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1.xml" ContentType="application/vnd.openxmlformats-officedocument.drawingml.chart+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748" r:id="rId2"/>
  </p:sldMasterIdLst>
  <p:notesMasterIdLst>
    <p:notesMasterId r:id="rId35"/>
  </p:notesMasterIdLst>
  <p:sldIdLst>
    <p:sldId id="403" r:id="rId3"/>
    <p:sldId id="337" r:id="rId4"/>
    <p:sldId id="363" r:id="rId5"/>
    <p:sldId id="350" r:id="rId6"/>
    <p:sldId id="367" r:id="rId7"/>
    <p:sldId id="395" r:id="rId8"/>
    <p:sldId id="394" r:id="rId9"/>
    <p:sldId id="388" r:id="rId10"/>
    <p:sldId id="365" r:id="rId11"/>
    <p:sldId id="366" r:id="rId12"/>
    <p:sldId id="397" r:id="rId13"/>
    <p:sldId id="396" r:id="rId14"/>
    <p:sldId id="389" r:id="rId15"/>
    <p:sldId id="349" r:id="rId16"/>
    <p:sldId id="400" r:id="rId17"/>
    <p:sldId id="325" r:id="rId18"/>
    <p:sldId id="384" r:id="rId19"/>
    <p:sldId id="390" r:id="rId20"/>
    <p:sldId id="359" r:id="rId21"/>
    <p:sldId id="385" r:id="rId22"/>
    <p:sldId id="401" r:id="rId23"/>
    <p:sldId id="402" r:id="rId24"/>
    <p:sldId id="404" r:id="rId25"/>
    <p:sldId id="405" r:id="rId26"/>
    <p:sldId id="406" r:id="rId27"/>
    <p:sldId id="407" r:id="rId28"/>
    <p:sldId id="408" r:id="rId29"/>
    <p:sldId id="409" r:id="rId30"/>
    <p:sldId id="410" r:id="rId31"/>
    <p:sldId id="411" r:id="rId32"/>
    <p:sldId id="412" r:id="rId33"/>
    <p:sldId id="413" r:id="rId34"/>
  </p:sldIdLst>
  <p:sldSz cx="9144000" cy="5143500" type="screen16x9"/>
  <p:notesSz cx="6858000" cy="9144000"/>
  <p:custDataLst>
    <p:tags r:id="rId36"/>
  </p:custDataLst>
  <p:defaultTextStyle>
    <a:defPPr>
      <a:defRPr lang="zh-CN"/>
    </a:defPPr>
    <a:lvl1pPr algn="l" rtl="0" eaLnBrk="0" fontAlgn="base" hangingPunct="0">
      <a:spcBef>
        <a:spcPct val="0"/>
      </a:spcBef>
      <a:spcAft>
        <a:spcPct val="0"/>
      </a:spcAft>
      <a:defRPr kern="1200">
        <a:solidFill>
          <a:schemeClr val="tx1"/>
        </a:solidFill>
        <a:latin typeface="Lao UI" panose="020B0604020202020204" pitchFamily="34" charset="0"/>
        <a:ea typeface="微软雅黑" panose="020B0503020204020204" pitchFamily="34" charset="-122"/>
        <a:cs typeface="+mn-cs"/>
      </a:defRPr>
    </a:lvl1pPr>
    <a:lvl2pPr marL="457200" algn="l" rtl="0" eaLnBrk="0" fontAlgn="base" hangingPunct="0">
      <a:spcBef>
        <a:spcPct val="0"/>
      </a:spcBef>
      <a:spcAft>
        <a:spcPct val="0"/>
      </a:spcAft>
      <a:defRPr kern="1200">
        <a:solidFill>
          <a:schemeClr val="tx1"/>
        </a:solidFill>
        <a:latin typeface="Lao UI" panose="020B0604020202020204" pitchFamily="34" charset="0"/>
        <a:ea typeface="微软雅黑" panose="020B0503020204020204" pitchFamily="34" charset="-122"/>
        <a:cs typeface="+mn-cs"/>
      </a:defRPr>
    </a:lvl2pPr>
    <a:lvl3pPr marL="914400" algn="l" rtl="0" eaLnBrk="0" fontAlgn="base" hangingPunct="0">
      <a:spcBef>
        <a:spcPct val="0"/>
      </a:spcBef>
      <a:spcAft>
        <a:spcPct val="0"/>
      </a:spcAft>
      <a:defRPr kern="1200">
        <a:solidFill>
          <a:schemeClr val="tx1"/>
        </a:solidFill>
        <a:latin typeface="Lao UI" panose="020B0604020202020204" pitchFamily="34" charset="0"/>
        <a:ea typeface="微软雅黑" panose="020B0503020204020204" pitchFamily="34" charset="-122"/>
        <a:cs typeface="+mn-cs"/>
      </a:defRPr>
    </a:lvl3pPr>
    <a:lvl4pPr marL="1371600" algn="l" rtl="0" eaLnBrk="0" fontAlgn="base" hangingPunct="0">
      <a:spcBef>
        <a:spcPct val="0"/>
      </a:spcBef>
      <a:spcAft>
        <a:spcPct val="0"/>
      </a:spcAft>
      <a:defRPr kern="1200">
        <a:solidFill>
          <a:schemeClr val="tx1"/>
        </a:solidFill>
        <a:latin typeface="Lao UI" panose="020B0604020202020204" pitchFamily="34" charset="0"/>
        <a:ea typeface="微软雅黑" panose="020B0503020204020204" pitchFamily="34" charset="-122"/>
        <a:cs typeface="+mn-cs"/>
      </a:defRPr>
    </a:lvl4pPr>
    <a:lvl5pPr marL="1828800" algn="l" rtl="0" eaLnBrk="0" fontAlgn="base" hangingPunct="0">
      <a:spcBef>
        <a:spcPct val="0"/>
      </a:spcBef>
      <a:spcAft>
        <a:spcPct val="0"/>
      </a:spcAft>
      <a:defRPr kern="1200">
        <a:solidFill>
          <a:schemeClr val="tx1"/>
        </a:solidFill>
        <a:latin typeface="Lao UI" panose="020B0604020202020204" pitchFamily="34" charset="0"/>
        <a:ea typeface="微软雅黑" panose="020B0503020204020204" pitchFamily="34" charset="-122"/>
        <a:cs typeface="+mn-cs"/>
      </a:defRPr>
    </a:lvl5pPr>
    <a:lvl6pPr marL="2286000" algn="l" defTabSz="914400" rtl="0" eaLnBrk="1" latinLnBrk="0" hangingPunct="1">
      <a:defRPr kern="1200">
        <a:solidFill>
          <a:schemeClr val="tx1"/>
        </a:solidFill>
        <a:latin typeface="Lao UI" panose="020B0604020202020204" pitchFamily="34" charset="0"/>
        <a:ea typeface="微软雅黑" panose="020B0503020204020204" pitchFamily="34" charset="-122"/>
        <a:cs typeface="+mn-cs"/>
      </a:defRPr>
    </a:lvl6pPr>
    <a:lvl7pPr marL="2743200" algn="l" defTabSz="914400" rtl="0" eaLnBrk="1" latinLnBrk="0" hangingPunct="1">
      <a:defRPr kern="1200">
        <a:solidFill>
          <a:schemeClr val="tx1"/>
        </a:solidFill>
        <a:latin typeface="Lao UI" panose="020B0604020202020204" pitchFamily="34" charset="0"/>
        <a:ea typeface="微软雅黑" panose="020B0503020204020204" pitchFamily="34" charset="-122"/>
        <a:cs typeface="+mn-cs"/>
      </a:defRPr>
    </a:lvl7pPr>
    <a:lvl8pPr marL="3200400" algn="l" defTabSz="914400" rtl="0" eaLnBrk="1" latinLnBrk="0" hangingPunct="1">
      <a:defRPr kern="1200">
        <a:solidFill>
          <a:schemeClr val="tx1"/>
        </a:solidFill>
        <a:latin typeface="Lao UI" panose="020B0604020202020204" pitchFamily="34" charset="0"/>
        <a:ea typeface="微软雅黑" panose="020B0503020204020204" pitchFamily="34" charset="-122"/>
        <a:cs typeface="+mn-cs"/>
      </a:defRPr>
    </a:lvl8pPr>
    <a:lvl9pPr marL="3657600" algn="l" defTabSz="914400" rtl="0" eaLnBrk="1" latinLnBrk="0" hangingPunct="1">
      <a:defRPr kern="1200">
        <a:solidFill>
          <a:schemeClr val="tx1"/>
        </a:solidFill>
        <a:latin typeface="Lao UI" panose="020B0604020202020204" pitchFamily="34" charset="0"/>
        <a:ea typeface="微软雅黑" panose="020B0503020204020204" pitchFamily="34" charset="-122"/>
        <a:cs typeface="+mn-cs"/>
      </a:defRPr>
    </a:lvl9pPr>
  </p:defaultTextStyle>
  <p:extLst>
    <p:ext uri="{EFAFB233-063F-42B5-8137-9DF3F51BA10A}">
      <p15:sldGuideLst xmlns:p15="http://schemas.microsoft.com/office/powerpoint/2012/main" xmlns="">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4407B"/>
    <a:srgbClr val="568D11"/>
    <a:srgbClr val="1A74CC"/>
    <a:srgbClr val="70BA16"/>
    <a:srgbClr val="82D81A"/>
    <a:srgbClr val="61A113"/>
    <a:srgbClr val="E09320"/>
    <a:srgbClr val="4A99E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2972" autoAdjust="0"/>
  </p:normalViewPr>
  <p:slideViewPr>
    <p:cSldViewPr showGuides="1">
      <p:cViewPr>
        <p:scale>
          <a:sx n="66" d="100"/>
          <a:sy n="66" d="100"/>
        </p:scale>
        <p:origin x="-432" y="-1578"/>
      </p:cViewPr>
      <p:guideLst>
        <p:guide orient="horz" pos="1620"/>
        <p:guide pos="2880"/>
      </p:guideLst>
    </p:cSldViewPr>
  </p:slideViewPr>
  <p:notesTextViewPr>
    <p:cViewPr>
      <p:scale>
        <a:sx n="1" d="1"/>
        <a:sy n="1" d="1"/>
      </p:scale>
      <p:origin x="0" y="0"/>
    </p:cViewPr>
  </p:notesTextViewPr>
  <p:sorterViewPr>
    <p:cViewPr>
      <p:scale>
        <a:sx n="186" d="100"/>
        <a:sy n="186"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theme" Target="theme/theme1.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slide" Target="slides/slide32.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tags" Target="tags/tag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bar"/>
        <c:grouping val="percentStacked"/>
        <c:varyColors val="0"/>
        <c:ser>
          <c:idx val="0"/>
          <c:order val="0"/>
          <c:tx>
            <c:strRef>
              <c:f>Sheet1!$B$1</c:f>
              <c:strCache>
                <c:ptCount val="1"/>
                <c:pt idx="0">
                  <c:v>Series 1</c:v>
                </c:pt>
              </c:strCache>
            </c:strRef>
          </c:tx>
          <c:spPr>
            <a:solidFill>
              <a:sysClr val="window" lastClr="FFFFFF"/>
            </a:solidFill>
          </c:spPr>
          <c:invertIfNegative val="0"/>
          <c:cat>
            <c:numRef>
              <c:f>Sheet1!$A$2:$A$6</c:f>
              <c:numCache>
                <c:formatCode>yyyy/m/d</c:formatCode>
                <c:ptCount val="5"/>
                <c:pt idx="0">
                  <c:v>42491</c:v>
                </c:pt>
                <c:pt idx="1">
                  <c:v>42522</c:v>
                </c:pt>
                <c:pt idx="2">
                  <c:v>42552</c:v>
                </c:pt>
                <c:pt idx="3">
                  <c:v>42583</c:v>
                </c:pt>
                <c:pt idx="4">
                  <c:v>42614</c:v>
                </c:pt>
              </c:numCache>
            </c:numRef>
          </c:cat>
          <c:val>
            <c:numRef>
              <c:f>Sheet1!$B$2:$B$6</c:f>
              <c:numCache>
                <c:formatCode>g/"通""用""格""式"</c:formatCode>
                <c:ptCount val="5"/>
                <c:pt idx="0">
                  <c:v>32</c:v>
                </c:pt>
                <c:pt idx="1">
                  <c:v>32</c:v>
                </c:pt>
                <c:pt idx="2">
                  <c:v>28</c:v>
                </c:pt>
                <c:pt idx="3">
                  <c:v>12</c:v>
                </c:pt>
                <c:pt idx="4">
                  <c:v>15</c:v>
                </c:pt>
              </c:numCache>
            </c:numRef>
          </c:val>
          <c:extLst xmlns:c16r2="http://schemas.microsoft.com/office/drawing/2015/06/chart">
            <c:ext xmlns:c16="http://schemas.microsoft.com/office/drawing/2014/chart" uri="{C3380CC4-5D6E-409C-BE32-E72D297353CC}">
              <c16:uniqueId val="{00000000-9959-4210-8EC1-C834E4C761D3}"/>
            </c:ext>
          </c:extLst>
        </c:ser>
        <c:ser>
          <c:idx val="1"/>
          <c:order val="1"/>
          <c:tx>
            <c:strRef>
              <c:f>Sheet1!$C$1</c:f>
              <c:strCache>
                <c:ptCount val="1"/>
                <c:pt idx="0">
                  <c:v>Series 2</c:v>
                </c:pt>
              </c:strCache>
            </c:strRef>
          </c:tx>
          <c:spPr>
            <a:solidFill>
              <a:sysClr val="window" lastClr="FFFFFF">
                <a:alpha val="60000"/>
              </a:sysClr>
            </a:solidFill>
          </c:spPr>
          <c:invertIfNegative val="0"/>
          <c:cat>
            <c:numRef>
              <c:f>Sheet1!$A$2:$A$6</c:f>
              <c:numCache>
                <c:formatCode>yyyy/m/d</c:formatCode>
                <c:ptCount val="5"/>
                <c:pt idx="0">
                  <c:v>42491</c:v>
                </c:pt>
                <c:pt idx="1">
                  <c:v>42522</c:v>
                </c:pt>
                <c:pt idx="2">
                  <c:v>42552</c:v>
                </c:pt>
                <c:pt idx="3">
                  <c:v>42583</c:v>
                </c:pt>
                <c:pt idx="4">
                  <c:v>42614</c:v>
                </c:pt>
              </c:numCache>
            </c:numRef>
          </c:cat>
          <c:val>
            <c:numRef>
              <c:f>Sheet1!$C$2:$C$6</c:f>
              <c:numCache>
                <c:formatCode>g/"通""用""格""式"</c:formatCode>
                <c:ptCount val="5"/>
                <c:pt idx="0">
                  <c:v>25</c:v>
                </c:pt>
                <c:pt idx="1">
                  <c:v>35</c:v>
                </c:pt>
                <c:pt idx="2">
                  <c:v>20</c:v>
                </c:pt>
                <c:pt idx="3">
                  <c:v>30</c:v>
                </c:pt>
                <c:pt idx="4">
                  <c:v>26</c:v>
                </c:pt>
              </c:numCache>
            </c:numRef>
          </c:val>
          <c:extLst xmlns:c16r2="http://schemas.microsoft.com/office/drawing/2015/06/chart">
            <c:ext xmlns:c16="http://schemas.microsoft.com/office/drawing/2014/chart" uri="{C3380CC4-5D6E-409C-BE32-E72D297353CC}">
              <c16:uniqueId val="{00000001-9959-4210-8EC1-C834E4C761D3}"/>
            </c:ext>
          </c:extLst>
        </c:ser>
        <c:ser>
          <c:idx val="2"/>
          <c:order val="2"/>
          <c:tx>
            <c:strRef>
              <c:f>Sheet1!$D$1</c:f>
              <c:strCache>
                <c:ptCount val="1"/>
                <c:pt idx="0">
                  <c:v>Series 3</c:v>
                </c:pt>
              </c:strCache>
            </c:strRef>
          </c:tx>
          <c:spPr>
            <a:solidFill>
              <a:sysClr val="window" lastClr="FFFFFF">
                <a:alpha val="20000"/>
              </a:sysClr>
            </a:solidFill>
          </c:spPr>
          <c:invertIfNegative val="0"/>
          <c:cat>
            <c:numRef>
              <c:f>Sheet1!$A$2:$A$6</c:f>
              <c:numCache>
                <c:formatCode>yyyy/m/d</c:formatCode>
                <c:ptCount val="5"/>
                <c:pt idx="0">
                  <c:v>42491</c:v>
                </c:pt>
                <c:pt idx="1">
                  <c:v>42522</c:v>
                </c:pt>
                <c:pt idx="2">
                  <c:v>42552</c:v>
                </c:pt>
                <c:pt idx="3">
                  <c:v>42583</c:v>
                </c:pt>
                <c:pt idx="4">
                  <c:v>42614</c:v>
                </c:pt>
              </c:numCache>
            </c:numRef>
          </c:cat>
          <c:val>
            <c:numRef>
              <c:f>Sheet1!$D$2:$D$6</c:f>
              <c:numCache>
                <c:formatCode>g/"通""用""格""式"</c:formatCode>
                <c:ptCount val="5"/>
                <c:pt idx="0">
                  <c:v>15</c:v>
                </c:pt>
                <c:pt idx="1">
                  <c:v>23</c:v>
                </c:pt>
                <c:pt idx="2">
                  <c:v>60</c:v>
                </c:pt>
                <c:pt idx="3">
                  <c:v>48</c:v>
                </c:pt>
                <c:pt idx="4">
                  <c:v>52</c:v>
                </c:pt>
              </c:numCache>
            </c:numRef>
          </c:val>
          <c:extLst xmlns:c16r2="http://schemas.microsoft.com/office/drawing/2015/06/chart">
            <c:ext xmlns:c16="http://schemas.microsoft.com/office/drawing/2014/chart" uri="{C3380CC4-5D6E-409C-BE32-E72D297353CC}">
              <c16:uniqueId val="{00000002-9959-4210-8EC1-C834E4C761D3}"/>
            </c:ext>
          </c:extLst>
        </c:ser>
        <c:dLbls>
          <c:showLegendKey val="0"/>
          <c:showVal val="0"/>
          <c:showCatName val="0"/>
          <c:showSerName val="0"/>
          <c:showPercent val="0"/>
          <c:showBubbleSize val="0"/>
        </c:dLbls>
        <c:gapWidth val="150"/>
        <c:overlap val="100"/>
        <c:axId val="166172928"/>
        <c:axId val="166178816"/>
      </c:barChart>
      <c:dateAx>
        <c:axId val="166172928"/>
        <c:scaling>
          <c:orientation val="minMax"/>
        </c:scaling>
        <c:delete val="0"/>
        <c:axPos val="l"/>
        <c:numFmt formatCode="m/d/yyyy" sourceLinked="0"/>
        <c:majorTickMark val="out"/>
        <c:minorTickMark val="none"/>
        <c:tickLblPos val="nextTo"/>
        <c:spPr>
          <a:ln>
            <a:noFill/>
          </a:ln>
        </c:spPr>
        <c:txPr>
          <a:bodyPr/>
          <a:lstStyle/>
          <a:p>
            <a:pPr>
              <a:defRPr>
                <a:solidFill>
                  <a:schemeClr val="bg1"/>
                </a:solidFill>
              </a:defRPr>
            </a:pPr>
            <a:endParaRPr lang="zh-CN"/>
          </a:p>
        </c:txPr>
        <c:crossAx val="166178816"/>
        <c:crosses val="autoZero"/>
        <c:auto val="1"/>
        <c:lblOffset val="100"/>
        <c:baseTimeUnit val="months"/>
      </c:dateAx>
      <c:valAx>
        <c:axId val="166178816"/>
        <c:scaling>
          <c:orientation val="minMax"/>
        </c:scaling>
        <c:delete val="0"/>
        <c:axPos val="b"/>
        <c:majorGridlines>
          <c:spPr>
            <a:ln>
              <a:solidFill>
                <a:sysClr val="window" lastClr="FFFFFF">
                  <a:lumMod val="75000"/>
                  <a:alpha val="5000"/>
                </a:sysClr>
              </a:solidFill>
            </a:ln>
          </c:spPr>
        </c:majorGridlines>
        <c:numFmt formatCode="0%" sourceLinked="1"/>
        <c:majorTickMark val="out"/>
        <c:minorTickMark val="none"/>
        <c:tickLblPos val="nextTo"/>
        <c:spPr>
          <a:ln>
            <a:solidFill>
              <a:sysClr val="window" lastClr="FFFFFF">
                <a:lumMod val="95000"/>
              </a:sysClr>
            </a:solidFill>
          </a:ln>
        </c:spPr>
        <c:txPr>
          <a:bodyPr/>
          <a:lstStyle/>
          <a:p>
            <a:pPr>
              <a:defRPr sz="894">
                <a:solidFill>
                  <a:schemeClr val="bg1"/>
                </a:solidFill>
                <a:latin typeface="+mn-lt"/>
              </a:defRPr>
            </a:pPr>
            <a:endParaRPr lang="zh-CN"/>
          </a:p>
        </c:txPr>
        <c:crossAx val="166172928"/>
        <c:crosses val="autoZero"/>
        <c:crossBetween val="between"/>
      </c:valAx>
      <c:spPr>
        <a:noFill/>
        <a:ln w="25360">
          <a:noFill/>
        </a:ln>
      </c:spPr>
    </c:plotArea>
    <c:plotVisOnly val="1"/>
    <c:dispBlanksAs val="zero"/>
    <c:showDLblsOverMax val="0"/>
  </c:chart>
  <c:txPr>
    <a:bodyPr/>
    <a:lstStyle/>
    <a:p>
      <a:pPr>
        <a:defRPr sz="794">
          <a:solidFill>
            <a:sysClr val="windowText" lastClr="000000"/>
          </a:solidFill>
          <a:latin typeface="Open Sans" pitchFamily="34" charset="0"/>
          <a:ea typeface="Open Sans" pitchFamily="34" charset="0"/>
          <a:cs typeface="Open Sans" pitchFamily="34" charset="0"/>
        </a:defRPr>
      </a:pPr>
      <a:endParaRPr lang="zh-CN"/>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eaLnBrk="1" fontAlgn="auto" hangingPunct="1">
              <a:spcBef>
                <a:spcPts val="0"/>
              </a:spcBef>
              <a:spcAft>
                <a:spcPts val="0"/>
              </a:spcAft>
              <a:defRPr sz="1200">
                <a:latin typeface="+mn-lt"/>
                <a:ea typeface="+mn-ea"/>
              </a:defRPr>
            </a:lvl1pPr>
          </a:lstStyle>
          <a:p>
            <a:pPr>
              <a:defRPr/>
            </a:pPr>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eaLnBrk="1" fontAlgn="auto" hangingPunct="1">
              <a:spcBef>
                <a:spcPts val="0"/>
              </a:spcBef>
              <a:spcAft>
                <a:spcPts val="0"/>
              </a:spcAft>
              <a:defRPr sz="1200">
                <a:latin typeface="+mn-lt"/>
                <a:ea typeface="+mn-ea"/>
              </a:defRPr>
            </a:lvl1pPr>
          </a:lstStyle>
          <a:p>
            <a:pPr>
              <a:defRPr/>
            </a:pPr>
            <a:fld id="{C7F56813-2B45-4E6D-9A7D-E39692FD7B3B}" type="datetimeFigureOut">
              <a:rPr lang="zh-CN" altLang="en-US"/>
              <a:pPr>
                <a:defRPr/>
              </a:pPr>
              <a:t>2019/7/31</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pPr lvl="0"/>
            <a:endParaRPr lang="zh-CN" altLang="en-US" noProof="0"/>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noProof="0"/>
              <a:t>单击此处编辑母版文本样式</a:t>
            </a:r>
          </a:p>
          <a:p>
            <a:pPr lvl="1"/>
            <a:r>
              <a:rPr lang="zh-CN" altLang="en-US" noProof="0"/>
              <a:t>第二级</a:t>
            </a:r>
          </a:p>
          <a:p>
            <a:pPr lvl="2"/>
            <a:r>
              <a:rPr lang="zh-CN" altLang="en-US" noProof="0"/>
              <a:t>第三级</a:t>
            </a:r>
          </a:p>
          <a:p>
            <a:pPr lvl="3"/>
            <a:r>
              <a:rPr lang="zh-CN" altLang="en-US" noProof="0"/>
              <a:t>第四级</a:t>
            </a:r>
          </a:p>
          <a:p>
            <a:pPr lvl="4"/>
            <a:r>
              <a:rPr lang="zh-CN" altLang="en-US" noProof="0"/>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eaLnBrk="1" fontAlgn="auto" hangingPunct="1">
              <a:spcBef>
                <a:spcPts val="0"/>
              </a:spcBef>
              <a:spcAft>
                <a:spcPts val="0"/>
              </a:spcAft>
              <a:defRPr sz="1200">
                <a:latin typeface="+mn-lt"/>
                <a:ea typeface="+mn-ea"/>
              </a:defRPr>
            </a:lvl1pPr>
          </a:lstStyle>
          <a:p>
            <a:pPr>
              <a:defRPr/>
            </a:pPr>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eaLnBrk="1" fontAlgn="auto" hangingPunct="1">
              <a:spcBef>
                <a:spcPts val="0"/>
              </a:spcBef>
              <a:spcAft>
                <a:spcPts val="0"/>
              </a:spcAft>
              <a:defRPr sz="1200">
                <a:latin typeface="+mn-lt"/>
                <a:ea typeface="+mn-ea"/>
              </a:defRPr>
            </a:lvl1pPr>
          </a:lstStyle>
          <a:p>
            <a:pPr>
              <a:defRPr/>
            </a:pPr>
            <a:fld id="{D55BBB45-04EA-4895-9F9B-C33A0E89B194}" type="slidenum">
              <a:rPr lang="zh-CN" altLang="en-US"/>
              <a:pPr>
                <a:defRPr/>
              </a:pPr>
              <a:t>‹#›</a:t>
            </a:fld>
            <a:endParaRPr lang="zh-CN" altLang="en-US"/>
          </a:p>
        </p:txBody>
      </p:sp>
    </p:spTree>
    <p:extLst>
      <p:ext uri="{BB962C8B-B14F-4D97-AF65-F5344CB8AC3E}">
        <p14:creationId xmlns:p14="http://schemas.microsoft.com/office/powerpoint/2010/main" val="185051267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5124"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F95883EB-B3E6-40CA-ACFC-B1BB0A529A98}"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1</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2662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D1CB6B13-9A77-4AB0-8437-7C7441D77C61}"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10</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zh-CN" altLang="en-US"/>
          </a:p>
        </p:txBody>
      </p:sp>
      <p:sp>
        <p:nvSpPr>
          <p:cNvPr id="4" name="灯片编号占位符 3"/>
          <p:cNvSpPr>
            <a:spLocks noGrp="1"/>
          </p:cNvSpPr>
          <p:nvPr>
            <p:ph type="sldNum" sz="quarter" idx="5"/>
          </p:nvPr>
        </p:nvSpPr>
        <p:spPr/>
        <p:txBody>
          <a:bodyPr/>
          <a:lstStyle/>
          <a:p>
            <a:pPr>
              <a:defRPr/>
            </a:pPr>
            <a:fld id="{72E862C8-9987-4072-832F-8B34E79F17D3}" type="slidenum">
              <a:rPr lang="zh-CN" altLang="en-US" smtClean="0"/>
              <a:pPr>
                <a:defRPr/>
              </a:pPr>
              <a:t>11</a:t>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zh-CN" altLang="en-US"/>
          </a:p>
        </p:txBody>
      </p:sp>
      <p:sp>
        <p:nvSpPr>
          <p:cNvPr id="4" name="灯片编号占位符 3"/>
          <p:cNvSpPr>
            <a:spLocks noGrp="1"/>
          </p:cNvSpPr>
          <p:nvPr>
            <p:ph type="sldNum" sz="quarter" idx="5"/>
          </p:nvPr>
        </p:nvSpPr>
        <p:spPr/>
        <p:txBody>
          <a:bodyPr/>
          <a:lstStyle/>
          <a:p>
            <a:pPr>
              <a:defRPr/>
            </a:pPr>
            <a:fld id="{833B0519-018B-41CC-8C91-20B6335AF14E}" type="slidenum">
              <a:rPr lang="zh-CN" altLang="en-US" smtClean="0"/>
              <a:pPr>
                <a:defRPr/>
              </a:pPr>
              <a:t>12</a:t>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3277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A00AA709-D824-467F-8A52-E7504FBC58C2}"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13</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3482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2551367D-F4E6-4062-90C1-0F758F95A339}"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14</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zh-CN"/>
          </a:p>
        </p:txBody>
      </p:sp>
      <p:sp>
        <p:nvSpPr>
          <p:cNvPr id="368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B6D6FF12-9986-482A-AC57-F6902E579F00}" type="slidenum">
              <a:rPr lang="en-US" altLang="zh-CN" smtClean="0">
                <a:latin typeface="Calibri" panose="020F0502020204030204" pitchFamily="34" charset="0"/>
              </a:rPr>
              <a:pPr fontAlgn="base">
                <a:spcBef>
                  <a:spcPct val="0"/>
                </a:spcBef>
                <a:spcAft>
                  <a:spcPct val="0"/>
                </a:spcAft>
              </a:pPr>
              <a:t>15</a:t>
            </a:fld>
            <a:endParaRPr lang="en-US" altLang="zh-CN">
              <a:latin typeface="Calibri" panose="020F0502020204030204" pitchFamily="34"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38916"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D4FEE9B2-B51B-4BD9-AB5E-A35BA7EB8878}"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16</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40964"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7665EA4B-610E-4471-95F5-95DBB5751F4F}"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17</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4301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A9C84817-2124-410A-92A4-B609000BBA70}"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18</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id-ID" altLang="zh-CN"/>
          </a:p>
        </p:txBody>
      </p:sp>
      <p:sp>
        <p:nvSpPr>
          <p:cNvPr id="450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FE9F91E4-E3E0-491B-91D2-3EEB890E622B}" type="slidenum">
              <a:rPr lang="en-US" altLang="zh-CN" smtClean="0">
                <a:latin typeface="Calibri" panose="020F0502020204030204" pitchFamily="34" charset="0"/>
              </a:rPr>
              <a:pPr fontAlgn="base">
                <a:spcBef>
                  <a:spcPct val="0"/>
                </a:spcBef>
                <a:spcAft>
                  <a:spcPct val="0"/>
                </a:spcAft>
              </a:pPr>
              <a:t>19</a:t>
            </a:fld>
            <a:endParaRPr lang="en-US" altLang="zh-CN">
              <a:latin typeface="Calibri" panose="020F0502020204030204"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0244"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290743FD-A1FA-4631-AE95-3387095A2CEC}"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2</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4710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902606F7-0B1E-4644-A7C1-D8D99B40428B}"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20</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zh-CN" altLang="en-US"/>
          </a:p>
        </p:txBody>
      </p:sp>
      <p:sp>
        <p:nvSpPr>
          <p:cNvPr id="4" name="灯片编号占位符 3"/>
          <p:cNvSpPr>
            <a:spLocks noGrp="1"/>
          </p:cNvSpPr>
          <p:nvPr>
            <p:ph type="sldNum" sz="quarter" idx="5"/>
          </p:nvPr>
        </p:nvSpPr>
        <p:spPr/>
        <p:txBody>
          <a:bodyPr/>
          <a:lstStyle/>
          <a:p>
            <a:pPr>
              <a:defRPr/>
            </a:pPr>
            <a:fld id="{D3E2F5F3-6FD9-431C-AE9E-1DA9719254B1}" type="slidenum">
              <a:rPr lang="zh-CN" altLang="en-US" smtClean="0"/>
              <a:pPr>
                <a:defRPr/>
              </a:pPr>
              <a:t>21</a:t>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zh-CN" altLang="en-US"/>
          </a:p>
        </p:txBody>
      </p:sp>
      <p:sp>
        <p:nvSpPr>
          <p:cNvPr id="4" name="灯片编号占位符 3"/>
          <p:cNvSpPr>
            <a:spLocks noGrp="1"/>
          </p:cNvSpPr>
          <p:nvPr>
            <p:ph type="sldNum" sz="quarter" idx="5"/>
          </p:nvPr>
        </p:nvSpPr>
        <p:spPr/>
        <p:txBody>
          <a:bodyPr/>
          <a:lstStyle/>
          <a:p>
            <a:pPr>
              <a:defRPr/>
            </a:pPr>
            <a:fld id="{2E2C0309-00DB-4B1E-91CC-53BD578C279E}" type="slidenum">
              <a:rPr lang="zh-CN" altLang="en-US" smtClean="0"/>
              <a:pPr>
                <a:defRPr/>
              </a:pPr>
              <a:t>22</a:t>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5325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12614631-A9B6-49D2-9EBE-991C3B0185B5}"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23</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83FF3639-5B67-4371-B285-6E3B328D4F49}"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3</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434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3B1F3605-EB13-45B7-9171-B442ADFABB84}"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4</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638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E8425689-22C2-4D03-B930-2B319547114F}"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5</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zh-CN" altLang="en-US"/>
          </a:p>
        </p:txBody>
      </p:sp>
      <p:sp>
        <p:nvSpPr>
          <p:cNvPr id="4" name="灯片编号占位符 3"/>
          <p:cNvSpPr>
            <a:spLocks noGrp="1"/>
          </p:cNvSpPr>
          <p:nvPr>
            <p:ph type="sldNum" sz="quarter" idx="5"/>
          </p:nvPr>
        </p:nvSpPr>
        <p:spPr/>
        <p:txBody>
          <a:bodyPr/>
          <a:lstStyle/>
          <a:p>
            <a:pPr>
              <a:defRPr/>
            </a:pPr>
            <a:fld id="{BBEE97E9-66C9-4371-9DFF-41E27D11D730}" type="slidenum">
              <a:rPr lang="zh-CN" altLang="en-US" smtClean="0"/>
              <a:pPr>
                <a:defRPr/>
              </a:pPr>
              <a:t>6</a:t>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zh-CN" altLang="en-US"/>
          </a:p>
        </p:txBody>
      </p:sp>
      <p:sp>
        <p:nvSpPr>
          <p:cNvPr id="4" name="灯片编号占位符 3"/>
          <p:cNvSpPr>
            <a:spLocks noGrp="1"/>
          </p:cNvSpPr>
          <p:nvPr>
            <p:ph type="sldNum" sz="quarter" idx="5"/>
          </p:nvPr>
        </p:nvSpPr>
        <p:spPr/>
        <p:txBody>
          <a:bodyPr/>
          <a:lstStyle/>
          <a:p>
            <a:pPr>
              <a:defRPr/>
            </a:pPr>
            <a:fld id="{75645ABC-F3DE-4CD9-A968-E8E31C802104}" type="slidenum">
              <a:rPr lang="zh-CN" altLang="en-US" smtClean="0"/>
              <a:pPr>
                <a:defRPr/>
              </a:pPr>
              <a:t>7</a:t>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53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2253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650E1CAA-1AFA-4524-9D12-8CBAC51C9C14}"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8</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2458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9F7FBF3D-6A46-4CA5-AB2A-A3C9A6B01E45}"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9</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9910897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2019/7/31</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72968079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1" y="204787"/>
            <a:ext cx="3008313" cy="871538"/>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2019/7/31</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58535444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3600450"/>
            <a:ext cx="5486400" cy="425054"/>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2019/7/31</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04391283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2019/7/31</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97946628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05979"/>
            <a:ext cx="2057400" cy="4388644"/>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79"/>
            <a:ext cx="6019800" cy="4388644"/>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2019/7/31</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64354782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圆角矩形 2"/>
          <p:cNvSpPr/>
          <p:nvPr userDrawn="1"/>
        </p:nvSpPr>
        <p:spPr>
          <a:xfrm>
            <a:off x="250825" y="314325"/>
            <a:ext cx="3097213" cy="457200"/>
          </a:xfrm>
          <a:prstGeom prst="roundRect">
            <a:avLst>
              <a:gd name="adj" fmla="val 50000"/>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anchor="ctr"/>
          <a:lstStyle/>
          <a:p>
            <a:pPr>
              <a:defRPr/>
            </a:pPr>
            <a:r>
              <a:rPr lang="en-US" altLang="zh-CN" sz="2000" dirty="0">
                <a:ea typeface="微软雅黑" pitchFamily="34" charset="-122"/>
              </a:rPr>
              <a:t>ADD YOUR TITLE HERE</a:t>
            </a:r>
            <a:endParaRPr lang="zh-CN" altLang="en-US" sz="2000" dirty="0">
              <a:ea typeface="微软雅黑" pitchFamily="34" charset="-122"/>
            </a:endParaRPr>
          </a:p>
        </p:txBody>
      </p:sp>
      <p:sp>
        <p:nvSpPr>
          <p:cNvPr id="4" name="圆角矩形 3"/>
          <p:cNvSpPr>
            <a:spLocks noChangeAspect="1"/>
          </p:cNvSpPr>
          <p:nvPr userDrawn="1"/>
        </p:nvSpPr>
        <p:spPr>
          <a:xfrm rot="5400000">
            <a:off x="-120650" y="219075"/>
            <a:ext cx="241300" cy="647700"/>
          </a:xfrm>
          <a:prstGeom prst="roundRect">
            <a:avLst>
              <a:gd name="adj" fmla="val 50000"/>
            </a:avLst>
          </a:pr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Tree>
    <p:extLst>
      <p:ext uri="{BB962C8B-B14F-4D97-AF65-F5344CB8AC3E}">
        <p14:creationId xmlns:p14="http://schemas.microsoft.com/office/powerpoint/2010/main" val="2374211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350" fill="hold"/>
                                        <p:tgtEl>
                                          <p:spTgt spid="4"/>
                                        </p:tgtEl>
                                        <p:attrNameLst>
                                          <p:attrName>ppt_x</p:attrName>
                                        </p:attrNameLst>
                                      </p:cBhvr>
                                      <p:tavLst>
                                        <p:tav tm="0">
                                          <p:val>
                                            <p:strVal val="0-#ppt_w/2"/>
                                          </p:val>
                                        </p:tav>
                                        <p:tav tm="100000">
                                          <p:val>
                                            <p:strVal val="#ppt_x"/>
                                          </p:val>
                                        </p:tav>
                                      </p:tavLst>
                                    </p:anim>
                                    <p:anim calcmode="lin" valueType="num">
                                      <p:cBhvr additive="base">
                                        <p:cTn id="8" dur="35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350"/>
                            </p:stCondLst>
                            <p:childTnLst>
                              <p:par>
                                <p:cTn id="10" presetID="53" presetClass="entr" presetSubtype="16"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457200" y="206375"/>
            <a:ext cx="8229600" cy="857250"/>
          </a:xfrm>
          <a:prstGeom prst="rect">
            <a:avLst/>
          </a:prstGeom>
        </p:spPr>
        <p:txBody>
          <a:bodyPr/>
          <a:lstStyle/>
          <a:p>
            <a:r>
              <a:rPr lang="zh-CN" altLang="en-US" smtClean="0"/>
              <a:t>单击此处编辑母版标题样式</a:t>
            </a:r>
            <a:endParaRPr lang="zh-CN" altLang="en-US"/>
          </a:p>
        </p:txBody>
      </p:sp>
      <p:sp>
        <p:nvSpPr>
          <p:cNvPr id="4" name="矩形 3"/>
          <p:cNvSpPr/>
          <p:nvPr userDrawn="1"/>
        </p:nvSpPr>
        <p:spPr>
          <a:xfrm>
            <a:off x="7574343" y="4803998"/>
            <a:ext cx="775136" cy="246221"/>
          </a:xfrm>
          <a:prstGeom prst="rect">
            <a:avLst/>
          </a:prstGeom>
        </p:spPr>
        <p:txBody>
          <a:bodyPr wrap="square">
            <a:spAutoFit/>
          </a:bodyPr>
          <a:lstStyle/>
          <a:p>
            <a:pPr eaLnBrk="1" fontAlgn="auto" hangingPunct="1">
              <a:spcBef>
                <a:spcPts val="0"/>
              </a:spcBef>
              <a:spcAft>
                <a:spcPts val="0"/>
              </a:spcAft>
            </a:pPr>
            <a:r>
              <a:rPr lang="en-US" altLang="zh-CN" sz="100" dirty="0">
                <a:solidFill>
                  <a:prstClr val="white"/>
                </a:solidFill>
                <a:latin typeface="Calibri"/>
                <a:ea typeface="宋体"/>
              </a:rPr>
              <a:t>PPT</a:t>
            </a:r>
            <a:r>
              <a:rPr lang="zh-CN" altLang="en-US" sz="100" dirty="0">
                <a:solidFill>
                  <a:prstClr val="white"/>
                </a:solidFill>
                <a:latin typeface="Calibri"/>
                <a:ea typeface="宋体"/>
              </a:rPr>
              <a:t>模板下载：</a:t>
            </a:r>
            <a:r>
              <a:rPr lang="en-US" altLang="zh-CN" sz="100" dirty="0">
                <a:solidFill>
                  <a:prstClr val="white"/>
                </a:solidFill>
                <a:latin typeface="Calibri"/>
                <a:ea typeface="宋体"/>
              </a:rPr>
              <a:t>www.1ppt.com/moban/     </a:t>
            </a:r>
            <a:r>
              <a:rPr lang="zh-CN" altLang="en-US" sz="100" dirty="0">
                <a:solidFill>
                  <a:prstClr val="white"/>
                </a:solidFill>
                <a:latin typeface="Calibri"/>
                <a:ea typeface="宋体"/>
              </a:rPr>
              <a:t>行业</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www.1ppt.com/hangye/ </a:t>
            </a:r>
          </a:p>
          <a:p>
            <a:pPr eaLnBrk="1" fontAlgn="auto" hangingPunct="1">
              <a:spcBef>
                <a:spcPts val="0"/>
              </a:spcBef>
              <a:spcAft>
                <a:spcPts val="0"/>
              </a:spcAft>
            </a:pPr>
            <a:r>
              <a:rPr lang="zh-CN" altLang="en-US" sz="100" dirty="0">
                <a:solidFill>
                  <a:prstClr val="white"/>
                </a:solidFill>
                <a:latin typeface="Calibri"/>
                <a:ea typeface="宋体"/>
              </a:rPr>
              <a:t>节日</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www.1ppt.com/jieri/           PPT</a:t>
            </a:r>
            <a:r>
              <a:rPr lang="zh-CN" altLang="en-US" sz="100" dirty="0">
                <a:solidFill>
                  <a:prstClr val="white"/>
                </a:solidFill>
                <a:latin typeface="Calibri"/>
                <a:ea typeface="宋体"/>
              </a:rPr>
              <a:t>素材下载：</a:t>
            </a:r>
            <a:r>
              <a:rPr lang="en-US" altLang="zh-CN" sz="100" dirty="0">
                <a:solidFill>
                  <a:prstClr val="white"/>
                </a:solidFill>
                <a:latin typeface="Calibri"/>
                <a:ea typeface="宋体"/>
              </a:rPr>
              <a:t>www.1ppt.com/sucai/</a:t>
            </a:r>
          </a:p>
          <a:p>
            <a:pPr eaLnBrk="1" fontAlgn="auto" hangingPunct="1">
              <a:spcBef>
                <a:spcPts val="0"/>
              </a:spcBef>
              <a:spcAft>
                <a:spcPts val="0"/>
              </a:spcAft>
            </a:pPr>
            <a:r>
              <a:rPr lang="en-US" altLang="zh-CN" sz="100" dirty="0">
                <a:solidFill>
                  <a:prstClr val="white"/>
                </a:solidFill>
                <a:latin typeface="Calibri"/>
                <a:ea typeface="宋体"/>
              </a:rPr>
              <a:t>PPT</a:t>
            </a:r>
            <a:r>
              <a:rPr lang="zh-CN" altLang="en-US" sz="100" dirty="0">
                <a:solidFill>
                  <a:prstClr val="white"/>
                </a:solidFill>
                <a:latin typeface="Calibri"/>
                <a:ea typeface="宋体"/>
              </a:rPr>
              <a:t>背景图片：</a:t>
            </a:r>
            <a:r>
              <a:rPr lang="en-US" altLang="zh-CN" sz="100" dirty="0">
                <a:solidFill>
                  <a:prstClr val="white"/>
                </a:solidFill>
                <a:latin typeface="Calibri"/>
                <a:ea typeface="宋体"/>
              </a:rPr>
              <a:t>www.1ppt.com/beijing/      PPT</a:t>
            </a:r>
            <a:r>
              <a:rPr lang="zh-CN" altLang="en-US" sz="100" dirty="0">
                <a:solidFill>
                  <a:prstClr val="white"/>
                </a:solidFill>
                <a:latin typeface="Calibri"/>
                <a:ea typeface="宋体"/>
              </a:rPr>
              <a:t>图表下载：</a:t>
            </a:r>
            <a:r>
              <a:rPr lang="en-US" altLang="zh-CN" sz="100" dirty="0">
                <a:solidFill>
                  <a:prstClr val="white"/>
                </a:solidFill>
                <a:latin typeface="Calibri"/>
                <a:ea typeface="宋体"/>
              </a:rPr>
              <a:t>www.1ppt.com/tubiao/      </a:t>
            </a:r>
          </a:p>
          <a:p>
            <a:pPr eaLnBrk="1" fontAlgn="auto" hangingPunct="1">
              <a:spcBef>
                <a:spcPts val="0"/>
              </a:spcBef>
              <a:spcAft>
                <a:spcPts val="0"/>
              </a:spcAft>
            </a:pPr>
            <a:r>
              <a:rPr lang="zh-CN" altLang="en-US" sz="100" dirty="0">
                <a:solidFill>
                  <a:prstClr val="white"/>
                </a:solidFill>
                <a:latin typeface="Calibri"/>
                <a:ea typeface="宋体"/>
              </a:rPr>
              <a:t>优秀</a:t>
            </a:r>
            <a:r>
              <a:rPr lang="en-US" altLang="zh-CN" sz="100" dirty="0">
                <a:solidFill>
                  <a:prstClr val="white"/>
                </a:solidFill>
                <a:latin typeface="Calibri"/>
                <a:ea typeface="宋体"/>
              </a:rPr>
              <a:t>PPT</a:t>
            </a:r>
            <a:r>
              <a:rPr lang="zh-CN" altLang="en-US" sz="100" dirty="0">
                <a:solidFill>
                  <a:prstClr val="white"/>
                </a:solidFill>
                <a:latin typeface="Calibri"/>
                <a:ea typeface="宋体"/>
              </a:rPr>
              <a:t>下载：</a:t>
            </a:r>
            <a:r>
              <a:rPr lang="en-US" altLang="zh-CN" sz="100" dirty="0">
                <a:solidFill>
                  <a:prstClr val="white"/>
                </a:solidFill>
                <a:latin typeface="Calibri"/>
                <a:ea typeface="宋体"/>
              </a:rPr>
              <a:t>www.1ppt.com/xiazai/        PPT</a:t>
            </a:r>
            <a:r>
              <a:rPr lang="zh-CN" altLang="en-US" sz="100" dirty="0">
                <a:solidFill>
                  <a:prstClr val="white"/>
                </a:solidFill>
                <a:latin typeface="Calibri"/>
                <a:ea typeface="宋体"/>
              </a:rPr>
              <a:t>教程： </a:t>
            </a:r>
            <a:r>
              <a:rPr lang="en-US" altLang="zh-CN" sz="100" dirty="0">
                <a:solidFill>
                  <a:prstClr val="white"/>
                </a:solidFill>
                <a:latin typeface="Calibri"/>
                <a:ea typeface="宋体"/>
              </a:rPr>
              <a:t>www.1ppt.com/powerpoint/      </a:t>
            </a:r>
          </a:p>
          <a:p>
            <a:pPr eaLnBrk="1" fontAlgn="auto" hangingPunct="1">
              <a:spcBef>
                <a:spcPts val="0"/>
              </a:spcBef>
              <a:spcAft>
                <a:spcPts val="0"/>
              </a:spcAft>
            </a:pPr>
            <a:r>
              <a:rPr lang="en-US" altLang="zh-CN" sz="100" dirty="0">
                <a:solidFill>
                  <a:prstClr val="white"/>
                </a:solidFill>
                <a:latin typeface="Calibri"/>
                <a:ea typeface="宋体"/>
              </a:rPr>
              <a:t>Word</a:t>
            </a:r>
            <a:r>
              <a:rPr lang="zh-CN" altLang="en-US" sz="100" dirty="0">
                <a:solidFill>
                  <a:prstClr val="white"/>
                </a:solidFill>
                <a:latin typeface="Calibri"/>
                <a:ea typeface="宋体"/>
              </a:rPr>
              <a:t>教程： </a:t>
            </a:r>
            <a:r>
              <a:rPr lang="en-US" altLang="zh-CN" sz="100" dirty="0">
                <a:solidFill>
                  <a:prstClr val="white"/>
                </a:solidFill>
                <a:latin typeface="Calibri"/>
                <a:ea typeface="宋体"/>
              </a:rPr>
              <a:t>www.1ppt.com/word/              Excel</a:t>
            </a:r>
            <a:r>
              <a:rPr lang="zh-CN" altLang="en-US" sz="100" dirty="0">
                <a:solidFill>
                  <a:prstClr val="white"/>
                </a:solidFill>
                <a:latin typeface="Calibri"/>
                <a:ea typeface="宋体"/>
              </a:rPr>
              <a:t>教程：</a:t>
            </a:r>
            <a:r>
              <a:rPr lang="en-US" altLang="zh-CN" sz="100" dirty="0">
                <a:solidFill>
                  <a:prstClr val="white"/>
                </a:solidFill>
                <a:latin typeface="Calibri"/>
                <a:ea typeface="宋体"/>
              </a:rPr>
              <a:t>www.1ppt.com/excel/  </a:t>
            </a:r>
          </a:p>
          <a:p>
            <a:pPr eaLnBrk="1" fontAlgn="auto" hangingPunct="1">
              <a:spcBef>
                <a:spcPts val="0"/>
              </a:spcBef>
              <a:spcAft>
                <a:spcPts val="0"/>
              </a:spcAft>
            </a:pPr>
            <a:r>
              <a:rPr lang="zh-CN" altLang="en-US" sz="100" dirty="0">
                <a:solidFill>
                  <a:prstClr val="white"/>
                </a:solidFill>
                <a:latin typeface="Calibri"/>
                <a:ea typeface="宋体"/>
              </a:rPr>
              <a:t>资料下载：</a:t>
            </a:r>
            <a:r>
              <a:rPr lang="en-US" altLang="zh-CN" sz="100" dirty="0">
                <a:solidFill>
                  <a:prstClr val="white"/>
                </a:solidFill>
                <a:latin typeface="Calibri"/>
                <a:ea typeface="宋体"/>
              </a:rPr>
              <a:t>www.1ppt.com/ziliao/                PPT</a:t>
            </a:r>
            <a:r>
              <a:rPr lang="zh-CN" altLang="en-US" sz="100" dirty="0">
                <a:solidFill>
                  <a:prstClr val="white"/>
                </a:solidFill>
                <a:latin typeface="Calibri"/>
                <a:ea typeface="宋体"/>
              </a:rPr>
              <a:t>课件下载：</a:t>
            </a:r>
            <a:r>
              <a:rPr lang="en-US" altLang="zh-CN" sz="100" dirty="0">
                <a:solidFill>
                  <a:prstClr val="white"/>
                </a:solidFill>
                <a:latin typeface="Calibri"/>
                <a:ea typeface="宋体"/>
              </a:rPr>
              <a:t>www.1ppt.com/kejian/ </a:t>
            </a:r>
          </a:p>
          <a:p>
            <a:pPr eaLnBrk="1" fontAlgn="auto" hangingPunct="1">
              <a:spcBef>
                <a:spcPts val="0"/>
              </a:spcBef>
              <a:spcAft>
                <a:spcPts val="0"/>
              </a:spcAft>
            </a:pPr>
            <a:r>
              <a:rPr lang="zh-CN" altLang="en-US" sz="100" dirty="0">
                <a:solidFill>
                  <a:prstClr val="white"/>
                </a:solidFill>
                <a:latin typeface="Calibri"/>
                <a:ea typeface="宋体"/>
              </a:rPr>
              <a:t>范文下载：</a:t>
            </a:r>
            <a:r>
              <a:rPr lang="en-US" altLang="zh-CN" sz="100" dirty="0">
                <a:solidFill>
                  <a:prstClr val="white"/>
                </a:solidFill>
                <a:latin typeface="Calibri"/>
                <a:ea typeface="宋体"/>
              </a:rPr>
              <a:t>www.1ppt.com/fanwen/             </a:t>
            </a:r>
            <a:r>
              <a:rPr lang="zh-CN" altLang="en-US" sz="100" dirty="0">
                <a:solidFill>
                  <a:prstClr val="white"/>
                </a:solidFill>
                <a:latin typeface="Calibri"/>
                <a:ea typeface="宋体"/>
              </a:rPr>
              <a:t>试卷下载：</a:t>
            </a:r>
            <a:r>
              <a:rPr lang="en-US" altLang="zh-CN" sz="100" dirty="0">
                <a:solidFill>
                  <a:prstClr val="white"/>
                </a:solidFill>
                <a:latin typeface="Calibri"/>
                <a:ea typeface="宋体"/>
              </a:rPr>
              <a:t>www.1ppt.com/shiti/  </a:t>
            </a:r>
          </a:p>
          <a:p>
            <a:pPr eaLnBrk="1" fontAlgn="auto" hangingPunct="1">
              <a:spcBef>
                <a:spcPts val="0"/>
              </a:spcBef>
              <a:spcAft>
                <a:spcPts val="0"/>
              </a:spcAft>
            </a:pPr>
            <a:r>
              <a:rPr lang="zh-CN" altLang="en-US" sz="100" dirty="0">
                <a:solidFill>
                  <a:prstClr val="white"/>
                </a:solidFill>
                <a:latin typeface="Calibri"/>
                <a:ea typeface="宋体"/>
              </a:rPr>
              <a:t>教案下载：</a:t>
            </a:r>
            <a:r>
              <a:rPr lang="en-US" altLang="zh-CN" sz="100" dirty="0">
                <a:solidFill>
                  <a:prstClr val="white"/>
                </a:solidFill>
                <a:latin typeface="Calibri"/>
                <a:ea typeface="宋体"/>
              </a:rPr>
              <a:t>www.1ppt.com/jiaoan/  </a:t>
            </a:r>
            <a:r>
              <a:rPr lang="en-US" altLang="zh-CN" sz="100" dirty="0" smtClean="0">
                <a:solidFill>
                  <a:prstClr val="white"/>
                </a:solidFill>
                <a:latin typeface="Calibri"/>
                <a:ea typeface="宋体"/>
              </a:rPr>
              <a:t>      </a:t>
            </a:r>
            <a:endParaRPr lang="en-US" altLang="zh-CN" sz="100" dirty="0">
              <a:solidFill>
                <a:prstClr val="white"/>
              </a:solidFill>
              <a:latin typeface="Calibri"/>
              <a:ea typeface="宋体"/>
            </a:endParaRPr>
          </a:p>
          <a:p>
            <a:pPr eaLnBrk="1" fontAlgn="auto" hangingPunct="1">
              <a:spcBef>
                <a:spcPts val="0"/>
              </a:spcBef>
              <a:spcAft>
                <a:spcPts val="0"/>
              </a:spcAft>
            </a:pPr>
            <a:r>
              <a:rPr lang="zh-CN" altLang="en-US" sz="100" dirty="0" smtClean="0">
                <a:solidFill>
                  <a:prstClr val="white"/>
                </a:solidFill>
                <a:latin typeface="Calibri"/>
                <a:ea typeface="宋体"/>
              </a:rPr>
              <a:t>字体下载：</a:t>
            </a:r>
            <a:r>
              <a:rPr lang="en-US" altLang="zh-CN" sz="100" dirty="0" smtClean="0">
                <a:solidFill>
                  <a:prstClr val="white"/>
                </a:solidFill>
                <a:latin typeface="Calibri"/>
                <a:ea typeface="宋体"/>
              </a:rPr>
              <a:t>www.1ppt.com/ziti/</a:t>
            </a:r>
            <a:endParaRPr lang="en-US" altLang="zh-CN" sz="100" dirty="0">
              <a:solidFill>
                <a:prstClr val="white"/>
              </a:solidFill>
              <a:latin typeface="Calibri"/>
              <a:ea typeface="宋体"/>
            </a:endParaRPr>
          </a:p>
          <a:p>
            <a:pPr eaLnBrk="1" fontAlgn="auto" hangingPunct="1">
              <a:spcBef>
                <a:spcPts val="0"/>
              </a:spcBef>
              <a:spcAft>
                <a:spcPts val="0"/>
              </a:spcAft>
            </a:pPr>
            <a:r>
              <a:rPr lang="en-US" altLang="zh-CN" sz="100" dirty="0">
                <a:solidFill>
                  <a:prstClr val="white"/>
                </a:solidFill>
                <a:latin typeface="Calibri"/>
                <a:ea typeface="宋体"/>
              </a:rPr>
              <a:t> </a:t>
            </a:r>
            <a:endParaRPr lang="zh-CN" altLang="en-US" sz="100" dirty="0">
              <a:solidFill>
                <a:prstClr val="white"/>
              </a:solidFill>
              <a:latin typeface="Calibri"/>
              <a:ea typeface="宋体"/>
            </a:endParaRPr>
          </a:p>
        </p:txBody>
      </p:sp>
    </p:spTree>
    <p:extLst>
      <p:ext uri="{BB962C8B-B14F-4D97-AF65-F5344CB8AC3E}">
        <p14:creationId xmlns:p14="http://schemas.microsoft.com/office/powerpoint/2010/main" val="15428136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1597819"/>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2019/7/31</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15562529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2019/7/31</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01039907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76"/>
            <a:ext cx="7772400" cy="1021556"/>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2019/7/31</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17658172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2019/7/31</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80918849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26"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4645026"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2019/7/31</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65899148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2019/7/31</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881484774"/>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1.xml"/><Relationship Id="rId3" Type="http://schemas.openxmlformats.org/officeDocument/2006/relationships/slideLayout" Target="../slideLayouts/slideLayout6.xml"/><Relationship Id="rId7" Type="http://schemas.openxmlformats.org/officeDocument/2006/relationships/slideLayout" Target="../slideLayouts/slideLayout10.xml"/><Relationship Id="rId12" Type="http://schemas.openxmlformats.org/officeDocument/2006/relationships/theme" Target="../theme/theme2.xml"/><Relationship Id="rId2" Type="http://schemas.openxmlformats.org/officeDocument/2006/relationships/slideLayout" Target="../slideLayouts/slideLayout5.xml"/><Relationship Id="rId1" Type="http://schemas.openxmlformats.org/officeDocument/2006/relationships/slideLayout" Target="../slideLayouts/slideLayout4.xml"/><Relationship Id="rId6" Type="http://schemas.openxmlformats.org/officeDocument/2006/relationships/slideLayout" Target="../slideLayouts/slideLayout9.xml"/><Relationship Id="rId11" Type="http://schemas.openxmlformats.org/officeDocument/2006/relationships/slideLayout" Target="../slideLayouts/slideLayout14.xml"/><Relationship Id="rId5" Type="http://schemas.openxmlformats.org/officeDocument/2006/relationships/slideLayout" Target="../slideLayouts/slideLayout8.xml"/><Relationship Id="rId10" Type="http://schemas.openxmlformats.org/officeDocument/2006/relationships/slideLayout" Target="../slideLayouts/slideLayout13.xml"/><Relationship Id="rId4" Type="http://schemas.openxmlformats.org/officeDocument/2006/relationships/slideLayout" Target="../slideLayouts/slideLayout7.xml"/><Relationship Id="rId9" Type="http://schemas.openxmlformats.org/officeDocument/2006/relationships/slideLayout" Target="../slideLayouts/slideLayout1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pattFill prst="ltUpDiag">
          <a:fgClr>
            <a:srgbClr val="F2F2F2"/>
          </a:fgClr>
          <a:bgClr>
            <a:schemeClr val="bg1"/>
          </a:bgClr>
        </a:patt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华文细黑" panose="02010600040101010101" pitchFamily="2" charset="-122"/>
          <a:ea typeface="华文细黑" panose="02010600040101010101" pitchFamily="2" charset="-122"/>
        </a:defRPr>
      </a:lvl2pPr>
      <a:lvl3pPr algn="ctr" rtl="0" eaLnBrk="0" fontAlgn="base" hangingPunct="0">
        <a:spcBef>
          <a:spcPct val="0"/>
        </a:spcBef>
        <a:spcAft>
          <a:spcPct val="0"/>
        </a:spcAft>
        <a:defRPr sz="4400">
          <a:solidFill>
            <a:schemeClr val="tx1"/>
          </a:solidFill>
          <a:latin typeface="华文细黑" panose="02010600040101010101" pitchFamily="2" charset="-122"/>
          <a:ea typeface="华文细黑" panose="02010600040101010101" pitchFamily="2" charset="-122"/>
        </a:defRPr>
      </a:lvl3pPr>
      <a:lvl4pPr algn="ctr" rtl="0" eaLnBrk="0" fontAlgn="base" hangingPunct="0">
        <a:spcBef>
          <a:spcPct val="0"/>
        </a:spcBef>
        <a:spcAft>
          <a:spcPct val="0"/>
        </a:spcAft>
        <a:defRPr sz="4400">
          <a:solidFill>
            <a:schemeClr val="tx1"/>
          </a:solidFill>
          <a:latin typeface="华文细黑" panose="02010600040101010101" pitchFamily="2" charset="-122"/>
          <a:ea typeface="华文细黑" panose="02010600040101010101" pitchFamily="2" charset="-122"/>
        </a:defRPr>
      </a:lvl4pPr>
      <a:lvl5pPr algn="ctr" rtl="0" eaLnBrk="0" fontAlgn="base" hangingPunct="0">
        <a:spcBef>
          <a:spcPct val="0"/>
        </a:spcBef>
        <a:spcAft>
          <a:spcPct val="0"/>
        </a:spcAft>
        <a:defRPr sz="4400">
          <a:solidFill>
            <a:schemeClr val="tx1"/>
          </a:solidFill>
          <a:latin typeface="华文细黑" panose="02010600040101010101" pitchFamily="2" charset="-122"/>
          <a:ea typeface="华文细黑" panose="02010600040101010101" pitchFamily="2" charset="-122"/>
        </a:defRPr>
      </a:lvl5pPr>
      <a:lvl6pPr marL="457200" algn="ctr" rtl="0" fontAlgn="base">
        <a:spcBef>
          <a:spcPct val="0"/>
        </a:spcBef>
        <a:spcAft>
          <a:spcPct val="0"/>
        </a:spcAft>
        <a:defRPr sz="4400">
          <a:solidFill>
            <a:schemeClr val="tx1"/>
          </a:solidFill>
          <a:latin typeface="Lao UI" panose="020B0502040204020203" pitchFamily="34" charset="0"/>
          <a:ea typeface="微软雅黑" panose="020B0503020204020204" pitchFamily="34" charset="-122"/>
        </a:defRPr>
      </a:lvl6pPr>
      <a:lvl7pPr marL="914400" algn="ctr" rtl="0" fontAlgn="base">
        <a:spcBef>
          <a:spcPct val="0"/>
        </a:spcBef>
        <a:spcAft>
          <a:spcPct val="0"/>
        </a:spcAft>
        <a:defRPr sz="4400">
          <a:solidFill>
            <a:schemeClr val="tx1"/>
          </a:solidFill>
          <a:latin typeface="Lao UI" panose="020B0502040204020203" pitchFamily="34" charset="0"/>
          <a:ea typeface="微软雅黑" panose="020B0503020204020204" pitchFamily="34" charset="-122"/>
        </a:defRPr>
      </a:lvl7pPr>
      <a:lvl8pPr marL="1371600" algn="ctr" rtl="0" fontAlgn="base">
        <a:spcBef>
          <a:spcPct val="0"/>
        </a:spcBef>
        <a:spcAft>
          <a:spcPct val="0"/>
        </a:spcAft>
        <a:defRPr sz="4400">
          <a:solidFill>
            <a:schemeClr val="tx1"/>
          </a:solidFill>
          <a:latin typeface="Lao UI" panose="020B0502040204020203" pitchFamily="34" charset="0"/>
          <a:ea typeface="微软雅黑" panose="020B0503020204020204" pitchFamily="34" charset="-122"/>
        </a:defRPr>
      </a:lvl8pPr>
      <a:lvl9pPr marL="1828800" algn="ctr" rtl="0" fontAlgn="base">
        <a:spcBef>
          <a:spcPct val="0"/>
        </a:spcBef>
        <a:spcAft>
          <a:spcPct val="0"/>
        </a:spcAft>
        <a:defRPr sz="4400">
          <a:solidFill>
            <a:schemeClr val="tx1"/>
          </a:solidFill>
          <a:latin typeface="Lao UI" panose="020B0502040204020203" pitchFamily="34" charset="0"/>
          <a:ea typeface="微软雅黑" panose="020B0503020204020204" pitchFamily="34" charset="-122"/>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pPr eaLnBrk="1" fontAlgn="auto" hangingPunct="1">
              <a:spcBef>
                <a:spcPts val="0"/>
              </a:spcBef>
              <a:spcAft>
                <a:spcPts val="0"/>
              </a:spcAft>
            </a:pPr>
            <a:fld id="{530820CF-B880-4189-942D-D702A7CBA730}" type="datetimeFigureOut">
              <a:rPr lang="zh-CN" altLang="en-US" smtClean="0">
                <a:solidFill>
                  <a:prstClr val="black">
                    <a:tint val="75000"/>
                  </a:prstClr>
                </a:solidFill>
                <a:latin typeface="Calibri"/>
                <a:ea typeface="宋体"/>
              </a:rPr>
              <a:pPr eaLnBrk="1" fontAlgn="auto" hangingPunct="1">
                <a:spcBef>
                  <a:spcPts val="0"/>
                </a:spcBef>
                <a:spcAft>
                  <a:spcPts val="0"/>
                </a:spcAft>
              </a:pPr>
              <a:t>2019/7/31</a:t>
            </a:fld>
            <a:endParaRPr lang="zh-CN" altLang="en-US">
              <a:solidFill>
                <a:prstClr val="black">
                  <a:tint val="75000"/>
                </a:prstClr>
              </a:solidFill>
              <a:latin typeface="Calibri"/>
              <a:ea typeface="宋体"/>
            </a:endParaRPr>
          </a:p>
        </p:txBody>
      </p:sp>
      <p:sp>
        <p:nvSpPr>
          <p:cNvPr id="5" name="页脚占位符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pPr eaLnBrk="1" fontAlgn="auto" hangingPunct="1">
              <a:spcBef>
                <a:spcPts val="0"/>
              </a:spcBef>
              <a:spcAft>
                <a:spcPts val="0"/>
              </a:spcAft>
            </a:pPr>
            <a:endParaRPr lang="zh-CN" altLang="en-US">
              <a:solidFill>
                <a:prstClr val="black">
                  <a:tint val="75000"/>
                </a:prstClr>
              </a:solidFill>
              <a:latin typeface="Calibri"/>
              <a:ea typeface="宋体"/>
            </a:endParaRPr>
          </a:p>
        </p:txBody>
      </p:sp>
      <p:sp>
        <p:nvSpPr>
          <p:cNvPr id="6" name="灯片编号占位符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pPr eaLnBrk="1" fontAlgn="auto" hangingPunct="1">
              <a:spcBef>
                <a:spcPts val="0"/>
              </a:spcBef>
              <a:spcAft>
                <a:spcPts val="0"/>
              </a:spcAft>
            </a:pPr>
            <a:fld id="{0C913308-F349-4B6D-A68A-DD1791B4A57B}" type="slidenum">
              <a:rPr lang="zh-CN" altLang="en-US" smtClean="0">
                <a:solidFill>
                  <a:prstClr val="black">
                    <a:tint val="75000"/>
                  </a:prstClr>
                </a:solidFill>
                <a:latin typeface="Calibri"/>
                <a:ea typeface="宋体"/>
              </a:rPr>
              <a:pPr eaLnBrk="1" fontAlgn="auto" hangingPunct="1">
                <a:spcBef>
                  <a:spcPts val="0"/>
                </a:spcBef>
                <a:spcAft>
                  <a:spcPts val="0"/>
                </a:spcAft>
              </a:pPr>
              <a:t>‹#›</a:t>
            </a:fld>
            <a:endParaRPr lang="zh-CN" altLang="en-US">
              <a:solidFill>
                <a:prstClr val="black">
                  <a:tint val="75000"/>
                </a:prstClr>
              </a:solidFill>
              <a:latin typeface="Calibri"/>
              <a:ea typeface="宋体"/>
            </a:endParaRPr>
          </a:p>
        </p:txBody>
      </p:sp>
    </p:spTree>
    <p:extLst>
      <p:ext uri="{BB962C8B-B14F-4D97-AF65-F5344CB8AC3E}">
        <p14:creationId xmlns:p14="http://schemas.microsoft.com/office/powerpoint/2010/main" val="3438613358"/>
      </p:ext>
    </p:extLst>
  </p:cSld>
  <p:clrMap bg1="lt1" tx1="dk1" bg2="lt2" tx2="dk2" accent1="accent1" accent2="accent2" accent3="accent3" accent4="accent4" accent5="accent5" accent6="accent6" hlink="hlink" folHlink="folHlink"/>
  <p:sldLayoutIdLst>
    <p:sldLayoutId id="2147483749" r:id="rId1"/>
    <p:sldLayoutId id="2147483750" r:id="rId2"/>
    <p:sldLayoutId id="2147483751" r:id="rId3"/>
    <p:sldLayoutId id="2147483752" r:id="rId4"/>
    <p:sldLayoutId id="2147483753" r:id="rId5"/>
    <p:sldLayoutId id="2147483754" r:id="rId6"/>
    <p:sldLayoutId id="2147483755" r:id="rId7"/>
    <p:sldLayoutId id="2147483756" r:id="rId8"/>
    <p:sldLayoutId id="2147483757" r:id="rId9"/>
    <p:sldLayoutId id="2147483758" r:id="rId10"/>
    <p:sldLayoutId id="21474837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18.jpeg"/></Relationships>
</file>

<file path=ppt/slides/_rels/slide12.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notesSlide" Target="../notesSlides/notesSlide12.xml"/><Relationship Id="rId1" Type="http://schemas.openxmlformats.org/officeDocument/2006/relationships/slideLayout" Target="../slideLayouts/slideLayout1.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25.jpeg"/></Relationships>
</file>

<file path=ppt/slides/_rels/slide15.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image" Target="../media/image33.jpeg"/><Relationship Id="rId3" Type="http://schemas.openxmlformats.org/officeDocument/2006/relationships/image" Target="../media/image28.jpeg"/><Relationship Id="rId7" Type="http://schemas.openxmlformats.org/officeDocument/2006/relationships/image" Target="../media/image32.png"/><Relationship Id="rId2" Type="http://schemas.openxmlformats.org/officeDocument/2006/relationships/notesSlide" Target="../notesSlides/notesSlide22.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8" Type="http://schemas.openxmlformats.org/officeDocument/2006/relationships/hyperlink" Target="http://www.1ppt.com/xiazai/" TargetMode="External"/><Relationship Id="rId13" Type="http://schemas.openxmlformats.org/officeDocument/2006/relationships/hyperlink" Target="http://www.1ppt.com/kejian/" TargetMode="External"/><Relationship Id="rId18" Type="http://schemas.openxmlformats.org/officeDocument/2006/relationships/image" Target="../media/image34.png"/><Relationship Id="rId3" Type="http://schemas.openxmlformats.org/officeDocument/2006/relationships/hyperlink" Target="http://www.1ppt.com/hangye/" TargetMode="External"/><Relationship Id="rId7" Type="http://schemas.openxmlformats.org/officeDocument/2006/relationships/hyperlink" Target="http://www.1ppt.com/tubiao/" TargetMode="External"/><Relationship Id="rId12" Type="http://schemas.openxmlformats.org/officeDocument/2006/relationships/hyperlink" Target="http://www.1ppt.com/ziliao/" TargetMode="External"/><Relationship Id="rId17" Type="http://schemas.openxmlformats.org/officeDocument/2006/relationships/hyperlink" Target="http://www.1ppt.com/ziti/" TargetMode="External"/><Relationship Id="rId2" Type="http://schemas.openxmlformats.org/officeDocument/2006/relationships/hyperlink" Target="http://www.1ppt.com/moban/" TargetMode="External"/><Relationship Id="rId16" Type="http://schemas.openxmlformats.org/officeDocument/2006/relationships/hyperlink" Target="http://www.1ppt.com/jiaoan/" TargetMode="External"/><Relationship Id="rId20" Type="http://schemas.openxmlformats.org/officeDocument/2006/relationships/image" Target="../media/image36.png"/><Relationship Id="rId1" Type="http://schemas.openxmlformats.org/officeDocument/2006/relationships/slideLayout" Target="../slideLayouts/slideLayout5.xml"/><Relationship Id="rId6" Type="http://schemas.openxmlformats.org/officeDocument/2006/relationships/hyperlink" Target="http://www.1ppt.com/beijing/" TargetMode="External"/><Relationship Id="rId11" Type="http://schemas.openxmlformats.org/officeDocument/2006/relationships/hyperlink" Target="http://www.1ppt.com/excel/" TargetMode="External"/><Relationship Id="rId5" Type="http://schemas.openxmlformats.org/officeDocument/2006/relationships/hyperlink" Target="http://www.1ppt.com/sucai/" TargetMode="External"/><Relationship Id="rId15" Type="http://schemas.openxmlformats.org/officeDocument/2006/relationships/hyperlink" Target="http://www.1ppt.com/shiti/" TargetMode="External"/><Relationship Id="rId10" Type="http://schemas.openxmlformats.org/officeDocument/2006/relationships/hyperlink" Target="http://www.1ppt.com/word/" TargetMode="External"/><Relationship Id="rId19" Type="http://schemas.openxmlformats.org/officeDocument/2006/relationships/image" Target="../media/image35.png"/><Relationship Id="rId4" Type="http://schemas.openxmlformats.org/officeDocument/2006/relationships/hyperlink" Target="http://www.1ppt.com/jieri/" TargetMode="External"/><Relationship Id="rId9" Type="http://schemas.openxmlformats.org/officeDocument/2006/relationships/hyperlink" Target="http://www.1ppt.com/powerpoint/" TargetMode="External"/><Relationship Id="rId14" Type="http://schemas.openxmlformats.org/officeDocument/2006/relationships/hyperlink" Target="http://www.1ppt.com/fanwen/"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7.jpeg"/></Relationships>
</file>

<file path=ppt/slides/_rels/slide6.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6.xml"/><Relationship Id="rId1" Type="http://schemas.openxmlformats.org/officeDocument/2006/relationships/slideLayout" Target="../slideLayouts/slideLayout1.xml"/><Relationship Id="rId5" Type="http://schemas.openxmlformats.org/officeDocument/2006/relationships/image" Target="../media/image10.jpeg"/><Relationship Id="rId4" Type="http://schemas.openxmlformats.org/officeDocument/2006/relationships/image" Target="../media/image9.png"/></Relationships>
</file>

<file path=ppt/slides/_rels/slide7.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4"/>
          <p:cNvGrpSpPr>
            <a:grpSpLocks noChangeAspect="1"/>
          </p:cNvGrpSpPr>
          <p:nvPr/>
        </p:nvGrpSpPr>
        <p:grpSpPr bwMode="auto">
          <a:xfrm flipH="1">
            <a:off x="6228184" y="-1502936"/>
            <a:ext cx="6763718" cy="7483355"/>
            <a:chOff x="-864" y="486"/>
            <a:chExt cx="3111" cy="3442"/>
          </a:xfrm>
          <a:solidFill>
            <a:schemeClr val="bg1"/>
          </a:solidFill>
        </p:grpSpPr>
        <p:grpSp>
          <p:nvGrpSpPr>
            <p:cNvPr id="8" name="Group 205"/>
            <p:cNvGrpSpPr>
              <a:grpSpLocks/>
            </p:cNvGrpSpPr>
            <p:nvPr/>
          </p:nvGrpSpPr>
          <p:grpSpPr bwMode="auto">
            <a:xfrm>
              <a:off x="-864" y="486"/>
              <a:ext cx="2586" cy="2307"/>
              <a:chOff x="-864" y="486"/>
              <a:chExt cx="2586" cy="2307"/>
            </a:xfrm>
            <a:grpFill/>
          </p:grpSpPr>
          <p:sp>
            <p:nvSpPr>
              <p:cNvPr id="24844" name="Freeform 5"/>
              <p:cNvSpPr>
                <a:spLocks noEditPoints="1"/>
              </p:cNvSpPr>
              <p:nvPr/>
            </p:nvSpPr>
            <p:spPr bwMode="auto">
              <a:xfrm>
                <a:off x="-637" y="1553"/>
                <a:ext cx="2186" cy="570"/>
              </a:xfrm>
              <a:custGeom>
                <a:avLst/>
                <a:gdLst>
                  <a:gd name="T0" fmla="*/ 1407 w 1408"/>
                  <a:gd name="T1" fmla="*/ 367 h 367"/>
                  <a:gd name="T2" fmla="*/ 1376 w 1408"/>
                  <a:gd name="T3" fmla="*/ 339 h 367"/>
                  <a:gd name="T4" fmla="*/ 1371 w 1408"/>
                  <a:gd name="T5" fmla="*/ 340 h 367"/>
                  <a:gd name="T6" fmla="*/ 1308 w 1408"/>
                  <a:gd name="T7" fmla="*/ 291 h 367"/>
                  <a:gd name="T8" fmla="*/ 1303 w 1408"/>
                  <a:gd name="T9" fmla="*/ 292 h 367"/>
                  <a:gd name="T10" fmla="*/ 1273 w 1408"/>
                  <a:gd name="T11" fmla="*/ 267 h 367"/>
                  <a:gd name="T12" fmla="*/ 1269 w 1408"/>
                  <a:gd name="T13" fmla="*/ 269 h 367"/>
                  <a:gd name="T14" fmla="*/ 1234 w 1408"/>
                  <a:gd name="T15" fmla="*/ 241 h 367"/>
                  <a:gd name="T16" fmla="*/ 1229 w 1408"/>
                  <a:gd name="T17" fmla="*/ 242 h 367"/>
                  <a:gd name="T18" fmla="*/ 1163 w 1408"/>
                  <a:gd name="T19" fmla="*/ 196 h 367"/>
                  <a:gd name="T20" fmla="*/ 631 w 1408"/>
                  <a:gd name="T21" fmla="*/ 186 h 367"/>
                  <a:gd name="T22" fmla="*/ 632 w 1408"/>
                  <a:gd name="T23" fmla="*/ 183 h 367"/>
                  <a:gd name="T24" fmla="*/ 696 w 1408"/>
                  <a:gd name="T25" fmla="*/ 211 h 367"/>
                  <a:gd name="T26" fmla="*/ 679 w 1408"/>
                  <a:gd name="T27" fmla="*/ 207 h 367"/>
                  <a:gd name="T28" fmla="*/ 698 w 1408"/>
                  <a:gd name="T29" fmla="*/ 216 h 367"/>
                  <a:gd name="T30" fmla="*/ 530 w 1408"/>
                  <a:gd name="T31" fmla="*/ 141 h 367"/>
                  <a:gd name="T32" fmla="*/ 573 w 1408"/>
                  <a:gd name="T33" fmla="*/ 162 h 367"/>
                  <a:gd name="T34" fmla="*/ 1026 w 1408"/>
                  <a:gd name="T35" fmla="*/ 118 h 367"/>
                  <a:gd name="T36" fmla="*/ 1158 w 1408"/>
                  <a:gd name="T37" fmla="*/ 198 h 367"/>
                  <a:gd name="T38" fmla="*/ 1026 w 1408"/>
                  <a:gd name="T39" fmla="*/ 118 h 367"/>
                  <a:gd name="T40" fmla="*/ 526 w 1408"/>
                  <a:gd name="T41" fmla="*/ 143 h 367"/>
                  <a:gd name="T42" fmla="*/ 390 w 1408"/>
                  <a:gd name="T43" fmla="*/ 89 h 367"/>
                  <a:gd name="T44" fmla="*/ 726 w 1408"/>
                  <a:gd name="T45" fmla="*/ 149 h 367"/>
                  <a:gd name="T46" fmla="*/ 730 w 1408"/>
                  <a:gd name="T47" fmla="*/ 151 h 367"/>
                  <a:gd name="T48" fmla="*/ 761 w 1408"/>
                  <a:gd name="T49" fmla="*/ 87 h 367"/>
                  <a:gd name="T50" fmla="*/ 759 w 1408"/>
                  <a:gd name="T51" fmla="*/ 87 h 367"/>
                  <a:gd name="T52" fmla="*/ 758 w 1408"/>
                  <a:gd name="T53" fmla="*/ 86 h 367"/>
                  <a:gd name="T54" fmla="*/ 385 w 1408"/>
                  <a:gd name="T55" fmla="*/ 92 h 367"/>
                  <a:gd name="T56" fmla="*/ 330 w 1408"/>
                  <a:gd name="T57" fmla="*/ 70 h 367"/>
                  <a:gd name="T58" fmla="*/ 977 w 1408"/>
                  <a:gd name="T59" fmla="*/ 95 h 367"/>
                  <a:gd name="T60" fmla="*/ 979 w 1408"/>
                  <a:gd name="T61" fmla="*/ 92 h 367"/>
                  <a:gd name="T62" fmla="*/ 255 w 1408"/>
                  <a:gd name="T63" fmla="*/ 49 h 367"/>
                  <a:gd name="T64" fmla="*/ 303 w 1408"/>
                  <a:gd name="T65" fmla="*/ 66 h 367"/>
                  <a:gd name="T66" fmla="*/ 255 w 1408"/>
                  <a:gd name="T67" fmla="*/ 49 h 367"/>
                  <a:gd name="T68" fmla="*/ 931 w 1408"/>
                  <a:gd name="T69" fmla="*/ 71 h 367"/>
                  <a:gd name="T70" fmla="*/ 881 w 1408"/>
                  <a:gd name="T71" fmla="*/ 42 h 367"/>
                  <a:gd name="T72" fmla="*/ 771 w 1408"/>
                  <a:gd name="T73" fmla="*/ 60 h 367"/>
                  <a:gd name="T74" fmla="*/ 779 w 1408"/>
                  <a:gd name="T75" fmla="*/ 53 h 367"/>
                  <a:gd name="T76" fmla="*/ 876 w 1408"/>
                  <a:gd name="T77" fmla="*/ 44 h 367"/>
                  <a:gd name="T78" fmla="*/ 0 w 1408"/>
                  <a:gd name="T79" fmla="*/ 0 h 367"/>
                  <a:gd name="T80" fmla="*/ 109 w 1408"/>
                  <a:gd name="T81" fmla="*/ 19 h 367"/>
                  <a:gd name="T82" fmla="*/ 250 w 1408"/>
                  <a:gd name="T83" fmla="*/ 51 h 367"/>
                  <a:gd name="T84" fmla="*/ 110 w 1408"/>
                  <a:gd name="T85" fmla="*/ 16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8" h="367">
                    <a:moveTo>
                      <a:pt x="1376" y="339"/>
                    </a:moveTo>
                    <a:cubicBezTo>
                      <a:pt x="1375" y="340"/>
                      <a:pt x="1375" y="341"/>
                      <a:pt x="1374" y="342"/>
                    </a:cubicBezTo>
                    <a:cubicBezTo>
                      <a:pt x="1385" y="351"/>
                      <a:pt x="1396" y="359"/>
                      <a:pt x="1407" y="367"/>
                    </a:cubicBezTo>
                    <a:cubicBezTo>
                      <a:pt x="1407" y="365"/>
                      <a:pt x="1407" y="365"/>
                      <a:pt x="1408" y="363"/>
                    </a:cubicBezTo>
                    <a:cubicBezTo>
                      <a:pt x="1408" y="363"/>
                      <a:pt x="1408" y="363"/>
                      <a:pt x="1408" y="363"/>
                    </a:cubicBezTo>
                    <a:cubicBezTo>
                      <a:pt x="1397" y="355"/>
                      <a:pt x="1387" y="347"/>
                      <a:pt x="1376" y="339"/>
                    </a:cubicBezTo>
                    <a:moveTo>
                      <a:pt x="1308" y="291"/>
                    </a:moveTo>
                    <a:cubicBezTo>
                      <a:pt x="1307" y="292"/>
                      <a:pt x="1307" y="293"/>
                      <a:pt x="1306" y="294"/>
                    </a:cubicBezTo>
                    <a:cubicBezTo>
                      <a:pt x="1328" y="309"/>
                      <a:pt x="1350" y="325"/>
                      <a:pt x="1371" y="340"/>
                    </a:cubicBezTo>
                    <a:cubicBezTo>
                      <a:pt x="1371" y="340"/>
                      <a:pt x="1371" y="340"/>
                      <a:pt x="1371" y="340"/>
                    </a:cubicBezTo>
                    <a:cubicBezTo>
                      <a:pt x="1372" y="339"/>
                      <a:pt x="1372" y="338"/>
                      <a:pt x="1373" y="337"/>
                    </a:cubicBezTo>
                    <a:cubicBezTo>
                      <a:pt x="1352" y="321"/>
                      <a:pt x="1330" y="306"/>
                      <a:pt x="1308" y="291"/>
                    </a:cubicBezTo>
                    <a:moveTo>
                      <a:pt x="1273" y="267"/>
                    </a:moveTo>
                    <a:cubicBezTo>
                      <a:pt x="1273" y="268"/>
                      <a:pt x="1272" y="269"/>
                      <a:pt x="1272" y="271"/>
                    </a:cubicBezTo>
                    <a:cubicBezTo>
                      <a:pt x="1282" y="278"/>
                      <a:pt x="1293" y="285"/>
                      <a:pt x="1303" y="292"/>
                    </a:cubicBezTo>
                    <a:cubicBezTo>
                      <a:pt x="1303" y="292"/>
                      <a:pt x="1303" y="292"/>
                      <a:pt x="1303" y="292"/>
                    </a:cubicBezTo>
                    <a:cubicBezTo>
                      <a:pt x="1304" y="291"/>
                      <a:pt x="1304" y="290"/>
                      <a:pt x="1305" y="288"/>
                    </a:cubicBezTo>
                    <a:cubicBezTo>
                      <a:pt x="1294" y="281"/>
                      <a:pt x="1284" y="274"/>
                      <a:pt x="1273" y="267"/>
                    </a:cubicBezTo>
                    <a:moveTo>
                      <a:pt x="1234" y="241"/>
                    </a:moveTo>
                    <a:cubicBezTo>
                      <a:pt x="1233" y="242"/>
                      <a:pt x="1232" y="243"/>
                      <a:pt x="1232" y="244"/>
                    </a:cubicBezTo>
                    <a:cubicBezTo>
                      <a:pt x="1244" y="252"/>
                      <a:pt x="1257" y="260"/>
                      <a:pt x="1269" y="269"/>
                    </a:cubicBezTo>
                    <a:cubicBezTo>
                      <a:pt x="1269" y="269"/>
                      <a:pt x="1269" y="269"/>
                      <a:pt x="1269" y="269"/>
                    </a:cubicBezTo>
                    <a:cubicBezTo>
                      <a:pt x="1269" y="267"/>
                      <a:pt x="1270" y="266"/>
                      <a:pt x="1270" y="265"/>
                    </a:cubicBezTo>
                    <a:cubicBezTo>
                      <a:pt x="1258" y="257"/>
                      <a:pt x="1246" y="249"/>
                      <a:pt x="1234" y="241"/>
                    </a:cubicBezTo>
                    <a:moveTo>
                      <a:pt x="1163" y="196"/>
                    </a:moveTo>
                    <a:cubicBezTo>
                      <a:pt x="1162" y="198"/>
                      <a:pt x="1162" y="199"/>
                      <a:pt x="1161" y="200"/>
                    </a:cubicBezTo>
                    <a:cubicBezTo>
                      <a:pt x="1184" y="214"/>
                      <a:pt x="1206" y="228"/>
                      <a:pt x="1229" y="242"/>
                    </a:cubicBezTo>
                    <a:cubicBezTo>
                      <a:pt x="1229" y="242"/>
                      <a:pt x="1229" y="242"/>
                      <a:pt x="1229" y="242"/>
                    </a:cubicBezTo>
                    <a:cubicBezTo>
                      <a:pt x="1229" y="241"/>
                      <a:pt x="1230" y="240"/>
                      <a:pt x="1230" y="239"/>
                    </a:cubicBezTo>
                    <a:cubicBezTo>
                      <a:pt x="1208" y="225"/>
                      <a:pt x="1186" y="210"/>
                      <a:pt x="1163" y="196"/>
                    </a:cubicBezTo>
                    <a:moveTo>
                      <a:pt x="578" y="160"/>
                    </a:moveTo>
                    <a:cubicBezTo>
                      <a:pt x="577" y="161"/>
                      <a:pt x="577" y="162"/>
                      <a:pt x="576" y="163"/>
                    </a:cubicBezTo>
                    <a:cubicBezTo>
                      <a:pt x="594" y="171"/>
                      <a:pt x="612" y="178"/>
                      <a:pt x="631" y="186"/>
                    </a:cubicBezTo>
                    <a:cubicBezTo>
                      <a:pt x="631" y="186"/>
                      <a:pt x="631" y="186"/>
                      <a:pt x="631" y="186"/>
                    </a:cubicBezTo>
                    <a:cubicBezTo>
                      <a:pt x="631" y="186"/>
                      <a:pt x="631" y="186"/>
                      <a:pt x="631" y="186"/>
                    </a:cubicBezTo>
                    <a:cubicBezTo>
                      <a:pt x="631" y="185"/>
                      <a:pt x="632" y="184"/>
                      <a:pt x="632" y="183"/>
                    </a:cubicBezTo>
                    <a:cubicBezTo>
                      <a:pt x="614" y="175"/>
                      <a:pt x="596" y="167"/>
                      <a:pt x="578" y="160"/>
                    </a:cubicBezTo>
                    <a:moveTo>
                      <a:pt x="724" y="153"/>
                    </a:moveTo>
                    <a:cubicBezTo>
                      <a:pt x="715" y="172"/>
                      <a:pt x="705" y="192"/>
                      <a:pt x="696" y="211"/>
                    </a:cubicBezTo>
                    <a:cubicBezTo>
                      <a:pt x="691" y="209"/>
                      <a:pt x="686" y="207"/>
                      <a:pt x="680" y="204"/>
                    </a:cubicBezTo>
                    <a:cubicBezTo>
                      <a:pt x="680" y="205"/>
                      <a:pt x="680" y="206"/>
                      <a:pt x="679" y="207"/>
                    </a:cubicBezTo>
                    <a:cubicBezTo>
                      <a:pt x="679" y="207"/>
                      <a:pt x="679" y="207"/>
                      <a:pt x="679" y="207"/>
                    </a:cubicBezTo>
                    <a:cubicBezTo>
                      <a:pt x="679" y="207"/>
                      <a:pt x="679" y="207"/>
                      <a:pt x="679" y="207"/>
                    </a:cubicBezTo>
                    <a:cubicBezTo>
                      <a:pt x="679" y="208"/>
                      <a:pt x="679" y="208"/>
                      <a:pt x="679" y="208"/>
                    </a:cubicBezTo>
                    <a:cubicBezTo>
                      <a:pt x="685" y="211"/>
                      <a:pt x="692" y="213"/>
                      <a:pt x="698" y="216"/>
                    </a:cubicBezTo>
                    <a:cubicBezTo>
                      <a:pt x="708" y="196"/>
                      <a:pt x="718" y="175"/>
                      <a:pt x="728" y="154"/>
                    </a:cubicBezTo>
                    <a:cubicBezTo>
                      <a:pt x="727" y="154"/>
                      <a:pt x="726" y="153"/>
                      <a:pt x="724" y="153"/>
                    </a:cubicBezTo>
                    <a:moveTo>
                      <a:pt x="530" y="141"/>
                    </a:moveTo>
                    <a:cubicBezTo>
                      <a:pt x="530" y="142"/>
                      <a:pt x="529" y="143"/>
                      <a:pt x="529" y="144"/>
                    </a:cubicBezTo>
                    <a:cubicBezTo>
                      <a:pt x="544" y="150"/>
                      <a:pt x="558" y="156"/>
                      <a:pt x="573" y="162"/>
                    </a:cubicBezTo>
                    <a:cubicBezTo>
                      <a:pt x="573" y="162"/>
                      <a:pt x="573" y="162"/>
                      <a:pt x="573" y="162"/>
                    </a:cubicBezTo>
                    <a:cubicBezTo>
                      <a:pt x="573" y="161"/>
                      <a:pt x="574" y="160"/>
                      <a:pt x="574" y="158"/>
                    </a:cubicBezTo>
                    <a:cubicBezTo>
                      <a:pt x="560" y="152"/>
                      <a:pt x="545" y="146"/>
                      <a:pt x="530" y="141"/>
                    </a:cubicBezTo>
                    <a:moveTo>
                      <a:pt x="1026" y="118"/>
                    </a:moveTo>
                    <a:cubicBezTo>
                      <a:pt x="1026" y="118"/>
                      <a:pt x="1026" y="118"/>
                      <a:pt x="1026" y="118"/>
                    </a:cubicBezTo>
                    <a:cubicBezTo>
                      <a:pt x="1026" y="119"/>
                      <a:pt x="1025" y="120"/>
                      <a:pt x="1025" y="120"/>
                    </a:cubicBezTo>
                    <a:cubicBezTo>
                      <a:pt x="1070" y="146"/>
                      <a:pt x="1114" y="171"/>
                      <a:pt x="1158" y="198"/>
                    </a:cubicBezTo>
                    <a:cubicBezTo>
                      <a:pt x="1158" y="198"/>
                      <a:pt x="1158" y="198"/>
                      <a:pt x="1158" y="198"/>
                    </a:cubicBezTo>
                    <a:cubicBezTo>
                      <a:pt x="1158" y="197"/>
                      <a:pt x="1159" y="196"/>
                      <a:pt x="1160" y="195"/>
                    </a:cubicBezTo>
                    <a:cubicBezTo>
                      <a:pt x="1116" y="168"/>
                      <a:pt x="1072" y="143"/>
                      <a:pt x="1026" y="118"/>
                    </a:cubicBezTo>
                    <a:moveTo>
                      <a:pt x="390" y="89"/>
                    </a:moveTo>
                    <a:cubicBezTo>
                      <a:pt x="389" y="91"/>
                      <a:pt x="389" y="92"/>
                      <a:pt x="388" y="93"/>
                    </a:cubicBezTo>
                    <a:cubicBezTo>
                      <a:pt x="433" y="108"/>
                      <a:pt x="479" y="125"/>
                      <a:pt x="526" y="143"/>
                    </a:cubicBezTo>
                    <a:cubicBezTo>
                      <a:pt x="526" y="143"/>
                      <a:pt x="526" y="143"/>
                      <a:pt x="526" y="143"/>
                    </a:cubicBezTo>
                    <a:cubicBezTo>
                      <a:pt x="526" y="142"/>
                      <a:pt x="527" y="141"/>
                      <a:pt x="527" y="139"/>
                    </a:cubicBezTo>
                    <a:cubicBezTo>
                      <a:pt x="481" y="121"/>
                      <a:pt x="435" y="105"/>
                      <a:pt x="390" y="89"/>
                    </a:cubicBezTo>
                    <a:cubicBezTo>
                      <a:pt x="390" y="89"/>
                      <a:pt x="390" y="89"/>
                      <a:pt x="390" y="89"/>
                    </a:cubicBezTo>
                    <a:moveTo>
                      <a:pt x="758" y="86"/>
                    </a:moveTo>
                    <a:cubicBezTo>
                      <a:pt x="747" y="107"/>
                      <a:pt x="737" y="128"/>
                      <a:pt x="726" y="149"/>
                    </a:cubicBezTo>
                    <a:cubicBezTo>
                      <a:pt x="726" y="149"/>
                      <a:pt x="726" y="149"/>
                      <a:pt x="726" y="149"/>
                    </a:cubicBezTo>
                    <a:cubicBezTo>
                      <a:pt x="727" y="150"/>
                      <a:pt x="728" y="150"/>
                      <a:pt x="729" y="151"/>
                    </a:cubicBezTo>
                    <a:cubicBezTo>
                      <a:pt x="729" y="151"/>
                      <a:pt x="729" y="151"/>
                      <a:pt x="730" y="151"/>
                    </a:cubicBezTo>
                    <a:cubicBezTo>
                      <a:pt x="730" y="151"/>
                      <a:pt x="730" y="151"/>
                      <a:pt x="730" y="151"/>
                    </a:cubicBezTo>
                    <a:cubicBezTo>
                      <a:pt x="730" y="151"/>
                      <a:pt x="730" y="151"/>
                      <a:pt x="730" y="151"/>
                    </a:cubicBezTo>
                    <a:cubicBezTo>
                      <a:pt x="740" y="130"/>
                      <a:pt x="751" y="108"/>
                      <a:pt x="761" y="87"/>
                    </a:cubicBezTo>
                    <a:cubicBezTo>
                      <a:pt x="761" y="87"/>
                      <a:pt x="761" y="87"/>
                      <a:pt x="761" y="87"/>
                    </a:cubicBezTo>
                    <a:cubicBezTo>
                      <a:pt x="761" y="87"/>
                      <a:pt x="760" y="87"/>
                      <a:pt x="760" y="87"/>
                    </a:cubicBezTo>
                    <a:cubicBezTo>
                      <a:pt x="760" y="87"/>
                      <a:pt x="760" y="87"/>
                      <a:pt x="759" y="87"/>
                    </a:cubicBezTo>
                    <a:cubicBezTo>
                      <a:pt x="759" y="87"/>
                      <a:pt x="759" y="87"/>
                      <a:pt x="759" y="87"/>
                    </a:cubicBezTo>
                    <a:cubicBezTo>
                      <a:pt x="759" y="87"/>
                      <a:pt x="759" y="86"/>
                      <a:pt x="759" y="86"/>
                    </a:cubicBezTo>
                    <a:cubicBezTo>
                      <a:pt x="759" y="86"/>
                      <a:pt x="758" y="86"/>
                      <a:pt x="758" y="86"/>
                    </a:cubicBezTo>
                    <a:moveTo>
                      <a:pt x="330" y="70"/>
                    </a:moveTo>
                    <a:cubicBezTo>
                      <a:pt x="329" y="72"/>
                      <a:pt x="329" y="72"/>
                      <a:pt x="329" y="74"/>
                    </a:cubicBezTo>
                    <a:cubicBezTo>
                      <a:pt x="347" y="80"/>
                      <a:pt x="366" y="86"/>
                      <a:pt x="385" y="92"/>
                    </a:cubicBezTo>
                    <a:cubicBezTo>
                      <a:pt x="385" y="92"/>
                      <a:pt x="385" y="92"/>
                      <a:pt x="385" y="92"/>
                    </a:cubicBezTo>
                    <a:cubicBezTo>
                      <a:pt x="385" y="91"/>
                      <a:pt x="386" y="89"/>
                      <a:pt x="386" y="88"/>
                    </a:cubicBezTo>
                    <a:cubicBezTo>
                      <a:pt x="367" y="82"/>
                      <a:pt x="348" y="76"/>
                      <a:pt x="330" y="70"/>
                    </a:cubicBezTo>
                    <a:moveTo>
                      <a:pt x="936" y="70"/>
                    </a:moveTo>
                    <a:cubicBezTo>
                      <a:pt x="936" y="71"/>
                      <a:pt x="935" y="72"/>
                      <a:pt x="934" y="73"/>
                    </a:cubicBezTo>
                    <a:cubicBezTo>
                      <a:pt x="949" y="80"/>
                      <a:pt x="963" y="88"/>
                      <a:pt x="977" y="95"/>
                    </a:cubicBezTo>
                    <a:cubicBezTo>
                      <a:pt x="978" y="94"/>
                      <a:pt x="978" y="94"/>
                      <a:pt x="979" y="93"/>
                    </a:cubicBezTo>
                    <a:cubicBezTo>
                      <a:pt x="979" y="92"/>
                      <a:pt x="979" y="92"/>
                      <a:pt x="979" y="92"/>
                    </a:cubicBezTo>
                    <a:cubicBezTo>
                      <a:pt x="979" y="92"/>
                      <a:pt x="979" y="92"/>
                      <a:pt x="979" y="92"/>
                    </a:cubicBezTo>
                    <a:cubicBezTo>
                      <a:pt x="979" y="92"/>
                      <a:pt x="979" y="92"/>
                      <a:pt x="979" y="92"/>
                    </a:cubicBezTo>
                    <a:cubicBezTo>
                      <a:pt x="965" y="85"/>
                      <a:pt x="950" y="77"/>
                      <a:pt x="936" y="70"/>
                    </a:cubicBezTo>
                    <a:moveTo>
                      <a:pt x="255" y="49"/>
                    </a:moveTo>
                    <a:cubicBezTo>
                      <a:pt x="254" y="50"/>
                      <a:pt x="254" y="51"/>
                      <a:pt x="253" y="52"/>
                    </a:cubicBezTo>
                    <a:cubicBezTo>
                      <a:pt x="270" y="57"/>
                      <a:pt x="286" y="61"/>
                      <a:pt x="303" y="66"/>
                    </a:cubicBezTo>
                    <a:cubicBezTo>
                      <a:pt x="303" y="66"/>
                      <a:pt x="303" y="66"/>
                      <a:pt x="303" y="66"/>
                    </a:cubicBezTo>
                    <a:cubicBezTo>
                      <a:pt x="303" y="66"/>
                      <a:pt x="303" y="66"/>
                      <a:pt x="303" y="66"/>
                    </a:cubicBezTo>
                    <a:cubicBezTo>
                      <a:pt x="304" y="65"/>
                      <a:pt x="304" y="64"/>
                      <a:pt x="305" y="63"/>
                    </a:cubicBezTo>
                    <a:cubicBezTo>
                      <a:pt x="288" y="58"/>
                      <a:pt x="271" y="53"/>
                      <a:pt x="255" y="49"/>
                    </a:cubicBezTo>
                    <a:moveTo>
                      <a:pt x="881" y="42"/>
                    </a:moveTo>
                    <a:cubicBezTo>
                      <a:pt x="880" y="43"/>
                      <a:pt x="880" y="44"/>
                      <a:pt x="879" y="45"/>
                    </a:cubicBezTo>
                    <a:cubicBezTo>
                      <a:pt x="896" y="54"/>
                      <a:pt x="914" y="63"/>
                      <a:pt x="931" y="71"/>
                    </a:cubicBezTo>
                    <a:cubicBezTo>
                      <a:pt x="931" y="71"/>
                      <a:pt x="931" y="71"/>
                      <a:pt x="931" y="71"/>
                    </a:cubicBezTo>
                    <a:cubicBezTo>
                      <a:pt x="931" y="70"/>
                      <a:pt x="932" y="69"/>
                      <a:pt x="932" y="68"/>
                    </a:cubicBezTo>
                    <a:cubicBezTo>
                      <a:pt x="915" y="59"/>
                      <a:pt x="898" y="51"/>
                      <a:pt x="881" y="42"/>
                    </a:cubicBezTo>
                    <a:moveTo>
                      <a:pt x="800" y="4"/>
                    </a:moveTo>
                    <a:cubicBezTo>
                      <a:pt x="792" y="19"/>
                      <a:pt x="783" y="35"/>
                      <a:pt x="775" y="51"/>
                    </a:cubicBezTo>
                    <a:cubicBezTo>
                      <a:pt x="774" y="54"/>
                      <a:pt x="772" y="57"/>
                      <a:pt x="771" y="60"/>
                    </a:cubicBezTo>
                    <a:cubicBezTo>
                      <a:pt x="772" y="60"/>
                      <a:pt x="772" y="60"/>
                      <a:pt x="773" y="60"/>
                    </a:cubicBezTo>
                    <a:cubicBezTo>
                      <a:pt x="773" y="61"/>
                      <a:pt x="774" y="61"/>
                      <a:pt x="774" y="61"/>
                    </a:cubicBezTo>
                    <a:cubicBezTo>
                      <a:pt x="776" y="58"/>
                      <a:pt x="777" y="55"/>
                      <a:pt x="779" y="53"/>
                    </a:cubicBezTo>
                    <a:cubicBezTo>
                      <a:pt x="786" y="38"/>
                      <a:pt x="794" y="23"/>
                      <a:pt x="801" y="9"/>
                    </a:cubicBezTo>
                    <a:cubicBezTo>
                      <a:pt x="826" y="20"/>
                      <a:pt x="851" y="32"/>
                      <a:pt x="876" y="44"/>
                    </a:cubicBezTo>
                    <a:cubicBezTo>
                      <a:pt x="876" y="44"/>
                      <a:pt x="876" y="44"/>
                      <a:pt x="876" y="44"/>
                    </a:cubicBezTo>
                    <a:cubicBezTo>
                      <a:pt x="876" y="43"/>
                      <a:pt x="877" y="42"/>
                      <a:pt x="877" y="41"/>
                    </a:cubicBezTo>
                    <a:cubicBezTo>
                      <a:pt x="852" y="28"/>
                      <a:pt x="826" y="16"/>
                      <a:pt x="800" y="4"/>
                    </a:cubicBezTo>
                    <a:moveTo>
                      <a:pt x="0" y="0"/>
                    </a:moveTo>
                    <a:cubicBezTo>
                      <a:pt x="0" y="1"/>
                      <a:pt x="0" y="1"/>
                      <a:pt x="0" y="2"/>
                    </a:cubicBezTo>
                    <a:cubicBezTo>
                      <a:pt x="0" y="2"/>
                      <a:pt x="0" y="2"/>
                      <a:pt x="0" y="3"/>
                    </a:cubicBezTo>
                    <a:cubicBezTo>
                      <a:pt x="34" y="7"/>
                      <a:pt x="70" y="12"/>
                      <a:pt x="109" y="19"/>
                    </a:cubicBezTo>
                    <a:cubicBezTo>
                      <a:pt x="155" y="28"/>
                      <a:pt x="202" y="38"/>
                      <a:pt x="250" y="51"/>
                    </a:cubicBezTo>
                    <a:cubicBezTo>
                      <a:pt x="250" y="51"/>
                      <a:pt x="250" y="51"/>
                      <a:pt x="250" y="51"/>
                    </a:cubicBezTo>
                    <a:cubicBezTo>
                      <a:pt x="250" y="51"/>
                      <a:pt x="250" y="51"/>
                      <a:pt x="250" y="51"/>
                    </a:cubicBezTo>
                    <a:cubicBezTo>
                      <a:pt x="251" y="50"/>
                      <a:pt x="251" y="49"/>
                      <a:pt x="252" y="48"/>
                    </a:cubicBezTo>
                    <a:cubicBezTo>
                      <a:pt x="252" y="48"/>
                      <a:pt x="252" y="48"/>
                      <a:pt x="252" y="48"/>
                    </a:cubicBezTo>
                    <a:cubicBezTo>
                      <a:pt x="203" y="35"/>
                      <a:pt x="156" y="24"/>
                      <a:pt x="110" y="16"/>
                    </a:cubicBezTo>
                    <a:cubicBezTo>
                      <a:pt x="71" y="8"/>
                      <a:pt x="3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5" name="Freeform 6"/>
              <p:cNvSpPr>
                <a:spLocks noEditPoints="1"/>
              </p:cNvSpPr>
              <p:nvPr/>
            </p:nvSpPr>
            <p:spPr bwMode="auto">
              <a:xfrm>
                <a:off x="-572" y="1328"/>
                <a:ext cx="2241" cy="838"/>
              </a:xfrm>
              <a:custGeom>
                <a:avLst/>
                <a:gdLst>
                  <a:gd name="T0" fmla="*/ 786 w 1443"/>
                  <a:gd name="T1" fmla="*/ 524 h 540"/>
                  <a:gd name="T2" fmla="*/ 749 w 1443"/>
                  <a:gd name="T3" fmla="*/ 500 h 540"/>
                  <a:gd name="T4" fmla="*/ 791 w 1443"/>
                  <a:gd name="T5" fmla="*/ 522 h 540"/>
                  <a:gd name="T6" fmla="*/ 868 w 1443"/>
                  <a:gd name="T7" fmla="*/ 439 h 540"/>
                  <a:gd name="T8" fmla="*/ 578 w 1443"/>
                  <a:gd name="T9" fmla="*/ 419 h 540"/>
                  <a:gd name="T10" fmla="*/ 744 w 1443"/>
                  <a:gd name="T11" fmla="*/ 502 h 540"/>
                  <a:gd name="T12" fmla="*/ 578 w 1443"/>
                  <a:gd name="T13" fmla="*/ 419 h 540"/>
                  <a:gd name="T14" fmla="*/ 870 w 1443"/>
                  <a:gd name="T15" fmla="*/ 436 h 540"/>
                  <a:gd name="T16" fmla="*/ 885 w 1443"/>
                  <a:gd name="T17" fmla="*/ 399 h 540"/>
                  <a:gd name="T18" fmla="*/ 573 w 1443"/>
                  <a:gd name="T19" fmla="*/ 421 h 540"/>
                  <a:gd name="T20" fmla="*/ 500 w 1443"/>
                  <a:gd name="T21" fmla="*/ 385 h 540"/>
                  <a:gd name="T22" fmla="*/ 462 w 1443"/>
                  <a:gd name="T23" fmla="*/ 374 h 540"/>
                  <a:gd name="T24" fmla="*/ 495 w 1443"/>
                  <a:gd name="T25" fmla="*/ 387 h 540"/>
                  <a:gd name="T26" fmla="*/ 911 w 1443"/>
                  <a:gd name="T27" fmla="*/ 349 h 540"/>
                  <a:gd name="T28" fmla="*/ 890 w 1443"/>
                  <a:gd name="T29" fmla="*/ 397 h 540"/>
                  <a:gd name="T30" fmla="*/ 338 w 1443"/>
                  <a:gd name="T31" fmla="*/ 324 h 540"/>
                  <a:gd name="T32" fmla="*/ 436 w 1443"/>
                  <a:gd name="T33" fmla="*/ 364 h 540"/>
                  <a:gd name="T34" fmla="*/ 437 w 1443"/>
                  <a:gd name="T35" fmla="*/ 360 h 540"/>
                  <a:gd name="T36" fmla="*/ 242 w 1443"/>
                  <a:gd name="T37" fmla="*/ 297 h 540"/>
                  <a:gd name="T38" fmla="*/ 290 w 1443"/>
                  <a:gd name="T39" fmla="*/ 312 h 540"/>
                  <a:gd name="T40" fmla="*/ 193 w 1443"/>
                  <a:gd name="T41" fmla="*/ 279 h 540"/>
                  <a:gd name="T42" fmla="*/ 239 w 1443"/>
                  <a:gd name="T43" fmla="*/ 296 h 540"/>
                  <a:gd name="T44" fmla="*/ 240 w 1443"/>
                  <a:gd name="T45" fmla="*/ 292 h 540"/>
                  <a:gd name="T46" fmla="*/ 949 w 1443"/>
                  <a:gd name="T47" fmla="*/ 274 h 540"/>
                  <a:gd name="T48" fmla="*/ 916 w 1443"/>
                  <a:gd name="T49" fmla="*/ 347 h 540"/>
                  <a:gd name="T50" fmla="*/ 953 w 1443"/>
                  <a:gd name="T51" fmla="*/ 275 h 540"/>
                  <a:gd name="T52" fmla="*/ 0 w 1443"/>
                  <a:gd name="T53" fmla="*/ 238 h 540"/>
                  <a:gd name="T54" fmla="*/ 0 w 1443"/>
                  <a:gd name="T55" fmla="*/ 240 h 540"/>
                  <a:gd name="T56" fmla="*/ 168 w 1443"/>
                  <a:gd name="T57" fmla="*/ 276 h 540"/>
                  <a:gd name="T58" fmla="*/ 40 w 1443"/>
                  <a:gd name="T59" fmla="*/ 243 h 540"/>
                  <a:gd name="T60" fmla="*/ 973 w 1443"/>
                  <a:gd name="T61" fmla="*/ 227 h 540"/>
                  <a:gd name="T62" fmla="*/ 983 w 1443"/>
                  <a:gd name="T63" fmla="*/ 207 h 540"/>
                  <a:gd name="T64" fmla="*/ 988 w 1443"/>
                  <a:gd name="T65" fmla="*/ 205 h 540"/>
                  <a:gd name="T66" fmla="*/ 993 w 1443"/>
                  <a:gd name="T67" fmla="*/ 187 h 540"/>
                  <a:gd name="T68" fmla="*/ 1443 w 1443"/>
                  <a:gd name="T69" fmla="*/ 230 h 540"/>
                  <a:gd name="T70" fmla="*/ 1371 w 1443"/>
                  <a:gd name="T71" fmla="*/ 175 h 540"/>
                  <a:gd name="T72" fmla="*/ 998 w 1443"/>
                  <a:gd name="T73" fmla="*/ 185 h 540"/>
                  <a:gd name="T74" fmla="*/ 1015 w 1443"/>
                  <a:gd name="T75" fmla="*/ 141 h 540"/>
                  <a:gd name="T76" fmla="*/ 1367 w 1443"/>
                  <a:gd name="T77" fmla="*/ 176 h 540"/>
                  <a:gd name="T78" fmla="*/ 1301 w 1443"/>
                  <a:gd name="T79" fmla="*/ 128 h 540"/>
                  <a:gd name="T80" fmla="*/ 1020 w 1443"/>
                  <a:gd name="T81" fmla="*/ 140 h 540"/>
                  <a:gd name="T82" fmla="*/ 1030 w 1443"/>
                  <a:gd name="T83" fmla="*/ 110 h 540"/>
                  <a:gd name="T84" fmla="*/ 1035 w 1443"/>
                  <a:gd name="T85" fmla="*/ 109 h 540"/>
                  <a:gd name="T86" fmla="*/ 1054 w 1443"/>
                  <a:gd name="T87" fmla="*/ 70 h 540"/>
                  <a:gd name="T88" fmla="*/ 1050 w 1443"/>
                  <a:gd name="T89" fmla="*/ 69 h 540"/>
                  <a:gd name="T90" fmla="*/ 1182 w 1443"/>
                  <a:gd name="T91" fmla="*/ 58 h 540"/>
                  <a:gd name="T92" fmla="*/ 1298 w 1443"/>
                  <a:gd name="T93" fmla="*/ 126 h 540"/>
                  <a:gd name="T94" fmla="*/ 1061 w 1443"/>
                  <a:gd name="T95" fmla="*/ 46 h 540"/>
                  <a:gd name="T96" fmla="*/ 1159 w 1443"/>
                  <a:gd name="T97" fmla="*/ 45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43" h="540">
                    <a:moveTo>
                      <a:pt x="749" y="500"/>
                    </a:moveTo>
                    <a:cubicBezTo>
                      <a:pt x="748" y="501"/>
                      <a:pt x="748" y="503"/>
                      <a:pt x="747" y="504"/>
                    </a:cubicBezTo>
                    <a:cubicBezTo>
                      <a:pt x="760" y="510"/>
                      <a:pt x="773" y="517"/>
                      <a:pt x="786" y="524"/>
                    </a:cubicBezTo>
                    <a:cubicBezTo>
                      <a:pt x="786" y="524"/>
                      <a:pt x="786" y="524"/>
                      <a:pt x="786" y="524"/>
                    </a:cubicBezTo>
                    <a:cubicBezTo>
                      <a:pt x="786" y="523"/>
                      <a:pt x="787" y="521"/>
                      <a:pt x="788" y="520"/>
                    </a:cubicBezTo>
                    <a:cubicBezTo>
                      <a:pt x="775" y="514"/>
                      <a:pt x="762" y="507"/>
                      <a:pt x="749" y="500"/>
                    </a:cubicBezTo>
                    <a:moveTo>
                      <a:pt x="865" y="437"/>
                    </a:moveTo>
                    <a:cubicBezTo>
                      <a:pt x="848" y="470"/>
                      <a:pt x="831" y="502"/>
                      <a:pt x="814" y="534"/>
                    </a:cubicBezTo>
                    <a:cubicBezTo>
                      <a:pt x="806" y="530"/>
                      <a:pt x="799" y="526"/>
                      <a:pt x="791" y="522"/>
                    </a:cubicBezTo>
                    <a:cubicBezTo>
                      <a:pt x="790" y="523"/>
                      <a:pt x="790" y="524"/>
                      <a:pt x="789" y="525"/>
                    </a:cubicBezTo>
                    <a:cubicBezTo>
                      <a:pt x="798" y="530"/>
                      <a:pt x="807" y="535"/>
                      <a:pt x="815" y="540"/>
                    </a:cubicBezTo>
                    <a:cubicBezTo>
                      <a:pt x="833" y="506"/>
                      <a:pt x="851" y="473"/>
                      <a:pt x="868" y="439"/>
                    </a:cubicBezTo>
                    <a:cubicBezTo>
                      <a:pt x="867" y="439"/>
                      <a:pt x="866" y="438"/>
                      <a:pt x="865" y="437"/>
                    </a:cubicBezTo>
                    <a:moveTo>
                      <a:pt x="578" y="419"/>
                    </a:moveTo>
                    <a:cubicBezTo>
                      <a:pt x="578" y="419"/>
                      <a:pt x="578" y="419"/>
                      <a:pt x="578" y="419"/>
                    </a:cubicBezTo>
                    <a:cubicBezTo>
                      <a:pt x="577" y="420"/>
                      <a:pt x="577" y="421"/>
                      <a:pt x="576" y="422"/>
                    </a:cubicBezTo>
                    <a:cubicBezTo>
                      <a:pt x="576" y="422"/>
                      <a:pt x="576" y="422"/>
                      <a:pt x="576" y="422"/>
                    </a:cubicBezTo>
                    <a:cubicBezTo>
                      <a:pt x="632" y="447"/>
                      <a:pt x="688" y="474"/>
                      <a:pt x="744" y="502"/>
                    </a:cubicBezTo>
                    <a:cubicBezTo>
                      <a:pt x="744" y="502"/>
                      <a:pt x="744" y="502"/>
                      <a:pt x="744" y="502"/>
                    </a:cubicBezTo>
                    <a:cubicBezTo>
                      <a:pt x="744" y="501"/>
                      <a:pt x="745" y="500"/>
                      <a:pt x="745" y="498"/>
                    </a:cubicBezTo>
                    <a:cubicBezTo>
                      <a:pt x="690" y="470"/>
                      <a:pt x="634" y="443"/>
                      <a:pt x="578" y="419"/>
                    </a:cubicBezTo>
                    <a:moveTo>
                      <a:pt x="885" y="399"/>
                    </a:moveTo>
                    <a:cubicBezTo>
                      <a:pt x="879" y="410"/>
                      <a:pt x="873" y="422"/>
                      <a:pt x="867" y="434"/>
                    </a:cubicBezTo>
                    <a:cubicBezTo>
                      <a:pt x="868" y="434"/>
                      <a:pt x="869" y="435"/>
                      <a:pt x="870" y="436"/>
                    </a:cubicBezTo>
                    <a:cubicBezTo>
                      <a:pt x="870" y="436"/>
                      <a:pt x="870" y="436"/>
                      <a:pt x="870" y="436"/>
                    </a:cubicBezTo>
                    <a:cubicBezTo>
                      <a:pt x="876" y="424"/>
                      <a:pt x="882" y="412"/>
                      <a:pt x="888" y="400"/>
                    </a:cubicBezTo>
                    <a:cubicBezTo>
                      <a:pt x="887" y="400"/>
                      <a:pt x="886" y="399"/>
                      <a:pt x="885" y="399"/>
                    </a:cubicBezTo>
                    <a:moveTo>
                      <a:pt x="500" y="385"/>
                    </a:moveTo>
                    <a:cubicBezTo>
                      <a:pt x="499" y="386"/>
                      <a:pt x="499" y="388"/>
                      <a:pt x="498" y="389"/>
                    </a:cubicBezTo>
                    <a:cubicBezTo>
                      <a:pt x="523" y="399"/>
                      <a:pt x="548" y="410"/>
                      <a:pt x="573" y="421"/>
                    </a:cubicBezTo>
                    <a:cubicBezTo>
                      <a:pt x="573" y="419"/>
                      <a:pt x="574" y="418"/>
                      <a:pt x="574" y="417"/>
                    </a:cubicBezTo>
                    <a:cubicBezTo>
                      <a:pt x="574" y="417"/>
                      <a:pt x="574" y="417"/>
                      <a:pt x="574" y="417"/>
                    </a:cubicBezTo>
                    <a:cubicBezTo>
                      <a:pt x="550" y="406"/>
                      <a:pt x="525" y="396"/>
                      <a:pt x="500" y="385"/>
                    </a:cubicBezTo>
                    <a:moveTo>
                      <a:pt x="463" y="370"/>
                    </a:moveTo>
                    <a:cubicBezTo>
                      <a:pt x="462" y="372"/>
                      <a:pt x="462" y="373"/>
                      <a:pt x="462" y="374"/>
                    </a:cubicBezTo>
                    <a:cubicBezTo>
                      <a:pt x="462" y="374"/>
                      <a:pt x="462" y="374"/>
                      <a:pt x="462" y="374"/>
                    </a:cubicBezTo>
                    <a:cubicBezTo>
                      <a:pt x="462" y="374"/>
                      <a:pt x="462" y="374"/>
                      <a:pt x="462" y="374"/>
                    </a:cubicBezTo>
                    <a:cubicBezTo>
                      <a:pt x="473" y="378"/>
                      <a:pt x="484" y="383"/>
                      <a:pt x="495" y="387"/>
                    </a:cubicBezTo>
                    <a:cubicBezTo>
                      <a:pt x="495" y="387"/>
                      <a:pt x="495" y="387"/>
                      <a:pt x="495" y="387"/>
                    </a:cubicBezTo>
                    <a:cubicBezTo>
                      <a:pt x="496" y="386"/>
                      <a:pt x="496" y="385"/>
                      <a:pt x="497" y="384"/>
                    </a:cubicBezTo>
                    <a:cubicBezTo>
                      <a:pt x="485" y="379"/>
                      <a:pt x="474" y="375"/>
                      <a:pt x="463" y="370"/>
                    </a:cubicBezTo>
                    <a:moveTo>
                      <a:pt x="911" y="349"/>
                    </a:moveTo>
                    <a:cubicBezTo>
                      <a:pt x="903" y="364"/>
                      <a:pt x="895" y="380"/>
                      <a:pt x="887" y="395"/>
                    </a:cubicBezTo>
                    <a:cubicBezTo>
                      <a:pt x="888" y="396"/>
                      <a:pt x="889" y="396"/>
                      <a:pt x="890" y="397"/>
                    </a:cubicBezTo>
                    <a:cubicBezTo>
                      <a:pt x="890" y="397"/>
                      <a:pt x="890" y="397"/>
                      <a:pt x="890" y="397"/>
                    </a:cubicBezTo>
                    <a:cubicBezTo>
                      <a:pt x="898" y="381"/>
                      <a:pt x="906" y="366"/>
                      <a:pt x="914" y="350"/>
                    </a:cubicBezTo>
                    <a:cubicBezTo>
                      <a:pt x="913" y="350"/>
                      <a:pt x="912" y="349"/>
                      <a:pt x="911" y="349"/>
                    </a:cubicBezTo>
                    <a:moveTo>
                      <a:pt x="338" y="324"/>
                    </a:moveTo>
                    <a:cubicBezTo>
                      <a:pt x="338" y="325"/>
                      <a:pt x="337" y="326"/>
                      <a:pt x="337" y="327"/>
                    </a:cubicBezTo>
                    <a:cubicBezTo>
                      <a:pt x="369" y="339"/>
                      <a:pt x="402" y="351"/>
                      <a:pt x="435" y="364"/>
                    </a:cubicBezTo>
                    <a:cubicBezTo>
                      <a:pt x="436" y="364"/>
                      <a:pt x="436" y="364"/>
                      <a:pt x="436" y="364"/>
                    </a:cubicBezTo>
                    <a:cubicBezTo>
                      <a:pt x="436" y="363"/>
                      <a:pt x="436" y="363"/>
                      <a:pt x="436" y="363"/>
                    </a:cubicBezTo>
                    <a:cubicBezTo>
                      <a:pt x="436" y="363"/>
                      <a:pt x="436" y="363"/>
                      <a:pt x="436" y="362"/>
                    </a:cubicBezTo>
                    <a:cubicBezTo>
                      <a:pt x="436" y="362"/>
                      <a:pt x="437" y="361"/>
                      <a:pt x="437" y="360"/>
                    </a:cubicBezTo>
                    <a:cubicBezTo>
                      <a:pt x="404" y="347"/>
                      <a:pt x="371" y="335"/>
                      <a:pt x="338" y="324"/>
                    </a:cubicBezTo>
                    <a:moveTo>
                      <a:pt x="244" y="293"/>
                    </a:moveTo>
                    <a:cubicBezTo>
                      <a:pt x="243" y="295"/>
                      <a:pt x="243" y="296"/>
                      <a:pt x="242" y="297"/>
                    </a:cubicBezTo>
                    <a:cubicBezTo>
                      <a:pt x="258" y="302"/>
                      <a:pt x="274" y="307"/>
                      <a:pt x="290" y="312"/>
                    </a:cubicBezTo>
                    <a:cubicBezTo>
                      <a:pt x="290" y="312"/>
                      <a:pt x="290" y="312"/>
                      <a:pt x="290" y="312"/>
                    </a:cubicBezTo>
                    <a:cubicBezTo>
                      <a:pt x="290" y="312"/>
                      <a:pt x="290" y="312"/>
                      <a:pt x="290" y="312"/>
                    </a:cubicBezTo>
                    <a:cubicBezTo>
                      <a:pt x="291" y="311"/>
                      <a:pt x="291" y="309"/>
                      <a:pt x="292" y="308"/>
                    </a:cubicBezTo>
                    <a:cubicBezTo>
                      <a:pt x="276" y="303"/>
                      <a:pt x="260" y="298"/>
                      <a:pt x="244" y="293"/>
                    </a:cubicBezTo>
                    <a:moveTo>
                      <a:pt x="193" y="279"/>
                    </a:moveTo>
                    <a:cubicBezTo>
                      <a:pt x="193" y="280"/>
                      <a:pt x="193" y="281"/>
                      <a:pt x="192" y="283"/>
                    </a:cubicBezTo>
                    <a:cubicBezTo>
                      <a:pt x="208" y="287"/>
                      <a:pt x="223" y="291"/>
                      <a:pt x="239" y="296"/>
                    </a:cubicBezTo>
                    <a:cubicBezTo>
                      <a:pt x="239" y="296"/>
                      <a:pt x="239" y="296"/>
                      <a:pt x="239" y="296"/>
                    </a:cubicBezTo>
                    <a:cubicBezTo>
                      <a:pt x="239" y="296"/>
                      <a:pt x="239" y="296"/>
                      <a:pt x="239" y="295"/>
                    </a:cubicBezTo>
                    <a:cubicBezTo>
                      <a:pt x="240" y="294"/>
                      <a:pt x="240" y="293"/>
                      <a:pt x="240" y="292"/>
                    </a:cubicBezTo>
                    <a:cubicBezTo>
                      <a:pt x="240" y="292"/>
                      <a:pt x="240" y="292"/>
                      <a:pt x="240" y="292"/>
                    </a:cubicBezTo>
                    <a:cubicBezTo>
                      <a:pt x="240" y="292"/>
                      <a:pt x="240" y="292"/>
                      <a:pt x="240" y="292"/>
                    </a:cubicBezTo>
                    <a:cubicBezTo>
                      <a:pt x="225" y="288"/>
                      <a:pt x="209" y="283"/>
                      <a:pt x="193" y="279"/>
                    </a:cubicBezTo>
                    <a:moveTo>
                      <a:pt x="949" y="274"/>
                    </a:moveTo>
                    <a:cubicBezTo>
                      <a:pt x="945" y="282"/>
                      <a:pt x="941" y="289"/>
                      <a:pt x="937" y="297"/>
                    </a:cubicBezTo>
                    <a:cubicBezTo>
                      <a:pt x="929" y="313"/>
                      <a:pt x="921" y="329"/>
                      <a:pt x="913" y="345"/>
                    </a:cubicBezTo>
                    <a:cubicBezTo>
                      <a:pt x="914" y="346"/>
                      <a:pt x="915" y="346"/>
                      <a:pt x="916" y="347"/>
                    </a:cubicBezTo>
                    <a:cubicBezTo>
                      <a:pt x="916" y="347"/>
                      <a:pt x="916" y="347"/>
                      <a:pt x="916" y="347"/>
                    </a:cubicBezTo>
                    <a:cubicBezTo>
                      <a:pt x="924" y="331"/>
                      <a:pt x="932" y="315"/>
                      <a:pt x="940" y="299"/>
                    </a:cubicBezTo>
                    <a:cubicBezTo>
                      <a:pt x="945" y="291"/>
                      <a:pt x="949" y="283"/>
                      <a:pt x="953" y="275"/>
                    </a:cubicBezTo>
                    <a:cubicBezTo>
                      <a:pt x="951" y="275"/>
                      <a:pt x="951" y="274"/>
                      <a:pt x="949" y="274"/>
                    </a:cubicBezTo>
                    <a:moveTo>
                      <a:pt x="0" y="237"/>
                    </a:moveTo>
                    <a:cubicBezTo>
                      <a:pt x="0" y="237"/>
                      <a:pt x="0" y="237"/>
                      <a:pt x="0" y="238"/>
                    </a:cubicBezTo>
                    <a:cubicBezTo>
                      <a:pt x="0" y="238"/>
                      <a:pt x="0" y="239"/>
                      <a:pt x="0" y="240"/>
                    </a:cubicBezTo>
                    <a:cubicBezTo>
                      <a:pt x="0" y="240"/>
                      <a:pt x="0" y="240"/>
                      <a:pt x="0" y="240"/>
                    </a:cubicBezTo>
                    <a:cubicBezTo>
                      <a:pt x="0" y="240"/>
                      <a:pt x="0" y="240"/>
                      <a:pt x="0" y="240"/>
                    </a:cubicBezTo>
                    <a:cubicBezTo>
                      <a:pt x="13" y="242"/>
                      <a:pt x="26" y="245"/>
                      <a:pt x="39" y="247"/>
                    </a:cubicBezTo>
                    <a:cubicBezTo>
                      <a:pt x="81" y="255"/>
                      <a:pt x="124" y="264"/>
                      <a:pt x="168" y="276"/>
                    </a:cubicBezTo>
                    <a:cubicBezTo>
                      <a:pt x="168" y="276"/>
                      <a:pt x="168" y="276"/>
                      <a:pt x="168" y="276"/>
                    </a:cubicBezTo>
                    <a:cubicBezTo>
                      <a:pt x="168" y="276"/>
                      <a:pt x="168" y="276"/>
                      <a:pt x="168" y="276"/>
                    </a:cubicBezTo>
                    <a:cubicBezTo>
                      <a:pt x="168" y="274"/>
                      <a:pt x="169" y="273"/>
                      <a:pt x="169" y="272"/>
                    </a:cubicBezTo>
                    <a:cubicBezTo>
                      <a:pt x="125" y="261"/>
                      <a:pt x="82" y="251"/>
                      <a:pt x="40" y="243"/>
                    </a:cubicBezTo>
                    <a:cubicBezTo>
                      <a:pt x="27" y="241"/>
                      <a:pt x="13" y="239"/>
                      <a:pt x="0" y="237"/>
                    </a:cubicBezTo>
                    <a:moveTo>
                      <a:pt x="983" y="207"/>
                    </a:moveTo>
                    <a:cubicBezTo>
                      <a:pt x="979" y="213"/>
                      <a:pt x="976" y="220"/>
                      <a:pt x="973" y="227"/>
                    </a:cubicBezTo>
                    <a:cubicBezTo>
                      <a:pt x="974" y="227"/>
                      <a:pt x="975" y="228"/>
                      <a:pt x="976" y="229"/>
                    </a:cubicBezTo>
                    <a:cubicBezTo>
                      <a:pt x="979" y="222"/>
                      <a:pt x="983" y="215"/>
                      <a:pt x="986" y="209"/>
                    </a:cubicBezTo>
                    <a:cubicBezTo>
                      <a:pt x="985" y="208"/>
                      <a:pt x="984" y="207"/>
                      <a:pt x="983" y="207"/>
                    </a:cubicBezTo>
                    <a:moveTo>
                      <a:pt x="993" y="187"/>
                    </a:moveTo>
                    <a:cubicBezTo>
                      <a:pt x="990" y="192"/>
                      <a:pt x="987" y="198"/>
                      <a:pt x="984" y="203"/>
                    </a:cubicBezTo>
                    <a:cubicBezTo>
                      <a:pt x="986" y="204"/>
                      <a:pt x="987" y="205"/>
                      <a:pt x="988" y="205"/>
                    </a:cubicBezTo>
                    <a:cubicBezTo>
                      <a:pt x="988" y="205"/>
                      <a:pt x="988" y="205"/>
                      <a:pt x="988" y="205"/>
                    </a:cubicBezTo>
                    <a:cubicBezTo>
                      <a:pt x="991" y="200"/>
                      <a:pt x="993" y="194"/>
                      <a:pt x="996" y="188"/>
                    </a:cubicBezTo>
                    <a:cubicBezTo>
                      <a:pt x="995" y="188"/>
                      <a:pt x="994" y="187"/>
                      <a:pt x="993" y="187"/>
                    </a:cubicBezTo>
                    <a:moveTo>
                      <a:pt x="1371" y="175"/>
                    </a:moveTo>
                    <a:cubicBezTo>
                      <a:pt x="1371" y="176"/>
                      <a:pt x="1370" y="177"/>
                      <a:pt x="1370" y="178"/>
                    </a:cubicBezTo>
                    <a:cubicBezTo>
                      <a:pt x="1395" y="195"/>
                      <a:pt x="1419" y="213"/>
                      <a:pt x="1443" y="230"/>
                    </a:cubicBezTo>
                    <a:cubicBezTo>
                      <a:pt x="1443" y="229"/>
                      <a:pt x="1443" y="228"/>
                      <a:pt x="1443" y="227"/>
                    </a:cubicBezTo>
                    <a:cubicBezTo>
                      <a:pt x="1443" y="227"/>
                      <a:pt x="1443" y="227"/>
                      <a:pt x="1443" y="227"/>
                    </a:cubicBezTo>
                    <a:cubicBezTo>
                      <a:pt x="1420" y="209"/>
                      <a:pt x="1396" y="192"/>
                      <a:pt x="1371" y="175"/>
                    </a:cubicBezTo>
                    <a:moveTo>
                      <a:pt x="1015" y="141"/>
                    </a:moveTo>
                    <a:cubicBezTo>
                      <a:pt x="1008" y="155"/>
                      <a:pt x="1001" y="169"/>
                      <a:pt x="994" y="183"/>
                    </a:cubicBezTo>
                    <a:cubicBezTo>
                      <a:pt x="995" y="184"/>
                      <a:pt x="997" y="185"/>
                      <a:pt x="998" y="185"/>
                    </a:cubicBezTo>
                    <a:cubicBezTo>
                      <a:pt x="998" y="185"/>
                      <a:pt x="998" y="185"/>
                      <a:pt x="998" y="185"/>
                    </a:cubicBezTo>
                    <a:cubicBezTo>
                      <a:pt x="1005" y="171"/>
                      <a:pt x="1012" y="157"/>
                      <a:pt x="1018" y="143"/>
                    </a:cubicBezTo>
                    <a:cubicBezTo>
                      <a:pt x="1017" y="142"/>
                      <a:pt x="1016" y="142"/>
                      <a:pt x="1015" y="141"/>
                    </a:cubicBezTo>
                    <a:moveTo>
                      <a:pt x="1301" y="128"/>
                    </a:moveTo>
                    <a:cubicBezTo>
                      <a:pt x="1300" y="129"/>
                      <a:pt x="1300" y="130"/>
                      <a:pt x="1300" y="131"/>
                    </a:cubicBezTo>
                    <a:cubicBezTo>
                      <a:pt x="1323" y="146"/>
                      <a:pt x="1345" y="161"/>
                      <a:pt x="1367" y="176"/>
                    </a:cubicBezTo>
                    <a:cubicBezTo>
                      <a:pt x="1367" y="176"/>
                      <a:pt x="1367" y="176"/>
                      <a:pt x="1367" y="176"/>
                    </a:cubicBezTo>
                    <a:cubicBezTo>
                      <a:pt x="1367" y="175"/>
                      <a:pt x="1368" y="174"/>
                      <a:pt x="1368" y="173"/>
                    </a:cubicBezTo>
                    <a:cubicBezTo>
                      <a:pt x="1346" y="158"/>
                      <a:pt x="1324" y="143"/>
                      <a:pt x="1301" y="128"/>
                    </a:cubicBezTo>
                    <a:moveTo>
                      <a:pt x="1030" y="110"/>
                    </a:moveTo>
                    <a:cubicBezTo>
                      <a:pt x="1026" y="120"/>
                      <a:pt x="1021" y="129"/>
                      <a:pt x="1017" y="138"/>
                    </a:cubicBezTo>
                    <a:cubicBezTo>
                      <a:pt x="1018" y="139"/>
                      <a:pt x="1019" y="139"/>
                      <a:pt x="1020" y="140"/>
                    </a:cubicBezTo>
                    <a:cubicBezTo>
                      <a:pt x="1020" y="140"/>
                      <a:pt x="1020" y="140"/>
                      <a:pt x="1020" y="140"/>
                    </a:cubicBezTo>
                    <a:cubicBezTo>
                      <a:pt x="1025" y="130"/>
                      <a:pt x="1029" y="121"/>
                      <a:pt x="1033" y="112"/>
                    </a:cubicBezTo>
                    <a:cubicBezTo>
                      <a:pt x="1032" y="112"/>
                      <a:pt x="1031" y="111"/>
                      <a:pt x="1030" y="110"/>
                    </a:cubicBezTo>
                    <a:moveTo>
                      <a:pt x="1050" y="69"/>
                    </a:moveTo>
                    <a:cubicBezTo>
                      <a:pt x="1044" y="82"/>
                      <a:pt x="1038" y="94"/>
                      <a:pt x="1032" y="107"/>
                    </a:cubicBezTo>
                    <a:cubicBezTo>
                      <a:pt x="1033" y="108"/>
                      <a:pt x="1034" y="109"/>
                      <a:pt x="1035" y="109"/>
                    </a:cubicBezTo>
                    <a:cubicBezTo>
                      <a:pt x="1035" y="109"/>
                      <a:pt x="1035" y="109"/>
                      <a:pt x="1035" y="109"/>
                    </a:cubicBezTo>
                    <a:cubicBezTo>
                      <a:pt x="1041" y="96"/>
                      <a:pt x="1048" y="83"/>
                      <a:pt x="1054" y="70"/>
                    </a:cubicBezTo>
                    <a:cubicBezTo>
                      <a:pt x="1054" y="70"/>
                      <a:pt x="1054" y="70"/>
                      <a:pt x="1054" y="70"/>
                    </a:cubicBezTo>
                    <a:cubicBezTo>
                      <a:pt x="1053" y="70"/>
                      <a:pt x="1053" y="70"/>
                      <a:pt x="1053" y="70"/>
                    </a:cubicBezTo>
                    <a:cubicBezTo>
                      <a:pt x="1052" y="70"/>
                      <a:pt x="1052" y="69"/>
                      <a:pt x="1051" y="69"/>
                    </a:cubicBezTo>
                    <a:cubicBezTo>
                      <a:pt x="1051" y="69"/>
                      <a:pt x="1051" y="69"/>
                      <a:pt x="1050" y="69"/>
                    </a:cubicBezTo>
                    <a:cubicBezTo>
                      <a:pt x="1050" y="69"/>
                      <a:pt x="1050" y="69"/>
                      <a:pt x="1050" y="69"/>
                    </a:cubicBezTo>
                    <a:moveTo>
                      <a:pt x="1184" y="56"/>
                    </a:moveTo>
                    <a:cubicBezTo>
                      <a:pt x="1183" y="57"/>
                      <a:pt x="1183" y="58"/>
                      <a:pt x="1182" y="58"/>
                    </a:cubicBezTo>
                    <a:cubicBezTo>
                      <a:pt x="1221" y="82"/>
                      <a:pt x="1259" y="105"/>
                      <a:pt x="1297" y="129"/>
                    </a:cubicBezTo>
                    <a:cubicBezTo>
                      <a:pt x="1297" y="129"/>
                      <a:pt x="1297" y="129"/>
                      <a:pt x="1297" y="129"/>
                    </a:cubicBezTo>
                    <a:cubicBezTo>
                      <a:pt x="1297" y="128"/>
                      <a:pt x="1297" y="127"/>
                      <a:pt x="1298" y="126"/>
                    </a:cubicBezTo>
                    <a:cubicBezTo>
                      <a:pt x="1261" y="102"/>
                      <a:pt x="1223" y="79"/>
                      <a:pt x="1184" y="56"/>
                    </a:cubicBezTo>
                    <a:moveTo>
                      <a:pt x="1083" y="0"/>
                    </a:moveTo>
                    <a:cubicBezTo>
                      <a:pt x="1076" y="15"/>
                      <a:pt x="1069" y="30"/>
                      <a:pt x="1061" y="46"/>
                    </a:cubicBezTo>
                    <a:cubicBezTo>
                      <a:pt x="1063" y="47"/>
                      <a:pt x="1063" y="47"/>
                      <a:pt x="1064" y="48"/>
                    </a:cubicBezTo>
                    <a:cubicBezTo>
                      <a:pt x="1071" y="33"/>
                      <a:pt x="1078" y="19"/>
                      <a:pt x="1085" y="4"/>
                    </a:cubicBezTo>
                    <a:cubicBezTo>
                      <a:pt x="1110" y="18"/>
                      <a:pt x="1134" y="31"/>
                      <a:pt x="1159" y="45"/>
                    </a:cubicBezTo>
                    <a:cubicBezTo>
                      <a:pt x="1159" y="44"/>
                      <a:pt x="1159" y="43"/>
                      <a:pt x="1160" y="42"/>
                    </a:cubicBezTo>
                    <a:cubicBezTo>
                      <a:pt x="1134" y="28"/>
                      <a:pt x="1109" y="14"/>
                      <a:pt x="108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6" name="Freeform 7"/>
              <p:cNvSpPr>
                <a:spLocks noEditPoints="1"/>
              </p:cNvSpPr>
              <p:nvPr/>
            </p:nvSpPr>
            <p:spPr bwMode="auto">
              <a:xfrm>
                <a:off x="-252" y="716"/>
                <a:ext cx="1893" cy="1172"/>
              </a:xfrm>
              <a:custGeom>
                <a:avLst/>
                <a:gdLst>
                  <a:gd name="T0" fmla="*/ 1217 w 1219"/>
                  <a:gd name="T1" fmla="*/ 755 h 755"/>
                  <a:gd name="T2" fmla="*/ 1217 w 1219"/>
                  <a:gd name="T3" fmla="*/ 754 h 755"/>
                  <a:gd name="T4" fmla="*/ 1124 w 1219"/>
                  <a:gd name="T5" fmla="*/ 683 h 755"/>
                  <a:gd name="T6" fmla="*/ 1187 w 1219"/>
                  <a:gd name="T7" fmla="*/ 732 h 755"/>
                  <a:gd name="T8" fmla="*/ 1090 w 1219"/>
                  <a:gd name="T9" fmla="*/ 660 h 755"/>
                  <a:gd name="T10" fmla="*/ 1120 w 1219"/>
                  <a:gd name="T11" fmla="*/ 684 h 755"/>
                  <a:gd name="T12" fmla="*/ 1051 w 1219"/>
                  <a:gd name="T13" fmla="*/ 635 h 755"/>
                  <a:gd name="T14" fmla="*/ 1086 w 1219"/>
                  <a:gd name="T15" fmla="*/ 661 h 755"/>
                  <a:gd name="T16" fmla="*/ 982 w 1219"/>
                  <a:gd name="T17" fmla="*/ 591 h 755"/>
                  <a:gd name="T18" fmla="*/ 1047 w 1219"/>
                  <a:gd name="T19" fmla="*/ 636 h 755"/>
                  <a:gd name="T20" fmla="*/ 620 w 1219"/>
                  <a:gd name="T21" fmla="*/ 399 h 755"/>
                  <a:gd name="T22" fmla="*/ 827 w 1219"/>
                  <a:gd name="T23" fmla="*/ 506 h 755"/>
                  <a:gd name="T24" fmla="*/ 979 w 1219"/>
                  <a:gd name="T25" fmla="*/ 589 h 755"/>
                  <a:gd name="T26" fmla="*/ 826 w 1219"/>
                  <a:gd name="T27" fmla="*/ 501 h 755"/>
                  <a:gd name="T28" fmla="*/ 554 w 1219"/>
                  <a:gd name="T29" fmla="*/ 370 h 755"/>
                  <a:gd name="T30" fmla="*/ 573 w 1219"/>
                  <a:gd name="T31" fmla="*/ 379 h 755"/>
                  <a:gd name="T32" fmla="*/ 550 w 1219"/>
                  <a:gd name="T33" fmla="*/ 368 h 755"/>
                  <a:gd name="T34" fmla="*/ 550 w 1219"/>
                  <a:gd name="T35" fmla="*/ 369 h 755"/>
                  <a:gd name="T36" fmla="*/ 550 w 1219"/>
                  <a:gd name="T37" fmla="*/ 368 h 755"/>
                  <a:gd name="T38" fmla="*/ 523 w 1219"/>
                  <a:gd name="T39" fmla="*/ 360 h 755"/>
                  <a:gd name="T40" fmla="*/ 525 w 1219"/>
                  <a:gd name="T41" fmla="*/ 358 h 755"/>
                  <a:gd name="T42" fmla="*/ 396 w 1219"/>
                  <a:gd name="T43" fmla="*/ 310 h 755"/>
                  <a:gd name="T44" fmla="*/ 459 w 1219"/>
                  <a:gd name="T45" fmla="*/ 331 h 755"/>
                  <a:gd name="T46" fmla="*/ 348 w 1219"/>
                  <a:gd name="T47" fmla="*/ 163 h 755"/>
                  <a:gd name="T48" fmla="*/ 392 w 1219"/>
                  <a:gd name="T49" fmla="*/ 309 h 755"/>
                  <a:gd name="T50" fmla="*/ 394 w 1219"/>
                  <a:gd name="T51" fmla="*/ 306 h 755"/>
                  <a:gd name="T52" fmla="*/ 388 w 1219"/>
                  <a:gd name="T53" fmla="*/ 173 h 755"/>
                  <a:gd name="T54" fmla="*/ 269 w 1219"/>
                  <a:gd name="T55" fmla="*/ 141 h 755"/>
                  <a:gd name="T56" fmla="*/ 271 w 1219"/>
                  <a:gd name="T57" fmla="*/ 138 h 755"/>
                  <a:gd name="T58" fmla="*/ 266 w 1219"/>
                  <a:gd name="T59" fmla="*/ 140 h 755"/>
                  <a:gd name="T60" fmla="*/ 237 w 1219"/>
                  <a:gd name="T61" fmla="*/ 129 h 755"/>
                  <a:gd name="T62" fmla="*/ 232 w 1219"/>
                  <a:gd name="T63" fmla="*/ 131 h 755"/>
                  <a:gd name="T64" fmla="*/ 217 w 1219"/>
                  <a:gd name="T65" fmla="*/ 124 h 755"/>
                  <a:gd name="T66" fmla="*/ 246 w 1219"/>
                  <a:gd name="T67" fmla="*/ 22 h 755"/>
                  <a:gd name="T68" fmla="*/ 243 w 1219"/>
                  <a:gd name="T69" fmla="*/ 24 h 755"/>
                  <a:gd name="T70" fmla="*/ 247 w 1219"/>
                  <a:gd name="T71" fmla="*/ 87 h 755"/>
                  <a:gd name="T72" fmla="*/ 250 w 1219"/>
                  <a:gd name="T73" fmla="*/ 87 h 755"/>
                  <a:gd name="T74" fmla="*/ 192 w 1219"/>
                  <a:gd name="T75" fmla="*/ 12 h 755"/>
                  <a:gd name="T76" fmla="*/ 223 w 1219"/>
                  <a:gd name="T77" fmla="*/ 20 h 755"/>
                  <a:gd name="T78" fmla="*/ 223 w 1219"/>
                  <a:gd name="T79" fmla="*/ 18 h 755"/>
                  <a:gd name="T80" fmla="*/ 155 w 1219"/>
                  <a:gd name="T81" fmla="*/ 9 h 755"/>
                  <a:gd name="T82" fmla="*/ 190 w 1219"/>
                  <a:gd name="T83" fmla="*/ 12 h 755"/>
                  <a:gd name="T84" fmla="*/ 120 w 1219"/>
                  <a:gd name="T85" fmla="*/ 5 h 755"/>
                  <a:gd name="T86" fmla="*/ 155 w 1219"/>
                  <a:gd name="T87" fmla="*/ 7 h 755"/>
                  <a:gd name="T88" fmla="*/ 3 w 1219"/>
                  <a:gd name="T89" fmla="*/ 2 h 755"/>
                  <a:gd name="T90" fmla="*/ 0 w 1219"/>
                  <a:gd name="T91" fmla="*/ 4 h 755"/>
                  <a:gd name="T92" fmla="*/ 26 w 1219"/>
                  <a:gd name="T93" fmla="*/ 0 h 755"/>
                  <a:gd name="T94" fmla="*/ 28 w 1219"/>
                  <a:gd name="T95" fmla="*/ 0 h 755"/>
                  <a:gd name="T96" fmla="*/ 117 w 1219"/>
                  <a:gd name="T97" fmla="*/ 5 h 755"/>
                  <a:gd name="T98" fmla="*/ 51 w 1219"/>
                  <a:gd name="T99" fmla="*/ 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9" h="755">
                    <a:moveTo>
                      <a:pt x="1191" y="731"/>
                    </a:moveTo>
                    <a:cubicBezTo>
                      <a:pt x="1190" y="732"/>
                      <a:pt x="1190" y="733"/>
                      <a:pt x="1189" y="734"/>
                    </a:cubicBezTo>
                    <a:cubicBezTo>
                      <a:pt x="1199" y="741"/>
                      <a:pt x="1208" y="748"/>
                      <a:pt x="1217" y="755"/>
                    </a:cubicBezTo>
                    <a:cubicBezTo>
                      <a:pt x="1217" y="755"/>
                      <a:pt x="1217" y="755"/>
                      <a:pt x="1217" y="755"/>
                    </a:cubicBezTo>
                    <a:cubicBezTo>
                      <a:pt x="1217" y="755"/>
                      <a:pt x="1217" y="755"/>
                      <a:pt x="1217" y="755"/>
                    </a:cubicBezTo>
                    <a:cubicBezTo>
                      <a:pt x="1217" y="754"/>
                      <a:pt x="1217" y="754"/>
                      <a:pt x="1217" y="754"/>
                    </a:cubicBezTo>
                    <a:cubicBezTo>
                      <a:pt x="1218" y="753"/>
                      <a:pt x="1218" y="753"/>
                      <a:pt x="1219" y="752"/>
                    </a:cubicBezTo>
                    <a:cubicBezTo>
                      <a:pt x="1210" y="745"/>
                      <a:pt x="1200" y="738"/>
                      <a:pt x="1191" y="731"/>
                    </a:cubicBezTo>
                    <a:moveTo>
                      <a:pt x="1124" y="683"/>
                    </a:moveTo>
                    <a:cubicBezTo>
                      <a:pt x="1124" y="684"/>
                      <a:pt x="1123" y="685"/>
                      <a:pt x="1123" y="686"/>
                    </a:cubicBezTo>
                    <a:cubicBezTo>
                      <a:pt x="1145" y="701"/>
                      <a:pt x="1166" y="716"/>
                      <a:pt x="1187" y="732"/>
                    </a:cubicBezTo>
                    <a:cubicBezTo>
                      <a:pt x="1187" y="732"/>
                      <a:pt x="1187" y="732"/>
                      <a:pt x="1187" y="732"/>
                    </a:cubicBezTo>
                    <a:cubicBezTo>
                      <a:pt x="1187" y="731"/>
                      <a:pt x="1187" y="730"/>
                      <a:pt x="1188" y="729"/>
                    </a:cubicBezTo>
                    <a:cubicBezTo>
                      <a:pt x="1167" y="713"/>
                      <a:pt x="1146" y="698"/>
                      <a:pt x="1124" y="683"/>
                    </a:cubicBezTo>
                    <a:moveTo>
                      <a:pt x="1090" y="660"/>
                    </a:moveTo>
                    <a:cubicBezTo>
                      <a:pt x="1090" y="661"/>
                      <a:pt x="1090" y="662"/>
                      <a:pt x="1089" y="663"/>
                    </a:cubicBezTo>
                    <a:cubicBezTo>
                      <a:pt x="1099" y="670"/>
                      <a:pt x="1110" y="677"/>
                      <a:pt x="1120" y="684"/>
                    </a:cubicBezTo>
                    <a:cubicBezTo>
                      <a:pt x="1120" y="684"/>
                      <a:pt x="1120" y="684"/>
                      <a:pt x="1120" y="684"/>
                    </a:cubicBezTo>
                    <a:cubicBezTo>
                      <a:pt x="1120" y="683"/>
                      <a:pt x="1121" y="682"/>
                      <a:pt x="1121" y="681"/>
                    </a:cubicBezTo>
                    <a:cubicBezTo>
                      <a:pt x="1111" y="674"/>
                      <a:pt x="1101" y="667"/>
                      <a:pt x="1090" y="660"/>
                    </a:cubicBezTo>
                    <a:moveTo>
                      <a:pt x="1051" y="635"/>
                    </a:moveTo>
                    <a:cubicBezTo>
                      <a:pt x="1051" y="636"/>
                      <a:pt x="1050" y="637"/>
                      <a:pt x="1050" y="638"/>
                    </a:cubicBezTo>
                    <a:cubicBezTo>
                      <a:pt x="1062" y="646"/>
                      <a:pt x="1074" y="653"/>
                      <a:pt x="1086" y="661"/>
                    </a:cubicBezTo>
                    <a:cubicBezTo>
                      <a:pt x="1086" y="661"/>
                      <a:pt x="1086" y="661"/>
                      <a:pt x="1086" y="661"/>
                    </a:cubicBezTo>
                    <a:cubicBezTo>
                      <a:pt x="1087" y="660"/>
                      <a:pt x="1087" y="659"/>
                      <a:pt x="1088" y="658"/>
                    </a:cubicBezTo>
                    <a:cubicBezTo>
                      <a:pt x="1076" y="650"/>
                      <a:pt x="1064" y="642"/>
                      <a:pt x="1051" y="635"/>
                    </a:cubicBezTo>
                    <a:moveTo>
                      <a:pt x="982" y="591"/>
                    </a:moveTo>
                    <a:cubicBezTo>
                      <a:pt x="982" y="592"/>
                      <a:pt x="981" y="593"/>
                      <a:pt x="981" y="594"/>
                    </a:cubicBezTo>
                    <a:cubicBezTo>
                      <a:pt x="1003" y="608"/>
                      <a:pt x="1025" y="622"/>
                      <a:pt x="1047" y="636"/>
                    </a:cubicBezTo>
                    <a:cubicBezTo>
                      <a:pt x="1047" y="636"/>
                      <a:pt x="1047" y="636"/>
                      <a:pt x="1047" y="636"/>
                    </a:cubicBezTo>
                    <a:cubicBezTo>
                      <a:pt x="1047" y="635"/>
                      <a:pt x="1048" y="634"/>
                      <a:pt x="1048" y="632"/>
                    </a:cubicBezTo>
                    <a:cubicBezTo>
                      <a:pt x="1026" y="618"/>
                      <a:pt x="1004" y="605"/>
                      <a:pt x="982" y="591"/>
                    </a:cubicBezTo>
                    <a:moveTo>
                      <a:pt x="620" y="399"/>
                    </a:moveTo>
                    <a:cubicBezTo>
                      <a:pt x="619" y="400"/>
                      <a:pt x="619" y="401"/>
                      <a:pt x="618" y="401"/>
                    </a:cubicBezTo>
                    <a:cubicBezTo>
                      <a:pt x="687" y="434"/>
                      <a:pt x="757" y="468"/>
                      <a:pt x="824" y="504"/>
                    </a:cubicBezTo>
                    <a:cubicBezTo>
                      <a:pt x="825" y="505"/>
                      <a:pt x="826" y="506"/>
                      <a:pt x="827" y="506"/>
                    </a:cubicBezTo>
                    <a:cubicBezTo>
                      <a:pt x="879" y="534"/>
                      <a:pt x="929" y="563"/>
                      <a:pt x="978" y="592"/>
                    </a:cubicBezTo>
                    <a:cubicBezTo>
                      <a:pt x="978" y="592"/>
                      <a:pt x="978" y="592"/>
                      <a:pt x="978" y="592"/>
                    </a:cubicBezTo>
                    <a:cubicBezTo>
                      <a:pt x="978" y="591"/>
                      <a:pt x="978" y="590"/>
                      <a:pt x="979" y="589"/>
                    </a:cubicBezTo>
                    <a:cubicBezTo>
                      <a:pt x="930" y="559"/>
                      <a:pt x="880" y="531"/>
                      <a:pt x="829" y="503"/>
                    </a:cubicBezTo>
                    <a:cubicBezTo>
                      <a:pt x="829" y="503"/>
                      <a:pt x="829" y="503"/>
                      <a:pt x="829" y="503"/>
                    </a:cubicBezTo>
                    <a:cubicBezTo>
                      <a:pt x="828" y="503"/>
                      <a:pt x="827" y="502"/>
                      <a:pt x="826" y="501"/>
                    </a:cubicBezTo>
                    <a:cubicBezTo>
                      <a:pt x="826" y="501"/>
                      <a:pt x="826" y="501"/>
                      <a:pt x="826" y="501"/>
                    </a:cubicBezTo>
                    <a:cubicBezTo>
                      <a:pt x="758" y="465"/>
                      <a:pt x="689" y="431"/>
                      <a:pt x="620" y="399"/>
                    </a:cubicBezTo>
                    <a:moveTo>
                      <a:pt x="554" y="370"/>
                    </a:moveTo>
                    <a:cubicBezTo>
                      <a:pt x="553" y="371"/>
                      <a:pt x="553" y="372"/>
                      <a:pt x="552" y="373"/>
                    </a:cubicBezTo>
                    <a:cubicBezTo>
                      <a:pt x="559" y="376"/>
                      <a:pt x="566" y="379"/>
                      <a:pt x="572" y="382"/>
                    </a:cubicBezTo>
                    <a:cubicBezTo>
                      <a:pt x="572" y="381"/>
                      <a:pt x="573" y="380"/>
                      <a:pt x="573" y="379"/>
                    </a:cubicBezTo>
                    <a:cubicBezTo>
                      <a:pt x="573" y="379"/>
                      <a:pt x="573" y="379"/>
                      <a:pt x="573" y="378"/>
                    </a:cubicBezTo>
                    <a:cubicBezTo>
                      <a:pt x="567" y="375"/>
                      <a:pt x="560" y="373"/>
                      <a:pt x="554" y="370"/>
                    </a:cubicBezTo>
                    <a:moveTo>
                      <a:pt x="550" y="368"/>
                    </a:moveTo>
                    <a:cubicBezTo>
                      <a:pt x="550" y="369"/>
                      <a:pt x="550" y="369"/>
                      <a:pt x="550" y="369"/>
                    </a:cubicBezTo>
                    <a:cubicBezTo>
                      <a:pt x="550" y="369"/>
                      <a:pt x="550" y="369"/>
                      <a:pt x="550" y="369"/>
                    </a:cubicBezTo>
                    <a:cubicBezTo>
                      <a:pt x="550" y="369"/>
                      <a:pt x="550" y="369"/>
                      <a:pt x="550" y="369"/>
                    </a:cubicBezTo>
                    <a:cubicBezTo>
                      <a:pt x="550" y="369"/>
                      <a:pt x="550" y="369"/>
                      <a:pt x="550" y="369"/>
                    </a:cubicBezTo>
                    <a:cubicBezTo>
                      <a:pt x="550" y="369"/>
                      <a:pt x="550" y="369"/>
                      <a:pt x="550" y="369"/>
                    </a:cubicBezTo>
                    <a:cubicBezTo>
                      <a:pt x="550" y="368"/>
                      <a:pt x="550" y="368"/>
                      <a:pt x="550" y="368"/>
                    </a:cubicBezTo>
                    <a:moveTo>
                      <a:pt x="462" y="332"/>
                    </a:moveTo>
                    <a:cubicBezTo>
                      <a:pt x="462" y="333"/>
                      <a:pt x="461" y="334"/>
                      <a:pt x="460" y="335"/>
                    </a:cubicBezTo>
                    <a:cubicBezTo>
                      <a:pt x="481" y="343"/>
                      <a:pt x="502" y="352"/>
                      <a:pt x="523" y="360"/>
                    </a:cubicBezTo>
                    <a:cubicBezTo>
                      <a:pt x="523" y="360"/>
                      <a:pt x="523" y="360"/>
                      <a:pt x="523" y="360"/>
                    </a:cubicBezTo>
                    <a:cubicBezTo>
                      <a:pt x="523" y="360"/>
                      <a:pt x="523" y="360"/>
                      <a:pt x="523" y="360"/>
                    </a:cubicBezTo>
                    <a:cubicBezTo>
                      <a:pt x="523" y="359"/>
                      <a:pt x="524" y="358"/>
                      <a:pt x="525" y="358"/>
                    </a:cubicBezTo>
                    <a:cubicBezTo>
                      <a:pt x="504" y="349"/>
                      <a:pt x="483" y="340"/>
                      <a:pt x="462" y="332"/>
                    </a:cubicBezTo>
                    <a:moveTo>
                      <a:pt x="397" y="308"/>
                    </a:moveTo>
                    <a:cubicBezTo>
                      <a:pt x="397" y="309"/>
                      <a:pt x="396" y="310"/>
                      <a:pt x="396" y="310"/>
                    </a:cubicBezTo>
                    <a:cubicBezTo>
                      <a:pt x="416" y="318"/>
                      <a:pt x="436" y="326"/>
                      <a:pt x="457" y="334"/>
                    </a:cubicBezTo>
                    <a:cubicBezTo>
                      <a:pt x="457" y="334"/>
                      <a:pt x="457" y="334"/>
                      <a:pt x="457" y="334"/>
                    </a:cubicBezTo>
                    <a:cubicBezTo>
                      <a:pt x="458" y="333"/>
                      <a:pt x="458" y="332"/>
                      <a:pt x="459" y="331"/>
                    </a:cubicBezTo>
                    <a:cubicBezTo>
                      <a:pt x="438" y="323"/>
                      <a:pt x="418" y="315"/>
                      <a:pt x="397" y="308"/>
                    </a:cubicBezTo>
                    <a:moveTo>
                      <a:pt x="349" y="161"/>
                    </a:moveTo>
                    <a:cubicBezTo>
                      <a:pt x="349" y="162"/>
                      <a:pt x="348" y="162"/>
                      <a:pt x="348" y="163"/>
                    </a:cubicBezTo>
                    <a:cubicBezTo>
                      <a:pt x="359" y="167"/>
                      <a:pt x="371" y="171"/>
                      <a:pt x="382" y="175"/>
                    </a:cubicBezTo>
                    <a:cubicBezTo>
                      <a:pt x="357" y="207"/>
                      <a:pt x="333" y="243"/>
                      <a:pt x="308" y="280"/>
                    </a:cubicBezTo>
                    <a:cubicBezTo>
                      <a:pt x="336" y="289"/>
                      <a:pt x="364" y="299"/>
                      <a:pt x="392" y="309"/>
                    </a:cubicBezTo>
                    <a:cubicBezTo>
                      <a:pt x="392" y="309"/>
                      <a:pt x="392" y="309"/>
                      <a:pt x="392" y="309"/>
                    </a:cubicBezTo>
                    <a:cubicBezTo>
                      <a:pt x="392" y="309"/>
                      <a:pt x="392" y="309"/>
                      <a:pt x="392" y="309"/>
                    </a:cubicBezTo>
                    <a:cubicBezTo>
                      <a:pt x="393" y="308"/>
                      <a:pt x="394" y="307"/>
                      <a:pt x="394" y="306"/>
                    </a:cubicBezTo>
                    <a:cubicBezTo>
                      <a:pt x="394" y="306"/>
                      <a:pt x="394" y="306"/>
                      <a:pt x="394" y="306"/>
                    </a:cubicBezTo>
                    <a:cubicBezTo>
                      <a:pt x="367" y="297"/>
                      <a:pt x="340" y="287"/>
                      <a:pt x="314" y="278"/>
                    </a:cubicBezTo>
                    <a:cubicBezTo>
                      <a:pt x="338" y="241"/>
                      <a:pt x="363" y="206"/>
                      <a:pt x="388" y="173"/>
                    </a:cubicBezTo>
                    <a:cubicBezTo>
                      <a:pt x="375" y="169"/>
                      <a:pt x="362" y="165"/>
                      <a:pt x="349" y="161"/>
                    </a:cubicBezTo>
                    <a:moveTo>
                      <a:pt x="271" y="138"/>
                    </a:moveTo>
                    <a:cubicBezTo>
                      <a:pt x="271" y="139"/>
                      <a:pt x="270" y="140"/>
                      <a:pt x="269" y="141"/>
                    </a:cubicBezTo>
                    <a:cubicBezTo>
                      <a:pt x="280" y="144"/>
                      <a:pt x="292" y="147"/>
                      <a:pt x="303" y="150"/>
                    </a:cubicBezTo>
                    <a:cubicBezTo>
                      <a:pt x="304" y="149"/>
                      <a:pt x="304" y="148"/>
                      <a:pt x="305" y="147"/>
                    </a:cubicBezTo>
                    <a:cubicBezTo>
                      <a:pt x="294" y="144"/>
                      <a:pt x="282" y="141"/>
                      <a:pt x="271" y="138"/>
                    </a:cubicBezTo>
                    <a:moveTo>
                      <a:pt x="237" y="129"/>
                    </a:moveTo>
                    <a:cubicBezTo>
                      <a:pt x="236" y="130"/>
                      <a:pt x="236" y="131"/>
                      <a:pt x="235" y="132"/>
                    </a:cubicBezTo>
                    <a:cubicBezTo>
                      <a:pt x="245" y="134"/>
                      <a:pt x="256" y="137"/>
                      <a:pt x="266" y="140"/>
                    </a:cubicBezTo>
                    <a:cubicBezTo>
                      <a:pt x="266" y="140"/>
                      <a:pt x="266" y="140"/>
                      <a:pt x="266" y="140"/>
                    </a:cubicBezTo>
                    <a:cubicBezTo>
                      <a:pt x="267" y="139"/>
                      <a:pt x="268" y="138"/>
                      <a:pt x="268" y="137"/>
                    </a:cubicBezTo>
                    <a:cubicBezTo>
                      <a:pt x="258" y="134"/>
                      <a:pt x="247" y="132"/>
                      <a:pt x="237" y="129"/>
                    </a:cubicBezTo>
                    <a:moveTo>
                      <a:pt x="245" y="89"/>
                    </a:moveTo>
                    <a:cubicBezTo>
                      <a:pt x="234" y="101"/>
                      <a:pt x="223" y="113"/>
                      <a:pt x="212" y="126"/>
                    </a:cubicBezTo>
                    <a:cubicBezTo>
                      <a:pt x="218" y="127"/>
                      <a:pt x="225" y="129"/>
                      <a:pt x="232" y="131"/>
                    </a:cubicBezTo>
                    <a:cubicBezTo>
                      <a:pt x="232" y="131"/>
                      <a:pt x="232" y="131"/>
                      <a:pt x="232" y="131"/>
                    </a:cubicBezTo>
                    <a:cubicBezTo>
                      <a:pt x="233" y="130"/>
                      <a:pt x="233" y="129"/>
                      <a:pt x="234" y="128"/>
                    </a:cubicBezTo>
                    <a:cubicBezTo>
                      <a:pt x="228" y="127"/>
                      <a:pt x="222" y="125"/>
                      <a:pt x="217" y="124"/>
                    </a:cubicBezTo>
                    <a:cubicBezTo>
                      <a:pt x="227" y="112"/>
                      <a:pt x="238" y="101"/>
                      <a:pt x="248" y="90"/>
                    </a:cubicBezTo>
                    <a:cubicBezTo>
                      <a:pt x="247" y="89"/>
                      <a:pt x="246" y="89"/>
                      <a:pt x="245" y="89"/>
                    </a:cubicBezTo>
                    <a:moveTo>
                      <a:pt x="246" y="22"/>
                    </a:moveTo>
                    <a:cubicBezTo>
                      <a:pt x="246" y="22"/>
                      <a:pt x="246" y="22"/>
                      <a:pt x="246" y="22"/>
                    </a:cubicBezTo>
                    <a:cubicBezTo>
                      <a:pt x="245" y="23"/>
                      <a:pt x="245" y="23"/>
                      <a:pt x="244" y="24"/>
                    </a:cubicBezTo>
                    <a:cubicBezTo>
                      <a:pt x="243" y="24"/>
                      <a:pt x="243" y="24"/>
                      <a:pt x="243" y="24"/>
                    </a:cubicBezTo>
                    <a:cubicBezTo>
                      <a:pt x="262" y="28"/>
                      <a:pt x="281" y="32"/>
                      <a:pt x="300" y="36"/>
                    </a:cubicBezTo>
                    <a:cubicBezTo>
                      <a:pt x="282" y="52"/>
                      <a:pt x="265" y="69"/>
                      <a:pt x="247" y="87"/>
                    </a:cubicBezTo>
                    <a:cubicBezTo>
                      <a:pt x="247" y="87"/>
                      <a:pt x="247" y="87"/>
                      <a:pt x="247" y="87"/>
                    </a:cubicBezTo>
                    <a:cubicBezTo>
                      <a:pt x="248" y="87"/>
                      <a:pt x="249" y="87"/>
                      <a:pt x="250" y="87"/>
                    </a:cubicBezTo>
                    <a:cubicBezTo>
                      <a:pt x="250" y="87"/>
                      <a:pt x="250" y="87"/>
                      <a:pt x="250" y="87"/>
                    </a:cubicBezTo>
                    <a:cubicBezTo>
                      <a:pt x="250" y="87"/>
                      <a:pt x="250" y="87"/>
                      <a:pt x="250" y="87"/>
                    </a:cubicBezTo>
                    <a:cubicBezTo>
                      <a:pt x="268" y="69"/>
                      <a:pt x="286" y="51"/>
                      <a:pt x="305" y="35"/>
                    </a:cubicBezTo>
                    <a:cubicBezTo>
                      <a:pt x="285" y="30"/>
                      <a:pt x="265" y="26"/>
                      <a:pt x="246" y="22"/>
                    </a:cubicBezTo>
                    <a:moveTo>
                      <a:pt x="192" y="12"/>
                    </a:moveTo>
                    <a:cubicBezTo>
                      <a:pt x="191" y="13"/>
                      <a:pt x="191" y="14"/>
                      <a:pt x="190" y="14"/>
                    </a:cubicBezTo>
                    <a:cubicBezTo>
                      <a:pt x="200" y="16"/>
                      <a:pt x="210" y="18"/>
                      <a:pt x="221" y="20"/>
                    </a:cubicBezTo>
                    <a:cubicBezTo>
                      <a:pt x="221" y="20"/>
                      <a:pt x="222" y="20"/>
                      <a:pt x="223" y="20"/>
                    </a:cubicBezTo>
                    <a:cubicBezTo>
                      <a:pt x="223" y="19"/>
                      <a:pt x="224" y="19"/>
                      <a:pt x="225" y="18"/>
                    </a:cubicBezTo>
                    <a:cubicBezTo>
                      <a:pt x="225" y="18"/>
                      <a:pt x="225" y="18"/>
                      <a:pt x="225" y="18"/>
                    </a:cubicBezTo>
                    <a:cubicBezTo>
                      <a:pt x="224" y="18"/>
                      <a:pt x="224" y="18"/>
                      <a:pt x="223" y="18"/>
                    </a:cubicBezTo>
                    <a:cubicBezTo>
                      <a:pt x="213" y="16"/>
                      <a:pt x="202" y="14"/>
                      <a:pt x="192" y="12"/>
                    </a:cubicBezTo>
                    <a:moveTo>
                      <a:pt x="157" y="7"/>
                    </a:moveTo>
                    <a:cubicBezTo>
                      <a:pt x="156" y="8"/>
                      <a:pt x="155" y="8"/>
                      <a:pt x="155" y="9"/>
                    </a:cubicBezTo>
                    <a:cubicBezTo>
                      <a:pt x="165" y="10"/>
                      <a:pt x="176" y="12"/>
                      <a:pt x="187" y="14"/>
                    </a:cubicBezTo>
                    <a:cubicBezTo>
                      <a:pt x="187" y="14"/>
                      <a:pt x="187" y="14"/>
                      <a:pt x="187" y="14"/>
                    </a:cubicBezTo>
                    <a:cubicBezTo>
                      <a:pt x="188" y="13"/>
                      <a:pt x="189" y="13"/>
                      <a:pt x="190" y="12"/>
                    </a:cubicBezTo>
                    <a:cubicBezTo>
                      <a:pt x="179" y="10"/>
                      <a:pt x="168" y="9"/>
                      <a:pt x="157" y="7"/>
                    </a:cubicBezTo>
                    <a:moveTo>
                      <a:pt x="122" y="3"/>
                    </a:moveTo>
                    <a:cubicBezTo>
                      <a:pt x="122" y="4"/>
                      <a:pt x="121" y="5"/>
                      <a:pt x="120" y="5"/>
                    </a:cubicBezTo>
                    <a:cubicBezTo>
                      <a:pt x="130" y="6"/>
                      <a:pt x="141" y="7"/>
                      <a:pt x="152" y="9"/>
                    </a:cubicBezTo>
                    <a:cubicBezTo>
                      <a:pt x="152" y="9"/>
                      <a:pt x="152" y="9"/>
                      <a:pt x="152" y="9"/>
                    </a:cubicBezTo>
                    <a:cubicBezTo>
                      <a:pt x="153" y="8"/>
                      <a:pt x="154" y="8"/>
                      <a:pt x="155" y="7"/>
                    </a:cubicBezTo>
                    <a:cubicBezTo>
                      <a:pt x="144" y="5"/>
                      <a:pt x="133" y="4"/>
                      <a:pt x="122" y="3"/>
                    </a:cubicBezTo>
                    <a:moveTo>
                      <a:pt x="26" y="0"/>
                    </a:moveTo>
                    <a:cubicBezTo>
                      <a:pt x="18" y="1"/>
                      <a:pt x="11" y="1"/>
                      <a:pt x="3" y="2"/>
                    </a:cubicBezTo>
                    <a:cubicBezTo>
                      <a:pt x="3" y="2"/>
                      <a:pt x="3" y="2"/>
                      <a:pt x="3" y="2"/>
                    </a:cubicBezTo>
                    <a:cubicBezTo>
                      <a:pt x="2" y="2"/>
                      <a:pt x="2" y="3"/>
                      <a:pt x="0" y="4"/>
                    </a:cubicBezTo>
                    <a:cubicBezTo>
                      <a:pt x="0" y="4"/>
                      <a:pt x="0" y="4"/>
                      <a:pt x="0" y="4"/>
                    </a:cubicBezTo>
                    <a:cubicBezTo>
                      <a:pt x="8" y="3"/>
                      <a:pt x="15" y="3"/>
                      <a:pt x="23" y="2"/>
                    </a:cubicBezTo>
                    <a:cubicBezTo>
                      <a:pt x="23" y="2"/>
                      <a:pt x="23" y="2"/>
                      <a:pt x="23" y="2"/>
                    </a:cubicBezTo>
                    <a:cubicBezTo>
                      <a:pt x="24" y="2"/>
                      <a:pt x="25" y="1"/>
                      <a:pt x="26" y="0"/>
                    </a:cubicBezTo>
                    <a:moveTo>
                      <a:pt x="51" y="0"/>
                    </a:moveTo>
                    <a:cubicBezTo>
                      <a:pt x="43" y="0"/>
                      <a:pt x="35" y="0"/>
                      <a:pt x="28" y="0"/>
                    </a:cubicBezTo>
                    <a:cubicBezTo>
                      <a:pt x="28" y="0"/>
                      <a:pt x="28" y="0"/>
                      <a:pt x="28" y="0"/>
                    </a:cubicBezTo>
                    <a:cubicBezTo>
                      <a:pt x="27" y="1"/>
                      <a:pt x="26" y="2"/>
                      <a:pt x="25" y="2"/>
                    </a:cubicBezTo>
                    <a:cubicBezTo>
                      <a:pt x="33" y="2"/>
                      <a:pt x="40" y="2"/>
                      <a:pt x="48" y="2"/>
                    </a:cubicBezTo>
                    <a:cubicBezTo>
                      <a:pt x="70" y="2"/>
                      <a:pt x="93" y="3"/>
                      <a:pt x="117" y="5"/>
                    </a:cubicBezTo>
                    <a:cubicBezTo>
                      <a:pt x="117" y="5"/>
                      <a:pt x="117" y="5"/>
                      <a:pt x="117" y="5"/>
                    </a:cubicBezTo>
                    <a:cubicBezTo>
                      <a:pt x="118" y="4"/>
                      <a:pt x="119" y="4"/>
                      <a:pt x="120" y="3"/>
                    </a:cubicBezTo>
                    <a:cubicBezTo>
                      <a:pt x="96" y="1"/>
                      <a:pt x="73"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7" name="Freeform 8"/>
              <p:cNvSpPr>
                <a:spLocks noEditPoints="1"/>
              </p:cNvSpPr>
              <p:nvPr/>
            </p:nvSpPr>
            <p:spPr bwMode="auto">
              <a:xfrm>
                <a:off x="-617" y="1003"/>
                <a:ext cx="2317" cy="539"/>
              </a:xfrm>
              <a:custGeom>
                <a:avLst/>
                <a:gdLst>
                  <a:gd name="T0" fmla="*/ 1492 w 1492"/>
                  <a:gd name="T1" fmla="*/ 347 h 347"/>
                  <a:gd name="T2" fmla="*/ 1425 w 1492"/>
                  <a:gd name="T3" fmla="*/ 295 h 347"/>
                  <a:gd name="T4" fmla="*/ 1421 w 1492"/>
                  <a:gd name="T5" fmla="*/ 296 h 347"/>
                  <a:gd name="T6" fmla="*/ 1422 w 1492"/>
                  <a:gd name="T7" fmla="*/ 293 h 347"/>
                  <a:gd name="T8" fmla="*/ 1312 w 1492"/>
                  <a:gd name="T9" fmla="*/ 224 h 347"/>
                  <a:gd name="T10" fmla="*/ 1366 w 1492"/>
                  <a:gd name="T11" fmla="*/ 255 h 347"/>
                  <a:gd name="T12" fmla="*/ 605 w 1492"/>
                  <a:gd name="T13" fmla="*/ 212 h 347"/>
                  <a:gd name="T14" fmla="*/ 605 w 1492"/>
                  <a:gd name="T15" fmla="*/ 213 h 347"/>
                  <a:gd name="T16" fmla="*/ 648 w 1492"/>
                  <a:gd name="T17" fmla="*/ 226 h 347"/>
                  <a:gd name="T18" fmla="*/ 766 w 1492"/>
                  <a:gd name="T19" fmla="*/ 193 h 347"/>
                  <a:gd name="T20" fmla="*/ 649 w 1492"/>
                  <a:gd name="T21" fmla="*/ 230 h 347"/>
                  <a:gd name="T22" fmla="*/ 766 w 1492"/>
                  <a:gd name="T23" fmla="*/ 193 h 347"/>
                  <a:gd name="T24" fmla="*/ 1245 w 1492"/>
                  <a:gd name="T25" fmla="*/ 184 h 347"/>
                  <a:gd name="T26" fmla="*/ 1309 w 1492"/>
                  <a:gd name="T27" fmla="*/ 223 h 347"/>
                  <a:gd name="T28" fmla="*/ 1246 w 1492"/>
                  <a:gd name="T29" fmla="*/ 181 h 347"/>
                  <a:gd name="T30" fmla="*/ 447 w 1492"/>
                  <a:gd name="T31" fmla="*/ 159 h 347"/>
                  <a:gd name="T32" fmla="*/ 556 w 1492"/>
                  <a:gd name="T33" fmla="*/ 195 h 347"/>
                  <a:gd name="T34" fmla="*/ 558 w 1492"/>
                  <a:gd name="T35" fmla="*/ 192 h 347"/>
                  <a:gd name="T36" fmla="*/ 243 w 1492"/>
                  <a:gd name="T37" fmla="*/ 107 h 347"/>
                  <a:gd name="T38" fmla="*/ 422 w 1492"/>
                  <a:gd name="T39" fmla="*/ 151 h 347"/>
                  <a:gd name="T40" fmla="*/ 1098 w 1492"/>
                  <a:gd name="T41" fmla="*/ 100 h 347"/>
                  <a:gd name="T42" fmla="*/ 1223 w 1492"/>
                  <a:gd name="T43" fmla="*/ 169 h 347"/>
                  <a:gd name="T44" fmla="*/ 154 w 1492"/>
                  <a:gd name="T45" fmla="*/ 89 h 347"/>
                  <a:gd name="T46" fmla="*/ 240 w 1492"/>
                  <a:gd name="T47" fmla="*/ 107 h 347"/>
                  <a:gd name="T48" fmla="*/ 242 w 1492"/>
                  <a:gd name="T49" fmla="*/ 104 h 347"/>
                  <a:gd name="T50" fmla="*/ 1068 w 1492"/>
                  <a:gd name="T51" fmla="*/ 85 h 347"/>
                  <a:gd name="T52" fmla="*/ 1093 w 1492"/>
                  <a:gd name="T53" fmla="*/ 101 h 347"/>
                  <a:gd name="T54" fmla="*/ 35 w 1492"/>
                  <a:gd name="T55" fmla="*/ 81 h 347"/>
                  <a:gd name="T56" fmla="*/ 1 w 1492"/>
                  <a:gd name="T57" fmla="*/ 83 h 347"/>
                  <a:gd name="T58" fmla="*/ 0 w 1492"/>
                  <a:gd name="T59" fmla="*/ 85 h 347"/>
                  <a:gd name="T60" fmla="*/ 149 w 1492"/>
                  <a:gd name="T61" fmla="*/ 92 h 347"/>
                  <a:gd name="T62" fmla="*/ 1007 w 1492"/>
                  <a:gd name="T63" fmla="*/ 55 h 347"/>
                  <a:gd name="T64" fmla="*/ 1009 w 1492"/>
                  <a:gd name="T65" fmla="*/ 59 h 347"/>
                  <a:gd name="T66" fmla="*/ 1065 w 1492"/>
                  <a:gd name="T67" fmla="*/ 83 h 347"/>
                  <a:gd name="T68" fmla="*/ 779 w 1492"/>
                  <a:gd name="T69" fmla="*/ 170 h 347"/>
                  <a:gd name="T70" fmla="*/ 859 w 1492"/>
                  <a:gd name="T71" fmla="*/ 46 h 347"/>
                  <a:gd name="T72" fmla="*/ 863 w 1492"/>
                  <a:gd name="T73" fmla="*/ 33 h 347"/>
                  <a:gd name="T74" fmla="*/ 860 w 1492"/>
                  <a:gd name="T75" fmla="*/ 43 h 347"/>
                  <a:gd name="T76" fmla="*/ 938 w 1492"/>
                  <a:gd name="T77" fmla="*/ 23 h 347"/>
                  <a:gd name="T78" fmla="*/ 967 w 1492"/>
                  <a:gd name="T79" fmla="*/ 36 h 347"/>
                  <a:gd name="T80" fmla="*/ 864 w 1492"/>
                  <a:gd name="T81" fmla="*/ 31 h 347"/>
                  <a:gd name="T82" fmla="*/ 879 w 1492"/>
                  <a:gd name="T83" fmla="*/ 15 h 347"/>
                  <a:gd name="T84" fmla="*/ 897 w 1492"/>
                  <a:gd name="T85" fmla="*/ 9 h 347"/>
                  <a:gd name="T86" fmla="*/ 935 w 1492"/>
                  <a:gd name="T87" fmla="*/ 22 h 347"/>
                  <a:gd name="T88" fmla="*/ 877 w 1492"/>
                  <a:gd name="T89" fmla="*/ 11 h 347"/>
                  <a:gd name="T90" fmla="*/ 894 w 1492"/>
                  <a:gd name="T91" fmla="*/ 7 h 347"/>
                  <a:gd name="T92" fmla="*/ 885 w 1492"/>
                  <a:gd name="T93"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92" h="347">
                    <a:moveTo>
                      <a:pt x="1425" y="295"/>
                    </a:moveTo>
                    <a:cubicBezTo>
                      <a:pt x="1425" y="296"/>
                      <a:pt x="1424" y="297"/>
                      <a:pt x="1424" y="298"/>
                    </a:cubicBezTo>
                    <a:cubicBezTo>
                      <a:pt x="1447" y="314"/>
                      <a:pt x="1470" y="330"/>
                      <a:pt x="1492" y="347"/>
                    </a:cubicBezTo>
                    <a:cubicBezTo>
                      <a:pt x="1492" y="345"/>
                      <a:pt x="1492" y="345"/>
                      <a:pt x="1492" y="343"/>
                    </a:cubicBezTo>
                    <a:cubicBezTo>
                      <a:pt x="1492" y="343"/>
                      <a:pt x="1492" y="343"/>
                      <a:pt x="1492" y="343"/>
                    </a:cubicBezTo>
                    <a:cubicBezTo>
                      <a:pt x="1470" y="327"/>
                      <a:pt x="1448" y="311"/>
                      <a:pt x="1425" y="295"/>
                    </a:cubicBezTo>
                    <a:moveTo>
                      <a:pt x="1368" y="257"/>
                    </a:moveTo>
                    <a:cubicBezTo>
                      <a:pt x="1368" y="258"/>
                      <a:pt x="1368" y="259"/>
                      <a:pt x="1368" y="260"/>
                    </a:cubicBezTo>
                    <a:cubicBezTo>
                      <a:pt x="1386" y="272"/>
                      <a:pt x="1404" y="284"/>
                      <a:pt x="1421" y="296"/>
                    </a:cubicBezTo>
                    <a:cubicBezTo>
                      <a:pt x="1421" y="296"/>
                      <a:pt x="1421" y="296"/>
                      <a:pt x="1421" y="296"/>
                    </a:cubicBezTo>
                    <a:cubicBezTo>
                      <a:pt x="1421" y="296"/>
                      <a:pt x="1422" y="295"/>
                      <a:pt x="1422" y="295"/>
                    </a:cubicBezTo>
                    <a:cubicBezTo>
                      <a:pt x="1422" y="294"/>
                      <a:pt x="1422" y="294"/>
                      <a:pt x="1422" y="293"/>
                    </a:cubicBezTo>
                    <a:cubicBezTo>
                      <a:pt x="1404" y="281"/>
                      <a:pt x="1387" y="269"/>
                      <a:pt x="1368" y="257"/>
                    </a:cubicBezTo>
                    <a:moveTo>
                      <a:pt x="1313" y="222"/>
                    </a:moveTo>
                    <a:cubicBezTo>
                      <a:pt x="1312" y="223"/>
                      <a:pt x="1312" y="224"/>
                      <a:pt x="1312" y="224"/>
                    </a:cubicBezTo>
                    <a:cubicBezTo>
                      <a:pt x="1330" y="236"/>
                      <a:pt x="1347" y="247"/>
                      <a:pt x="1365" y="258"/>
                    </a:cubicBezTo>
                    <a:cubicBezTo>
                      <a:pt x="1365" y="258"/>
                      <a:pt x="1365" y="258"/>
                      <a:pt x="1365" y="258"/>
                    </a:cubicBezTo>
                    <a:cubicBezTo>
                      <a:pt x="1365" y="257"/>
                      <a:pt x="1365" y="256"/>
                      <a:pt x="1366" y="255"/>
                    </a:cubicBezTo>
                    <a:cubicBezTo>
                      <a:pt x="1348" y="244"/>
                      <a:pt x="1330" y="233"/>
                      <a:pt x="1313" y="222"/>
                    </a:cubicBezTo>
                    <a:moveTo>
                      <a:pt x="606" y="210"/>
                    </a:moveTo>
                    <a:cubicBezTo>
                      <a:pt x="606" y="211"/>
                      <a:pt x="605" y="211"/>
                      <a:pt x="605" y="212"/>
                    </a:cubicBezTo>
                    <a:cubicBezTo>
                      <a:pt x="605" y="212"/>
                      <a:pt x="605" y="212"/>
                      <a:pt x="605" y="213"/>
                    </a:cubicBezTo>
                    <a:cubicBezTo>
                      <a:pt x="605" y="213"/>
                      <a:pt x="605" y="213"/>
                      <a:pt x="605" y="213"/>
                    </a:cubicBezTo>
                    <a:cubicBezTo>
                      <a:pt x="605" y="213"/>
                      <a:pt x="605" y="213"/>
                      <a:pt x="605" y="213"/>
                    </a:cubicBezTo>
                    <a:cubicBezTo>
                      <a:pt x="618" y="218"/>
                      <a:pt x="632" y="223"/>
                      <a:pt x="646" y="229"/>
                    </a:cubicBezTo>
                    <a:cubicBezTo>
                      <a:pt x="646" y="228"/>
                      <a:pt x="647" y="227"/>
                      <a:pt x="647" y="226"/>
                    </a:cubicBezTo>
                    <a:cubicBezTo>
                      <a:pt x="647" y="226"/>
                      <a:pt x="647" y="226"/>
                      <a:pt x="648" y="226"/>
                    </a:cubicBezTo>
                    <a:cubicBezTo>
                      <a:pt x="648" y="226"/>
                      <a:pt x="648" y="226"/>
                      <a:pt x="648" y="226"/>
                    </a:cubicBezTo>
                    <a:cubicBezTo>
                      <a:pt x="634" y="220"/>
                      <a:pt x="620" y="215"/>
                      <a:pt x="606" y="210"/>
                    </a:cubicBezTo>
                    <a:moveTo>
                      <a:pt x="766" y="193"/>
                    </a:moveTo>
                    <a:cubicBezTo>
                      <a:pt x="753" y="214"/>
                      <a:pt x="741" y="236"/>
                      <a:pt x="729" y="259"/>
                    </a:cubicBezTo>
                    <a:cubicBezTo>
                      <a:pt x="703" y="248"/>
                      <a:pt x="677" y="237"/>
                      <a:pt x="651" y="227"/>
                    </a:cubicBezTo>
                    <a:cubicBezTo>
                      <a:pt x="650" y="228"/>
                      <a:pt x="650" y="229"/>
                      <a:pt x="649" y="230"/>
                    </a:cubicBezTo>
                    <a:cubicBezTo>
                      <a:pt x="676" y="241"/>
                      <a:pt x="703" y="252"/>
                      <a:pt x="731" y="263"/>
                    </a:cubicBezTo>
                    <a:cubicBezTo>
                      <a:pt x="744" y="239"/>
                      <a:pt x="756" y="216"/>
                      <a:pt x="769" y="194"/>
                    </a:cubicBezTo>
                    <a:cubicBezTo>
                      <a:pt x="768" y="194"/>
                      <a:pt x="767" y="193"/>
                      <a:pt x="766" y="193"/>
                    </a:cubicBezTo>
                    <a:moveTo>
                      <a:pt x="1246" y="181"/>
                    </a:moveTo>
                    <a:cubicBezTo>
                      <a:pt x="1246" y="182"/>
                      <a:pt x="1246" y="182"/>
                      <a:pt x="1246" y="182"/>
                    </a:cubicBezTo>
                    <a:cubicBezTo>
                      <a:pt x="1245" y="182"/>
                      <a:pt x="1245" y="183"/>
                      <a:pt x="1245" y="184"/>
                    </a:cubicBezTo>
                    <a:cubicBezTo>
                      <a:pt x="1244" y="184"/>
                      <a:pt x="1244" y="184"/>
                      <a:pt x="1244" y="184"/>
                    </a:cubicBezTo>
                    <a:cubicBezTo>
                      <a:pt x="1266" y="197"/>
                      <a:pt x="1288" y="210"/>
                      <a:pt x="1309" y="223"/>
                    </a:cubicBezTo>
                    <a:cubicBezTo>
                      <a:pt x="1309" y="223"/>
                      <a:pt x="1309" y="223"/>
                      <a:pt x="1309" y="223"/>
                    </a:cubicBezTo>
                    <a:cubicBezTo>
                      <a:pt x="1309" y="223"/>
                      <a:pt x="1309" y="223"/>
                      <a:pt x="1309" y="223"/>
                    </a:cubicBezTo>
                    <a:cubicBezTo>
                      <a:pt x="1309" y="222"/>
                      <a:pt x="1309" y="221"/>
                      <a:pt x="1310" y="220"/>
                    </a:cubicBezTo>
                    <a:cubicBezTo>
                      <a:pt x="1289" y="207"/>
                      <a:pt x="1267" y="194"/>
                      <a:pt x="1246" y="181"/>
                    </a:cubicBezTo>
                    <a:moveTo>
                      <a:pt x="449" y="156"/>
                    </a:moveTo>
                    <a:cubicBezTo>
                      <a:pt x="448" y="157"/>
                      <a:pt x="448" y="158"/>
                      <a:pt x="448" y="159"/>
                    </a:cubicBezTo>
                    <a:cubicBezTo>
                      <a:pt x="448" y="159"/>
                      <a:pt x="447" y="159"/>
                      <a:pt x="447" y="159"/>
                    </a:cubicBezTo>
                    <a:cubicBezTo>
                      <a:pt x="447" y="159"/>
                      <a:pt x="447" y="159"/>
                      <a:pt x="447" y="159"/>
                    </a:cubicBezTo>
                    <a:cubicBezTo>
                      <a:pt x="483" y="170"/>
                      <a:pt x="519" y="182"/>
                      <a:pt x="556" y="195"/>
                    </a:cubicBezTo>
                    <a:cubicBezTo>
                      <a:pt x="556" y="195"/>
                      <a:pt x="556" y="195"/>
                      <a:pt x="556" y="195"/>
                    </a:cubicBezTo>
                    <a:cubicBezTo>
                      <a:pt x="556" y="195"/>
                      <a:pt x="556" y="195"/>
                      <a:pt x="556" y="195"/>
                    </a:cubicBezTo>
                    <a:cubicBezTo>
                      <a:pt x="556" y="195"/>
                      <a:pt x="557" y="194"/>
                      <a:pt x="557" y="194"/>
                    </a:cubicBezTo>
                    <a:cubicBezTo>
                      <a:pt x="557" y="194"/>
                      <a:pt x="557" y="193"/>
                      <a:pt x="558" y="192"/>
                    </a:cubicBezTo>
                    <a:cubicBezTo>
                      <a:pt x="521" y="179"/>
                      <a:pt x="485" y="167"/>
                      <a:pt x="449" y="156"/>
                    </a:cubicBezTo>
                    <a:moveTo>
                      <a:pt x="245" y="104"/>
                    </a:moveTo>
                    <a:cubicBezTo>
                      <a:pt x="244" y="105"/>
                      <a:pt x="243" y="106"/>
                      <a:pt x="243" y="107"/>
                    </a:cubicBezTo>
                    <a:cubicBezTo>
                      <a:pt x="300" y="118"/>
                      <a:pt x="360" y="133"/>
                      <a:pt x="422" y="151"/>
                    </a:cubicBezTo>
                    <a:cubicBezTo>
                      <a:pt x="422" y="151"/>
                      <a:pt x="422" y="151"/>
                      <a:pt x="422" y="151"/>
                    </a:cubicBezTo>
                    <a:cubicBezTo>
                      <a:pt x="422" y="151"/>
                      <a:pt x="422" y="151"/>
                      <a:pt x="422" y="151"/>
                    </a:cubicBezTo>
                    <a:cubicBezTo>
                      <a:pt x="423" y="150"/>
                      <a:pt x="423" y="150"/>
                      <a:pt x="424" y="149"/>
                    </a:cubicBezTo>
                    <a:cubicBezTo>
                      <a:pt x="362" y="130"/>
                      <a:pt x="302" y="115"/>
                      <a:pt x="245" y="104"/>
                    </a:cubicBezTo>
                    <a:moveTo>
                      <a:pt x="1098" y="100"/>
                    </a:moveTo>
                    <a:cubicBezTo>
                      <a:pt x="1097" y="101"/>
                      <a:pt x="1097" y="102"/>
                      <a:pt x="1096" y="103"/>
                    </a:cubicBezTo>
                    <a:cubicBezTo>
                      <a:pt x="1139" y="125"/>
                      <a:pt x="1181" y="147"/>
                      <a:pt x="1222" y="171"/>
                    </a:cubicBezTo>
                    <a:cubicBezTo>
                      <a:pt x="1222" y="170"/>
                      <a:pt x="1222" y="169"/>
                      <a:pt x="1223" y="169"/>
                    </a:cubicBezTo>
                    <a:cubicBezTo>
                      <a:pt x="1223" y="168"/>
                      <a:pt x="1223" y="168"/>
                      <a:pt x="1223" y="168"/>
                    </a:cubicBezTo>
                    <a:cubicBezTo>
                      <a:pt x="1182" y="145"/>
                      <a:pt x="1140" y="122"/>
                      <a:pt x="1098" y="100"/>
                    </a:cubicBezTo>
                    <a:moveTo>
                      <a:pt x="154" y="89"/>
                    </a:moveTo>
                    <a:cubicBezTo>
                      <a:pt x="153" y="90"/>
                      <a:pt x="153" y="91"/>
                      <a:pt x="152" y="92"/>
                    </a:cubicBezTo>
                    <a:cubicBezTo>
                      <a:pt x="176" y="95"/>
                      <a:pt x="200" y="99"/>
                      <a:pt x="226" y="104"/>
                    </a:cubicBezTo>
                    <a:cubicBezTo>
                      <a:pt x="231" y="105"/>
                      <a:pt x="235" y="106"/>
                      <a:pt x="240" y="107"/>
                    </a:cubicBezTo>
                    <a:cubicBezTo>
                      <a:pt x="240" y="107"/>
                      <a:pt x="240" y="107"/>
                      <a:pt x="240" y="107"/>
                    </a:cubicBezTo>
                    <a:cubicBezTo>
                      <a:pt x="240" y="106"/>
                      <a:pt x="241" y="105"/>
                      <a:pt x="242" y="104"/>
                    </a:cubicBezTo>
                    <a:cubicBezTo>
                      <a:pt x="242" y="104"/>
                      <a:pt x="242" y="104"/>
                      <a:pt x="242" y="104"/>
                    </a:cubicBezTo>
                    <a:cubicBezTo>
                      <a:pt x="237" y="103"/>
                      <a:pt x="233" y="102"/>
                      <a:pt x="228" y="101"/>
                    </a:cubicBezTo>
                    <a:cubicBezTo>
                      <a:pt x="202" y="96"/>
                      <a:pt x="177" y="92"/>
                      <a:pt x="154" y="89"/>
                    </a:cubicBezTo>
                    <a:moveTo>
                      <a:pt x="1068" y="85"/>
                    </a:moveTo>
                    <a:cubicBezTo>
                      <a:pt x="1067" y="86"/>
                      <a:pt x="1067" y="87"/>
                      <a:pt x="1066" y="87"/>
                    </a:cubicBezTo>
                    <a:cubicBezTo>
                      <a:pt x="1075" y="92"/>
                      <a:pt x="1084" y="96"/>
                      <a:pt x="1093" y="101"/>
                    </a:cubicBezTo>
                    <a:cubicBezTo>
                      <a:pt x="1093" y="101"/>
                      <a:pt x="1093" y="101"/>
                      <a:pt x="1093" y="101"/>
                    </a:cubicBezTo>
                    <a:cubicBezTo>
                      <a:pt x="1094" y="100"/>
                      <a:pt x="1094" y="99"/>
                      <a:pt x="1095" y="99"/>
                    </a:cubicBezTo>
                    <a:cubicBezTo>
                      <a:pt x="1086" y="94"/>
                      <a:pt x="1077" y="89"/>
                      <a:pt x="1068" y="85"/>
                    </a:cubicBezTo>
                    <a:moveTo>
                      <a:pt x="35" y="81"/>
                    </a:moveTo>
                    <a:cubicBezTo>
                      <a:pt x="23" y="81"/>
                      <a:pt x="12" y="81"/>
                      <a:pt x="1" y="82"/>
                    </a:cubicBezTo>
                    <a:cubicBezTo>
                      <a:pt x="1" y="82"/>
                      <a:pt x="1" y="82"/>
                      <a:pt x="1" y="82"/>
                    </a:cubicBezTo>
                    <a:cubicBezTo>
                      <a:pt x="1" y="82"/>
                      <a:pt x="1" y="82"/>
                      <a:pt x="1" y="83"/>
                    </a:cubicBezTo>
                    <a:cubicBezTo>
                      <a:pt x="1" y="83"/>
                      <a:pt x="1" y="84"/>
                      <a:pt x="0" y="84"/>
                    </a:cubicBezTo>
                    <a:cubicBezTo>
                      <a:pt x="0" y="84"/>
                      <a:pt x="0" y="85"/>
                      <a:pt x="0" y="85"/>
                    </a:cubicBezTo>
                    <a:cubicBezTo>
                      <a:pt x="0" y="85"/>
                      <a:pt x="0" y="85"/>
                      <a:pt x="0" y="85"/>
                    </a:cubicBezTo>
                    <a:cubicBezTo>
                      <a:pt x="10" y="84"/>
                      <a:pt x="21" y="84"/>
                      <a:pt x="33" y="84"/>
                    </a:cubicBezTo>
                    <a:cubicBezTo>
                      <a:pt x="68" y="84"/>
                      <a:pt x="107" y="87"/>
                      <a:pt x="149" y="92"/>
                    </a:cubicBezTo>
                    <a:cubicBezTo>
                      <a:pt x="149" y="92"/>
                      <a:pt x="149" y="92"/>
                      <a:pt x="149" y="92"/>
                    </a:cubicBezTo>
                    <a:cubicBezTo>
                      <a:pt x="150" y="91"/>
                      <a:pt x="150" y="90"/>
                      <a:pt x="151" y="89"/>
                    </a:cubicBezTo>
                    <a:cubicBezTo>
                      <a:pt x="109" y="84"/>
                      <a:pt x="70" y="81"/>
                      <a:pt x="35" y="81"/>
                    </a:cubicBezTo>
                    <a:moveTo>
                      <a:pt x="1007" y="55"/>
                    </a:moveTo>
                    <a:cubicBezTo>
                      <a:pt x="1008" y="56"/>
                      <a:pt x="1009" y="58"/>
                      <a:pt x="1009" y="59"/>
                    </a:cubicBezTo>
                    <a:cubicBezTo>
                      <a:pt x="1009" y="59"/>
                      <a:pt x="1009" y="59"/>
                      <a:pt x="1009" y="59"/>
                    </a:cubicBezTo>
                    <a:cubicBezTo>
                      <a:pt x="1009" y="59"/>
                      <a:pt x="1009" y="59"/>
                      <a:pt x="1009" y="59"/>
                    </a:cubicBezTo>
                    <a:cubicBezTo>
                      <a:pt x="1027" y="68"/>
                      <a:pt x="1045" y="77"/>
                      <a:pt x="1063" y="86"/>
                    </a:cubicBezTo>
                    <a:cubicBezTo>
                      <a:pt x="1063" y="86"/>
                      <a:pt x="1063" y="86"/>
                      <a:pt x="1063" y="86"/>
                    </a:cubicBezTo>
                    <a:cubicBezTo>
                      <a:pt x="1064" y="85"/>
                      <a:pt x="1064" y="84"/>
                      <a:pt x="1065" y="83"/>
                    </a:cubicBezTo>
                    <a:cubicBezTo>
                      <a:pt x="1046" y="74"/>
                      <a:pt x="1026" y="65"/>
                      <a:pt x="1007" y="55"/>
                    </a:cubicBezTo>
                    <a:moveTo>
                      <a:pt x="855" y="44"/>
                    </a:moveTo>
                    <a:cubicBezTo>
                      <a:pt x="830" y="83"/>
                      <a:pt x="805" y="125"/>
                      <a:pt x="779" y="170"/>
                    </a:cubicBezTo>
                    <a:cubicBezTo>
                      <a:pt x="780" y="171"/>
                      <a:pt x="781" y="171"/>
                      <a:pt x="782" y="172"/>
                    </a:cubicBezTo>
                    <a:cubicBezTo>
                      <a:pt x="808" y="127"/>
                      <a:pt x="833" y="85"/>
                      <a:pt x="859" y="46"/>
                    </a:cubicBezTo>
                    <a:cubicBezTo>
                      <a:pt x="859" y="46"/>
                      <a:pt x="859" y="46"/>
                      <a:pt x="859" y="46"/>
                    </a:cubicBezTo>
                    <a:cubicBezTo>
                      <a:pt x="858" y="45"/>
                      <a:pt x="857" y="45"/>
                      <a:pt x="855" y="44"/>
                    </a:cubicBezTo>
                    <a:cubicBezTo>
                      <a:pt x="855" y="44"/>
                      <a:pt x="855" y="44"/>
                      <a:pt x="855" y="44"/>
                    </a:cubicBezTo>
                    <a:moveTo>
                      <a:pt x="863" y="33"/>
                    </a:moveTo>
                    <a:cubicBezTo>
                      <a:pt x="861" y="36"/>
                      <a:pt x="859" y="39"/>
                      <a:pt x="857" y="42"/>
                    </a:cubicBezTo>
                    <a:cubicBezTo>
                      <a:pt x="858" y="42"/>
                      <a:pt x="859" y="43"/>
                      <a:pt x="860" y="43"/>
                    </a:cubicBezTo>
                    <a:cubicBezTo>
                      <a:pt x="860" y="43"/>
                      <a:pt x="860" y="43"/>
                      <a:pt x="860" y="43"/>
                    </a:cubicBezTo>
                    <a:cubicBezTo>
                      <a:pt x="862" y="40"/>
                      <a:pt x="864" y="37"/>
                      <a:pt x="866" y="34"/>
                    </a:cubicBezTo>
                    <a:cubicBezTo>
                      <a:pt x="865" y="34"/>
                      <a:pt x="864" y="33"/>
                      <a:pt x="863" y="33"/>
                    </a:cubicBezTo>
                    <a:moveTo>
                      <a:pt x="938" y="23"/>
                    </a:moveTo>
                    <a:cubicBezTo>
                      <a:pt x="938" y="24"/>
                      <a:pt x="937" y="25"/>
                      <a:pt x="937" y="26"/>
                    </a:cubicBezTo>
                    <a:cubicBezTo>
                      <a:pt x="946" y="30"/>
                      <a:pt x="956" y="35"/>
                      <a:pt x="966" y="39"/>
                    </a:cubicBezTo>
                    <a:cubicBezTo>
                      <a:pt x="966" y="38"/>
                      <a:pt x="966" y="37"/>
                      <a:pt x="967" y="36"/>
                    </a:cubicBezTo>
                    <a:cubicBezTo>
                      <a:pt x="957" y="32"/>
                      <a:pt x="948" y="28"/>
                      <a:pt x="938" y="23"/>
                    </a:cubicBezTo>
                    <a:moveTo>
                      <a:pt x="876" y="14"/>
                    </a:moveTo>
                    <a:cubicBezTo>
                      <a:pt x="872" y="19"/>
                      <a:pt x="868" y="25"/>
                      <a:pt x="864" y="31"/>
                    </a:cubicBezTo>
                    <a:cubicBezTo>
                      <a:pt x="865" y="31"/>
                      <a:pt x="867" y="31"/>
                      <a:pt x="868" y="32"/>
                    </a:cubicBezTo>
                    <a:cubicBezTo>
                      <a:pt x="868" y="32"/>
                      <a:pt x="868" y="32"/>
                      <a:pt x="868" y="32"/>
                    </a:cubicBezTo>
                    <a:cubicBezTo>
                      <a:pt x="871" y="26"/>
                      <a:pt x="875" y="21"/>
                      <a:pt x="879" y="15"/>
                    </a:cubicBezTo>
                    <a:cubicBezTo>
                      <a:pt x="878" y="14"/>
                      <a:pt x="877" y="14"/>
                      <a:pt x="876" y="14"/>
                    </a:cubicBezTo>
                    <a:moveTo>
                      <a:pt x="899" y="6"/>
                    </a:moveTo>
                    <a:cubicBezTo>
                      <a:pt x="898" y="7"/>
                      <a:pt x="898" y="8"/>
                      <a:pt x="897" y="9"/>
                    </a:cubicBezTo>
                    <a:cubicBezTo>
                      <a:pt x="909" y="14"/>
                      <a:pt x="921" y="19"/>
                      <a:pt x="933" y="24"/>
                    </a:cubicBezTo>
                    <a:cubicBezTo>
                      <a:pt x="933" y="24"/>
                      <a:pt x="933" y="24"/>
                      <a:pt x="933" y="24"/>
                    </a:cubicBezTo>
                    <a:cubicBezTo>
                      <a:pt x="934" y="24"/>
                      <a:pt x="934" y="23"/>
                      <a:pt x="935" y="22"/>
                    </a:cubicBezTo>
                    <a:cubicBezTo>
                      <a:pt x="923" y="17"/>
                      <a:pt x="911" y="11"/>
                      <a:pt x="899" y="6"/>
                    </a:cubicBezTo>
                    <a:moveTo>
                      <a:pt x="885" y="0"/>
                    </a:moveTo>
                    <a:cubicBezTo>
                      <a:pt x="882" y="4"/>
                      <a:pt x="880" y="8"/>
                      <a:pt x="877" y="11"/>
                    </a:cubicBezTo>
                    <a:cubicBezTo>
                      <a:pt x="878" y="12"/>
                      <a:pt x="879" y="12"/>
                      <a:pt x="880" y="13"/>
                    </a:cubicBezTo>
                    <a:cubicBezTo>
                      <a:pt x="882" y="10"/>
                      <a:pt x="884" y="7"/>
                      <a:pt x="886" y="4"/>
                    </a:cubicBezTo>
                    <a:cubicBezTo>
                      <a:pt x="889" y="5"/>
                      <a:pt x="891" y="6"/>
                      <a:pt x="894" y="7"/>
                    </a:cubicBezTo>
                    <a:cubicBezTo>
                      <a:pt x="894" y="7"/>
                      <a:pt x="894" y="7"/>
                      <a:pt x="894" y="7"/>
                    </a:cubicBezTo>
                    <a:cubicBezTo>
                      <a:pt x="895" y="6"/>
                      <a:pt x="895" y="6"/>
                      <a:pt x="896" y="5"/>
                    </a:cubicBezTo>
                    <a:cubicBezTo>
                      <a:pt x="892" y="3"/>
                      <a:pt x="888" y="2"/>
                      <a:pt x="88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8" name="Freeform 9"/>
              <p:cNvSpPr>
                <a:spLocks noEditPoints="1"/>
              </p:cNvSpPr>
              <p:nvPr/>
            </p:nvSpPr>
            <p:spPr bwMode="auto">
              <a:xfrm>
                <a:off x="-803" y="1328"/>
                <a:ext cx="2046" cy="447"/>
              </a:xfrm>
              <a:custGeom>
                <a:avLst/>
                <a:gdLst>
                  <a:gd name="T0" fmla="*/ 1300 w 1318"/>
                  <a:gd name="T1" fmla="*/ 278 h 288"/>
                  <a:gd name="T2" fmla="*/ 1318 w 1318"/>
                  <a:gd name="T3" fmla="*/ 284 h 288"/>
                  <a:gd name="T4" fmla="*/ 1302 w 1318"/>
                  <a:gd name="T5" fmla="*/ 274 h 288"/>
                  <a:gd name="T6" fmla="*/ 714 w 1318"/>
                  <a:gd name="T7" fmla="*/ 149 h 288"/>
                  <a:gd name="T8" fmla="*/ 863 w 1318"/>
                  <a:gd name="T9" fmla="*/ 208 h 288"/>
                  <a:gd name="T10" fmla="*/ 1018 w 1318"/>
                  <a:gd name="T11" fmla="*/ 119 h 288"/>
                  <a:gd name="T12" fmla="*/ 984 w 1318"/>
                  <a:gd name="T13" fmla="*/ 186 h 288"/>
                  <a:gd name="T14" fmla="*/ 983 w 1318"/>
                  <a:gd name="T15" fmla="*/ 189 h 288"/>
                  <a:gd name="T16" fmla="*/ 952 w 1318"/>
                  <a:gd name="T17" fmla="*/ 250 h 288"/>
                  <a:gd name="T18" fmla="*/ 887 w 1318"/>
                  <a:gd name="T19" fmla="*/ 222 h 288"/>
                  <a:gd name="T20" fmla="*/ 964 w 1318"/>
                  <a:gd name="T21" fmla="*/ 235 h 288"/>
                  <a:gd name="T22" fmla="*/ 988 w 1318"/>
                  <a:gd name="T23" fmla="*/ 187 h 288"/>
                  <a:gd name="T24" fmla="*/ 1142 w 1318"/>
                  <a:gd name="T25" fmla="*/ 187 h 288"/>
                  <a:gd name="T26" fmla="*/ 1297 w 1318"/>
                  <a:gd name="T27" fmla="*/ 276 h 288"/>
                  <a:gd name="T28" fmla="*/ 1299 w 1318"/>
                  <a:gd name="T29" fmla="*/ 272 h 288"/>
                  <a:gd name="T30" fmla="*/ 1147 w 1318"/>
                  <a:gd name="T31" fmla="*/ 185 h 288"/>
                  <a:gd name="T32" fmla="*/ 1143 w 1318"/>
                  <a:gd name="T33" fmla="*/ 183 h 288"/>
                  <a:gd name="T34" fmla="*/ 640 w 1318"/>
                  <a:gd name="T35" fmla="*/ 116 h 288"/>
                  <a:gd name="T36" fmla="*/ 688 w 1318"/>
                  <a:gd name="T37" fmla="*/ 138 h 288"/>
                  <a:gd name="T38" fmla="*/ 640 w 1318"/>
                  <a:gd name="T39" fmla="*/ 116 h 288"/>
                  <a:gd name="T40" fmla="*/ 488 w 1318"/>
                  <a:gd name="T41" fmla="*/ 69 h 288"/>
                  <a:gd name="T42" fmla="*/ 635 w 1318"/>
                  <a:gd name="T43" fmla="*/ 118 h 288"/>
                  <a:gd name="T44" fmla="*/ 490 w 1318"/>
                  <a:gd name="T45" fmla="*/ 66 h 288"/>
                  <a:gd name="T46" fmla="*/ 425 w 1318"/>
                  <a:gd name="T47" fmla="*/ 51 h 288"/>
                  <a:gd name="T48" fmla="*/ 485 w 1318"/>
                  <a:gd name="T49" fmla="*/ 68 h 288"/>
                  <a:gd name="T50" fmla="*/ 426 w 1318"/>
                  <a:gd name="T51" fmla="*/ 48 h 288"/>
                  <a:gd name="T52" fmla="*/ 314 w 1318"/>
                  <a:gd name="T53" fmla="*/ 25 h 288"/>
                  <a:gd name="T54" fmla="*/ 422 w 1318"/>
                  <a:gd name="T55" fmla="*/ 50 h 288"/>
                  <a:gd name="T56" fmla="*/ 315 w 1318"/>
                  <a:gd name="T57" fmla="*/ 21 h 288"/>
                  <a:gd name="T58" fmla="*/ 152 w 1318"/>
                  <a:gd name="T59" fmla="*/ 67 h 288"/>
                  <a:gd name="T60" fmla="*/ 1 w 1318"/>
                  <a:gd name="T61" fmla="*/ 64 h 288"/>
                  <a:gd name="T62" fmla="*/ 0 w 1318"/>
                  <a:gd name="T63" fmla="*/ 66 h 288"/>
                  <a:gd name="T64" fmla="*/ 51 w 1318"/>
                  <a:gd name="T65" fmla="*/ 65 h 288"/>
                  <a:gd name="T66" fmla="*/ 184 w 1318"/>
                  <a:gd name="T67" fmla="*/ 4 h 288"/>
                  <a:gd name="T68" fmla="*/ 271 w 1318"/>
                  <a:gd name="T69" fmla="*/ 16 h 288"/>
                  <a:gd name="T70" fmla="*/ 272 w 1318"/>
                  <a:gd name="T71" fmla="*/ 1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18" h="288">
                    <a:moveTo>
                      <a:pt x="1302" y="274"/>
                    </a:moveTo>
                    <a:cubicBezTo>
                      <a:pt x="1301" y="275"/>
                      <a:pt x="1301" y="277"/>
                      <a:pt x="1300" y="278"/>
                    </a:cubicBezTo>
                    <a:cubicBezTo>
                      <a:pt x="1306" y="281"/>
                      <a:pt x="1312" y="284"/>
                      <a:pt x="1317" y="288"/>
                    </a:cubicBezTo>
                    <a:cubicBezTo>
                      <a:pt x="1317" y="287"/>
                      <a:pt x="1318" y="286"/>
                      <a:pt x="1318" y="284"/>
                    </a:cubicBezTo>
                    <a:cubicBezTo>
                      <a:pt x="1318" y="284"/>
                      <a:pt x="1318" y="284"/>
                      <a:pt x="1318" y="284"/>
                    </a:cubicBezTo>
                    <a:cubicBezTo>
                      <a:pt x="1313" y="281"/>
                      <a:pt x="1307" y="278"/>
                      <a:pt x="1302" y="274"/>
                    </a:cubicBezTo>
                    <a:moveTo>
                      <a:pt x="715" y="145"/>
                    </a:moveTo>
                    <a:cubicBezTo>
                      <a:pt x="715" y="146"/>
                      <a:pt x="715" y="147"/>
                      <a:pt x="714" y="149"/>
                    </a:cubicBezTo>
                    <a:cubicBezTo>
                      <a:pt x="763" y="168"/>
                      <a:pt x="812" y="189"/>
                      <a:pt x="860" y="211"/>
                    </a:cubicBezTo>
                    <a:cubicBezTo>
                      <a:pt x="861" y="210"/>
                      <a:pt x="862" y="209"/>
                      <a:pt x="863" y="208"/>
                    </a:cubicBezTo>
                    <a:cubicBezTo>
                      <a:pt x="814" y="185"/>
                      <a:pt x="764" y="164"/>
                      <a:pt x="715" y="145"/>
                    </a:cubicBezTo>
                    <a:moveTo>
                      <a:pt x="1018" y="119"/>
                    </a:moveTo>
                    <a:cubicBezTo>
                      <a:pt x="1007" y="141"/>
                      <a:pt x="996" y="163"/>
                      <a:pt x="984" y="186"/>
                    </a:cubicBezTo>
                    <a:cubicBezTo>
                      <a:pt x="984" y="186"/>
                      <a:pt x="984" y="186"/>
                      <a:pt x="984" y="186"/>
                    </a:cubicBezTo>
                    <a:cubicBezTo>
                      <a:pt x="984" y="187"/>
                      <a:pt x="983" y="188"/>
                      <a:pt x="983" y="189"/>
                    </a:cubicBezTo>
                    <a:cubicBezTo>
                      <a:pt x="983" y="189"/>
                      <a:pt x="983" y="189"/>
                      <a:pt x="983" y="189"/>
                    </a:cubicBezTo>
                    <a:cubicBezTo>
                      <a:pt x="975" y="203"/>
                      <a:pt x="968" y="218"/>
                      <a:pt x="960" y="233"/>
                    </a:cubicBezTo>
                    <a:cubicBezTo>
                      <a:pt x="957" y="238"/>
                      <a:pt x="955" y="244"/>
                      <a:pt x="952" y="250"/>
                    </a:cubicBezTo>
                    <a:cubicBezTo>
                      <a:pt x="931" y="239"/>
                      <a:pt x="909" y="229"/>
                      <a:pt x="888" y="219"/>
                    </a:cubicBezTo>
                    <a:cubicBezTo>
                      <a:pt x="888" y="220"/>
                      <a:pt x="888" y="221"/>
                      <a:pt x="887" y="222"/>
                    </a:cubicBezTo>
                    <a:cubicBezTo>
                      <a:pt x="909" y="233"/>
                      <a:pt x="931" y="244"/>
                      <a:pt x="953" y="255"/>
                    </a:cubicBezTo>
                    <a:cubicBezTo>
                      <a:pt x="957" y="248"/>
                      <a:pt x="960" y="241"/>
                      <a:pt x="964" y="235"/>
                    </a:cubicBezTo>
                    <a:cubicBezTo>
                      <a:pt x="971" y="220"/>
                      <a:pt x="979" y="205"/>
                      <a:pt x="986" y="190"/>
                    </a:cubicBezTo>
                    <a:cubicBezTo>
                      <a:pt x="987" y="189"/>
                      <a:pt x="987" y="188"/>
                      <a:pt x="988" y="187"/>
                    </a:cubicBezTo>
                    <a:cubicBezTo>
                      <a:pt x="999" y="166"/>
                      <a:pt x="1010" y="145"/>
                      <a:pt x="1020" y="124"/>
                    </a:cubicBezTo>
                    <a:cubicBezTo>
                      <a:pt x="1061" y="144"/>
                      <a:pt x="1102" y="165"/>
                      <a:pt x="1142" y="187"/>
                    </a:cubicBezTo>
                    <a:cubicBezTo>
                      <a:pt x="1143" y="187"/>
                      <a:pt x="1144" y="188"/>
                      <a:pt x="1145" y="188"/>
                    </a:cubicBezTo>
                    <a:cubicBezTo>
                      <a:pt x="1197" y="216"/>
                      <a:pt x="1248" y="246"/>
                      <a:pt x="1297" y="276"/>
                    </a:cubicBezTo>
                    <a:cubicBezTo>
                      <a:pt x="1297" y="276"/>
                      <a:pt x="1297" y="276"/>
                      <a:pt x="1297" y="276"/>
                    </a:cubicBezTo>
                    <a:cubicBezTo>
                      <a:pt x="1298" y="275"/>
                      <a:pt x="1298" y="274"/>
                      <a:pt x="1299" y="272"/>
                    </a:cubicBezTo>
                    <a:cubicBezTo>
                      <a:pt x="1249" y="242"/>
                      <a:pt x="1198" y="213"/>
                      <a:pt x="1147" y="185"/>
                    </a:cubicBezTo>
                    <a:cubicBezTo>
                      <a:pt x="1147" y="185"/>
                      <a:pt x="1147" y="185"/>
                      <a:pt x="1147" y="185"/>
                    </a:cubicBezTo>
                    <a:cubicBezTo>
                      <a:pt x="1146" y="185"/>
                      <a:pt x="1144" y="184"/>
                      <a:pt x="1143" y="183"/>
                    </a:cubicBezTo>
                    <a:cubicBezTo>
                      <a:pt x="1143" y="183"/>
                      <a:pt x="1143" y="183"/>
                      <a:pt x="1143" y="183"/>
                    </a:cubicBezTo>
                    <a:cubicBezTo>
                      <a:pt x="1102" y="161"/>
                      <a:pt x="1061" y="140"/>
                      <a:pt x="1018" y="119"/>
                    </a:cubicBezTo>
                    <a:moveTo>
                      <a:pt x="640" y="116"/>
                    </a:moveTo>
                    <a:cubicBezTo>
                      <a:pt x="639" y="117"/>
                      <a:pt x="639" y="119"/>
                      <a:pt x="638" y="120"/>
                    </a:cubicBezTo>
                    <a:cubicBezTo>
                      <a:pt x="655" y="126"/>
                      <a:pt x="671" y="132"/>
                      <a:pt x="688" y="138"/>
                    </a:cubicBezTo>
                    <a:cubicBezTo>
                      <a:pt x="688" y="137"/>
                      <a:pt x="689" y="136"/>
                      <a:pt x="690" y="135"/>
                    </a:cubicBezTo>
                    <a:cubicBezTo>
                      <a:pt x="673" y="129"/>
                      <a:pt x="657" y="122"/>
                      <a:pt x="640" y="116"/>
                    </a:cubicBezTo>
                    <a:moveTo>
                      <a:pt x="490" y="66"/>
                    </a:moveTo>
                    <a:cubicBezTo>
                      <a:pt x="489" y="67"/>
                      <a:pt x="489" y="68"/>
                      <a:pt x="488" y="69"/>
                    </a:cubicBezTo>
                    <a:cubicBezTo>
                      <a:pt x="536" y="84"/>
                      <a:pt x="585" y="100"/>
                      <a:pt x="635" y="118"/>
                    </a:cubicBezTo>
                    <a:cubicBezTo>
                      <a:pt x="635" y="118"/>
                      <a:pt x="635" y="118"/>
                      <a:pt x="635" y="118"/>
                    </a:cubicBezTo>
                    <a:cubicBezTo>
                      <a:pt x="635" y="117"/>
                      <a:pt x="636" y="116"/>
                      <a:pt x="637" y="115"/>
                    </a:cubicBezTo>
                    <a:cubicBezTo>
                      <a:pt x="587" y="97"/>
                      <a:pt x="538" y="81"/>
                      <a:pt x="490" y="66"/>
                    </a:cubicBezTo>
                    <a:moveTo>
                      <a:pt x="426" y="48"/>
                    </a:moveTo>
                    <a:cubicBezTo>
                      <a:pt x="426" y="49"/>
                      <a:pt x="425" y="50"/>
                      <a:pt x="425" y="51"/>
                    </a:cubicBezTo>
                    <a:cubicBezTo>
                      <a:pt x="445" y="57"/>
                      <a:pt x="465" y="62"/>
                      <a:pt x="485" y="68"/>
                    </a:cubicBezTo>
                    <a:cubicBezTo>
                      <a:pt x="485" y="68"/>
                      <a:pt x="485" y="68"/>
                      <a:pt x="485" y="68"/>
                    </a:cubicBezTo>
                    <a:cubicBezTo>
                      <a:pt x="485" y="67"/>
                      <a:pt x="486" y="66"/>
                      <a:pt x="487" y="65"/>
                    </a:cubicBezTo>
                    <a:cubicBezTo>
                      <a:pt x="466" y="59"/>
                      <a:pt x="446" y="53"/>
                      <a:pt x="426" y="48"/>
                    </a:cubicBezTo>
                    <a:moveTo>
                      <a:pt x="315" y="21"/>
                    </a:moveTo>
                    <a:cubicBezTo>
                      <a:pt x="315" y="23"/>
                      <a:pt x="315" y="24"/>
                      <a:pt x="314" y="25"/>
                    </a:cubicBezTo>
                    <a:cubicBezTo>
                      <a:pt x="349" y="32"/>
                      <a:pt x="385" y="41"/>
                      <a:pt x="422" y="50"/>
                    </a:cubicBezTo>
                    <a:cubicBezTo>
                      <a:pt x="422" y="50"/>
                      <a:pt x="422" y="50"/>
                      <a:pt x="422" y="50"/>
                    </a:cubicBezTo>
                    <a:cubicBezTo>
                      <a:pt x="422" y="49"/>
                      <a:pt x="423" y="48"/>
                      <a:pt x="423" y="47"/>
                    </a:cubicBezTo>
                    <a:cubicBezTo>
                      <a:pt x="386" y="37"/>
                      <a:pt x="350" y="29"/>
                      <a:pt x="315" y="21"/>
                    </a:cubicBezTo>
                    <a:moveTo>
                      <a:pt x="183" y="0"/>
                    </a:moveTo>
                    <a:cubicBezTo>
                      <a:pt x="172" y="22"/>
                      <a:pt x="162" y="44"/>
                      <a:pt x="152" y="67"/>
                    </a:cubicBezTo>
                    <a:cubicBezTo>
                      <a:pt x="117" y="63"/>
                      <a:pt x="85" y="61"/>
                      <a:pt x="55" y="61"/>
                    </a:cubicBezTo>
                    <a:cubicBezTo>
                      <a:pt x="36" y="61"/>
                      <a:pt x="18" y="62"/>
                      <a:pt x="1" y="64"/>
                    </a:cubicBezTo>
                    <a:cubicBezTo>
                      <a:pt x="1" y="64"/>
                      <a:pt x="1" y="64"/>
                      <a:pt x="1" y="64"/>
                    </a:cubicBezTo>
                    <a:cubicBezTo>
                      <a:pt x="1" y="65"/>
                      <a:pt x="1" y="65"/>
                      <a:pt x="0" y="66"/>
                    </a:cubicBezTo>
                    <a:cubicBezTo>
                      <a:pt x="0" y="67"/>
                      <a:pt x="0" y="67"/>
                      <a:pt x="0" y="67"/>
                    </a:cubicBezTo>
                    <a:cubicBezTo>
                      <a:pt x="16" y="65"/>
                      <a:pt x="33" y="65"/>
                      <a:pt x="51" y="65"/>
                    </a:cubicBezTo>
                    <a:cubicBezTo>
                      <a:pt x="82" y="65"/>
                      <a:pt x="116" y="67"/>
                      <a:pt x="153" y="71"/>
                    </a:cubicBezTo>
                    <a:cubicBezTo>
                      <a:pt x="163" y="48"/>
                      <a:pt x="173" y="26"/>
                      <a:pt x="184" y="4"/>
                    </a:cubicBezTo>
                    <a:cubicBezTo>
                      <a:pt x="211" y="7"/>
                      <a:pt x="240" y="11"/>
                      <a:pt x="271" y="16"/>
                    </a:cubicBezTo>
                    <a:cubicBezTo>
                      <a:pt x="271" y="16"/>
                      <a:pt x="271" y="16"/>
                      <a:pt x="271" y="16"/>
                    </a:cubicBezTo>
                    <a:cubicBezTo>
                      <a:pt x="271" y="16"/>
                      <a:pt x="271" y="15"/>
                      <a:pt x="272" y="15"/>
                    </a:cubicBezTo>
                    <a:cubicBezTo>
                      <a:pt x="272" y="15"/>
                      <a:pt x="272" y="14"/>
                      <a:pt x="272" y="14"/>
                    </a:cubicBezTo>
                    <a:cubicBezTo>
                      <a:pt x="241" y="7"/>
                      <a:pt x="211" y="3"/>
                      <a:pt x="18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9" name="Freeform 10"/>
              <p:cNvSpPr>
                <a:spLocks noEditPoints="1"/>
              </p:cNvSpPr>
              <p:nvPr/>
            </p:nvSpPr>
            <p:spPr bwMode="auto">
              <a:xfrm>
                <a:off x="118" y="623"/>
                <a:ext cx="770" cy="2006"/>
              </a:xfrm>
              <a:custGeom>
                <a:avLst/>
                <a:gdLst>
                  <a:gd name="T0" fmla="*/ 56 w 496"/>
                  <a:gd name="T1" fmla="*/ 1292 h 1292"/>
                  <a:gd name="T2" fmla="*/ 83 w 496"/>
                  <a:gd name="T3" fmla="*/ 1241 h 1292"/>
                  <a:gd name="T4" fmla="*/ 83 w 496"/>
                  <a:gd name="T5" fmla="*/ 1241 h 1292"/>
                  <a:gd name="T6" fmla="*/ 83 w 496"/>
                  <a:gd name="T7" fmla="*/ 1241 h 1292"/>
                  <a:gd name="T8" fmla="*/ 83 w 496"/>
                  <a:gd name="T9" fmla="*/ 1241 h 1292"/>
                  <a:gd name="T10" fmla="*/ 102 w 496"/>
                  <a:gd name="T11" fmla="*/ 1191 h 1292"/>
                  <a:gd name="T12" fmla="*/ 105 w 496"/>
                  <a:gd name="T13" fmla="*/ 1192 h 1292"/>
                  <a:gd name="T14" fmla="*/ 158 w 496"/>
                  <a:gd name="T15" fmla="*/ 1074 h 1292"/>
                  <a:gd name="T16" fmla="*/ 173 w 496"/>
                  <a:gd name="T17" fmla="*/ 1041 h 1292"/>
                  <a:gd name="T18" fmla="*/ 162 w 496"/>
                  <a:gd name="T19" fmla="*/ 1071 h 1292"/>
                  <a:gd name="T20" fmla="*/ 99 w 496"/>
                  <a:gd name="T21" fmla="*/ 1002 h 1292"/>
                  <a:gd name="T22" fmla="*/ 115 w 496"/>
                  <a:gd name="T23" fmla="*/ 701 h 1292"/>
                  <a:gd name="T24" fmla="*/ 87 w 496"/>
                  <a:gd name="T25" fmla="*/ 761 h 1292"/>
                  <a:gd name="T26" fmla="*/ 53 w 496"/>
                  <a:gd name="T27" fmla="*/ 838 h 1292"/>
                  <a:gd name="T28" fmla="*/ 0 w 496"/>
                  <a:gd name="T29" fmla="*/ 963 h 1292"/>
                  <a:gd name="T30" fmla="*/ 54 w 496"/>
                  <a:gd name="T31" fmla="*/ 983 h 1292"/>
                  <a:gd name="T32" fmla="*/ 54 w 496"/>
                  <a:gd name="T33" fmla="*/ 843 h 1292"/>
                  <a:gd name="T34" fmla="*/ 92 w 496"/>
                  <a:gd name="T35" fmla="*/ 759 h 1292"/>
                  <a:gd name="T36" fmla="*/ 76 w 496"/>
                  <a:gd name="T37" fmla="*/ 506 h 1292"/>
                  <a:gd name="T38" fmla="*/ 44 w 496"/>
                  <a:gd name="T39" fmla="*/ 569 h 1292"/>
                  <a:gd name="T40" fmla="*/ 1 w 496"/>
                  <a:gd name="T41" fmla="*/ 657 h 1292"/>
                  <a:gd name="T42" fmla="*/ 69 w 496"/>
                  <a:gd name="T43" fmla="*/ 678 h 1292"/>
                  <a:gd name="T44" fmla="*/ 47 w 496"/>
                  <a:gd name="T45" fmla="*/ 570 h 1292"/>
                  <a:gd name="T46" fmla="*/ 76 w 496"/>
                  <a:gd name="T47" fmla="*/ 506 h 1292"/>
                  <a:gd name="T48" fmla="*/ 81 w 496"/>
                  <a:gd name="T49" fmla="*/ 504 h 1292"/>
                  <a:gd name="T50" fmla="*/ 95 w 496"/>
                  <a:gd name="T51" fmla="*/ 472 h 1292"/>
                  <a:gd name="T52" fmla="*/ 95 w 496"/>
                  <a:gd name="T53" fmla="*/ 471 h 1292"/>
                  <a:gd name="T54" fmla="*/ 156 w 496"/>
                  <a:gd name="T55" fmla="*/ 366 h 1292"/>
                  <a:gd name="T56" fmla="*/ 154 w 496"/>
                  <a:gd name="T57" fmla="*/ 369 h 1292"/>
                  <a:gd name="T58" fmla="*/ 122 w 496"/>
                  <a:gd name="T59" fmla="*/ 428 h 1292"/>
                  <a:gd name="T60" fmla="*/ 257 w 496"/>
                  <a:gd name="T61" fmla="*/ 225 h 1292"/>
                  <a:gd name="T62" fmla="*/ 255 w 496"/>
                  <a:gd name="T63" fmla="*/ 222 h 1292"/>
                  <a:gd name="T64" fmla="*/ 271 w 496"/>
                  <a:gd name="T65" fmla="*/ 207 h 1292"/>
                  <a:gd name="T66" fmla="*/ 270 w 496"/>
                  <a:gd name="T67" fmla="*/ 203 h 1292"/>
                  <a:gd name="T68" fmla="*/ 337 w 496"/>
                  <a:gd name="T69" fmla="*/ 129 h 1292"/>
                  <a:gd name="T70" fmla="*/ 336 w 496"/>
                  <a:gd name="T71" fmla="*/ 126 h 1292"/>
                  <a:gd name="T72" fmla="*/ 364 w 496"/>
                  <a:gd name="T73" fmla="*/ 101 h 1292"/>
                  <a:gd name="T74" fmla="*/ 420 w 496"/>
                  <a:gd name="T75" fmla="*/ 48 h 1292"/>
                  <a:gd name="T76" fmla="*/ 375 w 496"/>
                  <a:gd name="T77" fmla="*/ 87 h 1292"/>
                  <a:gd name="T78" fmla="*/ 375 w 496"/>
                  <a:gd name="T79" fmla="*/ 87 h 1292"/>
                  <a:gd name="T80" fmla="*/ 375 w 496"/>
                  <a:gd name="T81" fmla="*/ 87 h 1292"/>
                  <a:gd name="T82" fmla="*/ 423 w 496"/>
                  <a:gd name="T83" fmla="*/ 49 h 1292"/>
                  <a:gd name="T84" fmla="*/ 460 w 496"/>
                  <a:gd name="T85" fmla="*/ 19 h 1292"/>
                  <a:gd name="T86" fmla="*/ 424 w 496"/>
                  <a:gd name="T87" fmla="*/ 48 h 1292"/>
                  <a:gd name="T88" fmla="*/ 462 w 496"/>
                  <a:gd name="T89" fmla="*/ 20 h 1292"/>
                  <a:gd name="T90" fmla="*/ 462 w 496"/>
                  <a:gd name="T91" fmla="*/ 18 h 1292"/>
                  <a:gd name="T92" fmla="*/ 464 w 496"/>
                  <a:gd name="T93" fmla="*/ 19 h 1292"/>
                  <a:gd name="T94" fmla="*/ 494 w 496"/>
                  <a:gd name="T95" fmla="*/ 0 h 1292"/>
                  <a:gd name="T96" fmla="*/ 491 w 496"/>
                  <a:gd name="T97" fmla="*/ 1 h 1292"/>
                  <a:gd name="T98" fmla="*/ 496 w 496"/>
                  <a:gd name="T99" fmla="*/ 0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6" h="1292">
                    <a:moveTo>
                      <a:pt x="80" y="1239"/>
                    </a:moveTo>
                    <a:cubicBezTo>
                      <a:pt x="72" y="1257"/>
                      <a:pt x="64" y="1274"/>
                      <a:pt x="56" y="1292"/>
                    </a:cubicBezTo>
                    <a:cubicBezTo>
                      <a:pt x="56" y="1292"/>
                      <a:pt x="56" y="1292"/>
                      <a:pt x="56" y="1292"/>
                    </a:cubicBezTo>
                    <a:cubicBezTo>
                      <a:pt x="57" y="1292"/>
                      <a:pt x="58" y="1292"/>
                      <a:pt x="59" y="1292"/>
                    </a:cubicBezTo>
                    <a:cubicBezTo>
                      <a:pt x="67" y="1275"/>
                      <a:pt x="75" y="1258"/>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2" y="1240"/>
                      <a:pt x="81" y="1240"/>
                      <a:pt x="80" y="1239"/>
                    </a:cubicBezTo>
                    <a:moveTo>
                      <a:pt x="158" y="1074"/>
                    </a:moveTo>
                    <a:cubicBezTo>
                      <a:pt x="139" y="1113"/>
                      <a:pt x="120" y="1152"/>
                      <a:pt x="102" y="1191"/>
                    </a:cubicBezTo>
                    <a:cubicBezTo>
                      <a:pt x="102" y="1191"/>
                      <a:pt x="102" y="1191"/>
                      <a:pt x="102" y="1191"/>
                    </a:cubicBezTo>
                    <a:cubicBezTo>
                      <a:pt x="103" y="1191"/>
                      <a:pt x="104" y="1191"/>
                      <a:pt x="105" y="1192"/>
                    </a:cubicBezTo>
                    <a:cubicBezTo>
                      <a:pt x="105" y="1192"/>
                      <a:pt x="105" y="1192"/>
                      <a:pt x="105" y="1192"/>
                    </a:cubicBezTo>
                    <a:cubicBezTo>
                      <a:pt x="105" y="1192"/>
                      <a:pt x="105" y="1192"/>
                      <a:pt x="105" y="1192"/>
                    </a:cubicBezTo>
                    <a:cubicBezTo>
                      <a:pt x="124" y="1153"/>
                      <a:pt x="142" y="1114"/>
                      <a:pt x="161" y="1075"/>
                    </a:cubicBezTo>
                    <a:cubicBezTo>
                      <a:pt x="160" y="1075"/>
                      <a:pt x="159" y="1074"/>
                      <a:pt x="158" y="1074"/>
                    </a:cubicBezTo>
                    <a:moveTo>
                      <a:pt x="99" y="1002"/>
                    </a:moveTo>
                    <a:cubicBezTo>
                      <a:pt x="99" y="1003"/>
                      <a:pt x="98" y="1004"/>
                      <a:pt x="98" y="1006"/>
                    </a:cubicBezTo>
                    <a:cubicBezTo>
                      <a:pt x="123" y="1017"/>
                      <a:pt x="148" y="1029"/>
                      <a:pt x="173" y="1041"/>
                    </a:cubicBezTo>
                    <a:cubicBezTo>
                      <a:pt x="169" y="1050"/>
                      <a:pt x="164" y="1060"/>
                      <a:pt x="159" y="1070"/>
                    </a:cubicBezTo>
                    <a:cubicBezTo>
                      <a:pt x="160" y="1070"/>
                      <a:pt x="161" y="1071"/>
                      <a:pt x="162" y="1071"/>
                    </a:cubicBezTo>
                    <a:cubicBezTo>
                      <a:pt x="162" y="1071"/>
                      <a:pt x="162" y="1071"/>
                      <a:pt x="162" y="1071"/>
                    </a:cubicBezTo>
                    <a:cubicBezTo>
                      <a:pt x="162" y="1071"/>
                      <a:pt x="162" y="1071"/>
                      <a:pt x="162" y="1071"/>
                    </a:cubicBezTo>
                    <a:cubicBezTo>
                      <a:pt x="168" y="1061"/>
                      <a:pt x="173" y="1050"/>
                      <a:pt x="178" y="1039"/>
                    </a:cubicBezTo>
                    <a:cubicBezTo>
                      <a:pt x="152" y="1026"/>
                      <a:pt x="125" y="1014"/>
                      <a:pt x="99" y="1002"/>
                    </a:cubicBezTo>
                    <a:moveTo>
                      <a:pt x="72" y="679"/>
                    </a:moveTo>
                    <a:cubicBezTo>
                      <a:pt x="72" y="681"/>
                      <a:pt x="71" y="682"/>
                      <a:pt x="71" y="683"/>
                    </a:cubicBezTo>
                    <a:cubicBezTo>
                      <a:pt x="85" y="689"/>
                      <a:pt x="100" y="695"/>
                      <a:pt x="115" y="701"/>
                    </a:cubicBezTo>
                    <a:cubicBezTo>
                      <a:pt x="106" y="719"/>
                      <a:pt x="97" y="738"/>
                      <a:pt x="88" y="757"/>
                    </a:cubicBezTo>
                    <a:cubicBezTo>
                      <a:pt x="88" y="757"/>
                      <a:pt x="88" y="757"/>
                      <a:pt x="88" y="757"/>
                    </a:cubicBezTo>
                    <a:cubicBezTo>
                      <a:pt x="88" y="759"/>
                      <a:pt x="87" y="760"/>
                      <a:pt x="87" y="761"/>
                    </a:cubicBezTo>
                    <a:cubicBezTo>
                      <a:pt x="87" y="761"/>
                      <a:pt x="87" y="761"/>
                      <a:pt x="87" y="761"/>
                    </a:cubicBezTo>
                    <a:cubicBezTo>
                      <a:pt x="75" y="786"/>
                      <a:pt x="64" y="812"/>
                      <a:pt x="53" y="838"/>
                    </a:cubicBezTo>
                    <a:cubicBezTo>
                      <a:pt x="53" y="838"/>
                      <a:pt x="53" y="838"/>
                      <a:pt x="53" y="838"/>
                    </a:cubicBezTo>
                    <a:cubicBezTo>
                      <a:pt x="52" y="839"/>
                      <a:pt x="52" y="840"/>
                      <a:pt x="51" y="841"/>
                    </a:cubicBezTo>
                    <a:cubicBezTo>
                      <a:pt x="51" y="841"/>
                      <a:pt x="51" y="841"/>
                      <a:pt x="51" y="841"/>
                    </a:cubicBezTo>
                    <a:cubicBezTo>
                      <a:pt x="34" y="882"/>
                      <a:pt x="17" y="923"/>
                      <a:pt x="0" y="963"/>
                    </a:cubicBezTo>
                    <a:cubicBezTo>
                      <a:pt x="18" y="971"/>
                      <a:pt x="35" y="978"/>
                      <a:pt x="52" y="985"/>
                    </a:cubicBezTo>
                    <a:cubicBezTo>
                      <a:pt x="52" y="985"/>
                      <a:pt x="52" y="985"/>
                      <a:pt x="52" y="985"/>
                    </a:cubicBezTo>
                    <a:cubicBezTo>
                      <a:pt x="53" y="984"/>
                      <a:pt x="53" y="984"/>
                      <a:pt x="54" y="983"/>
                    </a:cubicBezTo>
                    <a:cubicBezTo>
                      <a:pt x="54" y="983"/>
                      <a:pt x="54" y="982"/>
                      <a:pt x="54" y="982"/>
                    </a:cubicBezTo>
                    <a:cubicBezTo>
                      <a:pt x="38" y="975"/>
                      <a:pt x="21" y="968"/>
                      <a:pt x="5" y="961"/>
                    </a:cubicBezTo>
                    <a:cubicBezTo>
                      <a:pt x="21" y="922"/>
                      <a:pt x="37" y="882"/>
                      <a:pt x="54" y="843"/>
                    </a:cubicBezTo>
                    <a:cubicBezTo>
                      <a:pt x="55" y="842"/>
                      <a:pt x="55" y="840"/>
                      <a:pt x="56" y="839"/>
                    </a:cubicBezTo>
                    <a:cubicBezTo>
                      <a:pt x="67" y="813"/>
                      <a:pt x="79" y="788"/>
                      <a:pt x="90" y="762"/>
                    </a:cubicBezTo>
                    <a:cubicBezTo>
                      <a:pt x="91" y="761"/>
                      <a:pt x="91" y="760"/>
                      <a:pt x="92" y="759"/>
                    </a:cubicBezTo>
                    <a:cubicBezTo>
                      <a:pt x="101" y="739"/>
                      <a:pt x="110" y="719"/>
                      <a:pt x="120" y="699"/>
                    </a:cubicBezTo>
                    <a:cubicBezTo>
                      <a:pt x="104" y="692"/>
                      <a:pt x="88" y="686"/>
                      <a:pt x="72" y="679"/>
                    </a:cubicBezTo>
                    <a:moveTo>
                      <a:pt x="76" y="506"/>
                    </a:moveTo>
                    <a:cubicBezTo>
                      <a:pt x="68" y="521"/>
                      <a:pt x="60" y="536"/>
                      <a:pt x="52" y="552"/>
                    </a:cubicBezTo>
                    <a:cubicBezTo>
                      <a:pt x="49" y="558"/>
                      <a:pt x="46" y="563"/>
                      <a:pt x="44" y="569"/>
                    </a:cubicBezTo>
                    <a:cubicBezTo>
                      <a:pt x="44" y="569"/>
                      <a:pt x="44" y="569"/>
                      <a:pt x="44" y="569"/>
                    </a:cubicBezTo>
                    <a:cubicBezTo>
                      <a:pt x="43" y="570"/>
                      <a:pt x="42" y="571"/>
                      <a:pt x="42" y="572"/>
                    </a:cubicBezTo>
                    <a:cubicBezTo>
                      <a:pt x="42" y="572"/>
                      <a:pt x="42" y="572"/>
                      <a:pt x="42" y="572"/>
                    </a:cubicBezTo>
                    <a:cubicBezTo>
                      <a:pt x="28" y="600"/>
                      <a:pt x="15" y="628"/>
                      <a:pt x="1" y="657"/>
                    </a:cubicBezTo>
                    <a:cubicBezTo>
                      <a:pt x="23" y="665"/>
                      <a:pt x="45" y="673"/>
                      <a:pt x="67" y="682"/>
                    </a:cubicBezTo>
                    <a:cubicBezTo>
                      <a:pt x="67" y="682"/>
                      <a:pt x="67" y="682"/>
                      <a:pt x="67" y="682"/>
                    </a:cubicBezTo>
                    <a:cubicBezTo>
                      <a:pt x="68" y="680"/>
                      <a:pt x="68" y="679"/>
                      <a:pt x="69" y="678"/>
                    </a:cubicBezTo>
                    <a:cubicBezTo>
                      <a:pt x="48" y="670"/>
                      <a:pt x="27" y="662"/>
                      <a:pt x="6" y="654"/>
                    </a:cubicBezTo>
                    <a:cubicBezTo>
                      <a:pt x="19" y="627"/>
                      <a:pt x="32" y="600"/>
                      <a:pt x="45" y="574"/>
                    </a:cubicBezTo>
                    <a:cubicBezTo>
                      <a:pt x="46" y="573"/>
                      <a:pt x="46" y="571"/>
                      <a:pt x="47" y="570"/>
                    </a:cubicBezTo>
                    <a:cubicBezTo>
                      <a:pt x="50" y="565"/>
                      <a:pt x="53" y="559"/>
                      <a:pt x="55" y="553"/>
                    </a:cubicBezTo>
                    <a:cubicBezTo>
                      <a:pt x="63" y="538"/>
                      <a:pt x="71" y="522"/>
                      <a:pt x="79" y="507"/>
                    </a:cubicBezTo>
                    <a:cubicBezTo>
                      <a:pt x="78" y="507"/>
                      <a:pt x="77" y="506"/>
                      <a:pt x="76" y="506"/>
                    </a:cubicBezTo>
                    <a:moveTo>
                      <a:pt x="95" y="471"/>
                    </a:moveTo>
                    <a:cubicBezTo>
                      <a:pt x="89" y="482"/>
                      <a:pt x="83" y="492"/>
                      <a:pt x="78" y="503"/>
                    </a:cubicBezTo>
                    <a:cubicBezTo>
                      <a:pt x="79" y="503"/>
                      <a:pt x="80" y="503"/>
                      <a:pt x="81" y="504"/>
                    </a:cubicBezTo>
                    <a:cubicBezTo>
                      <a:pt x="81" y="504"/>
                      <a:pt x="81" y="504"/>
                      <a:pt x="81" y="504"/>
                    </a:cubicBezTo>
                    <a:cubicBezTo>
                      <a:pt x="87" y="493"/>
                      <a:pt x="93" y="483"/>
                      <a:pt x="98" y="472"/>
                    </a:cubicBezTo>
                    <a:cubicBezTo>
                      <a:pt x="97" y="472"/>
                      <a:pt x="96" y="472"/>
                      <a:pt x="95" y="472"/>
                    </a:cubicBezTo>
                    <a:cubicBezTo>
                      <a:pt x="95" y="472"/>
                      <a:pt x="95" y="472"/>
                      <a:pt x="95" y="472"/>
                    </a:cubicBezTo>
                    <a:cubicBezTo>
                      <a:pt x="95" y="472"/>
                      <a:pt x="95" y="471"/>
                      <a:pt x="95" y="471"/>
                    </a:cubicBezTo>
                    <a:cubicBezTo>
                      <a:pt x="95" y="471"/>
                      <a:pt x="95" y="471"/>
                      <a:pt x="95" y="471"/>
                    </a:cubicBezTo>
                    <a:moveTo>
                      <a:pt x="254" y="224"/>
                    </a:moveTo>
                    <a:cubicBezTo>
                      <a:pt x="221" y="267"/>
                      <a:pt x="188" y="315"/>
                      <a:pt x="156" y="366"/>
                    </a:cubicBezTo>
                    <a:cubicBezTo>
                      <a:pt x="156" y="366"/>
                      <a:pt x="156" y="366"/>
                      <a:pt x="156" y="366"/>
                    </a:cubicBezTo>
                    <a:cubicBezTo>
                      <a:pt x="156" y="366"/>
                      <a:pt x="156" y="366"/>
                      <a:pt x="156" y="366"/>
                    </a:cubicBezTo>
                    <a:cubicBezTo>
                      <a:pt x="156" y="367"/>
                      <a:pt x="155" y="368"/>
                      <a:pt x="154" y="369"/>
                    </a:cubicBezTo>
                    <a:cubicBezTo>
                      <a:pt x="154" y="369"/>
                      <a:pt x="154" y="369"/>
                      <a:pt x="154" y="369"/>
                    </a:cubicBezTo>
                    <a:cubicBezTo>
                      <a:pt x="154" y="369"/>
                      <a:pt x="154" y="369"/>
                      <a:pt x="154" y="369"/>
                    </a:cubicBezTo>
                    <a:cubicBezTo>
                      <a:pt x="143" y="388"/>
                      <a:pt x="131" y="407"/>
                      <a:pt x="120" y="427"/>
                    </a:cubicBezTo>
                    <a:cubicBezTo>
                      <a:pt x="121" y="427"/>
                      <a:pt x="122" y="428"/>
                      <a:pt x="122" y="428"/>
                    </a:cubicBezTo>
                    <a:cubicBezTo>
                      <a:pt x="135" y="409"/>
                      <a:pt x="146" y="389"/>
                      <a:pt x="158" y="370"/>
                    </a:cubicBezTo>
                    <a:cubicBezTo>
                      <a:pt x="158" y="370"/>
                      <a:pt x="159" y="369"/>
                      <a:pt x="159" y="368"/>
                    </a:cubicBezTo>
                    <a:cubicBezTo>
                      <a:pt x="192" y="316"/>
                      <a:pt x="224" y="268"/>
                      <a:pt x="257" y="225"/>
                    </a:cubicBezTo>
                    <a:cubicBezTo>
                      <a:pt x="256" y="225"/>
                      <a:pt x="255" y="225"/>
                      <a:pt x="254" y="224"/>
                    </a:cubicBezTo>
                    <a:moveTo>
                      <a:pt x="268" y="205"/>
                    </a:moveTo>
                    <a:cubicBezTo>
                      <a:pt x="264" y="211"/>
                      <a:pt x="260" y="216"/>
                      <a:pt x="255" y="222"/>
                    </a:cubicBezTo>
                    <a:cubicBezTo>
                      <a:pt x="256" y="222"/>
                      <a:pt x="257" y="223"/>
                      <a:pt x="258" y="223"/>
                    </a:cubicBezTo>
                    <a:cubicBezTo>
                      <a:pt x="258" y="223"/>
                      <a:pt x="258" y="223"/>
                      <a:pt x="258" y="223"/>
                    </a:cubicBezTo>
                    <a:cubicBezTo>
                      <a:pt x="263" y="217"/>
                      <a:pt x="267" y="212"/>
                      <a:pt x="271" y="207"/>
                    </a:cubicBezTo>
                    <a:cubicBezTo>
                      <a:pt x="270" y="206"/>
                      <a:pt x="269" y="206"/>
                      <a:pt x="268" y="205"/>
                    </a:cubicBezTo>
                    <a:moveTo>
                      <a:pt x="334" y="128"/>
                    </a:moveTo>
                    <a:cubicBezTo>
                      <a:pt x="313" y="151"/>
                      <a:pt x="291" y="176"/>
                      <a:pt x="270" y="203"/>
                    </a:cubicBezTo>
                    <a:cubicBezTo>
                      <a:pt x="271" y="203"/>
                      <a:pt x="272" y="204"/>
                      <a:pt x="273" y="204"/>
                    </a:cubicBezTo>
                    <a:cubicBezTo>
                      <a:pt x="273" y="204"/>
                      <a:pt x="273" y="204"/>
                      <a:pt x="273" y="204"/>
                    </a:cubicBezTo>
                    <a:cubicBezTo>
                      <a:pt x="294" y="177"/>
                      <a:pt x="316" y="152"/>
                      <a:pt x="337" y="129"/>
                    </a:cubicBezTo>
                    <a:cubicBezTo>
                      <a:pt x="336" y="129"/>
                      <a:pt x="335" y="129"/>
                      <a:pt x="334" y="128"/>
                    </a:cubicBezTo>
                    <a:moveTo>
                      <a:pt x="361" y="101"/>
                    </a:moveTo>
                    <a:cubicBezTo>
                      <a:pt x="353" y="109"/>
                      <a:pt x="344" y="117"/>
                      <a:pt x="336" y="126"/>
                    </a:cubicBezTo>
                    <a:cubicBezTo>
                      <a:pt x="337" y="127"/>
                      <a:pt x="338" y="127"/>
                      <a:pt x="339" y="127"/>
                    </a:cubicBezTo>
                    <a:cubicBezTo>
                      <a:pt x="339" y="127"/>
                      <a:pt x="339" y="127"/>
                      <a:pt x="339" y="127"/>
                    </a:cubicBezTo>
                    <a:cubicBezTo>
                      <a:pt x="347" y="118"/>
                      <a:pt x="356" y="110"/>
                      <a:pt x="364" y="101"/>
                    </a:cubicBezTo>
                    <a:cubicBezTo>
                      <a:pt x="363" y="101"/>
                      <a:pt x="362" y="101"/>
                      <a:pt x="361" y="101"/>
                    </a:cubicBezTo>
                    <a:moveTo>
                      <a:pt x="420" y="48"/>
                    </a:moveTo>
                    <a:cubicBezTo>
                      <a:pt x="420" y="48"/>
                      <a:pt x="420" y="48"/>
                      <a:pt x="420" y="48"/>
                    </a:cubicBezTo>
                    <a:cubicBezTo>
                      <a:pt x="405" y="60"/>
                      <a:pt x="390" y="73"/>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6" y="88"/>
                      <a:pt x="377" y="88"/>
                      <a:pt x="378" y="88"/>
                    </a:cubicBezTo>
                    <a:cubicBezTo>
                      <a:pt x="393" y="74"/>
                      <a:pt x="408" y="61"/>
                      <a:pt x="423" y="49"/>
                    </a:cubicBezTo>
                    <a:cubicBezTo>
                      <a:pt x="423" y="49"/>
                      <a:pt x="423" y="49"/>
                      <a:pt x="423" y="49"/>
                    </a:cubicBezTo>
                    <a:cubicBezTo>
                      <a:pt x="422" y="49"/>
                      <a:pt x="421" y="49"/>
                      <a:pt x="420" y="48"/>
                    </a:cubicBezTo>
                    <a:moveTo>
                      <a:pt x="460" y="19"/>
                    </a:moveTo>
                    <a:cubicBezTo>
                      <a:pt x="457" y="21"/>
                      <a:pt x="454" y="24"/>
                      <a:pt x="451" y="26"/>
                    </a:cubicBezTo>
                    <a:cubicBezTo>
                      <a:pt x="441" y="32"/>
                      <a:pt x="432" y="39"/>
                      <a:pt x="422" y="47"/>
                    </a:cubicBezTo>
                    <a:cubicBezTo>
                      <a:pt x="423" y="47"/>
                      <a:pt x="424" y="47"/>
                      <a:pt x="424" y="48"/>
                    </a:cubicBezTo>
                    <a:cubicBezTo>
                      <a:pt x="424" y="48"/>
                      <a:pt x="424" y="48"/>
                      <a:pt x="424" y="48"/>
                    </a:cubicBezTo>
                    <a:cubicBezTo>
                      <a:pt x="434" y="40"/>
                      <a:pt x="444" y="33"/>
                      <a:pt x="453" y="27"/>
                    </a:cubicBezTo>
                    <a:cubicBezTo>
                      <a:pt x="456" y="24"/>
                      <a:pt x="459" y="22"/>
                      <a:pt x="462" y="20"/>
                    </a:cubicBezTo>
                    <a:cubicBezTo>
                      <a:pt x="462" y="20"/>
                      <a:pt x="461" y="20"/>
                      <a:pt x="460" y="19"/>
                    </a:cubicBezTo>
                    <a:moveTo>
                      <a:pt x="489" y="2"/>
                    </a:moveTo>
                    <a:cubicBezTo>
                      <a:pt x="480" y="7"/>
                      <a:pt x="471" y="12"/>
                      <a:pt x="462" y="18"/>
                    </a:cubicBezTo>
                    <a:cubicBezTo>
                      <a:pt x="463" y="19"/>
                      <a:pt x="463" y="19"/>
                      <a:pt x="464" y="19"/>
                    </a:cubicBezTo>
                    <a:cubicBezTo>
                      <a:pt x="464" y="19"/>
                      <a:pt x="464" y="19"/>
                      <a:pt x="464" y="19"/>
                    </a:cubicBezTo>
                    <a:cubicBezTo>
                      <a:pt x="464" y="19"/>
                      <a:pt x="464" y="19"/>
                      <a:pt x="464" y="19"/>
                    </a:cubicBezTo>
                    <a:cubicBezTo>
                      <a:pt x="473" y="13"/>
                      <a:pt x="483" y="8"/>
                      <a:pt x="492" y="3"/>
                    </a:cubicBezTo>
                    <a:cubicBezTo>
                      <a:pt x="491" y="3"/>
                      <a:pt x="490" y="2"/>
                      <a:pt x="489" y="2"/>
                    </a:cubicBezTo>
                    <a:moveTo>
                      <a:pt x="494" y="0"/>
                    </a:moveTo>
                    <a:cubicBezTo>
                      <a:pt x="493" y="0"/>
                      <a:pt x="492" y="1"/>
                      <a:pt x="491" y="1"/>
                    </a:cubicBezTo>
                    <a:cubicBezTo>
                      <a:pt x="491" y="1"/>
                      <a:pt x="491" y="1"/>
                      <a:pt x="491" y="1"/>
                    </a:cubicBezTo>
                    <a:cubicBezTo>
                      <a:pt x="491" y="1"/>
                      <a:pt x="491" y="1"/>
                      <a:pt x="491" y="1"/>
                    </a:cubicBezTo>
                    <a:cubicBezTo>
                      <a:pt x="492" y="1"/>
                      <a:pt x="493" y="2"/>
                      <a:pt x="493" y="2"/>
                    </a:cubicBezTo>
                    <a:cubicBezTo>
                      <a:pt x="493" y="2"/>
                      <a:pt x="493" y="2"/>
                      <a:pt x="493" y="2"/>
                    </a:cubicBezTo>
                    <a:cubicBezTo>
                      <a:pt x="494" y="1"/>
                      <a:pt x="495" y="1"/>
                      <a:pt x="496" y="0"/>
                    </a:cubicBezTo>
                    <a:cubicBezTo>
                      <a:pt x="495" y="0"/>
                      <a:pt x="495" y="0"/>
                      <a:pt x="49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0" name="Freeform 11"/>
              <p:cNvSpPr>
                <a:spLocks noEditPoints="1"/>
              </p:cNvSpPr>
              <p:nvPr/>
            </p:nvSpPr>
            <p:spPr bwMode="auto">
              <a:xfrm>
                <a:off x="-89" y="727"/>
                <a:ext cx="1230" cy="1774"/>
              </a:xfrm>
              <a:custGeom>
                <a:avLst/>
                <a:gdLst>
                  <a:gd name="T0" fmla="*/ 20 w 792"/>
                  <a:gd name="T1" fmla="*/ 1075 h 1143"/>
                  <a:gd name="T2" fmla="*/ 0 w 792"/>
                  <a:gd name="T3" fmla="*/ 1141 h 1143"/>
                  <a:gd name="T4" fmla="*/ 0 w 792"/>
                  <a:gd name="T5" fmla="*/ 1141 h 1143"/>
                  <a:gd name="T6" fmla="*/ 2 w 792"/>
                  <a:gd name="T7" fmla="*/ 1143 h 1143"/>
                  <a:gd name="T8" fmla="*/ 20 w 792"/>
                  <a:gd name="T9" fmla="*/ 1075 h 1143"/>
                  <a:gd name="T10" fmla="*/ 29 w 792"/>
                  <a:gd name="T11" fmla="*/ 1047 h 1143"/>
                  <a:gd name="T12" fmla="*/ 29 w 792"/>
                  <a:gd name="T13" fmla="*/ 1047 h 1143"/>
                  <a:gd name="T14" fmla="*/ 29 w 792"/>
                  <a:gd name="T15" fmla="*/ 1047 h 1143"/>
                  <a:gd name="T16" fmla="*/ 32 w 792"/>
                  <a:gd name="T17" fmla="*/ 1048 h 1143"/>
                  <a:gd name="T18" fmla="*/ 132 w 792"/>
                  <a:gd name="T19" fmla="*/ 770 h 1143"/>
                  <a:gd name="T20" fmla="*/ 202 w 792"/>
                  <a:gd name="T21" fmla="*/ 611 h 1143"/>
                  <a:gd name="T22" fmla="*/ 200 w 792"/>
                  <a:gd name="T23" fmla="*/ 615 h 1143"/>
                  <a:gd name="T24" fmla="*/ 173 w 792"/>
                  <a:gd name="T25" fmla="*/ 675 h 1143"/>
                  <a:gd name="T26" fmla="*/ 145 w 792"/>
                  <a:gd name="T27" fmla="*/ 743 h 1143"/>
                  <a:gd name="T28" fmla="*/ 177 w 792"/>
                  <a:gd name="T29" fmla="*/ 673 h 1143"/>
                  <a:gd name="T30" fmla="*/ 237 w 792"/>
                  <a:gd name="T31" fmla="*/ 546 h 1143"/>
                  <a:gd name="T32" fmla="*/ 234 w 792"/>
                  <a:gd name="T33" fmla="*/ 545 h 1143"/>
                  <a:gd name="T34" fmla="*/ 247 w 792"/>
                  <a:gd name="T35" fmla="*/ 519 h 1143"/>
                  <a:gd name="T36" fmla="*/ 255 w 792"/>
                  <a:gd name="T37" fmla="*/ 511 h 1143"/>
                  <a:gd name="T38" fmla="*/ 624 w 792"/>
                  <a:gd name="T39" fmla="*/ 249 h 1143"/>
                  <a:gd name="T40" fmla="*/ 625 w 792"/>
                  <a:gd name="T41" fmla="*/ 253 h 1143"/>
                  <a:gd name="T42" fmla="*/ 572 w 792"/>
                  <a:gd name="T43" fmla="*/ 244 h 1143"/>
                  <a:gd name="T44" fmla="*/ 624 w 792"/>
                  <a:gd name="T45" fmla="*/ 256 h 1143"/>
                  <a:gd name="T46" fmla="*/ 621 w 792"/>
                  <a:gd name="T47" fmla="*/ 254 h 1143"/>
                  <a:gd name="T48" fmla="*/ 531 w 792"/>
                  <a:gd name="T49" fmla="*/ 226 h 1143"/>
                  <a:gd name="T50" fmla="*/ 567 w 792"/>
                  <a:gd name="T51" fmla="*/ 245 h 1143"/>
                  <a:gd name="T52" fmla="*/ 441 w 792"/>
                  <a:gd name="T53" fmla="*/ 189 h 1143"/>
                  <a:gd name="T54" fmla="*/ 352 w 792"/>
                  <a:gd name="T55" fmla="*/ 327 h 1143"/>
                  <a:gd name="T56" fmla="*/ 308 w 792"/>
                  <a:gd name="T57" fmla="*/ 404 h 1143"/>
                  <a:gd name="T58" fmla="*/ 277 w 792"/>
                  <a:gd name="T59" fmla="*/ 461 h 1143"/>
                  <a:gd name="T60" fmla="*/ 309 w 792"/>
                  <a:gd name="T61" fmla="*/ 408 h 1143"/>
                  <a:gd name="T62" fmla="*/ 357 w 792"/>
                  <a:gd name="T63" fmla="*/ 325 h 1143"/>
                  <a:gd name="T64" fmla="*/ 515 w 792"/>
                  <a:gd name="T65" fmla="*/ 222 h 1143"/>
                  <a:gd name="T66" fmla="*/ 527 w 792"/>
                  <a:gd name="T67" fmla="*/ 227 h 1143"/>
                  <a:gd name="T68" fmla="*/ 520 w 792"/>
                  <a:gd name="T69" fmla="*/ 221 h 1143"/>
                  <a:gd name="T70" fmla="*/ 517 w 792"/>
                  <a:gd name="T71" fmla="*/ 220 h 1143"/>
                  <a:gd name="T72" fmla="*/ 646 w 792"/>
                  <a:gd name="T73" fmla="*/ 211 h 1143"/>
                  <a:gd name="T74" fmla="*/ 702 w 792"/>
                  <a:gd name="T75" fmla="*/ 122 h 1143"/>
                  <a:gd name="T76" fmla="*/ 706 w 792"/>
                  <a:gd name="T77" fmla="*/ 122 h 1143"/>
                  <a:gd name="T78" fmla="*/ 707 w 792"/>
                  <a:gd name="T79" fmla="*/ 115 h 1143"/>
                  <a:gd name="T80" fmla="*/ 711 w 792"/>
                  <a:gd name="T81" fmla="*/ 114 h 1143"/>
                  <a:gd name="T82" fmla="*/ 744 w 792"/>
                  <a:gd name="T83" fmla="*/ 60 h 1143"/>
                  <a:gd name="T84" fmla="*/ 763 w 792"/>
                  <a:gd name="T85" fmla="*/ 33 h 1143"/>
                  <a:gd name="T86" fmla="*/ 747 w 792"/>
                  <a:gd name="T87" fmla="*/ 60 h 1143"/>
                  <a:gd name="T88" fmla="*/ 787 w 792"/>
                  <a:gd name="T89" fmla="*/ 3 h 1143"/>
                  <a:gd name="T90" fmla="*/ 791 w 792"/>
                  <a:gd name="T91" fmla="*/ 2 h 1143"/>
                  <a:gd name="T92" fmla="*/ 791 w 792"/>
                  <a:gd name="T93" fmla="*/ 1 h 1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143">
                    <a:moveTo>
                      <a:pt x="20" y="1075"/>
                    </a:moveTo>
                    <a:cubicBezTo>
                      <a:pt x="20" y="1075"/>
                      <a:pt x="20" y="1075"/>
                      <a:pt x="20" y="1075"/>
                    </a:cubicBezTo>
                    <a:cubicBezTo>
                      <a:pt x="20" y="1075"/>
                      <a:pt x="20" y="1075"/>
                      <a:pt x="20" y="1075"/>
                    </a:cubicBezTo>
                    <a:cubicBezTo>
                      <a:pt x="20" y="1075"/>
                      <a:pt x="20" y="1075"/>
                      <a:pt x="20" y="1075"/>
                    </a:cubicBezTo>
                    <a:cubicBezTo>
                      <a:pt x="20" y="1075"/>
                      <a:pt x="20" y="1075"/>
                      <a:pt x="20" y="1075"/>
                    </a:cubicBezTo>
                    <a:cubicBezTo>
                      <a:pt x="13" y="1097"/>
                      <a:pt x="6" y="1119"/>
                      <a:pt x="0" y="1141"/>
                    </a:cubicBezTo>
                    <a:cubicBezTo>
                      <a:pt x="0" y="1141"/>
                      <a:pt x="0" y="1141"/>
                      <a:pt x="0" y="1141"/>
                    </a:cubicBezTo>
                    <a:cubicBezTo>
                      <a:pt x="0" y="1141"/>
                      <a:pt x="0" y="1141"/>
                      <a:pt x="0" y="1141"/>
                    </a:cubicBezTo>
                    <a:cubicBezTo>
                      <a:pt x="0" y="1141"/>
                      <a:pt x="0" y="1141"/>
                      <a:pt x="0" y="1141"/>
                    </a:cubicBezTo>
                    <a:cubicBezTo>
                      <a:pt x="0" y="1141"/>
                      <a:pt x="0" y="1141"/>
                      <a:pt x="0" y="1141"/>
                    </a:cubicBezTo>
                    <a:cubicBezTo>
                      <a:pt x="0" y="1141"/>
                      <a:pt x="0" y="1141"/>
                      <a:pt x="0" y="1141"/>
                    </a:cubicBezTo>
                    <a:cubicBezTo>
                      <a:pt x="1" y="1141"/>
                      <a:pt x="1" y="1142"/>
                      <a:pt x="2" y="1143"/>
                    </a:cubicBezTo>
                    <a:cubicBezTo>
                      <a:pt x="9" y="1120"/>
                      <a:pt x="16" y="1098"/>
                      <a:pt x="23" y="1076"/>
                    </a:cubicBezTo>
                    <a:cubicBezTo>
                      <a:pt x="22" y="1076"/>
                      <a:pt x="21" y="1075"/>
                      <a:pt x="20" y="1075"/>
                    </a:cubicBezTo>
                    <a:cubicBezTo>
                      <a:pt x="20" y="1075"/>
                      <a:pt x="20" y="1075"/>
                      <a:pt x="20" y="1075"/>
                    </a:cubicBezTo>
                    <a:cubicBezTo>
                      <a:pt x="20" y="1075"/>
                      <a:pt x="20" y="1075"/>
                      <a:pt x="20" y="1075"/>
                    </a:cubicBezTo>
                    <a:moveTo>
                      <a:pt x="132" y="770"/>
                    </a:moveTo>
                    <a:cubicBezTo>
                      <a:pt x="94" y="861"/>
                      <a:pt x="59" y="954"/>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30" y="1047"/>
                      <a:pt x="31" y="1048"/>
                      <a:pt x="31" y="1048"/>
                    </a:cubicBezTo>
                    <a:cubicBezTo>
                      <a:pt x="32" y="1048"/>
                      <a:pt x="32" y="1048"/>
                      <a:pt x="32" y="1048"/>
                    </a:cubicBezTo>
                    <a:cubicBezTo>
                      <a:pt x="62" y="956"/>
                      <a:pt x="97" y="862"/>
                      <a:pt x="135" y="771"/>
                    </a:cubicBezTo>
                    <a:cubicBezTo>
                      <a:pt x="135" y="771"/>
                      <a:pt x="135" y="771"/>
                      <a:pt x="135" y="770"/>
                    </a:cubicBezTo>
                    <a:cubicBezTo>
                      <a:pt x="134" y="770"/>
                      <a:pt x="133" y="770"/>
                      <a:pt x="132" y="770"/>
                    </a:cubicBezTo>
                    <a:cubicBezTo>
                      <a:pt x="132" y="770"/>
                      <a:pt x="132" y="770"/>
                      <a:pt x="132" y="770"/>
                    </a:cubicBezTo>
                    <a:moveTo>
                      <a:pt x="234" y="545"/>
                    </a:moveTo>
                    <a:cubicBezTo>
                      <a:pt x="223" y="567"/>
                      <a:pt x="212" y="589"/>
                      <a:pt x="202" y="611"/>
                    </a:cubicBezTo>
                    <a:cubicBezTo>
                      <a:pt x="202" y="611"/>
                      <a:pt x="202" y="611"/>
                      <a:pt x="202" y="611"/>
                    </a:cubicBezTo>
                    <a:cubicBezTo>
                      <a:pt x="201" y="612"/>
                      <a:pt x="201" y="613"/>
                      <a:pt x="200" y="615"/>
                    </a:cubicBezTo>
                    <a:cubicBezTo>
                      <a:pt x="200" y="615"/>
                      <a:pt x="200" y="615"/>
                      <a:pt x="200" y="615"/>
                    </a:cubicBezTo>
                    <a:cubicBezTo>
                      <a:pt x="191" y="633"/>
                      <a:pt x="183" y="652"/>
                      <a:pt x="174" y="671"/>
                    </a:cubicBezTo>
                    <a:cubicBezTo>
                      <a:pt x="174" y="671"/>
                      <a:pt x="174" y="671"/>
                      <a:pt x="174" y="671"/>
                    </a:cubicBezTo>
                    <a:cubicBezTo>
                      <a:pt x="174" y="673"/>
                      <a:pt x="173" y="674"/>
                      <a:pt x="173" y="675"/>
                    </a:cubicBezTo>
                    <a:cubicBezTo>
                      <a:pt x="173" y="675"/>
                      <a:pt x="173" y="675"/>
                      <a:pt x="173" y="675"/>
                    </a:cubicBezTo>
                    <a:cubicBezTo>
                      <a:pt x="163" y="697"/>
                      <a:pt x="153" y="719"/>
                      <a:pt x="143" y="742"/>
                    </a:cubicBezTo>
                    <a:cubicBezTo>
                      <a:pt x="144" y="742"/>
                      <a:pt x="145" y="743"/>
                      <a:pt x="145" y="743"/>
                    </a:cubicBezTo>
                    <a:cubicBezTo>
                      <a:pt x="146" y="743"/>
                      <a:pt x="146" y="743"/>
                      <a:pt x="146" y="743"/>
                    </a:cubicBezTo>
                    <a:cubicBezTo>
                      <a:pt x="156" y="721"/>
                      <a:pt x="166" y="699"/>
                      <a:pt x="176" y="676"/>
                    </a:cubicBezTo>
                    <a:cubicBezTo>
                      <a:pt x="176" y="675"/>
                      <a:pt x="177" y="674"/>
                      <a:pt x="177" y="673"/>
                    </a:cubicBezTo>
                    <a:cubicBezTo>
                      <a:pt x="186" y="654"/>
                      <a:pt x="195" y="635"/>
                      <a:pt x="204" y="616"/>
                    </a:cubicBezTo>
                    <a:cubicBezTo>
                      <a:pt x="204" y="615"/>
                      <a:pt x="205" y="614"/>
                      <a:pt x="205" y="612"/>
                    </a:cubicBezTo>
                    <a:cubicBezTo>
                      <a:pt x="216" y="590"/>
                      <a:pt x="226" y="568"/>
                      <a:pt x="237" y="546"/>
                    </a:cubicBezTo>
                    <a:cubicBezTo>
                      <a:pt x="237" y="546"/>
                      <a:pt x="237" y="546"/>
                      <a:pt x="237" y="546"/>
                    </a:cubicBezTo>
                    <a:cubicBezTo>
                      <a:pt x="236" y="546"/>
                      <a:pt x="235" y="546"/>
                      <a:pt x="235" y="545"/>
                    </a:cubicBezTo>
                    <a:cubicBezTo>
                      <a:pt x="235" y="545"/>
                      <a:pt x="235" y="545"/>
                      <a:pt x="234" y="545"/>
                    </a:cubicBezTo>
                    <a:moveTo>
                      <a:pt x="275" y="464"/>
                    </a:moveTo>
                    <a:cubicBezTo>
                      <a:pt x="267" y="479"/>
                      <a:pt x="259" y="494"/>
                      <a:pt x="251" y="510"/>
                    </a:cubicBezTo>
                    <a:cubicBezTo>
                      <a:pt x="250" y="513"/>
                      <a:pt x="248" y="516"/>
                      <a:pt x="247" y="519"/>
                    </a:cubicBezTo>
                    <a:cubicBezTo>
                      <a:pt x="247" y="519"/>
                      <a:pt x="247" y="519"/>
                      <a:pt x="247" y="519"/>
                    </a:cubicBezTo>
                    <a:cubicBezTo>
                      <a:pt x="248" y="519"/>
                      <a:pt x="249" y="520"/>
                      <a:pt x="250" y="520"/>
                    </a:cubicBezTo>
                    <a:cubicBezTo>
                      <a:pt x="251" y="517"/>
                      <a:pt x="253" y="514"/>
                      <a:pt x="255" y="511"/>
                    </a:cubicBezTo>
                    <a:cubicBezTo>
                      <a:pt x="262" y="496"/>
                      <a:pt x="270" y="480"/>
                      <a:pt x="278" y="465"/>
                    </a:cubicBezTo>
                    <a:cubicBezTo>
                      <a:pt x="277" y="465"/>
                      <a:pt x="276" y="464"/>
                      <a:pt x="275" y="464"/>
                    </a:cubicBezTo>
                    <a:moveTo>
                      <a:pt x="624" y="249"/>
                    </a:moveTo>
                    <a:cubicBezTo>
                      <a:pt x="623" y="250"/>
                      <a:pt x="623" y="251"/>
                      <a:pt x="622" y="252"/>
                    </a:cubicBezTo>
                    <a:cubicBezTo>
                      <a:pt x="623" y="252"/>
                      <a:pt x="624" y="253"/>
                      <a:pt x="625" y="253"/>
                    </a:cubicBezTo>
                    <a:cubicBezTo>
                      <a:pt x="625" y="253"/>
                      <a:pt x="625" y="253"/>
                      <a:pt x="625" y="253"/>
                    </a:cubicBezTo>
                    <a:cubicBezTo>
                      <a:pt x="626" y="253"/>
                      <a:pt x="626" y="252"/>
                      <a:pt x="626" y="252"/>
                    </a:cubicBezTo>
                    <a:cubicBezTo>
                      <a:pt x="625" y="251"/>
                      <a:pt x="625" y="250"/>
                      <a:pt x="624" y="249"/>
                    </a:cubicBezTo>
                    <a:moveTo>
                      <a:pt x="572" y="244"/>
                    </a:moveTo>
                    <a:cubicBezTo>
                      <a:pt x="571" y="244"/>
                      <a:pt x="571" y="245"/>
                      <a:pt x="570" y="246"/>
                    </a:cubicBezTo>
                    <a:cubicBezTo>
                      <a:pt x="586" y="253"/>
                      <a:pt x="602" y="260"/>
                      <a:pt x="617" y="268"/>
                    </a:cubicBezTo>
                    <a:cubicBezTo>
                      <a:pt x="619" y="264"/>
                      <a:pt x="622" y="260"/>
                      <a:pt x="624" y="256"/>
                    </a:cubicBezTo>
                    <a:cubicBezTo>
                      <a:pt x="624" y="256"/>
                      <a:pt x="624" y="256"/>
                      <a:pt x="624" y="256"/>
                    </a:cubicBezTo>
                    <a:cubicBezTo>
                      <a:pt x="623" y="255"/>
                      <a:pt x="622" y="255"/>
                      <a:pt x="621" y="254"/>
                    </a:cubicBezTo>
                    <a:cubicBezTo>
                      <a:pt x="621" y="254"/>
                      <a:pt x="621" y="254"/>
                      <a:pt x="621" y="254"/>
                    </a:cubicBezTo>
                    <a:cubicBezTo>
                      <a:pt x="619" y="257"/>
                      <a:pt x="617" y="260"/>
                      <a:pt x="615" y="264"/>
                    </a:cubicBezTo>
                    <a:cubicBezTo>
                      <a:pt x="601" y="257"/>
                      <a:pt x="586" y="250"/>
                      <a:pt x="572" y="244"/>
                    </a:cubicBezTo>
                    <a:moveTo>
                      <a:pt x="531" y="226"/>
                    </a:moveTo>
                    <a:cubicBezTo>
                      <a:pt x="531" y="227"/>
                      <a:pt x="530" y="228"/>
                      <a:pt x="530" y="228"/>
                    </a:cubicBezTo>
                    <a:cubicBezTo>
                      <a:pt x="542" y="234"/>
                      <a:pt x="555" y="239"/>
                      <a:pt x="567" y="245"/>
                    </a:cubicBezTo>
                    <a:cubicBezTo>
                      <a:pt x="567" y="245"/>
                      <a:pt x="567" y="245"/>
                      <a:pt x="567" y="245"/>
                    </a:cubicBezTo>
                    <a:cubicBezTo>
                      <a:pt x="568" y="244"/>
                      <a:pt x="568" y="243"/>
                      <a:pt x="569" y="242"/>
                    </a:cubicBezTo>
                    <a:cubicBezTo>
                      <a:pt x="556" y="237"/>
                      <a:pt x="544" y="231"/>
                      <a:pt x="531" y="226"/>
                    </a:cubicBezTo>
                    <a:moveTo>
                      <a:pt x="441" y="189"/>
                    </a:moveTo>
                    <a:cubicBezTo>
                      <a:pt x="412" y="230"/>
                      <a:pt x="383" y="275"/>
                      <a:pt x="354" y="324"/>
                    </a:cubicBezTo>
                    <a:cubicBezTo>
                      <a:pt x="354" y="324"/>
                      <a:pt x="354" y="324"/>
                      <a:pt x="354" y="324"/>
                    </a:cubicBezTo>
                    <a:cubicBezTo>
                      <a:pt x="353" y="325"/>
                      <a:pt x="353" y="326"/>
                      <a:pt x="352" y="327"/>
                    </a:cubicBezTo>
                    <a:cubicBezTo>
                      <a:pt x="352" y="327"/>
                      <a:pt x="352" y="327"/>
                      <a:pt x="352" y="327"/>
                    </a:cubicBezTo>
                    <a:cubicBezTo>
                      <a:pt x="337" y="351"/>
                      <a:pt x="322" y="377"/>
                      <a:pt x="308" y="404"/>
                    </a:cubicBezTo>
                    <a:cubicBezTo>
                      <a:pt x="308" y="404"/>
                      <a:pt x="308" y="404"/>
                      <a:pt x="308" y="404"/>
                    </a:cubicBezTo>
                    <a:cubicBezTo>
                      <a:pt x="307" y="404"/>
                      <a:pt x="307" y="404"/>
                      <a:pt x="307" y="404"/>
                    </a:cubicBezTo>
                    <a:cubicBezTo>
                      <a:pt x="307" y="405"/>
                      <a:pt x="306" y="406"/>
                      <a:pt x="306" y="407"/>
                    </a:cubicBezTo>
                    <a:cubicBezTo>
                      <a:pt x="296" y="424"/>
                      <a:pt x="286" y="442"/>
                      <a:pt x="277" y="461"/>
                    </a:cubicBezTo>
                    <a:cubicBezTo>
                      <a:pt x="278" y="461"/>
                      <a:pt x="279" y="462"/>
                      <a:pt x="280" y="462"/>
                    </a:cubicBezTo>
                    <a:cubicBezTo>
                      <a:pt x="280" y="462"/>
                      <a:pt x="280" y="462"/>
                      <a:pt x="280" y="462"/>
                    </a:cubicBezTo>
                    <a:cubicBezTo>
                      <a:pt x="290" y="444"/>
                      <a:pt x="300" y="426"/>
                      <a:pt x="309" y="408"/>
                    </a:cubicBezTo>
                    <a:cubicBezTo>
                      <a:pt x="310" y="407"/>
                      <a:pt x="310" y="406"/>
                      <a:pt x="311" y="405"/>
                    </a:cubicBezTo>
                    <a:cubicBezTo>
                      <a:pt x="326" y="379"/>
                      <a:pt x="341" y="353"/>
                      <a:pt x="355" y="328"/>
                    </a:cubicBezTo>
                    <a:cubicBezTo>
                      <a:pt x="356" y="327"/>
                      <a:pt x="357" y="326"/>
                      <a:pt x="357" y="325"/>
                    </a:cubicBezTo>
                    <a:cubicBezTo>
                      <a:pt x="386" y="277"/>
                      <a:pt x="414" y="233"/>
                      <a:pt x="443" y="193"/>
                    </a:cubicBezTo>
                    <a:cubicBezTo>
                      <a:pt x="467" y="202"/>
                      <a:pt x="491" y="212"/>
                      <a:pt x="515" y="222"/>
                    </a:cubicBezTo>
                    <a:cubicBezTo>
                      <a:pt x="515" y="222"/>
                      <a:pt x="515" y="222"/>
                      <a:pt x="515" y="222"/>
                    </a:cubicBezTo>
                    <a:cubicBezTo>
                      <a:pt x="517" y="223"/>
                      <a:pt x="518" y="223"/>
                      <a:pt x="519" y="224"/>
                    </a:cubicBezTo>
                    <a:cubicBezTo>
                      <a:pt x="519" y="224"/>
                      <a:pt x="519" y="224"/>
                      <a:pt x="519" y="224"/>
                    </a:cubicBezTo>
                    <a:cubicBezTo>
                      <a:pt x="521" y="225"/>
                      <a:pt x="524" y="226"/>
                      <a:pt x="527" y="227"/>
                    </a:cubicBezTo>
                    <a:cubicBezTo>
                      <a:pt x="527" y="227"/>
                      <a:pt x="527" y="227"/>
                      <a:pt x="527" y="227"/>
                    </a:cubicBezTo>
                    <a:cubicBezTo>
                      <a:pt x="527" y="226"/>
                      <a:pt x="528" y="225"/>
                      <a:pt x="528" y="225"/>
                    </a:cubicBezTo>
                    <a:cubicBezTo>
                      <a:pt x="526" y="223"/>
                      <a:pt x="523" y="222"/>
                      <a:pt x="520" y="221"/>
                    </a:cubicBezTo>
                    <a:cubicBezTo>
                      <a:pt x="520" y="221"/>
                      <a:pt x="520" y="221"/>
                      <a:pt x="520" y="221"/>
                    </a:cubicBezTo>
                    <a:cubicBezTo>
                      <a:pt x="519" y="221"/>
                      <a:pt x="518" y="220"/>
                      <a:pt x="517" y="220"/>
                    </a:cubicBezTo>
                    <a:cubicBezTo>
                      <a:pt x="517" y="220"/>
                      <a:pt x="517" y="220"/>
                      <a:pt x="517" y="220"/>
                    </a:cubicBezTo>
                    <a:cubicBezTo>
                      <a:pt x="492" y="209"/>
                      <a:pt x="466" y="199"/>
                      <a:pt x="441" y="189"/>
                    </a:cubicBezTo>
                    <a:moveTo>
                      <a:pt x="702" y="122"/>
                    </a:moveTo>
                    <a:cubicBezTo>
                      <a:pt x="684" y="149"/>
                      <a:pt x="665" y="179"/>
                      <a:pt x="646" y="211"/>
                    </a:cubicBezTo>
                    <a:cubicBezTo>
                      <a:pt x="647" y="212"/>
                      <a:pt x="648" y="213"/>
                      <a:pt x="649" y="214"/>
                    </a:cubicBezTo>
                    <a:cubicBezTo>
                      <a:pt x="668" y="181"/>
                      <a:pt x="687" y="151"/>
                      <a:pt x="704" y="124"/>
                    </a:cubicBezTo>
                    <a:cubicBezTo>
                      <a:pt x="703" y="123"/>
                      <a:pt x="702" y="123"/>
                      <a:pt x="702" y="122"/>
                    </a:cubicBezTo>
                    <a:moveTo>
                      <a:pt x="707" y="115"/>
                    </a:moveTo>
                    <a:cubicBezTo>
                      <a:pt x="705" y="117"/>
                      <a:pt x="704" y="118"/>
                      <a:pt x="703" y="120"/>
                    </a:cubicBezTo>
                    <a:cubicBezTo>
                      <a:pt x="704" y="121"/>
                      <a:pt x="705" y="121"/>
                      <a:pt x="706" y="122"/>
                    </a:cubicBezTo>
                    <a:cubicBezTo>
                      <a:pt x="706" y="122"/>
                      <a:pt x="706" y="122"/>
                      <a:pt x="706" y="122"/>
                    </a:cubicBezTo>
                    <a:cubicBezTo>
                      <a:pt x="707" y="120"/>
                      <a:pt x="708" y="118"/>
                      <a:pt x="709" y="116"/>
                    </a:cubicBezTo>
                    <a:cubicBezTo>
                      <a:pt x="708" y="115"/>
                      <a:pt x="708" y="115"/>
                      <a:pt x="707" y="115"/>
                    </a:cubicBezTo>
                    <a:moveTo>
                      <a:pt x="744" y="60"/>
                    </a:moveTo>
                    <a:cubicBezTo>
                      <a:pt x="732" y="76"/>
                      <a:pt x="720" y="94"/>
                      <a:pt x="708" y="113"/>
                    </a:cubicBezTo>
                    <a:cubicBezTo>
                      <a:pt x="709" y="113"/>
                      <a:pt x="710" y="114"/>
                      <a:pt x="711" y="114"/>
                    </a:cubicBezTo>
                    <a:cubicBezTo>
                      <a:pt x="711" y="114"/>
                      <a:pt x="711" y="114"/>
                      <a:pt x="711" y="114"/>
                    </a:cubicBezTo>
                    <a:cubicBezTo>
                      <a:pt x="723" y="95"/>
                      <a:pt x="735" y="78"/>
                      <a:pt x="746" y="61"/>
                    </a:cubicBezTo>
                    <a:cubicBezTo>
                      <a:pt x="745" y="61"/>
                      <a:pt x="744" y="61"/>
                      <a:pt x="744" y="60"/>
                    </a:cubicBezTo>
                    <a:moveTo>
                      <a:pt x="787" y="3"/>
                    </a:moveTo>
                    <a:cubicBezTo>
                      <a:pt x="787" y="3"/>
                      <a:pt x="787" y="3"/>
                      <a:pt x="787" y="3"/>
                    </a:cubicBezTo>
                    <a:cubicBezTo>
                      <a:pt x="780" y="12"/>
                      <a:pt x="772" y="22"/>
                      <a:pt x="763" y="33"/>
                    </a:cubicBezTo>
                    <a:cubicBezTo>
                      <a:pt x="757" y="41"/>
                      <a:pt x="751" y="50"/>
                      <a:pt x="745" y="59"/>
                    </a:cubicBezTo>
                    <a:cubicBezTo>
                      <a:pt x="746" y="59"/>
                      <a:pt x="746" y="59"/>
                      <a:pt x="747" y="60"/>
                    </a:cubicBezTo>
                    <a:cubicBezTo>
                      <a:pt x="747" y="60"/>
                      <a:pt x="747" y="60"/>
                      <a:pt x="747" y="60"/>
                    </a:cubicBezTo>
                    <a:cubicBezTo>
                      <a:pt x="754" y="51"/>
                      <a:pt x="760" y="42"/>
                      <a:pt x="766" y="34"/>
                    </a:cubicBezTo>
                    <a:cubicBezTo>
                      <a:pt x="774" y="23"/>
                      <a:pt x="782" y="13"/>
                      <a:pt x="790" y="4"/>
                    </a:cubicBezTo>
                    <a:cubicBezTo>
                      <a:pt x="789" y="3"/>
                      <a:pt x="788" y="3"/>
                      <a:pt x="787" y="3"/>
                    </a:cubicBezTo>
                    <a:moveTo>
                      <a:pt x="790" y="0"/>
                    </a:moveTo>
                    <a:cubicBezTo>
                      <a:pt x="789" y="0"/>
                      <a:pt x="789" y="1"/>
                      <a:pt x="788" y="1"/>
                    </a:cubicBezTo>
                    <a:cubicBezTo>
                      <a:pt x="789" y="2"/>
                      <a:pt x="790" y="2"/>
                      <a:pt x="791" y="2"/>
                    </a:cubicBezTo>
                    <a:cubicBezTo>
                      <a:pt x="791" y="2"/>
                      <a:pt x="791" y="2"/>
                      <a:pt x="791" y="2"/>
                    </a:cubicBezTo>
                    <a:cubicBezTo>
                      <a:pt x="791" y="2"/>
                      <a:pt x="791" y="2"/>
                      <a:pt x="792" y="1"/>
                    </a:cubicBezTo>
                    <a:cubicBezTo>
                      <a:pt x="791" y="1"/>
                      <a:pt x="791" y="1"/>
                      <a:pt x="791" y="1"/>
                    </a:cubicBezTo>
                    <a:cubicBezTo>
                      <a:pt x="790" y="1"/>
                      <a:pt x="790" y="1"/>
                      <a:pt x="79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1" name="Freeform 12"/>
              <p:cNvSpPr>
                <a:spLocks noEditPoints="1"/>
              </p:cNvSpPr>
              <p:nvPr/>
            </p:nvSpPr>
            <p:spPr bwMode="auto">
              <a:xfrm>
                <a:off x="-337" y="585"/>
                <a:ext cx="1722" cy="2003"/>
              </a:xfrm>
              <a:custGeom>
                <a:avLst/>
                <a:gdLst>
                  <a:gd name="T0" fmla="*/ 490 w 1109"/>
                  <a:gd name="T1" fmla="*/ 1273 h 1290"/>
                  <a:gd name="T2" fmla="*/ 366 w 1109"/>
                  <a:gd name="T3" fmla="*/ 1231 h 1290"/>
                  <a:gd name="T4" fmla="*/ 368 w 1109"/>
                  <a:gd name="T5" fmla="*/ 1227 h 1290"/>
                  <a:gd name="T6" fmla="*/ 294 w 1109"/>
                  <a:gd name="T7" fmla="*/ 1198 h 1290"/>
                  <a:gd name="T8" fmla="*/ 495 w 1109"/>
                  <a:gd name="T9" fmla="*/ 1271 h 1290"/>
                  <a:gd name="T10" fmla="*/ 558 w 1109"/>
                  <a:gd name="T11" fmla="*/ 1147 h 1290"/>
                  <a:gd name="T12" fmla="*/ 687 w 1109"/>
                  <a:gd name="T13" fmla="*/ 901 h 1290"/>
                  <a:gd name="T14" fmla="*/ 618 w 1109"/>
                  <a:gd name="T15" fmla="*/ 1035 h 1290"/>
                  <a:gd name="T16" fmla="*/ 690 w 1109"/>
                  <a:gd name="T17" fmla="*/ 903 h 1290"/>
                  <a:gd name="T18" fmla="*/ 692 w 1109"/>
                  <a:gd name="T19" fmla="*/ 899 h 1290"/>
                  <a:gd name="T20" fmla="*/ 716 w 1109"/>
                  <a:gd name="T21" fmla="*/ 852 h 1290"/>
                  <a:gd name="T22" fmla="*/ 946 w 1109"/>
                  <a:gd name="T23" fmla="*/ 867 h 1290"/>
                  <a:gd name="T24" fmla="*/ 765 w 1109"/>
                  <a:gd name="T25" fmla="*/ 825 h 1290"/>
                  <a:gd name="T26" fmla="*/ 988 w 1109"/>
                  <a:gd name="T27" fmla="*/ 774 h 1290"/>
                  <a:gd name="T28" fmla="*/ 951 w 1109"/>
                  <a:gd name="T29" fmla="*/ 848 h 1290"/>
                  <a:gd name="T30" fmla="*/ 991 w 1109"/>
                  <a:gd name="T31" fmla="*/ 776 h 1290"/>
                  <a:gd name="T32" fmla="*/ 997 w 1109"/>
                  <a:gd name="T33" fmla="*/ 754 h 1290"/>
                  <a:gd name="T34" fmla="*/ 1000 w 1109"/>
                  <a:gd name="T35" fmla="*/ 756 h 1290"/>
                  <a:gd name="T36" fmla="*/ 89 w 1109"/>
                  <a:gd name="T37" fmla="*/ 770 h 1290"/>
                  <a:gd name="T38" fmla="*/ 88 w 1109"/>
                  <a:gd name="T39" fmla="*/ 774 h 1290"/>
                  <a:gd name="T40" fmla="*/ 174 w 1109"/>
                  <a:gd name="T41" fmla="*/ 1145 h 1290"/>
                  <a:gd name="T42" fmla="*/ 117 w 1109"/>
                  <a:gd name="T43" fmla="*/ 707 h 1290"/>
                  <a:gd name="T44" fmla="*/ 114 w 1109"/>
                  <a:gd name="T45" fmla="*/ 706 h 1290"/>
                  <a:gd name="T46" fmla="*/ 1033 w 1109"/>
                  <a:gd name="T47" fmla="*/ 676 h 1290"/>
                  <a:gd name="T48" fmla="*/ 1037 w 1109"/>
                  <a:gd name="T49" fmla="*/ 675 h 1290"/>
                  <a:gd name="T50" fmla="*/ 125 w 1109"/>
                  <a:gd name="T51" fmla="*/ 679 h 1290"/>
                  <a:gd name="T52" fmla="*/ 156 w 1109"/>
                  <a:gd name="T53" fmla="*/ 616 h 1290"/>
                  <a:gd name="T54" fmla="*/ 1064 w 1109"/>
                  <a:gd name="T55" fmla="*/ 601 h 1290"/>
                  <a:gd name="T56" fmla="*/ 1068 w 1109"/>
                  <a:gd name="T57" fmla="*/ 603 h 1290"/>
                  <a:gd name="T58" fmla="*/ 1014 w 1109"/>
                  <a:gd name="T59" fmla="*/ 537 h 1290"/>
                  <a:gd name="T60" fmla="*/ 187 w 1109"/>
                  <a:gd name="T61" fmla="*/ 543 h 1290"/>
                  <a:gd name="T62" fmla="*/ 157 w 1109"/>
                  <a:gd name="T63" fmla="*/ 612 h 1290"/>
                  <a:gd name="T64" fmla="*/ 223 w 1109"/>
                  <a:gd name="T65" fmla="*/ 481 h 1290"/>
                  <a:gd name="T66" fmla="*/ 1039 w 1109"/>
                  <a:gd name="T67" fmla="*/ 480 h 1290"/>
                  <a:gd name="T68" fmla="*/ 1040 w 1109"/>
                  <a:gd name="T69" fmla="*/ 477 h 1290"/>
                  <a:gd name="T70" fmla="*/ 221 w 1109"/>
                  <a:gd name="T71" fmla="*/ 477 h 1290"/>
                  <a:gd name="T72" fmla="*/ 247 w 1109"/>
                  <a:gd name="T73" fmla="*/ 436 h 1290"/>
                  <a:gd name="T74" fmla="*/ 1055 w 1109"/>
                  <a:gd name="T75" fmla="*/ 432 h 1290"/>
                  <a:gd name="T76" fmla="*/ 1107 w 1109"/>
                  <a:gd name="T77" fmla="*/ 277 h 1290"/>
                  <a:gd name="T78" fmla="*/ 1096 w 1109"/>
                  <a:gd name="T79" fmla="*/ 322 h 1290"/>
                  <a:gd name="T80" fmla="*/ 259 w 1109"/>
                  <a:gd name="T81" fmla="*/ 412 h 1290"/>
                  <a:gd name="T82" fmla="*/ 1037 w 1109"/>
                  <a:gd name="T83" fmla="*/ 238 h 1290"/>
                  <a:gd name="T84" fmla="*/ 1104 w 1109"/>
                  <a:gd name="T85" fmla="*/ 277 h 1290"/>
                  <a:gd name="T86" fmla="*/ 394 w 1109"/>
                  <a:gd name="T87" fmla="*/ 219 h 1290"/>
                  <a:gd name="T88" fmla="*/ 411 w 1109"/>
                  <a:gd name="T89" fmla="*/ 203 h 1290"/>
                  <a:gd name="T90" fmla="*/ 413 w 1109"/>
                  <a:gd name="T91" fmla="*/ 201 h 1290"/>
                  <a:gd name="T92" fmla="*/ 441 w 1109"/>
                  <a:gd name="T93" fmla="*/ 166 h 1290"/>
                  <a:gd name="T94" fmla="*/ 506 w 1109"/>
                  <a:gd name="T95" fmla="*/ 189 h 1290"/>
                  <a:gd name="T96" fmla="*/ 578 w 1109"/>
                  <a:gd name="T97" fmla="*/ 113 h 1290"/>
                  <a:gd name="T98" fmla="*/ 597 w 1109"/>
                  <a:gd name="T99" fmla="*/ 95 h 1290"/>
                  <a:gd name="T100" fmla="*/ 654 w 1109"/>
                  <a:gd name="T101" fmla="*/ 52 h 1290"/>
                  <a:gd name="T102" fmla="*/ 684 w 1109"/>
                  <a:gd name="T103" fmla="*/ 32 h 1290"/>
                  <a:gd name="T104" fmla="*/ 666 w 1109"/>
                  <a:gd name="T105" fmla="*/ 25 h 1290"/>
                  <a:gd name="T106" fmla="*/ 662 w 1109"/>
                  <a:gd name="T107" fmla="*/ 25 h 1290"/>
                  <a:gd name="T108" fmla="*/ 579 w 1109"/>
                  <a:gd name="T109" fmla="*/ 0 h 1290"/>
                  <a:gd name="T110" fmla="*/ 610 w 1109"/>
                  <a:gd name="T111" fmla="*/ 10 h 1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09" h="1290">
                    <a:moveTo>
                      <a:pt x="409" y="1247"/>
                    </a:moveTo>
                    <a:cubicBezTo>
                      <a:pt x="409" y="1249"/>
                      <a:pt x="408" y="1249"/>
                      <a:pt x="408" y="1251"/>
                    </a:cubicBezTo>
                    <a:cubicBezTo>
                      <a:pt x="434" y="1264"/>
                      <a:pt x="459" y="1277"/>
                      <a:pt x="485" y="1290"/>
                    </a:cubicBezTo>
                    <a:cubicBezTo>
                      <a:pt x="488" y="1285"/>
                      <a:pt x="491" y="1280"/>
                      <a:pt x="493" y="1275"/>
                    </a:cubicBezTo>
                    <a:cubicBezTo>
                      <a:pt x="492" y="1274"/>
                      <a:pt x="491" y="1274"/>
                      <a:pt x="490" y="1273"/>
                    </a:cubicBezTo>
                    <a:cubicBezTo>
                      <a:pt x="488" y="1277"/>
                      <a:pt x="486" y="1281"/>
                      <a:pt x="484" y="1285"/>
                    </a:cubicBezTo>
                    <a:cubicBezTo>
                      <a:pt x="459" y="1272"/>
                      <a:pt x="434" y="1260"/>
                      <a:pt x="409" y="1247"/>
                    </a:cubicBezTo>
                    <a:moveTo>
                      <a:pt x="298" y="1195"/>
                    </a:moveTo>
                    <a:cubicBezTo>
                      <a:pt x="298" y="1197"/>
                      <a:pt x="297" y="1198"/>
                      <a:pt x="297" y="1199"/>
                    </a:cubicBezTo>
                    <a:cubicBezTo>
                      <a:pt x="320" y="1209"/>
                      <a:pt x="343" y="1220"/>
                      <a:pt x="366" y="1231"/>
                    </a:cubicBezTo>
                    <a:cubicBezTo>
                      <a:pt x="366" y="1230"/>
                      <a:pt x="366" y="1230"/>
                      <a:pt x="366" y="1230"/>
                    </a:cubicBezTo>
                    <a:cubicBezTo>
                      <a:pt x="366" y="1230"/>
                      <a:pt x="366" y="1230"/>
                      <a:pt x="366" y="1230"/>
                    </a:cubicBezTo>
                    <a:cubicBezTo>
                      <a:pt x="366" y="1230"/>
                      <a:pt x="366" y="1230"/>
                      <a:pt x="367" y="1229"/>
                    </a:cubicBezTo>
                    <a:cubicBezTo>
                      <a:pt x="367" y="1229"/>
                      <a:pt x="367" y="1229"/>
                      <a:pt x="367" y="1228"/>
                    </a:cubicBezTo>
                    <a:cubicBezTo>
                      <a:pt x="367" y="1228"/>
                      <a:pt x="368" y="1228"/>
                      <a:pt x="368" y="1227"/>
                    </a:cubicBezTo>
                    <a:cubicBezTo>
                      <a:pt x="345" y="1216"/>
                      <a:pt x="322" y="1206"/>
                      <a:pt x="298" y="1195"/>
                    </a:cubicBezTo>
                    <a:moveTo>
                      <a:pt x="197" y="1153"/>
                    </a:moveTo>
                    <a:cubicBezTo>
                      <a:pt x="197" y="1154"/>
                      <a:pt x="196" y="1155"/>
                      <a:pt x="196" y="1156"/>
                    </a:cubicBezTo>
                    <a:cubicBezTo>
                      <a:pt x="229" y="1169"/>
                      <a:pt x="261" y="1183"/>
                      <a:pt x="294" y="1198"/>
                    </a:cubicBezTo>
                    <a:cubicBezTo>
                      <a:pt x="294" y="1198"/>
                      <a:pt x="294" y="1198"/>
                      <a:pt x="294" y="1198"/>
                    </a:cubicBezTo>
                    <a:cubicBezTo>
                      <a:pt x="295" y="1196"/>
                      <a:pt x="295" y="1195"/>
                      <a:pt x="295" y="1194"/>
                    </a:cubicBezTo>
                    <a:cubicBezTo>
                      <a:pt x="263" y="1180"/>
                      <a:pt x="230" y="1166"/>
                      <a:pt x="197" y="1153"/>
                    </a:cubicBezTo>
                    <a:moveTo>
                      <a:pt x="556" y="1151"/>
                    </a:moveTo>
                    <a:cubicBezTo>
                      <a:pt x="535" y="1191"/>
                      <a:pt x="514" y="1231"/>
                      <a:pt x="492" y="1270"/>
                    </a:cubicBezTo>
                    <a:cubicBezTo>
                      <a:pt x="493" y="1270"/>
                      <a:pt x="494" y="1271"/>
                      <a:pt x="495" y="1271"/>
                    </a:cubicBezTo>
                    <a:cubicBezTo>
                      <a:pt x="495" y="1271"/>
                      <a:pt x="495" y="1271"/>
                      <a:pt x="495" y="1271"/>
                    </a:cubicBezTo>
                    <a:cubicBezTo>
                      <a:pt x="516" y="1232"/>
                      <a:pt x="538" y="1192"/>
                      <a:pt x="559" y="1152"/>
                    </a:cubicBezTo>
                    <a:cubicBezTo>
                      <a:pt x="558" y="1152"/>
                      <a:pt x="557" y="1151"/>
                      <a:pt x="556" y="1151"/>
                    </a:cubicBezTo>
                    <a:moveTo>
                      <a:pt x="616" y="1038"/>
                    </a:moveTo>
                    <a:cubicBezTo>
                      <a:pt x="596" y="1075"/>
                      <a:pt x="577" y="1111"/>
                      <a:pt x="558" y="1147"/>
                    </a:cubicBezTo>
                    <a:cubicBezTo>
                      <a:pt x="559" y="1148"/>
                      <a:pt x="560" y="1148"/>
                      <a:pt x="561" y="1149"/>
                    </a:cubicBezTo>
                    <a:cubicBezTo>
                      <a:pt x="561" y="1149"/>
                      <a:pt x="561" y="1149"/>
                      <a:pt x="561" y="1149"/>
                    </a:cubicBezTo>
                    <a:cubicBezTo>
                      <a:pt x="580" y="1113"/>
                      <a:pt x="600" y="1076"/>
                      <a:pt x="619" y="1040"/>
                    </a:cubicBezTo>
                    <a:cubicBezTo>
                      <a:pt x="618" y="1039"/>
                      <a:pt x="617" y="1039"/>
                      <a:pt x="616" y="1038"/>
                    </a:cubicBezTo>
                    <a:moveTo>
                      <a:pt x="687" y="901"/>
                    </a:moveTo>
                    <a:cubicBezTo>
                      <a:pt x="670" y="933"/>
                      <a:pt x="654" y="966"/>
                      <a:pt x="637" y="998"/>
                    </a:cubicBezTo>
                    <a:cubicBezTo>
                      <a:pt x="637" y="998"/>
                      <a:pt x="637" y="998"/>
                      <a:pt x="637" y="998"/>
                    </a:cubicBezTo>
                    <a:cubicBezTo>
                      <a:pt x="636" y="999"/>
                      <a:pt x="635" y="1001"/>
                      <a:pt x="635" y="1002"/>
                    </a:cubicBezTo>
                    <a:cubicBezTo>
                      <a:pt x="635" y="1002"/>
                      <a:pt x="635" y="1002"/>
                      <a:pt x="635" y="1002"/>
                    </a:cubicBezTo>
                    <a:cubicBezTo>
                      <a:pt x="629" y="1013"/>
                      <a:pt x="623" y="1024"/>
                      <a:pt x="618" y="1035"/>
                    </a:cubicBezTo>
                    <a:cubicBezTo>
                      <a:pt x="619" y="1035"/>
                      <a:pt x="620" y="1036"/>
                      <a:pt x="621" y="1036"/>
                    </a:cubicBezTo>
                    <a:cubicBezTo>
                      <a:pt x="621" y="1036"/>
                      <a:pt x="621" y="1036"/>
                      <a:pt x="621" y="1036"/>
                    </a:cubicBezTo>
                    <a:cubicBezTo>
                      <a:pt x="627" y="1025"/>
                      <a:pt x="632" y="1014"/>
                      <a:pt x="638" y="1003"/>
                    </a:cubicBezTo>
                    <a:cubicBezTo>
                      <a:pt x="639" y="1002"/>
                      <a:pt x="639" y="1001"/>
                      <a:pt x="640" y="1000"/>
                    </a:cubicBezTo>
                    <a:cubicBezTo>
                      <a:pt x="657" y="968"/>
                      <a:pt x="674" y="935"/>
                      <a:pt x="690" y="903"/>
                    </a:cubicBezTo>
                    <a:cubicBezTo>
                      <a:pt x="689" y="902"/>
                      <a:pt x="688" y="902"/>
                      <a:pt x="687" y="901"/>
                    </a:cubicBezTo>
                    <a:moveTo>
                      <a:pt x="700" y="877"/>
                    </a:moveTo>
                    <a:cubicBezTo>
                      <a:pt x="696" y="883"/>
                      <a:pt x="693" y="890"/>
                      <a:pt x="689" y="897"/>
                    </a:cubicBezTo>
                    <a:cubicBezTo>
                      <a:pt x="690" y="898"/>
                      <a:pt x="691" y="899"/>
                      <a:pt x="692" y="899"/>
                    </a:cubicBezTo>
                    <a:cubicBezTo>
                      <a:pt x="692" y="899"/>
                      <a:pt x="692" y="899"/>
                      <a:pt x="692" y="899"/>
                    </a:cubicBezTo>
                    <a:cubicBezTo>
                      <a:pt x="696" y="892"/>
                      <a:pt x="699" y="886"/>
                      <a:pt x="703" y="879"/>
                    </a:cubicBezTo>
                    <a:cubicBezTo>
                      <a:pt x="702" y="878"/>
                      <a:pt x="701" y="878"/>
                      <a:pt x="700" y="877"/>
                    </a:cubicBezTo>
                    <a:moveTo>
                      <a:pt x="735" y="809"/>
                    </a:moveTo>
                    <a:cubicBezTo>
                      <a:pt x="727" y="823"/>
                      <a:pt x="720" y="837"/>
                      <a:pt x="713" y="851"/>
                    </a:cubicBezTo>
                    <a:cubicBezTo>
                      <a:pt x="714" y="852"/>
                      <a:pt x="715" y="852"/>
                      <a:pt x="716" y="852"/>
                    </a:cubicBezTo>
                    <a:cubicBezTo>
                      <a:pt x="723" y="840"/>
                      <a:pt x="730" y="827"/>
                      <a:pt x="736" y="814"/>
                    </a:cubicBezTo>
                    <a:cubicBezTo>
                      <a:pt x="744" y="818"/>
                      <a:pt x="752" y="822"/>
                      <a:pt x="760" y="827"/>
                    </a:cubicBezTo>
                    <a:cubicBezTo>
                      <a:pt x="761" y="827"/>
                      <a:pt x="762" y="828"/>
                      <a:pt x="763" y="828"/>
                    </a:cubicBezTo>
                    <a:cubicBezTo>
                      <a:pt x="817" y="857"/>
                      <a:pt x="869" y="887"/>
                      <a:pt x="920" y="918"/>
                    </a:cubicBezTo>
                    <a:cubicBezTo>
                      <a:pt x="928" y="901"/>
                      <a:pt x="937" y="884"/>
                      <a:pt x="946" y="867"/>
                    </a:cubicBezTo>
                    <a:cubicBezTo>
                      <a:pt x="948" y="863"/>
                      <a:pt x="950" y="858"/>
                      <a:pt x="952" y="854"/>
                    </a:cubicBezTo>
                    <a:cubicBezTo>
                      <a:pt x="951" y="853"/>
                      <a:pt x="950" y="853"/>
                      <a:pt x="949" y="852"/>
                    </a:cubicBezTo>
                    <a:cubicBezTo>
                      <a:pt x="947" y="856"/>
                      <a:pt x="945" y="861"/>
                      <a:pt x="943" y="865"/>
                    </a:cubicBezTo>
                    <a:cubicBezTo>
                      <a:pt x="935" y="881"/>
                      <a:pt x="926" y="897"/>
                      <a:pt x="918" y="913"/>
                    </a:cubicBezTo>
                    <a:cubicBezTo>
                      <a:pt x="868" y="883"/>
                      <a:pt x="817" y="853"/>
                      <a:pt x="765" y="825"/>
                    </a:cubicBezTo>
                    <a:cubicBezTo>
                      <a:pt x="765" y="825"/>
                      <a:pt x="765" y="825"/>
                      <a:pt x="765" y="825"/>
                    </a:cubicBezTo>
                    <a:cubicBezTo>
                      <a:pt x="764" y="824"/>
                      <a:pt x="763" y="824"/>
                      <a:pt x="762" y="823"/>
                    </a:cubicBezTo>
                    <a:cubicBezTo>
                      <a:pt x="762" y="823"/>
                      <a:pt x="762" y="823"/>
                      <a:pt x="762" y="823"/>
                    </a:cubicBezTo>
                    <a:cubicBezTo>
                      <a:pt x="753" y="818"/>
                      <a:pt x="744" y="814"/>
                      <a:pt x="735" y="809"/>
                    </a:cubicBezTo>
                    <a:moveTo>
                      <a:pt x="988" y="774"/>
                    </a:moveTo>
                    <a:cubicBezTo>
                      <a:pt x="981" y="788"/>
                      <a:pt x="974" y="803"/>
                      <a:pt x="967" y="818"/>
                    </a:cubicBezTo>
                    <a:cubicBezTo>
                      <a:pt x="967" y="818"/>
                      <a:pt x="967" y="818"/>
                      <a:pt x="967" y="818"/>
                    </a:cubicBezTo>
                    <a:cubicBezTo>
                      <a:pt x="966" y="819"/>
                      <a:pt x="965" y="820"/>
                      <a:pt x="965" y="821"/>
                    </a:cubicBezTo>
                    <a:cubicBezTo>
                      <a:pt x="965" y="821"/>
                      <a:pt x="965" y="821"/>
                      <a:pt x="965" y="821"/>
                    </a:cubicBezTo>
                    <a:cubicBezTo>
                      <a:pt x="960" y="830"/>
                      <a:pt x="956" y="839"/>
                      <a:pt x="951" y="848"/>
                    </a:cubicBezTo>
                    <a:cubicBezTo>
                      <a:pt x="952" y="849"/>
                      <a:pt x="953" y="850"/>
                      <a:pt x="954" y="850"/>
                    </a:cubicBezTo>
                    <a:cubicBezTo>
                      <a:pt x="954" y="850"/>
                      <a:pt x="954" y="850"/>
                      <a:pt x="954" y="850"/>
                    </a:cubicBezTo>
                    <a:cubicBezTo>
                      <a:pt x="959" y="841"/>
                      <a:pt x="964" y="832"/>
                      <a:pt x="968" y="823"/>
                    </a:cubicBezTo>
                    <a:cubicBezTo>
                      <a:pt x="969" y="822"/>
                      <a:pt x="969" y="821"/>
                      <a:pt x="970" y="819"/>
                    </a:cubicBezTo>
                    <a:cubicBezTo>
                      <a:pt x="977" y="805"/>
                      <a:pt x="984" y="790"/>
                      <a:pt x="991" y="776"/>
                    </a:cubicBezTo>
                    <a:cubicBezTo>
                      <a:pt x="990" y="775"/>
                      <a:pt x="989" y="775"/>
                      <a:pt x="988" y="774"/>
                    </a:cubicBezTo>
                    <a:moveTo>
                      <a:pt x="1018" y="708"/>
                    </a:moveTo>
                    <a:cubicBezTo>
                      <a:pt x="1012" y="722"/>
                      <a:pt x="1006" y="736"/>
                      <a:pt x="999" y="750"/>
                    </a:cubicBezTo>
                    <a:cubicBezTo>
                      <a:pt x="999" y="750"/>
                      <a:pt x="999" y="750"/>
                      <a:pt x="999" y="750"/>
                    </a:cubicBezTo>
                    <a:cubicBezTo>
                      <a:pt x="998" y="752"/>
                      <a:pt x="998" y="753"/>
                      <a:pt x="997" y="754"/>
                    </a:cubicBezTo>
                    <a:cubicBezTo>
                      <a:pt x="997" y="754"/>
                      <a:pt x="997" y="754"/>
                      <a:pt x="997" y="754"/>
                    </a:cubicBezTo>
                    <a:cubicBezTo>
                      <a:pt x="995" y="759"/>
                      <a:pt x="992" y="765"/>
                      <a:pt x="989" y="771"/>
                    </a:cubicBezTo>
                    <a:cubicBezTo>
                      <a:pt x="990" y="771"/>
                      <a:pt x="991" y="772"/>
                      <a:pt x="992" y="772"/>
                    </a:cubicBezTo>
                    <a:cubicBezTo>
                      <a:pt x="992" y="772"/>
                      <a:pt x="992" y="772"/>
                      <a:pt x="992" y="772"/>
                    </a:cubicBezTo>
                    <a:cubicBezTo>
                      <a:pt x="995" y="767"/>
                      <a:pt x="998" y="761"/>
                      <a:pt x="1000" y="756"/>
                    </a:cubicBezTo>
                    <a:cubicBezTo>
                      <a:pt x="1001" y="755"/>
                      <a:pt x="1001" y="753"/>
                      <a:pt x="1002" y="752"/>
                    </a:cubicBezTo>
                    <a:cubicBezTo>
                      <a:pt x="1009" y="738"/>
                      <a:pt x="1015" y="724"/>
                      <a:pt x="1022" y="709"/>
                    </a:cubicBezTo>
                    <a:cubicBezTo>
                      <a:pt x="1021" y="709"/>
                      <a:pt x="1020" y="708"/>
                      <a:pt x="1018" y="708"/>
                    </a:cubicBezTo>
                    <a:moveTo>
                      <a:pt x="114" y="706"/>
                    </a:moveTo>
                    <a:cubicBezTo>
                      <a:pt x="106" y="727"/>
                      <a:pt x="97" y="749"/>
                      <a:pt x="89" y="770"/>
                    </a:cubicBezTo>
                    <a:cubicBezTo>
                      <a:pt x="89" y="770"/>
                      <a:pt x="89" y="770"/>
                      <a:pt x="89" y="770"/>
                    </a:cubicBezTo>
                    <a:cubicBezTo>
                      <a:pt x="89" y="770"/>
                      <a:pt x="89" y="770"/>
                      <a:pt x="89" y="770"/>
                    </a:cubicBezTo>
                    <a:cubicBezTo>
                      <a:pt x="89" y="771"/>
                      <a:pt x="89" y="772"/>
                      <a:pt x="88" y="773"/>
                    </a:cubicBezTo>
                    <a:cubicBezTo>
                      <a:pt x="88" y="774"/>
                      <a:pt x="88" y="774"/>
                      <a:pt x="88" y="774"/>
                    </a:cubicBezTo>
                    <a:cubicBezTo>
                      <a:pt x="88" y="774"/>
                      <a:pt x="88" y="774"/>
                      <a:pt x="88" y="774"/>
                    </a:cubicBezTo>
                    <a:cubicBezTo>
                      <a:pt x="51" y="876"/>
                      <a:pt x="21" y="982"/>
                      <a:pt x="0" y="1088"/>
                    </a:cubicBezTo>
                    <a:cubicBezTo>
                      <a:pt x="56" y="1105"/>
                      <a:pt x="114" y="1125"/>
                      <a:pt x="173" y="1147"/>
                    </a:cubicBezTo>
                    <a:cubicBezTo>
                      <a:pt x="173" y="1147"/>
                      <a:pt x="173" y="1147"/>
                      <a:pt x="173" y="1147"/>
                    </a:cubicBezTo>
                    <a:cubicBezTo>
                      <a:pt x="173" y="1146"/>
                      <a:pt x="173" y="1146"/>
                      <a:pt x="174" y="1145"/>
                    </a:cubicBezTo>
                    <a:cubicBezTo>
                      <a:pt x="174" y="1145"/>
                      <a:pt x="174" y="1145"/>
                      <a:pt x="174" y="1145"/>
                    </a:cubicBezTo>
                    <a:cubicBezTo>
                      <a:pt x="117" y="1122"/>
                      <a:pt x="59" y="1102"/>
                      <a:pt x="3" y="1085"/>
                    </a:cubicBezTo>
                    <a:cubicBezTo>
                      <a:pt x="25" y="980"/>
                      <a:pt x="55" y="876"/>
                      <a:pt x="91" y="775"/>
                    </a:cubicBezTo>
                    <a:cubicBezTo>
                      <a:pt x="92" y="774"/>
                      <a:pt x="92" y="773"/>
                      <a:pt x="93" y="771"/>
                    </a:cubicBezTo>
                    <a:cubicBezTo>
                      <a:pt x="100" y="750"/>
                      <a:pt x="109" y="728"/>
                      <a:pt x="117" y="707"/>
                    </a:cubicBezTo>
                    <a:cubicBezTo>
                      <a:pt x="117" y="707"/>
                      <a:pt x="117" y="707"/>
                      <a:pt x="117" y="707"/>
                    </a:cubicBezTo>
                    <a:cubicBezTo>
                      <a:pt x="117" y="707"/>
                      <a:pt x="117" y="707"/>
                      <a:pt x="117" y="707"/>
                    </a:cubicBezTo>
                    <a:cubicBezTo>
                      <a:pt x="117" y="707"/>
                      <a:pt x="117" y="707"/>
                      <a:pt x="117" y="707"/>
                    </a:cubicBezTo>
                    <a:cubicBezTo>
                      <a:pt x="117" y="707"/>
                      <a:pt x="117" y="707"/>
                      <a:pt x="117" y="707"/>
                    </a:cubicBezTo>
                    <a:cubicBezTo>
                      <a:pt x="116" y="706"/>
                      <a:pt x="115" y="706"/>
                      <a:pt x="115" y="706"/>
                    </a:cubicBezTo>
                    <a:cubicBezTo>
                      <a:pt x="115" y="706"/>
                      <a:pt x="115" y="706"/>
                      <a:pt x="114" y="706"/>
                    </a:cubicBezTo>
                    <a:moveTo>
                      <a:pt x="1047" y="643"/>
                    </a:moveTo>
                    <a:cubicBezTo>
                      <a:pt x="1043" y="653"/>
                      <a:pt x="1038" y="663"/>
                      <a:pt x="1034" y="673"/>
                    </a:cubicBezTo>
                    <a:cubicBezTo>
                      <a:pt x="1034" y="673"/>
                      <a:pt x="1034" y="673"/>
                      <a:pt x="1034" y="673"/>
                    </a:cubicBezTo>
                    <a:cubicBezTo>
                      <a:pt x="1033" y="674"/>
                      <a:pt x="1033" y="675"/>
                      <a:pt x="1033" y="676"/>
                    </a:cubicBezTo>
                    <a:cubicBezTo>
                      <a:pt x="1033" y="676"/>
                      <a:pt x="1033" y="676"/>
                      <a:pt x="1033" y="676"/>
                    </a:cubicBezTo>
                    <a:cubicBezTo>
                      <a:pt x="1028" y="685"/>
                      <a:pt x="1024" y="695"/>
                      <a:pt x="1020" y="704"/>
                    </a:cubicBezTo>
                    <a:cubicBezTo>
                      <a:pt x="1021" y="705"/>
                      <a:pt x="1022" y="705"/>
                      <a:pt x="1023" y="706"/>
                    </a:cubicBezTo>
                    <a:cubicBezTo>
                      <a:pt x="1023" y="706"/>
                      <a:pt x="1023" y="706"/>
                      <a:pt x="1023" y="706"/>
                    </a:cubicBezTo>
                    <a:cubicBezTo>
                      <a:pt x="1027" y="697"/>
                      <a:pt x="1032" y="687"/>
                      <a:pt x="1036" y="678"/>
                    </a:cubicBezTo>
                    <a:cubicBezTo>
                      <a:pt x="1036" y="677"/>
                      <a:pt x="1037" y="676"/>
                      <a:pt x="1037" y="675"/>
                    </a:cubicBezTo>
                    <a:cubicBezTo>
                      <a:pt x="1041" y="665"/>
                      <a:pt x="1046" y="655"/>
                      <a:pt x="1050" y="645"/>
                    </a:cubicBezTo>
                    <a:cubicBezTo>
                      <a:pt x="1049" y="645"/>
                      <a:pt x="1049" y="645"/>
                      <a:pt x="1049" y="645"/>
                    </a:cubicBezTo>
                    <a:cubicBezTo>
                      <a:pt x="1048" y="644"/>
                      <a:pt x="1048" y="644"/>
                      <a:pt x="1047" y="643"/>
                    </a:cubicBezTo>
                    <a:moveTo>
                      <a:pt x="153" y="615"/>
                    </a:moveTo>
                    <a:cubicBezTo>
                      <a:pt x="143" y="636"/>
                      <a:pt x="134" y="657"/>
                      <a:pt x="125" y="679"/>
                    </a:cubicBezTo>
                    <a:cubicBezTo>
                      <a:pt x="125" y="679"/>
                      <a:pt x="125" y="679"/>
                      <a:pt x="125" y="679"/>
                    </a:cubicBezTo>
                    <a:cubicBezTo>
                      <a:pt x="127" y="679"/>
                      <a:pt x="127" y="679"/>
                      <a:pt x="128" y="679"/>
                    </a:cubicBezTo>
                    <a:cubicBezTo>
                      <a:pt x="128" y="679"/>
                      <a:pt x="128" y="679"/>
                      <a:pt x="128" y="679"/>
                    </a:cubicBezTo>
                    <a:cubicBezTo>
                      <a:pt x="128" y="679"/>
                      <a:pt x="128" y="679"/>
                      <a:pt x="128" y="679"/>
                    </a:cubicBezTo>
                    <a:cubicBezTo>
                      <a:pt x="137" y="658"/>
                      <a:pt x="146" y="637"/>
                      <a:pt x="156" y="616"/>
                    </a:cubicBezTo>
                    <a:cubicBezTo>
                      <a:pt x="155" y="616"/>
                      <a:pt x="154" y="615"/>
                      <a:pt x="153" y="615"/>
                    </a:cubicBezTo>
                    <a:moveTo>
                      <a:pt x="1013" y="536"/>
                    </a:moveTo>
                    <a:cubicBezTo>
                      <a:pt x="1010" y="541"/>
                      <a:pt x="1008" y="546"/>
                      <a:pt x="1006" y="551"/>
                    </a:cubicBezTo>
                    <a:cubicBezTo>
                      <a:pt x="1028" y="563"/>
                      <a:pt x="1049" y="575"/>
                      <a:pt x="1070" y="588"/>
                    </a:cubicBezTo>
                    <a:cubicBezTo>
                      <a:pt x="1068" y="592"/>
                      <a:pt x="1066" y="597"/>
                      <a:pt x="1064" y="601"/>
                    </a:cubicBezTo>
                    <a:cubicBezTo>
                      <a:pt x="1065" y="601"/>
                      <a:pt x="1065" y="601"/>
                      <a:pt x="1065" y="601"/>
                    </a:cubicBezTo>
                    <a:cubicBezTo>
                      <a:pt x="1066" y="601"/>
                      <a:pt x="1066" y="602"/>
                      <a:pt x="1067" y="602"/>
                    </a:cubicBezTo>
                    <a:cubicBezTo>
                      <a:pt x="1067" y="602"/>
                      <a:pt x="1067" y="602"/>
                      <a:pt x="1067" y="602"/>
                    </a:cubicBezTo>
                    <a:cubicBezTo>
                      <a:pt x="1067" y="602"/>
                      <a:pt x="1067" y="602"/>
                      <a:pt x="1067" y="602"/>
                    </a:cubicBezTo>
                    <a:cubicBezTo>
                      <a:pt x="1067" y="602"/>
                      <a:pt x="1067" y="602"/>
                      <a:pt x="1068" y="603"/>
                    </a:cubicBezTo>
                    <a:cubicBezTo>
                      <a:pt x="1070" y="597"/>
                      <a:pt x="1072" y="592"/>
                      <a:pt x="1074" y="587"/>
                    </a:cubicBezTo>
                    <a:cubicBezTo>
                      <a:pt x="1053" y="574"/>
                      <a:pt x="1032" y="562"/>
                      <a:pt x="1010" y="550"/>
                    </a:cubicBezTo>
                    <a:cubicBezTo>
                      <a:pt x="1012" y="546"/>
                      <a:pt x="1014" y="542"/>
                      <a:pt x="1015" y="538"/>
                    </a:cubicBezTo>
                    <a:cubicBezTo>
                      <a:pt x="1015" y="538"/>
                      <a:pt x="1014" y="537"/>
                      <a:pt x="1014" y="537"/>
                    </a:cubicBezTo>
                    <a:cubicBezTo>
                      <a:pt x="1014" y="537"/>
                      <a:pt x="1014" y="537"/>
                      <a:pt x="1014" y="537"/>
                    </a:cubicBezTo>
                    <a:cubicBezTo>
                      <a:pt x="1014" y="537"/>
                      <a:pt x="1014" y="537"/>
                      <a:pt x="1014" y="537"/>
                    </a:cubicBezTo>
                    <a:cubicBezTo>
                      <a:pt x="1013" y="537"/>
                      <a:pt x="1013" y="536"/>
                      <a:pt x="1013" y="536"/>
                    </a:cubicBezTo>
                    <a:moveTo>
                      <a:pt x="219" y="480"/>
                    </a:moveTo>
                    <a:cubicBezTo>
                      <a:pt x="211" y="495"/>
                      <a:pt x="203" y="511"/>
                      <a:pt x="195" y="526"/>
                    </a:cubicBezTo>
                    <a:cubicBezTo>
                      <a:pt x="192" y="532"/>
                      <a:pt x="189" y="537"/>
                      <a:pt x="187" y="543"/>
                    </a:cubicBezTo>
                    <a:cubicBezTo>
                      <a:pt x="187" y="543"/>
                      <a:pt x="187" y="543"/>
                      <a:pt x="187" y="543"/>
                    </a:cubicBezTo>
                    <a:cubicBezTo>
                      <a:pt x="186" y="544"/>
                      <a:pt x="185" y="545"/>
                      <a:pt x="185" y="546"/>
                    </a:cubicBezTo>
                    <a:cubicBezTo>
                      <a:pt x="185" y="546"/>
                      <a:pt x="185" y="546"/>
                      <a:pt x="185" y="546"/>
                    </a:cubicBezTo>
                    <a:cubicBezTo>
                      <a:pt x="174" y="568"/>
                      <a:pt x="164" y="590"/>
                      <a:pt x="154" y="611"/>
                    </a:cubicBezTo>
                    <a:cubicBezTo>
                      <a:pt x="155" y="612"/>
                      <a:pt x="156" y="612"/>
                      <a:pt x="157" y="612"/>
                    </a:cubicBezTo>
                    <a:cubicBezTo>
                      <a:pt x="157" y="612"/>
                      <a:pt x="157" y="612"/>
                      <a:pt x="157" y="612"/>
                    </a:cubicBezTo>
                    <a:cubicBezTo>
                      <a:pt x="167" y="591"/>
                      <a:pt x="178" y="569"/>
                      <a:pt x="188" y="547"/>
                    </a:cubicBezTo>
                    <a:cubicBezTo>
                      <a:pt x="189" y="546"/>
                      <a:pt x="189" y="545"/>
                      <a:pt x="190" y="544"/>
                    </a:cubicBezTo>
                    <a:cubicBezTo>
                      <a:pt x="193" y="538"/>
                      <a:pt x="195" y="533"/>
                      <a:pt x="198" y="527"/>
                    </a:cubicBezTo>
                    <a:cubicBezTo>
                      <a:pt x="206" y="511"/>
                      <a:pt x="214" y="496"/>
                      <a:pt x="223" y="481"/>
                    </a:cubicBezTo>
                    <a:cubicBezTo>
                      <a:pt x="221" y="481"/>
                      <a:pt x="220" y="480"/>
                      <a:pt x="219" y="480"/>
                    </a:cubicBezTo>
                    <a:moveTo>
                      <a:pt x="1036" y="478"/>
                    </a:moveTo>
                    <a:cubicBezTo>
                      <a:pt x="1032" y="490"/>
                      <a:pt x="1027" y="502"/>
                      <a:pt x="1021" y="515"/>
                    </a:cubicBezTo>
                    <a:cubicBezTo>
                      <a:pt x="1023" y="515"/>
                      <a:pt x="1024" y="515"/>
                      <a:pt x="1025" y="516"/>
                    </a:cubicBezTo>
                    <a:cubicBezTo>
                      <a:pt x="1030" y="504"/>
                      <a:pt x="1035" y="492"/>
                      <a:pt x="1039" y="480"/>
                    </a:cubicBezTo>
                    <a:cubicBezTo>
                      <a:pt x="1038" y="479"/>
                      <a:pt x="1037" y="479"/>
                      <a:pt x="1036" y="478"/>
                    </a:cubicBezTo>
                    <a:cubicBezTo>
                      <a:pt x="1036" y="478"/>
                      <a:pt x="1036" y="478"/>
                      <a:pt x="1036" y="478"/>
                    </a:cubicBezTo>
                    <a:moveTo>
                      <a:pt x="1047" y="452"/>
                    </a:moveTo>
                    <a:cubicBezTo>
                      <a:pt x="1044" y="460"/>
                      <a:pt x="1041" y="468"/>
                      <a:pt x="1037" y="476"/>
                    </a:cubicBezTo>
                    <a:cubicBezTo>
                      <a:pt x="1038" y="476"/>
                      <a:pt x="1039" y="477"/>
                      <a:pt x="1040" y="477"/>
                    </a:cubicBezTo>
                    <a:cubicBezTo>
                      <a:pt x="1040" y="477"/>
                      <a:pt x="1040" y="477"/>
                      <a:pt x="1040" y="477"/>
                    </a:cubicBezTo>
                    <a:cubicBezTo>
                      <a:pt x="1044" y="469"/>
                      <a:pt x="1047" y="462"/>
                      <a:pt x="1050" y="454"/>
                    </a:cubicBezTo>
                    <a:cubicBezTo>
                      <a:pt x="1049" y="453"/>
                      <a:pt x="1048" y="453"/>
                      <a:pt x="1047" y="452"/>
                    </a:cubicBezTo>
                    <a:moveTo>
                      <a:pt x="244" y="435"/>
                    </a:moveTo>
                    <a:cubicBezTo>
                      <a:pt x="236" y="449"/>
                      <a:pt x="229" y="463"/>
                      <a:pt x="221" y="477"/>
                    </a:cubicBezTo>
                    <a:cubicBezTo>
                      <a:pt x="222" y="477"/>
                      <a:pt x="223" y="477"/>
                      <a:pt x="224" y="478"/>
                    </a:cubicBezTo>
                    <a:cubicBezTo>
                      <a:pt x="224" y="478"/>
                      <a:pt x="224" y="478"/>
                      <a:pt x="224" y="478"/>
                    </a:cubicBezTo>
                    <a:cubicBezTo>
                      <a:pt x="232" y="464"/>
                      <a:pt x="240" y="450"/>
                      <a:pt x="247" y="436"/>
                    </a:cubicBezTo>
                    <a:cubicBezTo>
                      <a:pt x="247" y="436"/>
                      <a:pt x="247" y="436"/>
                      <a:pt x="247" y="436"/>
                    </a:cubicBezTo>
                    <a:cubicBezTo>
                      <a:pt x="247" y="436"/>
                      <a:pt x="247" y="436"/>
                      <a:pt x="247" y="436"/>
                    </a:cubicBezTo>
                    <a:cubicBezTo>
                      <a:pt x="247" y="436"/>
                      <a:pt x="247" y="436"/>
                      <a:pt x="247" y="436"/>
                    </a:cubicBezTo>
                    <a:cubicBezTo>
                      <a:pt x="246" y="436"/>
                      <a:pt x="245" y="436"/>
                      <a:pt x="244" y="435"/>
                    </a:cubicBezTo>
                    <a:moveTo>
                      <a:pt x="1093" y="323"/>
                    </a:moveTo>
                    <a:cubicBezTo>
                      <a:pt x="1082" y="357"/>
                      <a:pt x="1069" y="393"/>
                      <a:pt x="1055" y="432"/>
                    </a:cubicBezTo>
                    <a:cubicBezTo>
                      <a:pt x="1055" y="432"/>
                      <a:pt x="1055" y="432"/>
                      <a:pt x="1055" y="432"/>
                    </a:cubicBezTo>
                    <a:cubicBezTo>
                      <a:pt x="1056" y="433"/>
                      <a:pt x="1056" y="433"/>
                      <a:pt x="1057" y="433"/>
                    </a:cubicBezTo>
                    <a:cubicBezTo>
                      <a:pt x="1072" y="395"/>
                      <a:pt x="1085" y="358"/>
                      <a:pt x="1096" y="325"/>
                    </a:cubicBezTo>
                    <a:cubicBezTo>
                      <a:pt x="1095" y="324"/>
                      <a:pt x="1094" y="324"/>
                      <a:pt x="1093" y="323"/>
                    </a:cubicBezTo>
                    <a:moveTo>
                      <a:pt x="1107" y="277"/>
                    </a:moveTo>
                    <a:cubicBezTo>
                      <a:pt x="1107" y="277"/>
                      <a:pt x="1107" y="277"/>
                      <a:pt x="1107" y="277"/>
                    </a:cubicBezTo>
                    <a:cubicBezTo>
                      <a:pt x="1106" y="277"/>
                      <a:pt x="1106" y="278"/>
                      <a:pt x="1106" y="279"/>
                    </a:cubicBezTo>
                    <a:cubicBezTo>
                      <a:pt x="1106" y="279"/>
                      <a:pt x="1106" y="279"/>
                      <a:pt x="1106" y="279"/>
                    </a:cubicBezTo>
                    <a:cubicBezTo>
                      <a:pt x="1102" y="292"/>
                      <a:pt x="1098" y="306"/>
                      <a:pt x="1094" y="321"/>
                    </a:cubicBezTo>
                    <a:cubicBezTo>
                      <a:pt x="1094" y="321"/>
                      <a:pt x="1095" y="322"/>
                      <a:pt x="1096" y="322"/>
                    </a:cubicBezTo>
                    <a:cubicBezTo>
                      <a:pt x="1096" y="322"/>
                      <a:pt x="1096" y="322"/>
                      <a:pt x="1096" y="322"/>
                    </a:cubicBezTo>
                    <a:cubicBezTo>
                      <a:pt x="1101" y="307"/>
                      <a:pt x="1105" y="292"/>
                      <a:pt x="1109" y="278"/>
                    </a:cubicBezTo>
                    <a:cubicBezTo>
                      <a:pt x="1108" y="278"/>
                      <a:pt x="1107" y="277"/>
                      <a:pt x="1107" y="277"/>
                    </a:cubicBezTo>
                    <a:moveTo>
                      <a:pt x="365" y="254"/>
                    </a:moveTo>
                    <a:cubicBezTo>
                      <a:pt x="328" y="302"/>
                      <a:pt x="292" y="354"/>
                      <a:pt x="258" y="412"/>
                    </a:cubicBezTo>
                    <a:cubicBezTo>
                      <a:pt x="259" y="412"/>
                      <a:pt x="259" y="412"/>
                      <a:pt x="259" y="412"/>
                    </a:cubicBezTo>
                    <a:cubicBezTo>
                      <a:pt x="260" y="412"/>
                      <a:pt x="260" y="412"/>
                      <a:pt x="261" y="412"/>
                    </a:cubicBezTo>
                    <a:cubicBezTo>
                      <a:pt x="296" y="355"/>
                      <a:pt x="331" y="303"/>
                      <a:pt x="368" y="255"/>
                    </a:cubicBezTo>
                    <a:cubicBezTo>
                      <a:pt x="368" y="255"/>
                      <a:pt x="368" y="255"/>
                      <a:pt x="368" y="255"/>
                    </a:cubicBezTo>
                    <a:cubicBezTo>
                      <a:pt x="367" y="255"/>
                      <a:pt x="367" y="255"/>
                      <a:pt x="365" y="254"/>
                    </a:cubicBezTo>
                    <a:moveTo>
                      <a:pt x="1037" y="238"/>
                    </a:moveTo>
                    <a:cubicBezTo>
                      <a:pt x="1037" y="238"/>
                      <a:pt x="1037" y="238"/>
                      <a:pt x="1037" y="238"/>
                    </a:cubicBezTo>
                    <a:cubicBezTo>
                      <a:pt x="1037" y="238"/>
                      <a:pt x="1037" y="238"/>
                      <a:pt x="1037" y="238"/>
                    </a:cubicBezTo>
                    <a:cubicBezTo>
                      <a:pt x="1037" y="239"/>
                      <a:pt x="1037" y="239"/>
                      <a:pt x="1036" y="240"/>
                    </a:cubicBezTo>
                    <a:cubicBezTo>
                      <a:pt x="1059" y="252"/>
                      <a:pt x="1081" y="264"/>
                      <a:pt x="1104" y="277"/>
                    </a:cubicBezTo>
                    <a:cubicBezTo>
                      <a:pt x="1104" y="277"/>
                      <a:pt x="1104" y="277"/>
                      <a:pt x="1104" y="277"/>
                    </a:cubicBezTo>
                    <a:cubicBezTo>
                      <a:pt x="1104" y="277"/>
                      <a:pt x="1104" y="276"/>
                      <a:pt x="1104" y="275"/>
                    </a:cubicBezTo>
                    <a:cubicBezTo>
                      <a:pt x="1082" y="262"/>
                      <a:pt x="1060" y="250"/>
                      <a:pt x="1037" y="238"/>
                    </a:cubicBezTo>
                    <a:moveTo>
                      <a:pt x="408" y="202"/>
                    </a:moveTo>
                    <a:cubicBezTo>
                      <a:pt x="403" y="208"/>
                      <a:pt x="398" y="214"/>
                      <a:pt x="393" y="219"/>
                    </a:cubicBezTo>
                    <a:cubicBezTo>
                      <a:pt x="394" y="219"/>
                      <a:pt x="394" y="219"/>
                      <a:pt x="394" y="219"/>
                    </a:cubicBezTo>
                    <a:cubicBezTo>
                      <a:pt x="395" y="220"/>
                      <a:pt x="395" y="220"/>
                      <a:pt x="396" y="220"/>
                    </a:cubicBezTo>
                    <a:cubicBezTo>
                      <a:pt x="396" y="220"/>
                      <a:pt x="396" y="220"/>
                      <a:pt x="396" y="220"/>
                    </a:cubicBezTo>
                    <a:cubicBezTo>
                      <a:pt x="396" y="220"/>
                      <a:pt x="396" y="220"/>
                      <a:pt x="396" y="220"/>
                    </a:cubicBezTo>
                    <a:cubicBezTo>
                      <a:pt x="396" y="220"/>
                      <a:pt x="397" y="220"/>
                      <a:pt x="397" y="220"/>
                    </a:cubicBezTo>
                    <a:cubicBezTo>
                      <a:pt x="401" y="214"/>
                      <a:pt x="406" y="209"/>
                      <a:pt x="411" y="203"/>
                    </a:cubicBezTo>
                    <a:cubicBezTo>
                      <a:pt x="410" y="203"/>
                      <a:pt x="409" y="202"/>
                      <a:pt x="408" y="202"/>
                    </a:cubicBezTo>
                    <a:moveTo>
                      <a:pt x="424" y="184"/>
                    </a:moveTo>
                    <a:cubicBezTo>
                      <a:pt x="420" y="189"/>
                      <a:pt x="415" y="194"/>
                      <a:pt x="410" y="200"/>
                    </a:cubicBezTo>
                    <a:cubicBezTo>
                      <a:pt x="411" y="200"/>
                      <a:pt x="412" y="200"/>
                      <a:pt x="413" y="201"/>
                    </a:cubicBezTo>
                    <a:cubicBezTo>
                      <a:pt x="413" y="201"/>
                      <a:pt x="413" y="201"/>
                      <a:pt x="413" y="201"/>
                    </a:cubicBezTo>
                    <a:cubicBezTo>
                      <a:pt x="418" y="195"/>
                      <a:pt x="423" y="190"/>
                      <a:pt x="427" y="185"/>
                    </a:cubicBezTo>
                    <a:cubicBezTo>
                      <a:pt x="426" y="184"/>
                      <a:pt x="425" y="184"/>
                      <a:pt x="424" y="184"/>
                    </a:cubicBezTo>
                    <a:moveTo>
                      <a:pt x="550" y="139"/>
                    </a:moveTo>
                    <a:cubicBezTo>
                      <a:pt x="535" y="153"/>
                      <a:pt x="520" y="169"/>
                      <a:pt x="505" y="186"/>
                    </a:cubicBezTo>
                    <a:cubicBezTo>
                      <a:pt x="484" y="179"/>
                      <a:pt x="462" y="172"/>
                      <a:pt x="441" y="166"/>
                    </a:cubicBezTo>
                    <a:cubicBezTo>
                      <a:pt x="436" y="171"/>
                      <a:pt x="431" y="176"/>
                      <a:pt x="426" y="182"/>
                    </a:cubicBezTo>
                    <a:cubicBezTo>
                      <a:pt x="427" y="182"/>
                      <a:pt x="428" y="182"/>
                      <a:pt x="429" y="183"/>
                    </a:cubicBezTo>
                    <a:cubicBezTo>
                      <a:pt x="429" y="183"/>
                      <a:pt x="429" y="183"/>
                      <a:pt x="429" y="183"/>
                    </a:cubicBezTo>
                    <a:cubicBezTo>
                      <a:pt x="434" y="178"/>
                      <a:pt x="438" y="173"/>
                      <a:pt x="442" y="169"/>
                    </a:cubicBezTo>
                    <a:cubicBezTo>
                      <a:pt x="463" y="175"/>
                      <a:pt x="485" y="182"/>
                      <a:pt x="506" y="189"/>
                    </a:cubicBezTo>
                    <a:cubicBezTo>
                      <a:pt x="522" y="172"/>
                      <a:pt x="537" y="155"/>
                      <a:pt x="553" y="140"/>
                    </a:cubicBezTo>
                    <a:cubicBezTo>
                      <a:pt x="552" y="139"/>
                      <a:pt x="551" y="139"/>
                      <a:pt x="550" y="139"/>
                    </a:cubicBezTo>
                    <a:moveTo>
                      <a:pt x="595" y="97"/>
                    </a:moveTo>
                    <a:cubicBezTo>
                      <a:pt x="589" y="102"/>
                      <a:pt x="583" y="107"/>
                      <a:pt x="577" y="113"/>
                    </a:cubicBezTo>
                    <a:cubicBezTo>
                      <a:pt x="578" y="113"/>
                      <a:pt x="578" y="113"/>
                      <a:pt x="578" y="113"/>
                    </a:cubicBezTo>
                    <a:cubicBezTo>
                      <a:pt x="579" y="113"/>
                      <a:pt x="579" y="113"/>
                      <a:pt x="580" y="113"/>
                    </a:cubicBezTo>
                    <a:cubicBezTo>
                      <a:pt x="586" y="108"/>
                      <a:pt x="592" y="103"/>
                      <a:pt x="598" y="98"/>
                    </a:cubicBezTo>
                    <a:cubicBezTo>
                      <a:pt x="597" y="98"/>
                      <a:pt x="596" y="97"/>
                      <a:pt x="595" y="97"/>
                    </a:cubicBezTo>
                    <a:moveTo>
                      <a:pt x="654" y="52"/>
                    </a:moveTo>
                    <a:cubicBezTo>
                      <a:pt x="635" y="65"/>
                      <a:pt x="616" y="79"/>
                      <a:pt x="597" y="95"/>
                    </a:cubicBezTo>
                    <a:cubicBezTo>
                      <a:pt x="598" y="96"/>
                      <a:pt x="599" y="96"/>
                      <a:pt x="600" y="96"/>
                    </a:cubicBezTo>
                    <a:cubicBezTo>
                      <a:pt x="600" y="96"/>
                      <a:pt x="600" y="96"/>
                      <a:pt x="600" y="96"/>
                    </a:cubicBezTo>
                    <a:cubicBezTo>
                      <a:pt x="619" y="80"/>
                      <a:pt x="638" y="65"/>
                      <a:pt x="657" y="52"/>
                    </a:cubicBezTo>
                    <a:cubicBezTo>
                      <a:pt x="657" y="52"/>
                      <a:pt x="657" y="52"/>
                      <a:pt x="657" y="52"/>
                    </a:cubicBezTo>
                    <a:cubicBezTo>
                      <a:pt x="656" y="52"/>
                      <a:pt x="655" y="52"/>
                      <a:pt x="654" y="52"/>
                    </a:cubicBezTo>
                    <a:cubicBezTo>
                      <a:pt x="654" y="52"/>
                      <a:pt x="654" y="52"/>
                      <a:pt x="654" y="52"/>
                    </a:cubicBezTo>
                    <a:moveTo>
                      <a:pt x="666" y="25"/>
                    </a:moveTo>
                    <a:cubicBezTo>
                      <a:pt x="666" y="25"/>
                      <a:pt x="666" y="25"/>
                      <a:pt x="666" y="25"/>
                    </a:cubicBezTo>
                    <a:cubicBezTo>
                      <a:pt x="666" y="25"/>
                      <a:pt x="665" y="25"/>
                      <a:pt x="664" y="26"/>
                    </a:cubicBezTo>
                    <a:cubicBezTo>
                      <a:pt x="671" y="28"/>
                      <a:pt x="678" y="30"/>
                      <a:pt x="684" y="32"/>
                    </a:cubicBezTo>
                    <a:cubicBezTo>
                      <a:pt x="675" y="38"/>
                      <a:pt x="665" y="44"/>
                      <a:pt x="656" y="50"/>
                    </a:cubicBezTo>
                    <a:cubicBezTo>
                      <a:pt x="657" y="51"/>
                      <a:pt x="658" y="51"/>
                      <a:pt x="659" y="51"/>
                    </a:cubicBezTo>
                    <a:cubicBezTo>
                      <a:pt x="659" y="51"/>
                      <a:pt x="659" y="51"/>
                      <a:pt x="659" y="51"/>
                    </a:cubicBezTo>
                    <a:cubicBezTo>
                      <a:pt x="669" y="44"/>
                      <a:pt x="679" y="38"/>
                      <a:pt x="689" y="32"/>
                    </a:cubicBezTo>
                    <a:cubicBezTo>
                      <a:pt x="681" y="30"/>
                      <a:pt x="674" y="27"/>
                      <a:pt x="666" y="25"/>
                    </a:cubicBezTo>
                    <a:moveTo>
                      <a:pt x="615" y="9"/>
                    </a:moveTo>
                    <a:cubicBezTo>
                      <a:pt x="615" y="9"/>
                      <a:pt x="615" y="9"/>
                      <a:pt x="615" y="9"/>
                    </a:cubicBezTo>
                    <a:cubicBezTo>
                      <a:pt x="614" y="9"/>
                      <a:pt x="613" y="10"/>
                      <a:pt x="613" y="10"/>
                    </a:cubicBezTo>
                    <a:cubicBezTo>
                      <a:pt x="629" y="15"/>
                      <a:pt x="645" y="20"/>
                      <a:pt x="662" y="25"/>
                    </a:cubicBezTo>
                    <a:cubicBezTo>
                      <a:pt x="662" y="25"/>
                      <a:pt x="662" y="25"/>
                      <a:pt x="662" y="25"/>
                    </a:cubicBezTo>
                    <a:cubicBezTo>
                      <a:pt x="663" y="25"/>
                      <a:pt x="663" y="24"/>
                      <a:pt x="664" y="24"/>
                    </a:cubicBezTo>
                    <a:cubicBezTo>
                      <a:pt x="647" y="19"/>
                      <a:pt x="631" y="14"/>
                      <a:pt x="615" y="9"/>
                    </a:cubicBezTo>
                    <a:moveTo>
                      <a:pt x="579" y="0"/>
                    </a:moveTo>
                    <a:cubicBezTo>
                      <a:pt x="579" y="0"/>
                      <a:pt x="579" y="0"/>
                      <a:pt x="579" y="0"/>
                    </a:cubicBezTo>
                    <a:cubicBezTo>
                      <a:pt x="579" y="0"/>
                      <a:pt x="579" y="0"/>
                      <a:pt x="579" y="0"/>
                    </a:cubicBezTo>
                    <a:cubicBezTo>
                      <a:pt x="579" y="0"/>
                      <a:pt x="579" y="0"/>
                      <a:pt x="579" y="0"/>
                    </a:cubicBezTo>
                    <a:cubicBezTo>
                      <a:pt x="579" y="0"/>
                      <a:pt x="578" y="0"/>
                      <a:pt x="577" y="0"/>
                    </a:cubicBezTo>
                    <a:cubicBezTo>
                      <a:pt x="577" y="0"/>
                      <a:pt x="577" y="0"/>
                      <a:pt x="577" y="0"/>
                    </a:cubicBezTo>
                    <a:cubicBezTo>
                      <a:pt x="588" y="3"/>
                      <a:pt x="599" y="6"/>
                      <a:pt x="610" y="10"/>
                    </a:cubicBezTo>
                    <a:cubicBezTo>
                      <a:pt x="610" y="10"/>
                      <a:pt x="610" y="10"/>
                      <a:pt x="610" y="10"/>
                    </a:cubicBezTo>
                    <a:cubicBezTo>
                      <a:pt x="611" y="9"/>
                      <a:pt x="612" y="9"/>
                      <a:pt x="612" y="8"/>
                    </a:cubicBezTo>
                    <a:cubicBezTo>
                      <a:pt x="601" y="5"/>
                      <a:pt x="590" y="2"/>
                      <a:pt x="57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2" name="Freeform 13"/>
              <p:cNvSpPr>
                <a:spLocks noEditPoints="1"/>
              </p:cNvSpPr>
              <p:nvPr/>
            </p:nvSpPr>
            <p:spPr bwMode="auto">
              <a:xfrm>
                <a:off x="-446" y="713"/>
                <a:ext cx="1530" cy="1705"/>
              </a:xfrm>
              <a:custGeom>
                <a:avLst/>
                <a:gdLst>
                  <a:gd name="T0" fmla="*/ 0 w 985"/>
                  <a:gd name="T1" fmla="*/ 1097 h 1098"/>
                  <a:gd name="T2" fmla="*/ 95 w 985"/>
                  <a:gd name="T3" fmla="*/ 690 h 1098"/>
                  <a:gd name="T4" fmla="*/ 94 w 985"/>
                  <a:gd name="T5" fmla="*/ 690 h 1098"/>
                  <a:gd name="T6" fmla="*/ 93 w 985"/>
                  <a:gd name="T7" fmla="*/ 689 h 1098"/>
                  <a:gd name="T8" fmla="*/ 159 w 985"/>
                  <a:gd name="T9" fmla="*/ 515 h 1098"/>
                  <a:gd name="T10" fmla="*/ 129 w 985"/>
                  <a:gd name="T11" fmla="*/ 589 h 1098"/>
                  <a:gd name="T12" fmla="*/ 127 w 985"/>
                  <a:gd name="T13" fmla="*/ 592 h 1098"/>
                  <a:gd name="T14" fmla="*/ 127 w 985"/>
                  <a:gd name="T15" fmla="*/ 592 h 1098"/>
                  <a:gd name="T16" fmla="*/ 102 w 985"/>
                  <a:gd name="T17" fmla="*/ 661 h 1098"/>
                  <a:gd name="T18" fmla="*/ 104 w 985"/>
                  <a:gd name="T19" fmla="*/ 661 h 1098"/>
                  <a:gd name="T20" fmla="*/ 132 w 985"/>
                  <a:gd name="T21" fmla="*/ 590 h 1098"/>
                  <a:gd name="T22" fmla="*/ 159 w 985"/>
                  <a:gd name="T23" fmla="*/ 515 h 1098"/>
                  <a:gd name="T24" fmla="*/ 202 w 985"/>
                  <a:gd name="T25" fmla="*/ 426 h 1098"/>
                  <a:gd name="T26" fmla="*/ 193 w 985"/>
                  <a:gd name="T27" fmla="*/ 443 h 1098"/>
                  <a:gd name="T28" fmla="*/ 192 w 985"/>
                  <a:gd name="T29" fmla="*/ 446 h 1098"/>
                  <a:gd name="T30" fmla="*/ 164 w 985"/>
                  <a:gd name="T31" fmla="*/ 512 h 1098"/>
                  <a:gd name="T32" fmla="*/ 195 w 985"/>
                  <a:gd name="T33" fmla="*/ 447 h 1098"/>
                  <a:gd name="T34" fmla="*/ 205 w 985"/>
                  <a:gd name="T35" fmla="*/ 427 h 1098"/>
                  <a:gd name="T36" fmla="*/ 289 w 985"/>
                  <a:gd name="T37" fmla="*/ 398 h 1098"/>
                  <a:gd name="T38" fmla="*/ 439 w 985"/>
                  <a:gd name="T39" fmla="*/ 448 h 1098"/>
                  <a:gd name="T40" fmla="*/ 505 w 985"/>
                  <a:gd name="T41" fmla="*/ 473 h 1098"/>
                  <a:gd name="T42" fmla="*/ 646 w 985"/>
                  <a:gd name="T43" fmla="*/ 532 h 1098"/>
                  <a:gd name="T44" fmla="*/ 712 w 985"/>
                  <a:gd name="T45" fmla="*/ 407 h 1098"/>
                  <a:gd name="T46" fmla="*/ 710 w 985"/>
                  <a:gd name="T47" fmla="*/ 406 h 1098"/>
                  <a:gd name="T48" fmla="*/ 510 w 985"/>
                  <a:gd name="T49" fmla="*/ 471 h 1098"/>
                  <a:gd name="T50" fmla="*/ 507 w 985"/>
                  <a:gd name="T51" fmla="*/ 470 h 1098"/>
                  <a:gd name="T52" fmla="*/ 444 w 985"/>
                  <a:gd name="T53" fmla="*/ 446 h 1098"/>
                  <a:gd name="T54" fmla="*/ 441 w 985"/>
                  <a:gd name="T55" fmla="*/ 445 h 1098"/>
                  <a:gd name="T56" fmla="*/ 294 w 985"/>
                  <a:gd name="T57" fmla="*/ 396 h 1098"/>
                  <a:gd name="T58" fmla="*/ 291 w 985"/>
                  <a:gd name="T59" fmla="*/ 395 h 1098"/>
                  <a:gd name="T60" fmla="*/ 228 w 985"/>
                  <a:gd name="T61" fmla="*/ 377 h 1098"/>
                  <a:gd name="T62" fmla="*/ 799 w 985"/>
                  <a:gd name="T63" fmla="*/ 251 h 1098"/>
                  <a:gd name="T64" fmla="*/ 797 w 985"/>
                  <a:gd name="T65" fmla="*/ 254 h 1098"/>
                  <a:gd name="T66" fmla="*/ 732 w 985"/>
                  <a:gd name="T67" fmla="*/ 364 h 1098"/>
                  <a:gd name="T68" fmla="*/ 735 w 985"/>
                  <a:gd name="T69" fmla="*/ 365 h 1098"/>
                  <a:gd name="T70" fmla="*/ 736 w 985"/>
                  <a:gd name="T71" fmla="*/ 366 h 1098"/>
                  <a:gd name="T72" fmla="*/ 802 w 985"/>
                  <a:gd name="T73" fmla="*/ 253 h 1098"/>
                  <a:gd name="T74" fmla="*/ 807 w 985"/>
                  <a:gd name="T75" fmla="*/ 244 h 1098"/>
                  <a:gd name="T76" fmla="*/ 816 w 985"/>
                  <a:gd name="T77" fmla="*/ 223 h 1098"/>
                  <a:gd name="T78" fmla="*/ 809 w 985"/>
                  <a:gd name="T79" fmla="*/ 241 h 1098"/>
                  <a:gd name="T80" fmla="*/ 820 w 985"/>
                  <a:gd name="T81" fmla="*/ 224 h 1098"/>
                  <a:gd name="T82" fmla="*/ 890 w 985"/>
                  <a:gd name="T83" fmla="*/ 112 h 1098"/>
                  <a:gd name="T84" fmla="*/ 825 w 985"/>
                  <a:gd name="T85" fmla="*/ 209 h 1098"/>
                  <a:gd name="T86" fmla="*/ 823 w 985"/>
                  <a:gd name="T87" fmla="*/ 211 h 1098"/>
                  <a:gd name="T88" fmla="*/ 821 w 985"/>
                  <a:gd name="T89" fmla="*/ 222 h 1098"/>
                  <a:gd name="T90" fmla="*/ 827 w 985"/>
                  <a:gd name="T91" fmla="*/ 213 h 1098"/>
                  <a:gd name="T92" fmla="*/ 893 w 985"/>
                  <a:gd name="T93" fmla="*/ 114 h 1098"/>
                  <a:gd name="T94" fmla="*/ 891 w 985"/>
                  <a:gd name="T95" fmla="*/ 110 h 1098"/>
                  <a:gd name="T96" fmla="*/ 894 w 985"/>
                  <a:gd name="T97" fmla="*/ 112 h 1098"/>
                  <a:gd name="T98" fmla="*/ 894 w 985"/>
                  <a:gd name="T99" fmla="*/ 112 h 1098"/>
                  <a:gd name="T100" fmla="*/ 893 w 985"/>
                  <a:gd name="T101" fmla="*/ 111 h 1098"/>
                  <a:gd name="T102" fmla="*/ 891 w 985"/>
                  <a:gd name="T103" fmla="*/ 110 h 1098"/>
                  <a:gd name="T104" fmla="*/ 902 w 985"/>
                  <a:gd name="T105" fmla="*/ 96 h 1098"/>
                  <a:gd name="T106" fmla="*/ 938 w 985"/>
                  <a:gd name="T107" fmla="*/ 53 h 1098"/>
                  <a:gd name="T108" fmla="*/ 985 w 985"/>
                  <a:gd name="T109" fmla="*/ 0 h 1098"/>
                  <a:gd name="T110" fmla="*/ 966 w 985"/>
                  <a:gd name="T111" fmla="*/ 20 h 1098"/>
                  <a:gd name="T112" fmla="*/ 964 w 985"/>
                  <a:gd name="T113" fmla="*/ 19 h 1098"/>
                  <a:gd name="T114" fmla="*/ 937 w 985"/>
                  <a:gd name="T115" fmla="*/ 51 h 1098"/>
                  <a:gd name="T116" fmla="*/ 940 w 985"/>
                  <a:gd name="T117" fmla="*/ 52 h 1098"/>
                  <a:gd name="T118" fmla="*/ 985 w 985"/>
                  <a:gd name="T119" fmla="*/ 0 h 1098"/>
                  <a:gd name="T120" fmla="*/ 985 w 985"/>
                  <a:gd name="T121" fmla="*/ 0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5" h="1098">
                    <a:moveTo>
                      <a:pt x="92" y="689"/>
                    </a:moveTo>
                    <a:cubicBezTo>
                      <a:pt x="47" y="821"/>
                      <a:pt x="16" y="960"/>
                      <a:pt x="0" y="1097"/>
                    </a:cubicBezTo>
                    <a:cubicBezTo>
                      <a:pt x="0" y="1097"/>
                      <a:pt x="1" y="1098"/>
                      <a:pt x="2" y="1098"/>
                    </a:cubicBezTo>
                    <a:cubicBezTo>
                      <a:pt x="19" y="961"/>
                      <a:pt x="50" y="823"/>
                      <a:pt x="95" y="690"/>
                    </a:cubicBezTo>
                    <a:cubicBezTo>
                      <a:pt x="95" y="690"/>
                      <a:pt x="95" y="690"/>
                      <a:pt x="95" y="690"/>
                    </a:cubicBezTo>
                    <a:cubicBezTo>
                      <a:pt x="95" y="690"/>
                      <a:pt x="94" y="690"/>
                      <a:pt x="94" y="690"/>
                    </a:cubicBezTo>
                    <a:cubicBezTo>
                      <a:pt x="94" y="689"/>
                      <a:pt x="93" y="689"/>
                      <a:pt x="93" y="689"/>
                    </a:cubicBezTo>
                    <a:cubicBezTo>
                      <a:pt x="93" y="689"/>
                      <a:pt x="93" y="689"/>
                      <a:pt x="93" y="689"/>
                    </a:cubicBezTo>
                    <a:cubicBezTo>
                      <a:pt x="92" y="689"/>
                      <a:pt x="92" y="689"/>
                      <a:pt x="92" y="689"/>
                    </a:cubicBezTo>
                    <a:moveTo>
                      <a:pt x="159" y="515"/>
                    </a:moveTo>
                    <a:cubicBezTo>
                      <a:pt x="149" y="539"/>
                      <a:pt x="138" y="564"/>
                      <a:pt x="129" y="589"/>
                    </a:cubicBezTo>
                    <a:cubicBezTo>
                      <a:pt x="129" y="589"/>
                      <a:pt x="129" y="589"/>
                      <a:pt x="129" y="589"/>
                    </a:cubicBezTo>
                    <a:cubicBezTo>
                      <a:pt x="129" y="589"/>
                      <a:pt x="129" y="589"/>
                      <a:pt x="129" y="589"/>
                    </a:cubicBezTo>
                    <a:cubicBezTo>
                      <a:pt x="128" y="590"/>
                      <a:pt x="128" y="591"/>
                      <a:pt x="127" y="592"/>
                    </a:cubicBezTo>
                    <a:cubicBezTo>
                      <a:pt x="127" y="592"/>
                      <a:pt x="127" y="592"/>
                      <a:pt x="127" y="592"/>
                    </a:cubicBezTo>
                    <a:cubicBezTo>
                      <a:pt x="127" y="592"/>
                      <a:pt x="127" y="592"/>
                      <a:pt x="127" y="592"/>
                    </a:cubicBezTo>
                    <a:cubicBezTo>
                      <a:pt x="118" y="615"/>
                      <a:pt x="110" y="638"/>
                      <a:pt x="102" y="661"/>
                    </a:cubicBezTo>
                    <a:cubicBezTo>
                      <a:pt x="102" y="661"/>
                      <a:pt x="102" y="661"/>
                      <a:pt x="102" y="661"/>
                    </a:cubicBezTo>
                    <a:cubicBezTo>
                      <a:pt x="103" y="661"/>
                      <a:pt x="103" y="661"/>
                      <a:pt x="103" y="661"/>
                    </a:cubicBezTo>
                    <a:cubicBezTo>
                      <a:pt x="104" y="661"/>
                      <a:pt x="104" y="661"/>
                      <a:pt x="104" y="661"/>
                    </a:cubicBezTo>
                    <a:cubicBezTo>
                      <a:pt x="113" y="638"/>
                      <a:pt x="121" y="616"/>
                      <a:pt x="130" y="593"/>
                    </a:cubicBezTo>
                    <a:cubicBezTo>
                      <a:pt x="131" y="592"/>
                      <a:pt x="131" y="591"/>
                      <a:pt x="132" y="590"/>
                    </a:cubicBezTo>
                    <a:cubicBezTo>
                      <a:pt x="142" y="565"/>
                      <a:pt x="152" y="540"/>
                      <a:pt x="163" y="516"/>
                    </a:cubicBezTo>
                    <a:cubicBezTo>
                      <a:pt x="162" y="516"/>
                      <a:pt x="161" y="515"/>
                      <a:pt x="159" y="515"/>
                    </a:cubicBezTo>
                    <a:moveTo>
                      <a:pt x="228" y="377"/>
                    </a:moveTo>
                    <a:cubicBezTo>
                      <a:pt x="219" y="393"/>
                      <a:pt x="210" y="409"/>
                      <a:pt x="202" y="426"/>
                    </a:cubicBezTo>
                    <a:cubicBezTo>
                      <a:pt x="199" y="432"/>
                      <a:pt x="196" y="437"/>
                      <a:pt x="193" y="443"/>
                    </a:cubicBezTo>
                    <a:cubicBezTo>
                      <a:pt x="193" y="443"/>
                      <a:pt x="193" y="443"/>
                      <a:pt x="193" y="443"/>
                    </a:cubicBezTo>
                    <a:cubicBezTo>
                      <a:pt x="193" y="444"/>
                      <a:pt x="192" y="445"/>
                      <a:pt x="192" y="446"/>
                    </a:cubicBezTo>
                    <a:cubicBezTo>
                      <a:pt x="192" y="446"/>
                      <a:pt x="192" y="446"/>
                      <a:pt x="192" y="446"/>
                    </a:cubicBezTo>
                    <a:cubicBezTo>
                      <a:pt x="181" y="468"/>
                      <a:pt x="171" y="490"/>
                      <a:pt x="161" y="512"/>
                    </a:cubicBezTo>
                    <a:cubicBezTo>
                      <a:pt x="162" y="512"/>
                      <a:pt x="163" y="512"/>
                      <a:pt x="164" y="512"/>
                    </a:cubicBezTo>
                    <a:cubicBezTo>
                      <a:pt x="164" y="512"/>
                      <a:pt x="164" y="512"/>
                      <a:pt x="164" y="512"/>
                    </a:cubicBezTo>
                    <a:cubicBezTo>
                      <a:pt x="174" y="490"/>
                      <a:pt x="184" y="469"/>
                      <a:pt x="195" y="447"/>
                    </a:cubicBezTo>
                    <a:cubicBezTo>
                      <a:pt x="195" y="446"/>
                      <a:pt x="196" y="445"/>
                      <a:pt x="196" y="444"/>
                    </a:cubicBezTo>
                    <a:cubicBezTo>
                      <a:pt x="199" y="438"/>
                      <a:pt x="202" y="433"/>
                      <a:pt x="205" y="427"/>
                    </a:cubicBezTo>
                    <a:cubicBezTo>
                      <a:pt x="213" y="411"/>
                      <a:pt x="221" y="396"/>
                      <a:pt x="229" y="381"/>
                    </a:cubicBezTo>
                    <a:cubicBezTo>
                      <a:pt x="249" y="386"/>
                      <a:pt x="269" y="392"/>
                      <a:pt x="289" y="398"/>
                    </a:cubicBezTo>
                    <a:cubicBezTo>
                      <a:pt x="290" y="398"/>
                      <a:pt x="291" y="399"/>
                      <a:pt x="293" y="399"/>
                    </a:cubicBezTo>
                    <a:cubicBezTo>
                      <a:pt x="341" y="413"/>
                      <a:pt x="390" y="430"/>
                      <a:pt x="439" y="448"/>
                    </a:cubicBezTo>
                    <a:cubicBezTo>
                      <a:pt x="440" y="448"/>
                      <a:pt x="441" y="449"/>
                      <a:pt x="442" y="449"/>
                    </a:cubicBezTo>
                    <a:cubicBezTo>
                      <a:pt x="463" y="457"/>
                      <a:pt x="484" y="465"/>
                      <a:pt x="505" y="473"/>
                    </a:cubicBezTo>
                    <a:cubicBezTo>
                      <a:pt x="506" y="473"/>
                      <a:pt x="507" y="474"/>
                      <a:pt x="508" y="474"/>
                    </a:cubicBezTo>
                    <a:cubicBezTo>
                      <a:pt x="554" y="492"/>
                      <a:pt x="600" y="511"/>
                      <a:pt x="646" y="532"/>
                    </a:cubicBezTo>
                    <a:cubicBezTo>
                      <a:pt x="668" y="488"/>
                      <a:pt x="690" y="447"/>
                      <a:pt x="712" y="407"/>
                    </a:cubicBezTo>
                    <a:cubicBezTo>
                      <a:pt x="712" y="407"/>
                      <a:pt x="712" y="407"/>
                      <a:pt x="712" y="407"/>
                    </a:cubicBezTo>
                    <a:cubicBezTo>
                      <a:pt x="712" y="407"/>
                      <a:pt x="711" y="407"/>
                      <a:pt x="710" y="406"/>
                    </a:cubicBezTo>
                    <a:cubicBezTo>
                      <a:pt x="710" y="406"/>
                      <a:pt x="710" y="406"/>
                      <a:pt x="710" y="406"/>
                    </a:cubicBezTo>
                    <a:cubicBezTo>
                      <a:pt x="688" y="444"/>
                      <a:pt x="666" y="485"/>
                      <a:pt x="644" y="527"/>
                    </a:cubicBezTo>
                    <a:cubicBezTo>
                      <a:pt x="599" y="507"/>
                      <a:pt x="555" y="488"/>
                      <a:pt x="510" y="471"/>
                    </a:cubicBezTo>
                    <a:cubicBezTo>
                      <a:pt x="510" y="471"/>
                      <a:pt x="510" y="471"/>
                      <a:pt x="510" y="471"/>
                    </a:cubicBezTo>
                    <a:cubicBezTo>
                      <a:pt x="509" y="471"/>
                      <a:pt x="508" y="470"/>
                      <a:pt x="507" y="470"/>
                    </a:cubicBezTo>
                    <a:cubicBezTo>
                      <a:pt x="507" y="470"/>
                      <a:pt x="507" y="470"/>
                      <a:pt x="507" y="470"/>
                    </a:cubicBezTo>
                    <a:cubicBezTo>
                      <a:pt x="486" y="461"/>
                      <a:pt x="465" y="454"/>
                      <a:pt x="444" y="446"/>
                    </a:cubicBezTo>
                    <a:cubicBezTo>
                      <a:pt x="444" y="446"/>
                      <a:pt x="444" y="446"/>
                      <a:pt x="444" y="446"/>
                    </a:cubicBezTo>
                    <a:cubicBezTo>
                      <a:pt x="443" y="445"/>
                      <a:pt x="442" y="445"/>
                      <a:pt x="441" y="445"/>
                    </a:cubicBezTo>
                    <a:cubicBezTo>
                      <a:pt x="441" y="445"/>
                      <a:pt x="441" y="445"/>
                      <a:pt x="441" y="445"/>
                    </a:cubicBezTo>
                    <a:cubicBezTo>
                      <a:pt x="391" y="427"/>
                      <a:pt x="342" y="410"/>
                      <a:pt x="294" y="396"/>
                    </a:cubicBezTo>
                    <a:cubicBezTo>
                      <a:pt x="294" y="396"/>
                      <a:pt x="294" y="396"/>
                      <a:pt x="294" y="396"/>
                    </a:cubicBezTo>
                    <a:cubicBezTo>
                      <a:pt x="293" y="395"/>
                      <a:pt x="292" y="395"/>
                      <a:pt x="291" y="395"/>
                    </a:cubicBezTo>
                    <a:cubicBezTo>
                      <a:pt x="291" y="395"/>
                      <a:pt x="291" y="395"/>
                      <a:pt x="291" y="395"/>
                    </a:cubicBezTo>
                    <a:cubicBezTo>
                      <a:pt x="270" y="388"/>
                      <a:pt x="249" y="382"/>
                      <a:pt x="228" y="377"/>
                    </a:cubicBezTo>
                    <a:moveTo>
                      <a:pt x="804" y="242"/>
                    </a:moveTo>
                    <a:cubicBezTo>
                      <a:pt x="802" y="245"/>
                      <a:pt x="800" y="248"/>
                      <a:pt x="799" y="251"/>
                    </a:cubicBezTo>
                    <a:cubicBezTo>
                      <a:pt x="799" y="251"/>
                      <a:pt x="799" y="251"/>
                      <a:pt x="799" y="251"/>
                    </a:cubicBezTo>
                    <a:cubicBezTo>
                      <a:pt x="798" y="252"/>
                      <a:pt x="798" y="253"/>
                      <a:pt x="797" y="254"/>
                    </a:cubicBezTo>
                    <a:cubicBezTo>
                      <a:pt x="797" y="254"/>
                      <a:pt x="797" y="254"/>
                      <a:pt x="797" y="254"/>
                    </a:cubicBezTo>
                    <a:cubicBezTo>
                      <a:pt x="776" y="288"/>
                      <a:pt x="754" y="325"/>
                      <a:pt x="732" y="364"/>
                    </a:cubicBezTo>
                    <a:cubicBezTo>
                      <a:pt x="732" y="364"/>
                      <a:pt x="732" y="364"/>
                      <a:pt x="732" y="364"/>
                    </a:cubicBezTo>
                    <a:cubicBezTo>
                      <a:pt x="733" y="365"/>
                      <a:pt x="734" y="365"/>
                      <a:pt x="735" y="365"/>
                    </a:cubicBezTo>
                    <a:cubicBezTo>
                      <a:pt x="735" y="365"/>
                      <a:pt x="735" y="366"/>
                      <a:pt x="736" y="366"/>
                    </a:cubicBezTo>
                    <a:cubicBezTo>
                      <a:pt x="736" y="366"/>
                      <a:pt x="736" y="366"/>
                      <a:pt x="736" y="366"/>
                    </a:cubicBezTo>
                    <a:cubicBezTo>
                      <a:pt x="758" y="327"/>
                      <a:pt x="779" y="290"/>
                      <a:pt x="800" y="255"/>
                    </a:cubicBezTo>
                    <a:cubicBezTo>
                      <a:pt x="801" y="254"/>
                      <a:pt x="801" y="253"/>
                      <a:pt x="802" y="253"/>
                    </a:cubicBezTo>
                    <a:cubicBezTo>
                      <a:pt x="804" y="250"/>
                      <a:pt x="805" y="247"/>
                      <a:pt x="807" y="244"/>
                    </a:cubicBezTo>
                    <a:cubicBezTo>
                      <a:pt x="807" y="244"/>
                      <a:pt x="807" y="244"/>
                      <a:pt x="807" y="244"/>
                    </a:cubicBezTo>
                    <a:cubicBezTo>
                      <a:pt x="806" y="243"/>
                      <a:pt x="805" y="243"/>
                      <a:pt x="804" y="242"/>
                    </a:cubicBezTo>
                    <a:moveTo>
                      <a:pt x="816" y="223"/>
                    </a:moveTo>
                    <a:cubicBezTo>
                      <a:pt x="813" y="228"/>
                      <a:pt x="809" y="234"/>
                      <a:pt x="806" y="240"/>
                    </a:cubicBezTo>
                    <a:cubicBezTo>
                      <a:pt x="807" y="240"/>
                      <a:pt x="808" y="241"/>
                      <a:pt x="809" y="241"/>
                    </a:cubicBezTo>
                    <a:cubicBezTo>
                      <a:pt x="809" y="241"/>
                      <a:pt x="809" y="241"/>
                      <a:pt x="809" y="241"/>
                    </a:cubicBezTo>
                    <a:cubicBezTo>
                      <a:pt x="812" y="235"/>
                      <a:pt x="816" y="230"/>
                      <a:pt x="820" y="224"/>
                    </a:cubicBezTo>
                    <a:cubicBezTo>
                      <a:pt x="819" y="224"/>
                      <a:pt x="817" y="223"/>
                      <a:pt x="816" y="223"/>
                    </a:cubicBezTo>
                    <a:moveTo>
                      <a:pt x="890" y="112"/>
                    </a:moveTo>
                    <a:cubicBezTo>
                      <a:pt x="869" y="141"/>
                      <a:pt x="847" y="174"/>
                      <a:pt x="825" y="209"/>
                    </a:cubicBezTo>
                    <a:cubicBezTo>
                      <a:pt x="825" y="209"/>
                      <a:pt x="825" y="209"/>
                      <a:pt x="825" y="209"/>
                    </a:cubicBezTo>
                    <a:cubicBezTo>
                      <a:pt x="824" y="210"/>
                      <a:pt x="824" y="211"/>
                      <a:pt x="823" y="211"/>
                    </a:cubicBezTo>
                    <a:cubicBezTo>
                      <a:pt x="823" y="211"/>
                      <a:pt x="823" y="211"/>
                      <a:pt x="823" y="211"/>
                    </a:cubicBezTo>
                    <a:cubicBezTo>
                      <a:pt x="822" y="214"/>
                      <a:pt x="820" y="217"/>
                      <a:pt x="818" y="220"/>
                    </a:cubicBezTo>
                    <a:cubicBezTo>
                      <a:pt x="819" y="221"/>
                      <a:pt x="820" y="221"/>
                      <a:pt x="821" y="222"/>
                    </a:cubicBezTo>
                    <a:cubicBezTo>
                      <a:pt x="821" y="222"/>
                      <a:pt x="821" y="222"/>
                      <a:pt x="821" y="222"/>
                    </a:cubicBezTo>
                    <a:cubicBezTo>
                      <a:pt x="823" y="219"/>
                      <a:pt x="825" y="216"/>
                      <a:pt x="827" y="213"/>
                    </a:cubicBezTo>
                    <a:cubicBezTo>
                      <a:pt x="827" y="212"/>
                      <a:pt x="828" y="211"/>
                      <a:pt x="828" y="210"/>
                    </a:cubicBezTo>
                    <a:cubicBezTo>
                      <a:pt x="850" y="175"/>
                      <a:pt x="872" y="143"/>
                      <a:pt x="893" y="114"/>
                    </a:cubicBezTo>
                    <a:cubicBezTo>
                      <a:pt x="892" y="113"/>
                      <a:pt x="891" y="113"/>
                      <a:pt x="890" y="112"/>
                    </a:cubicBezTo>
                    <a:moveTo>
                      <a:pt x="891" y="110"/>
                    </a:moveTo>
                    <a:cubicBezTo>
                      <a:pt x="891" y="111"/>
                      <a:pt x="891" y="111"/>
                      <a:pt x="891" y="111"/>
                    </a:cubicBezTo>
                    <a:cubicBezTo>
                      <a:pt x="892" y="111"/>
                      <a:pt x="893" y="111"/>
                      <a:pt x="894" y="112"/>
                    </a:cubicBezTo>
                    <a:cubicBezTo>
                      <a:pt x="894" y="112"/>
                      <a:pt x="894" y="112"/>
                      <a:pt x="894" y="112"/>
                    </a:cubicBezTo>
                    <a:cubicBezTo>
                      <a:pt x="894" y="112"/>
                      <a:pt x="894" y="112"/>
                      <a:pt x="894" y="112"/>
                    </a:cubicBezTo>
                    <a:cubicBezTo>
                      <a:pt x="894" y="112"/>
                      <a:pt x="894" y="111"/>
                      <a:pt x="894" y="111"/>
                    </a:cubicBezTo>
                    <a:cubicBezTo>
                      <a:pt x="893" y="111"/>
                      <a:pt x="893" y="111"/>
                      <a:pt x="893" y="111"/>
                    </a:cubicBezTo>
                    <a:cubicBezTo>
                      <a:pt x="893" y="111"/>
                      <a:pt x="893" y="111"/>
                      <a:pt x="893" y="111"/>
                    </a:cubicBezTo>
                    <a:cubicBezTo>
                      <a:pt x="893" y="111"/>
                      <a:pt x="892" y="111"/>
                      <a:pt x="891" y="110"/>
                    </a:cubicBezTo>
                    <a:moveTo>
                      <a:pt x="936" y="52"/>
                    </a:moveTo>
                    <a:cubicBezTo>
                      <a:pt x="925" y="65"/>
                      <a:pt x="914" y="80"/>
                      <a:pt x="902" y="96"/>
                    </a:cubicBezTo>
                    <a:cubicBezTo>
                      <a:pt x="903" y="96"/>
                      <a:pt x="904" y="96"/>
                      <a:pt x="905" y="97"/>
                    </a:cubicBezTo>
                    <a:cubicBezTo>
                      <a:pt x="916" y="81"/>
                      <a:pt x="927" y="67"/>
                      <a:pt x="938" y="53"/>
                    </a:cubicBezTo>
                    <a:cubicBezTo>
                      <a:pt x="937" y="53"/>
                      <a:pt x="937" y="52"/>
                      <a:pt x="936" y="52"/>
                    </a:cubicBezTo>
                    <a:moveTo>
                      <a:pt x="985" y="0"/>
                    </a:moveTo>
                    <a:cubicBezTo>
                      <a:pt x="979" y="6"/>
                      <a:pt x="972" y="12"/>
                      <a:pt x="966" y="20"/>
                    </a:cubicBezTo>
                    <a:cubicBezTo>
                      <a:pt x="966" y="20"/>
                      <a:pt x="966" y="20"/>
                      <a:pt x="966" y="20"/>
                    </a:cubicBezTo>
                    <a:cubicBezTo>
                      <a:pt x="965" y="19"/>
                      <a:pt x="965" y="19"/>
                      <a:pt x="964" y="19"/>
                    </a:cubicBezTo>
                    <a:cubicBezTo>
                      <a:pt x="964" y="19"/>
                      <a:pt x="964" y="19"/>
                      <a:pt x="964" y="19"/>
                    </a:cubicBezTo>
                    <a:cubicBezTo>
                      <a:pt x="962" y="21"/>
                      <a:pt x="960" y="24"/>
                      <a:pt x="957" y="26"/>
                    </a:cubicBezTo>
                    <a:cubicBezTo>
                      <a:pt x="951" y="34"/>
                      <a:pt x="944" y="42"/>
                      <a:pt x="937" y="51"/>
                    </a:cubicBezTo>
                    <a:cubicBezTo>
                      <a:pt x="938" y="51"/>
                      <a:pt x="939" y="51"/>
                      <a:pt x="940" y="52"/>
                    </a:cubicBezTo>
                    <a:cubicBezTo>
                      <a:pt x="940" y="52"/>
                      <a:pt x="940" y="52"/>
                      <a:pt x="940" y="52"/>
                    </a:cubicBezTo>
                    <a:cubicBezTo>
                      <a:pt x="946" y="43"/>
                      <a:pt x="953" y="35"/>
                      <a:pt x="960" y="27"/>
                    </a:cubicBezTo>
                    <a:cubicBezTo>
                      <a:pt x="969" y="17"/>
                      <a:pt x="977" y="8"/>
                      <a:pt x="985" y="0"/>
                    </a:cubicBezTo>
                    <a:cubicBezTo>
                      <a:pt x="985" y="0"/>
                      <a:pt x="985" y="0"/>
                      <a:pt x="985" y="0"/>
                    </a:cubicBezTo>
                    <a:cubicBezTo>
                      <a:pt x="985" y="0"/>
                      <a:pt x="985" y="0"/>
                      <a:pt x="985" y="0"/>
                    </a:cubicBezTo>
                    <a:cubicBezTo>
                      <a:pt x="985" y="0"/>
                      <a:pt x="985" y="0"/>
                      <a:pt x="98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3" name="Freeform 14"/>
              <p:cNvSpPr>
                <a:spLocks noEditPoints="1"/>
              </p:cNvSpPr>
              <p:nvPr/>
            </p:nvSpPr>
            <p:spPr bwMode="auto">
              <a:xfrm>
                <a:off x="672" y="1009"/>
                <a:ext cx="800" cy="1438"/>
              </a:xfrm>
              <a:custGeom>
                <a:avLst/>
                <a:gdLst>
                  <a:gd name="T0" fmla="*/ 50 w 515"/>
                  <a:gd name="T1" fmla="*/ 920 h 926"/>
                  <a:gd name="T2" fmla="*/ 1 w 515"/>
                  <a:gd name="T3" fmla="*/ 887 h 926"/>
                  <a:gd name="T4" fmla="*/ 95 w 515"/>
                  <a:gd name="T5" fmla="*/ 863 h 926"/>
                  <a:gd name="T6" fmla="*/ 53 w 515"/>
                  <a:gd name="T7" fmla="*/ 922 h 926"/>
                  <a:gd name="T8" fmla="*/ 329 w 515"/>
                  <a:gd name="T9" fmla="*/ 801 h 926"/>
                  <a:gd name="T10" fmla="*/ 273 w 515"/>
                  <a:gd name="T11" fmla="*/ 810 h 926"/>
                  <a:gd name="T12" fmla="*/ 329 w 515"/>
                  <a:gd name="T13" fmla="*/ 801 h 926"/>
                  <a:gd name="T14" fmla="*/ 270 w 515"/>
                  <a:gd name="T15" fmla="*/ 808 h 926"/>
                  <a:gd name="T16" fmla="*/ 257 w 515"/>
                  <a:gd name="T17" fmla="*/ 795 h 926"/>
                  <a:gd name="T18" fmla="*/ 334 w 515"/>
                  <a:gd name="T19" fmla="*/ 800 h 926"/>
                  <a:gd name="T20" fmla="*/ 350 w 515"/>
                  <a:gd name="T21" fmla="*/ 763 h 926"/>
                  <a:gd name="T22" fmla="*/ 123 w 515"/>
                  <a:gd name="T23" fmla="*/ 821 h 926"/>
                  <a:gd name="T24" fmla="*/ 165 w 515"/>
                  <a:gd name="T25" fmla="*/ 739 h 926"/>
                  <a:gd name="T26" fmla="*/ 159 w 515"/>
                  <a:gd name="T27" fmla="*/ 758 h 926"/>
                  <a:gd name="T28" fmla="*/ 252 w 515"/>
                  <a:gd name="T29" fmla="*/ 796 h 926"/>
                  <a:gd name="T30" fmla="*/ 390 w 515"/>
                  <a:gd name="T31" fmla="*/ 690 h 926"/>
                  <a:gd name="T32" fmla="*/ 355 w 515"/>
                  <a:gd name="T33" fmla="*/ 762 h 926"/>
                  <a:gd name="T34" fmla="*/ 410 w 515"/>
                  <a:gd name="T35" fmla="*/ 650 h 926"/>
                  <a:gd name="T36" fmla="*/ 395 w 515"/>
                  <a:gd name="T37" fmla="*/ 688 h 926"/>
                  <a:gd name="T38" fmla="*/ 413 w 515"/>
                  <a:gd name="T39" fmla="*/ 652 h 926"/>
                  <a:gd name="T40" fmla="*/ 427 w 515"/>
                  <a:gd name="T41" fmla="*/ 615 h 926"/>
                  <a:gd name="T42" fmla="*/ 426 w 515"/>
                  <a:gd name="T43" fmla="*/ 619 h 926"/>
                  <a:gd name="T44" fmla="*/ 415 w 515"/>
                  <a:gd name="T45" fmla="*/ 648 h 926"/>
                  <a:gd name="T46" fmla="*/ 451 w 515"/>
                  <a:gd name="T47" fmla="*/ 573 h 926"/>
                  <a:gd name="T48" fmla="*/ 450 w 515"/>
                  <a:gd name="T49" fmla="*/ 568 h 926"/>
                  <a:gd name="T50" fmla="*/ 481 w 515"/>
                  <a:gd name="T51" fmla="*/ 506 h 926"/>
                  <a:gd name="T52" fmla="*/ 476 w 515"/>
                  <a:gd name="T53" fmla="*/ 398 h 926"/>
                  <a:gd name="T54" fmla="*/ 493 w 515"/>
                  <a:gd name="T55" fmla="*/ 469 h 926"/>
                  <a:gd name="T56" fmla="*/ 479 w 515"/>
                  <a:gd name="T57" fmla="*/ 501 h 926"/>
                  <a:gd name="T58" fmla="*/ 494 w 515"/>
                  <a:gd name="T59" fmla="*/ 474 h 926"/>
                  <a:gd name="T60" fmla="*/ 477 w 515"/>
                  <a:gd name="T61" fmla="*/ 395 h 926"/>
                  <a:gd name="T62" fmla="*/ 429 w 515"/>
                  <a:gd name="T63" fmla="*/ 368 h 926"/>
                  <a:gd name="T64" fmla="*/ 474 w 515"/>
                  <a:gd name="T65" fmla="*/ 392 h 926"/>
                  <a:gd name="T66" fmla="*/ 265 w 515"/>
                  <a:gd name="T67" fmla="*/ 272 h 926"/>
                  <a:gd name="T68" fmla="*/ 267 w 515"/>
                  <a:gd name="T69" fmla="*/ 270 h 926"/>
                  <a:gd name="T70" fmla="*/ 241 w 515"/>
                  <a:gd name="T71" fmla="*/ 259 h 926"/>
                  <a:gd name="T72" fmla="*/ 210 w 515"/>
                  <a:gd name="T73" fmla="*/ 133 h 926"/>
                  <a:gd name="T74" fmla="*/ 207 w 515"/>
                  <a:gd name="T75" fmla="*/ 132 h 926"/>
                  <a:gd name="T76" fmla="*/ 226 w 515"/>
                  <a:gd name="T77" fmla="*/ 95 h 926"/>
                  <a:gd name="T78" fmla="*/ 227 w 515"/>
                  <a:gd name="T79" fmla="*/ 93 h 926"/>
                  <a:gd name="T80" fmla="*/ 235 w 515"/>
                  <a:gd name="T81" fmla="*/ 79 h 926"/>
                  <a:gd name="T82" fmla="*/ 229 w 515"/>
                  <a:gd name="T83" fmla="*/ 91 h 926"/>
                  <a:gd name="T84" fmla="*/ 236 w 515"/>
                  <a:gd name="T85" fmla="*/ 83 h 926"/>
                  <a:gd name="T86" fmla="*/ 279 w 515"/>
                  <a:gd name="T87" fmla="*/ 1 h 926"/>
                  <a:gd name="T88" fmla="*/ 276 w 515"/>
                  <a:gd name="T89" fmla="*/ 0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5" h="926">
                    <a:moveTo>
                      <a:pt x="1" y="887"/>
                    </a:moveTo>
                    <a:cubicBezTo>
                      <a:pt x="1" y="888"/>
                      <a:pt x="0" y="890"/>
                      <a:pt x="0" y="891"/>
                    </a:cubicBezTo>
                    <a:cubicBezTo>
                      <a:pt x="17" y="900"/>
                      <a:pt x="33" y="910"/>
                      <a:pt x="50" y="920"/>
                    </a:cubicBezTo>
                    <a:cubicBezTo>
                      <a:pt x="50" y="920"/>
                      <a:pt x="50" y="920"/>
                      <a:pt x="50" y="920"/>
                    </a:cubicBezTo>
                    <a:cubicBezTo>
                      <a:pt x="51" y="919"/>
                      <a:pt x="51" y="917"/>
                      <a:pt x="52" y="916"/>
                    </a:cubicBezTo>
                    <a:cubicBezTo>
                      <a:pt x="35" y="906"/>
                      <a:pt x="18" y="897"/>
                      <a:pt x="1" y="887"/>
                    </a:cubicBezTo>
                    <a:moveTo>
                      <a:pt x="99" y="863"/>
                    </a:moveTo>
                    <a:cubicBezTo>
                      <a:pt x="97" y="863"/>
                      <a:pt x="97" y="863"/>
                      <a:pt x="95" y="863"/>
                    </a:cubicBezTo>
                    <a:cubicBezTo>
                      <a:pt x="95" y="863"/>
                      <a:pt x="95" y="863"/>
                      <a:pt x="95" y="863"/>
                    </a:cubicBezTo>
                    <a:cubicBezTo>
                      <a:pt x="83" y="882"/>
                      <a:pt x="72" y="902"/>
                      <a:pt x="60" y="921"/>
                    </a:cubicBezTo>
                    <a:cubicBezTo>
                      <a:pt x="58" y="920"/>
                      <a:pt x="57" y="919"/>
                      <a:pt x="55" y="918"/>
                    </a:cubicBezTo>
                    <a:cubicBezTo>
                      <a:pt x="55" y="919"/>
                      <a:pt x="54" y="920"/>
                      <a:pt x="53" y="922"/>
                    </a:cubicBezTo>
                    <a:cubicBezTo>
                      <a:pt x="56" y="923"/>
                      <a:pt x="58" y="925"/>
                      <a:pt x="61" y="926"/>
                    </a:cubicBezTo>
                    <a:cubicBezTo>
                      <a:pt x="74" y="905"/>
                      <a:pt x="86" y="884"/>
                      <a:pt x="99" y="863"/>
                    </a:cubicBezTo>
                    <a:moveTo>
                      <a:pt x="329" y="801"/>
                    </a:moveTo>
                    <a:cubicBezTo>
                      <a:pt x="323" y="811"/>
                      <a:pt x="317" y="821"/>
                      <a:pt x="312" y="831"/>
                    </a:cubicBezTo>
                    <a:cubicBezTo>
                      <a:pt x="300" y="823"/>
                      <a:pt x="288" y="815"/>
                      <a:pt x="275" y="807"/>
                    </a:cubicBezTo>
                    <a:cubicBezTo>
                      <a:pt x="275" y="808"/>
                      <a:pt x="274" y="809"/>
                      <a:pt x="273" y="810"/>
                    </a:cubicBezTo>
                    <a:cubicBezTo>
                      <a:pt x="287" y="819"/>
                      <a:pt x="300" y="827"/>
                      <a:pt x="313" y="836"/>
                    </a:cubicBezTo>
                    <a:cubicBezTo>
                      <a:pt x="319" y="825"/>
                      <a:pt x="326" y="814"/>
                      <a:pt x="332" y="803"/>
                    </a:cubicBezTo>
                    <a:cubicBezTo>
                      <a:pt x="331" y="802"/>
                      <a:pt x="330" y="802"/>
                      <a:pt x="329" y="801"/>
                    </a:cubicBezTo>
                    <a:moveTo>
                      <a:pt x="257" y="795"/>
                    </a:moveTo>
                    <a:cubicBezTo>
                      <a:pt x="256" y="796"/>
                      <a:pt x="255" y="797"/>
                      <a:pt x="255" y="798"/>
                    </a:cubicBezTo>
                    <a:cubicBezTo>
                      <a:pt x="260" y="801"/>
                      <a:pt x="265" y="805"/>
                      <a:pt x="270" y="808"/>
                    </a:cubicBezTo>
                    <a:cubicBezTo>
                      <a:pt x="270" y="808"/>
                      <a:pt x="270" y="808"/>
                      <a:pt x="270" y="808"/>
                    </a:cubicBezTo>
                    <a:cubicBezTo>
                      <a:pt x="271" y="807"/>
                      <a:pt x="271" y="806"/>
                      <a:pt x="272" y="805"/>
                    </a:cubicBezTo>
                    <a:cubicBezTo>
                      <a:pt x="267" y="801"/>
                      <a:pt x="262" y="798"/>
                      <a:pt x="257" y="795"/>
                    </a:cubicBezTo>
                    <a:moveTo>
                      <a:pt x="350" y="763"/>
                    </a:moveTo>
                    <a:cubicBezTo>
                      <a:pt x="344" y="775"/>
                      <a:pt x="337" y="786"/>
                      <a:pt x="331" y="798"/>
                    </a:cubicBezTo>
                    <a:cubicBezTo>
                      <a:pt x="332" y="798"/>
                      <a:pt x="333" y="799"/>
                      <a:pt x="334" y="800"/>
                    </a:cubicBezTo>
                    <a:cubicBezTo>
                      <a:pt x="334" y="800"/>
                      <a:pt x="334" y="800"/>
                      <a:pt x="334" y="800"/>
                    </a:cubicBezTo>
                    <a:cubicBezTo>
                      <a:pt x="340" y="788"/>
                      <a:pt x="347" y="777"/>
                      <a:pt x="353" y="765"/>
                    </a:cubicBezTo>
                    <a:cubicBezTo>
                      <a:pt x="352" y="765"/>
                      <a:pt x="351" y="764"/>
                      <a:pt x="350" y="763"/>
                    </a:cubicBezTo>
                    <a:moveTo>
                      <a:pt x="154" y="760"/>
                    </a:moveTo>
                    <a:cubicBezTo>
                      <a:pt x="143" y="779"/>
                      <a:pt x="132" y="798"/>
                      <a:pt x="121" y="817"/>
                    </a:cubicBezTo>
                    <a:cubicBezTo>
                      <a:pt x="122" y="819"/>
                      <a:pt x="122" y="819"/>
                      <a:pt x="123" y="821"/>
                    </a:cubicBezTo>
                    <a:cubicBezTo>
                      <a:pt x="135" y="801"/>
                      <a:pt x="146" y="781"/>
                      <a:pt x="157" y="761"/>
                    </a:cubicBezTo>
                    <a:cubicBezTo>
                      <a:pt x="156" y="761"/>
                      <a:pt x="155" y="760"/>
                      <a:pt x="154" y="760"/>
                    </a:cubicBezTo>
                    <a:moveTo>
                      <a:pt x="165" y="739"/>
                    </a:moveTo>
                    <a:cubicBezTo>
                      <a:pt x="162" y="745"/>
                      <a:pt x="159" y="750"/>
                      <a:pt x="156" y="756"/>
                    </a:cubicBezTo>
                    <a:cubicBezTo>
                      <a:pt x="157" y="757"/>
                      <a:pt x="158" y="757"/>
                      <a:pt x="159" y="758"/>
                    </a:cubicBezTo>
                    <a:cubicBezTo>
                      <a:pt x="159" y="758"/>
                      <a:pt x="159" y="758"/>
                      <a:pt x="159" y="758"/>
                    </a:cubicBezTo>
                    <a:cubicBezTo>
                      <a:pt x="162" y="753"/>
                      <a:pt x="164" y="749"/>
                      <a:pt x="167" y="744"/>
                    </a:cubicBezTo>
                    <a:cubicBezTo>
                      <a:pt x="195" y="761"/>
                      <a:pt x="224" y="779"/>
                      <a:pt x="252" y="796"/>
                    </a:cubicBezTo>
                    <a:cubicBezTo>
                      <a:pt x="252" y="796"/>
                      <a:pt x="252" y="796"/>
                      <a:pt x="252" y="796"/>
                    </a:cubicBezTo>
                    <a:cubicBezTo>
                      <a:pt x="252" y="795"/>
                      <a:pt x="253" y="794"/>
                      <a:pt x="254" y="793"/>
                    </a:cubicBezTo>
                    <a:cubicBezTo>
                      <a:pt x="225" y="775"/>
                      <a:pt x="195" y="756"/>
                      <a:pt x="165" y="739"/>
                    </a:cubicBezTo>
                    <a:moveTo>
                      <a:pt x="390" y="690"/>
                    </a:moveTo>
                    <a:cubicBezTo>
                      <a:pt x="378" y="713"/>
                      <a:pt x="365" y="736"/>
                      <a:pt x="352" y="760"/>
                    </a:cubicBezTo>
                    <a:cubicBezTo>
                      <a:pt x="353" y="761"/>
                      <a:pt x="354" y="761"/>
                      <a:pt x="355" y="762"/>
                    </a:cubicBezTo>
                    <a:cubicBezTo>
                      <a:pt x="355" y="762"/>
                      <a:pt x="355" y="762"/>
                      <a:pt x="355" y="762"/>
                    </a:cubicBezTo>
                    <a:cubicBezTo>
                      <a:pt x="368" y="738"/>
                      <a:pt x="381" y="715"/>
                      <a:pt x="393" y="692"/>
                    </a:cubicBezTo>
                    <a:cubicBezTo>
                      <a:pt x="392" y="691"/>
                      <a:pt x="391" y="690"/>
                      <a:pt x="390" y="690"/>
                    </a:cubicBezTo>
                    <a:moveTo>
                      <a:pt x="410" y="650"/>
                    </a:moveTo>
                    <a:cubicBezTo>
                      <a:pt x="408" y="654"/>
                      <a:pt x="406" y="659"/>
                      <a:pt x="404" y="663"/>
                    </a:cubicBezTo>
                    <a:cubicBezTo>
                      <a:pt x="400" y="671"/>
                      <a:pt x="396" y="678"/>
                      <a:pt x="392" y="686"/>
                    </a:cubicBezTo>
                    <a:cubicBezTo>
                      <a:pt x="393" y="687"/>
                      <a:pt x="394" y="687"/>
                      <a:pt x="395" y="688"/>
                    </a:cubicBezTo>
                    <a:cubicBezTo>
                      <a:pt x="395" y="688"/>
                      <a:pt x="395" y="688"/>
                      <a:pt x="395" y="688"/>
                    </a:cubicBezTo>
                    <a:cubicBezTo>
                      <a:pt x="399" y="680"/>
                      <a:pt x="403" y="673"/>
                      <a:pt x="407" y="665"/>
                    </a:cubicBezTo>
                    <a:cubicBezTo>
                      <a:pt x="409" y="661"/>
                      <a:pt x="411" y="656"/>
                      <a:pt x="413" y="652"/>
                    </a:cubicBezTo>
                    <a:cubicBezTo>
                      <a:pt x="412" y="651"/>
                      <a:pt x="411" y="650"/>
                      <a:pt x="410" y="650"/>
                    </a:cubicBezTo>
                    <a:moveTo>
                      <a:pt x="448" y="571"/>
                    </a:moveTo>
                    <a:cubicBezTo>
                      <a:pt x="441" y="586"/>
                      <a:pt x="435" y="601"/>
                      <a:pt x="427" y="615"/>
                    </a:cubicBezTo>
                    <a:cubicBezTo>
                      <a:pt x="427" y="615"/>
                      <a:pt x="427" y="615"/>
                      <a:pt x="427" y="615"/>
                    </a:cubicBezTo>
                    <a:cubicBezTo>
                      <a:pt x="427" y="616"/>
                      <a:pt x="426" y="617"/>
                      <a:pt x="426" y="619"/>
                    </a:cubicBezTo>
                    <a:cubicBezTo>
                      <a:pt x="426" y="619"/>
                      <a:pt x="426" y="619"/>
                      <a:pt x="426" y="619"/>
                    </a:cubicBezTo>
                    <a:cubicBezTo>
                      <a:pt x="421" y="628"/>
                      <a:pt x="417" y="637"/>
                      <a:pt x="412" y="646"/>
                    </a:cubicBezTo>
                    <a:cubicBezTo>
                      <a:pt x="413" y="647"/>
                      <a:pt x="414" y="648"/>
                      <a:pt x="415" y="648"/>
                    </a:cubicBezTo>
                    <a:cubicBezTo>
                      <a:pt x="415" y="648"/>
                      <a:pt x="415" y="648"/>
                      <a:pt x="415" y="648"/>
                    </a:cubicBezTo>
                    <a:cubicBezTo>
                      <a:pt x="420" y="639"/>
                      <a:pt x="424" y="630"/>
                      <a:pt x="429" y="621"/>
                    </a:cubicBezTo>
                    <a:cubicBezTo>
                      <a:pt x="429" y="619"/>
                      <a:pt x="430" y="618"/>
                      <a:pt x="430" y="617"/>
                    </a:cubicBezTo>
                    <a:cubicBezTo>
                      <a:pt x="438" y="603"/>
                      <a:pt x="444" y="588"/>
                      <a:pt x="451" y="573"/>
                    </a:cubicBezTo>
                    <a:cubicBezTo>
                      <a:pt x="450" y="573"/>
                      <a:pt x="449" y="572"/>
                      <a:pt x="448" y="571"/>
                    </a:cubicBezTo>
                    <a:moveTo>
                      <a:pt x="478" y="504"/>
                    </a:moveTo>
                    <a:cubicBezTo>
                      <a:pt x="469" y="525"/>
                      <a:pt x="460" y="546"/>
                      <a:pt x="450" y="568"/>
                    </a:cubicBezTo>
                    <a:cubicBezTo>
                      <a:pt x="451" y="569"/>
                      <a:pt x="452" y="569"/>
                      <a:pt x="453" y="570"/>
                    </a:cubicBezTo>
                    <a:cubicBezTo>
                      <a:pt x="453" y="570"/>
                      <a:pt x="453" y="570"/>
                      <a:pt x="453" y="570"/>
                    </a:cubicBezTo>
                    <a:cubicBezTo>
                      <a:pt x="463" y="548"/>
                      <a:pt x="472" y="527"/>
                      <a:pt x="481" y="506"/>
                    </a:cubicBezTo>
                    <a:cubicBezTo>
                      <a:pt x="480" y="506"/>
                      <a:pt x="479" y="505"/>
                      <a:pt x="478" y="504"/>
                    </a:cubicBezTo>
                    <a:moveTo>
                      <a:pt x="477" y="395"/>
                    </a:moveTo>
                    <a:cubicBezTo>
                      <a:pt x="477" y="396"/>
                      <a:pt x="476" y="397"/>
                      <a:pt x="476" y="398"/>
                    </a:cubicBezTo>
                    <a:cubicBezTo>
                      <a:pt x="488" y="405"/>
                      <a:pt x="500" y="413"/>
                      <a:pt x="511" y="421"/>
                    </a:cubicBezTo>
                    <a:cubicBezTo>
                      <a:pt x="505" y="437"/>
                      <a:pt x="499" y="453"/>
                      <a:pt x="493" y="469"/>
                    </a:cubicBezTo>
                    <a:cubicBezTo>
                      <a:pt x="493" y="469"/>
                      <a:pt x="493" y="469"/>
                      <a:pt x="493" y="469"/>
                    </a:cubicBezTo>
                    <a:cubicBezTo>
                      <a:pt x="492" y="470"/>
                      <a:pt x="492" y="471"/>
                      <a:pt x="491" y="472"/>
                    </a:cubicBezTo>
                    <a:cubicBezTo>
                      <a:pt x="491" y="472"/>
                      <a:pt x="491" y="472"/>
                      <a:pt x="491" y="472"/>
                    </a:cubicBezTo>
                    <a:cubicBezTo>
                      <a:pt x="487" y="482"/>
                      <a:pt x="483" y="491"/>
                      <a:pt x="479" y="501"/>
                    </a:cubicBezTo>
                    <a:cubicBezTo>
                      <a:pt x="480" y="502"/>
                      <a:pt x="481" y="502"/>
                      <a:pt x="482" y="503"/>
                    </a:cubicBezTo>
                    <a:cubicBezTo>
                      <a:pt x="482" y="503"/>
                      <a:pt x="482" y="503"/>
                      <a:pt x="482" y="503"/>
                    </a:cubicBezTo>
                    <a:cubicBezTo>
                      <a:pt x="486" y="493"/>
                      <a:pt x="490" y="484"/>
                      <a:pt x="494" y="474"/>
                    </a:cubicBezTo>
                    <a:cubicBezTo>
                      <a:pt x="495" y="473"/>
                      <a:pt x="495" y="472"/>
                      <a:pt x="495" y="471"/>
                    </a:cubicBezTo>
                    <a:cubicBezTo>
                      <a:pt x="502" y="454"/>
                      <a:pt x="509" y="437"/>
                      <a:pt x="515" y="420"/>
                    </a:cubicBezTo>
                    <a:cubicBezTo>
                      <a:pt x="503" y="411"/>
                      <a:pt x="490" y="403"/>
                      <a:pt x="477" y="395"/>
                    </a:cubicBezTo>
                    <a:moveTo>
                      <a:pt x="430" y="365"/>
                    </a:moveTo>
                    <a:cubicBezTo>
                      <a:pt x="430" y="365"/>
                      <a:pt x="430" y="366"/>
                      <a:pt x="429" y="367"/>
                    </a:cubicBezTo>
                    <a:cubicBezTo>
                      <a:pt x="429" y="368"/>
                      <a:pt x="429" y="368"/>
                      <a:pt x="429" y="368"/>
                    </a:cubicBezTo>
                    <a:cubicBezTo>
                      <a:pt x="443" y="377"/>
                      <a:pt x="458" y="386"/>
                      <a:pt x="473" y="395"/>
                    </a:cubicBezTo>
                    <a:cubicBezTo>
                      <a:pt x="473" y="395"/>
                      <a:pt x="473" y="395"/>
                      <a:pt x="473" y="395"/>
                    </a:cubicBezTo>
                    <a:cubicBezTo>
                      <a:pt x="473" y="394"/>
                      <a:pt x="473" y="393"/>
                      <a:pt x="474" y="392"/>
                    </a:cubicBezTo>
                    <a:cubicBezTo>
                      <a:pt x="459" y="383"/>
                      <a:pt x="445" y="374"/>
                      <a:pt x="430" y="365"/>
                    </a:cubicBezTo>
                    <a:moveTo>
                      <a:pt x="267" y="270"/>
                    </a:moveTo>
                    <a:cubicBezTo>
                      <a:pt x="266" y="271"/>
                      <a:pt x="266" y="271"/>
                      <a:pt x="265" y="272"/>
                    </a:cubicBezTo>
                    <a:cubicBezTo>
                      <a:pt x="306" y="295"/>
                      <a:pt x="346" y="318"/>
                      <a:pt x="386" y="341"/>
                    </a:cubicBezTo>
                    <a:cubicBezTo>
                      <a:pt x="386" y="340"/>
                      <a:pt x="386" y="340"/>
                      <a:pt x="387" y="338"/>
                    </a:cubicBezTo>
                    <a:cubicBezTo>
                      <a:pt x="347" y="315"/>
                      <a:pt x="307" y="292"/>
                      <a:pt x="267" y="270"/>
                    </a:cubicBezTo>
                    <a:moveTo>
                      <a:pt x="207" y="132"/>
                    </a:moveTo>
                    <a:cubicBezTo>
                      <a:pt x="193" y="160"/>
                      <a:pt x="178" y="189"/>
                      <a:pt x="162" y="219"/>
                    </a:cubicBezTo>
                    <a:cubicBezTo>
                      <a:pt x="188" y="232"/>
                      <a:pt x="215" y="246"/>
                      <a:pt x="241" y="259"/>
                    </a:cubicBezTo>
                    <a:cubicBezTo>
                      <a:pt x="241" y="258"/>
                      <a:pt x="241" y="258"/>
                      <a:pt x="241" y="256"/>
                    </a:cubicBezTo>
                    <a:cubicBezTo>
                      <a:pt x="217" y="243"/>
                      <a:pt x="192" y="230"/>
                      <a:pt x="167" y="218"/>
                    </a:cubicBezTo>
                    <a:cubicBezTo>
                      <a:pt x="182" y="188"/>
                      <a:pt x="197" y="160"/>
                      <a:pt x="210" y="133"/>
                    </a:cubicBezTo>
                    <a:cubicBezTo>
                      <a:pt x="209" y="133"/>
                      <a:pt x="209" y="133"/>
                      <a:pt x="208" y="132"/>
                    </a:cubicBezTo>
                    <a:cubicBezTo>
                      <a:pt x="208" y="132"/>
                      <a:pt x="208" y="132"/>
                      <a:pt x="208" y="132"/>
                    </a:cubicBezTo>
                    <a:cubicBezTo>
                      <a:pt x="208" y="132"/>
                      <a:pt x="207" y="132"/>
                      <a:pt x="207" y="132"/>
                    </a:cubicBezTo>
                    <a:cubicBezTo>
                      <a:pt x="207" y="132"/>
                      <a:pt x="207" y="132"/>
                      <a:pt x="207" y="132"/>
                    </a:cubicBezTo>
                    <a:moveTo>
                      <a:pt x="227" y="93"/>
                    </a:moveTo>
                    <a:cubicBezTo>
                      <a:pt x="227" y="94"/>
                      <a:pt x="227" y="95"/>
                      <a:pt x="226" y="95"/>
                    </a:cubicBezTo>
                    <a:cubicBezTo>
                      <a:pt x="227" y="96"/>
                      <a:pt x="228" y="96"/>
                      <a:pt x="229" y="97"/>
                    </a:cubicBezTo>
                    <a:cubicBezTo>
                      <a:pt x="230" y="96"/>
                      <a:pt x="230" y="96"/>
                      <a:pt x="230" y="95"/>
                    </a:cubicBezTo>
                    <a:cubicBezTo>
                      <a:pt x="229" y="94"/>
                      <a:pt x="228" y="94"/>
                      <a:pt x="227" y="93"/>
                    </a:cubicBezTo>
                    <a:moveTo>
                      <a:pt x="276" y="0"/>
                    </a:moveTo>
                    <a:cubicBezTo>
                      <a:pt x="263" y="25"/>
                      <a:pt x="249" y="51"/>
                      <a:pt x="235" y="79"/>
                    </a:cubicBezTo>
                    <a:cubicBezTo>
                      <a:pt x="235" y="79"/>
                      <a:pt x="235" y="79"/>
                      <a:pt x="235" y="79"/>
                    </a:cubicBezTo>
                    <a:cubicBezTo>
                      <a:pt x="234" y="80"/>
                      <a:pt x="234" y="81"/>
                      <a:pt x="233" y="82"/>
                    </a:cubicBezTo>
                    <a:cubicBezTo>
                      <a:pt x="233" y="82"/>
                      <a:pt x="233" y="82"/>
                      <a:pt x="233" y="82"/>
                    </a:cubicBezTo>
                    <a:cubicBezTo>
                      <a:pt x="232" y="85"/>
                      <a:pt x="230" y="88"/>
                      <a:pt x="229" y="91"/>
                    </a:cubicBezTo>
                    <a:cubicBezTo>
                      <a:pt x="230" y="91"/>
                      <a:pt x="231" y="92"/>
                      <a:pt x="232" y="92"/>
                    </a:cubicBezTo>
                    <a:cubicBezTo>
                      <a:pt x="232" y="92"/>
                      <a:pt x="232" y="92"/>
                      <a:pt x="232" y="92"/>
                    </a:cubicBezTo>
                    <a:cubicBezTo>
                      <a:pt x="233" y="89"/>
                      <a:pt x="235" y="86"/>
                      <a:pt x="236" y="83"/>
                    </a:cubicBezTo>
                    <a:cubicBezTo>
                      <a:pt x="237" y="83"/>
                      <a:pt x="237" y="82"/>
                      <a:pt x="238" y="81"/>
                    </a:cubicBezTo>
                    <a:cubicBezTo>
                      <a:pt x="252" y="53"/>
                      <a:pt x="266" y="26"/>
                      <a:pt x="279" y="1"/>
                    </a:cubicBezTo>
                    <a:cubicBezTo>
                      <a:pt x="279" y="1"/>
                      <a:pt x="279" y="1"/>
                      <a:pt x="279" y="1"/>
                    </a:cubicBezTo>
                    <a:cubicBezTo>
                      <a:pt x="278" y="1"/>
                      <a:pt x="278" y="1"/>
                      <a:pt x="277" y="0"/>
                    </a:cubicBezTo>
                    <a:cubicBezTo>
                      <a:pt x="277" y="0"/>
                      <a:pt x="277" y="0"/>
                      <a:pt x="276" y="0"/>
                    </a:cubicBezTo>
                    <a:cubicBezTo>
                      <a:pt x="276" y="0"/>
                      <a:pt x="276" y="0"/>
                      <a:pt x="27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4" name="Freeform 15"/>
              <p:cNvSpPr>
                <a:spLocks noEditPoints="1"/>
              </p:cNvSpPr>
              <p:nvPr/>
            </p:nvSpPr>
            <p:spPr bwMode="auto">
              <a:xfrm>
                <a:off x="-398" y="514"/>
                <a:ext cx="1003" cy="1591"/>
              </a:xfrm>
              <a:custGeom>
                <a:avLst/>
                <a:gdLst>
                  <a:gd name="T0" fmla="*/ 137 w 646"/>
                  <a:gd name="T1" fmla="*/ 1025 h 1025"/>
                  <a:gd name="T2" fmla="*/ 192 w 646"/>
                  <a:gd name="T3" fmla="*/ 869 h 1025"/>
                  <a:gd name="T4" fmla="*/ 189 w 646"/>
                  <a:gd name="T5" fmla="*/ 868 h 1025"/>
                  <a:gd name="T6" fmla="*/ 128 w 646"/>
                  <a:gd name="T7" fmla="*/ 643 h 1025"/>
                  <a:gd name="T8" fmla="*/ 195 w 646"/>
                  <a:gd name="T9" fmla="*/ 662 h 1025"/>
                  <a:gd name="T10" fmla="*/ 232 w 646"/>
                  <a:gd name="T11" fmla="*/ 757 h 1025"/>
                  <a:gd name="T12" fmla="*/ 208 w 646"/>
                  <a:gd name="T13" fmla="*/ 817 h 1025"/>
                  <a:gd name="T14" fmla="*/ 211 w 646"/>
                  <a:gd name="T15" fmla="*/ 818 h 1025"/>
                  <a:gd name="T16" fmla="*/ 236 w 646"/>
                  <a:gd name="T17" fmla="*/ 758 h 1025"/>
                  <a:gd name="T18" fmla="*/ 196 w 646"/>
                  <a:gd name="T19" fmla="*/ 658 h 1025"/>
                  <a:gd name="T20" fmla="*/ 133 w 646"/>
                  <a:gd name="T21" fmla="*/ 640 h 1025"/>
                  <a:gd name="T22" fmla="*/ 130 w 646"/>
                  <a:gd name="T23" fmla="*/ 640 h 1025"/>
                  <a:gd name="T24" fmla="*/ 21 w 646"/>
                  <a:gd name="T25" fmla="*/ 572 h 1025"/>
                  <a:gd name="T26" fmla="*/ 18 w 646"/>
                  <a:gd name="T27" fmla="*/ 572 h 1025"/>
                  <a:gd name="T28" fmla="*/ 101 w 646"/>
                  <a:gd name="T29" fmla="*/ 419 h 1025"/>
                  <a:gd name="T30" fmla="*/ 99 w 646"/>
                  <a:gd name="T31" fmla="*/ 422 h 1025"/>
                  <a:gd name="T32" fmla="*/ 44 w 646"/>
                  <a:gd name="T33" fmla="*/ 524 h 1025"/>
                  <a:gd name="T34" fmla="*/ 146 w 646"/>
                  <a:gd name="T35" fmla="*/ 355 h 1025"/>
                  <a:gd name="T36" fmla="*/ 146 w 646"/>
                  <a:gd name="T37" fmla="*/ 355 h 1025"/>
                  <a:gd name="T38" fmla="*/ 269 w 646"/>
                  <a:gd name="T39" fmla="*/ 204 h 1025"/>
                  <a:gd name="T40" fmla="*/ 162 w 646"/>
                  <a:gd name="T41" fmla="*/ 333 h 1025"/>
                  <a:gd name="T42" fmla="*/ 320 w 646"/>
                  <a:gd name="T43" fmla="*/ 158 h 1025"/>
                  <a:gd name="T44" fmla="*/ 275 w 646"/>
                  <a:gd name="T45" fmla="*/ 202 h 1025"/>
                  <a:gd name="T46" fmla="*/ 415 w 646"/>
                  <a:gd name="T47" fmla="*/ 88 h 1025"/>
                  <a:gd name="T48" fmla="*/ 341 w 646"/>
                  <a:gd name="T49" fmla="*/ 143 h 1025"/>
                  <a:gd name="T50" fmla="*/ 419 w 646"/>
                  <a:gd name="T51" fmla="*/ 86 h 1025"/>
                  <a:gd name="T52" fmla="*/ 420 w 646"/>
                  <a:gd name="T53" fmla="*/ 87 h 1025"/>
                  <a:gd name="T54" fmla="*/ 469 w 646"/>
                  <a:gd name="T55" fmla="*/ 57 h 1025"/>
                  <a:gd name="T56" fmla="*/ 424 w 646"/>
                  <a:gd name="T57" fmla="*/ 85 h 1025"/>
                  <a:gd name="T58" fmla="*/ 471 w 646"/>
                  <a:gd name="T59" fmla="*/ 58 h 1025"/>
                  <a:gd name="T60" fmla="*/ 470 w 646"/>
                  <a:gd name="T61" fmla="*/ 58 h 1025"/>
                  <a:gd name="T62" fmla="*/ 495 w 646"/>
                  <a:gd name="T63" fmla="*/ 45 h 1025"/>
                  <a:gd name="T64" fmla="*/ 474 w 646"/>
                  <a:gd name="T65" fmla="*/ 57 h 1025"/>
                  <a:gd name="T66" fmla="*/ 497 w 646"/>
                  <a:gd name="T67" fmla="*/ 45 h 1025"/>
                  <a:gd name="T68" fmla="*/ 498 w 646"/>
                  <a:gd name="T69" fmla="*/ 44 h 1025"/>
                  <a:gd name="T70" fmla="*/ 528 w 646"/>
                  <a:gd name="T71" fmla="*/ 33 h 1025"/>
                  <a:gd name="T72" fmla="*/ 525 w 646"/>
                  <a:gd name="T73" fmla="*/ 32 h 1025"/>
                  <a:gd name="T74" fmla="*/ 528 w 646"/>
                  <a:gd name="T75" fmla="*/ 31 h 1025"/>
                  <a:gd name="T76" fmla="*/ 542 w 646"/>
                  <a:gd name="T77" fmla="*/ 27 h 1025"/>
                  <a:gd name="T78" fmla="*/ 580 w 646"/>
                  <a:gd name="T79" fmla="*/ 14 h 1025"/>
                  <a:gd name="T80" fmla="*/ 559 w 646"/>
                  <a:gd name="T81" fmla="*/ 21 h 1025"/>
                  <a:gd name="T82" fmla="*/ 611 w 646"/>
                  <a:gd name="T83" fmla="*/ 6 h 1025"/>
                  <a:gd name="T84" fmla="*/ 585 w 646"/>
                  <a:gd name="T85" fmla="*/ 13 h 1025"/>
                  <a:gd name="T86" fmla="*/ 644 w 646"/>
                  <a:gd name="T87" fmla="*/ 0 h 1025"/>
                  <a:gd name="T88" fmla="*/ 616 w 646"/>
                  <a:gd name="T89" fmla="*/ 6 h 1025"/>
                  <a:gd name="T90" fmla="*/ 645 w 646"/>
                  <a:gd name="T91" fmla="*/ 0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6" h="1025">
                    <a:moveTo>
                      <a:pt x="189" y="868"/>
                    </a:moveTo>
                    <a:cubicBezTo>
                      <a:pt x="169" y="920"/>
                      <a:pt x="152" y="973"/>
                      <a:pt x="136" y="1025"/>
                    </a:cubicBezTo>
                    <a:cubicBezTo>
                      <a:pt x="137" y="1025"/>
                      <a:pt x="137" y="1025"/>
                      <a:pt x="137" y="1025"/>
                    </a:cubicBezTo>
                    <a:cubicBezTo>
                      <a:pt x="137" y="1025"/>
                      <a:pt x="137" y="1025"/>
                      <a:pt x="137" y="1025"/>
                    </a:cubicBezTo>
                    <a:cubicBezTo>
                      <a:pt x="138" y="1025"/>
                      <a:pt x="138" y="1025"/>
                      <a:pt x="139" y="1025"/>
                    </a:cubicBezTo>
                    <a:cubicBezTo>
                      <a:pt x="155" y="973"/>
                      <a:pt x="173" y="921"/>
                      <a:pt x="192" y="869"/>
                    </a:cubicBezTo>
                    <a:cubicBezTo>
                      <a:pt x="192" y="869"/>
                      <a:pt x="192" y="869"/>
                      <a:pt x="192" y="869"/>
                    </a:cubicBezTo>
                    <a:cubicBezTo>
                      <a:pt x="192" y="869"/>
                      <a:pt x="191" y="869"/>
                      <a:pt x="191" y="869"/>
                    </a:cubicBezTo>
                    <a:cubicBezTo>
                      <a:pt x="190" y="869"/>
                      <a:pt x="190" y="869"/>
                      <a:pt x="189" y="868"/>
                    </a:cubicBezTo>
                    <a:moveTo>
                      <a:pt x="18" y="572"/>
                    </a:moveTo>
                    <a:cubicBezTo>
                      <a:pt x="12" y="586"/>
                      <a:pt x="6" y="599"/>
                      <a:pt x="0" y="613"/>
                    </a:cubicBezTo>
                    <a:cubicBezTo>
                      <a:pt x="41" y="621"/>
                      <a:pt x="84" y="631"/>
                      <a:pt x="128" y="643"/>
                    </a:cubicBezTo>
                    <a:cubicBezTo>
                      <a:pt x="130" y="643"/>
                      <a:pt x="131" y="644"/>
                      <a:pt x="132" y="644"/>
                    </a:cubicBezTo>
                    <a:cubicBezTo>
                      <a:pt x="151" y="649"/>
                      <a:pt x="171" y="655"/>
                      <a:pt x="192" y="661"/>
                    </a:cubicBezTo>
                    <a:cubicBezTo>
                      <a:pt x="193" y="661"/>
                      <a:pt x="194" y="662"/>
                      <a:pt x="195" y="662"/>
                    </a:cubicBezTo>
                    <a:cubicBezTo>
                      <a:pt x="218" y="669"/>
                      <a:pt x="241" y="676"/>
                      <a:pt x="265" y="684"/>
                    </a:cubicBezTo>
                    <a:cubicBezTo>
                      <a:pt x="253" y="708"/>
                      <a:pt x="243" y="733"/>
                      <a:pt x="232" y="757"/>
                    </a:cubicBezTo>
                    <a:cubicBezTo>
                      <a:pt x="232" y="757"/>
                      <a:pt x="232" y="757"/>
                      <a:pt x="232" y="757"/>
                    </a:cubicBezTo>
                    <a:cubicBezTo>
                      <a:pt x="232" y="758"/>
                      <a:pt x="231" y="760"/>
                      <a:pt x="231" y="761"/>
                    </a:cubicBezTo>
                    <a:cubicBezTo>
                      <a:pt x="231" y="761"/>
                      <a:pt x="231" y="761"/>
                      <a:pt x="231" y="761"/>
                    </a:cubicBezTo>
                    <a:cubicBezTo>
                      <a:pt x="223" y="780"/>
                      <a:pt x="215" y="798"/>
                      <a:pt x="208" y="817"/>
                    </a:cubicBezTo>
                    <a:cubicBezTo>
                      <a:pt x="208" y="817"/>
                      <a:pt x="208" y="817"/>
                      <a:pt x="208" y="817"/>
                    </a:cubicBezTo>
                    <a:cubicBezTo>
                      <a:pt x="208" y="817"/>
                      <a:pt x="208" y="817"/>
                      <a:pt x="208" y="817"/>
                    </a:cubicBezTo>
                    <a:cubicBezTo>
                      <a:pt x="209" y="817"/>
                      <a:pt x="210" y="818"/>
                      <a:pt x="211" y="818"/>
                    </a:cubicBezTo>
                    <a:cubicBezTo>
                      <a:pt x="211" y="818"/>
                      <a:pt x="211" y="818"/>
                      <a:pt x="211" y="818"/>
                    </a:cubicBezTo>
                    <a:cubicBezTo>
                      <a:pt x="219" y="799"/>
                      <a:pt x="226" y="781"/>
                      <a:pt x="234" y="762"/>
                    </a:cubicBezTo>
                    <a:cubicBezTo>
                      <a:pt x="235" y="761"/>
                      <a:pt x="235" y="760"/>
                      <a:pt x="236" y="758"/>
                    </a:cubicBezTo>
                    <a:cubicBezTo>
                      <a:pt x="247" y="733"/>
                      <a:pt x="258" y="707"/>
                      <a:pt x="269" y="682"/>
                    </a:cubicBezTo>
                    <a:cubicBezTo>
                      <a:pt x="245" y="673"/>
                      <a:pt x="221" y="666"/>
                      <a:pt x="196" y="658"/>
                    </a:cubicBezTo>
                    <a:cubicBezTo>
                      <a:pt x="196" y="658"/>
                      <a:pt x="196" y="658"/>
                      <a:pt x="196" y="658"/>
                    </a:cubicBezTo>
                    <a:cubicBezTo>
                      <a:pt x="195" y="658"/>
                      <a:pt x="194" y="658"/>
                      <a:pt x="193" y="657"/>
                    </a:cubicBezTo>
                    <a:cubicBezTo>
                      <a:pt x="193" y="657"/>
                      <a:pt x="193" y="657"/>
                      <a:pt x="193" y="657"/>
                    </a:cubicBezTo>
                    <a:cubicBezTo>
                      <a:pt x="173" y="651"/>
                      <a:pt x="153" y="646"/>
                      <a:pt x="133" y="640"/>
                    </a:cubicBezTo>
                    <a:cubicBezTo>
                      <a:pt x="133" y="640"/>
                      <a:pt x="133" y="640"/>
                      <a:pt x="133" y="640"/>
                    </a:cubicBezTo>
                    <a:cubicBezTo>
                      <a:pt x="132" y="640"/>
                      <a:pt x="131" y="640"/>
                      <a:pt x="130" y="640"/>
                    </a:cubicBezTo>
                    <a:cubicBezTo>
                      <a:pt x="130" y="640"/>
                      <a:pt x="130" y="640"/>
                      <a:pt x="130" y="640"/>
                    </a:cubicBezTo>
                    <a:cubicBezTo>
                      <a:pt x="87" y="628"/>
                      <a:pt x="45" y="618"/>
                      <a:pt x="4" y="610"/>
                    </a:cubicBezTo>
                    <a:cubicBezTo>
                      <a:pt x="10" y="598"/>
                      <a:pt x="15" y="585"/>
                      <a:pt x="21" y="572"/>
                    </a:cubicBezTo>
                    <a:cubicBezTo>
                      <a:pt x="21" y="572"/>
                      <a:pt x="21" y="572"/>
                      <a:pt x="21" y="572"/>
                    </a:cubicBezTo>
                    <a:cubicBezTo>
                      <a:pt x="20" y="572"/>
                      <a:pt x="19" y="572"/>
                      <a:pt x="18" y="572"/>
                    </a:cubicBezTo>
                    <a:cubicBezTo>
                      <a:pt x="18" y="572"/>
                      <a:pt x="18" y="572"/>
                      <a:pt x="18" y="572"/>
                    </a:cubicBezTo>
                    <a:cubicBezTo>
                      <a:pt x="18" y="572"/>
                      <a:pt x="18" y="572"/>
                      <a:pt x="18" y="572"/>
                    </a:cubicBezTo>
                    <a:moveTo>
                      <a:pt x="144" y="355"/>
                    </a:moveTo>
                    <a:cubicBezTo>
                      <a:pt x="128" y="375"/>
                      <a:pt x="114" y="396"/>
                      <a:pt x="101" y="419"/>
                    </a:cubicBezTo>
                    <a:cubicBezTo>
                      <a:pt x="101" y="419"/>
                      <a:pt x="101" y="419"/>
                      <a:pt x="101" y="419"/>
                    </a:cubicBezTo>
                    <a:cubicBezTo>
                      <a:pt x="101" y="419"/>
                      <a:pt x="101" y="419"/>
                      <a:pt x="101" y="419"/>
                    </a:cubicBezTo>
                    <a:cubicBezTo>
                      <a:pt x="100" y="420"/>
                      <a:pt x="99" y="421"/>
                      <a:pt x="99" y="422"/>
                    </a:cubicBezTo>
                    <a:cubicBezTo>
                      <a:pt x="99" y="422"/>
                      <a:pt x="99" y="422"/>
                      <a:pt x="99" y="422"/>
                    </a:cubicBezTo>
                    <a:cubicBezTo>
                      <a:pt x="99" y="422"/>
                      <a:pt x="99" y="422"/>
                      <a:pt x="99" y="422"/>
                    </a:cubicBezTo>
                    <a:cubicBezTo>
                      <a:pt x="79" y="454"/>
                      <a:pt x="60" y="488"/>
                      <a:pt x="42" y="523"/>
                    </a:cubicBezTo>
                    <a:cubicBezTo>
                      <a:pt x="42" y="524"/>
                      <a:pt x="43" y="524"/>
                      <a:pt x="44" y="524"/>
                    </a:cubicBezTo>
                    <a:cubicBezTo>
                      <a:pt x="63" y="489"/>
                      <a:pt x="82" y="455"/>
                      <a:pt x="102" y="422"/>
                    </a:cubicBezTo>
                    <a:cubicBezTo>
                      <a:pt x="102" y="421"/>
                      <a:pt x="103" y="420"/>
                      <a:pt x="104" y="419"/>
                    </a:cubicBezTo>
                    <a:cubicBezTo>
                      <a:pt x="117" y="397"/>
                      <a:pt x="132" y="375"/>
                      <a:pt x="146" y="355"/>
                    </a:cubicBezTo>
                    <a:cubicBezTo>
                      <a:pt x="146" y="355"/>
                      <a:pt x="146" y="355"/>
                      <a:pt x="146" y="355"/>
                    </a:cubicBezTo>
                    <a:cubicBezTo>
                      <a:pt x="146" y="355"/>
                      <a:pt x="146" y="355"/>
                      <a:pt x="146" y="355"/>
                    </a:cubicBezTo>
                    <a:cubicBezTo>
                      <a:pt x="146" y="355"/>
                      <a:pt x="146" y="355"/>
                      <a:pt x="146" y="355"/>
                    </a:cubicBezTo>
                    <a:cubicBezTo>
                      <a:pt x="145" y="355"/>
                      <a:pt x="144" y="355"/>
                      <a:pt x="144" y="355"/>
                    </a:cubicBezTo>
                    <a:cubicBezTo>
                      <a:pt x="144" y="355"/>
                      <a:pt x="144" y="355"/>
                      <a:pt x="144" y="355"/>
                    </a:cubicBezTo>
                    <a:moveTo>
                      <a:pt x="269" y="204"/>
                    </a:moveTo>
                    <a:cubicBezTo>
                      <a:pt x="231" y="242"/>
                      <a:pt x="194" y="285"/>
                      <a:pt x="159" y="332"/>
                    </a:cubicBezTo>
                    <a:cubicBezTo>
                      <a:pt x="159" y="333"/>
                      <a:pt x="159" y="333"/>
                      <a:pt x="159" y="333"/>
                    </a:cubicBezTo>
                    <a:cubicBezTo>
                      <a:pt x="160" y="333"/>
                      <a:pt x="161" y="333"/>
                      <a:pt x="162" y="333"/>
                    </a:cubicBezTo>
                    <a:cubicBezTo>
                      <a:pt x="196" y="286"/>
                      <a:pt x="234" y="243"/>
                      <a:pt x="272" y="204"/>
                    </a:cubicBezTo>
                    <a:cubicBezTo>
                      <a:pt x="271" y="204"/>
                      <a:pt x="270" y="204"/>
                      <a:pt x="269" y="204"/>
                    </a:cubicBezTo>
                    <a:moveTo>
                      <a:pt x="320" y="158"/>
                    </a:moveTo>
                    <a:cubicBezTo>
                      <a:pt x="304" y="171"/>
                      <a:pt x="288" y="186"/>
                      <a:pt x="272" y="202"/>
                    </a:cubicBezTo>
                    <a:cubicBezTo>
                      <a:pt x="273" y="202"/>
                      <a:pt x="274" y="202"/>
                      <a:pt x="275" y="202"/>
                    </a:cubicBezTo>
                    <a:cubicBezTo>
                      <a:pt x="275" y="202"/>
                      <a:pt x="275" y="202"/>
                      <a:pt x="275" y="202"/>
                    </a:cubicBezTo>
                    <a:cubicBezTo>
                      <a:pt x="290" y="187"/>
                      <a:pt x="307" y="172"/>
                      <a:pt x="323" y="158"/>
                    </a:cubicBezTo>
                    <a:cubicBezTo>
                      <a:pt x="322" y="158"/>
                      <a:pt x="321" y="158"/>
                      <a:pt x="320" y="158"/>
                    </a:cubicBezTo>
                    <a:moveTo>
                      <a:pt x="415" y="88"/>
                    </a:moveTo>
                    <a:cubicBezTo>
                      <a:pt x="389" y="104"/>
                      <a:pt x="364" y="122"/>
                      <a:pt x="338" y="142"/>
                    </a:cubicBezTo>
                    <a:cubicBezTo>
                      <a:pt x="339" y="142"/>
                      <a:pt x="339" y="142"/>
                      <a:pt x="339" y="142"/>
                    </a:cubicBezTo>
                    <a:cubicBezTo>
                      <a:pt x="340" y="143"/>
                      <a:pt x="340" y="143"/>
                      <a:pt x="341" y="143"/>
                    </a:cubicBezTo>
                    <a:cubicBezTo>
                      <a:pt x="366" y="123"/>
                      <a:pt x="392" y="104"/>
                      <a:pt x="418" y="88"/>
                    </a:cubicBezTo>
                    <a:cubicBezTo>
                      <a:pt x="417" y="88"/>
                      <a:pt x="416" y="88"/>
                      <a:pt x="415" y="88"/>
                    </a:cubicBezTo>
                    <a:moveTo>
                      <a:pt x="419" y="86"/>
                    </a:moveTo>
                    <a:cubicBezTo>
                      <a:pt x="418" y="86"/>
                      <a:pt x="418" y="86"/>
                      <a:pt x="418" y="86"/>
                    </a:cubicBezTo>
                    <a:cubicBezTo>
                      <a:pt x="419" y="86"/>
                      <a:pt x="419" y="86"/>
                      <a:pt x="420" y="87"/>
                    </a:cubicBezTo>
                    <a:cubicBezTo>
                      <a:pt x="420" y="87"/>
                      <a:pt x="420" y="87"/>
                      <a:pt x="420" y="87"/>
                    </a:cubicBezTo>
                    <a:cubicBezTo>
                      <a:pt x="421" y="86"/>
                      <a:pt x="421" y="86"/>
                      <a:pt x="421" y="86"/>
                    </a:cubicBezTo>
                    <a:cubicBezTo>
                      <a:pt x="420" y="86"/>
                      <a:pt x="420" y="86"/>
                      <a:pt x="419" y="86"/>
                    </a:cubicBezTo>
                    <a:moveTo>
                      <a:pt x="469" y="57"/>
                    </a:moveTo>
                    <a:cubicBezTo>
                      <a:pt x="453" y="66"/>
                      <a:pt x="437" y="74"/>
                      <a:pt x="421" y="84"/>
                    </a:cubicBezTo>
                    <a:cubicBezTo>
                      <a:pt x="421" y="84"/>
                      <a:pt x="421" y="84"/>
                      <a:pt x="421" y="84"/>
                    </a:cubicBezTo>
                    <a:cubicBezTo>
                      <a:pt x="422" y="84"/>
                      <a:pt x="423" y="84"/>
                      <a:pt x="424" y="85"/>
                    </a:cubicBezTo>
                    <a:cubicBezTo>
                      <a:pt x="424" y="85"/>
                      <a:pt x="424" y="85"/>
                      <a:pt x="424" y="85"/>
                    </a:cubicBezTo>
                    <a:cubicBezTo>
                      <a:pt x="424" y="85"/>
                      <a:pt x="424" y="85"/>
                      <a:pt x="424" y="85"/>
                    </a:cubicBezTo>
                    <a:cubicBezTo>
                      <a:pt x="439" y="75"/>
                      <a:pt x="455" y="66"/>
                      <a:pt x="471" y="58"/>
                    </a:cubicBezTo>
                    <a:cubicBezTo>
                      <a:pt x="471" y="58"/>
                      <a:pt x="471" y="58"/>
                      <a:pt x="471" y="58"/>
                    </a:cubicBezTo>
                    <a:cubicBezTo>
                      <a:pt x="471" y="58"/>
                      <a:pt x="471" y="58"/>
                      <a:pt x="471" y="58"/>
                    </a:cubicBezTo>
                    <a:cubicBezTo>
                      <a:pt x="471" y="58"/>
                      <a:pt x="471" y="58"/>
                      <a:pt x="470" y="58"/>
                    </a:cubicBezTo>
                    <a:cubicBezTo>
                      <a:pt x="470" y="58"/>
                      <a:pt x="469" y="58"/>
                      <a:pt x="469" y="57"/>
                    </a:cubicBezTo>
                    <a:cubicBezTo>
                      <a:pt x="469" y="57"/>
                      <a:pt x="469" y="57"/>
                      <a:pt x="469" y="57"/>
                    </a:cubicBezTo>
                    <a:moveTo>
                      <a:pt x="495" y="45"/>
                    </a:moveTo>
                    <a:cubicBezTo>
                      <a:pt x="487" y="48"/>
                      <a:pt x="479" y="52"/>
                      <a:pt x="471" y="56"/>
                    </a:cubicBezTo>
                    <a:cubicBezTo>
                      <a:pt x="472" y="56"/>
                      <a:pt x="473" y="56"/>
                      <a:pt x="474" y="57"/>
                    </a:cubicBezTo>
                    <a:cubicBezTo>
                      <a:pt x="474" y="57"/>
                      <a:pt x="474" y="57"/>
                      <a:pt x="474" y="57"/>
                    </a:cubicBezTo>
                    <a:cubicBezTo>
                      <a:pt x="482" y="53"/>
                      <a:pt x="490" y="49"/>
                      <a:pt x="498" y="45"/>
                    </a:cubicBezTo>
                    <a:cubicBezTo>
                      <a:pt x="498" y="45"/>
                      <a:pt x="498" y="45"/>
                      <a:pt x="498" y="45"/>
                    </a:cubicBezTo>
                    <a:cubicBezTo>
                      <a:pt x="497" y="45"/>
                      <a:pt x="497" y="45"/>
                      <a:pt x="497" y="45"/>
                    </a:cubicBezTo>
                    <a:cubicBezTo>
                      <a:pt x="496" y="45"/>
                      <a:pt x="496" y="45"/>
                      <a:pt x="495" y="45"/>
                    </a:cubicBezTo>
                    <a:moveTo>
                      <a:pt x="525" y="32"/>
                    </a:moveTo>
                    <a:cubicBezTo>
                      <a:pt x="516" y="36"/>
                      <a:pt x="507" y="40"/>
                      <a:pt x="498" y="44"/>
                    </a:cubicBezTo>
                    <a:cubicBezTo>
                      <a:pt x="499" y="44"/>
                      <a:pt x="499" y="44"/>
                      <a:pt x="500" y="44"/>
                    </a:cubicBezTo>
                    <a:cubicBezTo>
                      <a:pt x="500" y="44"/>
                      <a:pt x="500" y="44"/>
                      <a:pt x="500" y="44"/>
                    </a:cubicBezTo>
                    <a:cubicBezTo>
                      <a:pt x="509" y="40"/>
                      <a:pt x="518" y="36"/>
                      <a:pt x="528" y="33"/>
                    </a:cubicBezTo>
                    <a:cubicBezTo>
                      <a:pt x="528" y="33"/>
                      <a:pt x="528" y="33"/>
                      <a:pt x="528" y="33"/>
                    </a:cubicBezTo>
                    <a:cubicBezTo>
                      <a:pt x="527" y="32"/>
                      <a:pt x="526" y="32"/>
                      <a:pt x="525" y="32"/>
                    </a:cubicBezTo>
                    <a:cubicBezTo>
                      <a:pt x="525" y="32"/>
                      <a:pt x="525" y="32"/>
                      <a:pt x="525" y="32"/>
                    </a:cubicBezTo>
                    <a:moveTo>
                      <a:pt x="555" y="22"/>
                    </a:moveTo>
                    <a:cubicBezTo>
                      <a:pt x="550" y="23"/>
                      <a:pt x="545" y="25"/>
                      <a:pt x="540" y="26"/>
                    </a:cubicBezTo>
                    <a:cubicBezTo>
                      <a:pt x="536" y="28"/>
                      <a:pt x="532" y="29"/>
                      <a:pt x="528" y="31"/>
                    </a:cubicBezTo>
                    <a:cubicBezTo>
                      <a:pt x="529" y="31"/>
                      <a:pt x="529" y="31"/>
                      <a:pt x="530" y="32"/>
                    </a:cubicBezTo>
                    <a:cubicBezTo>
                      <a:pt x="530" y="32"/>
                      <a:pt x="530" y="32"/>
                      <a:pt x="530" y="32"/>
                    </a:cubicBezTo>
                    <a:cubicBezTo>
                      <a:pt x="534" y="30"/>
                      <a:pt x="538" y="28"/>
                      <a:pt x="542" y="27"/>
                    </a:cubicBezTo>
                    <a:cubicBezTo>
                      <a:pt x="547" y="25"/>
                      <a:pt x="552" y="24"/>
                      <a:pt x="557" y="22"/>
                    </a:cubicBezTo>
                    <a:cubicBezTo>
                      <a:pt x="556" y="22"/>
                      <a:pt x="555" y="22"/>
                      <a:pt x="555" y="22"/>
                    </a:cubicBezTo>
                    <a:moveTo>
                      <a:pt x="580" y="14"/>
                    </a:moveTo>
                    <a:cubicBezTo>
                      <a:pt x="573" y="16"/>
                      <a:pt x="565" y="18"/>
                      <a:pt x="557" y="21"/>
                    </a:cubicBezTo>
                    <a:cubicBezTo>
                      <a:pt x="558" y="21"/>
                      <a:pt x="559" y="21"/>
                      <a:pt x="559" y="21"/>
                    </a:cubicBezTo>
                    <a:cubicBezTo>
                      <a:pt x="559" y="21"/>
                      <a:pt x="559" y="21"/>
                      <a:pt x="559" y="21"/>
                    </a:cubicBezTo>
                    <a:cubicBezTo>
                      <a:pt x="567" y="19"/>
                      <a:pt x="575" y="16"/>
                      <a:pt x="582" y="14"/>
                    </a:cubicBezTo>
                    <a:cubicBezTo>
                      <a:pt x="582" y="14"/>
                      <a:pt x="581" y="14"/>
                      <a:pt x="580" y="14"/>
                    </a:cubicBezTo>
                    <a:moveTo>
                      <a:pt x="611" y="6"/>
                    </a:moveTo>
                    <a:cubicBezTo>
                      <a:pt x="602" y="8"/>
                      <a:pt x="592" y="10"/>
                      <a:pt x="583" y="13"/>
                    </a:cubicBezTo>
                    <a:cubicBezTo>
                      <a:pt x="584" y="13"/>
                      <a:pt x="584" y="13"/>
                      <a:pt x="585" y="13"/>
                    </a:cubicBezTo>
                    <a:cubicBezTo>
                      <a:pt x="585" y="13"/>
                      <a:pt x="585" y="13"/>
                      <a:pt x="585" y="13"/>
                    </a:cubicBezTo>
                    <a:cubicBezTo>
                      <a:pt x="594" y="11"/>
                      <a:pt x="604" y="8"/>
                      <a:pt x="613" y="6"/>
                    </a:cubicBezTo>
                    <a:cubicBezTo>
                      <a:pt x="613" y="6"/>
                      <a:pt x="612" y="6"/>
                      <a:pt x="611" y="6"/>
                    </a:cubicBezTo>
                    <a:moveTo>
                      <a:pt x="644" y="0"/>
                    </a:moveTo>
                    <a:cubicBezTo>
                      <a:pt x="634" y="1"/>
                      <a:pt x="624" y="3"/>
                      <a:pt x="614" y="5"/>
                    </a:cubicBezTo>
                    <a:cubicBezTo>
                      <a:pt x="615" y="5"/>
                      <a:pt x="615" y="6"/>
                      <a:pt x="616" y="6"/>
                    </a:cubicBezTo>
                    <a:cubicBezTo>
                      <a:pt x="616" y="6"/>
                      <a:pt x="616" y="6"/>
                      <a:pt x="616" y="6"/>
                    </a:cubicBezTo>
                    <a:cubicBezTo>
                      <a:pt x="626" y="4"/>
                      <a:pt x="636" y="2"/>
                      <a:pt x="646" y="0"/>
                    </a:cubicBezTo>
                    <a:cubicBezTo>
                      <a:pt x="645" y="0"/>
                      <a:pt x="645" y="0"/>
                      <a:pt x="645" y="0"/>
                    </a:cubicBezTo>
                    <a:cubicBezTo>
                      <a:pt x="645" y="0"/>
                      <a:pt x="645" y="0"/>
                      <a:pt x="645" y="0"/>
                    </a:cubicBezTo>
                    <a:cubicBezTo>
                      <a:pt x="645" y="0"/>
                      <a:pt x="645" y="0"/>
                      <a:pt x="644" y="0"/>
                    </a:cubicBezTo>
                    <a:cubicBezTo>
                      <a:pt x="644" y="0"/>
                      <a:pt x="644" y="0"/>
                      <a:pt x="6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5" name="Freeform 16"/>
              <p:cNvSpPr>
                <a:spLocks noEditPoints="1"/>
              </p:cNvSpPr>
              <p:nvPr/>
            </p:nvSpPr>
            <p:spPr bwMode="auto">
              <a:xfrm>
                <a:off x="-506" y="801"/>
                <a:ext cx="2045" cy="662"/>
              </a:xfrm>
              <a:custGeom>
                <a:avLst/>
                <a:gdLst>
                  <a:gd name="T0" fmla="*/ 1295 w 1317"/>
                  <a:gd name="T1" fmla="*/ 385 h 426"/>
                  <a:gd name="T2" fmla="*/ 1284 w 1317"/>
                  <a:gd name="T3" fmla="*/ 421 h 426"/>
                  <a:gd name="T4" fmla="*/ 1286 w 1317"/>
                  <a:gd name="T5" fmla="*/ 426 h 426"/>
                  <a:gd name="T6" fmla="*/ 1317 w 1317"/>
                  <a:gd name="T7" fmla="*/ 307 h 426"/>
                  <a:gd name="T8" fmla="*/ 1315 w 1317"/>
                  <a:gd name="T9" fmla="*/ 305 h 426"/>
                  <a:gd name="T10" fmla="*/ 998 w 1317"/>
                  <a:gd name="T11" fmla="*/ 259 h 426"/>
                  <a:gd name="T12" fmla="*/ 1148 w 1317"/>
                  <a:gd name="T13" fmla="*/ 341 h 426"/>
                  <a:gd name="T14" fmla="*/ 1266 w 1317"/>
                  <a:gd name="T15" fmla="*/ 410 h 426"/>
                  <a:gd name="T16" fmla="*/ 1149 w 1317"/>
                  <a:gd name="T17" fmla="*/ 338 h 426"/>
                  <a:gd name="T18" fmla="*/ 1146 w 1317"/>
                  <a:gd name="T19" fmla="*/ 337 h 426"/>
                  <a:gd name="T20" fmla="*/ 903 w 1317"/>
                  <a:gd name="T21" fmla="*/ 213 h 426"/>
                  <a:gd name="T22" fmla="*/ 954 w 1317"/>
                  <a:gd name="T23" fmla="*/ 235 h 426"/>
                  <a:gd name="T24" fmla="*/ 905 w 1317"/>
                  <a:gd name="T25" fmla="*/ 211 h 426"/>
                  <a:gd name="T26" fmla="*/ 843 w 1317"/>
                  <a:gd name="T27" fmla="*/ 185 h 426"/>
                  <a:gd name="T28" fmla="*/ 846 w 1317"/>
                  <a:gd name="T29" fmla="*/ 187 h 426"/>
                  <a:gd name="T30" fmla="*/ 893 w 1317"/>
                  <a:gd name="T31" fmla="*/ 208 h 426"/>
                  <a:gd name="T32" fmla="*/ 900 w 1317"/>
                  <a:gd name="T33" fmla="*/ 211 h 426"/>
                  <a:gd name="T34" fmla="*/ 894 w 1317"/>
                  <a:gd name="T35" fmla="*/ 205 h 426"/>
                  <a:gd name="T36" fmla="*/ 891 w 1317"/>
                  <a:gd name="T37" fmla="*/ 204 h 426"/>
                  <a:gd name="T38" fmla="*/ 845 w 1317"/>
                  <a:gd name="T39" fmla="*/ 183 h 426"/>
                  <a:gd name="T40" fmla="*/ 690 w 1317"/>
                  <a:gd name="T41" fmla="*/ 119 h 426"/>
                  <a:gd name="T42" fmla="*/ 795 w 1317"/>
                  <a:gd name="T43" fmla="*/ 164 h 426"/>
                  <a:gd name="T44" fmla="*/ 803 w 1317"/>
                  <a:gd name="T45" fmla="*/ 168 h 426"/>
                  <a:gd name="T46" fmla="*/ 797 w 1317"/>
                  <a:gd name="T47" fmla="*/ 162 h 426"/>
                  <a:gd name="T48" fmla="*/ 690 w 1317"/>
                  <a:gd name="T49" fmla="*/ 119 h 426"/>
                  <a:gd name="T50" fmla="*/ 2 w 1317"/>
                  <a:gd name="T51" fmla="*/ 88 h 426"/>
                  <a:gd name="T52" fmla="*/ 0 w 1317"/>
                  <a:gd name="T53" fmla="*/ 91 h 426"/>
                  <a:gd name="T54" fmla="*/ 29 w 1317"/>
                  <a:gd name="T55" fmla="*/ 88 h 426"/>
                  <a:gd name="T56" fmla="*/ 466 w 1317"/>
                  <a:gd name="T57" fmla="*/ 48 h 426"/>
                  <a:gd name="T58" fmla="*/ 656 w 1317"/>
                  <a:gd name="T59" fmla="*/ 109 h 426"/>
                  <a:gd name="T60" fmla="*/ 685 w 1317"/>
                  <a:gd name="T61" fmla="*/ 120 h 426"/>
                  <a:gd name="T62" fmla="*/ 660 w 1317"/>
                  <a:gd name="T63" fmla="*/ 108 h 426"/>
                  <a:gd name="T64" fmla="*/ 522 w 1317"/>
                  <a:gd name="T65" fmla="*/ 62 h 426"/>
                  <a:gd name="T66" fmla="*/ 519 w 1317"/>
                  <a:gd name="T67" fmla="*/ 61 h 426"/>
                  <a:gd name="T68" fmla="*/ 432 w 1317"/>
                  <a:gd name="T69" fmla="*/ 40 h 426"/>
                  <a:gd name="T70" fmla="*/ 465 w 1317"/>
                  <a:gd name="T71" fmla="*/ 45 h 426"/>
                  <a:gd name="T72" fmla="*/ 295 w 1317"/>
                  <a:gd name="T73" fmla="*/ 11 h 426"/>
                  <a:gd name="T74" fmla="*/ 342 w 1317"/>
                  <a:gd name="T75" fmla="*/ 19 h 426"/>
                  <a:gd name="T76" fmla="*/ 429 w 1317"/>
                  <a:gd name="T77" fmla="*/ 39 h 426"/>
                  <a:gd name="T78" fmla="*/ 414 w 1317"/>
                  <a:gd name="T79" fmla="*/ 32 h 426"/>
                  <a:gd name="T80" fmla="*/ 411 w 1317"/>
                  <a:gd name="T81" fmla="*/ 32 h 426"/>
                  <a:gd name="T82" fmla="*/ 345 w 1317"/>
                  <a:gd name="T83" fmla="*/ 17 h 426"/>
                  <a:gd name="T84" fmla="*/ 342 w 1317"/>
                  <a:gd name="T85" fmla="*/ 17 h 426"/>
                  <a:gd name="T86" fmla="*/ 271 w 1317"/>
                  <a:gd name="T87" fmla="*/ 5 h 426"/>
                  <a:gd name="T88" fmla="*/ 292 w 1317"/>
                  <a:gd name="T89" fmla="*/ 11 h 426"/>
                  <a:gd name="T90" fmla="*/ 229 w 1317"/>
                  <a:gd name="T91" fmla="*/ 0 h 426"/>
                  <a:gd name="T92" fmla="*/ 34 w 1317"/>
                  <a:gd name="T93" fmla="*/ 86 h 426"/>
                  <a:gd name="T94" fmla="*/ 143 w 1317"/>
                  <a:gd name="T95" fmla="*/ 92 h 426"/>
                  <a:gd name="T96" fmla="*/ 249 w 1317"/>
                  <a:gd name="T97" fmla="*/ 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7" h="426">
                    <a:moveTo>
                      <a:pt x="1315" y="305"/>
                    </a:moveTo>
                    <a:cubicBezTo>
                      <a:pt x="1309" y="331"/>
                      <a:pt x="1303" y="358"/>
                      <a:pt x="1295" y="385"/>
                    </a:cubicBezTo>
                    <a:cubicBezTo>
                      <a:pt x="1295" y="385"/>
                      <a:pt x="1295" y="385"/>
                      <a:pt x="1295" y="385"/>
                    </a:cubicBezTo>
                    <a:cubicBezTo>
                      <a:pt x="1294" y="386"/>
                      <a:pt x="1294" y="387"/>
                      <a:pt x="1294" y="388"/>
                    </a:cubicBezTo>
                    <a:cubicBezTo>
                      <a:pt x="1294" y="388"/>
                      <a:pt x="1294" y="388"/>
                      <a:pt x="1294" y="388"/>
                    </a:cubicBezTo>
                    <a:cubicBezTo>
                      <a:pt x="1291" y="399"/>
                      <a:pt x="1287" y="410"/>
                      <a:pt x="1284" y="421"/>
                    </a:cubicBezTo>
                    <a:cubicBezTo>
                      <a:pt x="1283" y="420"/>
                      <a:pt x="1281" y="419"/>
                      <a:pt x="1280" y="418"/>
                    </a:cubicBezTo>
                    <a:cubicBezTo>
                      <a:pt x="1279" y="419"/>
                      <a:pt x="1278" y="419"/>
                      <a:pt x="1277" y="420"/>
                    </a:cubicBezTo>
                    <a:cubicBezTo>
                      <a:pt x="1280" y="422"/>
                      <a:pt x="1283" y="424"/>
                      <a:pt x="1286" y="426"/>
                    </a:cubicBezTo>
                    <a:cubicBezTo>
                      <a:pt x="1290" y="414"/>
                      <a:pt x="1293" y="402"/>
                      <a:pt x="1297" y="390"/>
                    </a:cubicBezTo>
                    <a:cubicBezTo>
                      <a:pt x="1297" y="389"/>
                      <a:pt x="1297" y="388"/>
                      <a:pt x="1297" y="387"/>
                    </a:cubicBezTo>
                    <a:cubicBezTo>
                      <a:pt x="1305" y="359"/>
                      <a:pt x="1312" y="333"/>
                      <a:pt x="1317" y="307"/>
                    </a:cubicBezTo>
                    <a:cubicBezTo>
                      <a:pt x="1317" y="307"/>
                      <a:pt x="1317" y="307"/>
                      <a:pt x="1317" y="307"/>
                    </a:cubicBezTo>
                    <a:cubicBezTo>
                      <a:pt x="1316" y="306"/>
                      <a:pt x="1316" y="306"/>
                      <a:pt x="1316" y="305"/>
                    </a:cubicBezTo>
                    <a:cubicBezTo>
                      <a:pt x="1316" y="305"/>
                      <a:pt x="1316" y="305"/>
                      <a:pt x="1315" y="305"/>
                    </a:cubicBezTo>
                    <a:cubicBezTo>
                      <a:pt x="1315" y="305"/>
                      <a:pt x="1315" y="305"/>
                      <a:pt x="1315" y="305"/>
                    </a:cubicBezTo>
                    <a:moveTo>
                      <a:pt x="999" y="257"/>
                    </a:moveTo>
                    <a:cubicBezTo>
                      <a:pt x="999" y="257"/>
                      <a:pt x="999" y="258"/>
                      <a:pt x="998" y="259"/>
                    </a:cubicBezTo>
                    <a:cubicBezTo>
                      <a:pt x="1048" y="285"/>
                      <a:pt x="1097" y="312"/>
                      <a:pt x="1145" y="339"/>
                    </a:cubicBezTo>
                    <a:cubicBezTo>
                      <a:pt x="1145" y="339"/>
                      <a:pt x="1145" y="339"/>
                      <a:pt x="1145" y="339"/>
                    </a:cubicBezTo>
                    <a:cubicBezTo>
                      <a:pt x="1146" y="340"/>
                      <a:pt x="1147" y="340"/>
                      <a:pt x="1148" y="341"/>
                    </a:cubicBezTo>
                    <a:cubicBezTo>
                      <a:pt x="1148" y="341"/>
                      <a:pt x="1148" y="341"/>
                      <a:pt x="1148" y="341"/>
                    </a:cubicBezTo>
                    <a:cubicBezTo>
                      <a:pt x="1189" y="365"/>
                      <a:pt x="1229" y="389"/>
                      <a:pt x="1267" y="413"/>
                    </a:cubicBezTo>
                    <a:cubicBezTo>
                      <a:pt x="1267" y="412"/>
                      <a:pt x="1266" y="411"/>
                      <a:pt x="1266" y="410"/>
                    </a:cubicBezTo>
                    <a:cubicBezTo>
                      <a:pt x="1266" y="410"/>
                      <a:pt x="1266" y="410"/>
                      <a:pt x="1266" y="410"/>
                    </a:cubicBezTo>
                    <a:cubicBezTo>
                      <a:pt x="1228" y="385"/>
                      <a:pt x="1189" y="361"/>
                      <a:pt x="1149" y="338"/>
                    </a:cubicBezTo>
                    <a:cubicBezTo>
                      <a:pt x="1149" y="338"/>
                      <a:pt x="1149" y="338"/>
                      <a:pt x="1149" y="338"/>
                    </a:cubicBezTo>
                    <a:cubicBezTo>
                      <a:pt x="1148" y="338"/>
                      <a:pt x="1147" y="337"/>
                      <a:pt x="1146" y="337"/>
                    </a:cubicBezTo>
                    <a:cubicBezTo>
                      <a:pt x="1146" y="337"/>
                      <a:pt x="1146" y="337"/>
                      <a:pt x="1146" y="337"/>
                    </a:cubicBezTo>
                    <a:cubicBezTo>
                      <a:pt x="1146" y="337"/>
                      <a:pt x="1146" y="337"/>
                      <a:pt x="1146" y="337"/>
                    </a:cubicBezTo>
                    <a:cubicBezTo>
                      <a:pt x="1098" y="309"/>
                      <a:pt x="1049" y="282"/>
                      <a:pt x="999" y="257"/>
                    </a:cubicBezTo>
                    <a:moveTo>
                      <a:pt x="905" y="211"/>
                    </a:moveTo>
                    <a:cubicBezTo>
                      <a:pt x="904" y="211"/>
                      <a:pt x="904" y="212"/>
                      <a:pt x="903" y="213"/>
                    </a:cubicBezTo>
                    <a:cubicBezTo>
                      <a:pt x="920" y="221"/>
                      <a:pt x="937" y="229"/>
                      <a:pt x="953" y="237"/>
                    </a:cubicBezTo>
                    <a:cubicBezTo>
                      <a:pt x="953" y="236"/>
                      <a:pt x="953" y="236"/>
                      <a:pt x="954" y="236"/>
                    </a:cubicBezTo>
                    <a:cubicBezTo>
                      <a:pt x="954" y="236"/>
                      <a:pt x="954" y="236"/>
                      <a:pt x="954" y="235"/>
                    </a:cubicBezTo>
                    <a:cubicBezTo>
                      <a:pt x="954" y="235"/>
                      <a:pt x="954" y="235"/>
                      <a:pt x="955" y="234"/>
                    </a:cubicBezTo>
                    <a:cubicBezTo>
                      <a:pt x="939" y="227"/>
                      <a:pt x="924" y="219"/>
                      <a:pt x="908" y="212"/>
                    </a:cubicBezTo>
                    <a:cubicBezTo>
                      <a:pt x="907" y="212"/>
                      <a:pt x="906" y="211"/>
                      <a:pt x="905" y="211"/>
                    </a:cubicBezTo>
                    <a:moveTo>
                      <a:pt x="808" y="167"/>
                    </a:moveTo>
                    <a:cubicBezTo>
                      <a:pt x="807" y="167"/>
                      <a:pt x="807" y="168"/>
                      <a:pt x="806" y="169"/>
                    </a:cubicBezTo>
                    <a:cubicBezTo>
                      <a:pt x="818" y="174"/>
                      <a:pt x="831" y="180"/>
                      <a:pt x="843" y="185"/>
                    </a:cubicBezTo>
                    <a:cubicBezTo>
                      <a:pt x="843" y="185"/>
                      <a:pt x="843" y="185"/>
                      <a:pt x="843" y="185"/>
                    </a:cubicBezTo>
                    <a:cubicBezTo>
                      <a:pt x="844" y="186"/>
                      <a:pt x="845" y="186"/>
                      <a:pt x="846" y="187"/>
                    </a:cubicBezTo>
                    <a:cubicBezTo>
                      <a:pt x="846" y="187"/>
                      <a:pt x="846" y="187"/>
                      <a:pt x="846" y="187"/>
                    </a:cubicBezTo>
                    <a:cubicBezTo>
                      <a:pt x="861" y="193"/>
                      <a:pt x="875" y="200"/>
                      <a:pt x="890" y="206"/>
                    </a:cubicBezTo>
                    <a:cubicBezTo>
                      <a:pt x="890" y="206"/>
                      <a:pt x="890" y="206"/>
                      <a:pt x="890" y="206"/>
                    </a:cubicBezTo>
                    <a:cubicBezTo>
                      <a:pt x="891" y="207"/>
                      <a:pt x="892" y="207"/>
                      <a:pt x="893" y="208"/>
                    </a:cubicBezTo>
                    <a:cubicBezTo>
                      <a:pt x="893" y="208"/>
                      <a:pt x="893" y="208"/>
                      <a:pt x="893" y="208"/>
                    </a:cubicBezTo>
                    <a:cubicBezTo>
                      <a:pt x="895" y="209"/>
                      <a:pt x="898" y="210"/>
                      <a:pt x="900" y="211"/>
                    </a:cubicBezTo>
                    <a:cubicBezTo>
                      <a:pt x="900" y="211"/>
                      <a:pt x="900" y="211"/>
                      <a:pt x="900" y="211"/>
                    </a:cubicBezTo>
                    <a:cubicBezTo>
                      <a:pt x="901" y="211"/>
                      <a:pt x="901" y="210"/>
                      <a:pt x="901" y="209"/>
                    </a:cubicBezTo>
                    <a:cubicBezTo>
                      <a:pt x="901" y="209"/>
                      <a:pt x="901" y="209"/>
                      <a:pt x="901" y="209"/>
                    </a:cubicBezTo>
                    <a:cubicBezTo>
                      <a:pt x="899" y="208"/>
                      <a:pt x="897" y="206"/>
                      <a:pt x="894" y="205"/>
                    </a:cubicBezTo>
                    <a:cubicBezTo>
                      <a:pt x="894" y="205"/>
                      <a:pt x="894" y="205"/>
                      <a:pt x="894" y="205"/>
                    </a:cubicBezTo>
                    <a:cubicBezTo>
                      <a:pt x="893" y="205"/>
                      <a:pt x="892" y="204"/>
                      <a:pt x="891" y="204"/>
                    </a:cubicBezTo>
                    <a:cubicBezTo>
                      <a:pt x="891" y="204"/>
                      <a:pt x="891" y="204"/>
                      <a:pt x="891" y="204"/>
                    </a:cubicBezTo>
                    <a:cubicBezTo>
                      <a:pt x="877" y="197"/>
                      <a:pt x="862" y="191"/>
                      <a:pt x="848" y="184"/>
                    </a:cubicBezTo>
                    <a:cubicBezTo>
                      <a:pt x="848" y="184"/>
                      <a:pt x="848" y="184"/>
                      <a:pt x="848" y="184"/>
                    </a:cubicBezTo>
                    <a:cubicBezTo>
                      <a:pt x="847" y="184"/>
                      <a:pt x="846" y="183"/>
                      <a:pt x="845" y="183"/>
                    </a:cubicBezTo>
                    <a:cubicBezTo>
                      <a:pt x="845" y="183"/>
                      <a:pt x="845" y="183"/>
                      <a:pt x="845" y="183"/>
                    </a:cubicBezTo>
                    <a:cubicBezTo>
                      <a:pt x="832" y="177"/>
                      <a:pt x="820" y="172"/>
                      <a:pt x="808" y="167"/>
                    </a:cubicBezTo>
                    <a:moveTo>
                      <a:pt x="690" y="119"/>
                    </a:moveTo>
                    <a:cubicBezTo>
                      <a:pt x="689" y="120"/>
                      <a:pt x="689" y="120"/>
                      <a:pt x="688" y="121"/>
                    </a:cubicBezTo>
                    <a:cubicBezTo>
                      <a:pt x="722" y="134"/>
                      <a:pt x="757" y="148"/>
                      <a:pt x="792" y="163"/>
                    </a:cubicBezTo>
                    <a:cubicBezTo>
                      <a:pt x="793" y="163"/>
                      <a:pt x="794" y="164"/>
                      <a:pt x="795" y="164"/>
                    </a:cubicBezTo>
                    <a:cubicBezTo>
                      <a:pt x="798" y="165"/>
                      <a:pt x="800" y="167"/>
                      <a:pt x="803" y="168"/>
                    </a:cubicBezTo>
                    <a:cubicBezTo>
                      <a:pt x="803" y="168"/>
                      <a:pt x="803" y="168"/>
                      <a:pt x="803" y="168"/>
                    </a:cubicBezTo>
                    <a:cubicBezTo>
                      <a:pt x="803" y="168"/>
                      <a:pt x="803" y="168"/>
                      <a:pt x="803" y="168"/>
                    </a:cubicBezTo>
                    <a:cubicBezTo>
                      <a:pt x="803" y="167"/>
                      <a:pt x="804" y="166"/>
                      <a:pt x="804" y="165"/>
                    </a:cubicBezTo>
                    <a:cubicBezTo>
                      <a:pt x="802" y="164"/>
                      <a:pt x="799" y="163"/>
                      <a:pt x="797" y="162"/>
                    </a:cubicBezTo>
                    <a:cubicBezTo>
                      <a:pt x="797" y="162"/>
                      <a:pt x="797" y="162"/>
                      <a:pt x="797" y="162"/>
                    </a:cubicBezTo>
                    <a:cubicBezTo>
                      <a:pt x="796" y="161"/>
                      <a:pt x="794" y="161"/>
                      <a:pt x="793" y="161"/>
                    </a:cubicBezTo>
                    <a:cubicBezTo>
                      <a:pt x="793" y="161"/>
                      <a:pt x="793" y="161"/>
                      <a:pt x="793" y="161"/>
                    </a:cubicBezTo>
                    <a:cubicBezTo>
                      <a:pt x="759" y="146"/>
                      <a:pt x="724" y="132"/>
                      <a:pt x="690" y="119"/>
                    </a:cubicBezTo>
                    <a:cubicBezTo>
                      <a:pt x="690" y="119"/>
                      <a:pt x="690" y="119"/>
                      <a:pt x="690" y="119"/>
                    </a:cubicBezTo>
                    <a:moveTo>
                      <a:pt x="32" y="86"/>
                    </a:moveTo>
                    <a:cubicBezTo>
                      <a:pt x="21" y="86"/>
                      <a:pt x="11" y="87"/>
                      <a:pt x="2" y="88"/>
                    </a:cubicBezTo>
                    <a:cubicBezTo>
                      <a:pt x="2" y="88"/>
                      <a:pt x="2" y="88"/>
                      <a:pt x="1" y="88"/>
                    </a:cubicBezTo>
                    <a:cubicBezTo>
                      <a:pt x="1" y="89"/>
                      <a:pt x="1" y="90"/>
                      <a:pt x="0" y="90"/>
                    </a:cubicBezTo>
                    <a:cubicBezTo>
                      <a:pt x="0" y="90"/>
                      <a:pt x="0" y="90"/>
                      <a:pt x="0" y="91"/>
                    </a:cubicBezTo>
                    <a:cubicBezTo>
                      <a:pt x="0" y="91"/>
                      <a:pt x="0" y="91"/>
                      <a:pt x="0" y="91"/>
                    </a:cubicBezTo>
                    <a:cubicBezTo>
                      <a:pt x="9" y="90"/>
                      <a:pt x="19" y="89"/>
                      <a:pt x="29" y="88"/>
                    </a:cubicBezTo>
                    <a:cubicBezTo>
                      <a:pt x="29" y="88"/>
                      <a:pt x="29" y="88"/>
                      <a:pt x="29" y="88"/>
                    </a:cubicBezTo>
                    <a:cubicBezTo>
                      <a:pt x="30" y="88"/>
                      <a:pt x="31" y="87"/>
                      <a:pt x="32" y="86"/>
                    </a:cubicBezTo>
                    <a:moveTo>
                      <a:pt x="468" y="46"/>
                    </a:moveTo>
                    <a:cubicBezTo>
                      <a:pt x="467" y="47"/>
                      <a:pt x="466" y="48"/>
                      <a:pt x="466" y="48"/>
                    </a:cubicBezTo>
                    <a:cubicBezTo>
                      <a:pt x="483" y="53"/>
                      <a:pt x="500" y="58"/>
                      <a:pt x="517" y="63"/>
                    </a:cubicBezTo>
                    <a:cubicBezTo>
                      <a:pt x="518" y="63"/>
                      <a:pt x="519" y="64"/>
                      <a:pt x="520" y="64"/>
                    </a:cubicBezTo>
                    <a:cubicBezTo>
                      <a:pt x="565" y="77"/>
                      <a:pt x="610" y="92"/>
                      <a:pt x="656" y="109"/>
                    </a:cubicBezTo>
                    <a:cubicBezTo>
                      <a:pt x="657" y="110"/>
                      <a:pt x="658" y="110"/>
                      <a:pt x="659" y="110"/>
                    </a:cubicBezTo>
                    <a:cubicBezTo>
                      <a:pt x="667" y="114"/>
                      <a:pt x="676" y="117"/>
                      <a:pt x="685" y="120"/>
                    </a:cubicBezTo>
                    <a:cubicBezTo>
                      <a:pt x="685" y="120"/>
                      <a:pt x="685" y="120"/>
                      <a:pt x="685" y="120"/>
                    </a:cubicBezTo>
                    <a:cubicBezTo>
                      <a:pt x="685" y="119"/>
                      <a:pt x="686" y="119"/>
                      <a:pt x="687" y="118"/>
                    </a:cubicBezTo>
                    <a:cubicBezTo>
                      <a:pt x="678" y="114"/>
                      <a:pt x="669" y="111"/>
                      <a:pt x="660" y="108"/>
                    </a:cubicBezTo>
                    <a:cubicBezTo>
                      <a:pt x="660" y="108"/>
                      <a:pt x="660" y="108"/>
                      <a:pt x="660" y="108"/>
                    </a:cubicBezTo>
                    <a:cubicBezTo>
                      <a:pt x="659" y="108"/>
                      <a:pt x="658" y="107"/>
                      <a:pt x="657" y="107"/>
                    </a:cubicBezTo>
                    <a:cubicBezTo>
                      <a:pt x="657" y="107"/>
                      <a:pt x="657" y="107"/>
                      <a:pt x="657" y="107"/>
                    </a:cubicBezTo>
                    <a:cubicBezTo>
                      <a:pt x="612" y="90"/>
                      <a:pt x="567" y="75"/>
                      <a:pt x="522" y="62"/>
                    </a:cubicBezTo>
                    <a:cubicBezTo>
                      <a:pt x="522" y="62"/>
                      <a:pt x="522" y="62"/>
                      <a:pt x="522" y="62"/>
                    </a:cubicBezTo>
                    <a:cubicBezTo>
                      <a:pt x="521" y="61"/>
                      <a:pt x="520" y="61"/>
                      <a:pt x="519" y="61"/>
                    </a:cubicBezTo>
                    <a:cubicBezTo>
                      <a:pt x="519" y="61"/>
                      <a:pt x="519" y="61"/>
                      <a:pt x="519" y="61"/>
                    </a:cubicBezTo>
                    <a:cubicBezTo>
                      <a:pt x="502" y="56"/>
                      <a:pt x="485" y="51"/>
                      <a:pt x="468" y="46"/>
                    </a:cubicBezTo>
                    <a:moveTo>
                      <a:pt x="434" y="37"/>
                    </a:moveTo>
                    <a:cubicBezTo>
                      <a:pt x="433" y="38"/>
                      <a:pt x="433" y="39"/>
                      <a:pt x="432" y="40"/>
                    </a:cubicBezTo>
                    <a:cubicBezTo>
                      <a:pt x="442" y="42"/>
                      <a:pt x="452" y="45"/>
                      <a:pt x="463" y="48"/>
                    </a:cubicBezTo>
                    <a:cubicBezTo>
                      <a:pt x="463" y="48"/>
                      <a:pt x="463" y="48"/>
                      <a:pt x="463" y="48"/>
                    </a:cubicBezTo>
                    <a:cubicBezTo>
                      <a:pt x="463" y="47"/>
                      <a:pt x="464" y="46"/>
                      <a:pt x="465" y="45"/>
                    </a:cubicBezTo>
                    <a:cubicBezTo>
                      <a:pt x="455" y="43"/>
                      <a:pt x="444" y="40"/>
                      <a:pt x="434" y="37"/>
                    </a:cubicBezTo>
                    <a:moveTo>
                      <a:pt x="297" y="9"/>
                    </a:moveTo>
                    <a:cubicBezTo>
                      <a:pt x="296" y="9"/>
                      <a:pt x="295" y="10"/>
                      <a:pt x="295" y="11"/>
                    </a:cubicBezTo>
                    <a:cubicBezTo>
                      <a:pt x="305" y="13"/>
                      <a:pt x="316" y="14"/>
                      <a:pt x="327" y="16"/>
                    </a:cubicBezTo>
                    <a:cubicBezTo>
                      <a:pt x="331" y="17"/>
                      <a:pt x="335" y="18"/>
                      <a:pt x="339" y="19"/>
                    </a:cubicBezTo>
                    <a:cubicBezTo>
                      <a:pt x="340" y="19"/>
                      <a:pt x="341" y="19"/>
                      <a:pt x="342" y="19"/>
                    </a:cubicBezTo>
                    <a:cubicBezTo>
                      <a:pt x="364" y="24"/>
                      <a:pt x="387" y="29"/>
                      <a:pt x="409" y="34"/>
                    </a:cubicBezTo>
                    <a:cubicBezTo>
                      <a:pt x="410" y="34"/>
                      <a:pt x="411" y="34"/>
                      <a:pt x="412" y="35"/>
                    </a:cubicBezTo>
                    <a:cubicBezTo>
                      <a:pt x="418" y="36"/>
                      <a:pt x="423" y="37"/>
                      <a:pt x="429" y="39"/>
                    </a:cubicBezTo>
                    <a:cubicBezTo>
                      <a:pt x="429" y="39"/>
                      <a:pt x="429" y="39"/>
                      <a:pt x="429" y="39"/>
                    </a:cubicBezTo>
                    <a:cubicBezTo>
                      <a:pt x="430" y="38"/>
                      <a:pt x="431" y="37"/>
                      <a:pt x="431" y="37"/>
                    </a:cubicBezTo>
                    <a:cubicBezTo>
                      <a:pt x="426" y="35"/>
                      <a:pt x="420" y="34"/>
                      <a:pt x="414" y="32"/>
                    </a:cubicBezTo>
                    <a:cubicBezTo>
                      <a:pt x="414" y="32"/>
                      <a:pt x="414" y="32"/>
                      <a:pt x="414" y="32"/>
                    </a:cubicBezTo>
                    <a:cubicBezTo>
                      <a:pt x="414" y="32"/>
                      <a:pt x="414" y="32"/>
                      <a:pt x="414" y="32"/>
                    </a:cubicBezTo>
                    <a:cubicBezTo>
                      <a:pt x="413" y="32"/>
                      <a:pt x="412" y="32"/>
                      <a:pt x="411" y="32"/>
                    </a:cubicBezTo>
                    <a:cubicBezTo>
                      <a:pt x="411" y="32"/>
                      <a:pt x="411" y="32"/>
                      <a:pt x="411" y="32"/>
                    </a:cubicBezTo>
                    <a:cubicBezTo>
                      <a:pt x="411" y="32"/>
                      <a:pt x="411" y="32"/>
                      <a:pt x="411" y="32"/>
                    </a:cubicBezTo>
                    <a:cubicBezTo>
                      <a:pt x="389" y="26"/>
                      <a:pt x="366" y="21"/>
                      <a:pt x="345" y="17"/>
                    </a:cubicBezTo>
                    <a:cubicBezTo>
                      <a:pt x="345" y="17"/>
                      <a:pt x="345" y="17"/>
                      <a:pt x="345" y="17"/>
                    </a:cubicBezTo>
                    <a:cubicBezTo>
                      <a:pt x="344" y="17"/>
                      <a:pt x="343" y="17"/>
                      <a:pt x="342" y="17"/>
                    </a:cubicBezTo>
                    <a:cubicBezTo>
                      <a:pt x="342" y="17"/>
                      <a:pt x="342" y="17"/>
                      <a:pt x="342" y="17"/>
                    </a:cubicBezTo>
                    <a:cubicBezTo>
                      <a:pt x="338" y="16"/>
                      <a:pt x="333" y="15"/>
                      <a:pt x="329" y="14"/>
                    </a:cubicBezTo>
                    <a:cubicBezTo>
                      <a:pt x="318" y="12"/>
                      <a:pt x="308" y="10"/>
                      <a:pt x="297" y="9"/>
                    </a:cubicBezTo>
                    <a:moveTo>
                      <a:pt x="271" y="5"/>
                    </a:moveTo>
                    <a:cubicBezTo>
                      <a:pt x="270" y="6"/>
                      <a:pt x="269" y="6"/>
                      <a:pt x="269" y="7"/>
                    </a:cubicBezTo>
                    <a:cubicBezTo>
                      <a:pt x="276" y="8"/>
                      <a:pt x="284" y="9"/>
                      <a:pt x="292" y="11"/>
                    </a:cubicBezTo>
                    <a:cubicBezTo>
                      <a:pt x="292" y="11"/>
                      <a:pt x="292" y="11"/>
                      <a:pt x="292" y="11"/>
                    </a:cubicBezTo>
                    <a:cubicBezTo>
                      <a:pt x="293" y="10"/>
                      <a:pt x="294" y="9"/>
                      <a:pt x="294" y="8"/>
                    </a:cubicBezTo>
                    <a:cubicBezTo>
                      <a:pt x="286" y="7"/>
                      <a:pt x="278" y="6"/>
                      <a:pt x="271" y="5"/>
                    </a:cubicBezTo>
                    <a:moveTo>
                      <a:pt x="229" y="0"/>
                    </a:moveTo>
                    <a:cubicBezTo>
                      <a:pt x="199" y="27"/>
                      <a:pt x="170" y="57"/>
                      <a:pt x="142" y="90"/>
                    </a:cubicBezTo>
                    <a:cubicBezTo>
                      <a:pt x="113" y="87"/>
                      <a:pt x="85" y="85"/>
                      <a:pt x="59" y="85"/>
                    </a:cubicBezTo>
                    <a:cubicBezTo>
                      <a:pt x="50" y="85"/>
                      <a:pt x="42" y="85"/>
                      <a:pt x="34" y="86"/>
                    </a:cubicBezTo>
                    <a:cubicBezTo>
                      <a:pt x="33" y="87"/>
                      <a:pt x="32" y="87"/>
                      <a:pt x="31" y="88"/>
                    </a:cubicBezTo>
                    <a:cubicBezTo>
                      <a:pt x="40" y="88"/>
                      <a:pt x="48" y="88"/>
                      <a:pt x="57" y="88"/>
                    </a:cubicBezTo>
                    <a:cubicBezTo>
                      <a:pt x="83" y="88"/>
                      <a:pt x="112" y="89"/>
                      <a:pt x="143" y="92"/>
                    </a:cubicBezTo>
                    <a:cubicBezTo>
                      <a:pt x="170" y="60"/>
                      <a:pt x="199" y="30"/>
                      <a:pt x="229" y="2"/>
                    </a:cubicBezTo>
                    <a:cubicBezTo>
                      <a:pt x="236" y="3"/>
                      <a:pt x="242" y="4"/>
                      <a:pt x="248" y="4"/>
                    </a:cubicBezTo>
                    <a:cubicBezTo>
                      <a:pt x="249" y="4"/>
                      <a:pt x="249" y="4"/>
                      <a:pt x="249" y="4"/>
                    </a:cubicBezTo>
                    <a:cubicBezTo>
                      <a:pt x="250" y="3"/>
                      <a:pt x="250" y="3"/>
                      <a:pt x="250" y="3"/>
                    </a:cubicBezTo>
                    <a:cubicBezTo>
                      <a:pt x="244" y="1"/>
                      <a:pt x="236" y="1"/>
                      <a:pt x="2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6" name="Freeform 17"/>
              <p:cNvSpPr>
                <a:spLocks noEditPoints="1"/>
              </p:cNvSpPr>
              <p:nvPr/>
            </p:nvSpPr>
            <p:spPr bwMode="auto">
              <a:xfrm>
                <a:off x="-328" y="607"/>
                <a:ext cx="1447" cy="492"/>
              </a:xfrm>
              <a:custGeom>
                <a:avLst/>
                <a:gdLst>
                  <a:gd name="T0" fmla="*/ 20 w 932"/>
                  <a:gd name="T1" fmla="*/ 269 h 317"/>
                  <a:gd name="T2" fmla="*/ 18 w 932"/>
                  <a:gd name="T3" fmla="*/ 271 h 317"/>
                  <a:gd name="T4" fmla="*/ 93 w 932"/>
                  <a:gd name="T5" fmla="*/ 283 h 317"/>
                  <a:gd name="T6" fmla="*/ 94 w 932"/>
                  <a:gd name="T7" fmla="*/ 281 h 317"/>
                  <a:gd name="T8" fmla="*/ 95 w 932"/>
                  <a:gd name="T9" fmla="*/ 280 h 317"/>
                  <a:gd name="T10" fmla="*/ 20 w 932"/>
                  <a:gd name="T11" fmla="*/ 269 h 317"/>
                  <a:gd name="T12" fmla="*/ 2 w 932"/>
                  <a:gd name="T13" fmla="*/ 267 h 317"/>
                  <a:gd name="T14" fmla="*/ 0 w 932"/>
                  <a:gd name="T15" fmla="*/ 269 h 317"/>
                  <a:gd name="T16" fmla="*/ 15 w 932"/>
                  <a:gd name="T17" fmla="*/ 271 h 317"/>
                  <a:gd name="T18" fmla="*/ 3 w 932"/>
                  <a:gd name="T19" fmla="*/ 267 h 317"/>
                  <a:gd name="T20" fmla="*/ 716 w 932"/>
                  <a:gd name="T21" fmla="*/ 172 h 317"/>
                  <a:gd name="T22" fmla="*/ 651 w 932"/>
                  <a:gd name="T23" fmla="*/ 149 h 317"/>
                  <a:gd name="T24" fmla="*/ 739 w 932"/>
                  <a:gd name="T25" fmla="*/ 149 h 317"/>
                  <a:gd name="T26" fmla="*/ 743 w 932"/>
                  <a:gd name="T27" fmla="*/ 140 h 317"/>
                  <a:gd name="T28" fmla="*/ 741 w 932"/>
                  <a:gd name="T29" fmla="*/ 147 h 317"/>
                  <a:gd name="T30" fmla="*/ 746 w 932"/>
                  <a:gd name="T31" fmla="*/ 141 h 317"/>
                  <a:gd name="T32" fmla="*/ 581 w 932"/>
                  <a:gd name="T33" fmla="*/ 122 h 317"/>
                  <a:gd name="T34" fmla="*/ 579 w 932"/>
                  <a:gd name="T35" fmla="*/ 123 h 317"/>
                  <a:gd name="T36" fmla="*/ 624 w 932"/>
                  <a:gd name="T37" fmla="*/ 139 h 317"/>
                  <a:gd name="T38" fmla="*/ 648 w 932"/>
                  <a:gd name="T39" fmla="*/ 148 h 317"/>
                  <a:gd name="T40" fmla="*/ 626 w 932"/>
                  <a:gd name="T41" fmla="*/ 137 h 317"/>
                  <a:gd name="T42" fmla="*/ 623 w 932"/>
                  <a:gd name="T43" fmla="*/ 136 h 317"/>
                  <a:gd name="T44" fmla="*/ 581 w 932"/>
                  <a:gd name="T45" fmla="*/ 122 h 317"/>
                  <a:gd name="T46" fmla="*/ 530 w 932"/>
                  <a:gd name="T47" fmla="*/ 107 h 317"/>
                  <a:gd name="T48" fmla="*/ 540 w 932"/>
                  <a:gd name="T49" fmla="*/ 108 h 317"/>
                  <a:gd name="T50" fmla="*/ 789 w 932"/>
                  <a:gd name="T51" fmla="*/ 90 h 317"/>
                  <a:gd name="T52" fmla="*/ 747 w 932"/>
                  <a:gd name="T53" fmla="*/ 139 h 317"/>
                  <a:gd name="T54" fmla="*/ 792 w 932"/>
                  <a:gd name="T55" fmla="*/ 91 h 317"/>
                  <a:gd name="T56" fmla="*/ 470 w 932"/>
                  <a:gd name="T57" fmla="*/ 87 h 317"/>
                  <a:gd name="T58" fmla="*/ 527 w 932"/>
                  <a:gd name="T59" fmla="*/ 106 h 317"/>
                  <a:gd name="T60" fmla="*/ 529 w 932"/>
                  <a:gd name="T61" fmla="*/ 104 h 317"/>
                  <a:gd name="T62" fmla="*/ 445 w 932"/>
                  <a:gd name="T63" fmla="*/ 80 h 317"/>
                  <a:gd name="T64" fmla="*/ 350 w 932"/>
                  <a:gd name="T65" fmla="*/ 170 h 317"/>
                  <a:gd name="T66" fmla="*/ 348 w 932"/>
                  <a:gd name="T67" fmla="*/ 173 h 317"/>
                  <a:gd name="T68" fmla="*/ 317 w 932"/>
                  <a:gd name="T69" fmla="*/ 207 h 317"/>
                  <a:gd name="T70" fmla="*/ 315 w 932"/>
                  <a:gd name="T71" fmla="*/ 210 h 317"/>
                  <a:gd name="T72" fmla="*/ 118 w 932"/>
                  <a:gd name="T73" fmla="*/ 285 h 317"/>
                  <a:gd name="T74" fmla="*/ 238 w 932"/>
                  <a:gd name="T75" fmla="*/ 317 h 317"/>
                  <a:gd name="T76" fmla="*/ 320 w 932"/>
                  <a:gd name="T77" fmla="*/ 208 h 317"/>
                  <a:gd name="T78" fmla="*/ 353 w 932"/>
                  <a:gd name="T79" fmla="*/ 171 h 317"/>
                  <a:gd name="T80" fmla="*/ 465 w 932"/>
                  <a:gd name="T81" fmla="*/ 88 h 317"/>
                  <a:gd name="T82" fmla="*/ 468 w 932"/>
                  <a:gd name="T83" fmla="*/ 86 h 317"/>
                  <a:gd name="T84" fmla="*/ 823 w 932"/>
                  <a:gd name="T85" fmla="*/ 59 h 317"/>
                  <a:gd name="T86" fmla="*/ 791 w 932"/>
                  <a:gd name="T87" fmla="*/ 89 h 317"/>
                  <a:gd name="T88" fmla="*/ 793 w 932"/>
                  <a:gd name="T89" fmla="*/ 90 h 317"/>
                  <a:gd name="T90" fmla="*/ 825 w 932"/>
                  <a:gd name="T91" fmla="*/ 60 h 317"/>
                  <a:gd name="T92" fmla="*/ 879 w 932"/>
                  <a:gd name="T93" fmla="*/ 19 h 317"/>
                  <a:gd name="T94" fmla="*/ 827 w 932"/>
                  <a:gd name="T95" fmla="*/ 59 h 317"/>
                  <a:gd name="T96" fmla="*/ 881 w 932"/>
                  <a:gd name="T97" fmla="*/ 19 h 317"/>
                  <a:gd name="T98" fmla="*/ 904 w 932"/>
                  <a:gd name="T99" fmla="*/ 7 h 317"/>
                  <a:gd name="T100" fmla="*/ 883 w 932"/>
                  <a:gd name="T101" fmla="*/ 19 h 317"/>
                  <a:gd name="T102" fmla="*/ 905 w 932"/>
                  <a:gd name="T103" fmla="*/ 8 h 317"/>
                  <a:gd name="T104" fmla="*/ 924 w 932"/>
                  <a:gd name="T105" fmla="*/ 1 h 317"/>
                  <a:gd name="T106" fmla="*/ 907 w 932"/>
                  <a:gd name="T107" fmla="*/ 8 h 317"/>
                  <a:gd name="T108" fmla="*/ 925 w 932"/>
                  <a:gd name="T109" fmla="*/ 2 h 317"/>
                  <a:gd name="T110" fmla="*/ 931 w 932"/>
                  <a:gd name="T111" fmla="*/ 0 h 317"/>
                  <a:gd name="T112" fmla="*/ 926 w 932"/>
                  <a:gd name="T113" fmla="*/ 2 h 317"/>
                  <a:gd name="T114" fmla="*/ 932 w 932"/>
                  <a:gd name="T115" fmla="*/ 1 h 317"/>
                  <a:gd name="T116" fmla="*/ 932 w 932"/>
                  <a:gd name="T117" fmla="*/ 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32" h="317">
                    <a:moveTo>
                      <a:pt x="20" y="269"/>
                    </a:moveTo>
                    <a:cubicBezTo>
                      <a:pt x="20" y="269"/>
                      <a:pt x="20" y="269"/>
                      <a:pt x="20" y="269"/>
                    </a:cubicBezTo>
                    <a:cubicBezTo>
                      <a:pt x="19" y="270"/>
                      <a:pt x="18" y="271"/>
                      <a:pt x="18" y="271"/>
                    </a:cubicBezTo>
                    <a:cubicBezTo>
                      <a:pt x="18" y="271"/>
                      <a:pt x="18" y="271"/>
                      <a:pt x="18" y="271"/>
                    </a:cubicBezTo>
                    <a:cubicBezTo>
                      <a:pt x="41" y="274"/>
                      <a:pt x="65" y="278"/>
                      <a:pt x="91" y="283"/>
                    </a:cubicBezTo>
                    <a:cubicBezTo>
                      <a:pt x="92" y="283"/>
                      <a:pt x="92" y="283"/>
                      <a:pt x="93" y="283"/>
                    </a:cubicBezTo>
                    <a:cubicBezTo>
                      <a:pt x="93" y="283"/>
                      <a:pt x="93" y="282"/>
                      <a:pt x="94" y="282"/>
                    </a:cubicBezTo>
                    <a:cubicBezTo>
                      <a:pt x="94" y="281"/>
                      <a:pt x="94" y="281"/>
                      <a:pt x="94" y="281"/>
                    </a:cubicBezTo>
                    <a:cubicBezTo>
                      <a:pt x="94" y="281"/>
                      <a:pt x="94" y="281"/>
                      <a:pt x="94" y="281"/>
                    </a:cubicBezTo>
                    <a:cubicBezTo>
                      <a:pt x="94" y="281"/>
                      <a:pt x="95" y="281"/>
                      <a:pt x="95" y="280"/>
                    </a:cubicBezTo>
                    <a:cubicBezTo>
                      <a:pt x="94" y="280"/>
                      <a:pt x="94" y="280"/>
                      <a:pt x="93" y="280"/>
                    </a:cubicBezTo>
                    <a:cubicBezTo>
                      <a:pt x="67" y="275"/>
                      <a:pt x="43" y="272"/>
                      <a:pt x="20" y="269"/>
                    </a:cubicBezTo>
                    <a:moveTo>
                      <a:pt x="3" y="267"/>
                    </a:moveTo>
                    <a:cubicBezTo>
                      <a:pt x="2" y="267"/>
                      <a:pt x="2" y="267"/>
                      <a:pt x="2" y="267"/>
                    </a:cubicBezTo>
                    <a:cubicBezTo>
                      <a:pt x="2" y="268"/>
                      <a:pt x="1" y="268"/>
                      <a:pt x="1" y="269"/>
                    </a:cubicBezTo>
                    <a:cubicBezTo>
                      <a:pt x="0" y="269"/>
                      <a:pt x="0" y="269"/>
                      <a:pt x="0" y="269"/>
                    </a:cubicBezTo>
                    <a:cubicBezTo>
                      <a:pt x="5" y="270"/>
                      <a:pt x="10" y="270"/>
                      <a:pt x="15" y="271"/>
                    </a:cubicBezTo>
                    <a:cubicBezTo>
                      <a:pt x="15" y="271"/>
                      <a:pt x="15" y="271"/>
                      <a:pt x="15" y="271"/>
                    </a:cubicBezTo>
                    <a:cubicBezTo>
                      <a:pt x="16" y="270"/>
                      <a:pt x="16" y="269"/>
                      <a:pt x="17" y="268"/>
                    </a:cubicBezTo>
                    <a:cubicBezTo>
                      <a:pt x="12" y="268"/>
                      <a:pt x="7" y="267"/>
                      <a:pt x="3" y="267"/>
                    </a:cubicBezTo>
                    <a:moveTo>
                      <a:pt x="736" y="147"/>
                    </a:moveTo>
                    <a:cubicBezTo>
                      <a:pt x="730" y="155"/>
                      <a:pt x="723" y="164"/>
                      <a:pt x="716" y="172"/>
                    </a:cubicBezTo>
                    <a:cubicBezTo>
                      <a:pt x="695" y="164"/>
                      <a:pt x="674" y="155"/>
                      <a:pt x="653" y="148"/>
                    </a:cubicBezTo>
                    <a:cubicBezTo>
                      <a:pt x="652" y="148"/>
                      <a:pt x="652" y="149"/>
                      <a:pt x="651" y="149"/>
                    </a:cubicBezTo>
                    <a:cubicBezTo>
                      <a:pt x="673" y="158"/>
                      <a:pt x="695" y="167"/>
                      <a:pt x="717" y="176"/>
                    </a:cubicBezTo>
                    <a:cubicBezTo>
                      <a:pt x="725" y="166"/>
                      <a:pt x="732" y="157"/>
                      <a:pt x="739" y="149"/>
                    </a:cubicBezTo>
                    <a:cubicBezTo>
                      <a:pt x="738" y="148"/>
                      <a:pt x="737" y="148"/>
                      <a:pt x="736" y="147"/>
                    </a:cubicBezTo>
                    <a:moveTo>
                      <a:pt x="743" y="140"/>
                    </a:moveTo>
                    <a:cubicBezTo>
                      <a:pt x="741" y="142"/>
                      <a:pt x="740" y="144"/>
                      <a:pt x="738" y="146"/>
                    </a:cubicBezTo>
                    <a:cubicBezTo>
                      <a:pt x="739" y="146"/>
                      <a:pt x="740" y="146"/>
                      <a:pt x="741" y="147"/>
                    </a:cubicBezTo>
                    <a:cubicBezTo>
                      <a:pt x="741" y="147"/>
                      <a:pt x="741" y="147"/>
                      <a:pt x="741" y="147"/>
                    </a:cubicBezTo>
                    <a:cubicBezTo>
                      <a:pt x="742" y="145"/>
                      <a:pt x="744" y="143"/>
                      <a:pt x="746" y="141"/>
                    </a:cubicBezTo>
                    <a:cubicBezTo>
                      <a:pt x="745" y="141"/>
                      <a:pt x="744" y="140"/>
                      <a:pt x="743" y="140"/>
                    </a:cubicBezTo>
                    <a:moveTo>
                      <a:pt x="581" y="122"/>
                    </a:moveTo>
                    <a:cubicBezTo>
                      <a:pt x="581" y="122"/>
                      <a:pt x="580" y="122"/>
                      <a:pt x="579" y="123"/>
                    </a:cubicBezTo>
                    <a:cubicBezTo>
                      <a:pt x="579" y="123"/>
                      <a:pt x="579" y="123"/>
                      <a:pt x="579" y="123"/>
                    </a:cubicBezTo>
                    <a:cubicBezTo>
                      <a:pt x="593" y="128"/>
                      <a:pt x="607" y="133"/>
                      <a:pt x="621" y="138"/>
                    </a:cubicBezTo>
                    <a:cubicBezTo>
                      <a:pt x="622" y="139"/>
                      <a:pt x="623" y="139"/>
                      <a:pt x="624" y="139"/>
                    </a:cubicBezTo>
                    <a:cubicBezTo>
                      <a:pt x="632" y="142"/>
                      <a:pt x="640" y="145"/>
                      <a:pt x="648" y="148"/>
                    </a:cubicBezTo>
                    <a:cubicBezTo>
                      <a:pt x="648" y="148"/>
                      <a:pt x="648" y="148"/>
                      <a:pt x="648" y="148"/>
                    </a:cubicBezTo>
                    <a:cubicBezTo>
                      <a:pt x="649" y="148"/>
                      <a:pt x="649" y="147"/>
                      <a:pt x="650" y="146"/>
                    </a:cubicBezTo>
                    <a:cubicBezTo>
                      <a:pt x="642" y="143"/>
                      <a:pt x="634" y="140"/>
                      <a:pt x="626" y="137"/>
                    </a:cubicBezTo>
                    <a:cubicBezTo>
                      <a:pt x="626" y="137"/>
                      <a:pt x="626" y="137"/>
                      <a:pt x="626" y="137"/>
                    </a:cubicBezTo>
                    <a:cubicBezTo>
                      <a:pt x="625" y="137"/>
                      <a:pt x="624" y="137"/>
                      <a:pt x="623" y="136"/>
                    </a:cubicBezTo>
                    <a:cubicBezTo>
                      <a:pt x="623" y="136"/>
                      <a:pt x="623" y="136"/>
                      <a:pt x="623" y="136"/>
                    </a:cubicBezTo>
                    <a:cubicBezTo>
                      <a:pt x="609" y="131"/>
                      <a:pt x="595" y="126"/>
                      <a:pt x="581" y="122"/>
                    </a:cubicBezTo>
                    <a:moveTo>
                      <a:pt x="532" y="105"/>
                    </a:moveTo>
                    <a:cubicBezTo>
                      <a:pt x="532" y="106"/>
                      <a:pt x="531" y="107"/>
                      <a:pt x="530" y="107"/>
                    </a:cubicBezTo>
                    <a:cubicBezTo>
                      <a:pt x="533" y="108"/>
                      <a:pt x="536" y="109"/>
                      <a:pt x="539" y="110"/>
                    </a:cubicBezTo>
                    <a:cubicBezTo>
                      <a:pt x="539" y="109"/>
                      <a:pt x="540" y="109"/>
                      <a:pt x="540" y="108"/>
                    </a:cubicBezTo>
                    <a:cubicBezTo>
                      <a:pt x="538" y="107"/>
                      <a:pt x="535" y="106"/>
                      <a:pt x="532" y="105"/>
                    </a:cubicBezTo>
                    <a:moveTo>
                      <a:pt x="789" y="90"/>
                    </a:moveTo>
                    <a:cubicBezTo>
                      <a:pt x="775" y="105"/>
                      <a:pt x="760" y="121"/>
                      <a:pt x="744" y="138"/>
                    </a:cubicBezTo>
                    <a:cubicBezTo>
                      <a:pt x="745" y="139"/>
                      <a:pt x="746" y="139"/>
                      <a:pt x="747" y="139"/>
                    </a:cubicBezTo>
                    <a:cubicBezTo>
                      <a:pt x="747" y="139"/>
                      <a:pt x="747" y="139"/>
                      <a:pt x="747" y="139"/>
                    </a:cubicBezTo>
                    <a:cubicBezTo>
                      <a:pt x="762" y="122"/>
                      <a:pt x="777" y="106"/>
                      <a:pt x="792" y="91"/>
                    </a:cubicBezTo>
                    <a:cubicBezTo>
                      <a:pt x="791" y="91"/>
                      <a:pt x="790" y="90"/>
                      <a:pt x="789" y="90"/>
                    </a:cubicBezTo>
                    <a:moveTo>
                      <a:pt x="470" y="87"/>
                    </a:moveTo>
                    <a:cubicBezTo>
                      <a:pt x="470" y="87"/>
                      <a:pt x="469" y="88"/>
                      <a:pt x="468" y="88"/>
                    </a:cubicBezTo>
                    <a:cubicBezTo>
                      <a:pt x="488" y="94"/>
                      <a:pt x="507" y="100"/>
                      <a:pt x="527" y="106"/>
                    </a:cubicBezTo>
                    <a:cubicBezTo>
                      <a:pt x="527" y="106"/>
                      <a:pt x="527" y="106"/>
                      <a:pt x="527" y="106"/>
                    </a:cubicBezTo>
                    <a:cubicBezTo>
                      <a:pt x="528" y="106"/>
                      <a:pt x="529" y="105"/>
                      <a:pt x="529" y="104"/>
                    </a:cubicBezTo>
                    <a:cubicBezTo>
                      <a:pt x="510" y="98"/>
                      <a:pt x="490" y="92"/>
                      <a:pt x="470" y="87"/>
                    </a:cubicBezTo>
                    <a:moveTo>
                      <a:pt x="445" y="80"/>
                    </a:moveTo>
                    <a:cubicBezTo>
                      <a:pt x="413" y="106"/>
                      <a:pt x="381" y="137"/>
                      <a:pt x="350" y="170"/>
                    </a:cubicBezTo>
                    <a:cubicBezTo>
                      <a:pt x="350" y="170"/>
                      <a:pt x="350" y="170"/>
                      <a:pt x="350" y="170"/>
                    </a:cubicBezTo>
                    <a:cubicBezTo>
                      <a:pt x="349" y="171"/>
                      <a:pt x="348" y="172"/>
                      <a:pt x="348" y="173"/>
                    </a:cubicBezTo>
                    <a:cubicBezTo>
                      <a:pt x="348" y="173"/>
                      <a:pt x="348" y="173"/>
                      <a:pt x="348" y="173"/>
                    </a:cubicBezTo>
                    <a:cubicBezTo>
                      <a:pt x="337" y="184"/>
                      <a:pt x="327" y="195"/>
                      <a:pt x="317" y="207"/>
                    </a:cubicBezTo>
                    <a:cubicBezTo>
                      <a:pt x="317" y="207"/>
                      <a:pt x="317" y="207"/>
                      <a:pt x="317" y="207"/>
                    </a:cubicBezTo>
                    <a:cubicBezTo>
                      <a:pt x="317" y="208"/>
                      <a:pt x="316" y="209"/>
                      <a:pt x="315" y="210"/>
                    </a:cubicBezTo>
                    <a:cubicBezTo>
                      <a:pt x="315" y="210"/>
                      <a:pt x="315" y="210"/>
                      <a:pt x="315" y="210"/>
                    </a:cubicBezTo>
                    <a:cubicBezTo>
                      <a:pt x="288" y="242"/>
                      <a:pt x="262" y="276"/>
                      <a:pt x="237" y="313"/>
                    </a:cubicBezTo>
                    <a:cubicBezTo>
                      <a:pt x="197" y="302"/>
                      <a:pt x="157" y="293"/>
                      <a:pt x="118" y="285"/>
                    </a:cubicBezTo>
                    <a:cubicBezTo>
                      <a:pt x="118" y="286"/>
                      <a:pt x="117" y="287"/>
                      <a:pt x="116" y="288"/>
                    </a:cubicBezTo>
                    <a:cubicBezTo>
                      <a:pt x="156" y="296"/>
                      <a:pt x="197" y="306"/>
                      <a:pt x="238" y="317"/>
                    </a:cubicBezTo>
                    <a:cubicBezTo>
                      <a:pt x="264" y="279"/>
                      <a:pt x="291" y="243"/>
                      <a:pt x="318" y="211"/>
                    </a:cubicBezTo>
                    <a:cubicBezTo>
                      <a:pt x="319" y="210"/>
                      <a:pt x="320" y="209"/>
                      <a:pt x="320" y="208"/>
                    </a:cubicBezTo>
                    <a:cubicBezTo>
                      <a:pt x="330" y="196"/>
                      <a:pt x="341" y="185"/>
                      <a:pt x="351" y="173"/>
                    </a:cubicBezTo>
                    <a:cubicBezTo>
                      <a:pt x="351" y="173"/>
                      <a:pt x="352" y="172"/>
                      <a:pt x="353" y="171"/>
                    </a:cubicBezTo>
                    <a:cubicBezTo>
                      <a:pt x="383" y="138"/>
                      <a:pt x="414" y="108"/>
                      <a:pt x="446" y="82"/>
                    </a:cubicBezTo>
                    <a:cubicBezTo>
                      <a:pt x="452" y="84"/>
                      <a:pt x="459" y="86"/>
                      <a:pt x="465" y="88"/>
                    </a:cubicBezTo>
                    <a:cubicBezTo>
                      <a:pt x="465" y="88"/>
                      <a:pt x="465" y="88"/>
                      <a:pt x="465" y="88"/>
                    </a:cubicBezTo>
                    <a:cubicBezTo>
                      <a:pt x="466" y="87"/>
                      <a:pt x="467" y="86"/>
                      <a:pt x="468" y="86"/>
                    </a:cubicBezTo>
                    <a:cubicBezTo>
                      <a:pt x="460" y="84"/>
                      <a:pt x="453" y="82"/>
                      <a:pt x="445" y="80"/>
                    </a:cubicBezTo>
                    <a:moveTo>
                      <a:pt x="823" y="59"/>
                    </a:moveTo>
                    <a:cubicBezTo>
                      <a:pt x="820" y="61"/>
                      <a:pt x="818" y="63"/>
                      <a:pt x="815" y="66"/>
                    </a:cubicBezTo>
                    <a:cubicBezTo>
                      <a:pt x="807" y="73"/>
                      <a:pt x="799" y="80"/>
                      <a:pt x="791" y="89"/>
                    </a:cubicBezTo>
                    <a:cubicBezTo>
                      <a:pt x="792" y="89"/>
                      <a:pt x="792" y="89"/>
                      <a:pt x="793" y="90"/>
                    </a:cubicBezTo>
                    <a:cubicBezTo>
                      <a:pt x="793" y="90"/>
                      <a:pt x="793" y="90"/>
                      <a:pt x="793" y="90"/>
                    </a:cubicBezTo>
                    <a:cubicBezTo>
                      <a:pt x="801" y="81"/>
                      <a:pt x="810" y="74"/>
                      <a:pt x="817" y="67"/>
                    </a:cubicBezTo>
                    <a:cubicBezTo>
                      <a:pt x="820" y="64"/>
                      <a:pt x="823" y="62"/>
                      <a:pt x="825" y="60"/>
                    </a:cubicBezTo>
                    <a:cubicBezTo>
                      <a:pt x="825" y="59"/>
                      <a:pt x="824" y="59"/>
                      <a:pt x="823" y="59"/>
                    </a:cubicBezTo>
                    <a:moveTo>
                      <a:pt x="879" y="19"/>
                    </a:moveTo>
                    <a:cubicBezTo>
                      <a:pt x="862" y="28"/>
                      <a:pt x="844" y="41"/>
                      <a:pt x="824" y="58"/>
                    </a:cubicBezTo>
                    <a:cubicBezTo>
                      <a:pt x="825" y="58"/>
                      <a:pt x="826" y="58"/>
                      <a:pt x="827" y="59"/>
                    </a:cubicBezTo>
                    <a:cubicBezTo>
                      <a:pt x="827" y="59"/>
                      <a:pt x="827" y="59"/>
                      <a:pt x="827" y="59"/>
                    </a:cubicBezTo>
                    <a:cubicBezTo>
                      <a:pt x="846" y="42"/>
                      <a:pt x="864" y="29"/>
                      <a:pt x="881" y="19"/>
                    </a:cubicBezTo>
                    <a:cubicBezTo>
                      <a:pt x="881" y="19"/>
                      <a:pt x="880" y="19"/>
                      <a:pt x="879" y="19"/>
                    </a:cubicBezTo>
                    <a:moveTo>
                      <a:pt x="904" y="7"/>
                    </a:moveTo>
                    <a:cubicBezTo>
                      <a:pt x="896" y="10"/>
                      <a:pt x="889" y="14"/>
                      <a:pt x="881" y="18"/>
                    </a:cubicBezTo>
                    <a:cubicBezTo>
                      <a:pt x="881" y="18"/>
                      <a:pt x="882" y="18"/>
                      <a:pt x="883" y="19"/>
                    </a:cubicBezTo>
                    <a:cubicBezTo>
                      <a:pt x="883" y="19"/>
                      <a:pt x="883" y="19"/>
                      <a:pt x="883" y="19"/>
                    </a:cubicBezTo>
                    <a:cubicBezTo>
                      <a:pt x="891" y="14"/>
                      <a:pt x="898" y="11"/>
                      <a:pt x="905" y="8"/>
                    </a:cubicBezTo>
                    <a:cubicBezTo>
                      <a:pt x="905" y="8"/>
                      <a:pt x="904" y="7"/>
                      <a:pt x="904" y="7"/>
                    </a:cubicBezTo>
                    <a:moveTo>
                      <a:pt x="924" y="1"/>
                    </a:moveTo>
                    <a:cubicBezTo>
                      <a:pt x="918" y="3"/>
                      <a:pt x="911" y="4"/>
                      <a:pt x="905" y="7"/>
                    </a:cubicBezTo>
                    <a:cubicBezTo>
                      <a:pt x="905" y="7"/>
                      <a:pt x="906" y="7"/>
                      <a:pt x="907" y="8"/>
                    </a:cubicBezTo>
                    <a:cubicBezTo>
                      <a:pt x="907" y="8"/>
                      <a:pt x="907" y="8"/>
                      <a:pt x="907" y="8"/>
                    </a:cubicBezTo>
                    <a:cubicBezTo>
                      <a:pt x="913" y="5"/>
                      <a:pt x="919" y="3"/>
                      <a:pt x="925" y="2"/>
                    </a:cubicBezTo>
                    <a:cubicBezTo>
                      <a:pt x="925" y="2"/>
                      <a:pt x="924" y="2"/>
                      <a:pt x="924" y="1"/>
                    </a:cubicBezTo>
                    <a:moveTo>
                      <a:pt x="931" y="0"/>
                    </a:moveTo>
                    <a:cubicBezTo>
                      <a:pt x="929" y="0"/>
                      <a:pt x="927" y="1"/>
                      <a:pt x="925" y="1"/>
                    </a:cubicBezTo>
                    <a:cubicBezTo>
                      <a:pt x="925" y="1"/>
                      <a:pt x="926" y="2"/>
                      <a:pt x="926" y="2"/>
                    </a:cubicBezTo>
                    <a:cubicBezTo>
                      <a:pt x="926" y="2"/>
                      <a:pt x="926" y="2"/>
                      <a:pt x="926" y="2"/>
                    </a:cubicBezTo>
                    <a:cubicBezTo>
                      <a:pt x="928" y="1"/>
                      <a:pt x="930" y="1"/>
                      <a:pt x="932" y="1"/>
                    </a:cubicBezTo>
                    <a:cubicBezTo>
                      <a:pt x="932" y="1"/>
                      <a:pt x="932" y="1"/>
                      <a:pt x="932" y="1"/>
                    </a:cubicBezTo>
                    <a:cubicBezTo>
                      <a:pt x="932" y="1"/>
                      <a:pt x="932" y="1"/>
                      <a:pt x="932" y="1"/>
                    </a:cubicBezTo>
                    <a:cubicBezTo>
                      <a:pt x="932" y="1"/>
                      <a:pt x="931" y="0"/>
                      <a:pt x="9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7" name="Freeform 18"/>
              <p:cNvSpPr>
                <a:spLocks noEditPoints="1"/>
              </p:cNvSpPr>
              <p:nvPr/>
            </p:nvSpPr>
            <p:spPr bwMode="auto">
              <a:xfrm>
                <a:off x="-8" y="1755"/>
                <a:ext cx="1362" cy="1031"/>
              </a:xfrm>
              <a:custGeom>
                <a:avLst/>
                <a:gdLst>
                  <a:gd name="T0" fmla="*/ 826 w 877"/>
                  <a:gd name="T1" fmla="*/ 308 h 664"/>
                  <a:gd name="T2" fmla="*/ 876 w 877"/>
                  <a:gd name="T3" fmla="*/ 344 h 664"/>
                  <a:gd name="T4" fmla="*/ 877 w 877"/>
                  <a:gd name="T5" fmla="*/ 341 h 664"/>
                  <a:gd name="T6" fmla="*/ 827 w 877"/>
                  <a:gd name="T7" fmla="*/ 305 h 664"/>
                  <a:gd name="T8" fmla="*/ 83 w 877"/>
                  <a:gd name="T9" fmla="*/ 441 h 664"/>
                  <a:gd name="T10" fmla="*/ 82 w 877"/>
                  <a:gd name="T11" fmla="*/ 445 h 664"/>
                  <a:gd name="T12" fmla="*/ 0 w 877"/>
                  <a:gd name="T13" fmla="*/ 663 h 664"/>
                  <a:gd name="T14" fmla="*/ 85 w 877"/>
                  <a:gd name="T15" fmla="*/ 446 h 664"/>
                  <a:gd name="T16" fmla="*/ 147 w 877"/>
                  <a:gd name="T17" fmla="*/ 296 h 664"/>
                  <a:gd name="T18" fmla="*/ 145 w 877"/>
                  <a:gd name="T19" fmla="*/ 295 h 664"/>
                  <a:gd name="T20" fmla="*/ 754 w 877"/>
                  <a:gd name="T21" fmla="*/ 256 h 664"/>
                  <a:gd name="T22" fmla="*/ 754 w 877"/>
                  <a:gd name="T23" fmla="*/ 257 h 664"/>
                  <a:gd name="T24" fmla="*/ 752 w 877"/>
                  <a:gd name="T25" fmla="*/ 259 h 664"/>
                  <a:gd name="T26" fmla="*/ 752 w 877"/>
                  <a:gd name="T27" fmla="*/ 259 h 664"/>
                  <a:gd name="T28" fmla="*/ 791 w 877"/>
                  <a:gd name="T29" fmla="*/ 285 h 664"/>
                  <a:gd name="T30" fmla="*/ 822 w 877"/>
                  <a:gd name="T31" fmla="*/ 306 h 664"/>
                  <a:gd name="T32" fmla="*/ 793 w 877"/>
                  <a:gd name="T33" fmla="*/ 282 h 664"/>
                  <a:gd name="T34" fmla="*/ 790 w 877"/>
                  <a:gd name="T35" fmla="*/ 280 h 664"/>
                  <a:gd name="T36" fmla="*/ 754 w 877"/>
                  <a:gd name="T37" fmla="*/ 256 h 664"/>
                  <a:gd name="T38" fmla="*/ 166 w 877"/>
                  <a:gd name="T39" fmla="*/ 244 h 664"/>
                  <a:gd name="T40" fmla="*/ 196 w 877"/>
                  <a:gd name="T41" fmla="*/ 185 h 664"/>
                  <a:gd name="T42" fmla="*/ 513 w 877"/>
                  <a:gd name="T43" fmla="*/ 115 h 664"/>
                  <a:gd name="T44" fmla="*/ 522 w 877"/>
                  <a:gd name="T45" fmla="*/ 124 h 664"/>
                  <a:gd name="T46" fmla="*/ 708 w 877"/>
                  <a:gd name="T47" fmla="*/ 232 h 664"/>
                  <a:gd name="T48" fmla="*/ 709 w 877"/>
                  <a:gd name="T49" fmla="*/ 229 h 664"/>
                  <a:gd name="T50" fmla="*/ 527 w 877"/>
                  <a:gd name="T51" fmla="*/ 122 h 664"/>
                  <a:gd name="T52" fmla="*/ 524 w 877"/>
                  <a:gd name="T53" fmla="*/ 120 h 664"/>
                  <a:gd name="T54" fmla="*/ 513 w 877"/>
                  <a:gd name="T55" fmla="*/ 115 h 664"/>
                  <a:gd name="T56" fmla="*/ 211 w 877"/>
                  <a:gd name="T57" fmla="*/ 142 h 664"/>
                  <a:gd name="T58" fmla="*/ 211 w 877"/>
                  <a:gd name="T59" fmla="*/ 142 h 664"/>
                  <a:gd name="T60" fmla="*/ 194 w 877"/>
                  <a:gd name="T61" fmla="*/ 179 h 664"/>
                  <a:gd name="T62" fmla="*/ 198 w 877"/>
                  <a:gd name="T63" fmla="*/ 181 h 664"/>
                  <a:gd name="T64" fmla="*/ 213 w 877"/>
                  <a:gd name="T65" fmla="*/ 147 h 664"/>
                  <a:gd name="T66" fmla="*/ 215 w 877"/>
                  <a:gd name="T67" fmla="*/ 144 h 664"/>
                  <a:gd name="T68" fmla="*/ 238 w 877"/>
                  <a:gd name="T69" fmla="*/ 92 h 664"/>
                  <a:gd name="T70" fmla="*/ 238 w 877"/>
                  <a:gd name="T71" fmla="*/ 92 h 664"/>
                  <a:gd name="T72" fmla="*/ 235 w 877"/>
                  <a:gd name="T73" fmla="*/ 90 h 664"/>
                  <a:gd name="T74" fmla="*/ 455 w 877"/>
                  <a:gd name="T75" fmla="*/ 89 h 664"/>
                  <a:gd name="T76" fmla="*/ 489 w 877"/>
                  <a:gd name="T77" fmla="*/ 102 h 664"/>
                  <a:gd name="T78" fmla="*/ 278 w 877"/>
                  <a:gd name="T79" fmla="*/ 0 h 664"/>
                  <a:gd name="T80" fmla="*/ 259 w 877"/>
                  <a:gd name="T81" fmla="*/ 41 h 664"/>
                  <a:gd name="T82" fmla="*/ 261 w 877"/>
                  <a:gd name="T83" fmla="*/ 42 h 664"/>
                  <a:gd name="T84" fmla="*/ 262 w 877"/>
                  <a:gd name="T85" fmla="*/ 42 h 664"/>
                  <a:gd name="T86" fmla="*/ 319 w 877"/>
                  <a:gd name="T87" fmla="*/ 23 h 664"/>
                  <a:gd name="T88" fmla="*/ 452 w 877"/>
                  <a:gd name="T89" fmla="*/ 87 h 664"/>
                  <a:gd name="T90" fmla="*/ 454 w 877"/>
                  <a:gd name="T91" fmla="*/ 83 h 664"/>
                  <a:gd name="T92" fmla="*/ 325 w 877"/>
                  <a:gd name="T93" fmla="*/ 21 h 664"/>
                  <a:gd name="T94" fmla="*/ 324 w 877"/>
                  <a:gd name="T95" fmla="*/ 21 h 664"/>
                  <a:gd name="T96" fmla="*/ 321 w 877"/>
                  <a:gd name="T97" fmla="*/ 19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7" h="664">
                    <a:moveTo>
                      <a:pt x="827" y="305"/>
                    </a:moveTo>
                    <a:cubicBezTo>
                      <a:pt x="827" y="306"/>
                      <a:pt x="826" y="307"/>
                      <a:pt x="826" y="308"/>
                    </a:cubicBezTo>
                    <a:cubicBezTo>
                      <a:pt x="843" y="320"/>
                      <a:pt x="859" y="332"/>
                      <a:pt x="876" y="344"/>
                    </a:cubicBezTo>
                    <a:cubicBezTo>
                      <a:pt x="876" y="344"/>
                      <a:pt x="876" y="344"/>
                      <a:pt x="876" y="344"/>
                    </a:cubicBezTo>
                    <a:cubicBezTo>
                      <a:pt x="876" y="343"/>
                      <a:pt x="877" y="342"/>
                      <a:pt x="877" y="341"/>
                    </a:cubicBezTo>
                    <a:cubicBezTo>
                      <a:pt x="877" y="341"/>
                      <a:pt x="877" y="341"/>
                      <a:pt x="877" y="341"/>
                    </a:cubicBezTo>
                    <a:cubicBezTo>
                      <a:pt x="877" y="341"/>
                      <a:pt x="877" y="341"/>
                      <a:pt x="877" y="340"/>
                    </a:cubicBezTo>
                    <a:cubicBezTo>
                      <a:pt x="861" y="329"/>
                      <a:pt x="844" y="317"/>
                      <a:pt x="827" y="305"/>
                    </a:cubicBezTo>
                    <a:moveTo>
                      <a:pt x="145" y="295"/>
                    </a:moveTo>
                    <a:cubicBezTo>
                      <a:pt x="123" y="343"/>
                      <a:pt x="103" y="392"/>
                      <a:pt x="83" y="441"/>
                    </a:cubicBezTo>
                    <a:cubicBezTo>
                      <a:pt x="83" y="441"/>
                      <a:pt x="83" y="441"/>
                      <a:pt x="83" y="441"/>
                    </a:cubicBezTo>
                    <a:cubicBezTo>
                      <a:pt x="83" y="442"/>
                      <a:pt x="83" y="443"/>
                      <a:pt x="82" y="445"/>
                    </a:cubicBezTo>
                    <a:cubicBezTo>
                      <a:pt x="82" y="445"/>
                      <a:pt x="82" y="445"/>
                      <a:pt x="82" y="445"/>
                    </a:cubicBezTo>
                    <a:cubicBezTo>
                      <a:pt x="53" y="519"/>
                      <a:pt x="25" y="592"/>
                      <a:pt x="0" y="663"/>
                    </a:cubicBezTo>
                    <a:cubicBezTo>
                      <a:pt x="1" y="664"/>
                      <a:pt x="2" y="664"/>
                      <a:pt x="2" y="664"/>
                    </a:cubicBezTo>
                    <a:cubicBezTo>
                      <a:pt x="28" y="593"/>
                      <a:pt x="55" y="520"/>
                      <a:pt x="85" y="446"/>
                    </a:cubicBezTo>
                    <a:cubicBezTo>
                      <a:pt x="85" y="445"/>
                      <a:pt x="86" y="444"/>
                      <a:pt x="86" y="442"/>
                    </a:cubicBezTo>
                    <a:cubicBezTo>
                      <a:pt x="106" y="394"/>
                      <a:pt x="126" y="345"/>
                      <a:pt x="147" y="296"/>
                    </a:cubicBezTo>
                    <a:cubicBezTo>
                      <a:pt x="147" y="296"/>
                      <a:pt x="147" y="296"/>
                      <a:pt x="147" y="295"/>
                    </a:cubicBezTo>
                    <a:cubicBezTo>
                      <a:pt x="147" y="295"/>
                      <a:pt x="146" y="295"/>
                      <a:pt x="145" y="295"/>
                    </a:cubicBezTo>
                    <a:cubicBezTo>
                      <a:pt x="145" y="295"/>
                      <a:pt x="145" y="295"/>
                      <a:pt x="145" y="295"/>
                    </a:cubicBezTo>
                    <a:moveTo>
                      <a:pt x="754" y="256"/>
                    </a:moveTo>
                    <a:cubicBezTo>
                      <a:pt x="754" y="257"/>
                      <a:pt x="754" y="257"/>
                      <a:pt x="754" y="257"/>
                    </a:cubicBezTo>
                    <a:cubicBezTo>
                      <a:pt x="754" y="257"/>
                      <a:pt x="754" y="257"/>
                      <a:pt x="754" y="257"/>
                    </a:cubicBezTo>
                    <a:cubicBezTo>
                      <a:pt x="753" y="257"/>
                      <a:pt x="753" y="258"/>
                      <a:pt x="753" y="258"/>
                    </a:cubicBezTo>
                    <a:cubicBezTo>
                      <a:pt x="752" y="259"/>
                      <a:pt x="752" y="259"/>
                      <a:pt x="752" y="259"/>
                    </a:cubicBezTo>
                    <a:cubicBezTo>
                      <a:pt x="752" y="259"/>
                      <a:pt x="752" y="259"/>
                      <a:pt x="752" y="259"/>
                    </a:cubicBezTo>
                    <a:cubicBezTo>
                      <a:pt x="752" y="259"/>
                      <a:pt x="752" y="259"/>
                      <a:pt x="752" y="259"/>
                    </a:cubicBezTo>
                    <a:cubicBezTo>
                      <a:pt x="764" y="267"/>
                      <a:pt x="776" y="275"/>
                      <a:pt x="788" y="283"/>
                    </a:cubicBezTo>
                    <a:cubicBezTo>
                      <a:pt x="789" y="284"/>
                      <a:pt x="790" y="285"/>
                      <a:pt x="791" y="285"/>
                    </a:cubicBezTo>
                    <a:cubicBezTo>
                      <a:pt x="802" y="292"/>
                      <a:pt x="812" y="299"/>
                      <a:pt x="822" y="306"/>
                    </a:cubicBezTo>
                    <a:cubicBezTo>
                      <a:pt x="822" y="306"/>
                      <a:pt x="822" y="306"/>
                      <a:pt x="822" y="306"/>
                    </a:cubicBezTo>
                    <a:cubicBezTo>
                      <a:pt x="823" y="305"/>
                      <a:pt x="824" y="304"/>
                      <a:pt x="824" y="303"/>
                    </a:cubicBezTo>
                    <a:cubicBezTo>
                      <a:pt x="814" y="296"/>
                      <a:pt x="804" y="289"/>
                      <a:pt x="793" y="282"/>
                    </a:cubicBezTo>
                    <a:cubicBezTo>
                      <a:pt x="793" y="282"/>
                      <a:pt x="793" y="282"/>
                      <a:pt x="793" y="282"/>
                    </a:cubicBezTo>
                    <a:cubicBezTo>
                      <a:pt x="792" y="281"/>
                      <a:pt x="791" y="281"/>
                      <a:pt x="790" y="280"/>
                    </a:cubicBezTo>
                    <a:cubicBezTo>
                      <a:pt x="790" y="280"/>
                      <a:pt x="790" y="280"/>
                      <a:pt x="790" y="280"/>
                    </a:cubicBezTo>
                    <a:cubicBezTo>
                      <a:pt x="778" y="272"/>
                      <a:pt x="766" y="264"/>
                      <a:pt x="754" y="256"/>
                    </a:cubicBezTo>
                    <a:moveTo>
                      <a:pt x="193" y="183"/>
                    </a:moveTo>
                    <a:cubicBezTo>
                      <a:pt x="184" y="203"/>
                      <a:pt x="175" y="224"/>
                      <a:pt x="166" y="244"/>
                    </a:cubicBezTo>
                    <a:cubicBezTo>
                      <a:pt x="167" y="244"/>
                      <a:pt x="168" y="245"/>
                      <a:pt x="169" y="246"/>
                    </a:cubicBezTo>
                    <a:cubicBezTo>
                      <a:pt x="178" y="225"/>
                      <a:pt x="187" y="205"/>
                      <a:pt x="196" y="185"/>
                    </a:cubicBezTo>
                    <a:cubicBezTo>
                      <a:pt x="195" y="184"/>
                      <a:pt x="194" y="184"/>
                      <a:pt x="193" y="183"/>
                    </a:cubicBezTo>
                    <a:moveTo>
                      <a:pt x="513" y="115"/>
                    </a:moveTo>
                    <a:cubicBezTo>
                      <a:pt x="513" y="116"/>
                      <a:pt x="513" y="117"/>
                      <a:pt x="513" y="118"/>
                    </a:cubicBezTo>
                    <a:cubicBezTo>
                      <a:pt x="516" y="120"/>
                      <a:pt x="519" y="122"/>
                      <a:pt x="522" y="124"/>
                    </a:cubicBezTo>
                    <a:cubicBezTo>
                      <a:pt x="523" y="124"/>
                      <a:pt x="524" y="125"/>
                      <a:pt x="525" y="125"/>
                    </a:cubicBezTo>
                    <a:cubicBezTo>
                      <a:pt x="588" y="159"/>
                      <a:pt x="649" y="195"/>
                      <a:pt x="708" y="232"/>
                    </a:cubicBezTo>
                    <a:cubicBezTo>
                      <a:pt x="708" y="231"/>
                      <a:pt x="708" y="231"/>
                      <a:pt x="709" y="231"/>
                    </a:cubicBezTo>
                    <a:cubicBezTo>
                      <a:pt x="709" y="230"/>
                      <a:pt x="709" y="230"/>
                      <a:pt x="709" y="229"/>
                    </a:cubicBezTo>
                    <a:cubicBezTo>
                      <a:pt x="709" y="229"/>
                      <a:pt x="709" y="229"/>
                      <a:pt x="709" y="229"/>
                    </a:cubicBezTo>
                    <a:cubicBezTo>
                      <a:pt x="651" y="191"/>
                      <a:pt x="590" y="156"/>
                      <a:pt x="527" y="122"/>
                    </a:cubicBezTo>
                    <a:cubicBezTo>
                      <a:pt x="527" y="122"/>
                      <a:pt x="527" y="122"/>
                      <a:pt x="527" y="122"/>
                    </a:cubicBezTo>
                    <a:cubicBezTo>
                      <a:pt x="526" y="121"/>
                      <a:pt x="525" y="121"/>
                      <a:pt x="524" y="120"/>
                    </a:cubicBezTo>
                    <a:cubicBezTo>
                      <a:pt x="524" y="120"/>
                      <a:pt x="524" y="120"/>
                      <a:pt x="524" y="120"/>
                    </a:cubicBezTo>
                    <a:cubicBezTo>
                      <a:pt x="520" y="118"/>
                      <a:pt x="517" y="117"/>
                      <a:pt x="513" y="115"/>
                    </a:cubicBezTo>
                    <a:moveTo>
                      <a:pt x="235" y="90"/>
                    </a:moveTo>
                    <a:cubicBezTo>
                      <a:pt x="227" y="107"/>
                      <a:pt x="219" y="125"/>
                      <a:pt x="211" y="142"/>
                    </a:cubicBezTo>
                    <a:cubicBezTo>
                      <a:pt x="211" y="142"/>
                      <a:pt x="211" y="142"/>
                      <a:pt x="211" y="142"/>
                    </a:cubicBezTo>
                    <a:cubicBezTo>
                      <a:pt x="211" y="142"/>
                      <a:pt x="211" y="142"/>
                      <a:pt x="211" y="142"/>
                    </a:cubicBezTo>
                    <a:cubicBezTo>
                      <a:pt x="211" y="143"/>
                      <a:pt x="210" y="144"/>
                      <a:pt x="210" y="146"/>
                    </a:cubicBezTo>
                    <a:cubicBezTo>
                      <a:pt x="205" y="157"/>
                      <a:pt x="199" y="168"/>
                      <a:pt x="194" y="179"/>
                    </a:cubicBezTo>
                    <a:cubicBezTo>
                      <a:pt x="196" y="180"/>
                      <a:pt x="197" y="180"/>
                      <a:pt x="198" y="181"/>
                    </a:cubicBezTo>
                    <a:cubicBezTo>
                      <a:pt x="198" y="181"/>
                      <a:pt x="198" y="181"/>
                      <a:pt x="198" y="181"/>
                    </a:cubicBezTo>
                    <a:cubicBezTo>
                      <a:pt x="203" y="170"/>
                      <a:pt x="208" y="158"/>
                      <a:pt x="213" y="147"/>
                    </a:cubicBezTo>
                    <a:cubicBezTo>
                      <a:pt x="213" y="147"/>
                      <a:pt x="213" y="147"/>
                      <a:pt x="213" y="147"/>
                    </a:cubicBezTo>
                    <a:cubicBezTo>
                      <a:pt x="214" y="146"/>
                      <a:pt x="214" y="145"/>
                      <a:pt x="215" y="144"/>
                    </a:cubicBezTo>
                    <a:cubicBezTo>
                      <a:pt x="215" y="144"/>
                      <a:pt x="215" y="144"/>
                      <a:pt x="215" y="144"/>
                    </a:cubicBezTo>
                    <a:cubicBezTo>
                      <a:pt x="223" y="126"/>
                      <a:pt x="231" y="109"/>
                      <a:pt x="239" y="92"/>
                    </a:cubicBezTo>
                    <a:cubicBezTo>
                      <a:pt x="238" y="92"/>
                      <a:pt x="238" y="92"/>
                      <a:pt x="238" y="92"/>
                    </a:cubicBezTo>
                    <a:cubicBezTo>
                      <a:pt x="238" y="92"/>
                      <a:pt x="238" y="92"/>
                      <a:pt x="238" y="92"/>
                    </a:cubicBezTo>
                    <a:cubicBezTo>
                      <a:pt x="238" y="92"/>
                      <a:pt x="238" y="92"/>
                      <a:pt x="238" y="92"/>
                    </a:cubicBezTo>
                    <a:cubicBezTo>
                      <a:pt x="238" y="92"/>
                      <a:pt x="238" y="92"/>
                      <a:pt x="238" y="92"/>
                    </a:cubicBezTo>
                    <a:cubicBezTo>
                      <a:pt x="237" y="91"/>
                      <a:pt x="236" y="91"/>
                      <a:pt x="235" y="90"/>
                    </a:cubicBezTo>
                    <a:moveTo>
                      <a:pt x="457" y="85"/>
                    </a:moveTo>
                    <a:cubicBezTo>
                      <a:pt x="457" y="86"/>
                      <a:pt x="456" y="88"/>
                      <a:pt x="455" y="89"/>
                    </a:cubicBezTo>
                    <a:cubicBezTo>
                      <a:pt x="466" y="94"/>
                      <a:pt x="476" y="99"/>
                      <a:pt x="487" y="105"/>
                    </a:cubicBezTo>
                    <a:cubicBezTo>
                      <a:pt x="487" y="104"/>
                      <a:pt x="488" y="103"/>
                      <a:pt x="489" y="102"/>
                    </a:cubicBezTo>
                    <a:cubicBezTo>
                      <a:pt x="479" y="96"/>
                      <a:pt x="468" y="91"/>
                      <a:pt x="457" y="85"/>
                    </a:cubicBezTo>
                    <a:moveTo>
                      <a:pt x="278" y="0"/>
                    </a:moveTo>
                    <a:cubicBezTo>
                      <a:pt x="272" y="14"/>
                      <a:pt x="265" y="27"/>
                      <a:pt x="259" y="41"/>
                    </a:cubicBezTo>
                    <a:cubicBezTo>
                      <a:pt x="259" y="41"/>
                      <a:pt x="259" y="41"/>
                      <a:pt x="259" y="41"/>
                    </a:cubicBezTo>
                    <a:cubicBezTo>
                      <a:pt x="259" y="41"/>
                      <a:pt x="259" y="41"/>
                      <a:pt x="260" y="41"/>
                    </a:cubicBezTo>
                    <a:cubicBezTo>
                      <a:pt x="260" y="41"/>
                      <a:pt x="260" y="42"/>
                      <a:pt x="261" y="42"/>
                    </a:cubicBezTo>
                    <a:cubicBezTo>
                      <a:pt x="261" y="42"/>
                      <a:pt x="261" y="42"/>
                      <a:pt x="261" y="42"/>
                    </a:cubicBezTo>
                    <a:cubicBezTo>
                      <a:pt x="262" y="42"/>
                      <a:pt x="262" y="42"/>
                      <a:pt x="262" y="42"/>
                    </a:cubicBezTo>
                    <a:cubicBezTo>
                      <a:pt x="268" y="30"/>
                      <a:pt x="274" y="17"/>
                      <a:pt x="280" y="5"/>
                    </a:cubicBezTo>
                    <a:cubicBezTo>
                      <a:pt x="293" y="11"/>
                      <a:pt x="306" y="17"/>
                      <a:pt x="319" y="23"/>
                    </a:cubicBezTo>
                    <a:cubicBezTo>
                      <a:pt x="321" y="23"/>
                      <a:pt x="322" y="24"/>
                      <a:pt x="323" y="24"/>
                    </a:cubicBezTo>
                    <a:cubicBezTo>
                      <a:pt x="366" y="44"/>
                      <a:pt x="409" y="65"/>
                      <a:pt x="452" y="87"/>
                    </a:cubicBezTo>
                    <a:cubicBezTo>
                      <a:pt x="452" y="87"/>
                      <a:pt x="452" y="87"/>
                      <a:pt x="452" y="87"/>
                    </a:cubicBezTo>
                    <a:cubicBezTo>
                      <a:pt x="452" y="86"/>
                      <a:pt x="453" y="85"/>
                      <a:pt x="454" y="83"/>
                    </a:cubicBezTo>
                    <a:cubicBezTo>
                      <a:pt x="411" y="62"/>
                      <a:pt x="368" y="41"/>
                      <a:pt x="325" y="21"/>
                    </a:cubicBezTo>
                    <a:cubicBezTo>
                      <a:pt x="325" y="21"/>
                      <a:pt x="325" y="21"/>
                      <a:pt x="325" y="21"/>
                    </a:cubicBezTo>
                    <a:cubicBezTo>
                      <a:pt x="325" y="21"/>
                      <a:pt x="325" y="21"/>
                      <a:pt x="325" y="21"/>
                    </a:cubicBezTo>
                    <a:cubicBezTo>
                      <a:pt x="324" y="21"/>
                      <a:pt x="324" y="21"/>
                      <a:pt x="324" y="21"/>
                    </a:cubicBezTo>
                    <a:cubicBezTo>
                      <a:pt x="323" y="20"/>
                      <a:pt x="322" y="20"/>
                      <a:pt x="321" y="19"/>
                    </a:cubicBezTo>
                    <a:cubicBezTo>
                      <a:pt x="321" y="19"/>
                      <a:pt x="321" y="19"/>
                      <a:pt x="321" y="19"/>
                    </a:cubicBezTo>
                    <a:cubicBezTo>
                      <a:pt x="307" y="13"/>
                      <a:pt x="293" y="6"/>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8" name="Freeform 19"/>
              <p:cNvSpPr>
                <a:spLocks noEditPoints="1"/>
              </p:cNvSpPr>
              <p:nvPr/>
            </p:nvSpPr>
            <p:spPr bwMode="auto">
              <a:xfrm>
                <a:off x="725" y="2015"/>
                <a:ext cx="733" cy="757"/>
              </a:xfrm>
              <a:custGeom>
                <a:avLst/>
                <a:gdLst>
                  <a:gd name="T0" fmla="*/ 0 w 472"/>
                  <a:gd name="T1" fmla="*/ 484 h 487"/>
                  <a:gd name="T2" fmla="*/ 13 w 472"/>
                  <a:gd name="T3" fmla="*/ 472 h 487"/>
                  <a:gd name="T4" fmla="*/ 158 w 472"/>
                  <a:gd name="T5" fmla="*/ 248 h 487"/>
                  <a:gd name="T6" fmla="*/ 15 w 472"/>
                  <a:gd name="T7" fmla="*/ 469 h 487"/>
                  <a:gd name="T8" fmla="*/ 161 w 472"/>
                  <a:gd name="T9" fmla="*/ 250 h 487"/>
                  <a:gd name="T10" fmla="*/ 208 w 472"/>
                  <a:gd name="T11" fmla="*/ 165 h 487"/>
                  <a:gd name="T12" fmla="*/ 163 w 472"/>
                  <a:gd name="T13" fmla="*/ 247 h 487"/>
                  <a:gd name="T14" fmla="*/ 211 w 472"/>
                  <a:gd name="T15" fmla="*/ 167 h 487"/>
                  <a:gd name="T16" fmla="*/ 237 w 472"/>
                  <a:gd name="T17" fmla="*/ 115 h 487"/>
                  <a:gd name="T18" fmla="*/ 220 w 472"/>
                  <a:gd name="T19" fmla="*/ 145 h 487"/>
                  <a:gd name="T20" fmla="*/ 218 w 472"/>
                  <a:gd name="T21" fmla="*/ 148 h 487"/>
                  <a:gd name="T22" fmla="*/ 213 w 472"/>
                  <a:gd name="T23" fmla="*/ 164 h 487"/>
                  <a:gd name="T24" fmla="*/ 221 w 472"/>
                  <a:gd name="T25" fmla="*/ 150 h 487"/>
                  <a:gd name="T26" fmla="*/ 240 w 472"/>
                  <a:gd name="T27" fmla="*/ 117 h 487"/>
                  <a:gd name="T28" fmla="*/ 246 w 472"/>
                  <a:gd name="T29" fmla="*/ 98 h 487"/>
                  <a:gd name="T30" fmla="*/ 242 w 472"/>
                  <a:gd name="T31" fmla="*/ 113 h 487"/>
                  <a:gd name="T32" fmla="*/ 249 w 472"/>
                  <a:gd name="T33" fmla="*/ 99 h 487"/>
                  <a:gd name="T34" fmla="*/ 247 w 472"/>
                  <a:gd name="T35" fmla="*/ 98 h 487"/>
                  <a:gd name="T36" fmla="*/ 246 w 472"/>
                  <a:gd name="T37" fmla="*/ 98 h 487"/>
                  <a:gd name="T38" fmla="*/ 393 w 472"/>
                  <a:gd name="T39" fmla="*/ 67 h 487"/>
                  <a:gd name="T40" fmla="*/ 472 w 472"/>
                  <a:gd name="T41" fmla="*/ 118 h 487"/>
                  <a:gd name="T42" fmla="*/ 395 w 472"/>
                  <a:gd name="T43" fmla="*/ 64 h 487"/>
                  <a:gd name="T44" fmla="*/ 319 w 472"/>
                  <a:gd name="T45" fmla="*/ 17 h 487"/>
                  <a:gd name="T46" fmla="*/ 359 w 472"/>
                  <a:gd name="T47" fmla="*/ 44 h 487"/>
                  <a:gd name="T48" fmla="*/ 390 w 472"/>
                  <a:gd name="T49" fmla="*/ 65 h 487"/>
                  <a:gd name="T50" fmla="*/ 361 w 472"/>
                  <a:gd name="T51" fmla="*/ 40 h 487"/>
                  <a:gd name="T52" fmla="*/ 358 w 472"/>
                  <a:gd name="T53" fmla="*/ 38 h 487"/>
                  <a:gd name="T54" fmla="*/ 321 w 472"/>
                  <a:gd name="T55" fmla="*/ 14 h 487"/>
                  <a:gd name="T56" fmla="*/ 273 w 472"/>
                  <a:gd name="T57" fmla="*/ 50 h 487"/>
                  <a:gd name="T58" fmla="*/ 300 w 472"/>
                  <a:gd name="T59" fmla="*/ 5 h 487"/>
                  <a:gd name="T60" fmla="*/ 316 w 472"/>
                  <a:gd name="T61" fmla="*/ 15 h 487"/>
                  <a:gd name="T62" fmla="*/ 299 w 472"/>
                  <a:gd name="T63" fmla="*/ 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2" h="487">
                    <a:moveTo>
                      <a:pt x="10" y="470"/>
                    </a:moveTo>
                    <a:cubicBezTo>
                      <a:pt x="7" y="475"/>
                      <a:pt x="3" y="480"/>
                      <a:pt x="0" y="484"/>
                    </a:cubicBezTo>
                    <a:cubicBezTo>
                      <a:pt x="1" y="485"/>
                      <a:pt x="2" y="486"/>
                      <a:pt x="2" y="487"/>
                    </a:cubicBezTo>
                    <a:cubicBezTo>
                      <a:pt x="6" y="482"/>
                      <a:pt x="9" y="477"/>
                      <a:pt x="13" y="472"/>
                    </a:cubicBezTo>
                    <a:cubicBezTo>
                      <a:pt x="12" y="471"/>
                      <a:pt x="11" y="471"/>
                      <a:pt x="10" y="470"/>
                    </a:cubicBezTo>
                    <a:moveTo>
                      <a:pt x="158" y="248"/>
                    </a:moveTo>
                    <a:cubicBezTo>
                      <a:pt x="112" y="323"/>
                      <a:pt x="63" y="396"/>
                      <a:pt x="13" y="467"/>
                    </a:cubicBezTo>
                    <a:cubicBezTo>
                      <a:pt x="13" y="467"/>
                      <a:pt x="14" y="468"/>
                      <a:pt x="15" y="469"/>
                    </a:cubicBezTo>
                    <a:cubicBezTo>
                      <a:pt x="15" y="469"/>
                      <a:pt x="15" y="469"/>
                      <a:pt x="15" y="469"/>
                    </a:cubicBezTo>
                    <a:cubicBezTo>
                      <a:pt x="66" y="398"/>
                      <a:pt x="115" y="325"/>
                      <a:pt x="161" y="250"/>
                    </a:cubicBezTo>
                    <a:cubicBezTo>
                      <a:pt x="160" y="250"/>
                      <a:pt x="159" y="249"/>
                      <a:pt x="158" y="248"/>
                    </a:cubicBezTo>
                    <a:moveTo>
                      <a:pt x="208" y="165"/>
                    </a:moveTo>
                    <a:cubicBezTo>
                      <a:pt x="192" y="192"/>
                      <a:pt x="176" y="218"/>
                      <a:pt x="160" y="245"/>
                    </a:cubicBezTo>
                    <a:cubicBezTo>
                      <a:pt x="161" y="245"/>
                      <a:pt x="162" y="246"/>
                      <a:pt x="163" y="247"/>
                    </a:cubicBezTo>
                    <a:cubicBezTo>
                      <a:pt x="163" y="247"/>
                      <a:pt x="163" y="247"/>
                      <a:pt x="163" y="247"/>
                    </a:cubicBezTo>
                    <a:cubicBezTo>
                      <a:pt x="179" y="220"/>
                      <a:pt x="195" y="194"/>
                      <a:pt x="211" y="167"/>
                    </a:cubicBezTo>
                    <a:cubicBezTo>
                      <a:pt x="210" y="167"/>
                      <a:pt x="209" y="166"/>
                      <a:pt x="208" y="165"/>
                    </a:cubicBezTo>
                    <a:moveTo>
                      <a:pt x="237" y="115"/>
                    </a:moveTo>
                    <a:cubicBezTo>
                      <a:pt x="231" y="125"/>
                      <a:pt x="225" y="135"/>
                      <a:pt x="220" y="145"/>
                    </a:cubicBezTo>
                    <a:cubicBezTo>
                      <a:pt x="220" y="145"/>
                      <a:pt x="220" y="145"/>
                      <a:pt x="220" y="145"/>
                    </a:cubicBezTo>
                    <a:cubicBezTo>
                      <a:pt x="219" y="146"/>
                      <a:pt x="218" y="147"/>
                      <a:pt x="218" y="148"/>
                    </a:cubicBezTo>
                    <a:cubicBezTo>
                      <a:pt x="218" y="148"/>
                      <a:pt x="218" y="148"/>
                      <a:pt x="218" y="148"/>
                    </a:cubicBezTo>
                    <a:cubicBezTo>
                      <a:pt x="215" y="153"/>
                      <a:pt x="212" y="157"/>
                      <a:pt x="210" y="162"/>
                    </a:cubicBezTo>
                    <a:cubicBezTo>
                      <a:pt x="211" y="162"/>
                      <a:pt x="212" y="163"/>
                      <a:pt x="213" y="164"/>
                    </a:cubicBezTo>
                    <a:cubicBezTo>
                      <a:pt x="213" y="164"/>
                      <a:pt x="213" y="164"/>
                      <a:pt x="213" y="164"/>
                    </a:cubicBezTo>
                    <a:cubicBezTo>
                      <a:pt x="215" y="159"/>
                      <a:pt x="218" y="155"/>
                      <a:pt x="221" y="150"/>
                    </a:cubicBezTo>
                    <a:cubicBezTo>
                      <a:pt x="221" y="149"/>
                      <a:pt x="222" y="148"/>
                      <a:pt x="223" y="147"/>
                    </a:cubicBezTo>
                    <a:cubicBezTo>
                      <a:pt x="228" y="137"/>
                      <a:pt x="234" y="127"/>
                      <a:pt x="240" y="117"/>
                    </a:cubicBezTo>
                    <a:cubicBezTo>
                      <a:pt x="239" y="116"/>
                      <a:pt x="238" y="116"/>
                      <a:pt x="237" y="115"/>
                    </a:cubicBezTo>
                    <a:moveTo>
                      <a:pt x="246" y="98"/>
                    </a:moveTo>
                    <a:cubicBezTo>
                      <a:pt x="244" y="102"/>
                      <a:pt x="241" y="107"/>
                      <a:pt x="239" y="112"/>
                    </a:cubicBezTo>
                    <a:cubicBezTo>
                      <a:pt x="240" y="112"/>
                      <a:pt x="241" y="113"/>
                      <a:pt x="242" y="113"/>
                    </a:cubicBezTo>
                    <a:cubicBezTo>
                      <a:pt x="242" y="113"/>
                      <a:pt x="242" y="113"/>
                      <a:pt x="242" y="113"/>
                    </a:cubicBezTo>
                    <a:cubicBezTo>
                      <a:pt x="244" y="109"/>
                      <a:pt x="247" y="104"/>
                      <a:pt x="249" y="99"/>
                    </a:cubicBezTo>
                    <a:cubicBezTo>
                      <a:pt x="249" y="99"/>
                      <a:pt x="248" y="99"/>
                      <a:pt x="247" y="98"/>
                    </a:cubicBezTo>
                    <a:cubicBezTo>
                      <a:pt x="247" y="98"/>
                      <a:pt x="247" y="98"/>
                      <a:pt x="247" y="98"/>
                    </a:cubicBezTo>
                    <a:cubicBezTo>
                      <a:pt x="247" y="98"/>
                      <a:pt x="247" y="98"/>
                      <a:pt x="247" y="98"/>
                    </a:cubicBezTo>
                    <a:cubicBezTo>
                      <a:pt x="247" y="98"/>
                      <a:pt x="247" y="98"/>
                      <a:pt x="246" y="98"/>
                    </a:cubicBezTo>
                    <a:moveTo>
                      <a:pt x="395" y="64"/>
                    </a:moveTo>
                    <a:cubicBezTo>
                      <a:pt x="395" y="65"/>
                      <a:pt x="394" y="66"/>
                      <a:pt x="393" y="67"/>
                    </a:cubicBezTo>
                    <a:cubicBezTo>
                      <a:pt x="420" y="85"/>
                      <a:pt x="445" y="103"/>
                      <a:pt x="470" y="122"/>
                    </a:cubicBezTo>
                    <a:cubicBezTo>
                      <a:pt x="471" y="121"/>
                      <a:pt x="471" y="120"/>
                      <a:pt x="472" y="118"/>
                    </a:cubicBezTo>
                    <a:cubicBezTo>
                      <a:pt x="472" y="118"/>
                      <a:pt x="472" y="118"/>
                      <a:pt x="472" y="118"/>
                    </a:cubicBezTo>
                    <a:cubicBezTo>
                      <a:pt x="447" y="100"/>
                      <a:pt x="421" y="82"/>
                      <a:pt x="395" y="64"/>
                    </a:cubicBezTo>
                    <a:moveTo>
                      <a:pt x="321" y="14"/>
                    </a:moveTo>
                    <a:cubicBezTo>
                      <a:pt x="320" y="15"/>
                      <a:pt x="320" y="16"/>
                      <a:pt x="319" y="17"/>
                    </a:cubicBezTo>
                    <a:cubicBezTo>
                      <a:pt x="332" y="25"/>
                      <a:pt x="344" y="33"/>
                      <a:pt x="356" y="42"/>
                    </a:cubicBezTo>
                    <a:cubicBezTo>
                      <a:pt x="357" y="42"/>
                      <a:pt x="358" y="43"/>
                      <a:pt x="359" y="44"/>
                    </a:cubicBezTo>
                    <a:cubicBezTo>
                      <a:pt x="370" y="51"/>
                      <a:pt x="380" y="58"/>
                      <a:pt x="390" y="65"/>
                    </a:cubicBezTo>
                    <a:cubicBezTo>
                      <a:pt x="390" y="65"/>
                      <a:pt x="390" y="65"/>
                      <a:pt x="390" y="65"/>
                    </a:cubicBezTo>
                    <a:cubicBezTo>
                      <a:pt x="391" y="64"/>
                      <a:pt x="391" y="62"/>
                      <a:pt x="392" y="61"/>
                    </a:cubicBezTo>
                    <a:cubicBezTo>
                      <a:pt x="382" y="54"/>
                      <a:pt x="371" y="47"/>
                      <a:pt x="361" y="40"/>
                    </a:cubicBezTo>
                    <a:cubicBezTo>
                      <a:pt x="361" y="40"/>
                      <a:pt x="361" y="40"/>
                      <a:pt x="361" y="40"/>
                    </a:cubicBezTo>
                    <a:cubicBezTo>
                      <a:pt x="360" y="39"/>
                      <a:pt x="359" y="39"/>
                      <a:pt x="358" y="38"/>
                    </a:cubicBezTo>
                    <a:cubicBezTo>
                      <a:pt x="358" y="38"/>
                      <a:pt x="358" y="38"/>
                      <a:pt x="358" y="38"/>
                    </a:cubicBezTo>
                    <a:cubicBezTo>
                      <a:pt x="346" y="30"/>
                      <a:pt x="333" y="22"/>
                      <a:pt x="321" y="14"/>
                    </a:cubicBezTo>
                    <a:moveTo>
                      <a:pt x="299" y="0"/>
                    </a:moveTo>
                    <a:cubicBezTo>
                      <a:pt x="290" y="16"/>
                      <a:pt x="281" y="33"/>
                      <a:pt x="273" y="50"/>
                    </a:cubicBezTo>
                    <a:cubicBezTo>
                      <a:pt x="274" y="50"/>
                      <a:pt x="275" y="51"/>
                      <a:pt x="276" y="52"/>
                    </a:cubicBezTo>
                    <a:cubicBezTo>
                      <a:pt x="284" y="36"/>
                      <a:pt x="292" y="21"/>
                      <a:pt x="300" y="5"/>
                    </a:cubicBezTo>
                    <a:cubicBezTo>
                      <a:pt x="305" y="8"/>
                      <a:pt x="311" y="12"/>
                      <a:pt x="316" y="15"/>
                    </a:cubicBezTo>
                    <a:cubicBezTo>
                      <a:pt x="316" y="15"/>
                      <a:pt x="316" y="15"/>
                      <a:pt x="316" y="15"/>
                    </a:cubicBezTo>
                    <a:cubicBezTo>
                      <a:pt x="316" y="14"/>
                      <a:pt x="317" y="13"/>
                      <a:pt x="318" y="12"/>
                    </a:cubicBezTo>
                    <a:cubicBezTo>
                      <a:pt x="311" y="8"/>
                      <a:pt x="305" y="4"/>
                      <a:pt x="29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9" name="Freeform 20"/>
              <p:cNvSpPr>
                <a:spLocks noEditPoints="1"/>
              </p:cNvSpPr>
              <p:nvPr/>
            </p:nvSpPr>
            <p:spPr bwMode="auto">
              <a:xfrm>
                <a:off x="-485" y="626"/>
                <a:ext cx="2162" cy="664"/>
              </a:xfrm>
              <a:custGeom>
                <a:avLst/>
                <a:gdLst>
                  <a:gd name="T0" fmla="*/ 1392 w 1392"/>
                  <a:gd name="T1" fmla="*/ 428 h 428"/>
                  <a:gd name="T2" fmla="*/ 1262 w 1392"/>
                  <a:gd name="T3" fmla="*/ 339 h 428"/>
                  <a:gd name="T4" fmla="*/ 1188 w 1392"/>
                  <a:gd name="T5" fmla="*/ 297 h 428"/>
                  <a:gd name="T6" fmla="*/ 1259 w 1392"/>
                  <a:gd name="T7" fmla="*/ 340 h 428"/>
                  <a:gd name="T8" fmla="*/ 1191 w 1392"/>
                  <a:gd name="T9" fmla="*/ 296 h 428"/>
                  <a:gd name="T10" fmla="*/ 1189 w 1392"/>
                  <a:gd name="T11" fmla="*/ 295 h 428"/>
                  <a:gd name="T12" fmla="*/ 1185 w 1392"/>
                  <a:gd name="T13" fmla="*/ 296 h 428"/>
                  <a:gd name="T14" fmla="*/ 1069 w 1392"/>
                  <a:gd name="T15" fmla="*/ 229 h 428"/>
                  <a:gd name="T16" fmla="*/ 934 w 1392"/>
                  <a:gd name="T17" fmla="*/ 165 h 428"/>
                  <a:gd name="T18" fmla="*/ 962 w 1392"/>
                  <a:gd name="T19" fmla="*/ 180 h 428"/>
                  <a:gd name="T20" fmla="*/ 1065 w 1392"/>
                  <a:gd name="T21" fmla="*/ 230 h 428"/>
                  <a:gd name="T22" fmla="*/ 966 w 1392"/>
                  <a:gd name="T23" fmla="*/ 179 h 428"/>
                  <a:gd name="T24" fmla="*/ 935 w 1392"/>
                  <a:gd name="T25" fmla="*/ 165 h 428"/>
                  <a:gd name="T26" fmla="*/ 900 w 1392"/>
                  <a:gd name="T27" fmla="*/ 152 h 428"/>
                  <a:gd name="T28" fmla="*/ 913 w 1392"/>
                  <a:gd name="T29" fmla="*/ 155 h 428"/>
                  <a:gd name="T30" fmla="*/ 118 w 1392"/>
                  <a:gd name="T31" fmla="*/ 256 h 428"/>
                  <a:gd name="T32" fmla="*/ 116 w 1392"/>
                  <a:gd name="T33" fmla="*/ 259 h 428"/>
                  <a:gd name="T34" fmla="*/ 64 w 1392"/>
                  <a:gd name="T35" fmla="*/ 335 h 428"/>
                  <a:gd name="T36" fmla="*/ 1 w 1392"/>
                  <a:gd name="T37" fmla="*/ 361 h 428"/>
                  <a:gd name="T38" fmla="*/ 47 w 1392"/>
                  <a:gd name="T39" fmla="*/ 369 h 428"/>
                  <a:gd name="T40" fmla="*/ 119 w 1392"/>
                  <a:gd name="T41" fmla="*/ 259 h 428"/>
                  <a:gd name="T42" fmla="*/ 121 w 1392"/>
                  <a:gd name="T43" fmla="*/ 257 h 428"/>
                  <a:gd name="T44" fmla="*/ 234 w 1392"/>
                  <a:gd name="T45" fmla="*/ 127 h 428"/>
                  <a:gd name="T46" fmla="*/ 822 w 1392"/>
                  <a:gd name="T47" fmla="*/ 119 h 428"/>
                  <a:gd name="T48" fmla="*/ 870 w 1392"/>
                  <a:gd name="T49" fmla="*/ 139 h 428"/>
                  <a:gd name="T50" fmla="*/ 848 w 1392"/>
                  <a:gd name="T51" fmla="*/ 127 h 428"/>
                  <a:gd name="T52" fmla="*/ 824 w 1392"/>
                  <a:gd name="T53" fmla="*/ 118 h 428"/>
                  <a:gd name="T54" fmla="*/ 819 w 1392"/>
                  <a:gd name="T55" fmla="*/ 118 h 428"/>
                  <a:gd name="T56" fmla="*/ 785 w 1392"/>
                  <a:gd name="T57" fmla="*/ 102 h 428"/>
                  <a:gd name="T58" fmla="*/ 780 w 1392"/>
                  <a:gd name="T59" fmla="*/ 103 h 428"/>
                  <a:gd name="T60" fmla="*/ 767 w 1392"/>
                  <a:gd name="T61" fmla="*/ 96 h 428"/>
                  <a:gd name="T62" fmla="*/ 690 w 1392"/>
                  <a:gd name="T63" fmla="*/ 71 h 428"/>
                  <a:gd name="T64" fmla="*/ 744 w 1392"/>
                  <a:gd name="T65" fmla="*/ 89 h 428"/>
                  <a:gd name="T66" fmla="*/ 744 w 1392"/>
                  <a:gd name="T67" fmla="*/ 89 h 428"/>
                  <a:gd name="T68" fmla="*/ 745 w 1392"/>
                  <a:gd name="T69" fmla="*/ 88 h 428"/>
                  <a:gd name="T70" fmla="*/ 692 w 1392"/>
                  <a:gd name="T71" fmla="*/ 69 h 428"/>
                  <a:gd name="T72" fmla="*/ 610 w 1392"/>
                  <a:gd name="T73" fmla="*/ 44 h 428"/>
                  <a:gd name="T74" fmla="*/ 664 w 1392"/>
                  <a:gd name="T75" fmla="*/ 63 h 428"/>
                  <a:gd name="T76" fmla="*/ 559 w 1392"/>
                  <a:gd name="T77" fmla="*/ 30 h 428"/>
                  <a:gd name="T78" fmla="*/ 605 w 1392"/>
                  <a:gd name="T79" fmla="*/ 45 h 428"/>
                  <a:gd name="T80" fmla="*/ 485 w 1392"/>
                  <a:gd name="T81" fmla="*/ 14 h 428"/>
                  <a:gd name="T82" fmla="*/ 554 w 1392"/>
                  <a:gd name="T83" fmla="*/ 31 h 428"/>
                  <a:gd name="T84" fmla="*/ 438 w 1392"/>
                  <a:gd name="T85" fmla="*/ 5 h 428"/>
                  <a:gd name="T86" fmla="*/ 475 w 1392"/>
                  <a:gd name="T87" fmla="*/ 14 h 428"/>
                  <a:gd name="T88" fmla="*/ 480 w 1392"/>
                  <a:gd name="T89" fmla="*/ 15 h 428"/>
                  <a:gd name="T90" fmla="*/ 480 w 1392"/>
                  <a:gd name="T91" fmla="*/ 13 h 428"/>
                  <a:gd name="T92" fmla="*/ 477 w 1392"/>
                  <a:gd name="T93" fmla="*/ 12 h 428"/>
                  <a:gd name="T94" fmla="*/ 438 w 1392"/>
                  <a:gd name="T95" fmla="*/ 5 h 428"/>
                  <a:gd name="T96" fmla="*/ 305 w 1392"/>
                  <a:gd name="T97" fmla="*/ 65 h 428"/>
                  <a:gd name="T98" fmla="*/ 251 w 1392"/>
                  <a:gd name="T99" fmla="*/ 110 h 428"/>
                  <a:gd name="T100" fmla="*/ 253 w 1392"/>
                  <a:gd name="T101" fmla="*/ 109 h 428"/>
                  <a:gd name="T102" fmla="*/ 305 w 1392"/>
                  <a:gd name="T103" fmla="*/ 67 h 428"/>
                  <a:gd name="T104" fmla="*/ 397 w 1392"/>
                  <a:gd name="T105" fmla="*/ 4 h 428"/>
                  <a:gd name="T106" fmla="*/ 402 w 1392"/>
                  <a:gd name="T107" fmla="*/ 2 h 428"/>
                  <a:gd name="T108" fmla="*/ 433 w 1392"/>
                  <a:gd name="T109" fmla="*/ 6 h 428"/>
                  <a:gd name="T110" fmla="*/ 403 w 1392"/>
                  <a:gd name="T11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92" h="428">
                    <a:moveTo>
                      <a:pt x="1262" y="339"/>
                    </a:moveTo>
                    <a:cubicBezTo>
                      <a:pt x="1262" y="340"/>
                      <a:pt x="1262" y="341"/>
                      <a:pt x="1262" y="341"/>
                    </a:cubicBezTo>
                    <a:cubicBezTo>
                      <a:pt x="1307" y="370"/>
                      <a:pt x="1351" y="399"/>
                      <a:pt x="1392" y="428"/>
                    </a:cubicBezTo>
                    <a:cubicBezTo>
                      <a:pt x="1392" y="427"/>
                      <a:pt x="1392" y="427"/>
                      <a:pt x="1392" y="426"/>
                    </a:cubicBezTo>
                    <a:cubicBezTo>
                      <a:pt x="1392" y="425"/>
                      <a:pt x="1392" y="425"/>
                      <a:pt x="1392" y="425"/>
                    </a:cubicBezTo>
                    <a:cubicBezTo>
                      <a:pt x="1351" y="396"/>
                      <a:pt x="1307" y="367"/>
                      <a:pt x="1262" y="339"/>
                    </a:cubicBezTo>
                    <a:moveTo>
                      <a:pt x="1189" y="295"/>
                    </a:moveTo>
                    <a:cubicBezTo>
                      <a:pt x="1188" y="296"/>
                      <a:pt x="1188" y="296"/>
                      <a:pt x="1188" y="297"/>
                    </a:cubicBezTo>
                    <a:cubicBezTo>
                      <a:pt x="1188" y="297"/>
                      <a:pt x="1188" y="297"/>
                      <a:pt x="1188" y="297"/>
                    </a:cubicBezTo>
                    <a:cubicBezTo>
                      <a:pt x="1189" y="298"/>
                      <a:pt x="1190" y="298"/>
                      <a:pt x="1191" y="299"/>
                    </a:cubicBezTo>
                    <a:cubicBezTo>
                      <a:pt x="1214" y="312"/>
                      <a:pt x="1237" y="326"/>
                      <a:pt x="1259" y="340"/>
                    </a:cubicBezTo>
                    <a:cubicBezTo>
                      <a:pt x="1259" y="340"/>
                      <a:pt x="1259" y="340"/>
                      <a:pt x="1259" y="340"/>
                    </a:cubicBezTo>
                    <a:cubicBezTo>
                      <a:pt x="1259" y="339"/>
                      <a:pt x="1260" y="338"/>
                      <a:pt x="1260" y="337"/>
                    </a:cubicBezTo>
                    <a:cubicBezTo>
                      <a:pt x="1237" y="324"/>
                      <a:pt x="1214" y="310"/>
                      <a:pt x="1191" y="296"/>
                    </a:cubicBezTo>
                    <a:cubicBezTo>
                      <a:pt x="1191" y="296"/>
                      <a:pt x="1191" y="296"/>
                      <a:pt x="1191" y="296"/>
                    </a:cubicBezTo>
                    <a:cubicBezTo>
                      <a:pt x="1190" y="296"/>
                      <a:pt x="1189" y="295"/>
                      <a:pt x="1189" y="295"/>
                    </a:cubicBezTo>
                    <a:cubicBezTo>
                      <a:pt x="1189" y="295"/>
                      <a:pt x="1189" y="295"/>
                      <a:pt x="1189" y="295"/>
                    </a:cubicBezTo>
                    <a:cubicBezTo>
                      <a:pt x="1189" y="295"/>
                      <a:pt x="1189" y="295"/>
                      <a:pt x="1189" y="295"/>
                    </a:cubicBezTo>
                    <a:moveTo>
                      <a:pt x="1069" y="229"/>
                    </a:moveTo>
                    <a:cubicBezTo>
                      <a:pt x="1068" y="230"/>
                      <a:pt x="1068" y="231"/>
                      <a:pt x="1068" y="231"/>
                    </a:cubicBezTo>
                    <a:cubicBezTo>
                      <a:pt x="1107" y="252"/>
                      <a:pt x="1147" y="273"/>
                      <a:pt x="1185" y="296"/>
                    </a:cubicBezTo>
                    <a:cubicBezTo>
                      <a:pt x="1185" y="296"/>
                      <a:pt x="1185" y="296"/>
                      <a:pt x="1185" y="296"/>
                    </a:cubicBezTo>
                    <a:cubicBezTo>
                      <a:pt x="1185" y="295"/>
                      <a:pt x="1186" y="294"/>
                      <a:pt x="1186" y="293"/>
                    </a:cubicBezTo>
                    <a:cubicBezTo>
                      <a:pt x="1148" y="271"/>
                      <a:pt x="1108" y="250"/>
                      <a:pt x="1069" y="229"/>
                    </a:cubicBezTo>
                    <a:moveTo>
                      <a:pt x="935" y="165"/>
                    </a:moveTo>
                    <a:cubicBezTo>
                      <a:pt x="934" y="165"/>
                      <a:pt x="934" y="165"/>
                      <a:pt x="934" y="165"/>
                    </a:cubicBezTo>
                    <a:cubicBezTo>
                      <a:pt x="934" y="165"/>
                      <a:pt x="934" y="165"/>
                      <a:pt x="934" y="165"/>
                    </a:cubicBezTo>
                    <a:cubicBezTo>
                      <a:pt x="934" y="165"/>
                      <a:pt x="934" y="166"/>
                      <a:pt x="934" y="166"/>
                    </a:cubicBezTo>
                    <a:cubicBezTo>
                      <a:pt x="933" y="166"/>
                      <a:pt x="933" y="166"/>
                      <a:pt x="933" y="166"/>
                    </a:cubicBezTo>
                    <a:cubicBezTo>
                      <a:pt x="943" y="171"/>
                      <a:pt x="952" y="175"/>
                      <a:pt x="962" y="180"/>
                    </a:cubicBezTo>
                    <a:cubicBezTo>
                      <a:pt x="963" y="180"/>
                      <a:pt x="963" y="180"/>
                      <a:pt x="964" y="181"/>
                    </a:cubicBezTo>
                    <a:cubicBezTo>
                      <a:pt x="998" y="197"/>
                      <a:pt x="1032" y="213"/>
                      <a:pt x="1065" y="230"/>
                    </a:cubicBezTo>
                    <a:cubicBezTo>
                      <a:pt x="1065" y="230"/>
                      <a:pt x="1065" y="230"/>
                      <a:pt x="1065" y="230"/>
                    </a:cubicBezTo>
                    <a:cubicBezTo>
                      <a:pt x="1065" y="229"/>
                      <a:pt x="1065" y="229"/>
                      <a:pt x="1066" y="228"/>
                    </a:cubicBezTo>
                    <a:cubicBezTo>
                      <a:pt x="1033" y="211"/>
                      <a:pt x="999" y="195"/>
                      <a:pt x="966" y="179"/>
                    </a:cubicBezTo>
                    <a:cubicBezTo>
                      <a:pt x="966" y="179"/>
                      <a:pt x="966" y="179"/>
                      <a:pt x="966" y="179"/>
                    </a:cubicBezTo>
                    <a:cubicBezTo>
                      <a:pt x="965" y="179"/>
                      <a:pt x="964" y="178"/>
                      <a:pt x="963" y="178"/>
                    </a:cubicBezTo>
                    <a:cubicBezTo>
                      <a:pt x="963" y="178"/>
                      <a:pt x="963" y="178"/>
                      <a:pt x="963" y="178"/>
                    </a:cubicBezTo>
                    <a:cubicBezTo>
                      <a:pt x="953" y="173"/>
                      <a:pt x="944" y="169"/>
                      <a:pt x="935" y="165"/>
                    </a:cubicBezTo>
                    <a:moveTo>
                      <a:pt x="898" y="149"/>
                    </a:moveTo>
                    <a:cubicBezTo>
                      <a:pt x="899" y="149"/>
                      <a:pt x="899" y="150"/>
                      <a:pt x="900" y="151"/>
                    </a:cubicBezTo>
                    <a:cubicBezTo>
                      <a:pt x="900" y="151"/>
                      <a:pt x="900" y="152"/>
                      <a:pt x="900" y="152"/>
                    </a:cubicBezTo>
                    <a:cubicBezTo>
                      <a:pt x="904" y="153"/>
                      <a:pt x="908" y="155"/>
                      <a:pt x="912" y="157"/>
                    </a:cubicBezTo>
                    <a:cubicBezTo>
                      <a:pt x="912" y="156"/>
                      <a:pt x="912" y="156"/>
                      <a:pt x="913" y="155"/>
                    </a:cubicBezTo>
                    <a:cubicBezTo>
                      <a:pt x="913" y="155"/>
                      <a:pt x="913" y="155"/>
                      <a:pt x="913" y="155"/>
                    </a:cubicBezTo>
                    <a:cubicBezTo>
                      <a:pt x="908" y="153"/>
                      <a:pt x="903" y="151"/>
                      <a:pt x="898" y="149"/>
                    </a:cubicBezTo>
                    <a:moveTo>
                      <a:pt x="234" y="127"/>
                    </a:moveTo>
                    <a:cubicBezTo>
                      <a:pt x="192" y="165"/>
                      <a:pt x="154" y="208"/>
                      <a:pt x="118" y="256"/>
                    </a:cubicBezTo>
                    <a:cubicBezTo>
                      <a:pt x="118" y="256"/>
                      <a:pt x="118" y="256"/>
                      <a:pt x="118" y="256"/>
                    </a:cubicBezTo>
                    <a:cubicBezTo>
                      <a:pt x="117" y="257"/>
                      <a:pt x="117" y="258"/>
                      <a:pt x="116" y="259"/>
                    </a:cubicBezTo>
                    <a:cubicBezTo>
                      <a:pt x="116" y="259"/>
                      <a:pt x="116" y="259"/>
                      <a:pt x="116" y="259"/>
                    </a:cubicBezTo>
                    <a:cubicBezTo>
                      <a:pt x="99" y="282"/>
                      <a:pt x="82" y="307"/>
                      <a:pt x="66" y="332"/>
                    </a:cubicBezTo>
                    <a:cubicBezTo>
                      <a:pt x="66" y="332"/>
                      <a:pt x="66" y="332"/>
                      <a:pt x="66" y="332"/>
                    </a:cubicBezTo>
                    <a:cubicBezTo>
                      <a:pt x="65" y="333"/>
                      <a:pt x="65" y="334"/>
                      <a:pt x="64" y="335"/>
                    </a:cubicBezTo>
                    <a:cubicBezTo>
                      <a:pt x="64" y="335"/>
                      <a:pt x="64" y="335"/>
                      <a:pt x="64" y="335"/>
                    </a:cubicBezTo>
                    <a:cubicBezTo>
                      <a:pt x="58" y="345"/>
                      <a:pt x="52" y="355"/>
                      <a:pt x="46" y="365"/>
                    </a:cubicBezTo>
                    <a:cubicBezTo>
                      <a:pt x="30" y="363"/>
                      <a:pt x="15" y="362"/>
                      <a:pt x="1" y="361"/>
                    </a:cubicBezTo>
                    <a:cubicBezTo>
                      <a:pt x="1" y="361"/>
                      <a:pt x="1" y="362"/>
                      <a:pt x="0" y="363"/>
                    </a:cubicBezTo>
                    <a:cubicBezTo>
                      <a:pt x="0" y="363"/>
                      <a:pt x="0" y="363"/>
                      <a:pt x="0" y="363"/>
                    </a:cubicBezTo>
                    <a:cubicBezTo>
                      <a:pt x="15" y="365"/>
                      <a:pt x="30" y="367"/>
                      <a:pt x="47" y="369"/>
                    </a:cubicBezTo>
                    <a:cubicBezTo>
                      <a:pt x="53" y="358"/>
                      <a:pt x="60" y="346"/>
                      <a:pt x="67" y="335"/>
                    </a:cubicBezTo>
                    <a:cubicBezTo>
                      <a:pt x="68" y="334"/>
                      <a:pt x="68" y="333"/>
                      <a:pt x="69" y="332"/>
                    </a:cubicBezTo>
                    <a:cubicBezTo>
                      <a:pt x="85" y="307"/>
                      <a:pt x="101" y="283"/>
                      <a:pt x="119" y="259"/>
                    </a:cubicBezTo>
                    <a:cubicBezTo>
                      <a:pt x="119" y="259"/>
                      <a:pt x="119" y="259"/>
                      <a:pt x="119" y="259"/>
                    </a:cubicBezTo>
                    <a:cubicBezTo>
                      <a:pt x="119" y="259"/>
                      <a:pt x="120" y="258"/>
                      <a:pt x="121" y="257"/>
                    </a:cubicBezTo>
                    <a:cubicBezTo>
                      <a:pt x="121" y="257"/>
                      <a:pt x="121" y="257"/>
                      <a:pt x="121" y="257"/>
                    </a:cubicBezTo>
                    <a:cubicBezTo>
                      <a:pt x="156" y="209"/>
                      <a:pt x="195" y="165"/>
                      <a:pt x="235" y="127"/>
                    </a:cubicBezTo>
                    <a:cubicBezTo>
                      <a:pt x="235" y="127"/>
                      <a:pt x="235" y="127"/>
                      <a:pt x="235" y="127"/>
                    </a:cubicBezTo>
                    <a:cubicBezTo>
                      <a:pt x="235" y="127"/>
                      <a:pt x="235" y="127"/>
                      <a:pt x="234" y="127"/>
                    </a:cubicBezTo>
                    <a:cubicBezTo>
                      <a:pt x="234" y="127"/>
                      <a:pt x="234" y="127"/>
                      <a:pt x="234" y="127"/>
                    </a:cubicBezTo>
                    <a:moveTo>
                      <a:pt x="824" y="118"/>
                    </a:moveTo>
                    <a:cubicBezTo>
                      <a:pt x="823" y="118"/>
                      <a:pt x="823" y="119"/>
                      <a:pt x="822" y="119"/>
                    </a:cubicBezTo>
                    <a:cubicBezTo>
                      <a:pt x="829" y="122"/>
                      <a:pt x="837" y="125"/>
                      <a:pt x="844" y="128"/>
                    </a:cubicBezTo>
                    <a:cubicBezTo>
                      <a:pt x="845" y="128"/>
                      <a:pt x="846" y="129"/>
                      <a:pt x="847" y="129"/>
                    </a:cubicBezTo>
                    <a:cubicBezTo>
                      <a:pt x="854" y="132"/>
                      <a:pt x="862" y="136"/>
                      <a:pt x="870" y="139"/>
                    </a:cubicBezTo>
                    <a:cubicBezTo>
                      <a:pt x="872" y="139"/>
                      <a:pt x="873" y="138"/>
                      <a:pt x="874" y="138"/>
                    </a:cubicBezTo>
                    <a:cubicBezTo>
                      <a:pt x="866" y="135"/>
                      <a:pt x="857" y="131"/>
                      <a:pt x="848" y="127"/>
                    </a:cubicBezTo>
                    <a:cubicBezTo>
                      <a:pt x="848" y="127"/>
                      <a:pt x="848" y="127"/>
                      <a:pt x="848" y="127"/>
                    </a:cubicBezTo>
                    <a:cubicBezTo>
                      <a:pt x="847" y="127"/>
                      <a:pt x="846" y="127"/>
                      <a:pt x="845" y="126"/>
                    </a:cubicBezTo>
                    <a:cubicBezTo>
                      <a:pt x="845" y="126"/>
                      <a:pt x="845" y="126"/>
                      <a:pt x="845" y="126"/>
                    </a:cubicBezTo>
                    <a:cubicBezTo>
                      <a:pt x="838" y="123"/>
                      <a:pt x="831" y="120"/>
                      <a:pt x="824" y="118"/>
                    </a:cubicBezTo>
                    <a:moveTo>
                      <a:pt x="785" y="102"/>
                    </a:moveTo>
                    <a:cubicBezTo>
                      <a:pt x="784" y="103"/>
                      <a:pt x="784" y="104"/>
                      <a:pt x="783" y="104"/>
                    </a:cubicBezTo>
                    <a:cubicBezTo>
                      <a:pt x="795" y="109"/>
                      <a:pt x="807" y="113"/>
                      <a:pt x="819" y="118"/>
                    </a:cubicBezTo>
                    <a:cubicBezTo>
                      <a:pt x="819" y="118"/>
                      <a:pt x="819" y="118"/>
                      <a:pt x="819" y="118"/>
                    </a:cubicBezTo>
                    <a:cubicBezTo>
                      <a:pt x="820" y="118"/>
                      <a:pt x="821" y="117"/>
                      <a:pt x="821" y="117"/>
                    </a:cubicBezTo>
                    <a:cubicBezTo>
                      <a:pt x="809" y="112"/>
                      <a:pt x="797" y="107"/>
                      <a:pt x="785" y="102"/>
                    </a:cubicBezTo>
                    <a:moveTo>
                      <a:pt x="767" y="96"/>
                    </a:moveTo>
                    <a:cubicBezTo>
                      <a:pt x="766" y="96"/>
                      <a:pt x="766" y="97"/>
                      <a:pt x="765" y="97"/>
                    </a:cubicBezTo>
                    <a:cubicBezTo>
                      <a:pt x="770" y="99"/>
                      <a:pt x="775" y="101"/>
                      <a:pt x="780" y="103"/>
                    </a:cubicBezTo>
                    <a:cubicBezTo>
                      <a:pt x="780" y="103"/>
                      <a:pt x="780" y="103"/>
                      <a:pt x="780" y="103"/>
                    </a:cubicBezTo>
                    <a:cubicBezTo>
                      <a:pt x="781" y="103"/>
                      <a:pt x="782" y="102"/>
                      <a:pt x="782" y="101"/>
                    </a:cubicBezTo>
                    <a:cubicBezTo>
                      <a:pt x="777" y="99"/>
                      <a:pt x="772" y="98"/>
                      <a:pt x="767" y="96"/>
                    </a:cubicBezTo>
                    <a:moveTo>
                      <a:pt x="669" y="62"/>
                    </a:moveTo>
                    <a:cubicBezTo>
                      <a:pt x="669" y="63"/>
                      <a:pt x="668" y="63"/>
                      <a:pt x="667" y="64"/>
                    </a:cubicBezTo>
                    <a:cubicBezTo>
                      <a:pt x="675" y="66"/>
                      <a:pt x="682" y="69"/>
                      <a:pt x="690" y="71"/>
                    </a:cubicBezTo>
                    <a:cubicBezTo>
                      <a:pt x="691" y="71"/>
                      <a:pt x="692" y="72"/>
                      <a:pt x="693" y="72"/>
                    </a:cubicBezTo>
                    <a:cubicBezTo>
                      <a:pt x="710" y="78"/>
                      <a:pt x="727" y="83"/>
                      <a:pt x="744" y="90"/>
                    </a:cubicBezTo>
                    <a:cubicBezTo>
                      <a:pt x="744" y="90"/>
                      <a:pt x="744" y="89"/>
                      <a:pt x="744" y="89"/>
                    </a:cubicBezTo>
                    <a:cubicBezTo>
                      <a:pt x="744" y="89"/>
                      <a:pt x="744" y="89"/>
                      <a:pt x="744" y="89"/>
                    </a:cubicBezTo>
                    <a:cubicBezTo>
                      <a:pt x="744" y="89"/>
                      <a:pt x="744" y="89"/>
                      <a:pt x="744" y="89"/>
                    </a:cubicBezTo>
                    <a:cubicBezTo>
                      <a:pt x="744" y="89"/>
                      <a:pt x="744" y="89"/>
                      <a:pt x="744" y="89"/>
                    </a:cubicBezTo>
                    <a:cubicBezTo>
                      <a:pt x="744" y="89"/>
                      <a:pt x="744" y="89"/>
                      <a:pt x="744" y="89"/>
                    </a:cubicBezTo>
                    <a:cubicBezTo>
                      <a:pt x="745" y="88"/>
                      <a:pt x="745" y="88"/>
                      <a:pt x="745" y="88"/>
                    </a:cubicBezTo>
                    <a:cubicBezTo>
                      <a:pt x="745" y="88"/>
                      <a:pt x="745" y="88"/>
                      <a:pt x="745" y="88"/>
                    </a:cubicBezTo>
                    <a:cubicBezTo>
                      <a:pt x="728" y="82"/>
                      <a:pt x="712" y="76"/>
                      <a:pt x="695" y="70"/>
                    </a:cubicBezTo>
                    <a:cubicBezTo>
                      <a:pt x="695" y="70"/>
                      <a:pt x="695" y="70"/>
                      <a:pt x="695" y="70"/>
                    </a:cubicBezTo>
                    <a:cubicBezTo>
                      <a:pt x="694" y="70"/>
                      <a:pt x="693" y="70"/>
                      <a:pt x="692" y="69"/>
                    </a:cubicBezTo>
                    <a:cubicBezTo>
                      <a:pt x="692" y="69"/>
                      <a:pt x="692" y="69"/>
                      <a:pt x="692" y="69"/>
                    </a:cubicBezTo>
                    <a:cubicBezTo>
                      <a:pt x="684" y="67"/>
                      <a:pt x="677" y="64"/>
                      <a:pt x="669" y="62"/>
                    </a:cubicBezTo>
                    <a:moveTo>
                      <a:pt x="610" y="44"/>
                    </a:moveTo>
                    <a:cubicBezTo>
                      <a:pt x="609" y="45"/>
                      <a:pt x="608" y="45"/>
                      <a:pt x="608" y="46"/>
                    </a:cubicBezTo>
                    <a:cubicBezTo>
                      <a:pt x="627" y="51"/>
                      <a:pt x="645" y="57"/>
                      <a:pt x="664" y="63"/>
                    </a:cubicBezTo>
                    <a:cubicBezTo>
                      <a:pt x="664" y="63"/>
                      <a:pt x="664" y="63"/>
                      <a:pt x="664" y="63"/>
                    </a:cubicBezTo>
                    <a:cubicBezTo>
                      <a:pt x="665" y="62"/>
                      <a:pt x="666" y="62"/>
                      <a:pt x="666" y="61"/>
                    </a:cubicBezTo>
                    <a:cubicBezTo>
                      <a:pt x="647" y="55"/>
                      <a:pt x="629" y="49"/>
                      <a:pt x="610" y="44"/>
                    </a:cubicBezTo>
                    <a:moveTo>
                      <a:pt x="559" y="30"/>
                    </a:moveTo>
                    <a:cubicBezTo>
                      <a:pt x="558" y="31"/>
                      <a:pt x="557" y="31"/>
                      <a:pt x="557" y="32"/>
                    </a:cubicBezTo>
                    <a:cubicBezTo>
                      <a:pt x="573" y="36"/>
                      <a:pt x="589" y="40"/>
                      <a:pt x="605" y="45"/>
                    </a:cubicBezTo>
                    <a:cubicBezTo>
                      <a:pt x="605" y="45"/>
                      <a:pt x="605" y="45"/>
                      <a:pt x="605" y="45"/>
                    </a:cubicBezTo>
                    <a:cubicBezTo>
                      <a:pt x="606" y="44"/>
                      <a:pt x="607" y="44"/>
                      <a:pt x="607" y="43"/>
                    </a:cubicBezTo>
                    <a:cubicBezTo>
                      <a:pt x="591" y="39"/>
                      <a:pt x="575" y="34"/>
                      <a:pt x="559" y="30"/>
                    </a:cubicBezTo>
                    <a:moveTo>
                      <a:pt x="485" y="14"/>
                    </a:moveTo>
                    <a:cubicBezTo>
                      <a:pt x="484" y="14"/>
                      <a:pt x="484" y="15"/>
                      <a:pt x="483" y="15"/>
                    </a:cubicBezTo>
                    <a:cubicBezTo>
                      <a:pt x="506" y="20"/>
                      <a:pt x="530" y="25"/>
                      <a:pt x="554" y="31"/>
                    </a:cubicBezTo>
                    <a:cubicBezTo>
                      <a:pt x="554" y="31"/>
                      <a:pt x="554" y="31"/>
                      <a:pt x="554" y="31"/>
                    </a:cubicBezTo>
                    <a:cubicBezTo>
                      <a:pt x="555" y="31"/>
                      <a:pt x="556" y="30"/>
                      <a:pt x="556" y="30"/>
                    </a:cubicBezTo>
                    <a:cubicBezTo>
                      <a:pt x="532" y="24"/>
                      <a:pt x="508" y="18"/>
                      <a:pt x="485" y="14"/>
                    </a:cubicBezTo>
                    <a:moveTo>
                      <a:pt x="438" y="5"/>
                    </a:moveTo>
                    <a:cubicBezTo>
                      <a:pt x="437" y="6"/>
                      <a:pt x="436" y="6"/>
                      <a:pt x="435" y="7"/>
                    </a:cubicBezTo>
                    <a:cubicBezTo>
                      <a:pt x="444" y="8"/>
                      <a:pt x="454" y="10"/>
                      <a:pt x="464" y="11"/>
                    </a:cubicBezTo>
                    <a:cubicBezTo>
                      <a:pt x="467" y="12"/>
                      <a:pt x="471" y="13"/>
                      <a:pt x="475" y="14"/>
                    </a:cubicBezTo>
                    <a:cubicBezTo>
                      <a:pt x="476" y="14"/>
                      <a:pt x="476" y="14"/>
                      <a:pt x="477" y="14"/>
                    </a:cubicBezTo>
                    <a:cubicBezTo>
                      <a:pt x="478" y="14"/>
                      <a:pt x="479" y="14"/>
                      <a:pt x="480" y="15"/>
                    </a:cubicBezTo>
                    <a:cubicBezTo>
                      <a:pt x="480" y="15"/>
                      <a:pt x="480" y="15"/>
                      <a:pt x="480" y="15"/>
                    </a:cubicBezTo>
                    <a:cubicBezTo>
                      <a:pt x="481" y="14"/>
                      <a:pt x="482" y="14"/>
                      <a:pt x="483" y="13"/>
                    </a:cubicBezTo>
                    <a:cubicBezTo>
                      <a:pt x="482" y="13"/>
                      <a:pt x="481" y="13"/>
                      <a:pt x="480" y="13"/>
                    </a:cubicBezTo>
                    <a:cubicBezTo>
                      <a:pt x="480" y="13"/>
                      <a:pt x="480" y="13"/>
                      <a:pt x="480" y="13"/>
                    </a:cubicBezTo>
                    <a:cubicBezTo>
                      <a:pt x="480" y="13"/>
                      <a:pt x="480" y="13"/>
                      <a:pt x="480" y="13"/>
                    </a:cubicBezTo>
                    <a:cubicBezTo>
                      <a:pt x="479" y="12"/>
                      <a:pt x="478" y="12"/>
                      <a:pt x="477" y="12"/>
                    </a:cubicBezTo>
                    <a:cubicBezTo>
                      <a:pt x="477" y="12"/>
                      <a:pt x="477" y="12"/>
                      <a:pt x="477" y="12"/>
                    </a:cubicBezTo>
                    <a:cubicBezTo>
                      <a:pt x="477" y="12"/>
                      <a:pt x="477" y="12"/>
                      <a:pt x="477" y="12"/>
                    </a:cubicBezTo>
                    <a:cubicBezTo>
                      <a:pt x="473" y="11"/>
                      <a:pt x="470" y="11"/>
                      <a:pt x="466" y="10"/>
                    </a:cubicBezTo>
                    <a:cubicBezTo>
                      <a:pt x="456" y="8"/>
                      <a:pt x="447" y="7"/>
                      <a:pt x="438" y="5"/>
                    </a:cubicBezTo>
                    <a:moveTo>
                      <a:pt x="397" y="4"/>
                    </a:moveTo>
                    <a:cubicBezTo>
                      <a:pt x="365" y="22"/>
                      <a:pt x="334" y="42"/>
                      <a:pt x="305" y="65"/>
                    </a:cubicBezTo>
                    <a:cubicBezTo>
                      <a:pt x="305" y="65"/>
                      <a:pt x="305" y="65"/>
                      <a:pt x="305" y="65"/>
                    </a:cubicBezTo>
                    <a:cubicBezTo>
                      <a:pt x="304" y="66"/>
                      <a:pt x="303" y="66"/>
                      <a:pt x="302" y="67"/>
                    </a:cubicBezTo>
                    <a:cubicBezTo>
                      <a:pt x="302" y="67"/>
                      <a:pt x="302" y="67"/>
                      <a:pt x="302" y="67"/>
                    </a:cubicBezTo>
                    <a:cubicBezTo>
                      <a:pt x="285" y="80"/>
                      <a:pt x="268" y="95"/>
                      <a:pt x="251" y="110"/>
                    </a:cubicBezTo>
                    <a:cubicBezTo>
                      <a:pt x="251" y="110"/>
                      <a:pt x="251" y="110"/>
                      <a:pt x="251" y="110"/>
                    </a:cubicBezTo>
                    <a:cubicBezTo>
                      <a:pt x="252" y="109"/>
                      <a:pt x="252" y="109"/>
                      <a:pt x="253" y="109"/>
                    </a:cubicBezTo>
                    <a:cubicBezTo>
                      <a:pt x="253" y="109"/>
                      <a:pt x="253" y="109"/>
                      <a:pt x="253" y="109"/>
                    </a:cubicBezTo>
                    <a:cubicBezTo>
                      <a:pt x="253" y="109"/>
                      <a:pt x="253" y="109"/>
                      <a:pt x="253" y="109"/>
                    </a:cubicBezTo>
                    <a:cubicBezTo>
                      <a:pt x="253" y="109"/>
                      <a:pt x="254" y="109"/>
                      <a:pt x="254" y="110"/>
                    </a:cubicBezTo>
                    <a:cubicBezTo>
                      <a:pt x="270" y="95"/>
                      <a:pt x="287" y="80"/>
                      <a:pt x="305" y="67"/>
                    </a:cubicBezTo>
                    <a:cubicBezTo>
                      <a:pt x="305" y="66"/>
                      <a:pt x="306" y="66"/>
                      <a:pt x="307" y="65"/>
                    </a:cubicBezTo>
                    <a:cubicBezTo>
                      <a:pt x="337" y="42"/>
                      <a:pt x="367" y="22"/>
                      <a:pt x="399" y="4"/>
                    </a:cubicBezTo>
                    <a:cubicBezTo>
                      <a:pt x="398" y="4"/>
                      <a:pt x="397" y="4"/>
                      <a:pt x="397" y="4"/>
                    </a:cubicBezTo>
                    <a:moveTo>
                      <a:pt x="403" y="0"/>
                    </a:moveTo>
                    <a:cubicBezTo>
                      <a:pt x="402" y="1"/>
                      <a:pt x="401" y="1"/>
                      <a:pt x="399" y="2"/>
                    </a:cubicBezTo>
                    <a:cubicBezTo>
                      <a:pt x="400" y="2"/>
                      <a:pt x="401" y="2"/>
                      <a:pt x="402" y="2"/>
                    </a:cubicBezTo>
                    <a:cubicBezTo>
                      <a:pt x="402" y="2"/>
                      <a:pt x="402" y="2"/>
                      <a:pt x="402" y="2"/>
                    </a:cubicBezTo>
                    <a:cubicBezTo>
                      <a:pt x="403" y="2"/>
                      <a:pt x="403" y="2"/>
                      <a:pt x="403" y="2"/>
                    </a:cubicBezTo>
                    <a:cubicBezTo>
                      <a:pt x="412" y="3"/>
                      <a:pt x="422" y="5"/>
                      <a:pt x="433" y="6"/>
                    </a:cubicBezTo>
                    <a:cubicBezTo>
                      <a:pt x="433" y="6"/>
                      <a:pt x="433" y="6"/>
                      <a:pt x="433" y="6"/>
                    </a:cubicBezTo>
                    <a:cubicBezTo>
                      <a:pt x="434" y="6"/>
                      <a:pt x="434" y="5"/>
                      <a:pt x="435" y="5"/>
                    </a:cubicBezTo>
                    <a:cubicBezTo>
                      <a:pt x="424" y="3"/>
                      <a:pt x="413" y="1"/>
                      <a:pt x="4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0" name="Freeform 21"/>
              <p:cNvSpPr>
                <a:spLocks/>
              </p:cNvSpPr>
              <p:nvPr/>
            </p:nvSpPr>
            <p:spPr bwMode="auto">
              <a:xfrm>
                <a:off x="1226" y="1383"/>
                <a:ext cx="45" cy="41"/>
              </a:xfrm>
              <a:custGeom>
                <a:avLst/>
                <a:gdLst>
                  <a:gd name="T0" fmla="*/ 11 w 29"/>
                  <a:gd name="T1" fmla="*/ 0 h 26"/>
                  <a:gd name="T2" fmla="*/ 2 w 29"/>
                  <a:gd name="T3" fmla="*/ 6 h 26"/>
                  <a:gd name="T4" fmla="*/ 2 w 29"/>
                  <a:gd name="T5" fmla="*/ 6 h 26"/>
                  <a:gd name="T6" fmla="*/ 1 w 29"/>
                  <a:gd name="T7" fmla="*/ 9 h 26"/>
                  <a:gd name="T8" fmla="*/ 6 w 29"/>
                  <a:gd name="T9" fmla="*/ 22 h 26"/>
                  <a:gd name="T10" fmla="*/ 7 w 29"/>
                  <a:gd name="T11" fmla="*/ 23 h 26"/>
                  <a:gd name="T12" fmla="*/ 7 w 29"/>
                  <a:gd name="T13" fmla="*/ 23 h 26"/>
                  <a:gd name="T14" fmla="*/ 7 w 29"/>
                  <a:gd name="T15" fmla="*/ 23 h 26"/>
                  <a:gd name="T16" fmla="*/ 9 w 29"/>
                  <a:gd name="T17" fmla="*/ 24 h 26"/>
                  <a:gd name="T18" fmla="*/ 11 w 29"/>
                  <a:gd name="T19" fmla="*/ 25 h 26"/>
                  <a:gd name="T20" fmla="*/ 16 w 29"/>
                  <a:gd name="T21" fmla="*/ 26 h 26"/>
                  <a:gd name="T22" fmla="*/ 25 w 29"/>
                  <a:gd name="T23" fmla="*/ 11 h 26"/>
                  <a:gd name="T24" fmla="*/ 18 w 29"/>
                  <a:gd name="T25" fmla="*/ 2 h 26"/>
                  <a:gd name="T26" fmla="*/ 14 w 29"/>
                  <a:gd name="T27" fmla="*/ 1 h 26"/>
                  <a:gd name="T28" fmla="*/ 11 w 29"/>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6">
                    <a:moveTo>
                      <a:pt x="11" y="0"/>
                    </a:moveTo>
                    <a:cubicBezTo>
                      <a:pt x="7" y="0"/>
                      <a:pt x="4" y="2"/>
                      <a:pt x="2" y="6"/>
                    </a:cubicBezTo>
                    <a:cubicBezTo>
                      <a:pt x="2" y="6"/>
                      <a:pt x="2" y="6"/>
                      <a:pt x="2" y="6"/>
                    </a:cubicBezTo>
                    <a:cubicBezTo>
                      <a:pt x="1" y="7"/>
                      <a:pt x="1" y="8"/>
                      <a:pt x="1" y="9"/>
                    </a:cubicBezTo>
                    <a:cubicBezTo>
                      <a:pt x="0" y="13"/>
                      <a:pt x="2" y="18"/>
                      <a:pt x="6" y="22"/>
                    </a:cubicBezTo>
                    <a:cubicBezTo>
                      <a:pt x="6" y="22"/>
                      <a:pt x="6" y="23"/>
                      <a:pt x="7" y="23"/>
                    </a:cubicBezTo>
                    <a:cubicBezTo>
                      <a:pt x="7" y="23"/>
                      <a:pt x="7" y="23"/>
                      <a:pt x="7" y="23"/>
                    </a:cubicBezTo>
                    <a:cubicBezTo>
                      <a:pt x="7" y="23"/>
                      <a:pt x="7" y="23"/>
                      <a:pt x="7" y="23"/>
                    </a:cubicBezTo>
                    <a:cubicBezTo>
                      <a:pt x="8" y="24"/>
                      <a:pt x="8" y="24"/>
                      <a:pt x="9" y="24"/>
                    </a:cubicBezTo>
                    <a:cubicBezTo>
                      <a:pt x="10" y="25"/>
                      <a:pt x="11" y="25"/>
                      <a:pt x="11" y="25"/>
                    </a:cubicBezTo>
                    <a:cubicBezTo>
                      <a:pt x="13" y="26"/>
                      <a:pt x="14" y="26"/>
                      <a:pt x="16" y="26"/>
                    </a:cubicBezTo>
                    <a:cubicBezTo>
                      <a:pt x="24" y="26"/>
                      <a:pt x="29" y="18"/>
                      <a:pt x="25" y="11"/>
                    </a:cubicBezTo>
                    <a:cubicBezTo>
                      <a:pt x="24" y="7"/>
                      <a:pt x="21" y="4"/>
                      <a:pt x="18" y="2"/>
                    </a:cubicBezTo>
                    <a:cubicBezTo>
                      <a:pt x="17" y="1"/>
                      <a:pt x="16" y="1"/>
                      <a:pt x="14" y="1"/>
                    </a:cubicBezTo>
                    <a:cubicBezTo>
                      <a:pt x="13"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1" name="Freeform 22"/>
              <p:cNvSpPr>
                <a:spLocks/>
              </p:cNvSpPr>
              <p:nvPr/>
            </p:nvSpPr>
            <p:spPr bwMode="auto">
              <a:xfrm>
                <a:off x="740" y="1907"/>
                <a:ext cx="50" cy="46"/>
              </a:xfrm>
              <a:custGeom>
                <a:avLst/>
                <a:gdLst>
                  <a:gd name="T0" fmla="*/ 17 w 32"/>
                  <a:gd name="T1" fmla="*/ 0 h 30"/>
                  <a:gd name="T2" fmla="*/ 7 w 32"/>
                  <a:gd name="T3" fmla="*/ 4 h 30"/>
                  <a:gd name="T4" fmla="*/ 5 w 32"/>
                  <a:gd name="T5" fmla="*/ 7 h 30"/>
                  <a:gd name="T6" fmla="*/ 4 w 32"/>
                  <a:gd name="T7" fmla="*/ 8 h 30"/>
                  <a:gd name="T8" fmla="*/ 10 w 32"/>
                  <a:gd name="T9" fmla="*/ 29 h 30"/>
                  <a:gd name="T10" fmla="*/ 10 w 32"/>
                  <a:gd name="T11" fmla="*/ 29 h 30"/>
                  <a:gd name="T12" fmla="*/ 17 w 32"/>
                  <a:gd name="T13" fmla="*/ 30 h 30"/>
                  <a:gd name="T14" fmla="*/ 31 w 32"/>
                  <a:gd name="T15" fmla="*/ 20 h 30"/>
                  <a:gd name="T16" fmla="*/ 31 w 32"/>
                  <a:gd name="T17" fmla="*/ 17 h 30"/>
                  <a:gd name="T18" fmla="*/ 31 w 32"/>
                  <a:gd name="T19" fmla="*/ 10 h 30"/>
                  <a:gd name="T20" fmla="*/ 22 w 32"/>
                  <a:gd name="T21" fmla="*/ 1 h 30"/>
                  <a:gd name="T22" fmla="*/ 19 w 32"/>
                  <a:gd name="T23" fmla="*/ 0 h 30"/>
                  <a:gd name="T24" fmla="*/ 17 w 32"/>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0">
                    <a:moveTo>
                      <a:pt x="17" y="0"/>
                    </a:moveTo>
                    <a:cubicBezTo>
                      <a:pt x="13" y="0"/>
                      <a:pt x="10" y="1"/>
                      <a:pt x="7" y="4"/>
                    </a:cubicBezTo>
                    <a:cubicBezTo>
                      <a:pt x="6" y="5"/>
                      <a:pt x="5" y="6"/>
                      <a:pt x="5" y="7"/>
                    </a:cubicBezTo>
                    <a:cubicBezTo>
                      <a:pt x="4" y="7"/>
                      <a:pt x="4" y="8"/>
                      <a:pt x="4" y="8"/>
                    </a:cubicBezTo>
                    <a:cubicBezTo>
                      <a:pt x="0" y="15"/>
                      <a:pt x="2" y="25"/>
                      <a:pt x="10" y="29"/>
                    </a:cubicBezTo>
                    <a:cubicBezTo>
                      <a:pt x="10" y="29"/>
                      <a:pt x="10" y="29"/>
                      <a:pt x="10" y="29"/>
                    </a:cubicBezTo>
                    <a:cubicBezTo>
                      <a:pt x="13" y="30"/>
                      <a:pt x="15" y="30"/>
                      <a:pt x="17" y="30"/>
                    </a:cubicBezTo>
                    <a:cubicBezTo>
                      <a:pt x="23" y="30"/>
                      <a:pt x="29" y="26"/>
                      <a:pt x="31" y="20"/>
                    </a:cubicBezTo>
                    <a:cubicBezTo>
                      <a:pt x="31" y="19"/>
                      <a:pt x="31" y="18"/>
                      <a:pt x="31" y="17"/>
                    </a:cubicBezTo>
                    <a:cubicBezTo>
                      <a:pt x="32" y="15"/>
                      <a:pt x="31" y="12"/>
                      <a:pt x="31" y="10"/>
                    </a:cubicBezTo>
                    <a:cubicBezTo>
                      <a:pt x="29" y="6"/>
                      <a:pt x="26" y="3"/>
                      <a:pt x="22" y="1"/>
                    </a:cubicBezTo>
                    <a:cubicBezTo>
                      <a:pt x="21" y="1"/>
                      <a:pt x="20" y="1"/>
                      <a:pt x="19" y="0"/>
                    </a:cubicBezTo>
                    <a:cubicBezTo>
                      <a:pt x="18"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2" name="Freeform 23"/>
              <p:cNvSpPr>
                <a:spLocks/>
              </p:cNvSpPr>
              <p:nvPr/>
            </p:nvSpPr>
            <p:spPr bwMode="auto">
              <a:xfrm>
                <a:off x="882" y="1051"/>
                <a:ext cx="42" cy="25"/>
              </a:xfrm>
              <a:custGeom>
                <a:avLst/>
                <a:gdLst>
                  <a:gd name="T0" fmla="*/ 12 w 27"/>
                  <a:gd name="T1" fmla="*/ 0 h 16"/>
                  <a:gd name="T2" fmla="*/ 2 w 27"/>
                  <a:gd name="T3" fmla="*/ 5 h 16"/>
                  <a:gd name="T4" fmla="*/ 2 w 27"/>
                  <a:gd name="T5" fmla="*/ 5 h 16"/>
                  <a:gd name="T6" fmla="*/ 1 w 27"/>
                  <a:gd name="T7" fmla="*/ 8 h 16"/>
                  <a:gd name="T8" fmla="*/ 3 w 27"/>
                  <a:gd name="T9" fmla="*/ 16 h 16"/>
                  <a:gd name="T10" fmla="*/ 18 w 27"/>
                  <a:gd name="T11" fmla="*/ 12 h 16"/>
                  <a:gd name="T12" fmla="*/ 26 w 27"/>
                  <a:gd name="T13" fmla="*/ 13 h 16"/>
                  <a:gd name="T14" fmla="*/ 27 w 27"/>
                  <a:gd name="T15" fmla="*/ 13 h 16"/>
                  <a:gd name="T16" fmla="*/ 27 w 27"/>
                  <a:gd name="T17" fmla="*/ 11 h 16"/>
                  <a:gd name="T18" fmla="*/ 24 w 27"/>
                  <a:gd name="T19" fmla="*/ 5 h 16"/>
                  <a:gd name="T20" fmla="*/ 21 w 27"/>
                  <a:gd name="T21" fmla="*/ 2 h 16"/>
                  <a:gd name="T22" fmla="*/ 12 w 27"/>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16">
                    <a:moveTo>
                      <a:pt x="12" y="0"/>
                    </a:moveTo>
                    <a:cubicBezTo>
                      <a:pt x="9" y="0"/>
                      <a:pt x="5" y="2"/>
                      <a:pt x="2" y="5"/>
                    </a:cubicBezTo>
                    <a:cubicBezTo>
                      <a:pt x="2" y="5"/>
                      <a:pt x="2" y="5"/>
                      <a:pt x="2" y="5"/>
                    </a:cubicBezTo>
                    <a:cubicBezTo>
                      <a:pt x="1" y="6"/>
                      <a:pt x="1" y="7"/>
                      <a:pt x="1" y="8"/>
                    </a:cubicBezTo>
                    <a:cubicBezTo>
                      <a:pt x="0" y="10"/>
                      <a:pt x="1" y="13"/>
                      <a:pt x="3" y="16"/>
                    </a:cubicBezTo>
                    <a:cubicBezTo>
                      <a:pt x="7" y="13"/>
                      <a:pt x="12" y="12"/>
                      <a:pt x="18" y="12"/>
                    </a:cubicBezTo>
                    <a:cubicBezTo>
                      <a:pt x="21" y="12"/>
                      <a:pt x="23" y="12"/>
                      <a:pt x="26" y="13"/>
                    </a:cubicBezTo>
                    <a:cubicBezTo>
                      <a:pt x="26" y="13"/>
                      <a:pt x="27" y="13"/>
                      <a:pt x="27" y="13"/>
                    </a:cubicBezTo>
                    <a:cubicBezTo>
                      <a:pt x="27" y="12"/>
                      <a:pt x="27" y="11"/>
                      <a:pt x="27" y="11"/>
                    </a:cubicBezTo>
                    <a:cubicBezTo>
                      <a:pt x="27" y="8"/>
                      <a:pt x="25" y="6"/>
                      <a:pt x="24" y="5"/>
                    </a:cubicBezTo>
                    <a:cubicBezTo>
                      <a:pt x="23" y="4"/>
                      <a:pt x="22" y="3"/>
                      <a:pt x="21" y="2"/>
                    </a:cubicBezTo>
                    <a:cubicBezTo>
                      <a:pt x="19" y="1"/>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3" name="Freeform 24"/>
              <p:cNvSpPr>
                <a:spLocks/>
              </p:cNvSpPr>
              <p:nvPr/>
            </p:nvSpPr>
            <p:spPr bwMode="auto">
              <a:xfrm>
                <a:off x="667" y="756"/>
                <a:ext cx="45" cy="25"/>
              </a:xfrm>
              <a:custGeom>
                <a:avLst/>
                <a:gdLst>
                  <a:gd name="T0" fmla="*/ 15 w 29"/>
                  <a:gd name="T1" fmla="*/ 0 h 16"/>
                  <a:gd name="T2" fmla="*/ 4 w 29"/>
                  <a:gd name="T3" fmla="*/ 3 h 16"/>
                  <a:gd name="T4" fmla="*/ 3 w 29"/>
                  <a:gd name="T5" fmla="*/ 4 h 16"/>
                  <a:gd name="T6" fmla="*/ 2 w 29"/>
                  <a:gd name="T7" fmla="*/ 5 h 16"/>
                  <a:gd name="T8" fmla="*/ 2 w 29"/>
                  <a:gd name="T9" fmla="*/ 5 h 16"/>
                  <a:gd name="T10" fmla="*/ 2 w 29"/>
                  <a:gd name="T11" fmla="*/ 5 h 16"/>
                  <a:gd name="T12" fmla="*/ 2 w 29"/>
                  <a:gd name="T13" fmla="*/ 5 h 16"/>
                  <a:gd name="T14" fmla="*/ 2 w 29"/>
                  <a:gd name="T15" fmla="*/ 5 h 16"/>
                  <a:gd name="T16" fmla="*/ 7 w 29"/>
                  <a:gd name="T17" fmla="*/ 15 h 16"/>
                  <a:gd name="T18" fmla="*/ 7 w 29"/>
                  <a:gd name="T19" fmla="*/ 15 h 16"/>
                  <a:gd name="T20" fmla="*/ 14 w 29"/>
                  <a:gd name="T21" fmla="*/ 16 h 16"/>
                  <a:gd name="T22" fmla="*/ 22 w 29"/>
                  <a:gd name="T23" fmla="*/ 14 h 16"/>
                  <a:gd name="T24" fmla="*/ 23 w 29"/>
                  <a:gd name="T25" fmla="*/ 13 h 16"/>
                  <a:gd name="T26" fmla="*/ 25 w 29"/>
                  <a:gd name="T27" fmla="*/ 12 h 16"/>
                  <a:gd name="T28" fmla="*/ 21 w 29"/>
                  <a:gd name="T29" fmla="*/ 1 h 16"/>
                  <a:gd name="T30" fmla="*/ 21 w 29"/>
                  <a:gd name="T31" fmla="*/ 1 h 16"/>
                  <a:gd name="T32" fmla="*/ 21 w 29"/>
                  <a:gd name="T33" fmla="*/ 1 h 16"/>
                  <a:gd name="T34" fmla="*/ 21 w 29"/>
                  <a:gd name="T35" fmla="*/ 1 h 16"/>
                  <a:gd name="T36" fmla="*/ 21 w 29"/>
                  <a:gd name="T37" fmla="*/ 1 h 16"/>
                  <a:gd name="T38" fmla="*/ 21 w 29"/>
                  <a:gd name="T39" fmla="*/ 1 h 16"/>
                  <a:gd name="T40" fmla="*/ 21 w 29"/>
                  <a:gd name="T41" fmla="*/ 1 h 16"/>
                  <a:gd name="T42" fmla="*/ 21 w 29"/>
                  <a:gd name="T43" fmla="*/ 1 h 16"/>
                  <a:gd name="T44" fmla="*/ 21 w 29"/>
                  <a:gd name="T45" fmla="*/ 1 h 16"/>
                  <a:gd name="T46" fmla="*/ 21 w 29"/>
                  <a:gd name="T47" fmla="*/ 1 h 16"/>
                  <a:gd name="T48" fmla="*/ 15 w 29"/>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6">
                    <a:moveTo>
                      <a:pt x="15" y="0"/>
                    </a:moveTo>
                    <a:cubicBezTo>
                      <a:pt x="11" y="0"/>
                      <a:pt x="7" y="1"/>
                      <a:pt x="4" y="3"/>
                    </a:cubicBezTo>
                    <a:cubicBezTo>
                      <a:pt x="4" y="3"/>
                      <a:pt x="3" y="4"/>
                      <a:pt x="3" y="4"/>
                    </a:cubicBezTo>
                    <a:cubicBezTo>
                      <a:pt x="3" y="4"/>
                      <a:pt x="3" y="4"/>
                      <a:pt x="2" y="5"/>
                    </a:cubicBezTo>
                    <a:cubicBezTo>
                      <a:pt x="2" y="5"/>
                      <a:pt x="2" y="5"/>
                      <a:pt x="2" y="5"/>
                    </a:cubicBezTo>
                    <a:cubicBezTo>
                      <a:pt x="2" y="5"/>
                      <a:pt x="2" y="5"/>
                      <a:pt x="2" y="5"/>
                    </a:cubicBezTo>
                    <a:cubicBezTo>
                      <a:pt x="2" y="5"/>
                      <a:pt x="2" y="5"/>
                      <a:pt x="2" y="5"/>
                    </a:cubicBezTo>
                    <a:cubicBezTo>
                      <a:pt x="2" y="5"/>
                      <a:pt x="2" y="5"/>
                      <a:pt x="2" y="5"/>
                    </a:cubicBezTo>
                    <a:cubicBezTo>
                      <a:pt x="0" y="8"/>
                      <a:pt x="1" y="12"/>
                      <a:pt x="7" y="15"/>
                    </a:cubicBezTo>
                    <a:cubicBezTo>
                      <a:pt x="7" y="15"/>
                      <a:pt x="7" y="15"/>
                      <a:pt x="7" y="15"/>
                    </a:cubicBezTo>
                    <a:cubicBezTo>
                      <a:pt x="9" y="15"/>
                      <a:pt x="12" y="16"/>
                      <a:pt x="14" y="16"/>
                    </a:cubicBezTo>
                    <a:cubicBezTo>
                      <a:pt x="17" y="16"/>
                      <a:pt x="20" y="15"/>
                      <a:pt x="22" y="14"/>
                    </a:cubicBezTo>
                    <a:cubicBezTo>
                      <a:pt x="22" y="14"/>
                      <a:pt x="23" y="14"/>
                      <a:pt x="23" y="13"/>
                    </a:cubicBezTo>
                    <a:cubicBezTo>
                      <a:pt x="24" y="13"/>
                      <a:pt x="24" y="12"/>
                      <a:pt x="25" y="12"/>
                    </a:cubicBezTo>
                    <a:cubicBezTo>
                      <a:pt x="29" y="8"/>
                      <a:pt x="27" y="3"/>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19" y="0"/>
                      <a:pt x="17"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4" name="Freeform 25"/>
              <p:cNvSpPr>
                <a:spLocks/>
              </p:cNvSpPr>
              <p:nvPr/>
            </p:nvSpPr>
            <p:spPr bwMode="auto">
              <a:xfrm>
                <a:off x="556" y="1264"/>
                <a:ext cx="48" cy="40"/>
              </a:xfrm>
              <a:custGeom>
                <a:avLst/>
                <a:gdLst>
                  <a:gd name="T0" fmla="*/ 16 w 31"/>
                  <a:gd name="T1" fmla="*/ 0 h 26"/>
                  <a:gd name="T2" fmla="*/ 5 w 31"/>
                  <a:gd name="T3" fmla="*/ 5 h 26"/>
                  <a:gd name="T4" fmla="*/ 3 w 31"/>
                  <a:gd name="T5" fmla="*/ 7 h 26"/>
                  <a:gd name="T6" fmla="*/ 3 w 31"/>
                  <a:gd name="T7" fmla="*/ 7 h 26"/>
                  <a:gd name="T8" fmla="*/ 9 w 31"/>
                  <a:gd name="T9" fmla="*/ 24 h 26"/>
                  <a:gd name="T10" fmla="*/ 16 w 31"/>
                  <a:gd name="T11" fmla="*/ 26 h 26"/>
                  <a:gd name="T12" fmla="*/ 29 w 31"/>
                  <a:gd name="T13" fmla="*/ 19 h 26"/>
                  <a:gd name="T14" fmla="*/ 29 w 31"/>
                  <a:gd name="T15" fmla="*/ 19 h 26"/>
                  <a:gd name="T16" fmla="*/ 29 w 31"/>
                  <a:gd name="T17" fmla="*/ 19 h 26"/>
                  <a:gd name="T18" fmla="*/ 29 w 31"/>
                  <a:gd name="T19" fmla="*/ 19 h 26"/>
                  <a:gd name="T20" fmla="*/ 30 w 31"/>
                  <a:gd name="T21" fmla="*/ 16 h 26"/>
                  <a:gd name="T22" fmla="*/ 30 w 31"/>
                  <a:gd name="T23" fmla="*/ 16 h 26"/>
                  <a:gd name="T24" fmla="*/ 30 w 31"/>
                  <a:gd name="T25" fmla="*/ 16 h 26"/>
                  <a:gd name="T26" fmla="*/ 30 w 31"/>
                  <a:gd name="T27" fmla="*/ 11 h 26"/>
                  <a:gd name="T28" fmla="*/ 27 w 31"/>
                  <a:gd name="T29" fmla="*/ 4 h 26"/>
                  <a:gd name="T30" fmla="*/ 24 w 31"/>
                  <a:gd name="T31" fmla="*/ 2 h 26"/>
                  <a:gd name="T32" fmla="*/ 16 w 31"/>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6">
                    <a:moveTo>
                      <a:pt x="16" y="0"/>
                    </a:moveTo>
                    <a:cubicBezTo>
                      <a:pt x="12" y="0"/>
                      <a:pt x="8" y="2"/>
                      <a:pt x="5" y="5"/>
                    </a:cubicBezTo>
                    <a:cubicBezTo>
                      <a:pt x="4" y="5"/>
                      <a:pt x="3" y="6"/>
                      <a:pt x="3" y="7"/>
                    </a:cubicBezTo>
                    <a:cubicBezTo>
                      <a:pt x="3" y="7"/>
                      <a:pt x="3" y="7"/>
                      <a:pt x="3" y="7"/>
                    </a:cubicBezTo>
                    <a:cubicBezTo>
                      <a:pt x="0" y="13"/>
                      <a:pt x="1" y="20"/>
                      <a:pt x="9" y="24"/>
                    </a:cubicBezTo>
                    <a:cubicBezTo>
                      <a:pt x="11" y="25"/>
                      <a:pt x="13" y="26"/>
                      <a:pt x="16" y="26"/>
                    </a:cubicBezTo>
                    <a:cubicBezTo>
                      <a:pt x="21" y="26"/>
                      <a:pt x="26" y="24"/>
                      <a:pt x="29" y="19"/>
                    </a:cubicBezTo>
                    <a:cubicBezTo>
                      <a:pt x="29" y="19"/>
                      <a:pt x="29" y="19"/>
                      <a:pt x="29" y="19"/>
                    </a:cubicBezTo>
                    <a:cubicBezTo>
                      <a:pt x="29" y="19"/>
                      <a:pt x="29" y="19"/>
                      <a:pt x="29" y="19"/>
                    </a:cubicBezTo>
                    <a:cubicBezTo>
                      <a:pt x="29" y="19"/>
                      <a:pt x="29" y="19"/>
                      <a:pt x="29" y="19"/>
                    </a:cubicBezTo>
                    <a:cubicBezTo>
                      <a:pt x="29" y="18"/>
                      <a:pt x="30" y="17"/>
                      <a:pt x="30" y="16"/>
                    </a:cubicBezTo>
                    <a:cubicBezTo>
                      <a:pt x="30" y="16"/>
                      <a:pt x="30" y="16"/>
                      <a:pt x="30" y="16"/>
                    </a:cubicBezTo>
                    <a:cubicBezTo>
                      <a:pt x="30" y="16"/>
                      <a:pt x="30" y="16"/>
                      <a:pt x="30" y="16"/>
                    </a:cubicBezTo>
                    <a:cubicBezTo>
                      <a:pt x="31" y="14"/>
                      <a:pt x="31" y="12"/>
                      <a:pt x="30" y="11"/>
                    </a:cubicBezTo>
                    <a:cubicBezTo>
                      <a:pt x="30" y="8"/>
                      <a:pt x="29" y="6"/>
                      <a:pt x="27" y="4"/>
                    </a:cubicBezTo>
                    <a:cubicBezTo>
                      <a:pt x="26" y="3"/>
                      <a:pt x="25" y="3"/>
                      <a:pt x="24" y="2"/>
                    </a:cubicBezTo>
                    <a:cubicBezTo>
                      <a:pt x="21" y="1"/>
                      <a:pt x="1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5" name="Freeform 26"/>
              <p:cNvSpPr>
                <a:spLocks/>
              </p:cNvSpPr>
              <p:nvPr/>
            </p:nvSpPr>
            <p:spPr bwMode="auto">
              <a:xfrm>
                <a:off x="1240" y="1758"/>
                <a:ext cx="47" cy="46"/>
              </a:xfrm>
              <a:custGeom>
                <a:avLst/>
                <a:gdLst>
                  <a:gd name="T0" fmla="*/ 13 w 30"/>
                  <a:gd name="T1" fmla="*/ 0 h 30"/>
                  <a:gd name="T2" fmla="*/ 3 w 30"/>
                  <a:gd name="T3" fmla="*/ 6 h 30"/>
                  <a:gd name="T4" fmla="*/ 2 w 30"/>
                  <a:gd name="T5" fmla="*/ 7 h 30"/>
                  <a:gd name="T6" fmla="*/ 1 w 30"/>
                  <a:gd name="T7" fmla="*/ 11 h 30"/>
                  <a:gd name="T8" fmla="*/ 8 w 30"/>
                  <a:gd name="T9" fmla="*/ 28 h 30"/>
                  <a:gd name="T10" fmla="*/ 9 w 30"/>
                  <a:gd name="T11" fmla="*/ 28 h 30"/>
                  <a:gd name="T12" fmla="*/ 16 w 30"/>
                  <a:gd name="T13" fmla="*/ 30 h 30"/>
                  <a:gd name="T14" fmla="*/ 27 w 30"/>
                  <a:gd name="T15" fmla="*/ 12 h 30"/>
                  <a:gd name="T16" fmla="*/ 13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3" y="0"/>
                    </a:moveTo>
                    <a:cubicBezTo>
                      <a:pt x="9" y="0"/>
                      <a:pt x="5" y="2"/>
                      <a:pt x="3" y="6"/>
                    </a:cubicBezTo>
                    <a:cubicBezTo>
                      <a:pt x="3" y="7"/>
                      <a:pt x="2" y="7"/>
                      <a:pt x="2" y="7"/>
                    </a:cubicBezTo>
                    <a:cubicBezTo>
                      <a:pt x="2" y="9"/>
                      <a:pt x="1" y="10"/>
                      <a:pt x="1" y="11"/>
                    </a:cubicBezTo>
                    <a:cubicBezTo>
                      <a:pt x="0" y="17"/>
                      <a:pt x="2" y="23"/>
                      <a:pt x="8" y="28"/>
                    </a:cubicBezTo>
                    <a:cubicBezTo>
                      <a:pt x="9" y="28"/>
                      <a:pt x="9" y="28"/>
                      <a:pt x="9" y="28"/>
                    </a:cubicBezTo>
                    <a:cubicBezTo>
                      <a:pt x="11" y="29"/>
                      <a:pt x="14" y="30"/>
                      <a:pt x="16" y="30"/>
                    </a:cubicBezTo>
                    <a:cubicBezTo>
                      <a:pt x="24" y="30"/>
                      <a:pt x="30" y="21"/>
                      <a:pt x="27" y="12"/>
                    </a:cubicBezTo>
                    <a:cubicBezTo>
                      <a:pt x="25" y="4"/>
                      <a:pt x="19"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6" name="Freeform 27"/>
              <p:cNvSpPr>
                <a:spLocks/>
              </p:cNvSpPr>
              <p:nvPr/>
            </p:nvSpPr>
            <p:spPr bwMode="auto">
              <a:xfrm>
                <a:off x="-72" y="2351"/>
                <a:ext cx="45" cy="46"/>
              </a:xfrm>
              <a:custGeom>
                <a:avLst/>
                <a:gdLst>
                  <a:gd name="T0" fmla="*/ 14 w 29"/>
                  <a:gd name="T1" fmla="*/ 0 h 30"/>
                  <a:gd name="T2" fmla="*/ 3 w 29"/>
                  <a:gd name="T3" fmla="*/ 8 h 30"/>
                  <a:gd name="T4" fmla="*/ 2 w 29"/>
                  <a:gd name="T5" fmla="*/ 10 h 30"/>
                  <a:gd name="T6" fmla="*/ 2 w 29"/>
                  <a:gd name="T7" fmla="*/ 10 h 30"/>
                  <a:gd name="T8" fmla="*/ 9 w 29"/>
                  <a:gd name="T9" fmla="*/ 29 h 30"/>
                  <a:gd name="T10" fmla="*/ 9 w 29"/>
                  <a:gd name="T11" fmla="*/ 29 h 30"/>
                  <a:gd name="T12" fmla="*/ 9 w 29"/>
                  <a:gd name="T13" fmla="*/ 29 h 30"/>
                  <a:gd name="T14" fmla="*/ 9 w 29"/>
                  <a:gd name="T15" fmla="*/ 29 h 30"/>
                  <a:gd name="T16" fmla="*/ 9 w 29"/>
                  <a:gd name="T17" fmla="*/ 29 h 30"/>
                  <a:gd name="T18" fmla="*/ 9 w 29"/>
                  <a:gd name="T19" fmla="*/ 29 h 30"/>
                  <a:gd name="T20" fmla="*/ 9 w 29"/>
                  <a:gd name="T21" fmla="*/ 29 h 30"/>
                  <a:gd name="T22" fmla="*/ 13 w 29"/>
                  <a:gd name="T23" fmla="*/ 30 h 30"/>
                  <a:gd name="T24" fmla="*/ 17 w 29"/>
                  <a:gd name="T25" fmla="*/ 29 h 30"/>
                  <a:gd name="T26" fmla="*/ 20 w 29"/>
                  <a:gd name="T27" fmla="*/ 2 h 30"/>
                  <a:gd name="T28" fmla="*/ 18 w 29"/>
                  <a:gd name="T29" fmla="*/ 1 h 30"/>
                  <a:gd name="T30" fmla="*/ 18 w 29"/>
                  <a:gd name="T31" fmla="*/ 1 h 30"/>
                  <a:gd name="T32" fmla="*/ 18 w 29"/>
                  <a:gd name="T33" fmla="*/ 1 h 30"/>
                  <a:gd name="T34" fmla="*/ 18 w 29"/>
                  <a:gd name="T35" fmla="*/ 1 h 30"/>
                  <a:gd name="T36" fmla="*/ 18 w 29"/>
                  <a:gd name="T37" fmla="*/ 1 h 30"/>
                  <a:gd name="T38" fmla="*/ 18 w 29"/>
                  <a:gd name="T39" fmla="*/ 1 h 30"/>
                  <a:gd name="T40" fmla="*/ 18 w 29"/>
                  <a:gd name="T41" fmla="*/ 1 h 30"/>
                  <a:gd name="T42" fmla="*/ 18 w 29"/>
                  <a:gd name="T43" fmla="*/ 1 h 30"/>
                  <a:gd name="T44" fmla="*/ 14 w 29"/>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30">
                    <a:moveTo>
                      <a:pt x="14" y="0"/>
                    </a:moveTo>
                    <a:cubicBezTo>
                      <a:pt x="9" y="0"/>
                      <a:pt x="5" y="4"/>
                      <a:pt x="3" y="8"/>
                    </a:cubicBezTo>
                    <a:cubicBezTo>
                      <a:pt x="2" y="9"/>
                      <a:pt x="2" y="9"/>
                      <a:pt x="2" y="10"/>
                    </a:cubicBezTo>
                    <a:cubicBezTo>
                      <a:pt x="2" y="10"/>
                      <a:pt x="2" y="10"/>
                      <a:pt x="2" y="10"/>
                    </a:cubicBezTo>
                    <a:cubicBezTo>
                      <a:pt x="0" y="17"/>
                      <a:pt x="2" y="26"/>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10" y="29"/>
                      <a:pt x="12" y="30"/>
                      <a:pt x="13" y="30"/>
                    </a:cubicBezTo>
                    <a:cubicBezTo>
                      <a:pt x="14" y="30"/>
                      <a:pt x="16" y="29"/>
                      <a:pt x="17" y="29"/>
                    </a:cubicBezTo>
                    <a:cubicBezTo>
                      <a:pt x="27" y="24"/>
                      <a:pt x="29" y="8"/>
                      <a:pt x="20" y="2"/>
                    </a:cubicBezTo>
                    <a:cubicBezTo>
                      <a:pt x="20" y="2"/>
                      <a:pt x="19"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0"/>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7" name="Freeform 28"/>
              <p:cNvSpPr>
                <a:spLocks/>
              </p:cNvSpPr>
              <p:nvPr/>
            </p:nvSpPr>
            <p:spPr bwMode="auto">
              <a:xfrm>
                <a:off x="88" y="734"/>
                <a:ext cx="52" cy="25"/>
              </a:xfrm>
              <a:custGeom>
                <a:avLst/>
                <a:gdLst>
                  <a:gd name="T0" fmla="*/ 22 w 33"/>
                  <a:gd name="T1" fmla="*/ 0 h 16"/>
                  <a:gd name="T2" fmla="*/ 7 w 33"/>
                  <a:gd name="T3" fmla="*/ 5 h 16"/>
                  <a:gd name="T4" fmla="*/ 6 w 33"/>
                  <a:gd name="T5" fmla="*/ 6 h 16"/>
                  <a:gd name="T6" fmla="*/ 6 w 33"/>
                  <a:gd name="T7" fmla="*/ 6 h 16"/>
                  <a:gd name="T8" fmla="*/ 6 w 33"/>
                  <a:gd name="T9" fmla="*/ 6 h 16"/>
                  <a:gd name="T10" fmla="*/ 7 w 33"/>
                  <a:gd name="T11" fmla="*/ 16 h 16"/>
                  <a:gd name="T12" fmla="*/ 10 w 33"/>
                  <a:gd name="T13" fmla="*/ 16 h 16"/>
                  <a:gd name="T14" fmla="*/ 27 w 33"/>
                  <a:gd name="T15" fmla="*/ 10 h 16"/>
                  <a:gd name="T16" fmla="*/ 26 w 33"/>
                  <a:gd name="T17" fmla="*/ 0 h 16"/>
                  <a:gd name="T18" fmla="*/ 25 w 33"/>
                  <a:gd name="T19" fmla="*/ 0 h 16"/>
                  <a:gd name="T20" fmla="*/ 25 w 33"/>
                  <a:gd name="T21" fmla="*/ 0 h 16"/>
                  <a:gd name="T22" fmla="*/ 22 w 33"/>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16">
                    <a:moveTo>
                      <a:pt x="22" y="0"/>
                    </a:moveTo>
                    <a:cubicBezTo>
                      <a:pt x="16" y="0"/>
                      <a:pt x="9" y="3"/>
                      <a:pt x="7" y="5"/>
                    </a:cubicBezTo>
                    <a:cubicBezTo>
                      <a:pt x="6" y="6"/>
                      <a:pt x="6" y="6"/>
                      <a:pt x="6" y="6"/>
                    </a:cubicBezTo>
                    <a:cubicBezTo>
                      <a:pt x="6" y="6"/>
                      <a:pt x="6" y="6"/>
                      <a:pt x="6" y="6"/>
                    </a:cubicBezTo>
                    <a:cubicBezTo>
                      <a:pt x="6" y="6"/>
                      <a:pt x="6" y="6"/>
                      <a:pt x="6" y="6"/>
                    </a:cubicBezTo>
                    <a:cubicBezTo>
                      <a:pt x="1" y="10"/>
                      <a:pt x="0" y="14"/>
                      <a:pt x="7" y="16"/>
                    </a:cubicBezTo>
                    <a:cubicBezTo>
                      <a:pt x="8" y="16"/>
                      <a:pt x="9" y="16"/>
                      <a:pt x="10" y="16"/>
                    </a:cubicBezTo>
                    <a:cubicBezTo>
                      <a:pt x="16" y="16"/>
                      <a:pt x="22" y="14"/>
                      <a:pt x="27" y="10"/>
                    </a:cubicBezTo>
                    <a:cubicBezTo>
                      <a:pt x="33" y="5"/>
                      <a:pt x="30" y="2"/>
                      <a:pt x="26" y="0"/>
                    </a:cubicBezTo>
                    <a:cubicBezTo>
                      <a:pt x="26" y="0"/>
                      <a:pt x="26" y="0"/>
                      <a:pt x="25" y="0"/>
                    </a:cubicBezTo>
                    <a:cubicBezTo>
                      <a:pt x="25" y="0"/>
                      <a:pt x="25" y="0"/>
                      <a:pt x="25" y="0"/>
                    </a:cubicBezTo>
                    <a:cubicBezTo>
                      <a:pt x="24" y="0"/>
                      <a:pt x="23"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8" name="Freeform 29"/>
              <p:cNvSpPr>
                <a:spLocks/>
              </p:cNvSpPr>
              <p:nvPr/>
            </p:nvSpPr>
            <p:spPr bwMode="auto">
              <a:xfrm>
                <a:off x="526" y="1644"/>
                <a:ext cx="50" cy="45"/>
              </a:xfrm>
              <a:custGeom>
                <a:avLst/>
                <a:gdLst>
                  <a:gd name="T0" fmla="*/ 17 w 32"/>
                  <a:gd name="T1" fmla="*/ 0 h 29"/>
                  <a:gd name="T2" fmla="*/ 7 w 32"/>
                  <a:gd name="T3" fmla="*/ 4 h 29"/>
                  <a:gd name="T4" fmla="*/ 4 w 32"/>
                  <a:gd name="T5" fmla="*/ 7 h 29"/>
                  <a:gd name="T6" fmla="*/ 3 w 32"/>
                  <a:gd name="T7" fmla="*/ 8 h 29"/>
                  <a:gd name="T8" fmla="*/ 10 w 32"/>
                  <a:gd name="T9" fmla="*/ 27 h 29"/>
                  <a:gd name="T10" fmla="*/ 10 w 32"/>
                  <a:gd name="T11" fmla="*/ 28 h 29"/>
                  <a:gd name="T12" fmla="*/ 10 w 32"/>
                  <a:gd name="T13" fmla="*/ 28 h 29"/>
                  <a:gd name="T14" fmla="*/ 11 w 32"/>
                  <a:gd name="T15" fmla="*/ 28 h 29"/>
                  <a:gd name="T16" fmla="*/ 12 w 32"/>
                  <a:gd name="T17" fmla="*/ 28 h 29"/>
                  <a:gd name="T18" fmla="*/ 17 w 32"/>
                  <a:gd name="T19" fmla="*/ 29 h 29"/>
                  <a:gd name="T20" fmla="*/ 31 w 32"/>
                  <a:gd name="T21" fmla="*/ 18 h 29"/>
                  <a:gd name="T22" fmla="*/ 32 w 32"/>
                  <a:gd name="T23" fmla="*/ 15 h 29"/>
                  <a:gd name="T24" fmla="*/ 31 w 32"/>
                  <a:gd name="T25" fmla="*/ 10 h 29"/>
                  <a:gd name="T26" fmla="*/ 25 w 32"/>
                  <a:gd name="T27" fmla="*/ 2 h 29"/>
                  <a:gd name="T28" fmla="*/ 24 w 32"/>
                  <a:gd name="T29" fmla="*/ 1 h 29"/>
                  <a:gd name="T30" fmla="*/ 17 w 32"/>
                  <a:gd name="T3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29">
                    <a:moveTo>
                      <a:pt x="17" y="0"/>
                    </a:moveTo>
                    <a:cubicBezTo>
                      <a:pt x="13" y="0"/>
                      <a:pt x="10" y="1"/>
                      <a:pt x="7" y="4"/>
                    </a:cubicBezTo>
                    <a:cubicBezTo>
                      <a:pt x="6" y="5"/>
                      <a:pt x="5" y="6"/>
                      <a:pt x="4" y="7"/>
                    </a:cubicBezTo>
                    <a:cubicBezTo>
                      <a:pt x="4" y="7"/>
                      <a:pt x="4" y="8"/>
                      <a:pt x="3" y="8"/>
                    </a:cubicBezTo>
                    <a:cubicBezTo>
                      <a:pt x="0" y="15"/>
                      <a:pt x="3" y="24"/>
                      <a:pt x="10" y="27"/>
                    </a:cubicBezTo>
                    <a:cubicBezTo>
                      <a:pt x="10" y="27"/>
                      <a:pt x="10" y="28"/>
                      <a:pt x="10" y="28"/>
                    </a:cubicBezTo>
                    <a:cubicBezTo>
                      <a:pt x="10" y="28"/>
                      <a:pt x="10" y="28"/>
                      <a:pt x="10" y="28"/>
                    </a:cubicBezTo>
                    <a:cubicBezTo>
                      <a:pt x="11" y="28"/>
                      <a:pt x="11" y="28"/>
                      <a:pt x="11" y="28"/>
                    </a:cubicBezTo>
                    <a:cubicBezTo>
                      <a:pt x="11" y="28"/>
                      <a:pt x="12" y="28"/>
                      <a:pt x="12" y="28"/>
                    </a:cubicBezTo>
                    <a:cubicBezTo>
                      <a:pt x="13" y="29"/>
                      <a:pt x="15" y="29"/>
                      <a:pt x="17" y="29"/>
                    </a:cubicBezTo>
                    <a:cubicBezTo>
                      <a:pt x="24" y="29"/>
                      <a:pt x="30" y="24"/>
                      <a:pt x="31" y="18"/>
                    </a:cubicBezTo>
                    <a:cubicBezTo>
                      <a:pt x="32" y="17"/>
                      <a:pt x="32" y="16"/>
                      <a:pt x="32" y="15"/>
                    </a:cubicBezTo>
                    <a:cubicBezTo>
                      <a:pt x="32" y="14"/>
                      <a:pt x="32" y="12"/>
                      <a:pt x="31" y="10"/>
                    </a:cubicBezTo>
                    <a:cubicBezTo>
                      <a:pt x="30" y="6"/>
                      <a:pt x="28" y="4"/>
                      <a:pt x="25" y="2"/>
                    </a:cubicBezTo>
                    <a:cubicBezTo>
                      <a:pt x="25" y="2"/>
                      <a:pt x="24" y="2"/>
                      <a:pt x="24" y="1"/>
                    </a:cubicBezTo>
                    <a:cubicBezTo>
                      <a:pt x="22" y="0"/>
                      <a:pt x="20"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9" name="Freeform 30"/>
              <p:cNvSpPr>
                <a:spLocks/>
              </p:cNvSpPr>
              <p:nvPr/>
            </p:nvSpPr>
            <p:spPr bwMode="auto">
              <a:xfrm>
                <a:off x="-188" y="1029"/>
                <a:ext cx="50" cy="36"/>
              </a:xfrm>
              <a:custGeom>
                <a:avLst/>
                <a:gdLst>
                  <a:gd name="T0" fmla="*/ 21 w 32"/>
                  <a:gd name="T1" fmla="*/ 0 h 23"/>
                  <a:gd name="T2" fmla="*/ 4 w 32"/>
                  <a:gd name="T3" fmla="*/ 9 h 23"/>
                  <a:gd name="T4" fmla="*/ 4 w 32"/>
                  <a:gd name="T5" fmla="*/ 9 h 23"/>
                  <a:gd name="T6" fmla="*/ 4 w 32"/>
                  <a:gd name="T7" fmla="*/ 10 h 23"/>
                  <a:gd name="T8" fmla="*/ 8 w 32"/>
                  <a:gd name="T9" fmla="*/ 22 h 23"/>
                  <a:gd name="T10" fmla="*/ 9 w 32"/>
                  <a:gd name="T11" fmla="*/ 23 h 23"/>
                  <a:gd name="T12" fmla="*/ 11 w 32"/>
                  <a:gd name="T13" fmla="*/ 23 h 23"/>
                  <a:gd name="T14" fmla="*/ 11 w 32"/>
                  <a:gd name="T15" fmla="*/ 23 h 23"/>
                  <a:gd name="T16" fmla="*/ 23 w 32"/>
                  <a:gd name="T17" fmla="*/ 19 h 23"/>
                  <a:gd name="T18" fmla="*/ 26 w 32"/>
                  <a:gd name="T19" fmla="*/ 16 h 23"/>
                  <a:gd name="T20" fmla="*/ 28 w 32"/>
                  <a:gd name="T21" fmla="*/ 13 h 23"/>
                  <a:gd name="T22" fmla="*/ 24 w 32"/>
                  <a:gd name="T23" fmla="*/ 1 h 23"/>
                  <a:gd name="T24" fmla="*/ 24 w 32"/>
                  <a:gd name="T25" fmla="*/ 0 h 23"/>
                  <a:gd name="T26" fmla="*/ 24 w 32"/>
                  <a:gd name="T27" fmla="*/ 0 h 23"/>
                  <a:gd name="T28" fmla="*/ 21 w 32"/>
                  <a:gd name="T2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3">
                    <a:moveTo>
                      <a:pt x="21" y="0"/>
                    </a:moveTo>
                    <a:cubicBezTo>
                      <a:pt x="14" y="0"/>
                      <a:pt x="7" y="5"/>
                      <a:pt x="4" y="9"/>
                    </a:cubicBezTo>
                    <a:cubicBezTo>
                      <a:pt x="4" y="9"/>
                      <a:pt x="4" y="9"/>
                      <a:pt x="4" y="9"/>
                    </a:cubicBezTo>
                    <a:cubicBezTo>
                      <a:pt x="4" y="9"/>
                      <a:pt x="4" y="9"/>
                      <a:pt x="4" y="10"/>
                    </a:cubicBezTo>
                    <a:cubicBezTo>
                      <a:pt x="1" y="14"/>
                      <a:pt x="0" y="21"/>
                      <a:pt x="8" y="22"/>
                    </a:cubicBezTo>
                    <a:cubicBezTo>
                      <a:pt x="8" y="23"/>
                      <a:pt x="9" y="23"/>
                      <a:pt x="9" y="23"/>
                    </a:cubicBezTo>
                    <a:cubicBezTo>
                      <a:pt x="9" y="23"/>
                      <a:pt x="10" y="23"/>
                      <a:pt x="11" y="23"/>
                    </a:cubicBezTo>
                    <a:cubicBezTo>
                      <a:pt x="11" y="23"/>
                      <a:pt x="11" y="23"/>
                      <a:pt x="11" y="23"/>
                    </a:cubicBezTo>
                    <a:cubicBezTo>
                      <a:pt x="17" y="23"/>
                      <a:pt x="21" y="20"/>
                      <a:pt x="23" y="19"/>
                    </a:cubicBezTo>
                    <a:cubicBezTo>
                      <a:pt x="24" y="18"/>
                      <a:pt x="25" y="17"/>
                      <a:pt x="26" y="16"/>
                    </a:cubicBezTo>
                    <a:cubicBezTo>
                      <a:pt x="27" y="15"/>
                      <a:pt x="28" y="14"/>
                      <a:pt x="28" y="13"/>
                    </a:cubicBezTo>
                    <a:cubicBezTo>
                      <a:pt x="32" y="8"/>
                      <a:pt x="30" y="2"/>
                      <a:pt x="24" y="1"/>
                    </a:cubicBezTo>
                    <a:cubicBezTo>
                      <a:pt x="24" y="1"/>
                      <a:pt x="24" y="1"/>
                      <a:pt x="24" y="0"/>
                    </a:cubicBezTo>
                    <a:cubicBezTo>
                      <a:pt x="24" y="0"/>
                      <a:pt x="24" y="0"/>
                      <a:pt x="24" y="0"/>
                    </a:cubicBezTo>
                    <a:cubicBezTo>
                      <a:pt x="23" y="0"/>
                      <a:pt x="22"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0" name="Freeform 31"/>
              <p:cNvSpPr>
                <a:spLocks/>
              </p:cNvSpPr>
              <p:nvPr/>
            </p:nvSpPr>
            <p:spPr bwMode="auto">
              <a:xfrm>
                <a:off x="-128" y="795"/>
                <a:ext cx="45" cy="28"/>
              </a:xfrm>
              <a:custGeom>
                <a:avLst/>
                <a:gdLst>
                  <a:gd name="T0" fmla="*/ 23 w 29"/>
                  <a:gd name="T1" fmla="*/ 0 h 18"/>
                  <a:gd name="T2" fmla="*/ 23 w 29"/>
                  <a:gd name="T3" fmla="*/ 0 h 18"/>
                  <a:gd name="T4" fmla="*/ 6 w 29"/>
                  <a:gd name="T5" fmla="*/ 7 h 18"/>
                  <a:gd name="T6" fmla="*/ 5 w 29"/>
                  <a:gd name="T7" fmla="*/ 8 h 18"/>
                  <a:gd name="T8" fmla="*/ 4 w 29"/>
                  <a:gd name="T9" fmla="*/ 8 h 18"/>
                  <a:gd name="T10" fmla="*/ 4 w 29"/>
                  <a:gd name="T11" fmla="*/ 18 h 18"/>
                  <a:gd name="T12" fmla="*/ 5 w 29"/>
                  <a:gd name="T13" fmla="*/ 18 h 18"/>
                  <a:gd name="T14" fmla="*/ 6 w 29"/>
                  <a:gd name="T15" fmla="*/ 18 h 18"/>
                  <a:gd name="T16" fmla="*/ 7 w 29"/>
                  <a:gd name="T17" fmla="*/ 18 h 18"/>
                  <a:gd name="T18" fmla="*/ 25 w 29"/>
                  <a:gd name="T19" fmla="*/ 11 h 18"/>
                  <a:gd name="T20" fmla="*/ 27 w 29"/>
                  <a:gd name="T21" fmla="*/ 9 h 18"/>
                  <a:gd name="T22" fmla="*/ 29 w 29"/>
                  <a:gd name="T23" fmla="*/ 5 h 18"/>
                  <a:gd name="T24" fmla="*/ 24 w 29"/>
                  <a:gd name="T25" fmla="*/ 1 h 18"/>
                  <a:gd name="T26" fmla="*/ 23 w 2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18">
                    <a:moveTo>
                      <a:pt x="23" y="0"/>
                    </a:moveTo>
                    <a:cubicBezTo>
                      <a:pt x="23" y="0"/>
                      <a:pt x="23" y="0"/>
                      <a:pt x="23" y="0"/>
                    </a:cubicBezTo>
                    <a:cubicBezTo>
                      <a:pt x="18" y="0"/>
                      <a:pt x="11" y="3"/>
                      <a:pt x="6" y="7"/>
                    </a:cubicBezTo>
                    <a:cubicBezTo>
                      <a:pt x="6" y="7"/>
                      <a:pt x="6" y="7"/>
                      <a:pt x="5" y="8"/>
                    </a:cubicBezTo>
                    <a:cubicBezTo>
                      <a:pt x="5" y="8"/>
                      <a:pt x="5" y="8"/>
                      <a:pt x="4" y="8"/>
                    </a:cubicBezTo>
                    <a:cubicBezTo>
                      <a:pt x="0" y="13"/>
                      <a:pt x="0" y="16"/>
                      <a:pt x="4" y="18"/>
                    </a:cubicBezTo>
                    <a:cubicBezTo>
                      <a:pt x="5" y="18"/>
                      <a:pt x="5" y="18"/>
                      <a:pt x="5" y="18"/>
                    </a:cubicBezTo>
                    <a:cubicBezTo>
                      <a:pt x="5" y="18"/>
                      <a:pt x="5" y="18"/>
                      <a:pt x="6" y="18"/>
                    </a:cubicBezTo>
                    <a:cubicBezTo>
                      <a:pt x="6" y="18"/>
                      <a:pt x="7" y="18"/>
                      <a:pt x="7" y="18"/>
                    </a:cubicBezTo>
                    <a:cubicBezTo>
                      <a:pt x="13" y="18"/>
                      <a:pt x="20" y="15"/>
                      <a:pt x="25" y="11"/>
                    </a:cubicBezTo>
                    <a:cubicBezTo>
                      <a:pt x="25" y="10"/>
                      <a:pt x="26" y="10"/>
                      <a:pt x="27" y="9"/>
                    </a:cubicBezTo>
                    <a:cubicBezTo>
                      <a:pt x="28" y="7"/>
                      <a:pt x="29" y="6"/>
                      <a:pt x="29" y="5"/>
                    </a:cubicBezTo>
                    <a:cubicBezTo>
                      <a:pt x="29" y="2"/>
                      <a:pt x="27" y="1"/>
                      <a:pt x="24" y="1"/>
                    </a:cubicBezTo>
                    <a:cubicBezTo>
                      <a:pt x="24" y="0"/>
                      <a:pt x="2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1" name="Freeform 32"/>
              <p:cNvSpPr>
                <a:spLocks/>
              </p:cNvSpPr>
              <p:nvPr/>
            </p:nvSpPr>
            <p:spPr bwMode="auto">
              <a:xfrm>
                <a:off x="-315" y="1739"/>
                <a:ext cx="45" cy="45"/>
              </a:xfrm>
              <a:custGeom>
                <a:avLst/>
                <a:gdLst>
                  <a:gd name="T0" fmla="*/ 17 w 29"/>
                  <a:gd name="T1" fmla="*/ 0 h 29"/>
                  <a:gd name="T2" fmla="*/ 4 w 29"/>
                  <a:gd name="T3" fmla="*/ 7 h 29"/>
                  <a:gd name="T4" fmla="*/ 3 w 29"/>
                  <a:gd name="T5" fmla="*/ 11 h 29"/>
                  <a:gd name="T6" fmla="*/ 3 w 29"/>
                  <a:gd name="T7" fmla="*/ 11 h 29"/>
                  <a:gd name="T8" fmla="*/ 3 w 29"/>
                  <a:gd name="T9" fmla="*/ 11 h 29"/>
                  <a:gd name="T10" fmla="*/ 9 w 29"/>
                  <a:gd name="T11" fmla="*/ 28 h 29"/>
                  <a:gd name="T12" fmla="*/ 10 w 29"/>
                  <a:gd name="T13" fmla="*/ 29 h 29"/>
                  <a:gd name="T14" fmla="*/ 11 w 29"/>
                  <a:gd name="T15" fmla="*/ 29 h 29"/>
                  <a:gd name="T16" fmla="*/ 13 w 29"/>
                  <a:gd name="T17" fmla="*/ 29 h 29"/>
                  <a:gd name="T18" fmla="*/ 27 w 29"/>
                  <a:gd name="T19" fmla="*/ 18 h 29"/>
                  <a:gd name="T20" fmla="*/ 27 w 29"/>
                  <a:gd name="T21" fmla="*/ 6 h 29"/>
                  <a:gd name="T22" fmla="*/ 20 w 29"/>
                  <a:gd name="T23" fmla="*/ 0 h 29"/>
                  <a:gd name="T24" fmla="*/ 19 w 29"/>
                  <a:gd name="T25" fmla="*/ 0 h 29"/>
                  <a:gd name="T26" fmla="*/ 17 w 29"/>
                  <a:gd name="T2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9">
                    <a:moveTo>
                      <a:pt x="17" y="0"/>
                    </a:moveTo>
                    <a:cubicBezTo>
                      <a:pt x="12" y="0"/>
                      <a:pt x="7" y="3"/>
                      <a:pt x="4" y="7"/>
                    </a:cubicBezTo>
                    <a:cubicBezTo>
                      <a:pt x="4" y="8"/>
                      <a:pt x="3" y="9"/>
                      <a:pt x="3" y="11"/>
                    </a:cubicBezTo>
                    <a:cubicBezTo>
                      <a:pt x="3" y="11"/>
                      <a:pt x="3" y="11"/>
                      <a:pt x="3" y="11"/>
                    </a:cubicBezTo>
                    <a:cubicBezTo>
                      <a:pt x="3" y="11"/>
                      <a:pt x="3" y="11"/>
                      <a:pt x="3" y="11"/>
                    </a:cubicBezTo>
                    <a:cubicBezTo>
                      <a:pt x="0" y="20"/>
                      <a:pt x="4" y="26"/>
                      <a:pt x="9" y="28"/>
                    </a:cubicBezTo>
                    <a:cubicBezTo>
                      <a:pt x="9" y="28"/>
                      <a:pt x="10" y="28"/>
                      <a:pt x="10" y="29"/>
                    </a:cubicBezTo>
                    <a:cubicBezTo>
                      <a:pt x="10" y="29"/>
                      <a:pt x="11" y="29"/>
                      <a:pt x="11" y="29"/>
                    </a:cubicBezTo>
                    <a:cubicBezTo>
                      <a:pt x="12" y="29"/>
                      <a:pt x="12" y="29"/>
                      <a:pt x="13" y="29"/>
                    </a:cubicBezTo>
                    <a:cubicBezTo>
                      <a:pt x="18" y="29"/>
                      <a:pt x="24" y="26"/>
                      <a:pt x="27" y="18"/>
                    </a:cubicBezTo>
                    <a:cubicBezTo>
                      <a:pt x="29" y="12"/>
                      <a:pt x="28" y="8"/>
                      <a:pt x="27" y="6"/>
                    </a:cubicBezTo>
                    <a:cubicBezTo>
                      <a:pt x="25" y="3"/>
                      <a:pt x="23" y="1"/>
                      <a:pt x="20" y="0"/>
                    </a:cubicBezTo>
                    <a:cubicBezTo>
                      <a:pt x="20" y="0"/>
                      <a:pt x="20" y="0"/>
                      <a:pt x="19"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2" name="Freeform 33"/>
              <p:cNvSpPr>
                <a:spLocks/>
              </p:cNvSpPr>
              <p:nvPr/>
            </p:nvSpPr>
            <p:spPr bwMode="auto">
              <a:xfrm>
                <a:off x="101" y="1877"/>
                <a:ext cx="48" cy="47"/>
              </a:xfrm>
              <a:custGeom>
                <a:avLst/>
                <a:gdLst>
                  <a:gd name="T0" fmla="*/ 16 w 31"/>
                  <a:gd name="T1" fmla="*/ 0 h 30"/>
                  <a:gd name="T2" fmla="*/ 3 w 31"/>
                  <a:gd name="T3" fmla="*/ 8 h 30"/>
                  <a:gd name="T4" fmla="*/ 3 w 31"/>
                  <a:gd name="T5" fmla="*/ 9 h 30"/>
                  <a:gd name="T6" fmla="*/ 3 w 31"/>
                  <a:gd name="T7" fmla="*/ 10 h 30"/>
                  <a:gd name="T8" fmla="*/ 2 w 31"/>
                  <a:gd name="T9" fmla="*/ 10 h 30"/>
                  <a:gd name="T10" fmla="*/ 10 w 31"/>
                  <a:gd name="T11" fmla="*/ 29 h 30"/>
                  <a:gd name="T12" fmla="*/ 10 w 31"/>
                  <a:gd name="T13" fmla="*/ 29 h 30"/>
                  <a:gd name="T14" fmla="*/ 13 w 31"/>
                  <a:gd name="T15" fmla="*/ 29 h 30"/>
                  <a:gd name="T16" fmla="*/ 15 w 31"/>
                  <a:gd name="T17" fmla="*/ 30 h 30"/>
                  <a:gd name="T18" fmla="*/ 29 w 31"/>
                  <a:gd name="T19" fmla="*/ 20 h 30"/>
                  <a:gd name="T20" fmla="*/ 29 w 31"/>
                  <a:gd name="T21" fmla="*/ 20 h 30"/>
                  <a:gd name="T22" fmla="*/ 29 w 31"/>
                  <a:gd name="T23" fmla="*/ 20 h 30"/>
                  <a:gd name="T24" fmla="*/ 23 w 31"/>
                  <a:gd name="T25" fmla="*/ 2 h 30"/>
                  <a:gd name="T26" fmla="*/ 21 w 31"/>
                  <a:gd name="T27" fmla="*/ 1 h 30"/>
                  <a:gd name="T28" fmla="*/ 21 w 31"/>
                  <a:gd name="T29" fmla="*/ 1 h 30"/>
                  <a:gd name="T30" fmla="*/ 16 w 31"/>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30">
                    <a:moveTo>
                      <a:pt x="16" y="0"/>
                    </a:moveTo>
                    <a:cubicBezTo>
                      <a:pt x="10" y="0"/>
                      <a:pt x="5" y="4"/>
                      <a:pt x="3" y="8"/>
                    </a:cubicBezTo>
                    <a:cubicBezTo>
                      <a:pt x="3" y="9"/>
                      <a:pt x="3" y="9"/>
                      <a:pt x="3" y="9"/>
                    </a:cubicBezTo>
                    <a:cubicBezTo>
                      <a:pt x="3" y="10"/>
                      <a:pt x="3" y="10"/>
                      <a:pt x="3" y="10"/>
                    </a:cubicBezTo>
                    <a:cubicBezTo>
                      <a:pt x="2" y="10"/>
                      <a:pt x="2" y="10"/>
                      <a:pt x="2" y="10"/>
                    </a:cubicBezTo>
                    <a:cubicBezTo>
                      <a:pt x="0" y="18"/>
                      <a:pt x="2" y="25"/>
                      <a:pt x="10" y="29"/>
                    </a:cubicBezTo>
                    <a:cubicBezTo>
                      <a:pt x="10" y="29"/>
                      <a:pt x="10" y="29"/>
                      <a:pt x="10" y="29"/>
                    </a:cubicBezTo>
                    <a:cubicBezTo>
                      <a:pt x="11" y="29"/>
                      <a:pt x="12" y="29"/>
                      <a:pt x="13" y="29"/>
                    </a:cubicBezTo>
                    <a:cubicBezTo>
                      <a:pt x="13" y="30"/>
                      <a:pt x="14" y="30"/>
                      <a:pt x="15" y="30"/>
                    </a:cubicBezTo>
                    <a:cubicBezTo>
                      <a:pt x="20" y="30"/>
                      <a:pt x="25" y="27"/>
                      <a:pt x="29" y="20"/>
                    </a:cubicBezTo>
                    <a:cubicBezTo>
                      <a:pt x="29" y="20"/>
                      <a:pt x="29" y="20"/>
                      <a:pt x="29" y="20"/>
                    </a:cubicBezTo>
                    <a:cubicBezTo>
                      <a:pt x="29" y="20"/>
                      <a:pt x="29" y="20"/>
                      <a:pt x="29" y="20"/>
                    </a:cubicBezTo>
                    <a:cubicBezTo>
                      <a:pt x="31" y="13"/>
                      <a:pt x="29" y="5"/>
                      <a:pt x="23" y="2"/>
                    </a:cubicBezTo>
                    <a:cubicBezTo>
                      <a:pt x="23" y="2"/>
                      <a:pt x="22" y="1"/>
                      <a:pt x="21" y="1"/>
                    </a:cubicBezTo>
                    <a:cubicBezTo>
                      <a:pt x="21" y="1"/>
                      <a:pt x="21" y="1"/>
                      <a:pt x="21" y="1"/>
                    </a:cubicBezTo>
                    <a:cubicBezTo>
                      <a:pt x="20" y="0"/>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3" name="Freeform 34"/>
              <p:cNvSpPr>
                <a:spLocks/>
              </p:cNvSpPr>
              <p:nvPr/>
            </p:nvSpPr>
            <p:spPr bwMode="auto">
              <a:xfrm>
                <a:off x="-171" y="1640"/>
                <a:ext cx="48" cy="43"/>
              </a:xfrm>
              <a:custGeom>
                <a:avLst/>
                <a:gdLst>
                  <a:gd name="T0" fmla="*/ 18 w 31"/>
                  <a:gd name="T1" fmla="*/ 0 h 28"/>
                  <a:gd name="T2" fmla="*/ 5 w 31"/>
                  <a:gd name="T3" fmla="*/ 7 h 28"/>
                  <a:gd name="T4" fmla="*/ 3 w 31"/>
                  <a:gd name="T5" fmla="*/ 10 h 28"/>
                  <a:gd name="T6" fmla="*/ 3 w 31"/>
                  <a:gd name="T7" fmla="*/ 10 h 28"/>
                  <a:gd name="T8" fmla="*/ 3 w 31"/>
                  <a:gd name="T9" fmla="*/ 10 h 28"/>
                  <a:gd name="T10" fmla="*/ 8 w 31"/>
                  <a:gd name="T11" fmla="*/ 27 h 28"/>
                  <a:gd name="T12" fmla="*/ 10 w 31"/>
                  <a:gd name="T13" fmla="*/ 28 h 28"/>
                  <a:gd name="T14" fmla="*/ 10 w 31"/>
                  <a:gd name="T15" fmla="*/ 28 h 28"/>
                  <a:gd name="T16" fmla="*/ 10 w 31"/>
                  <a:gd name="T17" fmla="*/ 28 h 28"/>
                  <a:gd name="T18" fmla="*/ 10 w 31"/>
                  <a:gd name="T19" fmla="*/ 28 h 28"/>
                  <a:gd name="T20" fmla="*/ 14 w 31"/>
                  <a:gd name="T21" fmla="*/ 28 h 28"/>
                  <a:gd name="T22" fmla="*/ 29 w 31"/>
                  <a:gd name="T23" fmla="*/ 18 h 28"/>
                  <a:gd name="T24" fmla="*/ 21 w 31"/>
                  <a:gd name="T25" fmla="*/ 0 h 28"/>
                  <a:gd name="T26" fmla="*/ 21 w 31"/>
                  <a:gd name="T27" fmla="*/ 0 h 28"/>
                  <a:gd name="T28" fmla="*/ 21 w 31"/>
                  <a:gd name="T29" fmla="*/ 0 h 28"/>
                  <a:gd name="T30" fmla="*/ 18 w 31"/>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28">
                    <a:moveTo>
                      <a:pt x="18" y="0"/>
                    </a:moveTo>
                    <a:cubicBezTo>
                      <a:pt x="13" y="0"/>
                      <a:pt x="8" y="2"/>
                      <a:pt x="5" y="7"/>
                    </a:cubicBezTo>
                    <a:cubicBezTo>
                      <a:pt x="4" y="8"/>
                      <a:pt x="4" y="9"/>
                      <a:pt x="3" y="10"/>
                    </a:cubicBezTo>
                    <a:cubicBezTo>
                      <a:pt x="3" y="10"/>
                      <a:pt x="3" y="10"/>
                      <a:pt x="3" y="10"/>
                    </a:cubicBezTo>
                    <a:cubicBezTo>
                      <a:pt x="3" y="10"/>
                      <a:pt x="3" y="10"/>
                      <a:pt x="3" y="10"/>
                    </a:cubicBezTo>
                    <a:cubicBezTo>
                      <a:pt x="0" y="18"/>
                      <a:pt x="3" y="24"/>
                      <a:pt x="8" y="27"/>
                    </a:cubicBezTo>
                    <a:cubicBezTo>
                      <a:pt x="8" y="27"/>
                      <a:pt x="9" y="27"/>
                      <a:pt x="10" y="28"/>
                    </a:cubicBezTo>
                    <a:cubicBezTo>
                      <a:pt x="10" y="28"/>
                      <a:pt x="10" y="28"/>
                      <a:pt x="10" y="28"/>
                    </a:cubicBezTo>
                    <a:cubicBezTo>
                      <a:pt x="10" y="28"/>
                      <a:pt x="10" y="28"/>
                      <a:pt x="10" y="28"/>
                    </a:cubicBezTo>
                    <a:cubicBezTo>
                      <a:pt x="10" y="28"/>
                      <a:pt x="10" y="28"/>
                      <a:pt x="10" y="28"/>
                    </a:cubicBezTo>
                    <a:cubicBezTo>
                      <a:pt x="11" y="28"/>
                      <a:pt x="13" y="28"/>
                      <a:pt x="14" y="28"/>
                    </a:cubicBezTo>
                    <a:cubicBezTo>
                      <a:pt x="20" y="28"/>
                      <a:pt x="26" y="24"/>
                      <a:pt x="29" y="18"/>
                    </a:cubicBezTo>
                    <a:cubicBezTo>
                      <a:pt x="31" y="11"/>
                      <a:pt x="30" y="3"/>
                      <a:pt x="21" y="0"/>
                    </a:cubicBezTo>
                    <a:cubicBezTo>
                      <a:pt x="21" y="0"/>
                      <a:pt x="21" y="0"/>
                      <a:pt x="21" y="0"/>
                    </a:cubicBezTo>
                    <a:cubicBezTo>
                      <a:pt x="21" y="0"/>
                      <a:pt x="21" y="0"/>
                      <a:pt x="21" y="0"/>
                    </a:cubicBezTo>
                    <a:cubicBezTo>
                      <a:pt x="20" y="0"/>
                      <a:pt x="19"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4" name="Freeform 35"/>
              <p:cNvSpPr>
                <a:spLocks/>
              </p:cNvSpPr>
              <p:nvPr/>
            </p:nvSpPr>
            <p:spPr bwMode="auto">
              <a:xfrm>
                <a:off x="31" y="1225"/>
                <a:ext cx="51" cy="39"/>
              </a:xfrm>
              <a:custGeom>
                <a:avLst/>
                <a:gdLst>
                  <a:gd name="T0" fmla="*/ 20 w 33"/>
                  <a:gd name="T1" fmla="*/ 0 h 25"/>
                  <a:gd name="T2" fmla="*/ 5 w 33"/>
                  <a:gd name="T3" fmla="*/ 8 h 25"/>
                  <a:gd name="T4" fmla="*/ 5 w 33"/>
                  <a:gd name="T5" fmla="*/ 8 h 25"/>
                  <a:gd name="T6" fmla="*/ 5 w 33"/>
                  <a:gd name="T7" fmla="*/ 8 h 25"/>
                  <a:gd name="T8" fmla="*/ 5 w 33"/>
                  <a:gd name="T9" fmla="*/ 8 h 25"/>
                  <a:gd name="T10" fmla="*/ 5 w 33"/>
                  <a:gd name="T11" fmla="*/ 8 h 25"/>
                  <a:gd name="T12" fmla="*/ 5 w 33"/>
                  <a:gd name="T13" fmla="*/ 8 h 25"/>
                  <a:gd name="T14" fmla="*/ 5 w 33"/>
                  <a:gd name="T15" fmla="*/ 8 h 25"/>
                  <a:gd name="T16" fmla="*/ 5 w 33"/>
                  <a:gd name="T17" fmla="*/ 8 h 25"/>
                  <a:gd name="T18" fmla="*/ 5 w 33"/>
                  <a:gd name="T19" fmla="*/ 8 h 25"/>
                  <a:gd name="T20" fmla="*/ 5 w 33"/>
                  <a:gd name="T21" fmla="*/ 8 h 25"/>
                  <a:gd name="T22" fmla="*/ 5 w 33"/>
                  <a:gd name="T23" fmla="*/ 8 h 25"/>
                  <a:gd name="T24" fmla="*/ 10 w 33"/>
                  <a:gd name="T25" fmla="*/ 24 h 25"/>
                  <a:gd name="T26" fmla="*/ 10 w 33"/>
                  <a:gd name="T27" fmla="*/ 24 h 25"/>
                  <a:gd name="T28" fmla="*/ 10 w 33"/>
                  <a:gd name="T29" fmla="*/ 24 h 25"/>
                  <a:gd name="T30" fmla="*/ 15 w 33"/>
                  <a:gd name="T31" fmla="*/ 25 h 25"/>
                  <a:gd name="T32" fmla="*/ 30 w 33"/>
                  <a:gd name="T33" fmla="*/ 16 h 25"/>
                  <a:gd name="T34" fmla="*/ 30 w 33"/>
                  <a:gd name="T35" fmla="*/ 16 h 25"/>
                  <a:gd name="T36" fmla="*/ 30 w 33"/>
                  <a:gd name="T37" fmla="*/ 16 h 25"/>
                  <a:gd name="T38" fmla="*/ 30 w 33"/>
                  <a:gd name="T39" fmla="*/ 16 h 25"/>
                  <a:gd name="T40" fmla="*/ 31 w 33"/>
                  <a:gd name="T41" fmla="*/ 16 h 25"/>
                  <a:gd name="T42" fmla="*/ 25 w 33"/>
                  <a:gd name="T43" fmla="*/ 0 h 25"/>
                  <a:gd name="T44" fmla="*/ 20 w 33"/>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25">
                    <a:moveTo>
                      <a:pt x="20" y="0"/>
                    </a:moveTo>
                    <a:cubicBezTo>
                      <a:pt x="14" y="0"/>
                      <a:pt x="8" y="3"/>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0" y="16"/>
                      <a:pt x="4" y="22"/>
                      <a:pt x="10" y="24"/>
                    </a:cubicBezTo>
                    <a:cubicBezTo>
                      <a:pt x="10" y="24"/>
                      <a:pt x="10" y="24"/>
                      <a:pt x="10" y="24"/>
                    </a:cubicBezTo>
                    <a:cubicBezTo>
                      <a:pt x="10" y="24"/>
                      <a:pt x="10" y="24"/>
                      <a:pt x="10" y="24"/>
                    </a:cubicBezTo>
                    <a:cubicBezTo>
                      <a:pt x="12" y="25"/>
                      <a:pt x="13" y="25"/>
                      <a:pt x="15" y="25"/>
                    </a:cubicBezTo>
                    <a:cubicBezTo>
                      <a:pt x="21" y="25"/>
                      <a:pt x="27" y="22"/>
                      <a:pt x="30" y="16"/>
                    </a:cubicBezTo>
                    <a:cubicBezTo>
                      <a:pt x="30" y="16"/>
                      <a:pt x="30" y="16"/>
                      <a:pt x="30" y="16"/>
                    </a:cubicBezTo>
                    <a:cubicBezTo>
                      <a:pt x="30" y="16"/>
                      <a:pt x="30" y="16"/>
                      <a:pt x="30" y="16"/>
                    </a:cubicBezTo>
                    <a:cubicBezTo>
                      <a:pt x="30" y="16"/>
                      <a:pt x="30" y="16"/>
                      <a:pt x="30" y="16"/>
                    </a:cubicBezTo>
                    <a:cubicBezTo>
                      <a:pt x="30" y="16"/>
                      <a:pt x="31" y="16"/>
                      <a:pt x="31" y="16"/>
                    </a:cubicBezTo>
                    <a:cubicBezTo>
                      <a:pt x="33" y="10"/>
                      <a:pt x="33" y="3"/>
                      <a:pt x="25" y="0"/>
                    </a:cubicBezTo>
                    <a:cubicBezTo>
                      <a:pt x="23" y="0"/>
                      <a:pt x="22"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5" name="Freeform 36"/>
              <p:cNvSpPr>
                <a:spLocks/>
              </p:cNvSpPr>
              <p:nvPr/>
            </p:nvSpPr>
            <p:spPr bwMode="auto">
              <a:xfrm>
                <a:off x="928" y="860"/>
                <a:ext cx="41" cy="28"/>
              </a:xfrm>
              <a:custGeom>
                <a:avLst/>
                <a:gdLst>
                  <a:gd name="T0" fmla="*/ 12 w 26"/>
                  <a:gd name="T1" fmla="*/ 0 h 18"/>
                  <a:gd name="T2" fmla="*/ 3 w 26"/>
                  <a:gd name="T3" fmla="*/ 3 h 18"/>
                  <a:gd name="T4" fmla="*/ 3 w 26"/>
                  <a:gd name="T5" fmla="*/ 4 h 18"/>
                  <a:gd name="T6" fmla="*/ 3 w 26"/>
                  <a:gd name="T7" fmla="*/ 4 h 18"/>
                  <a:gd name="T8" fmla="*/ 3 w 26"/>
                  <a:gd name="T9" fmla="*/ 4 h 18"/>
                  <a:gd name="T10" fmla="*/ 8 w 26"/>
                  <a:gd name="T11" fmla="*/ 16 h 18"/>
                  <a:gd name="T12" fmla="*/ 8 w 26"/>
                  <a:gd name="T13" fmla="*/ 16 h 18"/>
                  <a:gd name="T14" fmla="*/ 9 w 26"/>
                  <a:gd name="T15" fmla="*/ 16 h 18"/>
                  <a:gd name="T16" fmla="*/ 15 w 26"/>
                  <a:gd name="T17" fmla="*/ 18 h 18"/>
                  <a:gd name="T18" fmla="*/ 24 w 26"/>
                  <a:gd name="T19" fmla="*/ 15 h 18"/>
                  <a:gd name="T20" fmla="*/ 24 w 26"/>
                  <a:gd name="T21" fmla="*/ 14 h 18"/>
                  <a:gd name="T22" fmla="*/ 25 w 26"/>
                  <a:gd name="T23" fmla="*/ 14 h 18"/>
                  <a:gd name="T24" fmla="*/ 26 w 26"/>
                  <a:gd name="T25" fmla="*/ 10 h 18"/>
                  <a:gd name="T26" fmla="*/ 20 w 26"/>
                  <a:gd name="T27" fmla="*/ 2 h 18"/>
                  <a:gd name="T28" fmla="*/ 17 w 26"/>
                  <a:gd name="T29" fmla="*/ 1 h 18"/>
                  <a:gd name="T30" fmla="*/ 12 w 26"/>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18">
                    <a:moveTo>
                      <a:pt x="12" y="0"/>
                    </a:moveTo>
                    <a:cubicBezTo>
                      <a:pt x="9" y="0"/>
                      <a:pt x="5" y="1"/>
                      <a:pt x="3" y="3"/>
                    </a:cubicBezTo>
                    <a:cubicBezTo>
                      <a:pt x="3" y="4"/>
                      <a:pt x="3" y="4"/>
                      <a:pt x="3" y="4"/>
                    </a:cubicBezTo>
                    <a:cubicBezTo>
                      <a:pt x="3" y="4"/>
                      <a:pt x="3" y="4"/>
                      <a:pt x="3" y="4"/>
                    </a:cubicBezTo>
                    <a:cubicBezTo>
                      <a:pt x="3" y="4"/>
                      <a:pt x="3" y="4"/>
                      <a:pt x="3" y="4"/>
                    </a:cubicBezTo>
                    <a:cubicBezTo>
                      <a:pt x="0" y="8"/>
                      <a:pt x="2" y="13"/>
                      <a:pt x="8" y="16"/>
                    </a:cubicBezTo>
                    <a:cubicBezTo>
                      <a:pt x="8" y="16"/>
                      <a:pt x="8" y="16"/>
                      <a:pt x="8" y="16"/>
                    </a:cubicBezTo>
                    <a:cubicBezTo>
                      <a:pt x="8" y="16"/>
                      <a:pt x="8" y="16"/>
                      <a:pt x="9" y="16"/>
                    </a:cubicBezTo>
                    <a:cubicBezTo>
                      <a:pt x="11" y="17"/>
                      <a:pt x="13" y="18"/>
                      <a:pt x="15" y="18"/>
                    </a:cubicBezTo>
                    <a:cubicBezTo>
                      <a:pt x="18" y="18"/>
                      <a:pt x="21" y="17"/>
                      <a:pt x="24" y="15"/>
                    </a:cubicBezTo>
                    <a:cubicBezTo>
                      <a:pt x="24" y="15"/>
                      <a:pt x="24" y="14"/>
                      <a:pt x="24" y="14"/>
                    </a:cubicBezTo>
                    <a:cubicBezTo>
                      <a:pt x="24" y="14"/>
                      <a:pt x="25" y="14"/>
                      <a:pt x="25" y="14"/>
                    </a:cubicBezTo>
                    <a:cubicBezTo>
                      <a:pt x="25" y="13"/>
                      <a:pt x="26" y="12"/>
                      <a:pt x="26" y="10"/>
                    </a:cubicBezTo>
                    <a:cubicBezTo>
                      <a:pt x="26" y="6"/>
                      <a:pt x="23" y="4"/>
                      <a:pt x="20" y="2"/>
                    </a:cubicBezTo>
                    <a:cubicBezTo>
                      <a:pt x="19" y="1"/>
                      <a:pt x="18" y="1"/>
                      <a:pt x="17" y="1"/>
                    </a:cubicBezTo>
                    <a:cubicBezTo>
                      <a:pt x="15" y="0"/>
                      <a:pt x="14"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6" name="Freeform 37"/>
              <p:cNvSpPr>
                <a:spLocks/>
              </p:cNvSpPr>
              <p:nvPr/>
            </p:nvSpPr>
            <p:spPr bwMode="auto">
              <a:xfrm>
                <a:off x="1279" y="1256"/>
                <a:ext cx="41" cy="37"/>
              </a:xfrm>
              <a:custGeom>
                <a:avLst/>
                <a:gdLst>
                  <a:gd name="T0" fmla="*/ 10 w 26"/>
                  <a:gd name="T1" fmla="*/ 0 h 24"/>
                  <a:gd name="T2" fmla="*/ 2 w 26"/>
                  <a:gd name="T3" fmla="*/ 4 h 24"/>
                  <a:gd name="T4" fmla="*/ 2 w 26"/>
                  <a:gd name="T5" fmla="*/ 5 h 24"/>
                  <a:gd name="T6" fmla="*/ 2 w 26"/>
                  <a:gd name="T7" fmla="*/ 5 h 24"/>
                  <a:gd name="T8" fmla="*/ 2 w 26"/>
                  <a:gd name="T9" fmla="*/ 6 h 24"/>
                  <a:gd name="T10" fmla="*/ 9 w 26"/>
                  <a:gd name="T11" fmla="*/ 22 h 24"/>
                  <a:gd name="T12" fmla="*/ 16 w 26"/>
                  <a:gd name="T13" fmla="*/ 24 h 24"/>
                  <a:gd name="T14" fmla="*/ 25 w 26"/>
                  <a:gd name="T15" fmla="*/ 18 h 24"/>
                  <a:gd name="T16" fmla="*/ 25 w 26"/>
                  <a:gd name="T17" fmla="*/ 10 h 24"/>
                  <a:gd name="T18" fmla="*/ 10 w 26"/>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4">
                    <a:moveTo>
                      <a:pt x="10" y="0"/>
                    </a:moveTo>
                    <a:cubicBezTo>
                      <a:pt x="7" y="0"/>
                      <a:pt x="4" y="1"/>
                      <a:pt x="2" y="4"/>
                    </a:cubicBezTo>
                    <a:cubicBezTo>
                      <a:pt x="2" y="5"/>
                      <a:pt x="2" y="5"/>
                      <a:pt x="2" y="5"/>
                    </a:cubicBezTo>
                    <a:cubicBezTo>
                      <a:pt x="2" y="5"/>
                      <a:pt x="2" y="5"/>
                      <a:pt x="2" y="5"/>
                    </a:cubicBezTo>
                    <a:cubicBezTo>
                      <a:pt x="2" y="5"/>
                      <a:pt x="2" y="5"/>
                      <a:pt x="2" y="6"/>
                    </a:cubicBezTo>
                    <a:cubicBezTo>
                      <a:pt x="0" y="11"/>
                      <a:pt x="3" y="18"/>
                      <a:pt x="9" y="22"/>
                    </a:cubicBezTo>
                    <a:cubicBezTo>
                      <a:pt x="12" y="23"/>
                      <a:pt x="14" y="24"/>
                      <a:pt x="16" y="24"/>
                    </a:cubicBezTo>
                    <a:cubicBezTo>
                      <a:pt x="20" y="24"/>
                      <a:pt x="23" y="22"/>
                      <a:pt x="25" y="18"/>
                    </a:cubicBezTo>
                    <a:cubicBezTo>
                      <a:pt x="25" y="17"/>
                      <a:pt x="26" y="14"/>
                      <a:pt x="25" y="10"/>
                    </a:cubicBezTo>
                    <a:cubicBezTo>
                      <a:pt x="22" y="4"/>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7" name="Freeform 38"/>
              <p:cNvSpPr>
                <a:spLocks/>
              </p:cNvSpPr>
              <p:nvPr/>
            </p:nvSpPr>
            <p:spPr bwMode="auto">
              <a:xfrm>
                <a:off x="259" y="1531"/>
                <a:ext cx="50" cy="43"/>
              </a:xfrm>
              <a:custGeom>
                <a:avLst/>
                <a:gdLst>
                  <a:gd name="T0" fmla="*/ 17 w 32"/>
                  <a:gd name="T1" fmla="*/ 0 h 28"/>
                  <a:gd name="T2" fmla="*/ 3 w 32"/>
                  <a:gd name="T3" fmla="*/ 8 h 28"/>
                  <a:gd name="T4" fmla="*/ 10 w 32"/>
                  <a:gd name="T5" fmla="*/ 27 h 28"/>
                  <a:gd name="T6" fmla="*/ 11 w 32"/>
                  <a:gd name="T7" fmla="*/ 27 h 28"/>
                  <a:gd name="T8" fmla="*/ 13 w 32"/>
                  <a:gd name="T9" fmla="*/ 28 h 28"/>
                  <a:gd name="T10" fmla="*/ 15 w 32"/>
                  <a:gd name="T11" fmla="*/ 28 h 28"/>
                  <a:gd name="T12" fmla="*/ 22 w 32"/>
                  <a:gd name="T13" fmla="*/ 27 h 28"/>
                  <a:gd name="T14" fmla="*/ 30 w 32"/>
                  <a:gd name="T15" fmla="*/ 18 h 28"/>
                  <a:gd name="T16" fmla="*/ 31 w 32"/>
                  <a:gd name="T17" fmla="*/ 14 h 28"/>
                  <a:gd name="T18" fmla="*/ 23 w 32"/>
                  <a:gd name="T19" fmla="*/ 1 h 28"/>
                  <a:gd name="T20" fmla="*/ 23 w 32"/>
                  <a:gd name="T21" fmla="*/ 1 h 28"/>
                  <a:gd name="T22" fmla="*/ 23 w 32"/>
                  <a:gd name="T23" fmla="*/ 1 h 28"/>
                  <a:gd name="T24" fmla="*/ 17 w 32"/>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8">
                    <a:moveTo>
                      <a:pt x="17" y="0"/>
                    </a:moveTo>
                    <a:cubicBezTo>
                      <a:pt x="7" y="0"/>
                      <a:pt x="3" y="8"/>
                      <a:pt x="3" y="8"/>
                    </a:cubicBezTo>
                    <a:cubicBezTo>
                      <a:pt x="0" y="14"/>
                      <a:pt x="0" y="23"/>
                      <a:pt x="10" y="27"/>
                    </a:cubicBezTo>
                    <a:cubicBezTo>
                      <a:pt x="10" y="27"/>
                      <a:pt x="10" y="27"/>
                      <a:pt x="11" y="27"/>
                    </a:cubicBezTo>
                    <a:cubicBezTo>
                      <a:pt x="11" y="28"/>
                      <a:pt x="12" y="28"/>
                      <a:pt x="13" y="28"/>
                    </a:cubicBezTo>
                    <a:cubicBezTo>
                      <a:pt x="14" y="28"/>
                      <a:pt x="14" y="28"/>
                      <a:pt x="15" y="28"/>
                    </a:cubicBezTo>
                    <a:cubicBezTo>
                      <a:pt x="18" y="28"/>
                      <a:pt x="20" y="27"/>
                      <a:pt x="22" y="27"/>
                    </a:cubicBezTo>
                    <a:cubicBezTo>
                      <a:pt x="26" y="25"/>
                      <a:pt x="29" y="21"/>
                      <a:pt x="30" y="18"/>
                    </a:cubicBezTo>
                    <a:cubicBezTo>
                      <a:pt x="31" y="16"/>
                      <a:pt x="31" y="15"/>
                      <a:pt x="31" y="14"/>
                    </a:cubicBezTo>
                    <a:cubicBezTo>
                      <a:pt x="32" y="9"/>
                      <a:pt x="29" y="3"/>
                      <a:pt x="23" y="1"/>
                    </a:cubicBezTo>
                    <a:cubicBezTo>
                      <a:pt x="23" y="1"/>
                      <a:pt x="23" y="1"/>
                      <a:pt x="23" y="1"/>
                    </a:cubicBezTo>
                    <a:cubicBezTo>
                      <a:pt x="23" y="1"/>
                      <a:pt x="23" y="1"/>
                      <a:pt x="23" y="1"/>
                    </a:cubicBezTo>
                    <a:cubicBezTo>
                      <a:pt x="21" y="0"/>
                      <a:pt x="19"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8" name="Freeform 39"/>
              <p:cNvSpPr>
                <a:spLocks/>
              </p:cNvSpPr>
              <p:nvPr/>
            </p:nvSpPr>
            <p:spPr bwMode="auto">
              <a:xfrm>
                <a:off x="1042" y="1396"/>
                <a:ext cx="49" cy="40"/>
              </a:xfrm>
              <a:custGeom>
                <a:avLst/>
                <a:gdLst>
                  <a:gd name="T0" fmla="*/ 14 w 32"/>
                  <a:gd name="T1" fmla="*/ 0 h 26"/>
                  <a:gd name="T2" fmla="*/ 4 w 32"/>
                  <a:gd name="T3" fmla="*/ 5 h 26"/>
                  <a:gd name="T4" fmla="*/ 11 w 32"/>
                  <a:gd name="T5" fmla="*/ 25 h 26"/>
                  <a:gd name="T6" fmla="*/ 11 w 32"/>
                  <a:gd name="T7" fmla="*/ 25 h 26"/>
                  <a:gd name="T8" fmla="*/ 12 w 32"/>
                  <a:gd name="T9" fmla="*/ 25 h 26"/>
                  <a:gd name="T10" fmla="*/ 14 w 32"/>
                  <a:gd name="T11" fmla="*/ 26 h 26"/>
                  <a:gd name="T12" fmla="*/ 15 w 32"/>
                  <a:gd name="T13" fmla="*/ 26 h 26"/>
                  <a:gd name="T14" fmla="*/ 18 w 32"/>
                  <a:gd name="T15" fmla="*/ 26 h 26"/>
                  <a:gd name="T16" fmla="*/ 30 w 32"/>
                  <a:gd name="T17" fmla="*/ 12 h 26"/>
                  <a:gd name="T18" fmla="*/ 14 w 32"/>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6">
                    <a:moveTo>
                      <a:pt x="14" y="0"/>
                    </a:moveTo>
                    <a:cubicBezTo>
                      <a:pt x="10" y="0"/>
                      <a:pt x="7" y="2"/>
                      <a:pt x="4" y="5"/>
                    </a:cubicBezTo>
                    <a:cubicBezTo>
                      <a:pt x="2" y="8"/>
                      <a:pt x="0" y="18"/>
                      <a:pt x="11" y="25"/>
                    </a:cubicBezTo>
                    <a:cubicBezTo>
                      <a:pt x="11" y="25"/>
                      <a:pt x="11" y="25"/>
                      <a:pt x="11" y="25"/>
                    </a:cubicBezTo>
                    <a:cubicBezTo>
                      <a:pt x="12" y="25"/>
                      <a:pt x="12" y="25"/>
                      <a:pt x="12" y="25"/>
                    </a:cubicBezTo>
                    <a:cubicBezTo>
                      <a:pt x="13" y="25"/>
                      <a:pt x="13" y="26"/>
                      <a:pt x="14" y="26"/>
                    </a:cubicBezTo>
                    <a:cubicBezTo>
                      <a:pt x="14" y="26"/>
                      <a:pt x="14" y="26"/>
                      <a:pt x="15" y="26"/>
                    </a:cubicBezTo>
                    <a:cubicBezTo>
                      <a:pt x="16" y="26"/>
                      <a:pt x="17" y="26"/>
                      <a:pt x="18" y="26"/>
                    </a:cubicBezTo>
                    <a:cubicBezTo>
                      <a:pt x="26" y="26"/>
                      <a:pt x="32" y="20"/>
                      <a:pt x="30" y="12"/>
                    </a:cubicBezTo>
                    <a:cubicBezTo>
                      <a:pt x="28" y="4"/>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9" name="Freeform 40"/>
              <p:cNvSpPr>
                <a:spLocks/>
              </p:cNvSpPr>
              <p:nvPr/>
            </p:nvSpPr>
            <p:spPr bwMode="auto">
              <a:xfrm>
                <a:off x="-350" y="1011"/>
                <a:ext cx="28" cy="22"/>
              </a:xfrm>
              <a:custGeom>
                <a:avLst/>
                <a:gdLst>
                  <a:gd name="T0" fmla="*/ 14 w 18"/>
                  <a:gd name="T1" fmla="*/ 0 h 14"/>
                  <a:gd name="T2" fmla="*/ 3 w 18"/>
                  <a:gd name="T3" fmla="*/ 5 h 14"/>
                  <a:gd name="T4" fmla="*/ 4 w 18"/>
                  <a:gd name="T5" fmla="*/ 14 h 14"/>
                  <a:gd name="T6" fmla="*/ 5 w 18"/>
                  <a:gd name="T7" fmla="*/ 14 h 14"/>
                  <a:gd name="T8" fmla="*/ 16 w 18"/>
                  <a:gd name="T9" fmla="*/ 7 h 14"/>
                  <a:gd name="T10" fmla="*/ 17 w 18"/>
                  <a:gd name="T11" fmla="*/ 7 h 14"/>
                  <a:gd name="T12" fmla="*/ 18 w 18"/>
                  <a:gd name="T13" fmla="*/ 2 h 14"/>
                  <a:gd name="T14" fmla="*/ 14 w 1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4">
                    <a:moveTo>
                      <a:pt x="14" y="0"/>
                    </a:moveTo>
                    <a:cubicBezTo>
                      <a:pt x="11" y="0"/>
                      <a:pt x="6" y="2"/>
                      <a:pt x="3" y="5"/>
                    </a:cubicBezTo>
                    <a:cubicBezTo>
                      <a:pt x="0" y="9"/>
                      <a:pt x="0" y="13"/>
                      <a:pt x="4" y="14"/>
                    </a:cubicBezTo>
                    <a:cubicBezTo>
                      <a:pt x="4" y="14"/>
                      <a:pt x="5" y="14"/>
                      <a:pt x="5" y="14"/>
                    </a:cubicBezTo>
                    <a:cubicBezTo>
                      <a:pt x="9" y="14"/>
                      <a:pt x="14" y="11"/>
                      <a:pt x="16" y="7"/>
                    </a:cubicBezTo>
                    <a:cubicBezTo>
                      <a:pt x="16" y="7"/>
                      <a:pt x="16" y="7"/>
                      <a:pt x="17" y="7"/>
                    </a:cubicBezTo>
                    <a:cubicBezTo>
                      <a:pt x="18" y="5"/>
                      <a:pt x="18" y="4"/>
                      <a:pt x="18" y="2"/>
                    </a:cubicBezTo>
                    <a:cubicBezTo>
                      <a:pt x="18" y="0"/>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0" name="Freeform 41"/>
              <p:cNvSpPr>
                <a:spLocks/>
              </p:cNvSpPr>
              <p:nvPr/>
            </p:nvSpPr>
            <p:spPr bwMode="auto">
              <a:xfrm>
                <a:off x="644" y="2371"/>
                <a:ext cx="30" cy="30"/>
              </a:xfrm>
              <a:custGeom>
                <a:avLst/>
                <a:gdLst>
                  <a:gd name="T0" fmla="*/ 11 w 19"/>
                  <a:gd name="T1" fmla="*/ 0 h 19"/>
                  <a:gd name="T2" fmla="*/ 3 w 19"/>
                  <a:gd name="T3" fmla="*/ 5 h 19"/>
                  <a:gd name="T4" fmla="*/ 5 w 19"/>
                  <a:gd name="T5" fmla="*/ 18 h 19"/>
                  <a:gd name="T6" fmla="*/ 9 w 19"/>
                  <a:gd name="T7" fmla="*/ 19 h 19"/>
                  <a:gd name="T8" fmla="*/ 18 w 19"/>
                  <a:gd name="T9" fmla="*/ 14 h 19"/>
                  <a:gd name="T10" fmla="*/ 19 w 19"/>
                  <a:gd name="T11" fmla="*/ 10 h 19"/>
                  <a:gd name="T12" fmla="*/ 19 w 19"/>
                  <a:gd name="T13" fmla="*/ 7 h 19"/>
                  <a:gd name="T14" fmla="*/ 11 w 19"/>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9">
                    <a:moveTo>
                      <a:pt x="11" y="0"/>
                    </a:moveTo>
                    <a:cubicBezTo>
                      <a:pt x="8" y="0"/>
                      <a:pt x="5" y="1"/>
                      <a:pt x="3" y="5"/>
                    </a:cubicBezTo>
                    <a:cubicBezTo>
                      <a:pt x="0" y="9"/>
                      <a:pt x="0" y="15"/>
                      <a:pt x="5" y="18"/>
                    </a:cubicBezTo>
                    <a:cubicBezTo>
                      <a:pt x="7" y="19"/>
                      <a:pt x="8" y="19"/>
                      <a:pt x="9" y="19"/>
                    </a:cubicBezTo>
                    <a:cubicBezTo>
                      <a:pt x="13" y="19"/>
                      <a:pt x="16" y="17"/>
                      <a:pt x="18" y="14"/>
                    </a:cubicBezTo>
                    <a:cubicBezTo>
                      <a:pt x="18" y="13"/>
                      <a:pt x="19" y="11"/>
                      <a:pt x="19" y="10"/>
                    </a:cubicBezTo>
                    <a:cubicBezTo>
                      <a:pt x="19" y="9"/>
                      <a:pt x="19" y="8"/>
                      <a:pt x="19" y="7"/>
                    </a:cubicBezTo>
                    <a:cubicBezTo>
                      <a:pt x="18" y="3"/>
                      <a:pt x="14"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1" name="Freeform 42"/>
              <p:cNvSpPr>
                <a:spLocks/>
              </p:cNvSpPr>
              <p:nvPr/>
            </p:nvSpPr>
            <p:spPr bwMode="auto">
              <a:xfrm>
                <a:off x="702" y="2767"/>
                <a:ext cx="29" cy="26"/>
              </a:xfrm>
              <a:custGeom>
                <a:avLst/>
                <a:gdLst>
                  <a:gd name="T0" fmla="*/ 11 w 19"/>
                  <a:gd name="T1" fmla="*/ 0 h 17"/>
                  <a:gd name="T2" fmla="*/ 4 w 19"/>
                  <a:gd name="T3" fmla="*/ 4 h 17"/>
                  <a:gd name="T4" fmla="*/ 4 w 19"/>
                  <a:gd name="T5" fmla="*/ 16 h 17"/>
                  <a:gd name="T6" fmla="*/ 8 w 19"/>
                  <a:gd name="T7" fmla="*/ 17 h 17"/>
                  <a:gd name="T8" fmla="*/ 18 w 19"/>
                  <a:gd name="T9" fmla="*/ 6 h 17"/>
                  <a:gd name="T10" fmla="*/ 17 w 19"/>
                  <a:gd name="T11" fmla="*/ 3 h 17"/>
                  <a:gd name="T12" fmla="*/ 15 w 19"/>
                  <a:gd name="T13" fmla="*/ 0 h 17"/>
                  <a:gd name="T14" fmla="*/ 11 w 19"/>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7">
                    <a:moveTo>
                      <a:pt x="11" y="0"/>
                    </a:moveTo>
                    <a:cubicBezTo>
                      <a:pt x="9" y="0"/>
                      <a:pt x="6" y="1"/>
                      <a:pt x="4" y="4"/>
                    </a:cubicBezTo>
                    <a:cubicBezTo>
                      <a:pt x="1" y="7"/>
                      <a:pt x="0" y="13"/>
                      <a:pt x="4" y="16"/>
                    </a:cubicBezTo>
                    <a:cubicBezTo>
                      <a:pt x="5" y="17"/>
                      <a:pt x="7" y="17"/>
                      <a:pt x="8" y="17"/>
                    </a:cubicBezTo>
                    <a:cubicBezTo>
                      <a:pt x="14" y="17"/>
                      <a:pt x="19" y="12"/>
                      <a:pt x="18" y="6"/>
                    </a:cubicBezTo>
                    <a:cubicBezTo>
                      <a:pt x="18" y="4"/>
                      <a:pt x="18" y="3"/>
                      <a:pt x="17" y="3"/>
                    </a:cubicBezTo>
                    <a:cubicBezTo>
                      <a:pt x="17" y="2"/>
                      <a:pt x="16" y="1"/>
                      <a:pt x="15" y="0"/>
                    </a:cubicBezTo>
                    <a:cubicBezTo>
                      <a:pt x="14" y="0"/>
                      <a:pt x="13"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2" name="Freeform 43"/>
              <p:cNvSpPr>
                <a:spLocks/>
              </p:cNvSpPr>
              <p:nvPr/>
            </p:nvSpPr>
            <p:spPr bwMode="auto">
              <a:xfrm>
                <a:off x="189" y="2629"/>
                <a:ext cx="31" cy="28"/>
              </a:xfrm>
              <a:custGeom>
                <a:avLst/>
                <a:gdLst>
                  <a:gd name="T0" fmla="*/ 10 w 20"/>
                  <a:gd name="T1" fmla="*/ 0 h 18"/>
                  <a:gd name="T2" fmla="*/ 10 w 20"/>
                  <a:gd name="T3" fmla="*/ 0 h 18"/>
                  <a:gd name="T4" fmla="*/ 3 w 20"/>
                  <a:gd name="T5" fmla="*/ 4 h 18"/>
                  <a:gd name="T6" fmla="*/ 5 w 20"/>
                  <a:gd name="T7" fmla="*/ 17 h 18"/>
                  <a:gd name="T8" fmla="*/ 8 w 20"/>
                  <a:gd name="T9" fmla="*/ 18 h 18"/>
                  <a:gd name="T10" fmla="*/ 10 w 20"/>
                  <a:gd name="T11" fmla="*/ 17 h 18"/>
                  <a:gd name="T12" fmla="*/ 13 w 20"/>
                  <a:gd name="T13" fmla="*/ 0 h 18"/>
                  <a:gd name="T14" fmla="*/ 13 w 20"/>
                  <a:gd name="T15" fmla="*/ 0 h 18"/>
                  <a:gd name="T16" fmla="*/ 13 w 20"/>
                  <a:gd name="T17" fmla="*/ 0 h 18"/>
                  <a:gd name="T18" fmla="*/ 13 w 20"/>
                  <a:gd name="T19" fmla="*/ 0 h 18"/>
                  <a:gd name="T20" fmla="*/ 13 w 20"/>
                  <a:gd name="T21" fmla="*/ 0 h 18"/>
                  <a:gd name="T22" fmla="*/ 13 w 20"/>
                  <a:gd name="T23" fmla="*/ 0 h 18"/>
                  <a:gd name="T24" fmla="*/ 10 w 20"/>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8">
                    <a:moveTo>
                      <a:pt x="10" y="0"/>
                    </a:moveTo>
                    <a:cubicBezTo>
                      <a:pt x="10" y="0"/>
                      <a:pt x="10" y="0"/>
                      <a:pt x="10" y="0"/>
                    </a:cubicBezTo>
                    <a:cubicBezTo>
                      <a:pt x="7" y="0"/>
                      <a:pt x="4" y="2"/>
                      <a:pt x="3" y="4"/>
                    </a:cubicBezTo>
                    <a:cubicBezTo>
                      <a:pt x="1" y="8"/>
                      <a:pt x="0" y="14"/>
                      <a:pt x="5" y="17"/>
                    </a:cubicBezTo>
                    <a:cubicBezTo>
                      <a:pt x="6" y="17"/>
                      <a:pt x="7" y="18"/>
                      <a:pt x="8" y="18"/>
                    </a:cubicBezTo>
                    <a:cubicBezTo>
                      <a:pt x="9" y="18"/>
                      <a:pt x="9" y="18"/>
                      <a:pt x="10" y="17"/>
                    </a:cubicBezTo>
                    <a:cubicBezTo>
                      <a:pt x="17" y="15"/>
                      <a:pt x="20" y="4"/>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3" name="Freeform 44"/>
              <p:cNvSpPr>
                <a:spLocks/>
              </p:cNvSpPr>
              <p:nvPr/>
            </p:nvSpPr>
            <p:spPr bwMode="auto">
              <a:xfrm>
                <a:off x="-106" y="2498"/>
                <a:ext cx="27" cy="28"/>
              </a:xfrm>
              <a:custGeom>
                <a:avLst/>
                <a:gdLst>
                  <a:gd name="T0" fmla="*/ 8 w 17"/>
                  <a:gd name="T1" fmla="*/ 0 h 18"/>
                  <a:gd name="T2" fmla="*/ 1 w 17"/>
                  <a:gd name="T3" fmla="*/ 6 h 18"/>
                  <a:gd name="T4" fmla="*/ 5 w 17"/>
                  <a:gd name="T5" fmla="*/ 18 h 18"/>
                  <a:gd name="T6" fmla="*/ 7 w 17"/>
                  <a:gd name="T7" fmla="*/ 18 h 18"/>
                  <a:gd name="T8" fmla="*/ 10 w 17"/>
                  <a:gd name="T9" fmla="*/ 18 h 18"/>
                  <a:gd name="T10" fmla="*/ 11 w 17"/>
                  <a:gd name="T11" fmla="*/ 0 h 18"/>
                  <a:gd name="T12" fmla="*/ 11 w 17"/>
                  <a:gd name="T13" fmla="*/ 0 h 18"/>
                  <a:gd name="T14" fmla="*/ 11 w 17"/>
                  <a:gd name="T15" fmla="*/ 0 h 18"/>
                  <a:gd name="T16" fmla="*/ 11 w 17"/>
                  <a:gd name="T17" fmla="*/ 0 h 18"/>
                  <a:gd name="T18" fmla="*/ 11 w 17"/>
                  <a:gd name="T19" fmla="*/ 0 h 18"/>
                  <a:gd name="T20" fmla="*/ 11 w 17"/>
                  <a:gd name="T21" fmla="*/ 0 h 18"/>
                  <a:gd name="T22" fmla="*/ 8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8" y="0"/>
                    </a:moveTo>
                    <a:cubicBezTo>
                      <a:pt x="5" y="0"/>
                      <a:pt x="2" y="2"/>
                      <a:pt x="1" y="6"/>
                    </a:cubicBezTo>
                    <a:cubicBezTo>
                      <a:pt x="0" y="10"/>
                      <a:pt x="1" y="16"/>
                      <a:pt x="5" y="18"/>
                    </a:cubicBezTo>
                    <a:cubicBezTo>
                      <a:pt x="6" y="18"/>
                      <a:pt x="7" y="18"/>
                      <a:pt x="7" y="18"/>
                    </a:cubicBezTo>
                    <a:cubicBezTo>
                      <a:pt x="8" y="18"/>
                      <a:pt x="9" y="18"/>
                      <a:pt x="10" y="18"/>
                    </a:cubicBezTo>
                    <a:cubicBezTo>
                      <a:pt x="17" y="15"/>
                      <a:pt x="17" y="3"/>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4" name="Freeform 45"/>
              <p:cNvSpPr>
                <a:spLocks/>
              </p:cNvSpPr>
              <p:nvPr/>
            </p:nvSpPr>
            <p:spPr bwMode="auto">
              <a:xfrm>
                <a:off x="-458" y="2416"/>
                <a:ext cx="23" cy="30"/>
              </a:xfrm>
              <a:custGeom>
                <a:avLst/>
                <a:gdLst>
                  <a:gd name="T0" fmla="*/ 7 w 15"/>
                  <a:gd name="T1" fmla="*/ 0 h 19"/>
                  <a:gd name="T2" fmla="*/ 0 w 15"/>
                  <a:gd name="T3" fmla="*/ 7 h 19"/>
                  <a:gd name="T4" fmla="*/ 6 w 15"/>
                  <a:gd name="T5" fmla="*/ 19 h 19"/>
                  <a:gd name="T6" fmla="*/ 7 w 15"/>
                  <a:gd name="T7" fmla="*/ 19 h 19"/>
                  <a:gd name="T8" fmla="*/ 9 w 15"/>
                  <a:gd name="T9" fmla="*/ 18 h 19"/>
                  <a:gd name="T10" fmla="*/ 10 w 15"/>
                  <a:gd name="T11" fmla="*/ 1 h 19"/>
                  <a:gd name="T12" fmla="*/ 8 w 15"/>
                  <a:gd name="T13" fmla="*/ 0 h 19"/>
                  <a:gd name="T14" fmla="*/ 8 w 15"/>
                  <a:gd name="T15" fmla="*/ 0 h 19"/>
                  <a:gd name="T16" fmla="*/ 8 w 15"/>
                  <a:gd name="T17" fmla="*/ 0 h 19"/>
                  <a:gd name="T18" fmla="*/ 7 w 15"/>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9">
                    <a:moveTo>
                      <a:pt x="7" y="0"/>
                    </a:moveTo>
                    <a:cubicBezTo>
                      <a:pt x="3" y="0"/>
                      <a:pt x="1" y="3"/>
                      <a:pt x="0" y="7"/>
                    </a:cubicBezTo>
                    <a:cubicBezTo>
                      <a:pt x="0" y="12"/>
                      <a:pt x="1" y="17"/>
                      <a:pt x="6" y="19"/>
                    </a:cubicBezTo>
                    <a:cubicBezTo>
                      <a:pt x="6" y="19"/>
                      <a:pt x="6" y="19"/>
                      <a:pt x="7" y="19"/>
                    </a:cubicBezTo>
                    <a:cubicBezTo>
                      <a:pt x="8" y="19"/>
                      <a:pt x="8" y="19"/>
                      <a:pt x="9" y="18"/>
                    </a:cubicBezTo>
                    <a:cubicBezTo>
                      <a:pt x="14" y="16"/>
                      <a:pt x="15" y="5"/>
                      <a:pt x="10" y="1"/>
                    </a:cubicBezTo>
                    <a:cubicBezTo>
                      <a:pt x="9" y="1"/>
                      <a:pt x="8" y="0"/>
                      <a:pt x="8" y="0"/>
                    </a:cubicBezTo>
                    <a:cubicBezTo>
                      <a:pt x="8" y="0"/>
                      <a:pt x="8" y="0"/>
                      <a:pt x="8" y="0"/>
                    </a:cubicBezTo>
                    <a:cubicBezTo>
                      <a:pt x="8" y="0"/>
                      <a:pt x="8" y="0"/>
                      <a:pt x="8"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5" name="Freeform 46"/>
              <p:cNvSpPr>
                <a:spLocks/>
              </p:cNvSpPr>
              <p:nvPr/>
            </p:nvSpPr>
            <p:spPr bwMode="auto">
              <a:xfrm>
                <a:off x="-199" y="2105"/>
                <a:ext cx="31" cy="30"/>
              </a:xfrm>
              <a:custGeom>
                <a:avLst/>
                <a:gdLst>
                  <a:gd name="T0" fmla="*/ 9 w 20"/>
                  <a:gd name="T1" fmla="*/ 0 h 19"/>
                  <a:gd name="T2" fmla="*/ 1 w 20"/>
                  <a:gd name="T3" fmla="*/ 7 h 19"/>
                  <a:gd name="T4" fmla="*/ 6 w 20"/>
                  <a:gd name="T5" fmla="*/ 19 h 19"/>
                  <a:gd name="T6" fmla="*/ 8 w 20"/>
                  <a:gd name="T7" fmla="*/ 19 h 19"/>
                  <a:gd name="T8" fmla="*/ 11 w 20"/>
                  <a:gd name="T9" fmla="*/ 19 h 19"/>
                  <a:gd name="T10" fmla="*/ 11 w 20"/>
                  <a:gd name="T11" fmla="*/ 1 h 19"/>
                  <a:gd name="T12" fmla="*/ 9 w 20"/>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0" h="19">
                    <a:moveTo>
                      <a:pt x="9" y="0"/>
                    </a:moveTo>
                    <a:cubicBezTo>
                      <a:pt x="6" y="0"/>
                      <a:pt x="3" y="3"/>
                      <a:pt x="1" y="7"/>
                    </a:cubicBezTo>
                    <a:cubicBezTo>
                      <a:pt x="0" y="10"/>
                      <a:pt x="0" y="17"/>
                      <a:pt x="6" y="19"/>
                    </a:cubicBezTo>
                    <a:cubicBezTo>
                      <a:pt x="7" y="19"/>
                      <a:pt x="7" y="19"/>
                      <a:pt x="8" y="19"/>
                    </a:cubicBezTo>
                    <a:cubicBezTo>
                      <a:pt x="9" y="19"/>
                      <a:pt x="10" y="19"/>
                      <a:pt x="11" y="19"/>
                    </a:cubicBezTo>
                    <a:cubicBezTo>
                      <a:pt x="18" y="16"/>
                      <a:pt x="20" y="4"/>
                      <a:pt x="11" y="1"/>
                    </a:cubicBezTo>
                    <a:cubicBezTo>
                      <a:pt x="11" y="0"/>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6" name="Freeform 47"/>
              <p:cNvSpPr>
                <a:spLocks/>
              </p:cNvSpPr>
              <p:nvPr/>
            </p:nvSpPr>
            <p:spPr bwMode="auto">
              <a:xfrm>
                <a:off x="-595" y="1685"/>
                <a:ext cx="23" cy="29"/>
              </a:xfrm>
              <a:custGeom>
                <a:avLst/>
                <a:gdLst>
                  <a:gd name="T0" fmla="*/ 10 w 15"/>
                  <a:gd name="T1" fmla="*/ 0 h 19"/>
                  <a:gd name="T2" fmla="*/ 1 w 15"/>
                  <a:gd name="T3" fmla="*/ 7 h 19"/>
                  <a:gd name="T4" fmla="*/ 5 w 15"/>
                  <a:gd name="T5" fmla="*/ 18 h 19"/>
                  <a:gd name="T6" fmla="*/ 6 w 15"/>
                  <a:gd name="T7" fmla="*/ 19 h 19"/>
                  <a:gd name="T8" fmla="*/ 15 w 15"/>
                  <a:gd name="T9" fmla="*/ 10 h 19"/>
                  <a:gd name="T10" fmla="*/ 15 w 15"/>
                  <a:gd name="T11" fmla="*/ 10 h 19"/>
                  <a:gd name="T12" fmla="*/ 15 w 15"/>
                  <a:gd name="T13" fmla="*/ 10 h 19"/>
                  <a:gd name="T14" fmla="*/ 15 w 15"/>
                  <a:gd name="T15" fmla="*/ 8 h 19"/>
                  <a:gd name="T16" fmla="*/ 15 w 15"/>
                  <a:gd name="T17" fmla="*/ 7 h 19"/>
                  <a:gd name="T18" fmla="*/ 14 w 15"/>
                  <a:gd name="T19" fmla="*/ 3 h 19"/>
                  <a:gd name="T20" fmla="*/ 10 w 15"/>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9">
                    <a:moveTo>
                      <a:pt x="10" y="0"/>
                    </a:moveTo>
                    <a:cubicBezTo>
                      <a:pt x="6" y="0"/>
                      <a:pt x="3" y="3"/>
                      <a:pt x="1" y="7"/>
                    </a:cubicBezTo>
                    <a:cubicBezTo>
                      <a:pt x="0" y="11"/>
                      <a:pt x="0" y="17"/>
                      <a:pt x="5" y="18"/>
                    </a:cubicBezTo>
                    <a:cubicBezTo>
                      <a:pt x="5" y="19"/>
                      <a:pt x="5" y="19"/>
                      <a:pt x="6" y="19"/>
                    </a:cubicBezTo>
                    <a:cubicBezTo>
                      <a:pt x="9" y="19"/>
                      <a:pt x="13" y="15"/>
                      <a:pt x="15" y="10"/>
                    </a:cubicBezTo>
                    <a:cubicBezTo>
                      <a:pt x="15" y="10"/>
                      <a:pt x="15" y="10"/>
                      <a:pt x="15" y="10"/>
                    </a:cubicBezTo>
                    <a:cubicBezTo>
                      <a:pt x="15" y="10"/>
                      <a:pt x="15" y="10"/>
                      <a:pt x="15" y="10"/>
                    </a:cubicBezTo>
                    <a:cubicBezTo>
                      <a:pt x="15" y="9"/>
                      <a:pt x="15" y="8"/>
                      <a:pt x="15" y="8"/>
                    </a:cubicBezTo>
                    <a:cubicBezTo>
                      <a:pt x="15" y="7"/>
                      <a:pt x="15" y="7"/>
                      <a:pt x="15" y="7"/>
                    </a:cubicBezTo>
                    <a:cubicBezTo>
                      <a:pt x="15" y="5"/>
                      <a:pt x="15" y="4"/>
                      <a:pt x="14" y="3"/>
                    </a:cubicBezTo>
                    <a:cubicBezTo>
                      <a:pt x="13" y="1"/>
                      <a:pt x="12"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7" name="Freeform 48"/>
              <p:cNvSpPr>
                <a:spLocks/>
              </p:cNvSpPr>
              <p:nvPr/>
            </p:nvSpPr>
            <p:spPr bwMode="auto">
              <a:xfrm>
                <a:off x="-660" y="1543"/>
                <a:ext cx="23" cy="28"/>
              </a:xfrm>
              <a:custGeom>
                <a:avLst/>
                <a:gdLst>
                  <a:gd name="T0" fmla="*/ 11 w 15"/>
                  <a:gd name="T1" fmla="*/ 0 h 18"/>
                  <a:gd name="T2" fmla="*/ 2 w 15"/>
                  <a:gd name="T3" fmla="*/ 7 h 18"/>
                  <a:gd name="T4" fmla="*/ 5 w 15"/>
                  <a:gd name="T5" fmla="*/ 18 h 18"/>
                  <a:gd name="T6" fmla="*/ 5 w 15"/>
                  <a:gd name="T7" fmla="*/ 18 h 18"/>
                  <a:gd name="T8" fmla="*/ 15 w 15"/>
                  <a:gd name="T9" fmla="*/ 10 h 18"/>
                  <a:gd name="T10" fmla="*/ 15 w 15"/>
                  <a:gd name="T11" fmla="*/ 8 h 18"/>
                  <a:gd name="T12" fmla="*/ 15 w 15"/>
                  <a:gd name="T13" fmla="*/ 6 h 18"/>
                  <a:gd name="T14" fmla="*/ 15 w 15"/>
                  <a:gd name="T15" fmla="*/ 3 h 18"/>
                  <a:gd name="T16" fmla="*/ 11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1" y="0"/>
                    </a:moveTo>
                    <a:cubicBezTo>
                      <a:pt x="8" y="0"/>
                      <a:pt x="4" y="3"/>
                      <a:pt x="2" y="7"/>
                    </a:cubicBezTo>
                    <a:cubicBezTo>
                      <a:pt x="0" y="11"/>
                      <a:pt x="0" y="17"/>
                      <a:pt x="5" y="18"/>
                    </a:cubicBezTo>
                    <a:cubicBezTo>
                      <a:pt x="5" y="18"/>
                      <a:pt x="5" y="18"/>
                      <a:pt x="5" y="18"/>
                    </a:cubicBezTo>
                    <a:cubicBezTo>
                      <a:pt x="9" y="18"/>
                      <a:pt x="13" y="15"/>
                      <a:pt x="15" y="10"/>
                    </a:cubicBezTo>
                    <a:cubicBezTo>
                      <a:pt x="15" y="9"/>
                      <a:pt x="15" y="9"/>
                      <a:pt x="15" y="8"/>
                    </a:cubicBezTo>
                    <a:cubicBezTo>
                      <a:pt x="15" y="7"/>
                      <a:pt x="15" y="7"/>
                      <a:pt x="15" y="6"/>
                    </a:cubicBezTo>
                    <a:cubicBezTo>
                      <a:pt x="15" y="5"/>
                      <a:pt x="15" y="4"/>
                      <a:pt x="15" y="3"/>
                    </a:cubicBezTo>
                    <a:cubicBezTo>
                      <a:pt x="14" y="1"/>
                      <a:pt x="13"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8" name="Freeform 49"/>
              <p:cNvSpPr>
                <a:spLocks/>
              </p:cNvSpPr>
              <p:nvPr/>
            </p:nvSpPr>
            <p:spPr bwMode="auto">
              <a:xfrm>
                <a:off x="-822" y="1419"/>
                <a:ext cx="21" cy="27"/>
              </a:xfrm>
              <a:custGeom>
                <a:avLst/>
                <a:gdLst>
                  <a:gd name="T0" fmla="*/ 11 w 13"/>
                  <a:gd name="T1" fmla="*/ 0 h 17"/>
                  <a:gd name="T2" fmla="*/ 2 w 13"/>
                  <a:gd name="T3" fmla="*/ 8 h 17"/>
                  <a:gd name="T4" fmla="*/ 3 w 13"/>
                  <a:gd name="T5" fmla="*/ 17 h 17"/>
                  <a:gd name="T6" fmla="*/ 3 w 13"/>
                  <a:gd name="T7" fmla="*/ 17 h 17"/>
                  <a:gd name="T8" fmla="*/ 12 w 13"/>
                  <a:gd name="T9" fmla="*/ 8 h 17"/>
                  <a:gd name="T10" fmla="*/ 12 w 13"/>
                  <a:gd name="T11" fmla="*/ 7 h 17"/>
                  <a:gd name="T12" fmla="*/ 13 w 13"/>
                  <a:gd name="T13" fmla="*/ 5 h 17"/>
                  <a:gd name="T14" fmla="*/ 13 w 13"/>
                  <a:gd name="T15" fmla="*/ 1 h 17"/>
                  <a:gd name="T16" fmla="*/ 11 w 13"/>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7">
                    <a:moveTo>
                      <a:pt x="11" y="0"/>
                    </a:moveTo>
                    <a:cubicBezTo>
                      <a:pt x="8" y="0"/>
                      <a:pt x="5" y="3"/>
                      <a:pt x="2" y="8"/>
                    </a:cubicBezTo>
                    <a:cubicBezTo>
                      <a:pt x="1" y="12"/>
                      <a:pt x="0" y="17"/>
                      <a:pt x="3" y="17"/>
                    </a:cubicBezTo>
                    <a:cubicBezTo>
                      <a:pt x="3" y="17"/>
                      <a:pt x="3" y="17"/>
                      <a:pt x="3" y="17"/>
                    </a:cubicBezTo>
                    <a:cubicBezTo>
                      <a:pt x="6" y="17"/>
                      <a:pt x="10" y="13"/>
                      <a:pt x="12" y="8"/>
                    </a:cubicBezTo>
                    <a:cubicBezTo>
                      <a:pt x="12" y="8"/>
                      <a:pt x="12" y="8"/>
                      <a:pt x="12" y="7"/>
                    </a:cubicBezTo>
                    <a:cubicBezTo>
                      <a:pt x="13" y="6"/>
                      <a:pt x="13" y="6"/>
                      <a:pt x="13" y="5"/>
                    </a:cubicBezTo>
                    <a:cubicBezTo>
                      <a:pt x="13" y="3"/>
                      <a:pt x="13" y="2"/>
                      <a:pt x="13" y="1"/>
                    </a:cubicBezTo>
                    <a:cubicBezTo>
                      <a:pt x="12"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9" name="Freeform 50"/>
              <p:cNvSpPr>
                <a:spLocks/>
              </p:cNvSpPr>
              <p:nvPr/>
            </p:nvSpPr>
            <p:spPr bwMode="auto">
              <a:xfrm>
                <a:off x="542" y="578"/>
                <a:ext cx="26" cy="9"/>
              </a:xfrm>
              <a:custGeom>
                <a:avLst/>
                <a:gdLst>
                  <a:gd name="T0" fmla="*/ 10 w 17"/>
                  <a:gd name="T1" fmla="*/ 0 h 6"/>
                  <a:gd name="T2" fmla="*/ 9 w 17"/>
                  <a:gd name="T3" fmla="*/ 0 h 6"/>
                  <a:gd name="T4" fmla="*/ 6 w 17"/>
                  <a:gd name="T5" fmla="*/ 1 h 6"/>
                  <a:gd name="T6" fmla="*/ 6 w 17"/>
                  <a:gd name="T7" fmla="*/ 2 h 6"/>
                  <a:gd name="T8" fmla="*/ 0 w 17"/>
                  <a:gd name="T9" fmla="*/ 4 h 6"/>
                  <a:gd name="T10" fmla="*/ 2 w 17"/>
                  <a:gd name="T11" fmla="*/ 6 h 6"/>
                  <a:gd name="T12" fmla="*/ 6 w 17"/>
                  <a:gd name="T13" fmla="*/ 6 h 6"/>
                  <a:gd name="T14" fmla="*/ 13 w 17"/>
                  <a:gd name="T15" fmla="*/ 5 h 6"/>
                  <a:gd name="T16" fmla="*/ 13 w 17"/>
                  <a:gd name="T17" fmla="*/ 5 h 6"/>
                  <a:gd name="T18" fmla="*/ 13 w 17"/>
                  <a:gd name="T19" fmla="*/ 5 h 6"/>
                  <a:gd name="T20" fmla="*/ 15 w 17"/>
                  <a:gd name="T21" fmla="*/ 3 h 6"/>
                  <a:gd name="T22" fmla="*/ 10 w 1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6">
                    <a:moveTo>
                      <a:pt x="10" y="0"/>
                    </a:moveTo>
                    <a:cubicBezTo>
                      <a:pt x="9" y="0"/>
                      <a:pt x="9" y="0"/>
                      <a:pt x="9" y="0"/>
                    </a:cubicBezTo>
                    <a:cubicBezTo>
                      <a:pt x="8" y="1"/>
                      <a:pt x="7" y="1"/>
                      <a:pt x="6" y="1"/>
                    </a:cubicBezTo>
                    <a:cubicBezTo>
                      <a:pt x="6" y="1"/>
                      <a:pt x="6" y="1"/>
                      <a:pt x="6" y="2"/>
                    </a:cubicBezTo>
                    <a:cubicBezTo>
                      <a:pt x="4" y="2"/>
                      <a:pt x="2" y="3"/>
                      <a:pt x="0" y="4"/>
                    </a:cubicBezTo>
                    <a:cubicBezTo>
                      <a:pt x="0" y="5"/>
                      <a:pt x="1" y="5"/>
                      <a:pt x="2" y="6"/>
                    </a:cubicBezTo>
                    <a:cubicBezTo>
                      <a:pt x="3" y="6"/>
                      <a:pt x="4" y="6"/>
                      <a:pt x="6" y="6"/>
                    </a:cubicBezTo>
                    <a:cubicBezTo>
                      <a:pt x="10" y="6"/>
                      <a:pt x="13" y="5"/>
                      <a:pt x="13" y="5"/>
                    </a:cubicBezTo>
                    <a:cubicBezTo>
                      <a:pt x="13" y="5"/>
                      <a:pt x="13" y="5"/>
                      <a:pt x="13" y="5"/>
                    </a:cubicBezTo>
                    <a:cubicBezTo>
                      <a:pt x="13" y="5"/>
                      <a:pt x="13" y="5"/>
                      <a:pt x="13" y="5"/>
                    </a:cubicBezTo>
                    <a:cubicBezTo>
                      <a:pt x="14" y="4"/>
                      <a:pt x="15" y="4"/>
                      <a:pt x="15" y="3"/>
                    </a:cubicBezTo>
                    <a:cubicBezTo>
                      <a:pt x="17" y="2"/>
                      <a:pt x="15"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0" name="Freeform 51"/>
              <p:cNvSpPr>
                <a:spLocks noEditPoints="1"/>
              </p:cNvSpPr>
              <p:nvPr/>
            </p:nvSpPr>
            <p:spPr bwMode="auto">
              <a:xfrm>
                <a:off x="602" y="511"/>
                <a:ext cx="25" cy="3"/>
              </a:xfrm>
              <a:custGeom>
                <a:avLst/>
                <a:gdLst>
                  <a:gd name="T0" fmla="*/ 15 w 16"/>
                  <a:gd name="T1" fmla="*/ 2 h 2"/>
                  <a:gd name="T2" fmla="*/ 9 w 16"/>
                  <a:gd name="T3" fmla="*/ 2 h 2"/>
                  <a:gd name="T4" fmla="*/ 9 w 16"/>
                  <a:gd name="T5" fmla="*/ 2 h 2"/>
                  <a:gd name="T6" fmla="*/ 15 w 16"/>
                  <a:gd name="T7" fmla="*/ 2 h 2"/>
                  <a:gd name="T8" fmla="*/ 9 w 16"/>
                  <a:gd name="T9" fmla="*/ 0 h 2"/>
                  <a:gd name="T10" fmla="*/ 4 w 16"/>
                  <a:gd name="T11" fmla="*/ 0 h 2"/>
                  <a:gd name="T12" fmla="*/ 0 w 16"/>
                  <a:gd name="T13" fmla="*/ 2 h 2"/>
                  <a:gd name="T14" fmla="*/ 0 w 16"/>
                  <a:gd name="T15" fmla="*/ 2 h 2"/>
                  <a:gd name="T16" fmla="*/ 1 w 16"/>
                  <a:gd name="T17" fmla="*/ 2 h 2"/>
                  <a:gd name="T18" fmla="*/ 2 w 16"/>
                  <a:gd name="T19" fmla="*/ 2 h 2"/>
                  <a:gd name="T20" fmla="*/ 5 w 16"/>
                  <a:gd name="T21" fmla="*/ 2 h 2"/>
                  <a:gd name="T22" fmla="*/ 5 w 16"/>
                  <a:gd name="T23" fmla="*/ 2 h 2"/>
                  <a:gd name="T24" fmla="*/ 16 w 16"/>
                  <a:gd name="T25" fmla="*/ 1 h 2"/>
                  <a:gd name="T26" fmla="*/ 9 w 16"/>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
                    <a:moveTo>
                      <a:pt x="15" y="2"/>
                    </a:moveTo>
                    <a:cubicBezTo>
                      <a:pt x="13" y="2"/>
                      <a:pt x="11" y="2"/>
                      <a:pt x="9" y="2"/>
                    </a:cubicBezTo>
                    <a:cubicBezTo>
                      <a:pt x="9" y="2"/>
                      <a:pt x="9" y="2"/>
                      <a:pt x="9" y="2"/>
                    </a:cubicBezTo>
                    <a:cubicBezTo>
                      <a:pt x="13" y="2"/>
                      <a:pt x="14" y="2"/>
                      <a:pt x="15" y="2"/>
                    </a:cubicBezTo>
                    <a:moveTo>
                      <a:pt x="9" y="0"/>
                    </a:moveTo>
                    <a:cubicBezTo>
                      <a:pt x="7" y="0"/>
                      <a:pt x="6" y="0"/>
                      <a:pt x="4" y="0"/>
                    </a:cubicBezTo>
                    <a:cubicBezTo>
                      <a:pt x="1" y="1"/>
                      <a:pt x="0" y="1"/>
                      <a:pt x="0" y="2"/>
                    </a:cubicBezTo>
                    <a:cubicBezTo>
                      <a:pt x="0" y="2"/>
                      <a:pt x="0" y="2"/>
                      <a:pt x="0" y="2"/>
                    </a:cubicBezTo>
                    <a:cubicBezTo>
                      <a:pt x="1" y="2"/>
                      <a:pt x="1" y="2"/>
                      <a:pt x="1" y="2"/>
                    </a:cubicBezTo>
                    <a:cubicBezTo>
                      <a:pt x="2" y="2"/>
                      <a:pt x="2" y="2"/>
                      <a:pt x="2" y="2"/>
                    </a:cubicBezTo>
                    <a:cubicBezTo>
                      <a:pt x="3" y="2"/>
                      <a:pt x="3" y="2"/>
                      <a:pt x="5" y="2"/>
                    </a:cubicBezTo>
                    <a:cubicBezTo>
                      <a:pt x="5" y="2"/>
                      <a:pt x="5" y="2"/>
                      <a:pt x="5" y="2"/>
                    </a:cubicBezTo>
                    <a:cubicBezTo>
                      <a:pt x="8" y="2"/>
                      <a:pt x="12" y="1"/>
                      <a:pt x="16" y="1"/>
                    </a:cubicBezTo>
                    <a:cubicBezTo>
                      <a:pt x="15" y="0"/>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1" name="Freeform 52"/>
              <p:cNvSpPr>
                <a:spLocks/>
              </p:cNvSpPr>
              <p:nvPr/>
            </p:nvSpPr>
            <p:spPr bwMode="auto">
              <a:xfrm>
                <a:off x="-638" y="1124"/>
                <a:ext cx="24" cy="23"/>
              </a:xfrm>
              <a:custGeom>
                <a:avLst/>
                <a:gdLst>
                  <a:gd name="T0" fmla="*/ 14 w 16"/>
                  <a:gd name="T1" fmla="*/ 0 h 15"/>
                  <a:gd name="T2" fmla="*/ 4 w 16"/>
                  <a:gd name="T3" fmla="*/ 7 h 15"/>
                  <a:gd name="T4" fmla="*/ 4 w 16"/>
                  <a:gd name="T5" fmla="*/ 15 h 15"/>
                  <a:gd name="T6" fmla="*/ 14 w 16"/>
                  <a:gd name="T7" fmla="*/ 7 h 15"/>
                  <a:gd name="T8" fmla="*/ 14 w 16"/>
                  <a:gd name="T9" fmla="*/ 7 h 15"/>
                  <a:gd name="T10" fmla="*/ 14 w 16"/>
                  <a:gd name="T11" fmla="*/ 6 h 15"/>
                  <a:gd name="T12" fmla="*/ 15 w 16"/>
                  <a:gd name="T13" fmla="*/ 5 h 15"/>
                  <a:gd name="T14" fmla="*/ 15 w 16"/>
                  <a:gd name="T15" fmla="*/ 4 h 15"/>
                  <a:gd name="T16" fmla="*/ 16 w 16"/>
                  <a:gd name="T17" fmla="*/ 1 h 15"/>
                  <a:gd name="T18" fmla="*/ 14 w 16"/>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5">
                    <a:moveTo>
                      <a:pt x="14" y="0"/>
                    </a:moveTo>
                    <a:cubicBezTo>
                      <a:pt x="11" y="0"/>
                      <a:pt x="7" y="2"/>
                      <a:pt x="4" y="7"/>
                    </a:cubicBezTo>
                    <a:cubicBezTo>
                      <a:pt x="1" y="10"/>
                      <a:pt x="0" y="15"/>
                      <a:pt x="4" y="15"/>
                    </a:cubicBezTo>
                    <a:cubicBezTo>
                      <a:pt x="7" y="14"/>
                      <a:pt x="11" y="11"/>
                      <a:pt x="14" y="7"/>
                    </a:cubicBezTo>
                    <a:cubicBezTo>
                      <a:pt x="14" y="7"/>
                      <a:pt x="14" y="7"/>
                      <a:pt x="14" y="7"/>
                    </a:cubicBezTo>
                    <a:cubicBezTo>
                      <a:pt x="14" y="7"/>
                      <a:pt x="14" y="6"/>
                      <a:pt x="14" y="6"/>
                    </a:cubicBezTo>
                    <a:cubicBezTo>
                      <a:pt x="15" y="6"/>
                      <a:pt x="15" y="5"/>
                      <a:pt x="15" y="5"/>
                    </a:cubicBezTo>
                    <a:cubicBezTo>
                      <a:pt x="15" y="4"/>
                      <a:pt x="15" y="4"/>
                      <a:pt x="15" y="4"/>
                    </a:cubicBezTo>
                    <a:cubicBezTo>
                      <a:pt x="16" y="3"/>
                      <a:pt x="16" y="2"/>
                      <a:pt x="16" y="1"/>
                    </a:cubicBezTo>
                    <a:cubicBezTo>
                      <a:pt x="16" y="0"/>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2" name="Freeform 53"/>
              <p:cNvSpPr>
                <a:spLocks/>
              </p:cNvSpPr>
              <p:nvPr/>
            </p:nvSpPr>
            <p:spPr bwMode="auto">
              <a:xfrm>
                <a:off x="-528" y="933"/>
                <a:ext cx="26" cy="20"/>
              </a:xfrm>
              <a:custGeom>
                <a:avLst/>
                <a:gdLst>
                  <a:gd name="T0" fmla="*/ 15 w 17"/>
                  <a:gd name="T1" fmla="*/ 0 h 13"/>
                  <a:gd name="T2" fmla="*/ 5 w 17"/>
                  <a:gd name="T3" fmla="*/ 6 h 13"/>
                  <a:gd name="T4" fmla="*/ 4 w 17"/>
                  <a:gd name="T5" fmla="*/ 7 h 13"/>
                  <a:gd name="T6" fmla="*/ 3 w 17"/>
                  <a:gd name="T7" fmla="*/ 13 h 13"/>
                  <a:gd name="T8" fmla="*/ 3 w 17"/>
                  <a:gd name="T9" fmla="*/ 13 h 13"/>
                  <a:gd name="T10" fmla="*/ 14 w 17"/>
                  <a:gd name="T11" fmla="*/ 6 h 13"/>
                  <a:gd name="T12" fmla="*/ 14 w 17"/>
                  <a:gd name="T13" fmla="*/ 6 h 13"/>
                  <a:gd name="T14" fmla="*/ 14 w 17"/>
                  <a:gd name="T15" fmla="*/ 5 h 13"/>
                  <a:gd name="T16" fmla="*/ 15 w 17"/>
                  <a:gd name="T17" fmla="*/ 3 h 13"/>
                  <a:gd name="T18" fmla="*/ 16 w 17"/>
                  <a:gd name="T19" fmla="*/ 3 h 13"/>
                  <a:gd name="T20" fmla="*/ 17 w 17"/>
                  <a:gd name="T21" fmla="*/ 1 h 13"/>
                  <a:gd name="T22" fmla="*/ 15 w 17"/>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3">
                    <a:moveTo>
                      <a:pt x="15" y="0"/>
                    </a:moveTo>
                    <a:cubicBezTo>
                      <a:pt x="13" y="0"/>
                      <a:pt x="9" y="2"/>
                      <a:pt x="5" y="6"/>
                    </a:cubicBezTo>
                    <a:cubicBezTo>
                      <a:pt x="4" y="7"/>
                      <a:pt x="4" y="7"/>
                      <a:pt x="4" y="7"/>
                    </a:cubicBezTo>
                    <a:cubicBezTo>
                      <a:pt x="2" y="9"/>
                      <a:pt x="0" y="13"/>
                      <a:pt x="3" y="13"/>
                    </a:cubicBezTo>
                    <a:cubicBezTo>
                      <a:pt x="3" y="13"/>
                      <a:pt x="3" y="13"/>
                      <a:pt x="3" y="13"/>
                    </a:cubicBezTo>
                    <a:cubicBezTo>
                      <a:pt x="6" y="12"/>
                      <a:pt x="10" y="9"/>
                      <a:pt x="14" y="6"/>
                    </a:cubicBezTo>
                    <a:cubicBezTo>
                      <a:pt x="14" y="6"/>
                      <a:pt x="14" y="6"/>
                      <a:pt x="14" y="6"/>
                    </a:cubicBezTo>
                    <a:cubicBezTo>
                      <a:pt x="14" y="5"/>
                      <a:pt x="14" y="5"/>
                      <a:pt x="14" y="5"/>
                    </a:cubicBezTo>
                    <a:cubicBezTo>
                      <a:pt x="15" y="5"/>
                      <a:pt x="15" y="4"/>
                      <a:pt x="15" y="3"/>
                    </a:cubicBezTo>
                    <a:cubicBezTo>
                      <a:pt x="16" y="3"/>
                      <a:pt x="16" y="3"/>
                      <a:pt x="16" y="3"/>
                    </a:cubicBezTo>
                    <a:cubicBezTo>
                      <a:pt x="16" y="2"/>
                      <a:pt x="17" y="1"/>
                      <a:pt x="17" y="1"/>
                    </a:cubicBezTo>
                    <a:cubicBezTo>
                      <a:pt x="17"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3" name="Freeform 54"/>
              <p:cNvSpPr>
                <a:spLocks/>
              </p:cNvSpPr>
              <p:nvPr/>
            </p:nvSpPr>
            <p:spPr bwMode="auto">
              <a:xfrm>
                <a:off x="-267" y="711"/>
                <a:ext cx="26" cy="16"/>
              </a:xfrm>
              <a:custGeom>
                <a:avLst/>
                <a:gdLst>
                  <a:gd name="T0" fmla="*/ 16 w 17"/>
                  <a:gd name="T1" fmla="*/ 0 h 10"/>
                  <a:gd name="T2" fmla="*/ 5 w 17"/>
                  <a:gd name="T3" fmla="*/ 5 h 10"/>
                  <a:gd name="T4" fmla="*/ 1 w 17"/>
                  <a:gd name="T5" fmla="*/ 8 h 10"/>
                  <a:gd name="T6" fmla="*/ 1 w 17"/>
                  <a:gd name="T7" fmla="*/ 10 h 10"/>
                  <a:gd name="T8" fmla="*/ 2 w 17"/>
                  <a:gd name="T9" fmla="*/ 10 h 10"/>
                  <a:gd name="T10" fmla="*/ 13 w 17"/>
                  <a:gd name="T11" fmla="*/ 5 h 10"/>
                  <a:gd name="T12" fmla="*/ 17 w 17"/>
                  <a:gd name="T13" fmla="*/ 1 h 10"/>
                  <a:gd name="T14" fmla="*/ 16 w 17"/>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0">
                    <a:moveTo>
                      <a:pt x="16" y="0"/>
                    </a:moveTo>
                    <a:cubicBezTo>
                      <a:pt x="14" y="0"/>
                      <a:pt x="9" y="2"/>
                      <a:pt x="5" y="5"/>
                    </a:cubicBezTo>
                    <a:cubicBezTo>
                      <a:pt x="3" y="7"/>
                      <a:pt x="2" y="8"/>
                      <a:pt x="1" y="8"/>
                    </a:cubicBezTo>
                    <a:cubicBezTo>
                      <a:pt x="0" y="10"/>
                      <a:pt x="1" y="10"/>
                      <a:pt x="1" y="10"/>
                    </a:cubicBezTo>
                    <a:cubicBezTo>
                      <a:pt x="2" y="10"/>
                      <a:pt x="2" y="10"/>
                      <a:pt x="2" y="10"/>
                    </a:cubicBezTo>
                    <a:cubicBezTo>
                      <a:pt x="7" y="9"/>
                      <a:pt x="13" y="5"/>
                      <a:pt x="13" y="5"/>
                    </a:cubicBezTo>
                    <a:cubicBezTo>
                      <a:pt x="16" y="3"/>
                      <a:pt x="17" y="2"/>
                      <a:pt x="17" y="1"/>
                    </a:cubicBezTo>
                    <a:cubicBezTo>
                      <a:pt x="17"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4" name="Freeform 55"/>
              <p:cNvSpPr>
                <a:spLocks noEditPoints="1"/>
              </p:cNvSpPr>
              <p:nvPr/>
            </p:nvSpPr>
            <p:spPr bwMode="auto">
              <a:xfrm>
                <a:off x="1352" y="2276"/>
                <a:ext cx="28" cy="30"/>
              </a:xfrm>
              <a:custGeom>
                <a:avLst/>
                <a:gdLst>
                  <a:gd name="T0" fmla="*/ 4 w 18"/>
                  <a:gd name="T1" fmla="*/ 1 h 19"/>
                  <a:gd name="T2" fmla="*/ 1 w 18"/>
                  <a:gd name="T3" fmla="*/ 4 h 19"/>
                  <a:gd name="T4" fmla="*/ 1 w 18"/>
                  <a:gd name="T5" fmla="*/ 5 h 19"/>
                  <a:gd name="T6" fmla="*/ 1 w 18"/>
                  <a:gd name="T7" fmla="*/ 5 h 19"/>
                  <a:gd name="T8" fmla="*/ 0 w 18"/>
                  <a:gd name="T9" fmla="*/ 8 h 19"/>
                  <a:gd name="T10" fmla="*/ 0 w 18"/>
                  <a:gd name="T11" fmla="*/ 9 h 19"/>
                  <a:gd name="T12" fmla="*/ 4 w 18"/>
                  <a:gd name="T13" fmla="*/ 1 h 19"/>
                  <a:gd name="T14" fmla="*/ 9 w 18"/>
                  <a:gd name="T15" fmla="*/ 0 h 19"/>
                  <a:gd name="T16" fmla="*/ 1 w 18"/>
                  <a:gd name="T17" fmla="*/ 15 h 19"/>
                  <a:gd name="T18" fmla="*/ 4 w 18"/>
                  <a:gd name="T19" fmla="*/ 18 h 19"/>
                  <a:gd name="T20" fmla="*/ 8 w 18"/>
                  <a:gd name="T21" fmla="*/ 19 h 19"/>
                  <a:gd name="T22" fmla="*/ 16 w 18"/>
                  <a:gd name="T23" fmla="*/ 6 h 19"/>
                  <a:gd name="T24" fmla="*/ 9 w 18"/>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9">
                    <a:moveTo>
                      <a:pt x="4" y="1"/>
                    </a:moveTo>
                    <a:cubicBezTo>
                      <a:pt x="4" y="2"/>
                      <a:pt x="2" y="2"/>
                      <a:pt x="1" y="4"/>
                    </a:cubicBezTo>
                    <a:cubicBezTo>
                      <a:pt x="1" y="5"/>
                      <a:pt x="1" y="5"/>
                      <a:pt x="1" y="5"/>
                    </a:cubicBezTo>
                    <a:cubicBezTo>
                      <a:pt x="1" y="5"/>
                      <a:pt x="1" y="5"/>
                      <a:pt x="1" y="5"/>
                    </a:cubicBezTo>
                    <a:cubicBezTo>
                      <a:pt x="1" y="6"/>
                      <a:pt x="0" y="7"/>
                      <a:pt x="0" y="8"/>
                    </a:cubicBezTo>
                    <a:cubicBezTo>
                      <a:pt x="0" y="8"/>
                      <a:pt x="0" y="9"/>
                      <a:pt x="0" y="9"/>
                    </a:cubicBezTo>
                    <a:cubicBezTo>
                      <a:pt x="1" y="6"/>
                      <a:pt x="3" y="4"/>
                      <a:pt x="4" y="1"/>
                    </a:cubicBezTo>
                    <a:moveTo>
                      <a:pt x="9" y="0"/>
                    </a:moveTo>
                    <a:cubicBezTo>
                      <a:pt x="6" y="5"/>
                      <a:pt x="4" y="10"/>
                      <a:pt x="1" y="15"/>
                    </a:cubicBezTo>
                    <a:cubicBezTo>
                      <a:pt x="2" y="17"/>
                      <a:pt x="3" y="18"/>
                      <a:pt x="4" y="18"/>
                    </a:cubicBezTo>
                    <a:cubicBezTo>
                      <a:pt x="6" y="19"/>
                      <a:pt x="7" y="19"/>
                      <a:pt x="8" y="19"/>
                    </a:cubicBezTo>
                    <a:cubicBezTo>
                      <a:pt x="14" y="19"/>
                      <a:pt x="18" y="12"/>
                      <a:pt x="16" y="6"/>
                    </a:cubicBezTo>
                    <a:cubicBezTo>
                      <a:pt x="16" y="4"/>
                      <a:pt x="14"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5" name="Freeform 56"/>
              <p:cNvSpPr>
                <a:spLocks/>
              </p:cNvSpPr>
              <p:nvPr/>
            </p:nvSpPr>
            <p:spPr bwMode="auto">
              <a:xfrm>
                <a:off x="1452" y="2192"/>
                <a:ext cx="29" cy="30"/>
              </a:xfrm>
              <a:custGeom>
                <a:avLst/>
                <a:gdLst>
                  <a:gd name="T0" fmla="*/ 10 w 19"/>
                  <a:gd name="T1" fmla="*/ 0 h 19"/>
                  <a:gd name="T2" fmla="*/ 4 w 19"/>
                  <a:gd name="T3" fmla="*/ 3 h 19"/>
                  <a:gd name="T4" fmla="*/ 4 w 19"/>
                  <a:gd name="T5" fmla="*/ 4 h 19"/>
                  <a:gd name="T6" fmla="*/ 4 w 19"/>
                  <a:gd name="T7" fmla="*/ 4 h 19"/>
                  <a:gd name="T8" fmla="*/ 4 w 19"/>
                  <a:gd name="T9" fmla="*/ 4 h 19"/>
                  <a:gd name="T10" fmla="*/ 6 w 19"/>
                  <a:gd name="T11" fmla="*/ 18 h 19"/>
                  <a:gd name="T12" fmla="*/ 10 w 19"/>
                  <a:gd name="T13" fmla="*/ 19 h 19"/>
                  <a:gd name="T14" fmla="*/ 18 w 19"/>
                  <a:gd name="T15" fmla="*/ 7 h 19"/>
                  <a:gd name="T16" fmla="*/ 10 w 19"/>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
                    <a:moveTo>
                      <a:pt x="10" y="0"/>
                    </a:moveTo>
                    <a:cubicBezTo>
                      <a:pt x="8" y="0"/>
                      <a:pt x="6" y="1"/>
                      <a:pt x="4" y="3"/>
                    </a:cubicBezTo>
                    <a:cubicBezTo>
                      <a:pt x="4" y="4"/>
                      <a:pt x="4" y="4"/>
                      <a:pt x="4" y="4"/>
                    </a:cubicBezTo>
                    <a:cubicBezTo>
                      <a:pt x="4" y="4"/>
                      <a:pt x="4" y="4"/>
                      <a:pt x="4" y="4"/>
                    </a:cubicBezTo>
                    <a:cubicBezTo>
                      <a:pt x="4" y="4"/>
                      <a:pt x="4" y="4"/>
                      <a:pt x="4" y="4"/>
                    </a:cubicBezTo>
                    <a:cubicBezTo>
                      <a:pt x="3" y="5"/>
                      <a:pt x="0" y="12"/>
                      <a:pt x="6" y="18"/>
                    </a:cubicBezTo>
                    <a:cubicBezTo>
                      <a:pt x="8" y="19"/>
                      <a:pt x="9" y="19"/>
                      <a:pt x="10" y="19"/>
                    </a:cubicBezTo>
                    <a:cubicBezTo>
                      <a:pt x="15" y="19"/>
                      <a:pt x="19" y="13"/>
                      <a:pt x="18" y="7"/>
                    </a:cubicBezTo>
                    <a:cubicBezTo>
                      <a:pt x="17" y="2"/>
                      <a:pt x="14"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6" name="Freeform 57"/>
              <p:cNvSpPr>
                <a:spLocks/>
              </p:cNvSpPr>
              <p:nvPr/>
            </p:nvSpPr>
            <p:spPr bwMode="auto">
              <a:xfrm>
                <a:off x="1543" y="2110"/>
                <a:ext cx="31" cy="30"/>
              </a:xfrm>
              <a:custGeom>
                <a:avLst/>
                <a:gdLst>
                  <a:gd name="T0" fmla="*/ 10 w 20"/>
                  <a:gd name="T1" fmla="*/ 0 h 19"/>
                  <a:gd name="T2" fmla="*/ 4 w 20"/>
                  <a:gd name="T3" fmla="*/ 3 h 19"/>
                  <a:gd name="T4" fmla="*/ 4 w 20"/>
                  <a:gd name="T5" fmla="*/ 4 h 19"/>
                  <a:gd name="T6" fmla="*/ 4 w 20"/>
                  <a:gd name="T7" fmla="*/ 4 h 19"/>
                  <a:gd name="T8" fmla="*/ 4 w 20"/>
                  <a:gd name="T9" fmla="*/ 4 h 19"/>
                  <a:gd name="T10" fmla="*/ 7 w 20"/>
                  <a:gd name="T11" fmla="*/ 18 h 19"/>
                  <a:gd name="T12" fmla="*/ 7 w 20"/>
                  <a:gd name="T13" fmla="*/ 18 h 19"/>
                  <a:gd name="T14" fmla="*/ 11 w 20"/>
                  <a:gd name="T15" fmla="*/ 19 h 19"/>
                  <a:gd name="T16" fmla="*/ 18 w 20"/>
                  <a:gd name="T17" fmla="*/ 6 h 19"/>
                  <a:gd name="T18" fmla="*/ 10 w 20"/>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
                    <a:moveTo>
                      <a:pt x="10" y="0"/>
                    </a:moveTo>
                    <a:cubicBezTo>
                      <a:pt x="8" y="0"/>
                      <a:pt x="6" y="1"/>
                      <a:pt x="4" y="3"/>
                    </a:cubicBezTo>
                    <a:cubicBezTo>
                      <a:pt x="4" y="4"/>
                      <a:pt x="4" y="4"/>
                      <a:pt x="4" y="4"/>
                    </a:cubicBezTo>
                    <a:cubicBezTo>
                      <a:pt x="4" y="4"/>
                      <a:pt x="4" y="4"/>
                      <a:pt x="4" y="4"/>
                    </a:cubicBezTo>
                    <a:cubicBezTo>
                      <a:pt x="4" y="4"/>
                      <a:pt x="4" y="4"/>
                      <a:pt x="4" y="4"/>
                    </a:cubicBezTo>
                    <a:cubicBezTo>
                      <a:pt x="3" y="5"/>
                      <a:pt x="0" y="12"/>
                      <a:pt x="7" y="18"/>
                    </a:cubicBezTo>
                    <a:cubicBezTo>
                      <a:pt x="7" y="18"/>
                      <a:pt x="7" y="18"/>
                      <a:pt x="7" y="18"/>
                    </a:cubicBezTo>
                    <a:cubicBezTo>
                      <a:pt x="8" y="19"/>
                      <a:pt x="10" y="19"/>
                      <a:pt x="11" y="19"/>
                    </a:cubicBezTo>
                    <a:cubicBezTo>
                      <a:pt x="16" y="19"/>
                      <a:pt x="20" y="13"/>
                      <a:pt x="18" y="6"/>
                    </a:cubicBezTo>
                    <a:cubicBezTo>
                      <a:pt x="17" y="2"/>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7" name="Freeform 58"/>
              <p:cNvSpPr>
                <a:spLocks/>
              </p:cNvSpPr>
              <p:nvPr/>
            </p:nvSpPr>
            <p:spPr bwMode="auto">
              <a:xfrm>
                <a:off x="1636" y="1880"/>
                <a:ext cx="27" cy="30"/>
              </a:xfrm>
              <a:custGeom>
                <a:avLst/>
                <a:gdLst>
                  <a:gd name="T0" fmla="*/ 7 w 17"/>
                  <a:gd name="T1" fmla="*/ 0 h 19"/>
                  <a:gd name="T2" fmla="*/ 3 w 17"/>
                  <a:gd name="T3" fmla="*/ 2 h 19"/>
                  <a:gd name="T4" fmla="*/ 1 w 17"/>
                  <a:gd name="T5" fmla="*/ 4 h 19"/>
                  <a:gd name="T6" fmla="*/ 1 w 17"/>
                  <a:gd name="T7" fmla="*/ 5 h 19"/>
                  <a:gd name="T8" fmla="*/ 1 w 17"/>
                  <a:gd name="T9" fmla="*/ 5 h 19"/>
                  <a:gd name="T10" fmla="*/ 1 w 17"/>
                  <a:gd name="T11" fmla="*/ 5 h 19"/>
                  <a:gd name="T12" fmla="*/ 5 w 17"/>
                  <a:gd name="T13" fmla="*/ 18 h 19"/>
                  <a:gd name="T14" fmla="*/ 6 w 17"/>
                  <a:gd name="T15" fmla="*/ 19 h 19"/>
                  <a:gd name="T16" fmla="*/ 9 w 17"/>
                  <a:gd name="T17" fmla="*/ 19 h 19"/>
                  <a:gd name="T18" fmla="*/ 14 w 17"/>
                  <a:gd name="T19" fmla="*/ 7 h 19"/>
                  <a:gd name="T20" fmla="*/ 7 w 17"/>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9">
                    <a:moveTo>
                      <a:pt x="7" y="0"/>
                    </a:moveTo>
                    <a:cubicBezTo>
                      <a:pt x="5" y="0"/>
                      <a:pt x="4" y="1"/>
                      <a:pt x="3" y="2"/>
                    </a:cubicBezTo>
                    <a:cubicBezTo>
                      <a:pt x="2" y="3"/>
                      <a:pt x="2" y="3"/>
                      <a:pt x="1" y="4"/>
                    </a:cubicBezTo>
                    <a:cubicBezTo>
                      <a:pt x="1" y="5"/>
                      <a:pt x="1" y="5"/>
                      <a:pt x="1" y="5"/>
                    </a:cubicBezTo>
                    <a:cubicBezTo>
                      <a:pt x="1" y="5"/>
                      <a:pt x="1" y="5"/>
                      <a:pt x="1" y="5"/>
                    </a:cubicBezTo>
                    <a:cubicBezTo>
                      <a:pt x="1" y="5"/>
                      <a:pt x="1" y="5"/>
                      <a:pt x="1" y="5"/>
                    </a:cubicBezTo>
                    <a:cubicBezTo>
                      <a:pt x="0" y="10"/>
                      <a:pt x="1" y="15"/>
                      <a:pt x="5" y="18"/>
                    </a:cubicBezTo>
                    <a:cubicBezTo>
                      <a:pt x="5" y="18"/>
                      <a:pt x="6" y="18"/>
                      <a:pt x="6" y="19"/>
                    </a:cubicBezTo>
                    <a:cubicBezTo>
                      <a:pt x="7" y="19"/>
                      <a:pt x="8" y="19"/>
                      <a:pt x="9" y="19"/>
                    </a:cubicBezTo>
                    <a:cubicBezTo>
                      <a:pt x="14" y="19"/>
                      <a:pt x="17" y="13"/>
                      <a:pt x="14" y="7"/>
                    </a:cubicBezTo>
                    <a:cubicBezTo>
                      <a:pt x="13" y="3"/>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8" name="Freeform 59"/>
              <p:cNvSpPr>
                <a:spLocks/>
              </p:cNvSpPr>
              <p:nvPr/>
            </p:nvSpPr>
            <p:spPr bwMode="auto">
              <a:xfrm>
                <a:off x="1666" y="1672"/>
                <a:ext cx="26" cy="28"/>
              </a:xfrm>
              <a:custGeom>
                <a:avLst/>
                <a:gdLst>
                  <a:gd name="T0" fmla="*/ 7 w 17"/>
                  <a:gd name="T1" fmla="*/ 0 h 18"/>
                  <a:gd name="T2" fmla="*/ 2 w 17"/>
                  <a:gd name="T3" fmla="*/ 4 h 18"/>
                  <a:gd name="T4" fmla="*/ 2 w 17"/>
                  <a:gd name="T5" fmla="*/ 5 h 18"/>
                  <a:gd name="T6" fmla="*/ 2 w 17"/>
                  <a:gd name="T7" fmla="*/ 5 h 18"/>
                  <a:gd name="T8" fmla="*/ 2 w 17"/>
                  <a:gd name="T9" fmla="*/ 5 h 18"/>
                  <a:gd name="T10" fmla="*/ 6 w 17"/>
                  <a:gd name="T11" fmla="*/ 17 h 18"/>
                  <a:gd name="T12" fmla="*/ 8 w 17"/>
                  <a:gd name="T13" fmla="*/ 18 h 18"/>
                  <a:gd name="T14" fmla="*/ 10 w 17"/>
                  <a:gd name="T15" fmla="*/ 18 h 18"/>
                  <a:gd name="T16" fmla="*/ 14 w 17"/>
                  <a:gd name="T17" fmla="*/ 7 h 18"/>
                  <a:gd name="T18" fmla="*/ 7 w 1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7" y="0"/>
                    </a:moveTo>
                    <a:cubicBezTo>
                      <a:pt x="5" y="0"/>
                      <a:pt x="3" y="1"/>
                      <a:pt x="2" y="4"/>
                    </a:cubicBezTo>
                    <a:cubicBezTo>
                      <a:pt x="2" y="5"/>
                      <a:pt x="2" y="5"/>
                      <a:pt x="2" y="5"/>
                    </a:cubicBezTo>
                    <a:cubicBezTo>
                      <a:pt x="2" y="5"/>
                      <a:pt x="2" y="5"/>
                      <a:pt x="2" y="5"/>
                    </a:cubicBezTo>
                    <a:cubicBezTo>
                      <a:pt x="2" y="5"/>
                      <a:pt x="2" y="5"/>
                      <a:pt x="2" y="5"/>
                    </a:cubicBezTo>
                    <a:cubicBezTo>
                      <a:pt x="2" y="5"/>
                      <a:pt x="0" y="12"/>
                      <a:pt x="6" y="17"/>
                    </a:cubicBezTo>
                    <a:cubicBezTo>
                      <a:pt x="7" y="17"/>
                      <a:pt x="7" y="18"/>
                      <a:pt x="8" y="18"/>
                    </a:cubicBezTo>
                    <a:cubicBezTo>
                      <a:pt x="9" y="18"/>
                      <a:pt x="10" y="18"/>
                      <a:pt x="10" y="18"/>
                    </a:cubicBezTo>
                    <a:cubicBezTo>
                      <a:pt x="14" y="18"/>
                      <a:pt x="17" y="13"/>
                      <a:pt x="14" y="7"/>
                    </a:cubicBezTo>
                    <a:cubicBezTo>
                      <a:pt x="12" y="3"/>
                      <a:pt x="9"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9" name="Freeform 60"/>
              <p:cNvSpPr>
                <a:spLocks/>
              </p:cNvSpPr>
              <p:nvPr/>
            </p:nvSpPr>
            <p:spPr bwMode="auto">
              <a:xfrm>
                <a:off x="1698" y="1529"/>
                <a:ext cx="24" cy="28"/>
              </a:xfrm>
              <a:custGeom>
                <a:avLst/>
                <a:gdLst>
                  <a:gd name="T0" fmla="*/ 5 w 15"/>
                  <a:gd name="T1" fmla="*/ 0 h 18"/>
                  <a:gd name="T2" fmla="*/ 1 w 15"/>
                  <a:gd name="T3" fmla="*/ 4 h 18"/>
                  <a:gd name="T4" fmla="*/ 1 w 15"/>
                  <a:gd name="T5" fmla="*/ 4 h 18"/>
                  <a:gd name="T6" fmla="*/ 1 w 15"/>
                  <a:gd name="T7" fmla="*/ 4 h 18"/>
                  <a:gd name="T8" fmla="*/ 1 w 15"/>
                  <a:gd name="T9" fmla="*/ 4 h 18"/>
                  <a:gd name="T10" fmla="*/ 6 w 15"/>
                  <a:gd name="T11" fmla="*/ 16 h 18"/>
                  <a:gd name="T12" fmla="*/ 8 w 15"/>
                  <a:gd name="T13" fmla="*/ 18 h 18"/>
                  <a:gd name="T14" fmla="*/ 9 w 15"/>
                  <a:gd name="T15" fmla="*/ 18 h 18"/>
                  <a:gd name="T16" fmla="*/ 12 w 15"/>
                  <a:gd name="T17" fmla="*/ 6 h 18"/>
                  <a:gd name="T18" fmla="*/ 5 w 15"/>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8">
                    <a:moveTo>
                      <a:pt x="5" y="0"/>
                    </a:moveTo>
                    <a:cubicBezTo>
                      <a:pt x="3" y="0"/>
                      <a:pt x="2" y="1"/>
                      <a:pt x="1" y="4"/>
                    </a:cubicBezTo>
                    <a:cubicBezTo>
                      <a:pt x="1" y="4"/>
                      <a:pt x="1" y="4"/>
                      <a:pt x="1" y="4"/>
                    </a:cubicBezTo>
                    <a:cubicBezTo>
                      <a:pt x="1" y="4"/>
                      <a:pt x="1" y="4"/>
                      <a:pt x="1" y="4"/>
                    </a:cubicBezTo>
                    <a:cubicBezTo>
                      <a:pt x="1" y="4"/>
                      <a:pt x="1" y="4"/>
                      <a:pt x="1" y="4"/>
                    </a:cubicBezTo>
                    <a:cubicBezTo>
                      <a:pt x="1" y="5"/>
                      <a:pt x="0" y="11"/>
                      <a:pt x="6" y="16"/>
                    </a:cubicBezTo>
                    <a:cubicBezTo>
                      <a:pt x="7" y="17"/>
                      <a:pt x="7" y="17"/>
                      <a:pt x="8" y="18"/>
                    </a:cubicBezTo>
                    <a:cubicBezTo>
                      <a:pt x="9" y="18"/>
                      <a:pt x="9" y="18"/>
                      <a:pt x="9" y="18"/>
                    </a:cubicBezTo>
                    <a:cubicBezTo>
                      <a:pt x="14" y="18"/>
                      <a:pt x="15" y="11"/>
                      <a:pt x="12" y="6"/>
                    </a:cubicBezTo>
                    <a:cubicBezTo>
                      <a:pt x="10"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0" name="Freeform 61"/>
              <p:cNvSpPr>
                <a:spLocks/>
              </p:cNvSpPr>
              <p:nvPr/>
            </p:nvSpPr>
            <p:spPr bwMode="auto">
              <a:xfrm>
                <a:off x="879" y="615"/>
                <a:ext cx="23" cy="8"/>
              </a:xfrm>
              <a:custGeom>
                <a:avLst/>
                <a:gdLst>
                  <a:gd name="T0" fmla="*/ 7 w 15"/>
                  <a:gd name="T1" fmla="*/ 0 h 5"/>
                  <a:gd name="T2" fmla="*/ 3 w 15"/>
                  <a:gd name="T3" fmla="*/ 0 h 5"/>
                  <a:gd name="T4" fmla="*/ 4 w 15"/>
                  <a:gd name="T5" fmla="*/ 5 h 5"/>
                  <a:gd name="T6" fmla="*/ 8 w 15"/>
                  <a:gd name="T7" fmla="*/ 5 h 5"/>
                  <a:gd name="T8" fmla="*/ 14 w 15"/>
                  <a:gd name="T9" fmla="*/ 3 h 5"/>
                  <a:gd name="T10" fmla="*/ 7 w 15"/>
                  <a:gd name="T11" fmla="*/ 0 h 5"/>
                </a:gdLst>
                <a:ahLst/>
                <a:cxnLst>
                  <a:cxn ang="0">
                    <a:pos x="T0" y="T1"/>
                  </a:cxn>
                  <a:cxn ang="0">
                    <a:pos x="T2" y="T3"/>
                  </a:cxn>
                  <a:cxn ang="0">
                    <a:pos x="T4" y="T5"/>
                  </a:cxn>
                  <a:cxn ang="0">
                    <a:pos x="T6" y="T7"/>
                  </a:cxn>
                  <a:cxn ang="0">
                    <a:pos x="T8" y="T9"/>
                  </a:cxn>
                  <a:cxn ang="0">
                    <a:pos x="T10" y="T11"/>
                  </a:cxn>
                </a:cxnLst>
                <a:rect l="0" t="0" r="r" b="b"/>
                <a:pathLst>
                  <a:path w="15" h="5">
                    <a:moveTo>
                      <a:pt x="7" y="0"/>
                    </a:moveTo>
                    <a:cubicBezTo>
                      <a:pt x="5" y="0"/>
                      <a:pt x="4" y="0"/>
                      <a:pt x="3" y="0"/>
                    </a:cubicBezTo>
                    <a:cubicBezTo>
                      <a:pt x="1" y="1"/>
                      <a:pt x="0" y="3"/>
                      <a:pt x="4" y="5"/>
                    </a:cubicBezTo>
                    <a:cubicBezTo>
                      <a:pt x="5" y="5"/>
                      <a:pt x="7" y="5"/>
                      <a:pt x="8" y="5"/>
                    </a:cubicBezTo>
                    <a:cubicBezTo>
                      <a:pt x="11" y="5"/>
                      <a:pt x="14" y="5"/>
                      <a:pt x="14" y="3"/>
                    </a:cubicBezTo>
                    <a:cubicBezTo>
                      <a:pt x="15" y="1"/>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1" name="Freeform 62"/>
              <p:cNvSpPr>
                <a:spLocks noEditPoints="1"/>
              </p:cNvSpPr>
              <p:nvPr/>
            </p:nvSpPr>
            <p:spPr bwMode="auto">
              <a:xfrm>
                <a:off x="1116" y="606"/>
                <a:ext cx="16" cy="4"/>
              </a:xfrm>
              <a:custGeom>
                <a:avLst/>
                <a:gdLst>
                  <a:gd name="T0" fmla="*/ 9 w 10"/>
                  <a:gd name="T1" fmla="*/ 2 h 3"/>
                  <a:gd name="T2" fmla="*/ 4 w 10"/>
                  <a:gd name="T3" fmla="*/ 3 h 3"/>
                  <a:gd name="T4" fmla="*/ 5 w 10"/>
                  <a:gd name="T5" fmla="*/ 3 h 3"/>
                  <a:gd name="T6" fmla="*/ 8 w 10"/>
                  <a:gd name="T7" fmla="*/ 3 h 3"/>
                  <a:gd name="T8" fmla="*/ 9 w 10"/>
                  <a:gd name="T9" fmla="*/ 3 h 3"/>
                  <a:gd name="T10" fmla="*/ 9 w 10"/>
                  <a:gd name="T11" fmla="*/ 2 h 3"/>
                  <a:gd name="T12" fmla="*/ 2 w 10"/>
                  <a:gd name="T13" fmla="*/ 0 h 3"/>
                  <a:gd name="T14" fmla="*/ 2 w 10"/>
                  <a:gd name="T15" fmla="*/ 0 h 3"/>
                  <a:gd name="T16" fmla="*/ 1 w 10"/>
                  <a:gd name="T17" fmla="*/ 1 h 3"/>
                  <a:gd name="T18" fmla="*/ 1 w 10"/>
                  <a:gd name="T19" fmla="*/ 1 h 3"/>
                  <a:gd name="T20" fmla="*/ 2 w 10"/>
                  <a:gd name="T21" fmla="*/ 2 h 3"/>
                  <a:gd name="T22" fmla="*/ 2 w 10"/>
                  <a:gd name="T23" fmla="*/ 2 h 3"/>
                  <a:gd name="T24" fmla="*/ 3 w 10"/>
                  <a:gd name="T25" fmla="*/ 2 h 3"/>
                  <a:gd name="T26" fmla="*/ 8 w 10"/>
                  <a:gd name="T27" fmla="*/ 1 h 3"/>
                  <a:gd name="T28" fmla="*/ 8 w 10"/>
                  <a:gd name="T29" fmla="*/ 1 h 3"/>
                  <a:gd name="T30" fmla="*/ 2 w 10"/>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3">
                    <a:moveTo>
                      <a:pt x="9" y="2"/>
                    </a:moveTo>
                    <a:cubicBezTo>
                      <a:pt x="7" y="2"/>
                      <a:pt x="6" y="2"/>
                      <a:pt x="4" y="3"/>
                    </a:cubicBezTo>
                    <a:cubicBezTo>
                      <a:pt x="5" y="3"/>
                      <a:pt x="5" y="3"/>
                      <a:pt x="5" y="3"/>
                    </a:cubicBezTo>
                    <a:cubicBezTo>
                      <a:pt x="6" y="3"/>
                      <a:pt x="7" y="3"/>
                      <a:pt x="8" y="3"/>
                    </a:cubicBezTo>
                    <a:cubicBezTo>
                      <a:pt x="9" y="3"/>
                      <a:pt x="10" y="3"/>
                      <a:pt x="9" y="3"/>
                    </a:cubicBezTo>
                    <a:cubicBezTo>
                      <a:pt x="9" y="2"/>
                      <a:pt x="9" y="2"/>
                      <a:pt x="9" y="2"/>
                    </a:cubicBezTo>
                    <a:moveTo>
                      <a:pt x="2" y="0"/>
                    </a:moveTo>
                    <a:cubicBezTo>
                      <a:pt x="2" y="0"/>
                      <a:pt x="2" y="0"/>
                      <a:pt x="2" y="0"/>
                    </a:cubicBezTo>
                    <a:cubicBezTo>
                      <a:pt x="0" y="0"/>
                      <a:pt x="0" y="0"/>
                      <a:pt x="1" y="1"/>
                    </a:cubicBezTo>
                    <a:cubicBezTo>
                      <a:pt x="1" y="1"/>
                      <a:pt x="1" y="1"/>
                      <a:pt x="1" y="1"/>
                    </a:cubicBezTo>
                    <a:cubicBezTo>
                      <a:pt x="1" y="1"/>
                      <a:pt x="2" y="2"/>
                      <a:pt x="2" y="2"/>
                    </a:cubicBezTo>
                    <a:cubicBezTo>
                      <a:pt x="2" y="2"/>
                      <a:pt x="2" y="2"/>
                      <a:pt x="2" y="2"/>
                    </a:cubicBezTo>
                    <a:cubicBezTo>
                      <a:pt x="3" y="2"/>
                      <a:pt x="3" y="2"/>
                      <a:pt x="3" y="2"/>
                    </a:cubicBezTo>
                    <a:cubicBezTo>
                      <a:pt x="4" y="2"/>
                      <a:pt x="6" y="2"/>
                      <a:pt x="8" y="1"/>
                    </a:cubicBezTo>
                    <a:cubicBezTo>
                      <a:pt x="8" y="1"/>
                      <a:pt x="8" y="1"/>
                      <a:pt x="8" y="1"/>
                    </a:cubicBezTo>
                    <a:cubicBezTo>
                      <a:pt x="6"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2" name="Freeform 63"/>
              <p:cNvSpPr>
                <a:spLocks noEditPoints="1"/>
              </p:cNvSpPr>
              <p:nvPr/>
            </p:nvSpPr>
            <p:spPr bwMode="auto">
              <a:xfrm>
                <a:off x="1076" y="702"/>
                <a:ext cx="20" cy="12"/>
              </a:xfrm>
              <a:custGeom>
                <a:avLst/>
                <a:gdLst>
                  <a:gd name="T0" fmla="*/ 7 w 13"/>
                  <a:gd name="T1" fmla="*/ 5 h 8"/>
                  <a:gd name="T2" fmla="*/ 5 w 13"/>
                  <a:gd name="T3" fmla="*/ 7 h 8"/>
                  <a:gd name="T4" fmla="*/ 5 w 13"/>
                  <a:gd name="T5" fmla="*/ 7 h 8"/>
                  <a:gd name="T6" fmla="*/ 5 w 13"/>
                  <a:gd name="T7" fmla="*/ 7 h 8"/>
                  <a:gd name="T8" fmla="*/ 5 w 13"/>
                  <a:gd name="T9" fmla="*/ 7 h 8"/>
                  <a:gd name="T10" fmla="*/ 8 w 13"/>
                  <a:gd name="T11" fmla="*/ 8 h 8"/>
                  <a:gd name="T12" fmla="*/ 12 w 13"/>
                  <a:gd name="T13" fmla="*/ 7 h 8"/>
                  <a:gd name="T14" fmla="*/ 7 w 13"/>
                  <a:gd name="T15" fmla="*/ 5 h 8"/>
                  <a:gd name="T16" fmla="*/ 1 w 13"/>
                  <a:gd name="T17" fmla="*/ 2 h 8"/>
                  <a:gd name="T18" fmla="*/ 2 w 13"/>
                  <a:gd name="T19" fmla="*/ 6 h 8"/>
                  <a:gd name="T20" fmla="*/ 2 w 13"/>
                  <a:gd name="T21" fmla="*/ 6 h 8"/>
                  <a:gd name="T22" fmla="*/ 4 w 13"/>
                  <a:gd name="T23" fmla="*/ 4 h 8"/>
                  <a:gd name="T24" fmla="*/ 1 w 13"/>
                  <a:gd name="T25" fmla="*/ 2 h 8"/>
                  <a:gd name="T26" fmla="*/ 10 w 13"/>
                  <a:gd name="T27" fmla="*/ 1 h 8"/>
                  <a:gd name="T28" fmla="*/ 8 w 13"/>
                  <a:gd name="T29" fmla="*/ 4 h 8"/>
                  <a:gd name="T30" fmla="*/ 13 w 13"/>
                  <a:gd name="T31" fmla="*/ 6 h 8"/>
                  <a:gd name="T32" fmla="*/ 13 w 13"/>
                  <a:gd name="T33" fmla="*/ 6 h 8"/>
                  <a:gd name="T34" fmla="*/ 10 w 13"/>
                  <a:gd name="T35" fmla="*/ 1 h 8"/>
                  <a:gd name="T36" fmla="*/ 5 w 13"/>
                  <a:gd name="T37" fmla="*/ 0 h 8"/>
                  <a:gd name="T38" fmla="*/ 2 w 13"/>
                  <a:gd name="T39" fmla="*/ 1 h 8"/>
                  <a:gd name="T40" fmla="*/ 2 w 13"/>
                  <a:gd name="T41" fmla="*/ 1 h 8"/>
                  <a:gd name="T42" fmla="*/ 6 w 13"/>
                  <a:gd name="T43" fmla="*/ 3 h 8"/>
                  <a:gd name="T44" fmla="*/ 6 w 13"/>
                  <a:gd name="T45" fmla="*/ 3 h 8"/>
                  <a:gd name="T46" fmla="*/ 8 w 13"/>
                  <a:gd name="T47" fmla="*/ 1 h 8"/>
                  <a:gd name="T48" fmla="*/ 5 w 13"/>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8">
                    <a:moveTo>
                      <a:pt x="7" y="5"/>
                    </a:moveTo>
                    <a:cubicBezTo>
                      <a:pt x="6" y="5"/>
                      <a:pt x="5" y="6"/>
                      <a:pt x="5" y="7"/>
                    </a:cubicBezTo>
                    <a:cubicBezTo>
                      <a:pt x="5" y="7"/>
                      <a:pt x="5" y="7"/>
                      <a:pt x="5" y="7"/>
                    </a:cubicBezTo>
                    <a:cubicBezTo>
                      <a:pt x="5" y="7"/>
                      <a:pt x="5" y="7"/>
                      <a:pt x="5" y="7"/>
                    </a:cubicBezTo>
                    <a:cubicBezTo>
                      <a:pt x="5" y="7"/>
                      <a:pt x="5" y="7"/>
                      <a:pt x="5" y="7"/>
                    </a:cubicBezTo>
                    <a:cubicBezTo>
                      <a:pt x="6" y="7"/>
                      <a:pt x="7" y="8"/>
                      <a:pt x="8" y="8"/>
                    </a:cubicBezTo>
                    <a:cubicBezTo>
                      <a:pt x="10" y="8"/>
                      <a:pt x="11" y="7"/>
                      <a:pt x="12" y="7"/>
                    </a:cubicBezTo>
                    <a:cubicBezTo>
                      <a:pt x="10" y="6"/>
                      <a:pt x="8" y="5"/>
                      <a:pt x="7" y="5"/>
                    </a:cubicBezTo>
                    <a:moveTo>
                      <a:pt x="1" y="2"/>
                    </a:moveTo>
                    <a:cubicBezTo>
                      <a:pt x="0" y="3"/>
                      <a:pt x="1" y="4"/>
                      <a:pt x="2" y="6"/>
                    </a:cubicBezTo>
                    <a:cubicBezTo>
                      <a:pt x="2" y="6"/>
                      <a:pt x="2" y="6"/>
                      <a:pt x="2" y="6"/>
                    </a:cubicBezTo>
                    <a:cubicBezTo>
                      <a:pt x="3" y="5"/>
                      <a:pt x="4" y="4"/>
                      <a:pt x="4" y="4"/>
                    </a:cubicBezTo>
                    <a:cubicBezTo>
                      <a:pt x="3" y="3"/>
                      <a:pt x="2" y="3"/>
                      <a:pt x="1" y="2"/>
                    </a:cubicBezTo>
                    <a:moveTo>
                      <a:pt x="10" y="1"/>
                    </a:moveTo>
                    <a:cubicBezTo>
                      <a:pt x="9" y="2"/>
                      <a:pt x="9" y="3"/>
                      <a:pt x="8" y="4"/>
                    </a:cubicBezTo>
                    <a:cubicBezTo>
                      <a:pt x="9" y="4"/>
                      <a:pt x="11" y="5"/>
                      <a:pt x="13" y="6"/>
                    </a:cubicBezTo>
                    <a:cubicBezTo>
                      <a:pt x="13" y="6"/>
                      <a:pt x="13" y="6"/>
                      <a:pt x="13" y="6"/>
                    </a:cubicBezTo>
                    <a:cubicBezTo>
                      <a:pt x="13" y="4"/>
                      <a:pt x="12" y="3"/>
                      <a:pt x="10" y="1"/>
                    </a:cubicBezTo>
                    <a:moveTo>
                      <a:pt x="5" y="0"/>
                    </a:moveTo>
                    <a:cubicBezTo>
                      <a:pt x="4" y="0"/>
                      <a:pt x="2" y="1"/>
                      <a:pt x="2" y="1"/>
                    </a:cubicBezTo>
                    <a:cubicBezTo>
                      <a:pt x="2" y="1"/>
                      <a:pt x="2" y="1"/>
                      <a:pt x="2" y="1"/>
                    </a:cubicBezTo>
                    <a:cubicBezTo>
                      <a:pt x="3" y="1"/>
                      <a:pt x="4" y="2"/>
                      <a:pt x="6" y="3"/>
                    </a:cubicBezTo>
                    <a:cubicBezTo>
                      <a:pt x="6" y="3"/>
                      <a:pt x="6" y="3"/>
                      <a:pt x="6" y="3"/>
                    </a:cubicBezTo>
                    <a:cubicBezTo>
                      <a:pt x="6" y="2"/>
                      <a:pt x="7" y="1"/>
                      <a:pt x="8" y="1"/>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3" name="Freeform 64"/>
              <p:cNvSpPr>
                <a:spLocks/>
              </p:cNvSpPr>
              <p:nvPr/>
            </p:nvSpPr>
            <p:spPr bwMode="auto">
              <a:xfrm>
                <a:off x="1133" y="719"/>
                <a:ext cx="20" cy="11"/>
              </a:xfrm>
              <a:custGeom>
                <a:avLst/>
                <a:gdLst>
                  <a:gd name="T0" fmla="*/ 5 w 13"/>
                  <a:gd name="T1" fmla="*/ 0 h 7"/>
                  <a:gd name="T2" fmla="*/ 2 w 13"/>
                  <a:gd name="T3" fmla="*/ 1 h 7"/>
                  <a:gd name="T4" fmla="*/ 5 w 13"/>
                  <a:gd name="T5" fmla="*/ 6 h 7"/>
                  <a:gd name="T6" fmla="*/ 9 w 13"/>
                  <a:gd name="T7" fmla="*/ 7 h 7"/>
                  <a:gd name="T8" fmla="*/ 13 w 13"/>
                  <a:gd name="T9" fmla="*/ 5 h 7"/>
                  <a:gd name="T10" fmla="*/ 5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5" y="0"/>
                    </a:moveTo>
                    <a:cubicBezTo>
                      <a:pt x="4" y="0"/>
                      <a:pt x="3" y="0"/>
                      <a:pt x="2" y="1"/>
                    </a:cubicBezTo>
                    <a:cubicBezTo>
                      <a:pt x="0" y="2"/>
                      <a:pt x="1" y="4"/>
                      <a:pt x="5" y="6"/>
                    </a:cubicBezTo>
                    <a:cubicBezTo>
                      <a:pt x="6" y="7"/>
                      <a:pt x="8" y="7"/>
                      <a:pt x="9" y="7"/>
                    </a:cubicBezTo>
                    <a:cubicBezTo>
                      <a:pt x="11" y="7"/>
                      <a:pt x="13" y="6"/>
                      <a:pt x="13" y="5"/>
                    </a:cubicBezTo>
                    <a:cubicBezTo>
                      <a:pt x="13" y="2"/>
                      <a:pt x="9"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4" name="Freeform 65"/>
              <p:cNvSpPr>
                <a:spLocks/>
              </p:cNvSpPr>
              <p:nvPr/>
            </p:nvSpPr>
            <p:spPr bwMode="auto">
              <a:xfrm>
                <a:off x="1093" y="991"/>
                <a:ext cx="25" cy="20"/>
              </a:xfrm>
              <a:custGeom>
                <a:avLst/>
                <a:gdLst>
                  <a:gd name="T0" fmla="*/ 6 w 16"/>
                  <a:gd name="T1" fmla="*/ 0 h 13"/>
                  <a:gd name="T2" fmla="*/ 1 w 16"/>
                  <a:gd name="T3" fmla="*/ 3 h 13"/>
                  <a:gd name="T4" fmla="*/ 5 w 16"/>
                  <a:gd name="T5" fmla="*/ 12 h 13"/>
                  <a:gd name="T6" fmla="*/ 5 w 16"/>
                  <a:gd name="T7" fmla="*/ 12 h 13"/>
                  <a:gd name="T8" fmla="*/ 6 w 16"/>
                  <a:gd name="T9" fmla="*/ 12 h 13"/>
                  <a:gd name="T10" fmla="*/ 8 w 16"/>
                  <a:gd name="T11" fmla="*/ 13 h 13"/>
                  <a:gd name="T12" fmla="*/ 8 w 16"/>
                  <a:gd name="T13" fmla="*/ 13 h 13"/>
                  <a:gd name="T14" fmla="*/ 10 w 16"/>
                  <a:gd name="T15" fmla="*/ 13 h 13"/>
                  <a:gd name="T16" fmla="*/ 16 w 16"/>
                  <a:gd name="T17" fmla="*/ 7 h 13"/>
                  <a:gd name="T18" fmla="*/ 6 w 16"/>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3">
                    <a:moveTo>
                      <a:pt x="6" y="0"/>
                    </a:moveTo>
                    <a:cubicBezTo>
                      <a:pt x="4" y="0"/>
                      <a:pt x="3" y="1"/>
                      <a:pt x="1" y="3"/>
                    </a:cubicBezTo>
                    <a:cubicBezTo>
                      <a:pt x="0" y="5"/>
                      <a:pt x="0" y="9"/>
                      <a:pt x="5" y="12"/>
                    </a:cubicBezTo>
                    <a:cubicBezTo>
                      <a:pt x="5" y="12"/>
                      <a:pt x="5" y="12"/>
                      <a:pt x="5" y="12"/>
                    </a:cubicBezTo>
                    <a:cubicBezTo>
                      <a:pt x="6" y="12"/>
                      <a:pt x="6" y="12"/>
                      <a:pt x="6" y="12"/>
                    </a:cubicBezTo>
                    <a:cubicBezTo>
                      <a:pt x="7" y="12"/>
                      <a:pt x="7" y="13"/>
                      <a:pt x="8" y="13"/>
                    </a:cubicBezTo>
                    <a:cubicBezTo>
                      <a:pt x="8" y="13"/>
                      <a:pt x="8" y="13"/>
                      <a:pt x="8" y="13"/>
                    </a:cubicBezTo>
                    <a:cubicBezTo>
                      <a:pt x="9" y="13"/>
                      <a:pt x="9" y="13"/>
                      <a:pt x="10" y="13"/>
                    </a:cubicBezTo>
                    <a:cubicBezTo>
                      <a:pt x="14" y="13"/>
                      <a:pt x="16" y="10"/>
                      <a:pt x="16" y="7"/>
                    </a:cubicBezTo>
                    <a:cubicBezTo>
                      <a:pt x="15" y="3"/>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5" name="Freeform 66"/>
              <p:cNvSpPr>
                <a:spLocks/>
              </p:cNvSpPr>
              <p:nvPr/>
            </p:nvSpPr>
            <p:spPr bwMode="auto">
              <a:xfrm>
                <a:off x="1531" y="1256"/>
                <a:ext cx="23" cy="23"/>
              </a:xfrm>
              <a:custGeom>
                <a:avLst/>
                <a:gdLst>
                  <a:gd name="T0" fmla="*/ 4 w 15"/>
                  <a:gd name="T1" fmla="*/ 0 h 15"/>
                  <a:gd name="T2" fmla="*/ 1 w 15"/>
                  <a:gd name="T3" fmla="*/ 3 h 15"/>
                  <a:gd name="T4" fmla="*/ 3 w 15"/>
                  <a:gd name="T5" fmla="*/ 12 h 15"/>
                  <a:gd name="T6" fmla="*/ 4 w 15"/>
                  <a:gd name="T7" fmla="*/ 12 h 15"/>
                  <a:gd name="T8" fmla="*/ 5 w 15"/>
                  <a:gd name="T9" fmla="*/ 14 h 15"/>
                  <a:gd name="T10" fmla="*/ 7 w 15"/>
                  <a:gd name="T11" fmla="*/ 15 h 15"/>
                  <a:gd name="T12" fmla="*/ 9 w 15"/>
                  <a:gd name="T13" fmla="*/ 15 h 15"/>
                  <a:gd name="T14" fmla="*/ 12 w 15"/>
                  <a:gd name="T15" fmla="*/ 6 h 15"/>
                  <a:gd name="T16" fmla="*/ 4 w 1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4" y="0"/>
                    </a:moveTo>
                    <a:cubicBezTo>
                      <a:pt x="3" y="0"/>
                      <a:pt x="1" y="1"/>
                      <a:pt x="1" y="3"/>
                    </a:cubicBezTo>
                    <a:cubicBezTo>
                      <a:pt x="0" y="5"/>
                      <a:pt x="1" y="9"/>
                      <a:pt x="3" y="12"/>
                    </a:cubicBezTo>
                    <a:cubicBezTo>
                      <a:pt x="4" y="12"/>
                      <a:pt x="4" y="12"/>
                      <a:pt x="4" y="12"/>
                    </a:cubicBezTo>
                    <a:cubicBezTo>
                      <a:pt x="4" y="13"/>
                      <a:pt x="5" y="13"/>
                      <a:pt x="5" y="14"/>
                    </a:cubicBezTo>
                    <a:cubicBezTo>
                      <a:pt x="6" y="14"/>
                      <a:pt x="7" y="15"/>
                      <a:pt x="7" y="15"/>
                    </a:cubicBezTo>
                    <a:cubicBezTo>
                      <a:pt x="8" y="15"/>
                      <a:pt x="9" y="15"/>
                      <a:pt x="9" y="15"/>
                    </a:cubicBezTo>
                    <a:cubicBezTo>
                      <a:pt x="13" y="15"/>
                      <a:pt x="15" y="11"/>
                      <a:pt x="12" y="6"/>
                    </a:cubicBezTo>
                    <a:cubicBezTo>
                      <a:pt x="10" y="2"/>
                      <a:pt x="7"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6" name="Freeform 67"/>
              <p:cNvSpPr>
                <a:spLocks/>
              </p:cNvSpPr>
              <p:nvPr/>
            </p:nvSpPr>
            <p:spPr bwMode="auto">
              <a:xfrm>
                <a:off x="1251" y="943"/>
                <a:ext cx="22" cy="17"/>
              </a:xfrm>
              <a:custGeom>
                <a:avLst/>
                <a:gdLst>
                  <a:gd name="T0" fmla="*/ 5 w 14"/>
                  <a:gd name="T1" fmla="*/ 0 h 11"/>
                  <a:gd name="T2" fmla="*/ 1 w 14"/>
                  <a:gd name="T3" fmla="*/ 2 h 11"/>
                  <a:gd name="T4" fmla="*/ 5 w 14"/>
                  <a:gd name="T5" fmla="*/ 10 h 11"/>
                  <a:gd name="T6" fmla="*/ 9 w 14"/>
                  <a:gd name="T7" fmla="*/ 11 h 11"/>
                  <a:gd name="T8" fmla="*/ 14 w 14"/>
                  <a:gd name="T9" fmla="*/ 8 h 11"/>
                  <a:gd name="T10" fmla="*/ 14 w 14"/>
                  <a:gd name="T11" fmla="*/ 8 h 11"/>
                  <a:gd name="T12" fmla="*/ 14 w 14"/>
                  <a:gd name="T13" fmla="*/ 6 h 11"/>
                  <a:gd name="T14" fmla="*/ 5 w 14"/>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1">
                    <a:moveTo>
                      <a:pt x="5" y="0"/>
                    </a:moveTo>
                    <a:cubicBezTo>
                      <a:pt x="3" y="0"/>
                      <a:pt x="2" y="0"/>
                      <a:pt x="1" y="2"/>
                    </a:cubicBezTo>
                    <a:cubicBezTo>
                      <a:pt x="0" y="3"/>
                      <a:pt x="0" y="7"/>
                      <a:pt x="5" y="10"/>
                    </a:cubicBezTo>
                    <a:cubicBezTo>
                      <a:pt x="7" y="11"/>
                      <a:pt x="8" y="11"/>
                      <a:pt x="9" y="11"/>
                    </a:cubicBezTo>
                    <a:cubicBezTo>
                      <a:pt x="12" y="11"/>
                      <a:pt x="13" y="10"/>
                      <a:pt x="14" y="8"/>
                    </a:cubicBezTo>
                    <a:cubicBezTo>
                      <a:pt x="14" y="8"/>
                      <a:pt x="14" y="8"/>
                      <a:pt x="14" y="8"/>
                    </a:cubicBezTo>
                    <a:cubicBezTo>
                      <a:pt x="14" y="7"/>
                      <a:pt x="14" y="7"/>
                      <a:pt x="14" y="6"/>
                    </a:cubicBezTo>
                    <a:cubicBezTo>
                      <a:pt x="13" y="2"/>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7" name="Freeform 68"/>
              <p:cNvSpPr>
                <a:spLocks/>
              </p:cNvSpPr>
              <p:nvPr/>
            </p:nvSpPr>
            <p:spPr bwMode="auto">
              <a:xfrm>
                <a:off x="1677" y="1281"/>
                <a:ext cx="20" cy="23"/>
              </a:xfrm>
              <a:custGeom>
                <a:avLst/>
                <a:gdLst>
                  <a:gd name="T0" fmla="*/ 3 w 13"/>
                  <a:gd name="T1" fmla="*/ 0 h 15"/>
                  <a:gd name="T2" fmla="*/ 0 w 13"/>
                  <a:gd name="T3" fmla="*/ 3 h 15"/>
                  <a:gd name="T4" fmla="*/ 0 w 13"/>
                  <a:gd name="T5" fmla="*/ 3 h 15"/>
                  <a:gd name="T6" fmla="*/ 0 w 13"/>
                  <a:gd name="T7" fmla="*/ 3 h 15"/>
                  <a:gd name="T8" fmla="*/ 0 w 13"/>
                  <a:gd name="T9" fmla="*/ 4 h 15"/>
                  <a:gd name="T10" fmla="*/ 5 w 13"/>
                  <a:gd name="T11" fmla="*/ 14 h 15"/>
                  <a:gd name="T12" fmla="*/ 8 w 13"/>
                  <a:gd name="T13" fmla="*/ 15 h 15"/>
                  <a:gd name="T14" fmla="*/ 9 w 13"/>
                  <a:gd name="T15" fmla="*/ 15 h 15"/>
                  <a:gd name="T16" fmla="*/ 9 w 13"/>
                  <a:gd name="T17" fmla="*/ 4 h 15"/>
                  <a:gd name="T18" fmla="*/ 3 w 13"/>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3" y="0"/>
                    </a:moveTo>
                    <a:cubicBezTo>
                      <a:pt x="2" y="0"/>
                      <a:pt x="1" y="1"/>
                      <a:pt x="0" y="3"/>
                    </a:cubicBezTo>
                    <a:cubicBezTo>
                      <a:pt x="0" y="3"/>
                      <a:pt x="0" y="3"/>
                      <a:pt x="0" y="3"/>
                    </a:cubicBezTo>
                    <a:cubicBezTo>
                      <a:pt x="0" y="3"/>
                      <a:pt x="0" y="3"/>
                      <a:pt x="0" y="3"/>
                    </a:cubicBezTo>
                    <a:cubicBezTo>
                      <a:pt x="0" y="3"/>
                      <a:pt x="0" y="3"/>
                      <a:pt x="0" y="4"/>
                    </a:cubicBezTo>
                    <a:cubicBezTo>
                      <a:pt x="0" y="5"/>
                      <a:pt x="0" y="10"/>
                      <a:pt x="5" y="14"/>
                    </a:cubicBezTo>
                    <a:cubicBezTo>
                      <a:pt x="6" y="14"/>
                      <a:pt x="7" y="15"/>
                      <a:pt x="8" y="15"/>
                    </a:cubicBezTo>
                    <a:cubicBezTo>
                      <a:pt x="8" y="15"/>
                      <a:pt x="9" y="15"/>
                      <a:pt x="9" y="15"/>
                    </a:cubicBezTo>
                    <a:cubicBezTo>
                      <a:pt x="13" y="15"/>
                      <a:pt x="13" y="9"/>
                      <a:pt x="9" y="4"/>
                    </a:cubicBezTo>
                    <a:cubicBezTo>
                      <a:pt x="7" y="1"/>
                      <a:pt x="5"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8" name="Freeform 69"/>
              <p:cNvSpPr>
                <a:spLocks/>
              </p:cNvSpPr>
              <p:nvPr/>
            </p:nvSpPr>
            <p:spPr bwMode="auto">
              <a:xfrm>
                <a:off x="-510" y="1177"/>
                <a:ext cx="27" cy="25"/>
              </a:xfrm>
              <a:custGeom>
                <a:avLst/>
                <a:gdLst>
                  <a:gd name="T0" fmla="*/ 14 w 17"/>
                  <a:gd name="T1" fmla="*/ 0 h 16"/>
                  <a:gd name="T2" fmla="*/ 3 w 17"/>
                  <a:gd name="T3" fmla="*/ 7 h 16"/>
                  <a:gd name="T4" fmla="*/ 5 w 17"/>
                  <a:gd name="T5" fmla="*/ 16 h 16"/>
                  <a:gd name="T6" fmla="*/ 5 w 17"/>
                  <a:gd name="T7" fmla="*/ 16 h 16"/>
                  <a:gd name="T8" fmla="*/ 16 w 17"/>
                  <a:gd name="T9" fmla="*/ 9 h 16"/>
                  <a:gd name="T10" fmla="*/ 16 w 17"/>
                  <a:gd name="T11" fmla="*/ 8 h 16"/>
                  <a:gd name="T12" fmla="*/ 17 w 17"/>
                  <a:gd name="T13" fmla="*/ 6 h 16"/>
                  <a:gd name="T14" fmla="*/ 17 w 17"/>
                  <a:gd name="T15" fmla="*/ 3 h 16"/>
                  <a:gd name="T16" fmla="*/ 14 w 17"/>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14" y="0"/>
                    </a:moveTo>
                    <a:cubicBezTo>
                      <a:pt x="11" y="0"/>
                      <a:pt x="6" y="3"/>
                      <a:pt x="3" y="7"/>
                    </a:cubicBezTo>
                    <a:cubicBezTo>
                      <a:pt x="1" y="10"/>
                      <a:pt x="0" y="16"/>
                      <a:pt x="5" y="16"/>
                    </a:cubicBezTo>
                    <a:cubicBezTo>
                      <a:pt x="5" y="16"/>
                      <a:pt x="5" y="16"/>
                      <a:pt x="5" y="16"/>
                    </a:cubicBezTo>
                    <a:cubicBezTo>
                      <a:pt x="9" y="16"/>
                      <a:pt x="13" y="13"/>
                      <a:pt x="16" y="9"/>
                    </a:cubicBezTo>
                    <a:cubicBezTo>
                      <a:pt x="16" y="9"/>
                      <a:pt x="16" y="8"/>
                      <a:pt x="16" y="8"/>
                    </a:cubicBezTo>
                    <a:cubicBezTo>
                      <a:pt x="17" y="7"/>
                      <a:pt x="17" y="6"/>
                      <a:pt x="17" y="6"/>
                    </a:cubicBezTo>
                    <a:cubicBezTo>
                      <a:pt x="17" y="5"/>
                      <a:pt x="17" y="4"/>
                      <a:pt x="17" y="3"/>
                    </a:cubicBezTo>
                    <a:cubicBezTo>
                      <a:pt x="17" y="1"/>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9" name="Freeform 70"/>
              <p:cNvSpPr>
                <a:spLocks noEditPoints="1"/>
              </p:cNvSpPr>
              <p:nvPr/>
            </p:nvSpPr>
            <p:spPr bwMode="auto">
              <a:xfrm>
                <a:off x="-121" y="1789"/>
                <a:ext cx="73" cy="71"/>
              </a:xfrm>
              <a:custGeom>
                <a:avLst/>
                <a:gdLst>
                  <a:gd name="T0" fmla="*/ 19 w 47"/>
                  <a:gd name="T1" fmla="*/ 13 h 46"/>
                  <a:gd name="T2" fmla="*/ 25 w 47"/>
                  <a:gd name="T3" fmla="*/ 11 h 46"/>
                  <a:gd name="T4" fmla="*/ 28 w 47"/>
                  <a:gd name="T5" fmla="*/ 12 h 46"/>
                  <a:gd name="T6" fmla="*/ 28 w 47"/>
                  <a:gd name="T7" fmla="*/ 12 h 46"/>
                  <a:gd name="T8" fmla="*/ 32 w 47"/>
                  <a:gd name="T9" fmla="*/ 15 h 46"/>
                  <a:gd name="T10" fmla="*/ 27 w 47"/>
                  <a:gd name="T11" fmla="*/ 33 h 46"/>
                  <a:gd name="T12" fmla="*/ 22 w 47"/>
                  <a:gd name="T13" fmla="*/ 34 h 46"/>
                  <a:gd name="T14" fmla="*/ 13 w 47"/>
                  <a:gd name="T15" fmla="*/ 21 h 46"/>
                  <a:gd name="T16" fmla="*/ 14 w 47"/>
                  <a:gd name="T17" fmla="*/ 19 h 46"/>
                  <a:gd name="T18" fmla="*/ 14 w 47"/>
                  <a:gd name="T19" fmla="*/ 19 h 46"/>
                  <a:gd name="T20" fmla="*/ 14 w 47"/>
                  <a:gd name="T21" fmla="*/ 19 h 46"/>
                  <a:gd name="T22" fmla="*/ 19 w 47"/>
                  <a:gd name="T23" fmla="*/ 13 h 46"/>
                  <a:gd name="T24" fmla="*/ 26 w 47"/>
                  <a:gd name="T25" fmla="*/ 0 h 46"/>
                  <a:gd name="T26" fmla="*/ 11 w 47"/>
                  <a:gd name="T27" fmla="*/ 5 h 46"/>
                  <a:gd name="T28" fmla="*/ 4 w 47"/>
                  <a:gd name="T29" fmla="*/ 14 h 46"/>
                  <a:gd name="T30" fmla="*/ 4 w 47"/>
                  <a:gd name="T31" fmla="*/ 15 h 46"/>
                  <a:gd name="T32" fmla="*/ 4 w 47"/>
                  <a:gd name="T33" fmla="*/ 15 h 46"/>
                  <a:gd name="T34" fmla="*/ 3 w 47"/>
                  <a:gd name="T35" fmla="*/ 17 h 46"/>
                  <a:gd name="T36" fmla="*/ 2 w 47"/>
                  <a:gd name="T37" fmla="*/ 19 h 46"/>
                  <a:gd name="T38" fmla="*/ 15 w 47"/>
                  <a:gd name="T39" fmla="*/ 45 h 46"/>
                  <a:gd name="T40" fmla="*/ 21 w 47"/>
                  <a:gd name="T41" fmla="*/ 46 h 46"/>
                  <a:gd name="T42" fmla="*/ 28 w 47"/>
                  <a:gd name="T43" fmla="*/ 45 h 46"/>
                  <a:gd name="T44" fmla="*/ 31 w 47"/>
                  <a:gd name="T45" fmla="*/ 44 h 46"/>
                  <a:gd name="T46" fmla="*/ 31 w 47"/>
                  <a:gd name="T47" fmla="*/ 44 h 46"/>
                  <a:gd name="T48" fmla="*/ 41 w 47"/>
                  <a:gd name="T49" fmla="*/ 35 h 46"/>
                  <a:gd name="T50" fmla="*/ 44 w 47"/>
                  <a:gd name="T51" fmla="*/ 12 h 46"/>
                  <a:gd name="T52" fmla="*/ 43 w 47"/>
                  <a:gd name="T53" fmla="*/ 11 h 46"/>
                  <a:gd name="T54" fmla="*/ 43 w 47"/>
                  <a:gd name="T55" fmla="*/ 10 h 46"/>
                  <a:gd name="T56" fmla="*/ 34 w 47"/>
                  <a:gd name="T57" fmla="*/ 1 h 46"/>
                  <a:gd name="T58" fmla="*/ 26 w 47"/>
                  <a:gd name="T5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46">
                    <a:moveTo>
                      <a:pt x="19" y="13"/>
                    </a:moveTo>
                    <a:cubicBezTo>
                      <a:pt x="21" y="12"/>
                      <a:pt x="23" y="11"/>
                      <a:pt x="25" y="11"/>
                    </a:cubicBezTo>
                    <a:cubicBezTo>
                      <a:pt x="26" y="11"/>
                      <a:pt x="27" y="12"/>
                      <a:pt x="28" y="12"/>
                    </a:cubicBezTo>
                    <a:cubicBezTo>
                      <a:pt x="28" y="12"/>
                      <a:pt x="28" y="12"/>
                      <a:pt x="28" y="12"/>
                    </a:cubicBezTo>
                    <a:cubicBezTo>
                      <a:pt x="30" y="13"/>
                      <a:pt x="31" y="14"/>
                      <a:pt x="32" y="15"/>
                    </a:cubicBezTo>
                    <a:cubicBezTo>
                      <a:pt x="36" y="21"/>
                      <a:pt x="34" y="30"/>
                      <a:pt x="27" y="33"/>
                    </a:cubicBezTo>
                    <a:cubicBezTo>
                      <a:pt x="25" y="34"/>
                      <a:pt x="24" y="34"/>
                      <a:pt x="22" y="34"/>
                    </a:cubicBezTo>
                    <a:cubicBezTo>
                      <a:pt x="16" y="34"/>
                      <a:pt x="11" y="28"/>
                      <a:pt x="13" y="21"/>
                    </a:cubicBezTo>
                    <a:cubicBezTo>
                      <a:pt x="13" y="20"/>
                      <a:pt x="14" y="19"/>
                      <a:pt x="14" y="19"/>
                    </a:cubicBezTo>
                    <a:cubicBezTo>
                      <a:pt x="14" y="19"/>
                      <a:pt x="14" y="19"/>
                      <a:pt x="14" y="19"/>
                    </a:cubicBezTo>
                    <a:cubicBezTo>
                      <a:pt x="14" y="19"/>
                      <a:pt x="14" y="19"/>
                      <a:pt x="14" y="19"/>
                    </a:cubicBezTo>
                    <a:cubicBezTo>
                      <a:pt x="15" y="16"/>
                      <a:pt x="17" y="14"/>
                      <a:pt x="19" y="13"/>
                    </a:cubicBezTo>
                    <a:moveTo>
                      <a:pt x="26" y="0"/>
                    </a:moveTo>
                    <a:cubicBezTo>
                      <a:pt x="21" y="0"/>
                      <a:pt x="16" y="2"/>
                      <a:pt x="11" y="5"/>
                    </a:cubicBezTo>
                    <a:cubicBezTo>
                      <a:pt x="8" y="8"/>
                      <a:pt x="6" y="11"/>
                      <a:pt x="4" y="14"/>
                    </a:cubicBezTo>
                    <a:cubicBezTo>
                      <a:pt x="4" y="15"/>
                      <a:pt x="4" y="15"/>
                      <a:pt x="4" y="15"/>
                    </a:cubicBezTo>
                    <a:cubicBezTo>
                      <a:pt x="4" y="15"/>
                      <a:pt x="4" y="15"/>
                      <a:pt x="4" y="15"/>
                    </a:cubicBezTo>
                    <a:cubicBezTo>
                      <a:pt x="4" y="15"/>
                      <a:pt x="3" y="16"/>
                      <a:pt x="3" y="17"/>
                    </a:cubicBezTo>
                    <a:cubicBezTo>
                      <a:pt x="3" y="18"/>
                      <a:pt x="3" y="18"/>
                      <a:pt x="2" y="19"/>
                    </a:cubicBezTo>
                    <a:cubicBezTo>
                      <a:pt x="0" y="30"/>
                      <a:pt x="5" y="42"/>
                      <a:pt x="15" y="45"/>
                    </a:cubicBezTo>
                    <a:cubicBezTo>
                      <a:pt x="17" y="46"/>
                      <a:pt x="19" y="46"/>
                      <a:pt x="21" y="46"/>
                    </a:cubicBezTo>
                    <a:cubicBezTo>
                      <a:pt x="24" y="46"/>
                      <a:pt x="26" y="46"/>
                      <a:pt x="28" y="45"/>
                    </a:cubicBezTo>
                    <a:cubicBezTo>
                      <a:pt x="29" y="45"/>
                      <a:pt x="30" y="44"/>
                      <a:pt x="31" y="44"/>
                    </a:cubicBezTo>
                    <a:cubicBezTo>
                      <a:pt x="31" y="44"/>
                      <a:pt x="31" y="44"/>
                      <a:pt x="31" y="44"/>
                    </a:cubicBezTo>
                    <a:cubicBezTo>
                      <a:pt x="35" y="42"/>
                      <a:pt x="38" y="39"/>
                      <a:pt x="41" y="35"/>
                    </a:cubicBezTo>
                    <a:cubicBezTo>
                      <a:pt x="45" y="28"/>
                      <a:pt x="47" y="20"/>
                      <a:pt x="44" y="12"/>
                    </a:cubicBezTo>
                    <a:cubicBezTo>
                      <a:pt x="44" y="12"/>
                      <a:pt x="43" y="11"/>
                      <a:pt x="43" y="11"/>
                    </a:cubicBezTo>
                    <a:cubicBezTo>
                      <a:pt x="43" y="10"/>
                      <a:pt x="43" y="10"/>
                      <a:pt x="43" y="10"/>
                    </a:cubicBezTo>
                    <a:cubicBezTo>
                      <a:pt x="41" y="6"/>
                      <a:pt x="38" y="3"/>
                      <a:pt x="34" y="1"/>
                    </a:cubicBezTo>
                    <a:cubicBezTo>
                      <a:pt x="31" y="0"/>
                      <a:pt x="28"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0" name="Freeform 71"/>
              <p:cNvSpPr>
                <a:spLocks noEditPoints="1"/>
              </p:cNvSpPr>
              <p:nvPr/>
            </p:nvSpPr>
            <p:spPr bwMode="auto">
              <a:xfrm>
                <a:off x="-129" y="1783"/>
                <a:ext cx="85" cy="83"/>
              </a:xfrm>
              <a:custGeom>
                <a:avLst/>
                <a:gdLst>
                  <a:gd name="T0" fmla="*/ 16 w 55"/>
                  <a:gd name="T1" fmla="*/ 9 h 54"/>
                  <a:gd name="T2" fmla="*/ 31 w 55"/>
                  <a:gd name="T3" fmla="*/ 4 h 54"/>
                  <a:gd name="T4" fmla="*/ 37 w 55"/>
                  <a:gd name="T5" fmla="*/ 5 h 54"/>
                  <a:gd name="T6" fmla="*/ 39 w 55"/>
                  <a:gd name="T7" fmla="*/ 5 h 54"/>
                  <a:gd name="T8" fmla="*/ 48 w 55"/>
                  <a:gd name="T9" fmla="*/ 14 h 54"/>
                  <a:gd name="T10" fmla="*/ 49 w 55"/>
                  <a:gd name="T11" fmla="*/ 16 h 54"/>
                  <a:gd name="T12" fmla="*/ 46 w 55"/>
                  <a:gd name="T13" fmla="*/ 39 h 54"/>
                  <a:gd name="T14" fmla="*/ 36 w 55"/>
                  <a:gd name="T15" fmla="*/ 48 h 54"/>
                  <a:gd name="T16" fmla="*/ 36 w 55"/>
                  <a:gd name="T17" fmla="*/ 48 h 54"/>
                  <a:gd name="T18" fmla="*/ 33 w 55"/>
                  <a:gd name="T19" fmla="*/ 49 h 54"/>
                  <a:gd name="T20" fmla="*/ 26 w 55"/>
                  <a:gd name="T21" fmla="*/ 50 h 54"/>
                  <a:gd name="T22" fmla="*/ 7 w 55"/>
                  <a:gd name="T23" fmla="*/ 23 h 54"/>
                  <a:gd name="T24" fmla="*/ 8 w 55"/>
                  <a:gd name="T25" fmla="*/ 21 h 54"/>
                  <a:gd name="T26" fmla="*/ 9 w 55"/>
                  <a:gd name="T27" fmla="*/ 19 h 54"/>
                  <a:gd name="T28" fmla="*/ 9 w 55"/>
                  <a:gd name="T29" fmla="*/ 19 h 54"/>
                  <a:gd name="T30" fmla="*/ 9 w 55"/>
                  <a:gd name="T31" fmla="*/ 18 h 54"/>
                  <a:gd name="T32" fmla="*/ 16 w 55"/>
                  <a:gd name="T33" fmla="*/ 9 h 54"/>
                  <a:gd name="T34" fmla="*/ 31 w 55"/>
                  <a:gd name="T35" fmla="*/ 0 h 54"/>
                  <a:gd name="T36" fmla="*/ 7 w 55"/>
                  <a:gd name="T37" fmla="*/ 15 h 54"/>
                  <a:gd name="T38" fmla="*/ 5 w 55"/>
                  <a:gd name="T39" fmla="*/ 19 h 54"/>
                  <a:gd name="T40" fmla="*/ 5 w 55"/>
                  <a:gd name="T41" fmla="*/ 19 h 54"/>
                  <a:gd name="T42" fmla="*/ 18 w 55"/>
                  <a:gd name="T43" fmla="*/ 52 h 54"/>
                  <a:gd name="T44" fmla="*/ 19 w 55"/>
                  <a:gd name="T45" fmla="*/ 52 h 54"/>
                  <a:gd name="T46" fmla="*/ 19 w 55"/>
                  <a:gd name="T47" fmla="*/ 52 h 54"/>
                  <a:gd name="T48" fmla="*/ 19 w 55"/>
                  <a:gd name="T49" fmla="*/ 52 h 54"/>
                  <a:gd name="T50" fmla="*/ 19 w 55"/>
                  <a:gd name="T51" fmla="*/ 52 h 54"/>
                  <a:gd name="T52" fmla="*/ 19 w 55"/>
                  <a:gd name="T53" fmla="*/ 52 h 54"/>
                  <a:gd name="T54" fmla="*/ 19 w 55"/>
                  <a:gd name="T55" fmla="*/ 52 h 54"/>
                  <a:gd name="T56" fmla="*/ 19 w 55"/>
                  <a:gd name="T57" fmla="*/ 52 h 54"/>
                  <a:gd name="T58" fmla="*/ 19 w 55"/>
                  <a:gd name="T59" fmla="*/ 52 h 54"/>
                  <a:gd name="T60" fmla="*/ 19 w 55"/>
                  <a:gd name="T61" fmla="*/ 52 h 54"/>
                  <a:gd name="T62" fmla="*/ 19 w 55"/>
                  <a:gd name="T63" fmla="*/ 53 h 54"/>
                  <a:gd name="T64" fmla="*/ 26 w 55"/>
                  <a:gd name="T65" fmla="*/ 54 h 54"/>
                  <a:gd name="T66" fmla="*/ 52 w 55"/>
                  <a:gd name="T67" fmla="*/ 34 h 54"/>
                  <a:gd name="T68" fmla="*/ 53 w 55"/>
                  <a:gd name="T69" fmla="*/ 31 h 54"/>
                  <a:gd name="T70" fmla="*/ 51 w 55"/>
                  <a:gd name="T71" fmla="*/ 13 h 54"/>
                  <a:gd name="T72" fmla="*/ 38 w 55"/>
                  <a:gd name="T73" fmla="*/ 1 h 54"/>
                  <a:gd name="T74" fmla="*/ 38 w 55"/>
                  <a:gd name="T75" fmla="*/ 1 h 54"/>
                  <a:gd name="T76" fmla="*/ 38 w 55"/>
                  <a:gd name="T77" fmla="*/ 1 h 54"/>
                  <a:gd name="T78" fmla="*/ 38 w 55"/>
                  <a:gd name="T79" fmla="*/ 1 h 54"/>
                  <a:gd name="T80" fmla="*/ 38 w 55"/>
                  <a:gd name="T81" fmla="*/ 1 h 54"/>
                  <a:gd name="T82" fmla="*/ 38 w 55"/>
                  <a:gd name="T83" fmla="*/ 1 h 54"/>
                  <a:gd name="T84" fmla="*/ 38 w 55"/>
                  <a:gd name="T85" fmla="*/ 1 h 54"/>
                  <a:gd name="T86" fmla="*/ 38 w 55"/>
                  <a:gd name="T87" fmla="*/ 1 h 54"/>
                  <a:gd name="T88" fmla="*/ 38 w 55"/>
                  <a:gd name="T89" fmla="*/ 1 h 54"/>
                  <a:gd name="T90" fmla="*/ 38 w 55"/>
                  <a:gd name="T91" fmla="*/ 1 h 54"/>
                  <a:gd name="T92" fmla="*/ 35 w 55"/>
                  <a:gd name="T93" fmla="*/ 0 h 54"/>
                  <a:gd name="T94" fmla="*/ 31 w 55"/>
                  <a:gd name="T9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 h="54">
                    <a:moveTo>
                      <a:pt x="16" y="9"/>
                    </a:moveTo>
                    <a:cubicBezTo>
                      <a:pt x="20" y="6"/>
                      <a:pt x="25" y="4"/>
                      <a:pt x="31" y="4"/>
                    </a:cubicBezTo>
                    <a:cubicBezTo>
                      <a:pt x="33" y="4"/>
                      <a:pt x="35" y="4"/>
                      <a:pt x="37" y="5"/>
                    </a:cubicBezTo>
                    <a:cubicBezTo>
                      <a:pt x="38" y="5"/>
                      <a:pt x="38" y="5"/>
                      <a:pt x="39" y="5"/>
                    </a:cubicBezTo>
                    <a:cubicBezTo>
                      <a:pt x="43" y="7"/>
                      <a:pt x="46" y="10"/>
                      <a:pt x="48" y="14"/>
                    </a:cubicBezTo>
                    <a:cubicBezTo>
                      <a:pt x="48" y="15"/>
                      <a:pt x="49" y="16"/>
                      <a:pt x="49" y="16"/>
                    </a:cubicBezTo>
                    <a:cubicBezTo>
                      <a:pt x="52" y="24"/>
                      <a:pt x="50" y="32"/>
                      <a:pt x="46" y="39"/>
                    </a:cubicBezTo>
                    <a:cubicBezTo>
                      <a:pt x="43" y="43"/>
                      <a:pt x="40" y="46"/>
                      <a:pt x="36" y="48"/>
                    </a:cubicBezTo>
                    <a:cubicBezTo>
                      <a:pt x="36" y="48"/>
                      <a:pt x="36" y="48"/>
                      <a:pt x="36" y="48"/>
                    </a:cubicBezTo>
                    <a:cubicBezTo>
                      <a:pt x="35" y="48"/>
                      <a:pt x="34" y="49"/>
                      <a:pt x="33" y="49"/>
                    </a:cubicBezTo>
                    <a:cubicBezTo>
                      <a:pt x="30" y="50"/>
                      <a:pt x="28" y="50"/>
                      <a:pt x="26" y="50"/>
                    </a:cubicBezTo>
                    <a:cubicBezTo>
                      <a:pt x="13" y="50"/>
                      <a:pt x="4" y="38"/>
                      <a:pt x="7" y="23"/>
                    </a:cubicBezTo>
                    <a:cubicBezTo>
                      <a:pt x="8" y="22"/>
                      <a:pt x="8" y="22"/>
                      <a:pt x="8" y="21"/>
                    </a:cubicBezTo>
                    <a:cubicBezTo>
                      <a:pt x="8" y="20"/>
                      <a:pt x="9" y="19"/>
                      <a:pt x="9" y="19"/>
                    </a:cubicBezTo>
                    <a:cubicBezTo>
                      <a:pt x="9" y="19"/>
                      <a:pt x="9" y="19"/>
                      <a:pt x="9" y="19"/>
                    </a:cubicBezTo>
                    <a:cubicBezTo>
                      <a:pt x="9" y="19"/>
                      <a:pt x="9" y="19"/>
                      <a:pt x="9" y="18"/>
                    </a:cubicBezTo>
                    <a:cubicBezTo>
                      <a:pt x="11" y="15"/>
                      <a:pt x="13" y="12"/>
                      <a:pt x="16" y="9"/>
                    </a:cubicBezTo>
                    <a:moveTo>
                      <a:pt x="31" y="0"/>
                    </a:moveTo>
                    <a:cubicBezTo>
                      <a:pt x="21" y="0"/>
                      <a:pt x="12" y="6"/>
                      <a:pt x="7" y="15"/>
                    </a:cubicBezTo>
                    <a:cubicBezTo>
                      <a:pt x="6" y="16"/>
                      <a:pt x="6" y="18"/>
                      <a:pt x="5" y="19"/>
                    </a:cubicBezTo>
                    <a:cubicBezTo>
                      <a:pt x="5" y="19"/>
                      <a:pt x="5" y="19"/>
                      <a:pt x="5" y="19"/>
                    </a:cubicBezTo>
                    <a:cubicBezTo>
                      <a:pt x="0" y="33"/>
                      <a:pt x="6" y="48"/>
                      <a:pt x="18" y="52"/>
                    </a:cubicBezTo>
                    <a:cubicBezTo>
                      <a:pt x="18"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3"/>
                      <a:pt x="19" y="53"/>
                      <a:pt x="19" y="53"/>
                    </a:cubicBezTo>
                    <a:cubicBezTo>
                      <a:pt x="21" y="53"/>
                      <a:pt x="24" y="54"/>
                      <a:pt x="26" y="54"/>
                    </a:cubicBezTo>
                    <a:cubicBezTo>
                      <a:pt x="38" y="54"/>
                      <a:pt x="48" y="45"/>
                      <a:pt x="52" y="34"/>
                    </a:cubicBezTo>
                    <a:cubicBezTo>
                      <a:pt x="52" y="33"/>
                      <a:pt x="53" y="32"/>
                      <a:pt x="53" y="31"/>
                    </a:cubicBezTo>
                    <a:cubicBezTo>
                      <a:pt x="55" y="25"/>
                      <a:pt x="54" y="19"/>
                      <a:pt x="51" y="13"/>
                    </a:cubicBezTo>
                    <a:cubicBezTo>
                      <a:pt x="47" y="5"/>
                      <a:pt x="41" y="2"/>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7" y="1"/>
                      <a:pt x="36" y="0"/>
                      <a:pt x="35" y="0"/>
                    </a:cubicBezTo>
                    <a:cubicBezTo>
                      <a:pt x="34" y="0"/>
                      <a:pt x="32"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1" name="Freeform 72"/>
              <p:cNvSpPr>
                <a:spLocks/>
              </p:cNvSpPr>
              <p:nvPr/>
            </p:nvSpPr>
            <p:spPr bwMode="auto">
              <a:xfrm>
                <a:off x="-96" y="1812"/>
                <a:ext cx="24" cy="23"/>
              </a:xfrm>
              <a:custGeom>
                <a:avLst/>
                <a:gdLst>
                  <a:gd name="T0" fmla="*/ 8 w 16"/>
                  <a:gd name="T1" fmla="*/ 0 h 15"/>
                  <a:gd name="T2" fmla="*/ 1 w 16"/>
                  <a:gd name="T3" fmla="*/ 5 h 15"/>
                  <a:gd name="T4" fmla="*/ 1 w 16"/>
                  <a:gd name="T5" fmla="*/ 5 h 15"/>
                  <a:gd name="T6" fmla="*/ 1 w 16"/>
                  <a:gd name="T7" fmla="*/ 5 h 15"/>
                  <a:gd name="T8" fmla="*/ 1 w 16"/>
                  <a:gd name="T9" fmla="*/ 6 h 15"/>
                  <a:gd name="T10" fmla="*/ 1 w 16"/>
                  <a:gd name="T11" fmla="*/ 6 h 15"/>
                  <a:gd name="T12" fmla="*/ 5 w 16"/>
                  <a:gd name="T13" fmla="*/ 15 h 15"/>
                  <a:gd name="T14" fmla="*/ 7 w 16"/>
                  <a:gd name="T15" fmla="*/ 15 h 15"/>
                  <a:gd name="T16" fmla="*/ 10 w 16"/>
                  <a:gd name="T17" fmla="*/ 14 h 15"/>
                  <a:gd name="T18" fmla="*/ 10 w 16"/>
                  <a:gd name="T19" fmla="*/ 0 h 15"/>
                  <a:gd name="T20" fmla="*/ 8 w 16"/>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5">
                    <a:moveTo>
                      <a:pt x="8" y="0"/>
                    </a:moveTo>
                    <a:cubicBezTo>
                      <a:pt x="5" y="0"/>
                      <a:pt x="2" y="2"/>
                      <a:pt x="1" y="5"/>
                    </a:cubicBezTo>
                    <a:cubicBezTo>
                      <a:pt x="1" y="5"/>
                      <a:pt x="1" y="5"/>
                      <a:pt x="1" y="5"/>
                    </a:cubicBezTo>
                    <a:cubicBezTo>
                      <a:pt x="1" y="5"/>
                      <a:pt x="1" y="5"/>
                      <a:pt x="1" y="5"/>
                    </a:cubicBezTo>
                    <a:cubicBezTo>
                      <a:pt x="1" y="6"/>
                      <a:pt x="1" y="6"/>
                      <a:pt x="1" y="6"/>
                    </a:cubicBezTo>
                    <a:cubicBezTo>
                      <a:pt x="1" y="6"/>
                      <a:pt x="1" y="6"/>
                      <a:pt x="1" y="6"/>
                    </a:cubicBezTo>
                    <a:cubicBezTo>
                      <a:pt x="0" y="9"/>
                      <a:pt x="1" y="13"/>
                      <a:pt x="5" y="15"/>
                    </a:cubicBezTo>
                    <a:cubicBezTo>
                      <a:pt x="5" y="15"/>
                      <a:pt x="6" y="15"/>
                      <a:pt x="7" y="15"/>
                    </a:cubicBezTo>
                    <a:cubicBezTo>
                      <a:pt x="8" y="15"/>
                      <a:pt x="9" y="15"/>
                      <a:pt x="10" y="14"/>
                    </a:cubicBezTo>
                    <a:cubicBezTo>
                      <a:pt x="15" y="12"/>
                      <a:pt x="16" y="3"/>
                      <a:pt x="10"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2" name="Freeform 73"/>
              <p:cNvSpPr>
                <a:spLocks noEditPoints="1"/>
              </p:cNvSpPr>
              <p:nvPr/>
            </p:nvSpPr>
            <p:spPr bwMode="auto">
              <a:xfrm>
                <a:off x="-103" y="1807"/>
                <a:ext cx="39" cy="35"/>
              </a:xfrm>
              <a:custGeom>
                <a:avLst/>
                <a:gdLst>
                  <a:gd name="T0" fmla="*/ 5 w 25"/>
                  <a:gd name="T1" fmla="*/ 8 h 22"/>
                  <a:gd name="T2" fmla="*/ 12 w 25"/>
                  <a:gd name="T3" fmla="*/ 3 h 22"/>
                  <a:gd name="T4" fmla="*/ 14 w 25"/>
                  <a:gd name="T5" fmla="*/ 3 h 22"/>
                  <a:gd name="T6" fmla="*/ 14 w 25"/>
                  <a:gd name="T7" fmla="*/ 17 h 22"/>
                  <a:gd name="T8" fmla="*/ 14 w 25"/>
                  <a:gd name="T9" fmla="*/ 18 h 22"/>
                  <a:gd name="T10" fmla="*/ 11 w 25"/>
                  <a:gd name="T11" fmla="*/ 18 h 22"/>
                  <a:gd name="T12" fmla="*/ 5 w 25"/>
                  <a:gd name="T13" fmla="*/ 9 h 22"/>
                  <a:gd name="T14" fmla="*/ 5 w 25"/>
                  <a:gd name="T15" fmla="*/ 9 h 22"/>
                  <a:gd name="T16" fmla="*/ 5 w 25"/>
                  <a:gd name="T17" fmla="*/ 8 h 22"/>
                  <a:gd name="T18" fmla="*/ 5 w 25"/>
                  <a:gd name="T19" fmla="*/ 8 h 22"/>
                  <a:gd name="T20" fmla="*/ 13 w 25"/>
                  <a:gd name="T21" fmla="*/ 0 h 22"/>
                  <a:gd name="T22" fmla="*/ 7 w 25"/>
                  <a:gd name="T23" fmla="*/ 1 h 22"/>
                  <a:gd name="T24" fmla="*/ 2 w 25"/>
                  <a:gd name="T25" fmla="*/ 7 h 22"/>
                  <a:gd name="T26" fmla="*/ 2 w 25"/>
                  <a:gd name="T27" fmla="*/ 7 h 22"/>
                  <a:gd name="T28" fmla="*/ 2 w 25"/>
                  <a:gd name="T29" fmla="*/ 7 h 22"/>
                  <a:gd name="T30" fmla="*/ 1 w 25"/>
                  <a:gd name="T31" fmla="*/ 9 h 22"/>
                  <a:gd name="T32" fmla="*/ 8 w 25"/>
                  <a:gd name="T33" fmla="*/ 22 h 22"/>
                  <a:gd name="T34" fmla="*/ 10 w 25"/>
                  <a:gd name="T35" fmla="*/ 22 h 22"/>
                  <a:gd name="T36" fmla="*/ 21 w 25"/>
                  <a:gd name="T37" fmla="*/ 5 h 22"/>
                  <a:gd name="T38" fmla="*/ 20 w 25"/>
                  <a:gd name="T39" fmla="*/ 3 h 22"/>
                  <a:gd name="T40" fmla="*/ 16 w 25"/>
                  <a:gd name="T41" fmla="*/ 0 h 22"/>
                  <a:gd name="T42" fmla="*/ 13 w 25"/>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2">
                    <a:moveTo>
                      <a:pt x="5" y="8"/>
                    </a:moveTo>
                    <a:cubicBezTo>
                      <a:pt x="6" y="5"/>
                      <a:pt x="9" y="3"/>
                      <a:pt x="12" y="3"/>
                    </a:cubicBezTo>
                    <a:cubicBezTo>
                      <a:pt x="13" y="3"/>
                      <a:pt x="14" y="3"/>
                      <a:pt x="14" y="3"/>
                    </a:cubicBezTo>
                    <a:cubicBezTo>
                      <a:pt x="20" y="6"/>
                      <a:pt x="19" y="15"/>
                      <a:pt x="14" y="17"/>
                    </a:cubicBezTo>
                    <a:cubicBezTo>
                      <a:pt x="14" y="17"/>
                      <a:pt x="14" y="17"/>
                      <a:pt x="14" y="18"/>
                    </a:cubicBezTo>
                    <a:cubicBezTo>
                      <a:pt x="13" y="18"/>
                      <a:pt x="12" y="18"/>
                      <a:pt x="11" y="18"/>
                    </a:cubicBezTo>
                    <a:cubicBezTo>
                      <a:pt x="6" y="18"/>
                      <a:pt x="3" y="14"/>
                      <a:pt x="5" y="9"/>
                    </a:cubicBezTo>
                    <a:cubicBezTo>
                      <a:pt x="5" y="9"/>
                      <a:pt x="5" y="9"/>
                      <a:pt x="5" y="9"/>
                    </a:cubicBezTo>
                    <a:cubicBezTo>
                      <a:pt x="5" y="8"/>
                      <a:pt x="5" y="8"/>
                      <a:pt x="5" y="8"/>
                    </a:cubicBezTo>
                    <a:cubicBezTo>
                      <a:pt x="5" y="8"/>
                      <a:pt x="5" y="8"/>
                      <a:pt x="5" y="8"/>
                    </a:cubicBezTo>
                    <a:moveTo>
                      <a:pt x="13" y="0"/>
                    </a:moveTo>
                    <a:cubicBezTo>
                      <a:pt x="11" y="0"/>
                      <a:pt x="9" y="0"/>
                      <a:pt x="7" y="1"/>
                    </a:cubicBezTo>
                    <a:cubicBezTo>
                      <a:pt x="5" y="2"/>
                      <a:pt x="3" y="4"/>
                      <a:pt x="2" y="7"/>
                    </a:cubicBezTo>
                    <a:cubicBezTo>
                      <a:pt x="2" y="7"/>
                      <a:pt x="2" y="7"/>
                      <a:pt x="2" y="7"/>
                    </a:cubicBezTo>
                    <a:cubicBezTo>
                      <a:pt x="2" y="7"/>
                      <a:pt x="2" y="7"/>
                      <a:pt x="2" y="7"/>
                    </a:cubicBezTo>
                    <a:cubicBezTo>
                      <a:pt x="2" y="7"/>
                      <a:pt x="1" y="8"/>
                      <a:pt x="1" y="9"/>
                    </a:cubicBezTo>
                    <a:cubicBezTo>
                      <a:pt x="0" y="14"/>
                      <a:pt x="2" y="20"/>
                      <a:pt x="8" y="22"/>
                    </a:cubicBezTo>
                    <a:cubicBezTo>
                      <a:pt x="8" y="22"/>
                      <a:pt x="9" y="22"/>
                      <a:pt x="10" y="22"/>
                    </a:cubicBezTo>
                    <a:cubicBezTo>
                      <a:pt x="18" y="22"/>
                      <a:pt x="25" y="13"/>
                      <a:pt x="21" y="5"/>
                    </a:cubicBezTo>
                    <a:cubicBezTo>
                      <a:pt x="21" y="4"/>
                      <a:pt x="20" y="4"/>
                      <a:pt x="20" y="3"/>
                    </a:cubicBezTo>
                    <a:cubicBezTo>
                      <a:pt x="19" y="2"/>
                      <a:pt x="18" y="1"/>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3" name="Freeform 74"/>
              <p:cNvSpPr>
                <a:spLocks noEditPoints="1"/>
              </p:cNvSpPr>
              <p:nvPr/>
            </p:nvSpPr>
            <p:spPr bwMode="auto">
              <a:xfrm>
                <a:off x="641" y="1281"/>
                <a:ext cx="78" cy="64"/>
              </a:xfrm>
              <a:custGeom>
                <a:avLst/>
                <a:gdLst>
                  <a:gd name="T0" fmla="*/ 14 w 50"/>
                  <a:gd name="T1" fmla="*/ 15 h 41"/>
                  <a:gd name="T2" fmla="*/ 24 w 50"/>
                  <a:gd name="T3" fmla="*/ 10 h 41"/>
                  <a:gd name="T4" fmla="*/ 25 w 50"/>
                  <a:gd name="T5" fmla="*/ 11 h 41"/>
                  <a:gd name="T6" fmla="*/ 29 w 50"/>
                  <a:gd name="T7" fmla="*/ 12 h 41"/>
                  <a:gd name="T8" fmla="*/ 29 w 50"/>
                  <a:gd name="T9" fmla="*/ 12 h 41"/>
                  <a:gd name="T10" fmla="*/ 35 w 50"/>
                  <a:gd name="T11" fmla="*/ 17 h 41"/>
                  <a:gd name="T12" fmla="*/ 33 w 50"/>
                  <a:gd name="T13" fmla="*/ 26 h 41"/>
                  <a:gd name="T14" fmla="*/ 28 w 50"/>
                  <a:gd name="T15" fmla="*/ 30 h 41"/>
                  <a:gd name="T16" fmla="*/ 24 w 50"/>
                  <a:gd name="T17" fmla="*/ 30 h 41"/>
                  <a:gd name="T18" fmla="*/ 19 w 50"/>
                  <a:gd name="T19" fmla="*/ 29 h 41"/>
                  <a:gd name="T20" fmla="*/ 19 w 50"/>
                  <a:gd name="T21" fmla="*/ 29 h 41"/>
                  <a:gd name="T22" fmla="*/ 13 w 50"/>
                  <a:gd name="T23" fmla="*/ 22 h 41"/>
                  <a:gd name="T24" fmla="*/ 13 w 50"/>
                  <a:gd name="T25" fmla="*/ 17 h 41"/>
                  <a:gd name="T26" fmla="*/ 14 w 50"/>
                  <a:gd name="T27" fmla="*/ 15 h 41"/>
                  <a:gd name="T28" fmla="*/ 14 w 50"/>
                  <a:gd name="T29" fmla="*/ 15 h 41"/>
                  <a:gd name="T30" fmla="*/ 14 w 50"/>
                  <a:gd name="T31" fmla="*/ 15 h 41"/>
                  <a:gd name="T32" fmla="*/ 23 w 50"/>
                  <a:gd name="T33" fmla="*/ 0 h 41"/>
                  <a:gd name="T34" fmla="*/ 14 w 50"/>
                  <a:gd name="T35" fmla="*/ 2 h 41"/>
                  <a:gd name="T36" fmla="*/ 4 w 50"/>
                  <a:gd name="T37" fmla="*/ 10 h 41"/>
                  <a:gd name="T38" fmla="*/ 4 w 50"/>
                  <a:gd name="T39" fmla="*/ 10 h 41"/>
                  <a:gd name="T40" fmla="*/ 4 w 50"/>
                  <a:gd name="T41" fmla="*/ 10 h 41"/>
                  <a:gd name="T42" fmla="*/ 3 w 50"/>
                  <a:gd name="T43" fmla="*/ 12 h 41"/>
                  <a:gd name="T44" fmla="*/ 2 w 50"/>
                  <a:gd name="T45" fmla="*/ 14 h 41"/>
                  <a:gd name="T46" fmla="*/ 6 w 50"/>
                  <a:gd name="T47" fmla="*/ 32 h 41"/>
                  <a:gd name="T48" fmla="*/ 7 w 50"/>
                  <a:gd name="T49" fmla="*/ 33 h 41"/>
                  <a:gd name="T50" fmla="*/ 14 w 50"/>
                  <a:gd name="T51" fmla="*/ 39 h 41"/>
                  <a:gd name="T52" fmla="*/ 24 w 50"/>
                  <a:gd name="T53" fmla="*/ 41 h 41"/>
                  <a:gd name="T54" fmla="*/ 39 w 50"/>
                  <a:gd name="T55" fmla="*/ 36 h 41"/>
                  <a:gd name="T56" fmla="*/ 35 w 50"/>
                  <a:gd name="T57" fmla="*/ 3 h 41"/>
                  <a:gd name="T58" fmla="*/ 23 w 50"/>
                  <a:gd name="T5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41">
                    <a:moveTo>
                      <a:pt x="14" y="15"/>
                    </a:moveTo>
                    <a:cubicBezTo>
                      <a:pt x="16" y="12"/>
                      <a:pt x="20" y="10"/>
                      <a:pt x="24" y="10"/>
                    </a:cubicBezTo>
                    <a:cubicBezTo>
                      <a:pt x="24" y="10"/>
                      <a:pt x="24" y="11"/>
                      <a:pt x="25" y="11"/>
                    </a:cubicBezTo>
                    <a:cubicBezTo>
                      <a:pt x="26" y="11"/>
                      <a:pt x="28" y="11"/>
                      <a:pt x="29" y="12"/>
                    </a:cubicBezTo>
                    <a:cubicBezTo>
                      <a:pt x="29" y="12"/>
                      <a:pt x="29" y="12"/>
                      <a:pt x="29" y="12"/>
                    </a:cubicBezTo>
                    <a:cubicBezTo>
                      <a:pt x="32" y="13"/>
                      <a:pt x="34" y="15"/>
                      <a:pt x="35" y="17"/>
                    </a:cubicBezTo>
                    <a:cubicBezTo>
                      <a:pt x="36" y="21"/>
                      <a:pt x="35" y="24"/>
                      <a:pt x="33" y="26"/>
                    </a:cubicBezTo>
                    <a:cubicBezTo>
                      <a:pt x="32" y="28"/>
                      <a:pt x="30" y="29"/>
                      <a:pt x="28" y="30"/>
                    </a:cubicBezTo>
                    <a:cubicBezTo>
                      <a:pt x="27" y="30"/>
                      <a:pt x="25" y="30"/>
                      <a:pt x="24" y="30"/>
                    </a:cubicBezTo>
                    <a:cubicBezTo>
                      <a:pt x="22" y="30"/>
                      <a:pt x="21" y="30"/>
                      <a:pt x="19" y="29"/>
                    </a:cubicBezTo>
                    <a:cubicBezTo>
                      <a:pt x="19" y="29"/>
                      <a:pt x="19" y="29"/>
                      <a:pt x="19" y="29"/>
                    </a:cubicBezTo>
                    <a:cubicBezTo>
                      <a:pt x="16" y="28"/>
                      <a:pt x="14" y="25"/>
                      <a:pt x="13" y="22"/>
                    </a:cubicBezTo>
                    <a:cubicBezTo>
                      <a:pt x="13" y="21"/>
                      <a:pt x="13" y="19"/>
                      <a:pt x="13" y="17"/>
                    </a:cubicBezTo>
                    <a:cubicBezTo>
                      <a:pt x="13" y="17"/>
                      <a:pt x="14" y="16"/>
                      <a:pt x="14" y="15"/>
                    </a:cubicBezTo>
                    <a:cubicBezTo>
                      <a:pt x="14" y="15"/>
                      <a:pt x="14" y="15"/>
                      <a:pt x="14" y="15"/>
                    </a:cubicBezTo>
                    <a:cubicBezTo>
                      <a:pt x="14" y="15"/>
                      <a:pt x="14" y="15"/>
                      <a:pt x="14" y="15"/>
                    </a:cubicBezTo>
                    <a:moveTo>
                      <a:pt x="23" y="0"/>
                    </a:moveTo>
                    <a:cubicBezTo>
                      <a:pt x="20" y="0"/>
                      <a:pt x="17" y="1"/>
                      <a:pt x="14" y="2"/>
                    </a:cubicBezTo>
                    <a:cubicBezTo>
                      <a:pt x="10" y="4"/>
                      <a:pt x="6" y="7"/>
                      <a:pt x="4" y="10"/>
                    </a:cubicBezTo>
                    <a:cubicBezTo>
                      <a:pt x="4" y="10"/>
                      <a:pt x="4" y="10"/>
                      <a:pt x="4" y="10"/>
                    </a:cubicBezTo>
                    <a:cubicBezTo>
                      <a:pt x="4" y="10"/>
                      <a:pt x="4" y="10"/>
                      <a:pt x="4" y="10"/>
                    </a:cubicBezTo>
                    <a:cubicBezTo>
                      <a:pt x="4" y="11"/>
                      <a:pt x="3" y="11"/>
                      <a:pt x="3" y="12"/>
                    </a:cubicBezTo>
                    <a:cubicBezTo>
                      <a:pt x="3" y="12"/>
                      <a:pt x="2" y="13"/>
                      <a:pt x="2" y="14"/>
                    </a:cubicBezTo>
                    <a:cubicBezTo>
                      <a:pt x="0" y="20"/>
                      <a:pt x="1" y="27"/>
                      <a:pt x="6" y="32"/>
                    </a:cubicBezTo>
                    <a:cubicBezTo>
                      <a:pt x="6" y="33"/>
                      <a:pt x="6" y="33"/>
                      <a:pt x="7" y="33"/>
                    </a:cubicBezTo>
                    <a:cubicBezTo>
                      <a:pt x="9" y="35"/>
                      <a:pt x="11" y="37"/>
                      <a:pt x="14" y="39"/>
                    </a:cubicBezTo>
                    <a:cubicBezTo>
                      <a:pt x="18" y="40"/>
                      <a:pt x="21" y="41"/>
                      <a:pt x="24" y="41"/>
                    </a:cubicBezTo>
                    <a:cubicBezTo>
                      <a:pt x="30" y="41"/>
                      <a:pt x="35" y="39"/>
                      <a:pt x="39" y="36"/>
                    </a:cubicBezTo>
                    <a:cubicBezTo>
                      <a:pt x="50" y="28"/>
                      <a:pt x="50" y="12"/>
                      <a:pt x="35" y="3"/>
                    </a:cubicBezTo>
                    <a:cubicBezTo>
                      <a:pt x="32" y="1"/>
                      <a:pt x="27"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4" name="Freeform 75"/>
              <p:cNvSpPr>
                <a:spLocks noEditPoints="1"/>
              </p:cNvSpPr>
              <p:nvPr/>
            </p:nvSpPr>
            <p:spPr bwMode="auto">
              <a:xfrm>
                <a:off x="635" y="1276"/>
                <a:ext cx="91" cy="73"/>
              </a:xfrm>
              <a:custGeom>
                <a:avLst/>
                <a:gdLst>
                  <a:gd name="T0" fmla="*/ 18 w 59"/>
                  <a:gd name="T1" fmla="*/ 5 h 47"/>
                  <a:gd name="T2" fmla="*/ 27 w 59"/>
                  <a:gd name="T3" fmla="*/ 3 h 47"/>
                  <a:gd name="T4" fmla="*/ 38 w 59"/>
                  <a:gd name="T5" fmla="*/ 5 h 47"/>
                  <a:gd name="T6" fmla="*/ 39 w 59"/>
                  <a:gd name="T7" fmla="*/ 6 h 47"/>
                  <a:gd name="T8" fmla="*/ 43 w 59"/>
                  <a:gd name="T9" fmla="*/ 39 h 47"/>
                  <a:gd name="T10" fmla="*/ 36 w 59"/>
                  <a:gd name="T11" fmla="*/ 42 h 47"/>
                  <a:gd name="T12" fmla="*/ 28 w 59"/>
                  <a:gd name="T13" fmla="*/ 44 h 47"/>
                  <a:gd name="T14" fmla="*/ 11 w 59"/>
                  <a:gd name="T15" fmla="*/ 36 h 47"/>
                  <a:gd name="T16" fmla="*/ 10 w 59"/>
                  <a:gd name="T17" fmla="*/ 35 h 47"/>
                  <a:gd name="T18" fmla="*/ 6 w 59"/>
                  <a:gd name="T19" fmla="*/ 17 h 47"/>
                  <a:gd name="T20" fmla="*/ 7 w 59"/>
                  <a:gd name="T21" fmla="*/ 15 h 47"/>
                  <a:gd name="T22" fmla="*/ 8 w 59"/>
                  <a:gd name="T23" fmla="*/ 13 h 47"/>
                  <a:gd name="T24" fmla="*/ 8 w 59"/>
                  <a:gd name="T25" fmla="*/ 13 h 47"/>
                  <a:gd name="T26" fmla="*/ 8 w 59"/>
                  <a:gd name="T27" fmla="*/ 13 h 47"/>
                  <a:gd name="T28" fmla="*/ 18 w 59"/>
                  <a:gd name="T29" fmla="*/ 5 h 47"/>
                  <a:gd name="T30" fmla="*/ 27 w 59"/>
                  <a:gd name="T31" fmla="*/ 0 h 47"/>
                  <a:gd name="T32" fmla="*/ 5 w 59"/>
                  <a:gd name="T33" fmla="*/ 11 h 47"/>
                  <a:gd name="T34" fmla="*/ 2 w 59"/>
                  <a:gd name="T35" fmla="*/ 17 h 47"/>
                  <a:gd name="T36" fmla="*/ 2 w 59"/>
                  <a:gd name="T37" fmla="*/ 18 h 47"/>
                  <a:gd name="T38" fmla="*/ 14 w 59"/>
                  <a:gd name="T39" fmla="*/ 43 h 47"/>
                  <a:gd name="T40" fmla="*/ 16 w 59"/>
                  <a:gd name="T41" fmla="*/ 44 h 47"/>
                  <a:gd name="T42" fmla="*/ 16 w 59"/>
                  <a:gd name="T43" fmla="*/ 44 h 47"/>
                  <a:gd name="T44" fmla="*/ 16 w 59"/>
                  <a:gd name="T45" fmla="*/ 44 h 47"/>
                  <a:gd name="T46" fmla="*/ 16 w 59"/>
                  <a:gd name="T47" fmla="*/ 44 h 47"/>
                  <a:gd name="T48" fmla="*/ 16 w 59"/>
                  <a:gd name="T49" fmla="*/ 44 h 47"/>
                  <a:gd name="T50" fmla="*/ 16 w 59"/>
                  <a:gd name="T51" fmla="*/ 44 h 47"/>
                  <a:gd name="T52" fmla="*/ 16 w 59"/>
                  <a:gd name="T53" fmla="*/ 44 h 47"/>
                  <a:gd name="T54" fmla="*/ 17 w 59"/>
                  <a:gd name="T55" fmla="*/ 45 h 47"/>
                  <a:gd name="T56" fmla="*/ 29 w 59"/>
                  <a:gd name="T57" fmla="*/ 47 h 47"/>
                  <a:gd name="T58" fmla="*/ 53 w 59"/>
                  <a:gd name="T59" fmla="*/ 17 h 47"/>
                  <a:gd name="T60" fmla="*/ 40 w 59"/>
                  <a:gd name="T61" fmla="*/ 3 h 47"/>
                  <a:gd name="T62" fmla="*/ 40 w 59"/>
                  <a:gd name="T63" fmla="*/ 3 h 47"/>
                  <a:gd name="T64" fmla="*/ 40 w 59"/>
                  <a:gd name="T65" fmla="*/ 3 h 47"/>
                  <a:gd name="T66" fmla="*/ 40 w 59"/>
                  <a:gd name="T67" fmla="*/ 3 h 47"/>
                  <a:gd name="T68" fmla="*/ 40 w 59"/>
                  <a:gd name="T69" fmla="*/ 3 h 47"/>
                  <a:gd name="T70" fmla="*/ 40 w 59"/>
                  <a:gd name="T71" fmla="*/ 3 h 47"/>
                  <a:gd name="T72" fmla="*/ 40 w 59"/>
                  <a:gd name="T73" fmla="*/ 3 h 47"/>
                  <a:gd name="T74" fmla="*/ 40 w 59"/>
                  <a:gd name="T75" fmla="*/ 3 h 47"/>
                  <a:gd name="T76" fmla="*/ 40 w 59"/>
                  <a:gd name="T77" fmla="*/ 3 h 47"/>
                  <a:gd name="T78" fmla="*/ 39 w 59"/>
                  <a:gd name="T79" fmla="*/ 2 h 47"/>
                  <a:gd name="T80" fmla="*/ 27 w 59"/>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47">
                    <a:moveTo>
                      <a:pt x="18" y="5"/>
                    </a:moveTo>
                    <a:cubicBezTo>
                      <a:pt x="21" y="4"/>
                      <a:pt x="24" y="3"/>
                      <a:pt x="27" y="3"/>
                    </a:cubicBezTo>
                    <a:cubicBezTo>
                      <a:pt x="31" y="3"/>
                      <a:pt x="34" y="4"/>
                      <a:pt x="38" y="5"/>
                    </a:cubicBezTo>
                    <a:cubicBezTo>
                      <a:pt x="38" y="6"/>
                      <a:pt x="39" y="6"/>
                      <a:pt x="39" y="6"/>
                    </a:cubicBezTo>
                    <a:cubicBezTo>
                      <a:pt x="54" y="15"/>
                      <a:pt x="54" y="31"/>
                      <a:pt x="43" y="39"/>
                    </a:cubicBezTo>
                    <a:cubicBezTo>
                      <a:pt x="41" y="40"/>
                      <a:pt x="39" y="42"/>
                      <a:pt x="36" y="42"/>
                    </a:cubicBezTo>
                    <a:cubicBezTo>
                      <a:pt x="34" y="43"/>
                      <a:pt x="31" y="44"/>
                      <a:pt x="28" y="44"/>
                    </a:cubicBezTo>
                    <a:cubicBezTo>
                      <a:pt x="21" y="44"/>
                      <a:pt x="15" y="41"/>
                      <a:pt x="11" y="36"/>
                    </a:cubicBezTo>
                    <a:cubicBezTo>
                      <a:pt x="10" y="36"/>
                      <a:pt x="10" y="36"/>
                      <a:pt x="10" y="35"/>
                    </a:cubicBezTo>
                    <a:cubicBezTo>
                      <a:pt x="5" y="30"/>
                      <a:pt x="4" y="24"/>
                      <a:pt x="6" y="17"/>
                    </a:cubicBezTo>
                    <a:cubicBezTo>
                      <a:pt x="6" y="16"/>
                      <a:pt x="7" y="15"/>
                      <a:pt x="7" y="15"/>
                    </a:cubicBezTo>
                    <a:cubicBezTo>
                      <a:pt x="7" y="14"/>
                      <a:pt x="8" y="14"/>
                      <a:pt x="8" y="13"/>
                    </a:cubicBezTo>
                    <a:cubicBezTo>
                      <a:pt x="8" y="13"/>
                      <a:pt x="8" y="13"/>
                      <a:pt x="8" y="13"/>
                    </a:cubicBezTo>
                    <a:cubicBezTo>
                      <a:pt x="8" y="13"/>
                      <a:pt x="8" y="13"/>
                      <a:pt x="8" y="13"/>
                    </a:cubicBezTo>
                    <a:cubicBezTo>
                      <a:pt x="10" y="10"/>
                      <a:pt x="14" y="7"/>
                      <a:pt x="18" y="5"/>
                    </a:cubicBezTo>
                    <a:moveTo>
                      <a:pt x="27" y="0"/>
                    </a:moveTo>
                    <a:cubicBezTo>
                      <a:pt x="17" y="0"/>
                      <a:pt x="9" y="5"/>
                      <a:pt x="5" y="11"/>
                    </a:cubicBezTo>
                    <a:cubicBezTo>
                      <a:pt x="3" y="13"/>
                      <a:pt x="3" y="15"/>
                      <a:pt x="2" y="17"/>
                    </a:cubicBezTo>
                    <a:cubicBezTo>
                      <a:pt x="2" y="18"/>
                      <a:pt x="2" y="18"/>
                      <a:pt x="2" y="18"/>
                    </a:cubicBezTo>
                    <a:cubicBezTo>
                      <a:pt x="0" y="28"/>
                      <a:pt x="4" y="38"/>
                      <a:pt x="14" y="43"/>
                    </a:cubicBezTo>
                    <a:cubicBezTo>
                      <a:pt x="15"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7" y="45"/>
                      <a:pt x="17" y="45"/>
                      <a:pt x="17" y="45"/>
                    </a:cubicBezTo>
                    <a:cubicBezTo>
                      <a:pt x="21" y="46"/>
                      <a:pt x="25" y="47"/>
                      <a:pt x="29" y="47"/>
                    </a:cubicBezTo>
                    <a:cubicBezTo>
                      <a:pt x="45" y="47"/>
                      <a:pt x="59" y="33"/>
                      <a:pt x="53" y="17"/>
                    </a:cubicBezTo>
                    <a:cubicBezTo>
                      <a:pt x="50" y="8"/>
                      <a:pt x="42" y="4"/>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39" y="3"/>
                      <a:pt x="39" y="2"/>
                      <a:pt x="39" y="2"/>
                    </a:cubicBezTo>
                    <a:cubicBezTo>
                      <a:pt x="35" y="1"/>
                      <a:pt x="31"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5" name="Freeform 76"/>
              <p:cNvSpPr>
                <a:spLocks/>
              </p:cNvSpPr>
              <p:nvPr/>
            </p:nvSpPr>
            <p:spPr bwMode="auto">
              <a:xfrm>
                <a:off x="666" y="1303"/>
                <a:ext cx="25" cy="20"/>
              </a:xfrm>
              <a:custGeom>
                <a:avLst/>
                <a:gdLst>
                  <a:gd name="T0" fmla="*/ 8 w 16"/>
                  <a:gd name="T1" fmla="*/ 0 h 13"/>
                  <a:gd name="T2" fmla="*/ 1 w 16"/>
                  <a:gd name="T3" fmla="*/ 3 h 13"/>
                  <a:gd name="T4" fmla="*/ 1 w 16"/>
                  <a:gd name="T5" fmla="*/ 3 h 13"/>
                  <a:gd name="T6" fmla="*/ 1 w 16"/>
                  <a:gd name="T7" fmla="*/ 3 h 13"/>
                  <a:gd name="T8" fmla="*/ 1 w 16"/>
                  <a:gd name="T9" fmla="*/ 3 h 13"/>
                  <a:gd name="T10" fmla="*/ 1 w 16"/>
                  <a:gd name="T11" fmla="*/ 7 h 13"/>
                  <a:gd name="T12" fmla="*/ 2 w 16"/>
                  <a:gd name="T13" fmla="*/ 10 h 13"/>
                  <a:gd name="T14" fmla="*/ 5 w 16"/>
                  <a:gd name="T15" fmla="*/ 12 h 13"/>
                  <a:gd name="T16" fmla="*/ 8 w 16"/>
                  <a:gd name="T17" fmla="*/ 13 h 13"/>
                  <a:gd name="T18" fmla="*/ 15 w 16"/>
                  <a:gd name="T19" fmla="*/ 6 h 13"/>
                  <a:gd name="T20" fmla="*/ 15 w 16"/>
                  <a:gd name="T21" fmla="*/ 4 h 13"/>
                  <a:gd name="T22" fmla="*/ 11 w 16"/>
                  <a:gd name="T23" fmla="*/ 0 h 13"/>
                  <a:gd name="T24" fmla="*/ 8 w 16"/>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3">
                    <a:moveTo>
                      <a:pt x="8" y="0"/>
                    </a:moveTo>
                    <a:cubicBezTo>
                      <a:pt x="5" y="0"/>
                      <a:pt x="3" y="1"/>
                      <a:pt x="1" y="3"/>
                    </a:cubicBezTo>
                    <a:cubicBezTo>
                      <a:pt x="1" y="3"/>
                      <a:pt x="1" y="3"/>
                      <a:pt x="1" y="3"/>
                    </a:cubicBezTo>
                    <a:cubicBezTo>
                      <a:pt x="1" y="3"/>
                      <a:pt x="1" y="3"/>
                      <a:pt x="1" y="3"/>
                    </a:cubicBezTo>
                    <a:cubicBezTo>
                      <a:pt x="1" y="3"/>
                      <a:pt x="1" y="3"/>
                      <a:pt x="1" y="3"/>
                    </a:cubicBezTo>
                    <a:cubicBezTo>
                      <a:pt x="1" y="5"/>
                      <a:pt x="0" y="6"/>
                      <a:pt x="1" y="7"/>
                    </a:cubicBezTo>
                    <a:cubicBezTo>
                      <a:pt x="1" y="8"/>
                      <a:pt x="1" y="9"/>
                      <a:pt x="2" y="10"/>
                    </a:cubicBezTo>
                    <a:cubicBezTo>
                      <a:pt x="3" y="11"/>
                      <a:pt x="3" y="11"/>
                      <a:pt x="5" y="12"/>
                    </a:cubicBezTo>
                    <a:cubicBezTo>
                      <a:pt x="6" y="13"/>
                      <a:pt x="7" y="13"/>
                      <a:pt x="8" y="13"/>
                    </a:cubicBezTo>
                    <a:cubicBezTo>
                      <a:pt x="12" y="13"/>
                      <a:pt x="16" y="9"/>
                      <a:pt x="15" y="6"/>
                    </a:cubicBezTo>
                    <a:cubicBezTo>
                      <a:pt x="15" y="5"/>
                      <a:pt x="15" y="4"/>
                      <a:pt x="15" y="4"/>
                    </a:cubicBezTo>
                    <a:cubicBezTo>
                      <a:pt x="14" y="2"/>
                      <a:pt x="13" y="1"/>
                      <a:pt x="11"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6" name="Freeform 77"/>
              <p:cNvSpPr>
                <a:spLocks noEditPoints="1"/>
              </p:cNvSpPr>
              <p:nvPr/>
            </p:nvSpPr>
            <p:spPr bwMode="auto">
              <a:xfrm>
                <a:off x="661" y="1297"/>
                <a:ext cx="36" cy="31"/>
              </a:xfrm>
              <a:custGeom>
                <a:avLst/>
                <a:gdLst>
                  <a:gd name="T0" fmla="*/ 4 w 23"/>
                  <a:gd name="T1" fmla="*/ 7 h 20"/>
                  <a:gd name="T2" fmla="*/ 11 w 23"/>
                  <a:gd name="T3" fmla="*/ 4 h 20"/>
                  <a:gd name="T4" fmla="*/ 14 w 23"/>
                  <a:gd name="T5" fmla="*/ 4 h 20"/>
                  <a:gd name="T6" fmla="*/ 18 w 23"/>
                  <a:gd name="T7" fmla="*/ 8 h 20"/>
                  <a:gd name="T8" fmla="*/ 14 w 23"/>
                  <a:gd name="T9" fmla="*/ 16 h 20"/>
                  <a:gd name="T10" fmla="*/ 11 w 23"/>
                  <a:gd name="T11" fmla="*/ 17 h 20"/>
                  <a:gd name="T12" fmla="*/ 5 w 23"/>
                  <a:gd name="T13" fmla="*/ 14 h 20"/>
                  <a:gd name="T14" fmla="*/ 4 w 23"/>
                  <a:gd name="T15" fmla="*/ 11 h 20"/>
                  <a:gd name="T16" fmla="*/ 4 w 23"/>
                  <a:gd name="T17" fmla="*/ 7 h 20"/>
                  <a:gd name="T18" fmla="*/ 4 w 23"/>
                  <a:gd name="T19" fmla="*/ 7 h 20"/>
                  <a:gd name="T20" fmla="*/ 4 w 23"/>
                  <a:gd name="T21" fmla="*/ 7 h 20"/>
                  <a:gd name="T22" fmla="*/ 4 w 23"/>
                  <a:gd name="T23" fmla="*/ 7 h 20"/>
                  <a:gd name="T24" fmla="*/ 11 w 23"/>
                  <a:gd name="T25" fmla="*/ 0 h 20"/>
                  <a:gd name="T26" fmla="*/ 1 w 23"/>
                  <a:gd name="T27" fmla="*/ 5 h 20"/>
                  <a:gd name="T28" fmla="*/ 1 w 23"/>
                  <a:gd name="T29" fmla="*/ 5 h 20"/>
                  <a:gd name="T30" fmla="*/ 1 w 23"/>
                  <a:gd name="T31" fmla="*/ 5 h 20"/>
                  <a:gd name="T32" fmla="*/ 0 w 23"/>
                  <a:gd name="T33" fmla="*/ 7 h 20"/>
                  <a:gd name="T34" fmla="*/ 0 w 23"/>
                  <a:gd name="T35" fmla="*/ 12 h 20"/>
                  <a:gd name="T36" fmla="*/ 6 w 23"/>
                  <a:gd name="T37" fmla="*/ 19 h 20"/>
                  <a:gd name="T38" fmla="*/ 6 w 23"/>
                  <a:gd name="T39" fmla="*/ 19 h 20"/>
                  <a:gd name="T40" fmla="*/ 11 w 23"/>
                  <a:gd name="T41" fmla="*/ 20 h 20"/>
                  <a:gd name="T42" fmla="*/ 20 w 23"/>
                  <a:gd name="T43" fmla="*/ 16 h 20"/>
                  <a:gd name="T44" fmla="*/ 22 w 23"/>
                  <a:gd name="T45" fmla="*/ 7 h 20"/>
                  <a:gd name="T46" fmla="*/ 16 w 23"/>
                  <a:gd name="T47" fmla="*/ 2 h 20"/>
                  <a:gd name="T48" fmla="*/ 12 w 23"/>
                  <a:gd name="T49" fmla="*/ 1 h 20"/>
                  <a:gd name="T50" fmla="*/ 11 w 23"/>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4" y="7"/>
                    </a:moveTo>
                    <a:cubicBezTo>
                      <a:pt x="6" y="5"/>
                      <a:pt x="8" y="4"/>
                      <a:pt x="11" y="4"/>
                    </a:cubicBezTo>
                    <a:cubicBezTo>
                      <a:pt x="12" y="4"/>
                      <a:pt x="13" y="4"/>
                      <a:pt x="14" y="4"/>
                    </a:cubicBezTo>
                    <a:cubicBezTo>
                      <a:pt x="16" y="5"/>
                      <a:pt x="17" y="6"/>
                      <a:pt x="18" y="8"/>
                    </a:cubicBezTo>
                    <a:cubicBezTo>
                      <a:pt x="20" y="11"/>
                      <a:pt x="18" y="15"/>
                      <a:pt x="14" y="16"/>
                    </a:cubicBezTo>
                    <a:cubicBezTo>
                      <a:pt x="13" y="17"/>
                      <a:pt x="12" y="17"/>
                      <a:pt x="11" y="17"/>
                    </a:cubicBezTo>
                    <a:cubicBezTo>
                      <a:pt x="9" y="17"/>
                      <a:pt x="6" y="16"/>
                      <a:pt x="5" y="14"/>
                    </a:cubicBezTo>
                    <a:cubicBezTo>
                      <a:pt x="4" y="13"/>
                      <a:pt x="4" y="12"/>
                      <a:pt x="4" y="11"/>
                    </a:cubicBezTo>
                    <a:cubicBezTo>
                      <a:pt x="3" y="10"/>
                      <a:pt x="3" y="9"/>
                      <a:pt x="4" y="7"/>
                    </a:cubicBezTo>
                    <a:cubicBezTo>
                      <a:pt x="4" y="7"/>
                      <a:pt x="4" y="7"/>
                      <a:pt x="4" y="7"/>
                    </a:cubicBezTo>
                    <a:cubicBezTo>
                      <a:pt x="4" y="7"/>
                      <a:pt x="4" y="7"/>
                      <a:pt x="4" y="7"/>
                    </a:cubicBezTo>
                    <a:cubicBezTo>
                      <a:pt x="4" y="7"/>
                      <a:pt x="4" y="7"/>
                      <a:pt x="4" y="7"/>
                    </a:cubicBezTo>
                    <a:moveTo>
                      <a:pt x="11" y="0"/>
                    </a:moveTo>
                    <a:cubicBezTo>
                      <a:pt x="7" y="0"/>
                      <a:pt x="3" y="2"/>
                      <a:pt x="1" y="5"/>
                    </a:cubicBezTo>
                    <a:cubicBezTo>
                      <a:pt x="1" y="5"/>
                      <a:pt x="1" y="5"/>
                      <a:pt x="1" y="5"/>
                    </a:cubicBezTo>
                    <a:cubicBezTo>
                      <a:pt x="1" y="5"/>
                      <a:pt x="1" y="5"/>
                      <a:pt x="1" y="5"/>
                    </a:cubicBezTo>
                    <a:cubicBezTo>
                      <a:pt x="1" y="6"/>
                      <a:pt x="0" y="7"/>
                      <a:pt x="0" y="7"/>
                    </a:cubicBezTo>
                    <a:cubicBezTo>
                      <a:pt x="0" y="9"/>
                      <a:pt x="0" y="11"/>
                      <a:pt x="0" y="12"/>
                    </a:cubicBezTo>
                    <a:cubicBezTo>
                      <a:pt x="1" y="15"/>
                      <a:pt x="3" y="18"/>
                      <a:pt x="6" y="19"/>
                    </a:cubicBezTo>
                    <a:cubicBezTo>
                      <a:pt x="6" y="19"/>
                      <a:pt x="6" y="19"/>
                      <a:pt x="6" y="19"/>
                    </a:cubicBezTo>
                    <a:cubicBezTo>
                      <a:pt x="8" y="20"/>
                      <a:pt x="10" y="20"/>
                      <a:pt x="11" y="20"/>
                    </a:cubicBezTo>
                    <a:cubicBezTo>
                      <a:pt x="15" y="20"/>
                      <a:pt x="18" y="19"/>
                      <a:pt x="20" y="16"/>
                    </a:cubicBezTo>
                    <a:cubicBezTo>
                      <a:pt x="22" y="14"/>
                      <a:pt x="23" y="11"/>
                      <a:pt x="22" y="7"/>
                    </a:cubicBezTo>
                    <a:cubicBezTo>
                      <a:pt x="21" y="5"/>
                      <a:pt x="19" y="3"/>
                      <a:pt x="16" y="2"/>
                    </a:cubicBezTo>
                    <a:cubicBezTo>
                      <a:pt x="15" y="1"/>
                      <a:pt x="13" y="1"/>
                      <a:pt x="12" y="1"/>
                    </a:cubicBezTo>
                    <a:cubicBezTo>
                      <a:pt x="11" y="1"/>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7" name="Freeform 78"/>
              <p:cNvSpPr>
                <a:spLocks noEditPoints="1"/>
              </p:cNvSpPr>
              <p:nvPr/>
            </p:nvSpPr>
            <p:spPr bwMode="auto">
              <a:xfrm>
                <a:off x="226" y="2477"/>
                <a:ext cx="75" cy="69"/>
              </a:xfrm>
              <a:custGeom>
                <a:avLst/>
                <a:gdLst>
                  <a:gd name="T0" fmla="*/ 19 w 48"/>
                  <a:gd name="T1" fmla="*/ 13 h 45"/>
                  <a:gd name="T2" fmla="*/ 25 w 48"/>
                  <a:gd name="T3" fmla="*/ 11 h 45"/>
                  <a:gd name="T4" fmla="*/ 29 w 48"/>
                  <a:gd name="T5" fmla="*/ 12 h 45"/>
                  <a:gd name="T6" fmla="*/ 29 w 48"/>
                  <a:gd name="T7" fmla="*/ 13 h 45"/>
                  <a:gd name="T8" fmla="*/ 33 w 48"/>
                  <a:gd name="T9" fmla="*/ 18 h 45"/>
                  <a:gd name="T10" fmla="*/ 29 w 48"/>
                  <a:gd name="T11" fmla="*/ 32 h 45"/>
                  <a:gd name="T12" fmla="*/ 25 w 48"/>
                  <a:gd name="T13" fmla="*/ 33 h 45"/>
                  <a:gd name="T14" fmla="*/ 23 w 48"/>
                  <a:gd name="T15" fmla="*/ 34 h 45"/>
                  <a:gd name="T16" fmla="*/ 16 w 48"/>
                  <a:gd name="T17" fmla="*/ 18 h 45"/>
                  <a:gd name="T18" fmla="*/ 16 w 48"/>
                  <a:gd name="T19" fmla="*/ 18 h 45"/>
                  <a:gd name="T20" fmla="*/ 16 w 48"/>
                  <a:gd name="T21" fmla="*/ 18 h 45"/>
                  <a:gd name="T22" fmla="*/ 16 w 48"/>
                  <a:gd name="T23" fmla="*/ 18 h 45"/>
                  <a:gd name="T24" fmla="*/ 16 w 48"/>
                  <a:gd name="T25" fmla="*/ 18 h 45"/>
                  <a:gd name="T26" fmla="*/ 16 w 48"/>
                  <a:gd name="T27" fmla="*/ 18 h 45"/>
                  <a:gd name="T28" fmla="*/ 16 w 48"/>
                  <a:gd name="T29" fmla="*/ 18 h 45"/>
                  <a:gd name="T30" fmla="*/ 16 w 48"/>
                  <a:gd name="T31" fmla="*/ 18 h 45"/>
                  <a:gd name="T32" fmla="*/ 19 w 48"/>
                  <a:gd name="T33" fmla="*/ 13 h 45"/>
                  <a:gd name="T34" fmla="*/ 26 w 48"/>
                  <a:gd name="T35" fmla="*/ 0 h 45"/>
                  <a:gd name="T36" fmla="*/ 20 w 48"/>
                  <a:gd name="T37" fmla="*/ 1 h 45"/>
                  <a:gd name="T38" fmla="*/ 7 w 48"/>
                  <a:gd name="T39" fmla="*/ 13 h 45"/>
                  <a:gd name="T40" fmla="*/ 7 w 48"/>
                  <a:gd name="T41" fmla="*/ 13 h 45"/>
                  <a:gd name="T42" fmla="*/ 7 w 48"/>
                  <a:gd name="T43" fmla="*/ 13 h 45"/>
                  <a:gd name="T44" fmla="*/ 7 w 48"/>
                  <a:gd name="T45" fmla="*/ 13 h 45"/>
                  <a:gd name="T46" fmla="*/ 7 w 48"/>
                  <a:gd name="T47" fmla="*/ 13 h 45"/>
                  <a:gd name="T48" fmla="*/ 7 w 48"/>
                  <a:gd name="T49" fmla="*/ 13 h 45"/>
                  <a:gd name="T50" fmla="*/ 15 w 48"/>
                  <a:gd name="T51" fmla="*/ 44 h 45"/>
                  <a:gd name="T52" fmla="*/ 22 w 48"/>
                  <a:gd name="T53" fmla="*/ 45 h 45"/>
                  <a:gd name="T54" fmla="*/ 22 w 48"/>
                  <a:gd name="T55" fmla="*/ 45 h 45"/>
                  <a:gd name="T56" fmla="*/ 27 w 48"/>
                  <a:gd name="T57" fmla="*/ 45 h 45"/>
                  <a:gd name="T58" fmla="*/ 31 w 48"/>
                  <a:gd name="T59" fmla="*/ 43 h 45"/>
                  <a:gd name="T60" fmla="*/ 43 w 48"/>
                  <a:gd name="T61" fmla="*/ 13 h 45"/>
                  <a:gd name="T62" fmla="*/ 41 w 48"/>
                  <a:gd name="T63" fmla="*/ 8 h 45"/>
                  <a:gd name="T64" fmla="*/ 34 w 48"/>
                  <a:gd name="T65" fmla="*/ 2 h 45"/>
                  <a:gd name="T66" fmla="*/ 26 w 48"/>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5">
                    <a:moveTo>
                      <a:pt x="19" y="13"/>
                    </a:moveTo>
                    <a:cubicBezTo>
                      <a:pt x="21" y="12"/>
                      <a:pt x="23" y="11"/>
                      <a:pt x="25" y="11"/>
                    </a:cubicBezTo>
                    <a:cubicBezTo>
                      <a:pt x="26" y="11"/>
                      <a:pt x="27" y="12"/>
                      <a:pt x="29" y="12"/>
                    </a:cubicBezTo>
                    <a:cubicBezTo>
                      <a:pt x="29" y="12"/>
                      <a:pt x="29" y="12"/>
                      <a:pt x="29" y="13"/>
                    </a:cubicBezTo>
                    <a:cubicBezTo>
                      <a:pt x="31" y="14"/>
                      <a:pt x="33" y="15"/>
                      <a:pt x="33" y="18"/>
                    </a:cubicBezTo>
                    <a:cubicBezTo>
                      <a:pt x="35" y="23"/>
                      <a:pt x="33" y="29"/>
                      <a:pt x="29" y="32"/>
                    </a:cubicBezTo>
                    <a:cubicBezTo>
                      <a:pt x="28" y="32"/>
                      <a:pt x="26" y="33"/>
                      <a:pt x="25" y="33"/>
                    </a:cubicBezTo>
                    <a:cubicBezTo>
                      <a:pt x="24" y="34"/>
                      <a:pt x="24" y="34"/>
                      <a:pt x="23" y="34"/>
                    </a:cubicBezTo>
                    <a:cubicBezTo>
                      <a:pt x="16" y="34"/>
                      <a:pt x="12" y="25"/>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6"/>
                      <a:pt x="18" y="14"/>
                      <a:pt x="19" y="13"/>
                    </a:cubicBezTo>
                    <a:moveTo>
                      <a:pt x="26" y="0"/>
                    </a:moveTo>
                    <a:cubicBezTo>
                      <a:pt x="24" y="0"/>
                      <a:pt x="22" y="0"/>
                      <a:pt x="20" y="1"/>
                    </a:cubicBezTo>
                    <a:cubicBezTo>
                      <a:pt x="14" y="3"/>
                      <a:pt x="9" y="7"/>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0" y="25"/>
                      <a:pt x="4" y="39"/>
                      <a:pt x="15" y="44"/>
                    </a:cubicBezTo>
                    <a:cubicBezTo>
                      <a:pt x="17" y="45"/>
                      <a:pt x="19" y="45"/>
                      <a:pt x="22" y="45"/>
                    </a:cubicBezTo>
                    <a:cubicBezTo>
                      <a:pt x="22" y="45"/>
                      <a:pt x="22" y="45"/>
                      <a:pt x="22" y="45"/>
                    </a:cubicBezTo>
                    <a:cubicBezTo>
                      <a:pt x="24" y="45"/>
                      <a:pt x="25" y="45"/>
                      <a:pt x="27" y="45"/>
                    </a:cubicBezTo>
                    <a:cubicBezTo>
                      <a:pt x="28" y="44"/>
                      <a:pt x="30" y="44"/>
                      <a:pt x="31" y="43"/>
                    </a:cubicBezTo>
                    <a:cubicBezTo>
                      <a:pt x="41" y="38"/>
                      <a:pt x="48" y="25"/>
                      <a:pt x="43" y="13"/>
                    </a:cubicBezTo>
                    <a:cubicBezTo>
                      <a:pt x="43" y="11"/>
                      <a:pt x="42" y="9"/>
                      <a:pt x="41" y="8"/>
                    </a:cubicBezTo>
                    <a:cubicBezTo>
                      <a:pt x="39" y="6"/>
                      <a:pt x="37" y="4"/>
                      <a:pt x="34" y="2"/>
                    </a:cubicBezTo>
                    <a:cubicBezTo>
                      <a:pt x="32" y="1"/>
                      <a:pt x="29"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8" name="Freeform 79"/>
              <p:cNvSpPr>
                <a:spLocks noEditPoints="1"/>
              </p:cNvSpPr>
              <p:nvPr/>
            </p:nvSpPr>
            <p:spPr bwMode="auto">
              <a:xfrm>
                <a:off x="222" y="2470"/>
                <a:ext cx="87" cy="83"/>
              </a:xfrm>
              <a:custGeom>
                <a:avLst/>
                <a:gdLst>
                  <a:gd name="T0" fmla="*/ 23 w 56"/>
                  <a:gd name="T1" fmla="*/ 5 h 53"/>
                  <a:gd name="T2" fmla="*/ 29 w 56"/>
                  <a:gd name="T3" fmla="*/ 4 h 53"/>
                  <a:gd name="T4" fmla="*/ 37 w 56"/>
                  <a:gd name="T5" fmla="*/ 6 h 53"/>
                  <a:gd name="T6" fmla="*/ 37 w 56"/>
                  <a:gd name="T7" fmla="*/ 6 h 53"/>
                  <a:gd name="T8" fmla="*/ 44 w 56"/>
                  <a:gd name="T9" fmla="*/ 12 h 53"/>
                  <a:gd name="T10" fmla="*/ 34 w 56"/>
                  <a:gd name="T11" fmla="*/ 47 h 53"/>
                  <a:gd name="T12" fmla="*/ 30 w 56"/>
                  <a:gd name="T13" fmla="*/ 49 h 53"/>
                  <a:gd name="T14" fmla="*/ 25 w 56"/>
                  <a:gd name="T15" fmla="*/ 49 h 53"/>
                  <a:gd name="T16" fmla="*/ 25 w 56"/>
                  <a:gd name="T17" fmla="*/ 49 h 53"/>
                  <a:gd name="T18" fmla="*/ 10 w 56"/>
                  <a:gd name="T19" fmla="*/ 17 h 53"/>
                  <a:gd name="T20" fmla="*/ 10 w 56"/>
                  <a:gd name="T21" fmla="*/ 17 h 53"/>
                  <a:gd name="T22" fmla="*/ 10 w 56"/>
                  <a:gd name="T23" fmla="*/ 17 h 53"/>
                  <a:gd name="T24" fmla="*/ 10 w 56"/>
                  <a:gd name="T25" fmla="*/ 17 h 53"/>
                  <a:gd name="T26" fmla="*/ 10 w 56"/>
                  <a:gd name="T27" fmla="*/ 17 h 53"/>
                  <a:gd name="T28" fmla="*/ 10 w 56"/>
                  <a:gd name="T29" fmla="*/ 17 h 53"/>
                  <a:gd name="T30" fmla="*/ 23 w 56"/>
                  <a:gd name="T31" fmla="*/ 5 h 53"/>
                  <a:gd name="T32" fmla="*/ 29 w 56"/>
                  <a:gd name="T33" fmla="*/ 0 h 53"/>
                  <a:gd name="T34" fmla="*/ 8 w 56"/>
                  <a:gd name="T35" fmla="*/ 13 h 53"/>
                  <a:gd name="T36" fmla="*/ 7 w 56"/>
                  <a:gd name="T37" fmla="*/ 14 h 53"/>
                  <a:gd name="T38" fmla="*/ 7 w 56"/>
                  <a:gd name="T39" fmla="*/ 15 h 53"/>
                  <a:gd name="T40" fmla="*/ 6 w 56"/>
                  <a:gd name="T41" fmla="*/ 16 h 53"/>
                  <a:gd name="T42" fmla="*/ 6 w 56"/>
                  <a:gd name="T43" fmla="*/ 16 h 53"/>
                  <a:gd name="T44" fmla="*/ 16 w 56"/>
                  <a:gd name="T45" fmla="*/ 51 h 53"/>
                  <a:gd name="T46" fmla="*/ 16 w 56"/>
                  <a:gd name="T47" fmla="*/ 51 h 53"/>
                  <a:gd name="T48" fmla="*/ 16 w 56"/>
                  <a:gd name="T49" fmla="*/ 51 h 53"/>
                  <a:gd name="T50" fmla="*/ 16 w 56"/>
                  <a:gd name="T51" fmla="*/ 51 h 53"/>
                  <a:gd name="T52" fmla="*/ 16 w 56"/>
                  <a:gd name="T53" fmla="*/ 51 h 53"/>
                  <a:gd name="T54" fmla="*/ 16 w 56"/>
                  <a:gd name="T55" fmla="*/ 51 h 53"/>
                  <a:gd name="T56" fmla="*/ 16 w 56"/>
                  <a:gd name="T57" fmla="*/ 51 h 53"/>
                  <a:gd name="T58" fmla="*/ 16 w 56"/>
                  <a:gd name="T59" fmla="*/ 51 h 53"/>
                  <a:gd name="T60" fmla="*/ 16 w 56"/>
                  <a:gd name="T61" fmla="*/ 51 h 53"/>
                  <a:gd name="T62" fmla="*/ 16 w 56"/>
                  <a:gd name="T63" fmla="*/ 51 h 53"/>
                  <a:gd name="T64" fmla="*/ 16 w 56"/>
                  <a:gd name="T65" fmla="*/ 51 h 53"/>
                  <a:gd name="T66" fmla="*/ 24 w 56"/>
                  <a:gd name="T67" fmla="*/ 53 h 53"/>
                  <a:gd name="T68" fmla="*/ 49 w 56"/>
                  <a:gd name="T69" fmla="*/ 15 h 53"/>
                  <a:gd name="T70" fmla="*/ 38 w 56"/>
                  <a:gd name="T71" fmla="*/ 2 h 53"/>
                  <a:gd name="T72" fmla="*/ 38 w 56"/>
                  <a:gd name="T73" fmla="*/ 2 h 53"/>
                  <a:gd name="T74" fmla="*/ 38 w 56"/>
                  <a:gd name="T75" fmla="*/ 2 h 53"/>
                  <a:gd name="T76" fmla="*/ 38 w 56"/>
                  <a:gd name="T77" fmla="*/ 2 h 53"/>
                  <a:gd name="T78" fmla="*/ 38 w 56"/>
                  <a:gd name="T79" fmla="*/ 2 h 53"/>
                  <a:gd name="T80" fmla="*/ 38 w 56"/>
                  <a:gd name="T81" fmla="*/ 2 h 53"/>
                  <a:gd name="T82" fmla="*/ 38 w 56"/>
                  <a:gd name="T83" fmla="*/ 2 h 53"/>
                  <a:gd name="T84" fmla="*/ 38 w 56"/>
                  <a:gd name="T85" fmla="*/ 2 h 53"/>
                  <a:gd name="T86" fmla="*/ 38 w 56"/>
                  <a:gd name="T87" fmla="*/ 2 h 53"/>
                  <a:gd name="T88" fmla="*/ 38 w 56"/>
                  <a:gd name="T89" fmla="*/ 2 h 53"/>
                  <a:gd name="T90" fmla="*/ 29 w 56"/>
                  <a:gd name="T9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53">
                    <a:moveTo>
                      <a:pt x="23" y="5"/>
                    </a:moveTo>
                    <a:cubicBezTo>
                      <a:pt x="25" y="4"/>
                      <a:pt x="27" y="4"/>
                      <a:pt x="29" y="4"/>
                    </a:cubicBezTo>
                    <a:cubicBezTo>
                      <a:pt x="32" y="4"/>
                      <a:pt x="34" y="4"/>
                      <a:pt x="37" y="6"/>
                    </a:cubicBezTo>
                    <a:cubicBezTo>
                      <a:pt x="37" y="6"/>
                      <a:pt x="37" y="6"/>
                      <a:pt x="37" y="6"/>
                    </a:cubicBezTo>
                    <a:cubicBezTo>
                      <a:pt x="40" y="8"/>
                      <a:pt x="42" y="10"/>
                      <a:pt x="44" y="12"/>
                    </a:cubicBezTo>
                    <a:cubicBezTo>
                      <a:pt x="52" y="23"/>
                      <a:pt x="46" y="40"/>
                      <a:pt x="34" y="47"/>
                    </a:cubicBezTo>
                    <a:cubicBezTo>
                      <a:pt x="33" y="48"/>
                      <a:pt x="31" y="48"/>
                      <a:pt x="30" y="49"/>
                    </a:cubicBezTo>
                    <a:cubicBezTo>
                      <a:pt x="28" y="49"/>
                      <a:pt x="27" y="49"/>
                      <a:pt x="25" y="49"/>
                    </a:cubicBezTo>
                    <a:cubicBezTo>
                      <a:pt x="25" y="49"/>
                      <a:pt x="25" y="49"/>
                      <a:pt x="25" y="49"/>
                    </a:cubicBezTo>
                    <a:cubicBezTo>
                      <a:pt x="10" y="49"/>
                      <a:pt x="1" y="32"/>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2" y="11"/>
                      <a:pt x="17" y="7"/>
                      <a:pt x="23" y="5"/>
                    </a:cubicBezTo>
                    <a:moveTo>
                      <a:pt x="29" y="0"/>
                    </a:moveTo>
                    <a:cubicBezTo>
                      <a:pt x="21" y="0"/>
                      <a:pt x="13" y="5"/>
                      <a:pt x="8" y="13"/>
                    </a:cubicBezTo>
                    <a:cubicBezTo>
                      <a:pt x="8" y="14"/>
                      <a:pt x="7" y="14"/>
                      <a:pt x="7" y="14"/>
                    </a:cubicBezTo>
                    <a:cubicBezTo>
                      <a:pt x="7" y="15"/>
                      <a:pt x="7" y="15"/>
                      <a:pt x="7" y="15"/>
                    </a:cubicBezTo>
                    <a:cubicBezTo>
                      <a:pt x="6" y="16"/>
                      <a:pt x="6" y="16"/>
                      <a:pt x="6" y="16"/>
                    </a:cubicBezTo>
                    <a:cubicBezTo>
                      <a:pt x="6" y="16"/>
                      <a:pt x="6" y="16"/>
                      <a:pt x="6" y="16"/>
                    </a:cubicBezTo>
                    <a:cubicBezTo>
                      <a:pt x="0" y="30"/>
                      <a:pt x="4" y="45"/>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9" y="52"/>
                      <a:pt x="21" y="53"/>
                      <a:pt x="24" y="53"/>
                    </a:cubicBezTo>
                    <a:cubicBezTo>
                      <a:pt x="41" y="53"/>
                      <a:pt x="56" y="33"/>
                      <a:pt x="49" y="15"/>
                    </a:cubicBezTo>
                    <a:cubicBezTo>
                      <a:pt x="47" y="7"/>
                      <a:pt x="41" y="4"/>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5" y="1"/>
                      <a:pt x="32"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9" name="Freeform 80"/>
              <p:cNvSpPr>
                <a:spLocks/>
              </p:cNvSpPr>
              <p:nvPr/>
            </p:nvSpPr>
            <p:spPr bwMode="auto">
              <a:xfrm>
                <a:off x="253" y="2500"/>
                <a:ext cx="22" cy="23"/>
              </a:xfrm>
              <a:custGeom>
                <a:avLst/>
                <a:gdLst>
                  <a:gd name="T0" fmla="*/ 8 w 14"/>
                  <a:gd name="T1" fmla="*/ 0 h 15"/>
                  <a:gd name="T2" fmla="*/ 6 w 14"/>
                  <a:gd name="T3" fmla="*/ 0 h 15"/>
                  <a:gd name="T4" fmla="*/ 1 w 14"/>
                  <a:gd name="T5" fmla="*/ 4 h 15"/>
                  <a:gd name="T6" fmla="*/ 1 w 14"/>
                  <a:gd name="T7" fmla="*/ 4 h 15"/>
                  <a:gd name="T8" fmla="*/ 1 w 14"/>
                  <a:gd name="T9" fmla="*/ 4 h 15"/>
                  <a:gd name="T10" fmla="*/ 1 w 14"/>
                  <a:gd name="T11" fmla="*/ 4 h 15"/>
                  <a:gd name="T12" fmla="*/ 0 w 14"/>
                  <a:gd name="T13" fmla="*/ 9 h 15"/>
                  <a:gd name="T14" fmla="*/ 1 w 14"/>
                  <a:gd name="T15" fmla="*/ 12 h 15"/>
                  <a:gd name="T16" fmla="*/ 4 w 14"/>
                  <a:gd name="T17" fmla="*/ 14 h 15"/>
                  <a:gd name="T18" fmla="*/ 6 w 14"/>
                  <a:gd name="T19" fmla="*/ 15 h 15"/>
                  <a:gd name="T20" fmla="*/ 7 w 14"/>
                  <a:gd name="T21" fmla="*/ 15 h 15"/>
                  <a:gd name="T22" fmla="*/ 8 w 14"/>
                  <a:gd name="T23" fmla="*/ 15 h 15"/>
                  <a:gd name="T24" fmla="*/ 13 w 14"/>
                  <a:gd name="T25" fmla="*/ 11 h 15"/>
                  <a:gd name="T26" fmla="*/ 14 w 14"/>
                  <a:gd name="T27" fmla="*/ 6 h 15"/>
                  <a:gd name="T28" fmla="*/ 13 w 14"/>
                  <a:gd name="T29" fmla="*/ 4 h 15"/>
                  <a:gd name="T30" fmla="*/ 13 w 14"/>
                  <a:gd name="T31" fmla="*/ 4 h 15"/>
                  <a:gd name="T32" fmla="*/ 10 w 14"/>
                  <a:gd name="T33" fmla="*/ 1 h 15"/>
                  <a:gd name="T34" fmla="*/ 8 w 14"/>
                  <a:gd name="T3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5">
                    <a:moveTo>
                      <a:pt x="8" y="0"/>
                    </a:moveTo>
                    <a:cubicBezTo>
                      <a:pt x="7" y="0"/>
                      <a:pt x="6" y="0"/>
                      <a:pt x="6" y="0"/>
                    </a:cubicBezTo>
                    <a:cubicBezTo>
                      <a:pt x="4" y="1"/>
                      <a:pt x="2" y="3"/>
                      <a:pt x="1" y="4"/>
                    </a:cubicBezTo>
                    <a:cubicBezTo>
                      <a:pt x="1" y="4"/>
                      <a:pt x="1" y="4"/>
                      <a:pt x="1" y="4"/>
                    </a:cubicBezTo>
                    <a:cubicBezTo>
                      <a:pt x="1" y="4"/>
                      <a:pt x="1" y="4"/>
                      <a:pt x="1" y="4"/>
                    </a:cubicBezTo>
                    <a:cubicBezTo>
                      <a:pt x="1" y="4"/>
                      <a:pt x="1" y="4"/>
                      <a:pt x="1" y="4"/>
                    </a:cubicBezTo>
                    <a:cubicBezTo>
                      <a:pt x="1" y="6"/>
                      <a:pt x="0" y="7"/>
                      <a:pt x="0" y="9"/>
                    </a:cubicBezTo>
                    <a:cubicBezTo>
                      <a:pt x="0" y="10"/>
                      <a:pt x="1" y="11"/>
                      <a:pt x="1" y="12"/>
                    </a:cubicBezTo>
                    <a:cubicBezTo>
                      <a:pt x="2" y="13"/>
                      <a:pt x="3" y="14"/>
                      <a:pt x="4" y="14"/>
                    </a:cubicBezTo>
                    <a:cubicBezTo>
                      <a:pt x="5" y="15"/>
                      <a:pt x="5" y="15"/>
                      <a:pt x="6" y="15"/>
                    </a:cubicBezTo>
                    <a:cubicBezTo>
                      <a:pt x="6" y="15"/>
                      <a:pt x="6" y="15"/>
                      <a:pt x="7" y="15"/>
                    </a:cubicBezTo>
                    <a:cubicBezTo>
                      <a:pt x="7" y="15"/>
                      <a:pt x="7" y="15"/>
                      <a:pt x="8" y="15"/>
                    </a:cubicBezTo>
                    <a:cubicBezTo>
                      <a:pt x="10" y="14"/>
                      <a:pt x="11" y="13"/>
                      <a:pt x="13" y="11"/>
                    </a:cubicBezTo>
                    <a:cubicBezTo>
                      <a:pt x="13" y="9"/>
                      <a:pt x="14" y="8"/>
                      <a:pt x="14" y="6"/>
                    </a:cubicBezTo>
                    <a:cubicBezTo>
                      <a:pt x="14" y="5"/>
                      <a:pt x="13" y="5"/>
                      <a:pt x="13" y="4"/>
                    </a:cubicBezTo>
                    <a:cubicBezTo>
                      <a:pt x="13" y="4"/>
                      <a:pt x="13" y="4"/>
                      <a:pt x="13" y="4"/>
                    </a:cubicBezTo>
                    <a:cubicBezTo>
                      <a:pt x="12" y="2"/>
                      <a:pt x="12" y="2"/>
                      <a:pt x="10" y="1"/>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0" name="Freeform 81"/>
              <p:cNvSpPr>
                <a:spLocks noEditPoints="1"/>
              </p:cNvSpPr>
              <p:nvPr/>
            </p:nvSpPr>
            <p:spPr bwMode="auto">
              <a:xfrm>
                <a:off x="247" y="2495"/>
                <a:ext cx="34" cy="34"/>
              </a:xfrm>
              <a:custGeom>
                <a:avLst/>
                <a:gdLst>
                  <a:gd name="T0" fmla="*/ 10 w 22"/>
                  <a:gd name="T1" fmla="*/ 3 h 22"/>
                  <a:gd name="T2" fmla="*/ 12 w 22"/>
                  <a:gd name="T3" fmla="*/ 3 h 22"/>
                  <a:gd name="T4" fmla="*/ 14 w 22"/>
                  <a:gd name="T5" fmla="*/ 4 h 22"/>
                  <a:gd name="T6" fmla="*/ 14 w 22"/>
                  <a:gd name="T7" fmla="*/ 4 h 22"/>
                  <a:gd name="T8" fmla="*/ 17 w 22"/>
                  <a:gd name="T9" fmla="*/ 7 h 22"/>
                  <a:gd name="T10" fmla="*/ 18 w 22"/>
                  <a:gd name="T11" fmla="*/ 9 h 22"/>
                  <a:gd name="T12" fmla="*/ 17 w 22"/>
                  <a:gd name="T13" fmla="*/ 14 h 22"/>
                  <a:gd name="T14" fmla="*/ 12 w 22"/>
                  <a:gd name="T15" fmla="*/ 18 h 22"/>
                  <a:gd name="T16" fmla="*/ 12 w 22"/>
                  <a:gd name="T17" fmla="*/ 18 h 22"/>
                  <a:gd name="T18" fmla="*/ 11 w 22"/>
                  <a:gd name="T19" fmla="*/ 18 h 22"/>
                  <a:gd name="T20" fmla="*/ 10 w 22"/>
                  <a:gd name="T21" fmla="*/ 18 h 22"/>
                  <a:gd name="T22" fmla="*/ 5 w 22"/>
                  <a:gd name="T23" fmla="*/ 15 h 22"/>
                  <a:gd name="T24" fmla="*/ 4 w 22"/>
                  <a:gd name="T25" fmla="*/ 12 h 22"/>
                  <a:gd name="T26" fmla="*/ 5 w 22"/>
                  <a:gd name="T27" fmla="*/ 7 h 22"/>
                  <a:gd name="T28" fmla="*/ 5 w 22"/>
                  <a:gd name="T29" fmla="*/ 7 h 22"/>
                  <a:gd name="T30" fmla="*/ 5 w 22"/>
                  <a:gd name="T31" fmla="*/ 7 h 22"/>
                  <a:gd name="T32" fmla="*/ 5 w 22"/>
                  <a:gd name="T33" fmla="*/ 7 h 22"/>
                  <a:gd name="T34" fmla="*/ 10 w 22"/>
                  <a:gd name="T35" fmla="*/ 3 h 22"/>
                  <a:gd name="T36" fmla="*/ 12 w 22"/>
                  <a:gd name="T37" fmla="*/ 0 h 22"/>
                  <a:gd name="T38" fmla="*/ 6 w 22"/>
                  <a:gd name="T39" fmla="*/ 1 h 22"/>
                  <a:gd name="T40" fmla="*/ 3 w 22"/>
                  <a:gd name="T41" fmla="*/ 6 h 22"/>
                  <a:gd name="T42" fmla="*/ 3 w 22"/>
                  <a:gd name="T43" fmla="*/ 6 h 22"/>
                  <a:gd name="T44" fmla="*/ 3 w 22"/>
                  <a:gd name="T45" fmla="*/ 6 h 22"/>
                  <a:gd name="T46" fmla="*/ 3 w 22"/>
                  <a:gd name="T47" fmla="*/ 6 h 22"/>
                  <a:gd name="T48" fmla="*/ 3 w 22"/>
                  <a:gd name="T49" fmla="*/ 6 h 22"/>
                  <a:gd name="T50" fmla="*/ 3 w 22"/>
                  <a:gd name="T51" fmla="*/ 6 h 22"/>
                  <a:gd name="T52" fmla="*/ 3 w 22"/>
                  <a:gd name="T53" fmla="*/ 6 h 22"/>
                  <a:gd name="T54" fmla="*/ 3 w 22"/>
                  <a:gd name="T55" fmla="*/ 6 h 22"/>
                  <a:gd name="T56" fmla="*/ 6 w 22"/>
                  <a:gd name="T57" fmla="*/ 21 h 22"/>
                  <a:gd name="T58" fmla="*/ 10 w 22"/>
                  <a:gd name="T59" fmla="*/ 22 h 22"/>
                  <a:gd name="T60" fmla="*/ 16 w 22"/>
                  <a:gd name="T61" fmla="*/ 20 h 22"/>
                  <a:gd name="T62" fmla="*/ 20 w 22"/>
                  <a:gd name="T63" fmla="*/ 6 h 22"/>
                  <a:gd name="T64" fmla="*/ 16 w 22"/>
                  <a:gd name="T65" fmla="*/ 1 h 22"/>
                  <a:gd name="T66" fmla="*/ 12 w 22"/>
                  <a:gd name="T6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2">
                    <a:moveTo>
                      <a:pt x="10" y="3"/>
                    </a:moveTo>
                    <a:cubicBezTo>
                      <a:pt x="10" y="3"/>
                      <a:pt x="11" y="3"/>
                      <a:pt x="12" y="3"/>
                    </a:cubicBezTo>
                    <a:cubicBezTo>
                      <a:pt x="13" y="3"/>
                      <a:pt x="13" y="3"/>
                      <a:pt x="14" y="4"/>
                    </a:cubicBezTo>
                    <a:cubicBezTo>
                      <a:pt x="14" y="4"/>
                      <a:pt x="14" y="4"/>
                      <a:pt x="14" y="4"/>
                    </a:cubicBezTo>
                    <a:cubicBezTo>
                      <a:pt x="16" y="5"/>
                      <a:pt x="16" y="5"/>
                      <a:pt x="17" y="7"/>
                    </a:cubicBezTo>
                    <a:cubicBezTo>
                      <a:pt x="17" y="7"/>
                      <a:pt x="18" y="8"/>
                      <a:pt x="18" y="9"/>
                    </a:cubicBezTo>
                    <a:cubicBezTo>
                      <a:pt x="18" y="11"/>
                      <a:pt x="17" y="12"/>
                      <a:pt x="17" y="14"/>
                    </a:cubicBezTo>
                    <a:cubicBezTo>
                      <a:pt x="16" y="16"/>
                      <a:pt x="14" y="17"/>
                      <a:pt x="12" y="18"/>
                    </a:cubicBezTo>
                    <a:cubicBezTo>
                      <a:pt x="12" y="18"/>
                      <a:pt x="12" y="18"/>
                      <a:pt x="12" y="18"/>
                    </a:cubicBezTo>
                    <a:cubicBezTo>
                      <a:pt x="11" y="18"/>
                      <a:pt x="11" y="18"/>
                      <a:pt x="11" y="18"/>
                    </a:cubicBezTo>
                    <a:cubicBezTo>
                      <a:pt x="10" y="18"/>
                      <a:pt x="10" y="18"/>
                      <a:pt x="10" y="18"/>
                    </a:cubicBezTo>
                    <a:cubicBezTo>
                      <a:pt x="8" y="18"/>
                      <a:pt x="6" y="17"/>
                      <a:pt x="5" y="15"/>
                    </a:cubicBezTo>
                    <a:cubicBezTo>
                      <a:pt x="5" y="14"/>
                      <a:pt x="4" y="13"/>
                      <a:pt x="4" y="12"/>
                    </a:cubicBezTo>
                    <a:cubicBezTo>
                      <a:pt x="4" y="11"/>
                      <a:pt x="5" y="9"/>
                      <a:pt x="5" y="7"/>
                    </a:cubicBezTo>
                    <a:cubicBezTo>
                      <a:pt x="5" y="7"/>
                      <a:pt x="5" y="7"/>
                      <a:pt x="5" y="7"/>
                    </a:cubicBezTo>
                    <a:cubicBezTo>
                      <a:pt x="5" y="7"/>
                      <a:pt x="5" y="7"/>
                      <a:pt x="5" y="7"/>
                    </a:cubicBezTo>
                    <a:cubicBezTo>
                      <a:pt x="5" y="7"/>
                      <a:pt x="5" y="7"/>
                      <a:pt x="5" y="7"/>
                    </a:cubicBezTo>
                    <a:cubicBezTo>
                      <a:pt x="6" y="6"/>
                      <a:pt x="8" y="4"/>
                      <a:pt x="10" y="3"/>
                    </a:cubicBezTo>
                    <a:moveTo>
                      <a:pt x="12" y="0"/>
                    </a:moveTo>
                    <a:cubicBezTo>
                      <a:pt x="10" y="0"/>
                      <a:pt x="8" y="0"/>
                      <a:pt x="6" y="1"/>
                    </a:cubicBezTo>
                    <a:cubicBezTo>
                      <a:pt x="5" y="2"/>
                      <a:pt x="4" y="4"/>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0" y="12"/>
                      <a:pt x="1" y="18"/>
                      <a:pt x="6" y="21"/>
                    </a:cubicBezTo>
                    <a:cubicBezTo>
                      <a:pt x="8" y="21"/>
                      <a:pt x="9" y="22"/>
                      <a:pt x="10" y="22"/>
                    </a:cubicBezTo>
                    <a:cubicBezTo>
                      <a:pt x="12" y="22"/>
                      <a:pt x="14" y="21"/>
                      <a:pt x="16" y="20"/>
                    </a:cubicBezTo>
                    <a:cubicBezTo>
                      <a:pt x="20" y="17"/>
                      <a:pt x="22" y="11"/>
                      <a:pt x="20" y="6"/>
                    </a:cubicBezTo>
                    <a:cubicBezTo>
                      <a:pt x="20" y="3"/>
                      <a:pt x="18" y="2"/>
                      <a:pt x="16" y="1"/>
                    </a:cubicBezTo>
                    <a:cubicBezTo>
                      <a:pt x="15" y="0"/>
                      <a:pt x="13"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1" name="Freeform 82"/>
              <p:cNvSpPr>
                <a:spLocks noEditPoints="1"/>
              </p:cNvSpPr>
              <p:nvPr/>
            </p:nvSpPr>
            <p:spPr bwMode="auto">
              <a:xfrm>
                <a:off x="508" y="762"/>
                <a:ext cx="76" cy="41"/>
              </a:xfrm>
              <a:custGeom>
                <a:avLst/>
                <a:gdLst>
                  <a:gd name="T0" fmla="*/ 21 w 49"/>
                  <a:gd name="T1" fmla="*/ 7 h 26"/>
                  <a:gd name="T2" fmla="*/ 25 w 49"/>
                  <a:gd name="T3" fmla="*/ 7 h 26"/>
                  <a:gd name="T4" fmla="*/ 27 w 49"/>
                  <a:gd name="T5" fmla="*/ 7 h 26"/>
                  <a:gd name="T6" fmla="*/ 30 w 49"/>
                  <a:gd name="T7" fmla="*/ 7 h 26"/>
                  <a:gd name="T8" fmla="*/ 30 w 49"/>
                  <a:gd name="T9" fmla="*/ 8 h 26"/>
                  <a:gd name="T10" fmla="*/ 30 w 49"/>
                  <a:gd name="T11" fmla="*/ 8 h 26"/>
                  <a:gd name="T12" fmla="*/ 34 w 49"/>
                  <a:gd name="T13" fmla="*/ 10 h 26"/>
                  <a:gd name="T14" fmla="*/ 34 w 49"/>
                  <a:gd name="T15" fmla="*/ 11 h 26"/>
                  <a:gd name="T16" fmla="*/ 30 w 49"/>
                  <a:gd name="T17" fmla="*/ 18 h 26"/>
                  <a:gd name="T18" fmla="*/ 23 w 49"/>
                  <a:gd name="T19" fmla="*/ 19 h 26"/>
                  <a:gd name="T20" fmla="*/ 21 w 49"/>
                  <a:gd name="T21" fmla="*/ 19 h 26"/>
                  <a:gd name="T22" fmla="*/ 19 w 49"/>
                  <a:gd name="T23" fmla="*/ 19 h 26"/>
                  <a:gd name="T24" fmla="*/ 15 w 49"/>
                  <a:gd name="T25" fmla="*/ 17 h 26"/>
                  <a:gd name="T26" fmla="*/ 14 w 49"/>
                  <a:gd name="T27" fmla="*/ 13 h 26"/>
                  <a:gd name="T28" fmla="*/ 16 w 49"/>
                  <a:gd name="T29" fmla="*/ 10 h 26"/>
                  <a:gd name="T30" fmla="*/ 16 w 49"/>
                  <a:gd name="T31" fmla="*/ 10 h 26"/>
                  <a:gd name="T32" fmla="*/ 16 w 49"/>
                  <a:gd name="T33" fmla="*/ 10 h 26"/>
                  <a:gd name="T34" fmla="*/ 16 w 49"/>
                  <a:gd name="T35" fmla="*/ 10 h 26"/>
                  <a:gd name="T36" fmla="*/ 16 w 49"/>
                  <a:gd name="T37" fmla="*/ 10 h 26"/>
                  <a:gd name="T38" fmla="*/ 16 w 49"/>
                  <a:gd name="T39" fmla="*/ 10 h 26"/>
                  <a:gd name="T40" fmla="*/ 21 w 49"/>
                  <a:gd name="T41" fmla="*/ 7 h 26"/>
                  <a:gd name="T42" fmla="*/ 27 w 49"/>
                  <a:gd name="T43" fmla="*/ 0 h 26"/>
                  <a:gd name="T44" fmla="*/ 17 w 49"/>
                  <a:gd name="T45" fmla="*/ 2 h 26"/>
                  <a:gd name="T46" fmla="*/ 8 w 49"/>
                  <a:gd name="T47" fmla="*/ 6 h 26"/>
                  <a:gd name="T48" fmla="*/ 8 w 49"/>
                  <a:gd name="T49" fmla="*/ 6 h 26"/>
                  <a:gd name="T50" fmla="*/ 8 w 49"/>
                  <a:gd name="T51" fmla="*/ 6 h 26"/>
                  <a:gd name="T52" fmla="*/ 8 w 49"/>
                  <a:gd name="T53" fmla="*/ 6 h 26"/>
                  <a:gd name="T54" fmla="*/ 8 w 49"/>
                  <a:gd name="T55" fmla="*/ 6 h 26"/>
                  <a:gd name="T56" fmla="*/ 8 w 49"/>
                  <a:gd name="T57" fmla="*/ 6 h 26"/>
                  <a:gd name="T58" fmla="*/ 14 w 49"/>
                  <a:gd name="T59" fmla="*/ 25 h 26"/>
                  <a:gd name="T60" fmla="*/ 15 w 49"/>
                  <a:gd name="T61" fmla="*/ 25 h 26"/>
                  <a:gd name="T62" fmla="*/ 22 w 49"/>
                  <a:gd name="T63" fmla="*/ 26 h 26"/>
                  <a:gd name="T64" fmla="*/ 45 w 49"/>
                  <a:gd name="T65" fmla="*/ 8 h 26"/>
                  <a:gd name="T66" fmla="*/ 37 w 49"/>
                  <a:gd name="T67" fmla="*/ 2 h 26"/>
                  <a:gd name="T68" fmla="*/ 35 w 49"/>
                  <a:gd name="T69" fmla="*/ 1 h 26"/>
                  <a:gd name="T70" fmla="*/ 31 w 49"/>
                  <a:gd name="T71" fmla="*/ 1 h 26"/>
                  <a:gd name="T72" fmla="*/ 27 w 49"/>
                  <a:gd name="T7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26">
                    <a:moveTo>
                      <a:pt x="21" y="7"/>
                    </a:moveTo>
                    <a:cubicBezTo>
                      <a:pt x="22" y="7"/>
                      <a:pt x="24" y="7"/>
                      <a:pt x="25" y="7"/>
                    </a:cubicBezTo>
                    <a:cubicBezTo>
                      <a:pt x="26" y="7"/>
                      <a:pt x="26" y="7"/>
                      <a:pt x="27" y="7"/>
                    </a:cubicBezTo>
                    <a:cubicBezTo>
                      <a:pt x="28" y="7"/>
                      <a:pt x="29" y="7"/>
                      <a:pt x="30" y="7"/>
                    </a:cubicBezTo>
                    <a:cubicBezTo>
                      <a:pt x="30" y="7"/>
                      <a:pt x="30" y="7"/>
                      <a:pt x="30" y="8"/>
                    </a:cubicBezTo>
                    <a:cubicBezTo>
                      <a:pt x="30" y="8"/>
                      <a:pt x="30" y="8"/>
                      <a:pt x="30" y="8"/>
                    </a:cubicBezTo>
                    <a:cubicBezTo>
                      <a:pt x="32" y="8"/>
                      <a:pt x="33" y="9"/>
                      <a:pt x="34" y="10"/>
                    </a:cubicBezTo>
                    <a:cubicBezTo>
                      <a:pt x="34" y="10"/>
                      <a:pt x="34" y="10"/>
                      <a:pt x="34" y="11"/>
                    </a:cubicBezTo>
                    <a:cubicBezTo>
                      <a:pt x="35" y="13"/>
                      <a:pt x="34" y="16"/>
                      <a:pt x="30" y="18"/>
                    </a:cubicBezTo>
                    <a:cubicBezTo>
                      <a:pt x="28" y="19"/>
                      <a:pt x="25" y="19"/>
                      <a:pt x="23" y="19"/>
                    </a:cubicBezTo>
                    <a:cubicBezTo>
                      <a:pt x="23" y="19"/>
                      <a:pt x="22" y="19"/>
                      <a:pt x="21" y="19"/>
                    </a:cubicBezTo>
                    <a:cubicBezTo>
                      <a:pt x="21" y="19"/>
                      <a:pt x="20" y="19"/>
                      <a:pt x="19" y="19"/>
                    </a:cubicBezTo>
                    <a:cubicBezTo>
                      <a:pt x="17" y="18"/>
                      <a:pt x="16" y="17"/>
                      <a:pt x="15" y="17"/>
                    </a:cubicBezTo>
                    <a:cubicBezTo>
                      <a:pt x="14" y="15"/>
                      <a:pt x="14" y="14"/>
                      <a:pt x="14" y="13"/>
                    </a:cubicBezTo>
                    <a:cubicBezTo>
                      <a:pt x="15" y="12"/>
                      <a:pt x="15" y="11"/>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8" y="9"/>
                      <a:pt x="19" y="8"/>
                      <a:pt x="21" y="7"/>
                    </a:cubicBezTo>
                    <a:moveTo>
                      <a:pt x="27" y="0"/>
                    </a:moveTo>
                    <a:cubicBezTo>
                      <a:pt x="23" y="0"/>
                      <a:pt x="20" y="1"/>
                      <a:pt x="17" y="2"/>
                    </a:cubicBezTo>
                    <a:cubicBezTo>
                      <a:pt x="13" y="3"/>
                      <a:pt x="10" y="5"/>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1" y="11"/>
                      <a:pt x="0" y="21"/>
                      <a:pt x="14" y="25"/>
                    </a:cubicBezTo>
                    <a:cubicBezTo>
                      <a:pt x="14" y="25"/>
                      <a:pt x="14" y="25"/>
                      <a:pt x="15" y="25"/>
                    </a:cubicBezTo>
                    <a:cubicBezTo>
                      <a:pt x="17" y="26"/>
                      <a:pt x="20" y="26"/>
                      <a:pt x="22" y="26"/>
                    </a:cubicBezTo>
                    <a:cubicBezTo>
                      <a:pt x="37" y="26"/>
                      <a:pt x="49" y="16"/>
                      <a:pt x="45" y="8"/>
                    </a:cubicBezTo>
                    <a:cubicBezTo>
                      <a:pt x="44" y="6"/>
                      <a:pt x="41" y="4"/>
                      <a:pt x="37" y="2"/>
                    </a:cubicBezTo>
                    <a:cubicBezTo>
                      <a:pt x="36" y="2"/>
                      <a:pt x="35" y="2"/>
                      <a:pt x="35" y="1"/>
                    </a:cubicBezTo>
                    <a:cubicBezTo>
                      <a:pt x="34" y="1"/>
                      <a:pt x="32" y="1"/>
                      <a:pt x="31" y="1"/>
                    </a:cubicBezTo>
                    <a:cubicBezTo>
                      <a:pt x="30" y="1"/>
                      <a:pt x="28"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2" name="Freeform 83"/>
              <p:cNvSpPr>
                <a:spLocks noEditPoints="1"/>
              </p:cNvSpPr>
              <p:nvPr/>
            </p:nvSpPr>
            <p:spPr bwMode="auto">
              <a:xfrm>
                <a:off x="501" y="759"/>
                <a:ext cx="90" cy="47"/>
              </a:xfrm>
              <a:custGeom>
                <a:avLst/>
                <a:gdLst>
                  <a:gd name="T0" fmla="*/ 21 w 58"/>
                  <a:gd name="T1" fmla="*/ 4 h 30"/>
                  <a:gd name="T2" fmla="*/ 31 w 58"/>
                  <a:gd name="T3" fmla="*/ 2 h 30"/>
                  <a:gd name="T4" fmla="*/ 35 w 58"/>
                  <a:gd name="T5" fmla="*/ 3 h 30"/>
                  <a:gd name="T6" fmla="*/ 39 w 58"/>
                  <a:gd name="T7" fmla="*/ 3 h 30"/>
                  <a:gd name="T8" fmla="*/ 40 w 58"/>
                  <a:gd name="T9" fmla="*/ 4 h 30"/>
                  <a:gd name="T10" fmla="*/ 41 w 58"/>
                  <a:gd name="T11" fmla="*/ 4 h 30"/>
                  <a:gd name="T12" fmla="*/ 49 w 58"/>
                  <a:gd name="T13" fmla="*/ 10 h 30"/>
                  <a:gd name="T14" fmla="*/ 40 w 58"/>
                  <a:gd name="T15" fmla="*/ 25 h 30"/>
                  <a:gd name="T16" fmla="*/ 26 w 58"/>
                  <a:gd name="T17" fmla="*/ 28 h 30"/>
                  <a:gd name="T18" fmla="*/ 19 w 58"/>
                  <a:gd name="T19" fmla="*/ 27 h 30"/>
                  <a:gd name="T20" fmla="*/ 18 w 58"/>
                  <a:gd name="T21" fmla="*/ 27 h 30"/>
                  <a:gd name="T22" fmla="*/ 7 w 58"/>
                  <a:gd name="T23" fmla="*/ 14 h 30"/>
                  <a:gd name="T24" fmla="*/ 12 w 58"/>
                  <a:gd name="T25" fmla="*/ 8 h 30"/>
                  <a:gd name="T26" fmla="*/ 12 w 58"/>
                  <a:gd name="T27" fmla="*/ 8 h 30"/>
                  <a:gd name="T28" fmla="*/ 12 w 58"/>
                  <a:gd name="T29" fmla="*/ 8 h 30"/>
                  <a:gd name="T30" fmla="*/ 12 w 58"/>
                  <a:gd name="T31" fmla="*/ 8 h 30"/>
                  <a:gd name="T32" fmla="*/ 12 w 58"/>
                  <a:gd name="T33" fmla="*/ 8 h 30"/>
                  <a:gd name="T34" fmla="*/ 12 w 58"/>
                  <a:gd name="T35" fmla="*/ 8 h 30"/>
                  <a:gd name="T36" fmla="*/ 21 w 58"/>
                  <a:gd name="T37" fmla="*/ 4 h 30"/>
                  <a:gd name="T38" fmla="*/ 31 w 58"/>
                  <a:gd name="T39" fmla="*/ 0 h 30"/>
                  <a:gd name="T40" fmla="*/ 9 w 58"/>
                  <a:gd name="T41" fmla="*/ 7 h 30"/>
                  <a:gd name="T42" fmla="*/ 16 w 58"/>
                  <a:gd name="T43" fmla="*/ 29 h 30"/>
                  <a:gd name="T44" fmla="*/ 26 w 58"/>
                  <a:gd name="T45" fmla="*/ 30 h 30"/>
                  <a:gd name="T46" fmla="*/ 51 w 58"/>
                  <a:gd name="T47" fmla="*/ 8 h 30"/>
                  <a:gd name="T48" fmla="*/ 31 w 58"/>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30">
                    <a:moveTo>
                      <a:pt x="21" y="4"/>
                    </a:moveTo>
                    <a:cubicBezTo>
                      <a:pt x="24" y="3"/>
                      <a:pt x="27" y="2"/>
                      <a:pt x="31" y="2"/>
                    </a:cubicBezTo>
                    <a:cubicBezTo>
                      <a:pt x="32" y="2"/>
                      <a:pt x="34" y="3"/>
                      <a:pt x="35" y="3"/>
                    </a:cubicBezTo>
                    <a:cubicBezTo>
                      <a:pt x="36" y="3"/>
                      <a:pt x="38" y="3"/>
                      <a:pt x="39" y="3"/>
                    </a:cubicBezTo>
                    <a:cubicBezTo>
                      <a:pt x="39" y="4"/>
                      <a:pt x="40" y="4"/>
                      <a:pt x="40" y="4"/>
                    </a:cubicBezTo>
                    <a:cubicBezTo>
                      <a:pt x="40" y="4"/>
                      <a:pt x="41" y="4"/>
                      <a:pt x="41" y="4"/>
                    </a:cubicBezTo>
                    <a:cubicBezTo>
                      <a:pt x="45" y="6"/>
                      <a:pt x="48" y="8"/>
                      <a:pt x="49" y="10"/>
                    </a:cubicBezTo>
                    <a:cubicBezTo>
                      <a:pt x="51" y="15"/>
                      <a:pt x="48" y="21"/>
                      <a:pt x="40" y="25"/>
                    </a:cubicBezTo>
                    <a:cubicBezTo>
                      <a:pt x="36" y="27"/>
                      <a:pt x="31" y="28"/>
                      <a:pt x="26" y="28"/>
                    </a:cubicBezTo>
                    <a:cubicBezTo>
                      <a:pt x="23" y="28"/>
                      <a:pt x="21" y="28"/>
                      <a:pt x="19" y="27"/>
                    </a:cubicBezTo>
                    <a:cubicBezTo>
                      <a:pt x="18" y="27"/>
                      <a:pt x="18" y="27"/>
                      <a:pt x="18" y="27"/>
                    </a:cubicBezTo>
                    <a:cubicBezTo>
                      <a:pt x="10" y="25"/>
                      <a:pt x="5" y="20"/>
                      <a:pt x="7" y="14"/>
                    </a:cubicBezTo>
                    <a:cubicBezTo>
                      <a:pt x="8" y="12"/>
                      <a:pt x="10" y="10"/>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4" y="7"/>
                      <a:pt x="17" y="5"/>
                      <a:pt x="21" y="4"/>
                    </a:cubicBezTo>
                    <a:moveTo>
                      <a:pt x="31" y="0"/>
                    </a:moveTo>
                    <a:cubicBezTo>
                      <a:pt x="23" y="0"/>
                      <a:pt x="15" y="3"/>
                      <a:pt x="9" y="7"/>
                    </a:cubicBezTo>
                    <a:cubicBezTo>
                      <a:pt x="0" y="14"/>
                      <a:pt x="1" y="25"/>
                      <a:pt x="16" y="29"/>
                    </a:cubicBezTo>
                    <a:cubicBezTo>
                      <a:pt x="20" y="30"/>
                      <a:pt x="23" y="30"/>
                      <a:pt x="26" y="30"/>
                    </a:cubicBezTo>
                    <a:cubicBezTo>
                      <a:pt x="44" y="30"/>
                      <a:pt x="58" y="18"/>
                      <a:pt x="51" y="8"/>
                    </a:cubicBezTo>
                    <a:cubicBezTo>
                      <a:pt x="48" y="3"/>
                      <a:pt x="40"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3" name="Freeform 84"/>
              <p:cNvSpPr>
                <a:spLocks/>
              </p:cNvSpPr>
              <p:nvPr/>
            </p:nvSpPr>
            <p:spPr bwMode="auto">
              <a:xfrm>
                <a:off x="532" y="776"/>
                <a:ext cx="24" cy="13"/>
              </a:xfrm>
              <a:custGeom>
                <a:avLst/>
                <a:gdLst>
                  <a:gd name="T0" fmla="*/ 9 w 15"/>
                  <a:gd name="T1" fmla="*/ 0 h 8"/>
                  <a:gd name="T2" fmla="*/ 3 w 15"/>
                  <a:gd name="T3" fmla="*/ 2 h 8"/>
                  <a:gd name="T4" fmla="*/ 3 w 15"/>
                  <a:gd name="T5" fmla="*/ 2 h 8"/>
                  <a:gd name="T6" fmla="*/ 3 w 15"/>
                  <a:gd name="T7" fmla="*/ 2 h 8"/>
                  <a:gd name="T8" fmla="*/ 3 w 15"/>
                  <a:gd name="T9" fmla="*/ 2 h 8"/>
                  <a:gd name="T10" fmla="*/ 3 w 15"/>
                  <a:gd name="T11" fmla="*/ 2 h 8"/>
                  <a:gd name="T12" fmla="*/ 3 w 15"/>
                  <a:gd name="T13" fmla="*/ 2 h 8"/>
                  <a:gd name="T14" fmla="*/ 4 w 15"/>
                  <a:gd name="T15" fmla="*/ 8 h 8"/>
                  <a:gd name="T16" fmla="*/ 8 w 15"/>
                  <a:gd name="T17" fmla="*/ 8 h 8"/>
                  <a:gd name="T18" fmla="*/ 15 w 15"/>
                  <a:gd name="T19" fmla="*/ 4 h 8"/>
                  <a:gd name="T20" fmla="*/ 15 w 15"/>
                  <a:gd name="T21" fmla="*/ 3 h 8"/>
                  <a:gd name="T22" fmla="*/ 12 w 15"/>
                  <a:gd name="T23" fmla="*/ 0 h 8"/>
                  <a:gd name="T24" fmla="*/ 9 w 15"/>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8">
                    <a:moveTo>
                      <a:pt x="9" y="0"/>
                    </a:moveTo>
                    <a:cubicBezTo>
                      <a:pt x="6" y="0"/>
                      <a:pt x="4" y="1"/>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1" y="3"/>
                      <a:pt x="0" y="6"/>
                      <a:pt x="4" y="8"/>
                    </a:cubicBezTo>
                    <a:cubicBezTo>
                      <a:pt x="6" y="8"/>
                      <a:pt x="7" y="8"/>
                      <a:pt x="8" y="8"/>
                    </a:cubicBezTo>
                    <a:cubicBezTo>
                      <a:pt x="12" y="8"/>
                      <a:pt x="15" y="6"/>
                      <a:pt x="15" y="4"/>
                    </a:cubicBezTo>
                    <a:cubicBezTo>
                      <a:pt x="15" y="4"/>
                      <a:pt x="15" y="3"/>
                      <a:pt x="15" y="3"/>
                    </a:cubicBezTo>
                    <a:cubicBezTo>
                      <a:pt x="15" y="2"/>
                      <a:pt x="14" y="1"/>
                      <a:pt x="12" y="0"/>
                    </a:cubicBezTo>
                    <a:cubicBezTo>
                      <a:pt x="11" y="0"/>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4" name="Freeform 85"/>
              <p:cNvSpPr>
                <a:spLocks noEditPoints="1"/>
              </p:cNvSpPr>
              <p:nvPr/>
            </p:nvSpPr>
            <p:spPr bwMode="auto">
              <a:xfrm>
                <a:off x="528" y="773"/>
                <a:ext cx="35" cy="19"/>
              </a:xfrm>
              <a:custGeom>
                <a:avLst/>
                <a:gdLst>
                  <a:gd name="T0" fmla="*/ 6 w 23"/>
                  <a:gd name="T1" fmla="*/ 4 h 12"/>
                  <a:gd name="T2" fmla="*/ 12 w 23"/>
                  <a:gd name="T3" fmla="*/ 2 h 12"/>
                  <a:gd name="T4" fmla="*/ 15 w 23"/>
                  <a:gd name="T5" fmla="*/ 2 h 12"/>
                  <a:gd name="T6" fmla="*/ 18 w 23"/>
                  <a:gd name="T7" fmla="*/ 5 h 12"/>
                  <a:gd name="T8" fmla="*/ 15 w 23"/>
                  <a:gd name="T9" fmla="*/ 9 h 12"/>
                  <a:gd name="T10" fmla="*/ 10 w 23"/>
                  <a:gd name="T11" fmla="*/ 10 h 12"/>
                  <a:gd name="T12" fmla="*/ 5 w 23"/>
                  <a:gd name="T13" fmla="*/ 6 h 12"/>
                  <a:gd name="T14" fmla="*/ 6 w 23"/>
                  <a:gd name="T15" fmla="*/ 4 h 12"/>
                  <a:gd name="T16" fmla="*/ 6 w 23"/>
                  <a:gd name="T17" fmla="*/ 4 h 12"/>
                  <a:gd name="T18" fmla="*/ 6 w 23"/>
                  <a:gd name="T19" fmla="*/ 4 h 12"/>
                  <a:gd name="T20" fmla="*/ 6 w 23"/>
                  <a:gd name="T21" fmla="*/ 4 h 12"/>
                  <a:gd name="T22" fmla="*/ 6 w 23"/>
                  <a:gd name="T23" fmla="*/ 4 h 12"/>
                  <a:gd name="T24" fmla="*/ 6 w 23"/>
                  <a:gd name="T25" fmla="*/ 4 h 12"/>
                  <a:gd name="T26" fmla="*/ 13 w 23"/>
                  <a:gd name="T27" fmla="*/ 0 h 12"/>
                  <a:gd name="T28" fmla="*/ 8 w 23"/>
                  <a:gd name="T29" fmla="*/ 0 h 12"/>
                  <a:gd name="T30" fmla="*/ 3 w 23"/>
                  <a:gd name="T31" fmla="*/ 3 h 12"/>
                  <a:gd name="T32" fmla="*/ 3 w 23"/>
                  <a:gd name="T33" fmla="*/ 3 h 12"/>
                  <a:gd name="T34" fmla="*/ 3 w 23"/>
                  <a:gd name="T35" fmla="*/ 3 h 12"/>
                  <a:gd name="T36" fmla="*/ 3 w 23"/>
                  <a:gd name="T37" fmla="*/ 3 h 12"/>
                  <a:gd name="T38" fmla="*/ 3 w 23"/>
                  <a:gd name="T39" fmla="*/ 3 h 12"/>
                  <a:gd name="T40" fmla="*/ 3 w 23"/>
                  <a:gd name="T41" fmla="*/ 3 h 12"/>
                  <a:gd name="T42" fmla="*/ 2 w 23"/>
                  <a:gd name="T43" fmla="*/ 10 h 12"/>
                  <a:gd name="T44" fmla="*/ 6 w 23"/>
                  <a:gd name="T45" fmla="*/ 12 h 12"/>
                  <a:gd name="T46" fmla="*/ 8 w 23"/>
                  <a:gd name="T47" fmla="*/ 12 h 12"/>
                  <a:gd name="T48" fmla="*/ 10 w 23"/>
                  <a:gd name="T49" fmla="*/ 12 h 12"/>
                  <a:gd name="T50" fmla="*/ 21 w 23"/>
                  <a:gd name="T51" fmla="*/ 4 h 12"/>
                  <a:gd name="T52" fmla="*/ 21 w 23"/>
                  <a:gd name="T53" fmla="*/ 3 h 12"/>
                  <a:gd name="T54" fmla="*/ 17 w 23"/>
                  <a:gd name="T55" fmla="*/ 1 h 12"/>
                  <a:gd name="T56" fmla="*/ 17 w 23"/>
                  <a:gd name="T57" fmla="*/ 0 h 12"/>
                  <a:gd name="T58" fmla="*/ 14 w 23"/>
                  <a:gd name="T59" fmla="*/ 0 h 12"/>
                  <a:gd name="T60" fmla="*/ 13 w 23"/>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12">
                    <a:moveTo>
                      <a:pt x="6" y="4"/>
                    </a:moveTo>
                    <a:cubicBezTo>
                      <a:pt x="7" y="3"/>
                      <a:pt x="9" y="2"/>
                      <a:pt x="12" y="2"/>
                    </a:cubicBezTo>
                    <a:cubicBezTo>
                      <a:pt x="13" y="2"/>
                      <a:pt x="14" y="2"/>
                      <a:pt x="15" y="2"/>
                    </a:cubicBezTo>
                    <a:cubicBezTo>
                      <a:pt x="17" y="3"/>
                      <a:pt x="18" y="4"/>
                      <a:pt x="18" y="5"/>
                    </a:cubicBezTo>
                    <a:cubicBezTo>
                      <a:pt x="19" y="6"/>
                      <a:pt x="17" y="8"/>
                      <a:pt x="15" y="9"/>
                    </a:cubicBezTo>
                    <a:cubicBezTo>
                      <a:pt x="14" y="10"/>
                      <a:pt x="12" y="10"/>
                      <a:pt x="10" y="10"/>
                    </a:cubicBezTo>
                    <a:cubicBezTo>
                      <a:pt x="7" y="10"/>
                      <a:pt x="4" y="8"/>
                      <a:pt x="5" y="6"/>
                    </a:cubicBezTo>
                    <a:cubicBezTo>
                      <a:pt x="5" y="5"/>
                      <a:pt x="5"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moveTo>
                      <a:pt x="13" y="0"/>
                    </a:moveTo>
                    <a:cubicBezTo>
                      <a:pt x="11" y="0"/>
                      <a:pt x="10" y="0"/>
                      <a:pt x="8" y="0"/>
                    </a:cubicBezTo>
                    <a:cubicBezTo>
                      <a:pt x="6" y="1"/>
                      <a:pt x="5" y="2"/>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1" y="5"/>
                      <a:pt x="0" y="7"/>
                      <a:pt x="2" y="10"/>
                    </a:cubicBezTo>
                    <a:cubicBezTo>
                      <a:pt x="3" y="10"/>
                      <a:pt x="4" y="11"/>
                      <a:pt x="6" y="12"/>
                    </a:cubicBezTo>
                    <a:cubicBezTo>
                      <a:pt x="7" y="12"/>
                      <a:pt x="8" y="12"/>
                      <a:pt x="8" y="12"/>
                    </a:cubicBezTo>
                    <a:cubicBezTo>
                      <a:pt x="9" y="12"/>
                      <a:pt x="10" y="12"/>
                      <a:pt x="10" y="12"/>
                    </a:cubicBezTo>
                    <a:cubicBezTo>
                      <a:pt x="18" y="12"/>
                      <a:pt x="23" y="8"/>
                      <a:pt x="21" y="4"/>
                    </a:cubicBezTo>
                    <a:cubicBezTo>
                      <a:pt x="21" y="3"/>
                      <a:pt x="21" y="3"/>
                      <a:pt x="21" y="3"/>
                    </a:cubicBezTo>
                    <a:cubicBezTo>
                      <a:pt x="20" y="2"/>
                      <a:pt x="19" y="1"/>
                      <a:pt x="17" y="1"/>
                    </a:cubicBezTo>
                    <a:cubicBezTo>
                      <a:pt x="17" y="1"/>
                      <a:pt x="17" y="0"/>
                      <a:pt x="17" y="0"/>
                    </a:cubicBezTo>
                    <a:cubicBezTo>
                      <a:pt x="16" y="0"/>
                      <a:pt x="15" y="0"/>
                      <a:pt x="14"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5" name="Freeform 86"/>
              <p:cNvSpPr>
                <a:spLocks noEditPoints="1"/>
              </p:cNvSpPr>
              <p:nvPr/>
            </p:nvSpPr>
            <p:spPr bwMode="auto">
              <a:xfrm>
                <a:off x="195" y="2137"/>
                <a:ext cx="76" cy="71"/>
              </a:xfrm>
              <a:custGeom>
                <a:avLst/>
                <a:gdLst>
                  <a:gd name="T0" fmla="*/ 24 w 49"/>
                  <a:gd name="T1" fmla="*/ 12 h 46"/>
                  <a:gd name="T2" fmla="*/ 25 w 49"/>
                  <a:gd name="T3" fmla="*/ 12 h 46"/>
                  <a:gd name="T4" fmla="*/ 28 w 49"/>
                  <a:gd name="T5" fmla="*/ 13 h 46"/>
                  <a:gd name="T6" fmla="*/ 28 w 49"/>
                  <a:gd name="T7" fmla="*/ 13 h 46"/>
                  <a:gd name="T8" fmla="*/ 29 w 49"/>
                  <a:gd name="T9" fmla="*/ 13 h 46"/>
                  <a:gd name="T10" fmla="*/ 33 w 49"/>
                  <a:gd name="T11" fmla="*/ 17 h 46"/>
                  <a:gd name="T12" fmla="*/ 33 w 49"/>
                  <a:gd name="T13" fmla="*/ 18 h 46"/>
                  <a:gd name="T14" fmla="*/ 26 w 49"/>
                  <a:gd name="T15" fmla="*/ 34 h 46"/>
                  <a:gd name="T16" fmla="*/ 23 w 49"/>
                  <a:gd name="T17" fmla="*/ 35 h 46"/>
                  <a:gd name="T18" fmla="*/ 21 w 49"/>
                  <a:gd name="T19" fmla="*/ 34 h 46"/>
                  <a:gd name="T20" fmla="*/ 20 w 49"/>
                  <a:gd name="T21" fmla="*/ 34 h 46"/>
                  <a:gd name="T22" fmla="*/ 20 w 49"/>
                  <a:gd name="T23" fmla="*/ 34 h 46"/>
                  <a:gd name="T24" fmla="*/ 18 w 49"/>
                  <a:gd name="T25" fmla="*/ 33 h 46"/>
                  <a:gd name="T26" fmla="*/ 13 w 49"/>
                  <a:gd name="T27" fmla="*/ 26 h 46"/>
                  <a:gd name="T28" fmla="*/ 15 w 49"/>
                  <a:gd name="T29" fmla="*/ 18 h 46"/>
                  <a:gd name="T30" fmla="*/ 15 w 49"/>
                  <a:gd name="T31" fmla="*/ 18 h 46"/>
                  <a:gd name="T32" fmla="*/ 15 w 49"/>
                  <a:gd name="T33" fmla="*/ 18 h 46"/>
                  <a:gd name="T34" fmla="*/ 15 w 49"/>
                  <a:gd name="T35" fmla="*/ 18 h 46"/>
                  <a:gd name="T36" fmla="*/ 19 w 49"/>
                  <a:gd name="T37" fmla="*/ 13 h 46"/>
                  <a:gd name="T38" fmla="*/ 24 w 49"/>
                  <a:gd name="T39" fmla="*/ 12 h 46"/>
                  <a:gd name="T40" fmla="*/ 25 w 49"/>
                  <a:gd name="T41" fmla="*/ 0 h 46"/>
                  <a:gd name="T42" fmla="*/ 20 w 49"/>
                  <a:gd name="T43" fmla="*/ 0 h 46"/>
                  <a:gd name="T44" fmla="*/ 18 w 49"/>
                  <a:gd name="T45" fmla="*/ 1 h 46"/>
                  <a:gd name="T46" fmla="*/ 5 w 49"/>
                  <a:gd name="T47" fmla="*/ 12 h 46"/>
                  <a:gd name="T48" fmla="*/ 5 w 49"/>
                  <a:gd name="T49" fmla="*/ 12 h 46"/>
                  <a:gd name="T50" fmla="*/ 5 w 49"/>
                  <a:gd name="T51" fmla="*/ 12 h 46"/>
                  <a:gd name="T52" fmla="*/ 5 w 49"/>
                  <a:gd name="T53" fmla="*/ 12 h 46"/>
                  <a:gd name="T54" fmla="*/ 17 w 49"/>
                  <a:gd name="T55" fmla="*/ 46 h 46"/>
                  <a:gd name="T56" fmla="*/ 23 w 49"/>
                  <a:gd name="T57" fmla="*/ 46 h 46"/>
                  <a:gd name="T58" fmla="*/ 45 w 49"/>
                  <a:gd name="T59" fmla="*/ 14 h 46"/>
                  <a:gd name="T60" fmla="*/ 33 w 49"/>
                  <a:gd name="T61" fmla="*/ 1 h 46"/>
                  <a:gd name="T62" fmla="*/ 25 w 49"/>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46">
                    <a:moveTo>
                      <a:pt x="24" y="12"/>
                    </a:moveTo>
                    <a:cubicBezTo>
                      <a:pt x="24" y="12"/>
                      <a:pt x="24" y="12"/>
                      <a:pt x="25" y="12"/>
                    </a:cubicBezTo>
                    <a:cubicBezTo>
                      <a:pt x="26" y="12"/>
                      <a:pt x="27" y="12"/>
                      <a:pt x="28" y="13"/>
                    </a:cubicBezTo>
                    <a:cubicBezTo>
                      <a:pt x="28" y="13"/>
                      <a:pt x="28" y="13"/>
                      <a:pt x="28" y="13"/>
                    </a:cubicBezTo>
                    <a:cubicBezTo>
                      <a:pt x="28" y="13"/>
                      <a:pt x="29" y="13"/>
                      <a:pt x="29" y="13"/>
                    </a:cubicBezTo>
                    <a:cubicBezTo>
                      <a:pt x="30" y="13"/>
                      <a:pt x="32" y="15"/>
                      <a:pt x="33" y="17"/>
                    </a:cubicBezTo>
                    <a:cubicBezTo>
                      <a:pt x="33" y="17"/>
                      <a:pt x="33" y="17"/>
                      <a:pt x="33" y="18"/>
                    </a:cubicBezTo>
                    <a:cubicBezTo>
                      <a:pt x="36" y="24"/>
                      <a:pt x="33" y="32"/>
                      <a:pt x="26" y="34"/>
                    </a:cubicBezTo>
                    <a:cubicBezTo>
                      <a:pt x="25" y="34"/>
                      <a:pt x="24" y="35"/>
                      <a:pt x="23" y="35"/>
                    </a:cubicBezTo>
                    <a:cubicBezTo>
                      <a:pt x="22" y="35"/>
                      <a:pt x="22" y="34"/>
                      <a:pt x="21" y="34"/>
                    </a:cubicBezTo>
                    <a:cubicBezTo>
                      <a:pt x="21" y="34"/>
                      <a:pt x="20" y="34"/>
                      <a:pt x="20" y="34"/>
                    </a:cubicBezTo>
                    <a:cubicBezTo>
                      <a:pt x="20" y="34"/>
                      <a:pt x="20" y="34"/>
                      <a:pt x="20" y="34"/>
                    </a:cubicBezTo>
                    <a:cubicBezTo>
                      <a:pt x="19" y="34"/>
                      <a:pt x="19" y="33"/>
                      <a:pt x="18" y="33"/>
                    </a:cubicBezTo>
                    <a:cubicBezTo>
                      <a:pt x="15" y="31"/>
                      <a:pt x="14" y="29"/>
                      <a:pt x="13" y="26"/>
                    </a:cubicBezTo>
                    <a:cubicBezTo>
                      <a:pt x="13" y="23"/>
                      <a:pt x="13" y="21"/>
                      <a:pt x="15" y="18"/>
                    </a:cubicBezTo>
                    <a:cubicBezTo>
                      <a:pt x="15" y="18"/>
                      <a:pt x="15" y="18"/>
                      <a:pt x="15" y="18"/>
                    </a:cubicBezTo>
                    <a:cubicBezTo>
                      <a:pt x="15" y="18"/>
                      <a:pt x="15" y="18"/>
                      <a:pt x="15" y="18"/>
                    </a:cubicBezTo>
                    <a:cubicBezTo>
                      <a:pt x="15" y="18"/>
                      <a:pt x="15" y="18"/>
                      <a:pt x="15" y="18"/>
                    </a:cubicBezTo>
                    <a:cubicBezTo>
                      <a:pt x="16" y="16"/>
                      <a:pt x="18" y="14"/>
                      <a:pt x="19" y="13"/>
                    </a:cubicBezTo>
                    <a:cubicBezTo>
                      <a:pt x="21" y="12"/>
                      <a:pt x="22" y="12"/>
                      <a:pt x="24" y="12"/>
                    </a:cubicBezTo>
                    <a:moveTo>
                      <a:pt x="25" y="0"/>
                    </a:moveTo>
                    <a:cubicBezTo>
                      <a:pt x="23" y="0"/>
                      <a:pt x="21" y="0"/>
                      <a:pt x="20" y="0"/>
                    </a:cubicBezTo>
                    <a:cubicBezTo>
                      <a:pt x="19" y="1"/>
                      <a:pt x="19" y="1"/>
                      <a:pt x="18" y="1"/>
                    </a:cubicBezTo>
                    <a:cubicBezTo>
                      <a:pt x="12" y="3"/>
                      <a:pt x="7" y="8"/>
                      <a:pt x="5" y="12"/>
                    </a:cubicBezTo>
                    <a:cubicBezTo>
                      <a:pt x="5" y="12"/>
                      <a:pt x="5" y="12"/>
                      <a:pt x="5" y="12"/>
                    </a:cubicBezTo>
                    <a:cubicBezTo>
                      <a:pt x="5" y="12"/>
                      <a:pt x="5" y="12"/>
                      <a:pt x="5" y="12"/>
                    </a:cubicBezTo>
                    <a:cubicBezTo>
                      <a:pt x="5" y="12"/>
                      <a:pt x="5" y="12"/>
                      <a:pt x="5" y="12"/>
                    </a:cubicBezTo>
                    <a:cubicBezTo>
                      <a:pt x="0" y="23"/>
                      <a:pt x="1" y="40"/>
                      <a:pt x="17" y="46"/>
                    </a:cubicBezTo>
                    <a:cubicBezTo>
                      <a:pt x="19" y="46"/>
                      <a:pt x="21" y="46"/>
                      <a:pt x="23" y="46"/>
                    </a:cubicBezTo>
                    <a:cubicBezTo>
                      <a:pt x="39" y="46"/>
                      <a:pt x="49" y="29"/>
                      <a:pt x="45" y="14"/>
                    </a:cubicBezTo>
                    <a:cubicBezTo>
                      <a:pt x="43" y="9"/>
                      <a:pt x="39" y="4"/>
                      <a:pt x="33" y="1"/>
                    </a:cubicBezTo>
                    <a:cubicBezTo>
                      <a:pt x="30" y="0"/>
                      <a:pt x="27"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6" name="Freeform 87"/>
              <p:cNvSpPr>
                <a:spLocks noEditPoints="1"/>
              </p:cNvSpPr>
              <p:nvPr/>
            </p:nvSpPr>
            <p:spPr bwMode="auto">
              <a:xfrm>
                <a:off x="188" y="2130"/>
                <a:ext cx="85" cy="84"/>
              </a:xfrm>
              <a:custGeom>
                <a:avLst/>
                <a:gdLst>
                  <a:gd name="T0" fmla="*/ 25 w 55"/>
                  <a:gd name="T1" fmla="*/ 4 h 54"/>
                  <a:gd name="T2" fmla="*/ 30 w 55"/>
                  <a:gd name="T3" fmla="*/ 4 h 54"/>
                  <a:gd name="T4" fmla="*/ 38 w 55"/>
                  <a:gd name="T5" fmla="*/ 5 h 54"/>
                  <a:gd name="T6" fmla="*/ 50 w 55"/>
                  <a:gd name="T7" fmla="*/ 18 h 54"/>
                  <a:gd name="T8" fmla="*/ 34 w 55"/>
                  <a:gd name="T9" fmla="*/ 49 h 54"/>
                  <a:gd name="T10" fmla="*/ 27 w 55"/>
                  <a:gd name="T11" fmla="*/ 51 h 54"/>
                  <a:gd name="T12" fmla="*/ 10 w 55"/>
                  <a:gd name="T13" fmla="*/ 16 h 54"/>
                  <a:gd name="T14" fmla="*/ 10 w 55"/>
                  <a:gd name="T15" fmla="*/ 16 h 54"/>
                  <a:gd name="T16" fmla="*/ 10 w 55"/>
                  <a:gd name="T17" fmla="*/ 16 h 54"/>
                  <a:gd name="T18" fmla="*/ 10 w 55"/>
                  <a:gd name="T19" fmla="*/ 16 h 54"/>
                  <a:gd name="T20" fmla="*/ 23 w 55"/>
                  <a:gd name="T21" fmla="*/ 5 h 54"/>
                  <a:gd name="T22" fmla="*/ 25 w 55"/>
                  <a:gd name="T23" fmla="*/ 4 h 54"/>
                  <a:gd name="T24" fmla="*/ 30 w 55"/>
                  <a:gd name="T25" fmla="*/ 0 h 54"/>
                  <a:gd name="T26" fmla="*/ 9 w 55"/>
                  <a:gd name="T27" fmla="*/ 12 h 54"/>
                  <a:gd name="T28" fmla="*/ 7 w 55"/>
                  <a:gd name="T29" fmla="*/ 14 h 54"/>
                  <a:gd name="T30" fmla="*/ 6 w 55"/>
                  <a:gd name="T31" fmla="*/ 17 h 54"/>
                  <a:gd name="T32" fmla="*/ 18 w 55"/>
                  <a:gd name="T33" fmla="*/ 53 h 54"/>
                  <a:gd name="T34" fmla="*/ 19 w 55"/>
                  <a:gd name="T35" fmla="*/ 53 h 54"/>
                  <a:gd name="T36" fmla="*/ 21 w 55"/>
                  <a:gd name="T37" fmla="*/ 53 h 54"/>
                  <a:gd name="T38" fmla="*/ 28 w 55"/>
                  <a:gd name="T39" fmla="*/ 54 h 54"/>
                  <a:gd name="T40" fmla="*/ 53 w 55"/>
                  <a:gd name="T41" fmla="*/ 35 h 54"/>
                  <a:gd name="T42" fmla="*/ 54 w 55"/>
                  <a:gd name="T43" fmla="*/ 31 h 54"/>
                  <a:gd name="T44" fmla="*/ 52 w 55"/>
                  <a:gd name="T45" fmla="*/ 15 h 54"/>
                  <a:gd name="T46" fmla="*/ 38 w 55"/>
                  <a:gd name="T47" fmla="*/ 1 h 54"/>
                  <a:gd name="T48" fmla="*/ 30 w 55"/>
                  <a:gd name="T4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 h="54">
                    <a:moveTo>
                      <a:pt x="25" y="4"/>
                    </a:moveTo>
                    <a:cubicBezTo>
                      <a:pt x="26" y="4"/>
                      <a:pt x="28" y="4"/>
                      <a:pt x="30" y="4"/>
                    </a:cubicBezTo>
                    <a:cubicBezTo>
                      <a:pt x="32" y="4"/>
                      <a:pt x="35" y="4"/>
                      <a:pt x="38" y="5"/>
                    </a:cubicBezTo>
                    <a:cubicBezTo>
                      <a:pt x="44" y="8"/>
                      <a:pt x="48" y="13"/>
                      <a:pt x="50" y="18"/>
                    </a:cubicBezTo>
                    <a:cubicBezTo>
                      <a:pt x="54" y="30"/>
                      <a:pt x="47" y="45"/>
                      <a:pt x="34" y="49"/>
                    </a:cubicBezTo>
                    <a:cubicBezTo>
                      <a:pt x="32" y="50"/>
                      <a:pt x="29" y="51"/>
                      <a:pt x="27" y="51"/>
                    </a:cubicBezTo>
                    <a:cubicBezTo>
                      <a:pt x="12" y="51"/>
                      <a:pt x="1" y="33"/>
                      <a:pt x="10" y="16"/>
                    </a:cubicBezTo>
                    <a:cubicBezTo>
                      <a:pt x="10" y="16"/>
                      <a:pt x="10" y="16"/>
                      <a:pt x="10" y="16"/>
                    </a:cubicBezTo>
                    <a:cubicBezTo>
                      <a:pt x="10" y="16"/>
                      <a:pt x="10" y="16"/>
                      <a:pt x="10" y="16"/>
                    </a:cubicBezTo>
                    <a:cubicBezTo>
                      <a:pt x="10" y="16"/>
                      <a:pt x="10" y="16"/>
                      <a:pt x="10" y="16"/>
                    </a:cubicBezTo>
                    <a:cubicBezTo>
                      <a:pt x="12" y="12"/>
                      <a:pt x="17" y="7"/>
                      <a:pt x="23" y="5"/>
                    </a:cubicBezTo>
                    <a:cubicBezTo>
                      <a:pt x="24" y="5"/>
                      <a:pt x="24" y="5"/>
                      <a:pt x="25" y="4"/>
                    </a:cubicBezTo>
                    <a:moveTo>
                      <a:pt x="30" y="0"/>
                    </a:moveTo>
                    <a:cubicBezTo>
                      <a:pt x="21" y="0"/>
                      <a:pt x="13" y="5"/>
                      <a:pt x="9" y="12"/>
                    </a:cubicBezTo>
                    <a:cubicBezTo>
                      <a:pt x="8" y="13"/>
                      <a:pt x="8" y="13"/>
                      <a:pt x="7" y="14"/>
                    </a:cubicBezTo>
                    <a:cubicBezTo>
                      <a:pt x="7" y="15"/>
                      <a:pt x="6" y="16"/>
                      <a:pt x="6" y="17"/>
                    </a:cubicBezTo>
                    <a:cubicBezTo>
                      <a:pt x="0" y="31"/>
                      <a:pt x="5" y="47"/>
                      <a:pt x="18" y="53"/>
                    </a:cubicBezTo>
                    <a:cubicBezTo>
                      <a:pt x="19" y="53"/>
                      <a:pt x="19" y="53"/>
                      <a:pt x="19" y="53"/>
                    </a:cubicBezTo>
                    <a:cubicBezTo>
                      <a:pt x="20" y="53"/>
                      <a:pt x="21" y="53"/>
                      <a:pt x="21" y="53"/>
                    </a:cubicBezTo>
                    <a:cubicBezTo>
                      <a:pt x="23" y="54"/>
                      <a:pt x="25" y="54"/>
                      <a:pt x="28" y="54"/>
                    </a:cubicBezTo>
                    <a:cubicBezTo>
                      <a:pt x="39" y="54"/>
                      <a:pt x="49" y="46"/>
                      <a:pt x="53" y="35"/>
                    </a:cubicBezTo>
                    <a:cubicBezTo>
                      <a:pt x="53" y="33"/>
                      <a:pt x="54" y="32"/>
                      <a:pt x="54" y="31"/>
                    </a:cubicBezTo>
                    <a:cubicBezTo>
                      <a:pt x="55" y="26"/>
                      <a:pt x="55" y="21"/>
                      <a:pt x="52" y="15"/>
                    </a:cubicBezTo>
                    <a:cubicBezTo>
                      <a:pt x="48" y="5"/>
                      <a:pt x="41" y="2"/>
                      <a:pt x="38" y="1"/>
                    </a:cubicBezTo>
                    <a:cubicBezTo>
                      <a:pt x="35" y="0"/>
                      <a:pt x="33"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7" name="Freeform 88"/>
              <p:cNvSpPr>
                <a:spLocks/>
              </p:cNvSpPr>
              <p:nvPr/>
            </p:nvSpPr>
            <p:spPr bwMode="auto">
              <a:xfrm>
                <a:off x="222" y="2161"/>
                <a:ext cx="23" cy="24"/>
              </a:xfrm>
              <a:custGeom>
                <a:avLst/>
                <a:gdLst>
                  <a:gd name="T0" fmla="*/ 7 w 15"/>
                  <a:gd name="T1" fmla="*/ 0 h 15"/>
                  <a:gd name="T2" fmla="*/ 1 w 15"/>
                  <a:gd name="T3" fmla="*/ 4 h 15"/>
                  <a:gd name="T4" fmla="*/ 1 w 15"/>
                  <a:gd name="T5" fmla="*/ 4 h 15"/>
                  <a:gd name="T6" fmla="*/ 1 w 15"/>
                  <a:gd name="T7" fmla="*/ 4 h 15"/>
                  <a:gd name="T8" fmla="*/ 1 w 15"/>
                  <a:gd name="T9" fmla="*/ 4 h 15"/>
                  <a:gd name="T10" fmla="*/ 0 w 15"/>
                  <a:gd name="T11" fmla="*/ 9 h 15"/>
                  <a:gd name="T12" fmla="*/ 4 w 15"/>
                  <a:gd name="T13" fmla="*/ 14 h 15"/>
                  <a:gd name="T14" fmla="*/ 6 w 15"/>
                  <a:gd name="T15" fmla="*/ 15 h 15"/>
                  <a:gd name="T16" fmla="*/ 14 w 15"/>
                  <a:gd name="T17" fmla="*/ 4 h 15"/>
                  <a:gd name="T18" fmla="*/ 13 w 15"/>
                  <a:gd name="T19" fmla="*/ 4 h 15"/>
                  <a:gd name="T20" fmla="*/ 10 w 15"/>
                  <a:gd name="T21" fmla="*/ 0 h 15"/>
                  <a:gd name="T22" fmla="*/ 7 w 15"/>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7" y="0"/>
                    </a:moveTo>
                    <a:cubicBezTo>
                      <a:pt x="4" y="0"/>
                      <a:pt x="2" y="2"/>
                      <a:pt x="1" y="4"/>
                    </a:cubicBezTo>
                    <a:cubicBezTo>
                      <a:pt x="1" y="4"/>
                      <a:pt x="1" y="4"/>
                      <a:pt x="1" y="4"/>
                    </a:cubicBezTo>
                    <a:cubicBezTo>
                      <a:pt x="1" y="4"/>
                      <a:pt x="1" y="4"/>
                      <a:pt x="1" y="4"/>
                    </a:cubicBezTo>
                    <a:cubicBezTo>
                      <a:pt x="1" y="4"/>
                      <a:pt x="1" y="4"/>
                      <a:pt x="1" y="4"/>
                    </a:cubicBezTo>
                    <a:cubicBezTo>
                      <a:pt x="0" y="5"/>
                      <a:pt x="0" y="7"/>
                      <a:pt x="0" y="9"/>
                    </a:cubicBezTo>
                    <a:cubicBezTo>
                      <a:pt x="0" y="11"/>
                      <a:pt x="2" y="13"/>
                      <a:pt x="4" y="14"/>
                    </a:cubicBezTo>
                    <a:cubicBezTo>
                      <a:pt x="5" y="15"/>
                      <a:pt x="6" y="15"/>
                      <a:pt x="6" y="15"/>
                    </a:cubicBezTo>
                    <a:cubicBezTo>
                      <a:pt x="12" y="15"/>
                      <a:pt x="15" y="9"/>
                      <a:pt x="14" y="4"/>
                    </a:cubicBezTo>
                    <a:cubicBezTo>
                      <a:pt x="14" y="4"/>
                      <a:pt x="13" y="4"/>
                      <a:pt x="13" y="4"/>
                    </a:cubicBezTo>
                    <a:cubicBezTo>
                      <a:pt x="13" y="2"/>
                      <a:pt x="12" y="1"/>
                      <a:pt x="10" y="0"/>
                    </a:cubicBezTo>
                    <a:cubicBezTo>
                      <a:pt x="9" y="0"/>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8" name="Freeform 89"/>
              <p:cNvSpPr>
                <a:spLocks noEditPoints="1"/>
              </p:cNvSpPr>
              <p:nvPr/>
            </p:nvSpPr>
            <p:spPr bwMode="auto">
              <a:xfrm>
                <a:off x="216" y="2155"/>
                <a:ext cx="37" cy="34"/>
              </a:xfrm>
              <a:custGeom>
                <a:avLst/>
                <a:gdLst>
                  <a:gd name="T0" fmla="*/ 5 w 24"/>
                  <a:gd name="T1" fmla="*/ 8 h 22"/>
                  <a:gd name="T2" fmla="*/ 11 w 24"/>
                  <a:gd name="T3" fmla="*/ 4 h 22"/>
                  <a:gd name="T4" fmla="*/ 14 w 24"/>
                  <a:gd name="T5" fmla="*/ 4 h 22"/>
                  <a:gd name="T6" fmla="*/ 17 w 24"/>
                  <a:gd name="T7" fmla="*/ 8 h 22"/>
                  <a:gd name="T8" fmla="*/ 13 w 24"/>
                  <a:gd name="T9" fmla="*/ 18 h 22"/>
                  <a:gd name="T10" fmla="*/ 10 w 24"/>
                  <a:gd name="T11" fmla="*/ 19 h 22"/>
                  <a:gd name="T12" fmla="*/ 8 w 24"/>
                  <a:gd name="T13" fmla="*/ 18 h 22"/>
                  <a:gd name="T14" fmla="*/ 4 w 24"/>
                  <a:gd name="T15" fmla="*/ 13 h 22"/>
                  <a:gd name="T16" fmla="*/ 5 w 24"/>
                  <a:gd name="T17" fmla="*/ 8 h 22"/>
                  <a:gd name="T18" fmla="*/ 5 w 24"/>
                  <a:gd name="T19" fmla="*/ 8 h 22"/>
                  <a:gd name="T20" fmla="*/ 5 w 24"/>
                  <a:gd name="T21" fmla="*/ 8 h 22"/>
                  <a:gd name="T22" fmla="*/ 5 w 24"/>
                  <a:gd name="T23" fmla="*/ 8 h 22"/>
                  <a:gd name="T24" fmla="*/ 12 w 24"/>
                  <a:gd name="T25" fmla="*/ 0 h 22"/>
                  <a:gd name="T26" fmla="*/ 11 w 24"/>
                  <a:gd name="T27" fmla="*/ 0 h 22"/>
                  <a:gd name="T28" fmla="*/ 6 w 24"/>
                  <a:gd name="T29" fmla="*/ 1 h 22"/>
                  <a:gd name="T30" fmla="*/ 2 w 24"/>
                  <a:gd name="T31" fmla="*/ 6 h 22"/>
                  <a:gd name="T32" fmla="*/ 2 w 24"/>
                  <a:gd name="T33" fmla="*/ 6 h 22"/>
                  <a:gd name="T34" fmla="*/ 2 w 24"/>
                  <a:gd name="T35" fmla="*/ 6 h 22"/>
                  <a:gd name="T36" fmla="*/ 2 w 24"/>
                  <a:gd name="T37" fmla="*/ 6 h 22"/>
                  <a:gd name="T38" fmla="*/ 0 w 24"/>
                  <a:gd name="T39" fmla="*/ 14 h 22"/>
                  <a:gd name="T40" fmla="*/ 5 w 24"/>
                  <a:gd name="T41" fmla="*/ 21 h 22"/>
                  <a:gd name="T42" fmla="*/ 7 w 24"/>
                  <a:gd name="T43" fmla="*/ 22 h 22"/>
                  <a:gd name="T44" fmla="*/ 7 w 24"/>
                  <a:gd name="T45" fmla="*/ 22 h 22"/>
                  <a:gd name="T46" fmla="*/ 8 w 24"/>
                  <a:gd name="T47" fmla="*/ 22 h 22"/>
                  <a:gd name="T48" fmla="*/ 10 w 24"/>
                  <a:gd name="T49" fmla="*/ 22 h 22"/>
                  <a:gd name="T50" fmla="*/ 20 w 24"/>
                  <a:gd name="T51" fmla="*/ 6 h 22"/>
                  <a:gd name="T52" fmla="*/ 20 w 24"/>
                  <a:gd name="T53" fmla="*/ 5 h 22"/>
                  <a:gd name="T54" fmla="*/ 16 w 24"/>
                  <a:gd name="T55" fmla="*/ 1 h 22"/>
                  <a:gd name="T56" fmla="*/ 15 w 24"/>
                  <a:gd name="T57" fmla="*/ 1 h 22"/>
                  <a:gd name="T58" fmla="*/ 12 w 24"/>
                  <a:gd name="T5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22">
                    <a:moveTo>
                      <a:pt x="5" y="8"/>
                    </a:moveTo>
                    <a:cubicBezTo>
                      <a:pt x="6" y="6"/>
                      <a:pt x="8" y="4"/>
                      <a:pt x="11" y="4"/>
                    </a:cubicBezTo>
                    <a:cubicBezTo>
                      <a:pt x="12" y="4"/>
                      <a:pt x="13" y="4"/>
                      <a:pt x="14" y="4"/>
                    </a:cubicBezTo>
                    <a:cubicBezTo>
                      <a:pt x="16" y="5"/>
                      <a:pt x="17" y="6"/>
                      <a:pt x="17" y="8"/>
                    </a:cubicBezTo>
                    <a:cubicBezTo>
                      <a:pt x="19" y="12"/>
                      <a:pt x="17" y="17"/>
                      <a:pt x="13" y="18"/>
                    </a:cubicBezTo>
                    <a:cubicBezTo>
                      <a:pt x="12" y="19"/>
                      <a:pt x="11" y="19"/>
                      <a:pt x="10" y="19"/>
                    </a:cubicBezTo>
                    <a:cubicBezTo>
                      <a:pt x="10" y="19"/>
                      <a:pt x="9" y="19"/>
                      <a:pt x="8" y="18"/>
                    </a:cubicBezTo>
                    <a:cubicBezTo>
                      <a:pt x="6" y="17"/>
                      <a:pt x="4" y="15"/>
                      <a:pt x="4" y="13"/>
                    </a:cubicBezTo>
                    <a:cubicBezTo>
                      <a:pt x="4" y="11"/>
                      <a:pt x="4" y="9"/>
                      <a:pt x="5" y="8"/>
                    </a:cubicBezTo>
                    <a:cubicBezTo>
                      <a:pt x="5" y="8"/>
                      <a:pt x="5" y="8"/>
                      <a:pt x="5" y="8"/>
                    </a:cubicBezTo>
                    <a:cubicBezTo>
                      <a:pt x="5" y="8"/>
                      <a:pt x="5" y="8"/>
                      <a:pt x="5" y="8"/>
                    </a:cubicBezTo>
                    <a:cubicBezTo>
                      <a:pt x="5" y="8"/>
                      <a:pt x="5" y="8"/>
                      <a:pt x="5" y="8"/>
                    </a:cubicBezTo>
                    <a:moveTo>
                      <a:pt x="12" y="0"/>
                    </a:moveTo>
                    <a:cubicBezTo>
                      <a:pt x="11" y="0"/>
                      <a:pt x="11" y="0"/>
                      <a:pt x="11" y="0"/>
                    </a:cubicBezTo>
                    <a:cubicBezTo>
                      <a:pt x="9" y="0"/>
                      <a:pt x="8" y="0"/>
                      <a:pt x="6" y="1"/>
                    </a:cubicBezTo>
                    <a:cubicBezTo>
                      <a:pt x="5" y="2"/>
                      <a:pt x="3" y="4"/>
                      <a:pt x="2" y="6"/>
                    </a:cubicBezTo>
                    <a:cubicBezTo>
                      <a:pt x="2" y="6"/>
                      <a:pt x="2" y="6"/>
                      <a:pt x="2" y="6"/>
                    </a:cubicBezTo>
                    <a:cubicBezTo>
                      <a:pt x="2" y="6"/>
                      <a:pt x="2" y="6"/>
                      <a:pt x="2" y="6"/>
                    </a:cubicBezTo>
                    <a:cubicBezTo>
                      <a:pt x="2" y="6"/>
                      <a:pt x="2" y="6"/>
                      <a:pt x="2" y="6"/>
                    </a:cubicBezTo>
                    <a:cubicBezTo>
                      <a:pt x="1" y="8"/>
                      <a:pt x="0" y="11"/>
                      <a:pt x="0" y="14"/>
                    </a:cubicBezTo>
                    <a:cubicBezTo>
                      <a:pt x="1" y="17"/>
                      <a:pt x="2" y="19"/>
                      <a:pt x="5" y="21"/>
                    </a:cubicBezTo>
                    <a:cubicBezTo>
                      <a:pt x="6" y="21"/>
                      <a:pt x="6" y="22"/>
                      <a:pt x="7" y="22"/>
                    </a:cubicBezTo>
                    <a:cubicBezTo>
                      <a:pt x="7" y="22"/>
                      <a:pt x="7" y="22"/>
                      <a:pt x="7" y="22"/>
                    </a:cubicBezTo>
                    <a:cubicBezTo>
                      <a:pt x="7" y="22"/>
                      <a:pt x="8" y="22"/>
                      <a:pt x="8" y="22"/>
                    </a:cubicBezTo>
                    <a:cubicBezTo>
                      <a:pt x="9" y="22"/>
                      <a:pt x="9" y="22"/>
                      <a:pt x="10" y="22"/>
                    </a:cubicBezTo>
                    <a:cubicBezTo>
                      <a:pt x="19" y="22"/>
                      <a:pt x="24" y="13"/>
                      <a:pt x="20" y="6"/>
                    </a:cubicBezTo>
                    <a:cubicBezTo>
                      <a:pt x="20" y="5"/>
                      <a:pt x="20" y="5"/>
                      <a:pt x="20" y="5"/>
                    </a:cubicBezTo>
                    <a:cubicBezTo>
                      <a:pt x="19" y="3"/>
                      <a:pt x="17" y="1"/>
                      <a:pt x="16" y="1"/>
                    </a:cubicBezTo>
                    <a:cubicBezTo>
                      <a:pt x="15" y="1"/>
                      <a:pt x="15" y="1"/>
                      <a:pt x="15" y="1"/>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9" name="Freeform 90"/>
              <p:cNvSpPr>
                <a:spLocks noEditPoints="1"/>
              </p:cNvSpPr>
              <p:nvPr/>
            </p:nvSpPr>
            <p:spPr bwMode="auto">
              <a:xfrm>
                <a:off x="1094" y="2093"/>
                <a:ext cx="72" cy="75"/>
              </a:xfrm>
              <a:custGeom>
                <a:avLst/>
                <a:gdLst>
                  <a:gd name="T0" fmla="*/ 18 w 46"/>
                  <a:gd name="T1" fmla="*/ 13 h 48"/>
                  <a:gd name="T2" fmla="*/ 22 w 46"/>
                  <a:gd name="T3" fmla="*/ 12 h 48"/>
                  <a:gd name="T4" fmla="*/ 24 w 46"/>
                  <a:gd name="T5" fmla="*/ 13 h 48"/>
                  <a:gd name="T6" fmla="*/ 27 w 46"/>
                  <a:gd name="T7" fmla="*/ 14 h 48"/>
                  <a:gd name="T8" fmla="*/ 28 w 46"/>
                  <a:gd name="T9" fmla="*/ 14 h 48"/>
                  <a:gd name="T10" fmla="*/ 28 w 46"/>
                  <a:gd name="T11" fmla="*/ 14 h 48"/>
                  <a:gd name="T12" fmla="*/ 32 w 46"/>
                  <a:gd name="T13" fmla="*/ 19 h 48"/>
                  <a:gd name="T14" fmla="*/ 32 w 46"/>
                  <a:gd name="T15" fmla="*/ 20 h 48"/>
                  <a:gd name="T16" fmla="*/ 24 w 46"/>
                  <a:gd name="T17" fmla="*/ 35 h 48"/>
                  <a:gd name="T18" fmla="*/ 22 w 46"/>
                  <a:gd name="T19" fmla="*/ 36 h 48"/>
                  <a:gd name="T20" fmla="*/ 18 w 46"/>
                  <a:gd name="T21" fmla="*/ 35 h 48"/>
                  <a:gd name="T22" fmla="*/ 18 w 46"/>
                  <a:gd name="T23" fmla="*/ 35 h 48"/>
                  <a:gd name="T24" fmla="*/ 17 w 46"/>
                  <a:gd name="T25" fmla="*/ 34 h 48"/>
                  <a:gd name="T26" fmla="*/ 15 w 46"/>
                  <a:gd name="T27" fmla="*/ 32 h 48"/>
                  <a:gd name="T28" fmla="*/ 11 w 46"/>
                  <a:gd name="T29" fmla="*/ 26 h 48"/>
                  <a:gd name="T30" fmla="*/ 13 w 46"/>
                  <a:gd name="T31" fmla="*/ 17 h 48"/>
                  <a:gd name="T32" fmla="*/ 13 w 46"/>
                  <a:gd name="T33" fmla="*/ 17 h 48"/>
                  <a:gd name="T34" fmla="*/ 13 w 46"/>
                  <a:gd name="T35" fmla="*/ 17 h 48"/>
                  <a:gd name="T36" fmla="*/ 13 w 46"/>
                  <a:gd name="T37" fmla="*/ 17 h 48"/>
                  <a:gd name="T38" fmla="*/ 18 w 46"/>
                  <a:gd name="T39" fmla="*/ 13 h 48"/>
                  <a:gd name="T40" fmla="*/ 22 w 46"/>
                  <a:gd name="T41" fmla="*/ 0 h 48"/>
                  <a:gd name="T42" fmla="*/ 17 w 46"/>
                  <a:gd name="T43" fmla="*/ 1 h 48"/>
                  <a:gd name="T44" fmla="*/ 7 w 46"/>
                  <a:gd name="T45" fmla="*/ 6 h 48"/>
                  <a:gd name="T46" fmla="*/ 4 w 46"/>
                  <a:gd name="T47" fmla="*/ 10 h 48"/>
                  <a:gd name="T48" fmla="*/ 0 w 46"/>
                  <a:gd name="T49" fmla="*/ 26 h 48"/>
                  <a:gd name="T50" fmla="*/ 10 w 46"/>
                  <a:gd name="T51" fmla="*/ 44 h 48"/>
                  <a:gd name="T52" fmla="*/ 11 w 46"/>
                  <a:gd name="T53" fmla="*/ 44 h 48"/>
                  <a:gd name="T54" fmla="*/ 16 w 46"/>
                  <a:gd name="T55" fmla="*/ 47 h 48"/>
                  <a:gd name="T56" fmla="*/ 21 w 46"/>
                  <a:gd name="T57" fmla="*/ 48 h 48"/>
                  <a:gd name="T58" fmla="*/ 22 w 46"/>
                  <a:gd name="T59" fmla="*/ 48 h 48"/>
                  <a:gd name="T60" fmla="*/ 37 w 46"/>
                  <a:gd name="T61" fmla="*/ 42 h 48"/>
                  <a:gd name="T62" fmla="*/ 37 w 46"/>
                  <a:gd name="T63" fmla="*/ 42 h 48"/>
                  <a:gd name="T64" fmla="*/ 43 w 46"/>
                  <a:gd name="T65" fmla="*/ 29 h 48"/>
                  <a:gd name="T66" fmla="*/ 43 w 46"/>
                  <a:gd name="T67" fmla="*/ 29 h 48"/>
                  <a:gd name="T68" fmla="*/ 22 w 46"/>
                  <a:gd name="T6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48">
                    <a:moveTo>
                      <a:pt x="18" y="13"/>
                    </a:moveTo>
                    <a:cubicBezTo>
                      <a:pt x="19" y="13"/>
                      <a:pt x="21" y="12"/>
                      <a:pt x="22" y="12"/>
                    </a:cubicBezTo>
                    <a:cubicBezTo>
                      <a:pt x="23" y="12"/>
                      <a:pt x="23" y="12"/>
                      <a:pt x="24" y="13"/>
                    </a:cubicBezTo>
                    <a:cubicBezTo>
                      <a:pt x="25" y="13"/>
                      <a:pt x="26" y="13"/>
                      <a:pt x="27" y="14"/>
                    </a:cubicBezTo>
                    <a:cubicBezTo>
                      <a:pt x="27" y="14"/>
                      <a:pt x="27" y="14"/>
                      <a:pt x="28" y="14"/>
                    </a:cubicBezTo>
                    <a:cubicBezTo>
                      <a:pt x="28" y="14"/>
                      <a:pt x="28" y="14"/>
                      <a:pt x="28" y="14"/>
                    </a:cubicBezTo>
                    <a:cubicBezTo>
                      <a:pt x="29" y="15"/>
                      <a:pt x="31" y="17"/>
                      <a:pt x="32" y="19"/>
                    </a:cubicBezTo>
                    <a:cubicBezTo>
                      <a:pt x="32" y="19"/>
                      <a:pt x="32" y="19"/>
                      <a:pt x="32" y="20"/>
                    </a:cubicBezTo>
                    <a:cubicBezTo>
                      <a:pt x="35" y="26"/>
                      <a:pt x="31" y="34"/>
                      <a:pt x="24" y="35"/>
                    </a:cubicBezTo>
                    <a:cubicBezTo>
                      <a:pt x="23" y="36"/>
                      <a:pt x="22" y="36"/>
                      <a:pt x="22" y="36"/>
                    </a:cubicBezTo>
                    <a:cubicBezTo>
                      <a:pt x="20" y="36"/>
                      <a:pt x="19" y="35"/>
                      <a:pt x="18" y="35"/>
                    </a:cubicBezTo>
                    <a:cubicBezTo>
                      <a:pt x="18" y="35"/>
                      <a:pt x="18" y="35"/>
                      <a:pt x="18" y="35"/>
                    </a:cubicBezTo>
                    <a:cubicBezTo>
                      <a:pt x="17" y="35"/>
                      <a:pt x="17" y="35"/>
                      <a:pt x="17" y="34"/>
                    </a:cubicBezTo>
                    <a:cubicBezTo>
                      <a:pt x="16" y="34"/>
                      <a:pt x="15" y="33"/>
                      <a:pt x="15" y="32"/>
                    </a:cubicBezTo>
                    <a:cubicBezTo>
                      <a:pt x="13" y="30"/>
                      <a:pt x="12" y="28"/>
                      <a:pt x="11" y="26"/>
                    </a:cubicBezTo>
                    <a:cubicBezTo>
                      <a:pt x="11" y="23"/>
                      <a:pt x="12" y="20"/>
                      <a:pt x="13" y="17"/>
                    </a:cubicBezTo>
                    <a:cubicBezTo>
                      <a:pt x="13" y="17"/>
                      <a:pt x="13" y="17"/>
                      <a:pt x="13" y="17"/>
                    </a:cubicBezTo>
                    <a:cubicBezTo>
                      <a:pt x="13" y="17"/>
                      <a:pt x="13" y="17"/>
                      <a:pt x="13" y="17"/>
                    </a:cubicBezTo>
                    <a:cubicBezTo>
                      <a:pt x="13" y="17"/>
                      <a:pt x="13" y="17"/>
                      <a:pt x="13" y="17"/>
                    </a:cubicBezTo>
                    <a:cubicBezTo>
                      <a:pt x="15" y="15"/>
                      <a:pt x="16" y="14"/>
                      <a:pt x="18" y="13"/>
                    </a:cubicBezTo>
                    <a:moveTo>
                      <a:pt x="22" y="0"/>
                    </a:moveTo>
                    <a:cubicBezTo>
                      <a:pt x="20" y="0"/>
                      <a:pt x="18" y="0"/>
                      <a:pt x="17" y="1"/>
                    </a:cubicBezTo>
                    <a:cubicBezTo>
                      <a:pt x="13" y="2"/>
                      <a:pt x="10" y="4"/>
                      <a:pt x="7" y="6"/>
                    </a:cubicBezTo>
                    <a:cubicBezTo>
                      <a:pt x="6" y="8"/>
                      <a:pt x="5" y="9"/>
                      <a:pt x="4" y="10"/>
                    </a:cubicBezTo>
                    <a:cubicBezTo>
                      <a:pt x="2" y="13"/>
                      <a:pt x="0" y="20"/>
                      <a:pt x="0" y="26"/>
                    </a:cubicBezTo>
                    <a:cubicBezTo>
                      <a:pt x="1" y="33"/>
                      <a:pt x="4" y="40"/>
                      <a:pt x="10" y="44"/>
                    </a:cubicBezTo>
                    <a:cubicBezTo>
                      <a:pt x="10" y="44"/>
                      <a:pt x="10" y="44"/>
                      <a:pt x="11" y="44"/>
                    </a:cubicBezTo>
                    <a:cubicBezTo>
                      <a:pt x="12" y="45"/>
                      <a:pt x="14" y="46"/>
                      <a:pt x="16" y="47"/>
                    </a:cubicBezTo>
                    <a:cubicBezTo>
                      <a:pt x="18" y="47"/>
                      <a:pt x="19" y="48"/>
                      <a:pt x="21" y="48"/>
                    </a:cubicBezTo>
                    <a:cubicBezTo>
                      <a:pt x="21" y="48"/>
                      <a:pt x="21" y="48"/>
                      <a:pt x="22" y="48"/>
                    </a:cubicBezTo>
                    <a:cubicBezTo>
                      <a:pt x="26" y="48"/>
                      <a:pt x="32" y="46"/>
                      <a:pt x="37" y="42"/>
                    </a:cubicBezTo>
                    <a:cubicBezTo>
                      <a:pt x="37" y="42"/>
                      <a:pt x="37" y="42"/>
                      <a:pt x="37" y="42"/>
                    </a:cubicBezTo>
                    <a:cubicBezTo>
                      <a:pt x="39" y="38"/>
                      <a:pt x="41" y="34"/>
                      <a:pt x="43" y="29"/>
                    </a:cubicBezTo>
                    <a:cubicBezTo>
                      <a:pt x="43" y="29"/>
                      <a:pt x="43" y="29"/>
                      <a:pt x="43" y="29"/>
                    </a:cubicBezTo>
                    <a:cubicBezTo>
                      <a:pt x="46" y="11"/>
                      <a:pt x="34"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0" name="Freeform 91"/>
              <p:cNvSpPr>
                <a:spLocks noEditPoints="1"/>
              </p:cNvSpPr>
              <p:nvPr/>
            </p:nvSpPr>
            <p:spPr bwMode="auto">
              <a:xfrm>
                <a:off x="1084" y="2087"/>
                <a:ext cx="85" cy="87"/>
              </a:xfrm>
              <a:custGeom>
                <a:avLst/>
                <a:gdLst>
                  <a:gd name="T0" fmla="*/ 53 w 55"/>
                  <a:gd name="T1" fmla="*/ 36 h 56"/>
                  <a:gd name="T2" fmla="*/ 47 w 55"/>
                  <a:gd name="T3" fmla="*/ 47 h 56"/>
                  <a:gd name="T4" fmla="*/ 48 w 55"/>
                  <a:gd name="T5" fmla="*/ 47 h 56"/>
                  <a:gd name="T6" fmla="*/ 49 w 55"/>
                  <a:gd name="T7" fmla="*/ 45 h 56"/>
                  <a:gd name="T8" fmla="*/ 49 w 55"/>
                  <a:gd name="T9" fmla="*/ 45 h 56"/>
                  <a:gd name="T10" fmla="*/ 50 w 55"/>
                  <a:gd name="T11" fmla="*/ 44 h 56"/>
                  <a:gd name="T12" fmla="*/ 51 w 55"/>
                  <a:gd name="T13" fmla="*/ 43 h 56"/>
                  <a:gd name="T14" fmla="*/ 51 w 55"/>
                  <a:gd name="T15" fmla="*/ 42 h 56"/>
                  <a:gd name="T16" fmla="*/ 53 w 55"/>
                  <a:gd name="T17" fmla="*/ 36 h 56"/>
                  <a:gd name="T18" fmla="*/ 29 w 55"/>
                  <a:gd name="T19" fmla="*/ 0 h 56"/>
                  <a:gd name="T20" fmla="*/ 10 w 55"/>
                  <a:gd name="T21" fmla="*/ 10 h 56"/>
                  <a:gd name="T22" fmla="*/ 8 w 55"/>
                  <a:gd name="T23" fmla="*/ 12 h 56"/>
                  <a:gd name="T24" fmla="*/ 7 w 55"/>
                  <a:gd name="T25" fmla="*/ 14 h 56"/>
                  <a:gd name="T26" fmla="*/ 6 w 55"/>
                  <a:gd name="T27" fmla="*/ 15 h 56"/>
                  <a:gd name="T28" fmla="*/ 6 w 55"/>
                  <a:gd name="T29" fmla="*/ 17 h 56"/>
                  <a:gd name="T30" fmla="*/ 16 w 55"/>
                  <a:gd name="T31" fmla="*/ 52 h 56"/>
                  <a:gd name="T32" fmla="*/ 16 w 55"/>
                  <a:gd name="T33" fmla="*/ 52 h 56"/>
                  <a:gd name="T34" fmla="*/ 16 w 55"/>
                  <a:gd name="T35" fmla="*/ 52 h 56"/>
                  <a:gd name="T36" fmla="*/ 29 w 55"/>
                  <a:gd name="T37" fmla="*/ 56 h 56"/>
                  <a:gd name="T38" fmla="*/ 40 w 55"/>
                  <a:gd name="T39" fmla="*/ 53 h 56"/>
                  <a:gd name="T40" fmla="*/ 40 w 55"/>
                  <a:gd name="T41" fmla="*/ 53 h 56"/>
                  <a:gd name="T42" fmla="*/ 44 w 55"/>
                  <a:gd name="T43" fmla="*/ 46 h 56"/>
                  <a:gd name="T44" fmla="*/ 29 w 55"/>
                  <a:gd name="T45" fmla="*/ 52 h 56"/>
                  <a:gd name="T46" fmla="*/ 28 w 55"/>
                  <a:gd name="T47" fmla="*/ 52 h 56"/>
                  <a:gd name="T48" fmla="*/ 23 w 55"/>
                  <a:gd name="T49" fmla="*/ 51 h 56"/>
                  <a:gd name="T50" fmla="*/ 18 w 55"/>
                  <a:gd name="T51" fmla="*/ 48 h 56"/>
                  <a:gd name="T52" fmla="*/ 17 w 55"/>
                  <a:gd name="T53" fmla="*/ 48 h 56"/>
                  <a:gd name="T54" fmla="*/ 7 w 55"/>
                  <a:gd name="T55" fmla="*/ 30 h 56"/>
                  <a:gd name="T56" fmla="*/ 7 w 55"/>
                  <a:gd name="T57" fmla="*/ 25 h 56"/>
                  <a:gd name="T58" fmla="*/ 14 w 55"/>
                  <a:gd name="T59" fmla="*/ 10 h 56"/>
                  <a:gd name="T60" fmla="*/ 24 w 55"/>
                  <a:gd name="T61" fmla="*/ 5 h 56"/>
                  <a:gd name="T62" fmla="*/ 29 w 55"/>
                  <a:gd name="T63" fmla="*/ 4 h 56"/>
                  <a:gd name="T64" fmla="*/ 46 w 55"/>
                  <a:gd name="T65" fmla="*/ 12 h 56"/>
                  <a:gd name="T66" fmla="*/ 50 w 55"/>
                  <a:gd name="T67" fmla="*/ 33 h 56"/>
                  <a:gd name="T68" fmla="*/ 55 w 55"/>
                  <a:gd name="T69" fmla="*/ 26 h 56"/>
                  <a:gd name="T70" fmla="*/ 45 w 55"/>
                  <a:gd name="T71" fmla="*/ 6 h 56"/>
                  <a:gd name="T72" fmla="*/ 42 w 55"/>
                  <a:gd name="T73" fmla="*/ 4 h 56"/>
                  <a:gd name="T74" fmla="*/ 29 w 55"/>
                  <a:gd name="T7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6">
                    <a:moveTo>
                      <a:pt x="53" y="36"/>
                    </a:moveTo>
                    <a:cubicBezTo>
                      <a:pt x="51" y="40"/>
                      <a:pt x="49" y="44"/>
                      <a:pt x="47" y="47"/>
                    </a:cubicBezTo>
                    <a:cubicBezTo>
                      <a:pt x="48" y="47"/>
                      <a:pt x="48" y="47"/>
                      <a:pt x="48" y="47"/>
                    </a:cubicBezTo>
                    <a:cubicBezTo>
                      <a:pt x="48" y="46"/>
                      <a:pt x="49" y="46"/>
                      <a:pt x="49" y="45"/>
                    </a:cubicBezTo>
                    <a:cubicBezTo>
                      <a:pt x="49" y="45"/>
                      <a:pt x="49" y="45"/>
                      <a:pt x="49" y="45"/>
                    </a:cubicBezTo>
                    <a:cubicBezTo>
                      <a:pt x="49" y="45"/>
                      <a:pt x="49" y="45"/>
                      <a:pt x="50" y="44"/>
                    </a:cubicBezTo>
                    <a:cubicBezTo>
                      <a:pt x="50" y="44"/>
                      <a:pt x="50" y="43"/>
                      <a:pt x="51" y="43"/>
                    </a:cubicBezTo>
                    <a:cubicBezTo>
                      <a:pt x="51" y="43"/>
                      <a:pt x="51" y="42"/>
                      <a:pt x="51" y="42"/>
                    </a:cubicBezTo>
                    <a:cubicBezTo>
                      <a:pt x="52" y="40"/>
                      <a:pt x="53" y="38"/>
                      <a:pt x="53" y="36"/>
                    </a:cubicBezTo>
                    <a:moveTo>
                      <a:pt x="29" y="0"/>
                    </a:moveTo>
                    <a:cubicBezTo>
                      <a:pt x="22" y="0"/>
                      <a:pt x="15" y="4"/>
                      <a:pt x="10" y="10"/>
                    </a:cubicBezTo>
                    <a:cubicBezTo>
                      <a:pt x="9" y="10"/>
                      <a:pt x="9" y="11"/>
                      <a:pt x="8" y="12"/>
                    </a:cubicBezTo>
                    <a:cubicBezTo>
                      <a:pt x="8" y="12"/>
                      <a:pt x="7" y="14"/>
                      <a:pt x="7" y="14"/>
                    </a:cubicBezTo>
                    <a:cubicBezTo>
                      <a:pt x="6" y="15"/>
                      <a:pt x="6" y="15"/>
                      <a:pt x="6" y="15"/>
                    </a:cubicBezTo>
                    <a:cubicBezTo>
                      <a:pt x="6" y="16"/>
                      <a:pt x="6" y="16"/>
                      <a:pt x="6" y="17"/>
                    </a:cubicBezTo>
                    <a:cubicBezTo>
                      <a:pt x="0" y="30"/>
                      <a:pt x="5" y="45"/>
                      <a:pt x="16" y="52"/>
                    </a:cubicBezTo>
                    <a:cubicBezTo>
                      <a:pt x="16" y="52"/>
                      <a:pt x="16" y="52"/>
                      <a:pt x="16" y="52"/>
                    </a:cubicBezTo>
                    <a:cubicBezTo>
                      <a:pt x="16" y="52"/>
                      <a:pt x="16" y="52"/>
                      <a:pt x="16" y="52"/>
                    </a:cubicBezTo>
                    <a:cubicBezTo>
                      <a:pt x="21" y="55"/>
                      <a:pt x="25" y="56"/>
                      <a:pt x="29" y="56"/>
                    </a:cubicBezTo>
                    <a:cubicBezTo>
                      <a:pt x="34" y="56"/>
                      <a:pt x="38" y="54"/>
                      <a:pt x="40" y="53"/>
                    </a:cubicBezTo>
                    <a:cubicBezTo>
                      <a:pt x="40" y="53"/>
                      <a:pt x="40" y="53"/>
                      <a:pt x="40" y="53"/>
                    </a:cubicBezTo>
                    <a:cubicBezTo>
                      <a:pt x="41" y="51"/>
                      <a:pt x="42" y="48"/>
                      <a:pt x="44" y="46"/>
                    </a:cubicBezTo>
                    <a:cubicBezTo>
                      <a:pt x="39" y="50"/>
                      <a:pt x="33" y="52"/>
                      <a:pt x="29" y="52"/>
                    </a:cubicBezTo>
                    <a:cubicBezTo>
                      <a:pt x="28" y="52"/>
                      <a:pt x="28" y="52"/>
                      <a:pt x="28" y="52"/>
                    </a:cubicBezTo>
                    <a:cubicBezTo>
                      <a:pt x="26" y="52"/>
                      <a:pt x="24" y="51"/>
                      <a:pt x="23" y="51"/>
                    </a:cubicBezTo>
                    <a:cubicBezTo>
                      <a:pt x="21" y="50"/>
                      <a:pt x="19" y="49"/>
                      <a:pt x="18" y="48"/>
                    </a:cubicBezTo>
                    <a:cubicBezTo>
                      <a:pt x="17" y="48"/>
                      <a:pt x="17" y="48"/>
                      <a:pt x="17" y="48"/>
                    </a:cubicBezTo>
                    <a:cubicBezTo>
                      <a:pt x="11" y="44"/>
                      <a:pt x="8" y="37"/>
                      <a:pt x="7" y="30"/>
                    </a:cubicBezTo>
                    <a:cubicBezTo>
                      <a:pt x="7" y="28"/>
                      <a:pt x="7" y="27"/>
                      <a:pt x="7" y="25"/>
                    </a:cubicBezTo>
                    <a:cubicBezTo>
                      <a:pt x="8" y="19"/>
                      <a:pt x="10" y="14"/>
                      <a:pt x="14" y="10"/>
                    </a:cubicBezTo>
                    <a:cubicBezTo>
                      <a:pt x="17" y="8"/>
                      <a:pt x="20" y="6"/>
                      <a:pt x="24" y="5"/>
                    </a:cubicBezTo>
                    <a:cubicBezTo>
                      <a:pt x="26" y="4"/>
                      <a:pt x="27" y="4"/>
                      <a:pt x="29" y="4"/>
                    </a:cubicBezTo>
                    <a:cubicBezTo>
                      <a:pt x="35" y="4"/>
                      <a:pt x="41" y="7"/>
                      <a:pt x="46" y="12"/>
                    </a:cubicBezTo>
                    <a:cubicBezTo>
                      <a:pt x="52" y="21"/>
                      <a:pt x="51" y="29"/>
                      <a:pt x="50" y="33"/>
                    </a:cubicBezTo>
                    <a:cubicBezTo>
                      <a:pt x="52" y="31"/>
                      <a:pt x="53" y="28"/>
                      <a:pt x="55" y="26"/>
                    </a:cubicBezTo>
                    <a:cubicBezTo>
                      <a:pt x="53" y="17"/>
                      <a:pt x="50" y="10"/>
                      <a:pt x="45" y="6"/>
                    </a:cubicBezTo>
                    <a:cubicBezTo>
                      <a:pt x="44" y="5"/>
                      <a:pt x="43" y="4"/>
                      <a:pt x="42" y="4"/>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1" name="Freeform 92"/>
              <p:cNvSpPr>
                <a:spLocks/>
              </p:cNvSpPr>
              <p:nvPr/>
            </p:nvSpPr>
            <p:spPr bwMode="auto">
              <a:xfrm>
                <a:off x="1118" y="2118"/>
                <a:ext cx="23" cy="25"/>
              </a:xfrm>
              <a:custGeom>
                <a:avLst/>
                <a:gdLst>
                  <a:gd name="T0" fmla="*/ 7 w 15"/>
                  <a:gd name="T1" fmla="*/ 0 h 16"/>
                  <a:gd name="T2" fmla="*/ 1 w 15"/>
                  <a:gd name="T3" fmla="*/ 3 h 16"/>
                  <a:gd name="T4" fmla="*/ 1 w 15"/>
                  <a:gd name="T5" fmla="*/ 3 h 16"/>
                  <a:gd name="T6" fmla="*/ 1 w 15"/>
                  <a:gd name="T7" fmla="*/ 3 h 16"/>
                  <a:gd name="T8" fmla="*/ 1 w 15"/>
                  <a:gd name="T9" fmla="*/ 3 h 16"/>
                  <a:gd name="T10" fmla="*/ 0 w 15"/>
                  <a:gd name="T11" fmla="*/ 9 h 16"/>
                  <a:gd name="T12" fmla="*/ 2 w 15"/>
                  <a:gd name="T13" fmla="*/ 14 h 16"/>
                  <a:gd name="T14" fmla="*/ 3 w 15"/>
                  <a:gd name="T15" fmla="*/ 14 h 16"/>
                  <a:gd name="T16" fmla="*/ 4 w 15"/>
                  <a:gd name="T17" fmla="*/ 15 h 16"/>
                  <a:gd name="T18" fmla="*/ 7 w 15"/>
                  <a:gd name="T19" fmla="*/ 16 h 16"/>
                  <a:gd name="T20" fmla="*/ 14 w 15"/>
                  <a:gd name="T21" fmla="*/ 6 h 16"/>
                  <a:gd name="T22" fmla="*/ 14 w 15"/>
                  <a:gd name="T23" fmla="*/ 5 h 16"/>
                  <a:gd name="T24" fmla="*/ 11 w 15"/>
                  <a:gd name="T25" fmla="*/ 1 h 16"/>
                  <a:gd name="T26" fmla="*/ 7 w 15"/>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6">
                    <a:moveTo>
                      <a:pt x="7" y="0"/>
                    </a:moveTo>
                    <a:cubicBezTo>
                      <a:pt x="4" y="0"/>
                      <a:pt x="2" y="2"/>
                      <a:pt x="1" y="3"/>
                    </a:cubicBezTo>
                    <a:cubicBezTo>
                      <a:pt x="1" y="3"/>
                      <a:pt x="1" y="3"/>
                      <a:pt x="1" y="3"/>
                    </a:cubicBezTo>
                    <a:cubicBezTo>
                      <a:pt x="1" y="3"/>
                      <a:pt x="1" y="3"/>
                      <a:pt x="1" y="3"/>
                    </a:cubicBezTo>
                    <a:cubicBezTo>
                      <a:pt x="1" y="3"/>
                      <a:pt x="1" y="3"/>
                      <a:pt x="1" y="3"/>
                    </a:cubicBezTo>
                    <a:cubicBezTo>
                      <a:pt x="0" y="5"/>
                      <a:pt x="0" y="7"/>
                      <a:pt x="0" y="9"/>
                    </a:cubicBezTo>
                    <a:cubicBezTo>
                      <a:pt x="0" y="11"/>
                      <a:pt x="1" y="12"/>
                      <a:pt x="2" y="14"/>
                    </a:cubicBezTo>
                    <a:cubicBezTo>
                      <a:pt x="2" y="14"/>
                      <a:pt x="3" y="14"/>
                      <a:pt x="3" y="14"/>
                    </a:cubicBezTo>
                    <a:cubicBezTo>
                      <a:pt x="3" y="14"/>
                      <a:pt x="3" y="15"/>
                      <a:pt x="4" y="15"/>
                    </a:cubicBezTo>
                    <a:cubicBezTo>
                      <a:pt x="5" y="15"/>
                      <a:pt x="6" y="16"/>
                      <a:pt x="7" y="16"/>
                    </a:cubicBezTo>
                    <a:cubicBezTo>
                      <a:pt x="12" y="16"/>
                      <a:pt x="15" y="11"/>
                      <a:pt x="14" y="6"/>
                    </a:cubicBezTo>
                    <a:cubicBezTo>
                      <a:pt x="14" y="6"/>
                      <a:pt x="14" y="5"/>
                      <a:pt x="14" y="5"/>
                    </a:cubicBezTo>
                    <a:cubicBezTo>
                      <a:pt x="13" y="4"/>
                      <a:pt x="12" y="2"/>
                      <a:pt x="11" y="1"/>
                    </a:cubicBezTo>
                    <a:cubicBezTo>
                      <a:pt x="9" y="1"/>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2" name="Freeform 93"/>
              <p:cNvSpPr>
                <a:spLocks noEditPoints="1"/>
              </p:cNvSpPr>
              <p:nvPr/>
            </p:nvSpPr>
            <p:spPr bwMode="auto">
              <a:xfrm>
                <a:off x="1112" y="2112"/>
                <a:ext cx="37" cy="37"/>
              </a:xfrm>
              <a:custGeom>
                <a:avLst/>
                <a:gdLst>
                  <a:gd name="T0" fmla="*/ 5 w 24"/>
                  <a:gd name="T1" fmla="*/ 7 h 24"/>
                  <a:gd name="T2" fmla="*/ 11 w 24"/>
                  <a:gd name="T3" fmla="*/ 4 h 24"/>
                  <a:gd name="T4" fmla="*/ 15 w 24"/>
                  <a:gd name="T5" fmla="*/ 5 h 24"/>
                  <a:gd name="T6" fmla="*/ 18 w 24"/>
                  <a:gd name="T7" fmla="*/ 9 h 24"/>
                  <a:gd name="T8" fmla="*/ 12 w 24"/>
                  <a:gd name="T9" fmla="*/ 20 h 24"/>
                  <a:gd name="T10" fmla="*/ 11 w 24"/>
                  <a:gd name="T11" fmla="*/ 20 h 24"/>
                  <a:gd name="T12" fmla="*/ 8 w 24"/>
                  <a:gd name="T13" fmla="*/ 19 h 24"/>
                  <a:gd name="T14" fmla="*/ 7 w 24"/>
                  <a:gd name="T15" fmla="*/ 18 h 24"/>
                  <a:gd name="T16" fmla="*/ 6 w 24"/>
                  <a:gd name="T17" fmla="*/ 18 h 24"/>
                  <a:gd name="T18" fmla="*/ 4 w 24"/>
                  <a:gd name="T19" fmla="*/ 13 h 24"/>
                  <a:gd name="T20" fmla="*/ 5 w 24"/>
                  <a:gd name="T21" fmla="*/ 7 h 24"/>
                  <a:gd name="T22" fmla="*/ 5 w 24"/>
                  <a:gd name="T23" fmla="*/ 7 h 24"/>
                  <a:gd name="T24" fmla="*/ 5 w 24"/>
                  <a:gd name="T25" fmla="*/ 7 h 24"/>
                  <a:gd name="T26" fmla="*/ 5 w 24"/>
                  <a:gd name="T27" fmla="*/ 7 h 24"/>
                  <a:gd name="T28" fmla="*/ 11 w 24"/>
                  <a:gd name="T29" fmla="*/ 0 h 24"/>
                  <a:gd name="T30" fmla="*/ 7 w 24"/>
                  <a:gd name="T31" fmla="*/ 1 h 24"/>
                  <a:gd name="T32" fmla="*/ 2 w 24"/>
                  <a:gd name="T33" fmla="*/ 5 h 24"/>
                  <a:gd name="T34" fmla="*/ 2 w 24"/>
                  <a:gd name="T35" fmla="*/ 5 h 24"/>
                  <a:gd name="T36" fmla="*/ 2 w 24"/>
                  <a:gd name="T37" fmla="*/ 5 h 24"/>
                  <a:gd name="T38" fmla="*/ 2 w 24"/>
                  <a:gd name="T39" fmla="*/ 5 h 24"/>
                  <a:gd name="T40" fmla="*/ 0 w 24"/>
                  <a:gd name="T41" fmla="*/ 14 h 24"/>
                  <a:gd name="T42" fmla="*/ 4 w 24"/>
                  <a:gd name="T43" fmla="*/ 20 h 24"/>
                  <a:gd name="T44" fmla="*/ 6 w 24"/>
                  <a:gd name="T45" fmla="*/ 22 h 24"/>
                  <a:gd name="T46" fmla="*/ 7 w 24"/>
                  <a:gd name="T47" fmla="*/ 23 h 24"/>
                  <a:gd name="T48" fmla="*/ 7 w 24"/>
                  <a:gd name="T49" fmla="*/ 23 h 24"/>
                  <a:gd name="T50" fmla="*/ 11 w 24"/>
                  <a:gd name="T51" fmla="*/ 24 h 24"/>
                  <a:gd name="T52" fmla="*/ 21 w 24"/>
                  <a:gd name="T53" fmla="*/ 8 h 24"/>
                  <a:gd name="T54" fmla="*/ 21 w 24"/>
                  <a:gd name="T55" fmla="*/ 7 h 24"/>
                  <a:gd name="T56" fmla="*/ 17 w 24"/>
                  <a:gd name="T57" fmla="*/ 2 h 24"/>
                  <a:gd name="T58" fmla="*/ 16 w 24"/>
                  <a:gd name="T59" fmla="*/ 2 h 24"/>
                  <a:gd name="T60" fmla="*/ 13 w 24"/>
                  <a:gd name="T61" fmla="*/ 1 h 24"/>
                  <a:gd name="T62" fmla="*/ 11 w 24"/>
                  <a:gd name="T6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24">
                    <a:moveTo>
                      <a:pt x="5" y="7"/>
                    </a:moveTo>
                    <a:cubicBezTo>
                      <a:pt x="6" y="6"/>
                      <a:pt x="8" y="4"/>
                      <a:pt x="11" y="4"/>
                    </a:cubicBezTo>
                    <a:cubicBezTo>
                      <a:pt x="12" y="4"/>
                      <a:pt x="13" y="5"/>
                      <a:pt x="15" y="5"/>
                    </a:cubicBezTo>
                    <a:cubicBezTo>
                      <a:pt x="16" y="6"/>
                      <a:pt x="17" y="8"/>
                      <a:pt x="18" y="9"/>
                    </a:cubicBezTo>
                    <a:cubicBezTo>
                      <a:pt x="19" y="14"/>
                      <a:pt x="17" y="19"/>
                      <a:pt x="12" y="20"/>
                    </a:cubicBezTo>
                    <a:cubicBezTo>
                      <a:pt x="12" y="20"/>
                      <a:pt x="11" y="20"/>
                      <a:pt x="11" y="20"/>
                    </a:cubicBezTo>
                    <a:cubicBezTo>
                      <a:pt x="10" y="20"/>
                      <a:pt x="9" y="19"/>
                      <a:pt x="8" y="19"/>
                    </a:cubicBezTo>
                    <a:cubicBezTo>
                      <a:pt x="7" y="19"/>
                      <a:pt x="7" y="18"/>
                      <a:pt x="7" y="18"/>
                    </a:cubicBezTo>
                    <a:cubicBezTo>
                      <a:pt x="7" y="18"/>
                      <a:pt x="6" y="18"/>
                      <a:pt x="6" y="18"/>
                    </a:cubicBezTo>
                    <a:cubicBezTo>
                      <a:pt x="5" y="16"/>
                      <a:pt x="4" y="15"/>
                      <a:pt x="4" y="13"/>
                    </a:cubicBezTo>
                    <a:cubicBezTo>
                      <a:pt x="4" y="11"/>
                      <a:pt x="4" y="9"/>
                      <a:pt x="5" y="7"/>
                    </a:cubicBezTo>
                    <a:cubicBezTo>
                      <a:pt x="5" y="7"/>
                      <a:pt x="5" y="7"/>
                      <a:pt x="5" y="7"/>
                    </a:cubicBezTo>
                    <a:cubicBezTo>
                      <a:pt x="5" y="7"/>
                      <a:pt x="5" y="7"/>
                      <a:pt x="5" y="7"/>
                    </a:cubicBezTo>
                    <a:cubicBezTo>
                      <a:pt x="5" y="7"/>
                      <a:pt x="5" y="7"/>
                      <a:pt x="5" y="7"/>
                    </a:cubicBezTo>
                    <a:moveTo>
                      <a:pt x="11" y="0"/>
                    </a:moveTo>
                    <a:cubicBezTo>
                      <a:pt x="10" y="0"/>
                      <a:pt x="8" y="1"/>
                      <a:pt x="7" y="1"/>
                    </a:cubicBezTo>
                    <a:cubicBezTo>
                      <a:pt x="5" y="2"/>
                      <a:pt x="4" y="3"/>
                      <a:pt x="2" y="5"/>
                    </a:cubicBezTo>
                    <a:cubicBezTo>
                      <a:pt x="2" y="5"/>
                      <a:pt x="2" y="5"/>
                      <a:pt x="2" y="5"/>
                    </a:cubicBezTo>
                    <a:cubicBezTo>
                      <a:pt x="2" y="5"/>
                      <a:pt x="2" y="5"/>
                      <a:pt x="2" y="5"/>
                    </a:cubicBezTo>
                    <a:cubicBezTo>
                      <a:pt x="2" y="5"/>
                      <a:pt x="2" y="5"/>
                      <a:pt x="2" y="5"/>
                    </a:cubicBezTo>
                    <a:cubicBezTo>
                      <a:pt x="1" y="7"/>
                      <a:pt x="0" y="10"/>
                      <a:pt x="0" y="14"/>
                    </a:cubicBezTo>
                    <a:cubicBezTo>
                      <a:pt x="1" y="16"/>
                      <a:pt x="2" y="18"/>
                      <a:pt x="4" y="20"/>
                    </a:cubicBezTo>
                    <a:cubicBezTo>
                      <a:pt x="4" y="21"/>
                      <a:pt x="5" y="22"/>
                      <a:pt x="6" y="22"/>
                    </a:cubicBezTo>
                    <a:cubicBezTo>
                      <a:pt x="6" y="23"/>
                      <a:pt x="6" y="23"/>
                      <a:pt x="7" y="23"/>
                    </a:cubicBezTo>
                    <a:cubicBezTo>
                      <a:pt x="7" y="23"/>
                      <a:pt x="7" y="23"/>
                      <a:pt x="7" y="23"/>
                    </a:cubicBezTo>
                    <a:cubicBezTo>
                      <a:pt x="8" y="23"/>
                      <a:pt x="10" y="24"/>
                      <a:pt x="11" y="24"/>
                    </a:cubicBezTo>
                    <a:cubicBezTo>
                      <a:pt x="19" y="24"/>
                      <a:pt x="24" y="15"/>
                      <a:pt x="21" y="8"/>
                    </a:cubicBezTo>
                    <a:cubicBezTo>
                      <a:pt x="21" y="7"/>
                      <a:pt x="21" y="7"/>
                      <a:pt x="21" y="7"/>
                    </a:cubicBezTo>
                    <a:cubicBezTo>
                      <a:pt x="20" y="5"/>
                      <a:pt x="18" y="3"/>
                      <a:pt x="17" y="2"/>
                    </a:cubicBezTo>
                    <a:cubicBezTo>
                      <a:pt x="17" y="2"/>
                      <a:pt x="16" y="2"/>
                      <a:pt x="16" y="2"/>
                    </a:cubicBezTo>
                    <a:cubicBezTo>
                      <a:pt x="15" y="1"/>
                      <a:pt x="14" y="1"/>
                      <a:pt x="13" y="1"/>
                    </a:cubicBezTo>
                    <a:cubicBezTo>
                      <a:pt x="12"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3" name="Freeform 94"/>
              <p:cNvSpPr>
                <a:spLocks noEditPoints="1"/>
              </p:cNvSpPr>
              <p:nvPr/>
            </p:nvSpPr>
            <p:spPr bwMode="auto">
              <a:xfrm>
                <a:off x="343" y="1823"/>
                <a:ext cx="81" cy="71"/>
              </a:xfrm>
              <a:custGeom>
                <a:avLst/>
                <a:gdLst>
                  <a:gd name="T0" fmla="*/ 19 w 52"/>
                  <a:gd name="T1" fmla="*/ 13 h 46"/>
                  <a:gd name="T2" fmla="*/ 24 w 52"/>
                  <a:gd name="T3" fmla="*/ 12 h 46"/>
                  <a:gd name="T4" fmla="*/ 24 w 52"/>
                  <a:gd name="T5" fmla="*/ 12 h 46"/>
                  <a:gd name="T6" fmla="*/ 29 w 52"/>
                  <a:gd name="T7" fmla="*/ 12 h 46"/>
                  <a:gd name="T8" fmla="*/ 29 w 52"/>
                  <a:gd name="T9" fmla="*/ 12 h 46"/>
                  <a:gd name="T10" fmla="*/ 29 w 52"/>
                  <a:gd name="T11" fmla="*/ 13 h 46"/>
                  <a:gd name="T12" fmla="*/ 34 w 52"/>
                  <a:gd name="T13" fmla="*/ 17 h 46"/>
                  <a:gd name="T14" fmla="*/ 34 w 52"/>
                  <a:gd name="T15" fmla="*/ 18 h 46"/>
                  <a:gd name="T16" fmla="*/ 26 w 52"/>
                  <a:gd name="T17" fmla="*/ 34 h 46"/>
                  <a:gd name="T18" fmla="*/ 23 w 52"/>
                  <a:gd name="T19" fmla="*/ 34 h 46"/>
                  <a:gd name="T20" fmla="*/ 14 w 52"/>
                  <a:gd name="T21" fmla="*/ 17 h 46"/>
                  <a:gd name="T22" fmla="*/ 14 w 52"/>
                  <a:gd name="T23" fmla="*/ 17 h 46"/>
                  <a:gd name="T24" fmla="*/ 14 w 52"/>
                  <a:gd name="T25" fmla="*/ 17 h 46"/>
                  <a:gd name="T26" fmla="*/ 14 w 52"/>
                  <a:gd name="T27" fmla="*/ 17 h 46"/>
                  <a:gd name="T28" fmla="*/ 19 w 52"/>
                  <a:gd name="T29" fmla="*/ 13 h 46"/>
                  <a:gd name="T30" fmla="*/ 24 w 52"/>
                  <a:gd name="T31" fmla="*/ 0 h 46"/>
                  <a:gd name="T32" fmla="*/ 22 w 52"/>
                  <a:gd name="T33" fmla="*/ 0 h 46"/>
                  <a:gd name="T34" fmla="*/ 15 w 52"/>
                  <a:gd name="T35" fmla="*/ 2 h 46"/>
                  <a:gd name="T36" fmla="*/ 4 w 52"/>
                  <a:gd name="T37" fmla="*/ 11 h 46"/>
                  <a:gd name="T38" fmla="*/ 4 w 52"/>
                  <a:gd name="T39" fmla="*/ 12 h 46"/>
                  <a:gd name="T40" fmla="*/ 4 w 52"/>
                  <a:gd name="T41" fmla="*/ 12 h 46"/>
                  <a:gd name="T42" fmla="*/ 4 w 52"/>
                  <a:gd name="T43" fmla="*/ 12 h 46"/>
                  <a:gd name="T44" fmla="*/ 1 w 52"/>
                  <a:gd name="T45" fmla="*/ 29 h 46"/>
                  <a:gd name="T46" fmla="*/ 9 w 52"/>
                  <a:gd name="T47" fmla="*/ 42 h 46"/>
                  <a:gd name="T48" fmla="*/ 15 w 52"/>
                  <a:gd name="T49" fmla="*/ 45 h 46"/>
                  <a:gd name="T50" fmla="*/ 16 w 52"/>
                  <a:gd name="T51" fmla="*/ 45 h 46"/>
                  <a:gd name="T52" fmla="*/ 23 w 52"/>
                  <a:gd name="T53" fmla="*/ 46 h 46"/>
                  <a:gd name="T54" fmla="*/ 45 w 52"/>
                  <a:gd name="T55" fmla="*/ 12 h 46"/>
                  <a:gd name="T56" fmla="*/ 34 w 52"/>
                  <a:gd name="T57" fmla="*/ 2 h 46"/>
                  <a:gd name="T58" fmla="*/ 24 w 52"/>
                  <a:gd name="T5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46">
                    <a:moveTo>
                      <a:pt x="19" y="13"/>
                    </a:moveTo>
                    <a:cubicBezTo>
                      <a:pt x="20" y="12"/>
                      <a:pt x="22" y="12"/>
                      <a:pt x="24" y="12"/>
                    </a:cubicBezTo>
                    <a:cubicBezTo>
                      <a:pt x="24" y="12"/>
                      <a:pt x="24" y="12"/>
                      <a:pt x="24" y="12"/>
                    </a:cubicBezTo>
                    <a:cubicBezTo>
                      <a:pt x="26" y="12"/>
                      <a:pt x="27" y="12"/>
                      <a:pt x="29" y="12"/>
                    </a:cubicBezTo>
                    <a:cubicBezTo>
                      <a:pt x="29" y="12"/>
                      <a:pt x="29" y="12"/>
                      <a:pt x="29" y="12"/>
                    </a:cubicBezTo>
                    <a:cubicBezTo>
                      <a:pt x="29" y="12"/>
                      <a:pt x="29" y="13"/>
                      <a:pt x="29" y="13"/>
                    </a:cubicBezTo>
                    <a:cubicBezTo>
                      <a:pt x="31" y="13"/>
                      <a:pt x="32" y="15"/>
                      <a:pt x="34" y="17"/>
                    </a:cubicBezTo>
                    <a:cubicBezTo>
                      <a:pt x="34" y="17"/>
                      <a:pt x="34" y="17"/>
                      <a:pt x="34" y="18"/>
                    </a:cubicBezTo>
                    <a:cubicBezTo>
                      <a:pt x="37" y="24"/>
                      <a:pt x="34" y="32"/>
                      <a:pt x="26" y="34"/>
                    </a:cubicBezTo>
                    <a:cubicBezTo>
                      <a:pt x="25" y="34"/>
                      <a:pt x="24" y="34"/>
                      <a:pt x="23" y="34"/>
                    </a:cubicBezTo>
                    <a:cubicBezTo>
                      <a:pt x="15" y="34"/>
                      <a:pt x="9" y="25"/>
                      <a:pt x="14" y="17"/>
                    </a:cubicBezTo>
                    <a:cubicBezTo>
                      <a:pt x="14" y="17"/>
                      <a:pt x="14" y="17"/>
                      <a:pt x="14" y="17"/>
                    </a:cubicBezTo>
                    <a:cubicBezTo>
                      <a:pt x="14" y="17"/>
                      <a:pt x="14" y="17"/>
                      <a:pt x="14" y="17"/>
                    </a:cubicBezTo>
                    <a:cubicBezTo>
                      <a:pt x="14" y="17"/>
                      <a:pt x="14" y="17"/>
                      <a:pt x="14" y="17"/>
                    </a:cubicBezTo>
                    <a:cubicBezTo>
                      <a:pt x="15" y="15"/>
                      <a:pt x="17" y="14"/>
                      <a:pt x="19" y="13"/>
                    </a:cubicBezTo>
                    <a:moveTo>
                      <a:pt x="24" y="0"/>
                    </a:moveTo>
                    <a:cubicBezTo>
                      <a:pt x="24" y="0"/>
                      <a:pt x="23" y="0"/>
                      <a:pt x="22" y="0"/>
                    </a:cubicBezTo>
                    <a:cubicBezTo>
                      <a:pt x="20" y="0"/>
                      <a:pt x="18" y="1"/>
                      <a:pt x="15" y="2"/>
                    </a:cubicBezTo>
                    <a:cubicBezTo>
                      <a:pt x="10" y="4"/>
                      <a:pt x="6" y="8"/>
                      <a:pt x="4" y="11"/>
                    </a:cubicBezTo>
                    <a:cubicBezTo>
                      <a:pt x="4" y="11"/>
                      <a:pt x="4" y="12"/>
                      <a:pt x="4" y="12"/>
                    </a:cubicBezTo>
                    <a:cubicBezTo>
                      <a:pt x="4" y="12"/>
                      <a:pt x="4" y="12"/>
                      <a:pt x="4" y="12"/>
                    </a:cubicBezTo>
                    <a:cubicBezTo>
                      <a:pt x="4" y="12"/>
                      <a:pt x="4" y="12"/>
                      <a:pt x="4" y="12"/>
                    </a:cubicBezTo>
                    <a:cubicBezTo>
                      <a:pt x="1" y="16"/>
                      <a:pt x="0" y="23"/>
                      <a:pt x="1" y="29"/>
                    </a:cubicBezTo>
                    <a:cubicBezTo>
                      <a:pt x="2" y="34"/>
                      <a:pt x="5" y="38"/>
                      <a:pt x="9" y="42"/>
                    </a:cubicBezTo>
                    <a:cubicBezTo>
                      <a:pt x="11" y="43"/>
                      <a:pt x="13" y="44"/>
                      <a:pt x="15" y="45"/>
                    </a:cubicBezTo>
                    <a:cubicBezTo>
                      <a:pt x="16" y="45"/>
                      <a:pt x="16" y="45"/>
                      <a:pt x="16" y="45"/>
                    </a:cubicBezTo>
                    <a:cubicBezTo>
                      <a:pt x="18" y="46"/>
                      <a:pt x="21" y="46"/>
                      <a:pt x="23" y="46"/>
                    </a:cubicBezTo>
                    <a:cubicBezTo>
                      <a:pt x="41" y="46"/>
                      <a:pt x="52" y="27"/>
                      <a:pt x="45" y="12"/>
                    </a:cubicBezTo>
                    <a:cubicBezTo>
                      <a:pt x="43" y="8"/>
                      <a:pt x="39" y="4"/>
                      <a:pt x="34" y="2"/>
                    </a:cubicBezTo>
                    <a:cubicBezTo>
                      <a:pt x="31" y="0"/>
                      <a:pt x="27"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4" name="Freeform 95"/>
              <p:cNvSpPr>
                <a:spLocks noEditPoints="1"/>
              </p:cNvSpPr>
              <p:nvPr/>
            </p:nvSpPr>
            <p:spPr bwMode="auto">
              <a:xfrm>
                <a:off x="332" y="1817"/>
                <a:ext cx="95" cy="84"/>
              </a:xfrm>
              <a:custGeom>
                <a:avLst/>
                <a:gdLst>
                  <a:gd name="T0" fmla="*/ 29 w 61"/>
                  <a:gd name="T1" fmla="*/ 4 h 54"/>
                  <a:gd name="T2" fmla="*/ 31 w 61"/>
                  <a:gd name="T3" fmla="*/ 4 h 54"/>
                  <a:gd name="T4" fmla="*/ 41 w 61"/>
                  <a:gd name="T5" fmla="*/ 6 h 54"/>
                  <a:gd name="T6" fmla="*/ 52 w 61"/>
                  <a:gd name="T7" fmla="*/ 16 h 54"/>
                  <a:gd name="T8" fmla="*/ 36 w 61"/>
                  <a:gd name="T9" fmla="*/ 49 h 54"/>
                  <a:gd name="T10" fmla="*/ 30 w 61"/>
                  <a:gd name="T11" fmla="*/ 50 h 54"/>
                  <a:gd name="T12" fmla="*/ 23 w 61"/>
                  <a:gd name="T13" fmla="*/ 49 h 54"/>
                  <a:gd name="T14" fmla="*/ 22 w 61"/>
                  <a:gd name="T15" fmla="*/ 49 h 54"/>
                  <a:gd name="T16" fmla="*/ 16 w 61"/>
                  <a:gd name="T17" fmla="*/ 46 h 54"/>
                  <a:gd name="T18" fmla="*/ 8 w 61"/>
                  <a:gd name="T19" fmla="*/ 33 h 54"/>
                  <a:gd name="T20" fmla="*/ 11 w 61"/>
                  <a:gd name="T21" fmla="*/ 16 h 54"/>
                  <a:gd name="T22" fmla="*/ 11 w 61"/>
                  <a:gd name="T23" fmla="*/ 16 h 54"/>
                  <a:gd name="T24" fmla="*/ 11 w 61"/>
                  <a:gd name="T25" fmla="*/ 16 h 54"/>
                  <a:gd name="T26" fmla="*/ 11 w 61"/>
                  <a:gd name="T27" fmla="*/ 15 h 54"/>
                  <a:gd name="T28" fmla="*/ 22 w 61"/>
                  <a:gd name="T29" fmla="*/ 6 h 54"/>
                  <a:gd name="T30" fmla="*/ 29 w 61"/>
                  <a:gd name="T31" fmla="*/ 4 h 54"/>
                  <a:gd name="T32" fmla="*/ 32 w 61"/>
                  <a:gd name="T33" fmla="*/ 0 h 54"/>
                  <a:gd name="T34" fmla="*/ 8 w 61"/>
                  <a:gd name="T35" fmla="*/ 13 h 54"/>
                  <a:gd name="T36" fmla="*/ 7 w 61"/>
                  <a:gd name="T37" fmla="*/ 16 h 54"/>
                  <a:gd name="T38" fmla="*/ 7 w 61"/>
                  <a:gd name="T39" fmla="*/ 16 h 54"/>
                  <a:gd name="T40" fmla="*/ 6 w 61"/>
                  <a:gd name="T41" fmla="*/ 19 h 54"/>
                  <a:gd name="T42" fmla="*/ 19 w 61"/>
                  <a:gd name="T43" fmla="*/ 52 h 54"/>
                  <a:gd name="T44" fmla="*/ 19 w 61"/>
                  <a:gd name="T45" fmla="*/ 52 h 54"/>
                  <a:gd name="T46" fmla="*/ 19 w 61"/>
                  <a:gd name="T47" fmla="*/ 52 h 54"/>
                  <a:gd name="T48" fmla="*/ 19 w 61"/>
                  <a:gd name="T49" fmla="*/ 52 h 54"/>
                  <a:gd name="T50" fmla="*/ 30 w 61"/>
                  <a:gd name="T51" fmla="*/ 54 h 54"/>
                  <a:gd name="T52" fmla="*/ 55 w 61"/>
                  <a:gd name="T53" fmla="*/ 37 h 54"/>
                  <a:gd name="T54" fmla="*/ 55 w 61"/>
                  <a:gd name="T55" fmla="*/ 37 h 54"/>
                  <a:gd name="T56" fmla="*/ 55 w 61"/>
                  <a:gd name="T57" fmla="*/ 37 h 54"/>
                  <a:gd name="T58" fmla="*/ 43 w 61"/>
                  <a:gd name="T59" fmla="*/ 2 h 54"/>
                  <a:gd name="T60" fmla="*/ 43 w 61"/>
                  <a:gd name="T61" fmla="*/ 2 h 54"/>
                  <a:gd name="T62" fmla="*/ 42 w 61"/>
                  <a:gd name="T63" fmla="*/ 2 h 54"/>
                  <a:gd name="T64" fmla="*/ 41 w 61"/>
                  <a:gd name="T65" fmla="*/ 1 h 54"/>
                  <a:gd name="T66" fmla="*/ 32 w 61"/>
                  <a:gd name="T6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 h="54">
                    <a:moveTo>
                      <a:pt x="29" y="4"/>
                    </a:moveTo>
                    <a:cubicBezTo>
                      <a:pt x="30" y="4"/>
                      <a:pt x="31" y="4"/>
                      <a:pt x="31" y="4"/>
                    </a:cubicBezTo>
                    <a:cubicBezTo>
                      <a:pt x="34" y="4"/>
                      <a:pt x="38" y="4"/>
                      <a:pt x="41" y="6"/>
                    </a:cubicBezTo>
                    <a:cubicBezTo>
                      <a:pt x="46" y="8"/>
                      <a:pt x="50" y="12"/>
                      <a:pt x="52" y="16"/>
                    </a:cubicBezTo>
                    <a:cubicBezTo>
                      <a:pt x="58" y="29"/>
                      <a:pt x="51" y="45"/>
                      <a:pt x="36" y="49"/>
                    </a:cubicBezTo>
                    <a:cubicBezTo>
                      <a:pt x="34" y="50"/>
                      <a:pt x="32" y="50"/>
                      <a:pt x="30" y="50"/>
                    </a:cubicBezTo>
                    <a:cubicBezTo>
                      <a:pt x="27" y="50"/>
                      <a:pt x="25" y="50"/>
                      <a:pt x="23" y="49"/>
                    </a:cubicBezTo>
                    <a:cubicBezTo>
                      <a:pt x="23" y="49"/>
                      <a:pt x="23" y="49"/>
                      <a:pt x="22" y="49"/>
                    </a:cubicBezTo>
                    <a:cubicBezTo>
                      <a:pt x="20" y="48"/>
                      <a:pt x="18" y="47"/>
                      <a:pt x="16" y="46"/>
                    </a:cubicBezTo>
                    <a:cubicBezTo>
                      <a:pt x="12" y="42"/>
                      <a:pt x="9" y="38"/>
                      <a:pt x="8" y="33"/>
                    </a:cubicBezTo>
                    <a:cubicBezTo>
                      <a:pt x="7" y="27"/>
                      <a:pt x="8" y="21"/>
                      <a:pt x="11" y="16"/>
                    </a:cubicBezTo>
                    <a:cubicBezTo>
                      <a:pt x="11" y="16"/>
                      <a:pt x="11" y="16"/>
                      <a:pt x="11" y="16"/>
                    </a:cubicBezTo>
                    <a:cubicBezTo>
                      <a:pt x="11" y="16"/>
                      <a:pt x="11" y="16"/>
                      <a:pt x="11" y="16"/>
                    </a:cubicBezTo>
                    <a:cubicBezTo>
                      <a:pt x="11" y="16"/>
                      <a:pt x="11" y="15"/>
                      <a:pt x="11" y="15"/>
                    </a:cubicBezTo>
                    <a:cubicBezTo>
                      <a:pt x="13" y="12"/>
                      <a:pt x="17" y="8"/>
                      <a:pt x="22" y="6"/>
                    </a:cubicBezTo>
                    <a:cubicBezTo>
                      <a:pt x="24" y="5"/>
                      <a:pt x="27" y="4"/>
                      <a:pt x="29" y="4"/>
                    </a:cubicBezTo>
                    <a:moveTo>
                      <a:pt x="32" y="0"/>
                    </a:moveTo>
                    <a:cubicBezTo>
                      <a:pt x="23" y="0"/>
                      <a:pt x="14" y="5"/>
                      <a:pt x="8" y="13"/>
                    </a:cubicBezTo>
                    <a:cubicBezTo>
                      <a:pt x="8" y="14"/>
                      <a:pt x="7" y="15"/>
                      <a:pt x="7" y="16"/>
                    </a:cubicBezTo>
                    <a:cubicBezTo>
                      <a:pt x="7" y="16"/>
                      <a:pt x="7" y="16"/>
                      <a:pt x="7" y="16"/>
                    </a:cubicBezTo>
                    <a:cubicBezTo>
                      <a:pt x="6" y="17"/>
                      <a:pt x="6" y="18"/>
                      <a:pt x="6" y="19"/>
                    </a:cubicBezTo>
                    <a:cubicBezTo>
                      <a:pt x="0" y="37"/>
                      <a:pt x="11" y="48"/>
                      <a:pt x="19" y="52"/>
                    </a:cubicBezTo>
                    <a:cubicBezTo>
                      <a:pt x="19" y="52"/>
                      <a:pt x="19" y="52"/>
                      <a:pt x="19" y="52"/>
                    </a:cubicBezTo>
                    <a:cubicBezTo>
                      <a:pt x="19" y="52"/>
                      <a:pt x="19" y="52"/>
                      <a:pt x="19" y="52"/>
                    </a:cubicBezTo>
                    <a:cubicBezTo>
                      <a:pt x="19" y="52"/>
                      <a:pt x="19" y="52"/>
                      <a:pt x="19" y="52"/>
                    </a:cubicBezTo>
                    <a:cubicBezTo>
                      <a:pt x="23" y="53"/>
                      <a:pt x="26" y="54"/>
                      <a:pt x="30" y="54"/>
                    </a:cubicBezTo>
                    <a:cubicBezTo>
                      <a:pt x="40" y="54"/>
                      <a:pt x="50" y="48"/>
                      <a:pt x="55" y="37"/>
                    </a:cubicBezTo>
                    <a:cubicBezTo>
                      <a:pt x="55" y="37"/>
                      <a:pt x="55" y="37"/>
                      <a:pt x="55" y="37"/>
                    </a:cubicBezTo>
                    <a:cubicBezTo>
                      <a:pt x="55" y="37"/>
                      <a:pt x="55" y="37"/>
                      <a:pt x="55" y="37"/>
                    </a:cubicBezTo>
                    <a:cubicBezTo>
                      <a:pt x="61" y="23"/>
                      <a:pt x="56" y="8"/>
                      <a:pt x="43" y="2"/>
                    </a:cubicBezTo>
                    <a:cubicBezTo>
                      <a:pt x="43" y="2"/>
                      <a:pt x="43" y="2"/>
                      <a:pt x="43" y="2"/>
                    </a:cubicBezTo>
                    <a:cubicBezTo>
                      <a:pt x="42" y="2"/>
                      <a:pt x="42" y="2"/>
                      <a:pt x="42" y="2"/>
                    </a:cubicBezTo>
                    <a:cubicBezTo>
                      <a:pt x="41" y="2"/>
                      <a:pt x="41" y="1"/>
                      <a:pt x="41" y="1"/>
                    </a:cubicBezTo>
                    <a:cubicBezTo>
                      <a:pt x="38" y="0"/>
                      <a:pt x="35"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5" name="Freeform 96"/>
              <p:cNvSpPr>
                <a:spLocks/>
              </p:cNvSpPr>
              <p:nvPr/>
            </p:nvSpPr>
            <p:spPr bwMode="auto">
              <a:xfrm>
                <a:off x="368" y="1846"/>
                <a:ext cx="25" cy="23"/>
              </a:xfrm>
              <a:custGeom>
                <a:avLst/>
                <a:gdLst>
                  <a:gd name="T0" fmla="*/ 8 w 16"/>
                  <a:gd name="T1" fmla="*/ 0 h 15"/>
                  <a:gd name="T2" fmla="*/ 1 w 16"/>
                  <a:gd name="T3" fmla="*/ 4 h 15"/>
                  <a:gd name="T4" fmla="*/ 1 w 16"/>
                  <a:gd name="T5" fmla="*/ 4 h 15"/>
                  <a:gd name="T6" fmla="*/ 1 w 16"/>
                  <a:gd name="T7" fmla="*/ 4 h 15"/>
                  <a:gd name="T8" fmla="*/ 1 w 16"/>
                  <a:gd name="T9" fmla="*/ 4 h 15"/>
                  <a:gd name="T10" fmla="*/ 0 w 16"/>
                  <a:gd name="T11" fmla="*/ 10 h 15"/>
                  <a:gd name="T12" fmla="*/ 2 w 16"/>
                  <a:gd name="T13" fmla="*/ 13 h 15"/>
                  <a:gd name="T14" fmla="*/ 4 w 16"/>
                  <a:gd name="T15" fmla="*/ 15 h 15"/>
                  <a:gd name="T16" fmla="*/ 5 w 16"/>
                  <a:gd name="T17" fmla="*/ 15 h 15"/>
                  <a:gd name="T18" fmla="*/ 7 w 16"/>
                  <a:gd name="T19" fmla="*/ 15 h 15"/>
                  <a:gd name="T20" fmla="*/ 15 w 16"/>
                  <a:gd name="T21" fmla="*/ 6 h 15"/>
                  <a:gd name="T22" fmla="*/ 15 w 16"/>
                  <a:gd name="T23" fmla="*/ 5 h 15"/>
                  <a:gd name="T24" fmla="*/ 11 w 16"/>
                  <a:gd name="T25" fmla="*/ 1 h 15"/>
                  <a:gd name="T26" fmla="*/ 8 w 16"/>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5">
                    <a:moveTo>
                      <a:pt x="8" y="0"/>
                    </a:moveTo>
                    <a:cubicBezTo>
                      <a:pt x="5" y="0"/>
                      <a:pt x="2" y="2"/>
                      <a:pt x="1" y="4"/>
                    </a:cubicBezTo>
                    <a:cubicBezTo>
                      <a:pt x="1" y="4"/>
                      <a:pt x="1" y="4"/>
                      <a:pt x="1" y="4"/>
                    </a:cubicBezTo>
                    <a:cubicBezTo>
                      <a:pt x="1" y="4"/>
                      <a:pt x="1" y="4"/>
                      <a:pt x="1" y="4"/>
                    </a:cubicBezTo>
                    <a:cubicBezTo>
                      <a:pt x="1" y="4"/>
                      <a:pt x="1" y="4"/>
                      <a:pt x="1" y="4"/>
                    </a:cubicBezTo>
                    <a:cubicBezTo>
                      <a:pt x="0" y="6"/>
                      <a:pt x="0" y="8"/>
                      <a:pt x="0" y="10"/>
                    </a:cubicBezTo>
                    <a:cubicBezTo>
                      <a:pt x="1" y="11"/>
                      <a:pt x="2" y="12"/>
                      <a:pt x="2" y="13"/>
                    </a:cubicBezTo>
                    <a:cubicBezTo>
                      <a:pt x="3" y="14"/>
                      <a:pt x="4" y="14"/>
                      <a:pt x="4" y="15"/>
                    </a:cubicBezTo>
                    <a:cubicBezTo>
                      <a:pt x="4" y="15"/>
                      <a:pt x="5" y="15"/>
                      <a:pt x="5" y="15"/>
                    </a:cubicBezTo>
                    <a:cubicBezTo>
                      <a:pt x="6" y="15"/>
                      <a:pt x="7" y="15"/>
                      <a:pt x="7" y="15"/>
                    </a:cubicBezTo>
                    <a:cubicBezTo>
                      <a:pt x="13" y="15"/>
                      <a:pt x="16" y="10"/>
                      <a:pt x="15" y="6"/>
                    </a:cubicBezTo>
                    <a:cubicBezTo>
                      <a:pt x="15" y="6"/>
                      <a:pt x="15" y="5"/>
                      <a:pt x="15" y="5"/>
                    </a:cubicBezTo>
                    <a:cubicBezTo>
                      <a:pt x="14" y="3"/>
                      <a:pt x="13" y="2"/>
                      <a:pt x="11" y="1"/>
                    </a:cubicBezTo>
                    <a:cubicBezTo>
                      <a:pt x="10" y="1"/>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6" name="Freeform 97"/>
              <p:cNvSpPr>
                <a:spLocks noEditPoints="1"/>
              </p:cNvSpPr>
              <p:nvPr/>
            </p:nvSpPr>
            <p:spPr bwMode="auto">
              <a:xfrm>
                <a:off x="360" y="1842"/>
                <a:ext cx="40" cy="34"/>
              </a:xfrm>
              <a:custGeom>
                <a:avLst/>
                <a:gdLst>
                  <a:gd name="T0" fmla="*/ 6 w 26"/>
                  <a:gd name="T1" fmla="*/ 7 h 22"/>
                  <a:gd name="T2" fmla="*/ 13 w 26"/>
                  <a:gd name="T3" fmla="*/ 3 h 22"/>
                  <a:gd name="T4" fmla="*/ 16 w 26"/>
                  <a:gd name="T5" fmla="*/ 4 h 22"/>
                  <a:gd name="T6" fmla="*/ 20 w 26"/>
                  <a:gd name="T7" fmla="*/ 8 h 22"/>
                  <a:gd name="T8" fmla="*/ 15 w 26"/>
                  <a:gd name="T9" fmla="*/ 18 h 22"/>
                  <a:gd name="T10" fmla="*/ 12 w 26"/>
                  <a:gd name="T11" fmla="*/ 18 h 22"/>
                  <a:gd name="T12" fmla="*/ 10 w 26"/>
                  <a:gd name="T13" fmla="*/ 18 h 22"/>
                  <a:gd name="T14" fmla="*/ 9 w 26"/>
                  <a:gd name="T15" fmla="*/ 18 h 22"/>
                  <a:gd name="T16" fmla="*/ 7 w 26"/>
                  <a:gd name="T17" fmla="*/ 16 h 22"/>
                  <a:gd name="T18" fmla="*/ 5 w 26"/>
                  <a:gd name="T19" fmla="*/ 13 h 22"/>
                  <a:gd name="T20" fmla="*/ 6 w 26"/>
                  <a:gd name="T21" fmla="*/ 7 h 22"/>
                  <a:gd name="T22" fmla="*/ 6 w 26"/>
                  <a:gd name="T23" fmla="*/ 7 h 22"/>
                  <a:gd name="T24" fmla="*/ 6 w 26"/>
                  <a:gd name="T25" fmla="*/ 7 h 22"/>
                  <a:gd name="T26" fmla="*/ 6 w 26"/>
                  <a:gd name="T27" fmla="*/ 7 h 22"/>
                  <a:gd name="T28" fmla="*/ 13 w 26"/>
                  <a:gd name="T29" fmla="*/ 0 h 22"/>
                  <a:gd name="T30" fmla="*/ 8 w 26"/>
                  <a:gd name="T31" fmla="*/ 1 h 22"/>
                  <a:gd name="T32" fmla="*/ 3 w 26"/>
                  <a:gd name="T33" fmla="*/ 5 h 22"/>
                  <a:gd name="T34" fmla="*/ 3 w 26"/>
                  <a:gd name="T35" fmla="*/ 5 h 22"/>
                  <a:gd name="T36" fmla="*/ 3 w 26"/>
                  <a:gd name="T37" fmla="*/ 5 h 22"/>
                  <a:gd name="T38" fmla="*/ 3 w 26"/>
                  <a:gd name="T39" fmla="*/ 5 h 22"/>
                  <a:gd name="T40" fmla="*/ 9 w 26"/>
                  <a:gd name="T41" fmla="*/ 22 h 22"/>
                  <a:gd name="T42" fmla="*/ 12 w 26"/>
                  <a:gd name="T43" fmla="*/ 22 h 22"/>
                  <a:gd name="T44" fmla="*/ 23 w 26"/>
                  <a:gd name="T45" fmla="*/ 6 h 22"/>
                  <a:gd name="T46" fmla="*/ 23 w 26"/>
                  <a:gd name="T47" fmla="*/ 5 h 22"/>
                  <a:gd name="T48" fmla="*/ 18 w 26"/>
                  <a:gd name="T49" fmla="*/ 1 h 22"/>
                  <a:gd name="T50" fmla="*/ 18 w 26"/>
                  <a:gd name="T51" fmla="*/ 0 h 22"/>
                  <a:gd name="T52" fmla="*/ 13 w 26"/>
                  <a:gd name="T53" fmla="*/ 0 h 22"/>
                  <a:gd name="T54" fmla="*/ 13 w 26"/>
                  <a:gd name="T5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2">
                    <a:moveTo>
                      <a:pt x="6" y="7"/>
                    </a:moveTo>
                    <a:cubicBezTo>
                      <a:pt x="7" y="5"/>
                      <a:pt x="10" y="3"/>
                      <a:pt x="13" y="3"/>
                    </a:cubicBezTo>
                    <a:cubicBezTo>
                      <a:pt x="14" y="3"/>
                      <a:pt x="15" y="4"/>
                      <a:pt x="16" y="4"/>
                    </a:cubicBezTo>
                    <a:cubicBezTo>
                      <a:pt x="18" y="5"/>
                      <a:pt x="19" y="6"/>
                      <a:pt x="20" y="8"/>
                    </a:cubicBezTo>
                    <a:cubicBezTo>
                      <a:pt x="21" y="12"/>
                      <a:pt x="19" y="17"/>
                      <a:pt x="15" y="18"/>
                    </a:cubicBezTo>
                    <a:cubicBezTo>
                      <a:pt x="14" y="18"/>
                      <a:pt x="13" y="18"/>
                      <a:pt x="12" y="18"/>
                    </a:cubicBezTo>
                    <a:cubicBezTo>
                      <a:pt x="11" y="18"/>
                      <a:pt x="10" y="18"/>
                      <a:pt x="10" y="18"/>
                    </a:cubicBezTo>
                    <a:cubicBezTo>
                      <a:pt x="10" y="18"/>
                      <a:pt x="9" y="18"/>
                      <a:pt x="9" y="18"/>
                    </a:cubicBezTo>
                    <a:cubicBezTo>
                      <a:pt x="9" y="17"/>
                      <a:pt x="8" y="17"/>
                      <a:pt x="7" y="16"/>
                    </a:cubicBezTo>
                    <a:cubicBezTo>
                      <a:pt x="7" y="15"/>
                      <a:pt x="6" y="14"/>
                      <a:pt x="5" y="13"/>
                    </a:cubicBezTo>
                    <a:cubicBezTo>
                      <a:pt x="5" y="11"/>
                      <a:pt x="5" y="9"/>
                      <a:pt x="6" y="7"/>
                    </a:cubicBezTo>
                    <a:cubicBezTo>
                      <a:pt x="6" y="7"/>
                      <a:pt x="6" y="7"/>
                      <a:pt x="6" y="7"/>
                    </a:cubicBezTo>
                    <a:cubicBezTo>
                      <a:pt x="6" y="7"/>
                      <a:pt x="6" y="7"/>
                      <a:pt x="6" y="7"/>
                    </a:cubicBezTo>
                    <a:cubicBezTo>
                      <a:pt x="6" y="7"/>
                      <a:pt x="6" y="7"/>
                      <a:pt x="6" y="7"/>
                    </a:cubicBezTo>
                    <a:moveTo>
                      <a:pt x="13" y="0"/>
                    </a:moveTo>
                    <a:cubicBezTo>
                      <a:pt x="11" y="0"/>
                      <a:pt x="10" y="0"/>
                      <a:pt x="8" y="1"/>
                    </a:cubicBezTo>
                    <a:cubicBezTo>
                      <a:pt x="6" y="2"/>
                      <a:pt x="4" y="3"/>
                      <a:pt x="3" y="5"/>
                    </a:cubicBezTo>
                    <a:cubicBezTo>
                      <a:pt x="3" y="5"/>
                      <a:pt x="3" y="5"/>
                      <a:pt x="3" y="5"/>
                    </a:cubicBezTo>
                    <a:cubicBezTo>
                      <a:pt x="3" y="5"/>
                      <a:pt x="3" y="5"/>
                      <a:pt x="3" y="5"/>
                    </a:cubicBezTo>
                    <a:cubicBezTo>
                      <a:pt x="3" y="5"/>
                      <a:pt x="3" y="5"/>
                      <a:pt x="3" y="5"/>
                    </a:cubicBezTo>
                    <a:cubicBezTo>
                      <a:pt x="0" y="10"/>
                      <a:pt x="1" y="19"/>
                      <a:pt x="9" y="22"/>
                    </a:cubicBezTo>
                    <a:cubicBezTo>
                      <a:pt x="10" y="22"/>
                      <a:pt x="11" y="22"/>
                      <a:pt x="12" y="22"/>
                    </a:cubicBezTo>
                    <a:cubicBezTo>
                      <a:pt x="21" y="22"/>
                      <a:pt x="26" y="13"/>
                      <a:pt x="23" y="6"/>
                    </a:cubicBezTo>
                    <a:cubicBezTo>
                      <a:pt x="23" y="5"/>
                      <a:pt x="23" y="5"/>
                      <a:pt x="23" y="5"/>
                    </a:cubicBezTo>
                    <a:cubicBezTo>
                      <a:pt x="21" y="3"/>
                      <a:pt x="20" y="1"/>
                      <a:pt x="18" y="1"/>
                    </a:cubicBezTo>
                    <a:cubicBezTo>
                      <a:pt x="18" y="0"/>
                      <a:pt x="18" y="0"/>
                      <a:pt x="18" y="0"/>
                    </a:cubicBezTo>
                    <a:cubicBezTo>
                      <a:pt x="16" y="0"/>
                      <a:pt x="15" y="0"/>
                      <a:pt x="13"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7" name="Freeform 98"/>
              <p:cNvSpPr>
                <a:spLocks noEditPoints="1"/>
              </p:cNvSpPr>
              <p:nvPr/>
            </p:nvSpPr>
            <p:spPr bwMode="auto">
              <a:xfrm>
                <a:off x="-388" y="1332"/>
                <a:ext cx="80" cy="65"/>
              </a:xfrm>
              <a:custGeom>
                <a:avLst/>
                <a:gdLst>
                  <a:gd name="T0" fmla="*/ 15 w 52"/>
                  <a:gd name="T1" fmla="*/ 18 h 42"/>
                  <a:gd name="T2" fmla="*/ 27 w 52"/>
                  <a:gd name="T3" fmla="*/ 10 h 42"/>
                  <a:gd name="T4" fmla="*/ 32 w 52"/>
                  <a:gd name="T5" fmla="*/ 13 h 42"/>
                  <a:gd name="T6" fmla="*/ 25 w 52"/>
                  <a:gd name="T7" fmla="*/ 30 h 42"/>
                  <a:gd name="T8" fmla="*/ 20 w 52"/>
                  <a:gd name="T9" fmla="*/ 31 h 42"/>
                  <a:gd name="T10" fmla="*/ 14 w 52"/>
                  <a:gd name="T11" fmla="*/ 21 h 42"/>
                  <a:gd name="T12" fmla="*/ 14 w 52"/>
                  <a:gd name="T13" fmla="*/ 19 h 42"/>
                  <a:gd name="T14" fmla="*/ 15 w 52"/>
                  <a:gd name="T15" fmla="*/ 18 h 42"/>
                  <a:gd name="T16" fmla="*/ 15 w 52"/>
                  <a:gd name="T17" fmla="*/ 18 h 42"/>
                  <a:gd name="T18" fmla="*/ 15 w 52"/>
                  <a:gd name="T19" fmla="*/ 18 h 42"/>
                  <a:gd name="T20" fmla="*/ 31 w 52"/>
                  <a:gd name="T21" fmla="*/ 0 h 42"/>
                  <a:gd name="T22" fmla="*/ 6 w 52"/>
                  <a:gd name="T23" fmla="*/ 15 h 42"/>
                  <a:gd name="T24" fmla="*/ 6 w 52"/>
                  <a:gd name="T25" fmla="*/ 15 h 42"/>
                  <a:gd name="T26" fmla="*/ 6 w 52"/>
                  <a:gd name="T27" fmla="*/ 15 h 42"/>
                  <a:gd name="T28" fmla="*/ 5 w 52"/>
                  <a:gd name="T29" fmla="*/ 18 h 42"/>
                  <a:gd name="T30" fmla="*/ 16 w 52"/>
                  <a:gd name="T31" fmla="*/ 42 h 42"/>
                  <a:gd name="T32" fmla="*/ 16 w 52"/>
                  <a:gd name="T33" fmla="*/ 42 h 42"/>
                  <a:gd name="T34" fmla="*/ 26 w 52"/>
                  <a:gd name="T35" fmla="*/ 40 h 42"/>
                  <a:gd name="T36" fmla="*/ 30 w 52"/>
                  <a:gd name="T37" fmla="*/ 38 h 42"/>
                  <a:gd name="T38" fmla="*/ 34 w 52"/>
                  <a:gd name="T39" fmla="*/ 0 h 42"/>
                  <a:gd name="T40" fmla="*/ 31 w 52"/>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42">
                    <a:moveTo>
                      <a:pt x="15" y="18"/>
                    </a:moveTo>
                    <a:cubicBezTo>
                      <a:pt x="18" y="13"/>
                      <a:pt x="23" y="10"/>
                      <a:pt x="27" y="10"/>
                    </a:cubicBezTo>
                    <a:cubicBezTo>
                      <a:pt x="29" y="10"/>
                      <a:pt x="31" y="11"/>
                      <a:pt x="32" y="13"/>
                    </a:cubicBezTo>
                    <a:cubicBezTo>
                      <a:pt x="37" y="18"/>
                      <a:pt x="32" y="27"/>
                      <a:pt x="25" y="30"/>
                    </a:cubicBezTo>
                    <a:cubicBezTo>
                      <a:pt x="23" y="31"/>
                      <a:pt x="22" y="31"/>
                      <a:pt x="20" y="31"/>
                    </a:cubicBezTo>
                    <a:cubicBezTo>
                      <a:pt x="15" y="31"/>
                      <a:pt x="12" y="27"/>
                      <a:pt x="14" y="21"/>
                    </a:cubicBezTo>
                    <a:cubicBezTo>
                      <a:pt x="14" y="20"/>
                      <a:pt x="14" y="20"/>
                      <a:pt x="14" y="19"/>
                    </a:cubicBezTo>
                    <a:cubicBezTo>
                      <a:pt x="14" y="19"/>
                      <a:pt x="15" y="18"/>
                      <a:pt x="15" y="18"/>
                    </a:cubicBezTo>
                    <a:cubicBezTo>
                      <a:pt x="15" y="18"/>
                      <a:pt x="15" y="18"/>
                      <a:pt x="15" y="18"/>
                    </a:cubicBezTo>
                    <a:cubicBezTo>
                      <a:pt x="15" y="18"/>
                      <a:pt x="15" y="18"/>
                      <a:pt x="15" y="18"/>
                    </a:cubicBezTo>
                    <a:moveTo>
                      <a:pt x="31" y="0"/>
                    </a:moveTo>
                    <a:cubicBezTo>
                      <a:pt x="18" y="0"/>
                      <a:pt x="10" y="9"/>
                      <a:pt x="6" y="15"/>
                    </a:cubicBezTo>
                    <a:cubicBezTo>
                      <a:pt x="6" y="15"/>
                      <a:pt x="6" y="15"/>
                      <a:pt x="6" y="15"/>
                    </a:cubicBezTo>
                    <a:cubicBezTo>
                      <a:pt x="6" y="15"/>
                      <a:pt x="6" y="15"/>
                      <a:pt x="6" y="15"/>
                    </a:cubicBezTo>
                    <a:cubicBezTo>
                      <a:pt x="5" y="16"/>
                      <a:pt x="5" y="17"/>
                      <a:pt x="5" y="18"/>
                    </a:cubicBezTo>
                    <a:cubicBezTo>
                      <a:pt x="0" y="27"/>
                      <a:pt x="2" y="40"/>
                      <a:pt x="16" y="42"/>
                    </a:cubicBezTo>
                    <a:cubicBezTo>
                      <a:pt x="16" y="42"/>
                      <a:pt x="16" y="42"/>
                      <a:pt x="16" y="42"/>
                    </a:cubicBezTo>
                    <a:cubicBezTo>
                      <a:pt x="20" y="42"/>
                      <a:pt x="23" y="41"/>
                      <a:pt x="26" y="40"/>
                    </a:cubicBezTo>
                    <a:cubicBezTo>
                      <a:pt x="27" y="40"/>
                      <a:pt x="29" y="39"/>
                      <a:pt x="30" y="38"/>
                    </a:cubicBezTo>
                    <a:cubicBezTo>
                      <a:pt x="47" y="28"/>
                      <a:pt x="52" y="4"/>
                      <a:pt x="34" y="0"/>
                    </a:cubicBezTo>
                    <a:cubicBezTo>
                      <a:pt x="33" y="0"/>
                      <a:pt x="32"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8" name="Freeform 99"/>
              <p:cNvSpPr>
                <a:spLocks noEditPoints="1"/>
              </p:cNvSpPr>
              <p:nvPr/>
            </p:nvSpPr>
            <p:spPr bwMode="auto">
              <a:xfrm>
                <a:off x="-396" y="1326"/>
                <a:ext cx="88" cy="76"/>
              </a:xfrm>
              <a:custGeom>
                <a:avLst/>
                <a:gdLst>
                  <a:gd name="T0" fmla="*/ 11 w 57"/>
                  <a:gd name="T1" fmla="*/ 19 h 49"/>
                  <a:gd name="T2" fmla="*/ 36 w 57"/>
                  <a:gd name="T3" fmla="*/ 4 h 49"/>
                  <a:gd name="T4" fmla="*/ 39 w 57"/>
                  <a:gd name="T5" fmla="*/ 4 h 49"/>
                  <a:gd name="T6" fmla="*/ 35 w 57"/>
                  <a:gd name="T7" fmla="*/ 42 h 49"/>
                  <a:gd name="T8" fmla="*/ 31 w 57"/>
                  <a:gd name="T9" fmla="*/ 44 h 49"/>
                  <a:gd name="T10" fmla="*/ 22 w 57"/>
                  <a:gd name="T11" fmla="*/ 46 h 49"/>
                  <a:gd name="T12" fmla="*/ 8 w 57"/>
                  <a:gd name="T13" fmla="*/ 25 h 49"/>
                  <a:gd name="T14" fmla="*/ 10 w 57"/>
                  <a:gd name="T15" fmla="*/ 22 h 49"/>
                  <a:gd name="T16" fmla="*/ 11 w 57"/>
                  <a:gd name="T17" fmla="*/ 19 h 49"/>
                  <a:gd name="T18" fmla="*/ 11 w 57"/>
                  <a:gd name="T19" fmla="*/ 19 h 49"/>
                  <a:gd name="T20" fmla="*/ 11 w 57"/>
                  <a:gd name="T21" fmla="*/ 19 h 49"/>
                  <a:gd name="T22" fmla="*/ 37 w 57"/>
                  <a:gd name="T23" fmla="*/ 0 h 49"/>
                  <a:gd name="T24" fmla="*/ 10 w 57"/>
                  <a:gd name="T25" fmla="*/ 16 h 49"/>
                  <a:gd name="T26" fmla="*/ 9 w 57"/>
                  <a:gd name="T27" fmla="*/ 17 h 49"/>
                  <a:gd name="T28" fmla="*/ 7 w 57"/>
                  <a:gd name="T29" fmla="*/ 20 h 49"/>
                  <a:gd name="T30" fmla="*/ 17 w 57"/>
                  <a:gd name="T31" fmla="*/ 49 h 49"/>
                  <a:gd name="T32" fmla="*/ 17 w 57"/>
                  <a:gd name="T33" fmla="*/ 49 h 49"/>
                  <a:gd name="T34" fmla="*/ 20 w 57"/>
                  <a:gd name="T35" fmla="*/ 49 h 49"/>
                  <a:gd name="T36" fmla="*/ 21 w 57"/>
                  <a:gd name="T37" fmla="*/ 49 h 49"/>
                  <a:gd name="T38" fmla="*/ 52 w 57"/>
                  <a:gd name="T39" fmla="*/ 26 h 49"/>
                  <a:gd name="T40" fmla="*/ 53 w 57"/>
                  <a:gd name="T41" fmla="*/ 22 h 49"/>
                  <a:gd name="T42" fmla="*/ 51 w 57"/>
                  <a:gd name="T43" fmla="*/ 7 h 49"/>
                  <a:gd name="T44" fmla="*/ 39 w 57"/>
                  <a:gd name="T45" fmla="*/ 0 h 49"/>
                  <a:gd name="T46" fmla="*/ 37 w 57"/>
                  <a:gd name="T4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9">
                    <a:moveTo>
                      <a:pt x="11" y="19"/>
                    </a:moveTo>
                    <a:cubicBezTo>
                      <a:pt x="15" y="13"/>
                      <a:pt x="23" y="4"/>
                      <a:pt x="36" y="4"/>
                    </a:cubicBezTo>
                    <a:cubicBezTo>
                      <a:pt x="37" y="4"/>
                      <a:pt x="38" y="4"/>
                      <a:pt x="39" y="4"/>
                    </a:cubicBezTo>
                    <a:cubicBezTo>
                      <a:pt x="57" y="8"/>
                      <a:pt x="52" y="32"/>
                      <a:pt x="35" y="42"/>
                    </a:cubicBezTo>
                    <a:cubicBezTo>
                      <a:pt x="34" y="43"/>
                      <a:pt x="32" y="44"/>
                      <a:pt x="31" y="44"/>
                    </a:cubicBezTo>
                    <a:cubicBezTo>
                      <a:pt x="28" y="45"/>
                      <a:pt x="25" y="46"/>
                      <a:pt x="22" y="46"/>
                    </a:cubicBezTo>
                    <a:cubicBezTo>
                      <a:pt x="12" y="46"/>
                      <a:pt x="5" y="38"/>
                      <a:pt x="8" y="25"/>
                    </a:cubicBezTo>
                    <a:cubicBezTo>
                      <a:pt x="8" y="24"/>
                      <a:pt x="9" y="23"/>
                      <a:pt x="10" y="22"/>
                    </a:cubicBezTo>
                    <a:cubicBezTo>
                      <a:pt x="10" y="21"/>
                      <a:pt x="10" y="20"/>
                      <a:pt x="11" y="19"/>
                    </a:cubicBezTo>
                    <a:cubicBezTo>
                      <a:pt x="11" y="19"/>
                      <a:pt x="11" y="19"/>
                      <a:pt x="11" y="19"/>
                    </a:cubicBezTo>
                    <a:cubicBezTo>
                      <a:pt x="11" y="19"/>
                      <a:pt x="11" y="19"/>
                      <a:pt x="11" y="19"/>
                    </a:cubicBezTo>
                    <a:moveTo>
                      <a:pt x="37" y="0"/>
                    </a:moveTo>
                    <a:cubicBezTo>
                      <a:pt x="25" y="0"/>
                      <a:pt x="15" y="8"/>
                      <a:pt x="10" y="16"/>
                    </a:cubicBezTo>
                    <a:cubicBezTo>
                      <a:pt x="9" y="16"/>
                      <a:pt x="9" y="17"/>
                      <a:pt x="9" y="17"/>
                    </a:cubicBezTo>
                    <a:cubicBezTo>
                      <a:pt x="8" y="18"/>
                      <a:pt x="8" y="19"/>
                      <a:pt x="7" y="20"/>
                    </a:cubicBezTo>
                    <a:cubicBezTo>
                      <a:pt x="0" y="34"/>
                      <a:pt x="5" y="47"/>
                      <a:pt x="17" y="49"/>
                    </a:cubicBezTo>
                    <a:cubicBezTo>
                      <a:pt x="17" y="49"/>
                      <a:pt x="17" y="49"/>
                      <a:pt x="17" y="49"/>
                    </a:cubicBezTo>
                    <a:cubicBezTo>
                      <a:pt x="18" y="49"/>
                      <a:pt x="19" y="49"/>
                      <a:pt x="20" y="49"/>
                    </a:cubicBezTo>
                    <a:cubicBezTo>
                      <a:pt x="20" y="49"/>
                      <a:pt x="21" y="49"/>
                      <a:pt x="21" y="49"/>
                    </a:cubicBezTo>
                    <a:cubicBezTo>
                      <a:pt x="35" y="49"/>
                      <a:pt x="48" y="38"/>
                      <a:pt x="52" y="26"/>
                    </a:cubicBezTo>
                    <a:cubicBezTo>
                      <a:pt x="53" y="25"/>
                      <a:pt x="53" y="24"/>
                      <a:pt x="53" y="22"/>
                    </a:cubicBezTo>
                    <a:cubicBezTo>
                      <a:pt x="55" y="17"/>
                      <a:pt x="54" y="11"/>
                      <a:pt x="51" y="7"/>
                    </a:cubicBezTo>
                    <a:cubicBezTo>
                      <a:pt x="47" y="1"/>
                      <a:pt x="41" y="1"/>
                      <a:pt x="39" y="0"/>
                    </a:cubicBezTo>
                    <a:cubicBezTo>
                      <a:pt x="38" y="0"/>
                      <a:pt x="38" y="0"/>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9" name="Freeform 100"/>
              <p:cNvSpPr>
                <a:spLocks/>
              </p:cNvSpPr>
              <p:nvPr/>
            </p:nvSpPr>
            <p:spPr bwMode="auto">
              <a:xfrm>
                <a:off x="-364" y="1354"/>
                <a:ext cx="24" cy="20"/>
              </a:xfrm>
              <a:custGeom>
                <a:avLst/>
                <a:gdLst>
                  <a:gd name="T0" fmla="*/ 10 w 15"/>
                  <a:gd name="T1" fmla="*/ 0 h 13"/>
                  <a:gd name="T2" fmla="*/ 2 w 15"/>
                  <a:gd name="T3" fmla="*/ 5 h 13"/>
                  <a:gd name="T4" fmla="*/ 2 w 15"/>
                  <a:gd name="T5" fmla="*/ 5 h 13"/>
                  <a:gd name="T6" fmla="*/ 2 w 15"/>
                  <a:gd name="T7" fmla="*/ 5 h 13"/>
                  <a:gd name="T8" fmla="*/ 1 w 15"/>
                  <a:gd name="T9" fmla="*/ 6 h 13"/>
                  <a:gd name="T10" fmla="*/ 4 w 15"/>
                  <a:gd name="T11" fmla="*/ 13 h 13"/>
                  <a:gd name="T12" fmla="*/ 5 w 15"/>
                  <a:gd name="T13" fmla="*/ 13 h 13"/>
                  <a:gd name="T14" fmla="*/ 14 w 15"/>
                  <a:gd name="T15" fmla="*/ 7 h 13"/>
                  <a:gd name="T16" fmla="*/ 11 w 15"/>
                  <a:gd name="T17" fmla="*/ 0 h 13"/>
                  <a:gd name="T18" fmla="*/ 10 w 15"/>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0" y="0"/>
                    </a:moveTo>
                    <a:cubicBezTo>
                      <a:pt x="6" y="0"/>
                      <a:pt x="3" y="3"/>
                      <a:pt x="2" y="5"/>
                    </a:cubicBezTo>
                    <a:cubicBezTo>
                      <a:pt x="2" y="5"/>
                      <a:pt x="2" y="5"/>
                      <a:pt x="2" y="5"/>
                    </a:cubicBezTo>
                    <a:cubicBezTo>
                      <a:pt x="2" y="5"/>
                      <a:pt x="2" y="5"/>
                      <a:pt x="2" y="5"/>
                    </a:cubicBezTo>
                    <a:cubicBezTo>
                      <a:pt x="2" y="5"/>
                      <a:pt x="2" y="5"/>
                      <a:pt x="1" y="6"/>
                    </a:cubicBezTo>
                    <a:cubicBezTo>
                      <a:pt x="0" y="9"/>
                      <a:pt x="0" y="12"/>
                      <a:pt x="4" y="13"/>
                    </a:cubicBezTo>
                    <a:cubicBezTo>
                      <a:pt x="5" y="13"/>
                      <a:pt x="5" y="13"/>
                      <a:pt x="5" y="13"/>
                    </a:cubicBezTo>
                    <a:cubicBezTo>
                      <a:pt x="9" y="13"/>
                      <a:pt x="13" y="10"/>
                      <a:pt x="14" y="7"/>
                    </a:cubicBezTo>
                    <a:cubicBezTo>
                      <a:pt x="15" y="4"/>
                      <a:pt x="14" y="1"/>
                      <a:pt x="11" y="0"/>
                    </a:cubicBezTo>
                    <a:cubicBezTo>
                      <a:pt x="11"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0" name="Freeform 101"/>
              <p:cNvSpPr>
                <a:spLocks noEditPoints="1"/>
              </p:cNvSpPr>
              <p:nvPr/>
            </p:nvSpPr>
            <p:spPr bwMode="auto">
              <a:xfrm>
                <a:off x="-370" y="1348"/>
                <a:ext cx="39" cy="32"/>
              </a:xfrm>
              <a:custGeom>
                <a:avLst/>
                <a:gdLst>
                  <a:gd name="T0" fmla="*/ 6 w 25"/>
                  <a:gd name="T1" fmla="*/ 9 h 21"/>
                  <a:gd name="T2" fmla="*/ 14 w 25"/>
                  <a:gd name="T3" fmla="*/ 4 h 21"/>
                  <a:gd name="T4" fmla="*/ 15 w 25"/>
                  <a:gd name="T5" fmla="*/ 4 h 21"/>
                  <a:gd name="T6" fmla="*/ 18 w 25"/>
                  <a:gd name="T7" fmla="*/ 11 h 21"/>
                  <a:gd name="T8" fmla="*/ 14 w 25"/>
                  <a:gd name="T9" fmla="*/ 16 h 21"/>
                  <a:gd name="T10" fmla="*/ 9 w 25"/>
                  <a:gd name="T11" fmla="*/ 18 h 21"/>
                  <a:gd name="T12" fmla="*/ 5 w 25"/>
                  <a:gd name="T13" fmla="*/ 11 h 21"/>
                  <a:gd name="T14" fmla="*/ 5 w 25"/>
                  <a:gd name="T15" fmla="*/ 10 h 21"/>
                  <a:gd name="T16" fmla="*/ 6 w 25"/>
                  <a:gd name="T17" fmla="*/ 9 h 21"/>
                  <a:gd name="T18" fmla="*/ 6 w 25"/>
                  <a:gd name="T19" fmla="*/ 9 h 21"/>
                  <a:gd name="T20" fmla="*/ 6 w 25"/>
                  <a:gd name="T21" fmla="*/ 9 h 21"/>
                  <a:gd name="T22" fmla="*/ 15 w 25"/>
                  <a:gd name="T23" fmla="*/ 0 h 21"/>
                  <a:gd name="T24" fmla="*/ 3 w 25"/>
                  <a:gd name="T25" fmla="*/ 8 h 21"/>
                  <a:gd name="T26" fmla="*/ 3 w 25"/>
                  <a:gd name="T27" fmla="*/ 8 h 21"/>
                  <a:gd name="T28" fmla="*/ 3 w 25"/>
                  <a:gd name="T29" fmla="*/ 8 h 21"/>
                  <a:gd name="T30" fmla="*/ 2 w 25"/>
                  <a:gd name="T31" fmla="*/ 9 h 21"/>
                  <a:gd name="T32" fmla="*/ 8 w 25"/>
                  <a:gd name="T33" fmla="*/ 21 h 21"/>
                  <a:gd name="T34" fmla="*/ 8 w 25"/>
                  <a:gd name="T35" fmla="*/ 21 h 21"/>
                  <a:gd name="T36" fmla="*/ 13 w 25"/>
                  <a:gd name="T37" fmla="*/ 20 h 21"/>
                  <a:gd name="T38" fmla="*/ 20 w 25"/>
                  <a:gd name="T39" fmla="*/ 3 h 21"/>
                  <a:gd name="T40" fmla="*/ 15 w 25"/>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1">
                    <a:moveTo>
                      <a:pt x="6" y="9"/>
                    </a:moveTo>
                    <a:cubicBezTo>
                      <a:pt x="7" y="7"/>
                      <a:pt x="10" y="4"/>
                      <a:pt x="14" y="4"/>
                    </a:cubicBezTo>
                    <a:cubicBezTo>
                      <a:pt x="14" y="4"/>
                      <a:pt x="15" y="4"/>
                      <a:pt x="15" y="4"/>
                    </a:cubicBezTo>
                    <a:cubicBezTo>
                      <a:pt x="18" y="5"/>
                      <a:pt x="19" y="8"/>
                      <a:pt x="18" y="11"/>
                    </a:cubicBezTo>
                    <a:cubicBezTo>
                      <a:pt x="17" y="13"/>
                      <a:pt x="16" y="15"/>
                      <a:pt x="14" y="16"/>
                    </a:cubicBezTo>
                    <a:cubicBezTo>
                      <a:pt x="12" y="17"/>
                      <a:pt x="11" y="18"/>
                      <a:pt x="9" y="18"/>
                    </a:cubicBezTo>
                    <a:cubicBezTo>
                      <a:pt x="6" y="18"/>
                      <a:pt x="4" y="15"/>
                      <a:pt x="5" y="11"/>
                    </a:cubicBezTo>
                    <a:cubicBezTo>
                      <a:pt x="5" y="11"/>
                      <a:pt x="5" y="10"/>
                      <a:pt x="5" y="10"/>
                    </a:cubicBezTo>
                    <a:cubicBezTo>
                      <a:pt x="6" y="9"/>
                      <a:pt x="6" y="9"/>
                      <a:pt x="6" y="9"/>
                    </a:cubicBezTo>
                    <a:cubicBezTo>
                      <a:pt x="6" y="9"/>
                      <a:pt x="6" y="9"/>
                      <a:pt x="6" y="9"/>
                    </a:cubicBezTo>
                    <a:cubicBezTo>
                      <a:pt x="6" y="9"/>
                      <a:pt x="6" y="9"/>
                      <a:pt x="6" y="9"/>
                    </a:cubicBezTo>
                    <a:moveTo>
                      <a:pt x="15" y="0"/>
                    </a:moveTo>
                    <a:cubicBezTo>
                      <a:pt x="11" y="0"/>
                      <a:pt x="6" y="3"/>
                      <a:pt x="3" y="8"/>
                    </a:cubicBezTo>
                    <a:cubicBezTo>
                      <a:pt x="3" y="8"/>
                      <a:pt x="3" y="8"/>
                      <a:pt x="3" y="8"/>
                    </a:cubicBezTo>
                    <a:cubicBezTo>
                      <a:pt x="3" y="8"/>
                      <a:pt x="3" y="8"/>
                      <a:pt x="3" y="8"/>
                    </a:cubicBezTo>
                    <a:cubicBezTo>
                      <a:pt x="3" y="8"/>
                      <a:pt x="2" y="9"/>
                      <a:pt x="2" y="9"/>
                    </a:cubicBezTo>
                    <a:cubicBezTo>
                      <a:pt x="0" y="14"/>
                      <a:pt x="1" y="20"/>
                      <a:pt x="8" y="21"/>
                    </a:cubicBezTo>
                    <a:cubicBezTo>
                      <a:pt x="8" y="21"/>
                      <a:pt x="8" y="21"/>
                      <a:pt x="8" y="21"/>
                    </a:cubicBezTo>
                    <a:cubicBezTo>
                      <a:pt x="10" y="21"/>
                      <a:pt x="11" y="21"/>
                      <a:pt x="13" y="20"/>
                    </a:cubicBezTo>
                    <a:cubicBezTo>
                      <a:pt x="20" y="17"/>
                      <a:pt x="25" y="8"/>
                      <a:pt x="20" y="3"/>
                    </a:cubicBezTo>
                    <a:cubicBezTo>
                      <a:pt x="19" y="1"/>
                      <a:pt x="17"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1" name="Freeform 102"/>
              <p:cNvSpPr>
                <a:spLocks noEditPoints="1"/>
              </p:cNvSpPr>
              <p:nvPr/>
            </p:nvSpPr>
            <p:spPr bwMode="auto">
              <a:xfrm>
                <a:off x="975" y="1157"/>
                <a:ext cx="73" cy="57"/>
              </a:xfrm>
              <a:custGeom>
                <a:avLst/>
                <a:gdLst>
                  <a:gd name="T0" fmla="*/ 13 w 47"/>
                  <a:gd name="T1" fmla="*/ 13 h 37"/>
                  <a:gd name="T2" fmla="*/ 20 w 47"/>
                  <a:gd name="T3" fmla="*/ 9 h 37"/>
                  <a:gd name="T4" fmla="*/ 31 w 47"/>
                  <a:gd name="T5" fmla="*/ 16 h 37"/>
                  <a:gd name="T6" fmla="*/ 25 w 47"/>
                  <a:gd name="T7" fmla="*/ 27 h 37"/>
                  <a:gd name="T8" fmla="*/ 23 w 47"/>
                  <a:gd name="T9" fmla="*/ 27 h 37"/>
                  <a:gd name="T10" fmla="*/ 12 w 47"/>
                  <a:gd name="T11" fmla="*/ 14 h 37"/>
                  <a:gd name="T12" fmla="*/ 13 w 47"/>
                  <a:gd name="T13" fmla="*/ 13 h 37"/>
                  <a:gd name="T14" fmla="*/ 13 w 47"/>
                  <a:gd name="T15" fmla="*/ 13 h 37"/>
                  <a:gd name="T16" fmla="*/ 13 w 47"/>
                  <a:gd name="T17" fmla="*/ 13 h 37"/>
                  <a:gd name="T18" fmla="*/ 13 w 47"/>
                  <a:gd name="T19" fmla="*/ 13 h 37"/>
                  <a:gd name="T20" fmla="*/ 19 w 47"/>
                  <a:gd name="T21" fmla="*/ 0 h 37"/>
                  <a:gd name="T22" fmla="*/ 15 w 47"/>
                  <a:gd name="T23" fmla="*/ 0 h 37"/>
                  <a:gd name="T24" fmla="*/ 3 w 47"/>
                  <a:gd name="T25" fmla="*/ 7 h 37"/>
                  <a:gd name="T26" fmla="*/ 3 w 47"/>
                  <a:gd name="T27" fmla="*/ 7 h 37"/>
                  <a:gd name="T28" fmla="*/ 3 w 47"/>
                  <a:gd name="T29" fmla="*/ 7 h 37"/>
                  <a:gd name="T30" fmla="*/ 3 w 47"/>
                  <a:gd name="T31" fmla="*/ 8 h 37"/>
                  <a:gd name="T32" fmla="*/ 2 w 47"/>
                  <a:gd name="T33" fmla="*/ 21 h 37"/>
                  <a:gd name="T34" fmla="*/ 17 w 47"/>
                  <a:gd name="T35" fmla="*/ 36 h 37"/>
                  <a:gd name="T36" fmla="*/ 25 w 47"/>
                  <a:gd name="T37" fmla="*/ 37 h 37"/>
                  <a:gd name="T38" fmla="*/ 29 w 47"/>
                  <a:gd name="T39" fmla="*/ 37 h 37"/>
                  <a:gd name="T40" fmla="*/ 32 w 47"/>
                  <a:gd name="T41" fmla="*/ 36 h 37"/>
                  <a:gd name="T42" fmla="*/ 31 w 47"/>
                  <a:gd name="T43" fmla="*/ 3 h 37"/>
                  <a:gd name="T44" fmla="*/ 29 w 47"/>
                  <a:gd name="T45" fmla="*/ 2 h 37"/>
                  <a:gd name="T46" fmla="*/ 22 w 47"/>
                  <a:gd name="T47" fmla="*/ 0 h 37"/>
                  <a:gd name="T48" fmla="*/ 19 w 47"/>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7">
                    <a:moveTo>
                      <a:pt x="13" y="13"/>
                    </a:moveTo>
                    <a:cubicBezTo>
                      <a:pt x="15" y="10"/>
                      <a:pt x="17" y="9"/>
                      <a:pt x="20" y="9"/>
                    </a:cubicBezTo>
                    <a:cubicBezTo>
                      <a:pt x="25" y="9"/>
                      <a:pt x="29" y="12"/>
                      <a:pt x="31" y="16"/>
                    </a:cubicBezTo>
                    <a:cubicBezTo>
                      <a:pt x="34" y="21"/>
                      <a:pt x="31" y="26"/>
                      <a:pt x="25" y="27"/>
                    </a:cubicBezTo>
                    <a:cubicBezTo>
                      <a:pt x="25" y="27"/>
                      <a:pt x="24" y="27"/>
                      <a:pt x="23" y="27"/>
                    </a:cubicBezTo>
                    <a:cubicBezTo>
                      <a:pt x="16" y="27"/>
                      <a:pt x="9" y="20"/>
                      <a:pt x="12" y="14"/>
                    </a:cubicBezTo>
                    <a:cubicBezTo>
                      <a:pt x="13" y="13"/>
                      <a:pt x="13" y="13"/>
                      <a:pt x="13" y="13"/>
                    </a:cubicBezTo>
                    <a:cubicBezTo>
                      <a:pt x="13" y="13"/>
                      <a:pt x="13" y="13"/>
                      <a:pt x="13" y="13"/>
                    </a:cubicBezTo>
                    <a:cubicBezTo>
                      <a:pt x="13" y="13"/>
                      <a:pt x="13" y="13"/>
                      <a:pt x="13" y="13"/>
                    </a:cubicBezTo>
                    <a:cubicBezTo>
                      <a:pt x="13" y="13"/>
                      <a:pt x="13" y="13"/>
                      <a:pt x="13" y="13"/>
                    </a:cubicBezTo>
                    <a:moveTo>
                      <a:pt x="19" y="0"/>
                    </a:moveTo>
                    <a:cubicBezTo>
                      <a:pt x="17" y="0"/>
                      <a:pt x="16" y="0"/>
                      <a:pt x="15" y="0"/>
                    </a:cubicBezTo>
                    <a:cubicBezTo>
                      <a:pt x="9" y="1"/>
                      <a:pt x="5" y="5"/>
                      <a:pt x="3" y="7"/>
                    </a:cubicBezTo>
                    <a:cubicBezTo>
                      <a:pt x="3" y="7"/>
                      <a:pt x="3" y="7"/>
                      <a:pt x="3" y="7"/>
                    </a:cubicBezTo>
                    <a:cubicBezTo>
                      <a:pt x="3" y="7"/>
                      <a:pt x="3" y="7"/>
                      <a:pt x="3" y="7"/>
                    </a:cubicBezTo>
                    <a:cubicBezTo>
                      <a:pt x="3" y="7"/>
                      <a:pt x="3" y="8"/>
                      <a:pt x="3" y="8"/>
                    </a:cubicBezTo>
                    <a:cubicBezTo>
                      <a:pt x="1" y="11"/>
                      <a:pt x="0" y="16"/>
                      <a:pt x="2" y="21"/>
                    </a:cubicBezTo>
                    <a:cubicBezTo>
                      <a:pt x="4" y="27"/>
                      <a:pt x="10" y="33"/>
                      <a:pt x="17" y="36"/>
                    </a:cubicBezTo>
                    <a:cubicBezTo>
                      <a:pt x="20" y="37"/>
                      <a:pt x="23" y="37"/>
                      <a:pt x="25" y="37"/>
                    </a:cubicBezTo>
                    <a:cubicBezTo>
                      <a:pt x="27" y="37"/>
                      <a:pt x="28" y="37"/>
                      <a:pt x="29" y="37"/>
                    </a:cubicBezTo>
                    <a:cubicBezTo>
                      <a:pt x="30" y="36"/>
                      <a:pt x="31" y="36"/>
                      <a:pt x="32" y="36"/>
                    </a:cubicBezTo>
                    <a:cubicBezTo>
                      <a:pt x="46" y="31"/>
                      <a:pt x="47" y="13"/>
                      <a:pt x="31" y="3"/>
                    </a:cubicBezTo>
                    <a:cubicBezTo>
                      <a:pt x="30" y="3"/>
                      <a:pt x="30" y="2"/>
                      <a:pt x="29" y="2"/>
                    </a:cubicBezTo>
                    <a:cubicBezTo>
                      <a:pt x="26" y="1"/>
                      <a:pt x="24" y="0"/>
                      <a:pt x="22" y="0"/>
                    </a:cubicBezTo>
                    <a:cubicBezTo>
                      <a:pt x="21" y="0"/>
                      <a:pt x="20"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2" name="Freeform 103"/>
              <p:cNvSpPr>
                <a:spLocks noEditPoints="1"/>
              </p:cNvSpPr>
              <p:nvPr/>
            </p:nvSpPr>
            <p:spPr bwMode="auto">
              <a:xfrm>
                <a:off x="966" y="1152"/>
                <a:ext cx="82" cy="67"/>
              </a:xfrm>
              <a:custGeom>
                <a:avLst/>
                <a:gdLst>
                  <a:gd name="T0" fmla="*/ 21 w 53"/>
                  <a:gd name="T1" fmla="*/ 3 h 43"/>
                  <a:gd name="T2" fmla="*/ 25 w 53"/>
                  <a:gd name="T3" fmla="*/ 3 h 43"/>
                  <a:gd name="T4" fmla="*/ 28 w 53"/>
                  <a:gd name="T5" fmla="*/ 3 h 43"/>
                  <a:gd name="T6" fmla="*/ 35 w 53"/>
                  <a:gd name="T7" fmla="*/ 5 h 43"/>
                  <a:gd name="T8" fmla="*/ 36 w 53"/>
                  <a:gd name="T9" fmla="*/ 6 h 43"/>
                  <a:gd name="T10" fmla="*/ 37 w 53"/>
                  <a:gd name="T11" fmla="*/ 6 h 43"/>
                  <a:gd name="T12" fmla="*/ 38 w 53"/>
                  <a:gd name="T13" fmla="*/ 39 h 43"/>
                  <a:gd name="T14" fmla="*/ 35 w 53"/>
                  <a:gd name="T15" fmla="*/ 40 h 43"/>
                  <a:gd name="T16" fmla="*/ 31 w 53"/>
                  <a:gd name="T17" fmla="*/ 40 h 43"/>
                  <a:gd name="T18" fmla="*/ 23 w 53"/>
                  <a:gd name="T19" fmla="*/ 39 h 43"/>
                  <a:gd name="T20" fmla="*/ 8 w 53"/>
                  <a:gd name="T21" fmla="*/ 24 h 43"/>
                  <a:gd name="T22" fmla="*/ 9 w 53"/>
                  <a:gd name="T23" fmla="*/ 12 h 43"/>
                  <a:gd name="T24" fmla="*/ 9 w 53"/>
                  <a:gd name="T25" fmla="*/ 11 h 43"/>
                  <a:gd name="T26" fmla="*/ 9 w 53"/>
                  <a:gd name="T27" fmla="*/ 10 h 43"/>
                  <a:gd name="T28" fmla="*/ 9 w 53"/>
                  <a:gd name="T29" fmla="*/ 10 h 43"/>
                  <a:gd name="T30" fmla="*/ 9 w 53"/>
                  <a:gd name="T31" fmla="*/ 10 h 43"/>
                  <a:gd name="T32" fmla="*/ 21 w 53"/>
                  <a:gd name="T33" fmla="*/ 3 h 43"/>
                  <a:gd name="T34" fmla="*/ 24 w 53"/>
                  <a:gd name="T35" fmla="*/ 0 h 43"/>
                  <a:gd name="T36" fmla="*/ 6 w 53"/>
                  <a:gd name="T37" fmla="*/ 9 h 43"/>
                  <a:gd name="T38" fmla="*/ 6 w 53"/>
                  <a:gd name="T39" fmla="*/ 10 h 43"/>
                  <a:gd name="T40" fmla="*/ 5 w 53"/>
                  <a:gd name="T41" fmla="*/ 11 h 43"/>
                  <a:gd name="T42" fmla="*/ 18 w 53"/>
                  <a:gd name="T43" fmla="*/ 40 h 43"/>
                  <a:gd name="T44" fmla="*/ 19 w 53"/>
                  <a:gd name="T45" fmla="*/ 40 h 43"/>
                  <a:gd name="T46" fmla="*/ 19 w 53"/>
                  <a:gd name="T47" fmla="*/ 40 h 43"/>
                  <a:gd name="T48" fmla="*/ 31 w 53"/>
                  <a:gd name="T49" fmla="*/ 43 h 43"/>
                  <a:gd name="T50" fmla="*/ 50 w 53"/>
                  <a:gd name="T51" fmla="*/ 33 h 43"/>
                  <a:gd name="T52" fmla="*/ 51 w 53"/>
                  <a:gd name="T53" fmla="*/ 31 h 43"/>
                  <a:gd name="T54" fmla="*/ 51 w 53"/>
                  <a:gd name="T55" fmla="*/ 18 h 43"/>
                  <a:gd name="T56" fmla="*/ 35 w 53"/>
                  <a:gd name="T57" fmla="*/ 2 h 43"/>
                  <a:gd name="T58" fmla="*/ 24 w 53"/>
                  <a:gd name="T5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43">
                    <a:moveTo>
                      <a:pt x="21" y="3"/>
                    </a:moveTo>
                    <a:cubicBezTo>
                      <a:pt x="22" y="3"/>
                      <a:pt x="23" y="3"/>
                      <a:pt x="25" y="3"/>
                    </a:cubicBezTo>
                    <a:cubicBezTo>
                      <a:pt x="26" y="3"/>
                      <a:pt x="27" y="3"/>
                      <a:pt x="28" y="3"/>
                    </a:cubicBezTo>
                    <a:cubicBezTo>
                      <a:pt x="30" y="3"/>
                      <a:pt x="32" y="4"/>
                      <a:pt x="35" y="5"/>
                    </a:cubicBezTo>
                    <a:cubicBezTo>
                      <a:pt x="35" y="5"/>
                      <a:pt x="36" y="5"/>
                      <a:pt x="36" y="6"/>
                    </a:cubicBezTo>
                    <a:cubicBezTo>
                      <a:pt x="36" y="6"/>
                      <a:pt x="37" y="6"/>
                      <a:pt x="37" y="6"/>
                    </a:cubicBezTo>
                    <a:cubicBezTo>
                      <a:pt x="53" y="16"/>
                      <a:pt x="52" y="34"/>
                      <a:pt x="38" y="39"/>
                    </a:cubicBezTo>
                    <a:cubicBezTo>
                      <a:pt x="37" y="39"/>
                      <a:pt x="36" y="39"/>
                      <a:pt x="35" y="40"/>
                    </a:cubicBezTo>
                    <a:cubicBezTo>
                      <a:pt x="34" y="40"/>
                      <a:pt x="32" y="40"/>
                      <a:pt x="31" y="40"/>
                    </a:cubicBezTo>
                    <a:cubicBezTo>
                      <a:pt x="28" y="40"/>
                      <a:pt x="25" y="40"/>
                      <a:pt x="23" y="39"/>
                    </a:cubicBezTo>
                    <a:cubicBezTo>
                      <a:pt x="16" y="36"/>
                      <a:pt x="10" y="30"/>
                      <a:pt x="8" y="24"/>
                    </a:cubicBezTo>
                    <a:cubicBezTo>
                      <a:pt x="6" y="20"/>
                      <a:pt x="6" y="16"/>
                      <a:pt x="9" y="12"/>
                    </a:cubicBezTo>
                    <a:cubicBezTo>
                      <a:pt x="9" y="11"/>
                      <a:pt x="9" y="11"/>
                      <a:pt x="9" y="11"/>
                    </a:cubicBezTo>
                    <a:cubicBezTo>
                      <a:pt x="9" y="11"/>
                      <a:pt x="9" y="10"/>
                      <a:pt x="9" y="10"/>
                    </a:cubicBezTo>
                    <a:cubicBezTo>
                      <a:pt x="9" y="10"/>
                      <a:pt x="9" y="10"/>
                      <a:pt x="9" y="10"/>
                    </a:cubicBezTo>
                    <a:cubicBezTo>
                      <a:pt x="9" y="10"/>
                      <a:pt x="9" y="10"/>
                      <a:pt x="9" y="10"/>
                    </a:cubicBezTo>
                    <a:cubicBezTo>
                      <a:pt x="11" y="8"/>
                      <a:pt x="15" y="4"/>
                      <a:pt x="21" y="3"/>
                    </a:cubicBezTo>
                    <a:moveTo>
                      <a:pt x="24" y="0"/>
                    </a:moveTo>
                    <a:cubicBezTo>
                      <a:pt x="14" y="0"/>
                      <a:pt x="8" y="5"/>
                      <a:pt x="6" y="9"/>
                    </a:cubicBezTo>
                    <a:cubicBezTo>
                      <a:pt x="6" y="10"/>
                      <a:pt x="6" y="10"/>
                      <a:pt x="6" y="10"/>
                    </a:cubicBezTo>
                    <a:cubicBezTo>
                      <a:pt x="5" y="10"/>
                      <a:pt x="5" y="10"/>
                      <a:pt x="5" y="11"/>
                    </a:cubicBezTo>
                    <a:cubicBezTo>
                      <a:pt x="0" y="21"/>
                      <a:pt x="6" y="34"/>
                      <a:pt x="18" y="40"/>
                    </a:cubicBezTo>
                    <a:cubicBezTo>
                      <a:pt x="18" y="40"/>
                      <a:pt x="19" y="40"/>
                      <a:pt x="19" y="40"/>
                    </a:cubicBezTo>
                    <a:cubicBezTo>
                      <a:pt x="19" y="40"/>
                      <a:pt x="19" y="40"/>
                      <a:pt x="19" y="40"/>
                    </a:cubicBezTo>
                    <a:cubicBezTo>
                      <a:pt x="23" y="42"/>
                      <a:pt x="27" y="43"/>
                      <a:pt x="31" y="43"/>
                    </a:cubicBezTo>
                    <a:cubicBezTo>
                      <a:pt x="40" y="43"/>
                      <a:pt x="47" y="39"/>
                      <a:pt x="50" y="33"/>
                    </a:cubicBezTo>
                    <a:cubicBezTo>
                      <a:pt x="51" y="32"/>
                      <a:pt x="51" y="31"/>
                      <a:pt x="51" y="31"/>
                    </a:cubicBezTo>
                    <a:cubicBezTo>
                      <a:pt x="52" y="27"/>
                      <a:pt x="53" y="23"/>
                      <a:pt x="51" y="18"/>
                    </a:cubicBezTo>
                    <a:cubicBezTo>
                      <a:pt x="49" y="11"/>
                      <a:pt x="43" y="6"/>
                      <a:pt x="35" y="2"/>
                    </a:cubicBezTo>
                    <a:cubicBezTo>
                      <a:pt x="31" y="1"/>
                      <a:pt x="27"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3" name="Freeform 104"/>
              <p:cNvSpPr>
                <a:spLocks/>
              </p:cNvSpPr>
              <p:nvPr/>
            </p:nvSpPr>
            <p:spPr bwMode="auto">
              <a:xfrm>
                <a:off x="997" y="1175"/>
                <a:ext cx="23" cy="19"/>
              </a:xfrm>
              <a:custGeom>
                <a:avLst/>
                <a:gdLst>
                  <a:gd name="T0" fmla="*/ 7 w 15"/>
                  <a:gd name="T1" fmla="*/ 0 h 12"/>
                  <a:gd name="T2" fmla="*/ 5 w 15"/>
                  <a:gd name="T3" fmla="*/ 1 h 12"/>
                  <a:gd name="T4" fmla="*/ 2 w 15"/>
                  <a:gd name="T5" fmla="*/ 3 h 12"/>
                  <a:gd name="T6" fmla="*/ 2 w 15"/>
                  <a:gd name="T7" fmla="*/ 3 h 12"/>
                  <a:gd name="T8" fmla="*/ 2 w 15"/>
                  <a:gd name="T9" fmla="*/ 3 h 12"/>
                  <a:gd name="T10" fmla="*/ 2 w 15"/>
                  <a:gd name="T11" fmla="*/ 3 h 12"/>
                  <a:gd name="T12" fmla="*/ 5 w 15"/>
                  <a:gd name="T13" fmla="*/ 11 h 12"/>
                  <a:gd name="T14" fmla="*/ 9 w 15"/>
                  <a:gd name="T15" fmla="*/ 12 h 12"/>
                  <a:gd name="T16" fmla="*/ 14 w 15"/>
                  <a:gd name="T17" fmla="*/ 10 h 12"/>
                  <a:gd name="T18" fmla="*/ 11 w 15"/>
                  <a:gd name="T19" fmla="*/ 2 h 12"/>
                  <a:gd name="T20" fmla="*/ 7 w 15"/>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2">
                    <a:moveTo>
                      <a:pt x="7" y="0"/>
                    </a:moveTo>
                    <a:cubicBezTo>
                      <a:pt x="6" y="0"/>
                      <a:pt x="6" y="0"/>
                      <a:pt x="5" y="1"/>
                    </a:cubicBezTo>
                    <a:cubicBezTo>
                      <a:pt x="4" y="1"/>
                      <a:pt x="2" y="2"/>
                      <a:pt x="2" y="3"/>
                    </a:cubicBezTo>
                    <a:cubicBezTo>
                      <a:pt x="2" y="3"/>
                      <a:pt x="2" y="3"/>
                      <a:pt x="2" y="3"/>
                    </a:cubicBezTo>
                    <a:cubicBezTo>
                      <a:pt x="2" y="3"/>
                      <a:pt x="2" y="3"/>
                      <a:pt x="2" y="3"/>
                    </a:cubicBezTo>
                    <a:cubicBezTo>
                      <a:pt x="2" y="3"/>
                      <a:pt x="2" y="3"/>
                      <a:pt x="2" y="3"/>
                    </a:cubicBezTo>
                    <a:cubicBezTo>
                      <a:pt x="0" y="5"/>
                      <a:pt x="1" y="9"/>
                      <a:pt x="5" y="11"/>
                    </a:cubicBezTo>
                    <a:cubicBezTo>
                      <a:pt x="6" y="12"/>
                      <a:pt x="8" y="12"/>
                      <a:pt x="9" y="12"/>
                    </a:cubicBezTo>
                    <a:cubicBezTo>
                      <a:pt x="11" y="12"/>
                      <a:pt x="13" y="11"/>
                      <a:pt x="14" y="10"/>
                    </a:cubicBezTo>
                    <a:cubicBezTo>
                      <a:pt x="15" y="8"/>
                      <a:pt x="15" y="4"/>
                      <a:pt x="11" y="2"/>
                    </a:cubicBezTo>
                    <a:cubicBezTo>
                      <a:pt x="10" y="1"/>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4" name="Freeform 105"/>
              <p:cNvSpPr>
                <a:spLocks noEditPoints="1"/>
              </p:cNvSpPr>
              <p:nvPr/>
            </p:nvSpPr>
            <p:spPr bwMode="auto">
              <a:xfrm>
                <a:off x="992" y="1171"/>
                <a:ext cx="36" cy="28"/>
              </a:xfrm>
              <a:custGeom>
                <a:avLst/>
                <a:gdLst>
                  <a:gd name="T0" fmla="*/ 8 w 23"/>
                  <a:gd name="T1" fmla="*/ 4 h 18"/>
                  <a:gd name="T2" fmla="*/ 10 w 23"/>
                  <a:gd name="T3" fmla="*/ 3 h 18"/>
                  <a:gd name="T4" fmla="*/ 14 w 23"/>
                  <a:gd name="T5" fmla="*/ 4 h 18"/>
                  <a:gd name="T6" fmla="*/ 14 w 23"/>
                  <a:gd name="T7" fmla="*/ 5 h 18"/>
                  <a:gd name="T8" fmla="*/ 17 w 23"/>
                  <a:gd name="T9" fmla="*/ 13 h 18"/>
                  <a:gd name="T10" fmla="*/ 14 w 23"/>
                  <a:gd name="T11" fmla="*/ 15 h 18"/>
                  <a:gd name="T12" fmla="*/ 12 w 23"/>
                  <a:gd name="T13" fmla="*/ 15 h 18"/>
                  <a:gd name="T14" fmla="*/ 5 w 23"/>
                  <a:gd name="T15" fmla="*/ 6 h 18"/>
                  <a:gd name="T16" fmla="*/ 5 w 23"/>
                  <a:gd name="T17" fmla="*/ 6 h 18"/>
                  <a:gd name="T18" fmla="*/ 5 w 23"/>
                  <a:gd name="T19" fmla="*/ 6 h 18"/>
                  <a:gd name="T20" fmla="*/ 5 w 23"/>
                  <a:gd name="T21" fmla="*/ 6 h 18"/>
                  <a:gd name="T22" fmla="*/ 8 w 23"/>
                  <a:gd name="T23" fmla="*/ 4 h 18"/>
                  <a:gd name="T24" fmla="*/ 9 w 23"/>
                  <a:gd name="T25" fmla="*/ 0 h 18"/>
                  <a:gd name="T26" fmla="*/ 2 w 23"/>
                  <a:gd name="T27" fmla="*/ 4 h 18"/>
                  <a:gd name="T28" fmla="*/ 2 w 23"/>
                  <a:gd name="T29" fmla="*/ 4 h 18"/>
                  <a:gd name="T30" fmla="*/ 2 w 23"/>
                  <a:gd name="T31" fmla="*/ 4 h 18"/>
                  <a:gd name="T32" fmla="*/ 2 w 23"/>
                  <a:gd name="T33" fmla="*/ 4 h 18"/>
                  <a:gd name="T34" fmla="*/ 8 w 23"/>
                  <a:gd name="T35" fmla="*/ 17 h 18"/>
                  <a:gd name="T36" fmla="*/ 12 w 23"/>
                  <a:gd name="T37" fmla="*/ 18 h 18"/>
                  <a:gd name="T38" fmla="*/ 14 w 23"/>
                  <a:gd name="T39" fmla="*/ 18 h 18"/>
                  <a:gd name="T40" fmla="*/ 20 w 23"/>
                  <a:gd name="T41" fmla="*/ 7 h 18"/>
                  <a:gd name="T42" fmla="*/ 9 w 23"/>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8">
                    <a:moveTo>
                      <a:pt x="8" y="4"/>
                    </a:moveTo>
                    <a:cubicBezTo>
                      <a:pt x="9" y="3"/>
                      <a:pt x="9" y="3"/>
                      <a:pt x="10" y="3"/>
                    </a:cubicBezTo>
                    <a:cubicBezTo>
                      <a:pt x="11" y="3"/>
                      <a:pt x="12" y="4"/>
                      <a:pt x="14" y="4"/>
                    </a:cubicBezTo>
                    <a:cubicBezTo>
                      <a:pt x="14" y="4"/>
                      <a:pt x="14" y="5"/>
                      <a:pt x="14" y="5"/>
                    </a:cubicBezTo>
                    <a:cubicBezTo>
                      <a:pt x="18" y="7"/>
                      <a:pt x="18" y="11"/>
                      <a:pt x="17" y="13"/>
                    </a:cubicBezTo>
                    <a:cubicBezTo>
                      <a:pt x="16" y="14"/>
                      <a:pt x="15" y="15"/>
                      <a:pt x="14" y="15"/>
                    </a:cubicBezTo>
                    <a:cubicBezTo>
                      <a:pt x="13" y="15"/>
                      <a:pt x="12" y="15"/>
                      <a:pt x="12" y="15"/>
                    </a:cubicBezTo>
                    <a:cubicBezTo>
                      <a:pt x="7" y="15"/>
                      <a:pt x="2" y="10"/>
                      <a:pt x="5" y="6"/>
                    </a:cubicBezTo>
                    <a:cubicBezTo>
                      <a:pt x="5" y="6"/>
                      <a:pt x="5" y="6"/>
                      <a:pt x="5" y="6"/>
                    </a:cubicBezTo>
                    <a:cubicBezTo>
                      <a:pt x="5" y="6"/>
                      <a:pt x="5" y="6"/>
                      <a:pt x="5" y="6"/>
                    </a:cubicBezTo>
                    <a:cubicBezTo>
                      <a:pt x="5" y="6"/>
                      <a:pt x="5" y="6"/>
                      <a:pt x="5" y="6"/>
                    </a:cubicBezTo>
                    <a:cubicBezTo>
                      <a:pt x="5" y="5"/>
                      <a:pt x="7" y="4"/>
                      <a:pt x="8" y="4"/>
                    </a:cubicBezTo>
                    <a:moveTo>
                      <a:pt x="9" y="0"/>
                    </a:moveTo>
                    <a:cubicBezTo>
                      <a:pt x="6" y="0"/>
                      <a:pt x="4" y="1"/>
                      <a:pt x="2" y="4"/>
                    </a:cubicBezTo>
                    <a:cubicBezTo>
                      <a:pt x="2" y="4"/>
                      <a:pt x="2" y="4"/>
                      <a:pt x="2" y="4"/>
                    </a:cubicBezTo>
                    <a:cubicBezTo>
                      <a:pt x="2" y="4"/>
                      <a:pt x="2" y="4"/>
                      <a:pt x="2" y="4"/>
                    </a:cubicBezTo>
                    <a:cubicBezTo>
                      <a:pt x="2" y="4"/>
                      <a:pt x="2" y="4"/>
                      <a:pt x="2" y="4"/>
                    </a:cubicBezTo>
                    <a:cubicBezTo>
                      <a:pt x="0" y="8"/>
                      <a:pt x="1" y="14"/>
                      <a:pt x="8" y="17"/>
                    </a:cubicBezTo>
                    <a:cubicBezTo>
                      <a:pt x="9" y="18"/>
                      <a:pt x="11" y="18"/>
                      <a:pt x="12" y="18"/>
                    </a:cubicBezTo>
                    <a:cubicBezTo>
                      <a:pt x="13" y="18"/>
                      <a:pt x="14" y="18"/>
                      <a:pt x="14" y="18"/>
                    </a:cubicBezTo>
                    <a:cubicBezTo>
                      <a:pt x="20" y="17"/>
                      <a:pt x="23" y="12"/>
                      <a:pt x="20" y="7"/>
                    </a:cubicBezTo>
                    <a:cubicBezTo>
                      <a:pt x="18" y="3"/>
                      <a:pt x="14"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5" name="Freeform 106"/>
              <p:cNvSpPr>
                <a:spLocks noEditPoints="1"/>
              </p:cNvSpPr>
              <p:nvPr/>
            </p:nvSpPr>
            <p:spPr bwMode="auto">
              <a:xfrm>
                <a:off x="244" y="1289"/>
                <a:ext cx="82" cy="63"/>
              </a:xfrm>
              <a:custGeom>
                <a:avLst/>
                <a:gdLst>
                  <a:gd name="T0" fmla="*/ 27 w 53"/>
                  <a:gd name="T1" fmla="*/ 10 h 41"/>
                  <a:gd name="T2" fmla="*/ 27 w 53"/>
                  <a:gd name="T3" fmla="*/ 10 h 41"/>
                  <a:gd name="T4" fmla="*/ 31 w 53"/>
                  <a:gd name="T5" fmla="*/ 11 h 41"/>
                  <a:gd name="T6" fmla="*/ 32 w 53"/>
                  <a:gd name="T7" fmla="*/ 11 h 41"/>
                  <a:gd name="T8" fmla="*/ 32 w 53"/>
                  <a:gd name="T9" fmla="*/ 11 h 41"/>
                  <a:gd name="T10" fmla="*/ 36 w 53"/>
                  <a:gd name="T11" fmla="*/ 14 h 41"/>
                  <a:gd name="T12" fmla="*/ 35 w 53"/>
                  <a:gd name="T13" fmla="*/ 25 h 41"/>
                  <a:gd name="T14" fmla="*/ 30 w 53"/>
                  <a:gd name="T15" fmla="*/ 29 h 41"/>
                  <a:gd name="T16" fmla="*/ 25 w 53"/>
                  <a:gd name="T17" fmla="*/ 30 h 41"/>
                  <a:gd name="T18" fmla="*/ 16 w 53"/>
                  <a:gd name="T19" fmla="*/ 17 h 41"/>
                  <a:gd name="T20" fmla="*/ 16 w 53"/>
                  <a:gd name="T21" fmla="*/ 16 h 41"/>
                  <a:gd name="T22" fmla="*/ 17 w 53"/>
                  <a:gd name="T23" fmla="*/ 15 h 41"/>
                  <a:gd name="T24" fmla="*/ 17 w 53"/>
                  <a:gd name="T25" fmla="*/ 15 h 41"/>
                  <a:gd name="T26" fmla="*/ 17 w 53"/>
                  <a:gd name="T27" fmla="*/ 15 h 41"/>
                  <a:gd name="T28" fmla="*/ 17 w 53"/>
                  <a:gd name="T29" fmla="*/ 15 h 41"/>
                  <a:gd name="T30" fmla="*/ 17 w 53"/>
                  <a:gd name="T31" fmla="*/ 15 h 41"/>
                  <a:gd name="T32" fmla="*/ 22 w 53"/>
                  <a:gd name="T33" fmla="*/ 11 h 41"/>
                  <a:gd name="T34" fmla="*/ 27 w 53"/>
                  <a:gd name="T35" fmla="*/ 10 h 41"/>
                  <a:gd name="T36" fmla="*/ 28 w 53"/>
                  <a:gd name="T37" fmla="*/ 0 h 41"/>
                  <a:gd name="T38" fmla="*/ 28 w 53"/>
                  <a:gd name="T39" fmla="*/ 0 h 41"/>
                  <a:gd name="T40" fmla="*/ 17 w 53"/>
                  <a:gd name="T41" fmla="*/ 2 h 41"/>
                  <a:gd name="T42" fmla="*/ 7 w 53"/>
                  <a:gd name="T43" fmla="*/ 10 h 41"/>
                  <a:gd name="T44" fmla="*/ 7 w 53"/>
                  <a:gd name="T45" fmla="*/ 11 h 41"/>
                  <a:gd name="T46" fmla="*/ 7 w 53"/>
                  <a:gd name="T47" fmla="*/ 11 h 41"/>
                  <a:gd name="T48" fmla="*/ 6 w 53"/>
                  <a:gd name="T49" fmla="*/ 12 h 41"/>
                  <a:gd name="T50" fmla="*/ 18 w 53"/>
                  <a:gd name="T51" fmla="*/ 40 h 41"/>
                  <a:gd name="T52" fmla="*/ 24 w 53"/>
                  <a:gd name="T53" fmla="*/ 41 h 41"/>
                  <a:gd name="T54" fmla="*/ 42 w 53"/>
                  <a:gd name="T55" fmla="*/ 33 h 41"/>
                  <a:gd name="T56" fmla="*/ 37 w 53"/>
                  <a:gd name="T57" fmla="*/ 1 h 41"/>
                  <a:gd name="T58" fmla="*/ 37 w 53"/>
                  <a:gd name="T59" fmla="*/ 1 h 41"/>
                  <a:gd name="T60" fmla="*/ 28 w 53"/>
                  <a:gd name="T6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 h="41">
                    <a:moveTo>
                      <a:pt x="27" y="10"/>
                    </a:moveTo>
                    <a:cubicBezTo>
                      <a:pt x="27" y="10"/>
                      <a:pt x="27" y="10"/>
                      <a:pt x="27" y="10"/>
                    </a:cubicBezTo>
                    <a:cubicBezTo>
                      <a:pt x="29" y="10"/>
                      <a:pt x="30" y="10"/>
                      <a:pt x="31" y="11"/>
                    </a:cubicBezTo>
                    <a:cubicBezTo>
                      <a:pt x="31" y="11"/>
                      <a:pt x="31" y="11"/>
                      <a:pt x="32" y="11"/>
                    </a:cubicBezTo>
                    <a:cubicBezTo>
                      <a:pt x="32" y="11"/>
                      <a:pt x="32" y="11"/>
                      <a:pt x="32" y="11"/>
                    </a:cubicBezTo>
                    <a:cubicBezTo>
                      <a:pt x="34" y="11"/>
                      <a:pt x="35" y="13"/>
                      <a:pt x="36" y="14"/>
                    </a:cubicBezTo>
                    <a:cubicBezTo>
                      <a:pt x="39" y="18"/>
                      <a:pt x="38" y="22"/>
                      <a:pt x="35" y="25"/>
                    </a:cubicBezTo>
                    <a:cubicBezTo>
                      <a:pt x="34" y="27"/>
                      <a:pt x="32" y="28"/>
                      <a:pt x="30" y="29"/>
                    </a:cubicBezTo>
                    <a:cubicBezTo>
                      <a:pt x="28" y="30"/>
                      <a:pt x="27" y="30"/>
                      <a:pt x="25" y="30"/>
                    </a:cubicBezTo>
                    <a:cubicBezTo>
                      <a:pt x="18" y="30"/>
                      <a:pt x="13" y="24"/>
                      <a:pt x="16" y="17"/>
                    </a:cubicBezTo>
                    <a:cubicBezTo>
                      <a:pt x="16" y="17"/>
                      <a:pt x="16" y="16"/>
                      <a:pt x="16" y="16"/>
                    </a:cubicBezTo>
                    <a:cubicBezTo>
                      <a:pt x="16" y="16"/>
                      <a:pt x="17" y="16"/>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8" y="13"/>
                      <a:pt x="20" y="12"/>
                      <a:pt x="22" y="11"/>
                    </a:cubicBezTo>
                    <a:cubicBezTo>
                      <a:pt x="23" y="11"/>
                      <a:pt x="25" y="10"/>
                      <a:pt x="27" y="10"/>
                    </a:cubicBezTo>
                    <a:moveTo>
                      <a:pt x="28" y="0"/>
                    </a:moveTo>
                    <a:cubicBezTo>
                      <a:pt x="28" y="0"/>
                      <a:pt x="28" y="0"/>
                      <a:pt x="28" y="0"/>
                    </a:cubicBezTo>
                    <a:cubicBezTo>
                      <a:pt x="24" y="0"/>
                      <a:pt x="20" y="1"/>
                      <a:pt x="17" y="2"/>
                    </a:cubicBezTo>
                    <a:cubicBezTo>
                      <a:pt x="12" y="4"/>
                      <a:pt x="9" y="8"/>
                      <a:pt x="7" y="10"/>
                    </a:cubicBezTo>
                    <a:cubicBezTo>
                      <a:pt x="7" y="10"/>
                      <a:pt x="7" y="11"/>
                      <a:pt x="7" y="11"/>
                    </a:cubicBezTo>
                    <a:cubicBezTo>
                      <a:pt x="7" y="11"/>
                      <a:pt x="7" y="11"/>
                      <a:pt x="7" y="11"/>
                    </a:cubicBezTo>
                    <a:cubicBezTo>
                      <a:pt x="6" y="11"/>
                      <a:pt x="6" y="12"/>
                      <a:pt x="6" y="12"/>
                    </a:cubicBezTo>
                    <a:cubicBezTo>
                      <a:pt x="0" y="21"/>
                      <a:pt x="2" y="35"/>
                      <a:pt x="18" y="40"/>
                    </a:cubicBezTo>
                    <a:cubicBezTo>
                      <a:pt x="20" y="40"/>
                      <a:pt x="22" y="41"/>
                      <a:pt x="24" y="41"/>
                    </a:cubicBezTo>
                    <a:cubicBezTo>
                      <a:pt x="31" y="41"/>
                      <a:pt x="38" y="38"/>
                      <a:pt x="42" y="33"/>
                    </a:cubicBezTo>
                    <a:cubicBezTo>
                      <a:pt x="53" y="24"/>
                      <a:pt x="53" y="8"/>
                      <a:pt x="37" y="1"/>
                    </a:cubicBezTo>
                    <a:cubicBezTo>
                      <a:pt x="37" y="1"/>
                      <a:pt x="37" y="1"/>
                      <a:pt x="37" y="1"/>
                    </a:cubicBezTo>
                    <a:cubicBezTo>
                      <a:pt x="34" y="0"/>
                      <a:pt x="31"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6" name="Freeform 107"/>
              <p:cNvSpPr>
                <a:spLocks noEditPoints="1"/>
              </p:cNvSpPr>
              <p:nvPr/>
            </p:nvSpPr>
            <p:spPr bwMode="auto">
              <a:xfrm>
                <a:off x="236" y="1283"/>
                <a:ext cx="96" cy="74"/>
              </a:xfrm>
              <a:custGeom>
                <a:avLst/>
                <a:gdLst>
                  <a:gd name="T0" fmla="*/ 33 w 62"/>
                  <a:gd name="T1" fmla="*/ 4 h 48"/>
                  <a:gd name="T2" fmla="*/ 33 w 62"/>
                  <a:gd name="T3" fmla="*/ 4 h 48"/>
                  <a:gd name="T4" fmla="*/ 42 w 62"/>
                  <a:gd name="T5" fmla="*/ 5 h 48"/>
                  <a:gd name="T6" fmla="*/ 42 w 62"/>
                  <a:gd name="T7" fmla="*/ 5 h 48"/>
                  <a:gd name="T8" fmla="*/ 42 w 62"/>
                  <a:gd name="T9" fmla="*/ 5 h 48"/>
                  <a:gd name="T10" fmla="*/ 47 w 62"/>
                  <a:gd name="T11" fmla="*/ 37 h 48"/>
                  <a:gd name="T12" fmla="*/ 38 w 62"/>
                  <a:gd name="T13" fmla="*/ 43 h 48"/>
                  <a:gd name="T14" fmla="*/ 29 w 62"/>
                  <a:gd name="T15" fmla="*/ 45 h 48"/>
                  <a:gd name="T16" fmla="*/ 9 w 62"/>
                  <a:gd name="T17" fmla="*/ 18 h 48"/>
                  <a:gd name="T18" fmla="*/ 11 w 62"/>
                  <a:gd name="T19" fmla="*/ 16 h 48"/>
                  <a:gd name="T20" fmla="*/ 12 w 62"/>
                  <a:gd name="T21" fmla="*/ 15 h 48"/>
                  <a:gd name="T22" fmla="*/ 12 w 62"/>
                  <a:gd name="T23" fmla="*/ 15 h 48"/>
                  <a:gd name="T24" fmla="*/ 12 w 62"/>
                  <a:gd name="T25" fmla="*/ 14 h 48"/>
                  <a:gd name="T26" fmla="*/ 22 w 62"/>
                  <a:gd name="T27" fmla="*/ 6 h 48"/>
                  <a:gd name="T28" fmla="*/ 33 w 62"/>
                  <a:gd name="T29" fmla="*/ 4 h 48"/>
                  <a:gd name="T30" fmla="*/ 34 w 62"/>
                  <a:gd name="T31" fmla="*/ 0 h 48"/>
                  <a:gd name="T32" fmla="*/ 8 w 62"/>
                  <a:gd name="T33" fmla="*/ 14 h 48"/>
                  <a:gd name="T34" fmla="*/ 7 w 62"/>
                  <a:gd name="T35" fmla="*/ 15 h 48"/>
                  <a:gd name="T36" fmla="*/ 7 w 62"/>
                  <a:gd name="T37" fmla="*/ 15 h 48"/>
                  <a:gd name="T38" fmla="*/ 6 w 62"/>
                  <a:gd name="T39" fmla="*/ 18 h 48"/>
                  <a:gd name="T40" fmla="*/ 19 w 62"/>
                  <a:gd name="T41" fmla="*/ 46 h 48"/>
                  <a:gd name="T42" fmla="*/ 19 w 62"/>
                  <a:gd name="T43" fmla="*/ 47 h 48"/>
                  <a:gd name="T44" fmla="*/ 19 w 62"/>
                  <a:gd name="T45" fmla="*/ 47 h 48"/>
                  <a:gd name="T46" fmla="*/ 29 w 62"/>
                  <a:gd name="T47" fmla="*/ 48 h 48"/>
                  <a:gd name="T48" fmla="*/ 56 w 62"/>
                  <a:gd name="T49" fmla="*/ 33 h 48"/>
                  <a:gd name="T50" fmla="*/ 56 w 62"/>
                  <a:gd name="T51" fmla="*/ 33 h 48"/>
                  <a:gd name="T52" fmla="*/ 56 w 62"/>
                  <a:gd name="T53" fmla="*/ 32 h 48"/>
                  <a:gd name="T54" fmla="*/ 42 w 62"/>
                  <a:gd name="T55" fmla="*/ 1 h 48"/>
                  <a:gd name="T56" fmla="*/ 34 w 62"/>
                  <a:gd name="T5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 h="48">
                    <a:moveTo>
                      <a:pt x="33" y="4"/>
                    </a:moveTo>
                    <a:cubicBezTo>
                      <a:pt x="33" y="4"/>
                      <a:pt x="33" y="4"/>
                      <a:pt x="33" y="4"/>
                    </a:cubicBezTo>
                    <a:cubicBezTo>
                      <a:pt x="36" y="4"/>
                      <a:pt x="39" y="4"/>
                      <a:pt x="42" y="5"/>
                    </a:cubicBezTo>
                    <a:cubicBezTo>
                      <a:pt x="42" y="5"/>
                      <a:pt x="42" y="5"/>
                      <a:pt x="42" y="5"/>
                    </a:cubicBezTo>
                    <a:cubicBezTo>
                      <a:pt x="42" y="5"/>
                      <a:pt x="42" y="5"/>
                      <a:pt x="42" y="5"/>
                    </a:cubicBezTo>
                    <a:cubicBezTo>
                      <a:pt x="58" y="12"/>
                      <a:pt x="58" y="28"/>
                      <a:pt x="47" y="37"/>
                    </a:cubicBezTo>
                    <a:cubicBezTo>
                      <a:pt x="45" y="40"/>
                      <a:pt x="42" y="42"/>
                      <a:pt x="38" y="43"/>
                    </a:cubicBezTo>
                    <a:cubicBezTo>
                      <a:pt x="35" y="44"/>
                      <a:pt x="32" y="45"/>
                      <a:pt x="29" y="45"/>
                    </a:cubicBezTo>
                    <a:cubicBezTo>
                      <a:pt x="14" y="45"/>
                      <a:pt x="3" y="32"/>
                      <a:pt x="9" y="18"/>
                    </a:cubicBezTo>
                    <a:cubicBezTo>
                      <a:pt x="10" y="18"/>
                      <a:pt x="10" y="17"/>
                      <a:pt x="11" y="16"/>
                    </a:cubicBezTo>
                    <a:cubicBezTo>
                      <a:pt x="11" y="16"/>
                      <a:pt x="11" y="15"/>
                      <a:pt x="12" y="15"/>
                    </a:cubicBezTo>
                    <a:cubicBezTo>
                      <a:pt x="12" y="15"/>
                      <a:pt x="12" y="15"/>
                      <a:pt x="12" y="15"/>
                    </a:cubicBezTo>
                    <a:cubicBezTo>
                      <a:pt x="12" y="15"/>
                      <a:pt x="12" y="14"/>
                      <a:pt x="12" y="14"/>
                    </a:cubicBezTo>
                    <a:cubicBezTo>
                      <a:pt x="14" y="12"/>
                      <a:pt x="17" y="8"/>
                      <a:pt x="22" y="6"/>
                    </a:cubicBezTo>
                    <a:cubicBezTo>
                      <a:pt x="25" y="5"/>
                      <a:pt x="29" y="4"/>
                      <a:pt x="33" y="4"/>
                    </a:cubicBezTo>
                    <a:moveTo>
                      <a:pt x="34" y="0"/>
                    </a:moveTo>
                    <a:cubicBezTo>
                      <a:pt x="20" y="0"/>
                      <a:pt x="11" y="8"/>
                      <a:pt x="8" y="14"/>
                    </a:cubicBezTo>
                    <a:cubicBezTo>
                      <a:pt x="8" y="14"/>
                      <a:pt x="7" y="15"/>
                      <a:pt x="7" y="15"/>
                    </a:cubicBezTo>
                    <a:cubicBezTo>
                      <a:pt x="7" y="15"/>
                      <a:pt x="7" y="15"/>
                      <a:pt x="7" y="15"/>
                    </a:cubicBezTo>
                    <a:cubicBezTo>
                      <a:pt x="7" y="16"/>
                      <a:pt x="6" y="17"/>
                      <a:pt x="6" y="18"/>
                    </a:cubicBezTo>
                    <a:cubicBezTo>
                      <a:pt x="0" y="34"/>
                      <a:pt x="11" y="44"/>
                      <a:pt x="19" y="46"/>
                    </a:cubicBezTo>
                    <a:cubicBezTo>
                      <a:pt x="19" y="46"/>
                      <a:pt x="19" y="47"/>
                      <a:pt x="19" y="47"/>
                    </a:cubicBezTo>
                    <a:cubicBezTo>
                      <a:pt x="19" y="47"/>
                      <a:pt x="19" y="47"/>
                      <a:pt x="19" y="47"/>
                    </a:cubicBezTo>
                    <a:cubicBezTo>
                      <a:pt x="22" y="48"/>
                      <a:pt x="26" y="48"/>
                      <a:pt x="29" y="48"/>
                    </a:cubicBezTo>
                    <a:cubicBezTo>
                      <a:pt x="40" y="48"/>
                      <a:pt x="50" y="42"/>
                      <a:pt x="56" y="33"/>
                    </a:cubicBezTo>
                    <a:cubicBezTo>
                      <a:pt x="56" y="33"/>
                      <a:pt x="56" y="33"/>
                      <a:pt x="56" y="33"/>
                    </a:cubicBezTo>
                    <a:cubicBezTo>
                      <a:pt x="56" y="32"/>
                      <a:pt x="56" y="32"/>
                      <a:pt x="56" y="32"/>
                    </a:cubicBezTo>
                    <a:cubicBezTo>
                      <a:pt x="62" y="21"/>
                      <a:pt x="59" y="7"/>
                      <a:pt x="42" y="1"/>
                    </a:cubicBezTo>
                    <a:cubicBezTo>
                      <a:pt x="39" y="1"/>
                      <a:pt x="36"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7" name="Freeform 108"/>
              <p:cNvSpPr>
                <a:spLocks/>
              </p:cNvSpPr>
              <p:nvPr/>
            </p:nvSpPr>
            <p:spPr bwMode="auto">
              <a:xfrm>
                <a:off x="271" y="1309"/>
                <a:ext cx="27" cy="22"/>
              </a:xfrm>
              <a:custGeom>
                <a:avLst/>
                <a:gdLst>
                  <a:gd name="T0" fmla="*/ 9 w 17"/>
                  <a:gd name="T1" fmla="*/ 0 h 14"/>
                  <a:gd name="T2" fmla="*/ 6 w 17"/>
                  <a:gd name="T3" fmla="*/ 1 h 14"/>
                  <a:gd name="T4" fmla="*/ 2 w 17"/>
                  <a:gd name="T5" fmla="*/ 4 h 14"/>
                  <a:gd name="T6" fmla="*/ 2 w 17"/>
                  <a:gd name="T7" fmla="*/ 4 h 14"/>
                  <a:gd name="T8" fmla="*/ 2 w 17"/>
                  <a:gd name="T9" fmla="*/ 4 h 14"/>
                  <a:gd name="T10" fmla="*/ 2 w 17"/>
                  <a:gd name="T11" fmla="*/ 4 h 14"/>
                  <a:gd name="T12" fmla="*/ 5 w 17"/>
                  <a:gd name="T13" fmla="*/ 13 h 14"/>
                  <a:gd name="T14" fmla="*/ 8 w 17"/>
                  <a:gd name="T15" fmla="*/ 14 h 14"/>
                  <a:gd name="T16" fmla="*/ 14 w 17"/>
                  <a:gd name="T17" fmla="*/ 11 h 14"/>
                  <a:gd name="T18" fmla="*/ 12 w 17"/>
                  <a:gd name="T19" fmla="*/ 1 h 14"/>
                  <a:gd name="T20" fmla="*/ 9 w 17"/>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4">
                    <a:moveTo>
                      <a:pt x="9" y="0"/>
                    </a:moveTo>
                    <a:cubicBezTo>
                      <a:pt x="8" y="0"/>
                      <a:pt x="7" y="0"/>
                      <a:pt x="6" y="1"/>
                    </a:cubicBezTo>
                    <a:cubicBezTo>
                      <a:pt x="4" y="1"/>
                      <a:pt x="3" y="3"/>
                      <a:pt x="2" y="4"/>
                    </a:cubicBezTo>
                    <a:cubicBezTo>
                      <a:pt x="2" y="4"/>
                      <a:pt x="2" y="4"/>
                      <a:pt x="2" y="4"/>
                    </a:cubicBezTo>
                    <a:cubicBezTo>
                      <a:pt x="2" y="4"/>
                      <a:pt x="2" y="4"/>
                      <a:pt x="2" y="4"/>
                    </a:cubicBezTo>
                    <a:cubicBezTo>
                      <a:pt x="2" y="4"/>
                      <a:pt x="2" y="4"/>
                      <a:pt x="2" y="4"/>
                    </a:cubicBezTo>
                    <a:cubicBezTo>
                      <a:pt x="0" y="7"/>
                      <a:pt x="0" y="11"/>
                      <a:pt x="5" y="13"/>
                    </a:cubicBezTo>
                    <a:cubicBezTo>
                      <a:pt x="6" y="13"/>
                      <a:pt x="7" y="14"/>
                      <a:pt x="8" y="14"/>
                    </a:cubicBezTo>
                    <a:cubicBezTo>
                      <a:pt x="10" y="14"/>
                      <a:pt x="12" y="13"/>
                      <a:pt x="14" y="11"/>
                    </a:cubicBezTo>
                    <a:cubicBezTo>
                      <a:pt x="17" y="8"/>
                      <a:pt x="17" y="3"/>
                      <a:pt x="12" y="1"/>
                    </a:cubicBezTo>
                    <a:cubicBezTo>
                      <a:pt x="11" y="1"/>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8" name="Freeform 109"/>
              <p:cNvSpPr>
                <a:spLocks noEditPoints="1"/>
              </p:cNvSpPr>
              <p:nvPr/>
            </p:nvSpPr>
            <p:spPr bwMode="auto">
              <a:xfrm>
                <a:off x="265" y="1304"/>
                <a:ext cx="39" cy="31"/>
              </a:xfrm>
              <a:custGeom>
                <a:avLst/>
                <a:gdLst>
                  <a:gd name="T0" fmla="*/ 10 w 25"/>
                  <a:gd name="T1" fmla="*/ 4 h 20"/>
                  <a:gd name="T2" fmla="*/ 13 w 25"/>
                  <a:gd name="T3" fmla="*/ 3 h 20"/>
                  <a:gd name="T4" fmla="*/ 16 w 25"/>
                  <a:gd name="T5" fmla="*/ 4 h 20"/>
                  <a:gd name="T6" fmla="*/ 16 w 25"/>
                  <a:gd name="T7" fmla="*/ 4 h 20"/>
                  <a:gd name="T8" fmla="*/ 18 w 25"/>
                  <a:gd name="T9" fmla="*/ 14 h 20"/>
                  <a:gd name="T10" fmla="*/ 15 w 25"/>
                  <a:gd name="T11" fmla="*/ 16 h 20"/>
                  <a:gd name="T12" fmla="*/ 11 w 25"/>
                  <a:gd name="T13" fmla="*/ 17 h 20"/>
                  <a:gd name="T14" fmla="*/ 5 w 25"/>
                  <a:gd name="T15" fmla="*/ 8 h 20"/>
                  <a:gd name="T16" fmla="*/ 6 w 25"/>
                  <a:gd name="T17" fmla="*/ 7 h 20"/>
                  <a:gd name="T18" fmla="*/ 6 w 25"/>
                  <a:gd name="T19" fmla="*/ 7 h 20"/>
                  <a:gd name="T20" fmla="*/ 6 w 25"/>
                  <a:gd name="T21" fmla="*/ 7 h 20"/>
                  <a:gd name="T22" fmla="*/ 6 w 25"/>
                  <a:gd name="T23" fmla="*/ 7 h 20"/>
                  <a:gd name="T24" fmla="*/ 10 w 25"/>
                  <a:gd name="T25" fmla="*/ 4 h 20"/>
                  <a:gd name="T26" fmla="*/ 13 w 25"/>
                  <a:gd name="T27" fmla="*/ 0 h 20"/>
                  <a:gd name="T28" fmla="*/ 13 w 25"/>
                  <a:gd name="T29" fmla="*/ 0 h 20"/>
                  <a:gd name="T30" fmla="*/ 8 w 25"/>
                  <a:gd name="T31" fmla="*/ 1 h 20"/>
                  <a:gd name="T32" fmla="*/ 3 w 25"/>
                  <a:gd name="T33" fmla="*/ 5 h 20"/>
                  <a:gd name="T34" fmla="*/ 3 w 25"/>
                  <a:gd name="T35" fmla="*/ 5 h 20"/>
                  <a:gd name="T36" fmla="*/ 3 w 25"/>
                  <a:gd name="T37" fmla="*/ 5 h 20"/>
                  <a:gd name="T38" fmla="*/ 3 w 25"/>
                  <a:gd name="T39" fmla="*/ 5 h 20"/>
                  <a:gd name="T40" fmla="*/ 3 w 25"/>
                  <a:gd name="T41" fmla="*/ 5 h 20"/>
                  <a:gd name="T42" fmla="*/ 2 w 25"/>
                  <a:gd name="T43" fmla="*/ 6 h 20"/>
                  <a:gd name="T44" fmla="*/ 8 w 25"/>
                  <a:gd name="T45" fmla="*/ 20 h 20"/>
                  <a:gd name="T46" fmla="*/ 11 w 25"/>
                  <a:gd name="T47" fmla="*/ 20 h 20"/>
                  <a:gd name="T48" fmla="*/ 21 w 25"/>
                  <a:gd name="T49" fmla="*/ 15 h 20"/>
                  <a:gd name="T50" fmla="*/ 22 w 25"/>
                  <a:gd name="T51" fmla="*/ 4 h 20"/>
                  <a:gd name="T52" fmla="*/ 18 w 25"/>
                  <a:gd name="T53" fmla="*/ 1 h 20"/>
                  <a:gd name="T54" fmla="*/ 17 w 25"/>
                  <a:gd name="T55" fmla="*/ 1 h 20"/>
                  <a:gd name="T56" fmla="*/ 13 w 25"/>
                  <a:gd name="T5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 h="20">
                    <a:moveTo>
                      <a:pt x="10" y="4"/>
                    </a:moveTo>
                    <a:cubicBezTo>
                      <a:pt x="11" y="3"/>
                      <a:pt x="12" y="3"/>
                      <a:pt x="13" y="3"/>
                    </a:cubicBezTo>
                    <a:cubicBezTo>
                      <a:pt x="14" y="3"/>
                      <a:pt x="15" y="3"/>
                      <a:pt x="16" y="4"/>
                    </a:cubicBezTo>
                    <a:cubicBezTo>
                      <a:pt x="16" y="4"/>
                      <a:pt x="16" y="4"/>
                      <a:pt x="16" y="4"/>
                    </a:cubicBezTo>
                    <a:cubicBezTo>
                      <a:pt x="21" y="6"/>
                      <a:pt x="21" y="11"/>
                      <a:pt x="18" y="14"/>
                    </a:cubicBezTo>
                    <a:cubicBezTo>
                      <a:pt x="17" y="15"/>
                      <a:pt x="16" y="16"/>
                      <a:pt x="15" y="16"/>
                    </a:cubicBezTo>
                    <a:cubicBezTo>
                      <a:pt x="13" y="16"/>
                      <a:pt x="12" y="17"/>
                      <a:pt x="11" y="17"/>
                    </a:cubicBezTo>
                    <a:cubicBezTo>
                      <a:pt x="7" y="17"/>
                      <a:pt x="3" y="13"/>
                      <a:pt x="5" y="8"/>
                    </a:cubicBezTo>
                    <a:cubicBezTo>
                      <a:pt x="5" y="8"/>
                      <a:pt x="5" y="8"/>
                      <a:pt x="6" y="7"/>
                    </a:cubicBezTo>
                    <a:cubicBezTo>
                      <a:pt x="6" y="7"/>
                      <a:pt x="6" y="7"/>
                      <a:pt x="6" y="7"/>
                    </a:cubicBezTo>
                    <a:cubicBezTo>
                      <a:pt x="6" y="7"/>
                      <a:pt x="6" y="7"/>
                      <a:pt x="6" y="7"/>
                    </a:cubicBezTo>
                    <a:cubicBezTo>
                      <a:pt x="6" y="7"/>
                      <a:pt x="6" y="7"/>
                      <a:pt x="6" y="7"/>
                    </a:cubicBezTo>
                    <a:cubicBezTo>
                      <a:pt x="7" y="6"/>
                      <a:pt x="8" y="4"/>
                      <a:pt x="10" y="4"/>
                    </a:cubicBezTo>
                    <a:moveTo>
                      <a:pt x="13" y="0"/>
                    </a:moveTo>
                    <a:cubicBezTo>
                      <a:pt x="13" y="0"/>
                      <a:pt x="13" y="0"/>
                      <a:pt x="13" y="0"/>
                    </a:cubicBezTo>
                    <a:cubicBezTo>
                      <a:pt x="11" y="0"/>
                      <a:pt x="9" y="0"/>
                      <a:pt x="8" y="1"/>
                    </a:cubicBezTo>
                    <a:cubicBezTo>
                      <a:pt x="6" y="2"/>
                      <a:pt x="4" y="3"/>
                      <a:pt x="3" y="5"/>
                    </a:cubicBezTo>
                    <a:cubicBezTo>
                      <a:pt x="3" y="5"/>
                      <a:pt x="3" y="5"/>
                      <a:pt x="3" y="5"/>
                    </a:cubicBezTo>
                    <a:cubicBezTo>
                      <a:pt x="3" y="5"/>
                      <a:pt x="3" y="5"/>
                      <a:pt x="3" y="5"/>
                    </a:cubicBezTo>
                    <a:cubicBezTo>
                      <a:pt x="3" y="5"/>
                      <a:pt x="3" y="5"/>
                      <a:pt x="3" y="5"/>
                    </a:cubicBezTo>
                    <a:cubicBezTo>
                      <a:pt x="3" y="5"/>
                      <a:pt x="3" y="5"/>
                      <a:pt x="3" y="5"/>
                    </a:cubicBezTo>
                    <a:cubicBezTo>
                      <a:pt x="3" y="6"/>
                      <a:pt x="2" y="6"/>
                      <a:pt x="2" y="6"/>
                    </a:cubicBezTo>
                    <a:cubicBezTo>
                      <a:pt x="0" y="10"/>
                      <a:pt x="0" y="17"/>
                      <a:pt x="8" y="20"/>
                    </a:cubicBezTo>
                    <a:cubicBezTo>
                      <a:pt x="9" y="20"/>
                      <a:pt x="10" y="20"/>
                      <a:pt x="11" y="20"/>
                    </a:cubicBezTo>
                    <a:cubicBezTo>
                      <a:pt x="15" y="20"/>
                      <a:pt x="19" y="18"/>
                      <a:pt x="21" y="15"/>
                    </a:cubicBezTo>
                    <a:cubicBezTo>
                      <a:pt x="24" y="12"/>
                      <a:pt x="25" y="8"/>
                      <a:pt x="22" y="4"/>
                    </a:cubicBezTo>
                    <a:cubicBezTo>
                      <a:pt x="21" y="3"/>
                      <a:pt x="20" y="1"/>
                      <a:pt x="18" y="1"/>
                    </a:cubicBezTo>
                    <a:cubicBezTo>
                      <a:pt x="18" y="1"/>
                      <a:pt x="17" y="1"/>
                      <a:pt x="17" y="1"/>
                    </a:cubicBezTo>
                    <a:cubicBezTo>
                      <a:pt x="16" y="0"/>
                      <a:pt x="15"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9" name="Freeform 110"/>
              <p:cNvSpPr>
                <a:spLocks noEditPoints="1"/>
              </p:cNvSpPr>
              <p:nvPr/>
            </p:nvSpPr>
            <p:spPr bwMode="auto">
              <a:xfrm>
                <a:off x="883" y="1680"/>
                <a:ext cx="83" cy="71"/>
              </a:xfrm>
              <a:custGeom>
                <a:avLst/>
                <a:gdLst>
                  <a:gd name="T0" fmla="*/ 14 w 53"/>
                  <a:gd name="T1" fmla="*/ 16 h 46"/>
                  <a:gd name="T2" fmla="*/ 23 w 53"/>
                  <a:gd name="T3" fmla="*/ 12 h 46"/>
                  <a:gd name="T4" fmla="*/ 34 w 53"/>
                  <a:gd name="T5" fmla="*/ 19 h 46"/>
                  <a:gd name="T6" fmla="*/ 26 w 53"/>
                  <a:gd name="T7" fmla="*/ 34 h 46"/>
                  <a:gd name="T8" fmla="*/ 24 w 53"/>
                  <a:gd name="T9" fmla="*/ 34 h 46"/>
                  <a:gd name="T10" fmla="*/ 20 w 53"/>
                  <a:gd name="T11" fmla="*/ 33 h 46"/>
                  <a:gd name="T12" fmla="*/ 20 w 53"/>
                  <a:gd name="T13" fmla="*/ 33 h 46"/>
                  <a:gd name="T14" fmla="*/ 19 w 53"/>
                  <a:gd name="T15" fmla="*/ 33 h 46"/>
                  <a:gd name="T16" fmla="*/ 17 w 53"/>
                  <a:gd name="T17" fmla="*/ 32 h 46"/>
                  <a:gd name="T18" fmla="*/ 13 w 53"/>
                  <a:gd name="T19" fmla="*/ 25 h 46"/>
                  <a:gd name="T20" fmla="*/ 14 w 53"/>
                  <a:gd name="T21" fmla="*/ 17 h 46"/>
                  <a:gd name="T22" fmla="*/ 14 w 53"/>
                  <a:gd name="T23" fmla="*/ 17 h 46"/>
                  <a:gd name="T24" fmla="*/ 14 w 53"/>
                  <a:gd name="T25" fmla="*/ 16 h 46"/>
                  <a:gd name="T26" fmla="*/ 14 w 53"/>
                  <a:gd name="T27" fmla="*/ 16 h 46"/>
                  <a:gd name="T28" fmla="*/ 14 w 53"/>
                  <a:gd name="T29" fmla="*/ 16 h 46"/>
                  <a:gd name="T30" fmla="*/ 22 w 53"/>
                  <a:gd name="T31" fmla="*/ 0 h 46"/>
                  <a:gd name="T32" fmla="*/ 4 w 53"/>
                  <a:gd name="T33" fmla="*/ 10 h 46"/>
                  <a:gd name="T34" fmla="*/ 4 w 53"/>
                  <a:gd name="T35" fmla="*/ 10 h 46"/>
                  <a:gd name="T36" fmla="*/ 4 w 53"/>
                  <a:gd name="T37" fmla="*/ 10 h 46"/>
                  <a:gd name="T38" fmla="*/ 4 w 53"/>
                  <a:gd name="T39" fmla="*/ 11 h 46"/>
                  <a:gd name="T40" fmla="*/ 2 w 53"/>
                  <a:gd name="T41" fmla="*/ 28 h 46"/>
                  <a:gd name="T42" fmla="*/ 10 w 53"/>
                  <a:gd name="T43" fmla="*/ 41 h 46"/>
                  <a:gd name="T44" fmla="*/ 14 w 53"/>
                  <a:gd name="T45" fmla="*/ 43 h 46"/>
                  <a:gd name="T46" fmla="*/ 16 w 53"/>
                  <a:gd name="T47" fmla="*/ 44 h 46"/>
                  <a:gd name="T48" fmla="*/ 25 w 53"/>
                  <a:gd name="T49" fmla="*/ 46 h 46"/>
                  <a:gd name="T50" fmla="*/ 28 w 53"/>
                  <a:gd name="T51" fmla="*/ 46 h 46"/>
                  <a:gd name="T52" fmla="*/ 31 w 53"/>
                  <a:gd name="T53" fmla="*/ 45 h 46"/>
                  <a:gd name="T54" fmla="*/ 34 w 53"/>
                  <a:gd name="T55" fmla="*/ 3 h 46"/>
                  <a:gd name="T56" fmla="*/ 22 w 53"/>
                  <a:gd name="T5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 h="46">
                    <a:moveTo>
                      <a:pt x="14" y="16"/>
                    </a:moveTo>
                    <a:cubicBezTo>
                      <a:pt x="16" y="13"/>
                      <a:pt x="20" y="12"/>
                      <a:pt x="23" y="12"/>
                    </a:cubicBezTo>
                    <a:cubicBezTo>
                      <a:pt x="27" y="12"/>
                      <a:pt x="32" y="14"/>
                      <a:pt x="34" y="19"/>
                    </a:cubicBezTo>
                    <a:cubicBezTo>
                      <a:pt x="37" y="25"/>
                      <a:pt x="33" y="33"/>
                      <a:pt x="26" y="34"/>
                    </a:cubicBezTo>
                    <a:cubicBezTo>
                      <a:pt x="25" y="34"/>
                      <a:pt x="25" y="34"/>
                      <a:pt x="24" y="34"/>
                    </a:cubicBezTo>
                    <a:cubicBezTo>
                      <a:pt x="23" y="34"/>
                      <a:pt x="21" y="34"/>
                      <a:pt x="20" y="33"/>
                    </a:cubicBezTo>
                    <a:cubicBezTo>
                      <a:pt x="20" y="33"/>
                      <a:pt x="20" y="33"/>
                      <a:pt x="20" y="33"/>
                    </a:cubicBezTo>
                    <a:cubicBezTo>
                      <a:pt x="20" y="33"/>
                      <a:pt x="19" y="33"/>
                      <a:pt x="19" y="33"/>
                    </a:cubicBezTo>
                    <a:cubicBezTo>
                      <a:pt x="18" y="32"/>
                      <a:pt x="18" y="32"/>
                      <a:pt x="17" y="32"/>
                    </a:cubicBezTo>
                    <a:cubicBezTo>
                      <a:pt x="15" y="30"/>
                      <a:pt x="14" y="28"/>
                      <a:pt x="13" y="25"/>
                    </a:cubicBezTo>
                    <a:cubicBezTo>
                      <a:pt x="12" y="23"/>
                      <a:pt x="12" y="20"/>
                      <a:pt x="14" y="17"/>
                    </a:cubicBezTo>
                    <a:cubicBezTo>
                      <a:pt x="14" y="17"/>
                      <a:pt x="14" y="17"/>
                      <a:pt x="14" y="17"/>
                    </a:cubicBezTo>
                    <a:cubicBezTo>
                      <a:pt x="14" y="17"/>
                      <a:pt x="14" y="17"/>
                      <a:pt x="14" y="16"/>
                    </a:cubicBezTo>
                    <a:cubicBezTo>
                      <a:pt x="14" y="16"/>
                      <a:pt x="14" y="16"/>
                      <a:pt x="14" y="16"/>
                    </a:cubicBezTo>
                    <a:cubicBezTo>
                      <a:pt x="14" y="16"/>
                      <a:pt x="14" y="16"/>
                      <a:pt x="14" y="16"/>
                    </a:cubicBezTo>
                    <a:moveTo>
                      <a:pt x="22" y="0"/>
                    </a:moveTo>
                    <a:cubicBezTo>
                      <a:pt x="13" y="0"/>
                      <a:pt x="7" y="5"/>
                      <a:pt x="4" y="10"/>
                    </a:cubicBezTo>
                    <a:cubicBezTo>
                      <a:pt x="4" y="10"/>
                      <a:pt x="4" y="10"/>
                      <a:pt x="4" y="10"/>
                    </a:cubicBezTo>
                    <a:cubicBezTo>
                      <a:pt x="4" y="10"/>
                      <a:pt x="4" y="10"/>
                      <a:pt x="4" y="10"/>
                    </a:cubicBezTo>
                    <a:cubicBezTo>
                      <a:pt x="4" y="10"/>
                      <a:pt x="4" y="10"/>
                      <a:pt x="4" y="11"/>
                    </a:cubicBezTo>
                    <a:cubicBezTo>
                      <a:pt x="1" y="15"/>
                      <a:pt x="0" y="22"/>
                      <a:pt x="2" y="28"/>
                    </a:cubicBezTo>
                    <a:cubicBezTo>
                      <a:pt x="3" y="33"/>
                      <a:pt x="6" y="38"/>
                      <a:pt x="10" y="41"/>
                    </a:cubicBezTo>
                    <a:cubicBezTo>
                      <a:pt x="11" y="42"/>
                      <a:pt x="13" y="43"/>
                      <a:pt x="14" y="43"/>
                    </a:cubicBezTo>
                    <a:cubicBezTo>
                      <a:pt x="15" y="44"/>
                      <a:pt x="16" y="44"/>
                      <a:pt x="16" y="44"/>
                    </a:cubicBezTo>
                    <a:cubicBezTo>
                      <a:pt x="19" y="45"/>
                      <a:pt x="22" y="46"/>
                      <a:pt x="25" y="46"/>
                    </a:cubicBezTo>
                    <a:cubicBezTo>
                      <a:pt x="26" y="46"/>
                      <a:pt x="27" y="46"/>
                      <a:pt x="28" y="46"/>
                    </a:cubicBezTo>
                    <a:cubicBezTo>
                      <a:pt x="29" y="45"/>
                      <a:pt x="30" y="45"/>
                      <a:pt x="31" y="45"/>
                    </a:cubicBezTo>
                    <a:cubicBezTo>
                      <a:pt x="49" y="40"/>
                      <a:pt x="53" y="14"/>
                      <a:pt x="34" y="3"/>
                    </a:cubicBezTo>
                    <a:cubicBezTo>
                      <a:pt x="30" y="1"/>
                      <a:pt x="26"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0" name="Freeform 111"/>
              <p:cNvSpPr>
                <a:spLocks noEditPoints="1"/>
              </p:cNvSpPr>
              <p:nvPr/>
            </p:nvSpPr>
            <p:spPr bwMode="auto">
              <a:xfrm>
                <a:off x="872" y="1674"/>
                <a:ext cx="95" cy="84"/>
              </a:xfrm>
              <a:custGeom>
                <a:avLst/>
                <a:gdLst>
                  <a:gd name="T0" fmla="*/ 11 w 61"/>
                  <a:gd name="T1" fmla="*/ 14 h 54"/>
                  <a:gd name="T2" fmla="*/ 29 w 61"/>
                  <a:gd name="T3" fmla="*/ 4 h 54"/>
                  <a:gd name="T4" fmla="*/ 41 w 61"/>
                  <a:gd name="T5" fmla="*/ 7 h 54"/>
                  <a:gd name="T6" fmla="*/ 38 w 61"/>
                  <a:gd name="T7" fmla="*/ 49 h 54"/>
                  <a:gd name="T8" fmla="*/ 35 w 61"/>
                  <a:gd name="T9" fmla="*/ 50 h 54"/>
                  <a:gd name="T10" fmla="*/ 31 w 61"/>
                  <a:gd name="T11" fmla="*/ 50 h 54"/>
                  <a:gd name="T12" fmla="*/ 23 w 61"/>
                  <a:gd name="T13" fmla="*/ 48 h 54"/>
                  <a:gd name="T14" fmla="*/ 21 w 61"/>
                  <a:gd name="T15" fmla="*/ 47 h 54"/>
                  <a:gd name="T16" fmla="*/ 17 w 61"/>
                  <a:gd name="T17" fmla="*/ 45 h 54"/>
                  <a:gd name="T18" fmla="*/ 9 w 61"/>
                  <a:gd name="T19" fmla="*/ 32 h 54"/>
                  <a:gd name="T20" fmla="*/ 10 w 61"/>
                  <a:gd name="T21" fmla="*/ 16 h 54"/>
                  <a:gd name="T22" fmla="*/ 11 w 61"/>
                  <a:gd name="T23" fmla="*/ 15 h 54"/>
                  <a:gd name="T24" fmla="*/ 11 w 61"/>
                  <a:gd name="T25" fmla="*/ 14 h 54"/>
                  <a:gd name="T26" fmla="*/ 11 w 61"/>
                  <a:gd name="T27" fmla="*/ 14 h 54"/>
                  <a:gd name="T28" fmla="*/ 11 w 61"/>
                  <a:gd name="T29" fmla="*/ 14 h 54"/>
                  <a:gd name="T30" fmla="*/ 29 w 61"/>
                  <a:gd name="T31" fmla="*/ 0 h 54"/>
                  <a:gd name="T32" fmla="*/ 8 w 61"/>
                  <a:gd name="T33" fmla="*/ 12 h 54"/>
                  <a:gd name="T34" fmla="*/ 7 w 61"/>
                  <a:gd name="T35" fmla="*/ 14 h 54"/>
                  <a:gd name="T36" fmla="*/ 7 w 61"/>
                  <a:gd name="T37" fmla="*/ 14 h 54"/>
                  <a:gd name="T38" fmla="*/ 7 w 61"/>
                  <a:gd name="T39" fmla="*/ 15 h 54"/>
                  <a:gd name="T40" fmla="*/ 19 w 61"/>
                  <a:gd name="T41" fmla="*/ 50 h 54"/>
                  <a:gd name="T42" fmla="*/ 32 w 61"/>
                  <a:gd name="T43" fmla="*/ 54 h 54"/>
                  <a:gd name="T44" fmla="*/ 55 w 61"/>
                  <a:gd name="T45" fmla="*/ 37 h 54"/>
                  <a:gd name="T46" fmla="*/ 43 w 61"/>
                  <a:gd name="T47" fmla="*/ 4 h 54"/>
                  <a:gd name="T48" fmla="*/ 42 w 61"/>
                  <a:gd name="T49" fmla="*/ 3 h 54"/>
                  <a:gd name="T50" fmla="*/ 29 w 61"/>
                  <a:gd name="T5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54">
                    <a:moveTo>
                      <a:pt x="11" y="14"/>
                    </a:moveTo>
                    <a:cubicBezTo>
                      <a:pt x="14" y="9"/>
                      <a:pt x="20" y="4"/>
                      <a:pt x="29" y="4"/>
                    </a:cubicBezTo>
                    <a:cubicBezTo>
                      <a:pt x="33" y="4"/>
                      <a:pt x="37" y="5"/>
                      <a:pt x="41" y="7"/>
                    </a:cubicBezTo>
                    <a:cubicBezTo>
                      <a:pt x="60" y="18"/>
                      <a:pt x="56" y="44"/>
                      <a:pt x="38" y="49"/>
                    </a:cubicBezTo>
                    <a:cubicBezTo>
                      <a:pt x="37" y="49"/>
                      <a:pt x="36" y="49"/>
                      <a:pt x="35" y="50"/>
                    </a:cubicBezTo>
                    <a:cubicBezTo>
                      <a:pt x="34" y="50"/>
                      <a:pt x="33" y="50"/>
                      <a:pt x="31" y="50"/>
                    </a:cubicBezTo>
                    <a:cubicBezTo>
                      <a:pt x="29" y="50"/>
                      <a:pt x="26" y="49"/>
                      <a:pt x="23" y="48"/>
                    </a:cubicBezTo>
                    <a:cubicBezTo>
                      <a:pt x="23" y="48"/>
                      <a:pt x="22" y="48"/>
                      <a:pt x="21" y="47"/>
                    </a:cubicBezTo>
                    <a:cubicBezTo>
                      <a:pt x="20" y="47"/>
                      <a:pt x="18" y="46"/>
                      <a:pt x="17" y="45"/>
                    </a:cubicBezTo>
                    <a:cubicBezTo>
                      <a:pt x="13" y="42"/>
                      <a:pt x="10" y="37"/>
                      <a:pt x="9" y="32"/>
                    </a:cubicBezTo>
                    <a:cubicBezTo>
                      <a:pt x="7" y="27"/>
                      <a:pt x="7" y="21"/>
                      <a:pt x="10" y="16"/>
                    </a:cubicBezTo>
                    <a:cubicBezTo>
                      <a:pt x="10" y="15"/>
                      <a:pt x="10" y="15"/>
                      <a:pt x="11" y="15"/>
                    </a:cubicBezTo>
                    <a:cubicBezTo>
                      <a:pt x="11" y="14"/>
                      <a:pt x="11" y="14"/>
                      <a:pt x="11" y="14"/>
                    </a:cubicBezTo>
                    <a:cubicBezTo>
                      <a:pt x="11" y="14"/>
                      <a:pt x="11" y="14"/>
                      <a:pt x="11" y="14"/>
                    </a:cubicBezTo>
                    <a:cubicBezTo>
                      <a:pt x="11" y="14"/>
                      <a:pt x="11" y="14"/>
                      <a:pt x="11" y="14"/>
                    </a:cubicBezTo>
                    <a:moveTo>
                      <a:pt x="29" y="0"/>
                    </a:moveTo>
                    <a:cubicBezTo>
                      <a:pt x="19" y="0"/>
                      <a:pt x="11" y="7"/>
                      <a:pt x="8" y="12"/>
                    </a:cubicBezTo>
                    <a:cubicBezTo>
                      <a:pt x="8" y="12"/>
                      <a:pt x="7" y="14"/>
                      <a:pt x="7" y="14"/>
                    </a:cubicBezTo>
                    <a:cubicBezTo>
                      <a:pt x="7" y="14"/>
                      <a:pt x="7" y="14"/>
                      <a:pt x="7" y="14"/>
                    </a:cubicBezTo>
                    <a:cubicBezTo>
                      <a:pt x="7" y="14"/>
                      <a:pt x="7" y="14"/>
                      <a:pt x="7" y="15"/>
                    </a:cubicBezTo>
                    <a:cubicBezTo>
                      <a:pt x="0" y="27"/>
                      <a:pt x="6" y="44"/>
                      <a:pt x="19" y="50"/>
                    </a:cubicBezTo>
                    <a:cubicBezTo>
                      <a:pt x="23" y="53"/>
                      <a:pt x="27" y="54"/>
                      <a:pt x="32" y="54"/>
                    </a:cubicBezTo>
                    <a:cubicBezTo>
                      <a:pt x="41" y="54"/>
                      <a:pt x="50" y="49"/>
                      <a:pt x="55" y="37"/>
                    </a:cubicBezTo>
                    <a:cubicBezTo>
                      <a:pt x="61" y="20"/>
                      <a:pt x="50" y="8"/>
                      <a:pt x="43" y="4"/>
                    </a:cubicBezTo>
                    <a:cubicBezTo>
                      <a:pt x="42" y="3"/>
                      <a:pt x="42" y="3"/>
                      <a:pt x="42" y="3"/>
                    </a:cubicBezTo>
                    <a:cubicBezTo>
                      <a:pt x="38" y="1"/>
                      <a:pt x="33"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1" name="Freeform 112"/>
              <p:cNvSpPr>
                <a:spLocks/>
              </p:cNvSpPr>
              <p:nvPr/>
            </p:nvSpPr>
            <p:spPr bwMode="auto">
              <a:xfrm>
                <a:off x="908" y="1703"/>
                <a:ext cx="25" cy="24"/>
              </a:xfrm>
              <a:custGeom>
                <a:avLst/>
                <a:gdLst>
                  <a:gd name="T0" fmla="*/ 7 w 16"/>
                  <a:gd name="T1" fmla="*/ 0 h 15"/>
                  <a:gd name="T2" fmla="*/ 1 w 16"/>
                  <a:gd name="T3" fmla="*/ 4 h 15"/>
                  <a:gd name="T4" fmla="*/ 1 w 16"/>
                  <a:gd name="T5" fmla="*/ 4 h 15"/>
                  <a:gd name="T6" fmla="*/ 1 w 16"/>
                  <a:gd name="T7" fmla="*/ 4 h 15"/>
                  <a:gd name="T8" fmla="*/ 1 w 16"/>
                  <a:gd name="T9" fmla="*/ 4 h 15"/>
                  <a:gd name="T10" fmla="*/ 1 w 16"/>
                  <a:gd name="T11" fmla="*/ 10 h 15"/>
                  <a:gd name="T12" fmla="*/ 2 w 16"/>
                  <a:gd name="T13" fmla="*/ 12 h 15"/>
                  <a:gd name="T14" fmla="*/ 4 w 16"/>
                  <a:gd name="T15" fmla="*/ 14 h 15"/>
                  <a:gd name="T16" fmla="*/ 8 w 16"/>
                  <a:gd name="T17" fmla="*/ 15 h 15"/>
                  <a:gd name="T18" fmla="*/ 15 w 16"/>
                  <a:gd name="T19" fmla="*/ 10 h 15"/>
                  <a:gd name="T20" fmla="*/ 11 w 16"/>
                  <a:gd name="T21" fmla="*/ 1 h 15"/>
                  <a:gd name="T22" fmla="*/ 7 w 16"/>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5">
                    <a:moveTo>
                      <a:pt x="7" y="0"/>
                    </a:moveTo>
                    <a:cubicBezTo>
                      <a:pt x="4" y="0"/>
                      <a:pt x="2" y="2"/>
                      <a:pt x="1" y="4"/>
                    </a:cubicBezTo>
                    <a:cubicBezTo>
                      <a:pt x="1" y="4"/>
                      <a:pt x="1" y="4"/>
                      <a:pt x="1" y="4"/>
                    </a:cubicBezTo>
                    <a:cubicBezTo>
                      <a:pt x="1" y="4"/>
                      <a:pt x="1" y="4"/>
                      <a:pt x="1" y="4"/>
                    </a:cubicBezTo>
                    <a:cubicBezTo>
                      <a:pt x="1" y="4"/>
                      <a:pt x="1" y="4"/>
                      <a:pt x="1" y="4"/>
                    </a:cubicBezTo>
                    <a:cubicBezTo>
                      <a:pt x="0" y="5"/>
                      <a:pt x="0" y="8"/>
                      <a:pt x="1" y="10"/>
                    </a:cubicBezTo>
                    <a:cubicBezTo>
                      <a:pt x="1" y="11"/>
                      <a:pt x="1" y="11"/>
                      <a:pt x="2" y="12"/>
                    </a:cubicBezTo>
                    <a:cubicBezTo>
                      <a:pt x="2" y="13"/>
                      <a:pt x="3" y="14"/>
                      <a:pt x="4" y="14"/>
                    </a:cubicBezTo>
                    <a:cubicBezTo>
                      <a:pt x="6" y="15"/>
                      <a:pt x="7" y="15"/>
                      <a:pt x="8" y="15"/>
                    </a:cubicBezTo>
                    <a:cubicBezTo>
                      <a:pt x="11" y="15"/>
                      <a:pt x="14" y="13"/>
                      <a:pt x="15" y="10"/>
                    </a:cubicBezTo>
                    <a:cubicBezTo>
                      <a:pt x="16" y="7"/>
                      <a:pt x="14" y="3"/>
                      <a:pt x="11" y="1"/>
                    </a:cubicBezTo>
                    <a:cubicBezTo>
                      <a:pt x="10" y="1"/>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2" name="Freeform 113"/>
              <p:cNvSpPr>
                <a:spLocks noEditPoints="1"/>
              </p:cNvSpPr>
              <p:nvPr/>
            </p:nvSpPr>
            <p:spPr bwMode="auto">
              <a:xfrm>
                <a:off x="902" y="1699"/>
                <a:ext cx="39" cy="34"/>
              </a:xfrm>
              <a:custGeom>
                <a:avLst/>
                <a:gdLst>
                  <a:gd name="T0" fmla="*/ 5 w 25"/>
                  <a:gd name="T1" fmla="*/ 7 h 22"/>
                  <a:gd name="T2" fmla="*/ 11 w 25"/>
                  <a:gd name="T3" fmla="*/ 3 h 22"/>
                  <a:gd name="T4" fmla="*/ 15 w 25"/>
                  <a:gd name="T5" fmla="*/ 4 h 22"/>
                  <a:gd name="T6" fmla="*/ 19 w 25"/>
                  <a:gd name="T7" fmla="*/ 13 h 22"/>
                  <a:gd name="T8" fmla="*/ 13 w 25"/>
                  <a:gd name="T9" fmla="*/ 18 h 22"/>
                  <a:gd name="T10" fmla="*/ 12 w 25"/>
                  <a:gd name="T11" fmla="*/ 18 h 22"/>
                  <a:gd name="T12" fmla="*/ 6 w 25"/>
                  <a:gd name="T13" fmla="*/ 15 h 22"/>
                  <a:gd name="T14" fmla="*/ 5 w 25"/>
                  <a:gd name="T15" fmla="*/ 13 h 22"/>
                  <a:gd name="T16" fmla="*/ 5 w 25"/>
                  <a:gd name="T17" fmla="*/ 7 h 22"/>
                  <a:gd name="T18" fmla="*/ 5 w 25"/>
                  <a:gd name="T19" fmla="*/ 7 h 22"/>
                  <a:gd name="T20" fmla="*/ 5 w 25"/>
                  <a:gd name="T21" fmla="*/ 7 h 22"/>
                  <a:gd name="T22" fmla="*/ 5 w 25"/>
                  <a:gd name="T23" fmla="*/ 7 h 22"/>
                  <a:gd name="T24" fmla="*/ 11 w 25"/>
                  <a:gd name="T25" fmla="*/ 0 h 22"/>
                  <a:gd name="T26" fmla="*/ 2 w 25"/>
                  <a:gd name="T27" fmla="*/ 4 h 22"/>
                  <a:gd name="T28" fmla="*/ 2 w 25"/>
                  <a:gd name="T29" fmla="*/ 4 h 22"/>
                  <a:gd name="T30" fmla="*/ 2 w 25"/>
                  <a:gd name="T31" fmla="*/ 4 h 22"/>
                  <a:gd name="T32" fmla="*/ 2 w 25"/>
                  <a:gd name="T33" fmla="*/ 5 h 22"/>
                  <a:gd name="T34" fmla="*/ 1 w 25"/>
                  <a:gd name="T35" fmla="*/ 13 h 22"/>
                  <a:gd name="T36" fmla="*/ 5 w 25"/>
                  <a:gd name="T37" fmla="*/ 20 h 22"/>
                  <a:gd name="T38" fmla="*/ 7 w 25"/>
                  <a:gd name="T39" fmla="*/ 21 h 22"/>
                  <a:gd name="T40" fmla="*/ 8 w 25"/>
                  <a:gd name="T41" fmla="*/ 21 h 22"/>
                  <a:gd name="T42" fmla="*/ 8 w 25"/>
                  <a:gd name="T43" fmla="*/ 21 h 22"/>
                  <a:gd name="T44" fmla="*/ 12 w 25"/>
                  <a:gd name="T45" fmla="*/ 22 h 22"/>
                  <a:gd name="T46" fmla="*/ 14 w 25"/>
                  <a:gd name="T47" fmla="*/ 22 h 22"/>
                  <a:gd name="T48" fmla="*/ 22 w 25"/>
                  <a:gd name="T49" fmla="*/ 7 h 22"/>
                  <a:gd name="T50" fmla="*/ 11 w 25"/>
                  <a:gd name="T5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2">
                    <a:moveTo>
                      <a:pt x="5" y="7"/>
                    </a:moveTo>
                    <a:cubicBezTo>
                      <a:pt x="6" y="5"/>
                      <a:pt x="8" y="3"/>
                      <a:pt x="11" y="3"/>
                    </a:cubicBezTo>
                    <a:cubicBezTo>
                      <a:pt x="12" y="3"/>
                      <a:pt x="14" y="4"/>
                      <a:pt x="15" y="4"/>
                    </a:cubicBezTo>
                    <a:cubicBezTo>
                      <a:pt x="18" y="6"/>
                      <a:pt x="20" y="10"/>
                      <a:pt x="19" y="13"/>
                    </a:cubicBezTo>
                    <a:cubicBezTo>
                      <a:pt x="18" y="15"/>
                      <a:pt x="16" y="18"/>
                      <a:pt x="13" y="18"/>
                    </a:cubicBezTo>
                    <a:cubicBezTo>
                      <a:pt x="13" y="18"/>
                      <a:pt x="12" y="18"/>
                      <a:pt x="12" y="18"/>
                    </a:cubicBezTo>
                    <a:cubicBezTo>
                      <a:pt x="9" y="18"/>
                      <a:pt x="7" y="17"/>
                      <a:pt x="6" y="15"/>
                    </a:cubicBezTo>
                    <a:cubicBezTo>
                      <a:pt x="5" y="14"/>
                      <a:pt x="5" y="14"/>
                      <a:pt x="5" y="13"/>
                    </a:cubicBezTo>
                    <a:cubicBezTo>
                      <a:pt x="4" y="11"/>
                      <a:pt x="4" y="9"/>
                      <a:pt x="5" y="7"/>
                    </a:cubicBezTo>
                    <a:cubicBezTo>
                      <a:pt x="5" y="7"/>
                      <a:pt x="5" y="7"/>
                      <a:pt x="5" y="7"/>
                    </a:cubicBezTo>
                    <a:cubicBezTo>
                      <a:pt x="5" y="7"/>
                      <a:pt x="5" y="7"/>
                      <a:pt x="5" y="7"/>
                    </a:cubicBezTo>
                    <a:cubicBezTo>
                      <a:pt x="5" y="7"/>
                      <a:pt x="5" y="7"/>
                      <a:pt x="5" y="7"/>
                    </a:cubicBezTo>
                    <a:moveTo>
                      <a:pt x="11" y="0"/>
                    </a:moveTo>
                    <a:cubicBezTo>
                      <a:pt x="8" y="0"/>
                      <a:pt x="4" y="1"/>
                      <a:pt x="2" y="4"/>
                    </a:cubicBezTo>
                    <a:cubicBezTo>
                      <a:pt x="2" y="4"/>
                      <a:pt x="2" y="4"/>
                      <a:pt x="2" y="4"/>
                    </a:cubicBezTo>
                    <a:cubicBezTo>
                      <a:pt x="2" y="4"/>
                      <a:pt x="2" y="4"/>
                      <a:pt x="2" y="4"/>
                    </a:cubicBezTo>
                    <a:cubicBezTo>
                      <a:pt x="2" y="5"/>
                      <a:pt x="2" y="5"/>
                      <a:pt x="2" y="5"/>
                    </a:cubicBezTo>
                    <a:cubicBezTo>
                      <a:pt x="1" y="8"/>
                      <a:pt x="0" y="10"/>
                      <a:pt x="1" y="13"/>
                    </a:cubicBezTo>
                    <a:cubicBezTo>
                      <a:pt x="2" y="16"/>
                      <a:pt x="3" y="18"/>
                      <a:pt x="5" y="20"/>
                    </a:cubicBezTo>
                    <a:cubicBezTo>
                      <a:pt x="6" y="20"/>
                      <a:pt x="6" y="20"/>
                      <a:pt x="7" y="21"/>
                    </a:cubicBezTo>
                    <a:cubicBezTo>
                      <a:pt x="7" y="21"/>
                      <a:pt x="8" y="21"/>
                      <a:pt x="8" y="21"/>
                    </a:cubicBezTo>
                    <a:cubicBezTo>
                      <a:pt x="8" y="21"/>
                      <a:pt x="8" y="21"/>
                      <a:pt x="8" y="21"/>
                    </a:cubicBezTo>
                    <a:cubicBezTo>
                      <a:pt x="10" y="22"/>
                      <a:pt x="11" y="22"/>
                      <a:pt x="12" y="22"/>
                    </a:cubicBezTo>
                    <a:cubicBezTo>
                      <a:pt x="13" y="22"/>
                      <a:pt x="13" y="22"/>
                      <a:pt x="14" y="22"/>
                    </a:cubicBezTo>
                    <a:cubicBezTo>
                      <a:pt x="21" y="21"/>
                      <a:pt x="25" y="13"/>
                      <a:pt x="22" y="7"/>
                    </a:cubicBezTo>
                    <a:cubicBezTo>
                      <a:pt x="20" y="2"/>
                      <a:pt x="15"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3" name="Freeform 114"/>
              <p:cNvSpPr>
                <a:spLocks noEditPoints="1"/>
              </p:cNvSpPr>
              <p:nvPr/>
            </p:nvSpPr>
            <p:spPr bwMode="auto">
              <a:xfrm>
                <a:off x="1271" y="1520"/>
                <a:ext cx="69" cy="67"/>
              </a:xfrm>
              <a:custGeom>
                <a:avLst/>
                <a:gdLst>
                  <a:gd name="T0" fmla="*/ 14 w 44"/>
                  <a:gd name="T1" fmla="*/ 15 h 43"/>
                  <a:gd name="T2" fmla="*/ 21 w 44"/>
                  <a:gd name="T3" fmla="*/ 11 h 43"/>
                  <a:gd name="T4" fmla="*/ 32 w 44"/>
                  <a:gd name="T5" fmla="*/ 19 h 43"/>
                  <a:gd name="T6" fmla="*/ 32 w 44"/>
                  <a:gd name="T7" fmla="*/ 19 h 43"/>
                  <a:gd name="T8" fmla="*/ 32 w 44"/>
                  <a:gd name="T9" fmla="*/ 21 h 43"/>
                  <a:gd name="T10" fmla="*/ 26 w 44"/>
                  <a:gd name="T11" fmla="*/ 32 h 43"/>
                  <a:gd name="T12" fmla="*/ 26 w 44"/>
                  <a:gd name="T13" fmla="*/ 32 h 43"/>
                  <a:gd name="T14" fmla="*/ 24 w 44"/>
                  <a:gd name="T15" fmla="*/ 32 h 43"/>
                  <a:gd name="T16" fmla="*/ 14 w 44"/>
                  <a:gd name="T17" fmla="*/ 15 h 43"/>
                  <a:gd name="T18" fmla="*/ 14 w 44"/>
                  <a:gd name="T19" fmla="*/ 15 h 43"/>
                  <a:gd name="T20" fmla="*/ 14 w 44"/>
                  <a:gd name="T21" fmla="*/ 15 h 43"/>
                  <a:gd name="T22" fmla="*/ 14 w 44"/>
                  <a:gd name="T23" fmla="*/ 15 h 43"/>
                  <a:gd name="T24" fmla="*/ 19 w 44"/>
                  <a:gd name="T25" fmla="*/ 0 h 43"/>
                  <a:gd name="T26" fmla="*/ 17 w 44"/>
                  <a:gd name="T27" fmla="*/ 0 h 43"/>
                  <a:gd name="T28" fmla="*/ 5 w 44"/>
                  <a:gd name="T29" fmla="*/ 8 h 43"/>
                  <a:gd name="T30" fmla="*/ 5 w 44"/>
                  <a:gd name="T31" fmla="*/ 9 h 43"/>
                  <a:gd name="T32" fmla="*/ 5 w 44"/>
                  <a:gd name="T33" fmla="*/ 9 h 43"/>
                  <a:gd name="T34" fmla="*/ 5 w 44"/>
                  <a:gd name="T35" fmla="*/ 9 h 43"/>
                  <a:gd name="T36" fmla="*/ 17 w 44"/>
                  <a:gd name="T37" fmla="*/ 41 h 43"/>
                  <a:gd name="T38" fmla="*/ 27 w 44"/>
                  <a:gd name="T39" fmla="*/ 43 h 43"/>
                  <a:gd name="T40" fmla="*/ 29 w 44"/>
                  <a:gd name="T41" fmla="*/ 43 h 43"/>
                  <a:gd name="T42" fmla="*/ 43 w 44"/>
                  <a:gd name="T43" fmla="*/ 24 h 43"/>
                  <a:gd name="T44" fmla="*/ 41 w 44"/>
                  <a:gd name="T45" fmla="*/ 17 h 43"/>
                  <a:gd name="T46" fmla="*/ 40 w 44"/>
                  <a:gd name="T47" fmla="*/ 15 h 43"/>
                  <a:gd name="T48" fmla="*/ 31 w 44"/>
                  <a:gd name="T49" fmla="*/ 4 h 43"/>
                  <a:gd name="T50" fmla="*/ 30 w 44"/>
                  <a:gd name="T51" fmla="*/ 3 h 43"/>
                  <a:gd name="T52" fmla="*/ 20 w 44"/>
                  <a:gd name="T53" fmla="*/ 0 h 43"/>
                  <a:gd name="T54" fmla="*/ 19 w 44"/>
                  <a:gd name="T5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43">
                    <a:moveTo>
                      <a:pt x="14" y="15"/>
                    </a:moveTo>
                    <a:cubicBezTo>
                      <a:pt x="16" y="12"/>
                      <a:pt x="18" y="11"/>
                      <a:pt x="21" y="11"/>
                    </a:cubicBezTo>
                    <a:cubicBezTo>
                      <a:pt x="25" y="11"/>
                      <a:pt x="30" y="14"/>
                      <a:pt x="32" y="19"/>
                    </a:cubicBezTo>
                    <a:cubicBezTo>
                      <a:pt x="32" y="19"/>
                      <a:pt x="32" y="19"/>
                      <a:pt x="32" y="19"/>
                    </a:cubicBezTo>
                    <a:cubicBezTo>
                      <a:pt x="32" y="20"/>
                      <a:pt x="32" y="20"/>
                      <a:pt x="32" y="21"/>
                    </a:cubicBezTo>
                    <a:cubicBezTo>
                      <a:pt x="34" y="26"/>
                      <a:pt x="31" y="31"/>
                      <a:pt x="26" y="32"/>
                    </a:cubicBezTo>
                    <a:cubicBezTo>
                      <a:pt x="26" y="32"/>
                      <a:pt x="26" y="32"/>
                      <a:pt x="26" y="32"/>
                    </a:cubicBezTo>
                    <a:cubicBezTo>
                      <a:pt x="25" y="32"/>
                      <a:pt x="25" y="32"/>
                      <a:pt x="24" y="32"/>
                    </a:cubicBezTo>
                    <a:cubicBezTo>
                      <a:pt x="17" y="32"/>
                      <a:pt x="10" y="22"/>
                      <a:pt x="14" y="15"/>
                    </a:cubicBezTo>
                    <a:cubicBezTo>
                      <a:pt x="14" y="15"/>
                      <a:pt x="14" y="15"/>
                      <a:pt x="14" y="15"/>
                    </a:cubicBezTo>
                    <a:cubicBezTo>
                      <a:pt x="14" y="15"/>
                      <a:pt x="14" y="15"/>
                      <a:pt x="14" y="15"/>
                    </a:cubicBezTo>
                    <a:cubicBezTo>
                      <a:pt x="14" y="15"/>
                      <a:pt x="14" y="15"/>
                      <a:pt x="14" y="15"/>
                    </a:cubicBezTo>
                    <a:moveTo>
                      <a:pt x="19" y="0"/>
                    </a:moveTo>
                    <a:cubicBezTo>
                      <a:pt x="18" y="0"/>
                      <a:pt x="18" y="0"/>
                      <a:pt x="17" y="0"/>
                    </a:cubicBezTo>
                    <a:cubicBezTo>
                      <a:pt x="11" y="1"/>
                      <a:pt x="7" y="5"/>
                      <a:pt x="5" y="8"/>
                    </a:cubicBezTo>
                    <a:cubicBezTo>
                      <a:pt x="5" y="8"/>
                      <a:pt x="5" y="8"/>
                      <a:pt x="5" y="9"/>
                    </a:cubicBezTo>
                    <a:cubicBezTo>
                      <a:pt x="5" y="9"/>
                      <a:pt x="5" y="9"/>
                      <a:pt x="5" y="9"/>
                    </a:cubicBezTo>
                    <a:cubicBezTo>
                      <a:pt x="5" y="9"/>
                      <a:pt x="5" y="9"/>
                      <a:pt x="5" y="9"/>
                    </a:cubicBezTo>
                    <a:cubicBezTo>
                      <a:pt x="0" y="17"/>
                      <a:pt x="2" y="33"/>
                      <a:pt x="17" y="41"/>
                    </a:cubicBezTo>
                    <a:cubicBezTo>
                      <a:pt x="20" y="43"/>
                      <a:pt x="24" y="43"/>
                      <a:pt x="27" y="43"/>
                    </a:cubicBezTo>
                    <a:cubicBezTo>
                      <a:pt x="28" y="43"/>
                      <a:pt x="28" y="43"/>
                      <a:pt x="29" y="43"/>
                    </a:cubicBezTo>
                    <a:cubicBezTo>
                      <a:pt x="38" y="42"/>
                      <a:pt x="44" y="33"/>
                      <a:pt x="43" y="24"/>
                    </a:cubicBezTo>
                    <a:cubicBezTo>
                      <a:pt x="43" y="22"/>
                      <a:pt x="42" y="19"/>
                      <a:pt x="41" y="17"/>
                    </a:cubicBezTo>
                    <a:cubicBezTo>
                      <a:pt x="41" y="16"/>
                      <a:pt x="41" y="16"/>
                      <a:pt x="40" y="15"/>
                    </a:cubicBezTo>
                    <a:cubicBezTo>
                      <a:pt x="38" y="11"/>
                      <a:pt x="35" y="7"/>
                      <a:pt x="31" y="4"/>
                    </a:cubicBezTo>
                    <a:cubicBezTo>
                      <a:pt x="30" y="4"/>
                      <a:pt x="30" y="3"/>
                      <a:pt x="30" y="3"/>
                    </a:cubicBezTo>
                    <a:cubicBezTo>
                      <a:pt x="26" y="1"/>
                      <a:pt x="23" y="0"/>
                      <a:pt x="20" y="0"/>
                    </a:cubicBezTo>
                    <a:cubicBezTo>
                      <a:pt x="20"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4" name="Freeform 115"/>
              <p:cNvSpPr>
                <a:spLocks noEditPoints="1"/>
              </p:cNvSpPr>
              <p:nvPr/>
            </p:nvSpPr>
            <p:spPr bwMode="auto">
              <a:xfrm>
                <a:off x="1265" y="1515"/>
                <a:ext cx="84" cy="78"/>
              </a:xfrm>
              <a:custGeom>
                <a:avLst/>
                <a:gdLst>
                  <a:gd name="T0" fmla="*/ 21 w 54"/>
                  <a:gd name="T1" fmla="*/ 3 h 50"/>
                  <a:gd name="T2" fmla="*/ 23 w 54"/>
                  <a:gd name="T3" fmla="*/ 3 h 50"/>
                  <a:gd name="T4" fmla="*/ 24 w 54"/>
                  <a:gd name="T5" fmla="*/ 3 h 50"/>
                  <a:gd name="T6" fmla="*/ 34 w 54"/>
                  <a:gd name="T7" fmla="*/ 6 h 50"/>
                  <a:gd name="T8" fmla="*/ 34 w 54"/>
                  <a:gd name="T9" fmla="*/ 6 h 50"/>
                  <a:gd name="T10" fmla="*/ 35 w 54"/>
                  <a:gd name="T11" fmla="*/ 7 h 50"/>
                  <a:gd name="T12" fmla="*/ 44 w 54"/>
                  <a:gd name="T13" fmla="*/ 18 h 50"/>
                  <a:gd name="T14" fmla="*/ 47 w 54"/>
                  <a:gd name="T15" fmla="*/ 27 h 50"/>
                  <a:gd name="T16" fmla="*/ 33 w 54"/>
                  <a:gd name="T17" fmla="*/ 46 h 50"/>
                  <a:gd name="T18" fmla="*/ 33 w 54"/>
                  <a:gd name="T19" fmla="*/ 46 h 50"/>
                  <a:gd name="T20" fmla="*/ 30 w 54"/>
                  <a:gd name="T21" fmla="*/ 47 h 50"/>
                  <a:gd name="T22" fmla="*/ 9 w 54"/>
                  <a:gd name="T23" fmla="*/ 12 h 50"/>
                  <a:gd name="T24" fmla="*/ 9 w 54"/>
                  <a:gd name="T25" fmla="*/ 12 h 50"/>
                  <a:gd name="T26" fmla="*/ 9 w 54"/>
                  <a:gd name="T27" fmla="*/ 12 h 50"/>
                  <a:gd name="T28" fmla="*/ 9 w 54"/>
                  <a:gd name="T29" fmla="*/ 11 h 50"/>
                  <a:gd name="T30" fmla="*/ 21 w 54"/>
                  <a:gd name="T31" fmla="*/ 3 h 50"/>
                  <a:gd name="T32" fmla="*/ 23 w 54"/>
                  <a:gd name="T33" fmla="*/ 0 h 50"/>
                  <a:gd name="T34" fmla="*/ 6 w 54"/>
                  <a:gd name="T35" fmla="*/ 10 h 50"/>
                  <a:gd name="T36" fmla="*/ 20 w 54"/>
                  <a:gd name="T37" fmla="*/ 47 h 50"/>
                  <a:gd name="T38" fmla="*/ 31 w 54"/>
                  <a:gd name="T39" fmla="*/ 50 h 50"/>
                  <a:gd name="T40" fmla="*/ 48 w 54"/>
                  <a:gd name="T41" fmla="*/ 19 h 50"/>
                  <a:gd name="T42" fmla="*/ 35 w 54"/>
                  <a:gd name="T43" fmla="*/ 3 h 50"/>
                  <a:gd name="T44" fmla="*/ 35 w 54"/>
                  <a:gd name="T45" fmla="*/ 3 h 50"/>
                  <a:gd name="T46" fmla="*/ 35 w 54"/>
                  <a:gd name="T47" fmla="*/ 3 h 50"/>
                  <a:gd name="T48" fmla="*/ 23 w 54"/>
                  <a:gd name="T4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50">
                    <a:moveTo>
                      <a:pt x="21" y="3"/>
                    </a:moveTo>
                    <a:cubicBezTo>
                      <a:pt x="22" y="3"/>
                      <a:pt x="22" y="3"/>
                      <a:pt x="23" y="3"/>
                    </a:cubicBezTo>
                    <a:cubicBezTo>
                      <a:pt x="23" y="3"/>
                      <a:pt x="24" y="3"/>
                      <a:pt x="24" y="3"/>
                    </a:cubicBezTo>
                    <a:cubicBezTo>
                      <a:pt x="27" y="3"/>
                      <a:pt x="30" y="4"/>
                      <a:pt x="34" y="6"/>
                    </a:cubicBezTo>
                    <a:cubicBezTo>
                      <a:pt x="34" y="6"/>
                      <a:pt x="34" y="6"/>
                      <a:pt x="34" y="6"/>
                    </a:cubicBezTo>
                    <a:cubicBezTo>
                      <a:pt x="34" y="7"/>
                      <a:pt x="35" y="7"/>
                      <a:pt x="35" y="7"/>
                    </a:cubicBezTo>
                    <a:cubicBezTo>
                      <a:pt x="39" y="10"/>
                      <a:pt x="42" y="14"/>
                      <a:pt x="44" y="18"/>
                    </a:cubicBezTo>
                    <a:cubicBezTo>
                      <a:pt x="46" y="21"/>
                      <a:pt x="47" y="24"/>
                      <a:pt x="47" y="27"/>
                    </a:cubicBezTo>
                    <a:cubicBezTo>
                      <a:pt x="48" y="36"/>
                      <a:pt x="42" y="45"/>
                      <a:pt x="33" y="46"/>
                    </a:cubicBezTo>
                    <a:cubicBezTo>
                      <a:pt x="33" y="46"/>
                      <a:pt x="33" y="46"/>
                      <a:pt x="33" y="46"/>
                    </a:cubicBezTo>
                    <a:cubicBezTo>
                      <a:pt x="32" y="46"/>
                      <a:pt x="31" y="47"/>
                      <a:pt x="30" y="47"/>
                    </a:cubicBezTo>
                    <a:cubicBezTo>
                      <a:pt x="14" y="47"/>
                      <a:pt x="1" y="26"/>
                      <a:pt x="9" y="12"/>
                    </a:cubicBezTo>
                    <a:cubicBezTo>
                      <a:pt x="9" y="12"/>
                      <a:pt x="9" y="12"/>
                      <a:pt x="9" y="12"/>
                    </a:cubicBezTo>
                    <a:cubicBezTo>
                      <a:pt x="9" y="12"/>
                      <a:pt x="9" y="12"/>
                      <a:pt x="9" y="12"/>
                    </a:cubicBezTo>
                    <a:cubicBezTo>
                      <a:pt x="9" y="11"/>
                      <a:pt x="9" y="11"/>
                      <a:pt x="9" y="11"/>
                    </a:cubicBezTo>
                    <a:cubicBezTo>
                      <a:pt x="11" y="8"/>
                      <a:pt x="15" y="4"/>
                      <a:pt x="21" y="3"/>
                    </a:cubicBezTo>
                    <a:moveTo>
                      <a:pt x="23" y="0"/>
                    </a:moveTo>
                    <a:cubicBezTo>
                      <a:pt x="16" y="0"/>
                      <a:pt x="9" y="3"/>
                      <a:pt x="6" y="10"/>
                    </a:cubicBezTo>
                    <a:cubicBezTo>
                      <a:pt x="0" y="21"/>
                      <a:pt x="4" y="39"/>
                      <a:pt x="20" y="47"/>
                    </a:cubicBezTo>
                    <a:cubicBezTo>
                      <a:pt x="24" y="49"/>
                      <a:pt x="28" y="50"/>
                      <a:pt x="31" y="50"/>
                    </a:cubicBezTo>
                    <a:cubicBezTo>
                      <a:pt x="46" y="50"/>
                      <a:pt x="54" y="35"/>
                      <a:pt x="48" y="19"/>
                    </a:cubicBezTo>
                    <a:cubicBezTo>
                      <a:pt x="46" y="13"/>
                      <a:pt x="41" y="7"/>
                      <a:pt x="35" y="3"/>
                    </a:cubicBezTo>
                    <a:cubicBezTo>
                      <a:pt x="35" y="3"/>
                      <a:pt x="35" y="3"/>
                      <a:pt x="35" y="3"/>
                    </a:cubicBezTo>
                    <a:cubicBezTo>
                      <a:pt x="35" y="3"/>
                      <a:pt x="35" y="3"/>
                      <a:pt x="35" y="3"/>
                    </a:cubicBezTo>
                    <a:cubicBezTo>
                      <a:pt x="31" y="1"/>
                      <a:pt x="27"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5" name="Freeform 116"/>
              <p:cNvSpPr>
                <a:spLocks/>
              </p:cNvSpPr>
              <p:nvPr/>
            </p:nvSpPr>
            <p:spPr bwMode="auto">
              <a:xfrm>
                <a:off x="1296" y="1543"/>
                <a:ext cx="22" cy="22"/>
              </a:xfrm>
              <a:custGeom>
                <a:avLst/>
                <a:gdLst>
                  <a:gd name="T0" fmla="*/ 6 w 14"/>
                  <a:gd name="T1" fmla="*/ 0 h 14"/>
                  <a:gd name="T2" fmla="*/ 1 w 14"/>
                  <a:gd name="T3" fmla="*/ 2 h 14"/>
                  <a:gd name="T4" fmla="*/ 1 w 14"/>
                  <a:gd name="T5" fmla="*/ 2 h 14"/>
                  <a:gd name="T6" fmla="*/ 1 w 14"/>
                  <a:gd name="T7" fmla="*/ 2 h 14"/>
                  <a:gd name="T8" fmla="*/ 1 w 14"/>
                  <a:gd name="T9" fmla="*/ 2 h 14"/>
                  <a:gd name="T10" fmla="*/ 4 w 14"/>
                  <a:gd name="T11" fmla="*/ 13 h 14"/>
                  <a:gd name="T12" fmla="*/ 8 w 14"/>
                  <a:gd name="T13" fmla="*/ 14 h 14"/>
                  <a:gd name="T14" fmla="*/ 13 w 14"/>
                  <a:gd name="T15" fmla="*/ 6 h 14"/>
                  <a:gd name="T16" fmla="*/ 13 w 14"/>
                  <a:gd name="T17" fmla="*/ 5 h 14"/>
                  <a:gd name="T18" fmla="*/ 9 w 14"/>
                  <a:gd name="T19" fmla="*/ 1 h 14"/>
                  <a:gd name="T20" fmla="*/ 6 w 14"/>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6" y="0"/>
                    </a:moveTo>
                    <a:cubicBezTo>
                      <a:pt x="3" y="0"/>
                      <a:pt x="2" y="1"/>
                      <a:pt x="1" y="2"/>
                    </a:cubicBezTo>
                    <a:cubicBezTo>
                      <a:pt x="1" y="2"/>
                      <a:pt x="1" y="2"/>
                      <a:pt x="1" y="2"/>
                    </a:cubicBezTo>
                    <a:cubicBezTo>
                      <a:pt x="1" y="2"/>
                      <a:pt x="1" y="2"/>
                      <a:pt x="1" y="2"/>
                    </a:cubicBezTo>
                    <a:cubicBezTo>
                      <a:pt x="1" y="2"/>
                      <a:pt x="1" y="2"/>
                      <a:pt x="1" y="2"/>
                    </a:cubicBezTo>
                    <a:cubicBezTo>
                      <a:pt x="0" y="5"/>
                      <a:pt x="0" y="10"/>
                      <a:pt x="4" y="13"/>
                    </a:cubicBezTo>
                    <a:cubicBezTo>
                      <a:pt x="6" y="13"/>
                      <a:pt x="7" y="14"/>
                      <a:pt x="8" y="14"/>
                    </a:cubicBezTo>
                    <a:cubicBezTo>
                      <a:pt x="12" y="14"/>
                      <a:pt x="14" y="10"/>
                      <a:pt x="13" y="6"/>
                    </a:cubicBezTo>
                    <a:cubicBezTo>
                      <a:pt x="13" y="6"/>
                      <a:pt x="13" y="5"/>
                      <a:pt x="13" y="5"/>
                    </a:cubicBezTo>
                    <a:cubicBezTo>
                      <a:pt x="12" y="3"/>
                      <a:pt x="11" y="2"/>
                      <a:pt x="9" y="1"/>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6" name="Freeform 117"/>
              <p:cNvSpPr>
                <a:spLocks noEditPoints="1"/>
              </p:cNvSpPr>
              <p:nvPr/>
            </p:nvSpPr>
            <p:spPr bwMode="auto">
              <a:xfrm>
                <a:off x="1290" y="1537"/>
                <a:ext cx="34" cy="33"/>
              </a:xfrm>
              <a:custGeom>
                <a:avLst/>
                <a:gdLst>
                  <a:gd name="T0" fmla="*/ 5 w 22"/>
                  <a:gd name="T1" fmla="*/ 6 h 21"/>
                  <a:gd name="T2" fmla="*/ 10 w 22"/>
                  <a:gd name="T3" fmla="*/ 4 h 21"/>
                  <a:gd name="T4" fmla="*/ 13 w 22"/>
                  <a:gd name="T5" fmla="*/ 5 h 21"/>
                  <a:gd name="T6" fmla="*/ 17 w 22"/>
                  <a:gd name="T7" fmla="*/ 9 h 21"/>
                  <a:gd name="T8" fmla="*/ 13 w 22"/>
                  <a:gd name="T9" fmla="*/ 18 h 21"/>
                  <a:gd name="T10" fmla="*/ 12 w 22"/>
                  <a:gd name="T11" fmla="*/ 18 h 21"/>
                  <a:gd name="T12" fmla="*/ 5 w 22"/>
                  <a:gd name="T13" fmla="*/ 6 h 21"/>
                  <a:gd name="T14" fmla="*/ 5 w 22"/>
                  <a:gd name="T15" fmla="*/ 6 h 21"/>
                  <a:gd name="T16" fmla="*/ 5 w 22"/>
                  <a:gd name="T17" fmla="*/ 6 h 21"/>
                  <a:gd name="T18" fmla="*/ 5 w 22"/>
                  <a:gd name="T19" fmla="*/ 6 h 21"/>
                  <a:gd name="T20" fmla="*/ 9 w 22"/>
                  <a:gd name="T21" fmla="*/ 0 h 21"/>
                  <a:gd name="T22" fmla="*/ 2 w 22"/>
                  <a:gd name="T23" fmla="*/ 4 h 21"/>
                  <a:gd name="T24" fmla="*/ 2 w 22"/>
                  <a:gd name="T25" fmla="*/ 4 h 21"/>
                  <a:gd name="T26" fmla="*/ 2 w 22"/>
                  <a:gd name="T27" fmla="*/ 4 h 21"/>
                  <a:gd name="T28" fmla="*/ 2 w 22"/>
                  <a:gd name="T29" fmla="*/ 4 h 21"/>
                  <a:gd name="T30" fmla="*/ 8 w 22"/>
                  <a:gd name="T31" fmla="*/ 20 h 21"/>
                  <a:gd name="T32" fmla="*/ 13 w 22"/>
                  <a:gd name="T33" fmla="*/ 21 h 21"/>
                  <a:gd name="T34" fmla="*/ 14 w 22"/>
                  <a:gd name="T35" fmla="*/ 21 h 21"/>
                  <a:gd name="T36" fmla="*/ 20 w 22"/>
                  <a:gd name="T37" fmla="*/ 10 h 21"/>
                  <a:gd name="T38" fmla="*/ 20 w 22"/>
                  <a:gd name="T39" fmla="*/ 8 h 21"/>
                  <a:gd name="T40" fmla="*/ 20 w 22"/>
                  <a:gd name="T41" fmla="*/ 8 h 21"/>
                  <a:gd name="T42" fmla="*/ 9 w 2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5" y="6"/>
                    </a:moveTo>
                    <a:cubicBezTo>
                      <a:pt x="6" y="5"/>
                      <a:pt x="7" y="4"/>
                      <a:pt x="10" y="4"/>
                    </a:cubicBezTo>
                    <a:cubicBezTo>
                      <a:pt x="11" y="4"/>
                      <a:pt x="12" y="4"/>
                      <a:pt x="13" y="5"/>
                    </a:cubicBezTo>
                    <a:cubicBezTo>
                      <a:pt x="15" y="6"/>
                      <a:pt x="16" y="7"/>
                      <a:pt x="17" y="9"/>
                    </a:cubicBezTo>
                    <a:cubicBezTo>
                      <a:pt x="18" y="13"/>
                      <a:pt x="17" y="17"/>
                      <a:pt x="13" y="18"/>
                    </a:cubicBezTo>
                    <a:cubicBezTo>
                      <a:pt x="12" y="18"/>
                      <a:pt x="12" y="18"/>
                      <a:pt x="12" y="18"/>
                    </a:cubicBezTo>
                    <a:cubicBezTo>
                      <a:pt x="7" y="18"/>
                      <a:pt x="2" y="11"/>
                      <a:pt x="5" y="6"/>
                    </a:cubicBezTo>
                    <a:cubicBezTo>
                      <a:pt x="5" y="6"/>
                      <a:pt x="5" y="6"/>
                      <a:pt x="5" y="6"/>
                    </a:cubicBezTo>
                    <a:cubicBezTo>
                      <a:pt x="5" y="6"/>
                      <a:pt x="5" y="6"/>
                      <a:pt x="5" y="6"/>
                    </a:cubicBezTo>
                    <a:cubicBezTo>
                      <a:pt x="5" y="6"/>
                      <a:pt x="5" y="6"/>
                      <a:pt x="5" y="6"/>
                    </a:cubicBezTo>
                    <a:moveTo>
                      <a:pt x="9" y="0"/>
                    </a:moveTo>
                    <a:cubicBezTo>
                      <a:pt x="6" y="0"/>
                      <a:pt x="4" y="1"/>
                      <a:pt x="2" y="4"/>
                    </a:cubicBezTo>
                    <a:cubicBezTo>
                      <a:pt x="2" y="4"/>
                      <a:pt x="2" y="4"/>
                      <a:pt x="2" y="4"/>
                    </a:cubicBezTo>
                    <a:cubicBezTo>
                      <a:pt x="2" y="4"/>
                      <a:pt x="2" y="4"/>
                      <a:pt x="2" y="4"/>
                    </a:cubicBezTo>
                    <a:cubicBezTo>
                      <a:pt x="2" y="4"/>
                      <a:pt x="2" y="4"/>
                      <a:pt x="2" y="4"/>
                    </a:cubicBezTo>
                    <a:cubicBezTo>
                      <a:pt x="0" y="8"/>
                      <a:pt x="1" y="16"/>
                      <a:pt x="8" y="20"/>
                    </a:cubicBezTo>
                    <a:cubicBezTo>
                      <a:pt x="10" y="21"/>
                      <a:pt x="11" y="21"/>
                      <a:pt x="13" y="21"/>
                    </a:cubicBezTo>
                    <a:cubicBezTo>
                      <a:pt x="13" y="21"/>
                      <a:pt x="13" y="21"/>
                      <a:pt x="14" y="21"/>
                    </a:cubicBezTo>
                    <a:cubicBezTo>
                      <a:pt x="19" y="20"/>
                      <a:pt x="22" y="15"/>
                      <a:pt x="20" y="10"/>
                    </a:cubicBezTo>
                    <a:cubicBezTo>
                      <a:pt x="20" y="9"/>
                      <a:pt x="20" y="9"/>
                      <a:pt x="20" y="8"/>
                    </a:cubicBezTo>
                    <a:cubicBezTo>
                      <a:pt x="20" y="8"/>
                      <a:pt x="20" y="8"/>
                      <a:pt x="20" y="8"/>
                    </a:cubicBezTo>
                    <a:cubicBezTo>
                      <a:pt x="18" y="3"/>
                      <a:pt x="13"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7" name="Freeform 118"/>
              <p:cNvSpPr>
                <a:spLocks noEditPoints="1"/>
              </p:cNvSpPr>
              <p:nvPr/>
            </p:nvSpPr>
            <p:spPr bwMode="auto">
              <a:xfrm>
                <a:off x="216" y="930"/>
                <a:ext cx="79" cy="50"/>
              </a:xfrm>
              <a:custGeom>
                <a:avLst/>
                <a:gdLst>
                  <a:gd name="T0" fmla="*/ 22 w 51"/>
                  <a:gd name="T1" fmla="*/ 9 h 32"/>
                  <a:gd name="T2" fmla="*/ 28 w 51"/>
                  <a:gd name="T3" fmla="*/ 8 h 32"/>
                  <a:gd name="T4" fmla="*/ 29 w 51"/>
                  <a:gd name="T5" fmla="*/ 8 h 32"/>
                  <a:gd name="T6" fmla="*/ 32 w 51"/>
                  <a:gd name="T7" fmla="*/ 8 h 32"/>
                  <a:gd name="T8" fmla="*/ 32 w 51"/>
                  <a:gd name="T9" fmla="*/ 8 h 32"/>
                  <a:gd name="T10" fmla="*/ 33 w 51"/>
                  <a:gd name="T11" fmla="*/ 8 h 32"/>
                  <a:gd name="T12" fmla="*/ 37 w 51"/>
                  <a:gd name="T13" fmla="*/ 11 h 32"/>
                  <a:gd name="T14" fmla="*/ 37 w 51"/>
                  <a:gd name="T15" fmla="*/ 17 h 32"/>
                  <a:gd name="T16" fmla="*/ 31 w 51"/>
                  <a:gd name="T17" fmla="*/ 22 h 32"/>
                  <a:gd name="T18" fmla="*/ 24 w 51"/>
                  <a:gd name="T19" fmla="*/ 23 h 32"/>
                  <a:gd name="T20" fmla="*/ 16 w 51"/>
                  <a:gd name="T21" fmla="*/ 15 h 32"/>
                  <a:gd name="T22" fmla="*/ 18 w 51"/>
                  <a:gd name="T23" fmla="*/ 12 h 32"/>
                  <a:gd name="T24" fmla="*/ 18 w 51"/>
                  <a:gd name="T25" fmla="*/ 12 h 32"/>
                  <a:gd name="T26" fmla="*/ 18 w 51"/>
                  <a:gd name="T27" fmla="*/ 12 h 32"/>
                  <a:gd name="T28" fmla="*/ 18 w 51"/>
                  <a:gd name="T29" fmla="*/ 12 h 32"/>
                  <a:gd name="T30" fmla="*/ 18 w 51"/>
                  <a:gd name="T31" fmla="*/ 12 h 32"/>
                  <a:gd name="T32" fmla="*/ 18 w 51"/>
                  <a:gd name="T33" fmla="*/ 12 h 32"/>
                  <a:gd name="T34" fmla="*/ 22 w 51"/>
                  <a:gd name="T35" fmla="*/ 9 h 32"/>
                  <a:gd name="T36" fmla="*/ 31 w 51"/>
                  <a:gd name="T37" fmla="*/ 0 h 32"/>
                  <a:gd name="T38" fmla="*/ 18 w 51"/>
                  <a:gd name="T39" fmla="*/ 2 h 32"/>
                  <a:gd name="T40" fmla="*/ 9 w 51"/>
                  <a:gd name="T41" fmla="*/ 8 h 32"/>
                  <a:gd name="T42" fmla="*/ 9 w 51"/>
                  <a:gd name="T43" fmla="*/ 8 h 32"/>
                  <a:gd name="T44" fmla="*/ 16 w 51"/>
                  <a:gd name="T45" fmla="*/ 31 h 32"/>
                  <a:gd name="T46" fmla="*/ 22 w 51"/>
                  <a:gd name="T47" fmla="*/ 32 h 32"/>
                  <a:gd name="T48" fmla="*/ 48 w 51"/>
                  <a:gd name="T49" fmla="*/ 18 h 32"/>
                  <a:gd name="T50" fmla="*/ 39 w 51"/>
                  <a:gd name="T51" fmla="*/ 1 h 32"/>
                  <a:gd name="T52" fmla="*/ 37 w 51"/>
                  <a:gd name="T53" fmla="*/ 0 h 32"/>
                  <a:gd name="T54" fmla="*/ 32 w 51"/>
                  <a:gd name="T55" fmla="*/ 0 h 32"/>
                  <a:gd name="T56" fmla="*/ 31 w 51"/>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32">
                    <a:moveTo>
                      <a:pt x="22" y="9"/>
                    </a:moveTo>
                    <a:cubicBezTo>
                      <a:pt x="24" y="8"/>
                      <a:pt x="26" y="8"/>
                      <a:pt x="28" y="8"/>
                    </a:cubicBezTo>
                    <a:cubicBezTo>
                      <a:pt x="29" y="8"/>
                      <a:pt x="29" y="8"/>
                      <a:pt x="29" y="8"/>
                    </a:cubicBezTo>
                    <a:cubicBezTo>
                      <a:pt x="30" y="8"/>
                      <a:pt x="31" y="8"/>
                      <a:pt x="32" y="8"/>
                    </a:cubicBezTo>
                    <a:cubicBezTo>
                      <a:pt x="32" y="8"/>
                      <a:pt x="32" y="8"/>
                      <a:pt x="32" y="8"/>
                    </a:cubicBezTo>
                    <a:cubicBezTo>
                      <a:pt x="32" y="8"/>
                      <a:pt x="33" y="8"/>
                      <a:pt x="33" y="8"/>
                    </a:cubicBezTo>
                    <a:cubicBezTo>
                      <a:pt x="34" y="9"/>
                      <a:pt x="36" y="10"/>
                      <a:pt x="37" y="11"/>
                    </a:cubicBezTo>
                    <a:cubicBezTo>
                      <a:pt x="38" y="13"/>
                      <a:pt x="38" y="15"/>
                      <a:pt x="37" y="17"/>
                    </a:cubicBezTo>
                    <a:cubicBezTo>
                      <a:pt x="36" y="19"/>
                      <a:pt x="34" y="21"/>
                      <a:pt x="31" y="22"/>
                    </a:cubicBezTo>
                    <a:cubicBezTo>
                      <a:pt x="29" y="23"/>
                      <a:pt x="26" y="23"/>
                      <a:pt x="24" y="23"/>
                    </a:cubicBezTo>
                    <a:cubicBezTo>
                      <a:pt x="18" y="23"/>
                      <a:pt x="14" y="20"/>
                      <a:pt x="16" y="15"/>
                    </a:cubicBezTo>
                    <a:cubicBezTo>
                      <a:pt x="16" y="14"/>
                      <a:pt x="17" y="13"/>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1"/>
                      <a:pt x="21" y="10"/>
                      <a:pt x="22" y="9"/>
                    </a:cubicBezTo>
                    <a:moveTo>
                      <a:pt x="31" y="0"/>
                    </a:moveTo>
                    <a:cubicBezTo>
                      <a:pt x="27" y="0"/>
                      <a:pt x="22" y="0"/>
                      <a:pt x="18" y="2"/>
                    </a:cubicBezTo>
                    <a:cubicBezTo>
                      <a:pt x="14" y="4"/>
                      <a:pt x="11" y="6"/>
                      <a:pt x="9" y="8"/>
                    </a:cubicBezTo>
                    <a:cubicBezTo>
                      <a:pt x="9" y="8"/>
                      <a:pt x="9" y="8"/>
                      <a:pt x="9" y="8"/>
                    </a:cubicBezTo>
                    <a:cubicBezTo>
                      <a:pt x="2" y="15"/>
                      <a:pt x="0" y="27"/>
                      <a:pt x="16" y="31"/>
                    </a:cubicBezTo>
                    <a:cubicBezTo>
                      <a:pt x="18" y="32"/>
                      <a:pt x="20" y="32"/>
                      <a:pt x="22" y="32"/>
                    </a:cubicBezTo>
                    <a:cubicBezTo>
                      <a:pt x="34" y="32"/>
                      <a:pt x="44" y="25"/>
                      <a:pt x="48" y="18"/>
                    </a:cubicBezTo>
                    <a:cubicBezTo>
                      <a:pt x="51" y="11"/>
                      <a:pt x="49" y="4"/>
                      <a:pt x="39" y="1"/>
                    </a:cubicBezTo>
                    <a:cubicBezTo>
                      <a:pt x="39" y="1"/>
                      <a:pt x="38" y="0"/>
                      <a:pt x="37" y="0"/>
                    </a:cubicBezTo>
                    <a:cubicBezTo>
                      <a:pt x="36" y="0"/>
                      <a:pt x="34" y="0"/>
                      <a:pt x="32" y="0"/>
                    </a:cubicBezTo>
                    <a:cubicBezTo>
                      <a:pt x="32" y="0"/>
                      <a:pt x="32"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8" name="Freeform 119"/>
              <p:cNvSpPr>
                <a:spLocks noEditPoints="1"/>
              </p:cNvSpPr>
              <p:nvPr/>
            </p:nvSpPr>
            <p:spPr bwMode="auto">
              <a:xfrm>
                <a:off x="211" y="925"/>
                <a:ext cx="88" cy="58"/>
              </a:xfrm>
              <a:custGeom>
                <a:avLst/>
                <a:gdLst>
                  <a:gd name="T0" fmla="*/ 21 w 57"/>
                  <a:gd name="T1" fmla="*/ 5 h 37"/>
                  <a:gd name="T2" fmla="*/ 34 w 57"/>
                  <a:gd name="T3" fmla="*/ 3 h 37"/>
                  <a:gd name="T4" fmla="*/ 35 w 57"/>
                  <a:gd name="T5" fmla="*/ 3 h 37"/>
                  <a:gd name="T6" fmla="*/ 40 w 57"/>
                  <a:gd name="T7" fmla="*/ 3 h 37"/>
                  <a:gd name="T8" fmla="*/ 42 w 57"/>
                  <a:gd name="T9" fmla="*/ 4 h 37"/>
                  <a:gd name="T10" fmla="*/ 42 w 57"/>
                  <a:gd name="T11" fmla="*/ 4 h 37"/>
                  <a:gd name="T12" fmla="*/ 51 w 57"/>
                  <a:gd name="T13" fmla="*/ 21 h 37"/>
                  <a:gd name="T14" fmla="*/ 39 w 57"/>
                  <a:gd name="T15" fmla="*/ 32 h 37"/>
                  <a:gd name="T16" fmla="*/ 25 w 57"/>
                  <a:gd name="T17" fmla="*/ 35 h 37"/>
                  <a:gd name="T18" fmla="*/ 7 w 57"/>
                  <a:gd name="T19" fmla="*/ 18 h 37"/>
                  <a:gd name="T20" fmla="*/ 12 w 57"/>
                  <a:gd name="T21" fmla="*/ 11 h 37"/>
                  <a:gd name="T22" fmla="*/ 12 w 57"/>
                  <a:gd name="T23" fmla="*/ 11 h 37"/>
                  <a:gd name="T24" fmla="*/ 21 w 57"/>
                  <a:gd name="T25" fmla="*/ 5 h 37"/>
                  <a:gd name="T26" fmla="*/ 35 w 57"/>
                  <a:gd name="T27" fmla="*/ 0 h 37"/>
                  <a:gd name="T28" fmla="*/ 9 w 57"/>
                  <a:gd name="T29" fmla="*/ 10 h 37"/>
                  <a:gd name="T30" fmla="*/ 17 w 57"/>
                  <a:gd name="T31" fmla="*/ 37 h 37"/>
                  <a:gd name="T32" fmla="*/ 25 w 57"/>
                  <a:gd name="T33" fmla="*/ 37 h 37"/>
                  <a:gd name="T34" fmla="*/ 50 w 57"/>
                  <a:gd name="T35" fmla="*/ 28 h 37"/>
                  <a:gd name="T36" fmla="*/ 51 w 57"/>
                  <a:gd name="T37" fmla="*/ 26 h 37"/>
                  <a:gd name="T38" fmla="*/ 54 w 57"/>
                  <a:gd name="T39" fmla="*/ 8 h 37"/>
                  <a:gd name="T40" fmla="*/ 43 w 57"/>
                  <a:gd name="T41" fmla="*/ 1 h 37"/>
                  <a:gd name="T42" fmla="*/ 43 w 57"/>
                  <a:gd name="T43" fmla="*/ 1 h 37"/>
                  <a:gd name="T44" fmla="*/ 43 w 57"/>
                  <a:gd name="T45" fmla="*/ 1 h 37"/>
                  <a:gd name="T46" fmla="*/ 35 w 57"/>
                  <a:gd name="T4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37">
                    <a:moveTo>
                      <a:pt x="21" y="5"/>
                    </a:moveTo>
                    <a:cubicBezTo>
                      <a:pt x="25" y="4"/>
                      <a:pt x="29" y="3"/>
                      <a:pt x="34" y="3"/>
                    </a:cubicBezTo>
                    <a:cubicBezTo>
                      <a:pt x="34" y="3"/>
                      <a:pt x="35" y="3"/>
                      <a:pt x="35" y="3"/>
                    </a:cubicBezTo>
                    <a:cubicBezTo>
                      <a:pt x="37" y="3"/>
                      <a:pt x="39" y="3"/>
                      <a:pt x="40" y="3"/>
                    </a:cubicBezTo>
                    <a:cubicBezTo>
                      <a:pt x="41" y="3"/>
                      <a:pt x="41" y="3"/>
                      <a:pt x="42" y="4"/>
                    </a:cubicBezTo>
                    <a:cubicBezTo>
                      <a:pt x="42" y="4"/>
                      <a:pt x="42" y="4"/>
                      <a:pt x="42" y="4"/>
                    </a:cubicBezTo>
                    <a:cubicBezTo>
                      <a:pt x="52" y="7"/>
                      <a:pt x="54" y="14"/>
                      <a:pt x="51" y="21"/>
                    </a:cubicBezTo>
                    <a:cubicBezTo>
                      <a:pt x="49" y="25"/>
                      <a:pt x="45" y="29"/>
                      <a:pt x="39" y="32"/>
                    </a:cubicBezTo>
                    <a:cubicBezTo>
                      <a:pt x="34" y="34"/>
                      <a:pt x="29" y="35"/>
                      <a:pt x="25" y="35"/>
                    </a:cubicBezTo>
                    <a:cubicBezTo>
                      <a:pt x="13" y="35"/>
                      <a:pt x="4" y="28"/>
                      <a:pt x="7" y="18"/>
                    </a:cubicBezTo>
                    <a:cubicBezTo>
                      <a:pt x="8" y="15"/>
                      <a:pt x="10" y="13"/>
                      <a:pt x="12" y="11"/>
                    </a:cubicBezTo>
                    <a:cubicBezTo>
                      <a:pt x="12" y="11"/>
                      <a:pt x="12" y="11"/>
                      <a:pt x="12" y="11"/>
                    </a:cubicBezTo>
                    <a:cubicBezTo>
                      <a:pt x="14" y="9"/>
                      <a:pt x="17" y="7"/>
                      <a:pt x="21" y="5"/>
                    </a:cubicBezTo>
                    <a:moveTo>
                      <a:pt x="35" y="0"/>
                    </a:moveTo>
                    <a:cubicBezTo>
                      <a:pt x="25" y="0"/>
                      <a:pt x="15" y="4"/>
                      <a:pt x="9" y="10"/>
                    </a:cubicBezTo>
                    <a:cubicBezTo>
                      <a:pt x="0" y="20"/>
                      <a:pt x="1" y="32"/>
                      <a:pt x="17" y="37"/>
                    </a:cubicBezTo>
                    <a:cubicBezTo>
                      <a:pt x="20" y="37"/>
                      <a:pt x="22" y="37"/>
                      <a:pt x="25" y="37"/>
                    </a:cubicBezTo>
                    <a:cubicBezTo>
                      <a:pt x="35" y="37"/>
                      <a:pt x="44" y="33"/>
                      <a:pt x="50" y="28"/>
                    </a:cubicBezTo>
                    <a:cubicBezTo>
                      <a:pt x="50" y="27"/>
                      <a:pt x="51" y="27"/>
                      <a:pt x="51" y="26"/>
                    </a:cubicBezTo>
                    <a:cubicBezTo>
                      <a:pt x="56" y="20"/>
                      <a:pt x="57" y="13"/>
                      <a:pt x="54" y="8"/>
                    </a:cubicBezTo>
                    <a:cubicBezTo>
                      <a:pt x="51" y="5"/>
                      <a:pt x="48" y="2"/>
                      <a:pt x="43" y="1"/>
                    </a:cubicBezTo>
                    <a:cubicBezTo>
                      <a:pt x="43" y="1"/>
                      <a:pt x="43" y="1"/>
                      <a:pt x="43" y="1"/>
                    </a:cubicBezTo>
                    <a:cubicBezTo>
                      <a:pt x="43" y="1"/>
                      <a:pt x="43" y="1"/>
                      <a:pt x="43" y="1"/>
                    </a:cubicBezTo>
                    <a:cubicBezTo>
                      <a:pt x="40" y="0"/>
                      <a:pt x="38"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9" name="Freeform 120"/>
              <p:cNvSpPr>
                <a:spLocks/>
              </p:cNvSpPr>
              <p:nvPr/>
            </p:nvSpPr>
            <p:spPr bwMode="auto">
              <a:xfrm>
                <a:off x="244" y="946"/>
                <a:ext cx="26" cy="17"/>
              </a:xfrm>
              <a:custGeom>
                <a:avLst/>
                <a:gdLst>
                  <a:gd name="T0" fmla="*/ 10 w 17"/>
                  <a:gd name="T1" fmla="*/ 0 h 11"/>
                  <a:gd name="T2" fmla="*/ 8 w 17"/>
                  <a:gd name="T3" fmla="*/ 0 h 11"/>
                  <a:gd name="T4" fmla="*/ 3 w 17"/>
                  <a:gd name="T5" fmla="*/ 3 h 11"/>
                  <a:gd name="T6" fmla="*/ 3 w 17"/>
                  <a:gd name="T7" fmla="*/ 3 h 11"/>
                  <a:gd name="T8" fmla="*/ 4 w 17"/>
                  <a:gd name="T9" fmla="*/ 10 h 11"/>
                  <a:gd name="T10" fmla="*/ 4 w 17"/>
                  <a:gd name="T11" fmla="*/ 10 h 11"/>
                  <a:gd name="T12" fmla="*/ 7 w 17"/>
                  <a:gd name="T13" fmla="*/ 11 h 11"/>
                  <a:gd name="T14" fmla="*/ 9 w 17"/>
                  <a:gd name="T15" fmla="*/ 10 h 11"/>
                  <a:gd name="T16" fmla="*/ 11 w 17"/>
                  <a:gd name="T17" fmla="*/ 10 h 11"/>
                  <a:gd name="T18" fmla="*/ 13 w 17"/>
                  <a:gd name="T19" fmla="*/ 1 h 11"/>
                  <a:gd name="T20" fmla="*/ 10 w 17"/>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0"/>
                    </a:moveTo>
                    <a:cubicBezTo>
                      <a:pt x="9" y="0"/>
                      <a:pt x="8" y="0"/>
                      <a:pt x="8" y="0"/>
                    </a:cubicBezTo>
                    <a:cubicBezTo>
                      <a:pt x="5" y="1"/>
                      <a:pt x="4" y="2"/>
                      <a:pt x="3" y="3"/>
                    </a:cubicBezTo>
                    <a:cubicBezTo>
                      <a:pt x="3" y="3"/>
                      <a:pt x="3" y="3"/>
                      <a:pt x="3" y="3"/>
                    </a:cubicBezTo>
                    <a:cubicBezTo>
                      <a:pt x="1" y="5"/>
                      <a:pt x="0" y="9"/>
                      <a:pt x="4" y="10"/>
                    </a:cubicBezTo>
                    <a:cubicBezTo>
                      <a:pt x="4" y="10"/>
                      <a:pt x="4" y="10"/>
                      <a:pt x="4" y="10"/>
                    </a:cubicBezTo>
                    <a:cubicBezTo>
                      <a:pt x="5" y="11"/>
                      <a:pt x="6" y="11"/>
                      <a:pt x="7" y="11"/>
                    </a:cubicBezTo>
                    <a:cubicBezTo>
                      <a:pt x="8" y="11"/>
                      <a:pt x="9" y="11"/>
                      <a:pt x="9" y="10"/>
                    </a:cubicBezTo>
                    <a:cubicBezTo>
                      <a:pt x="10" y="10"/>
                      <a:pt x="11" y="10"/>
                      <a:pt x="11" y="10"/>
                    </a:cubicBezTo>
                    <a:cubicBezTo>
                      <a:pt x="16" y="8"/>
                      <a:pt x="17" y="3"/>
                      <a:pt x="13" y="1"/>
                    </a:cubicBezTo>
                    <a:cubicBezTo>
                      <a:pt x="12" y="0"/>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0" name="Freeform 121"/>
              <p:cNvSpPr>
                <a:spLocks noEditPoints="1"/>
              </p:cNvSpPr>
              <p:nvPr/>
            </p:nvSpPr>
            <p:spPr bwMode="auto">
              <a:xfrm>
                <a:off x="237" y="943"/>
                <a:ext cx="38" cy="23"/>
              </a:xfrm>
              <a:custGeom>
                <a:avLst/>
                <a:gdLst>
                  <a:gd name="T0" fmla="*/ 12 w 24"/>
                  <a:gd name="T1" fmla="*/ 2 h 15"/>
                  <a:gd name="T2" fmla="*/ 14 w 24"/>
                  <a:gd name="T3" fmla="*/ 2 h 15"/>
                  <a:gd name="T4" fmla="*/ 16 w 24"/>
                  <a:gd name="T5" fmla="*/ 3 h 15"/>
                  <a:gd name="T6" fmla="*/ 17 w 24"/>
                  <a:gd name="T7" fmla="*/ 3 h 15"/>
                  <a:gd name="T8" fmla="*/ 15 w 24"/>
                  <a:gd name="T9" fmla="*/ 12 h 15"/>
                  <a:gd name="T10" fmla="*/ 13 w 24"/>
                  <a:gd name="T11" fmla="*/ 12 h 15"/>
                  <a:gd name="T12" fmla="*/ 11 w 24"/>
                  <a:gd name="T13" fmla="*/ 13 h 15"/>
                  <a:gd name="T14" fmla="*/ 8 w 24"/>
                  <a:gd name="T15" fmla="*/ 12 h 15"/>
                  <a:gd name="T16" fmla="*/ 8 w 24"/>
                  <a:gd name="T17" fmla="*/ 12 h 15"/>
                  <a:gd name="T18" fmla="*/ 5 w 24"/>
                  <a:gd name="T19" fmla="*/ 7 h 15"/>
                  <a:gd name="T20" fmla="*/ 7 w 24"/>
                  <a:gd name="T21" fmla="*/ 5 h 15"/>
                  <a:gd name="T22" fmla="*/ 7 w 24"/>
                  <a:gd name="T23" fmla="*/ 5 h 15"/>
                  <a:gd name="T24" fmla="*/ 12 w 24"/>
                  <a:gd name="T25" fmla="*/ 2 h 15"/>
                  <a:gd name="T26" fmla="*/ 15 w 24"/>
                  <a:gd name="T27" fmla="*/ 0 h 15"/>
                  <a:gd name="T28" fmla="*/ 8 w 24"/>
                  <a:gd name="T29" fmla="*/ 1 h 15"/>
                  <a:gd name="T30" fmla="*/ 4 w 24"/>
                  <a:gd name="T31" fmla="*/ 4 h 15"/>
                  <a:gd name="T32" fmla="*/ 4 w 24"/>
                  <a:gd name="T33" fmla="*/ 4 h 15"/>
                  <a:gd name="T34" fmla="*/ 4 w 24"/>
                  <a:gd name="T35" fmla="*/ 4 h 15"/>
                  <a:gd name="T36" fmla="*/ 4 w 24"/>
                  <a:gd name="T37" fmla="*/ 4 h 15"/>
                  <a:gd name="T38" fmla="*/ 4 w 24"/>
                  <a:gd name="T39" fmla="*/ 4 h 15"/>
                  <a:gd name="T40" fmla="*/ 4 w 24"/>
                  <a:gd name="T41" fmla="*/ 4 h 15"/>
                  <a:gd name="T42" fmla="*/ 7 w 24"/>
                  <a:gd name="T43" fmla="*/ 15 h 15"/>
                  <a:gd name="T44" fmla="*/ 10 w 24"/>
                  <a:gd name="T45" fmla="*/ 15 h 15"/>
                  <a:gd name="T46" fmla="*/ 23 w 24"/>
                  <a:gd name="T47" fmla="*/ 9 h 15"/>
                  <a:gd name="T48" fmla="*/ 23 w 24"/>
                  <a:gd name="T49" fmla="*/ 3 h 15"/>
                  <a:gd name="T50" fmla="*/ 19 w 24"/>
                  <a:gd name="T51" fmla="*/ 0 h 15"/>
                  <a:gd name="T52" fmla="*/ 18 w 24"/>
                  <a:gd name="T53" fmla="*/ 0 h 15"/>
                  <a:gd name="T54" fmla="*/ 15 w 24"/>
                  <a:gd name="T55" fmla="*/ 0 h 15"/>
                  <a:gd name="T56" fmla="*/ 15 w 24"/>
                  <a:gd name="T5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5">
                    <a:moveTo>
                      <a:pt x="12" y="2"/>
                    </a:moveTo>
                    <a:cubicBezTo>
                      <a:pt x="12" y="2"/>
                      <a:pt x="13" y="2"/>
                      <a:pt x="14" y="2"/>
                    </a:cubicBezTo>
                    <a:cubicBezTo>
                      <a:pt x="15" y="2"/>
                      <a:pt x="15" y="2"/>
                      <a:pt x="16" y="3"/>
                    </a:cubicBezTo>
                    <a:cubicBezTo>
                      <a:pt x="17" y="3"/>
                      <a:pt x="17" y="3"/>
                      <a:pt x="17" y="3"/>
                    </a:cubicBezTo>
                    <a:cubicBezTo>
                      <a:pt x="21" y="5"/>
                      <a:pt x="20" y="10"/>
                      <a:pt x="15" y="12"/>
                    </a:cubicBezTo>
                    <a:cubicBezTo>
                      <a:pt x="15" y="12"/>
                      <a:pt x="14" y="12"/>
                      <a:pt x="13" y="12"/>
                    </a:cubicBezTo>
                    <a:cubicBezTo>
                      <a:pt x="12" y="13"/>
                      <a:pt x="12" y="13"/>
                      <a:pt x="11" y="13"/>
                    </a:cubicBezTo>
                    <a:cubicBezTo>
                      <a:pt x="10" y="13"/>
                      <a:pt x="9" y="13"/>
                      <a:pt x="8" y="12"/>
                    </a:cubicBezTo>
                    <a:cubicBezTo>
                      <a:pt x="8" y="12"/>
                      <a:pt x="8" y="12"/>
                      <a:pt x="8" y="12"/>
                    </a:cubicBezTo>
                    <a:cubicBezTo>
                      <a:pt x="6" y="12"/>
                      <a:pt x="4" y="10"/>
                      <a:pt x="5" y="7"/>
                    </a:cubicBezTo>
                    <a:cubicBezTo>
                      <a:pt x="6" y="6"/>
                      <a:pt x="6" y="6"/>
                      <a:pt x="7" y="5"/>
                    </a:cubicBezTo>
                    <a:cubicBezTo>
                      <a:pt x="7" y="5"/>
                      <a:pt x="7" y="5"/>
                      <a:pt x="7" y="5"/>
                    </a:cubicBezTo>
                    <a:cubicBezTo>
                      <a:pt x="8" y="4"/>
                      <a:pt x="9" y="3"/>
                      <a:pt x="12" y="2"/>
                    </a:cubicBezTo>
                    <a:moveTo>
                      <a:pt x="15" y="0"/>
                    </a:moveTo>
                    <a:cubicBezTo>
                      <a:pt x="13" y="0"/>
                      <a:pt x="10" y="0"/>
                      <a:pt x="8" y="1"/>
                    </a:cubicBezTo>
                    <a:cubicBezTo>
                      <a:pt x="7" y="2"/>
                      <a:pt x="5" y="3"/>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0" y="7"/>
                      <a:pt x="0" y="13"/>
                      <a:pt x="7" y="15"/>
                    </a:cubicBezTo>
                    <a:cubicBezTo>
                      <a:pt x="8" y="15"/>
                      <a:pt x="9" y="15"/>
                      <a:pt x="10" y="15"/>
                    </a:cubicBezTo>
                    <a:cubicBezTo>
                      <a:pt x="16" y="15"/>
                      <a:pt x="21" y="12"/>
                      <a:pt x="23" y="9"/>
                    </a:cubicBezTo>
                    <a:cubicBezTo>
                      <a:pt x="24" y="7"/>
                      <a:pt x="24" y="5"/>
                      <a:pt x="23" y="3"/>
                    </a:cubicBezTo>
                    <a:cubicBezTo>
                      <a:pt x="22" y="2"/>
                      <a:pt x="20" y="1"/>
                      <a:pt x="19" y="0"/>
                    </a:cubicBezTo>
                    <a:cubicBezTo>
                      <a:pt x="18" y="0"/>
                      <a:pt x="18" y="0"/>
                      <a:pt x="18" y="0"/>
                    </a:cubicBezTo>
                    <a:cubicBezTo>
                      <a:pt x="17" y="0"/>
                      <a:pt x="16" y="0"/>
                      <a:pt x="15" y="0"/>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1" name="Freeform 122"/>
              <p:cNvSpPr>
                <a:spLocks noEditPoints="1"/>
              </p:cNvSpPr>
              <p:nvPr/>
            </p:nvSpPr>
            <p:spPr bwMode="auto">
              <a:xfrm>
                <a:off x="-204" y="511"/>
                <a:ext cx="876" cy="137"/>
              </a:xfrm>
              <a:custGeom>
                <a:avLst/>
                <a:gdLst>
                  <a:gd name="T0" fmla="*/ 3 w 564"/>
                  <a:gd name="T1" fmla="*/ 86 h 88"/>
                  <a:gd name="T2" fmla="*/ 4 w 564"/>
                  <a:gd name="T3" fmla="*/ 86 h 88"/>
                  <a:gd name="T4" fmla="*/ 7 w 564"/>
                  <a:gd name="T5" fmla="*/ 85 h 88"/>
                  <a:gd name="T6" fmla="*/ 85 w 564"/>
                  <a:gd name="T7" fmla="*/ 54 h 88"/>
                  <a:gd name="T8" fmla="*/ 24 w 564"/>
                  <a:gd name="T9" fmla="*/ 79 h 88"/>
                  <a:gd name="T10" fmla="*/ 21 w 564"/>
                  <a:gd name="T11" fmla="*/ 80 h 88"/>
                  <a:gd name="T12" fmla="*/ 86 w 564"/>
                  <a:gd name="T13" fmla="*/ 53 h 88"/>
                  <a:gd name="T14" fmla="*/ 151 w 564"/>
                  <a:gd name="T15" fmla="*/ 31 h 88"/>
                  <a:gd name="T16" fmla="*/ 88 w 564"/>
                  <a:gd name="T17" fmla="*/ 52 h 88"/>
                  <a:gd name="T18" fmla="*/ 89 w 564"/>
                  <a:gd name="T19" fmla="*/ 52 h 88"/>
                  <a:gd name="T20" fmla="*/ 525 w 564"/>
                  <a:gd name="T21" fmla="*/ 30 h 88"/>
                  <a:gd name="T22" fmla="*/ 562 w 564"/>
                  <a:gd name="T23" fmla="*/ 41 h 88"/>
                  <a:gd name="T24" fmla="*/ 563 w 564"/>
                  <a:gd name="T25" fmla="*/ 41 h 88"/>
                  <a:gd name="T26" fmla="*/ 563 w 564"/>
                  <a:gd name="T27" fmla="*/ 41 h 88"/>
                  <a:gd name="T28" fmla="*/ 564 w 564"/>
                  <a:gd name="T29" fmla="*/ 40 h 88"/>
                  <a:gd name="T30" fmla="*/ 525 w 564"/>
                  <a:gd name="T31" fmla="*/ 30 h 88"/>
                  <a:gd name="T32" fmla="*/ 462 w 564"/>
                  <a:gd name="T33" fmla="*/ 17 h 88"/>
                  <a:gd name="T34" fmla="*/ 520 w 564"/>
                  <a:gd name="T35" fmla="*/ 30 h 88"/>
                  <a:gd name="T36" fmla="*/ 464 w 564"/>
                  <a:gd name="T37" fmla="*/ 16 h 88"/>
                  <a:gd name="T38" fmla="*/ 249 w 564"/>
                  <a:gd name="T39" fmla="*/ 6 h 88"/>
                  <a:gd name="T40" fmla="*/ 394 w 564"/>
                  <a:gd name="T41" fmla="*/ 5 h 88"/>
                  <a:gd name="T42" fmla="*/ 446 w 564"/>
                  <a:gd name="T43" fmla="*/ 14 h 88"/>
                  <a:gd name="T44" fmla="*/ 457 w 564"/>
                  <a:gd name="T45" fmla="*/ 16 h 88"/>
                  <a:gd name="T46" fmla="*/ 460 w 564"/>
                  <a:gd name="T47" fmla="*/ 16 h 88"/>
                  <a:gd name="T48" fmla="*/ 462 w 564"/>
                  <a:gd name="T49" fmla="*/ 16 h 88"/>
                  <a:gd name="T50" fmla="*/ 460 w 564"/>
                  <a:gd name="T51" fmla="*/ 15 h 88"/>
                  <a:gd name="T52" fmla="*/ 458 w 564"/>
                  <a:gd name="T53" fmla="*/ 15 h 88"/>
                  <a:gd name="T54" fmla="*/ 394 w 564"/>
                  <a:gd name="T55" fmla="*/ 5 h 88"/>
                  <a:gd name="T56" fmla="*/ 253 w 564"/>
                  <a:gd name="T57" fmla="*/ 6 h 88"/>
                  <a:gd name="T58" fmla="*/ 258 w 564"/>
                  <a:gd name="T59" fmla="*/ 5 h 88"/>
                  <a:gd name="T60" fmla="*/ 262 w 564"/>
                  <a:gd name="T61" fmla="*/ 4 h 88"/>
                  <a:gd name="T62" fmla="*/ 263 w 564"/>
                  <a:gd name="T63" fmla="*/ 4 h 88"/>
                  <a:gd name="T64" fmla="*/ 260 w 564"/>
                  <a:gd name="T65" fmla="*/ 4 h 88"/>
                  <a:gd name="T66" fmla="*/ 301 w 564"/>
                  <a:gd name="T67" fmla="*/ 0 h 88"/>
                  <a:gd name="T68" fmla="*/ 302 w 564"/>
                  <a:gd name="T69" fmla="*/ 0 h 88"/>
                  <a:gd name="T70" fmla="*/ 323 w 564"/>
                  <a:gd name="T71" fmla="*/ 0 h 88"/>
                  <a:gd name="T72" fmla="*/ 320 w 564"/>
                  <a:gd name="T73" fmla="*/ 0 h 88"/>
                  <a:gd name="T74" fmla="*/ 390 w 564"/>
                  <a:gd name="T75" fmla="*/ 5 h 88"/>
                  <a:gd name="T76" fmla="*/ 323 w 564"/>
                  <a:gd name="T7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4" h="88">
                    <a:moveTo>
                      <a:pt x="7" y="85"/>
                    </a:moveTo>
                    <a:cubicBezTo>
                      <a:pt x="6" y="85"/>
                      <a:pt x="5" y="86"/>
                      <a:pt x="3" y="86"/>
                    </a:cubicBezTo>
                    <a:cubicBezTo>
                      <a:pt x="2" y="87"/>
                      <a:pt x="1" y="88"/>
                      <a:pt x="0" y="88"/>
                    </a:cubicBezTo>
                    <a:cubicBezTo>
                      <a:pt x="1" y="87"/>
                      <a:pt x="2" y="87"/>
                      <a:pt x="4" y="86"/>
                    </a:cubicBezTo>
                    <a:cubicBezTo>
                      <a:pt x="4" y="86"/>
                      <a:pt x="4" y="86"/>
                      <a:pt x="4" y="86"/>
                    </a:cubicBezTo>
                    <a:cubicBezTo>
                      <a:pt x="5" y="86"/>
                      <a:pt x="6" y="85"/>
                      <a:pt x="7" y="85"/>
                    </a:cubicBezTo>
                    <a:moveTo>
                      <a:pt x="86" y="53"/>
                    </a:moveTo>
                    <a:cubicBezTo>
                      <a:pt x="86" y="53"/>
                      <a:pt x="85" y="53"/>
                      <a:pt x="85" y="54"/>
                    </a:cubicBezTo>
                    <a:cubicBezTo>
                      <a:pt x="66" y="61"/>
                      <a:pt x="48" y="68"/>
                      <a:pt x="30" y="77"/>
                    </a:cubicBezTo>
                    <a:cubicBezTo>
                      <a:pt x="28" y="77"/>
                      <a:pt x="26" y="78"/>
                      <a:pt x="24" y="79"/>
                    </a:cubicBezTo>
                    <a:cubicBezTo>
                      <a:pt x="23" y="79"/>
                      <a:pt x="22" y="79"/>
                      <a:pt x="21" y="80"/>
                    </a:cubicBezTo>
                    <a:cubicBezTo>
                      <a:pt x="21" y="80"/>
                      <a:pt x="21" y="80"/>
                      <a:pt x="21" y="80"/>
                    </a:cubicBezTo>
                    <a:cubicBezTo>
                      <a:pt x="23" y="79"/>
                      <a:pt x="26" y="79"/>
                      <a:pt x="28" y="78"/>
                    </a:cubicBezTo>
                    <a:cubicBezTo>
                      <a:pt x="47" y="69"/>
                      <a:pt x="66" y="61"/>
                      <a:pt x="86" y="53"/>
                    </a:cubicBezTo>
                    <a:moveTo>
                      <a:pt x="152" y="31"/>
                    </a:moveTo>
                    <a:cubicBezTo>
                      <a:pt x="151" y="31"/>
                      <a:pt x="151" y="31"/>
                      <a:pt x="151" y="31"/>
                    </a:cubicBezTo>
                    <a:cubicBezTo>
                      <a:pt x="151" y="31"/>
                      <a:pt x="151" y="31"/>
                      <a:pt x="151" y="31"/>
                    </a:cubicBezTo>
                    <a:cubicBezTo>
                      <a:pt x="129" y="37"/>
                      <a:pt x="109" y="44"/>
                      <a:pt x="88" y="52"/>
                    </a:cubicBezTo>
                    <a:cubicBezTo>
                      <a:pt x="89" y="52"/>
                      <a:pt x="89" y="52"/>
                      <a:pt x="89" y="52"/>
                    </a:cubicBezTo>
                    <a:cubicBezTo>
                      <a:pt x="89" y="52"/>
                      <a:pt x="89" y="52"/>
                      <a:pt x="89" y="52"/>
                    </a:cubicBezTo>
                    <a:cubicBezTo>
                      <a:pt x="110" y="44"/>
                      <a:pt x="131" y="37"/>
                      <a:pt x="152" y="31"/>
                    </a:cubicBezTo>
                    <a:moveTo>
                      <a:pt x="525" y="30"/>
                    </a:moveTo>
                    <a:cubicBezTo>
                      <a:pt x="524" y="30"/>
                      <a:pt x="523" y="30"/>
                      <a:pt x="522" y="31"/>
                    </a:cubicBezTo>
                    <a:cubicBezTo>
                      <a:pt x="535" y="34"/>
                      <a:pt x="549" y="37"/>
                      <a:pt x="562" y="41"/>
                    </a:cubicBezTo>
                    <a:cubicBezTo>
                      <a:pt x="562" y="41"/>
                      <a:pt x="562" y="41"/>
                      <a:pt x="562" y="41"/>
                    </a:cubicBezTo>
                    <a:cubicBezTo>
                      <a:pt x="563" y="41"/>
                      <a:pt x="563" y="41"/>
                      <a:pt x="563" y="41"/>
                    </a:cubicBezTo>
                    <a:cubicBezTo>
                      <a:pt x="563" y="41"/>
                      <a:pt x="563" y="41"/>
                      <a:pt x="563" y="41"/>
                    </a:cubicBezTo>
                    <a:cubicBezTo>
                      <a:pt x="563" y="41"/>
                      <a:pt x="563" y="41"/>
                      <a:pt x="563" y="41"/>
                    </a:cubicBezTo>
                    <a:cubicBezTo>
                      <a:pt x="563" y="41"/>
                      <a:pt x="563" y="41"/>
                      <a:pt x="563" y="41"/>
                    </a:cubicBezTo>
                    <a:cubicBezTo>
                      <a:pt x="564" y="40"/>
                      <a:pt x="564" y="40"/>
                      <a:pt x="564" y="40"/>
                    </a:cubicBezTo>
                    <a:cubicBezTo>
                      <a:pt x="564" y="40"/>
                      <a:pt x="564" y="40"/>
                      <a:pt x="564" y="40"/>
                    </a:cubicBezTo>
                    <a:cubicBezTo>
                      <a:pt x="551" y="37"/>
                      <a:pt x="538" y="33"/>
                      <a:pt x="525" y="30"/>
                    </a:cubicBezTo>
                    <a:moveTo>
                      <a:pt x="464" y="16"/>
                    </a:moveTo>
                    <a:cubicBezTo>
                      <a:pt x="464" y="16"/>
                      <a:pt x="463" y="17"/>
                      <a:pt x="462" y="17"/>
                    </a:cubicBezTo>
                    <a:cubicBezTo>
                      <a:pt x="481" y="21"/>
                      <a:pt x="500" y="25"/>
                      <a:pt x="520" y="30"/>
                    </a:cubicBezTo>
                    <a:cubicBezTo>
                      <a:pt x="520" y="30"/>
                      <a:pt x="520" y="30"/>
                      <a:pt x="520" y="30"/>
                    </a:cubicBezTo>
                    <a:cubicBezTo>
                      <a:pt x="521" y="30"/>
                      <a:pt x="522" y="30"/>
                      <a:pt x="523" y="29"/>
                    </a:cubicBezTo>
                    <a:cubicBezTo>
                      <a:pt x="503" y="24"/>
                      <a:pt x="483" y="20"/>
                      <a:pt x="464" y="16"/>
                    </a:cubicBezTo>
                    <a:moveTo>
                      <a:pt x="249" y="6"/>
                    </a:moveTo>
                    <a:cubicBezTo>
                      <a:pt x="249" y="6"/>
                      <a:pt x="249" y="6"/>
                      <a:pt x="249" y="6"/>
                    </a:cubicBezTo>
                    <a:cubicBezTo>
                      <a:pt x="249" y="6"/>
                      <a:pt x="249" y="6"/>
                      <a:pt x="249" y="6"/>
                    </a:cubicBezTo>
                    <a:moveTo>
                      <a:pt x="394" y="5"/>
                    </a:moveTo>
                    <a:cubicBezTo>
                      <a:pt x="393" y="5"/>
                      <a:pt x="392" y="5"/>
                      <a:pt x="391" y="5"/>
                    </a:cubicBezTo>
                    <a:cubicBezTo>
                      <a:pt x="409" y="8"/>
                      <a:pt x="427" y="10"/>
                      <a:pt x="446" y="14"/>
                    </a:cubicBezTo>
                    <a:cubicBezTo>
                      <a:pt x="449" y="14"/>
                      <a:pt x="452" y="15"/>
                      <a:pt x="455" y="16"/>
                    </a:cubicBezTo>
                    <a:cubicBezTo>
                      <a:pt x="456" y="16"/>
                      <a:pt x="457" y="16"/>
                      <a:pt x="457" y="16"/>
                    </a:cubicBezTo>
                    <a:cubicBezTo>
                      <a:pt x="458" y="16"/>
                      <a:pt x="459" y="16"/>
                      <a:pt x="460" y="16"/>
                    </a:cubicBezTo>
                    <a:cubicBezTo>
                      <a:pt x="460" y="16"/>
                      <a:pt x="460" y="16"/>
                      <a:pt x="460" y="16"/>
                    </a:cubicBezTo>
                    <a:cubicBezTo>
                      <a:pt x="460" y="16"/>
                      <a:pt x="460" y="16"/>
                      <a:pt x="460" y="16"/>
                    </a:cubicBezTo>
                    <a:cubicBezTo>
                      <a:pt x="461" y="16"/>
                      <a:pt x="462" y="16"/>
                      <a:pt x="462" y="16"/>
                    </a:cubicBezTo>
                    <a:cubicBezTo>
                      <a:pt x="462" y="16"/>
                      <a:pt x="461" y="15"/>
                      <a:pt x="460" y="15"/>
                    </a:cubicBezTo>
                    <a:cubicBezTo>
                      <a:pt x="460" y="15"/>
                      <a:pt x="460" y="15"/>
                      <a:pt x="460" y="15"/>
                    </a:cubicBezTo>
                    <a:cubicBezTo>
                      <a:pt x="459" y="15"/>
                      <a:pt x="459" y="15"/>
                      <a:pt x="458" y="15"/>
                    </a:cubicBezTo>
                    <a:cubicBezTo>
                      <a:pt x="458" y="15"/>
                      <a:pt x="458" y="15"/>
                      <a:pt x="458" y="15"/>
                    </a:cubicBezTo>
                    <a:cubicBezTo>
                      <a:pt x="455" y="14"/>
                      <a:pt x="452" y="14"/>
                      <a:pt x="449" y="13"/>
                    </a:cubicBezTo>
                    <a:cubicBezTo>
                      <a:pt x="430" y="10"/>
                      <a:pt x="412" y="7"/>
                      <a:pt x="394" y="5"/>
                    </a:cubicBezTo>
                    <a:moveTo>
                      <a:pt x="262" y="4"/>
                    </a:moveTo>
                    <a:cubicBezTo>
                      <a:pt x="259" y="4"/>
                      <a:pt x="256" y="5"/>
                      <a:pt x="253" y="6"/>
                    </a:cubicBezTo>
                    <a:cubicBezTo>
                      <a:pt x="249" y="6"/>
                      <a:pt x="249" y="6"/>
                      <a:pt x="249" y="6"/>
                    </a:cubicBezTo>
                    <a:cubicBezTo>
                      <a:pt x="252" y="6"/>
                      <a:pt x="255" y="5"/>
                      <a:pt x="258" y="5"/>
                    </a:cubicBezTo>
                    <a:cubicBezTo>
                      <a:pt x="258" y="5"/>
                      <a:pt x="258" y="5"/>
                      <a:pt x="258" y="5"/>
                    </a:cubicBezTo>
                    <a:cubicBezTo>
                      <a:pt x="259" y="4"/>
                      <a:pt x="261" y="4"/>
                      <a:pt x="262" y="4"/>
                    </a:cubicBezTo>
                    <a:moveTo>
                      <a:pt x="302" y="0"/>
                    </a:moveTo>
                    <a:cubicBezTo>
                      <a:pt x="288" y="1"/>
                      <a:pt x="275" y="2"/>
                      <a:pt x="263" y="4"/>
                    </a:cubicBezTo>
                    <a:cubicBezTo>
                      <a:pt x="263" y="4"/>
                      <a:pt x="263" y="4"/>
                      <a:pt x="263" y="4"/>
                    </a:cubicBezTo>
                    <a:cubicBezTo>
                      <a:pt x="262" y="4"/>
                      <a:pt x="261" y="4"/>
                      <a:pt x="260" y="4"/>
                    </a:cubicBezTo>
                    <a:cubicBezTo>
                      <a:pt x="272" y="3"/>
                      <a:pt x="285" y="1"/>
                      <a:pt x="299" y="1"/>
                    </a:cubicBezTo>
                    <a:cubicBezTo>
                      <a:pt x="300" y="1"/>
                      <a:pt x="301" y="0"/>
                      <a:pt x="301" y="0"/>
                    </a:cubicBezTo>
                    <a:cubicBezTo>
                      <a:pt x="301" y="0"/>
                      <a:pt x="301" y="0"/>
                      <a:pt x="301" y="0"/>
                    </a:cubicBezTo>
                    <a:cubicBezTo>
                      <a:pt x="302" y="0"/>
                      <a:pt x="302" y="0"/>
                      <a:pt x="302" y="0"/>
                    </a:cubicBezTo>
                    <a:moveTo>
                      <a:pt x="323" y="0"/>
                    </a:moveTo>
                    <a:cubicBezTo>
                      <a:pt x="323" y="0"/>
                      <a:pt x="323" y="0"/>
                      <a:pt x="323" y="0"/>
                    </a:cubicBezTo>
                    <a:cubicBezTo>
                      <a:pt x="322" y="0"/>
                      <a:pt x="321" y="0"/>
                      <a:pt x="320" y="0"/>
                    </a:cubicBezTo>
                    <a:cubicBezTo>
                      <a:pt x="320" y="0"/>
                      <a:pt x="320" y="0"/>
                      <a:pt x="320" y="0"/>
                    </a:cubicBezTo>
                    <a:cubicBezTo>
                      <a:pt x="341" y="1"/>
                      <a:pt x="364" y="2"/>
                      <a:pt x="390" y="5"/>
                    </a:cubicBezTo>
                    <a:cubicBezTo>
                      <a:pt x="390" y="5"/>
                      <a:pt x="390" y="5"/>
                      <a:pt x="390" y="5"/>
                    </a:cubicBezTo>
                    <a:cubicBezTo>
                      <a:pt x="391" y="5"/>
                      <a:pt x="391" y="5"/>
                      <a:pt x="392" y="4"/>
                    </a:cubicBezTo>
                    <a:cubicBezTo>
                      <a:pt x="367" y="1"/>
                      <a:pt x="344" y="0"/>
                      <a:pt x="3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2" name="Freeform 123"/>
              <p:cNvSpPr>
                <a:spLocks noEditPoints="1"/>
              </p:cNvSpPr>
              <p:nvPr/>
            </p:nvSpPr>
            <p:spPr bwMode="auto">
              <a:xfrm>
                <a:off x="-340" y="486"/>
                <a:ext cx="1257" cy="231"/>
              </a:xfrm>
              <a:custGeom>
                <a:avLst/>
                <a:gdLst>
                  <a:gd name="T0" fmla="*/ 0 w 810"/>
                  <a:gd name="T1" fmla="*/ 149 h 149"/>
                  <a:gd name="T2" fmla="*/ 0 w 810"/>
                  <a:gd name="T3" fmla="*/ 149 h 149"/>
                  <a:gd name="T4" fmla="*/ 30 w 810"/>
                  <a:gd name="T5" fmla="*/ 135 h 149"/>
                  <a:gd name="T6" fmla="*/ 4 w 810"/>
                  <a:gd name="T7" fmla="*/ 147 h 149"/>
                  <a:gd name="T8" fmla="*/ 2 w 810"/>
                  <a:gd name="T9" fmla="*/ 149 h 149"/>
                  <a:gd name="T10" fmla="*/ 27 w 810"/>
                  <a:gd name="T11" fmla="*/ 137 h 149"/>
                  <a:gd name="T12" fmla="*/ 30 w 810"/>
                  <a:gd name="T13" fmla="*/ 135 h 149"/>
                  <a:gd name="T14" fmla="*/ 32 w 810"/>
                  <a:gd name="T15" fmla="*/ 135 h 149"/>
                  <a:gd name="T16" fmla="*/ 128 w 810"/>
                  <a:gd name="T17" fmla="*/ 119 h 149"/>
                  <a:gd name="T18" fmla="*/ 130 w 810"/>
                  <a:gd name="T19" fmla="*/ 117 h 149"/>
                  <a:gd name="T20" fmla="*/ 263 w 810"/>
                  <a:gd name="T21" fmla="*/ 58 h 149"/>
                  <a:gd name="T22" fmla="*/ 132 w 810"/>
                  <a:gd name="T23" fmla="*/ 117 h 149"/>
                  <a:gd name="T24" fmla="*/ 145 w 810"/>
                  <a:gd name="T25" fmla="*/ 119 h 149"/>
                  <a:gd name="T26" fmla="*/ 310 w 810"/>
                  <a:gd name="T27" fmla="*/ 41 h 149"/>
                  <a:gd name="T28" fmla="*/ 308 w 810"/>
                  <a:gd name="T29" fmla="*/ 41 h 149"/>
                  <a:gd name="T30" fmla="*/ 308 w 810"/>
                  <a:gd name="T31" fmla="*/ 41 h 149"/>
                  <a:gd name="T32" fmla="*/ 267 w 810"/>
                  <a:gd name="T33" fmla="*/ 57 h 149"/>
                  <a:gd name="T34" fmla="*/ 310 w 810"/>
                  <a:gd name="T35" fmla="*/ 41 h 149"/>
                  <a:gd name="T36" fmla="*/ 379 w 810"/>
                  <a:gd name="T37" fmla="*/ 21 h 149"/>
                  <a:gd name="T38" fmla="*/ 378 w 810"/>
                  <a:gd name="T39" fmla="*/ 21 h 149"/>
                  <a:gd name="T40" fmla="*/ 311 w 810"/>
                  <a:gd name="T41" fmla="*/ 40 h 149"/>
                  <a:gd name="T42" fmla="*/ 313 w 810"/>
                  <a:gd name="T43" fmla="*/ 40 h 149"/>
                  <a:gd name="T44" fmla="*/ 380 w 810"/>
                  <a:gd name="T45" fmla="*/ 21 h 149"/>
                  <a:gd name="T46" fmla="*/ 746 w 810"/>
                  <a:gd name="T47" fmla="*/ 17 h 149"/>
                  <a:gd name="T48" fmla="*/ 808 w 810"/>
                  <a:gd name="T49" fmla="*/ 31 h 149"/>
                  <a:gd name="T50" fmla="*/ 748 w 810"/>
                  <a:gd name="T51" fmla="*/ 17 h 149"/>
                  <a:gd name="T52" fmla="*/ 742 w 810"/>
                  <a:gd name="T53" fmla="*/ 16 h 149"/>
                  <a:gd name="T54" fmla="*/ 437 w 810"/>
                  <a:gd name="T55" fmla="*/ 9 h 149"/>
                  <a:gd name="T56" fmla="*/ 423 w 810"/>
                  <a:gd name="T57" fmla="*/ 11 h 149"/>
                  <a:gd name="T58" fmla="*/ 438 w 810"/>
                  <a:gd name="T59" fmla="*/ 9 h 149"/>
                  <a:gd name="T60" fmla="*/ 463 w 810"/>
                  <a:gd name="T61" fmla="*/ 6 h 149"/>
                  <a:gd name="T62" fmla="*/ 440 w 810"/>
                  <a:gd name="T63" fmla="*/ 9 h 149"/>
                  <a:gd name="T64" fmla="*/ 441 w 810"/>
                  <a:gd name="T65" fmla="*/ 9 h 149"/>
                  <a:gd name="T66" fmla="*/ 542 w 810"/>
                  <a:gd name="T67" fmla="*/ 0 h 149"/>
                  <a:gd name="T68" fmla="*/ 539 w 810"/>
                  <a:gd name="T69" fmla="*/ 0 h 149"/>
                  <a:gd name="T70" fmla="*/ 467 w 810"/>
                  <a:gd name="T71" fmla="*/ 5 h 149"/>
                  <a:gd name="T72" fmla="*/ 542 w 810"/>
                  <a:gd name="T73"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0" h="149">
                    <a:moveTo>
                      <a:pt x="1" y="149"/>
                    </a:moveTo>
                    <a:cubicBezTo>
                      <a:pt x="0" y="149"/>
                      <a:pt x="0" y="149"/>
                      <a:pt x="0" y="149"/>
                    </a:cubicBezTo>
                    <a:cubicBezTo>
                      <a:pt x="0" y="149"/>
                      <a:pt x="0" y="149"/>
                      <a:pt x="0" y="149"/>
                    </a:cubicBezTo>
                    <a:cubicBezTo>
                      <a:pt x="0" y="149"/>
                      <a:pt x="0" y="149"/>
                      <a:pt x="0" y="149"/>
                    </a:cubicBezTo>
                    <a:cubicBezTo>
                      <a:pt x="1" y="149"/>
                      <a:pt x="1" y="149"/>
                      <a:pt x="1" y="149"/>
                    </a:cubicBezTo>
                    <a:moveTo>
                      <a:pt x="30" y="135"/>
                    </a:moveTo>
                    <a:cubicBezTo>
                      <a:pt x="21" y="139"/>
                      <a:pt x="12" y="143"/>
                      <a:pt x="5" y="147"/>
                    </a:cubicBezTo>
                    <a:cubicBezTo>
                      <a:pt x="5" y="147"/>
                      <a:pt x="4" y="147"/>
                      <a:pt x="4" y="147"/>
                    </a:cubicBezTo>
                    <a:cubicBezTo>
                      <a:pt x="4" y="147"/>
                      <a:pt x="4" y="147"/>
                      <a:pt x="4" y="147"/>
                    </a:cubicBezTo>
                    <a:cubicBezTo>
                      <a:pt x="3" y="148"/>
                      <a:pt x="2" y="148"/>
                      <a:pt x="2" y="149"/>
                    </a:cubicBezTo>
                    <a:cubicBezTo>
                      <a:pt x="9" y="144"/>
                      <a:pt x="18" y="140"/>
                      <a:pt x="27" y="137"/>
                    </a:cubicBezTo>
                    <a:cubicBezTo>
                      <a:pt x="27" y="137"/>
                      <a:pt x="27" y="137"/>
                      <a:pt x="27" y="137"/>
                    </a:cubicBezTo>
                    <a:cubicBezTo>
                      <a:pt x="27" y="137"/>
                      <a:pt x="27" y="137"/>
                      <a:pt x="27" y="137"/>
                    </a:cubicBezTo>
                    <a:cubicBezTo>
                      <a:pt x="28" y="136"/>
                      <a:pt x="29" y="136"/>
                      <a:pt x="30" y="135"/>
                    </a:cubicBezTo>
                    <a:moveTo>
                      <a:pt x="130" y="117"/>
                    </a:moveTo>
                    <a:cubicBezTo>
                      <a:pt x="91" y="119"/>
                      <a:pt x="58" y="125"/>
                      <a:pt x="32" y="135"/>
                    </a:cubicBezTo>
                    <a:cubicBezTo>
                      <a:pt x="30" y="135"/>
                      <a:pt x="29" y="136"/>
                      <a:pt x="28" y="136"/>
                    </a:cubicBezTo>
                    <a:cubicBezTo>
                      <a:pt x="55" y="127"/>
                      <a:pt x="88" y="121"/>
                      <a:pt x="128" y="119"/>
                    </a:cubicBezTo>
                    <a:cubicBezTo>
                      <a:pt x="128" y="119"/>
                      <a:pt x="128" y="119"/>
                      <a:pt x="128" y="119"/>
                    </a:cubicBezTo>
                    <a:cubicBezTo>
                      <a:pt x="129" y="119"/>
                      <a:pt x="129" y="118"/>
                      <a:pt x="130" y="117"/>
                    </a:cubicBezTo>
                    <a:moveTo>
                      <a:pt x="264" y="58"/>
                    </a:moveTo>
                    <a:cubicBezTo>
                      <a:pt x="264" y="58"/>
                      <a:pt x="263" y="58"/>
                      <a:pt x="263" y="58"/>
                    </a:cubicBezTo>
                    <a:cubicBezTo>
                      <a:pt x="222" y="74"/>
                      <a:pt x="183" y="94"/>
                      <a:pt x="146" y="117"/>
                    </a:cubicBezTo>
                    <a:cubicBezTo>
                      <a:pt x="141" y="117"/>
                      <a:pt x="137" y="117"/>
                      <a:pt x="132" y="117"/>
                    </a:cubicBezTo>
                    <a:cubicBezTo>
                      <a:pt x="131" y="118"/>
                      <a:pt x="130" y="119"/>
                      <a:pt x="129" y="119"/>
                    </a:cubicBezTo>
                    <a:cubicBezTo>
                      <a:pt x="134" y="119"/>
                      <a:pt x="140" y="119"/>
                      <a:pt x="145" y="119"/>
                    </a:cubicBezTo>
                    <a:cubicBezTo>
                      <a:pt x="183" y="95"/>
                      <a:pt x="223" y="75"/>
                      <a:pt x="264" y="58"/>
                    </a:cubicBezTo>
                    <a:moveTo>
                      <a:pt x="310" y="41"/>
                    </a:moveTo>
                    <a:cubicBezTo>
                      <a:pt x="309" y="41"/>
                      <a:pt x="309" y="41"/>
                      <a:pt x="309" y="41"/>
                    </a:cubicBezTo>
                    <a:cubicBezTo>
                      <a:pt x="309" y="41"/>
                      <a:pt x="308" y="41"/>
                      <a:pt x="308" y="41"/>
                    </a:cubicBezTo>
                    <a:cubicBezTo>
                      <a:pt x="308" y="41"/>
                      <a:pt x="308" y="41"/>
                      <a:pt x="308" y="41"/>
                    </a:cubicBezTo>
                    <a:cubicBezTo>
                      <a:pt x="308" y="41"/>
                      <a:pt x="308" y="41"/>
                      <a:pt x="308" y="41"/>
                    </a:cubicBezTo>
                    <a:cubicBezTo>
                      <a:pt x="294" y="46"/>
                      <a:pt x="280" y="51"/>
                      <a:pt x="266" y="57"/>
                    </a:cubicBezTo>
                    <a:cubicBezTo>
                      <a:pt x="266" y="57"/>
                      <a:pt x="267" y="57"/>
                      <a:pt x="267" y="57"/>
                    </a:cubicBezTo>
                    <a:cubicBezTo>
                      <a:pt x="267" y="57"/>
                      <a:pt x="267" y="57"/>
                      <a:pt x="267" y="57"/>
                    </a:cubicBezTo>
                    <a:cubicBezTo>
                      <a:pt x="281" y="51"/>
                      <a:pt x="295" y="46"/>
                      <a:pt x="310" y="41"/>
                    </a:cubicBezTo>
                    <a:moveTo>
                      <a:pt x="380" y="21"/>
                    </a:moveTo>
                    <a:cubicBezTo>
                      <a:pt x="380" y="21"/>
                      <a:pt x="379" y="21"/>
                      <a:pt x="379" y="21"/>
                    </a:cubicBezTo>
                    <a:cubicBezTo>
                      <a:pt x="379" y="21"/>
                      <a:pt x="378" y="21"/>
                      <a:pt x="378" y="21"/>
                    </a:cubicBezTo>
                    <a:cubicBezTo>
                      <a:pt x="378" y="21"/>
                      <a:pt x="378" y="21"/>
                      <a:pt x="378" y="21"/>
                    </a:cubicBezTo>
                    <a:cubicBezTo>
                      <a:pt x="368" y="23"/>
                      <a:pt x="358" y="26"/>
                      <a:pt x="349" y="28"/>
                    </a:cubicBezTo>
                    <a:cubicBezTo>
                      <a:pt x="336" y="32"/>
                      <a:pt x="323" y="36"/>
                      <a:pt x="311" y="40"/>
                    </a:cubicBezTo>
                    <a:cubicBezTo>
                      <a:pt x="312" y="40"/>
                      <a:pt x="312" y="40"/>
                      <a:pt x="313" y="40"/>
                    </a:cubicBezTo>
                    <a:cubicBezTo>
                      <a:pt x="313" y="40"/>
                      <a:pt x="313" y="40"/>
                      <a:pt x="313" y="40"/>
                    </a:cubicBezTo>
                    <a:cubicBezTo>
                      <a:pt x="325" y="36"/>
                      <a:pt x="338" y="32"/>
                      <a:pt x="350" y="28"/>
                    </a:cubicBezTo>
                    <a:cubicBezTo>
                      <a:pt x="360" y="26"/>
                      <a:pt x="370" y="23"/>
                      <a:pt x="380" y="21"/>
                    </a:cubicBezTo>
                    <a:moveTo>
                      <a:pt x="742" y="16"/>
                    </a:moveTo>
                    <a:cubicBezTo>
                      <a:pt x="744" y="16"/>
                      <a:pt x="745" y="16"/>
                      <a:pt x="746" y="17"/>
                    </a:cubicBezTo>
                    <a:cubicBezTo>
                      <a:pt x="766" y="20"/>
                      <a:pt x="787" y="25"/>
                      <a:pt x="808" y="31"/>
                    </a:cubicBezTo>
                    <a:cubicBezTo>
                      <a:pt x="808" y="31"/>
                      <a:pt x="808" y="31"/>
                      <a:pt x="808" y="31"/>
                    </a:cubicBezTo>
                    <a:cubicBezTo>
                      <a:pt x="809" y="31"/>
                      <a:pt x="809" y="31"/>
                      <a:pt x="810" y="31"/>
                    </a:cubicBezTo>
                    <a:cubicBezTo>
                      <a:pt x="789" y="25"/>
                      <a:pt x="768" y="21"/>
                      <a:pt x="748" y="17"/>
                    </a:cubicBezTo>
                    <a:cubicBezTo>
                      <a:pt x="748" y="17"/>
                      <a:pt x="747" y="17"/>
                      <a:pt x="746" y="17"/>
                    </a:cubicBezTo>
                    <a:cubicBezTo>
                      <a:pt x="745" y="16"/>
                      <a:pt x="744" y="16"/>
                      <a:pt x="742" y="16"/>
                    </a:cubicBezTo>
                    <a:moveTo>
                      <a:pt x="438" y="9"/>
                    </a:moveTo>
                    <a:cubicBezTo>
                      <a:pt x="438" y="9"/>
                      <a:pt x="437" y="9"/>
                      <a:pt x="437" y="9"/>
                    </a:cubicBezTo>
                    <a:cubicBezTo>
                      <a:pt x="432" y="10"/>
                      <a:pt x="428" y="11"/>
                      <a:pt x="423" y="11"/>
                    </a:cubicBezTo>
                    <a:cubicBezTo>
                      <a:pt x="423" y="11"/>
                      <a:pt x="423" y="11"/>
                      <a:pt x="423" y="11"/>
                    </a:cubicBezTo>
                    <a:cubicBezTo>
                      <a:pt x="424" y="11"/>
                      <a:pt x="424" y="12"/>
                      <a:pt x="424" y="12"/>
                    </a:cubicBezTo>
                    <a:cubicBezTo>
                      <a:pt x="429" y="11"/>
                      <a:pt x="434" y="10"/>
                      <a:pt x="438" y="9"/>
                    </a:cubicBezTo>
                    <a:moveTo>
                      <a:pt x="464" y="6"/>
                    </a:moveTo>
                    <a:cubicBezTo>
                      <a:pt x="464" y="6"/>
                      <a:pt x="463" y="6"/>
                      <a:pt x="463" y="6"/>
                    </a:cubicBezTo>
                    <a:cubicBezTo>
                      <a:pt x="463" y="6"/>
                      <a:pt x="463" y="6"/>
                      <a:pt x="463" y="6"/>
                    </a:cubicBezTo>
                    <a:cubicBezTo>
                      <a:pt x="455" y="7"/>
                      <a:pt x="448" y="8"/>
                      <a:pt x="440" y="9"/>
                    </a:cubicBezTo>
                    <a:cubicBezTo>
                      <a:pt x="441" y="9"/>
                      <a:pt x="441" y="9"/>
                      <a:pt x="441" y="9"/>
                    </a:cubicBezTo>
                    <a:cubicBezTo>
                      <a:pt x="441" y="9"/>
                      <a:pt x="441" y="9"/>
                      <a:pt x="441" y="9"/>
                    </a:cubicBezTo>
                    <a:cubicBezTo>
                      <a:pt x="449" y="8"/>
                      <a:pt x="457" y="7"/>
                      <a:pt x="464" y="6"/>
                    </a:cubicBezTo>
                    <a:moveTo>
                      <a:pt x="542" y="0"/>
                    </a:moveTo>
                    <a:cubicBezTo>
                      <a:pt x="542" y="0"/>
                      <a:pt x="542" y="0"/>
                      <a:pt x="542" y="0"/>
                    </a:cubicBezTo>
                    <a:cubicBezTo>
                      <a:pt x="539" y="0"/>
                      <a:pt x="539" y="0"/>
                      <a:pt x="539" y="0"/>
                    </a:cubicBezTo>
                    <a:cubicBezTo>
                      <a:pt x="515" y="1"/>
                      <a:pt x="490" y="2"/>
                      <a:pt x="466" y="5"/>
                    </a:cubicBezTo>
                    <a:cubicBezTo>
                      <a:pt x="466" y="5"/>
                      <a:pt x="467" y="5"/>
                      <a:pt x="467" y="5"/>
                    </a:cubicBezTo>
                    <a:cubicBezTo>
                      <a:pt x="467" y="5"/>
                      <a:pt x="467" y="5"/>
                      <a:pt x="467" y="5"/>
                    </a:cubicBezTo>
                    <a:cubicBezTo>
                      <a:pt x="492" y="2"/>
                      <a:pt x="517" y="1"/>
                      <a:pt x="5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3" name="Freeform 124"/>
              <p:cNvSpPr>
                <a:spLocks noEditPoints="1"/>
              </p:cNvSpPr>
              <p:nvPr/>
            </p:nvSpPr>
            <p:spPr bwMode="auto">
              <a:xfrm>
                <a:off x="501" y="486"/>
                <a:ext cx="317" cy="51"/>
              </a:xfrm>
              <a:custGeom>
                <a:avLst/>
                <a:gdLst>
                  <a:gd name="T0" fmla="*/ 174 w 204"/>
                  <a:gd name="T1" fmla="*/ 25 h 33"/>
                  <a:gd name="T2" fmla="*/ 171 w 204"/>
                  <a:gd name="T3" fmla="*/ 25 h 33"/>
                  <a:gd name="T4" fmla="*/ 201 w 204"/>
                  <a:gd name="T5" fmla="*/ 33 h 33"/>
                  <a:gd name="T6" fmla="*/ 201 w 204"/>
                  <a:gd name="T7" fmla="*/ 33 h 33"/>
                  <a:gd name="T8" fmla="*/ 201 w 204"/>
                  <a:gd name="T9" fmla="*/ 33 h 33"/>
                  <a:gd name="T10" fmla="*/ 203 w 204"/>
                  <a:gd name="T11" fmla="*/ 33 h 33"/>
                  <a:gd name="T12" fmla="*/ 204 w 204"/>
                  <a:gd name="T13" fmla="*/ 33 h 33"/>
                  <a:gd name="T14" fmla="*/ 174 w 204"/>
                  <a:gd name="T15" fmla="*/ 25 h 33"/>
                  <a:gd name="T16" fmla="*/ 125 w 204"/>
                  <a:gd name="T17" fmla="*/ 14 h 33"/>
                  <a:gd name="T18" fmla="*/ 122 w 204"/>
                  <a:gd name="T19" fmla="*/ 14 h 33"/>
                  <a:gd name="T20" fmla="*/ 170 w 204"/>
                  <a:gd name="T21" fmla="*/ 24 h 33"/>
                  <a:gd name="T22" fmla="*/ 170 w 204"/>
                  <a:gd name="T23" fmla="*/ 24 h 33"/>
                  <a:gd name="T24" fmla="*/ 172 w 204"/>
                  <a:gd name="T25" fmla="*/ 24 h 33"/>
                  <a:gd name="T26" fmla="*/ 125 w 204"/>
                  <a:gd name="T27" fmla="*/ 14 h 33"/>
                  <a:gd name="T28" fmla="*/ 105 w 204"/>
                  <a:gd name="T29" fmla="*/ 10 h 33"/>
                  <a:gd name="T30" fmla="*/ 102 w 204"/>
                  <a:gd name="T31" fmla="*/ 10 h 33"/>
                  <a:gd name="T32" fmla="*/ 110 w 204"/>
                  <a:gd name="T33" fmla="*/ 11 h 33"/>
                  <a:gd name="T34" fmla="*/ 121 w 204"/>
                  <a:gd name="T35" fmla="*/ 13 h 33"/>
                  <a:gd name="T36" fmla="*/ 121 w 204"/>
                  <a:gd name="T37" fmla="*/ 13 h 33"/>
                  <a:gd name="T38" fmla="*/ 123 w 204"/>
                  <a:gd name="T39" fmla="*/ 13 h 33"/>
                  <a:gd name="T40" fmla="*/ 112 w 204"/>
                  <a:gd name="T41" fmla="*/ 11 h 33"/>
                  <a:gd name="T42" fmla="*/ 105 w 204"/>
                  <a:gd name="T43" fmla="*/ 10 h 33"/>
                  <a:gd name="T44" fmla="*/ 68 w 204"/>
                  <a:gd name="T45" fmla="*/ 4 h 33"/>
                  <a:gd name="T46" fmla="*/ 65 w 204"/>
                  <a:gd name="T47" fmla="*/ 4 h 33"/>
                  <a:gd name="T48" fmla="*/ 101 w 204"/>
                  <a:gd name="T49" fmla="*/ 10 h 33"/>
                  <a:gd name="T50" fmla="*/ 101 w 204"/>
                  <a:gd name="T51" fmla="*/ 10 h 33"/>
                  <a:gd name="T52" fmla="*/ 103 w 204"/>
                  <a:gd name="T53" fmla="*/ 9 h 33"/>
                  <a:gd name="T54" fmla="*/ 68 w 204"/>
                  <a:gd name="T55" fmla="*/ 4 h 33"/>
                  <a:gd name="T56" fmla="*/ 1 w 204"/>
                  <a:gd name="T57" fmla="*/ 0 h 33"/>
                  <a:gd name="T58" fmla="*/ 0 w 204"/>
                  <a:gd name="T59" fmla="*/ 0 h 33"/>
                  <a:gd name="T60" fmla="*/ 0 w 204"/>
                  <a:gd name="T61" fmla="*/ 0 h 33"/>
                  <a:gd name="T62" fmla="*/ 0 w 204"/>
                  <a:gd name="T63" fmla="*/ 0 h 33"/>
                  <a:gd name="T64" fmla="*/ 1 w 204"/>
                  <a:gd name="T65" fmla="*/ 0 h 33"/>
                  <a:gd name="T66" fmla="*/ 8 w 204"/>
                  <a:gd name="T67" fmla="*/ 0 h 33"/>
                  <a:gd name="T68" fmla="*/ 5 w 204"/>
                  <a:gd name="T69" fmla="*/ 0 h 33"/>
                  <a:gd name="T70" fmla="*/ 1 w 204"/>
                  <a:gd name="T71" fmla="*/ 0 h 33"/>
                  <a:gd name="T72" fmla="*/ 5 w 204"/>
                  <a:gd name="T73" fmla="*/ 0 h 33"/>
                  <a:gd name="T74" fmla="*/ 64 w 204"/>
                  <a:gd name="T75" fmla="*/ 4 h 33"/>
                  <a:gd name="T76" fmla="*/ 64 w 204"/>
                  <a:gd name="T77" fmla="*/ 4 h 33"/>
                  <a:gd name="T78" fmla="*/ 67 w 204"/>
                  <a:gd name="T79" fmla="*/ 4 h 33"/>
                  <a:gd name="T80" fmla="*/ 8 w 204"/>
                  <a:gd name="T8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4" h="33">
                    <a:moveTo>
                      <a:pt x="174" y="25"/>
                    </a:moveTo>
                    <a:cubicBezTo>
                      <a:pt x="173" y="25"/>
                      <a:pt x="172" y="25"/>
                      <a:pt x="171" y="25"/>
                    </a:cubicBezTo>
                    <a:cubicBezTo>
                      <a:pt x="181" y="27"/>
                      <a:pt x="191" y="30"/>
                      <a:pt x="201" y="33"/>
                    </a:cubicBezTo>
                    <a:cubicBezTo>
                      <a:pt x="201" y="33"/>
                      <a:pt x="201" y="33"/>
                      <a:pt x="201" y="33"/>
                    </a:cubicBezTo>
                    <a:cubicBezTo>
                      <a:pt x="201" y="33"/>
                      <a:pt x="201" y="33"/>
                      <a:pt x="201" y="33"/>
                    </a:cubicBezTo>
                    <a:cubicBezTo>
                      <a:pt x="202" y="33"/>
                      <a:pt x="203" y="33"/>
                      <a:pt x="203" y="33"/>
                    </a:cubicBezTo>
                    <a:cubicBezTo>
                      <a:pt x="204" y="33"/>
                      <a:pt x="204" y="33"/>
                      <a:pt x="204" y="33"/>
                    </a:cubicBezTo>
                    <a:cubicBezTo>
                      <a:pt x="193" y="30"/>
                      <a:pt x="184" y="27"/>
                      <a:pt x="174" y="25"/>
                    </a:cubicBezTo>
                    <a:moveTo>
                      <a:pt x="125" y="14"/>
                    </a:moveTo>
                    <a:cubicBezTo>
                      <a:pt x="124" y="14"/>
                      <a:pt x="123" y="14"/>
                      <a:pt x="122" y="14"/>
                    </a:cubicBezTo>
                    <a:cubicBezTo>
                      <a:pt x="138" y="17"/>
                      <a:pt x="154" y="20"/>
                      <a:pt x="170" y="24"/>
                    </a:cubicBezTo>
                    <a:cubicBezTo>
                      <a:pt x="170" y="24"/>
                      <a:pt x="170" y="24"/>
                      <a:pt x="170" y="24"/>
                    </a:cubicBezTo>
                    <a:cubicBezTo>
                      <a:pt x="170" y="24"/>
                      <a:pt x="171" y="24"/>
                      <a:pt x="172" y="24"/>
                    </a:cubicBezTo>
                    <a:cubicBezTo>
                      <a:pt x="156" y="20"/>
                      <a:pt x="140" y="17"/>
                      <a:pt x="125" y="14"/>
                    </a:cubicBezTo>
                    <a:moveTo>
                      <a:pt x="105" y="10"/>
                    </a:moveTo>
                    <a:cubicBezTo>
                      <a:pt x="104" y="10"/>
                      <a:pt x="103" y="10"/>
                      <a:pt x="102" y="10"/>
                    </a:cubicBezTo>
                    <a:cubicBezTo>
                      <a:pt x="105" y="10"/>
                      <a:pt x="107" y="11"/>
                      <a:pt x="110" y="11"/>
                    </a:cubicBezTo>
                    <a:cubicBezTo>
                      <a:pt x="113" y="12"/>
                      <a:pt x="117" y="13"/>
                      <a:pt x="121" y="13"/>
                    </a:cubicBezTo>
                    <a:cubicBezTo>
                      <a:pt x="121" y="13"/>
                      <a:pt x="121" y="13"/>
                      <a:pt x="121" y="13"/>
                    </a:cubicBezTo>
                    <a:cubicBezTo>
                      <a:pt x="122" y="13"/>
                      <a:pt x="122" y="13"/>
                      <a:pt x="123" y="13"/>
                    </a:cubicBezTo>
                    <a:cubicBezTo>
                      <a:pt x="120" y="12"/>
                      <a:pt x="116" y="12"/>
                      <a:pt x="112" y="11"/>
                    </a:cubicBezTo>
                    <a:cubicBezTo>
                      <a:pt x="110" y="11"/>
                      <a:pt x="107" y="10"/>
                      <a:pt x="105" y="10"/>
                    </a:cubicBezTo>
                    <a:moveTo>
                      <a:pt x="68" y="4"/>
                    </a:moveTo>
                    <a:cubicBezTo>
                      <a:pt x="67" y="4"/>
                      <a:pt x="66" y="4"/>
                      <a:pt x="65" y="4"/>
                    </a:cubicBezTo>
                    <a:cubicBezTo>
                      <a:pt x="77" y="6"/>
                      <a:pt x="88" y="7"/>
                      <a:pt x="101" y="10"/>
                    </a:cubicBezTo>
                    <a:cubicBezTo>
                      <a:pt x="101" y="10"/>
                      <a:pt x="101" y="10"/>
                      <a:pt x="101" y="10"/>
                    </a:cubicBezTo>
                    <a:cubicBezTo>
                      <a:pt x="102" y="10"/>
                      <a:pt x="102" y="10"/>
                      <a:pt x="103" y="9"/>
                    </a:cubicBezTo>
                    <a:cubicBezTo>
                      <a:pt x="91" y="7"/>
                      <a:pt x="79" y="6"/>
                      <a:pt x="68" y="4"/>
                    </a:cubicBezTo>
                    <a:moveTo>
                      <a:pt x="1" y="0"/>
                    </a:moveTo>
                    <a:cubicBezTo>
                      <a:pt x="1" y="0"/>
                      <a:pt x="0" y="0"/>
                      <a:pt x="0" y="0"/>
                    </a:cubicBezTo>
                    <a:cubicBezTo>
                      <a:pt x="0" y="0"/>
                      <a:pt x="0" y="0"/>
                      <a:pt x="0" y="0"/>
                    </a:cubicBezTo>
                    <a:cubicBezTo>
                      <a:pt x="0" y="0"/>
                      <a:pt x="0" y="0"/>
                      <a:pt x="0" y="0"/>
                    </a:cubicBezTo>
                    <a:cubicBezTo>
                      <a:pt x="1" y="0"/>
                      <a:pt x="1" y="0"/>
                      <a:pt x="1" y="0"/>
                    </a:cubicBezTo>
                    <a:moveTo>
                      <a:pt x="8" y="0"/>
                    </a:moveTo>
                    <a:cubicBezTo>
                      <a:pt x="7" y="0"/>
                      <a:pt x="6" y="0"/>
                      <a:pt x="5" y="0"/>
                    </a:cubicBezTo>
                    <a:cubicBezTo>
                      <a:pt x="1" y="0"/>
                      <a:pt x="1" y="0"/>
                      <a:pt x="1" y="0"/>
                    </a:cubicBezTo>
                    <a:cubicBezTo>
                      <a:pt x="2" y="0"/>
                      <a:pt x="3" y="0"/>
                      <a:pt x="5" y="0"/>
                    </a:cubicBezTo>
                    <a:cubicBezTo>
                      <a:pt x="23" y="0"/>
                      <a:pt x="42" y="2"/>
                      <a:pt x="64" y="4"/>
                    </a:cubicBezTo>
                    <a:cubicBezTo>
                      <a:pt x="64" y="4"/>
                      <a:pt x="64" y="4"/>
                      <a:pt x="64" y="4"/>
                    </a:cubicBezTo>
                    <a:cubicBezTo>
                      <a:pt x="65" y="4"/>
                      <a:pt x="66" y="4"/>
                      <a:pt x="67" y="4"/>
                    </a:cubicBezTo>
                    <a:cubicBezTo>
                      <a:pt x="45" y="2"/>
                      <a:pt x="26"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4" name="Freeform 125"/>
              <p:cNvSpPr>
                <a:spLocks noEditPoints="1"/>
              </p:cNvSpPr>
              <p:nvPr/>
            </p:nvSpPr>
            <p:spPr bwMode="auto">
              <a:xfrm>
                <a:off x="63" y="494"/>
                <a:ext cx="451" cy="56"/>
              </a:xfrm>
              <a:custGeom>
                <a:avLst/>
                <a:gdLst>
                  <a:gd name="T0" fmla="*/ 116 w 290"/>
                  <a:gd name="T1" fmla="*/ 10 h 36"/>
                  <a:gd name="T2" fmla="*/ 113 w 290"/>
                  <a:gd name="T3" fmla="*/ 11 h 36"/>
                  <a:gd name="T4" fmla="*/ 90 w 290"/>
                  <a:gd name="T5" fmla="*/ 15 h 36"/>
                  <a:gd name="T6" fmla="*/ 90 w 290"/>
                  <a:gd name="T7" fmla="*/ 15 h 36"/>
                  <a:gd name="T8" fmla="*/ 86 w 290"/>
                  <a:gd name="T9" fmla="*/ 16 h 36"/>
                  <a:gd name="T10" fmla="*/ 86 w 290"/>
                  <a:gd name="T11" fmla="*/ 16 h 36"/>
                  <a:gd name="T12" fmla="*/ 34 w 290"/>
                  <a:gd name="T13" fmla="*/ 28 h 36"/>
                  <a:gd name="T14" fmla="*/ 25 w 290"/>
                  <a:gd name="T15" fmla="*/ 31 h 36"/>
                  <a:gd name="T16" fmla="*/ 3 w 290"/>
                  <a:gd name="T17" fmla="*/ 35 h 36"/>
                  <a:gd name="T18" fmla="*/ 0 w 290"/>
                  <a:gd name="T19" fmla="*/ 36 h 36"/>
                  <a:gd name="T20" fmla="*/ 23 w 290"/>
                  <a:gd name="T21" fmla="*/ 31 h 36"/>
                  <a:gd name="T22" fmla="*/ 36 w 290"/>
                  <a:gd name="T23" fmla="*/ 28 h 36"/>
                  <a:gd name="T24" fmla="*/ 88 w 290"/>
                  <a:gd name="T25" fmla="*/ 15 h 36"/>
                  <a:gd name="T26" fmla="*/ 88 w 290"/>
                  <a:gd name="T27" fmla="*/ 15 h 36"/>
                  <a:gd name="T28" fmla="*/ 91 w 290"/>
                  <a:gd name="T29" fmla="*/ 15 h 36"/>
                  <a:gd name="T30" fmla="*/ 91 w 290"/>
                  <a:gd name="T31" fmla="*/ 15 h 36"/>
                  <a:gd name="T32" fmla="*/ 116 w 290"/>
                  <a:gd name="T33" fmla="*/ 10 h 36"/>
                  <a:gd name="T34" fmla="*/ 281 w 290"/>
                  <a:gd name="T35" fmla="*/ 5 h 36"/>
                  <a:gd name="T36" fmla="*/ 278 w 290"/>
                  <a:gd name="T37" fmla="*/ 5 h 36"/>
                  <a:gd name="T38" fmla="*/ 287 w 290"/>
                  <a:gd name="T39" fmla="*/ 6 h 36"/>
                  <a:gd name="T40" fmla="*/ 290 w 290"/>
                  <a:gd name="T41" fmla="*/ 6 h 36"/>
                  <a:gd name="T42" fmla="*/ 281 w 290"/>
                  <a:gd name="T43" fmla="*/ 5 h 36"/>
                  <a:gd name="T44" fmla="*/ 169 w 290"/>
                  <a:gd name="T45" fmla="*/ 3 h 36"/>
                  <a:gd name="T46" fmla="*/ 168 w 290"/>
                  <a:gd name="T47" fmla="*/ 3 h 36"/>
                  <a:gd name="T48" fmla="*/ 169 w 290"/>
                  <a:gd name="T49" fmla="*/ 3 h 36"/>
                  <a:gd name="T50" fmla="*/ 257 w 290"/>
                  <a:gd name="T51" fmla="*/ 2 h 36"/>
                  <a:gd name="T52" fmla="*/ 257 w 290"/>
                  <a:gd name="T53" fmla="*/ 2 h 36"/>
                  <a:gd name="T54" fmla="*/ 254 w 290"/>
                  <a:gd name="T55" fmla="*/ 3 h 36"/>
                  <a:gd name="T56" fmla="*/ 254 w 290"/>
                  <a:gd name="T57" fmla="*/ 3 h 36"/>
                  <a:gd name="T58" fmla="*/ 276 w 290"/>
                  <a:gd name="T59" fmla="*/ 5 h 36"/>
                  <a:gd name="T60" fmla="*/ 276 w 290"/>
                  <a:gd name="T61" fmla="*/ 5 h 36"/>
                  <a:gd name="T62" fmla="*/ 279 w 290"/>
                  <a:gd name="T63" fmla="*/ 5 h 36"/>
                  <a:gd name="T64" fmla="*/ 257 w 290"/>
                  <a:gd name="T65" fmla="*/ 2 h 36"/>
                  <a:gd name="T66" fmla="*/ 212 w 290"/>
                  <a:gd name="T67" fmla="*/ 0 h 36"/>
                  <a:gd name="T68" fmla="*/ 207 w 290"/>
                  <a:gd name="T69" fmla="*/ 0 h 36"/>
                  <a:gd name="T70" fmla="*/ 207 w 290"/>
                  <a:gd name="T71" fmla="*/ 0 h 36"/>
                  <a:gd name="T72" fmla="*/ 206 w 290"/>
                  <a:gd name="T73" fmla="*/ 0 h 36"/>
                  <a:gd name="T74" fmla="*/ 206 w 290"/>
                  <a:gd name="T75" fmla="*/ 0 h 36"/>
                  <a:gd name="T76" fmla="*/ 178 w 290"/>
                  <a:gd name="T77" fmla="*/ 2 h 36"/>
                  <a:gd name="T78" fmla="*/ 170 w 290"/>
                  <a:gd name="T79" fmla="*/ 3 h 36"/>
                  <a:gd name="T80" fmla="*/ 169 w 290"/>
                  <a:gd name="T81" fmla="*/ 3 h 36"/>
                  <a:gd name="T82" fmla="*/ 203 w 290"/>
                  <a:gd name="T83" fmla="*/ 1 h 36"/>
                  <a:gd name="T84" fmla="*/ 203 w 290"/>
                  <a:gd name="T85" fmla="*/ 1 h 36"/>
                  <a:gd name="T86" fmla="*/ 204 w 290"/>
                  <a:gd name="T87" fmla="*/ 1 h 36"/>
                  <a:gd name="T88" fmla="*/ 204 w 290"/>
                  <a:gd name="T89" fmla="*/ 1 h 36"/>
                  <a:gd name="T90" fmla="*/ 209 w 290"/>
                  <a:gd name="T91" fmla="*/ 1 h 36"/>
                  <a:gd name="T92" fmla="*/ 252 w 290"/>
                  <a:gd name="T93" fmla="*/ 2 h 36"/>
                  <a:gd name="T94" fmla="*/ 252 w 290"/>
                  <a:gd name="T95" fmla="*/ 2 h 36"/>
                  <a:gd name="T96" fmla="*/ 255 w 290"/>
                  <a:gd name="T97" fmla="*/ 2 h 36"/>
                  <a:gd name="T98" fmla="*/ 212 w 290"/>
                  <a:gd name="T9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 h="36">
                    <a:moveTo>
                      <a:pt x="116" y="10"/>
                    </a:moveTo>
                    <a:cubicBezTo>
                      <a:pt x="115" y="10"/>
                      <a:pt x="114" y="11"/>
                      <a:pt x="113" y="11"/>
                    </a:cubicBezTo>
                    <a:cubicBezTo>
                      <a:pt x="106" y="12"/>
                      <a:pt x="98" y="13"/>
                      <a:pt x="90" y="15"/>
                    </a:cubicBezTo>
                    <a:cubicBezTo>
                      <a:pt x="90" y="15"/>
                      <a:pt x="90" y="15"/>
                      <a:pt x="90" y="15"/>
                    </a:cubicBezTo>
                    <a:cubicBezTo>
                      <a:pt x="89" y="15"/>
                      <a:pt x="87" y="15"/>
                      <a:pt x="86" y="16"/>
                    </a:cubicBezTo>
                    <a:cubicBezTo>
                      <a:pt x="86" y="16"/>
                      <a:pt x="86" y="16"/>
                      <a:pt x="86" y="16"/>
                    </a:cubicBezTo>
                    <a:cubicBezTo>
                      <a:pt x="69" y="19"/>
                      <a:pt x="52" y="23"/>
                      <a:pt x="34" y="28"/>
                    </a:cubicBezTo>
                    <a:cubicBezTo>
                      <a:pt x="31" y="29"/>
                      <a:pt x="28" y="30"/>
                      <a:pt x="25" y="31"/>
                    </a:cubicBezTo>
                    <a:cubicBezTo>
                      <a:pt x="17" y="32"/>
                      <a:pt x="10" y="33"/>
                      <a:pt x="3" y="35"/>
                    </a:cubicBezTo>
                    <a:cubicBezTo>
                      <a:pt x="0" y="36"/>
                      <a:pt x="0" y="36"/>
                      <a:pt x="0" y="36"/>
                    </a:cubicBezTo>
                    <a:cubicBezTo>
                      <a:pt x="7" y="34"/>
                      <a:pt x="15" y="33"/>
                      <a:pt x="23" y="31"/>
                    </a:cubicBezTo>
                    <a:cubicBezTo>
                      <a:pt x="27" y="30"/>
                      <a:pt x="31" y="29"/>
                      <a:pt x="36" y="28"/>
                    </a:cubicBezTo>
                    <a:cubicBezTo>
                      <a:pt x="53" y="23"/>
                      <a:pt x="70" y="19"/>
                      <a:pt x="88" y="15"/>
                    </a:cubicBezTo>
                    <a:cubicBezTo>
                      <a:pt x="88" y="15"/>
                      <a:pt x="88" y="15"/>
                      <a:pt x="88" y="15"/>
                    </a:cubicBezTo>
                    <a:cubicBezTo>
                      <a:pt x="89" y="15"/>
                      <a:pt x="90" y="15"/>
                      <a:pt x="91" y="15"/>
                    </a:cubicBezTo>
                    <a:cubicBezTo>
                      <a:pt x="91" y="15"/>
                      <a:pt x="91" y="15"/>
                      <a:pt x="91" y="15"/>
                    </a:cubicBezTo>
                    <a:cubicBezTo>
                      <a:pt x="99" y="13"/>
                      <a:pt x="107" y="12"/>
                      <a:pt x="116" y="10"/>
                    </a:cubicBezTo>
                    <a:moveTo>
                      <a:pt x="281" y="5"/>
                    </a:moveTo>
                    <a:cubicBezTo>
                      <a:pt x="280" y="5"/>
                      <a:pt x="279" y="5"/>
                      <a:pt x="278" y="5"/>
                    </a:cubicBezTo>
                    <a:cubicBezTo>
                      <a:pt x="281" y="5"/>
                      <a:pt x="284" y="6"/>
                      <a:pt x="287" y="6"/>
                    </a:cubicBezTo>
                    <a:cubicBezTo>
                      <a:pt x="288" y="6"/>
                      <a:pt x="289" y="6"/>
                      <a:pt x="290" y="6"/>
                    </a:cubicBezTo>
                    <a:cubicBezTo>
                      <a:pt x="287" y="5"/>
                      <a:pt x="284" y="5"/>
                      <a:pt x="281" y="5"/>
                    </a:cubicBezTo>
                    <a:moveTo>
                      <a:pt x="169" y="3"/>
                    </a:moveTo>
                    <a:cubicBezTo>
                      <a:pt x="168" y="3"/>
                      <a:pt x="168" y="3"/>
                      <a:pt x="168" y="3"/>
                    </a:cubicBezTo>
                    <a:cubicBezTo>
                      <a:pt x="169" y="3"/>
                      <a:pt x="169" y="3"/>
                      <a:pt x="169" y="3"/>
                    </a:cubicBezTo>
                    <a:moveTo>
                      <a:pt x="257" y="2"/>
                    </a:moveTo>
                    <a:cubicBezTo>
                      <a:pt x="257" y="2"/>
                      <a:pt x="257" y="2"/>
                      <a:pt x="257" y="2"/>
                    </a:cubicBezTo>
                    <a:cubicBezTo>
                      <a:pt x="256" y="2"/>
                      <a:pt x="255" y="2"/>
                      <a:pt x="254" y="3"/>
                    </a:cubicBezTo>
                    <a:cubicBezTo>
                      <a:pt x="254" y="3"/>
                      <a:pt x="254" y="3"/>
                      <a:pt x="254" y="3"/>
                    </a:cubicBezTo>
                    <a:cubicBezTo>
                      <a:pt x="261" y="3"/>
                      <a:pt x="269" y="4"/>
                      <a:pt x="276" y="5"/>
                    </a:cubicBezTo>
                    <a:cubicBezTo>
                      <a:pt x="276" y="5"/>
                      <a:pt x="276" y="5"/>
                      <a:pt x="276" y="5"/>
                    </a:cubicBezTo>
                    <a:cubicBezTo>
                      <a:pt x="277" y="5"/>
                      <a:pt x="278" y="5"/>
                      <a:pt x="279" y="5"/>
                    </a:cubicBezTo>
                    <a:cubicBezTo>
                      <a:pt x="271" y="4"/>
                      <a:pt x="264" y="3"/>
                      <a:pt x="257" y="2"/>
                    </a:cubicBezTo>
                    <a:moveTo>
                      <a:pt x="212" y="0"/>
                    </a:moveTo>
                    <a:cubicBezTo>
                      <a:pt x="211" y="0"/>
                      <a:pt x="209" y="0"/>
                      <a:pt x="207" y="0"/>
                    </a:cubicBezTo>
                    <a:cubicBezTo>
                      <a:pt x="207" y="0"/>
                      <a:pt x="207" y="0"/>
                      <a:pt x="207" y="0"/>
                    </a:cubicBezTo>
                    <a:cubicBezTo>
                      <a:pt x="207" y="0"/>
                      <a:pt x="206" y="0"/>
                      <a:pt x="206" y="0"/>
                    </a:cubicBezTo>
                    <a:cubicBezTo>
                      <a:pt x="206" y="0"/>
                      <a:pt x="206" y="0"/>
                      <a:pt x="206" y="0"/>
                    </a:cubicBezTo>
                    <a:cubicBezTo>
                      <a:pt x="196" y="0"/>
                      <a:pt x="187" y="1"/>
                      <a:pt x="178" y="2"/>
                    </a:cubicBezTo>
                    <a:cubicBezTo>
                      <a:pt x="175" y="2"/>
                      <a:pt x="173" y="2"/>
                      <a:pt x="170" y="3"/>
                    </a:cubicBezTo>
                    <a:cubicBezTo>
                      <a:pt x="169" y="3"/>
                      <a:pt x="169" y="3"/>
                      <a:pt x="169" y="3"/>
                    </a:cubicBezTo>
                    <a:cubicBezTo>
                      <a:pt x="179" y="2"/>
                      <a:pt x="191" y="1"/>
                      <a:pt x="203" y="1"/>
                    </a:cubicBezTo>
                    <a:cubicBezTo>
                      <a:pt x="203" y="1"/>
                      <a:pt x="203" y="1"/>
                      <a:pt x="203" y="1"/>
                    </a:cubicBezTo>
                    <a:cubicBezTo>
                      <a:pt x="203" y="1"/>
                      <a:pt x="204" y="1"/>
                      <a:pt x="204" y="1"/>
                    </a:cubicBezTo>
                    <a:cubicBezTo>
                      <a:pt x="204" y="1"/>
                      <a:pt x="204" y="1"/>
                      <a:pt x="204" y="1"/>
                    </a:cubicBezTo>
                    <a:cubicBezTo>
                      <a:pt x="206" y="1"/>
                      <a:pt x="208" y="1"/>
                      <a:pt x="209" y="1"/>
                    </a:cubicBezTo>
                    <a:cubicBezTo>
                      <a:pt x="223" y="1"/>
                      <a:pt x="237" y="1"/>
                      <a:pt x="252" y="2"/>
                    </a:cubicBezTo>
                    <a:cubicBezTo>
                      <a:pt x="252" y="2"/>
                      <a:pt x="252" y="2"/>
                      <a:pt x="252" y="2"/>
                    </a:cubicBezTo>
                    <a:cubicBezTo>
                      <a:pt x="253" y="2"/>
                      <a:pt x="254" y="2"/>
                      <a:pt x="255" y="2"/>
                    </a:cubicBezTo>
                    <a:cubicBezTo>
                      <a:pt x="240" y="1"/>
                      <a:pt x="226" y="0"/>
                      <a:pt x="2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5" name="Freeform 126"/>
              <p:cNvSpPr>
                <a:spLocks noEditPoints="1"/>
              </p:cNvSpPr>
              <p:nvPr/>
            </p:nvSpPr>
            <p:spPr bwMode="auto">
              <a:xfrm>
                <a:off x="-662" y="710"/>
                <a:ext cx="336" cy="361"/>
              </a:xfrm>
              <a:custGeom>
                <a:avLst/>
                <a:gdLst>
                  <a:gd name="T0" fmla="*/ 36 w 216"/>
                  <a:gd name="T1" fmla="*/ 189 h 233"/>
                  <a:gd name="T2" fmla="*/ 36 w 216"/>
                  <a:gd name="T3" fmla="*/ 189 h 233"/>
                  <a:gd name="T4" fmla="*/ 36 w 216"/>
                  <a:gd name="T5" fmla="*/ 189 h 233"/>
                  <a:gd name="T6" fmla="*/ 36 w 216"/>
                  <a:gd name="T7" fmla="*/ 189 h 233"/>
                  <a:gd name="T8" fmla="*/ 36 w 216"/>
                  <a:gd name="T9" fmla="*/ 189 h 233"/>
                  <a:gd name="T10" fmla="*/ 36 w 216"/>
                  <a:gd name="T11" fmla="*/ 189 h 233"/>
                  <a:gd name="T12" fmla="*/ 35 w 216"/>
                  <a:gd name="T13" fmla="*/ 189 h 233"/>
                  <a:gd name="T14" fmla="*/ 35 w 216"/>
                  <a:gd name="T15" fmla="*/ 189 h 233"/>
                  <a:gd name="T16" fmla="*/ 35 w 216"/>
                  <a:gd name="T17" fmla="*/ 189 h 233"/>
                  <a:gd name="T18" fmla="*/ 34 w 216"/>
                  <a:gd name="T19" fmla="*/ 189 h 233"/>
                  <a:gd name="T20" fmla="*/ 34 w 216"/>
                  <a:gd name="T21" fmla="*/ 189 h 233"/>
                  <a:gd name="T22" fmla="*/ 0 w 216"/>
                  <a:gd name="T23" fmla="*/ 233 h 233"/>
                  <a:gd name="T24" fmla="*/ 1 w 216"/>
                  <a:gd name="T25" fmla="*/ 232 h 233"/>
                  <a:gd name="T26" fmla="*/ 2 w 216"/>
                  <a:gd name="T27" fmla="*/ 232 h 233"/>
                  <a:gd name="T28" fmla="*/ 2 w 216"/>
                  <a:gd name="T29" fmla="*/ 232 h 233"/>
                  <a:gd name="T30" fmla="*/ 2 w 216"/>
                  <a:gd name="T31" fmla="*/ 232 h 233"/>
                  <a:gd name="T32" fmla="*/ 36 w 216"/>
                  <a:gd name="T33" fmla="*/ 189 h 233"/>
                  <a:gd name="T34" fmla="*/ 184 w 216"/>
                  <a:gd name="T35" fmla="*/ 46 h 233"/>
                  <a:gd name="T36" fmla="*/ 146 w 216"/>
                  <a:gd name="T37" fmla="*/ 55 h 233"/>
                  <a:gd name="T38" fmla="*/ 143 w 216"/>
                  <a:gd name="T39" fmla="*/ 57 h 233"/>
                  <a:gd name="T40" fmla="*/ 179 w 216"/>
                  <a:gd name="T41" fmla="*/ 48 h 233"/>
                  <a:gd name="T42" fmla="*/ 67 w 216"/>
                  <a:gd name="T43" fmla="*/ 151 h 233"/>
                  <a:gd name="T44" fmla="*/ 67 w 216"/>
                  <a:gd name="T45" fmla="*/ 151 h 233"/>
                  <a:gd name="T46" fmla="*/ 69 w 216"/>
                  <a:gd name="T47" fmla="*/ 151 h 233"/>
                  <a:gd name="T48" fmla="*/ 69 w 216"/>
                  <a:gd name="T49" fmla="*/ 151 h 233"/>
                  <a:gd name="T50" fmla="*/ 69 w 216"/>
                  <a:gd name="T51" fmla="*/ 151 h 233"/>
                  <a:gd name="T52" fmla="*/ 184 w 216"/>
                  <a:gd name="T53" fmla="*/ 46 h 233"/>
                  <a:gd name="T54" fmla="*/ 211 w 216"/>
                  <a:gd name="T55" fmla="*/ 3 h 233"/>
                  <a:gd name="T56" fmla="*/ 208 w 216"/>
                  <a:gd name="T57" fmla="*/ 5 h 233"/>
                  <a:gd name="T58" fmla="*/ 207 w 216"/>
                  <a:gd name="T59" fmla="*/ 5 h 233"/>
                  <a:gd name="T60" fmla="*/ 207 w 216"/>
                  <a:gd name="T61" fmla="*/ 5 h 233"/>
                  <a:gd name="T62" fmla="*/ 105 w 216"/>
                  <a:gd name="T63" fmla="*/ 74 h 233"/>
                  <a:gd name="T64" fmla="*/ 124 w 216"/>
                  <a:gd name="T65" fmla="*/ 64 h 233"/>
                  <a:gd name="T66" fmla="*/ 126 w 216"/>
                  <a:gd name="T67" fmla="*/ 63 h 233"/>
                  <a:gd name="T68" fmla="*/ 127 w 216"/>
                  <a:gd name="T69" fmla="*/ 62 h 233"/>
                  <a:gd name="T70" fmla="*/ 109 w 216"/>
                  <a:gd name="T71" fmla="*/ 71 h 233"/>
                  <a:gd name="T72" fmla="*/ 209 w 216"/>
                  <a:gd name="T73" fmla="*/ 5 h 233"/>
                  <a:gd name="T74" fmla="*/ 211 w 216"/>
                  <a:gd name="T75" fmla="*/ 3 h 233"/>
                  <a:gd name="T76" fmla="*/ 211 w 216"/>
                  <a:gd name="T77" fmla="*/ 3 h 233"/>
                  <a:gd name="T78" fmla="*/ 211 w 216"/>
                  <a:gd name="T79" fmla="*/ 3 h 233"/>
                  <a:gd name="T80" fmla="*/ 211 w 216"/>
                  <a:gd name="T81" fmla="*/ 3 h 233"/>
                  <a:gd name="T82" fmla="*/ 211 w 216"/>
                  <a:gd name="T83" fmla="*/ 3 h 233"/>
                  <a:gd name="T84" fmla="*/ 214 w 216"/>
                  <a:gd name="T85" fmla="*/ 2 h 233"/>
                  <a:gd name="T86" fmla="*/ 213 w 216"/>
                  <a:gd name="T87" fmla="*/ 2 h 233"/>
                  <a:gd name="T88" fmla="*/ 211 w 216"/>
                  <a:gd name="T89" fmla="*/ 3 h 233"/>
                  <a:gd name="T90" fmla="*/ 212 w 216"/>
                  <a:gd name="T91" fmla="*/ 3 h 233"/>
                  <a:gd name="T92" fmla="*/ 214 w 216"/>
                  <a:gd name="T93" fmla="*/ 2 h 233"/>
                  <a:gd name="T94" fmla="*/ 216 w 216"/>
                  <a:gd name="T95" fmla="*/ 0 h 233"/>
                  <a:gd name="T96" fmla="*/ 214 w 216"/>
                  <a:gd name="T97" fmla="*/ 2 h 233"/>
                  <a:gd name="T98" fmla="*/ 216 w 216"/>
                  <a:gd name="T99"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 h="233">
                    <a:moveTo>
                      <a:pt x="36" y="189"/>
                    </a:move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5" y="189"/>
                      <a:pt x="35" y="189"/>
                    </a:cubicBezTo>
                    <a:cubicBezTo>
                      <a:pt x="35" y="189"/>
                      <a:pt x="35" y="189"/>
                      <a:pt x="35" y="189"/>
                    </a:cubicBezTo>
                    <a:cubicBezTo>
                      <a:pt x="35" y="189"/>
                      <a:pt x="35" y="189"/>
                      <a:pt x="35" y="189"/>
                    </a:cubicBezTo>
                    <a:cubicBezTo>
                      <a:pt x="34" y="189"/>
                      <a:pt x="34" y="189"/>
                      <a:pt x="34" y="189"/>
                    </a:cubicBezTo>
                    <a:cubicBezTo>
                      <a:pt x="34" y="189"/>
                      <a:pt x="34" y="189"/>
                      <a:pt x="34" y="189"/>
                    </a:cubicBezTo>
                    <a:cubicBezTo>
                      <a:pt x="23" y="203"/>
                      <a:pt x="11" y="218"/>
                      <a:pt x="0" y="233"/>
                    </a:cubicBezTo>
                    <a:cubicBezTo>
                      <a:pt x="0" y="233"/>
                      <a:pt x="1" y="233"/>
                      <a:pt x="1" y="232"/>
                    </a:cubicBezTo>
                    <a:cubicBezTo>
                      <a:pt x="1" y="232"/>
                      <a:pt x="1" y="232"/>
                      <a:pt x="2" y="232"/>
                    </a:cubicBezTo>
                    <a:cubicBezTo>
                      <a:pt x="2" y="232"/>
                      <a:pt x="2" y="232"/>
                      <a:pt x="2" y="232"/>
                    </a:cubicBezTo>
                    <a:cubicBezTo>
                      <a:pt x="2" y="232"/>
                      <a:pt x="2" y="232"/>
                      <a:pt x="2" y="232"/>
                    </a:cubicBezTo>
                    <a:cubicBezTo>
                      <a:pt x="13" y="217"/>
                      <a:pt x="24" y="203"/>
                      <a:pt x="36" y="189"/>
                    </a:cubicBezTo>
                    <a:moveTo>
                      <a:pt x="184" y="46"/>
                    </a:moveTo>
                    <a:cubicBezTo>
                      <a:pt x="170" y="48"/>
                      <a:pt x="157" y="51"/>
                      <a:pt x="146" y="55"/>
                    </a:cubicBezTo>
                    <a:cubicBezTo>
                      <a:pt x="145" y="56"/>
                      <a:pt x="144" y="56"/>
                      <a:pt x="143" y="57"/>
                    </a:cubicBezTo>
                    <a:cubicBezTo>
                      <a:pt x="154" y="53"/>
                      <a:pt x="166" y="50"/>
                      <a:pt x="179" y="48"/>
                    </a:cubicBezTo>
                    <a:cubicBezTo>
                      <a:pt x="140" y="79"/>
                      <a:pt x="102" y="114"/>
                      <a:pt x="67" y="151"/>
                    </a:cubicBezTo>
                    <a:cubicBezTo>
                      <a:pt x="67" y="151"/>
                      <a:pt x="67" y="151"/>
                      <a:pt x="67" y="151"/>
                    </a:cubicBezTo>
                    <a:cubicBezTo>
                      <a:pt x="68" y="151"/>
                      <a:pt x="68" y="151"/>
                      <a:pt x="69" y="151"/>
                    </a:cubicBezTo>
                    <a:cubicBezTo>
                      <a:pt x="69" y="151"/>
                      <a:pt x="69" y="151"/>
                      <a:pt x="69" y="151"/>
                    </a:cubicBezTo>
                    <a:cubicBezTo>
                      <a:pt x="69" y="151"/>
                      <a:pt x="69" y="151"/>
                      <a:pt x="69" y="151"/>
                    </a:cubicBezTo>
                    <a:cubicBezTo>
                      <a:pt x="105" y="112"/>
                      <a:pt x="143" y="77"/>
                      <a:pt x="184" y="46"/>
                    </a:cubicBezTo>
                    <a:moveTo>
                      <a:pt x="211" y="3"/>
                    </a:moveTo>
                    <a:cubicBezTo>
                      <a:pt x="208" y="5"/>
                      <a:pt x="208" y="5"/>
                      <a:pt x="208" y="5"/>
                    </a:cubicBezTo>
                    <a:cubicBezTo>
                      <a:pt x="207" y="5"/>
                      <a:pt x="207" y="5"/>
                      <a:pt x="207" y="5"/>
                    </a:cubicBezTo>
                    <a:cubicBezTo>
                      <a:pt x="207" y="5"/>
                      <a:pt x="207" y="5"/>
                      <a:pt x="207" y="5"/>
                    </a:cubicBezTo>
                    <a:cubicBezTo>
                      <a:pt x="172" y="26"/>
                      <a:pt x="138" y="49"/>
                      <a:pt x="105" y="74"/>
                    </a:cubicBezTo>
                    <a:cubicBezTo>
                      <a:pt x="111" y="70"/>
                      <a:pt x="117" y="67"/>
                      <a:pt x="124" y="64"/>
                    </a:cubicBezTo>
                    <a:cubicBezTo>
                      <a:pt x="125" y="64"/>
                      <a:pt x="125" y="63"/>
                      <a:pt x="126" y="63"/>
                    </a:cubicBezTo>
                    <a:cubicBezTo>
                      <a:pt x="126" y="63"/>
                      <a:pt x="127" y="62"/>
                      <a:pt x="127" y="62"/>
                    </a:cubicBezTo>
                    <a:cubicBezTo>
                      <a:pt x="121" y="65"/>
                      <a:pt x="115" y="68"/>
                      <a:pt x="109" y="71"/>
                    </a:cubicBezTo>
                    <a:cubicBezTo>
                      <a:pt x="141" y="47"/>
                      <a:pt x="174" y="25"/>
                      <a:pt x="209" y="5"/>
                    </a:cubicBezTo>
                    <a:cubicBezTo>
                      <a:pt x="209" y="4"/>
                      <a:pt x="210" y="4"/>
                      <a:pt x="211" y="3"/>
                    </a:cubicBezTo>
                    <a:moveTo>
                      <a:pt x="211" y="3"/>
                    </a:moveTo>
                    <a:cubicBezTo>
                      <a:pt x="211" y="3"/>
                      <a:pt x="211" y="3"/>
                      <a:pt x="211" y="3"/>
                    </a:cubicBezTo>
                    <a:cubicBezTo>
                      <a:pt x="211" y="3"/>
                      <a:pt x="211" y="3"/>
                      <a:pt x="211" y="3"/>
                    </a:cubicBezTo>
                    <a:cubicBezTo>
                      <a:pt x="211" y="3"/>
                      <a:pt x="211" y="3"/>
                      <a:pt x="211" y="3"/>
                    </a:cubicBezTo>
                    <a:moveTo>
                      <a:pt x="214" y="2"/>
                    </a:moveTo>
                    <a:cubicBezTo>
                      <a:pt x="213" y="2"/>
                      <a:pt x="213" y="2"/>
                      <a:pt x="213" y="2"/>
                    </a:cubicBezTo>
                    <a:cubicBezTo>
                      <a:pt x="211" y="3"/>
                      <a:pt x="211" y="3"/>
                      <a:pt x="211" y="3"/>
                    </a:cubicBezTo>
                    <a:cubicBezTo>
                      <a:pt x="211" y="3"/>
                      <a:pt x="212" y="3"/>
                      <a:pt x="212" y="3"/>
                    </a:cubicBezTo>
                    <a:cubicBezTo>
                      <a:pt x="212" y="3"/>
                      <a:pt x="213" y="2"/>
                      <a:pt x="214" y="2"/>
                    </a:cubicBezTo>
                    <a:moveTo>
                      <a:pt x="216" y="0"/>
                    </a:moveTo>
                    <a:cubicBezTo>
                      <a:pt x="215" y="1"/>
                      <a:pt x="214" y="1"/>
                      <a:pt x="214" y="2"/>
                    </a:cubicBezTo>
                    <a:cubicBezTo>
                      <a:pt x="216" y="0"/>
                      <a:pt x="216" y="0"/>
                      <a:pt x="2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6" name="Freeform 127"/>
              <p:cNvSpPr>
                <a:spLocks noEditPoints="1"/>
              </p:cNvSpPr>
              <p:nvPr/>
            </p:nvSpPr>
            <p:spPr bwMode="auto">
              <a:xfrm>
                <a:off x="-809" y="829"/>
                <a:ext cx="299" cy="300"/>
              </a:xfrm>
              <a:custGeom>
                <a:avLst/>
                <a:gdLst>
                  <a:gd name="T0" fmla="*/ 43 w 193"/>
                  <a:gd name="T1" fmla="*/ 140 h 193"/>
                  <a:gd name="T2" fmla="*/ 43 w 193"/>
                  <a:gd name="T3" fmla="*/ 140 h 193"/>
                  <a:gd name="T4" fmla="*/ 42 w 193"/>
                  <a:gd name="T5" fmla="*/ 141 h 193"/>
                  <a:gd name="T6" fmla="*/ 42 w 193"/>
                  <a:gd name="T7" fmla="*/ 141 h 193"/>
                  <a:gd name="T8" fmla="*/ 42 w 193"/>
                  <a:gd name="T9" fmla="*/ 141 h 193"/>
                  <a:gd name="T10" fmla="*/ 42 w 193"/>
                  <a:gd name="T11" fmla="*/ 141 h 193"/>
                  <a:gd name="T12" fmla="*/ 42 w 193"/>
                  <a:gd name="T13" fmla="*/ 141 h 193"/>
                  <a:gd name="T14" fmla="*/ 42 w 193"/>
                  <a:gd name="T15" fmla="*/ 141 h 193"/>
                  <a:gd name="T16" fmla="*/ 42 w 193"/>
                  <a:gd name="T17" fmla="*/ 141 h 193"/>
                  <a:gd name="T18" fmla="*/ 0 w 193"/>
                  <a:gd name="T19" fmla="*/ 193 h 193"/>
                  <a:gd name="T20" fmla="*/ 0 w 193"/>
                  <a:gd name="T21" fmla="*/ 193 h 193"/>
                  <a:gd name="T22" fmla="*/ 0 w 193"/>
                  <a:gd name="T23" fmla="*/ 193 h 193"/>
                  <a:gd name="T24" fmla="*/ 0 w 193"/>
                  <a:gd name="T25" fmla="*/ 193 h 193"/>
                  <a:gd name="T26" fmla="*/ 43 w 193"/>
                  <a:gd name="T27" fmla="*/ 140 h 193"/>
                  <a:gd name="T28" fmla="*/ 193 w 193"/>
                  <a:gd name="T29" fmla="*/ 0 h 193"/>
                  <a:gd name="T30" fmla="*/ 191 w 193"/>
                  <a:gd name="T31" fmla="*/ 2 h 193"/>
                  <a:gd name="T32" fmla="*/ 61 w 193"/>
                  <a:gd name="T33" fmla="*/ 120 h 193"/>
                  <a:gd name="T34" fmla="*/ 61 w 193"/>
                  <a:gd name="T35" fmla="*/ 120 h 193"/>
                  <a:gd name="T36" fmla="*/ 62 w 193"/>
                  <a:gd name="T37" fmla="*/ 119 h 193"/>
                  <a:gd name="T38" fmla="*/ 62 w 193"/>
                  <a:gd name="T39" fmla="*/ 119 h 193"/>
                  <a:gd name="T40" fmla="*/ 193 w 193"/>
                  <a:gd name="T4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43" y="140"/>
                    </a:moveTo>
                    <a:cubicBezTo>
                      <a:pt x="43" y="140"/>
                      <a:pt x="43" y="140"/>
                      <a:pt x="43" y="140"/>
                    </a:cubicBezTo>
                    <a:cubicBezTo>
                      <a:pt x="43" y="140"/>
                      <a:pt x="42" y="141"/>
                      <a:pt x="42" y="141"/>
                    </a:cubicBezTo>
                    <a:cubicBezTo>
                      <a:pt x="42" y="141"/>
                      <a:pt x="42" y="141"/>
                      <a:pt x="42" y="141"/>
                    </a:cubicBezTo>
                    <a:cubicBezTo>
                      <a:pt x="42" y="141"/>
                      <a:pt x="42" y="141"/>
                      <a:pt x="42" y="141"/>
                    </a:cubicBezTo>
                    <a:cubicBezTo>
                      <a:pt x="42" y="141"/>
                      <a:pt x="42" y="141"/>
                      <a:pt x="42" y="141"/>
                    </a:cubicBezTo>
                    <a:cubicBezTo>
                      <a:pt x="42" y="141"/>
                      <a:pt x="42" y="141"/>
                      <a:pt x="42" y="141"/>
                    </a:cubicBezTo>
                    <a:cubicBezTo>
                      <a:pt x="42" y="141"/>
                      <a:pt x="42" y="141"/>
                      <a:pt x="42" y="141"/>
                    </a:cubicBezTo>
                    <a:cubicBezTo>
                      <a:pt x="42" y="141"/>
                      <a:pt x="42" y="141"/>
                      <a:pt x="42" y="141"/>
                    </a:cubicBezTo>
                    <a:cubicBezTo>
                      <a:pt x="27" y="158"/>
                      <a:pt x="13" y="175"/>
                      <a:pt x="0" y="193"/>
                    </a:cubicBezTo>
                    <a:cubicBezTo>
                      <a:pt x="0" y="193"/>
                      <a:pt x="0" y="193"/>
                      <a:pt x="0" y="193"/>
                    </a:cubicBezTo>
                    <a:cubicBezTo>
                      <a:pt x="0" y="193"/>
                      <a:pt x="0" y="193"/>
                      <a:pt x="0" y="193"/>
                    </a:cubicBezTo>
                    <a:cubicBezTo>
                      <a:pt x="0" y="193"/>
                      <a:pt x="0" y="193"/>
                      <a:pt x="0" y="193"/>
                    </a:cubicBezTo>
                    <a:cubicBezTo>
                      <a:pt x="14" y="175"/>
                      <a:pt x="29" y="157"/>
                      <a:pt x="43" y="140"/>
                    </a:cubicBezTo>
                    <a:moveTo>
                      <a:pt x="193" y="0"/>
                    </a:moveTo>
                    <a:cubicBezTo>
                      <a:pt x="193" y="1"/>
                      <a:pt x="192" y="1"/>
                      <a:pt x="191" y="2"/>
                    </a:cubicBezTo>
                    <a:cubicBezTo>
                      <a:pt x="144" y="37"/>
                      <a:pt x="101" y="76"/>
                      <a:pt x="61" y="120"/>
                    </a:cubicBezTo>
                    <a:cubicBezTo>
                      <a:pt x="61" y="120"/>
                      <a:pt x="61" y="120"/>
                      <a:pt x="61" y="120"/>
                    </a:cubicBezTo>
                    <a:cubicBezTo>
                      <a:pt x="61" y="119"/>
                      <a:pt x="62" y="119"/>
                      <a:pt x="62" y="119"/>
                    </a:cubicBezTo>
                    <a:cubicBezTo>
                      <a:pt x="62" y="119"/>
                      <a:pt x="62" y="119"/>
                      <a:pt x="62" y="119"/>
                    </a:cubicBezTo>
                    <a:cubicBezTo>
                      <a:pt x="102" y="75"/>
                      <a:pt x="146" y="36"/>
                      <a:pt x="1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7" name="Freeform 128"/>
              <p:cNvSpPr>
                <a:spLocks noEditPoints="1"/>
              </p:cNvSpPr>
              <p:nvPr/>
            </p:nvSpPr>
            <p:spPr bwMode="auto">
              <a:xfrm>
                <a:off x="-758" y="492"/>
                <a:ext cx="1480" cy="565"/>
              </a:xfrm>
              <a:custGeom>
                <a:avLst/>
                <a:gdLst>
                  <a:gd name="T0" fmla="*/ 0 w 953"/>
                  <a:gd name="T1" fmla="*/ 364 h 364"/>
                  <a:gd name="T2" fmla="*/ 17 w 953"/>
                  <a:gd name="T3" fmla="*/ 347 h 364"/>
                  <a:gd name="T4" fmla="*/ 0 w 953"/>
                  <a:gd name="T5" fmla="*/ 364 h 364"/>
                  <a:gd name="T6" fmla="*/ 15 w 953"/>
                  <a:gd name="T7" fmla="*/ 350 h 364"/>
                  <a:gd name="T8" fmla="*/ 17 w 953"/>
                  <a:gd name="T9" fmla="*/ 347 h 364"/>
                  <a:gd name="T10" fmla="*/ 25 w 953"/>
                  <a:gd name="T11" fmla="*/ 342 h 364"/>
                  <a:gd name="T12" fmla="*/ 64 w 953"/>
                  <a:gd name="T13" fmla="*/ 323 h 364"/>
                  <a:gd name="T14" fmla="*/ 66 w 953"/>
                  <a:gd name="T15" fmla="*/ 320 h 364"/>
                  <a:gd name="T16" fmla="*/ 68 w 953"/>
                  <a:gd name="T17" fmla="*/ 320 h 364"/>
                  <a:gd name="T18" fmla="*/ 102 w 953"/>
                  <a:gd name="T19" fmla="*/ 312 h 364"/>
                  <a:gd name="T20" fmla="*/ 102 w 953"/>
                  <a:gd name="T21" fmla="*/ 312 h 364"/>
                  <a:gd name="T22" fmla="*/ 105 w 953"/>
                  <a:gd name="T23" fmla="*/ 310 h 364"/>
                  <a:gd name="T24" fmla="*/ 399 w 953"/>
                  <a:gd name="T25" fmla="*/ 113 h 364"/>
                  <a:gd name="T26" fmla="*/ 397 w 953"/>
                  <a:gd name="T27" fmla="*/ 115 h 364"/>
                  <a:gd name="T28" fmla="*/ 352 w 953"/>
                  <a:gd name="T29" fmla="*/ 144 h 364"/>
                  <a:gd name="T30" fmla="*/ 349 w 953"/>
                  <a:gd name="T31" fmla="*/ 146 h 364"/>
                  <a:gd name="T32" fmla="*/ 194 w 953"/>
                  <a:gd name="T33" fmla="*/ 285 h 364"/>
                  <a:gd name="T34" fmla="*/ 191 w 953"/>
                  <a:gd name="T35" fmla="*/ 287 h 364"/>
                  <a:gd name="T36" fmla="*/ 180 w 953"/>
                  <a:gd name="T37" fmla="*/ 300 h 364"/>
                  <a:gd name="T38" fmla="*/ 128 w 953"/>
                  <a:gd name="T39" fmla="*/ 307 h 364"/>
                  <a:gd name="T40" fmla="*/ 193 w 953"/>
                  <a:gd name="T41" fmla="*/ 287 h 364"/>
                  <a:gd name="T42" fmla="*/ 351 w 953"/>
                  <a:gd name="T43" fmla="*/ 146 h 364"/>
                  <a:gd name="T44" fmla="*/ 354 w 953"/>
                  <a:gd name="T45" fmla="*/ 144 h 364"/>
                  <a:gd name="T46" fmla="*/ 398 w 953"/>
                  <a:gd name="T47" fmla="*/ 115 h 364"/>
                  <a:gd name="T48" fmla="*/ 506 w 953"/>
                  <a:gd name="T49" fmla="*/ 60 h 364"/>
                  <a:gd name="T50" fmla="*/ 703 w 953"/>
                  <a:gd name="T51" fmla="*/ 29 h 364"/>
                  <a:gd name="T52" fmla="*/ 588 w 953"/>
                  <a:gd name="T53" fmla="*/ 36 h 364"/>
                  <a:gd name="T54" fmla="*/ 582 w 953"/>
                  <a:gd name="T55" fmla="*/ 36 h 364"/>
                  <a:gd name="T56" fmla="*/ 580 w 953"/>
                  <a:gd name="T57" fmla="*/ 36 h 364"/>
                  <a:gd name="T58" fmla="*/ 527 w 953"/>
                  <a:gd name="T59" fmla="*/ 50 h 364"/>
                  <a:gd name="T60" fmla="*/ 530 w 953"/>
                  <a:gd name="T61" fmla="*/ 50 h 364"/>
                  <a:gd name="T62" fmla="*/ 577 w 953"/>
                  <a:gd name="T63" fmla="*/ 37 h 364"/>
                  <a:gd name="T64" fmla="*/ 577 w 953"/>
                  <a:gd name="T65" fmla="*/ 37 h 364"/>
                  <a:gd name="T66" fmla="*/ 579 w 953"/>
                  <a:gd name="T67" fmla="*/ 37 h 364"/>
                  <a:gd name="T68" fmla="*/ 585 w 953"/>
                  <a:gd name="T69" fmla="*/ 37 h 364"/>
                  <a:gd name="T70" fmla="*/ 705 w 953"/>
                  <a:gd name="T71" fmla="*/ 30 h 364"/>
                  <a:gd name="T72" fmla="*/ 718 w 953"/>
                  <a:gd name="T73" fmla="*/ 25 h 364"/>
                  <a:gd name="T74" fmla="*/ 948 w 953"/>
                  <a:gd name="T75" fmla="*/ 3 h 364"/>
                  <a:gd name="T76" fmla="*/ 953 w 953"/>
                  <a:gd name="T77" fmla="*/ 4 h 364"/>
                  <a:gd name="T78" fmla="*/ 946 w 953"/>
                  <a:gd name="T79" fmla="*/ 3 h 364"/>
                  <a:gd name="T80" fmla="*/ 808 w 953"/>
                  <a:gd name="T81" fmla="*/ 6 h 364"/>
                  <a:gd name="T82" fmla="*/ 805 w 953"/>
                  <a:gd name="T83" fmla="*/ 6 h 364"/>
                  <a:gd name="T84" fmla="*/ 749 w 953"/>
                  <a:gd name="T85" fmla="*/ 16 h 364"/>
                  <a:gd name="T86" fmla="*/ 747 w 953"/>
                  <a:gd name="T87" fmla="*/ 17 h 364"/>
                  <a:gd name="T88" fmla="*/ 721 w 953"/>
                  <a:gd name="T89" fmla="*/ 24 h 364"/>
                  <a:gd name="T90" fmla="*/ 723 w 953"/>
                  <a:gd name="T91" fmla="*/ 24 h 364"/>
                  <a:gd name="T92" fmla="*/ 751 w 953"/>
                  <a:gd name="T93" fmla="*/ 17 h 364"/>
                  <a:gd name="T94" fmla="*/ 810 w 953"/>
                  <a:gd name="T95" fmla="*/ 6 h 364"/>
                  <a:gd name="T96" fmla="*/ 837 w 953"/>
                  <a:gd name="T97" fmla="*/ 2 h 364"/>
                  <a:gd name="T98" fmla="*/ 878 w 953"/>
                  <a:gd name="T99" fmla="*/ 0 h 364"/>
                  <a:gd name="T100" fmla="*/ 875 w 953"/>
                  <a:gd name="T101" fmla="*/ 0 h 364"/>
                  <a:gd name="T102" fmla="*/ 840 w 953"/>
                  <a:gd name="T103" fmla="*/ 2 h 364"/>
                  <a:gd name="T104" fmla="*/ 842 w 953"/>
                  <a:gd name="T105" fmla="*/ 2 h 364"/>
                  <a:gd name="T106" fmla="*/ 879 w 953"/>
                  <a:gd name="T107" fmla="*/ 0 h 364"/>
                  <a:gd name="T108" fmla="*/ 906 w 953"/>
                  <a:gd name="T109" fmla="*/ 0 h 364"/>
                  <a:gd name="T110" fmla="*/ 905 w 953"/>
                  <a:gd name="T111"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3" h="364">
                    <a:moveTo>
                      <a:pt x="0" y="364"/>
                    </a:moveTo>
                    <a:cubicBezTo>
                      <a:pt x="0" y="364"/>
                      <a:pt x="0" y="364"/>
                      <a:pt x="0" y="364"/>
                    </a:cubicBezTo>
                    <a:cubicBezTo>
                      <a:pt x="0" y="364"/>
                      <a:pt x="0" y="364"/>
                      <a:pt x="0" y="364"/>
                    </a:cubicBezTo>
                    <a:moveTo>
                      <a:pt x="17" y="347"/>
                    </a:moveTo>
                    <a:cubicBezTo>
                      <a:pt x="12" y="352"/>
                      <a:pt x="7" y="356"/>
                      <a:pt x="2" y="361"/>
                    </a:cubicBezTo>
                    <a:cubicBezTo>
                      <a:pt x="0" y="364"/>
                      <a:pt x="0" y="364"/>
                      <a:pt x="0" y="364"/>
                    </a:cubicBezTo>
                    <a:cubicBezTo>
                      <a:pt x="4" y="359"/>
                      <a:pt x="9" y="355"/>
                      <a:pt x="15" y="350"/>
                    </a:cubicBezTo>
                    <a:cubicBezTo>
                      <a:pt x="15" y="350"/>
                      <a:pt x="15" y="350"/>
                      <a:pt x="15" y="350"/>
                    </a:cubicBezTo>
                    <a:cubicBezTo>
                      <a:pt x="15" y="349"/>
                      <a:pt x="16" y="349"/>
                      <a:pt x="16" y="348"/>
                    </a:cubicBezTo>
                    <a:cubicBezTo>
                      <a:pt x="16" y="348"/>
                      <a:pt x="17" y="348"/>
                      <a:pt x="17" y="347"/>
                    </a:cubicBezTo>
                    <a:moveTo>
                      <a:pt x="66" y="320"/>
                    </a:moveTo>
                    <a:cubicBezTo>
                      <a:pt x="51" y="326"/>
                      <a:pt x="37" y="333"/>
                      <a:pt x="25" y="342"/>
                    </a:cubicBezTo>
                    <a:cubicBezTo>
                      <a:pt x="24" y="342"/>
                      <a:pt x="23" y="343"/>
                      <a:pt x="23" y="344"/>
                    </a:cubicBezTo>
                    <a:cubicBezTo>
                      <a:pt x="34" y="336"/>
                      <a:pt x="48" y="329"/>
                      <a:pt x="64" y="323"/>
                    </a:cubicBezTo>
                    <a:cubicBezTo>
                      <a:pt x="64" y="323"/>
                      <a:pt x="64" y="323"/>
                      <a:pt x="64" y="323"/>
                    </a:cubicBezTo>
                    <a:cubicBezTo>
                      <a:pt x="65" y="322"/>
                      <a:pt x="66" y="321"/>
                      <a:pt x="66" y="320"/>
                    </a:cubicBezTo>
                    <a:moveTo>
                      <a:pt x="105" y="310"/>
                    </a:moveTo>
                    <a:cubicBezTo>
                      <a:pt x="91" y="312"/>
                      <a:pt x="79" y="316"/>
                      <a:pt x="68" y="320"/>
                    </a:cubicBezTo>
                    <a:cubicBezTo>
                      <a:pt x="67" y="321"/>
                      <a:pt x="66" y="322"/>
                      <a:pt x="66" y="323"/>
                    </a:cubicBezTo>
                    <a:cubicBezTo>
                      <a:pt x="77" y="319"/>
                      <a:pt x="89" y="315"/>
                      <a:pt x="102" y="312"/>
                    </a:cubicBezTo>
                    <a:cubicBezTo>
                      <a:pt x="102" y="312"/>
                      <a:pt x="102" y="312"/>
                      <a:pt x="102" y="312"/>
                    </a:cubicBezTo>
                    <a:cubicBezTo>
                      <a:pt x="102" y="312"/>
                      <a:pt x="102" y="312"/>
                      <a:pt x="102" y="312"/>
                    </a:cubicBezTo>
                    <a:cubicBezTo>
                      <a:pt x="103" y="311"/>
                      <a:pt x="104" y="310"/>
                      <a:pt x="104" y="310"/>
                    </a:cubicBezTo>
                    <a:cubicBezTo>
                      <a:pt x="104" y="310"/>
                      <a:pt x="104" y="310"/>
                      <a:pt x="105" y="310"/>
                    </a:cubicBezTo>
                    <a:moveTo>
                      <a:pt x="506" y="60"/>
                    </a:moveTo>
                    <a:cubicBezTo>
                      <a:pt x="469" y="75"/>
                      <a:pt x="433" y="93"/>
                      <a:pt x="399" y="113"/>
                    </a:cubicBezTo>
                    <a:cubicBezTo>
                      <a:pt x="399" y="113"/>
                      <a:pt x="399" y="113"/>
                      <a:pt x="399" y="113"/>
                    </a:cubicBezTo>
                    <a:cubicBezTo>
                      <a:pt x="398" y="114"/>
                      <a:pt x="398" y="115"/>
                      <a:pt x="397" y="115"/>
                    </a:cubicBezTo>
                    <a:cubicBezTo>
                      <a:pt x="397" y="115"/>
                      <a:pt x="397" y="115"/>
                      <a:pt x="397" y="115"/>
                    </a:cubicBezTo>
                    <a:cubicBezTo>
                      <a:pt x="381" y="124"/>
                      <a:pt x="367" y="134"/>
                      <a:pt x="352" y="144"/>
                    </a:cubicBezTo>
                    <a:cubicBezTo>
                      <a:pt x="352" y="144"/>
                      <a:pt x="352" y="144"/>
                      <a:pt x="352" y="144"/>
                    </a:cubicBezTo>
                    <a:cubicBezTo>
                      <a:pt x="351" y="145"/>
                      <a:pt x="350" y="146"/>
                      <a:pt x="349" y="146"/>
                    </a:cubicBezTo>
                    <a:cubicBezTo>
                      <a:pt x="349" y="146"/>
                      <a:pt x="349" y="146"/>
                      <a:pt x="349" y="146"/>
                    </a:cubicBezTo>
                    <a:cubicBezTo>
                      <a:pt x="293" y="186"/>
                      <a:pt x="241" y="232"/>
                      <a:pt x="194" y="285"/>
                    </a:cubicBezTo>
                    <a:cubicBezTo>
                      <a:pt x="194" y="285"/>
                      <a:pt x="194" y="285"/>
                      <a:pt x="194" y="285"/>
                    </a:cubicBezTo>
                    <a:cubicBezTo>
                      <a:pt x="193" y="286"/>
                      <a:pt x="192" y="287"/>
                      <a:pt x="191" y="287"/>
                    </a:cubicBezTo>
                    <a:cubicBezTo>
                      <a:pt x="191" y="287"/>
                      <a:pt x="191" y="287"/>
                      <a:pt x="191" y="287"/>
                    </a:cubicBezTo>
                    <a:cubicBezTo>
                      <a:pt x="188" y="292"/>
                      <a:pt x="184" y="296"/>
                      <a:pt x="180" y="300"/>
                    </a:cubicBezTo>
                    <a:cubicBezTo>
                      <a:pt x="162" y="301"/>
                      <a:pt x="145" y="303"/>
                      <a:pt x="130" y="305"/>
                    </a:cubicBezTo>
                    <a:cubicBezTo>
                      <a:pt x="129" y="306"/>
                      <a:pt x="129" y="306"/>
                      <a:pt x="128" y="307"/>
                    </a:cubicBezTo>
                    <a:cubicBezTo>
                      <a:pt x="144" y="305"/>
                      <a:pt x="161" y="304"/>
                      <a:pt x="180" y="303"/>
                    </a:cubicBezTo>
                    <a:cubicBezTo>
                      <a:pt x="184" y="298"/>
                      <a:pt x="189" y="292"/>
                      <a:pt x="193" y="287"/>
                    </a:cubicBezTo>
                    <a:cubicBezTo>
                      <a:pt x="194" y="286"/>
                      <a:pt x="195" y="286"/>
                      <a:pt x="196" y="285"/>
                    </a:cubicBezTo>
                    <a:cubicBezTo>
                      <a:pt x="243" y="232"/>
                      <a:pt x="295" y="185"/>
                      <a:pt x="351" y="146"/>
                    </a:cubicBezTo>
                    <a:cubicBezTo>
                      <a:pt x="351" y="146"/>
                      <a:pt x="351" y="146"/>
                      <a:pt x="351" y="146"/>
                    </a:cubicBezTo>
                    <a:cubicBezTo>
                      <a:pt x="352" y="146"/>
                      <a:pt x="353" y="145"/>
                      <a:pt x="354" y="144"/>
                    </a:cubicBezTo>
                    <a:cubicBezTo>
                      <a:pt x="354" y="144"/>
                      <a:pt x="354" y="144"/>
                      <a:pt x="354" y="144"/>
                    </a:cubicBezTo>
                    <a:cubicBezTo>
                      <a:pt x="368" y="134"/>
                      <a:pt x="383" y="124"/>
                      <a:pt x="398" y="115"/>
                    </a:cubicBezTo>
                    <a:cubicBezTo>
                      <a:pt x="399" y="115"/>
                      <a:pt x="400" y="114"/>
                      <a:pt x="401" y="113"/>
                    </a:cubicBezTo>
                    <a:cubicBezTo>
                      <a:pt x="435" y="93"/>
                      <a:pt x="470" y="75"/>
                      <a:pt x="506" y="60"/>
                    </a:cubicBezTo>
                    <a:moveTo>
                      <a:pt x="718" y="25"/>
                    </a:moveTo>
                    <a:cubicBezTo>
                      <a:pt x="713" y="26"/>
                      <a:pt x="708" y="28"/>
                      <a:pt x="703" y="29"/>
                    </a:cubicBezTo>
                    <a:cubicBezTo>
                      <a:pt x="691" y="33"/>
                      <a:pt x="680" y="37"/>
                      <a:pt x="669" y="41"/>
                    </a:cubicBezTo>
                    <a:cubicBezTo>
                      <a:pt x="639" y="38"/>
                      <a:pt x="612" y="36"/>
                      <a:pt x="588" y="36"/>
                    </a:cubicBezTo>
                    <a:cubicBezTo>
                      <a:pt x="586" y="36"/>
                      <a:pt x="584" y="36"/>
                      <a:pt x="582" y="36"/>
                    </a:cubicBezTo>
                    <a:cubicBezTo>
                      <a:pt x="582" y="36"/>
                      <a:pt x="582" y="36"/>
                      <a:pt x="582" y="36"/>
                    </a:cubicBezTo>
                    <a:cubicBezTo>
                      <a:pt x="581" y="36"/>
                      <a:pt x="581" y="36"/>
                      <a:pt x="580" y="36"/>
                    </a:cubicBezTo>
                    <a:cubicBezTo>
                      <a:pt x="580" y="36"/>
                      <a:pt x="580" y="36"/>
                      <a:pt x="580" y="36"/>
                    </a:cubicBezTo>
                    <a:cubicBezTo>
                      <a:pt x="575" y="36"/>
                      <a:pt x="571" y="36"/>
                      <a:pt x="567" y="36"/>
                    </a:cubicBezTo>
                    <a:cubicBezTo>
                      <a:pt x="554" y="41"/>
                      <a:pt x="540" y="45"/>
                      <a:pt x="527" y="50"/>
                    </a:cubicBezTo>
                    <a:cubicBezTo>
                      <a:pt x="528" y="50"/>
                      <a:pt x="529" y="50"/>
                      <a:pt x="529" y="50"/>
                    </a:cubicBezTo>
                    <a:cubicBezTo>
                      <a:pt x="529" y="50"/>
                      <a:pt x="530" y="50"/>
                      <a:pt x="530" y="50"/>
                    </a:cubicBezTo>
                    <a:cubicBezTo>
                      <a:pt x="542" y="46"/>
                      <a:pt x="553" y="41"/>
                      <a:pt x="565" y="37"/>
                    </a:cubicBezTo>
                    <a:cubicBezTo>
                      <a:pt x="569" y="37"/>
                      <a:pt x="573" y="37"/>
                      <a:pt x="577" y="37"/>
                    </a:cubicBezTo>
                    <a:cubicBezTo>
                      <a:pt x="577" y="37"/>
                      <a:pt x="577" y="37"/>
                      <a:pt x="577" y="37"/>
                    </a:cubicBezTo>
                    <a:cubicBezTo>
                      <a:pt x="577" y="37"/>
                      <a:pt x="577" y="37"/>
                      <a:pt x="577" y="37"/>
                    </a:cubicBezTo>
                    <a:cubicBezTo>
                      <a:pt x="577" y="37"/>
                      <a:pt x="578" y="37"/>
                      <a:pt x="578" y="37"/>
                    </a:cubicBezTo>
                    <a:cubicBezTo>
                      <a:pt x="578" y="37"/>
                      <a:pt x="578" y="37"/>
                      <a:pt x="579" y="37"/>
                    </a:cubicBezTo>
                    <a:cubicBezTo>
                      <a:pt x="579" y="37"/>
                      <a:pt x="579" y="37"/>
                      <a:pt x="579" y="37"/>
                    </a:cubicBezTo>
                    <a:cubicBezTo>
                      <a:pt x="581" y="37"/>
                      <a:pt x="583" y="37"/>
                      <a:pt x="585" y="37"/>
                    </a:cubicBezTo>
                    <a:cubicBezTo>
                      <a:pt x="610" y="37"/>
                      <a:pt x="638" y="39"/>
                      <a:pt x="668" y="42"/>
                    </a:cubicBezTo>
                    <a:cubicBezTo>
                      <a:pt x="680" y="38"/>
                      <a:pt x="692" y="34"/>
                      <a:pt x="705" y="30"/>
                    </a:cubicBezTo>
                    <a:cubicBezTo>
                      <a:pt x="710" y="28"/>
                      <a:pt x="715" y="26"/>
                      <a:pt x="720" y="25"/>
                    </a:cubicBezTo>
                    <a:cubicBezTo>
                      <a:pt x="719" y="25"/>
                      <a:pt x="719" y="25"/>
                      <a:pt x="718" y="25"/>
                    </a:cubicBezTo>
                    <a:moveTo>
                      <a:pt x="946" y="3"/>
                    </a:moveTo>
                    <a:cubicBezTo>
                      <a:pt x="947" y="3"/>
                      <a:pt x="947" y="3"/>
                      <a:pt x="948" y="3"/>
                    </a:cubicBezTo>
                    <a:cubicBezTo>
                      <a:pt x="948" y="3"/>
                      <a:pt x="948" y="3"/>
                      <a:pt x="948" y="3"/>
                    </a:cubicBezTo>
                    <a:cubicBezTo>
                      <a:pt x="950" y="3"/>
                      <a:pt x="951" y="3"/>
                      <a:pt x="953" y="4"/>
                    </a:cubicBezTo>
                    <a:cubicBezTo>
                      <a:pt x="953" y="4"/>
                      <a:pt x="952" y="3"/>
                      <a:pt x="952" y="3"/>
                    </a:cubicBezTo>
                    <a:cubicBezTo>
                      <a:pt x="950" y="3"/>
                      <a:pt x="948" y="3"/>
                      <a:pt x="946" y="3"/>
                    </a:cubicBezTo>
                    <a:moveTo>
                      <a:pt x="837" y="2"/>
                    </a:moveTo>
                    <a:cubicBezTo>
                      <a:pt x="828" y="3"/>
                      <a:pt x="818" y="4"/>
                      <a:pt x="808" y="6"/>
                    </a:cubicBezTo>
                    <a:cubicBezTo>
                      <a:pt x="808" y="6"/>
                      <a:pt x="808" y="6"/>
                      <a:pt x="808" y="6"/>
                    </a:cubicBezTo>
                    <a:cubicBezTo>
                      <a:pt x="807" y="6"/>
                      <a:pt x="806" y="6"/>
                      <a:pt x="805" y="6"/>
                    </a:cubicBezTo>
                    <a:cubicBezTo>
                      <a:pt x="805" y="6"/>
                      <a:pt x="805" y="6"/>
                      <a:pt x="805" y="6"/>
                    </a:cubicBezTo>
                    <a:cubicBezTo>
                      <a:pt x="787" y="9"/>
                      <a:pt x="768" y="12"/>
                      <a:pt x="749" y="16"/>
                    </a:cubicBezTo>
                    <a:cubicBezTo>
                      <a:pt x="749" y="16"/>
                      <a:pt x="749" y="16"/>
                      <a:pt x="749" y="16"/>
                    </a:cubicBezTo>
                    <a:cubicBezTo>
                      <a:pt x="748" y="17"/>
                      <a:pt x="748" y="17"/>
                      <a:pt x="747" y="17"/>
                    </a:cubicBezTo>
                    <a:cubicBezTo>
                      <a:pt x="747" y="17"/>
                      <a:pt x="747" y="17"/>
                      <a:pt x="747" y="17"/>
                    </a:cubicBezTo>
                    <a:cubicBezTo>
                      <a:pt x="738" y="19"/>
                      <a:pt x="730" y="21"/>
                      <a:pt x="721" y="24"/>
                    </a:cubicBezTo>
                    <a:cubicBezTo>
                      <a:pt x="722" y="24"/>
                      <a:pt x="722" y="24"/>
                      <a:pt x="723" y="24"/>
                    </a:cubicBezTo>
                    <a:cubicBezTo>
                      <a:pt x="723" y="24"/>
                      <a:pt x="723" y="24"/>
                      <a:pt x="723" y="24"/>
                    </a:cubicBezTo>
                    <a:cubicBezTo>
                      <a:pt x="731" y="22"/>
                      <a:pt x="740" y="19"/>
                      <a:pt x="748" y="17"/>
                    </a:cubicBezTo>
                    <a:cubicBezTo>
                      <a:pt x="749" y="17"/>
                      <a:pt x="750" y="17"/>
                      <a:pt x="751" y="17"/>
                    </a:cubicBezTo>
                    <a:cubicBezTo>
                      <a:pt x="770" y="12"/>
                      <a:pt x="788" y="9"/>
                      <a:pt x="807" y="6"/>
                    </a:cubicBezTo>
                    <a:cubicBezTo>
                      <a:pt x="808" y="6"/>
                      <a:pt x="809" y="6"/>
                      <a:pt x="810" y="6"/>
                    </a:cubicBezTo>
                    <a:cubicBezTo>
                      <a:pt x="820" y="4"/>
                      <a:pt x="829" y="3"/>
                      <a:pt x="839" y="2"/>
                    </a:cubicBezTo>
                    <a:cubicBezTo>
                      <a:pt x="838" y="2"/>
                      <a:pt x="838" y="2"/>
                      <a:pt x="837" y="2"/>
                    </a:cubicBezTo>
                    <a:moveTo>
                      <a:pt x="888" y="0"/>
                    </a:moveTo>
                    <a:cubicBezTo>
                      <a:pt x="885" y="0"/>
                      <a:pt x="881" y="0"/>
                      <a:pt x="878" y="0"/>
                    </a:cubicBezTo>
                    <a:cubicBezTo>
                      <a:pt x="878" y="0"/>
                      <a:pt x="878" y="0"/>
                      <a:pt x="878" y="0"/>
                    </a:cubicBezTo>
                    <a:cubicBezTo>
                      <a:pt x="877" y="0"/>
                      <a:pt x="876" y="0"/>
                      <a:pt x="875" y="0"/>
                    </a:cubicBezTo>
                    <a:cubicBezTo>
                      <a:pt x="875" y="0"/>
                      <a:pt x="875" y="0"/>
                      <a:pt x="875" y="0"/>
                    </a:cubicBezTo>
                    <a:cubicBezTo>
                      <a:pt x="863" y="0"/>
                      <a:pt x="852" y="1"/>
                      <a:pt x="840" y="2"/>
                    </a:cubicBezTo>
                    <a:cubicBezTo>
                      <a:pt x="841" y="2"/>
                      <a:pt x="841" y="2"/>
                      <a:pt x="842" y="2"/>
                    </a:cubicBezTo>
                    <a:cubicBezTo>
                      <a:pt x="842" y="2"/>
                      <a:pt x="842" y="2"/>
                      <a:pt x="842" y="2"/>
                    </a:cubicBezTo>
                    <a:cubicBezTo>
                      <a:pt x="853" y="1"/>
                      <a:pt x="865" y="1"/>
                      <a:pt x="876" y="0"/>
                    </a:cubicBezTo>
                    <a:cubicBezTo>
                      <a:pt x="877" y="0"/>
                      <a:pt x="878" y="0"/>
                      <a:pt x="879" y="0"/>
                    </a:cubicBezTo>
                    <a:cubicBezTo>
                      <a:pt x="883" y="0"/>
                      <a:pt x="887" y="0"/>
                      <a:pt x="890" y="0"/>
                    </a:cubicBezTo>
                    <a:cubicBezTo>
                      <a:pt x="896" y="0"/>
                      <a:pt x="901" y="0"/>
                      <a:pt x="906" y="0"/>
                    </a:cubicBezTo>
                    <a:cubicBezTo>
                      <a:pt x="906" y="0"/>
                      <a:pt x="906" y="0"/>
                      <a:pt x="906" y="0"/>
                    </a:cubicBezTo>
                    <a:cubicBezTo>
                      <a:pt x="905" y="0"/>
                      <a:pt x="905" y="0"/>
                      <a:pt x="905" y="0"/>
                    </a:cubicBezTo>
                    <a:cubicBezTo>
                      <a:pt x="900" y="0"/>
                      <a:pt x="894" y="0"/>
                      <a:pt x="8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8" name="Freeform 129"/>
              <p:cNvSpPr>
                <a:spLocks noEditPoints="1"/>
              </p:cNvSpPr>
              <p:nvPr/>
            </p:nvSpPr>
            <p:spPr bwMode="auto">
              <a:xfrm>
                <a:off x="-210" y="489"/>
                <a:ext cx="969" cy="292"/>
              </a:xfrm>
              <a:custGeom>
                <a:avLst/>
                <a:gdLst>
                  <a:gd name="T0" fmla="*/ 93 w 624"/>
                  <a:gd name="T1" fmla="*/ 149 h 188"/>
                  <a:gd name="T2" fmla="*/ 47 w 624"/>
                  <a:gd name="T3" fmla="*/ 186 h 188"/>
                  <a:gd name="T4" fmla="*/ 0 w 624"/>
                  <a:gd name="T5" fmla="*/ 185 h 188"/>
                  <a:gd name="T6" fmla="*/ 95 w 624"/>
                  <a:gd name="T7" fmla="*/ 149 h 188"/>
                  <a:gd name="T8" fmla="*/ 222 w 624"/>
                  <a:gd name="T9" fmla="*/ 92 h 188"/>
                  <a:gd name="T10" fmla="*/ 255 w 624"/>
                  <a:gd name="T11" fmla="*/ 95 h 188"/>
                  <a:gd name="T12" fmla="*/ 222 w 624"/>
                  <a:gd name="T13" fmla="*/ 90 h 188"/>
                  <a:gd name="T14" fmla="*/ 353 w 624"/>
                  <a:gd name="T15" fmla="*/ 74 h 188"/>
                  <a:gd name="T16" fmla="*/ 303 w 624"/>
                  <a:gd name="T17" fmla="*/ 103 h 188"/>
                  <a:gd name="T18" fmla="*/ 299 w 624"/>
                  <a:gd name="T19" fmla="*/ 103 h 188"/>
                  <a:gd name="T20" fmla="*/ 297 w 624"/>
                  <a:gd name="T21" fmla="*/ 102 h 188"/>
                  <a:gd name="T22" fmla="*/ 255 w 624"/>
                  <a:gd name="T23" fmla="*/ 97 h 188"/>
                  <a:gd name="T24" fmla="*/ 297 w 624"/>
                  <a:gd name="T25" fmla="*/ 104 h 188"/>
                  <a:gd name="T26" fmla="*/ 308 w 624"/>
                  <a:gd name="T27" fmla="*/ 102 h 188"/>
                  <a:gd name="T28" fmla="*/ 379 w 624"/>
                  <a:gd name="T29" fmla="*/ 62 h 188"/>
                  <a:gd name="T30" fmla="*/ 358 w 624"/>
                  <a:gd name="T31" fmla="*/ 74 h 188"/>
                  <a:gd name="T32" fmla="*/ 409 w 624"/>
                  <a:gd name="T33" fmla="*/ 49 h 188"/>
                  <a:gd name="T34" fmla="*/ 384 w 624"/>
                  <a:gd name="T35" fmla="*/ 61 h 188"/>
                  <a:gd name="T36" fmla="*/ 438 w 624"/>
                  <a:gd name="T37" fmla="*/ 38 h 188"/>
                  <a:gd name="T38" fmla="*/ 414 w 624"/>
                  <a:gd name="T39" fmla="*/ 48 h 188"/>
                  <a:gd name="T40" fmla="*/ 440 w 624"/>
                  <a:gd name="T41" fmla="*/ 39 h 188"/>
                  <a:gd name="T42" fmla="*/ 495 w 624"/>
                  <a:gd name="T43" fmla="*/ 23 h 188"/>
                  <a:gd name="T44" fmla="*/ 464 w 624"/>
                  <a:gd name="T45" fmla="*/ 30 h 188"/>
                  <a:gd name="T46" fmla="*/ 441 w 624"/>
                  <a:gd name="T47" fmla="*/ 38 h 188"/>
                  <a:gd name="T48" fmla="*/ 466 w 624"/>
                  <a:gd name="T49" fmla="*/ 31 h 188"/>
                  <a:gd name="T50" fmla="*/ 495 w 624"/>
                  <a:gd name="T51" fmla="*/ 23 h 188"/>
                  <a:gd name="T52" fmla="*/ 539 w 624"/>
                  <a:gd name="T53" fmla="*/ 15 h 188"/>
                  <a:gd name="T54" fmla="*/ 497 w 624"/>
                  <a:gd name="T55" fmla="*/ 22 h 188"/>
                  <a:gd name="T56" fmla="*/ 532 w 624"/>
                  <a:gd name="T57" fmla="*/ 16 h 188"/>
                  <a:gd name="T58" fmla="*/ 545 w 624"/>
                  <a:gd name="T59" fmla="*/ 14 h 188"/>
                  <a:gd name="T60" fmla="*/ 620 w 624"/>
                  <a:gd name="T61" fmla="*/ 11 h 188"/>
                  <a:gd name="T62" fmla="*/ 581 w 624"/>
                  <a:gd name="T63" fmla="*/ 11 h 188"/>
                  <a:gd name="T64" fmla="*/ 548 w 624"/>
                  <a:gd name="T65" fmla="*/ 14 h 188"/>
                  <a:gd name="T66" fmla="*/ 580 w 624"/>
                  <a:gd name="T67" fmla="*/ 12 h 188"/>
                  <a:gd name="T68" fmla="*/ 624 w 624"/>
                  <a:gd name="T69" fmla="*/ 12 h 188"/>
                  <a:gd name="T70" fmla="*/ 603 w 624"/>
                  <a:gd name="T71" fmla="*/ 8 h 188"/>
                  <a:gd name="T72" fmla="*/ 602 w 624"/>
                  <a:gd name="T73" fmla="*/ 8 h 188"/>
                  <a:gd name="T74" fmla="*/ 580 w 624"/>
                  <a:gd name="T75" fmla="*/ 4 h 188"/>
                  <a:gd name="T76" fmla="*/ 560 w 624"/>
                  <a:gd name="T77" fmla="*/ 2 h 188"/>
                  <a:gd name="T78" fmla="*/ 563 w 624"/>
                  <a:gd name="T79" fmla="*/ 2 h 188"/>
                  <a:gd name="T80" fmla="*/ 560 w 624"/>
                  <a:gd name="T81" fmla="*/ 2 h 188"/>
                  <a:gd name="T82" fmla="*/ 561 w 624"/>
                  <a:gd name="T83" fmla="*/ 2 h 188"/>
                  <a:gd name="T84" fmla="*/ 539 w 624"/>
                  <a:gd name="T85" fmla="*/ 0 h 188"/>
                  <a:gd name="T86" fmla="*/ 538 w 624"/>
                  <a:gd name="T8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24" h="188">
                    <a:moveTo>
                      <a:pt x="190" y="87"/>
                    </a:moveTo>
                    <a:cubicBezTo>
                      <a:pt x="157" y="105"/>
                      <a:pt x="124" y="126"/>
                      <a:pt x="93" y="149"/>
                    </a:cubicBezTo>
                    <a:cubicBezTo>
                      <a:pt x="93" y="149"/>
                      <a:pt x="93" y="149"/>
                      <a:pt x="93" y="149"/>
                    </a:cubicBezTo>
                    <a:cubicBezTo>
                      <a:pt x="92" y="150"/>
                      <a:pt x="91" y="150"/>
                      <a:pt x="90" y="151"/>
                    </a:cubicBezTo>
                    <a:cubicBezTo>
                      <a:pt x="90" y="151"/>
                      <a:pt x="90" y="151"/>
                      <a:pt x="90" y="151"/>
                    </a:cubicBezTo>
                    <a:cubicBezTo>
                      <a:pt x="76" y="162"/>
                      <a:pt x="61" y="174"/>
                      <a:pt x="47" y="186"/>
                    </a:cubicBezTo>
                    <a:cubicBezTo>
                      <a:pt x="32" y="184"/>
                      <a:pt x="17" y="184"/>
                      <a:pt x="2" y="183"/>
                    </a:cubicBezTo>
                    <a:cubicBezTo>
                      <a:pt x="2" y="184"/>
                      <a:pt x="1" y="184"/>
                      <a:pt x="0" y="185"/>
                    </a:cubicBezTo>
                    <a:cubicBezTo>
                      <a:pt x="0" y="185"/>
                      <a:pt x="0" y="185"/>
                      <a:pt x="0" y="185"/>
                    </a:cubicBezTo>
                    <a:cubicBezTo>
                      <a:pt x="15" y="186"/>
                      <a:pt x="31" y="187"/>
                      <a:pt x="47" y="188"/>
                    </a:cubicBezTo>
                    <a:cubicBezTo>
                      <a:pt x="62" y="175"/>
                      <a:pt x="77" y="163"/>
                      <a:pt x="93" y="151"/>
                    </a:cubicBezTo>
                    <a:cubicBezTo>
                      <a:pt x="94" y="151"/>
                      <a:pt x="95" y="150"/>
                      <a:pt x="95" y="149"/>
                    </a:cubicBezTo>
                    <a:cubicBezTo>
                      <a:pt x="126" y="127"/>
                      <a:pt x="157" y="106"/>
                      <a:pt x="190" y="88"/>
                    </a:cubicBezTo>
                    <a:cubicBezTo>
                      <a:pt x="200" y="89"/>
                      <a:pt x="209" y="90"/>
                      <a:pt x="220" y="92"/>
                    </a:cubicBezTo>
                    <a:cubicBezTo>
                      <a:pt x="220" y="92"/>
                      <a:pt x="221" y="92"/>
                      <a:pt x="222" y="92"/>
                    </a:cubicBezTo>
                    <a:cubicBezTo>
                      <a:pt x="232" y="93"/>
                      <a:pt x="242" y="95"/>
                      <a:pt x="252" y="96"/>
                    </a:cubicBezTo>
                    <a:cubicBezTo>
                      <a:pt x="252" y="96"/>
                      <a:pt x="252" y="96"/>
                      <a:pt x="252" y="96"/>
                    </a:cubicBezTo>
                    <a:cubicBezTo>
                      <a:pt x="253" y="96"/>
                      <a:pt x="254" y="95"/>
                      <a:pt x="255" y="95"/>
                    </a:cubicBezTo>
                    <a:cubicBezTo>
                      <a:pt x="244" y="93"/>
                      <a:pt x="234" y="92"/>
                      <a:pt x="225" y="90"/>
                    </a:cubicBezTo>
                    <a:cubicBezTo>
                      <a:pt x="225" y="90"/>
                      <a:pt x="225" y="90"/>
                      <a:pt x="225" y="90"/>
                    </a:cubicBezTo>
                    <a:cubicBezTo>
                      <a:pt x="224" y="90"/>
                      <a:pt x="223" y="90"/>
                      <a:pt x="222" y="90"/>
                    </a:cubicBezTo>
                    <a:cubicBezTo>
                      <a:pt x="222" y="90"/>
                      <a:pt x="222" y="90"/>
                      <a:pt x="222" y="90"/>
                    </a:cubicBezTo>
                    <a:cubicBezTo>
                      <a:pt x="211" y="89"/>
                      <a:pt x="201" y="88"/>
                      <a:pt x="190" y="87"/>
                    </a:cubicBezTo>
                    <a:moveTo>
                      <a:pt x="353" y="74"/>
                    </a:moveTo>
                    <a:cubicBezTo>
                      <a:pt x="337" y="83"/>
                      <a:pt x="321" y="91"/>
                      <a:pt x="306" y="101"/>
                    </a:cubicBezTo>
                    <a:cubicBezTo>
                      <a:pt x="306" y="101"/>
                      <a:pt x="306" y="101"/>
                      <a:pt x="306" y="101"/>
                    </a:cubicBezTo>
                    <a:cubicBezTo>
                      <a:pt x="305" y="102"/>
                      <a:pt x="304" y="102"/>
                      <a:pt x="303" y="103"/>
                    </a:cubicBezTo>
                    <a:cubicBezTo>
                      <a:pt x="303" y="103"/>
                      <a:pt x="303" y="103"/>
                      <a:pt x="303" y="103"/>
                    </a:cubicBezTo>
                    <a:cubicBezTo>
                      <a:pt x="302" y="103"/>
                      <a:pt x="302" y="103"/>
                      <a:pt x="302" y="103"/>
                    </a:cubicBezTo>
                    <a:cubicBezTo>
                      <a:pt x="301" y="103"/>
                      <a:pt x="300" y="103"/>
                      <a:pt x="299" y="103"/>
                    </a:cubicBezTo>
                    <a:cubicBezTo>
                      <a:pt x="299" y="103"/>
                      <a:pt x="299" y="103"/>
                      <a:pt x="299" y="103"/>
                    </a:cubicBezTo>
                    <a:cubicBezTo>
                      <a:pt x="298" y="102"/>
                      <a:pt x="298" y="102"/>
                      <a:pt x="297" y="102"/>
                    </a:cubicBezTo>
                    <a:cubicBezTo>
                      <a:pt x="297" y="102"/>
                      <a:pt x="297" y="102"/>
                      <a:pt x="297" y="102"/>
                    </a:cubicBezTo>
                    <a:cubicBezTo>
                      <a:pt x="293" y="101"/>
                      <a:pt x="289" y="101"/>
                      <a:pt x="286" y="100"/>
                    </a:cubicBezTo>
                    <a:cubicBezTo>
                      <a:pt x="276" y="98"/>
                      <a:pt x="266" y="97"/>
                      <a:pt x="257" y="95"/>
                    </a:cubicBezTo>
                    <a:cubicBezTo>
                      <a:pt x="256" y="96"/>
                      <a:pt x="255" y="96"/>
                      <a:pt x="255" y="97"/>
                    </a:cubicBezTo>
                    <a:cubicBezTo>
                      <a:pt x="264" y="98"/>
                      <a:pt x="273" y="100"/>
                      <a:pt x="283" y="102"/>
                    </a:cubicBezTo>
                    <a:cubicBezTo>
                      <a:pt x="287" y="102"/>
                      <a:pt x="291" y="103"/>
                      <a:pt x="294" y="104"/>
                    </a:cubicBezTo>
                    <a:cubicBezTo>
                      <a:pt x="295" y="104"/>
                      <a:pt x="296" y="104"/>
                      <a:pt x="297" y="104"/>
                    </a:cubicBezTo>
                    <a:cubicBezTo>
                      <a:pt x="299" y="104"/>
                      <a:pt x="301" y="105"/>
                      <a:pt x="302" y="105"/>
                    </a:cubicBezTo>
                    <a:cubicBezTo>
                      <a:pt x="303" y="105"/>
                      <a:pt x="305" y="104"/>
                      <a:pt x="306" y="103"/>
                    </a:cubicBezTo>
                    <a:cubicBezTo>
                      <a:pt x="307" y="103"/>
                      <a:pt x="307" y="102"/>
                      <a:pt x="308" y="102"/>
                    </a:cubicBezTo>
                    <a:cubicBezTo>
                      <a:pt x="324" y="92"/>
                      <a:pt x="340" y="83"/>
                      <a:pt x="355" y="75"/>
                    </a:cubicBezTo>
                    <a:cubicBezTo>
                      <a:pt x="355" y="75"/>
                      <a:pt x="354" y="75"/>
                      <a:pt x="353" y="74"/>
                    </a:cubicBezTo>
                    <a:moveTo>
                      <a:pt x="379" y="62"/>
                    </a:moveTo>
                    <a:cubicBezTo>
                      <a:pt x="371" y="65"/>
                      <a:pt x="363" y="69"/>
                      <a:pt x="356" y="73"/>
                    </a:cubicBezTo>
                    <a:cubicBezTo>
                      <a:pt x="356" y="73"/>
                      <a:pt x="357" y="73"/>
                      <a:pt x="358" y="74"/>
                    </a:cubicBezTo>
                    <a:cubicBezTo>
                      <a:pt x="358" y="74"/>
                      <a:pt x="358" y="74"/>
                      <a:pt x="358" y="74"/>
                    </a:cubicBezTo>
                    <a:cubicBezTo>
                      <a:pt x="366" y="70"/>
                      <a:pt x="374" y="66"/>
                      <a:pt x="382" y="62"/>
                    </a:cubicBezTo>
                    <a:cubicBezTo>
                      <a:pt x="381" y="62"/>
                      <a:pt x="380" y="62"/>
                      <a:pt x="379" y="62"/>
                    </a:cubicBezTo>
                    <a:moveTo>
                      <a:pt x="409" y="49"/>
                    </a:moveTo>
                    <a:cubicBezTo>
                      <a:pt x="400" y="53"/>
                      <a:pt x="391" y="57"/>
                      <a:pt x="382" y="61"/>
                    </a:cubicBezTo>
                    <a:cubicBezTo>
                      <a:pt x="383" y="61"/>
                      <a:pt x="383" y="61"/>
                      <a:pt x="384" y="61"/>
                    </a:cubicBezTo>
                    <a:cubicBezTo>
                      <a:pt x="384" y="61"/>
                      <a:pt x="384" y="61"/>
                      <a:pt x="384" y="61"/>
                    </a:cubicBezTo>
                    <a:cubicBezTo>
                      <a:pt x="393" y="57"/>
                      <a:pt x="402" y="53"/>
                      <a:pt x="411" y="49"/>
                    </a:cubicBezTo>
                    <a:cubicBezTo>
                      <a:pt x="411" y="49"/>
                      <a:pt x="410" y="49"/>
                      <a:pt x="409" y="49"/>
                    </a:cubicBezTo>
                    <a:moveTo>
                      <a:pt x="438" y="38"/>
                    </a:moveTo>
                    <a:cubicBezTo>
                      <a:pt x="433" y="40"/>
                      <a:pt x="429" y="42"/>
                      <a:pt x="424" y="43"/>
                    </a:cubicBezTo>
                    <a:cubicBezTo>
                      <a:pt x="420" y="45"/>
                      <a:pt x="416" y="46"/>
                      <a:pt x="412" y="48"/>
                    </a:cubicBezTo>
                    <a:cubicBezTo>
                      <a:pt x="412" y="48"/>
                      <a:pt x="413" y="48"/>
                      <a:pt x="414" y="48"/>
                    </a:cubicBezTo>
                    <a:cubicBezTo>
                      <a:pt x="414" y="48"/>
                      <a:pt x="414" y="48"/>
                      <a:pt x="414" y="48"/>
                    </a:cubicBezTo>
                    <a:cubicBezTo>
                      <a:pt x="418" y="47"/>
                      <a:pt x="422" y="45"/>
                      <a:pt x="426" y="44"/>
                    </a:cubicBezTo>
                    <a:cubicBezTo>
                      <a:pt x="431" y="42"/>
                      <a:pt x="436" y="40"/>
                      <a:pt x="440" y="39"/>
                    </a:cubicBezTo>
                    <a:cubicBezTo>
                      <a:pt x="440" y="39"/>
                      <a:pt x="439" y="39"/>
                      <a:pt x="438" y="38"/>
                    </a:cubicBezTo>
                    <a:cubicBezTo>
                      <a:pt x="438" y="38"/>
                      <a:pt x="438" y="38"/>
                      <a:pt x="438" y="38"/>
                    </a:cubicBezTo>
                    <a:moveTo>
                      <a:pt x="495" y="23"/>
                    </a:moveTo>
                    <a:cubicBezTo>
                      <a:pt x="485" y="25"/>
                      <a:pt x="476" y="27"/>
                      <a:pt x="466" y="30"/>
                    </a:cubicBezTo>
                    <a:cubicBezTo>
                      <a:pt x="466" y="30"/>
                      <a:pt x="466" y="30"/>
                      <a:pt x="466" y="30"/>
                    </a:cubicBezTo>
                    <a:cubicBezTo>
                      <a:pt x="466" y="30"/>
                      <a:pt x="465" y="30"/>
                      <a:pt x="464" y="30"/>
                    </a:cubicBezTo>
                    <a:cubicBezTo>
                      <a:pt x="464" y="30"/>
                      <a:pt x="464" y="30"/>
                      <a:pt x="464" y="30"/>
                    </a:cubicBezTo>
                    <a:cubicBezTo>
                      <a:pt x="464" y="30"/>
                      <a:pt x="464" y="30"/>
                      <a:pt x="464" y="30"/>
                    </a:cubicBezTo>
                    <a:cubicBezTo>
                      <a:pt x="456" y="33"/>
                      <a:pt x="448" y="35"/>
                      <a:pt x="441" y="38"/>
                    </a:cubicBezTo>
                    <a:cubicBezTo>
                      <a:pt x="441" y="38"/>
                      <a:pt x="442" y="38"/>
                      <a:pt x="443" y="38"/>
                    </a:cubicBezTo>
                    <a:cubicBezTo>
                      <a:pt x="443" y="38"/>
                      <a:pt x="443" y="38"/>
                      <a:pt x="443" y="38"/>
                    </a:cubicBezTo>
                    <a:cubicBezTo>
                      <a:pt x="451" y="35"/>
                      <a:pt x="458" y="33"/>
                      <a:pt x="466" y="31"/>
                    </a:cubicBezTo>
                    <a:cubicBezTo>
                      <a:pt x="467" y="31"/>
                      <a:pt x="468" y="30"/>
                      <a:pt x="468" y="30"/>
                    </a:cubicBezTo>
                    <a:cubicBezTo>
                      <a:pt x="478" y="28"/>
                      <a:pt x="487" y="25"/>
                      <a:pt x="497" y="23"/>
                    </a:cubicBezTo>
                    <a:cubicBezTo>
                      <a:pt x="496" y="23"/>
                      <a:pt x="495" y="23"/>
                      <a:pt x="495" y="23"/>
                    </a:cubicBezTo>
                    <a:moveTo>
                      <a:pt x="545" y="14"/>
                    </a:moveTo>
                    <a:cubicBezTo>
                      <a:pt x="543" y="14"/>
                      <a:pt x="541" y="15"/>
                      <a:pt x="539" y="15"/>
                    </a:cubicBezTo>
                    <a:cubicBezTo>
                      <a:pt x="539" y="15"/>
                      <a:pt x="539" y="15"/>
                      <a:pt x="539" y="15"/>
                    </a:cubicBezTo>
                    <a:cubicBezTo>
                      <a:pt x="535" y="15"/>
                      <a:pt x="531" y="16"/>
                      <a:pt x="528" y="16"/>
                    </a:cubicBezTo>
                    <a:cubicBezTo>
                      <a:pt x="528" y="16"/>
                      <a:pt x="528" y="16"/>
                      <a:pt x="528" y="16"/>
                    </a:cubicBezTo>
                    <a:cubicBezTo>
                      <a:pt x="517" y="18"/>
                      <a:pt x="507" y="20"/>
                      <a:pt x="497" y="22"/>
                    </a:cubicBezTo>
                    <a:cubicBezTo>
                      <a:pt x="498" y="22"/>
                      <a:pt x="498" y="22"/>
                      <a:pt x="499" y="22"/>
                    </a:cubicBezTo>
                    <a:cubicBezTo>
                      <a:pt x="499" y="22"/>
                      <a:pt x="499" y="22"/>
                      <a:pt x="499" y="22"/>
                    </a:cubicBezTo>
                    <a:cubicBezTo>
                      <a:pt x="510" y="20"/>
                      <a:pt x="521" y="18"/>
                      <a:pt x="532" y="16"/>
                    </a:cubicBezTo>
                    <a:cubicBezTo>
                      <a:pt x="534" y="16"/>
                      <a:pt x="536" y="16"/>
                      <a:pt x="538" y="16"/>
                    </a:cubicBezTo>
                    <a:cubicBezTo>
                      <a:pt x="541" y="15"/>
                      <a:pt x="544" y="15"/>
                      <a:pt x="547" y="14"/>
                    </a:cubicBezTo>
                    <a:cubicBezTo>
                      <a:pt x="547" y="14"/>
                      <a:pt x="546" y="14"/>
                      <a:pt x="545" y="14"/>
                    </a:cubicBezTo>
                    <a:moveTo>
                      <a:pt x="603" y="8"/>
                    </a:moveTo>
                    <a:cubicBezTo>
                      <a:pt x="606" y="8"/>
                      <a:pt x="608" y="9"/>
                      <a:pt x="610" y="9"/>
                    </a:cubicBezTo>
                    <a:cubicBezTo>
                      <a:pt x="613" y="10"/>
                      <a:pt x="617" y="11"/>
                      <a:pt x="620" y="11"/>
                    </a:cubicBezTo>
                    <a:cubicBezTo>
                      <a:pt x="614" y="11"/>
                      <a:pt x="607" y="11"/>
                      <a:pt x="601" y="11"/>
                    </a:cubicBezTo>
                    <a:cubicBezTo>
                      <a:pt x="594" y="11"/>
                      <a:pt x="588" y="11"/>
                      <a:pt x="581" y="11"/>
                    </a:cubicBezTo>
                    <a:cubicBezTo>
                      <a:pt x="581" y="11"/>
                      <a:pt x="581" y="11"/>
                      <a:pt x="581" y="11"/>
                    </a:cubicBezTo>
                    <a:cubicBezTo>
                      <a:pt x="580" y="11"/>
                      <a:pt x="580" y="11"/>
                      <a:pt x="579" y="11"/>
                    </a:cubicBezTo>
                    <a:cubicBezTo>
                      <a:pt x="579" y="11"/>
                      <a:pt x="579" y="11"/>
                      <a:pt x="579" y="11"/>
                    </a:cubicBezTo>
                    <a:cubicBezTo>
                      <a:pt x="569" y="12"/>
                      <a:pt x="558" y="13"/>
                      <a:pt x="548" y="14"/>
                    </a:cubicBezTo>
                    <a:cubicBezTo>
                      <a:pt x="548" y="14"/>
                      <a:pt x="549" y="14"/>
                      <a:pt x="550" y="14"/>
                    </a:cubicBezTo>
                    <a:cubicBezTo>
                      <a:pt x="550" y="14"/>
                      <a:pt x="550" y="14"/>
                      <a:pt x="550" y="14"/>
                    </a:cubicBezTo>
                    <a:cubicBezTo>
                      <a:pt x="560" y="13"/>
                      <a:pt x="570" y="12"/>
                      <a:pt x="580" y="12"/>
                    </a:cubicBezTo>
                    <a:cubicBezTo>
                      <a:pt x="581" y="12"/>
                      <a:pt x="582" y="12"/>
                      <a:pt x="583" y="12"/>
                    </a:cubicBezTo>
                    <a:cubicBezTo>
                      <a:pt x="590" y="11"/>
                      <a:pt x="596" y="11"/>
                      <a:pt x="603" y="11"/>
                    </a:cubicBezTo>
                    <a:cubicBezTo>
                      <a:pt x="610" y="11"/>
                      <a:pt x="617" y="11"/>
                      <a:pt x="624" y="12"/>
                    </a:cubicBezTo>
                    <a:cubicBezTo>
                      <a:pt x="620" y="11"/>
                      <a:pt x="616" y="10"/>
                      <a:pt x="613" y="9"/>
                    </a:cubicBezTo>
                    <a:cubicBezTo>
                      <a:pt x="610" y="9"/>
                      <a:pt x="608" y="9"/>
                      <a:pt x="606" y="8"/>
                    </a:cubicBezTo>
                    <a:cubicBezTo>
                      <a:pt x="605" y="8"/>
                      <a:pt x="604" y="8"/>
                      <a:pt x="603" y="8"/>
                    </a:cubicBezTo>
                    <a:moveTo>
                      <a:pt x="579" y="4"/>
                    </a:moveTo>
                    <a:cubicBezTo>
                      <a:pt x="587" y="5"/>
                      <a:pt x="594" y="6"/>
                      <a:pt x="602" y="8"/>
                    </a:cubicBezTo>
                    <a:cubicBezTo>
                      <a:pt x="602" y="8"/>
                      <a:pt x="602" y="8"/>
                      <a:pt x="602" y="8"/>
                    </a:cubicBezTo>
                    <a:cubicBezTo>
                      <a:pt x="603" y="8"/>
                      <a:pt x="604" y="8"/>
                      <a:pt x="604" y="8"/>
                    </a:cubicBezTo>
                    <a:cubicBezTo>
                      <a:pt x="597" y="7"/>
                      <a:pt x="589" y="5"/>
                      <a:pt x="582" y="4"/>
                    </a:cubicBezTo>
                    <a:cubicBezTo>
                      <a:pt x="581" y="4"/>
                      <a:pt x="581" y="4"/>
                      <a:pt x="580" y="4"/>
                    </a:cubicBezTo>
                    <a:cubicBezTo>
                      <a:pt x="579" y="4"/>
                      <a:pt x="579" y="4"/>
                      <a:pt x="579" y="4"/>
                    </a:cubicBezTo>
                    <a:moveTo>
                      <a:pt x="560" y="2"/>
                    </a:moveTo>
                    <a:cubicBezTo>
                      <a:pt x="560" y="2"/>
                      <a:pt x="560" y="2"/>
                      <a:pt x="560" y="2"/>
                    </a:cubicBezTo>
                    <a:cubicBezTo>
                      <a:pt x="561" y="2"/>
                      <a:pt x="562" y="2"/>
                      <a:pt x="563" y="2"/>
                    </a:cubicBezTo>
                    <a:cubicBezTo>
                      <a:pt x="563" y="2"/>
                      <a:pt x="563" y="2"/>
                      <a:pt x="563" y="2"/>
                    </a:cubicBezTo>
                    <a:cubicBezTo>
                      <a:pt x="563" y="2"/>
                      <a:pt x="563" y="2"/>
                      <a:pt x="563" y="2"/>
                    </a:cubicBezTo>
                    <a:cubicBezTo>
                      <a:pt x="563" y="2"/>
                      <a:pt x="563" y="2"/>
                      <a:pt x="563" y="2"/>
                    </a:cubicBezTo>
                    <a:cubicBezTo>
                      <a:pt x="563" y="2"/>
                      <a:pt x="563" y="2"/>
                      <a:pt x="563" y="2"/>
                    </a:cubicBezTo>
                    <a:cubicBezTo>
                      <a:pt x="562" y="2"/>
                      <a:pt x="561" y="2"/>
                      <a:pt x="560" y="2"/>
                    </a:cubicBezTo>
                    <a:moveTo>
                      <a:pt x="539" y="0"/>
                    </a:moveTo>
                    <a:cubicBezTo>
                      <a:pt x="546" y="1"/>
                      <a:pt x="552" y="1"/>
                      <a:pt x="559" y="2"/>
                    </a:cubicBezTo>
                    <a:cubicBezTo>
                      <a:pt x="560" y="2"/>
                      <a:pt x="561" y="2"/>
                      <a:pt x="561" y="2"/>
                    </a:cubicBezTo>
                    <a:cubicBezTo>
                      <a:pt x="561" y="2"/>
                      <a:pt x="561" y="2"/>
                      <a:pt x="561" y="2"/>
                    </a:cubicBezTo>
                    <a:cubicBezTo>
                      <a:pt x="555" y="1"/>
                      <a:pt x="549" y="1"/>
                      <a:pt x="543" y="0"/>
                    </a:cubicBezTo>
                    <a:cubicBezTo>
                      <a:pt x="539" y="0"/>
                      <a:pt x="539" y="0"/>
                      <a:pt x="539" y="0"/>
                    </a:cubicBezTo>
                    <a:moveTo>
                      <a:pt x="538" y="0"/>
                    </a:moveTo>
                    <a:cubicBezTo>
                      <a:pt x="539" y="0"/>
                      <a:pt x="539" y="0"/>
                      <a:pt x="539" y="0"/>
                    </a:cubicBezTo>
                    <a:cubicBezTo>
                      <a:pt x="539" y="0"/>
                      <a:pt x="539" y="0"/>
                      <a:pt x="5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9" name="Freeform 130"/>
              <p:cNvSpPr>
                <a:spLocks noEditPoints="1"/>
              </p:cNvSpPr>
              <p:nvPr/>
            </p:nvSpPr>
            <p:spPr bwMode="auto">
              <a:xfrm>
                <a:off x="-864" y="575"/>
                <a:ext cx="1319" cy="714"/>
              </a:xfrm>
              <a:custGeom>
                <a:avLst/>
                <a:gdLst>
                  <a:gd name="T0" fmla="*/ 243 w 849"/>
                  <a:gd name="T1" fmla="*/ 164 h 460"/>
                  <a:gd name="T2" fmla="*/ 242 w 849"/>
                  <a:gd name="T3" fmla="*/ 165 h 460"/>
                  <a:gd name="T4" fmla="*/ 134 w 849"/>
                  <a:gd name="T5" fmla="*/ 267 h 460"/>
                  <a:gd name="T6" fmla="*/ 132 w 849"/>
                  <a:gd name="T7" fmla="*/ 270 h 460"/>
                  <a:gd name="T8" fmla="*/ 1 w 849"/>
                  <a:gd name="T9" fmla="*/ 460 h 460"/>
                  <a:gd name="T10" fmla="*/ 136 w 849"/>
                  <a:gd name="T11" fmla="*/ 267 h 460"/>
                  <a:gd name="T12" fmla="*/ 415 w 849"/>
                  <a:gd name="T13" fmla="*/ 53 h 460"/>
                  <a:gd name="T14" fmla="*/ 414 w 849"/>
                  <a:gd name="T15" fmla="*/ 53 h 460"/>
                  <a:gd name="T16" fmla="*/ 367 w 849"/>
                  <a:gd name="T17" fmla="*/ 78 h 460"/>
                  <a:gd name="T18" fmla="*/ 364 w 849"/>
                  <a:gd name="T19" fmla="*/ 80 h 460"/>
                  <a:gd name="T20" fmla="*/ 282 w 849"/>
                  <a:gd name="T21" fmla="*/ 134 h 460"/>
                  <a:gd name="T22" fmla="*/ 282 w 849"/>
                  <a:gd name="T23" fmla="*/ 134 h 460"/>
                  <a:gd name="T24" fmla="*/ 369 w 849"/>
                  <a:gd name="T25" fmla="*/ 78 h 460"/>
                  <a:gd name="T26" fmla="*/ 849 w 849"/>
                  <a:gd name="T27" fmla="*/ 34 h 460"/>
                  <a:gd name="T28" fmla="*/ 848 w 849"/>
                  <a:gd name="T29" fmla="*/ 36 h 460"/>
                  <a:gd name="T30" fmla="*/ 849 w 849"/>
                  <a:gd name="T31" fmla="*/ 35 h 460"/>
                  <a:gd name="T32" fmla="*/ 748 w 849"/>
                  <a:gd name="T33" fmla="*/ 13 h 460"/>
                  <a:gd name="T34" fmla="*/ 746 w 849"/>
                  <a:gd name="T35" fmla="*/ 14 h 460"/>
                  <a:gd name="T36" fmla="*/ 769 w 849"/>
                  <a:gd name="T37" fmla="*/ 18 h 460"/>
                  <a:gd name="T38" fmla="*/ 770 w 849"/>
                  <a:gd name="T39" fmla="*/ 19 h 460"/>
                  <a:gd name="T40" fmla="*/ 771 w 849"/>
                  <a:gd name="T41" fmla="*/ 19 h 460"/>
                  <a:gd name="T42" fmla="*/ 774 w 849"/>
                  <a:gd name="T43" fmla="*/ 19 h 460"/>
                  <a:gd name="T44" fmla="*/ 844 w 849"/>
                  <a:gd name="T45" fmla="*/ 35 h 460"/>
                  <a:gd name="T46" fmla="*/ 846 w 849"/>
                  <a:gd name="T47" fmla="*/ 34 h 460"/>
                  <a:gd name="T48" fmla="*/ 779 w 849"/>
                  <a:gd name="T49" fmla="*/ 19 h 460"/>
                  <a:gd name="T50" fmla="*/ 777 w 849"/>
                  <a:gd name="T51" fmla="*/ 18 h 460"/>
                  <a:gd name="T52" fmla="*/ 774 w 849"/>
                  <a:gd name="T53" fmla="*/ 18 h 460"/>
                  <a:gd name="T54" fmla="*/ 771 w 849"/>
                  <a:gd name="T55" fmla="*/ 17 h 460"/>
                  <a:gd name="T56" fmla="*/ 748 w 849"/>
                  <a:gd name="T57" fmla="*/ 13 h 460"/>
                  <a:gd name="T58" fmla="*/ 514 w 849"/>
                  <a:gd name="T59" fmla="*/ 11 h 460"/>
                  <a:gd name="T60" fmla="*/ 513 w 849"/>
                  <a:gd name="T61" fmla="*/ 11 h 460"/>
                  <a:gd name="T62" fmla="*/ 498 w 849"/>
                  <a:gd name="T63" fmla="*/ 16 h 460"/>
                  <a:gd name="T64" fmla="*/ 459 w 849"/>
                  <a:gd name="T65" fmla="*/ 32 h 460"/>
                  <a:gd name="T66" fmla="*/ 460 w 849"/>
                  <a:gd name="T67" fmla="*/ 32 h 460"/>
                  <a:gd name="T68" fmla="*/ 460 w 849"/>
                  <a:gd name="T69" fmla="*/ 32 h 460"/>
                  <a:gd name="T70" fmla="*/ 496 w 849"/>
                  <a:gd name="T71" fmla="*/ 17 h 460"/>
                  <a:gd name="T72" fmla="*/ 511 w 849"/>
                  <a:gd name="T73" fmla="*/ 12 h 460"/>
                  <a:gd name="T74" fmla="*/ 584 w 849"/>
                  <a:gd name="T75" fmla="*/ 1 h 460"/>
                  <a:gd name="T76" fmla="*/ 611 w 849"/>
                  <a:gd name="T77" fmla="*/ 0 h 460"/>
                  <a:gd name="T78" fmla="*/ 604 w 849"/>
                  <a:gd name="T79" fmla="*/ 0 h 460"/>
                  <a:gd name="T80" fmla="*/ 603 w 849"/>
                  <a:gd name="T81" fmla="*/ 0 h 460"/>
                  <a:gd name="T82" fmla="*/ 595 w 849"/>
                  <a:gd name="T83" fmla="*/ 1 h 460"/>
                  <a:gd name="T84" fmla="*/ 601 w 849"/>
                  <a:gd name="T85" fmla="*/ 1 h 460"/>
                  <a:gd name="T86" fmla="*/ 714 w 849"/>
                  <a:gd name="T87" fmla="*/ 9 h 460"/>
                  <a:gd name="T88" fmla="*/ 716 w 849"/>
                  <a:gd name="T89" fmla="*/ 8 h 460"/>
                  <a:gd name="T90" fmla="*/ 716 w 849"/>
                  <a:gd name="T91" fmla="*/ 8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49" h="460">
                    <a:moveTo>
                      <a:pt x="243" y="164"/>
                    </a:moveTo>
                    <a:cubicBezTo>
                      <a:pt x="243" y="164"/>
                      <a:pt x="243" y="164"/>
                      <a:pt x="243" y="164"/>
                    </a:cubicBezTo>
                    <a:cubicBezTo>
                      <a:pt x="242" y="165"/>
                      <a:pt x="242" y="165"/>
                      <a:pt x="242" y="165"/>
                    </a:cubicBezTo>
                    <a:cubicBezTo>
                      <a:pt x="242" y="165"/>
                      <a:pt x="242" y="165"/>
                      <a:pt x="242" y="165"/>
                    </a:cubicBezTo>
                    <a:cubicBezTo>
                      <a:pt x="203" y="196"/>
                      <a:pt x="168" y="230"/>
                      <a:pt x="134" y="267"/>
                    </a:cubicBezTo>
                    <a:cubicBezTo>
                      <a:pt x="134" y="267"/>
                      <a:pt x="134" y="267"/>
                      <a:pt x="134" y="267"/>
                    </a:cubicBezTo>
                    <a:cubicBezTo>
                      <a:pt x="134" y="268"/>
                      <a:pt x="133" y="269"/>
                      <a:pt x="132" y="270"/>
                    </a:cubicBezTo>
                    <a:cubicBezTo>
                      <a:pt x="132" y="270"/>
                      <a:pt x="132" y="270"/>
                      <a:pt x="132" y="270"/>
                    </a:cubicBezTo>
                    <a:cubicBezTo>
                      <a:pt x="82" y="327"/>
                      <a:pt x="37" y="391"/>
                      <a:pt x="0" y="460"/>
                    </a:cubicBezTo>
                    <a:cubicBezTo>
                      <a:pt x="0" y="460"/>
                      <a:pt x="1" y="460"/>
                      <a:pt x="1" y="460"/>
                    </a:cubicBezTo>
                    <a:cubicBezTo>
                      <a:pt x="39" y="390"/>
                      <a:pt x="83" y="326"/>
                      <a:pt x="134" y="270"/>
                    </a:cubicBezTo>
                    <a:cubicBezTo>
                      <a:pt x="134" y="269"/>
                      <a:pt x="135" y="268"/>
                      <a:pt x="136" y="267"/>
                    </a:cubicBezTo>
                    <a:cubicBezTo>
                      <a:pt x="169" y="230"/>
                      <a:pt x="205" y="195"/>
                      <a:pt x="243" y="164"/>
                    </a:cubicBezTo>
                    <a:moveTo>
                      <a:pt x="415" y="53"/>
                    </a:moveTo>
                    <a:cubicBezTo>
                      <a:pt x="414" y="53"/>
                      <a:pt x="414" y="53"/>
                      <a:pt x="414" y="53"/>
                    </a:cubicBezTo>
                    <a:cubicBezTo>
                      <a:pt x="414" y="53"/>
                      <a:pt x="414" y="53"/>
                      <a:pt x="414" y="53"/>
                    </a:cubicBezTo>
                    <a:cubicBezTo>
                      <a:pt x="414" y="53"/>
                      <a:pt x="414" y="53"/>
                      <a:pt x="414" y="53"/>
                    </a:cubicBezTo>
                    <a:cubicBezTo>
                      <a:pt x="398" y="61"/>
                      <a:pt x="382" y="69"/>
                      <a:pt x="367" y="78"/>
                    </a:cubicBezTo>
                    <a:cubicBezTo>
                      <a:pt x="366" y="79"/>
                      <a:pt x="365" y="79"/>
                      <a:pt x="364" y="80"/>
                    </a:cubicBezTo>
                    <a:cubicBezTo>
                      <a:pt x="364" y="80"/>
                      <a:pt x="364" y="80"/>
                      <a:pt x="364" y="80"/>
                    </a:cubicBezTo>
                    <a:cubicBezTo>
                      <a:pt x="364" y="80"/>
                      <a:pt x="364" y="80"/>
                      <a:pt x="364" y="80"/>
                    </a:cubicBezTo>
                    <a:cubicBezTo>
                      <a:pt x="336" y="96"/>
                      <a:pt x="308" y="114"/>
                      <a:pt x="282" y="134"/>
                    </a:cubicBezTo>
                    <a:cubicBezTo>
                      <a:pt x="282" y="134"/>
                      <a:pt x="282" y="134"/>
                      <a:pt x="282" y="134"/>
                    </a:cubicBezTo>
                    <a:cubicBezTo>
                      <a:pt x="282" y="134"/>
                      <a:pt x="282" y="134"/>
                      <a:pt x="282" y="134"/>
                    </a:cubicBezTo>
                    <a:cubicBezTo>
                      <a:pt x="309" y="114"/>
                      <a:pt x="337" y="96"/>
                      <a:pt x="365" y="79"/>
                    </a:cubicBezTo>
                    <a:cubicBezTo>
                      <a:pt x="366" y="79"/>
                      <a:pt x="367" y="78"/>
                      <a:pt x="369" y="78"/>
                    </a:cubicBezTo>
                    <a:cubicBezTo>
                      <a:pt x="384" y="69"/>
                      <a:pt x="399" y="61"/>
                      <a:pt x="415" y="53"/>
                    </a:cubicBezTo>
                    <a:moveTo>
                      <a:pt x="849" y="34"/>
                    </a:moveTo>
                    <a:cubicBezTo>
                      <a:pt x="848" y="35"/>
                      <a:pt x="847" y="35"/>
                      <a:pt x="846" y="36"/>
                    </a:cubicBezTo>
                    <a:cubicBezTo>
                      <a:pt x="847" y="36"/>
                      <a:pt x="847" y="36"/>
                      <a:pt x="848" y="36"/>
                    </a:cubicBezTo>
                    <a:cubicBezTo>
                      <a:pt x="848" y="36"/>
                      <a:pt x="849" y="35"/>
                      <a:pt x="849" y="35"/>
                    </a:cubicBezTo>
                    <a:cubicBezTo>
                      <a:pt x="849" y="35"/>
                      <a:pt x="849" y="35"/>
                      <a:pt x="849" y="35"/>
                    </a:cubicBezTo>
                    <a:cubicBezTo>
                      <a:pt x="849" y="34"/>
                      <a:pt x="849" y="34"/>
                      <a:pt x="849" y="34"/>
                    </a:cubicBezTo>
                    <a:moveTo>
                      <a:pt x="748" y="13"/>
                    </a:moveTo>
                    <a:cubicBezTo>
                      <a:pt x="748" y="13"/>
                      <a:pt x="748" y="13"/>
                      <a:pt x="748" y="13"/>
                    </a:cubicBezTo>
                    <a:cubicBezTo>
                      <a:pt x="747" y="13"/>
                      <a:pt x="747" y="14"/>
                      <a:pt x="746" y="14"/>
                    </a:cubicBezTo>
                    <a:cubicBezTo>
                      <a:pt x="750" y="15"/>
                      <a:pt x="754" y="16"/>
                      <a:pt x="758" y="16"/>
                    </a:cubicBezTo>
                    <a:cubicBezTo>
                      <a:pt x="762" y="17"/>
                      <a:pt x="765" y="18"/>
                      <a:pt x="769" y="18"/>
                    </a:cubicBezTo>
                    <a:cubicBezTo>
                      <a:pt x="769" y="18"/>
                      <a:pt x="769" y="18"/>
                      <a:pt x="769" y="18"/>
                    </a:cubicBezTo>
                    <a:cubicBezTo>
                      <a:pt x="769" y="19"/>
                      <a:pt x="770" y="19"/>
                      <a:pt x="770" y="19"/>
                    </a:cubicBezTo>
                    <a:cubicBezTo>
                      <a:pt x="771" y="19"/>
                      <a:pt x="771" y="19"/>
                      <a:pt x="771" y="19"/>
                    </a:cubicBezTo>
                    <a:cubicBezTo>
                      <a:pt x="771" y="19"/>
                      <a:pt x="771" y="19"/>
                      <a:pt x="771" y="19"/>
                    </a:cubicBezTo>
                    <a:cubicBezTo>
                      <a:pt x="771" y="19"/>
                      <a:pt x="771" y="19"/>
                      <a:pt x="771" y="19"/>
                    </a:cubicBezTo>
                    <a:cubicBezTo>
                      <a:pt x="772" y="19"/>
                      <a:pt x="773" y="19"/>
                      <a:pt x="774" y="19"/>
                    </a:cubicBezTo>
                    <a:cubicBezTo>
                      <a:pt x="775" y="20"/>
                      <a:pt x="776" y="20"/>
                      <a:pt x="776" y="20"/>
                    </a:cubicBezTo>
                    <a:cubicBezTo>
                      <a:pt x="798" y="24"/>
                      <a:pt x="821" y="29"/>
                      <a:pt x="844" y="35"/>
                    </a:cubicBezTo>
                    <a:cubicBezTo>
                      <a:pt x="844" y="35"/>
                      <a:pt x="844" y="35"/>
                      <a:pt x="844" y="35"/>
                    </a:cubicBezTo>
                    <a:cubicBezTo>
                      <a:pt x="845" y="35"/>
                      <a:pt x="845" y="34"/>
                      <a:pt x="846" y="34"/>
                    </a:cubicBezTo>
                    <a:cubicBezTo>
                      <a:pt x="823" y="28"/>
                      <a:pt x="801" y="23"/>
                      <a:pt x="779" y="19"/>
                    </a:cubicBezTo>
                    <a:cubicBezTo>
                      <a:pt x="779" y="19"/>
                      <a:pt x="779" y="19"/>
                      <a:pt x="779" y="19"/>
                    </a:cubicBezTo>
                    <a:cubicBezTo>
                      <a:pt x="778" y="18"/>
                      <a:pt x="777" y="18"/>
                      <a:pt x="777" y="18"/>
                    </a:cubicBezTo>
                    <a:cubicBezTo>
                      <a:pt x="777" y="18"/>
                      <a:pt x="777" y="18"/>
                      <a:pt x="777" y="18"/>
                    </a:cubicBezTo>
                    <a:cubicBezTo>
                      <a:pt x="776" y="18"/>
                      <a:pt x="775" y="18"/>
                      <a:pt x="774" y="18"/>
                    </a:cubicBezTo>
                    <a:cubicBezTo>
                      <a:pt x="774" y="18"/>
                      <a:pt x="774" y="18"/>
                      <a:pt x="774" y="18"/>
                    </a:cubicBezTo>
                    <a:cubicBezTo>
                      <a:pt x="773" y="17"/>
                      <a:pt x="772" y="17"/>
                      <a:pt x="771" y="17"/>
                    </a:cubicBezTo>
                    <a:cubicBezTo>
                      <a:pt x="771" y="17"/>
                      <a:pt x="771" y="17"/>
                      <a:pt x="771" y="17"/>
                    </a:cubicBezTo>
                    <a:cubicBezTo>
                      <a:pt x="768" y="16"/>
                      <a:pt x="764" y="16"/>
                      <a:pt x="761" y="15"/>
                    </a:cubicBezTo>
                    <a:cubicBezTo>
                      <a:pt x="757" y="14"/>
                      <a:pt x="752" y="14"/>
                      <a:pt x="748" y="13"/>
                    </a:cubicBezTo>
                    <a:moveTo>
                      <a:pt x="585" y="0"/>
                    </a:moveTo>
                    <a:cubicBezTo>
                      <a:pt x="558" y="2"/>
                      <a:pt x="535" y="5"/>
                      <a:pt x="514" y="11"/>
                    </a:cubicBezTo>
                    <a:cubicBezTo>
                      <a:pt x="514" y="11"/>
                      <a:pt x="514" y="11"/>
                      <a:pt x="514" y="11"/>
                    </a:cubicBezTo>
                    <a:cubicBezTo>
                      <a:pt x="514" y="11"/>
                      <a:pt x="514" y="11"/>
                      <a:pt x="513" y="11"/>
                    </a:cubicBezTo>
                    <a:cubicBezTo>
                      <a:pt x="513" y="11"/>
                      <a:pt x="513" y="11"/>
                      <a:pt x="513" y="11"/>
                    </a:cubicBezTo>
                    <a:cubicBezTo>
                      <a:pt x="508" y="13"/>
                      <a:pt x="503" y="14"/>
                      <a:pt x="498" y="16"/>
                    </a:cubicBezTo>
                    <a:cubicBezTo>
                      <a:pt x="485" y="21"/>
                      <a:pt x="472" y="26"/>
                      <a:pt x="459" y="32"/>
                    </a:cubicBezTo>
                    <a:cubicBezTo>
                      <a:pt x="459" y="32"/>
                      <a:pt x="459" y="32"/>
                      <a:pt x="459" y="32"/>
                    </a:cubicBezTo>
                    <a:cubicBezTo>
                      <a:pt x="460" y="32"/>
                      <a:pt x="460" y="32"/>
                      <a:pt x="460" y="32"/>
                    </a:cubicBezTo>
                    <a:cubicBezTo>
                      <a:pt x="460" y="32"/>
                      <a:pt x="460" y="32"/>
                      <a:pt x="460" y="32"/>
                    </a:cubicBezTo>
                    <a:cubicBezTo>
                      <a:pt x="460" y="32"/>
                      <a:pt x="460" y="32"/>
                      <a:pt x="460" y="32"/>
                    </a:cubicBezTo>
                    <a:cubicBezTo>
                      <a:pt x="460" y="32"/>
                      <a:pt x="460" y="32"/>
                      <a:pt x="460" y="32"/>
                    </a:cubicBezTo>
                    <a:cubicBezTo>
                      <a:pt x="460" y="32"/>
                      <a:pt x="460" y="32"/>
                      <a:pt x="460" y="32"/>
                    </a:cubicBezTo>
                    <a:cubicBezTo>
                      <a:pt x="472" y="26"/>
                      <a:pt x="484" y="22"/>
                      <a:pt x="496" y="17"/>
                    </a:cubicBezTo>
                    <a:cubicBezTo>
                      <a:pt x="501" y="15"/>
                      <a:pt x="505" y="14"/>
                      <a:pt x="510" y="13"/>
                    </a:cubicBezTo>
                    <a:cubicBezTo>
                      <a:pt x="510" y="12"/>
                      <a:pt x="511" y="12"/>
                      <a:pt x="511" y="12"/>
                    </a:cubicBezTo>
                    <a:cubicBezTo>
                      <a:pt x="531" y="7"/>
                      <a:pt x="555" y="3"/>
                      <a:pt x="581" y="2"/>
                    </a:cubicBezTo>
                    <a:cubicBezTo>
                      <a:pt x="582" y="1"/>
                      <a:pt x="583" y="1"/>
                      <a:pt x="584" y="1"/>
                    </a:cubicBezTo>
                    <a:cubicBezTo>
                      <a:pt x="584" y="1"/>
                      <a:pt x="584" y="0"/>
                      <a:pt x="585" y="0"/>
                    </a:cubicBezTo>
                    <a:moveTo>
                      <a:pt x="611" y="0"/>
                    </a:moveTo>
                    <a:cubicBezTo>
                      <a:pt x="609" y="0"/>
                      <a:pt x="606" y="0"/>
                      <a:pt x="604" y="0"/>
                    </a:cubicBezTo>
                    <a:cubicBezTo>
                      <a:pt x="604" y="0"/>
                      <a:pt x="604" y="0"/>
                      <a:pt x="604" y="0"/>
                    </a:cubicBezTo>
                    <a:cubicBezTo>
                      <a:pt x="604" y="0"/>
                      <a:pt x="603" y="0"/>
                      <a:pt x="603" y="0"/>
                    </a:cubicBezTo>
                    <a:cubicBezTo>
                      <a:pt x="603" y="0"/>
                      <a:pt x="603" y="0"/>
                      <a:pt x="603" y="0"/>
                    </a:cubicBezTo>
                    <a:cubicBezTo>
                      <a:pt x="601" y="0"/>
                      <a:pt x="599" y="0"/>
                      <a:pt x="597" y="0"/>
                    </a:cubicBezTo>
                    <a:cubicBezTo>
                      <a:pt x="596" y="0"/>
                      <a:pt x="596" y="1"/>
                      <a:pt x="595" y="1"/>
                    </a:cubicBezTo>
                    <a:cubicBezTo>
                      <a:pt x="596" y="1"/>
                      <a:pt x="598" y="1"/>
                      <a:pt x="600" y="1"/>
                    </a:cubicBezTo>
                    <a:cubicBezTo>
                      <a:pt x="600" y="1"/>
                      <a:pt x="601" y="1"/>
                      <a:pt x="601" y="1"/>
                    </a:cubicBezTo>
                    <a:cubicBezTo>
                      <a:pt x="603" y="1"/>
                      <a:pt x="606" y="1"/>
                      <a:pt x="608" y="1"/>
                    </a:cubicBezTo>
                    <a:cubicBezTo>
                      <a:pt x="639" y="1"/>
                      <a:pt x="674" y="4"/>
                      <a:pt x="714" y="9"/>
                    </a:cubicBezTo>
                    <a:cubicBezTo>
                      <a:pt x="714" y="9"/>
                      <a:pt x="715" y="9"/>
                      <a:pt x="715" y="8"/>
                    </a:cubicBezTo>
                    <a:cubicBezTo>
                      <a:pt x="715" y="8"/>
                      <a:pt x="716" y="8"/>
                      <a:pt x="716" y="8"/>
                    </a:cubicBezTo>
                    <a:cubicBezTo>
                      <a:pt x="716" y="8"/>
                      <a:pt x="716" y="8"/>
                      <a:pt x="716" y="8"/>
                    </a:cubicBezTo>
                    <a:cubicBezTo>
                      <a:pt x="716" y="8"/>
                      <a:pt x="716" y="8"/>
                      <a:pt x="716" y="8"/>
                    </a:cubicBezTo>
                    <a:cubicBezTo>
                      <a:pt x="677" y="2"/>
                      <a:pt x="642" y="0"/>
                      <a:pt x="6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0" name="Freeform 131"/>
              <p:cNvSpPr>
                <a:spLocks noEditPoints="1"/>
              </p:cNvSpPr>
              <p:nvPr/>
            </p:nvSpPr>
            <p:spPr bwMode="auto">
              <a:xfrm>
                <a:off x="-204" y="553"/>
                <a:ext cx="772" cy="430"/>
              </a:xfrm>
              <a:custGeom>
                <a:avLst/>
                <a:gdLst>
                  <a:gd name="T0" fmla="*/ 254 w 497"/>
                  <a:gd name="T1" fmla="*/ 52 h 277"/>
                  <a:gd name="T2" fmla="*/ 252 w 497"/>
                  <a:gd name="T3" fmla="*/ 53 h 277"/>
                  <a:gd name="T4" fmla="*/ 251 w 497"/>
                  <a:gd name="T5" fmla="*/ 54 h 277"/>
                  <a:gd name="T6" fmla="*/ 248 w 497"/>
                  <a:gd name="T7" fmla="*/ 55 h 277"/>
                  <a:gd name="T8" fmla="*/ 159 w 497"/>
                  <a:gd name="T9" fmla="*/ 117 h 277"/>
                  <a:gd name="T10" fmla="*/ 156 w 497"/>
                  <a:gd name="T11" fmla="*/ 119 h 277"/>
                  <a:gd name="T12" fmla="*/ 99 w 497"/>
                  <a:gd name="T13" fmla="*/ 168 h 277"/>
                  <a:gd name="T14" fmla="*/ 97 w 497"/>
                  <a:gd name="T15" fmla="*/ 171 h 277"/>
                  <a:gd name="T16" fmla="*/ 0 w 497"/>
                  <a:gd name="T17" fmla="*/ 277 h 277"/>
                  <a:gd name="T18" fmla="*/ 100 w 497"/>
                  <a:gd name="T19" fmla="*/ 171 h 277"/>
                  <a:gd name="T20" fmla="*/ 159 w 497"/>
                  <a:gd name="T21" fmla="*/ 119 h 277"/>
                  <a:gd name="T22" fmla="*/ 251 w 497"/>
                  <a:gd name="T23" fmla="*/ 56 h 277"/>
                  <a:gd name="T24" fmla="*/ 254 w 497"/>
                  <a:gd name="T25" fmla="*/ 54 h 277"/>
                  <a:gd name="T26" fmla="*/ 290 w 497"/>
                  <a:gd name="T27" fmla="*/ 34 h 277"/>
                  <a:gd name="T28" fmla="*/ 289 w 497"/>
                  <a:gd name="T29" fmla="*/ 34 h 277"/>
                  <a:gd name="T30" fmla="*/ 475 w 497"/>
                  <a:gd name="T31" fmla="*/ 22 h 277"/>
                  <a:gd name="T32" fmla="*/ 475 w 497"/>
                  <a:gd name="T33" fmla="*/ 22 h 277"/>
                  <a:gd name="T34" fmla="*/ 496 w 497"/>
                  <a:gd name="T35" fmla="*/ 29 h 277"/>
                  <a:gd name="T36" fmla="*/ 497 w 497"/>
                  <a:gd name="T37" fmla="*/ 28 h 277"/>
                  <a:gd name="T38" fmla="*/ 497 w 497"/>
                  <a:gd name="T39" fmla="*/ 28 h 277"/>
                  <a:gd name="T40" fmla="*/ 475 w 497"/>
                  <a:gd name="T41" fmla="*/ 22 h 277"/>
                  <a:gd name="T42" fmla="*/ 326 w 497"/>
                  <a:gd name="T43" fmla="*/ 16 h 277"/>
                  <a:gd name="T44" fmla="*/ 328 w 497"/>
                  <a:gd name="T45" fmla="*/ 16 h 277"/>
                  <a:gd name="T46" fmla="*/ 332 w 497"/>
                  <a:gd name="T47" fmla="*/ 13 h 277"/>
                  <a:gd name="T48" fmla="*/ 334 w 497"/>
                  <a:gd name="T49" fmla="*/ 12 h 277"/>
                  <a:gd name="T50" fmla="*/ 336 w 497"/>
                  <a:gd name="T51" fmla="*/ 12 h 277"/>
                  <a:gd name="T52" fmla="*/ 336 w 497"/>
                  <a:gd name="T53" fmla="*/ 12 h 277"/>
                  <a:gd name="T54" fmla="*/ 390 w 497"/>
                  <a:gd name="T55" fmla="*/ 5 h 277"/>
                  <a:gd name="T56" fmla="*/ 400 w 497"/>
                  <a:gd name="T57" fmla="*/ 7 h 277"/>
                  <a:gd name="T58" fmla="*/ 403 w 497"/>
                  <a:gd name="T59" fmla="*/ 8 h 277"/>
                  <a:gd name="T60" fmla="*/ 407 w 497"/>
                  <a:gd name="T61" fmla="*/ 8 h 277"/>
                  <a:gd name="T62" fmla="*/ 470 w 497"/>
                  <a:gd name="T63" fmla="*/ 23 h 277"/>
                  <a:gd name="T64" fmla="*/ 410 w 497"/>
                  <a:gd name="T65" fmla="*/ 7 h 277"/>
                  <a:gd name="T66" fmla="*/ 408 w 497"/>
                  <a:gd name="T67" fmla="*/ 7 h 277"/>
                  <a:gd name="T68" fmla="*/ 405 w 497"/>
                  <a:gd name="T69" fmla="*/ 7 h 277"/>
                  <a:gd name="T70" fmla="*/ 403 w 497"/>
                  <a:gd name="T71" fmla="*/ 6 h 277"/>
                  <a:gd name="T72" fmla="*/ 393 w 497"/>
                  <a:gd name="T73" fmla="*/ 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277">
                    <a:moveTo>
                      <a:pt x="289" y="34"/>
                    </a:moveTo>
                    <a:cubicBezTo>
                      <a:pt x="276" y="39"/>
                      <a:pt x="265" y="45"/>
                      <a:pt x="254" y="52"/>
                    </a:cubicBezTo>
                    <a:cubicBezTo>
                      <a:pt x="254" y="52"/>
                      <a:pt x="254" y="52"/>
                      <a:pt x="254" y="52"/>
                    </a:cubicBezTo>
                    <a:cubicBezTo>
                      <a:pt x="253" y="52"/>
                      <a:pt x="253" y="53"/>
                      <a:pt x="252" y="53"/>
                    </a:cubicBezTo>
                    <a:cubicBezTo>
                      <a:pt x="252" y="53"/>
                      <a:pt x="252" y="53"/>
                      <a:pt x="252" y="53"/>
                    </a:cubicBezTo>
                    <a:cubicBezTo>
                      <a:pt x="251" y="54"/>
                      <a:pt x="251" y="54"/>
                      <a:pt x="251" y="54"/>
                    </a:cubicBezTo>
                    <a:cubicBezTo>
                      <a:pt x="251" y="54"/>
                      <a:pt x="251" y="54"/>
                      <a:pt x="251" y="54"/>
                    </a:cubicBezTo>
                    <a:cubicBezTo>
                      <a:pt x="250" y="54"/>
                      <a:pt x="249" y="55"/>
                      <a:pt x="248" y="55"/>
                    </a:cubicBezTo>
                    <a:cubicBezTo>
                      <a:pt x="248" y="55"/>
                      <a:pt x="248" y="55"/>
                      <a:pt x="248" y="55"/>
                    </a:cubicBezTo>
                    <a:cubicBezTo>
                      <a:pt x="218" y="73"/>
                      <a:pt x="188" y="94"/>
                      <a:pt x="159" y="117"/>
                    </a:cubicBezTo>
                    <a:cubicBezTo>
                      <a:pt x="159" y="117"/>
                      <a:pt x="159" y="117"/>
                      <a:pt x="159" y="117"/>
                    </a:cubicBezTo>
                    <a:cubicBezTo>
                      <a:pt x="158" y="118"/>
                      <a:pt x="157" y="118"/>
                      <a:pt x="156" y="119"/>
                    </a:cubicBezTo>
                    <a:cubicBezTo>
                      <a:pt x="156" y="119"/>
                      <a:pt x="156" y="119"/>
                      <a:pt x="156" y="119"/>
                    </a:cubicBezTo>
                    <a:cubicBezTo>
                      <a:pt x="137" y="134"/>
                      <a:pt x="118" y="151"/>
                      <a:pt x="99" y="168"/>
                    </a:cubicBezTo>
                    <a:cubicBezTo>
                      <a:pt x="99" y="168"/>
                      <a:pt x="99" y="168"/>
                      <a:pt x="99" y="168"/>
                    </a:cubicBezTo>
                    <a:cubicBezTo>
                      <a:pt x="99" y="169"/>
                      <a:pt x="98" y="170"/>
                      <a:pt x="97" y="171"/>
                    </a:cubicBezTo>
                    <a:cubicBezTo>
                      <a:pt x="97" y="171"/>
                      <a:pt x="97" y="171"/>
                      <a:pt x="97" y="171"/>
                    </a:cubicBezTo>
                    <a:cubicBezTo>
                      <a:pt x="63" y="203"/>
                      <a:pt x="31" y="238"/>
                      <a:pt x="0" y="277"/>
                    </a:cubicBezTo>
                    <a:cubicBezTo>
                      <a:pt x="1" y="277"/>
                      <a:pt x="2" y="277"/>
                      <a:pt x="2" y="277"/>
                    </a:cubicBezTo>
                    <a:cubicBezTo>
                      <a:pt x="34" y="239"/>
                      <a:pt x="66" y="203"/>
                      <a:pt x="100" y="171"/>
                    </a:cubicBezTo>
                    <a:cubicBezTo>
                      <a:pt x="100" y="170"/>
                      <a:pt x="101" y="169"/>
                      <a:pt x="102" y="169"/>
                    </a:cubicBezTo>
                    <a:cubicBezTo>
                      <a:pt x="121" y="151"/>
                      <a:pt x="139" y="135"/>
                      <a:pt x="159" y="119"/>
                    </a:cubicBezTo>
                    <a:cubicBezTo>
                      <a:pt x="160" y="119"/>
                      <a:pt x="160" y="118"/>
                      <a:pt x="161" y="117"/>
                    </a:cubicBezTo>
                    <a:cubicBezTo>
                      <a:pt x="190" y="94"/>
                      <a:pt x="220" y="74"/>
                      <a:pt x="251" y="56"/>
                    </a:cubicBezTo>
                    <a:cubicBezTo>
                      <a:pt x="251" y="55"/>
                      <a:pt x="252" y="55"/>
                      <a:pt x="253" y="54"/>
                    </a:cubicBezTo>
                    <a:cubicBezTo>
                      <a:pt x="254" y="54"/>
                      <a:pt x="254" y="54"/>
                      <a:pt x="254" y="54"/>
                    </a:cubicBezTo>
                    <a:cubicBezTo>
                      <a:pt x="255" y="53"/>
                      <a:pt x="256" y="53"/>
                      <a:pt x="257" y="52"/>
                    </a:cubicBezTo>
                    <a:cubicBezTo>
                      <a:pt x="268" y="46"/>
                      <a:pt x="279" y="40"/>
                      <a:pt x="290" y="34"/>
                    </a:cubicBezTo>
                    <a:cubicBezTo>
                      <a:pt x="290" y="34"/>
                      <a:pt x="290" y="34"/>
                      <a:pt x="289" y="34"/>
                    </a:cubicBezTo>
                    <a:cubicBezTo>
                      <a:pt x="289" y="34"/>
                      <a:pt x="289" y="34"/>
                      <a:pt x="289" y="34"/>
                    </a:cubicBezTo>
                    <a:cubicBezTo>
                      <a:pt x="289" y="34"/>
                      <a:pt x="289" y="34"/>
                      <a:pt x="289" y="34"/>
                    </a:cubicBezTo>
                    <a:moveTo>
                      <a:pt x="475" y="22"/>
                    </a:moveTo>
                    <a:cubicBezTo>
                      <a:pt x="475" y="22"/>
                      <a:pt x="475" y="22"/>
                      <a:pt x="475" y="22"/>
                    </a:cubicBezTo>
                    <a:cubicBezTo>
                      <a:pt x="475" y="22"/>
                      <a:pt x="475" y="22"/>
                      <a:pt x="475" y="22"/>
                    </a:cubicBezTo>
                    <a:cubicBezTo>
                      <a:pt x="474" y="23"/>
                      <a:pt x="473" y="23"/>
                      <a:pt x="473" y="23"/>
                    </a:cubicBezTo>
                    <a:cubicBezTo>
                      <a:pt x="480" y="25"/>
                      <a:pt x="488" y="27"/>
                      <a:pt x="496" y="29"/>
                    </a:cubicBezTo>
                    <a:cubicBezTo>
                      <a:pt x="496" y="29"/>
                      <a:pt x="496" y="29"/>
                      <a:pt x="497" y="28"/>
                    </a:cubicBezTo>
                    <a:cubicBezTo>
                      <a:pt x="497" y="28"/>
                      <a:pt x="497" y="28"/>
                      <a:pt x="497" y="28"/>
                    </a:cubicBezTo>
                    <a:cubicBezTo>
                      <a:pt x="497" y="28"/>
                      <a:pt x="497" y="28"/>
                      <a:pt x="497" y="28"/>
                    </a:cubicBezTo>
                    <a:cubicBezTo>
                      <a:pt x="497" y="28"/>
                      <a:pt x="497" y="28"/>
                      <a:pt x="497" y="28"/>
                    </a:cubicBezTo>
                    <a:cubicBezTo>
                      <a:pt x="497" y="28"/>
                      <a:pt x="497" y="28"/>
                      <a:pt x="497" y="28"/>
                    </a:cubicBezTo>
                    <a:cubicBezTo>
                      <a:pt x="490" y="26"/>
                      <a:pt x="482" y="24"/>
                      <a:pt x="475" y="22"/>
                    </a:cubicBezTo>
                    <a:moveTo>
                      <a:pt x="332" y="13"/>
                    </a:moveTo>
                    <a:cubicBezTo>
                      <a:pt x="330" y="14"/>
                      <a:pt x="328" y="15"/>
                      <a:pt x="326" y="16"/>
                    </a:cubicBezTo>
                    <a:cubicBezTo>
                      <a:pt x="326" y="16"/>
                      <a:pt x="327" y="16"/>
                      <a:pt x="328" y="16"/>
                    </a:cubicBezTo>
                    <a:cubicBezTo>
                      <a:pt x="328" y="16"/>
                      <a:pt x="328" y="16"/>
                      <a:pt x="328" y="16"/>
                    </a:cubicBezTo>
                    <a:cubicBezTo>
                      <a:pt x="330" y="15"/>
                      <a:pt x="332" y="14"/>
                      <a:pt x="334" y="13"/>
                    </a:cubicBezTo>
                    <a:cubicBezTo>
                      <a:pt x="333" y="13"/>
                      <a:pt x="332" y="13"/>
                      <a:pt x="332" y="13"/>
                    </a:cubicBezTo>
                    <a:moveTo>
                      <a:pt x="366" y="0"/>
                    </a:moveTo>
                    <a:cubicBezTo>
                      <a:pt x="355" y="3"/>
                      <a:pt x="345" y="7"/>
                      <a:pt x="334" y="12"/>
                    </a:cubicBezTo>
                    <a:cubicBezTo>
                      <a:pt x="334" y="12"/>
                      <a:pt x="334" y="12"/>
                      <a:pt x="334" y="12"/>
                    </a:cubicBezTo>
                    <a:cubicBezTo>
                      <a:pt x="335" y="12"/>
                      <a:pt x="336" y="12"/>
                      <a:pt x="336" y="12"/>
                    </a:cubicBezTo>
                    <a:cubicBezTo>
                      <a:pt x="336" y="12"/>
                      <a:pt x="336" y="12"/>
                      <a:pt x="336" y="12"/>
                    </a:cubicBezTo>
                    <a:cubicBezTo>
                      <a:pt x="336" y="12"/>
                      <a:pt x="336" y="12"/>
                      <a:pt x="336" y="12"/>
                    </a:cubicBezTo>
                    <a:cubicBezTo>
                      <a:pt x="346" y="8"/>
                      <a:pt x="356" y="4"/>
                      <a:pt x="365" y="1"/>
                    </a:cubicBezTo>
                    <a:cubicBezTo>
                      <a:pt x="374" y="2"/>
                      <a:pt x="382" y="4"/>
                      <a:pt x="390" y="5"/>
                    </a:cubicBezTo>
                    <a:cubicBezTo>
                      <a:pt x="394" y="6"/>
                      <a:pt x="397" y="6"/>
                      <a:pt x="400" y="7"/>
                    </a:cubicBezTo>
                    <a:cubicBezTo>
                      <a:pt x="400" y="7"/>
                      <a:pt x="400" y="7"/>
                      <a:pt x="400" y="7"/>
                    </a:cubicBezTo>
                    <a:cubicBezTo>
                      <a:pt x="401" y="7"/>
                      <a:pt x="402" y="7"/>
                      <a:pt x="403" y="8"/>
                    </a:cubicBezTo>
                    <a:cubicBezTo>
                      <a:pt x="403" y="8"/>
                      <a:pt x="403" y="8"/>
                      <a:pt x="403" y="8"/>
                    </a:cubicBezTo>
                    <a:cubicBezTo>
                      <a:pt x="403" y="8"/>
                      <a:pt x="404" y="8"/>
                      <a:pt x="405" y="8"/>
                    </a:cubicBezTo>
                    <a:cubicBezTo>
                      <a:pt x="406" y="8"/>
                      <a:pt x="407" y="8"/>
                      <a:pt x="407" y="8"/>
                    </a:cubicBezTo>
                    <a:cubicBezTo>
                      <a:pt x="428" y="13"/>
                      <a:pt x="449" y="17"/>
                      <a:pt x="470" y="23"/>
                    </a:cubicBezTo>
                    <a:cubicBezTo>
                      <a:pt x="470" y="23"/>
                      <a:pt x="470" y="23"/>
                      <a:pt x="470" y="23"/>
                    </a:cubicBezTo>
                    <a:cubicBezTo>
                      <a:pt x="471" y="22"/>
                      <a:pt x="472" y="22"/>
                      <a:pt x="473" y="22"/>
                    </a:cubicBezTo>
                    <a:cubicBezTo>
                      <a:pt x="451" y="16"/>
                      <a:pt x="430" y="12"/>
                      <a:pt x="410" y="7"/>
                    </a:cubicBezTo>
                    <a:cubicBezTo>
                      <a:pt x="410" y="7"/>
                      <a:pt x="410" y="7"/>
                      <a:pt x="410" y="7"/>
                    </a:cubicBezTo>
                    <a:cubicBezTo>
                      <a:pt x="409" y="7"/>
                      <a:pt x="408" y="7"/>
                      <a:pt x="408" y="7"/>
                    </a:cubicBezTo>
                    <a:cubicBezTo>
                      <a:pt x="408" y="7"/>
                      <a:pt x="408" y="7"/>
                      <a:pt x="408" y="7"/>
                    </a:cubicBezTo>
                    <a:cubicBezTo>
                      <a:pt x="407" y="7"/>
                      <a:pt x="406" y="7"/>
                      <a:pt x="405" y="7"/>
                    </a:cubicBezTo>
                    <a:cubicBezTo>
                      <a:pt x="405" y="7"/>
                      <a:pt x="405" y="7"/>
                      <a:pt x="405" y="7"/>
                    </a:cubicBezTo>
                    <a:cubicBezTo>
                      <a:pt x="404" y="6"/>
                      <a:pt x="404" y="6"/>
                      <a:pt x="403" y="6"/>
                    </a:cubicBezTo>
                    <a:cubicBezTo>
                      <a:pt x="403" y="6"/>
                      <a:pt x="403" y="6"/>
                      <a:pt x="403" y="6"/>
                    </a:cubicBezTo>
                    <a:cubicBezTo>
                      <a:pt x="400" y="5"/>
                      <a:pt x="396" y="5"/>
                      <a:pt x="393" y="4"/>
                    </a:cubicBezTo>
                    <a:cubicBezTo>
                      <a:pt x="384" y="3"/>
                      <a:pt x="375" y="1"/>
                      <a:pt x="36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1" name="Freeform 132"/>
              <p:cNvSpPr>
                <a:spLocks/>
              </p:cNvSpPr>
              <p:nvPr/>
            </p:nvSpPr>
            <p:spPr bwMode="auto">
              <a:xfrm>
                <a:off x="26" y="570"/>
                <a:ext cx="42" cy="15"/>
              </a:xfrm>
              <a:custGeom>
                <a:avLst/>
                <a:gdLst>
                  <a:gd name="T0" fmla="*/ 26 w 27"/>
                  <a:gd name="T1" fmla="*/ 0 h 10"/>
                  <a:gd name="T2" fmla="*/ 24 w 27"/>
                  <a:gd name="T3" fmla="*/ 0 h 10"/>
                  <a:gd name="T4" fmla="*/ 22 w 27"/>
                  <a:gd name="T5" fmla="*/ 0 h 10"/>
                  <a:gd name="T6" fmla="*/ 11 w 27"/>
                  <a:gd name="T7" fmla="*/ 4 h 10"/>
                  <a:gd name="T8" fmla="*/ 8 w 27"/>
                  <a:gd name="T9" fmla="*/ 5 h 10"/>
                  <a:gd name="T10" fmla="*/ 7 w 27"/>
                  <a:gd name="T11" fmla="*/ 5 h 10"/>
                  <a:gd name="T12" fmla="*/ 0 w 27"/>
                  <a:gd name="T13" fmla="*/ 9 h 10"/>
                  <a:gd name="T14" fmla="*/ 1 w 27"/>
                  <a:gd name="T15" fmla="*/ 10 h 10"/>
                  <a:gd name="T16" fmla="*/ 1 w 27"/>
                  <a:gd name="T17" fmla="*/ 10 h 10"/>
                  <a:gd name="T18" fmla="*/ 27 w 27"/>
                  <a:gd name="T19" fmla="*/ 0 h 10"/>
                  <a:gd name="T20" fmla="*/ 26 w 2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0">
                    <a:moveTo>
                      <a:pt x="26" y="0"/>
                    </a:moveTo>
                    <a:cubicBezTo>
                      <a:pt x="25" y="0"/>
                      <a:pt x="25" y="0"/>
                      <a:pt x="24" y="0"/>
                    </a:cubicBezTo>
                    <a:cubicBezTo>
                      <a:pt x="24" y="0"/>
                      <a:pt x="23" y="0"/>
                      <a:pt x="22" y="0"/>
                    </a:cubicBezTo>
                    <a:cubicBezTo>
                      <a:pt x="19" y="1"/>
                      <a:pt x="15" y="2"/>
                      <a:pt x="11" y="4"/>
                    </a:cubicBezTo>
                    <a:cubicBezTo>
                      <a:pt x="10" y="4"/>
                      <a:pt x="9" y="4"/>
                      <a:pt x="8" y="5"/>
                    </a:cubicBezTo>
                    <a:cubicBezTo>
                      <a:pt x="8" y="5"/>
                      <a:pt x="8" y="5"/>
                      <a:pt x="7" y="5"/>
                    </a:cubicBezTo>
                    <a:cubicBezTo>
                      <a:pt x="2" y="7"/>
                      <a:pt x="0" y="8"/>
                      <a:pt x="0" y="9"/>
                    </a:cubicBezTo>
                    <a:cubicBezTo>
                      <a:pt x="0" y="10"/>
                      <a:pt x="0" y="10"/>
                      <a:pt x="1" y="10"/>
                    </a:cubicBezTo>
                    <a:cubicBezTo>
                      <a:pt x="1" y="10"/>
                      <a:pt x="1" y="10"/>
                      <a:pt x="1" y="10"/>
                    </a:cubicBezTo>
                    <a:cubicBezTo>
                      <a:pt x="8" y="10"/>
                      <a:pt x="27" y="3"/>
                      <a:pt x="27" y="0"/>
                    </a:cubicBezTo>
                    <a:cubicBezTo>
                      <a:pt x="27" y="0"/>
                      <a:pt x="26"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2" name="Freeform 133"/>
              <p:cNvSpPr>
                <a:spLocks/>
              </p:cNvSpPr>
              <p:nvPr/>
            </p:nvSpPr>
            <p:spPr bwMode="auto">
              <a:xfrm>
                <a:off x="503" y="502"/>
                <a:ext cx="40" cy="6"/>
              </a:xfrm>
              <a:custGeom>
                <a:avLst/>
                <a:gdLst>
                  <a:gd name="T0" fmla="*/ 19 w 26"/>
                  <a:gd name="T1" fmla="*/ 0 h 4"/>
                  <a:gd name="T2" fmla="*/ 8 w 26"/>
                  <a:gd name="T3" fmla="*/ 1 h 4"/>
                  <a:gd name="T4" fmla="*/ 7 w 26"/>
                  <a:gd name="T5" fmla="*/ 1 h 4"/>
                  <a:gd name="T6" fmla="*/ 4 w 26"/>
                  <a:gd name="T7" fmla="*/ 1 h 4"/>
                  <a:gd name="T8" fmla="*/ 1 w 26"/>
                  <a:gd name="T9" fmla="*/ 2 h 4"/>
                  <a:gd name="T10" fmla="*/ 3 w 26"/>
                  <a:gd name="T11" fmla="*/ 3 h 4"/>
                  <a:gd name="T12" fmla="*/ 8 w 26"/>
                  <a:gd name="T13" fmla="*/ 4 h 4"/>
                  <a:gd name="T14" fmla="*/ 26 w 26"/>
                  <a:gd name="T15" fmla="*/ 1 h 4"/>
                  <a:gd name="T16" fmla="*/ 19 w 2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
                    <a:moveTo>
                      <a:pt x="19" y="0"/>
                    </a:moveTo>
                    <a:cubicBezTo>
                      <a:pt x="15" y="0"/>
                      <a:pt x="11" y="0"/>
                      <a:pt x="8" y="1"/>
                    </a:cubicBezTo>
                    <a:cubicBezTo>
                      <a:pt x="7" y="1"/>
                      <a:pt x="7" y="1"/>
                      <a:pt x="7" y="1"/>
                    </a:cubicBezTo>
                    <a:cubicBezTo>
                      <a:pt x="6" y="1"/>
                      <a:pt x="5" y="1"/>
                      <a:pt x="4" y="1"/>
                    </a:cubicBezTo>
                    <a:cubicBezTo>
                      <a:pt x="2" y="2"/>
                      <a:pt x="1" y="2"/>
                      <a:pt x="1" y="2"/>
                    </a:cubicBezTo>
                    <a:cubicBezTo>
                      <a:pt x="0" y="3"/>
                      <a:pt x="2" y="3"/>
                      <a:pt x="3" y="3"/>
                    </a:cubicBezTo>
                    <a:cubicBezTo>
                      <a:pt x="4" y="4"/>
                      <a:pt x="6" y="4"/>
                      <a:pt x="8" y="4"/>
                    </a:cubicBezTo>
                    <a:cubicBezTo>
                      <a:pt x="15" y="4"/>
                      <a:pt x="26" y="2"/>
                      <a:pt x="26" y="1"/>
                    </a:cubicBezTo>
                    <a:cubicBezTo>
                      <a:pt x="26" y="0"/>
                      <a:pt x="23"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3" name="Freeform 134"/>
              <p:cNvSpPr>
                <a:spLocks/>
              </p:cNvSpPr>
              <p:nvPr/>
            </p:nvSpPr>
            <p:spPr bwMode="auto">
              <a:xfrm>
                <a:off x="-746" y="1014"/>
                <a:ext cx="33" cy="34"/>
              </a:xfrm>
              <a:custGeom>
                <a:avLst/>
                <a:gdLst>
                  <a:gd name="T0" fmla="*/ 21 w 21"/>
                  <a:gd name="T1" fmla="*/ 0 h 22"/>
                  <a:gd name="T2" fmla="*/ 20 w 21"/>
                  <a:gd name="T3" fmla="*/ 1 h 22"/>
                  <a:gd name="T4" fmla="*/ 20 w 21"/>
                  <a:gd name="T5" fmla="*/ 1 h 22"/>
                  <a:gd name="T6" fmla="*/ 20 w 21"/>
                  <a:gd name="T7" fmla="*/ 1 h 22"/>
                  <a:gd name="T8" fmla="*/ 8 w 21"/>
                  <a:gd name="T9" fmla="*/ 12 h 22"/>
                  <a:gd name="T10" fmla="*/ 7 w 21"/>
                  <a:gd name="T11" fmla="*/ 14 h 22"/>
                  <a:gd name="T12" fmla="*/ 7 w 21"/>
                  <a:gd name="T13" fmla="*/ 14 h 22"/>
                  <a:gd name="T14" fmla="*/ 0 w 21"/>
                  <a:gd name="T15" fmla="*/ 22 h 22"/>
                  <a:gd name="T16" fmla="*/ 1 w 21"/>
                  <a:gd name="T17" fmla="*/ 22 h 22"/>
                  <a:gd name="T18" fmla="*/ 1 w 21"/>
                  <a:gd name="T19" fmla="*/ 22 h 22"/>
                  <a:gd name="T20" fmla="*/ 1 w 21"/>
                  <a:gd name="T21" fmla="*/ 22 h 22"/>
                  <a:gd name="T22" fmla="*/ 1 w 21"/>
                  <a:gd name="T23" fmla="*/ 22 h 22"/>
                  <a:gd name="T24" fmla="*/ 1 w 21"/>
                  <a:gd name="T25" fmla="*/ 22 h 22"/>
                  <a:gd name="T26" fmla="*/ 1 w 21"/>
                  <a:gd name="T27" fmla="*/ 22 h 22"/>
                  <a:gd name="T28" fmla="*/ 1 w 21"/>
                  <a:gd name="T29" fmla="*/ 22 h 22"/>
                  <a:gd name="T30" fmla="*/ 1 w 21"/>
                  <a:gd name="T31" fmla="*/ 22 h 22"/>
                  <a:gd name="T32" fmla="*/ 1 w 21"/>
                  <a:gd name="T33" fmla="*/ 22 h 22"/>
                  <a:gd name="T34" fmla="*/ 2 w 21"/>
                  <a:gd name="T35" fmla="*/ 21 h 22"/>
                  <a:gd name="T36" fmla="*/ 15 w 21"/>
                  <a:gd name="T37" fmla="*/ 8 h 22"/>
                  <a:gd name="T38" fmla="*/ 17 w 21"/>
                  <a:gd name="T39" fmla="*/ 6 h 22"/>
                  <a:gd name="T40" fmla="*/ 21 w 21"/>
                  <a:gd name="T41" fmla="*/ 0 h 22"/>
                  <a:gd name="T42" fmla="*/ 21 w 21"/>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2">
                    <a:moveTo>
                      <a:pt x="21" y="0"/>
                    </a:moveTo>
                    <a:cubicBezTo>
                      <a:pt x="21" y="0"/>
                      <a:pt x="20" y="0"/>
                      <a:pt x="20" y="1"/>
                    </a:cubicBezTo>
                    <a:cubicBezTo>
                      <a:pt x="20" y="1"/>
                      <a:pt x="20" y="1"/>
                      <a:pt x="20" y="1"/>
                    </a:cubicBezTo>
                    <a:cubicBezTo>
                      <a:pt x="20" y="1"/>
                      <a:pt x="20" y="1"/>
                      <a:pt x="20" y="1"/>
                    </a:cubicBezTo>
                    <a:cubicBezTo>
                      <a:pt x="18" y="2"/>
                      <a:pt x="12" y="8"/>
                      <a:pt x="8" y="12"/>
                    </a:cubicBezTo>
                    <a:cubicBezTo>
                      <a:pt x="8" y="13"/>
                      <a:pt x="7" y="13"/>
                      <a:pt x="7" y="14"/>
                    </a:cubicBezTo>
                    <a:cubicBezTo>
                      <a:pt x="7" y="14"/>
                      <a:pt x="7" y="14"/>
                      <a:pt x="7" y="14"/>
                    </a:cubicBezTo>
                    <a:cubicBezTo>
                      <a:pt x="4" y="17"/>
                      <a:pt x="0" y="22"/>
                      <a:pt x="0"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2" y="21"/>
                      <a:pt x="2" y="21"/>
                    </a:cubicBezTo>
                    <a:cubicBezTo>
                      <a:pt x="5" y="18"/>
                      <a:pt x="10" y="13"/>
                      <a:pt x="15" y="8"/>
                    </a:cubicBezTo>
                    <a:cubicBezTo>
                      <a:pt x="15" y="7"/>
                      <a:pt x="16" y="6"/>
                      <a:pt x="17" y="6"/>
                    </a:cubicBezTo>
                    <a:cubicBezTo>
                      <a:pt x="19" y="3"/>
                      <a:pt x="21" y="1"/>
                      <a:pt x="21" y="0"/>
                    </a:cubicBezTo>
                    <a:cubicBezTo>
                      <a:pt x="21" y="0"/>
                      <a:pt x="21"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4" name="Freeform 135"/>
              <p:cNvSpPr>
                <a:spLocks noEditPoints="1"/>
              </p:cNvSpPr>
              <p:nvPr/>
            </p:nvSpPr>
            <p:spPr bwMode="auto">
              <a:xfrm>
                <a:off x="29" y="548"/>
                <a:ext cx="42" cy="11"/>
              </a:xfrm>
              <a:custGeom>
                <a:avLst/>
                <a:gdLst>
                  <a:gd name="T0" fmla="*/ 10 w 27"/>
                  <a:gd name="T1" fmla="*/ 4 h 7"/>
                  <a:gd name="T2" fmla="*/ 1 w 27"/>
                  <a:gd name="T3" fmla="*/ 7 h 7"/>
                  <a:gd name="T4" fmla="*/ 1 w 27"/>
                  <a:gd name="T5" fmla="*/ 7 h 7"/>
                  <a:gd name="T6" fmla="*/ 0 w 27"/>
                  <a:gd name="T7" fmla="*/ 7 h 7"/>
                  <a:gd name="T8" fmla="*/ 1 w 27"/>
                  <a:gd name="T9" fmla="*/ 7 h 7"/>
                  <a:gd name="T10" fmla="*/ 1 w 27"/>
                  <a:gd name="T11" fmla="*/ 7 h 7"/>
                  <a:gd name="T12" fmla="*/ 2 w 27"/>
                  <a:gd name="T13" fmla="*/ 7 h 7"/>
                  <a:gd name="T14" fmla="*/ 10 w 27"/>
                  <a:gd name="T15" fmla="*/ 4 h 7"/>
                  <a:gd name="T16" fmla="*/ 27 w 27"/>
                  <a:gd name="T17" fmla="*/ 0 h 7"/>
                  <a:gd name="T18" fmla="*/ 24 w 27"/>
                  <a:gd name="T19" fmla="*/ 0 h 7"/>
                  <a:gd name="T20" fmla="*/ 10 w 27"/>
                  <a:gd name="T21" fmla="*/ 4 h 7"/>
                  <a:gd name="T22" fmla="*/ 22 w 27"/>
                  <a:gd name="T23" fmla="*/ 1 h 7"/>
                  <a:gd name="T24" fmla="*/ 25 w 27"/>
                  <a:gd name="T25" fmla="*/ 0 h 7"/>
                  <a:gd name="T26" fmla="*/ 27 w 27"/>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7">
                    <a:moveTo>
                      <a:pt x="10" y="4"/>
                    </a:moveTo>
                    <a:cubicBezTo>
                      <a:pt x="1" y="7"/>
                      <a:pt x="1" y="7"/>
                      <a:pt x="1" y="7"/>
                    </a:cubicBezTo>
                    <a:cubicBezTo>
                      <a:pt x="1" y="7"/>
                      <a:pt x="1" y="7"/>
                      <a:pt x="1" y="7"/>
                    </a:cubicBezTo>
                    <a:cubicBezTo>
                      <a:pt x="0" y="7"/>
                      <a:pt x="0" y="7"/>
                      <a:pt x="0" y="7"/>
                    </a:cubicBezTo>
                    <a:cubicBezTo>
                      <a:pt x="1" y="7"/>
                      <a:pt x="1" y="7"/>
                      <a:pt x="1" y="7"/>
                    </a:cubicBezTo>
                    <a:cubicBezTo>
                      <a:pt x="1" y="7"/>
                      <a:pt x="1" y="7"/>
                      <a:pt x="1" y="7"/>
                    </a:cubicBezTo>
                    <a:cubicBezTo>
                      <a:pt x="1" y="7"/>
                      <a:pt x="1" y="7"/>
                      <a:pt x="2" y="7"/>
                    </a:cubicBezTo>
                    <a:cubicBezTo>
                      <a:pt x="5" y="6"/>
                      <a:pt x="7" y="5"/>
                      <a:pt x="10" y="4"/>
                    </a:cubicBezTo>
                    <a:moveTo>
                      <a:pt x="27" y="0"/>
                    </a:moveTo>
                    <a:cubicBezTo>
                      <a:pt x="26" y="0"/>
                      <a:pt x="25" y="0"/>
                      <a:pt x="24" y="0"/>
                    </a:cubicBezTo>
                    <a:cubicBezTo>
                      <a:pt x="19" y="2"/>
                      <a:pt x="15" y="3"/>
                      <a:pt x="10" y="4"/>
                    </a:cubicBezTo>
                    <a:cubicBezTo>
                      <a:pt x="22" y="1"/>
                      <a:pt x="22" y="1"/>
                      <a:pt x="22" y="1"/>
                    </a:cubicBezTo>
                    <a:cubicBezTo>
                      <a:pt x="25" y="0"/>
                      <a:pt x="25" y="0"/>
                      <a:pt x="25" y="0"/>
                    </a:cubicBezTo>
                    <a:cubicBezTo>
                      <a:pt x="27" y="0"/>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5" name="Freeform 136"/>
              <p:cNvSpPr>
                <a:spLocks/>
              </p:cNvSpPr>
              <p:nvPr/>
            </p:nvSpPr>
            <p:spPr bwMode="auto">
              <a:xfrm>
                <a:off x="-233" y="769"/>
                <a:ext cx="28" cy="15"/>
              </a:xfrm>
              <a:custGeom>
                <a:avLst/>
                <a:gdLst>
                  <a:gd name="T0" fmla="*/ 16 w 18"/>
                  <a:gd name="T1" fmla="*/ 0 h 10"/>
                  <a:gd name="T2" fmla="*/ 5 w 18"/>
                  <a:gd name="T3" fmla="*/ 4 h 10"/>
                  <a:gd name="T4" fmla="*/ 4 w 18"/>
                  <a:gd name="T5" fmla="*/ 5 h 10"/>
                  <a:gd name="T6" fmla="*/ 3 w 18"/>
                  <a:gd name="T7" fmla="*/ 10 h 10"/>
                  <a:gd name="T8" fmla="*/ 3 w 18"/>
                  <a:gd name="T9" fmla="*/ 10 h 10"/>
                  <a:gd name="T10" fmla="*/ 15 w 18"/>
                  <a:gd name="T11" fmla="*/ 5 h 10"/>
                  <a:gd name="T12" fmla="*/ 17 w 18"/>
                  <a:gd name="T13" fmla="*/ 3 h 10"/>
                  <a:gd name="T14" fmla="*/ 18 w 18"/>
                  <a:gd name="T15" fmla="*/ 1 h 10"/>
                  <a:gd name="T16" fmla="*/ 16 w 1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0">
                    <a:moveTo>
                      <a:pt x="16" y="0"/>
                    </a:moveTo>
                    <a:cubicBezTo>
                      <a:pt x="13" y="0"/>
                      <a:pt x="8" y="1"/>
                      <a:pt x="5" y="4"/>
                    </a:cubicBezTo>
                    <a:cubicBezTo>
                      <a:pt x="4" y="5"/>
                      <a:pt x="4" y="5"/>
                      <a:pt x="4" y="5"/>
                    </a:cubicBezTo>
                    <a:cubicBezTo>
                      <a:pt x="1" y="7"/>
                      <a:pt x="0" y="10"/>
                      <a:pt x="3" y="10"/>
                    </a:cubicBezTo>
                    <a:cubicBezTo>
                      <a:pt x="3" y="10"/>
                      <a:pt x="3" y="10"/>
                      <a:pt x="3" y="10"/>
                    </a:cubicBezTo>
                    <a:cubicBezTo>
                      <a:pt x="7" y="10"/>
                      <a:pt x="12" y="8"/>
                      <a:pt x="15" y="5"/>
                    </a:cubicBezTo>
                    <a:cubicBezTo>
                      <a:pt x="16" y="4"/>
                      <a:pt x="17" y="4"/>
                      <a:pt x="17" y="3"/>
                    </a:cubicBezTo>
                    <a:cubicBezTo>
                      <a:pt x="18" y="2"/>
                      <a:pt x="18" y="2"/>
                      <a:pt x="18" y="1"/>
                    </a:cubicBezTo>
                    <a:cubicBezTo>
                      <a:pt x="18" y="0"/>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6" name="Freeform 137"/>
              <p:cNvSpPr>
                <a:spLocks/>
              </p:cNvSpPr>
              <p:nvPr/>
            </p:nvSpPr>
            <p:spPr bwMode="auto">
              <a:xfrm>
                <a:off x="-225" y="983"/>
                <a:ext cx="29" cy="20"/>
              </a:xfrm>
              <a:custGeom>
                <a:avLst/>
                <a:gdLst>
                  <a:gd name="T0" fmla="*/ 14 w 19"/>
                  <a:gd name="T1" fmla="*/ 0 h 13"/>
                  <a:gd name="T2" fmla="*/ 3 w 19"/>
                  <a:gd name="T3" fmla="*/ 5 h 13"/>
                  <a:gd name="T4" fmla="*/ 4 w 19"/>
                  <a:gd name="T5" fmla="*/ 13 h 13"/>
                  <a:gd name="T6" fmla="*/ 6 w 19"/>
                  <a:gd name="T7" fmla="*/ 13 h 13"/>
                  <a:gd name="T8" fmla="*/ 18 w 19"/>
                  <a:gd name="T9" fmla="*/ 3 h 13"/>
                  <a:gd name="T10" fmla="*/ 16 w 19"/>
                  <a:gd name="T11" fmla="*/ 0 h 13"/>
                  <a:gd name="T12" fmla="*/ 14 w 19"/>
                  <a:gd name="T13" fmla="*/ 0 h 13"/>
                  <a:gd name="T14" fmla="*/ 14 w 19"/>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14" y="0"/>
                    </a:moveTo>
                    <a:cubicBezTo>
                      <a:pt x="10" y="0"/>
                      <a:pt x="6" y="2"/>
                      <a:pt x="3" y="5"/>
                    </a:cubicBezTo>
                    <a:cubicBezTo>
                      <a:pt x="0" y="8"/>
                      <a:pt x="0" y="12"/>
                      <a:pt x="4" y="13"/>
                    </a:cubicBezTo>
                    <a:cubicBezTo>
                      <a:pt x="5" y="13"/>
                      <a:pt x="5" y="13"/>
                      <a:pt x="6" y="13"/>
                    </a:cubicBezTo>
                    <a:cubicBezTo>
                      <a:pt x="12" y="13"/>
                      <a:pt x="19" y="8"/>
                      <a:pt x="18" y="3"/>
                    </a:cubicBezTo>
                    <a:cubicBezTo>
                      <a:pt x="18" y="2"/>
                      <a:pt x="17" y="1"/>
                      <a:pt x="16" y="0"/>
                    </a:cubicBezTo>
                    <a:cubicBezTo>
                      <a:pt x="16" y="0"/>
                      <a:pt x="15"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7" name="Freeform 138"/>
              <p:cNvSpPr>
                <a:spLocks/>
              </p:cNvSpPr>
              <p:nvPr/>
            </p:nvSpPr>
            <p:spPr bwMode="auto">
              <a:xfrm>
                <a:off x="-679" y="1070"/>
                <a:ext cx="25" cy="23"/>
              </a:xfrm>
              <a:custGeom>
                <a:avLst/>
                <a:gdLst>
                  <a:gd name="T0" fmla="*/ 14 w 16"/>
                  <a:gd name="T1" fmla="*/ 0 h 15"/>
                  <a:gd name="T2" fmla="*/ 13 w 16"/>
                  <a:gd name="T3" fmla="*/ 0 h 15"/>
                  <a:gd name="T4" fmla="*/ 13 w 16"/>
                  <a:gd name="T5" fmla="*/ 0 h 15"/>
                  <a:gd name="T6" fmla="*/ 13 w 16"/>
                  <a:gd name="T7" fmla="*/ 0 h 15"/>
                  <a:gd name="T8" fmla="*/ 13 w 16"/>
                  <a:gd name="T9" fmla="*/ 0 h 15"/>
                  <a:gd name="T10" fmla="*/ 13 w 16"/>
                  <a:gd name="T11" fmla="*/ 0 h 15"/>
                  <a:gd name="T12" fmla="*/ 13 w 16"/>
                  <a:gd name="T13" fmla="*/ 0 h 15"/>
                  <a:gd name="T14" fmla="*/ 13 w 16"/>
                  <a:gd name="T15" fmla="*/ 0 h 15"/>
                  <a:gd name="T16" fmla="*/ 13 w 16"/>
                  <a:gd name="T17" fmla="*/ 0 h 15"/>
                  <a:gd name="T18" fmla="*/ 13 w 16"/>
                  <a:gd name="T19" fmla="*/ 0 h 15"/>
                  <a:gd name="T20" fmla="*/ 13 w 16"/>
                  <a:gd name="T21" fmla="*/ 0 h 15"/>
                  <a:gd name="T22" fmla="*/ 13 w 16"/>
                  <a:gd name="T23" fmla="*/ 0 h 15"/>
                  <a:gd name="T24" fmla="*/ 12 w 16"/>
                  <a:gd name="T25" fmla="*/ 0 h 15"/>
                  <a:gd name="T26" fmla="*/ 11 w 16"/>
                  <a:gd name="T27" fmla="*/ 1 h 15"/>
                  <a:gd name="T28" fmla="*/ 4 w 16"/>
                  <a:gd name="T29" fmla="*/ 7 h 15"/>
                  <a:gd name="T30" fmla="*/ 2 w 16"/>
                  <a:gd name="T31" fmla="*/ 15 h 15"/>
                  <a:gd name="T32" fmla="*/ 3 w 16"/>
                  <a:gd name="T33" fmla="*/ 15 h 15"/>
                  <a:gd name="T34" fmla="*/ 12 w 16"/>
                  <a:gd name="T35" fmla="*/ 8 h 15"/>
                  <a:gd name="T36" fmla="*/ 14 w 16"/>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15">
                    <a:moveTo>
                      <a:pt x="14" y="0"/>
                    </a:moveTo>
                    <a:cubicBezTo>
                      <a:pt x="14" y="0"/>
                      <a:pt x="14"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1"/>
                      <a:pt x="11" y="1"/>
                      <a:pt x="11" y="1"/>
                    </a:cubicBezTo>
                    <a:cubicBezTo>
                      <a:pt x="9" y="2"/>
                      <a:pt x="6" y="5"/>
                      <a:pt x="4" y="7"/>
                    </a:cubicBezTo>
                    <a:cubicBezTo>
                      <a:pt x="1" y="11"/>
                      <a:pt x="0" y="15"/>
                      <a:pt x="2" y="15"/>
                    </a:cubicBezTo>
                    <a:cubicBezTo>
                      <a:pt x="3" y="15"/>
                      <a:pt x="3" y="15"/>
                      <a:pt x="3" y="15"/>
                    </a:cubicBezTo>
                    <a:cubicBezTo>
                      <a:pt x="5" y="14"/>
                      <a:pt x="9" y="11"/>
                      <a:pt x="12" y="8"/>
                    </a:cubicBezTo>
                    <a:cubicBezTo>
                      <a:pt x="15" y="4"/>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8" name="Freeform 139"/>
              <p:cNvSpPr>
                <a:spLocks/>
              </p:cNvSpPr>
              <p:nvPr/>
            </p:nvSpPr>
            <p:spPr bwMode="auto">
              <a:xfrm>
                <a:off x="-828" y="1129"/>
                <a:ext cx="20" cy="23"/>
              </a:xfrm>
              <a:custGeom>
                <a:avLst/>
                <a:gdLst>
                  <a:gd name="T0" fmla="*/ 12 w 13"/>
                  <a:gd name="T1" fmla="*/ 0 h 15"/>
                  <a:gd name="T2" fmla="*/ 12 w 13"/>
                  <a:gd name="T3" fmla="*/ 0 h 15"/>
                  <a:gd name="T4" fmla="*/ 12 w 13"/>
                  <a:gd name="T5" fmla="*/ 0 h 15"/>
                  <a:gd name="T6" fmla="*/ 4 w 13"/>
                  <a:gd name="T7" fmla="*/ 9 h 15"/>
                  <a:gd name="T8" fmla="*/ 0 w 13"/>
                  <a:gd name="T9" fmla="*/ 15 h 15"/>
                  <a:gd name="T10" fmla="*/ 1 w 13"/>
                  <a:gd name="T11" fmla="*/ 15 h 15"/>
                  <a:gd name="T12" fmla="*/ 1 w 13"/>
                  <a:gd name="T13" fmla="*/ 15 h 15"/>
                  <a:gd name="T14" fmla="*/ 12 w 13"/>
                  <a:gd name="T15" fmla="*/ 0 h 15"/>
                  <a:gd name="T16" fmla="*/ 12 w 13"/>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2" y="0"/>
                    </a:moveTo>
                    <a:cubicBezTo>
                      <a:pt x="12" y="0"/>
                      <a:pt x="12" y="0"/>
                      <a:pt x="12" y="0"/>
                    </a:cubicBezTo>
                    <a:cubicBezTo>
                      <a:pt x="12" y="0"/>
                      <a:pt x="12" y="0"/>
                      <a:pt x="12" y="0"/>
                    </a:cubicBezTo>
                    <a:cubicBezTo>
                      <a:pt x="10" y="1"/>
                      <a:pt x="7" y="5"/>
                      <a:pt x="4" y="9"/>
                    </a:cubicBezTo>
                    <a:cubicBezTo>
                      <a:pt x="3" y="10"/>
                      <a:pt x="0" y="14"/>
                      <a:pt x="0" y="15"/>
                    </a:cubicBezTo>
                    <a:cubicBezTo>
                      <a:pt x="0" y="15"/>
                      <a:pt x="0" y="15"/>
                      <a:pt x="1" y="15"/>
                    </a:cubicBezTo>
                    <a:cubicBezTo>
                      <a:pt x="1" y="15"/>
                      <a:pt x="1" y="15"/>
                      <a:pt x="1" y="15"/>
                    </a:cubicBezTo>
                    <a:cubicBezTo>
                      <a:pt x="4" y="12"/>
                      <a:pt x="13" y="1"/>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9" name="Freeform 140"/>
              <p:cNvSpPr>
                <a:spLocks/>
              </p:cNvSpPr>
              <p:nvPr/>
            </p:nvSpPr>
            <p:spPr bwMode="auto">
              <a:xfrm>
                <a:off x="447" y="626"/>
                <a:ext cx="33" cy="11"/>
              </a:xfrm>
              <a:custGeom>
                <a:avLst/>
                <a:gdLst>
                  <a:gd name="T0" fmla="*/ 14 w 21"/>
                  <a:gd name="T1" fmla="*/ 0 h 7"/>
                  <a:gd name="T2" fmla="*/ 6 w 21"/>
                  <a:gd name="T3" fmla="*/ 1 h 7"/>
                  <a:gd name="T4" fmla="*/ 5 w 21"/>
                  <a:gd name="T5" fmla="*/ 2 h 7"/>
                  <a:gd name="T6" fmla="*/ 5 w 21"/>
                  <a:gd name="T7" fmla="*/ 2 h 7"/>
                  <a:gd name="T8" fmla="*/ 5 w 21"/>
                  <a:gd name="T9" fmla="*/ 2 h 7"/>
                  <a:gd name="T10" fmla="*/ 6 w 21"/>
                  <a:gd name="T11" fmla="*/ 7 h 7"/>
                  <a:gd name="T12" fmla="*/ 9 w 21"/>
                  <a:gd name="T13" fmla="*/ 7 h 7"/>
                  <a:gd name="T14" fmla="*/ 20 w 21"/>
                  <a:gd name="T15" fmla="*/ 3 h 7"/>
                  <a:gd name="T16" fmla="*/ 14 w 2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7">
                    <a:moveTo>
                      <a:pt x="14" y="0"/>
                    </a:moveTo>
                    <a:cubicBezTo>
                      <a:pt x="11" y="0"/>
                      <a:pt x="8" y="0"/>
                      <a:pt x="6" y="1"/>
                    </a:cubicBezTo>
                    <a:cubicBezTo>
                      <a:pt x="5" y="2"/>
                      <a:pt x="5" y="2"/>
                      <a:pt x="5" y="2"/>
                    </a:cubicBezTo>
                    <a:cubicBezTo>
                      <a:pt x="5" y="2"/>
                      <a:pt x="5" y="2"/>
                      <a:pt x="5" y="2"/>
                    </a:cubicBezTo>
                    <a:cubicBezTo>
                      <a:pt x="5" y="2"/>
                      <a:pt x="5" y="2"/>
                      <a:pt x="5" y="2"/>
                    </a:cubicBezTo>
                    <a:cubicBezTo>
                      <a:pt x="5" y="2"/>
                      <a:pt x="0" y="5"/>
                      <a:pt x="6" y="7"/>
                    </a:cubicBezTo>
                    <a:cubicBezTo>
                      <a:pt x="7" y="7"/>
                      <a:pt x="8" y="7"/>
                      <a:pt x="9" y="7"/>
                    </a:cubicBezTo>
                    <a:cubicBezTo>
                      <a:pt x="14" y="7"/>
                      <a:pt x="19" y="5"/>
                      <a:pt x="20" y="3"/>
                    </a:cubicBezTo>
                    <a:cubicBezTo>
                      <a:pt x="21" y="1"/>
                      <a:pt x="18"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0" name="Freeform 141"/>
              <p:cNvSpPr>
                <a:spLocks/>
              </p:cNvSpPr>
              <p:nvPr/>
            </p:nvSpPr>
            <p:spPr bwMode="auto">
              <a:xfrm>
                <a:off x="562" y="595"/>
                <a:ext cx="29" cy="9"/>
              </a:xfrm>
              <a:custGeom>
                <a:avLst/>
                <a:gdLst>
                  <a:gd name="T0" fmla="*/ 12 w 19"/>
                  <a:gd name="T1" fmla="*/ 0 h 6"/>
                  <a:gd name="T2" fmla="*/ 5 w 19"/>
                  <a:gd name="T3" fmla="*/ 1 h 6"/>
                  <a:gd name="T4" fmla="*/ 4 w 19"/>
                  <a:gd name="T5" fmla="*/ 1 h 6"/>
                  <a:gd name="T6" fmla="*/ 4 w 19"/>
                  <a:gd name="T7" fmla="*/ 1 h 6"/>
                  <a:gd name="T8" fmla="*/ 4 w 19"/>
                  <a:gd name="T9" fmla="*/ 1 h 6"/>
                  <a:gd name="T10" fmla="*/ 4 w 19"/>
                  <a:gd name="T11" fmla="*/ 1 h 6"/>
                  <a:gd name="T12" fmla="*/ 5 w 19"/>
                  <a:gd name="T13" fmla="*/ 5 h 6"/>
                  <a:gd name="T14" fmla="*/ 8 w 19"/>
                  <a:gd name="T15" fmla="*/ 6 h 6"/>
                  <a:gd name="T16" fmla="*/ 18 w 19"/>
                  <a:gd name="T17" fmla="*/ 2 h 6"/>
                  <a:gd name="T18" fmla="*/ 12 w 19"/>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6">
                    <a:moveTo>
                      <a:pt x="12" y="0"/>
                    </a:moveTo>
                    <a:cubicBezTo>
                      <a:pt x="10" y="0"/>
                      <a:pt x="7" y="0"/>
                      <a:pt x="5" y="1"/>
                    </a:cubicBezTo>
                    <a:cubicBezTo>
                      <a:pt x="4" y="1"/>
                      <a:pt x="4" y="1"/>
                      <a:pt x="4" y="1"/>
                    </a:cubicBezTo>
                    <a:cubicBezTo>
                      <a:pt x="4" y="1"/>
                      <a:pt x="4" y="1"/>
                      <a:pt x="4" y="1"/>
                    </a:cubicBezTo>
                    <a:cubicBezTo>
                      <a:pt x="4" y="1"/>
                      <a:pt x="4" y="1"/>
                      <a:pt x="4" y="1"/>
                    </a:cubicBezTo>
                    <a:cubicBezTo>
                      <a:pt x="4" y="1"/>
                      <a:pt x="4" y="1"/>
                      <a:pt x="4" y="1"/>
                    </a:cubicBezTo>
                    <a:cubicBezTo>
                      <a:pt x="3" y="2"/>
                      <a:pt x="0" y="4"/>
                      <a:pt x="5" y="5"/>
                    </a:cubicBezTo>
                    <a:cubicBezTo>
                      <a:pt x="6" y="6"/>
                      <a:pt x="7" y="6"/>
                      <a:pt x="8" y="6"/>
                    </a:cubicBezTo>
                    <a:cubicBezTo>
                      <a:pt x="13" y="6"/>
                      <a:pt x="17" y="4"/>
                      <a:pt x="18" y="2"/>
                    </a:cubicBezTo>
                    <a:cubicBezTo>
                      <a:pt x="19" y="1"/>
                      <a:pt x="1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1" name="Freeform 142"/>
              <p:cNvSpPr>
                <a:spLocks noEditPoints="1"/>
              </p:cNvSpPr>
              <p:nvPr/>
            </p:nvSpPr>
            <p:spPr bwMode="auto">
              <a:xfrm>
                <a:off x="669" y="571"/>
                <a:ext cx="25" cy="8"/>
              </a:xfrm>
              <a:custGeom>
                <a:avLst/>
                <a:gdLst>
                  <a:gd name="T0" fmla="*/ 3 w 16"/>
                  <a:gd name="T1" fmla="*/ 1 h 5"/>
                  <a:gd name="T2" fmla="*/ 2 w 16"/>
                  <a:gd name="T3" fmla="*/ 1 h 5"/>
                  <a:gd name="T4" fmla="*/ 2 w 16"/>
                  <a:gd name="T5" fmla="*/ 1 h 5"/>
                  <a:gd name="T6" fmla="*/ 2 w 16"/>
                  <a:gd name="T7" fmla="*/ 1 h 5"/>
                  <a:gd name="T8" fmla="*/ 1 w 16"/>
                  <a:gd name="T9" fmla="*/ 2 h 5"/>
                  <a:gd name="T10" fmla="*/ 1 w 16"/>
                  <a:gd name="T11" fmla="*/ 2 h 5"/>
                  <a:gd name="T12" fmla="*/ 1 w 16"/>
                  <a:gd name="T13" fmla="*/ 2 h 5"/>
                  <a:gd name="T14" fmla="*/ 3 w 16"/>
                  <a:gd name="T15" fmla="*/ 1 h 5"/>
                  <a:gd name="T16" fmla="*/ 9 w 16"/>
                  <a:gd name="T17" fmla="*/ 0 h 5"/>
                  <a:gd name="T18" fmla="*/ 9 w 16"/>
                  <a:gd name="T19" fmla="*/ 0 h 5"/>
                  <a:gd name="T20" fmla="*/ 0 w 16"/>
                  <a:gd name="T21" fmla="*/ 4 h 5"/>
                  <a:gd name="T22" fmla="*/ 3 w 16"/>
                  <a:gd name="T23" fmla="*/ 5 h 5"/>
                  <a:gd name="T24" fmla="*/ 7 w 16"/>
                  <a:gd name="T25" fmla="*/ 5 h 5"/>
                  <a:gd name="T26" fmla="*/ 15 w 16"/>
                  <a:gd name="T27" fmla="*/ 2 h 5"/>
                  <a:gd name="T28" fmla="*/ 9 w 1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5">
                    <a:moveTo>
                      <a:pt x="3" y="1"/>
                    </a:moveTo>
                    <a:cubicBezTo>
                      <a:pt x="3" y="1"/>
                      <a:pt x="3" y="1"/>
                      <a:pt x="2" y="1"/>
                    </a:cubicBezTo>
                    <a:cubicBezTo>
                      <a:pt x="2" y="1"/>
                      <a:pt x="2" y="1"/>
                      <a:pt x="2" y="1"/>
                    </a:cubicBezTo>
                    <a:cubicBezTo>
                      <a:pt x="2" y="1"/>
                      <a:pt x="2" y="1"/>
                      <a:pt x="2" y="1"/>
                    </a:cubicBezTo>
                    <a:cubicBezTo>
                      <a:pt x="2" y="1"/>
                      <a:pt x="2" y="1"/>
                      <a:pt x="1" y="2"/>
                    </a:cubicBezTo>
                    <a:cubicBezTo>
                      <a:pt x="1" y="2"/>
                      <a:pt x="1" y="2"/>
                      <a:pt x="1" y="2"/>
                    </a:cubicBezTo>
                    <a:cubicBezTo>
                      <a:pt x="1" y="2"/>
                      <a:pt x="1" y="2"/>
                      <a:pt x="1" y="2"/>
                    </a:cubicBezTo>
                    <a:cubicBezTo>
                      <a:pt x="2" y="2"/>
                      <a:pt x="3" y="1"/>
                      <a:pt x="3" y="1"/>
                    </a:cubicBezTo>
                    <a:moveTo>
                      <a:pt x="9" y="0"/>
                    </a:moveTo>
                    <a:cubicBezTo>
                      <a:pt x="9" y="0"/>
                      <a:pt x="9" y="0"/>
                      <a:pt x="9" y="0"/>
                    </a:cubicBezTo>
                    <a:cubicBezTo>
                      <a:pt x="6" y="1"/>
                      <a:pt x="3" y="3"/>
                      <a:pt x="0" y="4"/>
                    </a:cubicBezTo>
                    <a:cubicBezTo>
                      <a:pt x="0" y="5"/>
                      <a:pt x="2" y="5"/>
                      <a:pt x="3" y="5"/>
                    </a:cubicBezTo>
                    <a:cubicBezTo>
                      <a:pt x="4" y="5"/>
                      <a:pt x="5" y="5"/>
                      <a:pt x="7" y="5"/>
                    </a:cubicBezTo>
                    <a:cubicBezTo>
                      <a:pt x="12" y="5"/>
                      <a:pt x="16" y="4"/>
                      <a:pt x="15" y="2"/>
                    </a:cubicBezTo>
                    <a:cubicBezTo>
                      <a:pt x="14" y="1"/>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2" name="Freeform 143"/>
              <p:cNvSpPr>
                <a:spLocks noEditPoints="1"/>
              </p:cNvSpPr>
              <p:nvPr/>
            </p:nvSpPr>
            <p:spPr bwMode="auto">
              <a:xfrm>
                <a:off x="809" y="537"/>
                <a:ext cx="23" cy="3"/>
              </a:xfrm>
              <a:custGeom>
                <a:avLst/>
                <a:gdLst>
                  <a:gd name="T0" fmla="*/ 12 w 15"/>
                  <a:gd name="T1" fmla="*/ 0 h 2"/>
                  <a:gd name="T2" fmla="*/ 2 w 15"/>
                  <a:gd name="T3" fmla="*/ 1 h 2"/>
                  <a:gd name="T4" fmla="*/ 3 w 15"/>
                  <a:gd name="T5" fmla="*/ 2 h 2"/>
                  <a:gd name="T6" fmla="*/ 9 w 15"/>
                  <a:gd name="T7" fmla="*/ 2 h 2"/>
                  <a:gd name="T8" fmla="*/ 14 w 15"/>
                  <a:gd name="T9" fmla="*/ 1 h 2"/>
                  <a:gd name="T10" fmla="*/ 12 w 15"/>
                  <a:gd name="T11" fmla="*/ 0 h 2"/>
                  <a:gd name="T12" fmla="*/ 5 w 15"/>
                  <a:gd name="T13" fmla="*/ 0 h 2"/>
                  <a:gd name="T14" fmla="*/ 3 w 15"/>
                  <a:gd name="T15" fmla="*/ 0 h 2"/>
                  <a:gd name="T16" fmla="*/ 3 w 15"/>
                  <a:gd name="T17" fmla="*/ 0 h 2"/>
                  <a:gd name="T18" fmla="*/ 3 w 15"/>
                  <a:gd name="T19" fmla="*/ 0 h 2"/>
                  <a:gd name="T20" fmla="*/ 1 w 15"/>
                  <a:gd name="T21" fmla="*/ 1 h 2"/>
                  <a:gd name="T22" fmla="*/ 1 w 15"/>
                  <a:gd name="T23" fmla="*/ 1 h 2"/>
                  <a:gd name="T24" fmla="*/ 10 w 15"/>
                  <a:gd name="T25" fmla="*/ 0 h 2"/>
                  <a:gd name="T26" fmla="*/ 6 w 15"/>
                  <a:gd name="T27" fmla="*/ 0 h 2"/>
                  <a:gd name="T28" fmla="*/ 5 w 15"/>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
                    <a:moveTo>
                      <a:pt x="12" y="0"/>
                    </a:moveTo>
                    <a:cubicBezTo>
                      <a:pt x="9" y="1"/>
                      <a:pt x="6" y="1"/>
                      <a:pt x="2" y="1"/>
                    </a:cubicBezTo>
                    <a:cubicBezTo>
                      <a:pt x="3" y="2"/>
                      <a:pt x="3" y="2"/>
                      <a:pt x="3" y="2"/>
                    </a:cubicBezTo>
                    <a:cubicBezTo>
                      <a:pt x="5" y="2"/>
                      <a:pt x="7" y="2"/>
                      <a:pt x="9" y="2"/>
                    </a:cubicBezTo>
                    <a:cubicBezTo>
                      <a:pt x="12" y="2"/>
                      <a:pt x="15" y="2"/>
                      <a:pt x="14" y="1"/>
                    </a:cubicBezTo>
                    <a:cubicBezTo>
                      <a:pt x="14" y="1"/>
                      <a:pt x="12" y="0"/>
                      <a:pt x="12" y="0"/>
                    </a:cubicBezTo>
                    <a:moveTo>
                      <a:pt x="5" y="0"/>
                    </a:moveTo>
                    <a:cubicBezTo>
                      <a:pt x="5" y="0"/>
                      <a:pt x="4" y="0"/>
                      <a:pt x="3" y="0"/>
                    </a:cubicBezTo>
                    <a:cubicBezTo>
                      <a:pt x="3" y="0"/>
                      <a:pt x="3" y="0"/>
                      <a:pt x="3" y="0"/>
                    </a:cubicBezTo>
                    <a:cubicBezTo>
                      <a:pt x="3" y="0"/>
                      <a:pt x="3" y="0"/>
                      <a:pt x="3" y="0"/>
                    </a:cubicBezTo>
                    <a:cubicBezTo>
                      <a:pt x="1" y="0"/>
                      <a:pt x="0" y="0"/>
                      <a:pt x="1" y="1"/>
                    </a:cubicBezTo>
                    <a:cubicBezTo>
                      <a:pt x="1" y="1"/>
                      <a:pt x="1" y="1"/>
                      <a:pt x="1" y="1"/>
                    </a:cubicBezTo>
                    <a:cubicBezTo>
                      <a:pt x="4" y="1"/>
                      <a:pt x="7" y="0"/>
                      <a:pt x="10" y="0"/>
                    </a:cubicBezTo>
                    <a:cubicBezTo>
                      <a:pt x="8" y="0"/>
                      <a:pt x="7" y="0"/>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3" name="Freeform 144"/>
              <p:cNvSpPr>
                <a:spLocks/>
              </p:cNvSpPr>
              <p:nvPr/>
            </p:nvSpPr>
            <p:spPr bwMode="auto">
              <a:xfrm>
                <a:off x="913" y="534"/>
                <a:ext cx="18" cy="3"/>
              </a:xfrm>
              <a:custGeom>
                <a:avLst/>
                <a:gdLst>
                  <a:gd name="T0" fmla="*/ 1 w 12"/>
                  <a:gd name="T1" fmla="*/ 0 h 2"/>
                  <a:gd name="T2" fmla="*/ 0 w 12"/>
                  <a:gd name="T3" fmla="*/ 0 h 2"/>
                  <a:gd name="T4" fmla="*/ 1 w 12"/>
                  <a:gd name="T5" fmla="*/ 0 h 2"/>
                  <a:gd name="T6" fmla="*/ 12 w 12"/>
                  <a:gd name="T7" fmla="*/ 2 h 2"/>
                  <a:gd name="T8" fmla="*/ 12 w 12"/>
                  <a:gd name="T9" fmla="*/ 2 h 2"/>
                  <a:gd name="T10" fmla="*/ 12 w 12"/>
                  <a:gd name="T11" fmla="*/ 2 h 2"/>
                  <a:gd name="T12" fmla="*/ 3 w 12"/>
                  <a:gd name="T13" fmla="*/ 0 h 2"/>
                  <a:gd name="T14" fmla="*/ 3 w 12"/>
                  <a:gd name="T15" fmla="*/ 0 h 2"/>
                  <a:gd name="T16" fmla="*/ 3 w 12"/>
                  <a:gd name="T17" fmla="*/ 0 h 2"/>
                  <a:gd name="T18" fmla="*/ 1 w 12"/>
                  <a:gd name="T19" fmla="*/ 0 h 2"/>
                  <a:gd name="T20" fmla="*/ 1 w 1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2">
                    <a:moveTo>
                      <a:pt x="1" y="0"/>
                    </a:moveTo>
                    <a:cubicBezTo>
                      <a:pt x="0" y="0"/>
                      <a:pt x="0" y="0"/>
                      <a:pt x="0" y="0"/>
                    </a:cubicBezTo>
                    <a:cubicBezTo>
                      <a:pt x="0" y="0"/>
                      <a:pt x="1" y="0"/>
                      <a:pt x="1" y="0"/>
                    </a:cubicBezTo>
                    <a:cubicBezTo>
                      <a:pt x="5" y="1"/>
                      <a:pt x="11" y="2"/>
                      <a:pt x="12" y="2"/>
                    </a:cubicBezTo>
                    <a:cubicBezTo>
                      <a:pt x="12" y="2"/>
                      <a:pt x="12" y="2"/>
                      <a:pt x="12" y="2"/>
                    </a:cubicBezTo>
                    <a:cubicBezTo>
                      <a:pt x="12" y="2"/>
                      <a:pt x="12" y="2"/>
                      <a:pt x="12" y="2"/>
                    </a:cubicBezTo>
                    <a:cubicBezTo>
                      <a:pt x="12" y="2"/>
                      <a:pt x="7" y="1"/>
                      <a:pt x="3" y="0"/>
                    </a:cubicBezTo>
                    <a:cubicBezTo>
                      <a:pt x="3" y="0"/>
                      <a:pt x="3" y="0"/>
                      <a:pt x="3" y="0"/>
                    </a:cubicBezTo>
                    <a:cubicBezTo>
                      <a:pt x="3" y="0"/>
                      <a:pt x="3" y="0"/>
                      <a:pt x="3" y="0"/>
                    </a:cubicBezTo>
                    <a:cubicBezTo>
                      <a:pt x="2"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4" name="Freeform 145"/>
              <p:cNvSpPr>
                <a:spLocks noEditPoints="1"/>
              </p:cNvSpPr>
              <p:nvPr/>
            </p:nvSpPr>
            <p:spPr bwMode="auto">
              <a:xfrm>
                <a:off x="-610" y="947"/>
                <a:ext cx="62" cy="53"/>
              </a:xfrm>
              <a:custGeom>
                <a:avLst/>
                <a:gdLst>
                  <a:gd name="T0" fmla="*/ 24 w 40"/>
                  <a:gd name="T1" fmla="*/ 10 h 34"/>
                  <a:gd name="T2" fmla="*/ 27 w 40"/>
                  <a:gd name="T3" fmla="*/ 9 h 34"/>
                  <a:gd name="T4" fmla="*/ 28 w 40"/>
                  <a:gd name="T5" fmla="*/ 9 h 34"/>
                  <a:gd name="T6" fmla="*/ 27 w 40"/>
                  <a:gd name="T7" fmla="*/ 13 h 34"/>
                  <a:gd name="T8" fmla="*/ 26 w 40"/>
                  <a:gd name="T9" fmla="*/ 15 h 34"/>
                  <a:gd name="T10" fmla="*/ 18 w 40"/>
                  <a:gd name="T11" fmla="*/ 22 h 34"/>
                  <a:gd name="T12" fmla="*/ 13 w 40"/>
                  <a:gd name="T13" fmla="*/ 25 h 34"/>
                  <a:gd name="T14" fmla="*/ 13 w 40"/>
                  <a:gd name="T15" fmla="*/ 25 h 34"/>
                  <a:gd name="T16" fmla="*/ 12 w 40"/>
                  <a:gd name="T17" fmla="*/ 25 h 34"/>
                  <a:gd name="T18" fmla="*/ 12 w 40"/>
                  <a:gd name="T19" fmla="*/ 25 h 34"/>
                  <a:gd name="T20" fmla="*/ 12 w 40"/>
                  <a:gd name="T21" fmla="*/ 25 h 34"/>
                  <a:gd name="T22" fmla="*/ 12 w 40"/>
                  <a:gd name="T23" fmla="*/ 25 h 34"/>
                  <a:gd name="T24" fmla="*/ 11 w 40"/>
                  <a:gd name="T25" fmla="*/ 25 h 34"/>
                  <a:gd name="T26" fmla="*/ 14 w 40"/>
                  <a:gd name="T27" fmla="*/ 18 h 34"/>
                  <a:gd name="T28" fmla="*/ 14 w 40"/>
                  <a:gd name="T29" fmla="*/ 18 h 34"/>
                  <a:gd name="T30" fmla="*/ 14 w 40"/>
                  <a:gd name="T31" fmla="*/ 18 h 34"/>
                  <a:gd name="T32" fmla="*/ 14 w 40"/>
                  <a:gd name="T33" fmla="*/ 17 h 34"/>
                  <a:gd name="T34" fmla="*/ 14 w 40"/>
                  <a:gd name="T35" fmla="*/ 17 h 34"/>
                  <a:gd name="T36" fmla="*/ 14 w 40"/>
                  <a:gd name="T37" fmla="*/ 17 h 34"/>
                  <a:gd name="T38" fmla="*/ 15 w 40"/>
                  <a:gd name="T39" fmla="*/ 17 h 34"/>
                  <a:gd name="T40" fmla="*/ 15 w 40"/>
                  <a:gd name="T41" fmla="*/ 17 h 34"/>
                  <a:gd name="T42" fmla="*/ 15 w 40"/>
                  <a:gd name="T43" fmla="*/ 17 h 34"/>
                  <a:gd name="T44" fmla="*/ 15 w 40"/>
                  <a:gd name="T45" fmla="*/ 17 h 34"/>
                  <a:gd name="T46" fmla="*/ 15 w 40"/>
                  <a:gd name="T47" fmla="*/ 17 h 34"/>
                  <a:gd name="T48" fmla="*/ 15 w 40"/>
                  <a:gd name="T49" fmla="*/ 17 h 34"/>
                  <a:gd name="T50" fmla="*/ 15 w 40"/>
                  <a:gd name="T51" fmla="*/ 17 h 34"/>
                  <a:gd name="T52" fmla="*/ 21 w 40"/>
                  <a:gd name="T53" fmla="*/ 12 h 34"/>
                  <a:gd name="T54" fmla="*/ 24 w 40"/>
                  <a:gd name="T55" fmla="*/ 10 h 34"/>
                  <a:gd name="T56" fmla="*/ 35 w 40"/>
                  <a:gd name="T57" fmla="*/ 0 h 34"/>
                  <a:gd name="T58" fmla="*/ 34 w 40"/>
                  <a:gd name="T59" fmla="*/ 0 h 34"/>
                  <a:gd name="T60" fmla="*/ 10 w 40"/>
                  <a:gd name="T61" fmla="*/ 18 h 34"/>
                  <a:gd name="T62" fmla="*/ 10 w 40"/>
                  <a:gd name="T63" fmla="*/ 18 h 34"/>
                  <a:gd name="T64" fmla="*/ 10 w 40"/>
                  <a:gd name="T65" fmla="*/ 18 h 34"/>
                  <a:gd name="T66" fmla="*/ 10 w 40"/>
                  <a:gd name="T67" fmla="*/ 18 h 34"/>
                  <a:gd name="T68" fmla="*/ 10 w 40"/>
                  <a:gd name="T69" fmla="*/ 18 h 34"/>
                  <a:gd name="T70" fmla="*/ 10 w 40"/>
                  <a:gd name="T71" fmla="*/ 18 h 34"/>
                  <a:gd name="T72" fmla="*/ 10 w 40"/>
                  <a:gd name="T73" fmla="*/ 18 h 34"/>
                  <a:gd name="T74" fmla="*/ 9 w 40"/>
                  <a:gd name="T75" fmla="*/ 18 h 34"/>
                  <a:gd name="T76" fmla="*/ 9 w 40"/>
                  <a:gd name="T77" fmla="*/ 18 h 34"/>
                  <a:gd name="T78" fmla="*/ 7 w 40"/>
                  <a:gd name="T79" fmla="*/ 22 h 34"/>
                  <a:gd name="T80" fmla="*/ 4 w 40"/>
                  <a:gd name="T81" fmla="*/ 34 h 34"/>
                  <a:gd name="T82" fmla="*/ 4 w 40"/>
                  <a:gd name="T83" fmla="*/ 34 h 34"/>
                  <a:gd name="T84" fmla="*/ 5 w 40"/>
                  <a:gd name="T85" fmla="*/ 33 h 34"/>
                  <a:gd name="T86" fmla="*/ 7 w 40"/>
                  <a:gd name="T87" fmla="*/ 33 h 34"/>
                  <a:gd name="T88" fmla="*/ 17 w 40"/>
                  <a:gd name="T89" fmla="*/ 27 h 34"/>
                  <a:gd name="T90" fmla="*/ 34 w 40"/>
                  <a:gd name="T91" fmla="*/ 10 h 34"/>
                  <a:gd name="T92" fmla="*/ 35 w 40"/>
                  <a:gd name="T9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34">
                    <a:moveTo>
                      <a:pt x="24" y="10"/>
                    </a:moveTo>
                    <a:cubicBezTo>
                      <a:pt x="25" y="9"/>
                      <a:pt x="26" y="9"/>
                      <a:pt x="27" y="9"/>
                    </a:cubicBezTo>
                    <a:cubicBezTo>
                      <a:pt x="27" y="9"/>
                      <a:pt x="28" y="9"/>
                      <a:pt x="28" y="9"/>
                    </a:cubicBezTo>
                    <a:cubicBezTo>
                      <a:pt x="29" y="10"/>
                      <a:pt x="28" y="11"/>
                      <a:pt x="27" y="13"/>
                    </a:cubicBezTo>
                    <a:cubicBezTo>
                      <a:pt x="27" y="14"/>
                      <a:pt x="26" y="14"/>
                      <a:pt x="26" y="15"/>
                    </a:cubicBezTo>
                    <a:cubicBezTo>
                      <a:pt x="23" y="18"/>
                      <a:pt x="20" y="20"/>
                      <a:pt x="18" y="22"/>
                    </a:cubicBezTo>
                    <a:cubicBezTo>
                      <a:pt x="16" y="24"/>
                      <a:pt x="14" y="25"/>
                      <a:pt x="13" y="25"/>
                    </a:cubicBezTo>
                    <a:cubicBezTo>
                      <a:pt x="13" y="25"/>
                      <a:pt x="13" y="25"/>
                      <a:pt x="13"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1" y="25"/>
                      <a:pt x="11" y="25"/>
                    </a:cubicBezTo>
                    <a:cubicBezTo>
                      <a:pt x="10" y="24"/>
                      <a:pt x="11" y="21"/>
                      <a:pt x="14" y="18"/>
                    </a:cubicBezTo>
                    <a:cubicBezTo>
                      <a:pt x="14" y="18"/>
                      <a:pt x="14" y="18"/>
                      <a:pt x="14" y="18"/>
                    </a:cubicBezTo>
                    <a:cubicBezTo>
                      <a:pt x="14" y="18"/>
                      <a:pt x="14" y="18"/>
                      <a:pt x="14" y="18"/>
                    </a:cubicBezTo>
                    <a:cubicBezTo>
                      <a:pt x="14" y="18"/>
                      <a:pt x="14" y="18"/>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7" y="15"/>
                      <a:pt x="19" y="13"/>
                      <a:pt x="21" y="12"/>
                    </a:cubicBezTo>
                    <a:cubicBezTo>
                      <a:pt x="22" y="11"/>
                      <a:pt x="23" y="10"/>
                      <a:pt x="24" y="10"/>
                    </a:cubicBezTo>
                    <a:moveTo>
                      <a:pt x="35" y="0"/>
                    </a:moveTo>
                    <a:cubicBezTo>
                      <a:pt x="35" y="0"/>
                      <a:pt x="34" y="0"/>
                      <a:pt x="34" y="0"/>
                    </a:cubicBezTo>
                    <a:cubicBezTo>
                      <a:pt x="28" y="2"/>
                      <a:pt x="18" y="9"/>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9" y="18"/>
                    </a:cubicBezTo>
                    <a:cubicBezTo>
                      <a:pt x="9" y="18"/>
                      <a:pt x="9" y="18"/>
                      <a:pt x="9" y="18"/>
                    </a:cubicBezTo>
                    <a:cubicBezTo>
                      <a:pt x="8" y="19"/>
                      <a:pt x="7" y="20"/>
                      <a:pt x="7" y="22"/>
                    </a:cubicBezTo>
                    <a:cubicBezTo>
                      <a:pt x="1" y="28"/>
                      <a:pt x="0" y="34"/>
                      <a:pt x="4" y="34"/>
                    </a:cubicBezTo>
                    <a:cubicBezTo>
                      <a:pt x="4" y="34"/>
                      <a:pt x="4" y="34"/>
                      <a:pt x="4" y="34"/>
                    </a:cubicBezTo>
                    <a:cubicBezTo>
                      <a:pt x="5" y="33"/>
                      <a:pt x="5" y="33"/>
                      <a:pt x="5" y="33"/>
                    </a:cubicBezTo>
                    <a:cubicBezTo>
                      <a:pt x="6" y="33"/>
                      <a:pt x="6" y="33"/>
                      <a:pt x="7" y="33"/>
                    </a:cubicBezTo>
                    <a:cubicBezTo>
                      <a:pt x="10" y="32"/>
                      <a:pt x="13" y="30"/>
                      <a:pt x="17" y="27"/>
                    </a:cubicBezTo>
                    <a:cubicBezTo>
                      <a:pt x="23" y="23"/>
                      <a:pt x="30" y="16"/>
                      <a:pt x="34" y="10"/>
                    </a:cubicBezTo>
                    <a:cubicBezTo>
                      <a:pt x="37" y="6"/>
                      <a:pt x="40"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5" name="Freeform 146"/>
              <p:cNvSpPr>
                <a:spLocks noEditPoints="1"/>
              </p:cNvSpPr>
              <p:nvPr/>
            </p:nvSpPr>
            <p:spPr bwMode="auto">
              <a:xfrm>
                <a:off x="-617" y="944"/>
                <a:ext cx="78" cy="59"/>
              </a:xfrm>
              <a:custGeom>
                <a:avLst/>
                <a:gdLst>
                  <a:gd name="T0" fmla="*/ 14 w 50"/>
                  <a:gd name="T1" fmla="*/ 20 h 38"/>
                  <a:gd name="T2" fmla="*/ 38 w 50"/>
                  <a:gd name="T3" fmla="*/ 2 h 38"/>
                  <a:gd name="T4" fmla="*/ 39 w 50"/>
                  <a:gd name="T5" fmla="*/ 2 h 38"/>
                  <a:gd name="T6" fmla="*/ 38 w 50"/>
                  <a:gd name="T7" fmla="*/ 12 h 38"/>
                  <a:gd name="T8" fmla="*/ 36 w 50"/>
                  <a:gd name="T9" fmla="*/ 15 h 38"/>
                  <a:gd name="T10" fmla="*/ 21 w 50"/>
                  <a:gd name="T11" fmla="*/ 29 h 38"/>
                  <a:gd name="T12" fmla="*/ 11 w 50"/>
                  <a:gd name="T13" fmla="*/ 35 h 38"/>
                  <a:gd name="T14" fmla="*/ 8 w 50"/>
                  <a:gd name="T15" fmla="*/ 36 h 38"/>
                  <a:gd name="T16" fmla="*/ 6 w 50"/>
                  <a:gd name="T17" fmla="*/ 33 h 38"/>
                  <a:gd name="T18" fmla="*/ 11 w 50"/>
                  <a:gd name="T19" fmla="*/ 24 h 38"/>
                  <a:gd name="T20" fmla="*/ 13 w 50"/>
                  <a:gd name="T21" fmla="*/ 20 h 38"/>
                  <a:gd name="T22" fmla="*/ 13 w 50"/>
                  <a:gd name="T23" fmla="*/ 20 h 38"/>
                  <a:gd name="T24" fmla="*/ 14 w 50"/>
                  <a:gd name="T25" fmla="*/ 20 h 38"/>
                  <a:gd name="T26" fmla="*/ 14 w 50"/>
                  <a:gd name="T27" fmla="*/ 20 h 38"/>
                  <a:gd name="T28" fmla="*/ 14 w 50"/>
                  <a:gd name="T29" fmla="*/ 20 h 38"/>
                  <a:gd name="T30" fmla="*/ 14 w 50"/>
                  <a:gd name="T31" fmla="*/ 20 h 38"/>
                  <a:gd name="T32" fmla="*/ 14 w 50"/>
                  <a:gd name="T33" fmla="*/ 20 h 38"/>
                  <a:gd name="T34" fmla="*/ 14 w 50"/>
                  <a:gd name="T35" fmla="*/ 20 h 38"/>
                  <a:gd name="T36" fmla="*/ 14 w 50"/>
                  <a:gd name="T37" fmla="*/ 20 h 38"/>
                  <a:gd name="T38" fmla="*/ 42 w 50"/>
                  <a:gd name="T39" fmla="*/ 0 h 38"/>
                  <a:gd name="T40" fmla="*/ 40 w 50"/>
                  <a:gd name="T41" fmla="*/ 0 h 38"/>
                  <a:gd name="T42" fmla="*/ 40 w 50"/>
                  <a:gd name="T43" fmla="*/ 0 h 38"/>
                  <a:gd name="T44" fmla="*/ 40 w 50"/>
                  <a:gd name="T45" fmla="*/ 0 h 38"/>
                  <a:gd name="T46" fmla="*/ 40 w 50"/>
                  <a:gd name="T47" fmla="*/ 0 h 38"/>
                  <a:gd name="T48" fmla="*/ 40 w 50"/>
                  <a:gd name="T49" fmla="*/ 0 h 38"/>
                  <a:gd name="T50" fmla="*/ 40 w 50"/>
                  <a:gd name="T51" fmla="*/ 0 h 38"/>
                  <a:gd name="T52" fmla="*/ 40 w 50"/>
                  <a:gd name="T53" fmla="*/ 0 h 38"/>
                  <a:gd name="T54" fmla="*/ 40 w 50"/>
                  <a:gd name="T55" fmla="*/ 0 h 38"/>
                  <a:gd name="T56" fmla="*/ 40 w 50"/>
                  <a:gd name="T57" fmla="*/ 0 h 38"/>
                  <a:gd name="T58" fmla="*/ 40 w 50"/>
                  <a:gd name="T59" fmla="*/ 0 h 38"/>
                  <a:gd name="T60" fmla="*/ 13 w 50"/>
                  <a:gd name="T61" fmla="*/ 19 h 38"/>
                  <a:gd name="T62" fmla="*/ 11 w 50"/>
                  <a:gd name="T63" fmla="*/ 21 h 38"/>
                  <a:gd name="T64" fmla="*/ 11 w 50"/>
                  <a:gd name="T65" fmla="*/ 21 h 38"/>
                  <a:gd name="T66" fmla="*/ 5 w 50"/>
                  <a:gd name="T67" fmla="*/ 38 h 38"/>
                  <a:gd name="T68" fmla="*/ 6 w 50"/>
                  <a:gd name="T69" fmla="*/ 38 h 38"/>
                  <a:gd name="T70" fmla="*/ 6 w 50"/>
                  <a:gd name="T71" fmla="*/ 38 h 38"/>
                  <a:gd name="T72" fmla="*/ 6 w 50"/>
                  <a:gd name="T73" fmla="*/ 38 h 38"/>
                  <a:gd name="T74" fmla="*/ 7 w 50"/>
                  <a:gd name="T75" fmla="*/ 38 h 38"/>
                  <a:gd name="T76" fmla="*/ 7 w 50"/>
                  <a:gd name="T77" fmla="*/ 38 h 38"/>
                  <a:gd name="T78" fmla="*/ 7 w 50"/>
                  <a:gd name="T79" fmla="*/ 38 h 38"/>
                  <a:gd name="T80" fmla="*/ 7 w 50"/>
                  <a:gd name="T81" fmla="*/ 38 h 38"/>
                  <a:gd name="T82" fmla="*/ 7 w 50"/>
                  <a:gd name="T83" fmla="*/ 38 h 38"/>
                  <a:gd name="T84" fmla="*/ 7 w 50"/>
                  <a:gd name="T85" fmla="*/ 38 h 38"/>
                  <a:gd name="T86" fmla="*/ 44 w 50"/>
                  <a:gd name="T87" fmla="*/ 0 h 38"/>
                  <a:gd name="T88" fmla="*/ 42 w 50"/>
                  <a:gd name="T8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 h="38">
                    <a:moveTo>
                      <a:pt x="14" y="20"/>
                    </a:moveTo>
                    <a:cubicBezTo>
                      <a:pt x="22" y="11"/>
                      <a:pt x="32" y="4"/>
                      <a:pt x="38" y="2"/>
                    </a:cubicBezTo>
                    <a:cubicBezTo>
                      <a:pt x="38" y="2"/>
                      <a:pt x="39" y="2"/>
                      <a:pt x="39" y="2"/>
                    </a:cubicBezTo>
                    <a:cubicBezTo>
                      <a:pt x="44" y="2"/>
                      <a:pt x="41" y="8"/>
                      <a:pt x="38" y="12"/>
                    </a:cubicBezTo>
                    <a:cubicBezTo>
                      <a:pt x="37" y="13"/>
                      <a:pt x="37" y="14"/>
                      <a:pt x="36" y="15"/>
                    </a:cubicBezTo>
                    <a:cubicBezTo>
                      <a:pt x="32" y="20"/>
                      <a:pt x="26" y="26"/>
                      <a:pt x="21" y="29"/>
                    </a:cubicBezTo>
                    <a:cubicBezTo>
                      <a:pt x="17" y="32"/>
                      <a:pt x="14" y="34"/>
                      <a:pt x="11" y="35"/>
                    </a:cubicBezTo>
                    <a:cubicBezTo>
                      <a:pt x="10" y="35"/>
                      <a:pt x="9" y="36"/>
                      <a:pt x="8" y="36"/>
                    </a:cubicBezTo>
                    <a:cubicBezTo>
                      <a:pt x="7" y="36"/>
                      <a:pt x="6" y="35"/>
                      <a:pt x="6" y="33"/>
                    </a:cubicBezTo>
                    <a:cubicBezTo>
                      <a:pt x="6" y="31"/>
                      <a:pt x="7" y="28"/>
                      <a:pt x="11" y="24"/>
                    </a:cubicBezTo>
                    <a:cubicBezTo>
                      <a:pt x="11" y="22"/>
                      <a:pt x="12" y="21"/>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moveTo>
                      <a:pt x="42" y="0"/>
                    </a:moveTo>
                    <a:cubicBezTo>
                      <a:pt x="41" y="0"/>
                      <a:pt x="41"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33" y="2"/>
                      <a:pt x="22" y="9"/>
                      <a:pt x="13" y="19"/>
                    </a:cubicBezTo>
                    <a:cubicBezTo>
                      <a:pt x="13" y="19"/>
                      <a:pt x="12" y="20"/>
                      <a:pt x="11" y="21"/>
                    </a:cubicBezTo>
                    <a:cubicBezTo>
                      <a:pt x="11" y="21"/>
                      <a:pt x="11" y="21"/>
                      <a:pt x="11" y="21"/>
                    </a:cubicBezTo>
                    <a:cubicBezTo>
                      <a:pt x="3" y="31"/>
                      <a:pt x="0" y="38"/>
                      <a:pt x="5" y="38"/>
                    </a:cubicBezTo>
                    <a:cubicBezTo>
                      <a:pt x="5" y="38"/>
                      <a:pt x="5" y="38"/>
                      <a:pt x="6" y="38"/>
                    </a:cubicBezTo>
                    <a:cubicBezTo>
                      <a:pt x="6" y="38"/>
                      <a:pt x="6" y="38"/>
                      <a:pt x="6" y="38"/>
                    </a:cubicBezTo>
                    <a:cubicBezTo>
                      <a:pt x="6" y="38"/>
                      <a:pt x="6" y="38"/>
                      <a:pt x="6"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21" y="36"/>
                      <a:pt x="50" y="5"/>
                      <a:pt x="44" y="0"/>
                    </a:cubicBezTo>
                    <a:cubicBezTo>
                      <a:pt x="43" y="0"/>
                      <a:pt x="43"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6" name="Freeform 147"/>
              <p:cNvSpPr>
                <a:spLocks/>
              </p:cNvSpPr>
              <p:nvPr/>
            </p:nvSpPr>
            <p:spPr bwMode="auto">
              <a:xfrm>
                <a:off x="-589" y="964"/>
                <a:ext cx="17" cy="17"/>
              </a:xfrm>
              <a:custGeom>
                <a:avLst/>
                <a:gdLst>
                  <a:gd name="T0" fmla="*/ 10 w 11"/>
                  <a:gd name="T1" fmla="*/ 0 h 11"/>
                  <a:gd name="T2" fmla="*/ 10 w 11"/>
                  <a:gd name="T3" fmla="*/ 0 h 11"/>
                  <a:gd name="T4" fmla="*/ 5 w 11"/>
                  <a:gd name="T5" fmla="*/ 3 h 11"/>
                  <a:gd name="T6" fmla="*/ 2 w 11"/>
                  <a:gd name="T7" fmla="*/ 6 h 11"/>
                  <a:gd name="T8" fmla="*/ 2 w 11"/>
                  <a:gd name="T9" fmla="*/ 6 h 11"/>
                  <a:gd name="T10" fmla="*/ 1 w 11"/>
                  <a:gd name="T11" fmla="*/ 7 h 11"/>
                  <a:gd name="T12" fmla="*/ 1 w 11"/>
                  <a:gd name="T13" fmla="*/ 8 h 11"/>
                  <a:gd name="T14" fmla="*/ 0 w 11"/>
                  <a:gd name="T15" fmla="*/ 10 h 11"/>
                  <a:gd name="T16" fmla="*/ 0 w 11"/>
                  <a:gd name="T17" fmla="*/ 10 h 11"/>
                  <a:gd name="T18" fmla="*/ 0 w 11"/>
                  <a:gd name="T19" fmla="*/ 11 h 11"/>
                  <a:gd name="T20" fmla="*/ 0 w 11"/>
                  <a:gd name="T21" fmla="*/ 11 h 11"/>
                  <a:gd name="T22" fmla="*/ 1 w 11"/>
                  <a:gd name="T23" fmla="*/ 11 h 11"/>
                  <a:gd name="T24" fmla="*/ 1 w 11"/>
                  <a:gd name="T25" fmla="*/ 11 h 11"/>
                  <a:gd name="T26" fmla="*/ 6 w 11"/>
                  <a:gd name="T27" fmla="*/ 8 h 11"/>
                  <a:gd name="T28" fmla="*/ 9 w 11"/>
                  <a:gd name="T29" fmla="*/ 5 h 11"/>
                  <a:gd name="T30" fmla="*/ 10 w 11"/>
                  <a:gd name="T31" fmla="*/ 4 h 11"/>
                  <a:gd name="T32" fmla="*/ 11 w 11"/>
                  <a:gd name="T33" fmla="*/ 1 h 11"/>
                  <a:gd name="T34" fmla="*/ 11 w 11"/>
                  <a:gd name="T35" fmla="*/ 1 h 11"/>
                  <a:gd name="T36" fmla="*/ 11 w 11"/>
                  <a:gd name="T37" fmla="*/ 1 h 11"/>
                  <a:gd name="T38" fmla="*/ 10 w 11"/>
                  <a:gd name="T3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10" y="0"/>
                    </a:moveTo>
                    <a:cubicBezTo>
                      <a:pt x="10" y="0"/>
                      <a:pt x="10" y="0"/>
                      <a:pt x="10" y="0"/>
                    </a:cubicBezTo>
                    <a:cubicBezTo>
                      <a:pt x="9" y="1"/>
                      <a:pt x="7" y="2"/>
                      <a:pt x="5" y="3"/>
                    </a:cubicBezTo>
                    <a:cubicBezTo>
                      <a:pt x="4" y="4"/>
                      <a:pt x="3" y="5"/>
                      <a:pt x="2" y="6"/>
                    </a:cubicBezTo>
                    <a:cubicBezTo>
                      <a:pt x="2" y="6"/>
                      <a:pt x="2" y="6"/>
                      <a:pt x="2" y="6"/>
                    </a:cubicBezTo>
                    <a:cubicBezTo>
                      <a:pt x="1" y="7"/>
                      <a:pt x="1" y="7"/>
                      <a:pt x="1" y="7"/>
                    </a:cubicBezTo>
                    <a:cubicBezTo>
                      <a:pt x="1" y="7"/>
                      <a:pt x="1" y="8"/>
                      <a:pt x="1" y="8"/>
                    </a:cubicBezTo>
                    <a:cubicBezTo>
                      <a:pt x="0" y="8"/>
                      <a:pt x="0" y="9"/>
                      <a:pt x="0" y="10"/>
                    </a:cubicBezTo>
                    <a:cubicBezTo>
                      <a:pt x="0" y="10"/>
                      <a:pt x="0" y="10"/>
                      <a:pt x="0" y="10"/>
                    </a:cubicBezTo>
                    <a:cubicBezTo>
                      <a:pt x="0" y="11"/>
                      <a:pt x="0" y="11"/>
                      <a:pt x="0" y="11"/>
                    </a:cubicBezTo>
                    <a:cubicBezTo>
                      <a:pt x="0" y="11"/>
                      <a:pt x="0" y="11"/>
                      <a:pt x="0" y="11"/>
                    </a:cubicBezTo>
                    <a:cubicBezTo>
                      <a:pt x="1" y="11"/>
                      <a:pt x="1" y="11"/>
                      <a:pt x="1" y="11"/>
                    </a:cubicBezTo>
                    <a:cubicBezTo>
                      <a:pt x="1" y="11"/>
                      <a:pt x="1" y="11"/>
                      <a:pt x="1" y="11"/>
                    </a:cubicBezTo>
                    <a:cubicBezTo>
                      <a:pt x="2" y="11"/>
                      <a:pt x="4" y="10"/>
                      <a:pt x="6" y="8"/>
                    </a:cubicBezTo>
                    <a:cubicBezTo>
                      <a:pt x="7" y="7"/>
                      <a:pt x="8" y="6"/>
                      <a:pt x="9" y="5"/>
                    </a:cubicBezTo>
                    <a:cubicBezTo>
                      <a:pt x="9" y="5"/>
                      <a:pt x="9" y="5"/>
                      <a:pt x="10" y="4"/>
                    </a:cubicBezTo>
                    <a:cubicBezTo>
                      <a:pt x="10" y="4"/>
                      <a:pt x="11" y="2"/>
                      <a:pt x="11" y="1"/>
                    </a:cubicBezTo>
                    <a:cubicBezTo>
                      <a:pt x="11" y="1"/>
                      <a:pt x="11" y="1"/>
                      <a:pt x="11" y="1"/>
                    </a:cubicBezTo>
                    <a:cubicBezTo>
                      <a:pt x="11" y="1"/>
                      <a:pt x="11" y="1"/>
                      <a:pt x="11" y="1"/>
                    </a:cubicBezTo>
                    <a:cubicBezTo>
                      <a:pt x="11" y="1"/>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7" name="Freeform 148"/>
              <p:cNvSpPr>
                <a:spLocks noEditPoints="1"/>
              </p:cNvSpPr>
              <p:nvPr/>
            </p:nvSpPr>
            <p:spPr bwMode="auto">
              <a:xfrm>
                <a:off x="-595" y="961"/>
                <a:ext cx="30" cy="25"/>
              </a:xfrm>
              <a:custGeom>
                <a:avLst/>
                <a:gdLst>
                  <a:gd name="T0" fmla="*/ 14 w 19"/>
                  <a:gd name="T1" fmla="*/ 2 h 16"/>
                  <a:gd name="T2" fmla="*/ 14 w 19"/>
                  <a:gd name="T3" fmla="*/ 2 h 16"/>
                  <a:gd name="T4" fmla="*/ 15 w 19"/>
                  <a:gd name="T5" fmla="*/ 3 h 16"/>
                  <a:gd name="T6" fmla="*/ 15 w 19"/>
                  <a:gd name="T7" fmla="*/ 3 h 16"/>
                  <a:gd name="T8" fmla="*/ 14 w 19"/>
                  <a:gd name="T9" fmla="*/ 6 h 16"/>
                  <a:gd name="T10" fmla="*/ 13 w 19"/>
                  <a:gd name="T11" fmla="*/ 7 h 16"/>
                  <a:gd name="T12" fmla="*/ 10 w 19"/>
                  <a:gd name="T13" fmla="*/ 10 h 16"/>
                  <a:gd name="T14" fmla="*/ 5 w 19"/>
                  <a:gd name="T15" fmla="*/ 13 h 16"/>
                  <a:gd name="T16" fmla="*/ 4 w 19"/>
                  <a:gd name="T17" fmla="*/ 13 h 16"/>
                  <a:gd name="T18" fmla="*/ 4 w 19"/>
                  <a:gd name="T19" fmla="*/ 13 h 16"/>
                  <a:gd name="T20" fmla="*/ 4 w 19"/>
                  <a:gd name="T21" fmla="*/ 12 h 16"/>
                  <a:gd name="T22" fmla="*/ 4 w 19"/>
                  <a:gd name="T23" fmla="*/ 12 h 16"/>
                  <a:gd name="T24" fmla="*/ 5 w 19"/>
                  <a:gd name="T25" fmla="*/ 10 h 16"/>
                  <a:gd name="T26" fmla="*/ 5 w 19"/>
                  <a:gd name="T27" fmla="*/ 9 h 16"/>
                  <a:gd name="T28" fmla="*/ 6 w 19"/>
                  <a:gd name="T29" fmla="*/ 8 h 16"/>
                  <a:gd name="T30" fmla="*/ 6 w 19"/>
                  <a:gd name="T31" fmla="*/ 8 h 16"/>
                  <a:gd name="T32" fmla="*/ 9 w 19"/>
                  <a:gd name="T33" fmla="*/ 5 h 16"/>
                  <a:gd name="T34" fmla="*/ 14 w 19"/>
                  <a:gd name="T35" fmla="*/ 2 h 16"/>
                  <a:gd name="T36" fmla="*/ 14 w 19"/>
                  <a:gd name="T37" fmla="*/ 2 h 16"/>
                  <a:gd name="T38" fmla="*/ 17 w 19"/>
                  <a:gd name="T39" fmla="*/ 0 h 16"/>
                  <a:gd name="T40" fmla="*/ 14 w 19"/>
                  <a:gd name="T41" fmla="*/ 1 h 16"/>
                  <a:gd name="T42" fmla="*/ 11 w 19"/>
                  <a:gd name="T43" fmla="*/ 3 h 16"/>
                  <a:gd name="T44" fmla="*/ 5 w 19"/>
                  <a:gd name="T45" fmla="*/ 8 h 16"/>
                  <a:gd name="T46" fmla="*/ 5 w 19"/>
                  <a:gd name="T47" fmla="*/ 8 h 16"/>
                  <a:gd name="T48" fmla="*/ 5 w 19"/>
                  <a:gd name="T49" fmla="*/ 8 h 16"/>
                  <a:gd name="T50" fmla="*/ 5 w 19"/>
                  <a:gd name="T51" fmla="*/ 8 h 16"/>
                  <a:gd name="T52" fmla="*/ 5 w 19"/>
                  <a:gd name="T53" fmla="*/ 8 h 16"/>
                  <a:gd name="T54" fmla="*/ 5 w 19"/>
                  <a:gd name="T55" fmla="*/ 8 h 16"/>
                  <a:gd name="T56" fmla="*/ 5 w 19"/>
                  <a:gd name="T57" fmla="*/ 8 h 16"/>
                  <a:gd name="T58" fmla="*/ 4 w 19"/>
                  <a:gd name="T59" fmla="*/ 8 h 16"/>
                  <a:gd name="T60" fmla="*/ 4 w 19"/>
                  <a:gd name="T61" fmla="*/ 8 h 16"/>
                  <a:gd name="T62" fmla="*/ 4 w 19"/>
                  <a:gd name="T63" fmla="*/ 8 h 16"/>
                  <a:gd name="T64" fmla="*/ 4 w 19"/>
                  <a:gd name="T65" fmla="*/ 9 h 16"/>
                  <a:gd name="T66" fmla="*/ 4 w 19"/>
                  <a:gd name="T67" fmla="*/ 9 h 16"/>
                  <a:gd name="T68" fmla="*/ 4 w 19"/>
                  <a:gd name="T69" fmla="*/ 9 h 16"/>
                  <a:gd name="T70" fmla="*/ 1 w 19"/>
                  <a:gd name="T71" fmla="*/ 16 h 16"/>
                  <a:gd name="T72" fmla="*/ 2 w 19"/>
                  <a:gd name="T73" fmla="*/ 16 h 16"/>
                  <a:gd name="T74" fmla="*/ 2 w 19"/>
                  <a:gd name="T75" fmla="*/ 16 h 16"/>
                  <a:gd name="T76" fmla="*/ 2 w 19"/>
                  <a:gd name="T77" fmla="*/ 16 h 16"/>
                  <a:gd name="T78" fmla="*/ 2 w 19"/>
                  <a:gd name="T79" fmla="*/ 16 h 16"/>
                  <a:gd name="T80" fmla="*/ 3 w 19"/>
                  <a:gd name="T81" fmla="*/ 16 h 16"/>
                  <a:gd name="T82" fmla="*/ 3 w 19"/>
                  <a:gd name="T83" fmla="*/ 16 h 16"/>
                  <a:gd name="T84" fmla="*/ 8 w 19"/>
                  <a:gd name="T85" fmla="*/ 13 h 16"/>
                  <a:gd name="T86" fmla="*/ 17 w 19"/>
                  <a:gd name="T87" fmla="*/ 4 h 16"/>
                  <a:gd name="T88" fmla="*/ 18 w 19"/>
                  <a:gd name="T89" fmla="*/ 0 h 16"/>
                  <a:gd name="T90" fmla="*/ 17 w 19"/>
                  <a:gd name="T9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16">
                    <a:moveTo>
                      <a:pt x="14" y="2"/>
                    </a:moveTo>
                    <a:cubicBezTo>
                      <a:pt x="14" y="2"/>
                      <a:pt x="14" y="2"/>
                      <a:pt x="14" y="2"/>
                    </a:cubicBezTo>
                    <a:cubicBezTo>
                      <a:pt x="15" y="2"/>
                      <a:pt x="15" y="3"/>
                      <a:pt x="15" y="3"/>
                    </a:cubicBezTo>
                    <a:cubicBezTo>
                      <a:pt x="15" y="3"/>
                      <a:pt x="15" y="3"/>
                      <a:pt x="15" y="3"/>
                    </a:cubicBezTo>
                    <a:cubicBezTo>
                      <a:pt x="15" y="4"/>
                      <a:pt x="14" y="6"/>
                      <a:pt x="14" y="6"/>
                    </a:cubicBezTo>
                    <a:cubicBezTo>
                      <a:pt x="13" y="7"/>
                      <a:pt x="13" y="7"/>
                      <a:pt x="13" y="7"/>
                    </a:cubicBezTo>
                    <a:cubicBezTo>
                      <a:pt x="12" y="8"/>
                      <a:pt x="11" y="9"/>
                      <a:pt x="10" y="10"/>
                    </a:cubicBezTo>
                    <a:cubicBezTo>
                      <a:pt x="8" y="12"/>
                      <a:pt x="6" y="13"/>
                      <a:pt x="5" y="13"/>
                    </a:cubicBezTo>
                    <a:cubicBezTo>
                      <a:pt x="5" y="13"/>
                      <a:pt x="5" y="13"/>
                      <a:pt x="4" y="13"/>
                    </a:cubicBezTo>
                    <a:cubicBezTo>
                      <a:pt x="4" y="13"/>
                      <a:pt x="4" y="13"/>
                      <a:pt x="4" y="13"/>
                    </a:cubicBezTo>
                    <a:cubicBezTo>
                      <a:pt x="4" y="13"/>
                      <a:pt x="4" y="13"/>
                      <a:pt x="4" y="12"/>
                    </a:cubicBezTo>
                    <a:cubicBezTo>
                      <a:pt x="4" y="12"/>
                      <a:pt x="4" y="12"/>
                      <a:pt x="4" y="12"/>
                    </a:cubicBezTo>
                    <a:cubicBezTo>
                      <a:pt x="4" y="11"/>
                      <a:pt x="4" y="11"/>
                      <a:pt x="5" y="10"/>
                    </a:cubicBezTo>
                    <a:cubicBezTo>
                      <a:pt x="5" y="10"/>
                      <a:pt x="5" y="9"/>
                      <a:pt x="5" y="9"/>
                    </a:cubicBezTo>
                    <a:cubicBezTo>
                      <a:pt x="6" y="9"/>
                      <a:pt x="6" y="8"/>
                      <a:pt x="6" y="8"/>
                    </a:cubicBezTo>
                    <a:cubicBezTo>
                      <a:pt x="6" y="8"/>
                      <a:pt x="6" y="8"/>
                      <a:pt x="6" y="8"/>
                    </a:cubicBezTo>
                    <a:cubicBezTo>
                      <a:pt x="7" y="7"/>
                      <a:pt x="8" y="6"/>
                      <a:pt x="9" y="5"/>
                    </a:cubicBezTo>
                    <a:cubicBezTo>
                      <a:pt x="11" y="4"/>
                      <a:pt x="13" y="3"/>
                      <a:pt x="14" y="2"/>
                    </a:cubicBezTo>
                    <a:cubicBezTo>
                      <a:pt x="14" y="2"/>
                      <a:pt x="14" y="2"/>
                      <a:pt x="14" y="2"/>
                    </a:cubicBezTo>
                    <a:moveTo>
                      <a:pt x="17" y="0"/>
                    </a:moveTo>
                    <a:cubicBezTo>
                      <a:pt x="16" y="0"/>
                      <a:pt x="15" y="0"/>
                      <a:pt x="14" y="1"/>
                    </a:cubicBezTo>
                    <a:cubicBezTo>
                      <a:pt x="13" y="1"/>
                      <a:pt x="12" y="2"/>
                      <a:pt x="11" y="3"/>
                    </a:cubicBezTo>
                    <a:cubicBezTo>
                      <a:pt x="9" y="4"/>
                      <a:pt x="7" y="6"/>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1" y="12"/>
                      <a:pt x="0" y="15"/>
                      <a:pt x="1" y="16"/>
                    </a:cubicBezTo>
                    <a:cubicBezTo>
                      <a:pt x="1"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4" y="16"/>
                      <a:pt x="6" y="15"/>
                      <a:pt x="8" y="13"/>
                    </a:cubicBezTo>
                    <a:cubicBezTo>
                      <a:pt x="11" y="11"/>
                      <a:pt x="15" y="7"/>
                      <a:pt x="17" y="4"/>
                    </a:cubicBezTo>
                    <a:cubicBezTo>
                      <a:pt x="18" y="2"/>
                      <a:pt x="19" y="1"/>
                      <a:pt x="18" y="0"/>
                    </a:cubicBezTo>
                    <a:cubicBezTo>
                      <a:pt x="18"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8" name="Freeform 149"/>
              <p:cNvSpPr>
                <a:spLocks noEditPoints="1"/>
              </p:cNvSpPr>
              <p:nvPr/>
            </p:nvSpPr>
            <p:spPr bwMode="auto">
              <a:xfrm>
                <a:off x="-488" y="786"/>
                <a:ext cx="61" cy="42"/>
              </a:xfrm>
              <a:custGeom>
                <a:avLst/>
                <a:gdLst>
                  <a:gd name="T0" fmla="*/ 27 w 39"/>
                  <a:gd name="T1" fmla="*/ 7 h 27"/>
                  <a:gd name="T2" fmla="*/ 28 w 39"/>
                  <a:gd name="T3" fmla="*/ 7 h 27"/>
                  <a:gd name="T4" fmla="*/ 28 w 39"/>
                  <a:gd name="T5" fmla="*/ 6 h 27"/>
                  <a:gd name="T6" fmla="*/ 29 w 39"/>
                  <a:gd name="T7" fmla="*/ 7 h 27"/>
                  <a:gd name="T8" fmla="*/ 29 w 39"/>
                  <a:gd name="T9" fmla="*/ 7 h 27"/>
                  <a:gd name="T10" fmla="*/ 29 w 39"/>
                  <a:gd name="T11" fmla="*/ 7 h 27"/>
                  <a:gd name="T12" fmla="*/ 29 w 39"/>
                  <a:gd name="T13" fmla="*/ 7 h 27"/>
                  <a:gd name="T14" fmla="*/ 29 w 39"/>
                  <a:gd name="T15" fmla="*/ 7 h 27"/>
                  <a:gd name="T16" fmla="*/ 29 w 39"/>
                  <a:gd name="T17" fmla="*/ 7 h 27"/>
                  <a:gd name="T18" fmla="*/ 12 w 39"/>
                  <a:gd name="T19" fmla="*/ 19 h 27"/>
                  <a:gd name="T20" fmla="*/ 11 w 39"/>
                  <a:gd name="T21" fmla="*/ 19 h 27"/>
                  <a:gd name="T22" fmla="*/ 10 w 39"/>
                  <a:gd name="T23" fmla="*/ 20 h 27"/>
                  <a:gd name="T24" fmla="*/ 10 w 39"/>
                  <a:gd name="T25" fmla="*/ 20 h 27"/>
                  <a:gd name="T26" fmla="*/ 10 w 39"/>
                  <a:gd name="T27" fmla="*/ 20 h 27"/>
                  <a:gd name="T28" fmla="*/ 10 w 39"/>
                  <a:gd name="T29" fmla="*/ 20 h 27"/>
                  <a:gd name="T30" fmla="*/ 10 w 39"/>
                  <a:gd name="T31" fmla="*/ 20 h 27"/>
                  <a:gd name="T32" fmla="*/ 16 w 39"/>
                  <a:gd name="T33" fmla="*/ 14 h 27"/>
                  <a:gd name="T34" fmla="*/ 19 w 39"/>
                  <a:gd name="T35" fmla="*/ 12 h 27"/>
                  <a:gd name="T36" fmla="*/ 25 w 39"/>
                  <a:gd name="T37" fmla="*/ 8 h 27"/>
                  <a:gd name="T38" fmla="*/ 27 w 39"/>
                  <a:gd name="T39" fmla="*/ 7 h 27"/>
                  <a:gd name="T40" fmla="*/ 38 w 39"/>
                  <a:gd name="T41" fmla="*/ 0 h 27"/>
                  <a:gd name="T42" fmla="*/ 35 w 39"/>
                  <a:gd name="T43" fmla="*/ 1 h 27"/>
                  <a:gd name="T44" fmla="*/ 13 w 39"/>
                  <a:gd name="T45" fmla="*/ 15 h 27"/>
                  <a:gd name="T46" fmla="*/ 13 w 39"/>
                  <a:gd name="T47" fmla="*/ 15 h 27"/>
                  <a:gd name="T48" fmla="*/ 13 w 39"/>
                  <a:gd name="T49" fmla="*/ 15 h 27"/>
                  <a:gd name="T50" fmla="*/ 13 w 39"/>
                  <a:gd name="T51" fmla="*/ 15 h 27"/>
                  <a:gd name="T52" fmla="*/ 0 w 39"/>
                  <a:gd name="T53" fmla="*/ 27 h 27"/>
                  <a:gd name="T54" fmla="*/ 1 w 39"/>
                  <a:gd name="T55" fmla="*/ 27 h 27"/>
                  <a:gd name="T56" fmla="*/ 4 w 39"/>
                  <a:gd name="T57" fmla="*/ 26 h 27"/>
                  <a:gd name="T58" fmla="*/ 16 w 39"/>
                  <a:gd name="T59" fmla="*/ 19 h 27"/>
                  <a:gd name="T60" fmla="*/ 22 w 39"/>
                  <a:gd name="T61" fmla="*/ 15 h 27"/>
                  <a:gd name="T62" fmla="*/ 39 w 39"/>
                  <a:gd name="T63" fmla="*/ 0 h 27"/>
                  <a:gd name="T64" fmla="*/ 39 w 39"/>
                  <a:gd name="T65" fmla="*/ 0 h 27"/>
                  <a:gd name="T66" fmla="*/ 38 w 39"/>
                  <a:gd name="T6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27">
                    <a:moveTo>
                      <a:pt x="27" y="7"/>
                    </a:moveTo>
                    <a:cubicBezTo>
                      <a:pt x="27" y="7"/>
                      <a:pt x="28" y="7"/>
                      <a:pt x="28" y="7"/>
                    </a:cubicBezTo>
                    <a:cubicBezTo>
                      <a:pt x="28" y="7"/>
                      <a:pt x="28" y="6"/>
                      <a:pt x="28" y="6"/>
                    </a:cubicBezTo>
                    <a:cubicBezTo>
                      <a:pt x="28" y="6"/>
                      <a:pt x="29" y="6"/>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8"/>
                      <a:pt x="16" y="17"/>
                      <a:pt x="12" y="19"/>
                    </a:cubicBezTo>
                    <a:cubicBezTo>
                      <a:pt x="12" y="19"/>
                      <a:pt x="11" y="19"/>
                      <a:pt x="11" y="19"/>
                    </a:cubicBezTo>
                    <a:cubicBezTo>
                      <a:pt x="11" y="20"/>
                      <a:pt x="11"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5" y="15"/>
                      <a:pt x="16" y="14"/>
                    </a:cubicBezTo>
                    <a:cubicBezTo>
                      <a:pt x="17" y="13"/>
                      <a:pt x="18" y="13"/>
                      <a:pt x="19" y="12"/>
                    </a:cubicBezTo>
                    <a:cubicBezTo>
                      <a:pt x="21" y="11"/>
                      <a:pt x="23" y="9"/>
                      <a:pt x="25" y="8"/>
                    </a:cubicBezTo>
                    <a:cubicBezTo>
                      <a:pt x="26" y="8"/>
                      <a:pt x="27" y="7"/>
                      <a:pt x="27" y="7"/>
                    </a:cubicBezTo>
                    <a:moveTo>
                      <a:pt x="38" y="0"/>
                    </a:moveTo>
                    <a:cubicBezTo>
                      <a:pt x="38" y="0"/>
                      <a:pt x="37" y="0"/>
                      <a:pt x="35" y="1"/>
                    </a:cubicBezTo>
                    <a:cubicBezTo>
                      <a:pt x="29" y="4"/>
                      <a:pt x="18" y="11"/>
                      <a:pt x="13" y="15"/>
                    </a:cubicBezTo>
                    <a:cubicBezTo>
                      <a:pt x="13" y="15"/>
                      <a:pt x="13" y="15"/>
                      <a:pt x="13" y="15"/>
                    </a:cubicBezTo>
                    <a:cubicBezTo>
                      <a:pt x="13" y="15"/>
                      <a:pt x="13" y="15"/>
                      <a:pt x="13" y="15"/>
                    </a:cubicBezTo>
                    <a:cubicBezTo>
                      <a:pt x="13" y="15"/>
                      <a:pt x="13" y="15"/>
                      <a:pt x="13" y="15"/>
                    </a:cubicBezTo>
                    <a:cubicBezTo>
                      <a:pt x="10" y="17"/>
                      <a:pt x="0" y="25"/>
                      <a:pt x="0" y="27"/>
                    </a:cubicBezTo>
                    <a:cubicBezTo>
                      <a:pt x="0" y="27"/>
                      <a:pt x="1" y="27"/>
                      <a:pt x="1" y="27"/>
                    </a:cubicBezTo>
                    <a:cubicBezTo>
                      <a:pt x="1" y="27"/>
                      <a:pt x="3" y="27"/>
                      <a:pt x="4" y="26"/>
                    </a:cubicBezTo>
                    <a:cubicBezTo>
                      <a:pt x="7" y="24"/>
                      <a:pt x="11" y="22"/>
                      <a:pt x="16" y="19"/>
                    </a:cubicBezTo>
                    <a:cubicBezTo>
                      <a:pt x="18" y="17"/>
                      <a:pt x="20" y="16"/>
                      <a:pt x="22" y="15"/>
                    </a:cubicBezTo>
                    <a:cubicBezTo>
                      <a:pt x="31" y="8"/>
                      <a:pt x="38" y="2"/>
                      <a:pt x="39" y="0"/>
                    </a:cubicBezTo>
                    <a:cubicBezTo>
                      <a:pt x="39" y="0"/>
                      <a:pt x="39" y="0"/>
                      <a:pt x="39" y="0"/>
                    </a:cubicBezTo>
                    <a:cubicBezTo>
                      <a:pt x="38" y="0"/>
                      <a:pt x="38"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9" name="Freeform 150"/>
              <p:cNvSpPr>
                <a:spLocks noEditPoints="1"/>
              </p:cNvSpPr>
              <p:nvPr/>
            </p:nvSpPr>
            <p:spPr bwMode="auto">
              <a:xfrm>
                <a:off x="-492" y="781"/>
                <a:ext cx="69" cy="50"/>
              </a:xfrm>
              <a:custGeom>
                <a:avLst/>
                <a:gdLst>
                  <a:gd name="T0" fmla="*/ 38 w 45"/>
                  <a:gd name="T1" fmla="*/ 4 h 32"/>
                  <a:gd name="T2" fmla="*/ 40 w 45"/>
                  <a:gd name="T3" fmla="*/ 3 h 32"/>
                  <a:gd name="T4" fmla="*/ 41 w 45"/>
                  <a:gd name="T5" fmla="*/ 3 h 32"/>
                  <a:gd name="T6" fmla="*/ 42 w 45"/>
                  <a:gd name="T7" fmla="*/ 3 h 32"/>
                  <a:gd name="T8" fmla="*/ 42 w 45"/>
                  <a:gd name="T9" fmla="*/ 3 h 32"/>
                  <a:gd name="T10" fmla="*/ 42 w 45"/>
                  <a:gd name="T11" fmla="*/ 3 h 32"/>
                  <a:gd name="T12" fmla="*/ 25 w 45"/>
                  <a:gd name="T13" fmla="*/ 18 h 32"/>
                  <a:gd name="T14" fmla="*/ 19 w 45"/>
                  <a:gd name="T15" fmla="*/ 22 h 32"/>
                  <a:gd name="T16" fmla="*/ 7 w 45"/>
                  <a:gd name="T17" fmla="*/ 29 h 32"/>
                  <a:gd name="T18" fmla="*/ 4 w 45"/>
                  <a:gd name="T19" fmla="*/ 30 h 32"/>
                  <a:gd name="T20" fmla="*/ 3 w 45"/>
                  <a:gd name="T21" fmla="*/ 30 h 32"/>
                  <a:gd name="T22" fmla="*/ 3 w 45"/>
                  <a:gd name="T23" fmla="*/ 30 h 32"/>
                  <a:gd name="T24" fmla="*/ 16 w 45"/>
                  <a:gd name="T25" fmla="*/ 18 h 32"/>
                  <a:gd name="T26" fmla="*/ 16 w 45"/>
                  <a:gd name="T27" fmla="*/ 18 h 32"/>
                  <a:gd name="T28" fmla="*/ 16 w 45"/>
                  <a:gd name="T29" fmla="*/ 18 h 32"/>
                  <a:gd name="T30" fmla="*/ 16 w 45"/>
                  <a:gd name="T31" fmla="*/ 18 h 32"/>
                  <a:gd name="T32" fmla="*/ 38 w 45"/>
                  <a:gd name="T33" fmla="*/ 4 h 32"/>
                  <a:gd name="T34" fmla="*/ 44 w 45"/>
                  <a:gd name="T35" fmla="*/ 0 h 32"/>
                  <a:gd name="T36" fmla="*/ 43 w 45"/>
                  <a:gd name="T37" fmla="*/ 1 h 32"/>
                  <a:gd name="T38" fmla="*/ 43 w 45"/>
                  <a:gd name="T39" fmla="*/ 1 h 32"/>
                  <a:gd name="T40" fmla="*/ 42 w 45"/>
                  <a:gd name="T41" fmla="*/ 1 h 32"/>
                  <a:gd name="T42" fmla="*/ 17 w 45"/>
                  <a:gd name="T43" fmla="*/ 17 h 32"/>
                  <a:gd name="T44" fmla="*/ 15 w 45"/>
                  <a:gd name="T45" fmla="*/ 18 h 32"/>
                  <a:gd name="T46" fmla="*/ 13 w 45"/>
                  <a:gd name="T47" fmla="*/ 20 h 32"/>
                  <a:gd name="T48" fmla="*/ 0 w 45"/>
                  <a:gd name="T49" fmla="*/ 32 h 32"/>
                  <a:gd name="T50" fmla="*/ 1 w 45"/>
                  <a:gd name="T51" fmla="*/ 32 h 32"/>
                  <a:gd name="T52" fmla="*/ 3 w 45"/>
                  <a:gd name="T53" fmla="*/ 32 h 32"/>
                  <a:gd name="T54" fmla="*/ 3 w 45"/>
                  <a:gd name="T55" fmla="*/ 32 h 32"/>
                  <a:gd name="T56" fmla="*/ 4 w 45"/>
                  <a:gd name="T57" fmla="*/ 31 h 32"/>
                  <a:gd name="T58" fmla="*/ 45 w 45"/>
                  <a:gd name="T59" fmla="*/ 1 h 32"/>
                  <a:gd name="T60" fmla="*/ 44 w 45"/>
                  <a:gd name="T6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2">
                    <a:moveTo>
                      <a:pt x="38" y="4"/>
                    </a:moveTo>
                    <a:cubicBezTo>
                      <a:pt x="39" y="3"/>
                      <a:pt x="39" y="3"/>
                      <a:pt x="40" y="3"/>
                    </a:cubicBezTo>
                    <a:cubicBezTo>
                      <a:pt x="40" y="3"/>
                      <a:pt x="41" y="3"/>
                      <a:pt x="41" y="3"/>
                    </a:cubicBezTo>
                    <a:cubicBezTo>
                      <a:pt x="41" y="3"/>
                      <a:pt x="41" y="3"/>
                      <a:pt x="42" y="3"/>
                    </a:cubicBezTo>
                    <a:cubicBezTo>
                      <a:pt x="42" y="3"/>
                      <a:pt x="42" y="3"/>
                      <a:pt x="42" y="3"/>
                    </a:cubicBezTo>
                    <a:cubicBezTo>
                      <a:pt x="42" y="3"/>
                      <a:pt x="42" y="3"/>
                      <a:pt x="42" y="3"/>
                    </a:cubicBezTo>
                    <a:cubicBezTo>
                      <a:pt x="41" y="5"/>
                      <a:pt x="33" y="11"/>
                      <a:pt x="25" y="18"/>
                    </a:cubicBezTo>
                    <a:cubicBezTo>
                      <a:pt x="23" y="19"/>
                      <a:pt x="21" y="20"/>
                      <a:pt x="19" y="22"/>
                    </a:cubicBezTo>
                    <a:cubicBezTo>
                      <a:pt x="14" y="25"/>
                      <a:pt x="10" y="28"/>
                      <a:pt x="7" y="29"/>
                    </a:cubicBezTo>
                    <a:cubicBezTo>
                      <a:pt x="6" y="30"/>
                      <a:pt x="4" y="30"/>
                      <a:pt x="4" y="30"/>
                    </a:cubicBezTo>
                    <a:cubicBezTo>
                      <a:pt x="4" y="30"/>
                      <a:pt x="3" y="30"/>
                      <a:pt x="3" y="30"/>
                    </a:cubicBezTo>
                    <a:cubicBezTo>
                      <a:pt x="3" y="30"/>
                      <a:pt x="3" y="30"/>
                      <a:pt x="3" y="30"/>
                    </a:cubicBezTo>
                    <a:cubicBezTo>
                      <a:pt x="3" y="28"/>
                      <a:pt x="13" y="20"/>
                      <a:pt x="16" y="18"/>
                    </a:cubicBezTo>
                    <a:cubicBezTo>
                      <a:pt x="16" y="18"/>
                      <a:pt x="16" y="18"/>
                      <a:pt x="16" y="18"/>
                    </a:cubicBezTo>
                    <a:cubicBezTo>
                      <a:pt x="16" y="18"/>
                      <a:pt x="16" y="18"/>
                      <a:pt x="16" y="18"/>
                    </a:cubicBezTo>
                    <a:cubicBezTo>
                      <a:pt x="16" y="18"/>
                      <a:pt x="16" y="18"/>
                      <a:pt x="16" y="18"/>
                    </a:cubicBezTo>
                    <a:cubicBezTo>
                      <a:pt x="21" y="14"/>
                      <a:pt x="32" y="7"/>
                      <a:pt x="38" y="4"/>
                    </a:cubicBezTo>
                    <a:moveTo>
                      <a:pt x="44" y="0"/>
                    </a:moveTo>
                    <a:cubicBezTo>
                      <a:pt x="44" y="1"/>
                      <a:pt x="44" y="1"/>
                      <a:pt x="43" y="1"/>
                    </a:cubicBezTo>
                    <a:cubicBezTo>
                      <a:pt x="43" y="1"/>
                      <a:pt x="43" y="1"/>
                      <a:pt x="43" y="1"/>
                    </a:cubicBezTo>
                    <a:cubicBezTo>
                      <a:pt x="42" y="1"/>
                      <a:pt x="42" y="1"/>
                      <a:pt x="42" y="1"/>
                    </a:cubicBezTo>
                    <a:cubicBezTo>
                      <a:pt x="35" y="4"/>
                      <a:pt x="25" y="11"/>
                      <a:pt x="17" y="17"/>
                    </a:cubicBezTo>
                    <a:cubicBezTo>
                      <a:pt x="16" y="17"/>
                      <a:pt x="16" y="18"/>
                      <a:pt x="15" y="18"/>
                    </a:cubicBezTo>
                    <a:cubicBezTo>
                      <a:pt x="15" y="19"/>
                      <a:pt x="14" y="19"/>
                      <a:pt x="13" y="20"/>
                    </a:cubicBezTo>
                    <a:cubicBezTo>
                      <a:pt x="9" y="23"/>
                      <a:pt x="0" y="30"/>
                      <a:pt x="0" y="32"/>
                    </a:cubicBezTo>
                    <a:cubicBezTo>
                      <a:pt x="0" y="32"/>
                      <a:pt x="1" y="32"/>
                      <a:pt x="1" y="32"/>
                    </a:cubicBezTo>
                    <a:cubicBezTo>
                      <a:pt x="1" y="32"/>
                      <a:pt x="2" y="32"/>
                      <a:pt x="3" y="32"/>
                    </a:cubicBezTo>
                    <a:cubicBezTo>
                      <a:pt x="3" y="32"/>
                      <a:pt x="3" y="32"/>
                      <a:pt x="3" y="32"/>
                    </a:cubicBezTo>
                    <a:cubicBezTo>
                      <a:pt x="3" y="32"/>
                      <a:pt x="3" y="32"/>
                      <a:pt x="4" y="31"/>
                    </a:cubicBezTo>
                    <a:cubicBezTo>
                      <a:pt x="14" y="27"/>
                      <a:pt x="43" y="6"/>
                      <a:pt x="45" y="1"/>
                    </a:cubicBezTo>
                    <a:cubicBezTo>
                      <a:pt x="44" y="0"/>
                      <a:pt x="44"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0" name="Freeform 151"/>
              <p:cNvSpPr>
                <a:spLocks/>
              </p:cNvSpPr>
              <p:nvPr/>
            </p:nvSpPr>
            <p:spPr bwMode="auto">
              <a:xfrm>
                <a:off x="-468" y="800"/>
                <a:ext cx="21" cy="14"/>
              </a:xfrm>
              <a:custGeom>
                <a:avLst/>
                <a:gdLst>
                  <a:gd name="T0" fmla="*/ 12 w 13"/>
                  <a:gd name="T1" fmla="*/ 0 h 9"/>
                  <a:gd name="T2" fmla="*/ 12 w 13"/>
                  <a:gd name="T3" fmla="*/ 0 h 9"/>
                  <a:gd name="T4" fmla="*/ 10 w 13"/>
                  <a:gd name="T5" fmla="*/ 1 h 9"/>
                  <a:gd name="T6" fmla="*/ 6 w 13"/>
                  <a:gd name="T7" fmla="*/ 4 h 9"/>
                  <a:gd name="T8" fmla="*/ 4 w 13"/>
                  <a:gd name="T9" fmla="*/ 4 h 9"/>
                  <a:gd name="T10" fmla="*/ 4 w 13"/>
                  <a:gd name="T11" fmla="*/ 5 h 9"/>
                  <a:gd name="T12" fmla="*/ 0 w 13"/>
                  <a:gd name="T13" fmla="*/ 8 h 9"/>
                  <a:gd name="T14" fmla="*/ 0 w 13"/>
                  <a:gd name="T15" fmla="*/ 9 h 9"/>
                  <a:gd name="T16" fmla="*/ 1 w 13"/>
                  <a:gd name="T17" fmla="*/ 8 h 9"/>
                  <a:gd name="T18" fmla="*/ 4 w 13"/>
                  <a:gd name="T19" fmla="*/ 7 h 9"/>
                  <a:gd name="T20" fmla="*/ 10 w 13"/>
                  <a:gd name="T21" fmla="*/ 2 h 9"/>
                  <a:gd name="T22" fmla="*/ 13 w 13"/>
                  <a:gd name="T23" fmla="*/ 0 h 9"/>
                  <a:gd name="T24" fmla="*/ 13 w 13"/>
                  <a:gd name="T25" fmla="*/ 0 h 9"/>
                  <a:gd name="T26" fmla="*/ 12 w 13"/>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9">
                    <a:moveTo>
                      <a:pt x="12" y="0"/>
                    </a:moveTo>
                    <a:cubicBezTo>
                      <a:pt x="12" y="0"/>
                      <a:pt x="12" y="0"/>
                      <a:pt x="12" y="0"/>
                    </a:cubicBezTo>
                    <a:cubicBezTo>
                      <a:pt x="11" y="0"/>
                      <a:pt x="11" y="0"/>
                      <a:pt x="10" y="1"/>
                    </a:cubicBezTo>
                    <a:cubicBezTo>
                      <a:pt x="9" y="1"/>
                      <a:pt x="7" y="2"/>
                      <a:pt x="6" y="4"/>
                    </a:cubicBezTo>
                    <a:cubicBezTo>
                      <a:pt x="5" y="4"/>
                      <a:pt x="5" y="4"/>
                      <a:pt x="4" y="4"/>
                    </a:cubicBezTo>
                    <a:cubicBezTo>
                      <a:pt x="4" y="5"/>
                      <a:pt x="4" y="5"/>
                      <a:pt x="4" y="5"/>
                    </a:cubicBezTo>
                    <a:cubicBezTo>
                      <a:pt x="3" y="5"/>
                      <a:pt x="0" y="8"/>
                      <a:pt x="0" y="8"/>
                    </a:cubicBezTo>
                    <a:cubicBezTo>
                      <a:pt x="0" y="8"/>
                      <a:pt x="0" y="9"/>
                      <a:pt x="0" y="9"/>
                    </a:cubicBezTo>
                    <a:cubicBezTo>
                      <a:pt x="0" y="9"/>
                      <a:pt x="1" y="8"/>
                      <a:pt x="1" y="8"/>
                    </a:cubicBezTo>
                    <a:cubicBezTo>
                      <a:pt x="2" y="8"/>
                      <a:pt x="3" y="7"/>
                      <a:pt x="4" y="7"/>
                    </a:cubicBezTo>
                    <a:cubicBezTo>
                      <a:pt x="6" y="5"/>
                      <a:pt x="8" y="4"/>
                      <a:pt x="10" y="2"/>
                    </a:cubicBezTo>
                    <a:cubicBezTo>
                      <a:pt x="12" y="1"/>
                      <a:pt x="12" y="0"/>
                      <a:pt x="13" y="0"/>
                    </a:cubicBezTo>
                    <a:cubicBezTo>
                      <a:pt x="13" y="0"/>
                      <a:pt x="13" y="0"/>
                      <a:pt x="13"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1" name="Freeform 152"/>
              <p:cNvSpPr>
                <a:spLocks noEditPoints="1"/>
              </p:cNvSpPr>
              <p:nvPr/>
            </p:nvSpPr>
            <p:spPr bwMode="auto">
              <a:xfrm>
                <a:off x="-472" y="795"/>
                <a:ext cx="29" cy="22"/>
              </a:xfrm>
              <a:custGeom>
                <a:avLst/>
                <a:gdLst>
                  <a:gd name="T0" fmla="*/ 15 w 19"/>
                  <a:gd name="T1" fmla="*/ 3 h 14"/>
                  <a:gd name="T2" fmla="*/ 15 w 19"/>
                  <a:gd name="T3" fmla="*/ 3 h 14"/>
                  <a:gd name="T4" fmla="*/ 15 w 19"/>
                  <a:gd name="T5" fmla="*/ 3 h 14"/>
                  <a:gd name="T6" fmla="*/ 16 w 19"/>
                  <a:gd name="T7" fmla="*/ 3 h 14"/>
                  <a:gd name="T8" fmla="*/ 16 w 19"/>
                  <a:gd name="T9" fmla="*/ 3 h 14"/>
                  <a:gd name="T10" fmla="*/ 16 w 19"/>
                  <a:gd name="T11" fmla="*/ 3 h 14"/>
                  <a:gd name="T12" fmla="*/ 13 w 19"/>
                  <a:gd name="T13" fmla="*/ 5 h 14"/>
                  <a:gd name="T14" fmla="*/ 7 w 19"/>
                  <a:gd name="T15" fmla="*/ 10 h 14"/>
                  <a:gd name="T16" fmla="*/ 4 w 19"/>
                  <a:gd name="T17" fmla="*/ 11 h 14"/>
                  <a:gd name="T18" fmla="*/ 3 w 19"/>
                  <a:gd name="T19" fmla="*/ 12 h 14"/>
                  <a:gd name="T20" fmla="*/ 3 w 19"/>
                  <a:gd name="T21" fmla="*/ 11 h 14"/>
                  <a:gd name="T22" fmla="*/ 3 w 19"/>
                  <a:gd name="T23" fmla="*/ 11 h 14"/>
                  <a:gd name="T24" fmla="*/ 7 w 19"/>
                  <a:gd name="T25" fmla="*/ 8 h 14"/>
                  <a:gd name="T26" fmla="*/ 7 w 19"/>
                  <a:gd name="T27" fmla="*/ 7 h 14"/>
                  <a:gd name="T28" fmla="*/ 9 w 19"/>
                  <a:gd name="T29" fmla="*/ 7 h 14"/>
                  <a:gd name="T30" fmla="*/ 13 w 19"/>
                  <a:gd name="T31" fmla="*/ 4 h 14"/>
                  <a:gd name="T32" fmla="*/ 15 w 19"/>
                  <a:gd name="T33" fmla="*/ 3 h 14"/>
                  <a:gd name="T34" fmla="*/ 18 w 19"/>
                  <a:gd name="T35" fmla="*/ 0 h 14"/>
                  <a:gd name="T36" fmla="*/ 17 w 19"/>
                  <a:gd name="T37" fmla="*/ 1 h 14"/>
                  <a:gd name="T38" fmla="*/ 15 w 19"/>
                  <a:gd name="T39" fmla="*/ 2 h 14"/>
                  <a:gd name="T40" fmla="*/ 9 w 19"/>
                  <a:gd name="T41" fmla="*/ 6 h 14"/>
                  <a:gd name="T42" fmla="*/ 6 w 19"/>
                  <a:gd name="T43" fmla="*/ 8 h 14"/>
                  <a:gd name="T44" fmla="*/ 0 w 19"/>
                  <a:gd name="T45" fmla="*/ 14 h 14"/>
                  <a:gd name="T46" fmla="*/ 0 w 19"/>
                  <a:gd name="T47" fmla="*/ 14 h 14"/>
                  <a:gd name="T48" fmla="*/ 0 w 19"/>
                  <a:gd name="T49" fmla="*/ 14 h 14"/>
                  <a:gd name="T50" fmla="*/ 0 w 19"/>
                  <a:gd name="T51" fmla="*/ 14 h 14"/>
                  <a:gd name="T52" fmla="*/ 1 w 19"/>
                  <a:gd name="T53" fmla="*/ 13 h 14"/>
                  <a:gd name="T54" fmla="*/ 2 w 19"/>
                  <a:gd name="T55" fmla="*/ 13 h 14"/>
                  <a:gd name="T56" fmla="*/ 19 w 19"/>
                  <a:gd name="T57" fmla="*/ 1 h 14"/>
                  <a:gd name="T58" fmla="*/ 19 w 19"/>
                  <a:gd name="T59" fmla="*/ 1 h 14"/>
                  <a:gd name="T60" fmla="*/ 19 w 19"/>
                  <a:gd name="T61" fmla="*/ 1 h 14"/>
                  <a:gd name="T62" fmla="*/ 19 w 19"/>
                  <a:gd name="T63" fmla="*/ 1 h 14"/>
                  <a:gd name="T64" fmla="*/ 19 w 19"/>
                  <a:gd name="T65" fmla="*/ 1 h 14"/>
                  <a:gd name="T66" fmla="*/ 18 w 19"/>
                  <a:gd name="T6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14">
                    <a:moveTo>
                      <a:pt x="15"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ubicBezTo>
                      <a:pt x="15" y="3"/>
                      <a:pt x="15" y="4"/>
                      <a:pt x="13" y="5"/>
                    </a:cubicBezTo>
                    <a:cubicBezTo>
                      <a:pt x="11" y="7"/>
                      <a:pt x="9" y="8"/>
                      <a:pt x="7" y="10"/>
                    </a:cubicBezTo>
                    <a:cubicBezTo>
                      <a:pt x="6" y="10"/>
                      <a:pt x="5" y="11"/>
                      <a:pt x="4" y="11"/>
                    </a:cubicBezTo>
                    <a:cubicBezTo>
                      <a:pt x="4" y="11"/>
                      <a:pt x="3" y="12"/>
                      <a:pt x="3" y="12"/>
                    </a:cubicBezTo>
                    <a:cubicBezTo>
                      <a:pt x="3" y="12"/>
                      <a:pt x="3" y="11"/>
                      <a:pt x="3" y="11"/>
                    </a:cubicBezTo>
                    <a:cubicBezTo>
                      <a:pt x="3" y="11"/>
                      <a:pt x="3" y="11"/>
                      <a:pt x="3" y="11"/>
                    </a:cubicBezTo>
                    <a:cubicBezTo>
                      <a:pt x="3" y="11"/>
                      <a:pt x="6" y="8"/>
                      <a:pt x="7" y="8"/>
                    </a:cubicBezTo>
                    <a:cubicBezTo>
                      <a:pt x="7" y="8"/>
                      <a:pt x="7" y="8"/>
                      <a:pt x="7" y="7"/>
                    </a:cubicBezTo>
                    <a:cubicBezTo>
                      <a:pt x="8" y="7"/>
                      <a:pt x="8" y="7"/>
                      <a:pt x="9" y="7"/>
                    </a:cubicBezTo>
                    <a:cubicBezTo>
                      <a:pt x="10" y="6"/>
                      <a:pt x="12" y="4"/>
                      <a:pt x="13" y="4"/>
                    </a:cubicBezTo>
                    <a:cubicBezTo>
                      <a:pt x="14" y="3"/>
                      <a:pt x="14" y="3"/>
                      <a:pt x="15" y="3"/>
                    </a:cubicBezTo>
                    <a:moveTo>
                      <a:pt x="18" y="0"/>
                    </a:moveTo>
                    <a:cubicBezTo>
                      <a:pt x="18" y="0"/>
                      <a:pt x="18" y="1"/>
                      <a:pt x="17" y="1"/>
                    </a:cubicBezTo>
                    <a:cubicBezTo>
                      <a:pt x="17" y="1"/>
                      <a:pt x="16" y="2"/>
                      <a:pt x="15" y="2"/>
                    </a:cubicBezTo>
                    <a:cubicBezTo>
                      <a:pt x="13" y="3"/>
                      <a:pt x="11" y="4"/>
                      <a:pt x="9" y="6"/>
                    </a:cubicBezTo>
                    <a:cubicBezTo>
                      <a:pt x="8" y="7"/>
                      <a:pt x="7" y="7"/>
                      <a:pt x="6" y="8"/>
                    </a:cubicBezTo>
                    <a:cubicBezTo>
                      <a:pt x="5" y="9"/>
                      <a:pt x="0" y="13"/>
                      <a:pt x="0" y="14"/>
                    </a:cubicBezTo>
                    <a:cubicBezTo>
                      <a:pt x="0" y="14"/>
                      <a:pt x="0" y="14"/>
                      <a:pt x="0" y="14"/>
                    </a:cubicBezTo>
                    <a:cubicBezTo>
                      <a:pt x="0" y="14"/>
                      <a:pt x="0" y="14"/>
                      <a:pt x="0" y="14"/>
                    </a:cubicBezTo>
                    <a:cubicBezTo>
                      <a:pt x="0" y="14"/>
                      <a:pt x="0" y="14"/>
                      <a:pt x="0" y="14"/>
                    </a:cubicBezTo>
                    <a:cubicBezTo>
                      <a:pt x="1" y="14"/>
                      <a:pt x="1" y="14"/>
                      <a:pt x="1" y="13"/>
                    </a:cubicBezTo>
                    <a:cubicBezTo>
                      <a:pt x="1" y="13"/>
                      <a:pt x="2" y="13"/>
                      <a:pt x="2" y="13"/>
                    </a:cubicBezTo>
                    <a:cubicBezTo>
                      <a:pt x="7" y="11"/>
                      <a:pt x="19" y="2"/>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2" name="Freeform 153"/>
              <p:cNvSpPr>
                <a:spLocks noEditPoints="1"/>
              </p:cNvSpPr>
              <p:nvPr/>
            </p:nvSpPr>
            <p:spPr bwMode="auto">
              <a:xfrm>
                <a:off x="240" y="578"/>
                <a:ext cx="72" cy="24"/>
              </a:xfrm>
              <a:custGeom>
                <a:avLst/>
                <a:gdLst>
                  <a:gd name="T0" fmla="*/ 26 w 46"/>
                  <a:gd name="T1" fmla="*/ 4 h 16"/>
                  <a:gd name="T2" fmla="*/ 27 w 46"/>
                  <a:gd name="T3" fmla="*/ 4 h 16"/>
                  <a:gd name="T4" fmla="*/ 29 w 46"/>
                  <a:gd name="T5" fmla="*/ 5 h 16"/>
                  <a:gd name="T6" fmla="*/ 29 w 46"/>
                  <a:gd name="T7" fmla="*/ 5 h 16"/>
                  <a:gd name="T8" fmla="*/ 29 w 46"/>
                  <a:gd name="T9" fmla="*/ 5 h 16"/>
                  <a:gd name="T10" fmla="*/ 31 w 46"/>
                  <a:gd name="T11" fmla="*/ 5 h 16"/>
                  <a:gd name="T12" fmla="*/ 15 w 46"/>
                  <a:gd name="T13" fmla="*/ 12 h 16"/>
                  <a:gd name="T14" fmla="*/ 14 w 46"/>
                  <a:gd name="T15" fmla="*/ 12 h 16"/>
                  <a:gd name="T16" fmla="*/ 12 w 46"/>
                  <a:gd name="T17" fmla="*/ 12 h 16"/>
                  <a:gd name="T18" fmla="*/ 11 w 46"/>
                  <a:gd name="T19" fmla="*/ 11 h 16"/>
                  <a:gd name="T20" fmla="*/ 15 w 46"/>
                  <a:gd name="T21" fmla="*/ 7 h 16"/>
                  <a:gd name="T22" fmla="*/ 15 w 46"/>
                  <a:gd name="T23" fmla="*/ 7 h 16"/>
                  <a:gd name="T24" fmla="*/ 15 w 46"/>
                  <a:gd name="T25" fmla="*/ 7 h 16"/>
                  <a:gd name="T26" fmla="*/ 15 w 46"/>
                  <a:gd name="T27" fmla="*/ 7 h 16"/>
                  <a:gd name="T28" fmla="*/ 15 w 46"/>
                  <a:gd name="T29" fmla="*/ 7 h 16"/>
                  <a:gd name="T30" fmla="*/ 15 w 46"/>
                  <a:gd name="T31" fmla="*/ 7 h 16"/>
                  <a:gd name="T32" fmla="*/ 15 w 46"/>
                  <a:gd name="T33" fmla="*/ 7 h 16"/>
                  <a:gd name="T34" fmla="*/ 15 w 46"/>
                  <a:gd name="T35" fmla="*/ 7 h 16"/>
                  <a:gd name="T36" fmla="*/ 15 w 46"/>
                  <a:gd name="T37" fmla="*/ 7 h 16"/>
                  <a:gd name="T38" fmla="*/ 15 w 46"/>
                  <a:gd name="T39" fmla="*/ 7 h 16"/>
                  <a:gd name="T40" fmla="*/ 15 w 46"/>
                  <a:gd name="T41" fmla="*/ 7 h 16"/>
                  <a:gd name="T42" fmla="*/ 22 w 46"/>
                  <a:gd name="T43" fmla="*/ 5 h 16"/>
                  <a:gd name="T44" fmla="*/ 26 w 46"/>
                  <a:gd name="T45" fmla="*/ 4 h 16"/>
                  <a:gd name="T46" fmla="*/ 33 w 46"/>
                  <a:gd name="T47" fmla="*/ 0 h 16"/>
                  <a:gd name="T48" fmla="*/ 9 w 46"/>
                  <a:gd name="T49" fmla="*/ 5 h 16"/>
                  <a:gd name="T50" fmla="*/ 9 w 46"/>
                  <a:gd name="T51" fmla="*/ 5 h 16"/>
                  <a:gd name="T52" fmla="*/ 9 w 46"/>
                  <a:gd name="T53" fmla="*/ 5 h 16"/>
                  <a:gd name="T54" fmla="*/ 9 w 46"/>
                  <a:gd name="T55" fmla="*/ 5 h 16"/>
                  <a:gd name="T56" fmla="*/ 9 w 46"/>
                  <a:gd name="T57" fmla="*/ 5 h 16"/>
                  <a:gd name="T58" fmla="*/ 0 w 46"/>
                  <a:gd name="T59" fmla="*/ 12 h 16"/>
                  <a:gd name="T60" fmla="*/ 0 w 46"/>
                  <a:gd name="T61" fmla="*/ 13 h 16"/>
                  <a:gd name="T62" fmla="*/ 2 w 46"/>
                  <a:gd name="T63" fmla="*/ 16 h 16"/>
                  <a:gd name="T64" fmla="*/ 6 w 46"/>
                  <a:gd name="T65" fmla="*/ 16 h 16"/>
                  <a:gd name="T66" fmla="*/ 9 w 46"/>
                  <a:gd name="T67" fmla="*/ 16 h 16"/>
                  <a:gd name="T68" fmla="*/ 13 w 46"/>
                  <a:gd name="T69" fmla="*/ 16 h 16"/>
                  <a:gd name="T70" fmla="*/ 39 w 46"/>
                  <a:gd name="T71" fmla="*/ 8 h 16"/>
                  <a:gd name="T72" fmla="*/ 37 w 46"/>
                  <a:gd name="T73" fmla="*/ 1 h 16"/>
                  <a:gd name="T74" fmla="*/ 33 w 46"/>
                  <a:gd name="T7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16">
                    <a:moveTo>
                      <a:pt x="26" y="4"/>
                    </a:moveTo>
                    <a:cubicBezTo>
                      <a:pt x="26" y="4"/>
                      <a:pt x="26" y="4"/>
                      <a:pt x="27" y="4"/>
                    </a:cubicBezTo>
                    <a:cubicBezTo>
                      <a:pt x="28" y="4"/>
                      <a:pt x="28" y="4"/>
                      <a:pt x="29" y="5"/>
                    </a:cubicBezTo>
                    <a:cubicBezTo>
                      <a:pt x="29" y="5"/>
                      <a:pt x="29" y="5"/>
                      <a:pt x="29" y="5"/>
                    </a:cubicBezTo>
                    <a:cubicBezTo>
                      <a:pt x="29" y="5"/>
                      <a:pt x="29" y="5"/>
                      <a:pt x="29" y="5"/>
                    </a:cubicBezTo>
                    <a:cubicBezTo>
                      <a:pt x="30" y="5"/>
                      <a:pt x="31" y="5"/>
                      <a:pt x="31" y="5"/>
                    </a:cubicBezTo>
                    <a:cubicBezTo>
                      <a:pt x="33" y="8"/>
                      <a:pt x="23" y="12"/>
                      <a:pt x="15" y="12"/>
                    </a:cubicBezTo>
                    <a:cubicBezTo>
                      <a:pt x="15" y="12"/>
                      <a:pt x="14" y="12"/>
                      <a:pt x="14" y="12"/>
                    </a:cubicBezTo>
                    <a:cubicBezTo>
                      <a:pt x="13" y="12"/>
                      <a:pt x="13" y="12"/>
                      <a:pt x="12" y="12"/>
                    </a:cubicBezTo>
                    <a:cubicBezTo>
                      <a:pt x="11" y="12"/>
                      <a:pt x="11" y="11"/>
                      <a:pt x="11" y="11"/>
                    </a:cubicBezTo>
                    <a:cubicBezTo>
                      <a:pt x="10" y="10"/>
                      <a:pt x="12" y="8"/>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7" y="6"/>
                      <a:pt x="20" y="5"/>
                      <a:pt x="22" y="5"/>
                    </a:cubicBezTo>
                    <a:cubicBezTo>
                      <a:pt x="23" y="5"/>
                      <a:pt x="25" y="4"/>
                      <a:pt x="26" y="4"/>
                    </a:cubicBezTo>
                    <a:moveTo>
                      <a:pt x="33" y="0"/>
                    </a:moveTo>
                    <a:cubicBezTo>
                      <a:pt x="24" y="0"/>
                      <a:pt x="14" y="4"/>
                      <a:pt x="9" y="5"/>
                    </a:cubicBezTo>
                    <a:cubicBezTo>
                      <a:pt x="9" y="5"/>
                      <a:pt x="9" y="5"/>
                      <a:pt x="9" y="5"/>
                    </a:cubicBezTo>
                    <a:cubicBezTo>
                      <a:pt x="9" y="5"/>
                      <a:pt x="9" y="5"/>
                      <a:pt x="9" y="5"/>
                    </a:cubicBezTo>
                    <a:cubicBezTo>
                      <a:pt x="9" y="5"/>
                      <a:pt x="9" y="5"/>
                      <a:pt x="9" y="5"/>
                    </a:cubicBezTo>
                    <a:cubicBezTo>
                      <a:pt x="9" y="5"/>
                      <a:pt x="9" y="5"/>
                      <a:pt x="9" y="5"/>
                    </a:cubicBezTo>
                    <a:cubicBezTo>
                      <a:pt x="4" y="8"/>
                      <a:pt x="0" y="10"/>
                      <a:pt x="0" y="12"/>
                    </a:cubicBezTo>
                    <a:cubicBezTo>
                      <a:pt x="0" y="13"/>
                      <a:pt x="0" y="13"/>
                      <a:pt x="0" y="13"/>
                    </a:cubicBezTo>
                    <a:cubicBezTo>
                      <a:pt x="0" y="14"/>
                      <a:pt x="1" y="15"/>
                      <a:pt x="2" y="16"/>
                    </a:cubicBezTo>
                    <a:cubicBezTo>
                      <a:pt x="3" y="16"/>
                      <a:pt x="5" y="16"/>
                      <a:pt x="6" y="16"/>
                    </a:cubicBezTo>
                    <a:cubicBezTo>
                      <a:pt x="7" y="16"/>
                      <a:pt x="8" y="16"/>
                      <a:pt x="9" y="16"/>
                    </a:cubicBezTo>
                    <a:cubicBezTo>
                      <a:pt x="10" y="16"/>
                      <a:pt x="12" y="16"/>
                      <a:pt x="13" y="16"/>
                    </a:cubicBezTo>
                    <a:cubicBezTo>
                      <a:pt x="22" y="16"/>
                      <a:pt x="33" y="13"/>
                      <a:pt x="39" y="8"/>
                    </a:cubicBezTo>
                    <a:cubicBezTo>
                      <a:pt x="41" y="7"/>
                      <a:pt x="46" y="2"/>
                      <a:pt x="37" y="1"/>
                    </a:cubicBezTo>
                    <a:cubicBezTo>
                      <a:pt x="36" y="1"/>
                      <a:pt x="34" y="0"/>
                      <a:pt x="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3" name="Freeform 154"/>
              <p:cNvSpPr>
                <a:spLocks noEditPoints="1"/>
              </p:cNvSpPr>
              <p:nvPr/>
            </p:nvSpPr>
            <p:spPr bwMode="auto">
              <a:xfrm>
                <a:off x="231" y="576"/>
                <a:ext cx="89" cy="30"/>
              </a:xfrm>
              <a:custGeom>
                <a:avLst/>
                <a:gdLst>
                  <a:gd name="T0" fmla="*/ 15 w 57"/>
                  <a:gd name="T1" fmla="*/ 6 h 19"/>
                  <a:gd name="T2" fmla="*/ 39 w 57"/>
                  <a:gd name="T3" fmla="*/ 1 h 19"/>
                  <a:gd name="T4" fmla="*/ 43 w 57"/>
                  <a:gd name="T5" fmla="*/ 2 h 19"/>
                  <a:gd name="T6" fmla="*/ 45 w 57"/>
                  <a:gd name="T7" fmla="*/ 9 h 19"/>
                  <a:gd name="T8" fmla="*/ 19 w 57"/>
                  <a:gd name="T9" fmla="*/ 17 h 19"/>
                  <a:gd name="T10" fmla="*/ 15 w 57"/>
                  <a:gd name="T11" fmla="*/ 17 h 19"/>
                  <a:gd name="T12" fmla="*/ 6 w 57"/>
                  <a:gd name="T13" fmla="*/ 14 h 19"/>
                  <a:gd name="T14" fmla="*/ 6 w 57"/>
                  <a:gd name="T15" fmla="*/ 13 h 19"/>
                  <a:gd name="T16" fmla="*/ 15 w 57"/>
                  <a:gd name="T17" fmla="*/ 6 h 19"/>
                  <a:gd name="T18" fmla="*/ 15 w 57"/>
                  <a:gd name="T19" fmla="*/ 6 h 19"/>
                  <a:gd name="T20" fmla="*/ 15 w 57"/>
                  <a:gd name="T21" fmla="*/ 6 h 19"/>
                  <a:gd name="T22" fmla="*/ 15 w 57"/>
                  <a:gd name="T23" fmla="*/ 6 h 19"/>
                  <a:gd name="T24" fmla="*/ 15 w 57"/>
                  <a:gd name="T25" fmla="*/ 6 h 19"/>
                  <a:gd name="T26" fmla="*/ 41 w 57"/>
                  <a:gd name="T27" fmla="*/ 0 h 19"/>
                  <a:gd name="T28" fmla="*/ 13 w 57"/>
                  <a:gd name="T29" fmla="*/ 6 h 19"/>
                  <a:gd name="T30" fmla="*/ 11 w 57"/>
                  <a:gd name="T31" fmla="*/ 7 h 19"/>
                  <a:gd name="T32" fmla="*/ 11 w 57"/>
                  <a:gd name="T33" fmla="*/ 7 h 19"/>
                  <a:gd name="T34" fmla="*/ 10 w 57"/>
                  <a:gd name="T35" fmla="*/ 7 h 19"/>
                  <a:gd name="T36" fmla="*/ 5 w 57"/>
                  <a:gd name="T37" fmla="*/ 18 h 19"/>
                  <a:gd name="T38" fmla="*/ 8 w 57"/>
                  <a:gd name="T39" fmla="*/ 19 h 19"/>
                  <a:gd name="T40" fmla="*/ 9 w 57"/>
                  <a:gd name="T41" fmla="*/ 19 h 19"/>
                  <a:gd name="T42" fmla="*/ 9 w 57"/>
                  <a:gd name="T43" fmla="*/ 19 h 19"/>
                  <a:gd name="T44" fmla="*/ 13 w 57"/>
                  <a:gd name="T45" fmla="*/ 19 h 19"/>
                  <a:gd name="T46" fmla="*/ 45 w 57"/>
                  <a:gd name="T47" fmla="*/ 11 h 19"/>
                  <a:gd name="T48" fmla="*/ 48 w 57"/>
                  <a:gd name="T49" fmla="*/ 1 h 19"/>
                  <a:gd name="T50" fmla="*/ 48 w 57"/>
                  <a:gd name="T51" fmla="*/ 1 h 19"/>
                  <a:gd name="T52" fmla="*/ 46 w 57"/>
                  <a:gd name="T53" fmla="*/ 1 h 19"/>
                  <a:gd name="T54" fmla="*/ 41 w 57"/>
                  <a:gd name="T5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19">
                    <a:moveTo>
                      <a:pt x="15" y="6"/>
                    </a:moveTo>
                    <a:cubicBezTo>
                      <a:pt x="20" y="5"/>
                      <a:pt x="30" y="1"/>
                      <a:pt x="39" y="1"/>
                    </a:cubicBezTo>
                    <a:cubicBezTo>
                      <a:pt x="40" y="1"/>
                      <a:pt x="42" y="2"/>
                      <a:pt x="43" y="2"/>
                    </a:cubicBezTo>
                    <a:cubicBezTo>
                      <a:pt x="52" y="3"/>
                      <a:pt x="47" y="8"/>
                      <a:pt x="45" y="9"/>
                    </a:cubicBezTo>
                    <a:cubicBezTo>
                      <a:pt x="39" y="14"/>
                      <a:pt x="28" y="17"/>
                      <a:pt x="19" y="17"/>
                    </a:cubicBezTo>
                    <a:cubicBezTo>
                      <a:pt x="18" y="17"/>
                      <a:pt x="16" y="17"/>
                      <a:pt x="15" y="17"/>
                    </a:cubicBezTo>
                    <a:cubicBezTo>
                      <a:pt x="10" y="17"/>
                      <a:pt x="6" y="17"/>
                      <a:pt x="6" y="14"/>
                    </a:cubicBezTo>
                    <a:cubicBezTo>
                      <a:pt x="6" y="14"/>
                      <a:pt x="6" y="14"/>
                      <a:pt x="6" y="13"/>
                    </a:cubicBezTo>
                    <a:cubicBezTo>
                      <a:pt x="6" y="11"/>
                      <a:pt x="10" y="9"/>
                      <a:pt x="15" y="6"/>
                    </a:cubicBezTo>
                    <a:cubicBezTo>
                      <a:pt x="15" y="6"/>
                      <a:pt x="15" y="6"/>
                      <a:pt x="15" y="6"/>
                    </a:cubicBezTo>
                    <a:cubicBezTo>
                      <a:pt x="15" y="6"/>
                      <a:pt x="15" y="6"/>
                      <a:pt x="15" y="6"/>
                    </a:cubicBezTo>
                    <a:cubicBezTo>
                      <a:pt x="15" y="6"/>
                      <a:pt x="15" y="6"/>
                      <a:pt x="15" y="6"/>
                    </a:cubicBezTo>
                    <a:cubicBezTo>
                      <a:pt x="15" y="6"/>
                      <a:pt x="15" y="6"/>
                      <a:pt x="15" y="6"/>
                    </a:cubicBezTo>
                    <a:moveTo>
                      <a:pt x="41" y="0"/>
                    </a:moveTo>
                    <a:cubicBezTo>
                      <a:pt x="33" y="0"/>
                      <a:pt x="22" y="2"/>
                      <a:pt x="13" y="6"/>
                    </a:cubicBezTo>
                    <a:cubicBezTo>
                      <a:pt x="12" y="6"/>
                      <a:pt x="12" y="7"/>
                      <a:pt x="11" y="7"/>
                    </a:cubicBezTo>
                    <a:cubicBezTo>
                      <a:pt x="11" y="7"/>
                      <a:pt x="11" y="7"/>
                      <a:pt x="11" y="7"/>
                    </a:cubicBezTo>
                    <a:cubicBezTo>
                      <a:pt x="11" y="7"/>
                      <a:pt x="10" y="7"/>
                      <a:pt x="10" y="7"/>
                    </a:cubicBezTo>
                    <a:cubicBezTo>
                      <a:pt x="2" y="11"/>
                      <a:pt x="0" y="16"/>
                      <a:pt x="5" y="18"/>
                    </a:cubicBezTo>
                    <a:cubicBezTo>
                      <a:pt x="6" y="18"/>
                      <a:pt x="7" y="18"/>
                      <a:pt x="8" y="19"/>
                    </a:cubicBezTo>
                    <a:cubicBezTo>
                      <a:pt x="8" y="19"/>
                      <a:pt x="9" y="19"/>
                      <a:pt x="9" y="19"/>
                    </a:cubicBezTo>
                    <a:cubicBezTo>
                      <a:pt x="9" y="19"/>
                      <a:pt x="9" y="19"/>
                      <a:pt x="9" y="19"/>
                    </a:cubicBezTo>
                    <a:cubicBezTo>
                      <a:pt x="11" y="19"/>
                      <a:pt x="12" y="19"/>
                      <a:pt x="13" y="19"/>
                    </a:cubicBezTo>
                    <a:cubicBezTo>
                      <a:pt x="22" y="19"/>
                      <a:pt x="35" y="16"/>
                      <a:pt x="45" y="11"/>
                    </a:cubicBezTo>
                    <a:cubicBezTo>
                      <a:pt x="57" y="4"/>
                      <a:pt x="50" y="2"/>
                      <a:pt x="48" y="1"/>
                    </a:cubicBezTo>
                    <a:cubicBezTo>
                      <a:pt x="48" y="1"/>
                      <a:pt x="48" y="1"/>
                      <a:pt x="48" y="1"/>
                    </a:cubicBezTo>
                    <a:cubicBezTo>
                      <a:pt x="47" y="1"/>
                      <a:pt x="46" y="1"/>
                      <a:pt x="46" y="1"/>
                    </a:cubicBezTo>
                    <a:cubicBezTo>
                      <a:pt x="44" y="0"/>
                      <a:pt x="43"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4" name="Freeform 155"/>
              <p:cNvSpPr>
                <a:spLocks/>
              </p:cNvSpPr>
              <p:nvPr/>
            </p:nvSpPr>
            <p:spPr bwMode="auto">
              <a:xfrm>
                <a:off x="262" y="587"/>
                <a:ext cx="23" cy="8"/>
              </a:xfrm>
              <a:custGeom>
                <a:avLst/>
                <a:gdLst>
                  <a:gd name="T0" fmla="*/ 11 w 15"/>
                  <a:gd name="T1" fmla="*/ 0 h 5"/>
                  <a:gd name="T2" fmla="*/ 3 w 15"/>
                  <a:gd name="T3" fmla="*/ 1 h 5"/>
                  <a:gd name="T4" fmla="*/ 3 w 15"/>
                  <a:gd name="T5" fmla="*/ 1 h 5"/>
                  <a:gd name="T6" fmla="*/ 3 w 15"/>
                  <a:gd name="T7" fmla="*/ 1 h 5"/>
                  <a:gd name="T8" fmla="*/ 1 w 15"/>
                  <a:gd name="T9" fmla="*/ 3 h 5"/>
                  <a:gd name="T10" fmla="*/ 0 w 15"/>
                  <a:gd name="T11" fmla="*/ 4 h 5"/>
                  <a:gd name="T12" fmla="*/ 0 w 15"/>
                  <a:gd name="T13" fmla="*/ 4 h 5"/>
                  <a:gd name="T14" fmla="*/ 0 w 15"/>
                  <a:gd name="T15" fmla="*/ 4 h 5"/>
                  <a:gd name="T16" fmla="*/ 1 w 15"/>
                  <a:gd name="T17" fmla="*/ 5 h 5"/>
                  <a:gd name="T18" fmla="*/ 3 w 15"/>
                  <a:gd name="T19" fmla="*/ 5 h 5"/>
                  <a:gd name="T20" fmla="*/ 8 w 15"/>
                  <a:gd name="T21" fmla="*/ 4 h 5"/>
                  <a:gd name="T22" fmla="*/ 13 w 15"/>
                  <a:gd name="T23" fmla="*/ 2 h 5"/>
                  <a:gd name="T24" fmla="*/ 12 w 15"/>
                  <a:gd name="T25" fmla="*/ 0 h 5"/>
                  <a:gd name="T26" fmla="*/ 11 w 15"/>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5">
                    <a:moveTo>
                      <a:pt x="11" y="0"/>
                    </a:moveTo>
                    <a:cubicBezTo>
                      <a:pt x="8" y="0"/>
                      <a:pt x="5" y="1"/>
                      <a:pt x="3" y="1"/>
                    </a:cubicBezTo>
                    <a:cubicBezTo>
                      <a:pt x="3" y="1"/>
                      <a:pt x="3" y="1"/>
                      <a:pt x="3" y="1"/>
                    </a:cubicBezTo>
                    <a:cubicBezTo>
                      <a:pt x="3" y="1"/>
                      <a:pt x="3" y="1"/>
                      <a:pt x="3" y="1"/>
                    </a:cubicBezTo>
                    <a:cubicBezTo>
                      <a:pt x="2" y="2"/>
                      <a:pt x="1" y="2"/>
                      <a:pt x="1" y="3"/>
                    </a:cubicBezTo>
                    <a:cubicBezTo>
                      <a:pt x="0" y="3"/>
                      <a:pt x="0" y="3"/>
                      <a:pt x="0" y="4"/>
                    </a:cubicBezTo>
                    <a:cubicBezTo>
                      <a:pt x="0" y="4"/>
                      <a:pt x="0" y="4"/>
                      <a:pt x="0" y="4"/>
                    </a:cubicBezTo>
                    <a:cubicBezTo>
                      <a:pt x="0" y="4"/>
                      <a:pt x="0" y="4"/>
                      <a:pt x="0" y="4"/>
                    </a:cubicBezTo>
                    <a:cubicBezTo>
                      <a:pt x="0" y="4"/>
                      <a:pt x="0" y="4"/>
                      <a:pt x="1" y="5"/>
                    </a:cubicBezTo>
                    <a:cubicBezTo>
                      <a:pt x="2" y="5"/>
                      <a:pt x="2" y="5"/>
                      <a:pt x="3" y="5"/>
                    </a:cubicBezTo>
                    <a:cubicBezTo>
                      <a:pt x="5" y="5"/>
                      <a:pt x="6" y="5"/>
                      <a:pt x="8" y="4"/>
                    </a:cubicBezTo>
                    <a:cubicBezTo>
                      <a:pt x="10" y="4"/>
                      <a:pt x="12" y="3"/>
                      <a:pt x="13" y="2"/>
                    </a:cubicBezTo>
                    <a:cubicBezTo>
                      <a:pt x="14" y="1"/>
                      <a:pt x="15" y="0"/>
                      <a:pt x="12" y="0"/>
                    </a:cubicBezTo>
                    <a:cubicBezTo>
                      <a:pt x="12"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5" name="Freeform 156"/>
              <p:cNvSpPr>
                <a:spLocks noEditPoints="1"/>
              </p:cNvSpPr>
              <p:nvPr/>
            </p:nvSpPr>
            <p:spPr bwMode="auto">
              <a:xfrm>
                <a:off x="256" y="584"/>
                <a:ext cx="36" cy="12"/>
              </a:xfrm>
              <a:custGeom>
                <a:avLst/>
                <a:gdLst>
                  <a:gd name="T0" fmla="*/ 7 w 23"/>
                  <a:gd name="T1" fmla="*/ 3 h 8"/>
                  <a:gd name="T2" fmla="*/ 15 w 23"/>
                  <a:gd name="T3" fmla="*/ 2 h 8"/>
                  <a:gd name="T4" fmla="*/ 16 w 23"/>
                  <a:gd name="T5" fmla="*/ 2 h 8"/>
                  <a:gd name="T6" fmla="*/ 17 w 23"/>
                  <a:gd name="T7" fmla="*/ 4 h 8"/>
                  <a:gd name="T8" fmla="*/ 17 w 23"/>
                  <a:gd name="T9" fmla="*/ 4 h 8"/>
                  <a:gd name="T10" fmla="*/ 12 w 23"/>
                  <a:gd name="T11" fmla="*/ 6 h 8"/>
                  <a:gd name="T12" fmla="*/ 7 w 23"/>
                  <a:gd name="T13" fmla="*/ 7 h 8"/>
                  <a:gd name="T14" fmla="*/ 5 w 23"/>
                  <a:gd name="T15" fmla="*/ 7 h 8"/>
                  <a:gd name="T16" fmla="*/ 4 w 23"/>
                  <a:gd name="T17" fmla="*/ 6 h 8"/>
                  <a:gd name="T18" fmla="*/ 4 w 23"/>
                  <a:gd name="T19" fmla="*/ 6 h 8"/>
                  <a:gd name="T20" fmla="*/ 4 w 23"/>
                  <a:gd name="T21" fmla="*/ 6 h 8"/>
                  <a:gd name="T22" fmla="*/ 5 w 23"/>
                  <a:gd name="T23" fmla="*/ 5 h 8"/>
                  <a:gd name="T24" fmla="*/ 7 w 23"/>
                  <a:gd name="T25" fmla="*/ 3 h 8"/>
                  <a:gd name="T26" fmla="*/ 7 w 23"/>
                  <a:gd name="T27" fmla="*/ 3 h 8"/>
                  <a:gd name="T28" fmla="*/ 7 w 23"/>
                  <a:gd name="T29" fmla="*/ 3 h 8"/>
                  <a:gd name="T30" fmla="*/ 17 w 23"/>
                  <a:gd name="T31" fmla="*/ 0 h 8"/>
                  <a:gd name="T32" fmla="*/ 16 w 23"/>
                  <a:gd name="T33" fmla="*/ 0 h 8"/>
                  <a:gd name="T34" fmla="*/ 12 w 23"/>
                  <a:gd name="T35" fmla="*/ 1 h 8"/>
                  <a:gd name="T36" fmla="*/ 5 w 23"/>
                  <a:gd name="T37" fmla="*/ 3 h 8"/>
                  <a:gd name="T38" fmla="*/ 5 w 23"/>
                  <a:gd name="T39" fmla="*/ 3 h 8"/>
                  <a:gd name="T40" fmla="*/ 5 w 23"/>
                  <a:gd name="T41" fmla="*/ 3 h 8"/>
                  <a:gd name="T42" fmla="*/ 5 w 23"/>
                  <a:gd name="T43" fmla="*/ 3 h 8"/>
                  <a:gd name="T44" fmla="*/ 5 w 23"/>
                  <a:gd name="T45" fmla="*/ 3 h 8"/>
                  <a:gd name="T46" fmla="*/ 5 w 23"/>
                  <a:gd name="T47" fmla="*/ 3 h 8"/>
                  <a:gd name="T48" fmla="*/ 5 w 23"/>
                  <a:gd name="T49" fmla="*/ 3 h 8"/>
                  <a:gd name="T50" fmla="*/ 5 w 23"/>
                  <a:gd name="T51" fmla="*/ 3 h 8"/>
                  <a:gd name="T52" fmla="*/ 5 w 23"/>
                  <a:gd name="T53" fmla="*/ 3 h 8"/>
                  <a:gd name="T54" fmla="*/ 5 w 23"/>
                  <a:gd name="T55" fmla="*/ 3 h 8"/>
                  <a:gd name="T56" fmla="*/ 5 w 23"/>
                  <a:gd name="T57" fmla="*/ 3 h 8"/>
                  <a:gd name="T58" fmla="*/ 1 w 23"/>
                  <a:gd name="T59" fmla="*/ 7 h 8"/>
                  <a:gd name="T60" fmla="*/ 2 w 23"/>
                  <a:gd name="T61" fmla="*/ 8 h 8"/>
                  <a:gd name="T62" fmla="*/ 2 w 23"/>
                  <a:gd name="T63" fmla="*/ 8 h 8"/>
                  <a:gd name="T64" fmla="*/ 4 w 23"/>
                  <a:gd name="T65" fmla="*/ 8 h 8"/>
                  <a:gd name="T66" fmla="*/ 5 w 23"/>
                  <a:gd name="T67" fmla="*/ 8 h 8"/>
                  <a:gd name="T68" fmla="*/ 21 w 23"/>
                  <a:gd name="T69" fmla="*/ 1 h 8"/>
                  <a:gd name="T70" fmla="*/ 19 w 23"/>
                  <a:gd name="T71" fmla="*/ 1 h 8"/>
                  <a:gd name="T72" fmla="*/ 19 w 23"/>
                  <a:gd name="T73" fmla="*/ 1 h 8"/>
                  <a:gd name="T74" fmla="*/ 17 w 23"/>
                  <a:gd name="T7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8">
                    <a:moveTo>
                      <a:pt x="7" y="3"/>
                    </a:moveTo>
                    <a:cubicBezTo>
                      <a:pt x="9" y="3"/>
                      <a:pt x="12" y="2"/>
                      <a:pt x="15" y="2"/>
                    </a:cubicBezTo>
                    <a:cubicBezTo>
                      <a:pt x="15" y="2"/>
                      <a:pt x="16" y="2"/>
                      <a:pt x="16" y="2"/>
                    </a:cubicBezTo>
                    <a:cubicBezTo>
                      <a:pt x="19" y="2"/>
                      <a:pt x="18" y="3"/>
                      <a:pt x="17" y="4"/>
                    </a:cubicBezTo>
                    <a:cubicBezTo>
                      <a:pt x="17" y="4"/>
                      <a:pt x="17" y="4"/>
                      <a:pt x="17" y="4"/>
                    </a:cubicBezTo>
                    <a:cubicBezTo>
                      <a:pt x="16" y="5"/>
                      <a:pt x="14" y="6"/>
                      <a:pt x="12" y="6"/>
                    </a:cubicBezTo>
                    <a:cubicBezTo>
                      <a:pt x="10" y="7"/>
                      <a:pt x="9" y="7"/>
                      <a:pt x="7" y="7"/>
                    </a:cubicBezTo>
                    <a:cubicBezTo>
                      <a:pt x="6" y="7"/>
                      <a:pt x="6" y="7"/>
                      <a:pt x="5" y="7"/>
                    </a:cubicBezTo>
                    <a:cubicBezTo>
                      <a:pt x="5" y="7"/>
                      <a:pt x="4" y="6"/>
                      <a:pt x="4" y="6"/>
                    </a:cubicBezTo>
                    <a:cubicBezTo>
                      <a:pt x="4" y="6"/>
                      <a:pt x="4" y="6"/>
                      <a:pt x="4" y="6"/>
                    </a:cubicBezTo>
                    <a:cubicBezTo>
                      <a:pt x="4" y="6"/>
                      <a:pt x="4" y="6"/>
                      <a:pt x="4" y="6"/>
                    </a:cubicBezTo>
                    <a:cubicBezTo>
                      <a:pt x="4" y="5"/>
                      <a:pt x="4" y="5"/>
                      <a:pt x="5" y="5"/>
                    </a:cubicBezTo>
                    <a:cubicBezTo>
                      <a:pt x="5" y="4"/>
                      <a:pt x="6" y="4"/>
                      <a:pt x="7" y="3"/>
                    </a:cubicBezTo>
                    <a:cubicBezTo>
                      <a:pt x="7" y="3"/>
                      <a:pt x="7" y="3"/>
                      <a:pt x="7" y="3"/>
                    </a:cubicBezTo>
                    <a:cubicBezTo>
                      <a:pt x="7" y="3"/>
                      <a:pt x="7" y="3"/>
                      <a:pt x="7" y="3"/>
                    </a:cubicBezTo>
                    <a:moveTo>
                      <a:pt x="17" y="0"/>
                    </a:moveTo>
                    <a:cubicBezTo>
                      <a:pt x="16" y="0"/>
                      <a:pt x="16" y="0"/>
                      <a:pt x="16" y="0"/>
                    </a:cubicBezTo>
                    <a:cubicBezTo>
                      <a:pt x="15" y="0"/>
                      <a:pt x="13" y="1"/>
                      <a:pt x="12" y="1"/>
                    </a:cubicBezTo>
                    <a:cubicBezTo>
                      <a:pt x="10" y="1"/>
                      <a:pt x="7" y="2"/>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2" y="4"/>
                      <a:pt x="0" y="6"/>
                      <a:pt x="1" y="7"/>
                    </a:cubicBezTo>
                    <a:cubicBezTo>
                      <a:pt x="1" y="7"/>
                      <a:pt x="1" y="8"/>
                      <a:pt x="2" y="8"/>
                    </a:cubicBezTo>
                    <a:cubicBezTo>
                      <a:pt x="2" y="8"/>
                      <a:pt x="2" y="8"/>
                      <a:pt x="2" y="8"/>
                    </a:cubicBezTo>
                    <a:cubicBezTo>
                      <a:pt x="3" y="8"/>
                      <a:pt x="3" y="8"/>
                      <a:pt x="4" y="8"/>
                    </a:cubicBezTo>
                    <a:cubicBezTo>
                      <a:pt x="4" y="8"/>
                      <a:pt x="5" y="8"/>
                      <a:pt x="5" y="8"/>
                    </a:cubicBezTo>
                    <a:cubicBezTo>
                      <a:pt x="13" y="8"/>
                      <a:pt x="23" y="4"/>
                      <a:pt x="21" y="1"/>
                    </a:cubicBezTo>
                    <a:cubicBezTo>
                      <a:pt x="21" y="1"/>
                      <a:pt x="20" y="1"/>
                      <a:pt x="19" y="1"/>
                    </a:cubicBezTo>
                    <a:cubicBezTo>
                      <a:pt x="19" y="1"/>
                      <a:pt x="19" y="1"/>
                      <a:pt x="19" y="1"/>
                    </a:cubicBezTo>
                    <a:cubicBezTo>
                      <a:pt x="18"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6" name="Freeform 157"/>
              <p:cNvSpPr>
                <a:spLocks noEditPoints="1"/>
              </p:cNvSpPr>
              <p:nvPr/>
            </p:nvSpPr>
            <p:spPr bwMode="auto">
              <a:xfrm>
                <a:off x="-218" y="626"/>
                <a:ext cx="66" cy="29"/>
              </a:xfrm>
              <a:custGeom>
                <a:avLst/>
                <a:gdLst>
                  <a:gd name="T0" fmla="*/ 19 w 42"/>
                  <a:gd name="T1" fmla="*/ 10 h 19"/>
                  <a:gd name="T2" fmla="*/ 31 w 42"/>
                  <a:gd name="T3" fmla="*/ 5 h 19"/>
                  <a:gd name="T4" fmla="*/ 31 w 42"/>
                  <a:gd name="T5" fmla="*/ 4 h 19"/>
                  <a:gd name="T6" fmla="*/ 31 w 42"/>
                  <a:gd name="T7" fmla="*/ 4 h 19"/>
                  <a:gd name="T8" fmla="*/ 31 w 42"/>
                  <a:gd name="T9" fmla="*/ 4 h 19"/>
                  <a:gd name="T10" fmla="*/ 31 w 42"/>
                  <a:gd name="T11" fmla="*/ 4 h 19"/>
                  <a:gd name="T12" fmla="*/ 12 w 42"/>
                  <a:gd name="T13" fmla="*/ 13 h 19"/>
                  <a:gd name="T14" fmla="*/ 11 w 42"/>
                  <a:gd name="T15" fmla="*/ 14 h 19"/>
                  <a:gd name="T16" fmla="*/ 11 w 42"/>
                  <a:gd name="T17" fmla="*/ 14 h 19"/>
                  <a:gd name="T18" fmla="*/ 11 w 42"/>
                  <a:gd name="T19" fmla="*/ 14 h 19"/>
                  <a:gd name="T20" fmla="*/ 11 w 42"/>
                  <a:gd name="T21" fmla="*/ 14 h 19"/>
                  <a:gd name="T22" fmla="*/ 14 w 42"/>
                  <a:gd name="T23" fmla="*/ 12 h 19"/>
                  <a:gd name="T24" fmla="*/ 17 w 42"/>
                  <a:gd name="T25" fmla="*/ 11 h 19"/>
                  <a:gd name="T26" fmla="*/ 19 w 42"/>
                  <a:gd name="T27" fmla="*/ 10 h 19"/>
                  <a:gd name="T28" fmla="*/ 19 w 42"/>
                  <a:gd name="T29" fmla="*/ 10 h 19"/>
                  <a:gd name="T30" fmla="*/ 19 w 42"/>
                  <a:gd name="T31" fmla="*/ 10 h 19"/>
                  <a:gd name="T32" fmla="*/ 19 w 42"/>
                  <a:gd name="T33" fmla="*/ 10 h 19"/>
                  <a:gd name="T34" fmla="*/ 42 w 42"/>
                  <a:gd name="T35" fmla="*/ 0 h 19"/>
                  <a:gd name="T36" fmla="*/ 39 w 42"/>
                  <a:gd name="T37" fmla="*/ 1 h 19"/>
                  <a:gd name="T38" fmla="*/ 33 w 42"/>
                  <a:gd name="T39" fmla="*/ 3 h 19"/>
                  <a:gd name="T40" fmla="*/ 16 w 42"/>
                  <a:gd name="T41" fmla="*/ 11 h 19"/>
                  <a:gd name="T42" fmla="*/ 16 w 42"/>
                  <a:gd name="T43" fmla="*/ 11 h 19"/>
                  <a:gd name="T44" fmla="*/ 12 w 42"/>
                  <a:gd name="T45" fmla="*/ 13 h 19"/>
                  <a:gd name="T46" fmla="*/ 4 w 42"/>
                  <a:gd name="T47" fmla="*/ 17 h 19"/>
                  <a:gd name="T48" fmla="*/ 0 w 42"/>
                  <a:gd name="T49" fmla="*/ 19 h 19"/>
                  <a:gd name="T50" fmla="*/ 0 w 42"/>
                  <a:gd name="T51" fmla="*/ 19 h 19"/>
                  <a:gd name="T52" fmla="*/ 0 w 42"/>
                  <a:gd name="T53" fmla="*/ 19 h 19"/>
                  <a:gd name="T54" fmla="*/ 15 w 42"/>
                  <a:gd name="T55" fmla="*/ 13 h 19"/>
                  <a:gd name="T56" fmla="*/ 41 w 42"/>
                  <a:gd name="T57" fmla="*/ 1 h 19"/>
                  <a:gd name="T58" fmla="*/ 42 w 42"/>
                  <a:gd name="T5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19">
                    <a:moveTo>
                      <a:pt x="19" y="10"/>
                    </a:moveTo>
                    <a:cubicBezTo>
                      <a:pt x="23" y="8"/>
                      <a:pt x="28" y="6"/>
                      <a:pt x="31" y="5"/>
                    </a:cubicBezTo>
                    <a:cubicBezTo>
                      <a:pt x="31" y="4"/>
                      <a:pt x="31" y="4"/>
                      <a:pt x="31" y="4"/>
                    </a:cubicBezTo>
                    <a:cubicBezTo>
                      <a:pt x="31" y="4"/>
                      <a:pt x="31" y="4"/>
                      <a:pt x="31" y="4"/>
                    </a:cubicBezTo>
                    <a:cubicBezTo>
                      <a:pt x="31" y="4"/>
                      <a:pt x="31" y="4"/>
                      <a:pt x="31" y="4"/>
                    </a:cubicBezTo>
                    <a:cubicBezTo>
                      <a:pt x="31" y="4"/>
                      <a:pt x="31" y="4"/>
                      <a:pt x="31" y="4"/>
                    </a:cubicBezTo>
                    <a:cubicBezTo>
                      <a:pt x="30" y="5"/>
                      <a:pt x="17" y="11"/>
                      <a:pt x="12" y="13"/>
                    </a:cubicBezTo>
                    <a:cubicBezTo>
                      <a:pt x="11" y="14"/>
                      <a:pt x="11" y="14"/>
                      <a:pt x="11" y="14"/>
                    </a:cubicBezTo>
                    <a:cubicBezTo>
                      <a:pt x="11" y="14"/>
                      <a:pt x="11" y="14"/>
                      <a:pt x="11" y="14"/>
                    </a:cubicBezTo>
                    <a:cubicBezTo>
                      <a:pt x="11" y="14"/>
                      <a:pt x="11" y="14"/>
                      <a:pt x="11" y="14"/>
                    </a:cubicBezTo>
                    <a:cubicBezTo>
                      <a:pt x="11" y="14"/>
                      <a:pt x="11" y="14"/>
                      <a:pt x="11" y="14"/>
                    </a:cubicBezTo>
                    <a:cubicBezTo>
                      <a:pt x="11" y="13"/>
                      <a:pt x="13" y="13"/>
                      <a:pt x="14" y="12"/>
                    </a:cubicBezTo>
                    <a:cubicBezTo>
                      <a:pt x="15" y="12"/>
                      <a:pt x="16" y="11"/>
                      <a:pt x="17" y="11"/>
                    </a:cubicBezTo>
                    <a:cubicBezTo>
                      <a:pt x="18" y="10"/>
                      <a:pt x="18" y="10"/>
                      <a:pt x="19" y="10"/>
                    </a:cubicBezTo>
                    <a:cubicBezTo>
                      <a:pt x="19" y="10"/>
                      <a:pt x="19" y="10"/>
                      <a:pt x="19" y="10"/>
                    </a:cubicBezTo>
                    <a:cubicBezTo>
                      <a:pt x="19" y="10"/>
                      <a:pt x="19" y="10"/>
                      <a:pt x="19" y="10"/>
                    </a:cubicBezTo>
                    <a:cubicBezTo>
                      <a:pt x="19" y="10"/>
                      <a:pt x="19" y="10"/>
                      <a:pt x="19" y="10"/>
                    </a:cubicBezTo>
                    <a:moveTo>
                      <a:pt x="42" y="0"/>
                    </a:moveTo>
                    <a:cubicBezTo>
                      <a:pt x="42" y="0"/>
                      <a:pt x="41" y="0"/>
                      <a:pt x="39" y="1"/>
                    </a:cubicBezTo>
                    <a:cubicBezTo>
                      <a:pt x="37" y="2"/>
                      <a:pt x="35" y="2"/>
                      <a:pt x="33" y="3"/>
                    </a:cubicBezTo>
                    <a:cubicBezTo>
                      <a:pt x="28" y="6"/>
                      <a:pt x="21" y="9"/>
                      <a:pt x="16" y="11"/>
                    </a:cubicBezTo>
                    <a:cubicBezTo>
                      <a:pt x="16" y="11"/>
                      <a:pt x="16" y="11"/>
                      <a:pt x="16" y="11"/>
                    </a:cubicBezTo>
                    <a:cubicBezTo>
                      <a:pt x="15" y="11"/>
                      <a:pt x="14" y="12"/>
                      <a:pt x="12" y="13"/>
                    </a:cubicBezTo>
                    <a:cubicBezTo>
                      <a:pt x="9" y="14"/>
                      <a:pt x="6" y="15"/>
                      <a:pt x="4" y="17"/>
                    </a:cubicBezTo>
                    <a:cubicBezTo>
                      <a:pt x="2" y="18"/>
                      <a:pt x="1" y="18"/>
                      <a:pt x="0" y="19"/>
                    </a:cubicBezTo>
                    <a:cubicBezTo>
                      <a:pt x="0" y="19"/>
                      <a:pt x="0" y="19"/>
                      <a:pt x="0" y="19"/>
                    </a:cubicBezTo>
                    <a:cubicBezTo>
                      <a:pt x="0" y="19"/>
                      <a:pt x="0" y="19"/>
                      <a:pt x="0" y="19"/>
                    </a:cubicBezTo>
                    <a:cubicBezTo>
                      <a:pt x="2" y="18"/>
                      <a:pt x="8" y="16"/>
                      <a:pt x="15" y="13"/>
                    </a:cubicBezTo>
                    <a:cubicBezTo>
                      <a:pt x="25" y="8"/>
                      <a:pt x="37" y="3"/>
                      <a:pt x="41" y="1"/>
                    </a:cubicBezTo>
                    <a:cubicBezTo>
                      <a:pt x="42" y="0"/>
                      <a:pt x="42"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7" name="Freeform 158"/>
              <p:cNvSpPr>
                <a:spLocks noEditPoints="1"/>
              </p:cNvSpPr>
              <p:nvPr/>
            </p:nvSpPr>
            <p:spPr bwMode="auto">
              <a:xfrm>
                <a:off x="-222" y="623"/>
                <a:ext cx="76" cy="35"/>
              </a:xfrm>
              <a:custGeom>
                <a:avLst/>
                <a:gdLst>
                  <a:gd name="T0" fmla="*/ 42 w 49"/>
                  <a:gd name="T1" fmla="*/ 3 h 23"/>
                  <a:gd name="T2" fmla="*/ 44 w 49"/>
                  <a:gd name="T3" fmla="*/ 2 h 23"/>
                  <a:gd name="T4" fmla="*/ 45 w 49"/>
                  <a:gd name="T5" fmla="*/ 2 h 23"/>
                  <a:gd name="T6" fmla="*/ 45 w 49"/>
                  <a:gd name="T7" fmla="*/ 2 h 23"/>
                  <a:gd name="T8" fmla="*/ 44 w 49"/>
                  <a:gd name="T9" fmla="*/ 3 h 23"/>
                  <a:gd name="T10" fmla="*/ 18 w 49"/>
                  <a:gd name="T11" fmla="*/ 15 h 23"/>
                  <a:gd name="T12" fmla="*/ 3 w 49"/>
                  <a:gd name="T13" fmla="*/ 21 h 23"/>
                  <a:gd name="T14" fmla="*/ 3 w 49"/>
                  <a:gd name="T15" fmla="*/ 21 h 23"/>
                  <a:gd name="T16" fmla="*/ 3 w 49"/>
                  <a:gd name="T17" fmla="*/ 21 h 23"/>
                  <a:gd name="T18" fmla="*/ 7 w 49"/>
                  <a:gd name="T19" fmla="*/ 19 h 23"/>
                  <a:gd name="T20" fmla="*/ 15 w 49"/>
                  <a:gd name="T21" fmla="*/ 15 h 23"/>
                  <a:gd name="T22" fmla="*/ 19 w 49"/>
                  <a:gd name="T23" fmla="*/ 13 h 23"/>
                  <a:gd name="T24" fmla="*/ 19 w 49"/>
                  <a:gd name="T25" fmla="*/ 13 h 23"/>
                  <a:gd name="T26" fmla="*/ 36 w 49"/>
                  <a:gd name="T27" fmla="*/ 5 h 23"/>
                  <a:gd name="T28" fmla="*/ 42 w 49"/>
                  <a:gd name="T29" fmla="*/ 3 h 23"/>
                  <a:gd name="T30" fmla="*/ 49 w 49"/>
                  <a:gd name="T31" fmla="*/ 0 h 23"/>
                  <a:gd name="T32" fmla="*/ 47 w 49"/>
                  <a:gd name="T33" fmla="*/ 1 h 23"/>
                  <a:gd name="T34" fmla="*/ 47 w 49"/>
                  <a:gd name="T35" fmla="*/ 1 h 23"/>
                  <a:gd name="T36" fmla="*/ 47 w 49"/>
                  <a:gd name="T37" fmla="*/ 1 h 23"/>
                  <a:gd name="T38" fmla="*/ 47 w 49"/>
                  <a:gd name="T39" fmla="*/ 1 h 23"/>
                  <a:gd name="T40" fmla="*/ 19 w 49"/>
                  <a:gd name="T41" fmla="*/ 13 h 23"/>
                  <a:gd name="T42" fmla="*/ 16 w 49"/>
                  <a:gd name="T43" fmla="*/ 14 h 23"/>
                  <a:gd name="T44" fmla="*/ 16 w 49"/>
                  <a:gd name="T45" fmla="*/ 14 h 23"/>
                  <a:gd name="T46" fmla="*/ 14 w 49"/>
                  <a:gd name="T47" fmla="*/ 15 h 23"/>
                  <a:gd name="T48" fmla="*/ 0 w 49"/>
                  <a:gd name="T49" fmla="*/ 23 h 23"/>
                  <a:gd name="T50" fmla="*/ 1 w 49"/>
                  <a:gd name="T51" fmla="*/ 22 h 23"/>
                  <a:gd name="T52" fmla="*/ 1 w 49"/>
                  <a:gd name="T53" fmla="*/ 22 h 23"/>
                  <a:gd name="T54" fmla="*/ 1 w 49"/>
                  <a:gd name="T55" fmla="*/ 22 h 23"/>
                  <a:gd name="T56" fmla="*/ 33 w 49"/>
                  <a:gd name="T57" fmla="*/ 8 h 23"/>
                  <a:gd name="T58" fmla="*/ 33 w 49"/>
                  <a:gd name="T59" fmla="*/ 8 h 23"/>
                  <a:gd name="T60" fmla="*/ 36 w 49"/>
                  <a:gd name="T61" fmla="*/ 7 h 23"/>
                  <a:gd name="T62" fmla="*/ 49 w 4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23">
                    <a:moveTo>
                      <a:pt x="42" y="3"/>
                    </a:moveTo>
                    <a:cubicBezTo>
                      <a:pt x="43" y="3"/>
                      <a:pt x="43" y="2"/>
                      <a:pt x="44" y="2"/>
                    </a:cubicBezTo>
                    <a:cubicBezTo>
                      <a:pt x="45" y="2"/>
                      <a:pt x="45" y="2"/>
                      <a:pt x="45" y="2"/>
                    </a:cubicBezTo>
                    <a:cubicBezTo>
                      <a:pt x="45" y="2"/>
                      <a:pt x="45" y="2"/>
                      <a:pt x="45" y="2"/>
                    </a:cubicBezTo>
                    <a:cubicBezTo>
                      <a:pt x="45" y="2"/>
                      <a:pt x="45" y="2"/>
                      <a:pt x="44" y="3"/>
                    </a:cubicBezTo>
                    <a:cubicBezTo>
                      <a:pt x="40" y="5"/>
                      <a:pt x="28" y="10"/>
                      <a:pt x="18" y="15"/>
                    </a:cubicBezTo>
                    <a:cubicBezTo>
                      <a:pt x="11" y="18"/>
                      <a:pt x="5" y="20"/>
                      <a:pt x="3" y="21"/>
                    </a:cubicBezTo>
                    <a:cubicBezTo>
                      <a:pt x="3" y="21"/>
                      <a:pt x="3" y="21"/>
                      <a:pt x="3" y="21"/>
                    </a:cubicBezTo>
                    <a:cubicBezTo>
                      <a:pt x="3" y="21"/>
                      <a:pt x="3" y="21"/>
                      <a:pt x="3" y="21"/>
                    </a:cubicBezTo>
                    <a:cubicBezTo>
                      <a:pt x="4" y="20"/>
                      <a:pt x="5" y="20"/>
                      <a:pt x="7" y="19"/>
                    </a:cubicBezTo>
                    <a:cubicBezTo>
                      <a:pt x="9" y="17"/>
                      <a:pt x="12" y="16"/>
                      <a:pt x="15" y="15"/>
                    </a:cubicBezTo>
                    <a:cubicBezTo>
                      <a:pt x="17" y="14"/>
                      <a:pt x="18" y="13"/>
                      <a:pt x="19" y="13"/>
                    </a:cubicBezTo>
                    <a:cubicBezTo>
                      <a:pt x="19" y="13"/>
                      <a:pt x="19" y="13"/>
                      <a:pt x="19" y="13"/>
                    </a:cubicBezTo>
                    <a:cubicBezTo>
                      <a:pt x="24" y="10"/>
                      <a:pt x="31" y="8"/>
                      <a:pt x="36" y="5"/>
                    </a:cubicBezTo>
                    <a:cubicBezTo>
                      <a:pt x="38" y="4"/>
                      <a:pt x="40" y="4"/>
                      <a:pt x="42" y="3"/>
                    </a:cubicBezTo>
                    <a:moveTo>
                      <a:pt x="49" y="0"/>
                    </a:moveTo>
                    <a:cubicBezTo>
                      <a:pt x="47" y="1"/>
                      <a:pt x="47" y="1"/>
                      <a:pt x="47" y="1"/>
                    </a:cubicBezTo>
                    <a:cubicBezTo>
                      <a:pt x="47" y="1"/>
                      <a:pt x="47" y="1"/>
                      <a:pt x="47" y="1"/>
                    </a:cubicBezTo>
                    <a:cubicBezTo>
                      <a:pt x="47" y="1"/>
                      <a:pt x="47" y="1"/>
                      <a:pt x="47" y="1"/>
                    </a:cubicBezTo>
                    <a:cubicBezTo>
                      <a:pt x="47" y="1"/>
                      <a:pt x="47" y="1"/>
                      <a:pt x="47" y="1"/>
                    </a:cubicBezTo>
                    <a:cubicBezTo>
                      <a:pt x="42" y="2"/>
                      <a:pt x="31" y="7"/>
                      <a:pt x="19" y="13"/>
                    </a:cubicBezTo>
                    <a:cubicBezTo>
                      <a:pt x="18" y="13"/>
                      <a:pt x="17" y="14"/>
                      <a:pt x="16" y="14"/>
                    </a:cubicBezTo>
                    <a:cubicBezTo>
                      <a:pt x="16" y="14"/>
                      <a:pt x="16" y="14"/>
                      <a:pt x="16" y="14"/>
                    </a:cubicBezTo>
                    <a:cubicBezTo>
                      <a:pt x="15" y="15"/>
                      <a:pt x="14" y="15"/>
                      <a:pt x="14" y="15"/>
                    </a:cubicBezTo>
                    <a:cubicBezTo>
                      <a:pt x="0" y="22"/>
                      <a:pt x="0" y="22"/>
                      <a:pt x="0" y="23"/>
                    </a:cubicBezTo>
                    <a:cubicBezTo>
                      <a:pt x="0" y="22"/>
                      <a:pt x="1" y="22"/>
                      <a:pt x="1" y="22"/>
                    </a:cubicBezTo>
                    <a:cubicBezTo>
                      <a:pt x="1" y="22"/>
                      <a:pt x="1" y="22"/>
                      <a:pt x="1" y="22"/>
                    </a:cubicBezTo>
                    <a:cubicBezTo>
                      <a:pt x="1" y="22"/>
                      <a:pt x="1" y="22"/>
                      <a:pt x="1" y="22"/>
                    </a:cubicBezTo>
                    <a:cubicBezTo>
                      <a:pt x="10" y="19"/>
                      <a:pt x="28" y="10"/>
                      <a:pt x="33" y="8"/>
                    </a:cubicBezTo>
                    <a:cubicBezTo>
                      <a:pt x="33" y="8"/>
                      <a:pt x="33" y="8"/>
                      <a:pt x="33" y="8"/>
                    </a:cubicBezTo>
                    <a:cubicBezTo>
                      <a:pt x="34" y="7"/>
                      <a:pt x="35" y="7"/>
                      <a:pt x="36" y="7"/>
                    </a:cubicBezTo>
                    <a:cubicBezTo>
                      <a:pt x="43" y="3"/>
                      <a:pt x="47" y="1"/>
                      <a:pt x="4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8" name="Freeform 159"/>
              <p:cNvSpPr>
                <a:spLocks/>
              </p:cNvSpPr>
              <p:nvPr/>
            </p:nvSpPr>
            <p:spPr bwMode="auto">
              <a:xfrm>
                <a:off x="-196" y="635"/>
                <a:ext cx="22" cy="9"/>
              </a:xfrm>
              <a:custGeom>
                <a:avLst/>
                <a:gdLst>
                  <a:gd name="T0" fmla="*/ 14 w 14"/>
                  <a:gd name="T1" fmla="*/ 0 h 6"/>
                  <a:gd name="T2" fmla="*/ 14 w 14"/>
                  <a:gd name="T3" fmla="*/ 0 h 6"/>
                  <a:gd name="T4" fmla="*/ 14 w 14"/>
                  <a:gd name="T5" fmla="*/ 0 h 6"/>
                  <a:gd name="T6" fmla="*/ 13 w 14"/>
                  <a:gd name="T7" fmla="*/ 0 h 6"/>
                  <a:gd name="T8" fmla="*/ 6 w 14"/>
                  <a:gd name="T9" fmla="*/ 4 h 6"/>
                  <a:gd name="T10" fmla="*/ 5 w 14"/>
                  <a:gd name="T11" fmla="*/ 4 h 6"/>
                  <a:gd name="T12" fmla="*/ 0 w 14"/>
                  <a:gd name="T13" fmla="*/ 6 h 6"/>
                  <a:gd name="T14" fmla="*/ 0 w 14"/>
                  <a:gd name="T15" fmla="*/ 6 h 6"/>
                  <a:gd name="T16" fmla="*/ 1 w 14"/>
                  <a:gd name="T17" fmla="*/ 6 h 6"/>
                  <a:gd name="T18" fmla="*/ 9 w 14"/>
                  <a:gd name="T19" fmla="*/ 3 h 6"/>
                  <a:gd name="T20" fmla="*/ 14 w 14"/>
                  <a:gd name="T21" fmla="*/ 0 h 6"/>
                  <a:gd name="T22" fmla="*/ 14 w 1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6">
                    <a:moveTo>
                      <a:pt x="14" y="0"/>
                    </a:moveTo>
                    <a:cubicBezTo>
                      <a:pt x="14" y="0"/>
                      <a:pt x="14" y="0"/>
                      <a:pt x="14" y="0"/>
                    </a:cubicBezTo>
                    <a:cubicBezTo>
                      <a:pt x="14" y="0"/>
                      <a:pt x="14" y="0"/>
                      <a:pt x="14" y="0"/>
                    </a:cubicBezTo>
                    <a:cubicBezTo>
                      <a:pt x="14" y="0"/>
                      <a:pt x="13" y="0"/>
                      <a:pt x="13" y="0"/>
                    </a:cubicBezTo>
                    <a:cubicBezTo>
                      <a:pt x="11" y="1"/>
                      <a:pt x="7" y="3"/>
                      <a:pt x="6" y="4"/>
                    </a:cubicBezTo>
                    <a:cubicBezTo>
                      <a:pt x="5" y="4"/>
                      <a:pt x="5" y="4"/>
                      <a:pt x="5" y="4"/>
                    </a:cubicBezTo>
                    <a:cubicBezTo>
                      <a:pt x="4" y="4"/>
                      <a:pt x="1" y="6"/>
                      <a:pt x="0" y="6"/>
                    </a:cubicBezTo>
                    <a:cubicBezTo>
                      <a:pt x="0" y="6"/>
                      <a:pt x="0" y="6"/>
                      <a:pt x="0" y="6"/>
                    </a:cubicBezTo>
                    <a:cubicBezTo>
                      <a:pt x="1" y="6"/>
                      <a:pt x="1" y="6"/>
                      <a:pt x="1" y="6"/>
                    </a:cubicBezTo>
                    <a:cubicBezTo>
                      <a:pt x="1" y="6"/>
                      <a:pt x="5" y="4"/>
                      <a:pt x="9" y="3"/>
                    </a:cubicBezTo>
                    <a:cubicBezTo>
                      <a:pt x="11" y="1"/>
                      <a:pt x="14"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9" name="Freeform 160"/>
              <p:cNvSpPr>
                <a:spLocks noEditPoints="1"/>
              </p:cNvSpPr>
              <p:nvPr/>
            </p:nvSpPr>
            <p:spPr bwMode="auto">
              <a:xfrm>
                <a:off x="-201" y="632"/>
                <a:ext cx="32" cy="16"/>
              </a:xfrm>
              <a:custGeom>
                <a:avLst/>
                <a:gdLst>
                  <a:gd name="T0" fmla="*/ 17 w 20"/>
                  <a:gd name="T1" fmla="*/ 2 h 10"/>
                  <a:gd name="T2" fmla="*/ 17 w 20"/>
                  <a:gd name="T3" fmla="*/ 2 h 10"/>
                  <a:gd name="T4" fmla="*/ 17 w 20"/>
                  <a:gd name="T5" fmla="*/ 2 h 10"/>
                  <a:gd name="T6" fmla="*/ 17 w 20"/>
                  <a:gd name="T7" fmla="*/ 2 h 10"/>
                  <a:gd name="T8" fmla="*/ 12 w 20"/>
                  <a:gd name="T9" fmla="*/ 5 h 10"/>
                  <a:gd name="T10" fmla="*/ 4 w 20"/>
                  <a:gd name="T11" fmla="*/ 8 h 10"/>
                  <a:gd name="T12" fmla="*/ 3 w 20"/>
                  <a:gd name="T13" fmla="*/ 8 h 10"/>
                  <a:gd name="T14" fmla="*/ 3 w 20"/>
                  <a:gd name="T15" fmla="*/ 8 h 10"/>
                  <a:gd name="T16" fmla="*/ 3 w 20"/>
                  <a:gd name="T17" fmla="*/ 8 h 10"/>
                  <a:gd name="T18" fmla="*/ 8 w 20"/>
                  <a:gd name="T19" fmla="*/ 6 h 10"/>
                  <a:gd name="T20" fmla="*/ 9 w 20"/>
                  <a:gd name="T21" fmla="*/ 6 h 10"/>
                  <a:gd name="T22" fmla="*/ 16 w 20"/>
                  <a:gd name="T23" fmla="*/ 2 h 10"/>
                  <a:gd name="T24" fmla="*/ 17 w 20"/>
                  <a:gd name="T25" fmla="*/ 2 h 10"/>
                  <a:gd name="T26" fmla="*/ 17 w 20"/>
                  <a:gd name="T27" fmla="*/ 2 h 10"/>
                  <a:gd name="T28" fmla="*/ 17 w 20"/>
                  <a:gd name="T29" fmla="*/ 2 h 10"/>
                  <a:gd name="T30" fmla="*/ 20 w 20"/>
                  <a:gd name="T31" fmla="*/ 0 h 10"/>
                  <a:gd name="T32" fmla="*/ 20 w 20"/>
                  <a:gd name="T33" fmla="*/ 0 h 10"/>
                  <a:gd name="T34" fmla="*/ 8 w 20"/>
                  <a:gd name="T35" fmla="*/ 6 h 10"/>
                  <a:gd name="T36" fmla="*/ 8 w 20"/>
                  <a:gd name="T37" fmla="*/ 6 h 10"/>
                  <a:gd name="T38" fmla="*/ 8 w 20"/>
                  <a:gd name="T39" fmla="*/ 6 h 10"/>
                  <a:gd name="T40" fmla="*/ 8 w 20"/>
                  <a:gd name="T41" fmla="*/ 6 h 10"/>
                  <a:gd name="T42" fmla="*/ 6 w 20"/>
                  <a:gd name="T43" fmla="*/ 7 h 10"/>
                  <a:gd name="T44" fmla="*/ 3 w 20"/>
                  <a:gd name="T45" fmla="*/ 8 h 10"/>
                  <a:gd name="T46" fmla="*/ 0 w 20"/>
                  <a:gd name="T47" fmla="*/ 10 h 10"/>
                  <a:gd name="T48" fmla="*/ 0 w 20"/>
                  <a:gd name="T49" fmla="*/ 10 h 10"/>
                  <a:gd name="T50" fmla="*/ 0 w 20"/>
                  <a:gd name="T51" fmla="*/ 10 h 10"/>
                  <a:gd name="T52" fmla="*/ 0 w 20"/>
                  <a:gd name="T53" fmla="*/ 10 h 10"/>
                  <a:gd name="T54" fmla="*/ 1 w 20"/>
                  <a:gd name="T55" fmla="*/ 9 h 10"/>
                  <a:gd name="T56" fmla="*/ 20 w 20"/>
                  <a:gd name="T57" fmla="*/ 0 h 10"/>
                  <a:gd name="T58" fmla="*/ 20 w 20"/>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0">
                    <a:moveTo>
                      <a:pt x="17" y="2"/>
                    </a:moveTo>
                    <a:cubicBezTo>
                      <a:pt x="17" y="2"/>
                      <a:pt x="17" y="2"/>
                      <a:pt x="17" y="2"/>
                    </a:cubicBezTo>
                    <a:cubicBezTo>
                      <a:pt x="17" y="2"/>
                      <a:pt x="17" y="2"/>
                      <a:pt x="17" y="2"/>
                    </a:cubicBezTo>
                    <a:cubicBezTo>
                      <a:pt x="17" y="2"/>
                      <a:pt x="17" y="2"/>
                      <a:pt x="17" y="2"/>
                    </a:cubicBezTo>
                    <a:cubicBezTo>
                      <a:pt x="17" y="2"/>
                      <a:pt x="14" y="3"/>
                      <a:pt x="12" y="5"/>
                    </a:cubicBezTo>
                    <a:cubicBezTo>
                      <a:pt x="8" y="6"/>
                      <a:pt x="4" y="8"/>
                      <a:pt x="4" y="8"/>
                    </a:cubicBezTo>
                    <a:cubicBezTo>
                      <a:pt x="3" y="8"/>
                      <a:pt x="3" y="8"/>
                      <a:pt x="3" y="8"/>
                    </a:cubicBezTo>
                    <a:cubicBezTo>
                      <a:pt x="3" y="8"/>
                      <a:pt x="3" y="8"/>
                      <a:pt x="3" y="8"/>
                    </a:cubicBezTo>
                    <a:cubicBezTo>
                      <a:pt x="3" y="8"/>
                      <a:pt x="3" y="8"/>
                      <a:pt x="3" y="8"/>
                    </a:cubicBezTo>
                    <a:cubicBezTo>
                      <a:pt x="4" y="8"/>
                      <a:pt x="7" y="6"/>
                      <a:pt x="8" y="6"/>
                    </a:cubicBezTo>
                    <a:cubicBezTo>
                      <a:pt x="8" y="6"/>
                      <a:pt x="8" y="6"/>
                      <a:pt x="9" y="6"/>
                    </a:cubicBezTo>
                    <a:cubicBezTo>
                      <a:pt x="10" y="5"/>
                      <a:pt x="14" y="3"/>
                      <a:pt x="16" y="2"/>
                    </a:cubicBezTo>
                    <a:cubicBezTo>
                      <a:pt x="16" y="2"/>
                      <a:pt x="17" y="2"/>
                      <a:pt x="17" y="2"/>
                    </a:cubicBezTo>
                    <a:cubicBezTo>
                      <a:pt x="17" y="2"/>
                      <a:pt x="17" y="2"/>
                      <a:pt x="17" y="2"/>
                    </a:cubicBezTo>
                    <a:cubicBezTo>
                      <a:pt x="17" y="2"/>
                      <a:pt x="17" y="2"/>
                      <a:pt x="17" y="2"/>
                    </a:cubicBezTo>
                    <a:moveTo>
                      <a:pt x="20" y="0"/>
                    </a:moveTo>
                    <a:cubicBezTo>
                      <a:pt x="20" y="0"/>
                      <a:pt x="20" y="0"/>
                      <a:pt x="20" y="0"/>
                    </a:cubicBezTo>
                    <a:cubicBezTo>
                      <a:pt x="20" y="0"/>
                      <a:pt x="12" y="4"/>
                      <a:pt x="8" y="6"/>
                    </a:cubicBezTo>
                    <a:cubicBezTo>
                      <a:pt x="8" y="6"/>
                      <a:pt x="8" y="6"/>
                      <a:pt x="8" y="6"/>
                    </a:cubicBezTo>
                    <a:cubicBezTo>
                      <a:pt x="8" y="6"/>
                      <a:pt x="8" y="6"/>
                      <a:pt x="8" y="6"/>
                    </a:cubicBezTo>
                    <a:cubicBezTo>
                      <a:pt x="8" y="6"/>
                      <a:pt x="8" y="6"/>
                      <a:pt x="8" y="6"/>
                    </a:cubicBezTo>
                    <a:cubicBezTo>
                      <a:pt x="7" y="6"/>
                      <a:pt x="7" y="6"/>
                      <a:pt x="6" y="7"/>
                    </a:cubicBezTo>
                    <a:cubicBezTo>
                      <a:pt x="5" y="7"/>
                      <a:pt x="4" y="8"/>
                      <a:pt x="3" y="8"/>
                    </a:cubicBezTo>
                    <a:cubicBezTo>
                      <a:pt x="2" y="9"/>
                      <a:pt x="0" y="9"/>
                      <a:pt x="0" y="10"/>
                    </a:cubicBezTo>
                    <a:cubicBezTo>
                      <a:pt x="0" y="10"/>
                      <a:pt x="0" y="10"/>
                      <a:pt x="0" y="10"/>
                    </a:cubicBezTo>
                    <a:cubicBezTo>
                      <a:pt x="0" y="10"/>
                      <a:pt x="0" y="10"/>
                      <a:pt x="0" y="10"/>
                    </a:cubicBezTo>
                    <a:cubicBezTo>
                      <a:pt x="0" y="10"/>
                      <a:pt x="0" y="10"/>
                      <a:pt x="0" y="10"/>
                    </a:cubicBezTo>
                    <a:cubicBezTo>
                      <a:pt x="0" y="10"/>
                      <a:pt x="0" y="10"/>
                      <a:pt x="1" y="9"/>
                    </a:cubicBezTo>
                    <a:cubicBezTo>
                      <a:pt x="6" y="7"/>
                      <a:pt x="19" y="1"/>
                      <a:pt x="20"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0" name="Freeform 161"/>
              <p:cNvSpPr>
                <a:spLocks noEditPoints="1"/>
              </p:cNvSpPr>
              <p:nvPr/>
            </p:nvSpPr>
            <p:spPr bwMode="auto">
              <a:xfrm>
                <a:off x="248" y="505"/>
                <a:ext cx="67" cy="12"/>
              </a:xfrm>
              <a:custGeom>
                <a:avLst/>
                <a:gdLst>
                  <a:gd name="T0" fmla="*/ 30 w 43"/>
                  <a:gd name="T1" fmla="*/ 2 h 8"/>
                  <a:gd name="T2" fmla="*/ 31 w 43"/>
                  <a:gd name="T3" fmla="*/ 2 h 8"/>
                  <a:gd name="T4" fmla="*/ 32 w 43"/>
                  <a:gd name="T5" fmla="*/ 2 h 8"/>
                  <a:gd name="T6" fmla="*/ 32 w 43"/>
                  <a:gd name="T7" fmla="*/ 2 h 8"/>
                  <a:gd name="T8" fmla="*/ 32 w 43"/>
                  <a:gd name="T9" fmla="*/ 2 h 8"/>
                  <a:gd name="T10" fmla="*/ 32 w 43"/>
                  <a:gd name="T11" fmla="*/ 2 h 8"/>
                  <a:gd name="T12" fmla="*/ 32 w 43"/>
                  <a:gd name="T13" fmla="*/ 2 h 8"/>
                  <a:gd name="T14" fmla="*/ 32 w 43"/>
                  <a:gd name="T15" fmla="*/ 2 h 8"/>
                  <a:gd name="T16" fmla="*/ 31 w 43"/>
                  <a:gd name="T17" fmla="*/ 2 h 8"/>
                  <a:gd name="T18" fmla="*/ 24 w 43"/>
                  <a:gd name="T19" fmla="*/ 4 h 8"/>
                  <a:gd name="T20" fmla="*/ 12 w 43"/>
                  <a:gd name="T21" fmla="*/ 6 h 8"/>
                  <a:gd name="T22" fmla="*/ 12 w 43"/>
                  <a:gd name="T23" fmla="*/ 6 h 8"/>
                  <a:gd name="T24" fmla="*/ 11 w 43"/>
                  <a:gd name="T25" fmla="*/ 6 h 8"/>
                  <a:gd name="T26" fmla="*/ 11 w 43"/>
                  <a:gd name="T27" fmla="*/ 6 h 8"/>
                  <a:gd name="T28" fmla="*/ 11 w 43"/>
                  <a:gd name="T29" fmla="*/ 6 h 8"/>
                  <a:gd name="T30" fmla="*/ 11 w 43"/>
                  <a:gd name="T31" fmla="*/ 6 h 8"/>
                  <a:gd name="T32" fmla="*/ 11 w 43"/>
                  <a:gd name="T33" fmla="*/ 6 h 8"/>
                  <a:gd name="T34" fmla="*/ 12 w 43"/>
                  <a:gd name="T35" fmla="*/ 5 h 8"/>
                  <a:gd name="T36" fmla="*/ 18 w 43"/>
                  <a:gd name="T37" fmla="*/ 4 h 8"/>
                  <a:gd name="T38" fmla="*/ 18 w 43"/>
                  <a:gd name="T39" fmla="*/ 4 h 8"/>
                  <a:gd name="T40" fmla="*/ 30 w 43"/>
                  <a:gd name="T41" fmla="*/ 2 h 8"/>
                  <a:gd name="T42" fmla="*/ 41 w 43"/>
                  <a:gd name="T43" fmla="*/ 0 h 8"/>
                  <a:gd name="T44" fmla="*/ 40 w 43"/>
                  <a:gd name="T45" fmla="*/ 0 h 8"/>
                  <a:gd name="T46" fmla="*/ 29 w 43"/>
                  <a:gd name="T47" fmla="*/ 1 h 8"/>
                  <a:gd name="T48" fmla="*/ 14 w 43"/>
                  <a:gd name="T49" fmla="*/ 4 h 8"/>
                  <a:gd name="T50" fmla="*/ 4 w 43"/>
                  <a:gd name="T51" fmla="*/ 6 h 8"/>
                  <a:gd name="T52" fmla="*/ 0 w 43"/>
                  <a:gd name="T53" fmla="*/ 8 h 8"/>
                  <a:gd name="T54" fmla="*/ 0 w 43"/>
                  <a:gd name="T55" fmla="*/ 8 h 8"/>
                  <a:gd name="T56" fmla="*/ 1 w 43"/>
                  <a:gd name="T57" fmla="*/ 8 h 8"/>
                  <a:gd name="T58" fmla="*/ 26 w 43"/>
                  <a:gd name="T59" fmla="*/ 5 h 8"/>
                  <a:gd name="T60" fmla="*/ 43 w 43"/>
                  <a:gd name="T61" fmla="*/ 0 h 8"/>
                  <a:gd name="T62" fmla="*/ 43 w 43"/>
                  <a:gd name="T63" fmla="*/ 0 h 8"/>
                  <a:gd name="T64" fmla="*/ 43 w 43"/>
                  <a:gd name="T65" fmla="*/ 0 h 8"/>
                  <a:gd name="T66" fmla="*/ 41 w 43"/>
                  <a:gd name="T6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 h="8">
                    <a:moveTo>
                      <a:pt x="30" y="2"/>
                    </a:moveTo>
                    <a:cubicBezTo>
                      <a:pt x="30" y="2"/>
                      <a:pt x="31" y="2"/>
                      <a:pt x="31" y="2"/>
                    </a:cubicBezTo>
                    <a:cubicBezTo>
                      <a:pt x="31"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1" y="2"/>
                    </a:cubicBezTo>
                    <a:cubicBezTo>
                      <a:pt x="30" y="3"/>
                      <a:pt x="28" y="4"/>
                      <a:pt x="24" y="4"/>
                    </a:cubicBezTo>
                    <a:cubicBezTo>
                      <a:pt x="20" y="5"/>
                      <a:pt x="15"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2" y="5"/>
                      <a:pt x="12" y="5"/>
                    </a:cubicBezTo>
                    <a:cubicBezTo>
                      <a:pt x="13" y="5"/>
                      <a:pt x="15" y="4"/>
                      <a:pt x="18" y="4"/>
                    </a:cubicBezTo>
                    <a:cubicBezTo>
                      <a:pt x="18" y="4"/>
                      <a:pt x="18" y="4"/>
                      <a:pt x="18" y="4"/>
                    </a:cubicBezTo>
                    <a:cubicBezTo>
                      <a:pt x="22" y="3"/>
                      <a:pt x="28" y="2"/>
                      <a:pt x="30" y="2"/>
                    </a:cubicBezTo>
                    <a:moveTo>
                      <a:pt x="41" y="0"/>
                    </a:moveTo>
                    <a:cubicBezTo>
                      <a:pt x="41" y="0"/>
                      <a:pt x="40" y="0"/>
                      <a:pt x="40" y="0"/>
                    </a:cubicBezTo>
                    <a:cubicBezTo>
                      <a:pt x="37" y="0"/>
                      <a:pt x="33" y="1"/>
                      <a:pt x="29" y="1"/>
                    </a:cubicBezTo>
                    <a:cubicBezTo>
                      <a:pt x="24" y="2"/>
                      <a:pt x="19" y="3"/>
                      <a:pt x="14" y="4"/>
                    </a:cubicBezTo>
                    <a:cubicBezTo>
                      <a:pt x="12" y="4"/>
                      <a:pt x="7" y="5"/>
                      <a:pt x="4" y="6"/>
                    </a:cubicBezTo>
                    <a:cubicBezTo>
                      <a:pt x="2" y="7"/>
                      <a:pt x="0" y="7"/>
                      <a:pt x="0" y="8"/>
                    </a:cubicBezTo>
                    <a:cubicBezTo>
                      <a:pt x="0" y="8"/>
                      <a:pt x="0" y="8"/>
                      <a:pt x="0" y="8"/>
                    </a:cubicBezTo>
                    <a:cubicBezTo>
                      <a:pt x="0" y="8"/>
                      <a:pt x="1" y="8"/>
                      <a:pt x="1" y="8"/>
                    </a:cubicBezTo>
                    <a:cubicBezTo>
                      <a:pt x="6" y="8"/>
                      <a:pt x="16" y="7"/>
                      <a:pt x="26" y="5"/>
                    </a:cubicBezTo>
                    <a:cubicBezTo>
                      <a:pt x="34" y="3"/>
                      <a:pt x="42" y="1"/>
                      <a:pt x="43" y="0"/>
                    </a:cubicBezTo>
                    <a:cubicBezTo>
                      <a:pt x="43" y="0"/>
                      <a:pt x="43" y="0"/>
                      <a:pt x="43" y="0"/>
                    </a:cubicBezTo>
                    <a:cubicBezTo>
                      <a:pt x="43" y="0"/>
                      <a:pt x="43" y="0"/>
                      <a:pt x="43" y="0"/>
                    </a:cubicBezTo>
                    <a:cubicBezTo>
                      <a:pt x="42" y="0"/>
                      <a:pt x="42"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1" name="Freeform 162"/>
              <p:cNvSpPr>
                <a:spLocks noEditPoints="1"/>
              </p:cNvSpPr>
              <p:nvPr/>
            </p:nvSpPr>
            <p:spPr bwMode="auto">
              <a:xfrm>
                <a:off x="242" y="505"/>
                <a:ext cx="78" cy="14"/>
              </a:xfrm>
              <a:custGeom>
                <a:avLst/>
                <a:gdLst>
                  <a:gd name="T0" fmla="*/ 44 w 50"/>
                  <a:gd name="T1" fmla="*/ 0 h 9"/>
                  <a:gd name="T2" fmla="*/ 45 w 50"/>
                  <a:gd name="T3" fmla="*/ 0 h 9"/>
                  <a:gd name="T4" fmla="*/ 47 w 50"/>
                  <a:gd name="T5" fmla="*/ 0 h 9"/>
                  <a:gd name="T6" fmla="*/ 47 w 50"/>
                  <a:gd name="T7" fmla="*/ 0 h 9"/>
                  <a:gd name="T8" fmla="*/ 47 w 50"/>
                  <a:gd name="T9" fmla="*/ 0 h 9"/>
                  <a:gd name="T10" fmla="*/ 47 w 50"/>
                  <a:gd name="T11" fmla="*/ 0 h 9"/>
                  <a:gd name="T12" fmla="*/ 30 w 50"/>
                  <a:gd name="T13" fmla="*/ 5 h 9"/>
                  <a:gd name="T14" fmla="*/ 5 w 50"/>
                  <a:gd name="T15" fmla="*/ 8 h 9"/>
                  <a:gd name="T16" fmla="*/ 4 w 50"/>
                  <a:gd name="T17" fmla="*/ 8 h 9"/>
                  <a:gd name="T18" fmla="*/ 4 w 50"/>
                  <a:gd name="T19" fmla="*/ 8 h 9"/>
                  <a:gd name="T20" fmla="*/ 4 w 50"/>
                  <a:gd name="T21" fmla="*/ 8 h 9"/>
                  <a:gd name="T22" fmla="*/ 8 w 50"/>
                  <a:gd name="T23" fmla="*/ 6 h 9"/>
                  <a:gd name="T24" fmla="*/ 18 w 50"/>
                  <a:gd name="T25" fmla="*/ 4 h 9"/>
                  <a:gd name="T26" fmla="*/ 33 w 50"/>
                  <a:gd name="T27" fmla="*/ 1 h 9"/>
                  <a:gd name="T28" fmla="*/ 44 w 50"/>
                  <a:gd name="T29" fmla="*/ 0 h 9"/>
                  <a:gd name="T30" fmla="*/ 48 w 50"/>
                  <a:gd name="T31" fmla="*/ 0 h 9"/>
                  <a:gd name="T32" fmla="*/ 17 w 50"/>
                  <a:gd name="T33" fmla="*/ 4 h 9"/>
                  <a:gd name="T34" fmla="*/ 14 w 50"/>
                  <a:gd name="T35" fmla="*/ 4 h 9"/>
                  <a:gd name="T36" fmla="*/ 14 w 50"/>
                  <a:gd name="T37" fmla="*/ 4 h 9"/>
                  <a:gd name="T38" fmla="*/ 12 w 50"/>
                  <a:gd name="T39" fmla="*/ 5 h 9"/>
                  <a:gd name="T40" fmla="*/ 0 w 50"/>
                  <a:gd name="T41" fmla="*/ 8 h 9"/>
                  <a:gd name="T42" fmla="*/ 0 w 50"/>
                  <a:gd name="T43" fmla="*/ 9 h 9"/>
                  <a:gd name="T44" fmla="*/ 2 w 50"/>
                  <a:gd name="T45" fmla="*/ 9 h 9"/>
                  <a:gd name="T46" fmla="*/ 3 w 50"/>
                  <a:gd name="T47" fmla="*/ 9 h 9"/>
                  <a:gd name="T48" fmla="*/ 3 w 50"/>
                  <a:gd name="T49" fmla="*/ 9 h 9"/>
                  <a:gd name="T50" fmla="*/ 4 w 50"/>
                  <a:gd name="T51" fmla="*/ 9 h 9"/>
                  <a:gd name="T52" fmla="*/ 38 w 50"/>
                  <a:gd name="T53" fmla="*/ 3 h 9"/>
                  <a:gd name="T54" fmla="*/ 50 w 50"/>
                  <a:gd name="T55" fmla="*/ 0 h 9"/>
                  <a:gd name="T56" fmla="*/ 50 w 50"/>
                  <a:gd name="T57" fmla="*/ 0 h 9"/>
                  <a:gd name="T58" fmla="*/ 48 w 50"/>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9">
                    <a:moveTo>
                      <a:pt x="44" y="0"/>
                    </a:moveTo>
                    <a:cubicBezTo>
                      <a:pt x="44" y="0"/>
                      <a:pt x="45" y="0"/>
                      <a:pt x="45" y="0"/>
                    </a:cubicBezTo>
                    <a:cubicBezTo>
                      <a:pt x="46" y="0"/>
                      <a:pt x="46" y="0"/>
                      <a:pt x="47" y="0"/>
                    </a:cubicBezTo>
                    <a:cubicBezTo>
                      <a:pt x="47" y="0"/>
                      <a:pt x="47" y="0"/>
                      <a:pt x="47" y="0"/>
                    </a:cubicBezTo>
                    <a:cubicBezTo>
                      <a:pt x="47" y="0"/>
                      <a:pt x="47" y="0"/>
                      <a:pt x="47" y="0"/>
                    </a:cubicBezTo>
                    <a:cubicBezTo>
                      <a:pt x="47" y="0"/>
                      <a:pt x="47" y="0"/>
                      <a:pt x="47" y="0"/>
                    </a:cubicBezTo>
                    <a:cubicBezTo>
                      <a:pt x="46" y="1"/>
                      <a:pt x="38" y="3"/>
                      <a:pt x="30" y="5"/>
                    </a:cubicBezTo>
                    <a:cubicBezTo>
                      <a:pt x="20" y="7"/>
                      <a:pt x="10" y="8"/>
                      <a:pt x="5" y="8"/>
                    </a:cubicBezTo>
                    <a:cubicBezTo>
                      <a:pt x="5" y="8"/>
                      <a:pt x="4" y="8"/>
                      <a:pt x="4" y="8"/>
                    </a:cubicBezTo>
                    <a:cubicBezTo>
                      <a:pt x="4" y="8"/>
                      <a:pt x="4" y="8"/>
                      <a:pt x="4" y="8"/>
                    </a:cubicBezTo>
                    <a:cubicBezTo>
                      <a:pt x="4" y="8"/>
                      <a:pt x="4" y="8"/>
                      <a:pt x="4" y="8"/>
                    </a:cubicBezTo>
                    <a:cubicBezTo>
                      <a:pt x="4" y="7"/>
                      <a:pt x="6" y="7"/>
                      <a:pt x="8" y="6"/>
                    </a:cubicBezTo>
                    <a:cubicBezTo>
                      <a:pt x="11" y="5"/>
                      <a:pt x="15" y="4"/>
                      <a:pt x="18" y="4"/>
                    </a:cubicBezTo>
                    <a:cubicBezTo>
                      <a:pt x="23" y="3"/>
                      <a:pt x="28" y="2"/>
                      <a:pt x="33" y="1"/>
                    </a:cubicBezTo>
                    <a:cubicBezTo>
                      <a:pt x="37" y="1"/>
                      <a:pt x="41" y="0"/>
                      <a:pt x="44" y="0"/>
                    </a:cubicBezTo>
                    <a:moveTo>
                      <a:pt x="48" y="0"/>
                    </a:moveTo>
                    <a:cubicBezTo>
                      <a:pt x="43" y="0"/>
                      <a:pt x="28" y="2"/>
                      <a:pt x="17" y="4"/>
                    </a:cubicBezTo>
                    <a:cubicBezTo>
                      <a:pt x="16" y="4"/>
                      <a:pt x="15" y="4"/>
                      <a:pt x="14" y="4"/>
                    </a:cubicBezTo>
                    <a:cubicBezTo>
                      <a:pt x="14" y="4"/>
                      <a:pt x="14" y="4"/>
                      <a:pt x="14" y="4"/>
                    </a:cubicBezTo>
                    <a:cubicBezTo>
                      <a:pt x="14" y="4"/>
                      <a:pt x="13" y="5"/>
                      <a:pt x="12" y="5"/>
                    </a:cubicBezTo>
                    <a:cubicBezTo>
                      <a:pt x="7" y="6"/>
                      <a:pt x="2" y="7"/>
                      <a:pt x="0" y="8"/>
                    </a:cubicBezTo>
                    <a:cubicBezTo>
                      <a:pt x="0" y="9"/>
                      <a:pt x="0" y="9"/>
                      <a:pt x="0" y="9"/>
                    </a:cubicBezTo>
                    <a:cubicBezTo>
                      <a:pt x="1" y="9"/>
                      <a:pt x="1" y="9"/>
                      <a:pt x="2" y="9"/>
                    </a:cubicBezTo>
                    <a:cubicBezTo>
                      <a:pt x="2" y="9"/>
                      <a:pt x="3" y="9"/>
                      <a:pt x="3" y="9"/>
                    </a:cubicBezTo>
                    <a:cubicBezTo>
                      <a:pt x="3" y="9"/>
                      <a:pt x="3" y="9"/>
                      <a:pt x="3" y="9"/>
                    </a:cubicBezTo>
                    <a:cubicBezTo>
                      <a:pt x="3" y="9"/>
                      <a:pt x="4" y="9"/>
                      <a:pt x="4" y="9"/>
                    </a:cubicBezTo>
                    <a:cubicBezTo>
                      <a:pt x="11" y="8"/>
                      <a:pt x="25" y="6"/>
                      <a:pt x="38" y="3"/>
                    </a:cubicBezTo>
                    <a:cubicBezTo>
                      <a:pt x="46" y="2"/>
                      <a:pt x="49" y="1"/>
                      <a:pt x="50" y="0"/>
                    </a:cubicBezTo>
                    <a:cubicBezTo>
                      <a:pt x="50" y="0"/>
                      <a:pt x="50" y="0"/>
                      <a:pt x="50" y="0"/>
                    </a:cubicBezTo>
                    <a:cubicBezTo>
                      <a:pt x="50" y="0"/>
                      <a:pt x="49"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2" name="Freeform 163"/>
              <p:cNvSpPr>
                <a:spLocks/>
              </p:cNvSpPr>
              <p:nvPr/>
            </p:nvSpPr>
            <p:spPr bwMode="auto">
              <a:xfrm>
                <a:off x="270" y="509"/>
                <a:ext cx="22" cy="3"/>
              </a:xfrm>
              <a:custGeom>
                <a:avLst/>
                <a:gdLst>
                  <a:gd name="T0" fmla="*/ 14 w 14"/>
                  <a:gd name="T1" fmla="*/ 0 h 2"/>
                  <a:gd name="T2" fmla="*/ 13 w 14"/>
                  <a:gd name="T3" fmla="*/ 0 h 2"/>
                  <a:gd name="T4" fmla="*/ 5 w 14"/>
                  <a:gd name="T5" fmla="*/ 1 h 2"/>
                  <a:gd name="T6" fmla="*/ 5 w 14"/>
                  <a:gd name="T7" fmla="*/ 1 h 2"/>
                  <a:gd name="T8" fmla="*/ 0 w 14"/>
                  <a:gd name="T9" fmla="*/ 2 h 2"/>
                  <a:gd name="T10" fmla="*/ 1 w 14"/>
                  <a:gd name="T11" fmla="*/ 2 h 2"/>
                  <a:gd name="T12" fmla="*/ 9 w 14"/>
                  <a:gd name="T13" fmla="*/ 1 h 2"/>
                  <a:gd name="T14" fmla="*/ 14 w 14"/>
                  <a:gd name="T15" fmla="*/ 0 h 2"/>
                  <a:gd name="T16" fmla="*/ 14 w 14"/>
                  <a:gd name="T17" fmla="*/ 0 h 2"/>
                  <a:gd name="T18" fmla="*/ 14 w 1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
                    <a:moveTo>
                      <a:pt x="14" y="0"/>
                    </a:moveTo>
                    <a:cubicBezTo>
                      <a:pt x="14" y="0"/>
                      <a:pt x="13" y="0"/>
                      <a:pt x="13" y="0"/>
                    </a:cubicBezTo>
                    <a:cubicBezTo>
                      <a:pt x="11" y="0"/>
                      <a:pt x="7" y="0"/>
                      <a:pt x="5" y="1"/>
                    </a:cubicBezTo>
                    <a:cubicBezTo>
                      <a:pt x="5" y="1"/>
                      <a:pt x="5" y="1"/>
                      <a:pt x="5" y="1"/>
                    </a:cubicBezTo>
                    <a:cubicBezTo>
                      <a:pt x="2" y="1"/>
                      <a:pt x="1" y="2"/>
                      <a:pt x="0" y="2"/>
                    </a:cubicBezTo>
                    <a:cubicBezTo>
                      <a:pt x="0" y="2"/>
                      <a:pt x="1" y="2"/>
                      <a:pt x="1" y="2"/>
                    </a:cubicBezTo>
                    <a:cubicBezTo>
                      <a:pt x="2" y="2"/>
                      <a:pt x="6" y="2"/>
                      <a:pt x="9" y="1"/>
                    </a:cubicBezTo>
                    <a:cubicBezTo>
                      <a:pt x="12" y="1"/>
                      <a:pt x="14" y="0"/>
                      <a:pt x="14" y="0"/>
                    </a:cubicBezTo>
                    <a:cubicBezTo>
                      <a:pt x="14" y="0"/>
                      <a:pt x="14"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3" name="Freeform 164"/>
              <p:cNvSpPr>
                <a:spLocks noEditPoints="1"/>
              </p:cNvSpPr>
              <p:nvPr/>
            </p:nvSpPr>
            <p:spPr bwMode="auto">
              <a:xfrm>
                <a:off x="265" y="508"/>
                <a:ext cx="33" cy="6"/>
              </a:xfrm>
              <a:custGeom>
                <a:avLst/>
                <a:gdLst>
                  <a:gd name="T0" fmla="*/ 16 w 21"/>
                  <a:gd name="T1" fmla="*/ 1 h 4"/>
                  <a:gd name="T2" fmla="*/ 17 w 21"/>
                  <a:gd name="T3" fmla="*/ 1 h 4"/>
                  <a:gd name="T4" fmla="*/ 17 w 21"/>
                  <a:gd name="T5" fmla="*/ 1 h 4"/>
                  <a:gd name="T6" fmla="*/ 17 w 21"/>
                  <a:gd name="T7" fmla="*/ 1 h 4"/>
                  <a:gd name="T8" fmla="*/ 17 w 21"/>
                  <a:gd name="T9" fmla="*/ 1 h 4"/>
                  <a:gd name="T10" fmla="*/ 12 w 21"/>
                  <a:gd name="T11" fmla="*/ 2 h 4"/>
                  <a:gd name="T12" fmla="*/ 4 w 21"/>
                  <a:gd name="T13" fmla="*/ 3 h 4"/>
                  <a:gd name="T14" fmla="*/ 3 w 21"/>
                  <a:gd name="T15" fmla="*/ 3 h 4"/>
                  <a:gd name="T16" fmla="*/ 3 w 21"/>
                  <a:gd name="T17" fmla="*/ 3 h 4"/>
                  <a:gd name="T18" fmla="*/ 8 w 21"/>
                  <a:gd name="T19" fmla="*/ 2 h 4"/>
                  <a:gd name="T20" fmla="*/ 8 w 21"/>
                  <a:gd name="T21" fmla="*/ 2 h 4"/>
                  <a:gd name="T22" fmla="*/ 16 w 21"/>
                  <a:gd name="T23" fmla="*/ 1 h 4"/>
                  <a:gd name="T24" fmla="*/ 20 w 21"/>
                  <a:gd name="T25" fmla="*/ 0 h 4"/>
                  <a:gd name="T26" fmla="*/ 19 w 21"/>
                  <a:gd name="T27" fmla="*/ 0 h 4"/>
                  <a:gd name="T28" fmla="*/ 7 w 21"/>
                  <a:gd name="T29" fmla="*/ 2 h 4"/>
                  <a:gd name="T30" fmla="*/ 7 w 21"/>
                  <a:gd name="T31" fmla="*/ 2 h 4"/>
                  <a:gd name="T32" fmla="*/ 1 w 21"/>
                  <a:gd name="T33" fmla="*/ 3 h 4"/>
                  <a:gd name="T34" fmla="*/ 0 w 21"/>
                  <a:gd name="T35" fmla="*/ 4 h 4"/>
                  <a:gd name="T36" fmla="*/ 0 w 21"/>
                  <a:gd name="T37" fmla="*/ 4 h 4"/>
                  <a:gd name="T38" fmla="*/ 0 w 21"/>
                  <a:gd name="T39" fmla="*/ 4 h 4"/>
                  <a:gd name="T40" fmla="*/ 0 w 21"/>
                  <a:gd name="T41" fmla="*/ 4 h 4"/>
                  <a:gd name="T42" fmla="*/ 1 w 21"/>
                  <a:gd name="T43" fmla="*/ 4 h 4"/>
                  <a:gd name="T44" fmla="*/ 1 w 21"/>
                  <a:gd name="T45" fmla="*/ 4 h 4"/>
                  <a:gd name="T46" fmla="*/ 13 w 21"/>
                  <a:gd name="T47" fmla="*/ 2 h 4"/>
                  <a:gd name="T48" fmla="*/ 20 w 21"/>
                  <a:gd name="T49" fmla="*/ 0 h 4"/>
                  <a:gd name="T50" fmla="*/ 21 w 21"/>
                  <a:gd name="T51" fmla="*/ 0 h 4"/>
                  <a:gd name="T52" fmla="*/ 21 w 21"/>
                  <a:gd name="T53" fmla="*/ 0 h 4"/>
                  <a:gd name="T54" fmla="*/ 21 w 21"/>
                  <a:gd name="T55" fmla="*/ 0 h 4"/>
                  <a:gd name="T56" fmla="*/ 21 w 21"/>
                  <a:gd name="T57" fmla="*/ 0 h 4"/>
                  <a:gd name="T58" fmla="*/ 21 w 21"/>
                  <a:gd name="T59" fmla="*/ 0 h 4"/>
                  <a:gd name="T60" fmla="*/ 20 w 21"/>
                  <a:gd name="T6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4">
                    <a:moveTo>
                      <a:pt x="16" y="1"/>
                    </a:moveTo>
                    <a:cubicBezTo>
                      <a:pt x="16" y="1"/>
                      <a:pt x="17" y="1"/>
                      <a:pt x="17" y="1"/>
                    </a:cubicBezTo>
                    <a:cubicBezTo>
                      <a:pt x="17" y="1"/>
                      <a:pt x="17" y="1"/>
                      <a:pt x="17" y="1"/>
                    </a:cubicBezTo>
                    <a:cubicBezTo>
                      <a:pt x="17" y="1"/>
                      <a:pt x="17" y="1"/>
                      <a:pt x="17" y="1"/>
                    </a:cubicBezTo>
                    <a:cubicBezTo>
                      <a:pt x="17" y="1"/>
                      <a:pt x="17" y="1"/>
                      <a:pt x="17" y="1"/>
                    </a:cubicBezTo>
                    <a:cubicBezTo>
                      <a:pt x="17" y="1"/>
                      <a:pt x="15" y="2"/>
                      <a:pt x="12" y="2"/>
                    </a:cubicBezTo>
                    <a:cubicBezTo>
                      <a:pt x="9" y="3"/>
                      <a:pt x="5" y="3"/>
                      <a:pt x="4" y="3"/>
                    </a:cubicBezTo>
                    <a:cubicBezTo>
                      <a:pt x="4" y="3"/>
                      <a:pt x="3" y="3"/>
                      <a:pt x="3" y="3"/>
                    </a:cubicBezTo>
                    <a:cubicBezTo>
                      <a:pt x="3" y="3"/>
                      <a:pt x="3" y="3"/>
                      <a:pt x="3" y="3"/>
                    </a:cubicBezTo>
                    <a:cubicBezTo>
                      <a:pt x="4" y="3"/>
                      <a:pt x="5" y="2"/>
                      <a:pt x="8" y="2"/>
                    </a:cubicBezTo>
                    <a:cubicBezTo>
                      <a:pt x="8" y="2"/>
                      <a:pt x="8" y="2"/>
                      <a:pt x="8" y="2"/>
                    </a:cubicBezTo>
                    <a:cubicBezTo>
                      <a:pt x="10" y="1"/>
                      <a:pt x="14" y="1"/>
                      <a:pt x="16" y="1"/>
                    </a:cubicBezTo>
                    <a:moveTo>
                      <a:pt x="20" y="0"/>
                    </a:moveTo>
                    <a:cubicBezTo>
                      <a:pt x="20" y="0"/>
                      <a:pt x="20" y="0"/>
                      <a:pt x="19" y="0"/>
                    </a:cubicBezTo>
                    <a:cubicBezTo>
                      <a:pt x="17" y="0"/>
                      <a:pt x="11" y="1"/>
                      <a:pt x="7" y="2"/>
                    </a:cubicBezTo>
                    <a:cubicBezTo>
                      <a:pt x="7" y="2"/>
                      <a:pt x="7" y="2"/>
                      <a:pt x="7" y="2"/>
                    </a:cubicBezTo>
                    <a:cubicBezTo>
                      <a:pt x="6" y="2"/>
                      <a:pt x="3" y="3"/>
                      <a:pt x="1" y="3"/>
                    </a:cubicBezTo>
                    <a:cubicBezTo>
                      <a:pt x="1" y="3"/>
                      <a:pt x="0" y="3"/>
                      <a:pt x="0" y="4"/>
                    </a:cubicBezTo>
                    <a:cubicBezTo>
                      <a:pt x="0" y="4"/>
                      <a:pt x="0" y="4"/>
                      <a:pt x="0" y="4"/>
                    </a:cubicBezTo>
                    <a:cubicBezTo>
                      <a:pt x="0" y="4"/>
                      <a:pt x="0" y="4"/>
                      <a:pt x="0" y="4"/>
                    </a:cubicBezTo>
                    <a:cubicBezTo>
                      <a:pt x="0" y="4"/>
                      <a:pt x="0" y="4"/>
                      <a:pt x="0" y="4"/>
                    </a:cubicBezTo>
                    <a:cubicBezTo>
                      <a:pt x="0" y="4"/>
                      <a:pt x="0" y="4"/>
                      <a:pt x="1" y="4"/>
                    </a:cubicBezTo>
                    <a:cubicBezTo>
                      <a:pt x="1" y="4"/>
                      <a:pt x="1" y="4"/>
                      <a:pt x="1" y="4"/>
                    </a:cubicBezTo>
                    <a:cubicBezTo>
                      <a:pt x="4" y="4"/>
                      <a:pt x="9" y="3"/>
                      <a:pt x="13" y="2"/>
                    </a:cubicBezTo>
                    <a:cubicBezTo>
                      <a:pt x="17" y="1"/>
                      <a:pt x="19" y="1"/>
                      <a:pt x="20"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4" name="Freeform 165"/>
              <p:cNvSpPr>
                <a:spLocks noEditPoints="1"/>
              </p:cNvSpPr>
              <p:nvPr/>
            </p:nvSpPr>
            <p:spPr bwMode="auto">
              <a:xfrm>
                <a:off x="650" y="492"/>
                <a:ext cx="59" cy="5"/>
              </a:xfrm>
              <a:custGeom>
                <a:avLst/>
                <a:gdLst>
                  <a:gd name="T0" fmla="*/ 11 w 38"/>
                  <a:gd name="T1" fmla="*/ 1 h 3"/>
                  <a:gd name="T2" fmla="*/ 11 w 38"/>
                  <a:gd name="T3" fmla="*/ 1 h 3"/>
                  <a:gd name="T4" fmla="*/ 12 w 38"/>
                  <a:gd name="T5" fmla="*/ 1 h 3"/>
                  <a:gd name="T6" fmla="*/ 12 w 38"/>
                  <a:gd name="T7" fmla="*/ 1 h 3"/>
                  <a:gd name="T8" fmla="*/ 13 w 38"/>
                  <a:gd name="T9" fmla="*/ 1 h 3"/>
                  <a:gd name="T10" fmla="*/ 16 w 38"/>
                  <a:gd name="T11" fmla="*/ 1 h 3"/>
                  <a:gd name="T12" fmla="*/ 16 w 38"/>
                  <a:gd name="T13" fmla="*/ 1 h 3"/>
                  <a:gd name="T14" fmla="*/ 16 w 38"/>
                  <a:gd name="T15" fmla="*/ 1 h 3"/>
                  <a:gd name="T16" fmla="*/ 23 w 38"/>
                  <a:gd name="T17" fmla="*/ 1 h 3"/>
                  <a:gd name="T18" fmla="*/ 26 w 38"/>
                  <a:gd name="T19" fmla="*/ 2 h 3"/>
                  <a:gd name="T20" fmla="*/ 28 w 38"/>
                  <a:gd name="T21" fmla="*/ 2 h 3"/>
                  <a:gd name="T22" fmla="*/ 28 w 38"/>
                  <a:gd name="T23" fmla="*/ 2 h 3"/>
                  <a:gd name="T24" fmla="*/ 28 w 38"/>
                  <a:gd name="T25" fmla="*/ 2 h 3"/>
                  <a:gd name="T26" fmla="*/ 28 w 38"/>
                  <a:gd name="T27" fmla="*/ 2 h 3"/>
                  <a:gd name="T28" fmla="*/ 28 w 38"/>
                  <a:gd name="T29" fmla="*/ 2 h 3"/>
                  <a:gd name="T30" fmla="*/ 27 w 38"/>
                  <a:gd name="T31" fmla="*/ 2 h 3"/>
                  <a:gd name="T32" fmla="*/ 13 w 38"/>
                  <a:gd name="T33" fmla="*/ 1 h 3"/>
                  <a:gd name="T34" fmla="*/ 11 w 38"/>
                  <a:gd name="T35" fmla="*/ 1 h 3"/>
                  <a:gd name="T36" fmla="*/ 10 w 38"/>
                  <a:gd name="T37" fmla="*/ 1 h 3"/>
                  <a:gd name="T38" fmla="*/ 10 w 38"/>
                  <a:gd name="T39" fmla="*/ 1 h 3"/>
                  <a:gd name="T40" fmla="*/ 10 w 38"/>
                  <a:gd name="T41" fmla="*/ 1 h 3"/>
                  <a:gd name="T42" fmla="*/ 10 w 38"/>
                  <a:gd name="T43" fmla="*/ 1 h 3"/>
                  <a:gd name="T44" fmla="*/ 10 w 38"/>
                  <a:gd name="T45" fmla="*/ 1 h 3"/>
                  <a:gd name="T46" fmla="*/ 10 w 38"/>
                  <a:gd name="T47" fmla="*/ 1 h 3"/>
                  <a:gd name="T48" fmla="*/ 11 w 38"/>
                  <a:gd name="T49" fmla="*/ 1 h 3"/>
                  <a:gd name="T50" fmla="*/ 11 w 38"/>
                  <a:gd name="T51" fmla="*/ 1 h 3"/>
                  <a:gd name="T52" fmla="*/ 11 w 38"/>
                  <a:gd name="T53" fmla="*/ 1 h 3"/>
                  <a:gd name="T54" fmla="*/ 2 w 38"/>
                  <a:gd name="T55" fmla="*/ 0 h 3"/>
                  <a:gd name="T56" fmla="*/ 0 w 38"/>
                  <a:gd name="T57" fmla="*/ 0 h 3"/>
                  <a:gd name="T58" fmla="*/ 1 w 38"/>
                  <a:gd name="T59" fmla="*/ 0 h 3"/>
                  <a:gd name="T60" fmla="*/ 17 w 38"/>
                  <a:gd name="T61" fmla="*/ 2 h 3"/>
                  <a:gd name="T62" fmla="*/ 37 w 38"/>
                  <a:gd name="T63" fmla="*/ 3 h 3"/>
                  <a:gd name="T64" fmla="*/ 38 w 38"/>
                  <a:gd name="T65" fmla="*/ 3 h 3"/>
                  <a:gd name="T66" fmla="*/ 34 w 38"/>
                  <a:gd name="T67" fmla="*/ 2 h 3"/>
                  <a:gd name="T68" fmla="*/ 28 w 38"/>
                  <a:gd name="T69" fmla="*/ 2 h 3"/>
                  <a:gd name="T70" fmla="*/ 13 w 38"/>
                  <a:gd name="T71" fmla="*/ 0 h 3"/>
                  <a:gd name="T72" fmla="*/ 13 w 38"/>
                  <a:gd name="T73" fmla="*/ 0 h 3"/>
                  <a:gd name="T74" fmla="*/ 12 w 38"/>
                  <a:gd name="T75" fmla="*/ 0 h 3"/>
                  <a:gd name="T76" fmla="*/ 4 w 38"/>
                  <a:gd name="T77" fmla="*/ 0 h 3"/>
                  <a:gd name="T78" fmla="*/ 2 w 38"/>
                  <a:gd name="T7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 h="3">
                    <a:moveTo>
                      <a:pt x="11" y="1"/>
                    </a:moveTo>
                    <a:cubicBezTo>
                      <a:pt x="11" y="1"/>
                      <a:pt x="11" y="1"/>
                      <a:pt x="11" y="1"/>
                    </a:cubicBezTo>
                    <a:cubicBezTo>
                      <a:pt x="11" y="1"/>
                      <a:pt x="12" y="1"/>
                      <a:pt x="12" y="1"/>
                    </a:cubicBezTo>
                    <a:cubicBezTo>
                      <a:pt x="12" y="1"/>
                      <a:pt x="12" y="1"/>
                      <a:pt x="12" y="1"/>
                    </a:cubicBezTo>
                    <a:cubicBezTo>
                      <a:pt x="12" y="1"/>
                      <a:pt x="13" y="1"/>
                      <a:pt x="13" y="1"/>
                    </a:cubicBezTo>
                    <a:cubicBezTo>
                      <a:pt x="14" y="1"/>
                      <a:pt x="15" y="1"/>
                      <a:pt x="16" y="1"/>
                    </a:cubicBezTo>
                    <a:cubicBezTo>
                      <a:pt x="16" y="1"/>
                      <a:pt x="16" y="1"/>
                      <a:pt x="16" y="1"/>
                    </a:cubicBezTo>
                    <a:cubicBezTo>
                      <a:pt x="16" y="1"/>
                      <a:pt x="16" y="1"/>
                      <a:pt x="16" y="1"/>
                    </a:cubicBezTo>
                    <a:cubicBezTo>
                      <a:pt x="18" y="1"/>
                      <a:pt x="21" y="1"/>
                      <a:pt x="23" y="1"/>
                    </a:cubicBezTo>
                    <a:cubicBezTo>
                      <a:pt x="24" y="1"/>
                      <a:pt x="25" y="2"/>
                      <a:pt x="26" y="2"/>
                    </a:cubicBezTo>
                    <a:cubicBezTo>
                      <a:pt x="27" y="2"/>
                      <a:pt x="27"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7" y="2"/>
                    </a:cubicBezTo>
                    <a:cubicBezTo>
                      <a:pt x="24" y="2"/>
                      <a:pt x="17" y="1"/>
                      <a:pt x="13" y="1"/>
                    </a:cubicBezTo>
                    <a:cubicBezTo>
                      <a:pt x="12" y="1"/>
                      <a:pt x="12"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1" y="1"/>
                    </a:cubicBezTo>
                    <a:cubicBezTo>
                      <a:pt x="11" y="1"/>
                      <a:pt x="11" y="1"/>
                      <a:pt x="11" y="1"/>
                    </a:cubicBezTo>
                    <a:cubicBezTo>
                      <a:pt x="11" y="1"/>
                      <a:pt x="11" y="1"/>
                      <a:pt x="11" y="1"/>
                    </a:cubicBezTo>
                    <a:moveTo>
                      <a:pt x="2" y="0"/>
                    </a:moveTo>
                    <a:cubicBezTo>
                      <a:pt x="1" y="0"/>
                      <a:pt x="1" y="0"/>
                      <a:pt x="0" y="0"/>
                    </a:cubicBezTo>
                    <a:cubicBezTo>
                      <a:pt x="0" y="0"/>
                      <a:pt x="1" y="0"/>
                      <a:pt x="1" y="0"/>
                    </a:cubicBezTo>
                    <a:cubicBezTo>
                      <a:pt x="3" y="0"/>
                      <a:pt x="9" y="1"/>
                      <a:pt x="17" y="2"/>
                    </a:cubicBezTo>
                    <a:cubicBezTo>
                      <a:pt x="25" y="2"/>
                      <a:pt x="34" y="3"/>
                      <a:pt x="37" y="3"/>
                    </a:cubicBezTo>
                    <a:cubicBezTo>
                      <a:pt x="37" y="3"/>
                      <a:pt x="38" y="3"/>
                      <a:pt x="38" y="3"/>
                    </a:cubicBezTo>
                    <a:cubicBezTo>
                      <a:pt x="37" y="3"/>
                      <a:pt x="36" y="3"/>
                      <a:pt x="34" y="2"/>
                    </a:cubicBezTo>
                    <a:cubicBezTo>
                      <a:pt x="32" y="2"/>
                      <a:pt x="30" y="2"/>
                      <a:pt x="28" y="2"/>
                    </a:cubicBezTo>
                    <a:cubicBezTo>
                      <a:pt x="23" y="1"/>
                      <a:pt x="17" y="1"/>
                      <a:pt x="13" y="0"/>
                    </a:cubicBezTo>
                    <a:cubicBezTo>
                      <a:pt x="13" y="0"/>
                      <a:pt x="13" y="0"/>
                      <a:pt x="13" y="0"/>
                    </a:cubicBezTo>
                    <a:cubicBezTo>
                      <a:pt x="13" y="0"/>
                      <a:pt x="13" y="0"/>
                      <a:pt x="12" y="0"/>
                    </a:cubicBezTo>
                    <a:cubicBezTo>
                      <a:pt x="10" y="0"/>
                      <a:pt x="7" y="0"/>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5" name="Freeform 166"/>
              <p:cNvSpPr>
                <a:spLocks noEditPoints="1"/>
              </p:cNvSpPr>
              <p:nvPr/>
            </p:nvSpPr>
            <p:spPr bwMode="auto">
              <a:xfrm>
                <a:off x="646" y="492"/>
                <a:ext cx="68" cy="5"/>
              </a:xfrm>
              <a:custGeom>
                <a:avLst/>
                <a:gdLst>
                  <a:gd name="T0" fmla="*/ 3 w 44"/>
                  <a:gd name="T1" fmla="*/ 0 h 3"/>
                  <a:gd name="T2" fmla="*/ 5 w 44"/>
                  <a:gd name="T3" fmla="*/ 0 h 3"/>
                  <a:gd name="T4" fmla="*/ 7 w 44"/>
                  <a:gd name="T5" fmla="*/ 0 h 3"/>
                  <a:gd name="T6" fmla="*/ 15 w 44"/>
                  <a:gd name="T7" fmla="*/ 0 h 3"/>
                  <a:gd name="T8" fmla="*/ 16 w 44"/>
                  <a:gd name="T9" fmla="*/ 0 h 3"/>
                  <a:gd name="T10" fmla="*/ 16 w 44"/>
                  <a:gd name="T11" fmla="*/ 0 h 3"/>
                  <a:gd name="T12" fmla="*/ 31 w 44"/>
                  <a:gd name="T13" fmla="*/ 2 h 3"/>
                  <a:gd name="T14" fmla="*/ 37 w 44"/>
                  <a:gd name="T15" fmla="*/ 2 h 3"/>
                  <a:gd name="T16" fmla="*/ 39 w 44"/>
                  <a:gd name="T17" fmla="*/ 3 h 3"/>
                  <a:gd name="T18" fmla="*/ 41 w 44"/>
                  <a:gd name="T19" fmla="*/ 3 h 3"/>
                  <a:gd name="T20" fmla="*/ 41 w 44"/>
                  <a:gd name="T21" fmla="*/ 3 h 3"/>
                  <a:gd name="T22" fmla="*/ 40 w 44"/>
                  <a:gd name="T23" fmla="*/ 3 h 3"/>
                  <a:gd name="T24" fmla="*/ 40 w 44"/>
                  <a:gd name="T25" fmla="*/ 3 h 3"/>
                  <a:gd name="T26" fmla="*/ 20 w 44"/>
                  <a:gd name="T27" fmla="*/ 2 h 3"/>
                  <a:gd name="T28" fmla="*/ 4 w 44"/>
                  <a:gd name="T29" fmla="*/ 0 h 3"/>
                  <a:gd name="T30" fmla="*/ 3 w 44"/>
                  <a:gd name="T31" fmla="*/ 0 h 3"/>
                  <a:gd name="T32" fmla="*/ 3 w 44"/>
                  <a:gd name="T33" fmla="*/ 0 h 3"/>
                  <a:gd name="T34" fmla="*/ 2 w 44"/>
                  <a:gd name="T35" fmla="*/ 0 h 3"/>
                  <a:gd name="T36" fmla="*/ 0 w 44"/>
                  <a:gd name="T37" fmla="*/ 0 h 3"/>
                  <a:gd name="T38" fmla="*/ 3 w 44"/>
                  <a:gd name="T39" fmla="*/ 0 h 3"/>
                  <a:gd name="T40" fmla="*/ 32 w 44"/>
                  <a:gd name="T41" fmla="*/ 3 h 3"/>
                  <a:gd name="T42" fmla="*/ 32 w 44"/>
                  <a:gd name="T43" fmla="*/ 3 h 3"/>
                  <a:gd name="T44" fmla="*/ 44 w 44"/>
                  <a:gd name="T45" fmla="*/ 3 h 3"/>
                  <a:gd name="T46" fmla="*/ 44 w 44"/>
                  <a:gd name="T47" fmla="*/ 3 h 3"/>
                  <a:gd name="T48" fmla="*/ 38 w 44"/>
                  <a:gd name="T49" fmla="*/ 2 h 3"/>
                  <a:gd name="T50" fmla="*/ 38 w 44"/>
                  <a:gd name="T51" fmla="*/ 2 h 3"/>
                  <a:gd name="T52" fmla="*/ 38 w 44"/>
                  <a:gd name="T53" fmla="*/ 2 h 3"/>
                  <a:gd name="T54" fmla="*/ 13 w 44"/>
                  <a:gd name="T55" fmla="*/ 0 h 3"/>
                  <a:gd name="T56" fmla="*/ 13 w 44"/>
                  <a:gd name="T57" fmla="*/ 0 h 3"/>
                  <a:gd name="T58" fmla="*/ 12 w 44"/>
                  <a:gd name="T59" fmla="*/ 0 h 3"/>
                  <a:gd name="T60" fmla="*/ 9 w 44"/>
                  <a:gd name="T61" fmla="*/ 0 h 3"/>
                  <a:gd name="T62" fmla="*/ 2 w 44"/>
                  <a:gd name="T6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3">
                    <a:moveTo>
                      <a:pt x="3" y="0"/>
                    </a:moveTo>
                    <a:cubicBezTo>
                      <a:pt x="4" y="0"/>
                      <a:pt x="4" y="0"/>
                      <a:pt x="5" y="0"/>
                    </a:cubicBezTo>
                    <a:cubicBezTo>
                      <a:pt x="6" y="0"/>
                      <a:pt x="6" y="0"/>
                      <a:pt x="7" y="0"/>
                    </a:cubicBezTo>
                    <a:cubicBezTo>
                      <a:pt x="9" y="0"/>
                      <a:pt x="11" y="0"/>
                      <a:pt x="15" y="0"/>
                    </a:cubicBezTo>
                    <a:cubicBezTo>
                      <a:pt x="16" y="0"/>
                      <a:pt x="16" y="0"/>
                      <a:pt x="16" y="0"/>
                    </a:cubicBezTo>
                    <a:cubicBezTo>
                      <a:pt x="16" y="0"/>
                      <a:pt x="16" y="0"/>
                      <a:pt x="16" y="0"/>
                    </a:cubicBezTo>
                    <a:cubicBezTo>
                      <a:pt x="21" y="1"/>
                      <a:pt x="26" y="1"/>
                      <a:pt x="31" y="2"/>
                    </a:cubicBezTo>
                    <a:cubicBezTo>
                      <a:pt x="33" y="2"/>
                      <a:pt x="35" y="2"/>
                      <a:pt x="37" y="2"/>
                    </a:cubicBezTo>
                    <a:cubicBezTo>
                      <a:pt x="38" y="2"/>
                      <a:pt x="39" y="2"/>
                      <a:pt x="39" y="3"/>
                    </a:cubicBezTo>
                    <a:cubicBezTo>
                      <a:pt x="40" y="3"/>
                      <a:pt x="40" y="3"/>
                      <a:pt x="41" y="3"/>
                    </a:cubicBezTo>
                    <a:cubicBezTo>
                      <a:pt x="41" y="3"/>
                      <a:pt x="41" y="3"/>
                      <a:pt x="41" y="3"/>
                    </a:cubicBezTo>
                    <a:cubicBezTo>
                      <a:pt x="41" y="3"/>
                      <a:pt x="40" y="3"/>
                      <a:pt x="40" y="3"/>
                    </a:cubicBezTo>
                    <a:cubicBezTo>
                      <a:pt x="40" y="3"/>
                      <a:pt x="40" y="3"/>
                      <a:pt x="40" y="3"/>
                    </a:cubicBezTo>
                    <a:cubicBezTo>
                      <a:pt x="37" y="3"/>
                      <a:pt x="28" y="2"/>
                      <a:pt x="20" y="2"/>
                    </a:cubicBezTo>
                    <a:cubicBezTo>
                      <a:pt x="12" y="1"/>
                      <a:pt x="6" y="0"/>
                      <a:pt x="4" y="0"/>
                    </a:cubicBezTo>
                    <a:cubicBezTo>
                      <a:pt x="3" y="0"/>
                      <a:pt x="3" y="0"/>
                      <a:pt x="3" y="0"/>
                    </a:cubicBezTo>
                    <a:cubicBezTo>
                      <a:pt x="3" y="0"/>
                      <a:pt x="3" y="0"/>
                      <a:pt x="3" y="0"/>
                    </a:cubicBezTo>
                    <a:moveTo>
                      <a:pt x="2" y="0"/>
                    </a:moveTo>
                    <a:cubicBezTo>
                      <a:pt x="1" y="0"/>
                      <a:pt x="0" y="0"/>
                      <a:pt x="0" y="0"/>
                    </a:cubicBezTo>
                    <a:cubicBezTo>
                      <a:pt x="0" y="0"/>
                      <a:pt x="0" y="0"/>
                      <a:pt x="3" y="0"/>
                    </a:cubicBezTo>
                    <a:cubicBezTo>
                      <a:pt x="9" y="1"/>
                      <a:pt x="17" y="2"/>
                      <a:pt x="32" y="3"/>
                    </a:cubicBezTo>
                    <a:cubicBezTo>
                      <a:pt x="32" y="3"/>
                      <a:pt x="32" y="3"/>
                      <a:pt x="32" y="3"/>
                    </a:cubicBezTo>
                    <a:cubicBezTo>
                      <a:pt x="41" y="3"/>
                      <a:pt x="43" y="3"/>
                      <a:pt x="44" y="3"/>
                    </a:cubicBezTo>
                    <a:cubicBezTo>
                      <a:pt x="44" y="3"/>
                      <a:pt x="44" y="3"/>
                      <a:pt x="44" y="3"/>
                    </a:cubicBezTo>
                    <a:cubicBezTo>
                      <a:pt x="42" y="3"/>
                      <a:pt x="40" y="3"/>
                      <a:pt x="38" y="2"/>
                    </a:cubicBezTo>
                    <a:cubicBezTo>
                      <a:pt x="38" y="2"/>
                      <a:pt x="38" y="2"/>
                      <a:pt x="38" y="2"/>
                    </a:cubicBezTo>
                    <a:cubicBezTo>
                      <a:pt x="38" y="2"/>
                      <a:pt x="38" y="2"/>
                      <a:pt x="38" y="2"/>
                    </a:cubicBezTo>
                    <a:cubicBezTo>
                      <a:pt x="29" y="1"/>
                      <a:pt x="20" y="1"/>
                      <a:pt x="13" y="0"/>
                    </a:cubicBezTo>
                    <a:cubicBezTo>
                      <a:pt x="13" y="0"/>
                      <a:pt x="13" y="0"/>
                      <a:pt x="13" y="0"/>
                    </a:cubicBezTo>
                    <a:cubicBezTo>
                      <a:pt x="12" y="0"/>
                      <a:pt x="12" y="0"/>
                      <a:pt x="12" y="0"/>
                    </a:cubicBezTo>
                    <a:cubicBezTo>
                      <a:pt x="11" y="0"/>
                      <a:pt x="10" y="0"/>
                      <a:pt x="9" y="0"/>
                    </a:cubicBezTo>
                    <a:cubicBezTo>
                      <a:pt x="7" y="0"/>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6" name="Freeform 167"/>
              <p:cNvSpPr>
                <a:spLocks/>
              </p:cNvSpPr>
              <p:nvPr/>
            </p:nvSpPr>
            <p:spPr bwMode="auto">
              <a:xfrm>
                <a:off x="671" y="494"/>
                <a:ext cx="18" cy="1"/>
              </a:xfrm>
              <a:custGeom>
                <a:avLst/>
                <a:gdLst>
                  <a:gd name="T0" fmla="*/ 1 w 12"/>
                  <a:gd name="T1" fmla="*/ 0 h 1"/>
                  <a:gd name="T2" fmla="*/ 0 w 12"/>
                  <a:gd name="T3" fmla="*/ 0 h 1"/>
                  <a:gd name="T4" fmla="*/ 0 w 12"/>
                  <a:gd name="T5" fmla="*/ 0 h 1"/>
                  <a:gd name="T6" fmla="*/ 1 w 12"/>
                  <a:gd name="T7" fmla="*/ 0 h 1"/>
                  <a:gd name="T8" fmla="*/ 6 w 12"/>
                  <a:gd name="T9" fmla="*/ 0 h 1"/>
                  <a:gd name="T10" fmla="*/ 12 w 12"/>
                  <a:gd name="T11" fmla="*/ 1 h 1"/>
                  <a:gd name="T12" fmla="*/ 12 w 12"/>
                  <a:gd name="T13" fmla="*/ 1 h 1"/>
                  <a:gd name="T14" fmla="*/ 12 w 12"/>
                  <a:gd name="T15" fmla="*/ 1 h 1"/>
                  <a:gd name="T16" fmla="*/ 12 w 12"/>
                  <a:gd name="T17" fmla="*/ 1 h 1"/>
                  <a:gd name="T18" fmla="*/ 12 w 12"/>
                  <a:gd name="T19" fmla="*/ 1 h 1"/>
                  <a:gd name="T20" fmla="*/ 12 w 12"/>
                  <a:gd name="T21" fmla="*/ 1 h 1"/>
                  <a:gd name="T22" fmla="*/ 8 w 12"/>
                  <a:gd name="T23" fmla="*/ 0 h 1"/>
                  <a:gd name="T24" fmla="*/ 4 w 12"/>
                  <a:gd name="T25" fmla="*/ 0 h 1"/>
                  <a:gd name="T26" fmla="*/ 1 w 12"/>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
                    <a:moveTo>
                      <a:pt x="1" y="0"/>
                    </a:moveTo>
                    <a:cubicBezTo>
                      <a:pt x="0" y="0"/>
                      <a:pt x="0" y="0"/>
                      <a:pt x="0" y="0"/>
                    </a:cubicBezTo>
                    <a:cubicBezTo>
                      <a:pt x="0" y="0"/>
                      <a:pt x="0" y="0"/>
                      <a:pt x="0" y="0"/>
                    </a:cubicBezTo>
                    <a:cubicBezTo>
                      <a:pt x="1" y="0"/>
                      <a:pt x="1" y="0"/>
                      <a:pt x="1" y="0"/>
                    </a:cubicBezTo>
                    <a:cubicBezTo>
                      <a:pt x="2" y="0"/>
                      <a:pt x="4" y="0"/>
                      <a:pt x="6" y="0"/>
                    </a:cubicBezTo>
                    <a:cubicBezTo>
                      <a:pt x="9" y="1"/>
                      <a:pt x="11"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0"/>
                      <a:pt x="9" y="0"/>
                      <a:pt x="8" y="0"/>
                    </a:cubicBezTo>
                    <a:cubicBezTo>
                      <a:pt x="7" y="0"/>
                      <a:pt x="5" y="0"/>
                      <a:pt x="4"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7" name="Freeform 168"/>
              <p:cNvSpPr>
                <a:spLocks noEditPoints="1"/>
              </p:cNvSpPr>
              <p:nvPr/>
            </p:nvSpPr>
            <p:spPr bwMode="auto">
              <a:xfrm>
                <a:off x="666" y="494"/>
                <a:ext cx="28" cy="1"/>
              </a:xfrm>
              <a:custGeom>
                <a:avLst/>
                <a:gdLst>
                  <a:gd name="T0" fmla="*/ 3 w 18"/>
                  <a:gd name="T1" fmla="*/ 0 h 1"/>
                  <a:gd name="T2" fmla="*/ 3 w 18"/>
                  <a:gd name="T3" fmla="*/ 0 h 1"/>
                  <a:gd name="T4" fmla="*/ 4 w 18"/>
                  <a:gd name="T5" fmla="*/ 0 h 1"/>
                  <a:gd name="T6" fmla="*/ 7 w 18"/>
                  <a:gd name="T7" fmla="*/ 0 h 1"/>
                  <a:gd name="T8" fmla="*/ 11 w 18"/>
                  <a:gd name="T9" fmla="*/ 0 h 1"/>
                  <a:gd name="T10" fmla="*/ 15 w 18"/>
                  <a:gd name="T11" fmla="*/ 1 h 1"/>
                  <a:gd name="T12" fmla="*/ 15 w 18"/>
                  <a:gd name="T13" fmla="*/ 1 h 1"/>
                  <a:gd name="T14" fmla="*/ 15 w 18"/>
                  <a:gd name="T15" fmla="*/ 1 h 1"/>
                  <a:gd name="T16" fmla="*/ 15 w 18"/>
                  <a:gd name="T17" fmla="*/ 1 h 1"/>
                  <a:gd name="T18" fmla="*/ 15 w 18"/>
                  <a:gd name="T19" fmla="*/ 1 h 1"/>
                  <a:gd name="T20" fmla="*/ 15 w 18"/>
                  <a:gd name="T21" fmla="*/ 1 h 1"/>
                  <a:gd name="T22" fmla="*/ 15 w 18"/>
                  <a:gd name="T23" fmla="*/ 1 h 1"/>
                  <a:gd name="T24" fmla="*/ 9 w 18"/>
                  <a:gd name="T25" fmla="*/ 0 h 1"/>
                  <a:gd name="T26" fmla="*/ 4 w 18"/>
                  <a:gd name="T27" fmla="*/ 0 h 1"/>
                  <a:gd name="T28" fmla="*/ 3 w 18"/>
                  <a:gd name="T29" fmla="*/ 0 h 1"/>
                  <a:gd name="T30" fmla="*/ 3 w 18"/>
                  <a:gd name="T31" fmla="*/ 0 h 1"/>
                  <a:gd name="T32" fmla="*/ 1 w 18"/>
                  <a:gd name="T33" fmla="*/ 0 h 1"/>
                  <a:gd name="T34" fmla="*/ 1 w 18"/>
                  <a:gd name="T35" fmla="*/ 0 h 1"/>
                  <a:gd name="T36" fmla="*/ 1 w 18"/>
                  <a:gd name="T37" fmla="*/ 0 h 1"/>
                  <a:gd name="T38" fmla="*/ 0 w 18"/>
                  <a:gd name="T39" fmla="*/ 0 h 1"/>
                  <a:gd name="T40" fmla="*/ 0 w 18"/>
                  <a:gd name="T41" fmla="*/ 0 h 1"/>
                  <a:gd name="T42" fmla="*/ 0 w 18"/>
                  <a:gd name="T43" fmla="*/ 0 h 1"/>
                  <a:gd name="T44" fmla="*/ 0 w 18"/>
                  <a:gd name="T45" fmla="*/ 0 h 1"/>
                  <a:gd name="T46" fmla="*/ 0 w 18"/>
                  <a:gd name="T47" fmla="*/ 0 h 1"/>
                  <a:gd name="T48" fmla="*/ 1 w 18"/>
                  <a:gd name="T49" fmla="*/ 0 h 1"/>
                  <a:gd name="T50" fmla="*/ 3 w 18"/>
                  <a:gd name="T51" fmla="*/ 0 h 1"/>
                  <a:gd name="T52" fmla="*/ 17 w 18"/>
                  <a:gd name="T53" fmla="*/ 1 h 1"/>
                  <a:gd name="T54" fmla="*/ 18 w 18"/>
                  <a:gd name="T55" fmla="*/ 1 h 1"/>
                  <a:gd name="T56" fmla="*/ 18 w 18"/>
                  <a:gd name="T57" fmla="*/ 1 h 1"/>
                  <a:gd name="T58" fmla="*/ 18 w 18"/>
                  <a:gd name="T59" fmla="*/ 1 h 1"/>
                  <a:gd name="T60" fmla="*/ 16 w 18"/>
                  <a:gd name="T61" fmla="*/ 1 h 1"/>
                  <a:gd name="T62" fmla="*/ 13 w 18"/>
                  <a:gd name="T63" fmla="*/ 0 h 1"/>
                  <a:gd name="T64" fmla="*/ 6 w 18"/>
                  <a:gd name="T65" fmla="*/ 0 h 1"/>
                  <a:gd name="T66" fmla="*/ 6 w 18"/>
                  <a:gd name="T67" fmla="*/ 0 h 1"/>
                  <a:gd name="T68" fmla="*/ 6 w 18"/>
                  <a:gd name="T69" fmla="*/ 0 h 1"/>
                  <a:gd name="T70" fmla="*/ 3 w 18"/>
                  <a:gd name="T71" fmla="*/ 0 h 1"/>
                  <a:gd name="T72" fmla="*/ 2 w 18"/>
                  <a:gd name="T73" fmla="*/ 0 h 1"/>
                  <a:gd name="T74" fmla="*/ 2 w 18"/>
                  <a:gd name="T75" fmla="*/ 0 h 1"/>
                  <a:gd name="T76" fmla="*/ 1 w 18"/>
                  <a:gd name="T7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
                    <a:moveTo>
                      <a:pt x="3" y="0"/>
                    </a:moveTo>
                    <a:cubicBezTo>
                      <a:pt x="3" y="0"/>
                      <a:pt x="3" y="0"/>
                      <a:pt x="3" y="0"/>
                    </a:cubicBezTo>
                    <a:cubicBezTo>
                      <a:pt x="3" y="0"/>
                      <a:pt x="3" y="0"/>
                      <a:pt x="4" y="0"/>
                    </a:cubicBezTo>
                    <a:cubicBezTo>
                      <a:pt x="4" y="0"/>
                      <a:pt x="5" y="0"/>
                      <a:pt x="7" y="0"/>
                    </a:cubicBezTo>
                    <a:cubicBezTo>
                      <a:pt x="8" y="0"/>
                      <a:pt x="10" y="0"/>
                      <a:pt x="11" y="0"/>
                    </a:cubicBezTo>
                    <a:cubicBezTo>
                      <a:pt x="12" y="0"/>
                      <a:pt x="14" y="0"/>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2" y="1"/>
                      <a:pt x="9" y="0"/>
                    </a:cubicBezTo>
                    <a:cubicBezTo>
                      <a:pt x="7" y="0"/>
                      <a:pt x="5" y="0"/>
                      <a:pt x="4" y="0"/>
                    </a:cubicBezTo>
                    <a:cubicBezTo>
                      <a:pt x="3" y="0"/>
                      <a:pt x="3" y="0"/>
                      <a:pt x="3" y="0"/>
                    </a:cubicBezTo>
                    <a:cubicBezTo>
                      <a:pt x="3" y="0"/>
                      <a:pt x="3" y="0"/>
                      <a:pt x="3" y="0"/>
                    </a:cubicBezTo>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2" y="0"/>
                      <a:pt x="2" y="0"/>
                      <a:pt x="3" y="0"/>
                    </a:cubicBezTo>
                    <a:cubicBezTo>
                      <a:pt x="7" y="0"/>
                      <a:pt x="14" y="1"/>
                      <a:pt x="17" y="1"/>
                    </a:cubicBezTo>
                    <a:cubicBezTo>
                      <a:pt x="18" y="1"/>
                      <a:pt x="18" y="1"/>
                      <a:pt x="18" y="1"/>
                    </a:cubicBezTo>
                    <a:cubicBezTo>
                      <a:pt x="18" y="1"/>
                      <a:pt x="18" y="1"/>
                      <a:pt x="18" y="1"/>
                    </a:cubicBezTo>
                    <a:cubicBezTo>
                      <a:pt x="18" y="1"/>
                      <a:pt x="18" y="1"/>
                      <a:pt x="18" y="1"/>
                    </a:cubicBezTo>
                    <a:cubicBezTo>
                      <a:pt x="18" y="1"/>
                      <a:pt x="17" y="1"/>
                      <a:pt x="16" y="1"/>
                    </a:cubicBezTo>
                    <a:cubicBezTo>
                      <a:pt x="15" y="1"/>
                      <a:pt x="14" y="0"/>
                      <a:pt x="13" y="0"/>
                    </a:cubicBezTo>
                    <a:cubicBezTo>
                      <a:pt x="10" y="0"/>
                      <a:pt x="7" y="0"/>
                      <a:pt x="6" y="0"/>
                    </a:cubicBezTo>
                    <a:cubicBezTo>
                      <a:pt x="6" y="0"/>
                      <a:pt x="6" y="0"/>
                      <a:pt x="6" y="0"/>
                    </a:cubicBezTo>
                    <a:cubicBezTo>
                      <a:pt x="6" y="0"/>
                      <a:pt x="6" y="0"/>
                      <a:pt x="6" y="0"/>
                    </a:cubicBezTo>
                    <a:cubicBezTo>
                      <a:pt x="5" y="0"/>
                      <a:pt x="4" y="0"/>
                      <a:pt x="3" y="0"/>
                    </a:cubicBezTo>
                    <a:cubicBezTo>
                      <a:pt x="3" y="0"/>
                      <a:pt x="2" y="0"/>
                      <a:pt x="2" y="0"/>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8" name="Freeform 169"/>
              <p:cNvSpPr>
                <a:spLocks noEditPoints="1"/>
              </p:cNvSpPr>
              <p:nvPr/>
            </p:nvSpPr>
            <p:spPr bwMode="auto">
              <a:xfrm>
                <a:off x="303" y="523"/>
                <a:ext cx="1347" cy="416"/>
              </a:xfrm>
              <a:custGeom>
                <a:avLst/>
                <a:gdLst>
                  <a:gd name="T0" fmla="*/ 796 w 868"/>
                  <a:gd name="T1" fmla="*/ 218 h 268"/>
                  <a:gd name="T2" fmla="*/ 867 w 868"/>
                  <a:gd name="T3" fmla="*/ 266 h 268"/>
                  <a:gd name="T4" fmla="*/ 737 w 868"/>
                  <a:gd name="T5" fmla="*/ 180 h 268"/>
                  <a:gd name="T6" fmla="*/ 794 w 868"/>
                  <a:gd name="T7" fmla="*/ 217 h 268"/>
                  <a:gd name="T8" fmla="*/ 665 w 868"/>
                  <a:gd name="T9" fmla="*/ 140 h 268"/>
                  <a:gd name="T10" fmla="*/ 736 w 868"/>
                  <a:gd name="T11" fmla="*/ 180 h 268"/>
                  <a:gd name="T12" fmla="*/ 502 w 868"/>
                  <a:gd name="T13" fmla="*/ 119 h 268"/>
                  <a:gd name="T14" fmla="*/ 500 w 868"/>
                  <a:gd name="T15" fmla="*/ 121 h 268"/>
                  <a:gd name="T16" fmla="*/ 471 w 868"/>
                  <a:gd name="T17" fmla="*/ 135 h 268"/>
                  <a:gd name="T18" fmla="*/ 471 w 868"/>
                  <a:gd name="T19" fmla="*/ 136 h 268"/>
                  <a:gd name="T20" fmla="*/ 484 w 868"/>
                  <a:gd name="T21" fmla="*/ 142 h 268"/>
                  <a:gd name="T22" fmla="*/ 505 w 868"/>
                  <a:gd name="T23" fmla="*/ 120 h 268"/>
                  <a:gd name="T24" fmla="*/ 399 w 868"/>
                  <a:gd name="T25" fmla="*/ 105 h 268"/>
                  <a:gd name="T26" fmla="*/ 437 w 868"/>
                  <a:gd name="T27" fmla="*/ 121 h 268"/>
                  <a:gd name="T28" fmla="*/ 438 w 868"/>
                  <a:gd name="T29" fmla="*/ 120 h 268"/>
                  <a:gd name="T30" fmla="*/ 421 w 868"/>
                  <a:gd name="T31" fmla="*/ 113 h 268"/>
                  <a:gd name="T32" fmla="*/ 400 w 868"/>
                  <a:gd name="T33" fmla="*/ 104 h 268"/>
                  <a:gd name="T34" fmla="*/ 640 w 868"/>
                  <a:gd name="T35" fmla="*/ 128 h 268"/>
                  <a:gd name="T36" fmla="*/ 640 w 868"/>
                  <a:gd name="T37" fmla="*/ 127 h 268"/>
                  <a:gd name="T38" fmla="*/ 506 w 868"/>
                  <a:gd name="T39" fmla="*/ 116 h 268"/>
                  <a:gd name="T40" fmla="*/ 506 w 868"/>
                  <a:gd name="T41" fmla="*/ 119 h 268"/>
                  <a:gd name="T42" fmla="*/ 525 w 868"/>
                  <a:gd name="T43" fmla="*/ 100 h 268"/>
                  <a:gd name="T44" fmla="*/ 367 w 868"/>
                  <a:gd name="T45" fmla="*/ 91 h 268"/>
                  <a:gd name="T46" fmla="*/ 396 w 868"/>
                  <a:gd name="T47" fmla="*/ 104 h 268"/>
                  <a:gd name="T48" fmla="*/ 547 w 868"/>
                  <a:gd name="T49" fmla="*/ 82 h 268"/>
                  <a:gd name="T50" fmla="*/ 548 w 868"/>
                  <a:gd name="T51" fmla="*/ 83 h 268"/>
                  <a:gd name="T52" fmla="*/ 587 w 868"/>
                  <a:gd name="T53" fmla="*/ 101 h 268"/>
                  <a:gd name="T54" fmla="*/ 269 w 868"/>
                  <a:gd name="T55" fmla="*/ 57 h 268"/>
                  <a:gd name="T56" fmla="*/ 341 w 868"/>
                  <a:gd name="T57" fmla="*/ 83 h 268"/>
                  <a:gd name="T58" fmla="*/ 365 w 868"/>
                  <a:gd name="T59" fmla="*/ 90 h 268"/>
                  <a:gd name="T60" fmla="*/ 345 w 868"/>
                  <a:gd name="T61" fmla="*/ 83 h 268"/>
                  <a:gd name="T62" fmla="*/ 227 w 868"/>
                  <a:gd name="T63" fmla="*/ 44 h 268"/>
                  <a:gd name="T64" fmla="*/ 226 w 868"/>
                  <a:gd name="T65" fmla="*/ 45 h 268"/>
                  <a:gd name="T66" fmla="*/ 265 w 868"/>
                  <a:gd name="T67" fmla="*/ 57 h 268"/>
                  <a:gd name="T68" fmla="*/ 175 w 868"/>
                  <a:gd name="T69" fmla="*/ 30 h 268"/>
                  <a:gd name="T70" fmla="*/ 208 w 868"/>
                  <a:gd name="T71" fmla="*/ 40 h 268"/>
                  <a:gd name="T72" fmla="*/ 209 w 868"/>
                  <a:gd name="T73" fmla="*/ 40 h 268"/>
                  <a:gd name="T74" fmla="*/ 210 w 868"/>
                  <a:gd name="T75" fmla="*/ 39 h 268"/>
                  <a:gd name="T76" fmla="*/ 2 w 868"/>
                  <a:gd name="T77" fmla="*/ 0 h 268"/>
                  <a:gd name="T78" fmla="*/ 35 w 868"/>
                  <a:gd name="T79" fmla="*/ 5 h 268"/>
                  <a:gd name="T80" fmla="*/ 104 w 868"/>
                  <a:gd name="T81" fmla="*/ 16 h 268"/>
                  <a:gd name="T82" fmla="*/ 108 w 868"/>
                  <a:gd name="T83" fmla="*/ 16 h 268"/>
                  <a:gd name="T84" fmla="*/ 171 w 868"/>
                  <a:gd name="T85" fmla="*/ 31 h 268"/>
                  <a:gd name="T86" fmla="*/ 113 w 868"/>
                  <a:gd name="T87" fmla="*/ 16 h 268"/>
                  <a:gd name="T88" fmla="*/ 111 w 868"/>
                  <a:gd name="T89" fmla="*/ 16 h 268"/>
                  <a:gd name="T90" fmla="*/ 106 w 868"/>
                  <a:gd name="T91" fmla="*/ 15 h 268"/>
                  <a:gd name="T92" fmla="*/ 40 w 868"/>
                  <a:gd name="T93" fmla="*/ 4 h 268"/>
                  <a:gd name="T94" fmla="*/ 38 w 868"/>
                  <a:gd name="T95" fmla="*/ 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8" h="268">
                    <a:moveTo>
                      <a:pt x="796" y="217"/>
                    </a:moveTo>
                    <a:cubicBezTo>
                      <a:pt x="796" y="217"/>
                      <a:pt x="796" y="218"/>
                      <a:pt x="796" y="218"/>
                    </a:cubicBezTo>
                    <a:cubicBezTo>
                      <a:pt x="796" y="218"/>
                      <a:pt x="796" y="218"/>
                      <a:pt x="796" y="218"/>
                    </a:cubicBezTo>
                    <a:cubicBezTo>
                      <a:pt x="821" y="235"/>
                      <a:pt x="845" y="251"/>
                      <a:pt x="868" y="268"/>
                    </a:cubicBezTo>
                    <a:cubicBezTo>
                      <a:pt x="868" y="267"/>
                      <a:pt x="867" y="267"/>
                      <a:pt x="867" y="267"/>
                    </a:cubicBezTo>
                    <a:cubicBezTo>
                      <a:pt x="867" y="267"/>
                      <a:pt x="867" y="266"/>
                      <a:pt x="867" y="266"/>
                    </a:cubicBezTo>
                    <a:cubicBezTo>
                      <a:pt x="867" y="266"/>
                      <a:pt x="867" y="266"/>
                      <a:pt x="867" y="266"/>
                    </a:cubicBezTo>
                    <a:cubicBezTo>
                      <a:pt x="844" y="250"/>
                      <a:pt x="820" y="233"/>
                      <a:pt x="796" y="217"/>
                    </a:cubicBezTo>
                    <a:moveTo>
                      <a:pt x="737" y="180"/>
                    </a:moveTo>
                    <a:cubicBezTo>
                      <a:pt x="737" y="181"/>
                      <a:pt x="737" y="181"/>
                      <a:pt x="737" y="181"/>
                    </a:cubicBezTo>
                    <a:cubicBezTo>
                      <a:pt x="737" y="181"/>
                      <a:pt x="737" y="181"/>
                      <a:pt x="737" y="181"/>
                    </a:cubicBezTo>
                    <a:cubicBezTo>
                      <a:pt x="757" y="193"/>
                      <a:pt x="776" y="205"/>
                      <a:pt x="794" y="217"/>
                    </a:cubicBezTo>
                    <a:cubicBezTo>
                      <a:pt x="794" y="217"/>
                      <a:pt x="794" y="216"/>
                      <a:pt x="794" y="216"/>
                    </a:cubicBezTo>
                    <a:cubicBezTo>
                      <a:pt x="775" y="204"/>
                      <a:pt x="756" y="192"/>
                      <a:pt x="737" y="180"/>
                    </a:cubicBezTo>
                    <a:moveTo>
                      <a:pt x="665" y="140"/>
                    </a:moveTo>
                    <a:cubicBezTo>
                      <a:pt x="665" y="140"/>
                      <a:pt x="665" y="140"/>
                      <a:pt x="665" y="140"/>
                    </a:cubicBezTo>
                    <a:cubicBezTo>
                      <a:pt x="665" y="141"/>
                      <a:pt x="665" y="141"/>
                      <a:pt x="665" y="141"/>
                    </a:cubicBezTo>
                    <a:cubicBezTo>
                      <a:pt x="689" y="154"/>
                      <a:pt x="713" y="167"/>
                      <a:pt x="736" y="180"/>
                    </a:cubicBezTo>
                    <a:cubicBezTo>
                      <a:pt x="735" y="180"/>
                      <a:pt x="735" y="180"/>
                      <a:pt x="735" y="179"/>
                    </a:cubicBezTo>
                    <a:cubicBezTo>
                      <a:pt x="712" y="166"/>
                      <a:pt x="689" y="153"/>
                      <a:pt x="665" y="140"/>
                    </a:cubicBezTo>
                    <a:moveTo>
                      <a:pt x="502" y="119"/>
                    </a:moveTo>
                    <a:cubicBezTo>
                      <a:pt x="502" y="119"/>
                      <a:pt x="502" y="119"/>
                      <a:pt x="502" y="119"/>
                    </a:cubicBezTo>
                    <a:cubicBezTo>
                      <a:pt x="502" y="119"/>
                      <a:pt x="501" y="120"/>
                      <a:pt x="500" y="121"/>
                    </a:cubicBezTo>
                    <a:cubicBezTo>
                      <a:pt x="500" y="121"/>
                      <a:pt x="500" y="121"/>
                      <a:pt x="500" y="121"/>
                    </a:cubicBezTo>
                    <a:cubicBezTo>
                      <a:pt x="495" y="126"/>
                      <a:pt x="489" y="133"/>
                      <a:pt x="483" y="139"/>
                    </a:cubicBezTo>
                    <a:cubicBezTo>
                      <a:pt x="479" y="138"/>
                      <a:pt x="476" y="136"/>
                      <a:pt x="472" y="134"/>
                    </a:cubicBezTo>
                    <a:cubicBezTo>
                      <a:pt x="472" y="135"/>
                      <a:pt x="472" y="135"/>
                      <a:pt x="471" y="135"/>
                    </a:cubicBezTo>
                    <a:cubicBezTo>
                      <a:pt x="471" y="135"/>
                      <a:pt x="471" y="135"/>
                      <a:pt x="471" y="136"/>
                    </a:cubicBezTo>
                    <a:cubicBezTo>
                      <a:pt x="471" y="136"/>
                      <a:pt x="471" y="136"/>
                      <a:pt x="471" y="136"/>
                    </a:cubicBezTo>
                    <a:cubicBezTo>
                      <a:pt x="471" y="136"/>
                      <a:pt x="471" y="136"/>
                      <a:pt x="471" y="136"/>
                    </a:cubicBezTo>
                    <a:cubicBezTo>
                      <a:pt x="475" y="137"/>
                      <a:pt x="478" y="139"/>
                      <a:pt x="482" y="141"/>
                    </a:cubicBezTo>
                    <a:cubicBezTo>
                      <a:pt x="482" y="141"/>
                      <a:pt x="482" y="141"/>
                      <a:pt x="482" y="141"/>
                    </a:cubicBezTo>
                    <a:cubicBezTo>
                      <a:pt x="483" y="141"/>
                      <a:pt x="483" y="141"/>
                      <a:pt x="484" y="142"/>
                    </a:cubicBezTo>
                    <a:cubicBezTo>
                      <a:pt x="484" y="142"/>
                      <a:pt x="484" y="142"/>
                      <a:pt x="484" y="142"/>
                    </a:cubicBezTo>
                    <a:cubicBezTo>
                      <a:pt x="490" y="134"/>
                      <a:pt x="497" y="128"/>
                      <a:pt x="503" y="122"/>
                    </a:cubicBezTo>
                    <a:cubicBezTo>
                      <a:pt x="503" y="121"/>
                      <a:pt x="504" y="120"/>
                      <a:pt x="505" y="120"/>
                    </a:cubicBezTo>
                    <a:cubicBezTo>
                      <a:pt x="504" y="119"/>
                      <a:pt x="503" y="119"/>
                      <a:pt x="502" y="119"/>
                    </a:cubicBezTo>
                    <a:moveTo>
                      <a:pt x="400" y="104"/>
                    </a:moveTo>
                    <a:cubicBezTo>
                      <a:pt x="400" y="105"/>
                      <a:pt x="399" y="105"/>
                      <a:pt x="399" y="105"/>
                    </a:cubicBezTo>
                    <a:cubicBezTo>
                      <a:pt x="405" y="108"/>
                      <a:pt x="411" y="110"/>
                      <a:pt x="417" y="113"/>
                    </a:cubicBezTo>
                    <a:cubicBezTo>
                      <a:pt x="418" y="113"/>
                      <a:pt x="419" y="113"/>
                      <a:pt x="419" y="114"/>
                    </a:cubicBezTo>
                    <a:cubicBezTo>
                      <a:pt x="425" y="116"/>
                      <a:pt x="431" y="119"/>
                      <a:pt x="437" y="121"/>
                    </a:cubicBezTo>
                    <a:cubicBezTo>
                      <a:pt x="437" y="121"/>
                      <a:pt x="437" y="121"/>
                      <a:pt x="437" y="121"/>
                    </a:cubicBezTo>
                    <a:cubicBezTo>
                      <a:pt x="437" y="121"/>
                      <a:pt x="437" y="121"/>
                      <a:pt x="437" y="121"/>
                    </a:cubicBezTo>
                    <a:cubicBezTo>
                      <a:pt x="437" y="121"/>
                      <a:pt x="438" y="120"/>
                      <a:pt x="438" y="120"/>
                    </a:cubicBezTo>
                    <a:cubicBezTo>
                      <a:pt x="438" y="120"/>
                      <a:pt x="438" y="120"/>
                      <a:pt x="438" y="120"/>
                    </a:cubicBezTo>
                    <a:cubicBezTo>
                      <a:pt x="432" y="117"/>
                      <a:pt x="427" y="115"/>
                      <a:pt x="421" y="113"/>
                    </a:cubicBezTo>
                    <a:cubicBezTo>
                      <a:pt x="421" y="113"/>
                      <a:pt x="421" y="113"/>
                      <a:pt x="421" y="113"/>
                    </a:cubicBezTo>
                    <a:cubicBezTo>
                      <a:pt x="420" y="112"/>
                      <a:pt x="419" y="112"/>
                      <a:pt x="418" y="112"/>
                    </a:cubicBezTo>
                    <a:cubicBezTo>
                      <a:pt x="418" y="112"/>
                      <a:pt x="418" y="112"/>
                      <a:pt x="418" y="112"/>
                    </a:cubicBezTo>
                    <a:cubicBezTo>
                      <a:pt x="412" y="109"/>
                      <a:pt x="406" y="107"/>
                      <a:pt x="400" y="104"/>
                    </a:cubicBezTo>
                    <a:moveTo>
                      <a:pt x="589" y="101"/>
                    </a:moveTo>
                    <a:cubicBezTo>
                      <a:pt x="588" y="102"/>
                      <a:pt x="588" y="102"/>
                      <a:pt x="588" y="102"/>
                    </a:cubicBezTo>
                    <a:cubicBezTo>
                      <a:pt x="606" y="110"/>
                      <a:pt x="623" y="119"/>
                      <a:pt x="640" y="128"/>
                    </a:cubicBezTo>
                    <a:cubicBezTo>
                      <a:pt x="640" y="128"/>
                      <a:pt x="640" y="128"/>
                      <a:pt x="640" y="128"/>
                    </a:cubicBezTo>
                    <a:cubicBezTo>
                      <a:pt x="640" y="127"/>
                      <a:pt x="640" y="127"/>
                      <a:pt x="640" y="127"/>
                    </a:cubicBezTo>
                    <a:cubicBezTo>
                      <a:pt x="640" y="127"/>
                      <a:pt x="640" y="127"/>
                      <a:pt x="640" y="127"/>
                    </a:cubicBezTo>
                    <a:cubicBezTo>
                      <a:pt x="623" y="118"/>
                      <a:pt x="606" y="110"/>
                      <a:pt x="589" y="101"/>
                    </a:cubicBezTo>
                    <a:moveTo>
                      <a:pt x="523" y="99"/>
                    </a:moveTo>
                    <a:cubicBezTo>
                      <a:pt x="518" y="104"/>
                      <a:pt x="512" y="110"/>
                      <a:pt x="506" y="116"/>
                    </a:cubicBezTo>
                    <a:cubicBezTo>
                      <a:pt x="506" y="116"/>
                      <a:pt x="506" y="116"/>
                      <a:pt x="506" y="116"/>
                    </a:cubicBezTo>
                    <a:cubicBezTo>
                      <a:pt x="505" y="116"/>
                      <a:pt x="504" y="117"/>
                      <a:pt x="504" y="118"/>
                    </a:cubicBezTo>
                    <a:cubicBezTo>
                      <a:pt x="504" y="118"/>
                      <a:pt x="505" y="118"/>
                      <a:pt x="506" y="119"/>
                    </a:cubicBezTo>
                    <a:cubicBezTo>
                      <a:pt x="506" y="119"/>
                      <a:pt x="506" y="119"/>
                      <a:pt x="506" y="119"/>
                    </a:cubicBezTo>
                    <a:cubicBezTo>
                      <a:pt x="507" y="118"/>
                      <a:pt x="507" y="117"/>
                      <a:pt x="508" y="116"/>
                    </a:cubicBezTo>
                    <a:cubicBezTo>
                      <a:pt x="514" y="110"/>
                      <a:pt x="520" y="105"/>
                      <a:pt x="525" y="100"/>
                    </a:cubicBezTo>
                    <a:cubicBezTo>
                      <a:pt x="525" y="100"/>
                      <a:pt x="525" y="100"/>
                      <a:pt x="525" y="100"/>
                    </a:cubicBezTo>
                    <a:cubicBezTo>
                      <a:pt x="524" y="100"/>
                      <a:pt x="524" y="100"/>
                      <a:pt x="523" y="99"/>
                    </a:cubicBezTo>
                    <a:moveTo>
                      <a:pt x="367" y="91"/>
                    </a:moveTo>
                    <a:cubicBezTo>
                      <a:pt x="367" y="92"/>
                      <a:pt x="366" y="92"/>
                      <a:pt x="366" y="92"/>
                    </a:cubicBezTo>
                    <a:cubicBezTo>
                      <a:pt x="376" y="96"/>
                      <a:pt x="386" y="100"/>
                      <a:pt x="396" y="104"/>
                    </a:cubicBezTo>
                    <a:cubicBezTo>
                      <a:pt x="396" y="104"/>
                      <a:pt x="396" y="104"/>
                      <a:pt x="396" y="104"/>
                    </a:cubicBezTo>
                    <a:cubicBezTo>
                      <a:pt x="397" y="104"/>
                      <a:pt x="397" y="104"/>
                      <a:pt x="398" y="103"/>
                    </a:cubicBezTo>
                    <a:cubicBezTo>
                      <a:pt x="388" y="99"/>
                      <a:pt x="377" y="95"/>
                      <a:pt x="367" y="91"/>
                    </a:cubicBezTo>
                    <a:moveTo>
                      <a:pt x="547" y="82"/>
                    </a:moveTo>
                    <a:cubicBezTo>
                      <a:pt x="542" y="85"/>
                      <a:pt x="536" y="89"/>
                      <a:pt x="531" y="93"/>
                    </a:cubicBezTo>
                    <a:cubicBezTo>
                      <a:pt x="532" y="93"/>
                      <a:pt x="532" y="93"/>
                      <a:pt x="533" y="94"/>
                    </a:cubicBezTo>
                    <a:cubicBezTo>
                      <a:pt x="538" y="90"/>
                      <a:pt x="543" y="86"/>
                      <a:pt x="548" y="83"/>
                    </a:cubicBezTo>
                    <a:cubicBezTo>
                      <a:pt x="561" y="89"/>
                      <a:pt x="574" y="95"/>
                      <a:pt x="587" y="101"/>
                    </a:cubicBezTo>
                    <a:cubicBezTo>
                      <a:pt x="587" y="101"/>
                      <a:pt x="587" y="101"/>
                      <a:pt x="587" y="101"/>
                    </a:cubicBezTo>
                    <a:cubicBezTo>
                      <a:pt x="587" y="101"/>
                      <a:pt x="587" y="101"/>
                      <a:pt x="587" y="101"/>
                    </a:cubicBezTo>
                    <a:cubicBezTo>
                      <a:pt x="574" y="94"/>
                      <a:pt x="560" y="88"/>
                      <a:pt x="547" y="82"/>
                    </a:cubicBezTo>
                    <a:moveTo>
                      <a:pt x="269" y="57"/>
                    </a:moveTo>
                    <a:cubicBezTo>
                      <a:pt x="269" y="57"/>
                      <a:pt x="269" y="57"/>
                      <a:pt x="269" y="57"/>
                    </a:cubicBezTo>
                    <a:cubicBezTo>
                      <a:pt x="268" y="57"/>
                      <a:pt x="268" y="58"/>
                      <a:pt x="267" y="58"/>
                    </a:cubicBezTo>
                    <a:cubicBezTo>
                      <a:pt x="267" y="58"/>
                      <a:pt x="267" y="58"/>
                      <a:pt x="267" y="58"/>
                    </a:cubicBezTo>
                    <a:cubicBezTo>
                      <a:pt x="291" y="66"/>
                      <a:pt x="316" y="74"/>
                      <a:pt x="341" y="83"/>
                    </a:cubicBezTo>
                    <a:cubicBezTo>
                      <a:pt x="342" y="84"/>
                      <a:pt x="343" y="84"/>
                      <a:pt x="343" y="84"/>
                    </a:cubicBezTo>
                    <a:cubicBezTo>
                      <a:pt x="350" y="87"/>
                      <a:pt x="357" y="89"/>
                      <a:pt x="363" y="92"/>
                    </a:cubicBezTo>
                    <a:cubicBezTo>
                      <a:pt x="364" y="91"/>
                      <a:pt x="364" y="91"/>
                      <a:pt x="365" y="90"/>
                    </a:cubicBezTo>
                    <a:cubicBezTo>
                      <a:pt x="358" y="88"/>
                      <a:pt x="352" y="86"/>
                      <a:pt x="345" y="83"/>
                    </a:cubicBezTo>
                    <a:cubicBezTo>
                      <a:pt x="345" y="83"/>
                      <a:pt x="345" y="83"/>
                      <a:pt x="345" y="83"/>
                    </a:cubicBezTo>
                    <a:cubicBezTo>
                      <a:pt x="345" y="83"/>
                      <a:pt x="345" y="83"/>
                      <a:pt x="345" y="83"/>
                    </a:cubicBezTo>
                    <a:cubicBezTo>
                      <a:pt x="344" y="83"/>
                      <a:pt x="344" y="83"/>
                      <a:pt x="343" y="82"/>
                    </a:cubicBezTo>
                    <a:cubicBezTo>
                      <a:pt x="318" y="73"/>
                      <a:pt x="293" y="65"/>
                      <a:pt x="269" y="57"/>
                    </a:cubicBezTo>
                    <a:moveTo>
                      <a:pt x="227" y="44"/>
                    </a:moveTo>
                    <a:cubicBezTo>
                      <a:pt x="227" y="45"/>
                      <a:pt x="227" y="45"/>
                      <a:pt x="226" y="45"/>
                    </a:cubicBezTo>
                    <a:cubicBezTo>
                      <a:pt x="226" y="45"/>
                      <a:pt x="226" y="45"/>
                      <a:pt x="226" y="45"/>
                    </a:cubicBezTo>
                    <a:cubicBezTo>
                      <a:pt x="226" y="45"/>
                      <a:pt x="226" y="45"/>
                      <a:pt x="226" y="45"/>
                    </a:cubicBezTo>
                    <a:cubicBezTo>
                      <a:pt x="226" y="45"/>
                      <a:pt x="226" y="45"/>
                      <a:pt x="225" y="45"/>
                    </a:cubicBezTo>
                    <a:cubicBezTo>
                      <a:pt x="238" y="49"/>
                      <a:pt x="252" y="53"/>
                      <a:pt x="265" y="57"/>
                    </a:cubicBezTo>
                    <a:cubicBezTo>
                      <a:pt x="265" y="57"/>
                      <a:pt x="265" y="57"/>
                      <a:pt x="265" y="57"/>
                    </a:cubicBezTo>
                    <a:cubicBezTo>
                      <a:pt x="265" y="57"/>
                      <a:pt x="266" y="57"/>
                      <a:pt x="267" y="56"/>
                    </a:cubicBezTo>
                    <a:cubicBezTo>
                      <a:pt x="254" y="52"/>
                      <a:pt x="240" y="48"/>
                      <a:pt x="227" y="44"/>
                    </a:cubicBezTo>
                    <a:moveTo>
                      <a:pt x="175" y="30"/>
                    </a:moveTo>
                    <a:cubicBezTo>
                      <a:pt x="175" y="30"/>
                      <a:pt x="174" y="31"/>
                      <a:pt x="173" y="31"/>
                    </a:cubicBezTo>
                    <a:cubicBezTo>
                      <a:pt x="185" y="34"/>
                      <a:pt x="196" y="37"/>
                      <a:pt x="208" y="40"/>
                    </a:cubicBezTo>
                    <a:cubicBezTo>
                      <a:pt x="208" y="40"/>
                      <a:pt x="208" y="40"/>
                      <a:pt x="208" y="40"/>
                    </a:cubicBezTo>
                    <a:cubicBezTo>
                      <a:pt x="208" y="40"/>
                      <a:pt x="208" y="40"/>
                      <a:pt x="208" y="40"/>
                    </a:cubicBezTo>
                    <a:cubicBezTo>
                      <a:pt x="208" y="40"/>
                      <a:pt x="208" y="40"/>
                      <a:pt x="208" y="40"/>
                    </a:cubicBezTo>
                    <a:cubicBezTo>
                      <a:pt x="208" y="40"/>
                      <a:pt x="208" y="40"/>
                      <a:pt x="209" y="40"/>
                    </a:cubicBezTo>
                    <a:cubicBezTo>
                      <a:pt x="209" y="40"/>
                      <a:pt x="209" y="40"/>
                      <a:pt x="209" y="40"/>
                    </a:cubicBezTo>
                    <a:cubicBezTo>
                      <a:pt x="210" y="40"/>
                      <a:pt x="210" y="40"/>
                      <a:pt x="210" y="40"/>
                    </a:cubicBezTo>
                    <a:cubicBezTo>
                      <a:pt x="210" y="39"/>
                      <a:pt x="210" y="39"/>
                      <a:pt x="210" y="39"/>
                    </a:cubicBezTo>
                    <a:cubicBezTo>
                      <a:pt x="198" y="36"/>
                      <a:pt x="187" y="33"/>
                      <a:pt x="175" y="30"/>
                    </a:cubicBezTo>
                    <a:moveTo>
                      <a:pt x="2" y="0"/>
                    </a:moveTo>
                    <a:cubicBezTo>
                      <a:pt x="2" y="0"/>
                      <a:pt x="2" y="0"/>
                      <a:pt x="2" y="0"/>
                    </a:cubicBezTo>
                    <a:cubicBezTo>
                      <a:pt x="1" y="1"/>
                      <a:pt x="1" y="1"/>
                      <a:pt x="0" y="1"/>
                    </a:cubicBezTo>
                    <a:cubicBezTo>
                      <a:pt x="0" y="1"/>
                      <a:pt x="0" y="1"/>
                      <a:pt x="0" y="1"/>
                    </a:cubicBezTo>
                    <a:cubicBezTo>
                      <a:pt x="11" y="2"/>
                      <a:pt x="23" y="3"/>
                      <a:pt x="35" y="5"/>
                    </a:cubicBezTo>
                    <a:cubicBezTo>
                      <a:pt x="36" y="5"/>
                      <a:pt x="36" y="5"/>
                      <a:pt x="37" y="5"/>
                    </a:cubicBezTo>
                    <a:cubicBezTo>
                      <a:pt x="55" y="7"/>
                      <a:pt x="74" y="10"/>
                      <a:pt x="94" y="14"/>
                    </a:cubicBezTo>
                    <a:cubicBezTo>
                      <a:pt x="97" y="14"/>
                      <a:pt x="100" y="15"/>
                      <a:pt x="104" y="16"/>
                    </a:cubicBezTo>
                    <a:cubicBezTo>
                      <a:pt x="104" y="16"/>
                      <a:pt x="105" y="16"/>
                      <a:pt x="106" y="16"/>
                    </a:cubicBezTo>
                    <a:cubicBezTo>
                      <a:pt x="107" y="16"/>
                      <a:pt x="107" y="16"/>
                      <a:pt x="108" y="16"/>
                    </a:cubicBezTo>
                    <a:cubicBezTo>
                      <a:pt x="108" y="16"/>
                      <a:pt x="108" y="16"/>
                      <a:pt x="108" y="16"/>
                    </a:cubicBezTo>
                    <a:cubicBezTo>
                      <a:pt x="109" y="17"/>
                      <a:pt x="110" y="17"/>
                      <a:pt x="110" y="17"/>
                    </a:cubicBezTo>
                    <a:cubicBezTo>
                      <a:pt x="110" y="17"/>
                      <a:pt x="110" y="17"/>
                      <a:pt x="110" y="17"/>
                    </a:cubicBezTo>
                    <a:cubicBezTo>
                      <a:pt x="130" y="21"/>
                      <a:pt x="150" y="25"/>
                      <a:pt x="171" y="31"/>
                    </a:cubicBezTo>
                    <a:cubicBezTo>
                      <a:pt x="171" y="31"/>
                      <a:pt x="171" y="31"/>
                      <a:pt x="171" y="31"/>
                    </a:cubicBezTo>
                    <a:cubicBezTo>
                      <a:pt x="172" y="30"/>
                      <a:pt x="172" y="30"/>
                      <a:pt x="173" y="30"/>
                    </a:cubicBezTo>
                    <a:cubicBezTo>
                      <a:pt x="153" y="24"/>
                      <a:pt x="133" y="20"/>
                      <a:pt x="113" y="16"/>
                    </a:cubicBezTo>
                    <a:cubicBezTo>
                      <a:pt x="113" y="16"/>
                      <a:pt x="113" y="16"/>
                      <a:pt x="113" y="16"/>
                    </a:cubicBezTo>
                    <a:cubicBezTo>
                      <a:pt x="112" y="16"/>
                      <a:pt x="111" y="16"/>
                      <a:pt x="111" y="16"/>
                    </a:cubicBezTo>
                    <a:cubicBezTo>
                      <a:pt x="111" y="16"/>
                      <a:pt x="111" y="16"/>
                      <a:pt x="111" y="16"/>
                    </a:cubicBezTo>
                    <a:cubicBezTo>
                      <a:pt x="110" y="15"/>
                      <a:pt x="109" y="15"/>
                      <a:pt x="108" y="15"/>
                    </a:cubicBezTo>
                    <a:cubicBezTo>
                      <a:pt x="108" y="15"/>
                      <a:pt x="108" y="15"/>
                      <a:pt x="108" y="15"/>
                    </a:cubicBezTo>
                    <a:cubicBezTo>
                      <a:pt x="108" y="15"/>
                      <a:pt x="107" y="15"/>
                      <a:pt x="106" y="15"/>
                    </a:cubicBezTo>
                    <a:cubicBezTo>
                      <a:pt x="106" y="15"/>
                      <a:pt x="106" y="15"/>
                      <a:pt x="106" y="15"/>
                    </a:cubicBezTo>
                    <a:cubicBezTo>
                      <a:pt x="103" y="14"/>
                      <a:pt x="100" y="13"/>
                      <a:pt x="97" y="13"/>
                    </a:cubicBezTo>
                    <a:cubicBezTo>
                      <a:pt x="77" y="9"/>
                      <a:pt x="58" y="6"/>
                      <a:pt x="40" y="4"/>
                    </a:cubicBezTo>
                    <a:cubicBezTo>
                      <a:pt x="40" y="4"/>
                      <a:pt x="40" y="4"/>
                      <a:pt x="40" y="4"/>
                    </a:cubicBezTo>
                    <a:cubicBezTo>
                      <a:pt x="39" y="4"/>
                      <a:pt x="39" y="4"/>
                      <a:pt x="38" y="4"/>
                    </a:cubicBezTo>
                    <a:cubicBezTo>
                      <a:pt x="38" y="4"/>
                      <a:pt x="38" y="4"/>
                      <a:pt x="38" y="4"/>
                    </a:cubicBezTo>
                    <a:cubicBezTo>
                      <a:pt x="25" y="2"/>
                      <a:pt x="13" y="1"/>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9" name="Freeform 170"/>
              <p:cNvSpPr>
                <a:spLocks noEditPoints="1"/>
              </p:cNvSpPr>
              <p:nvPr/>
            </p:nvSpPr>
            <p:spPr bwMode="auto">
              <a:xfrm>
                <a:off x="276" y="565"/>
                <a:ext cx="1053" cy="346"/>
              </a:xfrm>
              <a:custGeom>
                <a:avLst/>
                <a:gdLst>
                  <a:gd name="T0" fmla="*/ 625 w 678"/>
                  <a:gd name="T1" fmla="*/ 219 h 223"/>
                  <a:gd name="T2" fmla="*/ 626 w 678"/>
                  <a:gd name="T3" fmla="*/ 223 h 223"/>
                  <a:gd name="T4" fmla="*/ 652 w 678"/>
                  <a:gd name="T5" fmla="*/ 156 h 223"/>
                  <a:gd name="T6" fmla="*/ 654 w 678"/>
                  <a:gd name="T7" fmla="*/ 155 h 223"/>
                  <a:gd name="T8" fmla="*/ 659 w 678"/>
                  <a:gd name="T9" fmla="*/ 137 h 223"/>
                  <a:gd name="T10" fmla="*/ 471 w 678"/>
                  <a:gd name="T11" fmla="*/ 147 h 223"/>
                  <a:gd name="T12" fmla="*/ 511 w 678"/>
                  <a:gd name="T13" fmla="*/ 165 h 223"/>
                  <a:gd name="T14" fmla="*/ 604 w 678"/>
                  <a:gd name="T15" fmla="*/ 209 h 223"/>
                  <a:gd name="T16" fmla="*/ 510 w 678"/>
                  <a:gd name="T17" fmla="*/ 163 h 223"/>
                  <a:gd name="T18" fmla="*/ 475 w 678"/>
                  <a:gd name="T19" fmla="*/ 147 h 223"/>
                  <a:gd name="T20" fmla="*/ 442 w 678"/>
                  <a:gd name="T21" fmla="*/ 132 h 223"/>
                  <a:gd name="T22" fmla="*/ 662 w 678"/>
                  <a:gd name="T23" fmla="*/ 137 h 223"/>
                  <a:gd name="T24" fmla="*/ 668 w 678"/>
                  <a:gd name="T25" fmla="*/ 113 h 223"/>
                  <a:gd name="T26" fmla="*/ 381 w 678"/>
                  <a:gd name="T27" fmla="*/ 109 h 223"/>
                  <a:gd name="T28" fmla="*/ 438 w 678"/>
                  <a:gd name="T29" fmla="*/ 133 h 223"/>
                  <a:gd name="T30" fmla="*/ 439 w 678"/>
                  <a:gd name="T31" fmla="*/ 131 h 223"/>
                  <a:gd name="T32" fmla="*/ 402 w 678"/>
                  <a:gd name="T33" fmla="*/ 116 h 223"/>
                  <a:gd name="T34" fmla="*/ 353 w 678"/>
                  <a:gd name="T35" fmla="*/ 96 h 223"/>
                  <a:gd name="T36" fmla="*/ 378 w 678"/>
                  <a:gd name="T37" fmla="*/ 108 h 223"/>
                  <a:gd name="T38" fmla="*/ 674 w 678"/>
                  <a:gd name="T39" fmla="*/ 92 h 223"/>
                  <a:gd name="T40" fmla="*/ 676 w 678"/>
                  <a:gd name="T41" fmla="*/ 93 h 223"/>
                  <a:gd name="T42" fmla="*/ 674 w 678"/>
                  <a:gd name="T43" fmla="*/ 91 h 223"/>
                  <a:gd name="T44" fmla="*/ 677 w 678"/>
                  <a:gd name="T45" fmla="*/ 81 h 223"/>
                  <a:gd name="T46" fmla="*/ 676 w 678"/>
                  <a:gd name="T47" fmla="*/ 80 h 223"/>
                  <a:gd name="T48" fmla="*/ 677 w 678"/>
                  <a:gd name="T49" fmla="*/ 81 h 223"/>
                  <a:gd name="T50" fmla="*/ 675 w 678"/>
                  <a:gd name="T51" fmla="*/ 77 h 223"/>
                  <a:gd name="T52" fmla="*/ 259 w 678"/>
                  <a:gd name="T53" fmla="*/ 65 h 223"/>
                  <a:gd name="T54" fmla="*/ 262 w 678"/>
                  <a:gd name="T55" fmla="*/ 65 h 223"/>
                  <a:gd name="T56" fmla="*/ 321 w 678"/>
                  <a:gd name="T57" fmla="*/ 86 h 223"/>
                  <a:gd name="T58" fmla="*/ 332 w 678"/>
                  <a:gd name="T59" fmla="*/ 90 h 223"/>
                  <a:gd name="T60" fmla="*/ 334 w 678"/>
                  <a:gd name="T61" fmla="*/ 89 h 223"/>
                  <a:gd name="T62" fmla="*/ 320 w 678"/>
                  <a:gd name="T63" fmla="*/ 84 h 223"/>
                  <a:gd name="T64" fmla="*/ 264 w 678"/>
                  <a:gd name="T65" fmla="*/ 64 h 223"/>
                  <a:gd name="T66" fmla="*/ 258 w 678"/>
                  <a:gd name="T67" fmla="*/ 62 h 223"/>
                  <a:gd name="T68" fmla="*/ 183 w 678"/>
                  <a:gd name="T69" fmla="*/ 41 h 223"/>
                  <a:gd name="T70" fmla="*/ 220 w 678"/>
                  <a:gd name="T71" fmla="*/ 52 h 223"/>
                  <a:gd name="T72" fmla="*/ 186 w 678"/>
                  <a:gd name="T73" fmla="*/ 40 h 223"/>
                  <a:gd name="T74" fmla="*/ 181 w 678"/>
                  <a:gd name="T75" fmla="*/ 41 h 223"/>
                  <a:gd name="T76" fmla="*/ 147 w 678"/>
                  <a:gd name="T77" fmla="*/ 30 h 223"/>
                  <a:gd name="T78" fmla="*/ 1 w 678"/>
                  <a:gd name="T79" fmla="*/ 1 h 223"/>
                  <a:gd name="T80" fmla="*/ 25 w 678"/>
                  <a:gd name="T81" fmla="*/ 5 h 223"/>
                  <a:gd name="T82" fmla="*/ 63 w 678"/>
                  <a:gd name="T83" fmla="*/ 12 h 223"/>
                  <a:gd name="T84" fmla="*/ 66 w 678"/>
                  <a:gd name="T85" fmla="*/ 13 h 223"/>
                  <a:gd name="T86" fmla="*/ 126 w 678"/>
                  <a:gd name="T87" fmla="*/ 26 h 223"/>
                  <a:gd name="T88" fmla="*/ 71 w 678"/>
                  <a:gd name="T89" fmla="*/ 12 h 223"/>
                  <a:gd name="T90" fmla="*/ 69 w 678"/>
                  <a:gd name="T91" fmla="*/ 12 h 223"/>
                  <a:gd name="T92" fmla="*/ 64 w 678"/>
                  <a:gd name="T93" fmla="*/ 11 h 223"/>
                  <a:gd name="T94" fmla="*/ 27 w 678"/>
                  <a:gd name="T95" fmla="*/ 4 h 223"/>
                  <a:gd name="T96" fmla="*/ 25 w 678"/>
                  <a:gd name="T97" fmla="*/ 4 h 223"/>
                  <a:gd name="T98" fmla="*/ 1 w 678"/>
                  <a:gd name="T9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8" h="223">
                    <a:moveTo>
                      <a:pt x="652" y="156"/>
                    </a:moveTo>
                    <a:cubicBezTo>
                      <a:pt x="647" y="166"/>
                      <a:pt x="642" y="178"/>
                      <a:pt x="637" y="191"/>
                    </a:cubicBezTo>
                    <a:cubicBezTo>
                      <a:pt x="633" y="200"/>
                      <a:pt x="629" y="210"/>
                      <a:pt x="625" y="219"/>
                    </a:cubicBezTo>
                    <a:cubicBezTo>
                      <a:pt x="619" y="216"/>
                      <a:pt x="613" y="213"/>
                      <a:pt x="607" y="210"/>
                    </a:cubicBezTo>
                    <a:cubicBezTo>
                      <a:pt x="606" y="211"/>
                      <a:pt x="606" y="211"/>
                      <a:pt x="606" y="212"/>
                    </a:cubicBezTo>
                    <a:cubicBezTo>
                      <a:pt x="613" y="215"/>
                      <a:pt x="619" y="219"/>
                      <a:pt x="626" y="223"/>
                    </a:cubicBezTo>
                    <a:cubicBezTo>
                      <a:pt x="631" y="212"/>
                      <a:pt x="635" y="202"/>
                      <a:pt x="639" y="192"/>
                    </a:cubicBezTo>
                    <a:cubicBezTo>
                      <a:pt x="645" y="179"/>
                      <a:pt x="650" y="168"/>
                      <a:pt x="654" y="157"/>
                    </a:cubicBezTo>
                    <a:cubicBezTo>
                      <a:pt x="653" y="156"/>
                      <a:pt x="652" y="156"/>
                      <a:pt x="652" y="156"/>
                    </a:cubicBezTo>
                    <a:moveTo>
                      <a:pt x="659" y="137"/>
                    </a:moveTo>
                    <a:cubicBezTo>
                      <a:pt x="657" y="142"/>
                      <a:pt x="655" y="148"/>
                      <a:pt x="652" y="154"/>
                    </a:cubicBezTo>
                    <a:cubicBezTo>
                      <a:pt x="653" y="155"/>
                      <a:pt x="654" y="155"/>
                      <a:pt x="654" y="155"/>
                    </a:cubicBezTo>
                    <a:cubicBezTo>
                      <a:pt x="654" y="155"/>
                      <a:pt x="654" y="155"/>
                      <a:pt x="654" y="155"/>
                    </a:cubicBezTo>
                    <a:cubicBezTo>
                      <a:pt x="657" y="149"/>
                      <a:pt x="659" y="143"/>
                      <a:pt x="661" y="138"/>
                    </a:cubicBezTo>
                    <a:cubicBezTo>
                      <a:pt x="661" y="137"/>
                      <a:pt x="660" y="137"/>
                      <a:pt x="659" y="137"/>
                    </a:cubicBezTo>
                    <a:moveTo>
                      <a:pt x="442" y="132"/>
                    </a:moveTo>
                    <a:cubicBezTo>
                      <a:pt x="441" y="133"/>
                      <a:pt x="441" y="133"/>
                      <a:pt x="441" y="134"/>
                    </a:cubicBezTo>
                    <a:cubicBezTo>
                      <a:pt x="451" y="138"/>
                      <a:pt x="461" y="143"/>
                      <a:pt x="471" y="147"/>
                    </a:cubicBezTo>
                    <a:cubicBezTo>
                      <a:pt x="472" y="147"/>
                      <a:pt x="472" y="148"/>
                      <a:pt x="473" y="148"/>
                    </a:cubicBezTo>
                    <a:cubicBezTo>
                      <a:pt x="485" y="153"/>
                      <a:pt x="497" y="159"/>
                      <a:pt x="509" y="164"/>
                    </a:cubicBezTo>
                    <a:cubicBezTo>
                      <a:pt x="509" y="165"/>
                      <a:pt x="510" y="165"/>
                      <a:pt x="511" y="165"/>
                    </a:cubicBezTo>
                    <a:cubicBezTo>
                      <a:pt x="542" y="180"/>
                      <a:pt x="573" y="195"/>
                      <a:pt x="603" y="211"/>
                    </a:cubicBezTo>
                    <a:cubicBezTo>
                      <a:pt x="603" y="211"/>
                      <a:pt x="603" y="211"/>
                      <a:pt x="603" y="211"/>
                    </a:cubicBezTo>
                    <a:cubicBezTo>
                      <a:pt x="604" y="210"/>
                      <a:pt x="604" y="209"/>
                      <a:pt x="604" y="209"/>
                    </a:cubicBezTo>
                    <a:cubicBezTo>
                      <a:pt x="574" y="193"/>
                      <a:pt x="543" y="178"/>
                      <a:pt x="512" y="164"/>
                    </a:cubicBezTo>
                    <a:cubicBezTo>
                      <a:pt x="512" y="164"/>
                      <a:pt x="512" y="164"/>
                      <a:pt x="512" y="164"/>
                    </a:cubicBezTo>
                    <a:cubicBezTo>
                      <a:pt x="511" y="163"/>
                      <a:pt x="511" y="163"/>
                      <a:pt x="510" y="163"/>
                    </a:cubicBezTo>
                    <a:cubicBezTo>
                      <a:pt x="510" y="163"/>
                      <a:pt x="510" y="163"/>
                      <a:pt x="510" y="163"/>
                    </a:cubicBezTo>
                    <a:cubicBezTo>
                      <a:pt x="498" y="157"/>
                      <a:pt x="486" y="152"/>
                      <a:pt x="475" y="147"/>
                    </a:cubicBezTo>
                    <a:cubicBezTo>
                      <a:pt x="475" y="147"/>
                      <a:pt x="475" y="147"/>
                      <a:pt x="475" y="147"/>
                    </a:cubicBezTo>
                    <a:cubicBezTo>
                      <a:pt x="474" y="146"/>
                      <a:pt x="473" y="146"/>
                      <a:pt x="472" y="146"/>
                    </a:cubicBezTo>
                    <a:cubicBezTo>
                      <a:pt x="472" y="146"/>
                      <a:pt x="472" y="146"/>
                      <a:pt x="472" y="146"/>
                    </a:cubicBezTo>
                    <a:cubicBezTo>
                      <a:pt x="462" y="141"/>
                      <a:pt x="452" y="137"/>
                      <a:pt x="442" y="132"/>
                    </a:cubicBezTo>
                    <a:moveTo>
                      <a:pt x="668" y="113"/>
                    </a:moveTo>
                    <a:cubicBezTo>
                      <a:pt x="666" y="120"/>
                      <a:pt x="663" y="127"/>
                      <a:pt x="660" y="135"/>
                    </a:cubicBezTo>
                    <a:cubicBezTo>
                      <a:pt x="660" y="136"/>
                      <a:pt x="661" y="136"/>
                      <a:pt x="662" y="137"/>
                    </a:cubicBezTo>
                    <a:cubicBezTo>
                      <a:pt x="662" y="137"/>
                      <a:pt x="662" y="137"/>
                      <a:pt x="662" y="137"/>
                    </a:cubicBezTo>
                    <a:cubicBezTo>
                      <a:pt x="665" y="128"/>
                      <a:pt x="668" y="120"/>
                      <a:pt x="670" y="114"/>
                    </a:cubicBezTo>
                    <a:cubicBezTo>
                      <a:pt x="669" y="113"/>
                      <a:pt x="669" y="113"/>
                      <a:pt x="668" y="113"/>
                    </a:cubicBezTo>
                    <a:cubicBezTo>
                      <a:pt x="668" y="113"/>
                      <a:pt x="668" y="113"/>
                      <a:pt x="668" y="113"/>
                    </a:cubicBezTo>
                    <a:moveTo>
                      <a:pt x="382" y="108"/>
                    </a:moveTo>
                    <a:cubicBezTo>
                      <a:pt x="382" y="108"/>
                      <a:pt x="381" y="109"/>
                      <a:pt x="381" y="109"/>
                    </a:cubicBezTo>
                    <a:cubicBezTo>
                      <a:pt x="387" y="112"/>
                      <a:pt x="394" y="114"/>
                      <a:pt x="400" y="117"/>
                    </a:cubicBezTo>
                    <a:cubicBezTo>
                      <a:pt x="401" y="117"/>
                      <a:pt x="402" y="118"/>
                      <a:pt x="403" y="118"/>
                    </a:cubicBezTo>
                    <a:cubicBezTo>
                      <a:pt x="415" y="123"/>
                      <a:pt x="426" y="128"/>
                      <a:pt x="438" y="133"/>
                    </a:cubicBezTo>
                    <a:cubicBezTo>
                      <a:pt x="438" y="133"/>
                      <a:pt x="438" y="133"/>
                      <a:pt x="438" y="133"/>
                    </a:cubicBezTo>
                    <a:cubicBezTo>
                      <a:pt x="438" y="132"/>
                      <a:pt x="439" y="132"/>
                      <a:pt x="439" y="131"/>
                    </a:cubicBezTo>
                    <a:cubicBezTo>
                      <a:pt x="439" y="131"/>
                      <a:pt x="439" y="131"/>
                      <a:pt x="439" y="131"/>
                    </a:cubicBezTo>
                    <a:cubicBezTo>
                      <a:pt x="428" y="126"/>
                      <a:pt x="416" y="121"/>
                      <a:pt x="404" y="117"/>
                    </a:cubicBezTo>
                    <a:cubicBezTo>
                      <a:pt x="404" y="117"/>
                      <a:pt x="404" y="117"/>
                      <a:pt x="404" y="117"/>
                    </a:cubicBezTo>
                    <a:cubicBezTo>
                      <a:pt x="403" y="116"/>
                      <a:pt x="403" y="116"/>
                      <a:pt x="402" y="116"/>
                    </a:cubicBezTo>
                    <a:cubicBezTo>
                      <a:pt x="402" y="116"/>
                      <a:pt x="402" y="116"/>
                      <a:pt x="402" y="116"/>
                    </a:cubicBezTo>
                    <a:cubicBezTo>
                      <a:pt x="395" y="113"/>
                      <a:pt x="389" y="110"/>
                      <a:pt x="382" y="108"/>
                    </a:cubicBezTo>
                    <a:moveTo>
                      <a:pt x="353" y="96"/>
                    </a:moveTo>
                    <a:cubicBezTo>
                      <a:pt x="353" y="97"/>
                      <a:pt x="353" y="97"/>
                      <a:pt x="352" y="98"/>
                    </a:cubicBezTo>
                    <a:cubicBezTo>
                      <a:pt x="361" y="101"/>
                      <a:pt x="369" y="105"/>
                      <a:pt x="378" y="108"/>
                    </a:cubicBezTo>
                    <a:cubicBezTo>
                      <a:pt x="378" y="108"/>
                      <a:pt x="378" y="108"/>
                      <a:pt x="378" y="108"/>
                    </a:cubicBezTo>
                    <a:cubicBezTo>
                      <a:pt x="378" y="108"/>
                      <a:pt x="379" y="107"/>
                      <a:pt x="379" y="107"/>
                    </a:cubicBezTo>
                    <a:cubicBezTo>
                      <a:pt x="371" y="103"/>
                      <a:pt x="362" y="100"/>
                      <a:pt x="353" y="96"/>
                    </a:cubicBezTo>
                    <a:moveTo>
                      <a:pt x="674" y="92"/>
                    </a:moveTo>
                    <a:cubicBezTo>
                      <a:pt x="674" y="95"/>
                      <a:pt x="673" y="98"/>
                      <a:pt x="672" y="101"/>
                    </a:cubicBezTo>
                    <a:cubicBezTo>
                      <a:pt x="672" y="101"/>
                      <a:pt x="673" y="101"/>
                      <a:pt x="674" y="102"/>
                    </a:cubicBezTo>
                    <a:cubicBezTo>
                      <a:pt x="675" y="98"/>
                      <a:pt x="675" y="95"/>
                      <a:pt x="676" y="93"/>
                    </a:cubicBezTo>
                    <a:cubicBezTo>
                      <a:pt x="675" y="93"/>
                      <a:pt x="675" y="92"/>
                      <a:pt x="674" y="92"/>
                    </a:cubicBezTo>
                    <a:moveTo>
                      <a:pt x="676" y="80"/>
                    </a:moveTo>
                    <a:cubicBezTo>
                      <a:pt x="676" y="83"/>
                      <a:pt x="676" y="87"/>
                      <a:pt x="674" y="91"/>
                    </a:cubicBezTo>
                    <a:cubicBezTo>
                      <a:pt x="675" y="92"/>
                      <a:pt x="675" y="92"/>
                      <a:pt x="676" y="92"/>
                    </a:cubicBezTo>
                    <a:cubicBezTo>
                      <a:pt x="676" y="92"/>
                      <a:pt x="676" y="92"/>
                      <a:pt x="676" y="92"/>
                    </a:cubicBezTo>
                    <a:cubicBezTo>
                      <a:pt x="677" y="87"/>
                      <a:pt x="678" y="84"/>
                      <a:pt x="677" y="81"/>
                    </a:cubicBezTo>
                    <a:cubicBezTo>
                      <a:pt x="677" y="81"/>
                      <a:pt x="677" y="81"/>
                      <a:pt x="676" y="80"/>
                    </a:cubicBezTo>
                    <a:moveTo>
                      <a:pt x="675" y="77"/>
                    </a:moveTo>
                    <a:cubicBezTo>
                      <a:pt x="676" y="78"/>
                      <a:pt x="676" y="79"/>
                      <a:pt x="676" y="80"/>
                    </a:cubicBezTo>
                    <a:cubicBezTo>
                      <a:pt x="676" y="80"/>
                      <a:pt x="676" y="80"/>
                      <a:pt x="676" y="80"/>
                    </a:cubicBezTo>
                    <a:cubicBezTo>
                      <a:pt x="676" y="80"/>
                      <a:pt x="676" y="80"/>
                      <a:pt x="676" y="80"/>
                    </a:cubicBezTo>
                    <a:cubicBezTo>
                      <a:pt x="677" y="80"/>
                      <a:pt x="677" y="81"/>
                      <a:pt x="677" y="81"/>
                    </a:cubicBezTo>
                    <a:cubicBezTo>
                      <a:pt x="677" y="81"/>
                      <a:pt x="677" y="81"/>
                      <a:pt x="677" y="81"/>
                    </a:cubicBezTo>
                    <a:cubicBezTo>
                      <a:pt x="677" y="79"/>
                      <a:pt x="677" y="78"/>
                      <a:pt x="677" y="78"/>
                    </a:cubicBezTo>
                    <a:cubicBezTo>
                      <a:pt x="676" y="77"/>
                      <a:pt x="676" y="77"/>
                      <a:pt x="675" y="77"/>
                    </a:cubicBezTo>
                    <a:moveTo>
                      <a:pt x="258" y="62"/>
                    </a:moveTo>
                    <a:cubicBezTo>
                      <a:pt x="257" y="63"/>
                      <a:pt x="257" y="63"/>
                      <a:pt x="256" y="64"/>
                    </a:cubicBezTo>
                    <a:cubicBezTo>
                      <a:pt x="257" y="64"/>
                      <a:pt x="258" y="64"/>
                      <a:pt x="259" y="65"/>
                    </a:cubicBezTo>
                    <a:cubicBezTo>
                      <a:pt x="259" y="65"/>
                      <a:pt x="259" y="65"/>
                      <a:pt x="259" y="65"/>
                    </a:cubicBezTo>
                    <a:cubicBezTo>
                      <a:pt x="260" y="65"/>
                      <a:pt x="261" y="65"/>
                      <a:pt x="262" y="65"/>
                    </a:cubicBezTo>
                    <a:cubicBezTo>
                      <a:pt x="262" y="65"/>
                      <a:pt x="262" y="65"/>
                      <a:pt x="262" y="65"/>
                    </a:cubicBezTo>
                    <a:cubicBezTo>
                      <a:pt x="280" y="72"/>
                      <a:pt x="299" y="78"/>
                      <a:pt x="318" y="85"/>
                    </a:cubicBezTo>
                    <a:cubicBezTo>
                      <a:pt x="318" y="85"/>
                      <a:pt x="318" y="85"/>
                      <a:pt x="318" y="85"/>
                    </a:cubicBezTo>
                    <a:cubicBezTo>
                      <a:pt x="319" y="86"/>
                      <a:pt x="320" y="86"/>
                      <a:pt x="321" y="86"/>
                    </a:cubicBezTo>
                    <a:cubicBezTo>
                      <a:pt x="321" y="86"/>
                      <a:pt x="321" y="86"/>
                      <a:pt x="321" y="86"/>
                    </a:cubicBezTo>
                    <a:cubicBezTo>
                      <a:pt x="324" y="88"/>
                      <a:pt x="328" y="89"/>
                      <a:pt x="332" y="90"/>
                    </a:cubicBezTo>
                    <a:cubicBezTo>
                      <a:pt x="332" y="90"/>
                      <a:pt x="332" y="90"/>
                      <a:pt x="332" y="90"/>
                    </a:cubicBezTo>
                    <a:cubicBezTo>
                      <a:pt x="332" y="90"/>
                      <a:pt x="332" y="90"/>
                      <a:pt x="332" y="90"/>
                    </a:cubicBezTo>
                    <a:cubicBezTo>
                      <a:pt x="332" y="90"/>
                      <a:pt x="332" y="90"/>
                      <a:pt x="333" y="90"/>
                    </a:cubicBezTo>
                    <a:cubicBezTo>
                      <a:pt x="333" y="90"/>
                      <a:pt x="333" y="89"/>
                      <a:pt x="334" y="89"/>
                    </a:cubicBezTo>
                    <a:cubicBezTo>
                      <a:pt x="330" y="88"/>
                      <a:pt x="326" y="86"/>
                      <a:pt x="322" y="85"/>
                    </a:cubicBezTo>
                    <a:cubicBezTo>
                      <a:pt x="322" y="85"/>
                      <a:pt x="322" y="85"/>
                      <a:pt x="322" y="85"/>
                    </a:cubicBezTo>
                    <a:cubicBezTo>
                      <a:pt x="322" y="84"/>
                      <a:pt x="321" y="84"/>
                      <a:pt x="320" y="84"/>
                    </a:cubicBezTo>
                    <a:cubicBezTo>
                      <a:pt x="320" y="84"/>
                      <a:pt x="320" y="84"/>
                      <a:pt x="320" y="84"/>
                    </a:cubicBezTo>
                    <a:cubicBezTo>
                      <a:pt x="301" y="77"/>
                      <a:pt x="282" y="70"/>
                      <a:pt x="264" y="64"/>
                    </a:cubicBezTo>
                    <a:cubicBezTo>
                      <a:pt x="264" y="64"/>
                      <a:pt x="264" y="64"/>
                      <a:pt x="264" y="64"/>
                    </a:cubicBezTo>
                    <a:cubicBezTo>
                      <a:pt x="263" y="64"/>
                      <a:pt x="262" y="64"/>
                      <a:pt x="261" y="63"/>
                    </a:cubicBezTo>
                    <a:cubicBezTo>
                      <a:pt x="261" y="63"/>
                      <a:pt x="261" y="63"/>
                      <a:pt x="261" y="63"/>
                    </a:cubicBezTo>
                    <a:cubicBezTo>
                      <a:pt x="260" y="63"/>
                      <a:pt x="259" y="63"/>
                      <a:pt x="258" y="62"/>
                    </a:cubicBezTo>
                    <a:moveTo>
                      <a:pt x="186" y="40"/>
                    </a:moveTo>
                    <a:cubicBezTo>
                      <a:pt x="185" y="40"/>
                      <a:pt x="184" y="41"/>
                      <a:pt x="183" y="41"/>
                    </a:cubicBezTo>
                    <a:cubicBezTo>
                      <a:pt x="183" y="41"/>
                      <a:pt x="183" y="41"/>
                      <a:pt x="183" y="41"/>
                    </a:cubicBezTo>
                    <a:cubicBezTo>
                      <a:pt x="196" y="45"/>
                      <a:pt x="208" y="48"/>
                      <a:pt x="220" y="52"/>
                    </a:cubicBezTo>
                    <a:cubicBezTo>
                      <a:pt x="220" y="52"/>
                      <a:pt x="220" y="52"/>
                      <a:pt x="220" y="52"/>
                    </a:cubicBezTo>
                    <a:cubicBezTo>
                      <a:pt x="220" y="52"/>
                      <a:pt x="220" y="52"/>
                      <a:pt x="220" y="52"/>
                    </a:cubicBezTo>
                    <a:cubicBezTo>
                      <a:pt x="221" y="52"/>
                      <a:pt x="222" y="51"/>
                      <a:pt x="222" y="51"/>
                    </a:cubicBezTo>
                    <a:cubicBezTo>
                      <a:pt x="210" y="47"/>
                      <a:pt x="198" y="43"/>
                      <a:pt x="186" y="40"/>
                    </a:cubicBezTo>
                    <a:cubicBezTo>
                      <a:pt x="186" y="40"/>
                      <a:pt x="186" y="40"/>
                      <a:pt x="186" y="40"/>
                    </a:cubicBezTo>
                    <a:moveTo>
                      <a:pt x="147" y="30"/>
                    </a:moveTo>
                    <a:cubicBezTo>
                      <a:pt x="147" y="30"/>
                      <a:pt x="146" y="30"/>
                      <a:pt x="145" y="31"/>
                    </a:cubicBezTo>
                    <a:cubicBezTo>
                      <a:pt x="157" y="34"/>
                      <a:pt x="169" y="37"/>
                      <a:pt x="181" y="41"/>
                    </a:cubicBezTo>
                    <a:cubicBezTo>
                      <a:pt x="181" y="41"/>
                      <a:pt x="181" y="41"/>
                      <a:pt x="181" y="41"/>
                    </a:cubicBezTo>
                    <a:cubicBezTo>
                      <a:pt x="182" y="40"/>
                      <a:pt x="182" y="40"/>
                      <a:pt x="183" y="39"/>
                    </a:cubicBezTo>
                    <a:cubicBezTo>
                      <a:pt x="171" y="36"/>
                      <a:pt x="159" y="33"/>
                      <a:pt x="147" y="30"/>
                    </a:cubicBezTo>
                    <a:moveTo>
                      <a:pt x="1" y="0"/>
                    </a:moveTo>
                    <a:cubicBezTo>
                      <a:pt x="1" y="0"/>
                      <a:pt x="1" y="0"/>
                      <a:pt x="1" y="0"/>
                    </a:cubicBezTo>
                    <a:cubicBezTo>
                      <a:pt x="1" y="1"/>
                      <a:pt x="1" y="1"/>
                      <a:pt x="1" y="1"/>
                    </a:cubicBezTo>
                    <a:cubicBezTo>
                      <a:pt x="0" y="1"/>
                      <a:pt x="0" y="1"/>
                      <a:pt x="0" y="1"/>
                    </a:cubicBezTo>
                    <a:cubicBezTo>
                      <a:pt x="7" y="3"/>
                      <a:pt x="15" y="4"/>
                      <a:pt x="23" y="5"/>
                    </a:cubicBezTo>
                    <a:cubicBezTo>
                      <a:pt x="23" y="5"/>
                      <a:pt x="24" y="5"/>
                      <a:pt x="25" y="5"/>
                    </a:cubicBezTo>
                    <a:cubicBezTo>
                      <a:pt x="33" y="7"/>
                      <a:pt x="42" y="8"/>
                      <a:pt x="51" y="10"/>
                    </a:cubicBezTo>
                    <a:cubicBezTo>
                      <a:pt x="54" y="10"/>
                      <a:pt x="58" y="11"/>
                      <a:pt x="61" y="12"/>
                    </a:cubicBezTo>
                    <a:cubicBezTo>
                      <a:pt x="62" y="12"/>
                      <a:pt x="62" y="12"/>
                      <a:pt x="63" y="12"/>
                    </a:cubicBezTo>
                    <a:cubicBezTo>
                      <a:pt x="63" y="12"/>
                      <a:pt x="63" y="12"/>
                      <a:pt x="64" y="12"/>
                    </a:cubicBezTo>
                    <a:cubicBezTo>
                      <a:pt x="64" y="12"/>
                      <a:pt x="64" y="12"/>
                      <a:pt x="64" y="12"/>
                    </a:cubicBezTo>
                    <a:cubicBezTo>
                      <a:pt x="64" y="12"/>
                      <a:pt x="65" y="13"/>
                      <a:pt x="66" y="13"/>
                    </a:cubicBezTo>
                    <a:cubicBezTo>
                      <a:pt x="67" y="13"/>
                      <a:pt x="68" y="13"/>
                      <a:pt x="69" y="13"/>
                    </a:cubicBezTo>
                    <a:cubicBezTo>
                      <a:pt x="88" y="17"/>
                      <a:pt x="107" y="21"/>
                      <a:pt x="126" y="26"/>
                    </a:cubicBezTo>
                    <a:cubicBezTo>
                      <a:pt x="126" y="26"/>
                      <a:pt x="126" y="26"/>
                      <a:pt x="126" y="26"/>
                    </a:cubicBezTo>
                    <a:cubicBezTo>
                      <a:pt x="127" y="26"/>
                      <a:pt x="127" y="26"/>
                      <a:pt x="127" y="26"/>
                    </a:cubicBezTo>
                    <a:cubicBezTo>
                      <a:pt x="127" y="26"/>
                      <a:pt x="128" y="25"/>
                      <a:pt x="129" y="25"/>
                    </a:cubicBezTo>
                    <a:cubicBezTo>
                      <a:pt x="109" y="20"/>
                      <a:pt x="90" y="16"/>
                      <a:pt x="71" y="12"/>
                    </a:cubicBezTo>
                    <a:cubicBezTo>
                      <a:pt x="71" y="12"/>
                      <a:pt x="71" y="12"/>
                      <a:pt x="71" y="12"/>
                    </a:cubicBezTo>
                    <a:cubicBezTo>
                      <a:pt x="70" y="12"/>
                      <a:pt x="70" y="12"/>
                      <a:pt x="69" y="12"/>
                    </a:cubicBezTo>
                    <a:cubicBezTo>
                      <a:pt x="69" y="12"/>
                      <a:pt x="69" y="12"/>
                      <a:pt x="69" y="12"/>
                    </a:cubicBezTo>
                    <a:cubicBezTo>
                      <a:pt x="68" y="11"/>
                      <a:pt x="67" y="11"/>
                      <a:pt x="66" y="11"/>
                    </a:cubicBezTo>
                    <a:cubicBezTo>
                      <a:pt x="66" y="11"/>
                      <a:pt x="66" y="11"/>
                      <a:pt x="66" y="11"/>
                    </a:cubicBezTo>
                    <a:cubicBezTo>
                      <a:pt x="65" y="11"/>
                      <a:pt x="65" y="11"/>
                      <a:pt x="64" y="11"/>
                    </a:cubicBezTo>
                    <a:cubicBezTo>
                      <a:pt x="64" y="11"/>
                      <a:pt x="64" y="11"/>
                      <a:pt x="64" y="11"/>
                    </a:cubicBezTo>
                    <a:cubicBezTo>
                      <a:pt x="60" y="10"/>
                      <a:pt x="57" y="9"/>
                      <a:pt x="54" y="9"/>
                    </a:cubicBezTo>
                    <a:cubicBezTo>
                      <a:pt x="45" y="7"/>
                      <a:pt x="36" y="6"/>
                      <a:pt x="27" y="4"/>
                    </a:cubicBezTo>
                    <a:cubicBezTo>
                      <a:pt x="27" y="4"/>
                      <a:pt x="27" y="4"/>
                      <a:pt x="27" y="4"/>
                    </a:cubicBezTo>
                    <a:cubicBezTo>
                      <a:pt x="27" y="4"/>
                      <a:pt x="27" y="4"/>
                      <a:pt x="27" y="4"/>
                    </a:cubicBezTo>
                    <a:cubicBezTo>
                      <a:pt x="27" y="4"/>
                      <a:pt x="26" y="4"/>
                      <a:pt x="25" y="4"/>
                    </a:cubicBezTo>
                    <a:cubicBezTo>
                      <a:pt x="25" y="4"/>
                      <a:pt x="25" y="4"/>
                      <a:pt x="25" y="4"/>
                    </a:cubicBezTo>
                    <a:cubicBezTo>
                      <a:pt x="25" y="4"/>
                      <a:pt x="25" y="4"/>
                      <a:pt x="25" y="4"/>
                    </a:cubicBezTo>
                    <a:cubicBezTo>
                      <a:pt x="17" y="3"/>
                      <a:pt x="9" y="1"/>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0" name="Freeform 171"/>
              <p:cNvSpPr>
                <a:spLocks noEditPoints="1"/>
              </p:cNvSpPr>
              <p:nvPr/>
            </p:nvSpPr>
            <p:spPr bwMode="auto">
              <a:xfrm>
                <a:off x="1012" y="557"/>
                <a:ext cx="556" cy="283"/>
              </a:xfrm>
              <a:custGeom>
                <a:avLst/>
                <a:gdLst>
                  <a:gd name="T0" fmla="*/ 306 w 358"/>
                  <a:gd name="T1" fmla="*/ 146 h 182"/>
                  <a:gd name="T2" fmla="*/ 307 w 358"/>
                  <a:gd name="T3" fmla="*/ 147 h 182"/>
                  <a:gd name="T4" fmla="*/ 307 w 358"/>
                  <a:gd name="T5" fmla="*/ 147 h 182"/>
                  <a:gd name="T6" fmla="*/ 358 w 358"/>
                  <a:gd name="T7" fmla="*/ 182 h 182"/>
                  <a:gd name="T8" fmla="*/ 358 w 358"/>
                  <a:gd name="T9" fmla="*/ 182 h 182"/>
                  <a:gd name="T10" fmla="*/ 357 w 358"/>
                  <a:gd name="T11" fmla="*/ 181 h 182"/>
                  <a:gd name="T12" fmla="*/ 306 w 358"/>
                  <a:gd name="T13" fmla="*/ 146 h 182"/>
                  <a:gd name="T14" fmla="*/ 263 w 358"/>
                  <a:gd name="T15" fmla="*/ 119 h 182"/>
                  <a:gd name="T16" fmla="*/ 264 w 358"/>
                  <a:gd name="T17" fmla="*/ 120 h 182"/>
                  <a:gd name="T18" fmla="*/ 264 w 358"/>
                  <a:gd name="T19" fmla="*/ 120 h 182"/>
                  <a:gd name="T20" fmla="*/ 306 w 358"/>
                  <a:gd name="T21" fmla="*/ 146 h 182"/>
                  <a:gd name="T22" fmla="*/ 305 w 358"/>
                  <a:gd name="T23" fmla="*/ 145 h 182"/>
                  <a:gd name="T24" fmla="*/ 263 w 358"/>
                  <a:gd name="T25" fmla="*/ 119 h 182"/>
                  <a:gd name="T26" fmla="*/ 121 w 358"/>
                  <a:gd name="T27" fmla="*/ 46 h 182"/>
                  <a:gd name="T28" fmla="*/ 202 w 358"/>
                  <a:gd name="T29" fmla="*/ 85 h 182"/>
                  <a:gd name="T30" fmla="*/ 203 w 358"/>
                  <a:gd name="T31" fmla="*/ 86 h 182"/>
                  <a:gd name="T32" fmla="*/ 263 w 358"/>
                  <a:gd name="T33" fmla="*/ 119 h 182"/>
                  <a:gd name="T34" fmla="*/ 262 w 358"/>
                  <a:gd name="T35" fmla="*/ 119 h 182"/>
                  <a:gd name="T36" fmla="*/ 203 w 358"/>
                  <a:gd name="T37" fmla="*/ 86 h 182"/>
                  <a:gd name="T38" fmla="*/ 203 w 358"/>
                  <a:gd name="T39" fmla="*/ 86 h 182"/>
                  <a:gd name="T40" fmla="*/ 203 w 358"/>
                  <a:gd name="T41" fmla="*/ 86 h 182"/>
                  <a:gd name="T42" fmla="*/ 202 w 358"/>
                  <a:gd name="T43" fmla="*/ 85 h 182"/>
                  <a:gd name="T44" fmla="*/ 202 w 358"/>
                  <a:gd name="T45" fmla="*/ 85 h 182"/>
                  <a:gd name="T46" fmla="*/ 202 w 358"/>
                  <a:gd name="T47" fmla="*/ 85 h 182"/>
                  <a:gd name="T48" fmla="*/ 122 w 358"/>
                  <a:gd name="T49" fmla="*/ 46 h 182"/>
                  <a:gd name="T50" fmla="*/ 121 w 358"/>
                  <a:gd name="T51" fmla="*/ 46 h 182"/>
                  <a:gd name="T52" fmla="*/ 94 w 358"/>
                  <a:gd name="T53" fmla="*/ 35 h 182"/>
                  <a:gd name="T54" fmla="*/ 103 w 358"/>
                  <a:gd name="T55" fmla="*/ 39 h 182"/>
                  <a:gd name="T56" fmla="*/ 103 w 358"/>
                  <a:gd name="T57" fmla="*/ 38 h 182"/>
                  <a:gd name="T58" fmla="*/ 104 w 358"/>
                  <a:gd name="T59" fmla="*/ 38 h 182"/>
                  <a:gd name="T60" fmla="*/ 104 w 358"/>
                  <a:gd name="T61" fmla="*/ 38 h 182"/>
                  <a:gd name="T62" fmla="*/ 95 w 358"/>
                  <a:gd name="T63" fmla="*/ 35 h 182"/>
                  <a:gd name="T64" fmla="*/ 95 w 358"/>
                  <a:gd name="T65" fmla="*/ 35 h 182"/>
                  <a:gd name="T66" fmla="*/ 95 w 358"/>
                  <a:gd name="T67" fmla="*/ 35 h 182"/>
                  <a:gd name="T68" fmla="*/ 94 w 358"/>
                  <a:gd name="T69" fmla="*/ 35 h 182"/>
                  <a:gd name="T70" fmla="*/ 59 w 358"/>
                  <a:gd name="T71" fmla="*/ 21 h 182"/>
                  <a:gd name="T72" fmla="*/ 84 w 358"/>
                  <a:gd name="T73" fmla="*/ 30 h 182"/>
                  <a:gd name="T74" fmla="*/ 84 w 358"/>
                  <a:gd name="T75" fmla="*/ 30 h 182"/>
                  <a:gd name="T76" fmla="*/ 84 w 358"/>
                  <a:gd name="T77" fmla="*/ 30 h 182"/>
                  <a:gd name="T78" fmla="*/ 84 w 358"/>
                  <a:gd name="T79" fmla="*/ 31 h 182"/>
                  <a:gd name="T80" fmla="*/ 85 w 358"/>
                  <a:gd name="T81" fmla="*/ 31 h 182"/>
                  <a:gd name="T82" fmla="*/ 61 w 358"/>
                  <a:gd name="T83" fmla="*/ 21 h 182"/>
                  <a:gd name="T84" fmla="*/ 59 w 358"/>
                  <a:gd name="T85" fmla="*/ 21 h 182"/>
                  <a:gd name="T86" fmla="*/ 34 w 358"/>
                  <a:gd name="T87" fmla="*/ 12 h 182"/>
                  <a:gd name="T88" fmla="*/ 58 w 358"/>
                  <a:gd name="T89" fmla="*/ 20 h 182"/>
                  <a:gd name="T90" fmla="*/ 58 w 358"/>
                  <a:gd name="T91" fmla="*/ 20 h 182"/>
                  <a:gd name="T92" fmla="*/ 59 w 358"/>
                  <a:gd name="T93" fmla="*/ 21 h 182"/>
                  <a:gd name="T94" fmla="*/ 36 w 358"/>
                  <a:gd name="T95" fmla="*/ 12 h 182"/>
                  <a:gd name="T96" fmla="*/ 34 w 358"/>
                  <a:gd name="T97" fmla="*/ 12 h 182"/>
                  <a:gd name="T98" fmla="*/ 0 w 358"/>
                  <a:gd name="T99" fmla="*/ 0 h 182"/>
                  <a:gd name="T100" fmla="*/ 33 w 358"/>
                  <a:gd name="T101" fmla="*/ 11 h 182"/>
                  <a:gd name="T102" fmla="*/ 33 w 358"/>
                  <a:gd name="T103" fmla="*/ 11 h 182"/>
                  <a:gd name="T104" fmla="*/ 34 w 358"/>
                  <a:gd name="T105" fmla="*/ 12 h 182"/>
                  <a:gd name="T106" fmla="*/ 3 w 358"/>
                  <a:gd name="T107" fmla="*/ 1 h 182"/>
                  <a:gd name="T108" fmla="*/ 17 w 358"/>
                  <a:gd name="T109" fmla="*/ 5 h 182"/>
                  <a:gd name="T110" fmla="*/ 16 w 358"/>
                  <a:gd name="T111" fmla="*/ 5 h 182"/>
                  <a:gd name="T112" fmla="*/ 0 w 358"/>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8" h="182">
                    <a:moveTo>
                      <a:pt x="306" y="146"/>
                    </a:moveTo>
                    <a:cubicBezTo>
                      <a:pt x="307" y="147"/>
                      <a:pt x="307" y="147"/>
                      <a:pt x="307" y="147"/>
                    </a:cubicBezTo>
                    <a:cubicBezTo>
                      <a:pt x="307" y="147"/>
                      <a:pt x="307" y="147"/>
                      <a:pt x="307" y="147"/>
                    </a:cubicBezTo>
                    <a:cubicBezTo>
                      <a:pt x="325" y="158"/>
                      <a:pt x="342" y="170"/>
                      <a:pt x="358" y="182"/>
                    </a:cubicBezTo>
                    <a:cubicBezTo>
                      <a:pt x="358" y="182"/>
                      <a:pt x="358" y="182"/>
                      <a:pt x="358" y="182"/>
                    </a:cubicBezTo>
                    <a:cubicBezTo>
                      <a:pt x="358" y="182"/>
                      <a:pt x="357" y="181"/>
                      <a:pt x="357" y="181"/>
                    </a:cubicBezTo>
                    <a:cubicBezTo>
                      <a:pt x="341" y="169"/>
                      <a:pt x="324" y="158"/>
                      <a:pt x="306" y="146"/>
                    </a:cubicBezTo>
                    <a:moveTo>
                      <a:pt x="263" y="119"/>
                    </a:moveTo>
                    <a:cubicBezTo>
                      <a:pt x="264" y="120"/>
                      <a:pt x="264" y="120"/>
                      <a:pt x="264" y="120"/>
                    </a:cubicBezTo>
                    <a:cubicBezTo>
                      <a:pt x="264" y="120"/>
                      <a:pt x="264" y="120"/>
                      <a:pt x="264" y="120"/>
                    </a:cubicBezTo>
                    <a:cubicBezTo>
                      <a:pt x="278" y="129"/>
                      <a:pt x="292" y="137"/>
                      <a:pt x="306" y="146"/>
                    </a:cubicBezTo>
                    <a:cubicBezTo>
                      <a:pt x="305" y="145"/>
                      <a:pt x="305" y="145"/>
                      <a:pt x="305" y="145"/>
                    </a:cubicBezTo>
                    <a:cubicBezTo>
                      <a:pt x="292" y="136"/>
                      <a:pt x="278" y="128"/>
                      <a:pt x="263" y="119"/>
                    </a:cubicBezTo>
                    <a:moveTo>
                      <a:pt x="121" y="46"/>
                    </a:moveTo>
                    <a:cubicBezTo>
                      <a:pt x="148" y="58"/>
                      <a:pt x="175" y="71"/>
                      <a:pt x="202" y="85"/>
                    </a:cubicBezTo>
                    <a:cubicBezTo>
                      <a:pt x="203" y="86"/>
                      <a:pt x="203" y="86"/>
                      <a:pt x="203" y="86"/>
                    </a:cubicBezTo>
                    <a:cubicBezTo>
                      <a:pt x="224" y="97"/>
                      <a:pt x="243" y="108"/>
                      <a:pt x="263" y="119"/>
                    </a:cubicBezTo>
                    <a:cubicBezTo>
                      <a:pt x="262" y="119"/>
                      <a:pt x="262" y="119"/>
                      <a:pt x="262" y="119"/>
                    </a:cubicBezTo>
                    <a:cubicBezTo>
                      <a:pt x="243" y="107"/>
                      <a:pt x="223" y="96"/>
                      <a:pt x="203" y="86"/>
                    </a:cubicBezTo>
                    <a:cubicBezTo>
                      <a:pt x="203" y="86"/>
                      <a:pt x="203" y="86"/>
                      <a:pt x="203" y="86"/>
                    </a:cubicBezTo>
                    <a:cubicBezTo>
                      <a:pt x="203" y="86"/>
                      <a:pt x="203" y="86"/>
                      <a:pt x="203" y="86"/>
                    </a:cubicBezTo>
                    <a:cubicBezTo>
                      <a:pt x="203" y="86"/>
                      <a:pt x="203" y="85"/>
                      <a:pt x="202" y="85"/>
                    </a:cubicBezTo>
                    <a:cubicBezTo>
                      <a:pt x="202" y="85"/>
                      <a:pt x="202" y="85"/>
                      <a:pt x="202" y="85"/>
                    </a:cubicBezTo>
                    <a:cubicBezTo>
                      <a:pt x="202" y="85"/>
                      <a:pt x="202" y="85"/>
                      <a:pt x="202" y="85"/>
                    </a:cubicBezTo>
                    <a:cubicBezTo>
                      <a:pt x="176" y="71"/>
                      <a:pt x="149" y="58"/>
                      <a:pt x="122" y="46"/>
                    </a:cubicBezTo>
                    <a:cubicBezTo>
                      <a:pt x="121" y="46"/>
                      <a:pt x="121" y="46"/>
                      <a:pt x="121" y="46"/>
                    </a:cubicBezTo>
                    <a:moveTo>
                      <a:pt x="94" y="35"/>
                    </a:moveTo>
                    <a:cubicBezTo>
                      <a:pt x="97" y="36"/>
                      <a:pt x="100" y="37"/>
                      <a:pt x="103" y="39"/>
                    </a:cubicBezTo>
                    <a:cubicBezTo>
                      <a:pt x="103" y="38"/>
                      <a:pt x="103" y="38"/>
                      <a:pt x="103" y="38"/>
                    </a:cubicBezTo>
                    <a:cubicBezTo>
                      <a:pt x="103" y="38"/>
                      <a:pt x="103" y="38"/>
                      <a:pt x="104" y="38"/>
                    </a:cubicBezTo>
                    <a:cubicBezTo>
                      <a:pt x="104" y="38"/>
                      <a:pt x="104" y="38"/>
                      <a:pt x="104" y="38"/>
                    </a:cubicBezTo>
                    <a:cubicBezTo>
                      <a:pt x="101" y="37"/>
                      <a:pt x="98" y="36"/>
                      <a:pt x="95" y="35"/>
                    </a:cubicBezTo>
                    <a:cubicBezTo>
                      <a:pt x="95" y="35"/>
                      <a:pt x="95" y="35"/>
                      <a:pt x="95" y="35"/>
                    </a:cubicBezTo>
                    <a:cubicBezTo>
                      <a:pt x="95" y="35"/>
                      <a:pt x="95" y="35"/>
                      <a:pt x="95" y="35"/>
                    </a:cubicBezTo>
                    <a:cubicBezTo>
                      <a:pt x="94" y="35"/>
                      <a:pt x="94" y="35"/>
                      <a:pt x="94" y="35"/>
                    </a:cubicBezTo>
                    <a:moveTo>
                      <a:pt x="59" y="21"/>
                    </a:moveTo>
                    <a:cubicBezTo>
                      <a:pt x="68" y="24"/>
                      <a:pt x="76" y="27"/>
                      <a:pt x="84" y="30"/>
                    </a:cubicBezTo>
                    <a:cubicBezTo>
                      <a:pt x="84" y="30"/>
                      <a:pt x="84" y="30"/>
                      <a:pt x="84" y="30"/>
                    </a:cubicBezTo>
                    <a:cubicBezTo>
                      <a:pt x="84" y="30"/>
                      <a:pt x="84" y="30"/>
                      <a:pt x="84" y="30"/>
                    </a:cubicBezTo>
                    <a:cubicBezTo>
                      <a:pt x="84" y="31"/>
                      <a:pt x="84" y="31"/>
                      <a:pt x="84" y="31"/>
                    </a:cubicBezTo>
                    <a:cubicBezTo>
                      <a:pt x="84" y="31"/>
                      <a:pt x="85" y="31"/>
                      <a:pt x="85" y="31"/>
                    </a:cubicBezTo>
                    <a:cubicBezTo>
                      <a:pt x="77" y="27"/>
                      <a:pt x="69" y="24"/>
                      <a:pt x="61" y="21"/>
                    </a:cubicBezTo>
                    <a:cubicBezTo>
                      <a:pt x="60" y="21"/>
                      <a:pt x="60" y="21"/>
                      <a:pt x="59" y="21"/>
                    </a:cubicBezTo>
                    <a:moveTo>
                      <a:pt x="34" y="12"/>
                    </a:moveTo>
                    <a:cubicBezTo>
                      <a:pt x="42" y="14"/>
                      <a:pt x="50" y="17"/>
                      <a:pt x="58" y="20"/>
                    </a:cubicBezTo>
                    <a:cubicBezTo>
                      <a:pt x="58" y="20"/>
                      <a:pt x="58" y="20"/>
                      <a:pt x="58" y="20"/>
                    </a:cubicBezTo>
                    <a:cubicBezTo>
                      <a:pt x="59" y="20"/>
                      <a:pt x="59" y="21"/>
                      <a:pt x="59" y="21"/>
                    </a:cubicBezTo>
                    <a:cubicBezTo>
                      <a:pt x="51" y="18"/>
                      <a:pt x="43" y="15"/>
                      <a:pt x="36" y="12"/>
                    </a:cubicBezTo>
                    <a:cubicBezTo>
                      <a:pt x="35" y="12"/>
                      <a:pt x="35" y="12"/>
                      <a:pt x="34" y="12"/>
                    </a:cubicBezTo>
                    <a:moveTo>
                      <a:pt x="0" y="0"/>
                    </a:moveTo>
                    <a:cubicBezTo>
                      <a:pt x="11" y="4"/>
                      <a:pt x="22" y="7"/>
                      <a:pt x="33" y="11"/>
                    </a:cubicBezTo>
                    <a:cubicBezTo>
                      <a:pt x="33" y="11"/>
                      <a:pt x="33" y="11"/>
                      <a:pt x="33" y="11"/>
                    </a:cubicBezTo>
                    <a:cubicBezTo>
                      <a:pt x="33" y="11"/>
                      <a:pt x="34" y="11"/>
                      <a:pt x="34" y="12"/>
                    </a:cubicBezTo>
                    <a:cubicBezTo>
                      <a:pt x="24" y="8"/>
                      <a:pt x="14" y="4"/>
                      <a:pt x="3" y="1"/>
                    </a:cubicBezTo>
                    <a:cubicBezTo>
                      <a:pt x="8" y="2"/>
                      <a:pt x="12" y="3"/>
                      <a:pt x="17" y="5"/>
                    </a:cubicBezTo>
                    <a:cubicBezTo>
                      <a:pt x="16" y="5"/>
                      <a:pt x="16" y="5"/>
                      <a:pt x="16" y="5"/>
                    </a:cubicBezTo>
                    <a:cubicBezTo>
                      <a:pt x="11" y="3"/>
                      <a:pt x="6"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1" name="Freeform 172"/>
              <p:cNvSpPr>
                <a:spLocks noEditPoints="1"/>
              </p:cNvSpPr>
              <p:nvPr/>
            </p:nvSpPr>
            <p:spPr bwMode="auto">
              <a:xfrm>
                <a:off x="692" y="494"/>
                <a:ext cx="483" cy="121"/>
              </a:xfrm>
              <a:custGeom>
                <a:avLst/>
                <a:gdLst>
                  <a:gd name="T0" fmla="*/ 300 w 311"/>
                  <a:gd name="T1" fmla="*/ 75 h 78"/>
                  <a:gd name="T2" fmla="*/ 310 w 311"/>
                  <a:gd name="T3" fmla="*/ 77 h 78"/>
                  <a:gd name="T4" fmla="*/ 233 w 311"/>
                  <a:gd name="T5" fmla="*/ 61 h 78"/>
                  <a:gd name="T6" fmla="*/ 267 w 311"/>
                  <a:gd name="T7" fmla="*/ 74 h 78"/>
                  <a:gd name="T8" fmla="*/ 270 w 311"/>
                  <a:gd name="T9" fmla="*/ 76 h 78"/>
                  <a:gd name="T10" fmla="*/ 282 w 311"/>
                  <a:gd name="T11" fmla="*/ 74 h 78"/>
                  <a:gd name="T12" fmla="*/ 293 w 311"/>
                  <a:gd name="T13" fmla="*/ 74 h 78"/>
                  <a:gd name="T14" fmla="*/ 292 w 311"/>
                  <a:gd name="T15" fmla="*/ 74 h 78"/>
                  <a:gd name="T16" fmla="*/ 286 w 311"/>
                  <a:gd name="T17" fmla="*/ 73 h 78"/>
                  <a:gd name="T18" fmla="*/ 281 w 311"/>
                  <a:gd name="T19" fmla="*/ 73 h 78"/>
                  <a:gd name="T20" fmla="*/ 276 w 311"/>
                  <a:gd name="T21" fmla="*/ 74 h 78"/>
                  <a:gd name="T22" fmla="*/ 269 w 311"/>
                  <a:gd name="T23" fmla="*/ 75 h 78"/>
                  <a:gd name="T24" fmla="*/ 268 w 311"/>
                  <a:gd name="T25" fmla="*/ 74 h 78"/>
                  <a:gd name="T26" fmla="*/ 213 w 311"/>
                  <a:gd name="T27" fmla="*/ 53 h 78"/>
                  <a:gd name="T28" fmla="*/ 211 w 311"/>
                  <a:gd name="T29" fmla="*/ 53 h 78"/>
                  <a:gd name="T30" fmla="*/ 211 w 311"/>
                  <a:gd name="T31" fmla="*/ 53 h 78"/>
                  <a:gd name="T32" fmla="*/ 231 w 311"/>
                  <a:gd name="T33" fmla="*/ 60 h 78"/>
                  <a:gd name="T34" fmla="*/ 213 w 311"/>
                  <a:gd name="T35" fmla="*/ 53 h 78"/>
                  <a:gd name="T36" fmla="*/ 189 w 311"/>
                  <a:gd name="T37" fmla="*/ 45 h 78"/>
                  <a:gd name="T38" fmla="*/ 189 w 311"/>
                  <a:gd name="T39" fmla="*/ 45 h 78"/>
                  <a:gd name="T40" fmla="*/ 140 w 311"/>
                  <a:gd name="T41" fmla="*/ 29 h 78"/>
                  <a:gd name="T42" fmla="*/ 139 w 311"/>
                  <a:gd name="T43" fmla="*/ 29 h 78"/>
                  <a:gd name="T44" fmla="*/ 138 w 311"/>
                  <a:gd name="T45" fmla="*/ 29 h 78"/>
                  <a:gd name="T46" fmla="*/ 43 w 311"/>
                  <a:gd name="T47" fmla="*/ 7 h 78"/>
                  <a:gd name="T48" fmla="*/ 126 w 311"/>
                  <a:gd name="T49" fmla="*/ 26 h 78"/>
                  <a:gd name="T50" fmla="*/ 126 w 311"/>
                  <a:gd name="T51" fmla="*/ 26 h 78"/>
                  <a:gd name="T52" fmla="*/ 52 w 311"/>
                  <a:gd name="T53" fmla="*/ 8 h 78"/>
                  <a:gd name="T54" fmla="*/ 43 w 311"/>
                  <a:gd name="T55" fmla="*/ 7 h 78"/>
                  <a:gd name="T56" fmla="*/ 8 w 311"/>
                  <a:gd name="T57" fmla="*/ 1 h 78"/>
                  <a:gd name="T58" fmla="*/ 8 w 311"/>
                  <a:gd name="T59" fmla="*/ 1 h 78"/>
                  <a:gd name="T60" fmla="*/ 42 w 311"/>
                  <a:gd name="T61" fmla="*/ 6 h 78"/>
                  <a:gd name="T62" fmla="*/ 44 w 311"/>
                  <a:gd name="T63" fmla="*/ 7 h 78"/>
                  <a:gd name="T64" fmla="*/ 14 w 311"/>
                  <a:gd name="T65" fmla="*/ 2 h 78"/>
                  <a:gd name="T66" fmla="*/ 12 w 311"/>
                  <a:gd name="T67" fmla="*/ 2 h 78"/>
                  <a:gd name="T68" fmla="*/ 4 w 311"/>
                  <a:gd name="T69" fmla="*/ 1 h 78"/>
                  <a:gd name="T70" fmla="*/ 4 w 311"/>
                  <a:gd name="T71" fmla="*/ 1 h 78"/>
                  <a:gd name="T72" fmla="*/ 2 w 311"/>
                  <a:gd name="T73" fmla="*/ 1 h 78"/>
                  <a:gd name="T74" fmla="*/ 0 w 311"/>
                  <a:gd name="T75" fmla="*/ 1 h 78"/>
                  <a:gd name="T76" fmla="*/ 1 w 311"/>
                  <a:gd name="T77"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1" h="78">
                    <a:moveTo>
                      <a:pt x="299" y="74"/>
                    </a:moveTo>
                    <a:cubicBezTo>
                      <a:pt x="300" y="75"/>
                      <a:pt x="300" y="75"/>
                      <a:pt x="300" y="75"/>
                    </a:cubicBezTo>
                    <a:cubicBezTo>
                      <a:pt x="304" y="75"/>
                      <a:pt x="307" y="76"/>
                      <a:pt x="311" y="78"/>
                    </a:cubicBezTo>
                    <a:cubicBezTo>
                      <a:pt x="310" y="77"/>
                      <a:pt x="310" y="77"/>
                      <a:pt x="310" y="77"/>
                    </a:cubicBezTo>
                    <a:cubicBezTo>
                      <a:pt x="306" y="76"/>
                      <a:pt x="303" y="75"/>
                      <a:pt x="299" y="74"/>
                    </a:cubicBezTo>
                    <a:moveTo>
                      <a:pt x="233" y="61"/>
                    </a:moveTo>
                    <a:cubicBezTo>
                      <a:pt x="233" y="61"/>
                      <a:pt x="233" y="61"/>
                      <a:pt x="232" y="61"/>
                    </a:cubicBezTo>
                    <a:cubicBezTo>
                      <a:pt x="244" y="65"/>
                      <a:pt x="255" y="70"/>
                      <a:pt x="267" y="74"/>
                    </a:cubicBezTo>
                    <a:cubicBezTo>
                      <a:pt x="267" y="75"/>
                      <a:pt x="268" y="75"/>
                      <a:pt x="268" y="75"/>
                    </a:cubicBezTo>
                    <a:cubicBezTo>
                      <a:pt x="269" y="75"/>
                      <a:pt x="270" y="76"/>
                      <a:pt x="270" y="76"/>
                    </a:cubicBezTo>
                    <a:cubicBezTo>
                      <a:pt x="273" y="75"/>
                      <a:pt x="275" y="75"/>
                      <a:pt x="277" y="75"/>
                    </a:cubicBezTo>
                    <a:cubicBezTo>
                      <a:pt x="279" y="74"/>
                      <a:pt x="280" y="74"/>
                      <a:pt x="282" y="74"/>
                    </a:cubicBezTo>
                    <a:cubicBezTo>
                      <a:pt x="284" y="74"/>
                      <a:pt x="286" y="74"/>
                      <a:pt x="288" y="74"/>
                    </a:cubicBezTo>
                    <a:cubicBezTo>
                      <a:pt x="290" y="74"/>
                      <a:pt x="292" y="74"/>
                      <a:pt x="293" y="74"/>
                    </a:cubicBezTo>
                    <a:cubicBezTo>
                      <a:pt x="293" y="74"/>
                      <a:pt x="293" y="74"/>
                      <a:pt x="292" y="74"/>
                    </a:cubicBezTo>
                    <a:cubicBezTo>
                      <a:pt x="292" y="74"/>
                      <a:pt x="292" y="74"/>
                      <a:pt x="292" y="74"/>
                    </a:cubicBezTo>
                    <a:cubicBezTo>
                      <a:pt x="292" y="74"/>
                      <a:pt x="292" y="74"/>
                      <a:pt x="292" y="74"/>
                    </a:cubicBezTo>
                    <a:cubicBezTo>
                      <a:pt x="290" y="73"/>
                      <a:pt x="288" y="73"/>
                      <a:pt x="286" y="73"/>
                    </a:cubicBezTo>
                    <a:cubicBezTo>
                      <a:pt x="284" y="73"/>
                      <a:pt x="283" y="73"/>
                      <a:pt x="281" y="73"/>
                    </a:cubicBezTo>
                    <a:cubicBezTo>
                      <a:pt x="281" y="73"/>
                      <a:pt x="281" y="73"/>
                      <a:pt x="281" y="73"/>
                    </a:cubicBezTo>
                    <a:cubicBezTo>
                      <a:pt x="281" y="73"/>
                      <a:pt x="281" y="73"/>
                      <a:pt x="281" y="73"/>
                    </a:cubicBezTo>
                    <a:cubicBezTo>
                      <a:pt x="279" y="74"/>
                      <a:pt x="277" y="74"/>
                      <a:pt x="276" y="74"/>
                    </a:cubicBezTo>
                    <a:cubicBezTo>
                      <a:pt x="274" y="74"/>
                      <a:pt x="272" y="75"/>
                      <a:pt x="270" y="75"/>
                    </a:cubicBezTo>
                    <a:cubicBezTo>
                      <a:pt x="269" y="75"/>
                      <a:pt x="269" y="75"/>
                      <a:pt x="269" y="75"/>
                    </a:cubicBezTo>
                    <a:cubicBezTo>
                      <a:pt x="269" y="75"/>
                      <a:pt x="268" y="74"/>
                      <a:pt x="268" y="74"/>
                    </a:cubicBezTo>
                    <a:cubicBezTo>
                      <a:pt x="268" y="74"/>
                      <a:pt x="268" y="74"/>
                      <a:pt x="268" y="74"/>
                    </a:cubicBezTo>
                    <a:cubicBezTo>
                      <a:pt x="256" y="69"/>
                      <a:pt x="245" y="65"/>
                      <a:pt x="233" y="61"/>
                    </a:cubicBezTo>
                    <a:moveTo>
                      <a:pt x="213" y="53"/>
                    </a:moveTo>
                    <a:cubicBezTo>
                      <a:pt x="212" y="53"/>
                      <a:pt x="212" y="53"/>
                      <a:pt x="212" y="53"/>
                    </a:cubicBezTo>
                    <a:cubicBezTo>
                      <a:pt x="212" y="53"/>
                      <a:pt x="212" y="53"/>
                      <a:pt x="211" y="53"/>
                    </a:cubicBezTo>
                    <a:cubicBezTo>
                      <a:pt x="211" y="53"/>
                      <a:pt x="211" y="53"/>
                      <a:pt x="211" y="53"/>
                    </a:cubicBezTo>
                    <a:cubicBezTo>
                      <a:pt x="211" y="53"/>
                      <a:pt x="211" y="53"/>
                      <a:pt x="211" y="53"/>
                    </a:cubicBezTo>
                    <a:cubicBezTo>
                      <a:pt x="218" y="55"/>
                      <a:pt x="224" y="58"/>
                      <a:pt x="231" y="60"/>
                    </a:cubicBezTo>
                    <a:cubicBezTo>
                      <a:pt x="231" y="60"/>
                      <a:pt x="231" y="60"/>
                      <a:pt x="231" y="60"/>
                    </a:cubicBezTo>
                    <a:cubicBezTo>
                      <a:pt x="231" y="60"/>
                      <a:pt x="231" y="60"/>
                      <a:pt x="232" y="60"/>
                    </a:cubicBezTo>
                    <a:cubicBezTo>
                      <a:pt x="225" y="58"/>
                      <a:pt x="219" y="55"/>
                      <a:pt x="213" y="53"/>
                    </a:cubicBezTo>
                    <a:moveTo>
                      <a:pt x="138" y="29"/>
                    </a:moveTo>
                    <a:cubicBezTo>
                      <a:pt x="154" y="34"/>
                      <a:pt x="171" y="39"/>
                      <a:pt x="189" y="45"/>
                    </a:cubicBezTo>
                    <a:cubicBezTo>
                      <a:pt x="189" y="45"/>
                      <a:pt x="189" y="45"/>
                      <a:pt x="189" y="45"/>
                    </a:cubicBezTo>
                    <a:cubicBezTo>
                      <a:pt x="189" y="45"/>
                      <a:pt x="189" y="45"/>
                      <a:pt x="189" y="45"/>
                    </a:cubicBezTo>
                    <a:cubicBezTo>
                      <a:pt x="189" y="45"/>
                      <a:pt x="190" y="45"/>
                      <a:pt x="190" y="45"/>
                    </a:cubicBezTo>
                    <a:cubicBezTo>
                      <a:pt x="173" y="39"/>
                      <a:pt x="156" y="34"/>
                      <a:pt x="140" y="29"/>
                    </a:cubicBezTo>
                    <a:cubicBezTo>
                      <a:pt x="140" y="29"/>
                      <a:pt x="139" y="29"/>
                      <a:pt x="139" y="29"/>
                    </a:cubicBezTo>
                    <a:cubicBezTo>
                      <a:pt x="139" y="29"/>
                      <a:pt x="139" y="29"/>
                      <a:pt x="139" y="29"/>
                    </a:cubicBezTo>
                    <a:cubicBezTo>
                      <a:pt x="139" y="29"/>
                      <a:pt x="139" y="29"/>
                      <a:pt x="139" y="29"/>
                    </a:cubicBezTo>
                    <a:cubicBezTo>
                      <a:pt x="139" y="29"/>
                      <a:pt x="138" y="29"/>
                      <a:pt x="138" y="29"/>
                    </a:cubicBezTo>
                    <a:cubicBezTo>
                      <a:pt x="138" y="29"/>
                      <a:pt x="138" y="29"/>
                      <a:pt x="138" y="29"/>
                    </a:cubicBezTo>
                    <a:moveTo>
                      <a:pt x="43" y="7"/>
                    </a:moveTo>
                    <a:cubicBezTo>
                      <a:pt x="45" y="7"/>
                      <a:pt x="47" y="7"/>
                      <a:pt x="49" y="8"/>
                    </a:cubicBezTo>
                    <a:cubicBezTo>
                      <a:pt x="74" y="12"/>
                      <a:pt x="100" y="18"/>
                      <a:pt x="126" y="26"/>
                    </a:cubicBezTo>
                    <a:cubicBezTo>
                      <a:pt x="126" y="26"/>
                      <a:pt x="126" y="26"/>
                      <a:pt x="126" y="26"/>
                    </a:cubicBezTo>
                    <a:cubicBezTo>
                      <a:pt x="126" y="26"/>
                      <a:pt x="126" y="26"/>
                      <a:pt x="126" y="26"/>
                    </a:cubicBezTo>
                    <a:cubicBezTo>
                      <a:pt x="127" y="26"/>
                      <a:pt x="127" y="26"/>
                      <a:pt x="128" y="26"/>
                    </a:cubicBezTo>
                    <a:cubicBezTo>
                      <a:pt x="102" y="18"/>
                      <a:pt x="76" y="12"/>
                      <a:pt x="52" y="8"/>
                    </a:cubicBezTo>
                    <a:cubicBezTo>
                      <a:pt x="50" y="7"/>
                      <a:pt x="48" y="7"/>
                      <a:pt x="45" y="7"/>
                    </a:cubicBezTo>
                    <a:cubicBezTo>
                      <a:pt x="45" y="7"/>
                      <a:pt x="44" y="7"/>
                      <a:pt x="43" y="7"/>
                    </a:cubicBezTo>
                    <a:moveTo>
                      <a:pt x="2" y="1"/>
                    </a:moveTo>
                    <a:cubicBezTo>
                      <a:pt x="4" y="1"/>
                      <a:pt x="6" y="1"/>
                      <a:pt x="8" y="1"/>
                    </a:cubicBezTo>
                    <a:cubicBezTo>
                      <a:pt x="8" y="1"/>
                      <a:pt x="8" y="1"/>
                      <a:pt x="8" y="1"/>
                    </a:cubicBezTo>
                    <a:cubicBezTo>
                      <a:pt x="8" y="1"/>
                      <a:pt x="8" y="1"/>
                      <a:pt x="8" y="1"/>
                    </a:cubicBezTo>
                    <a:cubicBezTo>
                      <a:pt x="10" y="2"/>
                      <a:pt x="12" y="2"/>
                      <a:pt x="14" y="2"/>
                    </a:cubicBezTo>
                    <a:cubicBezTo>
                      <a:pt x="23" y="3"/>
                      <a:pt x="32" y="5"/>
                      <a:pt x="42" y="6"/>
                    </a:cubicBezTo>
                    <a:cubicBezTo>
                      <a:pt x="42" y="6"/>
                      <a:pt x="42" y="6"/>
                      <a:pt x="42" y="6"/>
                    </a:cubicBezTo>
                    <a:cubicBezTo>
                      <a:pt x="42" y="6"/>
                      <a:pt x="43" y="6"/>
                      <a:pt x="44" y="7"/>
                    </a:cubicBezTo>
                    <a:cubicBezTo>
                      <a:pt x="34" y="5"/>
                      <a:pt x="23" y="3"/>
                      <a:pt x="14" y="2"/>
                    </a:cubicBezTo>
                    <a:cubicBezTo>
                      <a:pt x="14" y="2"/>
                      <a:pt x="14" y="2"/>
                      <a:pt x="14" y="2"/>
                    </a:cubicBezTo>
                    <a:cubicBezTo>
                      <a:pt x="13" y="2"/>
                      <a:pt x="13" y="2"/>
                      <a:pt x="12" y="2"/>
                    </a:cubicBezTo>
                    <a:cubicBezTo>
                      <a:pt x="12" y="2"/>
                      <a:pt x="12" y="2"/>
                      <a:pt x="12" y="2"/>
                    </a:cubicBezTo>
                    <a:cubicBezTo>
                      <a:pt x="10" y="2"/>
                      <a:pt x="8" y="1"/>
                      <a:pt x="5" y="1"/>
                    </a:cubicBezTo>
                    <a:cubicBezTo>
                      <a:pt x="4" y="1"/>
                      <a:pt x="4" y="1"/>
                      <a:pt x="4" y="1"/>
                    </a:cubicBezTo>
                    <a:cubicBezTo>
                      <a:pt x="4" y="1"/>
                      <a:pt x="4" y="1"/>
                      <a:pt x="4" y="1"/>
                    </a:cubicBezTo>
                    <a:cubicBezTo>
                      <a:pt x="4" y="1"/>
                      <a:pt x="4" y="1"/>
                      <a:pt x="4" y="1"/>
                    </a:cubicBezTo>
                    <a:cubicBezTo>
                      <a:pt x="3" y="1"/>
                      <a:pt x="2" y="1"/>
                      <a:pt x="2" y="1"/>
                    </a:cubicBezTo>
                    <a:cubicBezTo>
                      <a:pt x="2" y="1"/>
                      <a:pt x="2" y="1"/>
                      <a:pt x="2" y="1"/>
                    </a:cubicBezTo>
                    <a:moveTo>
                      <a:pt x="0" y="0"/>
                    </a:moveTo>
                    <a:cubicBezTo>
                      <a:pt x="0" y="1"/>
                      <a:pt x="0" y="1"/>
                      <a:pt x="0" y="1"/>
                    </a:cubicBezTo>
                    <a:cubicBezTo>
                      <a:pt x="0" y="1"/>
                      <a:pt x="0" y="1"/>
                      <a:pt x="0"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2" name="Freeform 173"/>
              <p:cNvSpPr>
                <a:spLocks noEditPoints="1"/>
              </p:cNvSpPr>
              <p:nvPr/>
            </p:nvSpPr>
            <p:spPr bwMode="auto">
              <a:xfrm>
                <a:off x="279" y="492"/>
                <a:ext cx="1171" cy="287"/>
              </a:xfrm>
              <a:custGeom>
                <a:avLst/>
                <a:gdLst>
                  <a:gd name="T0" fmla="*/ 747 w 754"/>
                  <a:gd name="T1" fmla="*/ 181 h 185"/>
                  <a:gd name="T2" fmla="*/ 754 w 754"/>
                  <a:gd name="T3" fmla="*/ 185 h 185"/>
                  <a:gd name="T4" fmla="*/ 746 w 754"/>
                  <a:gd name="T5" fmla="*/ 180 h 185"/>
                  <a:gd name="T6" fmla="*/ 602 w 754"/>
                  <a:gd name="T7" fmla="*/ 121 h 185"/>
                  <a:gd name="T8" fmla="*/ 602 w 754"/>
                  <a:gd name="T9" fmla="*/ 121 h 185"/>
                  <a:gd name="T10" fmla="*/ 589 w 754"/>
                  <a:gd name="T11" fmla="*/ 136 h 185"/>
                  <a:gd name="T12" fmla="*/ 552 w 754"/>
                  <a:gd name="T13" fmla="*/ 119 h 185"/>
                  <a:gd name="T14" fmla="*/ 590 w 754"/>
                  <a:gd name="T15" fmla="*/ 138 h 185"/>
                  <a:gd name="T16" fmla="*/ 604 w 754"/>
                  <a:gd name="T17" fmla="*/ 121 h 185"/>
                  <a:gd name="T18" fmla="*/ 672 w 754"/>
                  <a:gd name="T19" fmla="*/ 139 h 185"/>
                  <a:gd name="T20" fmla="*/ 745 w 754"/>
                  <a:gd name="T21" fmla="*/ 180 h 185"/>
                  <a:gd name="T22" fmla="*/ 674 w 754"/>
                  <a:gd name="T23" fmla="*/ 139 h 185"/>
                  <a:gd name="T24" fmla="*/ 672 w 754"/>
                  <a:gd name="T25" fmla="*/ 138 h 185"/>
                  <a:gd name="T26" fmla="*/ 615 w 754"/>
                  <a:gd name="T27" fmla="*/ 110 h 185"/>
                  <a:gd name="T28" fmla="*/ 451 w 754"/>
                  <a:gd name="T29" fmla="*/ 78 h 185"/>
                  <a:gd name="T30" fmla="*/ 490 w 754"/>
                  <a:gd name="T31" fmla="*/ 93 h 185"/>
                  <a:gd name="T32" fmla="*/ 537 w 754"/>
                  <a:gd name="T33" fmla="*/ 112 h 185"/>
                  <a:gd name="T34" fmla="*/ 492 w 754"/>
                  <a:gd name="T35" fmla="*/ 93 h 185"/>
                  <a:gd name="T36" fmla="*/ 490 w 754"/>
                  <a:gd name="T37" fmla="*/ 92 h 185"/>
                  <a:gd name="T38" fmla="*/ 409 w 754"/>
                  <a:gd name="T39" fmla="*/ 61 h 185"/>
                  <a:gd name="T40" fmla="*/ 436 w 754"/>
                  <a:gd name="T41" fmla="*/ 72 h 185"/>
                  <a:gd name="T42" fmla="*/ 409 w 754"/>
                  <a:gd name="T43" fmla="*/ 61 h 185"/>
                  <a:gd name="T44" fmla="*/ 321 w 754"/>
                  <a:gd name="T45" fmla="*/ 34 h 185"/>
                  <a:gd name="T46" fmla="*/ 405 w 754"/>
                  <a:gd name="T47" fmla="*/ 61 h 185"/>
                  <a:gd name="T48" fmla="*/ 323 w 754"/>
                  <a:gd name="T49" fmla="*/ 34 h 185"/>
                  <a:gd name="T50" fmla="*/ 285 w 754"/>
                  <a:gd name="T51" fmla="*/ 24 h 185"/>
                  <a:gd name="T52" fmla="*/ 319 w 754"/>
                  <a:gd name="T53" fmla="*/ 34 h 185"/>
                  <a:gd name="T54" fmla="*/ 287 w 754"/>
                  <a:gd name="T55" fmla="*/ 24 h 185"/>
                  <a:gd name="T56" fmla="*/ 221 w 754"/>
                  <a:gd name="T57" fmla="*/ 10 h 185"/>
                  <a:gd name="T58" fmla="*/ 232 w 754"/>
                  <a:gd name="T59" fmla="*/ 12 h 185"/>
                  <a:gd name="T60" fmla="*/ 283 w 754"/>
                  <a:gd name="T61" fmla="*/ 24 h 185"/>
                  <a:gd name="T62" fmla="*/ 285 w 754"/>
                  <a:gd name="T63" fmla="*/ 23 h 185"/>
                  <a:gd name="T64" fmla="*/ 235 w 754"/>
                  <a:gd name="T65" fmla="*/ 12 h 185"/>
                  <a:gd name="T66" fmla="*/ 233 w 754"/>
                  <a:gd name="T67" fmla="*/ 12 h 185"/>
                  <a:gd name="T68" fmla="*/ 150 w 754"/>
                  <a:gd name="T69" fmla="*/ 0 h 185"/>
                  <a:gd name="T70" fmla="*/ 116 w 754"/>
                  <a:gd name="T71" fmla="*/ 3 h 185"/>
                  <a:gd name="T72" fmla="*/ 113 w 754"/>
                  <a:gd name="T73" fmla="*/ 3 h 185"/>
                  <a:gd name="T74" fmla="*/ 48 w 754"/>
                  <a:gd name="T75" fmla="*/ 5 h 185"/>
                  <a:gd name="T76" fmla="*/ 42 w 754"/>
                  <a:gd name="T77" fmla="*/ 5 h 185"/>
                  <a:gd name="T78" fmla="*/ 41 w 754"/>
                  <a:gd name="T79" fmla="*/ 5 h 185"/>
                  <a:gd name="T80" fmla="*/ 0 w 754"/>
                  <a:gd name="T81" fmla="*/ 8 h 185"/>
                  <a:gd name="T82" fmla="*/ 39 w 754"/>
                  <a:gd name="T83" fmla="*/ 5 h 185"/>
                  <a:gd name="T84" fmla="*/ 91 w 754"/>
                  <a:gd name="T85" fmla="*/ 7 h 185"/>
                  <a:gd name="T86" fmla="*/ 115 w 754"/>
                  <a:gd name="T87" fmla="*/ 4 h 185"/>
                  <a:gd name="T88" fmla="*/ 118 w 754"/>
                  <a:gd name="T89" fmla="*/ 3 h 185"/>
                  <a:gd name="T90" fmla="*/ 169 w 754"/>
                  <a:gd name="T91" fmla="*/ 2 h 185"/>
                  <a:gd name="T92" fmla="*/ 197 w 754"/>
                  <a:gd name="T93" fmla="*/ 6 h 185"/>
                  <a:gd name="T94" fmla="*/ 174 w 754"/>
                  <a:gd name="T95" fmla="*/ 2 h 185"/>
                  <a:gd name="T96" fmla="*/ 172 w 754"/>
                  <a:gd name="T97" fmla="*/ 2 h 185"/>
                  <a:gd name="T98" fmla="*/ 150 w 754"/>
                  <a:gd name="T9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4" h="185">
                    <a:moveTo>
                      <a:pt x="746" y="180"/>
                    </a:moveTo>
                    <a:cubicBezTo>
                      <a:pt x="747" y="181"/>
                      <a:pt x="747" y="181"/>
                      <a:pt x="747" y="181"/>
                    </a:cubicBezTo>
                    <a:cubicBezTo>
                      <a:pt x="747" y="181"/>
                      <a:pt x="747" y="181"/>
                      <a:pt x="747" y="181"/>
                    </a:cubicBezTo>
                    <a:cubicBezTo>
                      <a:pt x="749" y="182"/>
                      <a:pt x="752" y="184"/>
                      <a:pt x="754" y="185"/>
                    </a:cubicBezTo>
                    <a:cubicBezTo>
                      <a:pt x="754" y="185"/>
                      <a:pt x="754" y="185"/>
                      <a:pt x="754" y="184"/>
                    </a:cubicBezTo>
                    <a:cubicBezTo>
                      <a:pt x="751" y="183"/>
                      <a:pt x="749" y="181"/>
                      <a:pt x="746" y="180"/>
                    </a:cubicBezTo>
                    <a:moveTo>
                      <a:pt x="615" y="110"/>
                    </a:moveTo>
                    <a:cubicBezTo>
                      <a:pt x="611" y="112"/>
                      <a:pt x="607" y="116"/>
                      <a:pt x="602" y="121"/>
                    </a:cubicBezTo>
                    <a:cubicBezTo>
                      <a:pt x="602" y="121"/>
                      <a:pt x="602" y="121"/>
                      <a:pt x="602" y="121"/>
                    </a:cubicBezTo>
                    <a:cubicBezTo>
                      <a:pt x="602" y="121"/>
                      <a:pt x="602" y="121"/>
                      <a:pt x="602" y="121"/>
                    </a:cubicBezTo>
                    <a:cubicBezTo>
                      <a:pt x="602" y="121"/>
                      <a:pt x="602" y="121"/>
                      <a:pt x="602" y="121"/>
                    </a:cubicBezTo>
                    <a:cubicBezTo>
                      <a:pt x="598" y="125"/>
                      <a:pt x="593" y="130"/>
                      <a:pt x="589" y="136"/>
                    </a:cubicBezTo>
                    <a:cubicBezTo>
                      <a:pt x="576" y="130"/>
                      <a:pt x="564" y="124"/>
                      <a:pt x="552" y="119"/>
                    </a:cubicBezTo>
                    <a:cubicBezTo>
                      <a:pt x="552" y="119"/>
                      <a:pt x="552" y="119"/>
                      <a:pt x="552" y="119"/>
                    </a:cubicBezTo>
                    <a:cubicBezTo>
                      <a:pt x="552" y="119"/>
                      <a:pt x="551" y="119"/>
                      <a:pt x="551" y="119"/>
                    </a:cubicBezTo>
                    <a:cubicBezTo>
                      <a:pt x="564" y="125"/>
                      <a:pt x="577" y="131"/>
                      <a:pt x="590" y="138"/>
                    </a:cubicBezTo>
                    <a:cubicBezTo>
                      <a:pt x="595" y="132"/>
                      <a:pt x="599" y="126"/>
                      <a:pt x="603" y="122"/>
                    </a:cubicBezTo>
                    <a:cubicBezTo>
                      <a:pt x="604" y="121"/>
                      <a:pt x="604" y="121"/>
                      <a:pt x="604" y="121"/>
                    </a:cubicBezTo>
                    <a:cubicBezTo>
                      <a:pt x="608" y="117"/>
                      <a:pt x="612" y="113"/>
                      <a:pt x="616" y="111"/>
                    </a:cubicBezTo>
                    <a:cubicBezTo>
                      <a:pt x="635" y="120"/>
                      <a:pt x="654" y="129"/>
                      <a:pt x="672" y="139"/>
                    </a:cubicBezTo>
                    <a:cubicBezTo>
                      <a:pt x="673" y="139"/>
                      <a:pt x="673" y="140"/>
                      <a:pt x="674" y="140"/>
                    </a:cubicBezTo>
                    <a:cubicBezTo>
                      <a:pt x="698" y="153"/>
                      <a:pt x="722" y="166"/>
                      <a:pt x="745" y="180"/>
                    </a:cubicBezTo>
                    <a:cubicBezTo>
                      <a:pt x="745" y="179"/>
                      <a:pt x="745" y="179"/>
                      <a:pt x="745" y="179"/>
                    </a:cubicBezTo>
                    <a:cubicBezTo>
                      <a:pt x="722" y="165"/>
                      <a:pt x="698" y="152"/>
                      <a:pt x="674" y="139"/>
                    </a:cubicBezTo>
                    <a:cubicBezTo>
                      <a:pt x="674" y="139"/>
                      <a:pt x="674" y="139"/>
                      <a:pt x="674" y="139"/>
                    </a:cubicBezTo>
                    <a:cubicBezTo>
                      <a:pt x="673" y="139"/>
                      <a:pt x="673" y="139"/>
                      <a:pt x="672" y="138"/>
                    </a:cubicBezTo>
                    <a:cubicBezTo>
                      <a:pt x="672" y="138"/>
                      <a:pt x="672" y="138"/>
                      <a:pt x="672" y="138"/>
                    </a:cubicBezTo>
                    <a:cubicBezTo>
                      <a:pt x="653" y="128"/>
                      <a:pt x="634" y="119"/>
                      <a:pt x="615" y="110"/>
                    </a:cubicBezTo>
                    <a:moveTo>
                      <a:pt x="452" y="77"/>
                    </a:moveTo>
                    <a:cubicBezTo>
                      <a:pt x="452" y="77"/>
                      <a:pt x="452" y="78"/>
                      <a:pt x="451" y="78"/>
                    </a:cubicBezTo>
                    <a:cubicBezTo>
                      <a:pt x="464" y="83"/>
                      <a:pt x="476" y="87"/>
                      <a:pt x="488" y="93"/>
                    </a:cubicBezTo>
                    <a:cubicBezTo>
                      <a:pt x="489" y="93"/>
                      <a:pt x="490" y="93"/>
                      <a:pt x="490" y="93"/>
                    </a:cubicBezTo>
                    <a:cubicBezTo>
                      <a:pt x="505" y="100"/>
                      <a:pt x="521" y="106"/>
                      <a:pt x="536" y="113"/>
                    </a:cubicBezTo>
                    <a:cubicBezTo>
                      <a:pt x="536" y="112"/>
                      <a:pt x="536" y="112"/>
                      <a:pt x="537" y="112"/>
                    </a:cubicBezTo>
                    <a:cubicBezTo>
                      <a:pt x="522" y="105"/>
                      <a:pt x="507" y="99"/>
                      <a:pt x="492" y="93"/>
                    </a:cubicBezTo>
                    <a:cubicBezTo>
                      <a:pt x="492" y="93"/>
                      <a:pt x="492" y="93"/>
                      <a:pt x="492" y="93"/>
                    </a:cubicBezTo>
                    <a:cubicBezTo>
                      <a:pt x="491" y="92"/>
                      <a:pt x="490" y="92"/>
                      <a:pt x="490" y="92"/>
                    </a:cubicBezTo>
                    <a:cubicBezTo>
                      <a:pt x="490" y="92"/>
                      <a:pt x="490" y="92"/>
                      <a:pt x="490" y="92"/>
                    </a:cubicBezTo>
                    <a:cubicBezTo>
                      <a:pt x="477" y="87"/>
                      <a:pt x="465" y="82"/>
                      <a:pt x="452" y="77"/>
                    </a:cubicBezTo>
                    <a:moveTo>
                      <a:pt x="409" y="61"/>
                    </a:moveTo>
                    <a:cubicBezTo>
                      <a:pt x="408" y="61"/>
                      <a:pt x="408" y="61"/>
                      <a:pt x="407" y="62"/>
                    </a:cubicBezTo>
                    <a:cubicBezTo>
                      <a:pt x="417" y="65"/>
                      <a:pt x="426" y="68"/>
                      <a:pt x="436" y="72"/>
                    </a:cubicBezTo>
                    <a:cubicBezTo>
                      <a:pt x="436" y="72"/>
                      <a:pt x="437" y="72"/>
                      <a:pt x="438" y="72"/>
                    </a:cubicBezTo>
                    <a:cubicBezTo>
                      <a:pt x="428" y="68"/>
                      <a:pt x="419" y="64"/>
                      <a:pt x="409" y="61"/>
                    </a:cubicBezTo>
                    <a:moveTo>
                      <a:pt x="323" y="34"/>
                    </a:moveTo>
                    <a:cubicBezTo>
                      <a:pt x="322" y="34"/>
                      <a:pt x="322" y="34"/>
                      <a:pt x="321" y="34"/>
                    </a:cubicBezTo>
                    <a:cubicBezTo>
                      <a:pt x="349" y="42"/>
                      <a:pt x="377" y="51"/>
                      <a:pt x="405" y="61"/>
                    </a:cubicBezTo>
                    <a:cubicBezTo>
                      <a:pt x="405" y="61"/>
                      <a:pt x="405" y="61"/>
                      <a:pt x="405" y="61"/>
                    </a:cubicBezTo>
                    <a:cubicBezTo>
                      <a:pt x="406" y="61"/>
                      <a:pt x="406" y="61"/>
                      <a:pt x="407" y="60"/>
                    </a:cubicBezTo>
                    <a:cubicBezTo>
                      <a:pt x="379" y="50"/>
                      <a:pt x="351" y="41"/>
                      <a:pt x="323" y="34"/>
                    </a:cubicBezTo>
                    <a:moveTo>
                      <a:pt x="287" y="24"/>
                    </a:moveTo>
                    <a:cubicBezTo>
                      <a:pt x="286" y="24"/>
                      <a:pt x="285" y="24"/>
                      <a:pt x="285" y="24"/>
                    </a:cubicBezTo>
                    <a:cubicBezTo>
                      <a:pt x="296" y="27"/>
                      <a:pt x="307" y="30"/>
                      <a:pt x="319" y="34"/>
                    </a:cubicBezTo>
                    <a:cubicBezTo>
                      <a:pt x="319" y="34"/>
                      <a:pt x="319" y="34"/>
                      <a:pt x="319" y="34"/>
                    </a:cubicBezTo>
                    <a:cubicBezTo>
                      <a:pt x="320" y="33"/>
                      <a:pt x="320" y="33"/>
                      <a:pt x="321" y="33"/>
                    </a:cubicBezTo>
                    <a:cubicBezTo>
                      <a:pt x="310" y="30"/>
                      <a:pt x="298" y="27"/>
                      <a:pt x="287" y="24"/>
                    </a:cubicBezTo>
                    <a:moveTo>
                      <a:pt x="224" y="10"/>
                    </a:moveTo>
                    <a:cubicBezTo>
                      <a:pt x="223" y="10"/>
                      <a:pt x="222" y="10"/>
                      <a:pt x="221" y="10"/>
                    </a:cubicBezTo>
                    <a:cubicBezTo>
                      <a:pt x="224" y="11"/>
                      <a:pt x="227" y="11"/>
                      <a:pt x="230" y="12"/>
                    </a:cubicBezTo>
                    <a:cubicBezTo>
                      <a:pt x="231" y="12"/>
                      <a:pt x="232" y="12"/>
                      <a:pt x="232" y="12"/>
                    </a:cubicBezTo>
                    <a:cubicBezTo>
                      <a:pt x="249" y="16"/>
                      <a:pt x="266" y="20"/>
                      <a:pt x="283" y="24"/>
                    </a:cubicBezTo>
                    <a:cubicBezTo>
                      <a:pt x="283" y="24"/>
                      <a:pt x="283" y="24"/>
                      <a:pt x="283" y="24"/>
                    </a:cubicBezTo>
                    <a:cubicBezTo>
                      <a:pt x="284" y="24"/>
                      <a:pt x="284" y="24"/>
                      <a:pt x="285" y="23"/>
                    </a:cubicBezTo>
                    <a:cubicBezTo>
                      <a:pt x="285" y="23"/>
                      <a:pt x="285" y="23"/>
                      <a:pt x="285" y="23"/>
                    </a:cubicBezTo>
                    <a:cubicBezTo>
                      <a:pt x="268" y="19"/>
                      <a:pt x="251" y="15"/>
                      <a:pt x="235" y="12"/>
                    </a:cubicBezTo>
                    <a:cubicBezTo>
                      <a:pt x="235" y="12"/>
                      <a:pt x="235" y="12"/>
                      <a:pt x="235" y="12"/>
                    </a:cubicBezTo>
                    <a:cubicBezTo>
                      <a:pt x="234" y="12"/>
                      <a:pt x="233" y="12"/>
                      <a:pt x="233" y="12"/>
                    </a:cubicBezTo>
                    <a:cubicBezTo>
                      <a:pt x="233" y="12"/>
                      <a:pt x="233" y="12"/>
                      <a:pt x="233" y="12"/>
                    </a:cubicBezTo>
                    <a:cubicBezTo>
                      <a:pt x="230" y="11"/>
                      <a:pt x="227" y="11"/>
                      <a:pt x="224" y="10"/>
                    </a:cubicBezTo>
                    <a:moveTo>
                      <a:pt x="150" y="0"/>
                    </a:moveTo>
                    <a:cubicBezTo>
                      <a:pt x="138" y="1"/>
                      <a:pt x="127" y="2"/>
                      <a:pt x="116" y="3"/>
                    </a:cubicBezTo>
                    <a:cubicBezTo>
                      <a:pt x="116" y="3"/>
                      <a:pt x="116" y="3"/>
                      <a:pt x="116" y="3"/>
                    </a:cubicBezTo>
                    <a:cubicBezTo>
                      <a:pt x="115" y="3"/>
                      <a:pt x="114" y="3"/>
                      <a:pt x="113" y="3"/>
                    </a:cubicBezTo>
                    <a:cubicBezTo>
                      <a:pt x="113" y="3"/>
                      <a:pt x="113" y="3"/>
                      <a:pt x="113" y="3"/>
                    </a:cubicBezTo>
                    <a:cubicBezTo>
                      <a:pt x="106" y="4"/>
                      <a:pt x="99" y="5"/>
                      <a:pt x="92" y="7"/>
                    </a:cubicBezTo>
                    <a:cubicBezTo>
                      <a:pt x="76" y="5"/>
                      <a:pt x="62" y="5"/>
                      <a:pt x="48" y="5"/>
                    </a:cubicBezTo>
                    <a:cubicBezTo>
                      <a:pt x="46" y="5"/>
                      <a:pt x="44" y="5"/>
                      <a:pt x="42" y="5"/>
                    </a:cubicBezTo>
                    <a:cubicBezTo>
                      <a:pt x="42" y="5"/>
                      <a:pt x="42" y="5"/>
                      <a:pt x="42" y="5"/>
                    </a:cubicBezTo>
                    <a:cubicBezTo>
                      <a:pt x="42" y="5"/>
                      <a:pt x="42" y="5"/>
                      <a:pt x="41" y="5"/>
                    </a:cubicBezTo>
                    <a:cubicBezTo>
                      <a:pt x="41" y="5"/>
                      <a:pt x="41" y="5"/>
                      <a:pt x="41" y="5"/>
                    </a:cubicBezTo>
                    <a:cubicBezTo>
                      <a:pt x="28" y="5"/>
                      <a:pt x="15" y="6"/>
                      <a:pt x="3" y="7"/>
                    </a:cubicBezTo>
                    <a:cubicBezTo>
                      <a:pt x="2" y="7"/>
                      <a:pt x="1" y="8"/>
                      <a:pt x="0" y="8"/>
                    </a:cubicBezTo>
                    <a:cubicBezTo>
                      <a:pt x="11" y="6"/>
                      <a:pt x="24" y="5"/>
                      <a:pt x="38" y="5"/>
                    </a:cubicBezTo>
                    <a:cubicBezTo>
                      <a:pt x="38" y="5"/>
                      <a:pt x="39" y="5"/>
                      <a:pt x="39" y="5"/>
                    </a:cubicBezTo>
                    <a:cubicBezTo>
                      <a:pt x="41" y="5"/>
                      <a:pt x="43" y="5"/>
                      <a:pt x="45" y="5"/>
                    </a:cubicBezTo>
                    <a:cubicBezTo>
                      <a:pt x="59" y="5"/>
                      <a:pt x="74" y="6"/>
                      <a:pt x="91" y="7"/>
                    </a:cubicBezTo>
                    <a:cubicBezTo>
                      <a:pt x="99" y="6"/>
                      <a:pt x="107" y="5"/>
                      <a:pt x="115" y="4"/>
                    </a:cubicBezTo>
                    <a:cubicBezTo>
                      <a:pt x="115" y="4"/>
                      <a:pt x="115" y="4"/>
                      <a:pt x="115" y="4"/>
                    </a:cubicBezTo>
                    <a:cubicBezTo>
                      <a:pt x="116" y="3"/>
                      <a:pt x="117" y="3"/>
                      <a:pt x="118" y="3"/>
                    </a:cubicBezTo>
                    <a:cubicBezTo>
                      <a:pt x="118" y="3"/>
                      <a:pt x="118" y="3"/>
                      <a:pt x="118" y="3"/>
                    </a:cubicBezTo>
                    <a:cubicBezTo>
                      <a:pt x="128" y="2"/>
                      <a:pt x="138" y="1"/>
                      <a:pt x="148" y="0"/>
                    </a:cubicBezTo>
                    <a:cubicBezTo>
                      <a:pt x="155" y="1"/>
                      <a:pt x="162" y="1"/>
                      <a:pt x="169" y="2"/>
                    </a:cubicBezTo>
                    <a:cubicBezTo>
                      <a:pt x="170" y="2"/>
                      <a:pt x="170" y="2"/>
                      <a:pt x="171" y="2"/>
                    </a:cubicBezTo>
                    <a:cubicBezTo>
                      <a:pt x="179" y="3"/>
                      <a:pt x="188" y="5"/>
                      <a:pt x="197" y="6"/>
                    </a:cubicBezTo>
                    <a:cubicBezTo>
                      <a:pt x="197" y="6"/>
                      <a:pt x="198" y="6"/>
                      <a:pt x="199" y="6"/>
                    </a:cubicBezTo>
                    <a:cubicBezTo>
                      <a:pt x="191" y="4"/>
                      <a:pt x="182" y="3"/>
                      <a:pt x="174" y="2"/>
                    </a:cubicBezTo>
                    <a:cubicBezTo>
                      <a:pt x="174" y="2"/>
                      <a:pt x="174" y="2"/>
                      <a:pt x="174" y="2"/>
                    </a:cubicBezTo>
                    <a:cubicBezTo>
                      <a:pt x="173" y="2"/>
                      <a:pt x="173" y="2"/>
                      <a:pt x="172" y="2"/>
                    </a:cubicBezTo>
                    <a:cubicBezTo>
                      <a:pt x="172" y="2"/>
                      <a:pt x="172" y="2"/>
                      <a:pt x="172" y="2"/>
                    </a:cubicBezTo>
                    <a:cubicBezTo>
                      <a:pt x="164" y="1"/>
                      <a:pt x="157" y="0"/>
                      <a:pt x="1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3" name="Freeform 174"/>
              <p:cNvSpPr>
                <a:spLocks noEditPoints="1"/>
              </p:cNvSpPr>
              <p:nvPr/>
            </p:nvSpPr>
            <p:spPr bwMode="auto">
              <a:xfrm>
                <a:off x="778" y="570"/>
                <a:ext cx="312" cy="619"/>
              </a:xfrm>
              <a:custGeom>
                <a:avLst/>
                <a:gdLst>
                  <a:gd name="T0" fmla="*/ 74 w 201"/>
                  <a:gd name="T1" fmla="*/ 358 h 399"/>
                  <a:gd name="T2" fmla="*/ 73 w 201"/>
                  <a:gd name="T3" fmla="*/ 360 h 399"/>
                  <a:gd name="T4" fmla="*/ 55 w 201"/>
                  <a:gd name="T5" fmla="*/ 399 h 399"/>
                  <a:gd name="T6" fmla="*/ 76 w 201"/>
                  <a:gd name="T7" fmla="*/ 362 h 399"/>
                  <a:gd name="T8" fmla="*/ 78 w 201"/>
                  <a:gd name="T9" fmla="*/ 360 h 399"/>
                  <a:gd name="T10" fmla="*/ 78 w 201"/>
                  <a:gd name="T11" fmla="*/ 360 h 399"/>
                  <a:gd name="T12" fmla="*/ 78 w 201"/>
                  <a:gd name="T13" fmla="*/ 360 h 399"/>
                  <a:gd name="T14" fmla="*/ 78 w 201"/>
                  <a:gd name="T15" fmla="*/ 360 h 399"/>
                  <a:gd name="T16" fmla="*/ 78 w 201"/>
                  <a:gd name="T17" fmla="*/ 360 h 399"/>
                  <a:gd name="T18" fmla="*/ 77 w 201"/>
                  <a:gd name="T19" fmla="*/ 359 h 399"/>
                  <a:gd name="T20" fmla="*/ 87 w 201"/>
                  <a:gd name="T21" fmla="*/ 195 h 399"/>
                  <a:gd name="T22" fmla="*/ 102 w 201"/>
                  <a:gd name="T23" fmla="*/ 204 h 399"/>
                  <a:gd name="T24" fmla="*/ 144 w 201"/>
                  <a:gd name="T25" fmla="*/ 223 h 399"/>
                  <a:gd name="T26" fmla="*/ 153 w 201"/>
                  <a:gd name="T27" fmla="*/ 228 h 399"/>
                  <a:gd name="T28" fmla="*/ 95 w 201"/>
                  <a:gd name="T29" fmla="*/ 323 h 399"/>
                  <a:gd name="T30" fmla="*/ 98 w 201"/>
                  <a:gd name="T31" fmla="*/ 324 h 399"/>
                  <a:gd name="T32" fmla="*/ 157 w 201"/>
                  <a:gd name="T33" fmla="*/ 227 h 399"/>
                  <a:gd name="T34" fmla="*/ 148 w 201"/>
                  <a:gd name="T35" fmla="*/ 223 h 399"/>
                  <a:gd name="T36" fmla="*/ 145 w 201"/>
                  <a:gd name="T37" fmla="*/ 221 h 399"/>
                  <a:gd name="T38" fmla="*/ 106 w 201"/>
                  <a:gd name="T39" fmla="*/ 204 h 399"/>
                  <a:gd name="T40" fmla="*/ 103 w 201"/>
                  <a:gd name="T41" fmla="*/ 203 h 399"/>
                  <a:gd name="T42" fmla="*/ 89 w 201"/>
                  <a:gd name="T43" fmla="*/ 44 h 399"/>
                  <a:gd name="T44" fmla="*/ 116 w 201"/>
                  <a:gd name="T45" fmla="*/ 56 h 399"/>
                  <a:gd name="T46" fmla="*/ 92 w 201"/>
                  <a:gd name="T47" fmla="*/ 73 h 399"/>
                  <a:gd name="T48" fmla="*/ 90 w 201"/>
                  <a:gd name="T49" fmla="*/ 74 h 399"/>
                  <a:gd name="T50" fmla="*/ 56 w 201"/>
                  <a:gd name="T51" fmla="*/ 104 h 399"/>
                  <a:gd name="T52" fmla="*/ 55 w 201"/>
                  <a:gd name="T53" fmla="*/ 105 h 399"/>
                  <a:gd name="T54" fmla="*/ 8 w 201"/>
                  <a:gd name="T55" fmla="*/ 153 h 399"/>
                  <a:gd name="T56" fmla="*/ 6 w 201"/>
                  <a:gd name="T57" fmla="*/ 154 h 399"/>
                  <a:gd name="T58" fmla="*/ 0 w 201"/>
                  <a:gd name="T59" fmla="*/ 162 h 399"/>
                  <a:gd name="T60" fmla="*/ 27 w 201"/>
                  <a:gd name="T61" fmla="*/ 173 h 399"/>
                  <a:gd name="T62" fmla="*/ 46 w 201"/>
                  <a:gd name="T63" fmla="*/ 180 h 399"/>
                  <a:gd name="T64" fmla="*/ 47 w 201"/>
                  <a:gd name="T65" fmla="*/ 179 h 399"/>
                  <a:gd name="T66" fmla="*/ 29 w 201"/>
                  <a:gd name="T67" fmla="*/ 171 h 399"/>
                  <a:gd name="T68" fmla="*/ 26 w 201"/>
                  <a:gd name="T69" fmla="*/ 170 h 399"/>
                  <a:gd name="T70" fmla="*/ 9 w 201"/>
                  <a:gd name="T71" fmla="*/ 155 h 399"/>
                  <a:gd name="T72" fmla="*/ 58 w 201"/>
                  <a:gd name="T73" fmla="*/ 106 h 399"/>
                  <a:gd name="T74" fmla="*/ 84 w 201"/>
                  <a:gd name="T75" fmla="*/ 82 h 399"/>
                  <a:gd name="T76" fmla="*/ 94 w 201"/>
                  <a:gd name="T77" fmla="*/ 74 h 399"/>
                  <a:gd name="T78" fmla="*/ 89 w 201"/>
                  <a:gd name="T79" fmla="*/ 44 h 399"/>
                  <a:gd name="T80" fmla="*/ 86 w 201"/>
                  <a:gd name="T81" fmla="*/ 10 h 399"/>
                  <a:gd name="T82" fmla="*/ 84 w 201"/>
                  <a:gd name="T83" fmla="*/ 11 h 399"/>
                  <a:gd name="T84" fmla="*/ 42 w 201"/>
                  <a:gd name="T85" fmla="*/ 28 h 399"/>
                  <a:gd name="T86" fmla="*/ 67 w 201"/>
                  <a:gd name="T87" fmla="*/ 37 h 399"/>
                  <a:gd name="T88" fmla="*/ 85 w 201"/>
                  <a:gd name="T89" fmla="*/ 44 h 399"/>
                  <a:gd name="T90" fmla="*/ 68 w 201"/>
                  <a:gd name="T91" fmla="*/ 36 h 399"/>
                  <a:gd name="T92" fmla="*/ 66 w 201"/>
                  <a:gd name="T93" fmla="*/ 35 h 399"/>
                  <a:gd name="T94" fmla="*/ 66 w 201"/>
                  <a:gd name="T95" fmla="*/ 35 h 399"/>
                  <a:gd name="T96" fmla="*/ 46 w 201"/>
                  <a:gd name="T97" fmla="*/ 28 h 399"/>
                  <a:gd name="T98" fmla="*/ 88 w 201"/>
                  <a:gd name="T99" fmla="*/ 11 h 399"/>
                  <a:gd name="T100" fmla="*/ 117 w 201"/>
                  <a:gd name="T101" fmla="*/ 3 h 399"/>
                  <a:gd name="T102" fmla="*/ 119 w 201"/>
                  <a:gd name="T103" fmla="*/ 3 h 399"/>
                  <a:gd name="T104" fmla="*/ 120 w 201"/>
                  <a:gd name="T105" fmla="*/ 3 h 399"/>
                  <a:gd name="T106" fmla="*/ 135 w 201"/>
                  <a:gd name="T107" fmla="*/ 1 h 399"/>
                  <a:gd name="T108" fmla="*/ 134 w 201"/>
                  <a:gd name="T109" fmla="*/ 1 h 399"/>
                  <a:gd name="T110" fmla="*/ 156 w 201"/>
                  <a:gd name="T111" fmla="*/ 0 h 399"/>
                  <a:gd name="T112" fmla="*/ 185 w 201"/>
                  <a:gd name="T113" fmla="*/ 4 h 399"/>
                  <a:gd name="T114" fmla="*/ 201 w 201"/>
                  <a:gd name="T115" fmla="*/ 8 h 399"/>
                  <a:gd name="T116" fmla="*/ 185 w 201"/>
                  <a:gd name="T117" fmla="*/ 4 h 399"/>
                  <a:gd name="T118" fmla="*/ 184 w 201"/>
                  <a:gd name="T119" fmla="*/ 3 h 399"/>
                  <a:gd name="T120" fmla="*/ 156 w 201"/>
                  <a:gd name="T121"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1" h="399">
                    <a:moveTo>
                      <a:pt x="74" y="358"/>
                    </a:moveTo>
                    <a:cubicBezTo>
                      <a:pt x="74" y="358"/>
                      <a:pt x="74" y="358"/>
                      <a:pt x="74" y="358"/>
                    </a:cubicBezTo>
                    <a:cubicBezTo>
                      <a:pt x="74" y="359"/>
                      <a:pt x="74" y="360"/>
                      <a:pt x="73" y="360"/>
                    </a:cubicBezTo>
                    <a:cubicBezTo>
                      <a:pt x="73" y="360"/>
                      <a:pt x="73" y="360"/>
                      <a:pt x="73" y="360"/>
                    </a:cubicBezTo>
                    <a:cubicBezTo>
                      <a:pt x="66" y="372"/>
                      <a:pt x="59" y="385"/>
                      <a:pt x="52" y="398"/>
                    </a:cubicBezTo>
                    <a:cubicBezTo>
                      <a:pt x="53" y="398"/>
                      <a:pt x="54" y="398"/>
                      <a:pt x="55" y="399"/>
                    </a:cubicBezTo>
                    <a:cubicBezTo>
                      <a:pt x="55" y="399"/>
                      <a:pt x="55" y="399"/>
                      <a:pt x="55" y="399"/>
                    </a:cubicBezTo>
                    <a:cubicBezTo>
                      <a:pt x="62" y="386"/>
                      <a:pt x="69" y="374"/>
                      <a:pt x="76" y="362"/>
                    </a:cubicBezTo>
                    <a:cubicBezTo>
                      <a:pt x="77" y="361"/>
                      <a:pt x="77"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7" y="360"/>
                      <a:pt x="77" y="360"/>
                      <a:pt x="77" y="360"/>
                    </a:cubicBezTo>
                    <a:cubicBezTo>
                      <a:pt x="77" y="360"/>
                      <a:pt x="77" y="359"/>
                      <a:pt x="77" y="359"/>
                    </a:cubicBezTo>
                    <a:cubicBezTo>
                      <a:pt x="76" y="359"/>
                      <a:pt x="76" y="359"/>
                      <a:pt x="74" y="358"/>
                    </a:cubicBezTo>
                    <a:moveTo>
                      <a:pt x="87" y="195"/>
                    </a:moveTo>
                    <a:cubicBezTo>
                      <a:pt x="87" y="196"/>
                      <a:pt x="87" y="197"/>
                      <a:pt x="87" y="197"/>
                    </a:cubicBezTo>
                    <a:cubicBezTo>
                      <a:pt x="92" y="200"/>
                      <a:pt x="97" y="202"/>
                      <a:pt x="102" y="204"/>
                    </a:cubicBezTo>
                    <a:cubicBezTo>
                      <a:pt x="103" y="205"/>
                      <a:pt x="104" y="205"/>
                      <a:pt x="105" y="206"/>
                    </a:cubicBezTo>
                    <a:cubicBezTo>
                      <a:pt x="118" y="212"/>
                      <a:pt x="131" y="217"/>
                      <a:pt x="144" y="223"/>
                    </a:cubicBezTo>
                    <a:cubicBezTo>
                      <a:pt x="144" y="224"/>
                      <a:pt x="145" y="224"/>
                      <a:pt x="146" y="225"/>
                    </a:cubicBezTo>
                    <a:cubicBezTo>
                      <a:pt x="148" y="226"/>
                      <a:pt x="151" y="227"/>
                      <a:pt x="153" y="228"/>
                    </a:cubicBezTo>
                    <a:cubicBezTo>
                      <a:pt x="135" y="257"/>
                      <a:pt x="115" y="288"/>
                      <a:pt x="95" y="323"/>
                    </a:cubicBezTo>
                    <a:cubicBezTo>
                      <a:pt x="95" y="323"/>
                      <a:pt x="95" y="323"/>
                      <a:pt x="95" y="323"/>
                    </a:cubicBezTo>
                    <a:cubicBezTo>
                      <a:pt x="96" y="324"/>
                      <a:pt x="96" y="324"/>
                      <a:pt x="97" y="324"/>
                    </a:cubicBezTo>
                    <a:cubicBezTo>
                      <a:pt x="98" y="324"/>
                      <a:pt x="98" y="324"/>
                      <a:pt x="98" y="324"/>
                    </a:cubicBezTo>
                    <a:cubicBezTo>
                      <a:pt x="98" y="324"/>
                      <a:pt x="98" y="324"/>
                      <a:pt x="98" y="324"/>
                    </a:cubicBezTo>
                    <a:cubicBezTo>
                      <a:pt x="119" y="289"/>
                      <a:pt x="138" y="256"/>
                      <a:pt x="157" y="227"/>
                    </a:cubicBezTo>
                    <a:cubicBezTo>
                      <a:pt x="154" y="226"/>
                      <a:pt x="151" y="224"/>
                      <a:pt x="148" y="223"/>
                    </a:cubicBezTo>
                    <a:cubicBezTo>
                      <a:pt x="148" y="223"/>
                      <a:pt x="148" y="223"/>
                      <a:pt x="148" y="223"/>
                    </a:cubicBezTo>
                    <a:cubicBezTo>
                      <a:pt x="147" y="222"/>
                      <a:pt x="146" y="222"/>
                      <a:pt x="145" y="221"/>
                    </a:cubicBezTo>
                    <a:cubicBezTo>
                      <a:pt x="145" y="221"/>
                      <a:pt x="145" y="221"/>
                      <a:pt x="145" y="221"/>
                    </a:cubicBezTo>
                    <a:cubicBezTo>
                      <a:pt x="132" y="215"/>
                      <a:pt x="119" y="210"/>
                      <a:pt x="106" y="204"/>
                    </a:cubicBezTo>
                    <a:cubicBezTo>
                      <a:pt x="106" y="204"/>
                      <a:pt x="106" y="204"/>
                      <a:pt x="106" y="204"/>
                    </a:cubicBezTo>
                    <a:cubicBezTo>
                      <a:pt x="105" y="203"/>
                      <a:pt x="104" y="203"/>
                      <a:pt x="103" y="203"/>
                    </a:cubicBezTo>
                    <a:cubicBezTo>
                      <a:pt x="103" y="203"/>
                      <a:pt x="103" y="203"/>
                      <a:pt x="103" y="203"/>
                    </a:cubicBezTo>
                    <a:cubicBezTo>
                      <a:pt x="98" y="200"/>
                      <a:pt x="93" y="198"/>
                      <a:pt x="87" y="195"/>
                    </a:cubicBezTo>
                    <a:moveTo>
                      <a:pt x="89" y="44"/>
                    </a:moveTo>
                    <a:cubicBezTo>
                      <a:pt x="88" y="44"/>
                      <a:pt x="88" y="44"/>
                      <a:pt x="87" y="45"/>
                    </a:cubicBezTo>
                    <a:cubicBezTo>
                      <a:pt x="97" y="48"/>
                      <a:pt x="106" y="52"/>
                      <a:pt x="116" y="56"/>
                    </a:cubicBezTo>
                    <a:cubicBezTo>
                      <a:pt x="108" y="61"/>
                      <a:pt x="100" y="67"/>
                      <a:pt x="92" y="73"/>
                    </a:cubicBezTo>
                    <a:cubicBezTo>
                      <a:pt x="92" y="73"/>
                      <a:pt x="92" y="73"/>
                      <a:pt x="92" y="73"/>
                    </a:cubicBezTo>
                    <a:cubicBezTo>
                      <a:pt x="91" y="74"/>
                      <a:pt x="91" y="74"/>
                      <a:pt x="90" y="74"/>
                    </a:cubicBezTo>
                    <a:cubicBezTo>
                      <a:pt x="90" y="74"/>
                      <a:pt x="90" y="74"/>
                      <a:pt x="90" y="74"/>
                    </a:cubicBezTo>
                    <a:cubicBezTo>
                      <a:pt x="88" y="77"/>
                      <a:pt x="85" y="79"/>
                      <a:pt x="82" y="81"/>
                    </a:cubicBezTo>
                    <a:cubicBezTo>
                      <a:pt x="74" y="88"/>
                      <a:pt x="65" y="96"/>
                      <a:pt x="56" y="104"/>
                    </a:cubicBezTo>
                    <a:cubicBezTo>
                      <a:pt x="56" y="104"/>
                      <a:pt x="56" y="104"/>
                      <a:pt x="56" y="104"/>
                    </a:cubicBezTo>
                    <a:cubicBezTo>
                      <a:pt x="56" y="104"/>
                      <a:pt x="55" y="105"/>
                      <a:pt x="55" y="105"/>
                    </a:cubicBezTo>
                    <a:cubicBezTo>
                      <a:pt x="55" y="105"/>
                      <a:pt x="55" y="105"/>
                      <a:pt x="55" y="105"/>
                    </a:cubicBezTo>
                    <a:cubicBezTo>
                      <a:pt x="40" y="119"/>
                      <a:pt x="24" y="135"/>
                      <a:pt x="8" y="153"/>
                    </a:cubicBezTo>
                    <a:cubicBezTo>
                      <a:pt x="8" y="153"/>
                      <a:pt x="8" y="153"/>
                      <a:pt x="8" y="153"/>
                    </a:cubicBezTo>
                    <a:cubicBezTo>
                      <a:pt x="8" y="153"/>
                      <a:pt x="7" y="154"/>
                      <a:pt x="6" y="154"/>
                    </a:cubicBezTo>
                    <a:cubicBezTo>
                      <a:pt x="6" y="154"/>
                      <a:pt x="6" y="154"/>
                      <a:pt x="6" y="154"/>
                    </a:cubicBezTo>
                    <a:cubicBezTo>
                      <a:pt x="4" y="157"/>
                      <a:pt x="2" y="159"/>
                      <a:pt x="0" y="162"/>
                    </a:cubicBezTo>
                    <a:cubicBezTo>
                      <a:pt x="8" y="165"/>
                      <a:pt x="16" y="168"/>
                      <a:pt x="24" y="171"/>
                    </a:cubicBezTo>
                    <a:cubicBezTo>
                      <a:pt x="25" y="172"/>
                      <a:pt x="26" y="172"/>
                      <a:pt x="27" y="173"/>
                    </a:cubicBezTo>
                    <a:cubicBezTo>
                      <a:pt x="33" y="175"/>
                      <a:pt x="40" y="178"/>
                      <a:pt x="46" y="180"/>
                    </a:cubicBezTo>
                    <a:cubicBezTo>
                      <a:pt x="46" y="180"/>
                      <a:pt x="46" y="180"/>
                      <a:pt x="46" y="180"/>
                    </a:cubicBezTo>
                    <a:cubicBezTo>
                      <a:pt x="46" y="180"/>
                      <a:pt x="47" y="180"/>
                      <a:pt x="47" y="179"/>
                    </a:cubicBezTo>
                    <a:cubicBezTo>
                      <a:pt x="47" y="179"/>
                      <a:pt x="47" y="179"/>
                      <a:pt x="47" y="179"/>
                    </a:cubicBezTo>
                    <a:cubicBezTo>
                      <a:pt x="42" y="176"/>
                      <a:pt x="35" y="173"/>
                      <a:pt x="29" y="171"/>
                    </a:cubicBezTo>
                    <a:cubicBezTo>
                      <a:pt x="29" y="171"/>
                      <a:pt x="29" y="171"/>
                      <a:pt x="29" y="171"/>
                    </a:cubicBezTo>
                    <a:cubicBezTo>
                      <a:pt x="28" y="170"/>
                      <a:pt x="27" y="170"/>
                      <a:pt x="26" y="170"/>
                    </a:cubicBezTo>
                    <a:cubicBezTo>
                      <a:pt x="26" y="170"/>
                      <a:pt x="26" y="170"/>
                      <a:pt x="26" y="170"/>
                    </a:cubicBezTo>
                    <a:cubicBezTo>
                      <a:pt x="19" y="167"/>
                      <a:pt x="12" y="164"/>
                      <a:pt x="4" y="161"/>
                    </a:cubicBezTo>
                    <a:cubicBezTo>
                      <a:pt x="6" y="159"/>
                      <a:pt x="8" y="157"/>
                      <a:pt x="9" y="155"/>
                    </a:cubicBezTo>
                    <a:cubicBezTo>
                      <a:pt x="10" y="155"/>
                      <a:pt x="10" y="154"/>
                      <a:pt x="11" y="154"/>
                    </a:cubicBezTo>
                    <a:cubicBezTo>
                      <a:pt x="27" y="136"/>
                      <a:pt x="42" y="120"/>
                      <a:pt x="58" y="106"/>
                    </a:cubicBezTo>
                    <a:cubicBezTo>
                      <a:pt x="58" y="106"/>
                      <a:pt x="59" y="105"/>
                      <a:pt x="59" y="105"/>
                    </a:cubicBezTo>
                    <a:cubicBezTo>
                      <a:pt x="68" y="97"/>
                      <a:pt x="76" y="89"/>
                      <a:pt x="84" y="82"/>
                    </a:cubicBezTo>
                    <a:cubicBezTo>
                      <a:pt x="87" y="80"/>
                      <a:pt x="90" y="78"/>
                      <a:pt x="93" y="75"/>
                    </a:cubicBezTo>
                    <a:cubicBezTo>
                      <a:pt x="93" y="75"/>
                      <a:pt x="94" y="75"/>
                      <a:pt x="94" y="74"/>
                    </a:cubicBezTo>
                    <a:cubicBezTo>
                      <a:pt x="103" y="67"/>
                      <a:pt x="111" y="61"/>
                      <a:pt x="120" y="56"/>
                    </a:cubicBezTo>
                    <a:cubicBezTo>
                      <a:pt x="109" y="52"/>
                      <a:pt x="99" y="47"/>
                      <a:pt x="89" y="44"/>
                    </a:cubicBezTo>
                    <a:moveTo>
                      <a:pt x="117" y="3"/>
                    </a:moveTo>
                    <a:cubicBezTo>
                      <a:pt x="107" y="5"/>
                      <a:pt x="97" y="7"/>
                      <a:pt x="86" y="10"/>
                    </a:cubicBezTo>
                    <a:cubicBezTo>
                      <a:pt x="86" y="10"/>
                      <a:pt x="86" y="10"/>
                      <a:pt x="86" y="10"/>
                    </a:cubicBezTo>
                    <a:cubicBezTo>
                      <a:pt x="85" y="11"/>
                      <a:pt x="85" y="11"/>
                      <a:pt x="84" y="11"/>
                    </a:cubicBezTo>
                    <a:cubicBezTo>
                      <a:pt x="84" y="11"/>
                      <a:pt x="84" y="11"/>
                      <a:pt x="84" y="11"/>
                    </a:cubicBezTo>
                    <a:cubicBezTo>
                      <a:pt x="71" y="15"/>
                      <a:pt x="57" y="21"/>
                      <a:pt x="42" y="28"/>
                    </a:cubicBezTo>
                    <a:cubicBezTo>
                      <a:pt x="50" y="31"/>
                      <a:pt x="57" y="33"/>
                      <a:pt x="64" y="36"/>
                    </a:cubicBezTo>
                    <a:cubicBezTo>
                      <a:pt x="65" y="36"/>
                      <a:pt x="66" y="37"/>
                      <a:pt x="67" y="37"/>
                    </a:cubicBezTo>
                    <a:cubicBezTo>
                      <a:pt x="73" y="39"/>
                      <a:pt x="79" y="41"/>
                      <a:pt x="85" y="44"/>
                    </a:cubicBezTo>
                    <a:cubicBezTo>
                      <a:pt x="85" y="44"/>
                      <a:pt x="85" y="44"/>
                      <a:pt x="85" y="44"/>
                    </a:cubicBezTo>
                    <a:cubicBezTo>
                      <a:pt x="85" y="43"/>
                      <a:pt x="86" y="43"/>
                      <a:pt x="86" y="43"/>
                    </a:cubicBezTo>
                    <a:cubicBezTo>
                      <a:pt x="80" y="40"/>
                      <a:pt x="74" y="38"/>
                      <a:pt x="68" y="36"/>
                    </a:cubicBezTo>
                    <a:cubicBezTo>
                      <a:pt x="68" y="36"/>
                      <a:pt x="68" y="36"/>
                      <a:pt x="68" y="36"/>
                    </a:cubicBezTo>
                    <a:cubicBezTo>
                      <a:pt x="68" y="36"/>
                      <a:pt x="67" y="35"/>
                      <a:pt x="66" y="35"/>
                    </a:cubicBezTo>
                    <a:cubicBezTo>
                      <a:pt x="66" y="35"/>
                      <a:pt x="66" y="35"/>
                      <a:pt x="66" y="35"/>
                    </a:cubicBezTo>
                    <a:cubicBezTo>
                      <a:pt x="66" y="35"/>
                      <a:pt x="66" y="35"/>
                      <a:pt x="66" y="35"/>
                    </a:cubicBezTo>
                    <a:cubicBezTo>
                      <a:pt x="66" y="35"/>
                      <a:pt x="66" y="35"/>
                      <a:pt x="66" y="35"/>
                    </a:cubicBezTo>
                    <a:cubicBezTo>
                      <a:pt x="59" y="33"/>
                      <a:pt x="53" y="30"/>
                      <a:pt x="46" y="28"/>
                    </a:cubicBezTo>
                    <a:cubicBezTo>
                      <a:pt x="60" y="21"/>
                      <a:pt x="73" y="16"/>
                      <a:pt x="86" y="12"/>
                    </a:cubicBezTo>
                    <a:cubicBezTo>
                      <a:pt x="87" y="11"/>
                      <a:pt x="87" y="11"/>
                      <a:pt x="88" y="11"/>
                    </a:cubicBezTo>
                    <a:cubicBezTo>
                      <a:pt x="98" y="8"/>
                      <a:pt x="109" y="5"/>
                      <a:pt x="119" y="3"/>
                    </a:cubicBezTo>
                    <a:cubicBezTo>
                      <a:pt x="118" y="3"/>
                      <a:pt x="117" y="3"/>
                      <a:pt x="117" y="3"/>
                    </a:cubicBezTo>
                    <a:moveTo>
                      <a:pt x="134" y="1"/>
                    </a:moveTo>
                    <a:cubicBezTo>
                      <a:pt x="129" y="1"/>
                      <a:pt x="124" y="2"/>
                      <a:pt x="119" y="3"/>
                    </a:cubicBezTo>
                    <a:cubicBezTo>
                      <a:pt x="119" y="3"/>
                      <a:pt x="120" y="3"/>
                      <a:pt x="120" y="3"/>
                    </a:cubicBezTo>
                    <a:cubicBezTo>
                      <a:pt x="120" y="3"/>
                      <a:pt x="120" y="3"/>
                      <a:pt x="120" y="3"/>
                    </a:cubicBezTo>
                    <a:cubicBezTo>
                      <a:pt x="125" y="2"/>
                      <a:pt x="131" y="2"/>
                      <a:pt x="136" y="1"/>
                    </a:cubicBezTo>
                    <a:cubicBezTo>
                      <a:pt x="136" y="1"/>
                      <a:pt x="135" y="1"/>
                      <a:pt x="135" y="1"/>
                    </a:cubicBezTo>
                    <a:cubicBezTo>
                      <a:pt x="135" y="1"/>
                      <a:pt x="134" y="1"/>
                      <a:pt x="134" y="1"/>
                    </a:cubicBezTo>
                    <a:cubicBezTo>
                      <a:pt x="134" y="1"/>
                      <a:pt x="134" y="1"/>
                      <a:pt x="134" y="1"/>
                    </a:cubicBezTo>
                    <a:cubicBezTo>
                      <a:pt x="134" y="1"/>
                      <a:pt x="134" y="1"/>
                      <a:pt x="134" y="1"/>
                    </a:cubicBezTo>
                    <a:moveTo>
                      <a:pt x="156" y="0"/>
                    </a:moveTo>
                    <a:cubicBezTo>
                      <a:pt x="156" y="0"/>
                      <a:pt x="157" y="0"/>
                      <a:pt x="157" y="0"/>
                    </a:cubicBezTo>
                    <a:cubicBezTo>
                      <a:pt x="167" y="1"/>
                      <a:pt x="176" y="2"/>
                      <a:pt x="185" y="4"/>
                    </a:cubicBezTo>
                    <a:cubicBezTo>
                      <a:pt x="186" y="4"/>
                      <a:pt x="186" y="4"/>
                      <a:pt x="187" y="4"/>
                    </a:cubicBezTo>
                    <a:cubicBezTo>
                      <a:pt x="191" y="5"/>
                      <a:pt x="196" y="6"/>
                      <a:pt x="201" y="8"/>
                    </a:cubicBezTo>
                    <a:cubicBezTo>
                      <a:pt x="200" y="8"/>
                      <a:pt x="200" y="7"/>
                      <a:pt x="199" y="7"/>
                    </a:cubicBezTo>
                    <a:cubicBezTo>
                      <a:pt x="195" y="6"/>
                      <a:pt x="190" y="5"/>
                      <a:pt x="185" y="4"/>
                    </a:cubicBezTo>
                    <a:cubicBezTo>
                      <a:pt x="185" y="4"/>
                      <a:pt x="185" y="4"/>
                      <a:pt x="185" y="4"/>
                    </a:cubicBezTo>
                    <a:cubicBezTo>
                      <a:pt x="185" y="3"/>
                      <a:pt x="184" y="3"/>
                      <a:pt x="184" y="3"/>
                    </a:cubicBezTo>
                    <a:cubicBezTo>
                      <a:pt x="184" y="3"/>
                      <a:pt x="184" y="3"/>
                      <a:pt x="184" y="3"/>
                    </a:cubicBezTo>
                    <a:cubicBezTo>
                      <a:pt x="175" y="1"/>
                      <a:pt x="165" y="0"/>
                      <a:pt x="1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4" name="Freeform 175"/>
              <p:cNvSpPr>
                <a:spLocks noEditPoints="1"/>
              </p:cNvSpPr>
              <p:nvPr/>
            </p:nvSpPr>
            <p:spPr bwMode="auto">
              <a:xfrm>
                <a:off x="518" y="587"/>
                <a:ext cx="615" cy="458"/>
              </a:xfrm>
              <a:custGeom>
                <a:avLst/>
                <a:gdLst>
                  <a:gd name="T0" fmla="*/ 27 w 396"/>
                  <a:gd name="T1" fmla="*/ 256 h 295"/>
                  <a:gd name="T2" fmla="*/ 25 w 396"/>
                  <a:gd name="T3" fmla="*/ 258 h 295"/>
                  <a:gd name="T4" fmla="*/ 0 w 396"/>
                  <a:gd name="T5" fmla="*/ 293 h 295"/>
                  <a:gd name="T6" fmla="*/ 0 w 396"/>
                  <a:gd name="T7" fmla="*/ 293 h 295"/>
                  <a:gd name="T8" fmla="*/ 3 w 396"/>
                  <a:gd name="T9" fmla="*/ 295 h 295"/>
                  <a:gd name="T10" fmla="*/ 30 w 396"/>
                  <a:gd name="T11" fmla="*/ 257 h 295"/>
                  <a:gd name="T12" fmla="*/ 35 w 396"/>
                  <a:gd name="T13" fmla="*/ 249 h 295"/>
                  <a:gd name="T14" fmla="*/ 33 w 396"/>
                  <a:gd name="T15" fmla="*/ 249 h 295"/>
                  <a:gd name="T16" fmla="*/ 32 w 396"/>
                  <a:gd name="T17" fmla="*/ 248 h 295"/>
                  <a:gd name="T18" fmla="*/ 32 w 396"/>
                  <a:gd name="T19" fmla="*/ 248 h 295"/>
                  <a:gd name="T20" fmla="*/ 32 w 396"/>
                  <a:gd name="T21" fmla="*/ 248 h 295"/>
                  <a:gd name="T22" fmla="*/ 136 w 396"/>
                  <a:gd name="T23" fmla="*/ 126 h 295"/>
                  <a:gd name="T24" fmla="*/ 134 w 396"/>
                  <a:gd name="T25" fmla="*/ 128 h 295"/>
                  <a:gd name="T26" fmla="*/ 105 w 396"/>
                  <a:gd name="T27" fmla="*/ 159 h 295"/>
                  <a:gd name="T28" fmla="*/ 103 w 396"/>
                  <a:gd name="T29" fmla="*/ 161 h 295"/>
                  <a:gd name="T30" fmla="*/ 46 w 396"/>
                  <a:gd name="T31" fmla="*/ 230 h 295"/>
                  <a:gd name="T32" fmla="*/ 46 w 396"/>
                  <a:gd name="T33" fmla="*/ 230 h 295"/>
                  <a:gd name="T34" fmla="*/ 46 w 396"/>
                  <a:gd name="T35" fmla="*/ 230 h 295"/>
                  <a:gd name="T36" fmla="*/ 46 w 396"/>
                  <a:gd name="T37" fmla="*/ 230 h 295"/>
                  <a:gd name="T38" fmla="*/ 47 w 396"/>
                  <a:gd name="T39" fmla="*/ 230 h 295"/>
                  <a:gd name="T40" fmla="*/ 106 w 396"/>
                  <a:gd name="T41" fmla="*/ 162 h 295"/>
                  <a:gd name="T42" fmla="*/ 137 w 396"/>
                  <a:gd name="T43" fmla="*/ 129 h 295"/>
                  <a:gd name="T44" fmla="*/ 182 w 396"/>
                  <a:gd name="T45" fmla="*/ 86 h 295"/>
                  <a:gd name="T46" fmla="*/ 180 w 396"/>
                  <a:gd name="T47" fmla="*/ 86 h 295"/>
                  <a:gd name="T48" fmla="*/ 283 w 396"/>
                  <a:gd name="T49" fmla="*/ 17 h 295"/>
                  <a:gd name="T50" fmla="*/ 253 w 396"/>
                  <a:gd name="T51" fmla="*/ 32 h 295"/>
                  <a:gd name="T52" fmla="*/ 252 w 396"/>
                  <a:gd name="T53" fmla="*/ 33 h 295"/>
                  <a:gd name="T54" fmla="*/ 226 w 396"/>
                  <a:gd name="T55" fmla="*/ 49 h 295"/>
                  <a:gd name="T56" fmla="*/ 224 w 396"/>
                  <a:gd name="T57" fmla="*/ 51 h 295"/>
                  <a:gd name="T58" fmla="*/ 215 w 396"/>
                  <a:gd name="T59" fmla="*/ 57 h 295"/>
                  <a:gd name="T60" fmla="*/ 193 w 396"/>
                  <a:gd name="T61" fmla="*/ 75 h 295"/>
                  <a:gd name="T62" fmla="*/ 218 w 396"/>
                  <a:gd name="T63" fmla="*/ 58 h 295"/>
                  <a:gd name="T64" fmla="*/ 228 w 396"/>
                  <a:gd name="T65" fmla="*/ 50 h 295"/>
                  <a:gd name="T66" fmla="*/ 256 w 396"/>
                  <a:gd name="T67" fmla="*/ 33 h 295"/>
                  <a:gd name="T68" fmla="*/ 283 w 396"/>
                  <a:gd name="T69" fmla="*/ 17 h 295"/>
                  <a:gd name="T70" fmla="*/ 283 w 396"/>
                  <a:gd name="T71" fmla="*/ 17 h 295"/>
                  <a:gd name="T72" fmla="*/ 295 w 396"/>
                  <a:gd name="T73" fmla="*/ 12 h 295"/>
                  <a:gd name="T74" fmla="*/ 295 w 396"/>
                  <a:gd name="T75" fmla="*/ 12 h 295"/>
                  <a:gd name="T76" fmla="*/ 296 w 396"/>
                  <a:gd name="T77" fmla="*/ 13 h 295"/>
                  <a:gd name="T78" fmla="*/ 318 w 396"/>
                  <a:gd name="T79" fmla="*/ 4 h 295"/>
                  <a:gd name="T80" fmla="*/ 344 w 396"/>
                  <a:gd name="T81" fmla="*/ 0 h 295"/>
                  <a:gd name="T82" fmla="*/ 343 w 396"/>
                  <a:gd name="T83" fmla="*/ 0 h 295"/>
                  <a:gd name="T84" fmla="*/ 320 w 396"/>
                  <a:gd name="T85" fmla="*/ 4 h 295"/>
                  <a:gd name="T86" fmla="*/ 321 w 396"/>
                  <a:gd name="T87" fmla="*/ 5 h 295"/>
                  <a:gd name="T88" fmla="*/ 345 w 396"/>
                  <a:gd name="T89" fmla="*/ 1 h 295"/>
                  <a:gd name="T90" fmla="*/ 377 w 396"/>
                  <a:gd name="T91" fmla="*/ 2 h 295"/>
                  <a:gd name="T92" fmla="*/ 396 w 396"/>
                  <a:gd name="T93" fmla="*/ 7 h 295"/>
                  <a:gd name="T94" fmla="*/ 377 w 396"/>
                  <a:gd name="T95" fmla="*/ 2 h 295"/>
                  <a:gd name="T96" fmla="*/ 376 w 396"/>
                  <a:gd name="T97" fmla="*/ 1 h 295"/>
                  <a:gd name="T98" fmla="*/ 355 w 396"/>
                  <a:gd name="T99"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6" h="295">
                    <a:moveTo>
                      <a:pt x="32" y="248"/>
                    </a:moveTo>
                    <a:cubicBezTo>
                      <a:pt x="30" y="251"/>
                      <a:pt x="28" y="253"/>
                      <a:pt x="27" y="256"/>
                    </a:cubicBezTo>
                    <a:cubicBezTo>
                      <a:pt x="27" y="256"/>
                      <a:pt x="27" y="256"/>
                      <a:pt x="27" y="256"/>
                    </a:cubicBezTo>
                    <a:cubicBezTo>
                      <a:pt x="26" y="257"/>
                      <a:pt x="25" y="257"/>
                      <a:pt x="25" y="258"/>
                    </a:cubicBezTo>
                    <a:cubicBezTo>
                      <a:pt x="25" y="258"/>
                      <a:pt x="25" y="258"/>
                      <a:pt x="25" y="258"/>
                    </a:cubicBezTo>
                    <a:cubicBezTo>
                      <a:pt x="16" y="269"/>
                      <a:pt x="8" y="281"/>
                      <a:pt x="0" y="293"/>
                    </a:cubicBezTo>
                    <a:cubicBezTo>
                      <a:pt x="0" y="293"/>
                      <a:pt x="0" y="293"/>
                      <a:pt x="0" y="293"/>
                    </a:cubicBezTo>
                    <a:cubicBezTo>
                      <a:pt x="0" y="293"/>
                      <a:pt x="0" y="293"/>
                      <a:pt x="0" y="293"/>
                    </a:cubicBezTo>
                    <a:cubicBezTo>
                      <a:pt x="1" y="293"/>
                      <a:pt x="1" y="294"/>
                      <a:pt x="2" y="294"/>
                    </a:cubicBezTo>
                    <a:cubicBezTo>
                      <a:pt x="2" y="295"/>
                      <a:pt x="2" y="295"/>
                      <a:pt x="3" y="295"/>
                    </a:cubicBezTo>
                    <a:cubicBezTo>
                      <a:pt x="11" y="283"/>
                      <a:pt x="20" y="271"/>
                      <a:pt x="28" y="259"/>
                    </a:cubicBezTo>
                    <a:cubicBezTo>
                      <a:pt x="29" y="258"/>
                      <a:pt x="29" y="258"/>
                      <a:pt x="30" y="257"/>
                    </a:cubicBezTo>
                    <a:cubicBezTo>
                      <a:pt x="32" y="254"/>
                      <a:pt x="34" y="252"/>
                      <a:pt x="36" y="249"/>
                    </a:cubicBezTo>
                    <a:cubicBezTo>
                      <a:pt x="35" y="249"/>
                      <a:pt x="35" y="249"/>
                      <a:pt x="35" y="249"/>
                    </a:cubicBezTo>
                    <a:cubicBezTo>
                      <a:pt x="35" y="249"/>
                      <a:pt x="35" y="249"/>
                      <a:pt x="35" y="249"/>
                    </a:cubicBezTo>
                    <a:cubicBezTo>
                      <a:pt x="34" y="249"/>
                      <a:pt x="34" y="249"/>
                      <a:pt x="33" y="249"/>
                    </a:cubicBezTo>
                    <a:cubicBezTo>
                      <a:pt x="33" y="248"/>
                      <a:pt x="32" y="248"/>
                      <a:pt x="32" y="248"/>
                    </a:cubicBezTo>
                    <a:cubicBezTo>
                      <a:pt x="32" y="248"/>
                      <a:pt x="32" y="248"/>
                      <a:pt x="32" y="248"/>
                    </a:cubicBezTo>
                    <a:cubicBezTo>
                      <a:pt x="32" y="248"/>
                      <a:pt x="32" y="248"/>
                      <a:pt x="32" y="248"/>
                    </a:cubicBezTo>
                    <a:cubicBezTo>
                      <a:pt x="32" y="248"/>
                      <a:pt x="32" y="248"/>
                      <a:pt x="32" y="248"/>
                    </a:cubicBezTo>
                    <a:cubicBezTo>
                      <a:pt x="32" y="248"/>
                      <a:pt x="32" y="248"/>
                      <a:pt x="32" y="248"/>
                    </a:cubicBezTo>
                    <a:cubicBezTo>
                      <a:pt x="32" y="248"/>
                      <a:pt x="32" y="248"/>
                      <a:pt x="32" y="248"/>
                    </a:cubicBezTo>
                    <a:moveTo>
                      <a:pt x="180" y="86"/>
                    </a:moveTo>
                    <a:cubicBezTo>
                      <a:pt x="165" y="98"/>
                      <a:pt x="151" y="112"/>
                      <a:pt x="136" y="126"/>
                    </a:cubicBezTo>
                    <a:cubicBezTo>
                      <a:pt x="136" y="126"/>
                      <a:pt x="136" y="126"/>
                      <a:pt x="136" y="126"/>
                    </a:cubicBezTo>
                    <a:cubicBezTo>
                      <a:pt x="136" y="127"/>
                      <a:pt x="135" y="128"/>
                      <a:pt x="134" y="128"/>
                    </a:cubicBezTo>
                    <a:cubicBezTo>
                      <a:pt x="134" y="128"/>
                      <a:pt x="134" y="128"/>
                      <a:pt x="134" y="128"/>
                    </a:cubicBezTo>
                    <a:cubicBezTo>
                      <a:pt x="125" y="138"/>
                      <a:pt x="115" y="148"/>
                      <a:pt x="105" y="159"/>
                    </a:cubicBezTo>
                    <a:cubicBezTo>
                      <a:pt x="105" y="159"/>
                      <a:pt x="105" y="159"/>
                      <a:pt x="105" y="159"/>
                    </a:cubicBezTo>
                    <a:cubicBezTo>
                      <a:pt x="104" y="160"/>
                      <a:pt x="104" y="161"/>
                      <a:pt x="103" y="161"/>
                    </a:cubicBezTo>
                    <a:cubicBezTo>
                      <a:pt x="103" y="161"/>
                      <a:pt x="103" y="161"/>
                      <a:pt x="103" y="161"/>
                    </a:cubicBezTo>
                    <a:cubicBezTo>
                      <a:pt x="84" y="182"/>
                      <a:pt x="65" y="205"/>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7" y="230"/>
                    </a:cubicBezTo>
                    <a:cubicBezTo>
                      <a:pt x="47" y="231"/>
                      <a:pt x="48" y="231"/>
                      <a:pt x="49" y="232"/>
                    </a:cubicBezTo>
                    <a:cubicBezTo>
                      <a:pt x="68" y="207"/>
                      <a:pt x="87" y="184"/>
                      <a:pt x="106" y="162"/>
                    </a:cubicBezTo>
                    <a:cubicBezTo>
                      <a:pt x="107" y="162"/>
                      <a:pt x="107" y="161"/>
                      <a:pt x="108" y="161"/>
                    </a:cubicBezTo>
                    <a:cubicBezTo>
                      <a:pt x="118" y="150"/>
                      <a:pt x="127" y="139"/>
                      <a:pt x="137" y="129"/>
                    </a:cubicBezTo>
                    <a:cubicBezTo>
                      <a:pt x="138" y="129"/>
                      <a:pt x="138" y="128"/>
                      <a:pt x="139" y="127"/>
                    </a:cubicBezTo>
                    <a:cubicBezTo>
                      <a:pt x="153" y="113"/>
                      <a:pt x="168" y="99"/>
                      <a:pt x="182" y="86"/>
                    </a:cubicBezTo>
                    <a:cubicBezTo>
                      <a:pt x="181" y="86"/>
                      <a:pt x="181" y="86"/>
                      <a:pt x="180" y="86"/>
                    </a:cubicBezTo>
                    <a:cubicBezTo>
                      <a:pt x="180" y="86"/>
                      <a:pt x="180" y="86"/>
                      <a:pt x="180" y="86"/>
                    </a:cubicBezTo>
                    <a:cubicBezTo>
                      <a:pt x="180" y="86"/>
                      <a:pt x="180" y="86"/>
                      <a:pt x="180" y="86"/>
                    </a:cubicBezTo>
                    <a:moveTo>
                      <a:pt x="283" y="17"/>
                    </a:moveTo>
                    <a:cubicBezTo>
                      <a:pt x="273" y="21"/>
                      <a:pt x="264" y="26"/>
                      <a:pt x="253" y="32"/>
                    </a:cubicBezTo>
                    <a:cubicBezTo>
                      <a:pt x="253" y="32"/>
                      <a:pt x="253" y="32"/>
                      <a:pt x="253" y="32"/>
                    </a:cubicBezTo>
                    <a:cubicBezTo>
                      <a:pt x="253" y="32"/>
                      <a:pt x="252" y="32"/>
                      <a:pt x="252" y="33"/>
                    </a:cubicBezTo>
                    <a:cubicBezTo>
                      <a:pt x="252" y="33"/>
                      <a:pt x="252" y="33"/>
                      <a:pt x="252" y="33"/>
                    </a:cubicBezTo>
                    <a:cubicBezTo>
                      <a:pt x="243" y="38"/>
                      <a:pt x="235" y="43"/>
                      <a:pt x="226" y="49"/>
                    </a:cubicBezTo>
                    <a:cubicBezTo>
                      <a:pt x="226" y="49"/>
                      <a:pt x="226" y="49"/>
                      <a:pt x="226" y="49"/>
                    </a:cubicBezTo>
                    <a:cubicBezTo>
                      <a:pt x="225" y="50"/>
                      <a:pt x="225" y="50"/>
                      <a:pt x="224" y="51"/>
                    </a:cubicBezTo>
                    <a:cubicBezTo>
                      <a:pt x="224" y="51"/>
                      <a:pt x="224" y="51"/>
                      <a:pt x="224" y="51"/>
                    </a:cubicBezTo>
                    <a:cubicBezTo>
                      <a:pt x="224" y="51"/>
                      <a:pt x="224" y="51"/>
                      <a:pt x="224" y="51"/>
                    </a:cubicBezTo>
                    <a:cubicBezTo>
                      <a:pt x="221" y="53"/>
                      <a:pt x="218" y="55"/>
                      <a:pt x="215" y="57"/>
                    </a:cubicBezTo>
                    <a:cubicBezTo>
                      <a:pt x="208" y="63"/>
                      <a:pt x="200" y="68"/>
                      <a:pt x="193" y="75"/>
                    </a:cubicBezTo>
                    <a:cubicBezTo>
                      <a:pt x="193" y="75"/>
                      <a:pt x="193" y="75"/>
                      <a:pt x="193" y="75"/>
                    </a:cubicBezTo>
                    <a:cubicBezTo>
                      <a:pt x="194" y="75"/>
                      <a:pt x="194" y="75"/>
                      <a:pt x="195" y="76"/>
                    </a:cubicBezTo>
                    <a:cubicBezTo>
                      <a:pt x="203" y="69"/>
                      <a:pt x="210" y="64"/>
                      <a:pt x="218" y="58"/>
                    </a:cubicBezTo>
                    <a:cubicBezTo>
                      <a:pt x="221" y="56"/>
                      <a:pt x="224" y="54"/>
                      <a:pt x="227" y="51"/>
                    </a:cubicBezTo>
                    <a:cubicBezTo>
                      <a:pt x="227" y="51"/>
                      <a:pt x="228" y="51"/>
                      <a:pt x="228" y="50"/>
                    </a:cubicBezTo>
                    <a:cubicBezTo>
                      <a:pt x="237" y="44"/>
                      <a:pt x="246" y="39"/>
                      <a:pt x="254" y="34"/>
                    </a:cubicBezTo>
                    <a:cubicBezTo>
                      <a:pt x="255" y="33"/>
                      <a:pt x="255" y="33"/>
                      <a:pt x="256" y="33"/>
                    </a:cubicBezTo>
                    <a:cubicBezTo>
                      <a:pt x="266" y="27"/>
                      <a:pt x="276" y="22"/>
                      <a:pt x="285" y="17"/>
                    </a:cubicBezTo>
                    <a:cubicBezTo>
                      <a:pt x="284" y="17"/>
                      <a:pt x="284" y="17"/>
                      <a:pt x="283" y="17"/>
                    </a:cubicBezTo>
                    <a:cubicBezTo>
                      <a:pt x="283" y="17"/>
                      <a:pt x="283" y="17"/>
                      <a:pt x="283" y="17"/>
                    </a:cubicBezTo>
                    <a:cubicBezTo>
                      <a:pt x="283" y="17"/>
                      <a:pt x="283" y="17"/>
                      <a:pt x="283" y="17"/>
                    </a:cubicBezTo>
                    <a:moveTo>
                      <a:pt x="318" y="4"/>
                    </a:moveTo>
                    <a:cubicBezTo>
                      <a:pt x="310" y="6"/>
                      <a:pt x="303" y="9"/>
                      <a:pt x="295" y="12"/>
                    </a:cubicBezTo>
                    <a:cubicBezTo>
                      <a:pt x="295" y="12"/>
                      <a:pt x="295" y="12"/>
                      <a:pt x="295" y="12"/>
                    </a:cubicBezTo>
                    <a:cubicBezTo>
                      <a:pt x="295" y="12"/>
                      <a:pt x="295" y="12"/>
                      <a:pt x="295" y="12"/>
                    </a:cubicBezTo>
                    <a:cubicBezTo>
                      <a:pt x="295" y="12"/>
                      <a:pt x="295" y="12"/>
                      <a:pt x="295" y="12"/>
                    </a:cubicBezTo>
                    <a:cubicBezTo>
                      <a:pt x="295" y="12"/>
                      <a:pt x="296" y="12"/>
                      <a:pt x="296" y="13"/>
                    </a:cubicBezTo>
                    <a:cubicBezTo>
                      <a:pt x="304" y="9"/>
                      <a:pt x="312" y="7"/>
                      <a:pt x="320" y="5"/>
                    </a:cubicBezTo>
                    <a:cubicBezTo>
                      <a:pt x="319" y="5"/>
                      <a:pt x="319" y="5"/>
                      <a:pt x="318" y="4"/>
                    </a:cubicBezTo>
                    <a:moveTo>
                      <a:pt x="355" y="0"/>
                    </a:moveTo>
                    <a:cubicBezTo>
                      <a:pt x="351" y="0"/>
                      <a:pt x="348" y="0"/>
                      <a:pt x="344" y="0"/>
                    </a:cubicBezTo>
                    <a:cubicBezTo>
                      <a:pt x="344" y="0"/>
                      <a:pt x="344" y="0"/>
                      <a:pt x="344" y="0"/>
                    </a:cubicBezTo>
                    <a:cubicBezTo>
                      <a:pt x="343" y="0"/>
                      <a:pt x="343" y="0"/>
                      <a:pt x="343" y="0"/>
                    </a:cubicBezTo>
                    <a:cubicBezTo>
                      <a:pt x="343" y="0"/>
                      <a:pt x="343" y="0"/>
                      <a:pt x="343" y="0"/>
                    </a:cubicBezTo>
                    <a:cubicBezTo>
                      <a:pt x="335" y="1"/>
                      <a:pt x="327" y="2"/>
                      <a:pt x="320" y="4"/>
                    </a:cubicBezTo>
                    <a:cubicBezTo>
                      <a:pt x="320" y="4"/>
                      <a:pt x="321" y="4"/>
                      <a:pt x="321" y="5"/>
                    </a:cubicBezTo>
                    <a:cubicBezTo>
                      <a:pt x="321" y="5"/>
                      <a:pt x="321" y="5"/>
                      <a:pt x="321" y="5"/>
                    </a:cubicBezTo>
                    <a:cubicBezTo>
                      <a:pt x="329" y="3"/>
                      <a:pt x="337" y="1"/>
                      <a:pt x="344" y="1"/>
                    </a:cubicBezTo>
                    <a:cubicBezTo>
                      <a:pt x="345" y="1"/>
                      <a:pt x="345" y="1"/>
                      <a:pt x="345" y="1"/>
                    </a:cubicBezTo>
                    <a:cubicBezTo>
                      <a:pt x="349" y="0"/>
                      <a:pt x="353" y="0"/>
                      <a:pt x="357" y="0"/>
                    </a:cubicBezTo>
                    <a:cubicBezTo>
                      <a:pt x="364" y="0"/>
                      <a:pt x="371" y="1"/>
                      <a:pt x="377" y="2"/>
                    </a:cubicBezTo>
                    <a:cubicBezTo>
                      <a:pt x="378" y="2"/>
                      <a:pt x="378" y="2"/>
                      <a:pt x="379" y="2"/>
                    </a:cubicBezTo>
                    <a:cubicBezTo>
                      <a:pt x="385" y="3"/>
                      <a:pt x="390" y="5"/>
                      <a:pt x="396" y="7"/>
                    </a:cubicBezTo>
                    <a:cubicBezTo>
                      <a:pt x="395" y="7"/>
                      <a:pt x="395" y="7"/>
                      <a:pt x="395" y="7"/>
                    </a:cubicBezTo>
                    <a:cubicBezTo>
                      <a:pt x="389" y="4"/>
                      <a:pt x="383" y="3"/>
                      <a:pt x="377" y="2"/>
                    </a:cubicBezTo>
                    <a:cubicBezTo>
                      <a:pt x="377" y="2"/>
                      <a:pt x="377" y="2"/>
                      <a:pt x="377" y="2"/>
                    </a:cubicBezTo>
                    <a:cubicBezTo>
                      <a:pt x="377" y="2"/>
                      <a:pt x="377" y="1"/>
                      <a:pt x="376" y="1"/>
                    </a:cubicBezTo>
                    <a:cubicBezTo>
                      <a:pt x="376" y="1"/>
                      <a:pt x="376" y="1"/>
                      <a:pt x="376" y="1"/>
                    </a:cubicBezTo>
                    <a:cubicBezTo>
                      <a:pt x="369" y="0"/>
                      <a:pt x="362" y="0"/>
                      <a:pt x="3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5" name="Freeform 176"/>
              <p:cNvSpPr>
                <a:spLocks noEditPoints="1"/>
              </p:cNvSpPr>
              <p:nvPr/>
            </p:nvSpPr>
            <p:spPr bwMode="auto">
              <a:xfrm>
                <a:off x="275" y="534"/>
                <a:ext cx="1177" cy="646"/>
              </a:xfrm>
              <a:custGeom>
                <a:avLst/>
                <a:gdLst>
                  <a:gd name="T0" fmla="*/ 356 w 758"/>
                  <a:gd name="T1" fmla="*/ 339 h 416"/>
                  <a:gd name="T2" fmla="*/ 391 w 758"/>
                  <a:gd name="T3" fmla="*/ 352 h 416"/>
                  <a:gd name="T4" fmla="*/ 354 w 758"/>
                  <a:gd name="T5" fmla="*/ 335 h 416"/>
                  <a:gd name="T6" fmla="*/ 302 w 758"/>
                  <a:gd name="T7" fmla="*/ 316 h 416"/>
                  <a:gd name="T8" fmla="*/ 314 w 758"/>
                  <a:gd name="T9" fmla="*/ 318 h 416"/>
                  <a:gd name="T10" fmla="*/ 303 w 758"/>
                  <a:gd name="T11" fmla="*/ 313 h 416"/>
                  <a:gd name="T12" fmla="*/ 605 w 758"/>
                  <a:gd name="T13" fmla="*/ 229 h 416"/>
                  <a:gd name="T14" fmla="*/ 577 w 758"/>
                  <a:gd name="T15" fmla="*/ 287 h 416"/>
                  <a:gd name="T16" fmla="*/ 521 w 758"/>
                  <a:gd name="T17" fmla="*/ 401 h 416"/>
                  <a:gd name="T18" fmla="*/ 515 w 758"/>
                  <a:gd name="T19" fmla="*/ 412 h 416"/>
                  <a:gd name="T20" fmla="*/ 485 w 758"/>
                  <a:gd name="T21" fmla="*/ 397 h 416"/>
                  <a:gd name="T22" fmla="*/ 486 w 758"/>
                  <a:gd name="T23" fmla="*/ 401 h 416"/>
                  <a:gd name="T24" fmla="*/ 579 w 758"/>
                  <a:gd name="T25" fmla="*/ 290 h 416"/>
                  <a:gd name="T26" fmla="*/ 621 w 758"/>
                  <a:gd name="T27" fmla="*/ 202 h 416"/>
                  <a:gd name="T28" fmla="*/ 632 w 758"/>
                  <a:gd name="T29" fmla="*/ 172 h 416"/>
                  <a:gd name="T30" fmla="*/ 738 w 758"/>
                  <a:gd name="T31" fmla="*/ 134 h 416"/>
                  <a:gd name="T32" fmla="*/ 753 w 758"/>
                  <a:gd name="T33" fmla="*/ 172 h 416"/>
                  <a:gd name="T34" fmla="*/ 663 w 758"/>
                  <a:gd name="T35" fmla="*/ 157 h 416"/>
                  <a:gd name="T36" fmla="*/ 637 w 758"/>
                  <a:gd name="T37" fmla="*/ 162 h 416"/>
                  <a:gd name="T38" fmla="*/ 660 w 758"/>
                  <a:gd name="T39" fmla="*/ 157 h 416"/>
                  <a:gd name="T40" fmla="*/ 755 w 758"/>
                  <a:gd name="T41" fmla="*/ 174 h 416"/>
                  <a:gd name="T42" fmla="*/ 750 w 758"/>
                  <a:gd name="T43" fmla="*/ 154 h 416"/>
                  <a:gd name="T44" fmla="*/ 738 w 758"/>
                  <a:gd name="T45" fmla="*/ 134 h 416"/>
                  <a:gd name="T46" fmla="*/ 224 w 758"/>
                  <a:gd name="T47" fmla="*/ 39 h 416"/>
                  <a:gd name="T48" fmla="*/ 216 w 758"/>
                  <a:gd name="T49" fmla="*/ 43 h 416"/>
                  <a:gd name="T50" fmla="*/ 182 w 758"/>
                  <a:gd name="T51" fmla="*/ 61 h 416"/>
                  <a:gd name="T52" fmla="*/ 116 w 758"/>
                  <a:gd name="T53" fmla="*/ 104 h 416"/>
                  <a:gd name="T54" fmla="*/ 77 w 758"/>
                  <a:gd name="T55" fmla="*/ 135 h 416"/>
                  <a:gd name="T56" fmla="*/ 33 w 758"/>
                  <a:gd name="T57" fmla="*/ 218 h 416"/>
                  <a:gd name="T58" fmla="*/ 184 w 758"/>
                  <a:gd name="T59" fmla="*/ 268 h 416"/>
                  <a:gd name="T60" fmla="*/ 172 w 758"/>
                  <a:gd name="T61" fmla="*/ 261 h 416"/>
                  <a:gd name="T62" fmla="*/ 35 w 758"/>
                  <a:gd name="T63" fmla="*/ 216 h 416"/>
                  <a:gd name="T64" fmla="*/ 80 w 758"/>
                  <a:gd name="T65" fmla="*/ 135 h 416"/>
                  <a:gd name="T66" fmla="*/ 184 w 758"/>
                  <a:gd name="T67" fmla="*/ 61 h 416"/>
                  <a:gd name="T68" fmla="*/ 219 w 758"/>
                  <a:gd name="T69" fmla="*/ 43 h 416"/>
                  <a:gd name="T70" fmla="*/ 226 w 758"/>
                  <a:gd name="T71" fmla="*/ 40 h 416"/>
                  <a:gd name="T72" fmla="*/ 280 w 758"/>
                  <a:gd name="T73" fmla="*/ 17 h 416"/>
                  <a:gd name="T74" fmla="*/ 255 w 758"/>
                  <a:gd name="T75" fmla="*/ 26 h 416"/>
                  <a:gd name="T76" fmla="*/ 241 w 758"/>
                  <a:gd name="T77" fmla="*/ 32 h 416"/>
                  <a:gd name="T78" fmla="*/ 254 w 758"/>
                  <a:gd name="T79" fmla="*/ 28 h 416"/>
                  <a:gd name="T80" fmla="*/ 407 w 758"/>
                  <a:gd name="T81" fmla="*/ 1 h 416"/>
                  <a:gd name="T82" fmla="*/ 459 w 758"/>
                  <a:gd name="T83" fmla="*/ 10 h 416"/>
                  <a:gd name="T84" fmla="*/ 354 w 758"/>
                  <a:gd name="T85" fmla="*/ 2 h 416"/>
                  <a:gd name="T86" fmla="*/ 324 w 758"/>
                  <a:gd name="T87" fmla="*/ 6 h 416"/>
                  <a:gd name="T88" fmla="*/ 284 w 758"/>
                  <a:gd name="T89" fmla="*/ 17 h 416"/>
                  <a:gd name="T90" fmla="*/ 346 w 758"/>
                  <a:gd name="T91" fmla="*/ 3 h 416"/>
                  <a:gd name="T92" fmla="*/ 384 w 758"/>
                  <a:gd name="T93" fmla="*/ 0 h 416"/>
                  <a:gd name="T94" fmla="*/ 386 w 758"/>
                  <a:gd name="T95" fmla="*/ 1 h 416"/>
                  <a:gd name="T96" fmla="*/ 392 w 758"/>
                  <a:gd name="T97"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8" h="416">
                    <a:moveTo>
                      <a:pt x="317" y="319"/>
                    </a:moveTo>
                    <a:cubicBezTo>
                      <a:pt x="317" y="320"/>
                      <a:pt x="316" y="321"/>
                      <a:pt x="316" y="322"/>
                    </a:cubicBezTo>
                    <a:cubicBezTo>
                      <a:pt x="328" y="327"/>
                      <a:pt x="340" y="332"/>
                      <a:pt x="352" y="338"/>
                    </a:cubicBezTo>
                    <a:cubicBezTo>
                      <a:pt x="353" y="338"/>
                      <a:pt x="355" y="339"/>
                      <a:pt x="356" y="339"/>
                    </a:cubicBezTo>
                    <a:cubicBezTo>
                      <a:pt x="367" y="344"/>
                      <a:pt x="378" y="349"/>
                      <a:pt x="389" y="354"/>
                    </a:cubicBezTo>
                    <a:cubicBezTo>
                      <a:pt x="389" y="354"/>
                      <a:pt x="389" y="354"/>
                      <a:pt x="389" y="354"/>
                    </a:cubicBezTo>
                    <a:cubicBezTo>
                      <a:pt x="390" y="354"/>
                      <a:pt x="390" y="354"/>
                      <a:pt x="390" y="354"/>
                    </a:cubicBezTo>
                    <a:cubicBezTo>
                      <a:pt x="390" y="353"/>
                      <a:pt x="391" y="353"/>
                      <a:pt x="391" y="352"/>
                    </a:cubicBezTo>
                    <a:cubicBezTo>
                      <a:pt x="380" y="347"/>
                      <a:pt x="368" y="342"/>
                      <a:pt x="357" y="337"/>
                    </a:cubicBezTo>
                    <a:cubicBezTo>
                      <a:pt x="357" y="337"/>
                      <a:pt x="357" y="337"/>
                      <a:pt x="357" y="337"/>
                    </a:cubicBezTo>
                    <a:cubicBezTo>
                      <a:pt x="356" y="336"/>
                      <a:pt x="355" y="336"/>
                      <a:pt x="354" y="335"/>
                    </a:cubicBezTo>
                    <a:cubicBezTo>
                      <a:pt x="354" y="335"/>
                      <a:pt x="354" y="335"/>
                      <a:pt x="354" y="335"/>
                    </a:cubicBezTo>
                    <a:cubicBezTo>
                      <a:pt x="342" y="330"/>
                      <a:pt x="330" y="324"/>
                      <a:pt x="317" y="319"/>
                    </a:cubicBezTo>
                    <a:moveTo>
                      <a:pt x="210" y="275"/>
                    </a:moveTo>
                    <a:cubicBezTo>
                      <a:pt x="209" y="276"/>
                      <a:pt x="209" y="277"/>
                      <a:pt x="209" y="278"/>
                    </a:cubicBezTo>
                    <a:cubicBezTo>
                      <a:pt x="239" y="290"/>
                      <a:pt x="271" y="302"/>
                      <a:pt x="302" y="316"/>
                    </a:cubicBezTo>
                    <a:cubicBezTo>
                      <a:pt x="303" y="316"/>
                      <a:pt x="304" y="316"/>
                      <a:pt x="305" y="317"/>
                    </a:cubicBezTo>
                    <a:cubicBezTo>
                      <a:pt x="307" y="318"/>
                      <a:pt x="310" y="319"/>
                      <a:pt x="313" y="320"/>
                    </a:cubicBezTo>
                    <a:cubicBezTo>
                      <a:pt x="313" y="320"/>
                      <a:pt x="313" y="320"/>
                      <a:pt x="313" y="320"/>
                    </a:cubicBezTo>
                    <a:cubicBezTo>
                      <a:pt x="313" y="319"/>
                      <a:pt x="314" y="319"/>
                      <a:pt x="314" y="318"/>
                    </a:cubicBezTo>
                    <a:cubicBezTo>
                      <a:pt x="312" y="317"/>
                      <a:pt x="309" y="316"/>
                      <a:pt x="306" y="315"/>
                    </a:cubicBezTo>
                    <a:cubicBezTo>
                      <a:pt x="306" y="315"/>
                      <a:pt x="306" y="315"/>
                      <a:pt x="306" y="315"/>
                    </a:cubicBezTo>
                    <a:cubicBezTo>
                      <a:pt x="305" y="314"/>
                      <a:pt x="304" y="314"/>
                      <a:pt x="303" y="313"/>
                    </a:cubicBezTo>
                    <a:cubicBezTo>
                      <a:pt x="303" y="313"/>
                      <a:pt x="303" y="313"/>
                      <a:pt x="303" y="313"/>
                    </a:cubicBezTo>
                    <a:cubicBezTo>
                      <a:pt x="272" y="300"/>
                      <a:pt x="241" y="287"/>
                      <a:pt x="210" y="275"/>
                    </a:cubicBezTo>
                    <a:moveTo>
                      <a:pt x="632" y="172"/>
                    </a:moveTo>
                    <a:cubicBezTo>
                      <a:pt x="628" y="181"/>
                      <a:pt x="624" y="191"/>
                      <a:pt x="619" y="201"/>
                    </a:cubicBezTo>
                    <a:cubicBezTo>
                      <a:pt x="614" y="210"/>
                      <a:pt x="610" y="219"/>
                      <a:pt x="605" y="229"/>
                    </a:cubicBezTo>
                    <a:cubicBezTo>
                      <a:pt x="605" y="229"/>
                      <a:pt x="605" y="229"/>
                      <a:pt x="605" y="229"/>
                    </a:cubicBezTo>
                    <a:cubicBezTo>
                      <a:pt x="605" y="229"/>
                      <a:pt x="605" y="230"/>
                      <a:pt x="604" y="231"/>
                    </a:cubicBezTo>
                    <a:cubicBezTo>
                      <a:pt x="604" y="231"/>
                      <a:pt x="604" y="231"/>
                      <a:pt x="604" y="231"/>
                    </a:cubicBezTo>
                    <a:cubicBezTo>
                      <a:pt x="596" y="248"/>
                      <a:pt x="587" y="267"/>
                      <a:pt x="577" y="287"/>
                    </a:cubicBezTo>
                    <a:cubicBezTo>
                      <a:pt x="577" y="287"/>
                      <a:pt x="577" y="287"/>
                      <a:pt x="577" y="287"/>
                    </a:cubicBezTo>
                    <a:cubicBezTo>
                      <a:pt x="576" y="288"/>
                      <a:pt x="576" y="288"/>
                      <a:pt x="576" y="289"/>
                    </a:cubicBezTo>
                    <a:cubicBezTo>
                      <a:pt x="576" y="289"/>
                      <a:pt x="576" y="289"/>
                      <a:pt x="576" y="289"/>
                    </a:cubicBezTo>
                    <a:cubicBezTo>
                      <a:pt x="559" y="323"/>
                      <a:pt x="541" y="360"/>
                      <a:pt x="521" y="401"/>
                    </a:cubicBezTo>
                    <a:cubicBezTo>
                      <a:pt x="521" y="401"/>
                      <a:pt x="521" y="401"/>
                      <a:pt x="521" y="401"/>
                    </a:cubicBezTo>
                    <a:cubicBezTo>
                      <a:pt x="520" y="401"/>
                      <a:pt x="520" y="402"/>
                      <a:pt x="519" y="403"/>
                    </a:cubicBezTo>
                    <a:cubicBezTo>
                      <a:pt x="519" y="403"/>
                      <a:pt x="519" y="403"/>
                      <a:pt x="519" y="403"/>
                    </a:cubicBezTo>
                    <a:cubicBezTo>
                      <a:pt x="518" y="406"/>
                      <a:pt x="516" y="409"/>
                      <a:pt x="515" y="412"/>
                    </a:cubicBezTo>
                    <a:cubicBezTo>
                      <a:pt x="506" y="408"/>
                      <a:pt x="497" y="403"/>
                      <a:pt x="488" y="398"/>
                    </a:cubicBezTo>
                    <a:cubicBezTo>
                      <a:pt x="488" y="398"/>
                      <a:pt x="488" y="398"/>
                      <a:pt x="488" y="398"/>
                    </a:cubicBezTo>
                    <a:cubicBezTo>
                      <a:pt x="487" y="398"/>
                      <a:pt x="486" y="397"/>
                      <a:pt x="485" y="397"/>
                    </a:cubicBezTo>
                    <a:cubicBezTo>
                      <a:pt x="485" y="397"/>
                      <a:pt x="485" y="397"/>
                      <a:pt x="485" y="397"/>
                    </a:cubicBezTo>
                    <a:cubicBezTo>
                      <a:pt x="468" y="389"/>
                      <a:pt x="452" y="381"/>
                      <a:pt x="435" y="373"/>
                    </a:cubicBezTo>
                    <a:cubicBezTo>
                      <a:pt x="435" y="374"/>
                      <a:pt x="435" y="375"/>
                      <a:pt x="434" y="375"/>
                    </a:cubicBezTo>
                    <a:cubicBezTo>
                      <a:pt x="451" y="383"/>
                      <a:pt x="467" y="391"/>
                      <a:pt x="483" y="399"/>
                    </a:cubicBezTo>
                    <a:cubicBezTo>
                      <a:pt x="484" y="400"/>
                      <a:pt x="485" y="400"/>
                      <a:pt x="486" y="401"/>
                    </a:cubicBezTo>
                    <a:cubicBezTo>
                      <a:pt x="496" y="406"/>
                      <a:pt x="507" y="411"/>
                      <a:pt x="517" y="416"/>
                    </a:cubicBezTo>
                    <a:cubicBezTo>
                      <a:pt x="519" y="412"/>
                      <a:pt x="521" y="409"/>
                      <a:pt x="522" y="405"/>
                    </a:cubicBezTo>
                    <a:cubicBezTo>
                      <a:pt x="523" y="404"/>
                      <a:pt x="523" y="403"/>
                      <a:pt x="524" y="402"/>
                    </a:cubicBezTo>
                    <a:cubicBezTo>
                      <a:pt x="544" y="362"/>
                      <a:pt x="562" y="324"/>
                      <a:pt x="579" y="290"/>
                    </a:cubicBezTo>
                    <a:cubicBezTo>
                      <a:pt x="579" y="290"/>
                      <a:pt x="579" y="289"/>
                      <a:pt x="580" y="288"/>
                    </a:cubicBezTo>
                    <a:cubicBezTo>
                      <a:pt x="589" y="268"/>
                      <a:pt x="598" y="249"/>
                      <a:pt x="607" y="232"/>
                    </a:cubicBezTo>
                    <a:cubicBezTo>
                      <a:pt x="607" y="231"/>
                      <a:pt x="607" y="231"/>
                      <a:pt x="608" y="230"/>
                    </a:cubicBezTo>
                    <a:cubicBezTo>
                      <a:pt x="612" y="220"/>
                      <a:pt x="617" y="211"/>
                      <a:pt x="621" y="202"/>
                    </a:cubicBezTo>
                    <a:cubicBezTo>
                      <a:pt x="626" y="192"/>
                      <a:pt x="630" y="182"/>
                      <a:pt x="634" y="174"/>
                    </a:cubicBezTo>
                    <a:cubicBezTo>
                      <a:pt x="634" y="174"/>
                      <a:pt x="634" y="174"/>
                      <a:pt x="634" y="174"/>
                    </a:cubicBezTo>
                    <a:cubicBezTo>
                      <a:pt x="634" y="173"/>
                      <a:pt x="633" y="173"/>
                      <a:pt x="632" y="172"/>
                    </a:cubicBezTo>
                    <a:cubicBezTo>
                      <a:pt x="632" y="172"/>
                      <a:pt x="632" y="172"/>
                      <a:pt x="632" y="172"/>
                    </a:cubicBezTo>
                    <a:moveTo>
                      <a:pt x="732" y="129"/>
                    </a:moveTo>
                    <a:cubicBezTo>
                      <a:pt x="734" y="130"/>
                      <a:pt x="736" y="132"/>
                      <a:pt x="737" y="134"/>
                    </a:cubicBezTo>
                    <a:cubicBezTo>
                      <a:pt x="737" y="134"/>
                      <a:pt x="737" y="134"/>
                      <a:pt x="737" y="134"/>
                    </a:cubicBezTo>
                    <a:cubicBezTo>
                      <a:pt x="738" y="134"/>
                      <a:pt x="738" y="134"/>
                      <a:pt x="738" y="134"/>
                    </a:cubicBezTo>
                    <a:cubicBezTo>
                      <a:pt x="738" y="134"/>
                      <a:pt x="738" y="134"/>
                      <a:pt x="738" y="134"/>
                    </a:cubicBezTo>
                    <a:cubicBezTo>
                      <a:pt x="742" y="139"/>
                      <a:pt x="745" y="145"/>
                      <a:pt x="748" y="152"/>
                    </a:cubicBezTo>
                    <a:cubicBezTo>
                      <a:pt x="748" y="153"/>
                      <a:pt x="748" y="153"/>
                      <a:pt x="748" y="153"/>
                    </a:cubicBezTo>
                    <a:cubicBezTo>
                      <a:pt x="750" y="159"/>
                      <a:pt x="752" y="165"/>
                      <a:pt x="753" y="172"/>
                    </a:cubicBezTo>
                    <a:cubicBezTo>
                      <a:pt x="753" y="173"/>
                      <a:pt x="753" y="173"/>
                      <a:pt x="754" y="173"/>
                    </a:cubicBezTo>
                    <a:cubicBezTo>
                      <a:pt x="755" y="184"/>
                      <a:pt x="756" y="196"/>
                      <a:pt x="756" y="209"/>
                    </a:cubicBezTo>
                    <a:cubicBezTo>
                      <a:pt x="726" y="191"/>
                      <a:pt x="694" y="173"/>
                      <a:pt x="663" y="157"/>
                    </a:cubicBezTo>
                    <a:cubicBezTo>
                      <a:pt x="663" y="157"/>
                      <a:pt x="663" y="157"/>
                      <a:pt x="663" y="157"/>
                    </a:cubicBezTo>
                    <a:cubicBezTo>
                      <a:pt x="662" y="156"/>
                      <a:pt x="661" y="156"/>
                      <a:pt x="661" y="155"/>
                    </a:cubicBezTo>
                    <a:cubicBezTo>
                      <a:pt x="661" y="155"/>
                      <a:pt x="661" y="155"/>
                      <a:pt x="661" y="155"/>
                    </a:cubicBezTo>
                    <a:cubicBezTo>
                      <a:pt x="655" y="153"/>
                      <a:pt x="650" y="150"/>
                      <a:pt x="644" y="147"/>
                    </a:cubicBezTo>
                    <a:cubicBezTo>
                      <a:pt x="642" y="152"/>
                      <a:pt x="640" y="157"/>
                      <a:pt x="637" y="162"/>
                    </a:cubicBezTo>
                    <a:cubicBezTo>
                      <a:pt x="637" y="162"/>
                      <a:pt x="637" y="162"/>
                      <a:pt x="637" y="162"/>
                    </a:cubicBezTo>
                    <a:cubicBezTo>
                      <a:pt x="638" y="163"/>
                      <a:pt x="638" y="163"/>
                      <a:pt x="639" y="163"/>
                    </a:cubicBezTo>
                    <a:cubicBezTo>
                      <a:pt x="642" y="158"/>
                      <a:pt x="644" y="154"/>
                      <a:pt x="646" y="149"/>
                    </a:cubicBezTo>
                    <a:cubicBezTo>
                      <a:pt x="651" y="152"/>
                      <a:pt x="655" y="154"/>
                      <a:pt x="660" y="157"/>
                    </a:cubicBezTo>
                    <a:cubicBezTo>
                      <a:pt x="661" y="157"/>
                      <a:pt x="662" y="157"/>
                      <a:pt x="662" y="158"/>
                    </a:cubicBezTo>
                    <a:cubicBezTo>
                      <a:pt x="695" y="175"/>
                      <a:pt x="727" y="193"/>
                      <a:pt x="758" y="211"/>
                    </a:cubicBezTo>
                    <a:cubicBezTo>
                      <a:pt x="758" y="197"/>
                      <a:pt x="757" y="185"/>
                      <a:pt x="755" y="174"/>
                    </a:cubicBezTo>
                    <a:cubicBezTo>
                      <a:pt x="755" y="174"/>
                      <a:pt x="755" y="174"/>
                      <a:pt x="755" y="174"/>
                    </a:cubicBezTo>
                    <a:cubicBezTo>
                      <a:pt x="755" y="174"/>
                      <a:pt x="755" y="174"/>
                      <a:pt x="755" y="173"/>
                    </a:cubicBezTo>
                    <a:cubicBezTo>
                      <a:pt x="755" y="173"/>
                      <a:pt x="755" y="173"/>
                      <a:pt x="755" y="173"/>
                    </a:cubicBezTo>
                    <a:cubicBezTo>
                      <a:pt x="754" y="166"/>
                      <a:pt x="752" y="159"/>
                      <a:pt x="750" y="154"/>
                    </a:cubicBezTo>
                    <a:cubicBezTo>
                      <a:pt x="750" y="154"/>
                      <a:pt x="750" y="154"/>
                      <a:pt x="750" y="154"/>
                    </a:cubicBezTo>
                    <a:cubicBezTo>
                      <a:pt x="749" y="153"/>
                      <a:pt x="749" y="153"/>
                      <a:pt x="749" y="153"/>
                    </a:cubicBezTo>
                    <a:cubicBezTo>
                      <a:pt x="747" y="146"/>
                      <a:pt x="743" y="140"/>
                      <a:pt x="739" y="135"/>
                    </a:cubicBezTo>
                    <a:cubicBezTo>
                      <a:pt x="739" y="135"/>
                      <a:pt x="739" y="135"/>
                      <a:pt x="739" y="135"/>
                    </a:cubicBezTo>
                    <a:cubicBezTo>
                      <a:pt x="738" y="134"/>
                      <a:pt x="738" y="134"/>
                      <a:pt x="738" y="134"/>
                    </a:cubicBezTo>
                    <a:cubicBezTo>
                      <a:pt x="737" y="132"/>
                      <a:pt x="735" y="131"/>
                      <a:pt x="733" y="129"/>
                    </a:cubicBezTo>
                    <a:cubicBezTo>
                      <a:pt x="733" y="129"/>
                      <a:pt x="733" y="129"/>
                      <a:pt x="733" y="129"/>
                    </a:cubicBezTo>
                    <a:cubicBezTo>
                      <a:pt x="732" y="129"/>
                      <a:pt x="732" y="129"/>
                      <a:pt x="732" y="129"/>
                    </a:cubicBezTo>
                    <a:moveTo>
                      <a:pt x="224" y="39"/>
                    </a:moveTo>
                    <a:cubicBezTo>
                      <a:pt x="223" y="39"/>
                      <a:pt x="222" y="40"/>
                      <a:pt x="220" y="41"/>
                    </a:cubicBezTo>
                    <a:cubicBezTo>
                      <a:pt x="220" y="41"/>
                      <a:pt x="219" y="41"/>
                      <a:pt x="218" y="41"/>
                    </a:cubicBezTo>
                    <a:cubicBezTo>
                      <a:pt x="218" y="41"/>
                      <a:pt x="218" y="41"/>
                      <a:pt x="218" y="41"/>
                    </a:cubicBezTo>
                    <a:cubicBezTo>
                      <a:pt x="218" y="42"/>
                      <a:pt x="217" y="42"/>
                      <a:pt x="216" y="43"/>
                    </a:cubicBezTo>
                    <a:cubicBezTo>
                      <a:pt x="216" y="43"/>
                      <a:pt x="216" y="43"/>
                      <a:pt x="216" y="43"/>
                    </a:cubicBezTo>
                    <a:cubicBezTo>
                      <a:pt x="206" y="48"/>
                      <a:pt x="195" y="53"/>
                      <a:pt x="184" y="59"/>
                    </a:cubicBezTo>
                    <a:cubicBezTo>
                      <a:pt x="184" y="59"/>
                      <a:pt x="184" y="59"/>
                      <a:pt x="184" y="59"/>
                    </a:cubicBezTo>
                    <a:cubicBezTo>
                      <a:pt x="183" y="60"/>
                      <a:pt x="183" y="60"/>
                      <a:pt x="182" y="61"/>
                    </a:cubicBezTo>
                    <a:cubicBezTo>
                      <a:pt x="182" y="61"/>
                      <a:pt x="182" y="61"/>
                      <a:pt x="182" y="61"/>
                    </a:cubicBezTo>
                    <a:cubicBezTo>
                      <a:pt x="161" y="73"/>
                      <a:pt x="139" y="87"/>
                      <a:pt x="118" y="102"/>
                    </a:cubicBezTo>
                    <a:cubicBezTo>
                      <a:pt x="118" y="102"/>
                      <a:pt x="118" y="102"/>
                      <a:pt x="118" y="102"/>
                    </a:cubicBezTo>
                    <a:cubicBezTo>
                      <a:pt x="118" y="103"/>
                      <a:pt x="117" y="103"/>
                      <a:pt x="116" y="104"/>
                    </a:cubicBezTo>
                    <a:cubicBezTo>
                      <a:pt x="116" y="104"/>
                      <a:pt x="116" y="104"/>
                      <a:pt x="116" y="104"/>
                    </a:cubicBezTo>
                    <a:cubicBezTo>
                      <a:pt x="104" y="113"/>
                      <a:pt x="92" y="123"/>
                      <a:pt x="80" y="133"/>
                    </a:cubicBezTo>
                    <a:cubicBezTo>
                      <a:pt x="80" y="133"/>
                      <a:pt x="80" y="133"/>
                      <a:pt x="80" y="133"/>
                    </a:cubicBezTo>
                    <a:cubicBezTo>
                      <a:pt x="79" y="133"/>
                      <a:pt x="78" y="134"/>
                      <a:pt x="77" y="135"/>
                    </a:cubicBezTo>
                    <a:cubicBezTo>
                      <a:pt x="77" y="135"/>
                      <a:pt x="77" y="135"/>
                      <a:pt x="77" y="135"/>
                    </a:cubicBezTo>
                    <a:cubicBezTo>
                      <a:pt x="51" y="157"/>
                      <a:pt x="26" y="181"/>
                      <a:pt x="0" y="208"/>
                    </a:cubicBezTo>
                    <a:cubicBezTo>
                      <a:pt x="10" y="211"/>
                      <a:pt x="20" y="214"/>
                      <a:pt x="30" y="217"/>
                    </a:cubicBezTo>
                    <a:cubicBezTo>
                      <a:pt x="31" y="217"/>
                      <a:pt x="32" y="217"/>
                      <a:pt x="33" y="218"/>
                    </a:cubicBezTo>
                    <a:cubicBezTo>
                      <a:pt x="77" y="231"/>
                      <a:pt x="122" y="246"/>
                      <a:pt x="167" y="262"/>
                    </a:cubicBezTo>
                    <a:cubicBezTo>
                      <a:pt x="168" y="263"/>
                      <a:pt x="169" y="263"/>
                      <a:pt x="170" y="264"/>
                    </a:cubicBezTo>
                    <a:cubicBezTo>
                      <a:pt x="175" y="265"/>
                      <a:pt x="179" y="267"/>
                      <a:pt x="184" y="269"/>
                    </a:cubicBezTo>
                    <a:cubicBezTo>
                      <a:pt x="184" y="268"/>
                      <a:pt x="184" y="268"/>
                      <a:pt x="184" y="268"/>
                    </a:cubicBezTo>
                    <a:cubicBezTo>
                      <a:pt x="185" y="268"/>
                      <a:pt x="185" y="267"/>
                      <a:pt x="186" y="267"/>
                    </a:cubicBezTo>
                    <a:cubicBezTo>
                      <a:pt x="186" y="267"/>
                      <a:pt x="186" y="267"/>
                      <a:pt x="186" y="267"/>
                    </a:cubicBezTo>
                    <a:cubicBezTo>
                      <a:pt x="181" y="265"/>
                      <a:pt x="177" y="263"/>
                      <a:pt x="172" y="261"/>
                    </a:cubicBezTo>
                    <a:cubicBezTo>
                      <a:pt x="172" y="261"/>
                      <a:pt x="172" y="261"/>
                      <a:pt x="172" y="261"/>
                    </a:cubicBezTo>
                    <a:cubicBezTo>
                      <a:pt x="171" y="261"/>
                      <a:pt x="170" y="260"/>
                      <a:pt x="169" y="260"/>
                    </a:cubicBezTo>
                    <a:cubicBezTo>
                      <a:pt x="169" y="260"/>
                      <a:pt x="169" y="260"/>
                      <a:pt x="169" y="260"/>
                    </a:cubicBezTo>
                    <a:cubicBezTo>
                      <a:pt x="124" y="244"/>
                      <a:pt x="79" y="229"/>
                      <a:pt x="35" y="216"/>
                    </a:cubicBezTo>
                    <a:cubicBezTo>
                      <a:pt x="35" y="216"/>
                      <a:pt x="35" y="216"/>
                      <a:pt x="35" y="216"/>
                    </a:cubicBezTo>
                    <a:cubicBezTo>
                      <a:pt x="34" y="215"/>
                      <a:pt x="33" y="215"/>
                      <a:pt x="32" y="215"/>
                    </a:cubicBezTo>
                    <a:cubicBezTo>
                      <a:pt x="32" y="215"/>
                      <a:pt x="32" y="215"/>
                      <a:pt x="32" y="215"/>
                    </a:cubicBezTo>
                    <a:cubicBezTo>
                      <a:pt x="23" y="212"/>
                      <a:pt x="14" y="209"/>
                      <a:pt x="6" y="207"/>
                    </a:cubicBezTo>
                    <a:cubicBezTo>
                      <a:pt x="30" y="181"/>
                      <a:pt x="55" y="157"/>
                      <a:pt x="80" y="135"/>
                    </a:cubicBezTo>
                    <a:cubicBezTo>
                      <a:pt x="81" y="135"/>
                      <a:pt x="82" y="134"/>
                      <a:pt x="82" y="134"/>
                    </a:cubicBezTo>
                    <a:cubicBezTo>
                      <a:pt x="94" y="123"/>
                      <a:pt x="107" y="114"/>
                      <a:pt x="119" y="105"/>
                    </a:cubicBezTo>
                    <a:cubicBezTo>
                      <a:pt x="119" y="104"/>
                      <a:pt x="120" y="104"/>
                      <a:pt x="121" y="103"/>
                    </a:cubicBezTo>
                    <a:cubicBezTo>
                      <a:pt x="142" y="87"/>
                      <a:pt x="163" y="73"/>
                      <a:pt x="184" y="61"/>
                    </a:cubicBezTo>
                    <a:cubicBezTo>
                      <a:pt x="184" y="61"/>
                      <a:pt x="184" y="61"/>
                      <a:pt x="184" y="61"/>
                    </a:cubicBezTo>
                    <a:cubicBezTo>
                      <a:pt x="185" y="61"/>
                      <a:pt x="186" y="60"/>
                      <a:pt x="187" y="60"/>
                    </a:cubicBezTo>
                    <a:cubicBezTo>
                      <a:pt x="187" y="60"/>
                      <a:pt x="187" y="60"/>
                      <a:pt x="187" y="60"/>
                    </a:cubicBezTo>
                    <a:cubicBezTo>
                      <a:pt x="197" y="54"/>
                      <a:pt x="208" y="48"/>
                      <a:pt x="219" y="43"/>
                    </a:cubicBezTo>
                    <a:cubicBezTo>
                      <a:pt x="219" y="43"/>
                      <a:pt x="220" y="42"/>
                      <a:pt x="221" y="42"/>
                    </a:cubicBezTo>
                    <a:cubicBezTo>
                      <a:pt x="221" y="42"/>
                      <a:pt x="222" y="42"/>
                      <a:pt x="223" y="41"/>
                    </a:cubicBezTo>
                    <a:cubicBezTo>
                      <a:pt x="224" y="41"/>
                      <a:pt x="225" y="40"/>
                      <a:pt x="226" y="40"/>
                    </a:cubicBezTo>
                    <a:cubicBezTo>
                      <a:pt x="226" y="40"/>
                      <a:pt x="226" y="40"/>
                      <a:pt x="226" y="40"/>
                    </a:cubicBezTo>
                    <a:cubicBezTo>
                      <a:pt x="226" y="40"/>
                      <a:pt x="226" y="40"/>
                      <a:pt x="226" y="40"/>
                    </a:cubicBezTo>
                    <a:cubicBezTo>
                      <a:pt x="225" y="39"/>
                      <a:pt x="225" y="39"/>
                      <a:pt x="225" y="39"/>
                    </a:cubicBezTo>
                    <a:cubicBezTo>
                      <a:pt x="225" y="39"/>
                      <a:pt x="224" y="39"/>
                      <a:pt x="224" y="39"/>
                    </a:cubicBezTo>
                    <a:moveTo>
                      <a:pt x="280" y="17"/>
                    </a:moveTo>
                    <a:cubicBezTo>
                      <a:pt x="272" y="20"/>
                      <a:pt x="265" y="22"/>
                      <a:pt x="257" y="25"/>
                    </a:cubicBezTo>
                    <a:cubicBezTo>
                      <a:pt x="257" y="25"/>
                      <a:pt x="257" y="25"/>
                      <a:pt x="257" y="25"/>
                    </a:cubicBezTo>
                    <a:cubicBezTo>
                      <a:pt x="257" y="25"/>
                      <a:pt x="256" y="26"/>
                      <a:pt x="255" y="26"/>
                    </a:cubicBezTo>
                    <a:cubicBezTo>
                      <a:pt x="255" y="26"/>
                      <a:pt x="255" y="26"/>
                      <a:pt x="255" y="26"/>
                    </a:cubicBezTo>
                    <a:cubicBezTo>
                      <a:pt x="254" y="26"/>
                      <a:pt x="254" y="26"/>
                      <a:pt x="254" y="26"/>
                    </a:cubicBezTo>
                    <a:cubicBezTo>
                      <a:pt x="254" y="26"/>
                      <a:pt x="254" y="26"/>
                      <a:pt x="254" y="26"/>
                    </a:cubicBezTo>
                    <a:cubicBezTo>
                      <a:pt x="250" y="28"/>
                      <a:pt x="245" y="30"/>
                      <a:pt x="241" y="32"/>
                    </a:cubicBezTo>
                    <a:cubicBezTo>
                      <a:pt x="241" y="32"/>
                      <a:pt x="241" y="32"/>
                      <a:pt x="241" y="32"/>
                    </a:cubicBezTo>
                    <a:cubicBezTo>
                      <a:pt x="242" y="32"/>
                      <a:pt x="242" y="32"/>
                      <a:pt x="243" y="32"/>
                    </a:cubicBezTo>
                    <a:cubicBezTo>
                      <a:pt x="243" y="32"/>
                      <a:pt x="243" y="32"/>
                      <a:pt x="243" y="32"/>
                    </a:cubicBezTo>
                    <a:cubicBezTo>
                      <a:pt x="243" y="32"/>
                      <a:pt x="243" y="32"/>
                      <a:pt x="243" y="32"/>
                    </a:cubicBezTo>
                    <a:cubicBezTo>
                      <a:pt x="247" y="31"/>
                      <a:pt x="250" y="29"/>
                      <a:pt x="254" y="28"/>
                    </a:cubicBezTo>
                    <a:cubicBezTo>
                      <a:pt x="257" y="27"/>
                      <a:pt x="260" y="25"/>
                      <a:pt x="263" y="24"/>
                    </a:cubicBezTo>
                    <a:cubicBezTo>
                      <a:pt x="269" y="22"/>
                      <a:pt x="276" y="20"/>
                      <a:pt x="282" y="18"/>
                    </a:cubicBezTo>
                    <a:cubicBezTo>
                      <a:pt x="281" y="18"/>
                      <a:pt x="281" y="17"/>
                      <a:pt x="280" y="17"/>
                    </a:cubicBezTo>
                    <a:moveTo>
                      <a:pt x="407" y="1"/>
                    </a:moveTo>
                    <a:cubicBezTo>
                      <a:pt x="407" y="1"/>
                      <a:pt x="407" y="1"/>
                      <a:pt x="407" y="1"/>
                    </a:cubicBezTo>
                    <a:cubicBezTo>
                      <a:pt x="407" y="1"/>
                      <a:pt x="408" y="2"/>
                      <a:pt x="408" y="2"/>
                    </a:cubicBezTo>
                    <a:cubicBezTo>
                      <a:pt x="426" y="3"/>
                      <a:pt x="444" y="6"/>
                      <a:pt x="461" y="11"/>
                    </a:cubicBezTo>
                    <a:cubicBezTo>
                      <a:pt x="460" y="10"/>
                      <a:pt x="460" y="10"/>
                      <a:pt x="459" y="10"/>
                    </a:cubicBezTo>
                    <a:cubicBezTo>
                      <a:pt x="442" y="6"/>
                      <a:pt x="425" y="3"/>
                      <a:pt x="407" y="1"/>
                    </a:cubicBezTo>
                    <a:moveTo>
                      <a:pt x="363" y="1"/>
                    </a:moveTo>
                    <a:cubicBezTo>
                      <a:pt x="360" y="1"/>
                      <a:pt x="357" y="2"/>
                      <a:pt x="354" y="2"/>
                    </a:cubicBezTo>
                    <a:cubicBezTo>
                      <a:pt x="354" y="2"/>
                      <a:pt x="354" y="2"/>
                      <a:pt x="354" y="2"/>
                    </a:cubicBezTo>
                    <a:cubicBezTo>
                      <a:pt x="351" y="2"/>
                      <a:pt x="348" y="3"/>
                      <a:pt x="345" y="3"/>
                    </a:cubicBezTo>
                    <a:cubicBezTo>
                      <a:pt x="345" y="3"/>
                      <a:pt x="345" y="3"/>
                      <a:pt x="345" y="3"/>
                    </a:cubicBezTo>
                    <a:cubicBezTo>
                      <a:pt x="338" y="4"/>
                      <a:pt x="331" y="5"/>
                      <a:pt x="324" y="6"/>
                    </a:cubicBezTo>
                    <a:cubicBezTo>
                      <a:pt x="324" y="6"/>
                      <a:pt x="324" y="6"/>
                      <a:pt x="324" y="6"/>
                    </a:cubicBezTo>
                    <a:cubicBezTo>
                      <a:pt x="323" y="6"/>
                      <a:pt x="323" y="6"/>
                      <a:pt x="322" y="7"/>
                    </a:cubicBezTo>
                    <a:cubicBezTo>
                      <a:pt x="322" y="7"/>
                      <a:pt x="322" y="7"/>
                      <a:pt x="322" y="7"/>
                    </a:cubicBezTo>
                    <a:cubicBezTo>
                      <a:pt x="309" y="9"/>
                      <a:pt x="295" y="12"/>
                      <a:pt x="282" y="17"/>
                    </a:cubicBezTo>
                    <a:cubicBezTo>
                      <a:pt x="283" y="17"/>
                      <a:pt x="283" y="17"/>
                      <a:pt x="284" y="17"/>
                    </a:cubicBezTo>
                    <a:cubicBezTo>
                      <a:pt x="284" y="17"/>
                      <a:pt x="284" y="17"/>
                      <a:pt x="284" y="17"/>
                    </a:cubicBezTo>
                    <a:cubicBezTo>
                      <a:pt x="297" y="13"/>
                      <a:pt x="311" y="10"/>
                      <a:pt x="324" y="7"/>
                    </a:cubicBezTo>
                    <a:cubicBezTo>
                      <a:pt x="325" y="7"/>
                      <a:pt x="325" y="7"/>
                      <a:pt x="326" y="7"/>
                    </a:cubicBezTo>
                    <a:cubicBezTo>
                      <a:pt x="333" y="5"/>
                      <a:pt x="340" y="4"/>
                      <a:pt x="346" y="3"/>
                    </a:cubicBezTo>
                    <a:cubicBezTo>
                      <a:pt x="350" y="3"/>
                      <a:pt x="353" y="3"/>
                      <a:pt x="356" y="2"/>
                    </a:cubicBezTo>
                    <a:cubicBezTo>
                      <a:pt x="359" y="2"/>
                      <a:pt x="362" y="2"/>
                      <a:pt x="365" y="2"/>
                    </a:cubicBezTo>
                    <a:cubicBezTo>
                      <a:pt x="364" y="1"/>
                      <a:pt x="364" y="1"/>
                      <a:pt x="363" y="1"/>
                    </a:cubicBezTo>
                    <a:moveTo>
                      <a:pt x="384" y="0"/>
                    </a:moveTo>
                    <a:cubicBezTo>
                      <a:pt x="378" y="0"/>
                      <a:pt x="372" y="1"/>
                      <a:pt x="365" y="1"/>
                    </a:cubicBezTo>
                    <a:cubicBezTo>
                      <a:pt x="366" y="1"/>
                      <a:pt x="366" y="1"/>
                      <a:pt x="367" y="1"/>
                    </a:cubicBezTo>
                    <a:cubicBezTo>
                      <a:pt x="367" y="1"/>
                      <a:pt x="367" y="1"/>
                      <a:pt x="367" y="1"/>
                    </a:cubicBezTo>
                    <a:cubicBezTo>
                      <a:pt x="374" y="1"/>
                      <a:pt x="380" y="1"/>
                      <a:pt x="386" y="1"/>
                    </a:cubicBezTo>
                    <a:cubicBezTo>
                      <a:pt x="389" y="1"/>
                      <a:pt x="391" y="1"/>
                      <a:pt x="393" y="1"/>
                    </a:cubicBezTo>
                    <a:cubicBezTo>
                      <a:pt x="393" y="1"/>
                      <a:pt x="393" y="1"/>
                      <a:pt x="393" y="1"/>
                    </a:cubicBezTo>
                    <a:cubicBezTo>
                      <a:pt x="393" y="1"/>
                      <a:pt x="392" y="1"/>
                      <a:pt x="392" y="1"/>
                    </a:cubicBezTo>
                    <a:cubicBezTo>
                      <a:pt x="392" y="1"/>
                      <a:pt x="392" y="1"/>
                      <a:pt x="392" y="1"/>
                    </a:cubicBezTo>
                    <a:cubicBezTo>
                      <a:pt x="389" y="0"/>
                      <a:pt x="387" y="0"/>
                      <a:pt x="38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6" name="Freeform 177"/>
              <p:cNvSpPr>
                <a:spLocks noEditPoints="1"/>
              </p:cNvSpPr>
              <p:nvPr/>
            </p:nvSpPr>
            <p:spPr bwMode="auto">
              <a:xfrm>
                <a:off x="93" y="522"/>
                <a:ext cx="1113" cy="416"/>
              </a:xfrm>
              <a:custGeom>
                <a:avLst/>
                <a:gdLst>
                  <a:gd name="T0" fmla="*/ 710 w 717"/>
                  <a:gd name="T1" fmla="*/ 66 h 268"/>
                  <a:gd name="T2" fmla="*/ 711 w 717"/>
                  <a:gd name="T3" fmla="*/ 66 h 268"/>
                  <a:gd name="T4" fmla="*/ 716 w 717"/>
                  <a:gd name="T5" fmla="*/ 67 h 268"/>
                  <a:gd name="T6" fmla="*/ 244 w 717"/>
                  <a:gd name="T7" fmla="*/ 61 h 268"/>
                  <a:gd name="T8" fmla="*/ 230 w 717"/>
                  <a:gd name="T9" fmla="*/ 68 h 268"/>
                  <a:gd name="T10" fmla="*/ 228 w 717"/>
                  <a:gd name="T11" fmla="*/ 69 h 268"/>
                  <a:gd name="T12" fmla="*/ 184 w 717"/>
                  <a:gd name="T13" fmla="*/ 97 h 268"/>
                  <a:gd name="T14" fmla="*/ 182 w 717"/>
                  <a:gd name="T15" fmla="*/ 98 h 268"/>
                  <a:gd name="T16" fmla="*/ 45 w 717"/>
                  <a:gd name="T17" fmla="*/ 217 h 268"/>
                  <a:gd name="T18" fmla="*/ 43 w 717"/>
                  <a:gd name="T19" fmla="*/ 219 h 268"/>
                  <a:gd name="T20" fmla="*/ 12 w 717"/>
                  <a:gd name="T21" fmla="*/ 253 h 268"/>
                  <a:gd name="T22" fmla="*/ 10 w 717"/>
                  <a:gd name="T23" fmla="*/ 256 h 268"/>
                  <a:gd name="T24" fmla="*/ 3 w 717"/>
                  <a:gd name="T25" fmla="*/ 268 h 268"/>
                  <a:gd name="T26" fmla="*/ 15 w 717"/>
                  <a:gd name="T27" fmla="*/ 254 h 268"/>
                  <a:gd name="T28" fmla="*/ 48 w 717"/>
                  <a:gd name="T29" fmla="*/ 217 h 268"/>
                  <a:gd name="T30" fmla="*/ 187 w 717"/>
                  <a:gd name="T31" fmla="*/ 97 h 268"/>
                  <a:gd name="T32" fmla="*/ 233 w 717"/>
                  <a:gd name="T33" fmla="*/ 68 h 268"/>
                  <a:gd name="T34" fmla="*/ 245 w 717"/>
                  <a:gd name="T35" fmla="*/ 61 h 268"/>
                  <a:gd name="T36" fmla="*/ 244 w 717"/>
                  <a:gd name="T37" fmla="*/ 61 h 268"/>
                  <a:gd name="T38" fmla="*/ 357 w 717"/>
                  <a:gd name="T39" fmla="*/ 15 h 268"/>
                  <a:gd name="T40" fmla="*/ 332 w 717"/>
                  <a:gd name="T41" fmla="*/ 22 h 268"/>
                  <a:gd name="T42" fmla="*/ 329 w 717"/>
                  <a:gd name="T43" fmla="*/ 23 h 268"/>
                  <a:gd name="T44" fmla="*/ 308 w 717"/>
                  <a:gd name="T45" fmla="*/ 31 h 268"/>
                  <a:gd name="T46" fmla="*/ 306 w 717"/>
                  <a:gd name="T47" fmla="*/ 32 h 268"/>
                  <a:gd name="T48" fmla="*/ 282 w 717"/>
                  <a:gd name="T49" fmla="*/ 42 h 268"/>
                  <a:gd name="T50" fmla="*/ 279 w 717"/>
                  <a:gd name="T51" fmla="*/ 43 h 268"/>
                  <a:gd name="T52" fmla="*/ 261 w 717"/>
                  <a:gd name="T53" fmla="*/ 51 h 268"/>
                  <a:gd name="T54" fmla="*/ 263 w 717"/>
                  <a:gd name="T55" fmla="*/ 52 h 268"/>
                  <a:gd name="T56" fmla="*/ 284 w 717"/>
                  <a:gd name="T57" fmla="*/ 42 h 268"/>
                  <a:gd name="T58" fmla="*/ 284 w 717"/>
                  <a:gd name="T59" fmla="*/ 42 h 268"/>
                  <a:gd name="T60" fmla="*/ 289 w 717"/>
                  <a:gd name="T61" fmla="*/ 40 h 268"/>
                  <a:gd name="T62" fmla="*/ 295 w 717"/>
                  <a:gd name="T63" fmla="*/ 37 h 268"/>
                  <a:gd name="T64" fmla="*/ 308 w 717"/>
                  <a:gd name="T65" fmla="*/ 32 h 268"/>
                  <a:gd name="T66" fmla="*/ 331 w 717"/>
                  <a:gd name="T67" fmla="*/ 24 h 268"/>
                  <a:gd name="T68" fmla="*/ 359 w 717"/>
                  <a:gd name="T69" fmla="*/ 15 h 268"/>
                  <a:gd name="T70" fmla="*/ 450 w 717"/>
                  <a:gd name="T71" fmla="*/ 0 h 268"/>
                  <a:gd name="T72" fmla="*/ 435 w 717"/>
                  <a:gd name="T73" fmla="*/ 1 h 268"/>
                  <a:gd name="T74" fmla="*/ 433 w 717"/>
                  <a:gd name="T75" fmla="*/ 1 h 268"/>
                  <a:gd name="T76" fmla="*/ 405 w 717"/>
                  <a:gd name="T77" fmla="*/ 4 h 268"/>
                  <a:gd name="T78" fmla="*/ 403 w 717"/>
                  <a:gd name="T79" fmla="*/ 5 h 268"/>
                  <a:gd name="T80" fmla="*/ 403 w 717"/>
                  <a:gd name="T81" fmla="*/ 5 h 268"/>
                  <a:gd name="T82" fmla="*/ 361 w 717"/>
                  <a:gd name="T83" fmla="*/ 14 h 268"/>
                  <a:gd name="T84" fmla="*/ 405 w 717"/>
                  <a:gd name="T85" fmla="*/ 5 h 268"/>
                  <a:gd name="T86" fmla="*/ 434 w 717"/>
                  <a:gd name="T87" fmla="*/ 2 h 268"/>
                  <a:gd name="T88" fmla="*/ 449 w 717"/>
                  <a:gd name="T89" fmla="*/ 1 h 268"/>
                  <a:gd name="T90" fmla="*/ 482 w 717"/>
                  <a:gd name="T91" fmla="*/ 10 h 268"/>
                  <a:gd name="T92" fmla="*/ 560 w 717"/>
                  <a:gd name="T93" fmla="*/ 34 h 268"/>
                  <a:gd name="T94" fmla="*/ 594 w 717"/>
                  <a:gd name="T95" fmla="*/ 47 h 268"/>
                  <a:gd name="T96" fmla="*/ 634 w 717"/>
                  <a:gd name="T97" fmla="*/ 63 h 268"/>
                  <a:gd name="T98" fmla="*/ 700 w 717"/>
                  <a:gd name="T99" fmla="*/ 65 h 268"/>
                  <a:gd name="T100" fmla="*/ 700 w 717"/>
                  <a:gd name="T101" fmla="*/ 65 h 268"/>
                  <a:gd name="T102" fmla="*/ 700 w 717"/>
                  <a:gd name="T103" fmla="*/ 65 h 268"/>
                  <a:gd name="T104" fmla="*/ 665 w 717"/>
                  <a:gd name="T105" fmla="*/ 75 h 268"/>
                  <a:gd name="T106" fmla="*/ 636 w 717"/>
                  <a:gd name="T107" fmla="*/ 63 h 268"/>
                  <a:gd name="T108" fmla="*/ 634 w 717"/>
                  <a:gd name="T109" fmla="*/ 62 h 268"/>
                  <a:gd name="T110" fmla="*/ 595 w 717"/>
                  <a:gd name="T111" fmla="*/ 47 h 268"/>
                  <a:gd name="T112" fmla="*/ 594 w 717"/>
                  <a:gd name="T113" fmla="*/ 46 h 268"/>
                  <a:gd name="T114" fmla="*/ 561 w 717"/>
                  <a:gd name="T115" fmla="*/ 34 h 268"/>
                  <a:gd name="T116" fmla="*/ 560 w 717"/>
                  <a:gd name="T117" fmla="*/ 34 h 268"/>
                  <a:gd name="T118" fmla="*/ 484 w 717"/>
                  <a:gd name="T119" fmla="*/ 9 h 268"/>
                  <a:gd name="T120" fmla="*/ 482 w 717"/>
                  <a:gd name="T121" fmla="*/ 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7" h="268">
                    <a:moveTo>
                      <a:pt x="710" y="66"/>
                    </a:moveTo>
                    <a:cubicBezTo>
                      <a:pt x="710" y="66"/>
                      <a:pt x="710" y="66"/>
                      <a:pt x="710" y="66"/>
                    </a:cubicBezTo>
                    <a:cubicBezTo>
                      <a:pt x="710" y="66"/>
                      <a:pt x="710" y="66"/>
                      <a:pt x="710" y="66"/>
                    </a:cubicBezTo>
                    <a:cubicBezTo>
                      <a:pt x="710" y="66"/>
                      <a:pt x="711" y="66"/>
                      <a:pt x="711" y="66"/>
                    </a:cubicBezTo>
                    <a:cubicBezTo>
                      <a:pt x="713" y="67"/>
                      <a:pt x="715" y="67"/>
                      <a:pt x="717" y="68"/>
                    </a:cubicBezTo>
                    <a:cubicBezTo>
                      <a:pt x="716" y="68"/>
                      <a:pt x="716" y="68"/>
                      <a:pt x="716" y="67"/>
                    </a:cubicBezTo>
                    <a:cubicBezTo>
                      <a:pt x="714" y="67"/>
                      <a:pt x="712" y="66"/>
                      <a:pt x="710" y="66"/>
                    </a:cubicBezTo>
                    <a:moveTo>
                      <a:pt x="244" y="61"/>
                    </a:moveTo>
                    <a:cubicBezTo>
                      <a:pt x="239" y="63"/>
                      <a:pt x="235" y="65"/>
                      <a:pt x="230" y="68"/>
                    </a:cubicBezTo>
                    <a:cubicBezTo>
                      <a:pt x="230" y="68"/>
                      <a:pt x="230" y="68"/>
                      <a:pt x="230" y="68"/>
                    </a:cubicBezTo>
                    <a:cubicBezTo>
                      <a:pt x="229" y="68"/>
                      <a:pt x="229" y="69"/>
                      <a:pt x="228" y="69"/>
                    </a:cubicBezTo>
                    <a:cubicBezTo>
                      <a:pt x="228" y="69"/>
                      <a:pt x="228" y="69"/>
                      <a:pt x="228" y="69"/>
                    </a:cubicBezTo>
                    <a:cubicBezTo>
                      <a:pt x="213" y="78"/>
                      <a:pt x="199" y="87"/>
                      <a:pt x="184" y="97"/>
                    </a:cubicBezTo>
                    <a:cubicBezTo>
                      <a:pt x="184" y="97"/>
                      <a:pt x="184" y="97"/>
                      <a:pt x="184" y="97"/>
                    </a:cubicBezTo>
                    <a:cubicBezTo>
                      <a:pt x="184" y="97"/>
                      <a:pt x="183" y="98"/>
                      <a:pt x="182" y="98"/>
                    </a:cubicBezTo>
                    <a:cubicBezTo>
                      <a:pt x="182" y="98"/>
                      <a:pt x="182" y="98"/>
                      <a:pt x="182" y="98"/>
                    </a:cubicBezTo>
                    <a:cubicBezTo>
                      <a:pt x="135" y="131"/>
                      <a:pt x="89" y="170"/>
                      <a:pt x="45" y="217"/>
                    </a:cubicBezTo>
                    <a:cubicBezTo>
                      <a:pt x="45" y="217"/>
                      <a:pt x="45" y="217"/>
                      <a:pt x="45" y="217"/>
                    </a:cubicBezTo>
                    <a:cubicBezTo>
                      <a:pt x="45" y="217"/>
                      <a:pt x="44" y="218"/>
                      <a:pt x="43" y="219"/>
                    </a:cubicBezTo>
                    <a:cubicBezTo>
                      <a:pt x="43" y="219"/>
                      <a:pt x="43" y="219"/>
                      <a:pt x="43" y="219"/>
                    </a:cubicBezTo>
                    <a:cubicBezTo>
                      <a:pt x="33" y="230"/>
                      <a:pt x="22" y="241"/>
                      <a:pt x="12" y="253"/>
                    </a:cubicBezTo>
                    <a:cubicBezTo>
                      <a:pt x="12" y="253"/>
                      <a:pt x="12" y="253"/>
                      <a:pt x="12" y="253"/>
                    </a:cubicBezTo>
                    <a:cubicBezTo>
                      <a:pt x="11" y="254"/>
                      <a:pt x="11" y="255"/>
                      <a:pt x="10" y="256"/>
                    </a:cubicBezTo>
                    <a:cubicBezTo>
                      <a:pt x="10" y="256"/>
                      <a:pt x="10" y="256"/>
                      <a:pt x="10" y="256"/>
                    </a:cubicBezTo>
                    <a:cubicBezTo>
                      <a:pt x="7" y="259"/>
                      <a:pt x="4" y="263"/>
                      <a:pt x="0" y="267"/>
                    </a:cubicBezTo>
                    <a:cubicBezTo>
                      <a:pt x="2" y="267"/>
                      <a:pt x="2" y="268"/>
                      <a:pt x="3" y="268"/>
                    </a:cubicBezTo>
                    <a:cubicBezTo>
                      <a:pt x="6" y="264"/>
                      <a:pt x="10" y="260"/>
                      <a:pt x="13" y="257"/>
                    </a:cubicBezTo>
                    <a:cubicBezTo>
                      <a:pt x="14" y="256"/>
                      <a:pt x="14" y="255"/>
                      <a:pt x="15" y="254"/>
                    </a:cubicBezTo>
                    <a:cubicBezTo>
                      <a:pt x="25" y="242"/>
                      <a:pt x="36" y="231"/>
                      <a:pt x="46" y="220"/>
                    </a:cubicBezTo>
                    <a:cubicBezTo>
                      <a:pt x="47" y="219"/>
                      <a:pt x="47" y="218"/>
                      <a:pt x="48" y="217"/>
                    </a:cubicBezTo>
                    <a:cubicBezTo>
                      <a:pt x="92" y="171"/>
                      <a:pt x="138" y="131"/>
                      <a:pt x="185" y="99"/>
                    </a:cubicBezTo>
                    <a:cubicBezTo>
                      <a:pt x="185" y="98"/>
                      <a:pt x="186" y="98"/>
                      <a:pt x="187" y="97"/>
                    </a:cubicBezTo>
                    <a:cubicBezTo>
                      <a:pt x="201" y="87"/>
                      <a:pt x="216" y="78"/>
                      <a:pt x="230" y="70"/>
                    </a:cubicBezTo>
                    <a:cubicBezTo>
                      <a:pt x="231" y="69"/>
                      <a:pt x="232" y="69"/>
                      <a:pt x="233" y="68"/>
                    </a:cubicBezTo>
                    <a:cubicBezTo>
                      <a:pt x="237" y="66"/>
                      <a:pt x="241" y="64"/>
                      <a:pt x="245" y="61"/>
                    </a:cubicBezTo>
                    <a:cubicBezTo>
                      <a:pt x="245" y="61"/>
                      <a:pt x="245" y="61"/>
                      <a:pt x="245" y="61"/>
                    </a:cubicBezTo>
                    <a:cubicBezTo>
                      <a:pt x="245" y="61"/>
                      <a:pt x="245" y="61"/>
                      <a:pt x="245" y="61"/>
                    </a:cubicBezTo>
                    <a:cubicBezTo>
                      <a:pt x="244" y="61"/>
                      <a:pt x="244" y="61"/>
                      <a:pt x="244" y="61"/>
                    </a:cubicBezTo>
                    <a:cubicBezTo>
                      <a:pt x="244" y="61"/>
                      <a:pt x="244" y="61"/>
                      <a:pt x="244" y="61"/>
                    </a:cubicBezTo>
                    <a:moveTo>
                      <a:pt x="357" y="15"/>
                    </a:moveTo>
                    <a:cubicBezTo>
                      <a:pt x="349" y="17"/>
                      <a:pt x="340" y="19"/>
                      <a:pt x="332" y="22"/>
                    </a:cubicBezTo>
                    <a:cubicBezTo>
                      <a:pt x="332" y="22"/>
                      <a:pt x="332" y="22"/>
                      <a:pt x="332" y="22"/>
                    </a:cubicBezTo>
                    <a:cubicBezTo>
                      <a:pt x="331" y="23"/>
                      <a:pt x="330" y="23"/>
                      <a:pt x="329" y="23"/>
                    </a:cubicBezTo>
                    <a:cubicBezTo>
                      <a:pt x="329" y="23"/>
                      <a:pt x="329" y="23"/>
                      <a:pt x="329" y="23"/>
                    </a:cubicBezTo>
                    <a:cubicBezTo>
                      <a:pt x="322" y="25"/>
                      <a:pt x="315" y="28"/>
                      <a:pt x="308" y="31"/>
                    </a:cubicBezTo>
                    <a:cubicBezTo>
                      <a:pt x="308" y="31"/>
                      <a:pt x="308" y="31"/>
                      <a:pt x="308" y="31"/>
                    </a:cubicBezTo>
                    <a:cubicBezTo>
                      <a:pt x="307" y="31"/>
                      <a:pt x="307" y="31"/>
                      <a:pt x="306" y="32"/>
                    </a:cubicBezTo>
                    <a:cubicBezTo>
                      <a:pt x="306" y="32"/>
                      <a:pt x="306" y="32"/>
                      <a:pt x="306" y="32"/>
                    </a:cubicBezTo>
                    <a:cubicBezTo>
                      <a:pt x="302" y="33"/>
                      <a:pt x="297" y="35"/>
                      <a:pt x="293" y="37"/>
                    </a:cubicBezTo>
                    <a:cubicBezTo>
                      <a:pt x="289" y="38"/>
                      <a:pt x="286" y="40"/>
                      <a:pt x="282" y="42"/>
                    </a:cubicBezTo>
                    <a:cubicBezTo>
                      <a:pt x="282" y="42"/>
                      <a:pt x="282" y="42"/>
                      <a:pt x="282" y="42"/>
                    </a:cubicBezTo>
                    <a:cubicBezTo>
                      <a:pt x="281" y="42"/>
                      <a:pt x="280" y="42"/>
                      <a:pt x="279" y="43"/>
                    </a:cubicBezTo>
                    <a:cubicBezTo>
                      <a:pt x="279" y="43"/>
                      <a:pt x="279" y="43"/>
                      <a:pt x="279" y="43"/>
                    </a:cubicBezTo>
                    <a:cubicBezTo>
                      <a:pt x="273" y="45"/>
                      <a:pt x="267" y="48"/>
                      <a:pt x="261" y="51"/>
                    </a:cubicBezTo>
                    <a:cubicBezTo>
                      <a:pt x="261" y="51"/>
                      <a:pt x="261" y="51"/>
                      <a:pt x="261" y="51"/>
                    </a:cubicBezTo>
                    <a:cubicBezTo>
                      <a:pt x="262" y="52"/>
                      <a:pt x="262" y="52"/>
                      <a:pt x="263" y="52"/>
                    </a:cubicBezTo>
                    <a:cubicBezTo>
                      <a:pt x="270" y="49"/>
                      <a:pt x="276" y="46"/>
                      <a:pt x="282" y="43"/>
                    </a:cubicBezTo>
                    <a:cubicBezTo>
                      <a:pt x="282" y="43"/>
                      <a:pt x="283" y="43"/>
                      <a:pt x="284" y="42"/>
                    </a:cubicBezTo>
                    <a:cubicBezTo>
                      <a:pt x="284" y="42"/>
                      <a:pt x="284" y="42"/>
                      <a:pt x="284" y="42"/>
                    </a:cubicBezTo>
                    <a:cubicBezTo>
                      <a:pt x="284" y="42"/>
                      <a:pt x="284" y="42"/>
                      <a:pt x="284" y="42"/>
                    </a:cubicBezTo>
                    <a:cubicBezTo>
                      <a:pt x="286" y="42"/>
                      <a:pt x="287" y="41"/>
                      <a:pt x="289" y="40"/>
                    </a:cubicBezTo>
                    <a:cubicBezTo>
                      <a:pt x="289" y="40"/>
                      <a:pt x="289" y="40"/>
                      <a:pt x="289" y="40"/>
                    </a:cubicBezTo>
                    <a:cubicBezTo>
                      <a:pt x="291" y="39"/>
                      <a:pt x="293" y="38"/>
                      <a:pt x="295" y="38"/>
                    </a:cubicBezTo>
                    <a:cubicBezTo>
                      <a:pt x="295" y="37"/>
                      <a:pt x="295" y="37"/>
                      <a:pt x="295" y="37"/>
                    </a:cubicBezTo>
                    <a:cubicBezTo>
                      <a:pt x="296" y="37"/>
                      <a:pt x="297" y="37"/>
                      <a:pt x="298" y="36"/>
                    </a:cubicBezTo>
                    <a:cubicBezTo>
                      <a:pt x="301" y="35"/>
                      <a:pt x="305" y="33"/>
                      <a:pt x="308" y="32"/>
                    </a:cubicBezTo>
                    <a:cubicBezTo>
                      <a:pt x="309" y="32"/>
                      <a:pt x="310" y="31"/>
                      <a:pt x="310" y="31"/>
                    </a:cubicBezTo>
                    <a:cubicBezTo>
                      <a:pt x="317" y="28"/>
                      <a:pt x="324" y="26"/>
                      <a:pt x="331" y="24"/>
                    </a:cubicBezTo>
                    <a:cubicBezTo>
                      <a:pt x="332" y="23"/>
                      <a:pt x="333" y="23"/>
                      <a:pt x="334" y="23"/>
                    </a:cubicBezTo>
                    <a:cubicBezTo>
                      <a:pt x="342" y="20"/>
                      <a:pt x="351" y="17"/>
                      <a:pt x="359" y="15"/>
                    </a:cubicBezTo>
                    <a:cubicBezTo>
                      <a:pt x="358" y="15"/>
                      <a:pt x="358" y="15"/>
                      <a:pt x="357" y="15"/>
                    </a:cubicBezTo>
                    <a:moveTo>
                      <a:pt x="450" y="0"/>
                    </a:moveTo>
                    <a:cubicBezTo>
                      <a:pt x="445" y="0"/>
                      <a:pt x="440" y="1"/>
                      <a:pt x="435" y="1"/>
                    </a:cubicBezTo>
                    <a:cubicBezTo>
                      <a:pt x="435" y="1"/>
                      <a:pt x="435" y="1"/>
                      <a:pt x="435" y="1"/>
                    </a:cubicBezTo>
                    <a:cubicBezTo>
                      <a:pt x="434" y="1"/>
                      <a:pt x="433" y="1"/>
                      <a:pt x="433" y="1"/>
                    </a:cubicBezTo>
                    <a:cubicBezTo>
                      <a:pt x="433" y="1"/>
                      <a:pt x="433" y="1"/>
                      <a:pt x="433" y="1"/>
                    </a:cubicBezTo>
                    <a:cubicBezTo>
                      <a:pt x="424" y="2"/>
                      <a:pt x="414" y="3"/>
                      <a:pt x="405" y="4"/>
                    </a:cubicBezTo>
                    <a:cubicBezTo>
                      <a:pt x="405" y="4"/>
                      <a:pt x="405" y="4"/>
                      <a:pt x="405" y="4"/>
                    </a:cubicBezTo>
                    <a:cubicBezTo>
                      <a:pt x="405" y="4"/>
                      <a:pt x="405" y="4"/>
                      <a:pt x="405" y="4"/>
                    </a:cubicBezTo>
                    <a:cubicBezTo>
                      <a:pt x="404" y="5"/>
                      <a:pt x="404" y="5"/>
                      <a:pt x="403" y="5"/>
                    </a:cubicBezTo>
                    <a:cubicBezTo>
                      <a:pt x="403" y="5"/>
                      <a:pt x="403" y="5"/>
                      <a:pt x="403" y="5"/>
                    </a:cubicBezTo>
                    <a:cubicBezTo>
                      <a:pt x="403" y="5"/>
                      <a:pt x="403" y="5"/>
                      <a:pt x="403" y="5"/>
                    </a:cubicBezTo>
                    <a:cubicBezTo>
                      <a:pt x="388" y="7"/>
                      <a:pt x="374" y="10"/>
                      <a:pt x="359" y="14"/>
                    </a:cubicBezTo>
                    <a:cubicBezTo>
                      <a:pt x="360" y="14"/>
                      <a:pt x="361" y="14"/>
                      <a:pt x="361" y="14"/>
                    </a:cubicBezTo>
                    <a:cubicBezTo>
                      <a:pt x="361" y="14"/>
                      <a:pt x="361" y="14"/>
                      <a:pt x="361" y="14"/>
                    </a:cubicBezTo>
                    <a:cubicBezTo>
                      <a:pt x="376" y="11"/>
                      <a:pt x="390" y="8"/>
                      <a:pt x="405" y="5"/>
                    </a:cubicBezTo>
                    <a:cubicBezTo>
                      <a:pt x="405" y="5"/>
                      <a:pt x="406" y="5"/>
                      <a:pt x="407" y="5"/>
                    </a:cubicBezTo>
                    <a:cubicBezTo>
                      <a:pt x="416" y="4"/>
                      <a:pt x="425" y="2"/>
                      <a:pt x="434" y="2"/>
                    </a:cubicBezTo>
                    <a:cubicBezTo>
                      <a:pt x="435" y="2"/>
                      <a:pt x="436" y="2"/>
                      <a:pt x="437" y="2"/>
                    </a:cubicBezTo>
                    <a:cubicBezTo>
                      <a:pt x="441" y="1"/>
                      <a:pt x="445" y="1"/>
                      <a:pt x="449" y="1"/>
                    </a:cubicBezTo>
                    <a:cubicBezTo>
                      <a:pt x="460" y="3"/>
                      <a:pt x="470" y="6"/>
                      <a:pt x="480" y="9"/>
                    </a:cubicBezTo>
                    <a:cubicBezTo>
                      <a:pt x="481" y="9"/>
                      <a:pt x="481" y="9"/>
                      <a:pt x="482" y="10"/>
                    </a:cubicBezTo>
                    <a:cubicBezTo>
                      <a:pt x="507" y="17"/>
                      <a:pt x="532" y="25"/>
                      <a:pt x="558" y="34"/>
                    </a:cubicBezTo>
                    <a:cubicBezTo>
                      <a:pt x="558" y="34"/>
                      <a:pt x="559" y="34"/>
                      <a:pt x="560" y="34"/>
                    </a:cubicBezTo>
                    <a:cubicBezTo>
                      <a:pt x="570" y="38"/>
                      <a:pt x="581" y="42"/>
                      <a:pt x="592" y="46"/>
                    </a:cubicBezTo>
                    <a:cubicBezTo>
                      <a:pt x="593" y="47"/>
                      <a:pt x="593" y="47"/>
                      <a:pt x="594" y="47"/>
                    </a:cubicBezTo>
                    <a:cubicBezTo>
                      <a:pt x="607" y="52"/>
                      <a:pt x="620" y="57"/>
                      <a:pt x="633" y="62"/>
                    </a:cubicBezTo>
                    <a:cubicBezTo>
                      <a:pt x="633" y="62"/>
                      <a:pt x="634" y="63"/>
                      <a:pt x="634" y="63"/>
                    </a:cubicBezTo>
                    <a:cubicBezTo>
                      <a:pt x="645" y="67"/>
                      <a:pt x="655" y="72"/>
                      <a:pt x="665" y="76"/>
                    </a:cubicBezTo>
                    <a:cubicBezTo>
                      <a:pt x="678" y="69"/>
                      <a:pt x="690" y="66"/>
                      <a:pt x="700" y="65"/>
                    </a:cubicBezTo>
                    <a:cubicBezTo>
                      <a:pt x="700" y="65"/>
                      <a:pt x="700" y="65"/>
                      <a:pt x="700" y="65"/>
                    </a:cubicBezTo>
                    <a:cubicBezTo>
                      <a:pt x="700" y="65"/>
                      <a:pt x="700" y="65"/>
                      <a:pt x="700" y="65"/>
                    </a:cubicBezTo>
                    <a:cubicBezTo>
                      <a:pt x="700" y="65"/>
                      <a:pt x="700" y="65"/>
                      <a:pt x="700" y="65"/>
                    </a:cubicBezTo>
                    <a:cubicBezTo>
                      <a:pt x="700" y="65"/>
                      <a:pt x="700" y="65"/>
                      <a:pt x="700" y="65"/>
                    </a:cubicBezTo>
                    <a:cubicBezTo>
                      <a:pt x="700" y="65"/>
                      <a:pt x="699" y="65"/>
                      <a:pt x="699" y="65"/>
                    </a:cubicBezTo>
                    <a:cubicBezTo>
                      <a:pt x="688" y="65"/>
                      <a:pt x="677" y="69"/>
                      <a:pt x="665" y="75"/>
                    </a:cubicBezTo>
                    <a:cubicBezTo>
                      <a:pt x="655" y="71"/>
                      <a:pt x="645" y="67"/>
                      <a:pt x="636" y="63"/>
                    </a:cubicBezTo>
                    <a:cubicBezTo>
                      <a:pt x="636" y="63"/>
                      <a:pt x="636" y="63"/>
                      <a:pt x="636" y="63"/>
                    </a:cubicBezTo>
                    <a:cubicBezTo>
                      <a:pt x="635" y="62"/>
                      <a:pt x="634" y="62"/>
                      <a:pt x="634" y="62"/>
                    </a:cubicBezTo>
                    <a:cubicBezTo>
                      <a:pt x="634" y="62"/>
                      <a:pt x="634" y="62"/>
                      <a:pt x="634" y="62"/>
                    </a:cubicBezTo>
                    <a:cubicBezTo>
                      <a:pt x="621" y="57"/>
                      <a:pt x="608" y="51"/>
                      <a:pt x="595" y="47"/>
                    </a:cubicBezTo>
                    <a:cubicBezTo>
                      <a:pt x="595" y="47"/>
                      <a:pt x="595" y="47"/>
                      <a:pt x="595" y="47"/>
                    </a:cubicBezTo>
                    <a:cubicBezTo>
                      <a:pt x="595" y="46"/>
                      <a:pt x="594" y="46"/>
                      <a:pt x="594" y="46"/>
                    </a:cubicBezTo>
                    <a:cubicBezTo>
                      <a:pt x="594" y="46"/>
                      <a:pt x="594" y="46"/>
                      <a:pt x="594" y="46"/>
                    </a:cubicBezTo>
                    <a:cubicBezTo>
                      <a:pt x="583" y="42"/>
                      <a:pt x="572" y="38"/>
                      <a:pt x="561" y="34"/>
                    </a:cubicBezTo>
                    <a:cubicBezTo>
                      <a:pt x="561" y="34"/>
                      <a:pt x="561" y="34"/>
                      <a:pt x="561" y="34"/>
                    </a:cubicBezTo>
                    <a:cubicBezTo>
                      <a:pt x="561" y="34"/>
                      <a:pt x="560" y="34"/>
                      <a:pt x="560" y="34"/>
                    </a:cubicBezTo>
                    <a:cubicBezTo>
                      <a:pt x="560" y="34"/>
                      <a:pt x="560" y="34"/>
                      <a:pt x="560" y="34"/>
                    </a:cubicBezTo>
                    <a:cubicBezTo>
                      <a:pt x="534" y="25"/>
                      <a:pt x="509" y="17"/>
                      <a:pt x="484" y="9"/>
                    </a:cubicBezTo>
                    <a:cubicBezTo>
                      <a:pt x="484" y="9"/>
                      <a:pt x="484" y="9"/>
                      <a:pt x="484" y="9"/>
                    </a:cubicBezTo>
                    <a:cubicBezTo>
                      <a:pt x="483" y="9"/>
                      <a:pt x="483" y="9"/>
                      <a:pt x="482" y="9"/>
                    </a:cubicBezTo>
                    <a:cubicBezTo>
                      <a:pt x="482" y="9"/>
                      <a:pt x="482" y="9"/>
                      <a:pt x="482" y="9"/>
                    </a:cubicBezTo>
                    <a:cubicBezTo>
                      <a:pt x="471" y="6"/>
                      <a:pt x="461" y="3"/>
                      <a:pt x="4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7" name="Freeform 178"/>
              <p:cNvSpPr>
                <a:spLocks noEditPoints="1"/>
              </p:cNvSpPr>
              <p:nvPr/>
            </p:nvSpPr>
            <p:spPr bwMode="auto">
              <a:xfrm>
                <a:off x="1268" y="660"/>
                <a:ext cx="298" cy="444"/>
              </a:xfrm>
              <a:custGeom>
                <a:avLst/>
                <a:gdLst>
                  <a:gd name="T0" fmla="*/ 189 w 192"/>
                  <a:gd name="T1" fmla="*/ 236 h 286"/>
                  <a:gd name="T2" fmla="*/ 150 w 192"/>
                  <a:gd name="T3" fmla="*/ 212 h 286"/>
                  <a:gd name="T4" fmla="*/ 190 w 192"/>
                  <a:gd name="T5" fmla="*/ 198 h 286"/>
                  <a:gd name="T6" fmla="*/ 84 w 192"/>
                  <a:gd name="T7" fmla="*/ 171 h 286"/>
                  <a:gd name="T8" fmla="*/ 70 w 192"/>
                  <a:gd name="T9" fmla="*/ 227 h 286"/>
                  <a:gd name="T10" fmla="*/ 70 w 192"/>
                  <a:gd name="T11" fmla="*/ 229 h 286"/>
                  <a:gd name="T12" fmla="*/ 57 w 192"/>
                  <a:gd name="T13" fmla="*/ 271 h 286"/>
                  <a:gd name="T14" fmla="*/ 56 w 192"/>
                  <a:gd name="T15" fmla="*/ 274 h 286"/>
                  <a:gd name="T16" fmla="*/ 53 w 192"/>
                  <a:gd name="T17" fmla="*/ 282 h 286"/>
                  <a:gd name="T18" fmla="*/ 0 w 192"/>
                  <a:gd name="T19" fmla="*/ 255 h 286"/>
                  <a:gd name="T20" fmla="*/ 59 w 192"/>
                  <a:gd name="T21" fmla="*/ 275 h 286"/>
                  <a:gd name="T22" fmla="*/ 72 w 192"/>
                  <a:gd name="T23" fmla="*/ 231 h 286"/>
                  <a:gd name="T24" fmla="*/ 85 w 192"/>
                  <a:gd name="T25" fmla="*/ 178 h 286"/>
                  <a:gd name="T26" fmla="*/ 147 w 192"/>
                  <a:gd name="T27" fmla="*/ 211 h 286"/>
                  <a:gd name="T28" fmla="*/ 148 w 192"/>
                  <a:gd name="T29" fmla="*/ 209 h 286"/>
                  <a:gd name="T30" fmla="*/ 182 w 192"/>
                  <a:gd name="T31" fmla="*/ 160 h 286"/>
                  <a:gd name="T32" fmla="*/ 187 w 192"/>
                  <a:gd name="T33" fmla="*/ 195 h 286"/>
                  <a:gd name="T34" fmla="*/ 184 w 192"/>
                  <a:gd name="T35" fmla="*/ 161 h 286"/>
                  <a:gd name="T36" fmla="*/ 126 w 192"/>
                  <a:gd name="T37" fmla="*/ 68 h 286"/>
                  <a:gd name="T38" fmla="*/ 141 w 192"/>
                  <a:gd name="T39" fmla="*/ 80 h 286"/>
                  <a:gd name="T40" fmla="*/ 172 w 192"/>
                  <a:gd name="T41" fmla="*/ 129 h 286"/>
                  <a:gd name="T42" fmla="*/ 181 w 192"/>
                  <a:gd name="T43" fmla="*/ 158 h 286"/>
                  <a:gd name="T44" fmla="*/ 174 w 192"/>
                  <a:gd name="T45" fmla="*/ 130 h 286"/>
                  <a:gd name="T46" fmla="*/ 174 w 192"/>
                  <a:gd name="T47" fmla="*/ 129 h 286"/>
                  <a:gd name="T48" fmla="*/ 142 w 192"/>
                  <a:gd name="T49" fmla="*/ 81 h 286"/>
                  <a:gd name="T50" fmla="*/ 141 w 192"/>
                  <a:gd name="T51" fmla="*/ 80 h 286"/>
                  <a:gd name="T52" fmla="*/ 127 w 192"/>
                  <a:gd name="T53" fmla="*/ 69 h 286"/>
                  <a:gd name="T54" fmla="*/ 96 w 192"/>
                  <a:gd name="T55" fmla="*/ 49 h 286"/>
                  <a:gd name="T56" fmla="*/ 102 w 192"/>
                  <a:gd name="T57" fmla="*/ 53 h 286"/>
                  <a:gd name="T58" fmla="*/ 96 w 192"/>
                  <a:gd name="T59" fmla="*/ 49 h 286"/>
                  <a:gd name="T60" fmla="*/ 40 w 192"/>
                  <a:gd name="T61" fmla="*/ 18 h 286"/>
                  <a:gd name="T62" fmla="*/ 40 w 192"/>
                  <a:gd name="T63" fmla="*/ 18 h 286"/>
                  <a:gd name="T64" fmla="*/ 81 w 192"/>
                  <a:gd name="T65" fmla="*/ 41 h 286"/>
                  <a:gd name="T66" fmla="*/ 5 w 192"/>
                  <a:gd name="T67" fmla="*/ 0 h 286"/>
                  <a:gd name="T68" fmla="*/ 32 w 192"/>
                  <a:gd name="T69" fmla="*/ 13 h 286"/>
                  <a:gd name="T70" fmla="*/ 7 w 192"/>
                  <a:gd name="T71" fmla="*/ 1 h 286"/>
                  <a:gd name="T72" fmla="*/ 5 w 192"/>
                  <a:gd name="T73"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2" h="286">
                    <a:moveTo>
                      <a:pt x="188" y="197"/>
                    </a:moveTo>
                    <a:cubicBezTo>
                      <a:pt x="189" y="209"/>
                      <a:pt x="189" y="222"/>
                      <a:pt x="189" y="236"/>
                    </a:cubicBezTo>
                    <a:cubicBezTo>
                      <a:pt x="176" y="227"/>
                      <a:pt x="163" y="219"/>
                      <a:pt x="150" y="210"/>
                    </a:cubicBezTo>
                    <a:cubicBezTo>
                      <a:pt x="150" y="211"/>
                      <a:pt x="150" y="212"/>
                      <a:pt x="150" y="212"/>
                    </a:cubicBezTo>
                    <a:cubicBezTo>
                      <a:pt x="164" y="221"/>
                      <a:pt x="178" y="230"/>
                      <a:pt x="192" y="239"/>
                    </a:cubicBezTo>
                    <a:cubicBezTo>
                      <a:pt x="192" y="225"/>
                      <a:pt x="191" y="211"/>
                      <a:pt x="190" y="198"/>
                    </a:cubicBezTo>
                    <a:cubicBezTo>
                      <a:pt x="189" y="198"/>
                      <a:pt x="188" y="197"/>
                      <a:pt x="188" y="197"/>
                    </a:cubicBezTo>
                    <a:moveTo>
                      <a:pt x="84" y="171"/>
                    </a:moveTo>
                    <a:cubicBezTo>
                      <a:pt x="84" y="173"/>
                      <a:pt x="83" y="175"/>
                      <a:pt x="83" y="177"/>
                    </a:cubicBezTo>
                    <a:cubicBezTo>
                      <a:pt x="79" y="193"/>
                      <a:pt x="75" y="209"/>
                      <a:pt x="70" y="227"/>
                    </a:cubicBezTo>
                    <a:cubicBezTo>
                      <a:pt x="70" y="227"/>
                      <a:pt x="70" y="227"/>
                      <a:pt x="70" y="227"/>
                    </a:cubicBezTo>
                    <a:cubicBezTo>
                      <a:pt x="70" y="228"/>
                      <a:pt x="70" y="229"/>
                      <a:pt x="70" y="229"/>
                    </a:cubicBezTo>
                    <a:cubicBezTo>
                      <a:pt x="70" y="229"/>
                      <a:pt x="70" y="229"/>
                      <a:pt x="70" y="229"/>
                    </a:cubicBezTo>
                    <a:cubicBezTo>
                      <a:pt x="66" y="243"/>
                      <a:pt x="62" y="257"/>
                      <a:pt x="57" y="271"/>
                    </a:cubicBezTo>
                    <a:cubicBezTo>
                      <a:pt x="57" y="271"/>
                      <a:pt x="57" y="271"/>
                      <a:pt x="57" y="271"/>
                    </a:cubicBezTo>
                    <a:cubicBezTo>
                      <a:pt x="57" y="272"/>
                      <a:pt x="56" y="273"/>
                      <a:pt x="56" y="274"/>
                    </a:cubicBezTo>
                    <a:cubicBezTo>
                      <a:pt x="56" y="274"/>
                      <a:pt x="56" y="274"/>
                      <a:pt x="56" y="274"/>
                    </a:cubicBezTo>
                    <a:cubicBezTo>
                      <a:pt x="55" y="276"/>
                      <a:pt x="54" y="279"/>
                      <a:pt x="53" y="282"/>
                    </a:cubicBezTo>
                    <a:cubicBezTo>
                      <a:pt x="36" y="272"/>
                      <a:pt x="18" y="262"/>
                      <a:pt x="1" y="252"/>
                    </a:cubicBezTo>
                    <a:cubicBezTo>
                      <a:pt x="1" y="253"/>
                      <a:pt x="1" y="254"/>
                      <a:pt x="0" y="255"/>
                    </a:cubicBezTo>
                    <a:cubicBezTo>
                      <a:pt x="19" y="265"/>
                      <a:pt x="37" y="275"/>
                      <a:pt x="55" y="286"/>
                    </a:cubicBezTo>
                    <a:cubicBezTo>
                      <a:pt x="57" y="282"/>
                      <a:pt x="58" y="279"/>
                      <a:pt x="59" y="275"/>
                    </a:cubicBezTo>
                    <a:cubicBezTo>
                      <a:pt x="59" y="274"/>
                      <a:pt x="59" y="274"/>
                      <a:pt x="60" y="273"/>
                    </a:cubicBezTo>
                    <a:cubicBezTo>
                      <a:pt x="64" y="258"/>
                      <a:pt x="68" y="244"/>
                      <a:pt x="72" y="231"/>
                    </a:cubicBezTo>
                    <a:cubicBezTo>
                      <a:pt x="72" y="230"/>
                      <a:pt x="72" y="229"/>
                      <a:pt x="73" y="229"/>
                    </a:cubicBezTo>
                    <a:cubicBezTo>
                      <a:pt x="78" y="211"/>
                      <a:pt x="82" y="194"/>
                      <a:pt x="85" y="178"/>
                    </a:cubicBezTo>
                    <a:cubicBezTo>
                      <a:pt x="85" y="177"/>
                      <a:pt x="86" y="176"/>
                      <a:pt x="86" y="174"/>
                    </a:cubicBezTo>
                    <a:cubicBezTo>
                      <a:pt x="107" y="186"/>
                      <a:pt x="127" y="199"/>
                      <a:pt x="147" y="211"/>
                    </a:cubicBezTo>
                    <a:cubicBezTo>
                      <a:pt x="147" y="211"/>
                      <a:pt x="147" y="211"/>
                      <a:pt x="147" y="211"/>
                    </a:cubicBezTo>
                    <a:cubicBezTo>
                      <a:pt x="147" y="210"/>
                      <a:pt x="148" y="210"/>
                      <a:pt x="148" y="209"/>
                    </a:cubicBezTo>
                    <a:cubicBezTo>
                      <a:pt x="127" y="196"/>
                      <a:pt x="106" y="184"/>
                      <a:pt x="84" y="171"/>
                    </a:cubicBezTo>
                    <a:moveTo>
                      <a:pt x="182" y="160"/>
                    </a:moveTo>
                    <a:cubicBezTo>
                      <a:pt x="184" y="171"/>
                      <a:pt x="186" y="183"/>
                      <a:pt x="187" y="195"/>
                    </a:cubicBezTo>
                    <a:cubicBezTo>
                      <a:pt x="187" y="195"/>
                      <a:pt x="187" y="195"/>
                      <a:pt x="187" y="195"/>
                    </a:cubicBezTo>
                    <a:cubicBezTo>
                      <a:pt x="188" y="196"/>
                      <a:pt x="189" y="196"/>
                      <a:pt x="189" y="196"/>
                    </a:cubicBezTo>
                    <a:cubicBezTo>
                      <a:pt x="188" y="184"/>
                      <a:pt x="186" y="172"/>
                      <a:pt x="184" y="161"/>
                    </a:cubicBezTo>
                    <a:cubicBezTo>
                      <a:pt x="183" y="161"/>
                      <a:pt x="182" y="160"/>
                      <a:pt x="182" y="160"/>
                    </a:cubicBezTo>
                    <a:moveTo>
                      <a:pt x="126" y="68"/>
                    </a:moveTo>
                    <a:cubicBezTo>
                      <a:pt x="131" y="72"/>
                      <a:pt x="136" y="75"/>
                      <a:pt x="140" y="79"/>
                    </a:cubicBezTo>
                    <a:cubicBezTo>
                      <a:pt x="141" y="80"/>
                      <a:pt x="141" y="80"/>
                      <a:pt x="141" y="80"/>
                    </a:cubicBezTo>
                    <a:cubicBezTo>
                      <a:pt x="154" y="92"/>
                      <a:pt x="164" y="108"/>
                      <a:pt x="172" y="128"/>
                    </a:cubicBezTo>
                    <a:cubicBezTo>
                      <a:pt x="172" y="128"/>
                      <a:pt x="172" y="129"/>
                      <a:pt x="172" y="129"/>
                    </a:cubicBezTo>
                    <a:cubicBezTo>
                      <a:pt x="176" y="138"/>
                      <a:pt x="179" y="148"/>
                      <a:pt x="181" y="158"/>
                    </a:cubicBezTo>
                    <a:cubicBezTo>
                      <a:pt x="181" y="158"/>
                      <a:pt x="181" y="158"/>
                      <a:pt x="181" y="158"/>
                    </a:cubicBezTo>
                    <a:cubicBezTo>
                      <a:pt x="182" y="159"/>
                      <a:pt x="183" y="159"/>
                      <a:pt x="183" y="159"/>
                    </a:cubicBezTo>
                    <a:cubicBezTo>
                      <a:pt x="181" y="149"/>
                      <a:pt x="178" y="139"/>
                      <a:pt x="174" y="130"/>
                    </a:cubicBezTo>
                    <a:cubicBezTo>
                      <a:pt x="174" y="130"/>
                      <a:pt x="174" y="130"/>
                      <a:pt x="174" y="130"/>
                    </a:cubicBezTo>
                    <a:cubicBezTo>
                      <a:pt x="174" y="130"/>
                      <a:pt x="174" y="129"/>
                      <a:pt x="174" y="129"/>
                    </a:cubicBezTo>
                    <a:cubicBezTo>
                      <a:pt x="174" y="129"/>
                      <a:pt x="174" y="129"/>
                      <a:pt x="174" y="129"/>
                    </a:cubicBezTo>
                    <a:cubicBezTo>
                      <a:pt x="166" y="109"/>
                      <a:pt x="155" y="93"/>
                      <a:pt x="142" y="81"/>
                    </a:cubicBezTo>
                    <a:cubicBezTo>
                      <a:pt x="142" y="81"/>
                      <a:pt x="142" y="81"/>
                      <a:pt x="142" y="81"/>
                    </a:cubicBezTo>
                    <a:cubicBezTo>
                      <a:pt x="141" y="80"/>
                      <a:pt x="141" y="80"/>
                      <a:pt x="141" y="80"/>
                    </a:cubicBezTo>
                    <a:cubicBezTo>
                      <a:pt x="137" y="76"/>
                      <a:pt x="132" y="72"/>
                      <a:pt x="127" y="69"/>
                    </a:cubicBezTo>
                    <a:cubicBezTo>
                      <a:pt x="127" y="69"/>
                      <a:pt x="127" y="69"/>
                      <a:pt x="127" y="69"/>
                    </a:cubicBezTo>
                    <a:cubicBezTo>
                      <a:pt x="127" y="69"/>
                      <a:pt x="126" y="69"/>
                      <a:pt x="126" y="68"/>
                    </a:cubicBezTo>
                    <a:moveTo>
                      <a:pt x="96" y="49"/>
                    </a:moveTo>
                    <a:cubicBezTo>
                      <a:pt x="97" y="50"/>
                      <a:pt x="97" y="50"/>
                      <a:pt x="97" y="50"/>
                    </a:cubicBezTo>
                    <a:cubicBezTo>
                      <a:pt x="99" y="51"/>
                      <a:pt x="101" y="52"/>
                      <a:pt x="102" y="53"/>
                    </a:cubicBezTo>
                    <a:cubicBezTo>
                      <a:pt x="102" y="53"/>
                      <a:pt x="101" y="53"/>
                      <a:pt x="101" y="52"/>
                    </a:cubicBezTo>
                    <a:cubicBezTo>
                      <a:pt x="99" y="51"/>
                      <a:pt x="98" y="50"/>
                      <a:pt x="96" y="49"/>
                    </a:cubicBezTo>
                    <a:moveTo>
                      <a:pt x="40" y="18"/>
                    </a:moveTo>
                    <a:cubicBezTo>
                      <a:pt x="40" y="18"/>
                      <a:pt x="40" y="18"/>
                      <a:pt x="40" y="18"/>
                    </a:cubicBezTo>
                    <a:cubicBezTo>
                      <a:pt x="40" y="18"/>
                      <a:pt x="40" y="18"/>
                      <a:pt x="40" y="18"/>
                    </a:cubicBezTo>
                    <a:cubicBezTo>
                      <a:pt x="40" y="18"/>
                      <a:pt x="40" y="18"/>
                      <a:pt x="40" y="18"/>
                    </a:cubicBezTo>
                    <a:cubicBezTo>
                      <a:pt x="54" y="25"/>
                      <a:pt x="68" y="33"/>
                      <a:pt x="82" y="41"/>
                    </a:cubicBezTo>
                    <a:cubicBezTo>
                      <a:pt x="81" y="41"/>
                      <a:pt x="81" y="41"/>
                      <a:pt x="81" y="41"/>
                    </a:cubicBezTo>
                    <a:cubicBezTo>
                      <a:pt x="68" y="33"/>
                      <a:pt x="54" y="25"/>
                      <a:pt x="40" y="18"/>
                    </a:cubicBezTo>
                    <a:moveTo>
                      <a:pt x="5" y="0"/>
                    </a:moveTo>
                    <a:cubicBezTo>
                      <a:pt x="14" y="4"/>
                      <a:pt x="23" y="9"/>
                      <a:pt x="32" y="13"/>
                    </a:cubicBezTo>
                    <a:cubicBezTo>
                      <a:pt x="32" y="13"/>
                      <a:pt x="32" y="13"/>
                      <a:pt x="32" y="13"/>
                    </a:cubicBezTo>
                    <a:cubicBezTo>
                      <a:pt x="23" y="9"/>
                      <a:pt x="15" y="5"/>
                      <a:pt x="6" y="1"/>
                    </a:cubicBezTo>
                    <a:cubicBezTo>
                      <a:pt x="7" y="1"/>
                      <a:pt x="7" y="1"/>
                      <a:pt x="7" y="1"/>
                    </a:cubicBezTo>
                    <a:cubicBezTo>
                      <a:pt x="6" y="0"/>
                      <a:pt x="6" y="0"/>
                      <a:pt x="6"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8" name="Freeform 179"/>
              <p:cNvSpPr>
                <a:spLocks noEditPoints="1"/>
              </p:cNvSpPr>
              <p:nvPr/>
            </p:nvSpPr>
            <p:spPr bwMode="auto">
              <a:xfrm>
                <a:off x="486" y="500"/>
                <a:ext cx="317" cy="278"/>
              </a:xfrm>
              <a:custGeom>
                <a:avLst/>
                <a:gdLst>
                  <a:gd name="T0" fmla="*/ 41 w 204"/>
                  <a:gd name="T1" fmla="*/ 142 h 179"/>
                  <a:gd name="T2" fmla="*/ 39 w 204"/>
                  <a:gd name="T3" fmla="*/ 144 h 179"/>
                  <a:gd name="T4" fmla="*/ 5 w 204"/>
                  <a:gd name="T5" fmla="*/ 173 h 179"/>
                  <a:gd name="T6" fmla="*/ 3 w 204"/>
                  <a:gd name="T7" fmla="*/ 175 h 179"/>
                  <a:gd name="T8" fmla="*/ 0 w 204"/>
                  <a:gd name="T9" fmla="*/ 179 h 179"/>
                  <a:gd name="T10" fmla="*/ 3 w 204"/>
                  <a:gd name="T11" fmla="*/ 179 h 179"/>
                  <a:gd name="T12" fmla="*/ 8 w 204"/>
                  <a:gd name="T13" fmla="*/ 174 h 179"/>
                  <a:gd name="T14" fmla="*/ 44 w 204"/>
                  <a:gd name="T15" fmla="*/ 143 h 179"/>
                  <a:gd name="T16" fmla="*/ 89 w 204"/>
                  <a:gd name="T17" fmla="*/ 109 h 179"/>
                  <a:gd name="T18" fmla="*/ 55 w 204"/>
                  <a:gd name="T19" fmla="*/ 6 h 179"/>
                  <a:gd name="T20" fmla="*/ 34 w 204"/>
                  <a:gd name="T21" fmla="*/ 13 h 179"/>
                  <a:gd name="T22" fmla="*/ 44 w 204"/>
                  <a:gd name="T23" fmla="*/ 15 h 179"/>
                  <a:gd name="T24" fmla="*/ 49 w 204"/>
                  <a:gd name="T25" fmla="*/ 16 h 179"/>
                  <a:gd name="T26" fmla="*/ 106 w 204"/>
                  <a:gd name="T27" fmla="*/ 29 h 179"/>
                  <a:gd name="T28" fmla="*/ 146 w 204"/>
                  <a:gd name="T29" fmla="*/ 40 h 179"/>
                  <a:gd name="T30" fmla="*/ 149 w 204"/>
                  <a:gd name="T31" fmla="*/ 71 h 179"/>
                  <a:gd name="T32" fmla="*/ 147 w 204"/>
                  <a:gd name="T33" fmla="*/ 72 h 179"/>
                  <a:gd name="T34" fmla="*/ 136 w 204"/>
                  <a:gd name="T35" fmla="*/ 78 h 179"/>
                  <a:gd name="T36" fmla="*/ 134 w 204"/>
                  <a:gd name="T37" fmla="*/ 79 h 179"/>
                  <a:gd name="T38" fmla="*/ 132 w 204"/>
                  <a:gd name="T39" fmla="*/ 80 h 179"/>
                  <a:gd name="T40" fmla="*/ 115 w 204"/>
                  <a:gd name="T41" fmla="*/ 90 h 179"/>
                  <a:gd name="T42" fmla="*/ 117 w 204"/>
                  <a:gd name="T43" fmla="*/ 90 h 179"/>
                  <a:gd name="T44" fmla="*/ 134 w 204"/>
                  <a:gd name="T45" fmla="*/ 81 h 179"/>
                  <a:gd name="T46" fmla="*/ 138 w 204"/>
                  <a:gd name="T47" fmla="*/ 79 h 179"/>
                  <a:gd name="T48" fmla="*/ 149 w 204"/>
                  <a:gd name="T49" fmla="*/ 73 h 179"/>
                  <a:gd name="T50" fmla="*/ 151 w 204"/>
                  <a:gd name="T51" fmla="*/ 72 h 179"/>
                  <a:gd name="T52" fmla="*/ 148 w 204"/>
                  <a:gd name="T53" fmla="*/ 39 h 179"/>
                  <a:gd name="T54" fmla="*/ 146 w 204"/>
                  <a:gd name="T55" fmla="*/ 39 h 179"/>
                  <a:gd name="T56" fmla="*/ 108 w 204"/>
                  <a:gd name="T57" fmla="*/ 28 h 179"/>
                  <a:gd name="T58" fmla="*/ 106 w 204"/>
                  <a:gd name="T59" fmla="*/ 28 h 179"/>
                  <a:gd name="T60" fmla="*/ 51 w 204"/>
                  <a:gd name="T61" fmla="*/ 15 h 179"/>
                  <a:gd name="T62" fmla="*/ 49 w 204"/>
                  <a:gd name="T63" fmla="*/ 15 h 179"/>
                  <a:gd name="T64" fmla="*/ 47 w 204"/>
                  <a:gd name="T65" fmla="*/ 15 h 179"/>
                  <a:gd name="T66" fmla="*/ 45 w 204"/>
                  <a:gd name="T67" fmla="*/ 14 h 179"/>
                  <a:gd name="T68" fmla="*/ 36 w 204"/>
                  <a:gd name="T69" fmla="*/ 13 h 179"/>
                  <a:gd name="T70" fmla="*/ 57 w 204"/>
                  <a:gd name="T71" fmla="*/ 6 h 179"/>
                  <a:gd name="T72" fmla="*/ 55 w 204"/>
                  <a:gd name="T73" fmla="*/ 6 h 179"/>
                  <a:gd name="T74" fmla="*/ 55 w 204"/>
                  <a:gd name="T75" fmla="*/ 6 h 179"/>
                  <a:gd name="T76" fmla="*/ 113 w 204"/>
                  <a:gd name="T77" fmla="*/ 0 h 179"/>
                  <a:gd name="T78" fmla="*/ 111 w 204"/>
                  <a:gd name="T79" fmla="*/ 1 h 179"/>
                  <a:gd name="T80" fmla="*/ 111 w 204"/>
                  <a:gd name="T81" fmla="*/ 1 h 179"/>
                  <a:gd name="T82" fmla="*/ 94 w 204"/>
                  <a:gd name="T83" fmla="*/ 2 h 179"/>
                  <a:gd name="T84" fmla="*/ 115 w 204"/>
                  <a:gd name="T85" fmla="*/ 1 h 179"/>
                  <a:gd name="T86" fmla="*/ 155 w 204"/>
                  <a:gd name="T87" fmla="*/ 1 h 179"/>
                  <a:gd name="T88" fmla="*/ 176 w 204"/>
                  <a:gd name="T89" fmla="*/ 3 h 179"/>
                  <a:gd name="T90" fmla="*/ 204 w 204"/>
                  <a:gd name="T91" fmla="*/ 6 h 179"/>
                  <a:gd name="T92" fmla="*/ 177 w 204"/>
                  <a:gd name="T93" fmla="*/ 3 h 179"/>
                  <a:gd name="T94" fmla="*/ 175 w 204"/>
                  <a:gd name="T95" fmla="*/ 2 h 179"/>
                  <a:gd name="T96" fmla="*/ 156 w 204"/>
                  <a:gd name="T97" fmla="*/ 1 h 179"/>
                  <a:gd name="T98" fmla="*/ 154 w 204"/>
                  <a:gd name="T99" fmla="*/ 1 h 179"/>
                  <a:gd name="T100" fmla="*/ 130 w 204"/>
                  <a:gd name="T101"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4" h="179">
                    <a:moveTo>
                      <a:pt x="86" y="109"/>
                    </a:moveTo>
                    <a:cubicBezTo>
                      <a:pt x="71" y="119"/>
                      <a:pt x="56" y="130"/>
                      <a:pt x="41" y="142"/>
                    </a:cubicBezTo>
                    <a:cubicBezTo>
                      <a:pt x="41" y="142"/>
                      <a:pt x="41" y="142"/>
                      <a:pt x="41" y="142"/>
                    </a:cubicBezTo>
                    <a:cubicBezTo>
                      <a:pt x="41" y="143"/>
                      <a:pt x="40" y="143"/>
                      <a:pt x="39" y="144"/>
                    </a:cubicBezTo>
                    <a:cubicBezTo>
                      <a:pt x="39" y="144"/>
                      <a:pt x="39" y="144"/>
                      <a:pt x="39" y="144"/>
                    </a:cubicBezTo>
                    <a:cubicBezTo>
                      <a:pt x="28" y="153"/>
                      <a:pt x="17" y="163"/>
                      <a:pt x="5" y="173"/>
                    </a:cubicBezTo>
                    <a:cubicBezTo>
                      <a:pt x="5" y="173"/>
                      <a:pt x="5" y="173"/>
                      <a:pt x="5" y="173"/>
                    </a:cubicBezTo>
                    <a:cubicBezTo>
                      <a:pt x="5" y="174"/>
                      <a:pt x="4" y="175"/>
                      <a:pt x="3" y="175"/>
                    </a:cubicBezTo>
                    <a:cubicBezTo>
                      <a:pt x="3" y="175"/>
                      <a:pt x="3" y="175"/>
                      <a:pt x="3" y="175"/>
                    </a:cubicBezTo>
                    <a:cubicBezTo>
                      <a:pt x="2" y="176"/>
                      <a:pt x="1" y="178"/>
                      <a:pt x="0" y="179"/>
                    </a:cubicBezTo>
                    <a:cubicBezTo>
                      <a:pt x="0" y="179"/>
                      <a:pt x="0" y="179"/>
                      <a:pt x="0" y="179"/>
                    </a:cubicBezTo>
                    <a:cubicBezTo>
                      <a:pt x="1" y="179"/>
                      <a:pt x="2" y="179"/>
                      <a:pt x="3" y="179"/>
                    </a:cubicBezTo>
                    <a:cubicBezTo>
                      <a:pt x="4" y="178"/>
                      <a:pt x="5" y="177"/>
                      <a:pt x="6" y="176"/>
                    </a:cubicBezTo>
                    <a:cubicBezTo>
                      <a:pt x="7" y="176"/>
                      <a:pt x="8" y="175"/>
                      <a:pt x="8" y="174"/>
                    </a:cubicBezTo>
                    <a:cubicBezTo>
                      <a:pt x="20" y="164"/>
                      <a:pt x="31" y="154"/>
                      <a:pt x="42" y="145"/>
                    </a:cubicBezTo>
                    <a:cubicBezTo>
                      <a:pt x="43" y="144"/>
                      <a:pt x="44" y="144"/>
                      <a:pt x="44" y="143"/>
                    </a:cubicBezTo>
                    <a:cubicBezTo>
                      <a:pt x="59" y="131"/>
                      <a:pt x="74" y="120"/>
                      <a:pt x="89" y="109"/>
                    </a:cubicBezTo>
                    <a:cubicBezTo>
                      <a:pt x="89" y="109"/>
                      <a:pt x="89" y="109"/>
                      <a:pt x="89" y="109"/>
                    </a:cubicBezTo>
                    <a:cubicBezTo>
                      <a:pt x="88" y="109"/>
                      <a:pt x="87" y="109"/>
                      <a:pt x="86" y="109"/>
                    </a:cubicBezTo>
                    <a:moveTo>
                      <a:pt x="55" y="6"/>
                    </a:moveTo>
                    <a:cubicBezTo>
                      <a:pt x="44" y="7"/>
                      <a:pt x="34" y="9"/>
                      <a:pt x="23" y="11"/>
                    </a:cubicBezTo>
                    <a:cubicBezTo>
                      <a:pt x="27" y="12"/>
                      <a:pt x="30" y="13"/>
                      <a:pt x="34" y="13"/>
                    </a:cubicBezTo>
                    <a:cubicBezTo>
                      <a:pt x="37" y="14"/>
                      <a:pt x="39" y="14"/>
                      <a:pt x="42" y="15"/>
                    </a:cubicBezTo>
                    <a:cubicBezTo>
                      <a:pt x="43" y="15"/>
                      <a:pt x="44" y="15"/>
                      <a:pt x="44" y="15"/>
                    </a:cubicBezTo>
                    <a:cubicBezTo>
                      <a:pt x="45" y="15"/>
                      <a:pt x="46" y="16"/>
                      <a:pt x="47" y="16"/>
                    </a:cubicBezTo>
                    <a:cubicBezTo>
                      <a:pt x="47" y="16"/>
                      <a:pt x="48" y="16"/>
                      <a:pt x="49" y="16"/>
                    </a:cubicBezTo>
                    <a:cubicBezTo>
                      <a:pt x="67" y="20"/>
                      <a:pt x="85" y="24"/>
                      <a:pt x="104" y="29"/>
                    </a:cubicBezTo>
                    <a:cubicBezTo>
                      <a:pt x="105" y="29"/>
                      <a:pt x="105" y="29"/>
                      <a:pt x="106" y="29"/>
                    </a:cubicBezTo>
                    <a:cubicBezTo>
                      <a:pt x="119" y="32"/>
                      <a:pt x="131" y="36"/>
                      <a:pt x="144" y="39"/>
                    </a:cubicBezTo>
                    <a:cubicBezTo>
                      <a:pt x="145" y="39"/>
                      <a:pt x="145" y="40"/>
                      <a:pt x="146" y="40"/>
                    </a:cubicBezTo>
                    <a:cubicBezTo>
                      <a:pt x="160" y="44"/>
                      <a:pt x="175" y="48"/>
                      <a:pt x="190" y="53"/>
                    </a:cubicBezTo>
                    <a:cubicBezTo>
                      <a:pt x="176" y="58"/>
                      <a:pt x="163" y="64"/>
                      <a:pt x="149" y="71"/>
                    </a:cubicBezTo>
                    <a:cubicBezTo>
                      <a:pt x="149" y="71"/>
                      <a:pt x="149" y="71"/>
                      <a:pt x="149" y="71"/>
                    </a:cubicBezTo>
                    <a:cubicBezTo>
                      <a:pt x="148" y="72"/>
                      <a:pt x="147" y="72"/>
                      <a:pt x="147" y="72"/>
                    </a:cubicBezTo>
                    <a:cubicBezTo>
                      <a:pt x="147" y="72"/>
                      <a:pt x="147" y="72"/>
                      <a:pt x="147" y="72"/>
                    </a:cubicBezTo>
                    <a:cubicBezTo>
                      <a:pt x="143" y="74"/>
                      <a:pt x="139" y="76"/>
                      <a:pt x="136" y="78"/>
                    </a:cubicBezTo>
                    <a:cubicBezTo>
                      <a:pt x="135" y="78"/>
                      <a:pt x="135" y="79"/>
                      <a:pt x="134" y="79"/>
                    </a:cubicBezTo>
                    <a:cubicBezTo>
                      <a:pt x="134" y="79"/>
                      <a:pt x="134" y="79"/>
                      <a:pt x="134" y="79"/>
                    </a:cubicBezTo>
                    <a:cubicBezTo>
                      <a:pt x="133" y="79"/>
                      <a:pt x="133" y="80"/>
                      <a:pt x="132" y="80"/>
                    </a:cubicBezTo>
                    <a:cubicBezTo>
                      <a:pt x="132" y="80"/>
                      <a:pt x="132" y="80"/>
                      <a:pt x="132" y="80"/>
                    </a:cubicBezTo>
                    <a:cubicBezTo>
                      <a:pt x="126" y="83"/>
                      <a:pt x="121" y="87"/>
                      <a:pt x="115" y="90"/>
                    </a:cubicBezTo>
                    <a:cubicBezTo>
                      <a:pt x="115" y="90"/>
                      <a:pt x="115" y="90"/>
                      <a:pt x="115" y="90"/>
                    </a:cubicBezTo>
                    <a:cubicBezTo>
                      <a:pt x="115" y="90"/>
                      <a:pt x="115" y="90"/>
                      <a:pt x="115" y="90"/>
                    </a:cubicBezTo>
                    <a:cubicBezTo>
                      <a:pt x="116" y="90"/>
                      <a:pt x="116" y="90"/>
                      <a:pt x="117" y="90"/>
                    </a:cubicBezTo>
                    <a:cubicBezTo>
                      <a:pt x="117" y="90"/>
                      <a:pt x="117" y="91"/>
                      <a:pt x="117" y="91"/>
                    </a:cubicBezTo>
                    <a:cubicBezTo>
                      <a:pt x="123" y="87"/>
                      <a:pt x="129" y="84"/>
                      <a:pt x="134" y="81"/>
                    </a:cubicBezTo>
                    <a:cubicBezTo>
                      <a:pt x="135" y="80"/>
                      <a:pt x="136" y="80"/>
                      <a:pt x="136" y="80"/>
                    </a:cubicBezTo>
                    <a:cubicBezTo>
                      <a:pt x="137" y="79"/>
                      <a:pt x="138" y="79"/>
                      <a:pt x="138" y="79"/>
                    </a:cubicBezTo>
                    <a:cubicBezTo>
                      <a:pt x="142" y="77"/>
                      <a:pt x="145" y="75"/>
                      <a:pt x="149" y="73"/>
                    </a:cubicBezTo>
                    <a:cubicBezTo>
                      <a:pt x="149" y="73"/>
                      <a:pt x="149" y="73"/>
                      <a:pt x="149" y="73"/>
                    </a:cubicBezTo>
                    <a:cubicBezTo>
                      <a:pt x="150" y="73"/>
                      <a:pt x="150" y="72"/>
                      <a:pt x="151" y="72"/>
                    </a:cubicBezTo>
                    <a:cubicBezTo>
                      <a:pt x="151" y="72"/>
                      <a:pt x="151" y="72"/>
                      <a:pt x="151" y="72"/>
                    </a:cubicBezTo>
                    <a:cubicBezTo>
                      <a:pt x="166" y="65"/>
                      <a:pt x="180" y="58"/>
                      <a:pt x="194" y="53"/>
                    </a:cubicBezTo>
                    <a:cubicBezTo>
                      <a:pt x="179" y="48"/>
                      <a:pt x="163" y="43"/>
                      <a:pt x="148" y="39"/>
                    </a:cubicBezTo>
                    <a:cubicBezTo>
                      <a:pt x="148" y="39"/>
                      <a:pt x="148" y="39"/>
                      <a:pt x="148" y="39"/>
                    </a:cubicBezTo>
                    <a:cubicBezTo>
                      <a:pt x="147" y="39"/>
                      <a:pt x="147" y="39"/>
                      <a:pt x="146" y="39"/>
                    </a:cubicBezTo>
                    <a:cubicBezTo>
                      <a:pt x="146" y="39"/>
                      <a:pt x="146" y="39"/>
                      <a:pt x="146" y="39"/>
                    </a:cubicBezTo>
                    <a:cubicBezTo>
                      <a:pt x="133" y="35"/>
                      <a:pt x="121" y="32"/>
                      <a:pt x="108" y="28"/>
                    </a:cubicBezTo>
                    <a:cubicBezTo>
                      <a:pt x="108" y="28"/>
                      <a:pt x="108" y="28"/>
                      <a:pt x="108" y="28"/>
                    </a:cubicBezTo>
                    <a:cubicBezTo>
                      <a:pt x="108" y="28"/>
                      <a:pt x="107" y="28"/>
                      <a:pt x="106" y="28"/>
                    </a:cubicBezTo>
                    <a:cubicBezTo>
                      <a:pt x="106" y="28"/>
                      <a:pt x="106" y="28"/>
                      <a:pt x="106" y="28"/>
                    </a:cubicBezTo>
                    <a:cubicBezTo>
                      <a:pt x="88" y="23"/>
                      <a:pt x="69" y="19"/>
                      <a:pt x="51" y="15"/>
                    </a:cubicBezTo>
                    <a:cubicBezTo>
                      <a:pt x="51" y="15"/>
                      <a:pt x="51" y="15"/>
                      <a:pt x="51" y="15"/>
                    </a:cubicBezTo>
                    <a:cubicBezTo>
                      <a:pt x="50" y="15"/>
                      <a:pt x="50" y="15"/>
                      <a:pt x="49" y="15"/>
                    </a:cubicBezTo>
                    <a:cubicBezTo>
                      <a:pt x="49" y="15"/>
                      <a:pt x="49" y="15"/>
                      <a:pt x="49" y="15"/>
                    </a:cubicBezTo>
                    <a:cubicBezTo>
                      <a:pt x="48" y="15"/>
                      <a:pt x="48" y="15"/>
                      <a:pt x="47" y="15"/>
                    </a:cubicBezTo>
                    <a:cubicBezTo>
                      <a:pt x="47" y="15"/>
                      <a:pt x="47" y="15"/>
                      <a:pt x="47" y="15"/>
                    </a:cubicBezTo>
                    <a:cubicBezTo>
                      <a:pt x="46" y="15"/>
                      <a:pt x="46" y="14"/>
                      <a:pt x="45" y="14"/>
                    </a:cubicBezTo>
                    <a:cubicBezTo>
                      <a:pt x="45" y="14"/>
                      <a:pt x="45" y="14"/>
                      <a:pt x="45" y="14"/>
                    </a:cubicBezTo>
                    <a:cubicBezTo>
                      <a:pt x="42" y="14"/>
                      <a:pt x="39" y="13"/>
                      <a:pt x="36" y="13"/>
                    </a:cubicBezTo>
                    <a:cubicBezTo>
                      <a:pt x="33" y="12"/>
                      <a:pt x="30" y="12"/>
                      <a:pt x="28" y="11"/>
                    </a:cubicBezTo>
                    <a:cubicBezTo>
                      <a:pt x="37" y="9"/>
                      <a:pt x="47" y="7"/>
                      <a:pt x="57" y="6"/>
                    </a:cubicBezTo>
                    <a:cubicBezTo>
                      <a:pt x="56" y="6"/>
                      <a:pt x="56" y="6"/>
                      <a:pt x="56" y="6"/>
                    </a:cubicBezTo>
                    <a:cubicBezTo>
                      <a:pt x="56" y="6"/>
                      <a:pt x="55" y="6"/>
                      <a:pt x="55" y="6"/>
                    </a:cubicBezTo>
                    <a:cubicBezTo>
                      <a:pt x="55" y="6"/>
                      <a:pt x="55" y="6"/>
                      <a:pt x="55" y="6"/>
                    </a:cubicBezTo>
                    <a:cubicBezTo>
                      <a:pt x="55" y="6"/>
                      <a:pt x="55" y="6"/>
                      <a:pt x="55" y="6"/>
                    </a:cubicBezTo>
                    <a:moveTo>
                      <a:pt x="130" y="0"/>
                    </a:moveTo>
                    <a:cubicBezTo>
                      <a:pt x="124" y="0"/>
                      <a:pt x="119" y="0"/>
                      <a:pt x="113" y="0"/>
                    </a:cubicBezTo>
                    <a:cubicBezTo>
                      <a:pt x="113" y="0"/>
                      <a:pt x="113" y="0"/>
                      <a:pt x="113" y="0"/>
                    </a:cubicBezTo>
                    <a:cubicBezTo>
                      <a:pt x="112" y="1"/>
                      <a:pt x="112" y="1"/>
                      <a:pt x="111" y="1"/>
                    </a:cubicBezTo>
                    <a:cubicBezTo>
                      <a:pt x="111" y="1"/>
                      <a:pt x="111" y="1"/>
                      <a:pt x="111" y="1"/>
                    </a:cubicBezTo>
                    <a:cubicBezTo>
                      <a:pt x="111" y="1"/>
                      <a:pt x="111" y="1"/>
                      <a:pt x="111" y="1"/>
                    </a:cubicBezTo>
                    <a:cubicBezTo>
                      <a:pt x="105" y="1"/>
                      <a:pt x="98" y="1"/>
                      <a:pt x="92" y="2"/>
                    </a:cubicBezTo>
                    <a:cubicBezTo>
                      <a:pt x="93" y="2"/>
                      <a:pt x="93" y="2"/>
                      <a:pt x="94" y="2"/>
                    </a:cubicBezTo>
                    <a:cubicBezTo>
                      <a:pt x="100" y="1"/>
                      <a:pt x="106" y="1"/>
                      <a:pt x="112" y="1"/>
                    </a:cubicBezTo>
                    <a:cubicBezTo>
                      <a:pt x="113" y="1"/>
                      <a:pt x="114" y="1"/>
                      <a:pt x="115" y="1"/>
                    </a:cubicBezTo>
                    <a:cubicBezTo>
                      <a:pt x="120" y="1"/>
                      <a:pt x="126" y="0"/>
                      <a:pt x="131" y="0"/>
                    </a:cubicBezTo>
                    <a:cubicBezTo>
                      <a:pt x="139" y="0"/>
                      <a:pt x="147" y="1"/>
                      <a:pt x="155" y="1"/>
                    </a:cubicBezTo>
                    <a:cubicBezTo>
                      <a:pt x="156" y="1"/>
                      <a:pt x="157" y="1"/>
                      <a:pt x="158" y="1"/>
                    </a:cubicBezTo>
                    <a:cubicBezTo>
                      <a:pt x="164" y="2"/>
                      <a:pt x="170" y="2"/>
                      <a:pt x="176" y="3"/>
                    </a:cubicBezTo>
                    <a:cubicBezTo>
                      <a:pt x="177" y="3"/>
                      <a:pt x="178" y="3"/>
                      <a:pt x="178" y="3"/>
                    </a:cubicBezTo>
                    <a:cubicBezTo>
                      <a:pt x="187" y="4"/>
                      <a:pt x="196" y="5"/>
                      <a:pt x="204" y="6"/>
                    </a:cubicBezTo>
                    <a:cubicBezTo>
                      <a:pt x="203" y="6"/>
                      <a:pt x="202" y="6"/>
                      <a:pt x="201" y="5"/>
                    </a:cubicBezTo>
                    <a:cubicBezTo>
                      <a:pt x="193" y="4"/>
                      <a:pt x="185" y="3"/>
                      <a:pt x="177" y="3"/>
                    </a:cubicBezTo>
                    <a:cubicBezTo>
                      <a:pt x="177" y="3"/>
                      <a:pt x="177" y="3"/>
                      <a:pt x="177" y="3"/>
                    </a:cubicBezTo>
                    <a:cubicBezTo>
                      <a:pt x="176" y="2"/>
                      <a:pt x="175" y="2"/>
                      <a:pt x="175" y="2"/>
                    </a:cubicBezTo>
                    <a:cubicBezTo>
                      <a:pt x="175" y="2"/>
                      <a:pt x="175" y="2"/>
                      <a:pt x="175" y="2"/>
                    </a:cubicBezTo>
                    <a:cubicBezTo>
                      <a:pt x="169" y="2"/>
                      <a:pt x="163" y="1"/>
                      <a:pt x="156" y="1"/>
                    </a:cubicBezTo>
                    <a:cubicBezTo>
                      <a:pt x="156" y="1"/>
                      <a:pt x="156" y="1"/>
                      <a:pt x="156" y="1"/>
                    </a:cubicBezTo>
                    <a:cubicBezTo>
                      <a:pt x="156" y="1"/>
                      <a:pt x="155" y="1"/>
                      <a:pt x="154" y="1"/>
                    </a:cubicBezTo>
                    <a:cubicBezTo>
                      <a:pt x="154" y="1"/>
                      <a:pt x="154" y="1"/>
                      <a:pt x="154" y="1"/>
                    </a:cubicBezTo>
                    <a:cubicBezTo>
                      <a:pt x="146" y="0"/>
                      <a:pt x="138" y="0"/>
                      <a:pt x="1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9" name="Freeform 180"/>
              <p:cNvSpPr>
                <a:spLocks noEditPoints="1"/>
              </p:cNvSpPr>
              <p:nvPr/>
            </p:nvSpPr>
            <p:spPr bwMode="auto">
              <a:xfrm>
                <a:off x="601" y="686"/>
                <a:ext cx="1049" cy="609"/>
              </a:xfrm>
              <a:custGeom>
                <a:avLst/>
                <a:gdLst>
                  <a:gd name="T0" fmla="*/ 594 w 676"/>
                  <a:gd name="T1" fmla="*/ 163 h 392"/>
                  <a:gd name="T2" fmla="*/ 618 w 676"/>
                  <a:gd name="T3" fmla="*/ 180 h 392"/>
                  <a:gd name="T4" fmla="*/ 676 w 676"/>
                  <a:gd name="T5" fmla="*/ 219 h 392"/>
                  <a:gd name="T6" fmla="*/ 675 w 676"/>
                  <a:gd name="T7" fmla="*/ 217 h 392"/>
                  <a:gd name="T8" fmla="*/ 619 w 676"/>
                  <a:gd name="T9" fmla="*/ 179 h 392"/>
                  <a:gd name="T10" fmla="*/ 617 w 676"/>
                  <a:gd name="T11" fmla="*/ 178 h 392"/>
                  <a:gd name="T12" fmla="*/ 594 w 676"/>
                  <a:gd name="T13" fmla="*/ 163 h 392"/>
                  <a:gd name="T14" fmla="*/ 112 w 676"/>
                  <a:gd name="T15" fmla="*/ 209 h 392"/>
                  <a:gd name="T16" fmla="*/ 110 w 676"/>
                  <a:gd name="T17" fmla="*/ 211 h 392"/>
                  <a:gd name="T18" fmla="*/ 104 w 676"/>
                  <a:gd name="T19" fmla="*/ 220 h 392"/>
                  <a:gd name="T20" fmla="*/ 103 w 676"/>
                  <a:gd name="T21" fmla="*/ 222 h 392"/>
                  <a:gd name="T22" fmla="*/ 91 w 676"/>
                  <a:gd name="T23" fmla="*/ 239 h 392"/>
                  <a:gd name="T24" fmla="*/ 90 w 676"/>
                  <a:gd name="T25" fmla="*/ 242 h 392"/>
                  <a:gd name="T26" fmla="*/ 84 w 676"/>
                  <a:gd name="T27" fmla="*/ 251 h 392"/>
                  <a:gd name="T28" fmla="*/ 83 w 676"/>
                  <a:gd name="T29" fmla="*/ 253 h 392"/>
                  <a:gd name="T30" fmla="*/ 1 w 676"/>
                  <a:gd name="T31" fmla="*/ 388 h 392"/>
                  <a:gd name="T32" fmla="*/ 1 w 676"/>
                  <a:gd name="T33" fmla="*/ 388 h 392"/>
                  <a:gd name="T34" fmla="*/ 0 w 676"/>
                  <a:gd name="T35" fmla="*/ 391 h 392"/>
                  <a:gd name="T36" fmla="*/ 3 w 676"/>
                  <a:gd name="T37" fmla="*/ 392 h 392"/>
                  <a:gd name="T38" fmla="*/ 5 w 676"/>
                  <a:gd name="T39" fmla="*/ 389 h 392"/>
                  <a:gd name="T40" fmla="*/ 87 w 676"/>
                  <a:gd name="T41" fmla="*/ 252 h 392"/>
                  <a:gd name="T42" fmla="*/ 95 w 676"/>
                  <a:gd name="T43" fmla="*/ 241 h 392"/>
                  <a:gd name="T44" fmla="*/ 107 w 676"/>
                  <a:gd name="T45" fmla="*/ 221 h 392"/>
                  <a:gd name="T46" fmla="*/ 115 w 676"/>
                  <a:gd name="T47" fmla="*/ 210 h 392"/>
                  <a:gd name="T48" fmla="*/ 171 w 676"/>
                  <a:gd name="T49" fmla="*/ 130 h 392"/>
                  <a:gd name="T50" fmla="*/ 168 w 676"/>
                  <a:gd name="T51" fmla="*/ 129 h 392"/>
                  <a:gd name="T52" fmla="*/ 436 w 676"/>
                  <a:gd name="T53" fmla="*/ 73 h 392"/>
                  <a:gd name="T54" fmla="*/ 443 w 676"/>
                  <a:gd name="T55" fmla="*/ 78 h 392"/>
                  <a:gd name="T56" fmla="*/ 565 w 676"/>
                  <a:gd name="T57" fmla="*/ 147 h 392"/>
                  <a:gd name="T58" fmla="*/ 565 w 676"/>
                  <a:gd name="T59" fmla="*/ 145 h 392"/>
                  <a:gd name="T60" fmla="*/ 445 w 676"/>
                  <a:gd name="T61" fmla="*/ 77 h 392"/>
                  <a:gd name="T62" fmla="*/ 443 w 676"/>
                  <a:gd name="T63" fmla="*/ 76 h 392"/>
                  <a:gd name="T64" fmla="*/ 436 w 676"/>
                  <a:gd name="T65" fmla="*/ 73 h 392"/>
                  <a:gd name="T66" fmla="*/ 230 w 676"/>
                  <a:gd name="T67" fmla="*/ 53 h 392"/>
                  <a:gd name="T68" fmla="*/ 230 w 676"/>
                  <a:gd name="T69" fmla="*/ 53 h 392"/>
                  <a:gd name="T70" fmla="*/ 229 w 676"/>
                  <a:gd name="T71" fmla="*/ 55 h 392"/>
                  <a:gd name="T72" fmla="*/ 189 w 676"/>
                  <a:gd name="T73" fmla="*/ 102 h 392"/>
                  <a:gd name="T74" fmla="*/ 232 w 676"/>
                  <a:gd name="T75" fmla="*/ 56 h 392"/>
                  <a:gd name="T76" fmla="*/ 253 w 676"/>
                  <a:gd name="T77" fmla="*/ 33 h 392"/>
                  <a:gd name="T78" fmla="*/ 253 w 676"/>
                  <a:gd name="T79" fmla="*/ 33 h 392"/>
                  <a:gd name="T80" fmla="*/ 250 w 676"/>
                  <a:gd name="T81" fmla="*/ 32 h 392"/>
                  <a:gd name="T82" fmla="*/ 269 w 676"/>
                  <a:gd name="T83" fmla="*/ 14 h 392"/>
                  <a:gd name="T84" fmla="*/ 285 w 676"/>
                  <a:gd name="T85" fmla="*/ 2 h 392"/>
                  <a:gd name="T86" fmla="*/ 310 w 676"/>
                  <a:gd name="T87" fmla="*/ 14 h 392"/>
                  <a:gd name="T88" fmla="*/ 318 w 676"/>
                  <a:gd name="T89" fmla="*/ 17 h 392"/>
                  <a:gd name="T90" fmla="*/ 346 w 676"/>
                  <a:gd name="T91" fmla="*/ 30 h 392"/>
                  <a:gd name="T92" fmla="*/ 421 w 676"/>
                  <a:gd name="T93" fmla="*/ 65 h 392"/>
                  <a:gd name="T94" fmla="*/ 347 w 676"/>
                  <a:gd name="T95" fmla="*/ 28 h 392"/>
                  <a:gd name="T96" fmla="*/ 344 w 676"/>
                  <a:gd name="T97" fmla="*/ 27 h 392"/>
                  <a:gd name="T98" fmla="*/ 319 w 676"/>
                  <a:gd name="T99" fmla="*/ 16 h 392"/>
                  <a:gd name="T100" fmla="*/ 314 w 676"/>
                  <a:gd name="T101" fmla="*/ 14 h 392"/>
                  <a:gd name="T102" fmla="*/ 312 w 676"/>
                  <a:gd name="T103" fmla="*/ 13 h 392"/>
                  <a:gd name="T104" fmla="*/ 308 w 676"/>
                  <a:gd name="T105" fmla="*/ 11 h 392"/>
                  <a:gd name="T106" fmla="*/ 284 w 676"/>
                  <a:gd name="T10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76" h="392">
                    <a:moveTo>
                      <a:pt x="594" y="163"/>
                    </a:moveTo>
                    <a:cubicBezTo>
                      <a:pt x="594" y="163"/>
                      <a:pt x="594" y="163"/>
                      <a:pt x="594" y="163"/>
                    </a:cubicBezTo>
                    <a:cubicBezTo>
                      <a:pt x="594" y="163"/>
                      <a:pt x="594" y="164"/>
                      <a:pt x="594" y="164"/>
                    </a:cubicBezTo>
                    <a:cubicBezTo>
                      <a:pt x="602" y="170"/>
                      <a:pt x="610" y="175"/>
                      <a:pt x="618" y="180"/>
                    </a:cubicBezTo>
                    <a:cubicBezTo>
                      <a:pt x="618" y="180"/>
                      <a:pt x="619" y="181"/>
                      <a:pt x="620" y="181"/>
                    </a:cubicBezTo>
                    <a:cubicBezTo>
                      <a:pt x="639" y="194"/>
                      <a:pt x="657" y="206"/>
                      <a:pt x="676" y="219"/>
                    </a:cubicBezTo>
                    <a:cubicBezTo>
                      <a:pt x="675" y="218"/>
                      <a:pt x="675" y="218"/>
                      <a:pt x="675" y="217"/>
                    </a:cubicBezTo>
                    <a:cubicBezTo>
                      <a:pt x="675" y="217"/>
                      <a:pt x="675" y="217"/>
                      <a:pt x="675" y="217"/>
                    </a:cubicBezTo>
                    <a:cubicBezTo>
                      <a:pt x="675" y="217"/>
                      <a:pt x="675" y="217"/>
                      <a:pt x="675" y="217"/>
                    </a:cubicBezTo>
                    <a:cubicBezTo>
                      <a:pt x="657" y="204"/>
                      <a:pt x="638" y="192"/>
                      <a:pt x="619" y="179"/>
                    </a:cubicBezTo>
                    <a:cubicBezTo>
                      <a:pt x="619" y="179"/>
                      <a:pt x="619" y="179"/>
                      <a:pt x="619" y="179"/>
                    </a:cubicBezTo>
                    <a:cubicBezTo>
                      <a:pt x="619" y="179"/>
                      <a:pt x="618" y="179"/>
                      <a:pt x="617" y="178"/>
                    </a:cubicBezTo>
                    <a:cubicBezTo>
                      <a:pt x="617" y="178"/>
                      <a:pt x="617" y="178"/>
                      <a:pt x="617" y="178"/>
                    </a:cubicBezTo>
                    <a:cubicBezTo>
                      <a:pt x="610" y="173"/>
                      <a:pt x="602" y="168"/>
                      <a:pt x="594" y="163"/>
                    </a:cubicBezTo>
                    <a:moveTo>
                      <a:pt x="168" y="129"/>
                    </a:moveTo>
                    <a:cubicBezTo>
                      <a:pt x="150" y="154"/>
                      <a:pt x="131" y="180"/>
                      <a:pt x="112" y="209"/>
                    </a:cubicBezTo>
                    <a:cubicBezTo>
                      <a:pt x="112" y="209"/>
                      <a:pt x="112" y="209"/>
                      <a:pt x="112" y="209"/>
                    </a:cubicBezTo>
                    <a:cubicBezTo>
                      <a:pt x="111" y="210"/>
                      <a:pt x="111" y="210"/>
                      <a:pt x="110" y="211"/>
                    </a:cubicBezTo>
                    <a:cubicBezTo>
                      <a:pt x="110" y="211"/>
                      <a:pt x="110" y="211"/>
                      <a:pt x="110" y="211"/>
                    </a:cubicBezTo>
                    <a:cubicBezTo>
                      <a:pt x="108" y="214"/>
                      <a:pt x="106" y="217"/>
                      <a:pt x="104" y="220"/>
                    </a:cubicBezTo>
                    <a:cubicBezTo>
                      <a:pt x="104" y="220"/>
                      <a:pt x="104" y="220"/>
                      <a:pt x="104" y="220"/>
                    </a:cubicBezTo>
                    <a:cubicBezTo>
                      <a:pt x="104" y="221"/>
                      <a:pt x="103" y="221"/>
                      <a:pt x="103" y="222"/>
                    </a:cubicBezTo>
                    <a:cubicBezTo>
                      <a:pt x="103" y="222"/>
                      <a:pt x="103" y="222"/>
                      <a:pt x="103" y="222"/>
                    </a:cubicBezTo>
                    <a:cubicBezTo>
                      <a:pt x="99" y="228"/>
                      <a:pt x="95" y="234"/>
                      <a:pt x="91" y="239"/>
                    </a:cubicBezTo>
                    <a:cubicBezTo>
                      <a:pt x="91" y="240"/>
                      <a:pt x="90" y="241"/>
                      <a:pt x="90" y="242"/>
                    </a:cubicBezTo>
                    <a:cubicBezTo>
                      <a:pt x="90" y="242"/>
                      <a:pt x="90" y="242"/>
                      <a:pt x="90" y="242"/>
                    </a:cubicBezTo>
                    <a:cubicBezTo>
                      <a:pt x="90" y="242"/>
                      <a:pt x="90" y="242"/>
                      <a:pt x="90" y="242"/>
                    </a:cubicBezTo>
                    <a:cubicBezTo>
                      <a:pt x="88" y="245"/>
                      <a:pt x="86" y="248"/>
                      <a:pt x="84" y="251"/>
                    </a:cubicBezTo>
                    <a:cubicBezTo>
                      <a:pt x="84" y="251"/>
                      <a:pt x="84" y="251"/>
                      <a:pt x="84" y="251"/>
                    </a:cubicBezTo>
                    <a:cubicBezTo>
                      <a:pt x="84" y="251"/>
                      <a:pt x="83" y="252"/>
                      <a:pt x="83" y="253"/>
                    </a:cubicBezTo>
                    <a:cubicBezTo>
                      <a:pt x="83" y="253"/>
                      <a:pt x="83" y="253"/>
                      <a:pt x="83" y="253"/>
                    </a:cubicBezTo>
                    <a:cubicBezTo>
                      <a:pt x="56" y="294"/>
                      <a:pt x="29" y="339"/>
                      <a:pt x="1" y="388"/>
                    </a:cubicBezTo>
                    <a:cubicBezTo>
                      <a:pt x="1" y="388"/>
                      <a:pt x="1" y="388"/>
                      <a:pt x="1" y="388"/>
                    </a:cubicBezTo>
                    <a:cubicBezTo>
                      <a:pt x="1" y="388"/>
                      <a:pt x="1" y="388"/>
                      <a:pt x="1" y="388"/>
                    </a:cubicBezTo>
                    <a:cubicBezTo>
                      <a:pt x="1" y="389"/>
                      <a:pt x="0" y="390"/>
                      <a:pt x="0" y="391"/>
                    </a:cubicBezTo>
                    <a:cubicBezTo>
                      <a:pt x="0" y="391"/>
                      <a:pt x="0" y="391"/>
                      <a:pt x="0" y="391"/>
                    </a:cubicBezTo>
                    <a:cubicBezTo>
                      <a:pt x="0" y="391"/>
                      <a:pt x="0" y="391"/>
                      <a:pt x="0" y="391"/>
                    </a:cubicBezTo>
                    <a:cubicBezTo>
                      <a:pt x="1" y="391"/>
                      <a:pt x="2" y="392"/>
                      <a:pt x="3" y="392"/>
                    </a:cubicBezTo>
                    <a:cubicBezTo>
                      <a:pt x="3" y="392"/>
                      <a:pt x="3" y="392"/>
                      <a:pt x="3" y="392"/>
                    </a:cubicBezTo>
                    <a:cubicBezTo>
                      <a:pt x="4" y="391"/>
                      <a:pt x="4" y="390"/>
                      <a:pt x="5" y="389"/>
                    </a:cubicBezTo>
                    <a:cubicBezTo>
                      <a:pt x="32" y="341"/>
                      <a:pt x="59" y="296"/>
                      <a:pt x="86" y="254"/>
                    </a:cubicBezTo>
                    <a:cubicBezTo>
                      <a:pt x="86" y="254"/>
                      <a:pt x="87" y="253"/>
                      <a:pt x="87" y="252"/>
                    </a:cubicBezTo>
                    <a:cubicBezTo>
                      <a:pt x="89" y="249"/>
                      <a:pt x="91" y="246"/>
                      <a:pt x="93" y="243"/>
                    </a:cubicBezTo>
                    <a:cubicBezTo>
                      <a:pt x="94" y="242"/>
                      <a:pt x="94" y="241"/>
                      <a:pt x="95" y="241"/>
                    </a:cubicBezTo>
                    <a:cubicBezTo>
                      <a:pt x="98" y="235"/>
                      <a:pt x="102" y="229"/>
                      <a:pt x="106" y="224"/>
                    </a:cubicBezTo>
                    <a:cubicBezTo>
                      <a:pt x="106" y="223"/>
                      <a:pt x="107" y="222"/>
                      <a:pt x="107" y="221"/>
                    </a:cubicBezTo>
                    <a:cubicBezTo>
                      <a:pt x="109" y="218"/>
                      <a:pt x="111" y="215"/>
                      <a:pt x="113" y="213"/>
                    </a:cubicBezTo>
                    <a:cubicBezTo>
                      <a:pt x="114" y="212"/>
                      <a:pt x="114" y="211"/>
                      <a:pt x="115" y="210"/>
                    </a:cubicBezTo>
                    <a:cubicBezTo>
                      <a:pt x="134" y="181"/>
                      <a:pt x="153" y="155"/>
                      <a:pt x="171" y="130"/>
                    </a:cubicBezTo>
                    <a:cubicBezTo>
                      <a:pt x="171" y="130"/>
                      <a:pt x="171" y="130"/>
                      <a:pt x="171" y="130"/>
                    </a:cubicBezTo>
                    <a:cubicBezTo>
                      <a:pt x="170" y="130"/>
                      <a:pt x="169" y="130"/>
                      <a:pt x="169" y="129"/>
                    </a:cubicBezTo>
                    <a:cubicBezTo>
                      <a:pt x="168" y="129"/>
                      <a:pt x="168" y="129"/>
                      <a:pt x="168" y="129"/>
                    </a:cubicBezTo>
                    <a:cubicBezTo>
                      <a:pt x="168" y="129"/>
                      <a:pt x="168" y="129"/>
                      <a:pt x="168" y="129"/>
                    </a:cubicBezTo>
                    <a:moveTo>
                      <a:pt x="436" y="73"/>
                    </a:moveTo>
                    <a:cubicBezTo>
                      <a:pt x="436" y="73"/>
                      <a:pt x="436" y="74"/>
                      <a:pt x="436" y="74"/>
                    </a:cubicBezTo>
                    <a:cubicBezTo>
                      <a:pt x="438" y="75"/>
                      <a:pt x="441" y="77"/>
                      <a:pt x="443" y="78"/>
                    </a:cubicBezTo>
                    <a:cubicBezTo>
                      <a:pt x="443" y="78"/>
                      <a:pt x="444" y="78"/>
                      <a:pt x="445" y="79"/>
                    </a:cubicBezTo>
                    <a:cubicBezTo>
                      <a:pt x="486" y="100"/>
                      <a:pt x="526" y="123"/>
                      <a:pt x="565" y="147"/>
                    </a:cubicBezTo>
                    <a:cubicBezTo>
                      <a:pt x="565" y="147"/>
                      <a:pt x="565" y="146"/>
                      <a:pt x="565" y="146"/>
                    </a:cubicBezTo>
                    <a:cubicBezTo>
                      <a:pt x="565" y="146"/>
                      <a:pt x="565" y="146"/>
                      <a:pt x="565" y="145"/>
                    </a:cubicBezTo>
                    <a:cubicBezTo>
                      <a:pt x="565" y="145"/>
                      <a:pt x="565" y="145"/>
                      <a:pt x="565" y="145"/>
                    </a:cubicBezTo>
                    <a:cubicBezTo>
                      <a:pt x="526" y="122"/>
                      <a:pt x="486" y="99"/>
                      <a:pt x="445" y="77"/>
                    </a:cubicBezTo>
                    <a:cubicBezTo>
                      <a:pt x="445" y="77"/>
                      <a:pt x="445" y="77"/>
                      <a:pt x="445" y="77"/>
                    </a:cubicBezTo>
                    <a:cubicBezTo>
                      <a:pt x="445" y="77"/>
                      <a:pt x="444" y="77"/>
                      <a:pt x="443" y="76"/>
                    </a:cubicBezTo>
                    <a:cubicBezTo>
                      <a:pt x="443" y="76"/>
                      <a:pt x="443" y="76"/>
                      <a:pt x="443" y="76"/>
                    </a:cubicBezTo>
                    <a:cubicBezTo>
                      <a:pt x="441" y="75"/>
                      <a:pt x="439" y="74"/>
                      <a:pt x="436" y="73"/>
                    </a:cubicBezTo>
                    <a:moveTo>
                      <a:pt x="250" y="32"/>
                    </a:moveTo>
                    <a:cubicBezTo>
                      <a:pt x="244" y="39"/>
                      <a:pt x="237" y="46"/>
                      <a:pt x="230" y="53"/>
                    </a:cubicBezTo>
                    <a:cubicBezTo>
                      <a:pt x="230" y="53"/>
                      <a:pt x="230" y="53"/>
                      <a:pt x="230" y="53"/>
                    </a:cubicBezTo>
                    <a:cubicBezTo>
                      <a:pt x="230" y="53"/>
                      <a:pt x="230" y="53"/>
                      <a:pt x="230" y="53"/>
                    </a:cubicBezTo>
                    <a:cubicBezTo>
                      <a:pt x="230" y="54"/>
                      <a:pt x="229" y="54"/>
                      <a:pt x="229" y="55"/>
                    </a:cubicBezTo>
                    <a:cubicBezTo>
                      <a:pt x="229" y="55"/>
                      <a:pt x="229" y="55"/>
                      <a:pt x="229" y="55"/>
                    </a:cubicBezTo>
                    <a:cubicBezTo>
                      <a:pt x="229" y="55"/>
                      <a:pt x="229" y="55"/>
                      <a:pt x="229" y="55"/>
                    </a:cubicBezTo>
                    <a:cubicBezTo>
                      <a:pt x="216" y="69"/>
                      <a:pt x="203" y="85"/>
                      <a:pt x="189" y="102"/>
                    </a:cubicBezTo>
                    <a:cubicBezTo>
                      <a:pt x="190" y="102"/>
                      <a:pt x="191" y="103"/>
                      <a:pt x="192" y="103"/>
                    </a:cubicBezTo>
                    <a:cubicBezTo>
                      <a:pt x="206" y="86"/>
                      <a:pt x="219" y="70"/>
                      <a:pt x="232" y="56"/>
                    </a:cubicBezTo>
                    <a:cubicBezTo>
                      <a:pt x="232" y="55"/>
                      <a:pt x="232" y="55"/>
                      <a:pt x="233" y="54"/>
                    </a:cubicBezTo>
                    <a:cubicBezTo>
                      <a:pt x="240" y="47"/>
                      <a:pt x="246" y="40"/>
                      <a:pt x="253" y="33"/>
                    </a:cubicBezTo>
                    <a:cubicBezTo>
                      <a:pt x="253" y="33"/>
                      <a:pt x="253" y="33"/>
                      <a:pt x="253" y="33"/>
                    </a:cubicBezTo>
                    <a:cubicBezTo>
                      <a:pt x="253" y="33"/>
                      <a:pt x="253" y="33"/>
                      <a:pt x="253" y="33"/>
                    </a:cubicBezTo>
                    <a:cubicBezTo>
                      <a:pt x="252" y="33"/>
                      <a:pt x="252" y="33"/>
                      <a:pt x="252" y="33"/>
                    </a:cubicBezTo>
                    <a:cubicBezTo>
                      <a:pt x="251" y="32"/>
                      <a:pt x="251" y="32"/>
                      <a:pt x="250" y="32"/>
                    </a:cubicBezTo>
                    <a:moveTo>
                      <a:pt x="284" y="0"/>
                    </a:moveTo>
                    <a:cubicBezTo>
                      <a:pt x="279" y="5"/>
                      <a:pt x="274" y="9"/>
                      <a:pt x="269" y="14"/>
                    </a:cubicBezTo>
                    <a:cubicBezTo>
                      <a:pt x="270" y="14"/>
                      <a:pt x="270" y="14"/>
                      <a:pt x="271" y="14"/>
                    </a:cubicBezTo>
                    <a:cubicBezTo>
                      <a:pt x="276" y="10"/>
                      <a:pt x="280" y="6"/>
                      <a:pt x="285" y="2"/>
                    </a:cubicBezTo>
                    <a:cubicBezTo>
                      <a:pt x="292" y="6"/>
                      <a:pt x="299" y="9"/>
                      <a:pt x="307" y="12"/>
                    </a:cubicBezTo>
                    <a:cubicBezTo>
                      <a:pt x="308" y="13"/>
                      <a:pt x="309" y="13"/>
                      <a:pt x="310" y="14"/>
                    </a:cubicBezTo>
                    <a:cubicBezTo>
                      <a:pt x="311" y="14"/>
                      <a:pt x="312" y="14"/>
                      <a:pt x="313" y="15"/>
                    </a:cubicBezTo>
                    <a:cubicBezTo>
                      <a:pt x="314" y="15"/>
                      <a:pt x="316" y="16"/>
                      <a:pt x="318" y="17"/>
                    </a:cubicBezTo>
                    <a:cubicBezTo>
                      <a:pt x="326" y="21"/>
                      <a:pt x="335" y="25"/>
                      <a:pt x="343" y="29"/>
                    </a:cubicBezTo>
                    <a:cubicBezTo>
                      <a:pt x="344" y="29"/>
                      <a:pt x="345" y="29"/>
                      <a:pt x="346" y="30"/>
                    </a:cubicBezTo>
                    <a:cubicBezTo>
                      <a:pt x="370" y="41"/>
                      <a:pt x="395" y="53"/>
                      <a:pt x="419" y="66"/>
                    </a:cubicBezTo>
                    <a:cubicBezTo>
                      <a:pt x="420" y="65"/>
                      <a:pt x="420" y="65"/>
                      <a:pt x="421" y="65"/>
                    </a:cubicBezTo>
                    <a:cubicBezTo>
                      <a:pt x="396" y="52"/>
                      <a:pt x="371" y="40"/>
                      <a:pt x="347" y="28"/>
                    </a:cubicBezTo>
                    <a:cubicBezTo>
                      <a:pt x="347" y="28"/>
                      <a:pt x="347" y="28"/>
                      <a:pt x="347" y="28"/>
                    </a:cubicBezTo>
                    <a:cubicBezTo>
                      <a:pt x="346" y="28"/>
                      <a:pt x="345" y="28"/>
                      <a:pt x="344" y="27"/>
                    </a:cubicBezTo>
                    <a:cubicBezTo>
                      <a:pt x="344" y="27"/>
                      <a:pt x="344" y="27"/>
                      <a:pt x="344" y="27"/>
                    </a:cubicBezTo>
                    <a:cubicBezTo>
                      <a:pt x="336" y="23"/>
                      <a:pt x="327" y="20"/>
                      <a:pt x="319" y="16"/>
                    </a:cubicBezTo>
                    <a:cubicBezTo>
                      <a:pt x="319" y="16"/>
                      <a:pt x="319" y="16"/>
                      <a:pt x="319" y="16"/>
                    </a:cubicBezTo>
                    <a:cubicBezTo>
                      <a:pt x="317" y="15"/>
                      <a:pt x="315" y="14"/>
                      <a:pt x="314" y="14"/>
                    </a:cubicBezTo>
                    <a:cubicBezTo>
                      <a:pt x="314" y="14"/>
                      <a:pt x="314" y="14"/>
                      <a:pt x="314" y="14"/>
                    </a:cubicBezTo>
                    <a:cubicBezTo>
                      <a:pt x="314" y="14"/>
                      <a:pt x="314" y="14"/>
                      <a:pt x="314" y="14"/>
                    </a:cubicBezTo>
                    <a:cubicBezTo>
                      <a:pt x="313" y="13"/>
                      <a:pt x="312" y="13"/>
                      <a:pt x="312" y="13"/>
                    </a:cubicBezTo>
                    <a:cubicBezTo>
                      <a:pt x="312" y="13"/>
                      <a:pt x="312" y="13"/>
                      <a:pt x="312" y="13"/>
                    </a:cubicBezTo>
                    <a:cubicBezTo>
                      <a:pt x="310" y="12"/>
                      <a:pt x="309" y="11"/>
                      <a:pt x="308" y="11"/>
                    </a:cubicBezTo>
                    <a:cubicBezTo>
                      <a:pt x="308" y="11"/>
                      <a:pt x="308" y="11"/>
                      <a:pt x="308" y="11"/>
                    </a:cubicBezTo>
                    <a:cubicBezTo>
                      <a:pt x="300" y="7"/>
                      <a:pt x="292" y="4"/>
                      <a:pt x="28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0" name="Freeform 181"/>
              <p:cNvSpPr>
                <a:spLocks noEditPoints="1"/>
              </p:cNvSpPr>
              <p:nvPr/>
            </p:nvSpPr>
            <p:spPr bwMode="auto">
              <a:xfrm>
                <a:off x="1410" y="871"/>
                <a:ext cx="247" cy="500"/>
              </a:xfrm>
              <a:custGeom>
                <a:avLst/>
                <a:gdLst>
                  <a:gd name="T0" fmla="*/ 59 w 159"/>
                  <a:gd name="T1" fmla="*/ 47 h 322"/>
                  <a:gd name="T2" fmla="*/ 57 w 159"/>
                  <a:gd name="T3" fmla="*/ 73 h 322"/>
                  <a:gd name="T4" fmla="*/ 57 w 159"/>
                  <a:gd name="T5" fmla="*/ 73 h 322"/>
                  <a:gd name="T6" fmla="*/ 56 w 159"/>
                  <a:gd name="T7" fmla="*/ 75 h 322"/>
                  <a:gd name="T8" fmla="*/ 56 w 159"/>
                  <a:gd name="T9" fmla="*/ 75 h 322"/>
                  <a:gd name="T10" fmla="*/ 56 w 159"/>
                  <a:gd name="T11" fmla="*/ 79 h 322"/>
                  <a:gd name="T12" fmla="*/ 40 w 159"/>
                  <a:gd name="T13" fmla="*/ 179 h 322"/>
                  <a:gd name="T14" fmla="*/ 40 w 159"/>
                  <a:gd name="T15" fmla="*/ 179 h 322"/>
                  <a:gd name="T16" fmla="*/ 39 w 159"/>
                  <a:gd name="T17" fmla="*/ 182 h 322"/>
                  <a:gd name="T18" fmla="*/ 39 w 159"/>
                  <a:gd name="T19" fmla="*/ 182 h 322"/>
                  <a:gd name="T20" fmla="*/ 5 w 159"/>
                  <a:gd name="T21" fmla="*/ 305 h 322"/>
                  <a:gd name="T22" fmla="*/ 4 w 159"/>
                  <a:gd name="T23" fmla="*/ 308 h 322"/>
                  <a:gd name="T24" fmla="*/ 4 w 159"/>
                  <a:gd name="T25" fmla="*/ 308 h 322"/>
                  <a:gd name="T26" fmla="*/ 4 w 159"/>
                  <a:gd name="T27" fmla="*/ 308 h 322"/>
                  <a:gd name="T28" fmla="*/ 0 w 159"/>
                  <a:gd name="T29" fmla="*/ 320 h 322"/>
                  <a:gd name="T30" fmla="*/ 2 w 159"/>
                  <a:gd name="T31" fmla="*/ 322 h 322"/>
                  <a:gd name="T32" fmla="*/ 7 w 159"/>
                  <a:gd name="T33" fmla="*/ 309 h 322"/>
                  <a:gd name="T34" fmla="*/ 8 w 159"/>
                  <a:gd name="T35" fmla="*/ 307 h 322"/>
                  <a:gd name="T36" fmla="*/ 42 w 159"/>
                  <a:gd name="T37" fmla="*/ 183 h 322"/>
                  <a:gd name="T38" fmla="*/ 42 w 159"/>
                  <a:gd name="T39" fmla="*/ 181 h 322"/>
                  <a:gd name="T40" fmla="*/ 58 w 159"/>
                  <a:gd name="T41" fmla="*/ 80 h 322"/>
                  <a:gd name="T42" fmla="*/ 59 w 159"/>
                  <a:gd name="T43" fmla="*/ 76 h 322"/>
                  <a:gd name="T44" fmla="*/ 59 w 159"/>
                  <a:gd name="T45" fmla="*/ 74 h 322"/>
                  <a:gd name="T46" fmla="*/ 60 w 159"/>
                  <a:gd name="T47" fmla="*/ 48 h 322"/>
                  <a:gd name="T48" fmla="*/ 60 w 159"/>
                  <a:gd name="T49" fmla="*/ 48 h 322"/>
                  <a:gd name="T50" fmla="*/ 59 w 159"/>
                  <a:gd name="T51" fmla="*/ 47 h 322"/>
                  <a:gd name="T52" fmla="*/ 59 w 159"/>
                  <a:gd name="T53" fmla="*/ 47 h 322"/>
                  <a:gd name="T54" fmla="*/ 56 w 159"/>
                  <a:gd name="T55" fmla="*/ 0 h 322"/>
                  <a:gd name="T56" fmla="*/ 58 w 159"/>
                  <a:gd name="T57" fmla="*/ 23 h 322"/>
                  <a:gd name="T58" fmla="*/ 59 w 159"/>
                  <a:gd name="T59" fmla="*/ 24 h 322"/>
                  <a:gd name="T60" fmla="*/ 59 w 159"/>
                  <a:gd name="T61" fmla="*/ 24 h 322"/>
                  <a:gd name="T62" fmla="*/ 58 w 159"/>
                  <a:gd name="T63" fmla="*/ 3 h 322"/>
                  <a:gd name="T64" fmla="*/ 91 w 159"/>
                  <a:gd name="T65" fmla="*/ 24 h 322"/>
                  <a:gd name="T66" fmla="*/ 93 w 159"/>
                  <a:gd name="T67" fmla="*/ 25 h 322"/>
                  <a:gd name="T68" fmla="*/ 159 w 159"/>
                  <a:gd name="T69" fmla="*/ 71 h 322"/>
                  <a:gd name="T70" fmla="*/ 158 w 159"/>
                  <a:gd name="T71" fmla="*/ 69 h 322"/>
                  <a:gd name="T72" fmla="*/ 158 w 159"/>
                  <a:gd name="T73" fmla="*/ 69 h 322"/>
                  <a:gd name="T74" fmla="*/ 158 w 159"/>
                  <a:gd name="T75" fmla="*/ 69 h 322"/>
                  <a:gd name="T76" fmla="*/ 92 w 159"/>
                  <a:gd name="T77" fmla="*/ 23 h 322"/>
                  <a:gd name="T78" fmla="*/ 92 w 159"/>
                  <a:gd name="T79" fmla="*/ 23 h 322"/>
                  <a:gd name="T80" fmla="*/ 90 w 159"/>
                  <a:gd name="T81" fmla="*/ 22 h 322"/>
                  <a:gd name="T82" fmla="*/ 90 w 159"/>
                  <a:gd name="T83" fmla="*/ 22 h 322"/>
                  <a:gd name="T84" fmla="*/ 56 w 159"/>
                  <a:gd name="T8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322">
                    <a:moveTo>
                      <a:pt x="59" y="47"/>
                    </a:moveTo>
                    <a:cubicBezTo>
                      <a:pt x="58" y="55"/>
                      <a:pt x="57" y="64"/>
                      <a:pt x="57" y="73"/>
                    </a:cubicBezTo>
                    <a:cubicBezTo>
                      <a:pt x="57" y="73"/>
                      <a:pt x="57" y="73"/>
                      <a:pt x="57" y="73"/>
                    </a:cubicBezTo>
                    <a:cubicBezTo>
                      <a:pt x="57" y="74"/>
                      <a:pt x="56" y="74"/>
                      <a:pt x="56" y="75"/>
                    </a:cubicBezTo>
                    <a:cubicBezTo>
                      <a:pt x="56" y="75"/>
                      <a:pt x="56" y="75"/>
                      <a:pt x="56" y="75"/>
                    </a:cubicBezTo>
                    <a:cubicBezTo>
                      <a:pt x="56" y="76"/>
                      <a:pt x="56" y="78"/>
                      <a:pt x="56" y="79"/>
                    </a:cubicBezTo>
                    <a:cubicBezTo>
                      <a:pt x="53" y="109"/>
                      <a:pt x="48" y="143"/>
                      <a:pt x="40" y="179"/>
                    </a:cubicBezTo>
                    <a:cubicBezTo>
                      <a:pt x="40" y="179"/>
                      <a:pt x="40" y="179"/>
                      <a:pt x="40" y="179"/>
                    </a:cubicBezTo>
                    <a:cubicBezTo>
                      <a:pt x="40" y="180"/>
                      <a:pt x="39" y="181"/>
                      <a:pt x="39" y="182"/>
                    </a:cubicBezTo>
                    <a:cubicBezTo>
                      <a:pt x="39" y="182"/>
                      <a:pt x="39" y="182"/>
                      <a:pt x="39" y="182"/>
                    </a:cubicBezTo>
                    <a:cubicBezTo>
                      <a:pt x="31" y="220"/>
                      <a:pt x="19" y="261"/>
                      <a:pt x="5" y="305"/>
                    </a:cubicBezTo>
                    <a:cubicBezTo>
                      <a:pt x="4" y="306"/>
                      <a:pt x="4" y="307"/>
                      <a:pt x="4" y="308"/>
                    </a:cubicBezTo>
                    <a:cubicBezTo>
                      <a:pt x="4" y="308"/>
                      <a:pt x="4" y="308"/>
                      <a:pt x="4" y="308"/>
                    </a:cubicBezTo>
                    <a:cubicBezTo>
                      <a:pt x="4" y="308"/>
                      <a:pt x="4" y="308"/>
                      <a:pt x="4" y="308"/>
                    </a:cubicBezTo>
                    <a:cubicBezTo>
                      <a:pt x="2" y="312"/>
                      <a:pt x="1" y="316"/>
                      <a:pt x="0" y="320"/>
                    </a:cubicBezTo>
                    <a:cubicBezTo>
                      <a:pt x="0" y="321"/>
                      <a:pt x="1" y="321"/>
                      <a:pt x="2" y="322"/>
                    </a:cubicBezTo>
                    <a:cubicBezTo>
                      <a:pt x="4" y="318"/>
                      <a:pt x="5" y="314"/>
                      <a:pt x="7" y="309"/>
                    </a:cubicBezTo>
                    <a:cubicBezTo>
                      <a:pt x="7" y="309"/>
                      <a:pt x="7" y="308"/>
                      <a:pt x="8" y="307"/>
                    </a:cubicBezTo>
                    <a:cubicBezTo>
                      <a:pt x="22" y="263"/>
                      <a:pt x="33" y="222"/>
                      <a:pt x="42" y="183"/>
                    </a:cubicBezTo>
                    <a:cubicBezTo>
                      <a:pt x="42" y="183"/>
                      <a:pt x="42" y="182"/>
                      <a:pt x="42" y="181"/>
                    </a:cubicBezTo>
                    <a:cubicBezTo>
                      <a:pt x="50" y="145"/>
                      <a:pt x="56" y="111"/>
                      <a:pt x="58" y="80"/>
                    </a:cubicBezTo>
                    <a:cubicBezTo>
                      <a:pt x="58" y="79"/>
                      <a:pt x="59" y="78"/>
                      <a:pt x="59" y="76"/>
                    </a:cubicBezTo>
                    <a:cubicBezTo>
                      <a:pt x="59" y="76"/>
                      <a:pt x="59" y="75"/>
                      <a:pt x="59" y="74"/>
                    </a:cubicBezTo>
                    <a:cubicBezTo>
                      <a:pt x="59" y="65"/>
                      <a:pt x="60" y="57"/>
                      <a:pt x="60" y="48"/>
                    </a:cubicBezTo>
                    <a:cubicBezTo>
                      <a:pt x="60" y="48"/>
                      <a:pt x="60" y="48"/>
                      <a:pt x="60" y="48"/>
                    </a:cubicBezTo>
                    <a:cubicBezTo>
                      <a:pt x="59" y="48"/>
                      <a:pt x="59" y="48"/>
                      <a:pt x="59" y="47"/>
                    </a:cubicBezTo>
                    <a:cubicBezTo>
                      <a:pt x="59" y="47"/>
                      <a:pt x="59" y="47"/>
                      <a:pt x="59" y="47"/>
                    </a:cubicBezTo>
                    <a:moveTo>
                      <a:pt x="56" y="0"/>
                    </a:moveTo>
                    <a:cubicBezTo>
                      <a:pt x="57" y="7"/>
                      <a:pt x="57" y="15"/>
                      <a:pt x="58" y="23"/>
                    </a:cubicBezTo>
                    <a:cubicBezTo>
                      <a:pt x="58" y="23"/>
                      <a:pt x="59" y="23"/>
                      <a:pt x="59" y="24"/>
                    </a:cubicBezTo>
                    <a:cubicBezTo>
                      <a:pt x="59" y="24"/>
                      <a:pt x="59" y="24"/>
                      <a:pt x="59" y="24"/>
                    </a:cubicBezTo>
                    <a:cubicBezTo>
                      <a:pt x="59" y="17"/>
                      <a:pt x="58" y="10"/>
                      <a:pt x="58" y="3"/>
                    </a:cubicBezTo>
                    <a:cubicBezTo>
                      <a:pt x="69" y="10"/>
                      <a:pt x="80" y="17"/>
                      <a:pt x="91" y="24"/>
                    </a:cubicBezTo>
                    <a:cubicBezTo>
                      <a:pt x="91" y="24"/>
                      <a:pt x="92" y="25"/>
                      <a:pt x="93" y="25"/>
                    </a:cubicBezTo>
                    <a:cubicBezTo>
                      <a:pt x="115" y="40"/>
                      <a:pt x="138" y="55"/>
                      <a:pt x="159" y="71"/>
                    </a:cubicBezTo>
                    <a:cubicBezTo>
                      <a:pt x="158" y="70"/>
                      <a:pt x="158" y="69"/>
                      <a:pt x="158" y="69"/>
                    </a:cubicBezTo>
                    <a:cubicBezTo>
                      <a:pt x="158" y="69"/>
                      <a:pt x="158" y="69"/>
                      <a:pt x="158" y="69"/>
                    </a:cubicBezTo>
                    <a:cubicBezTo>
                      <a:pt x="158" y="69"/>
                      <a:pt x="158" y="69"/>
                      <a:pt x="158" y="69"/>
                    </a:cubicBezTo>
                    <a:cubicBezTo>
                      <a:pt x="137" y="53"/>
                      <a:pt x="115" y="38"/>
                      <a:pt x="92" y="23"/>
                    </a:cubicBezTo>
                    <a:cubicBezTo>
                      <a:pt x="92" y="23"/>
                      <a:pt x="92" y="23"/>
                      <a:pt x="92" y="23"/>
                    </a:cubicBezTo>
                    <a:cubicBezTo>
                      <a:pt x="92" y="23"/>
                      <a:pt x="91" y="23"/>
                      <a:pt x="90" y="22"/>
                    </a:cubicBezTo>
                    <a:cubicBezTo>
                      <a:pt x="90" y="22"/>
                      <a:pt x="90" y="22"/>
                      <a:pt x="90" y="22"/>
                    </a:cubicBezTo>
                    <a:cubicBezTo>
                      <a:pt x="79" y="15"/>
                      <a:pt x="67" y="7"/>
                      <a:pt x="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1" name="Freeform 182"/>
              <p:cNvSpPr>
                <a:spLocks noEditPoints="1"/>
              </p:cNvSpPr>
              <p:nvPr/>
            </p:nvSpPr>
            <p:spPr bwMode="auto">
              <a:xfrm>
                <a:off x="613" y="489"/>
                <a:ext cx="85" cy="6"/>
              </a:xfrm>
              <a:custGeom>
                <a:avLst/>
                <a:gdLst>
                  <a:gd name="T0" fmla="*/ 2 w 55"/>
                  <a:gd name="T1" fmla="*/ 0 h 4"/>
                  <a:gd name="T2" fmla="*/ 2 w 55"/>
                  <a:gd name="T3" fmla="*/ 0 h 4"/>
                  <a:gd name="T4" fmla="*/ 2 w 55"/>
                  <a:gd name="T5" fmla="*/ 0 h 4"/>
                  <a:gd name="T6" fmla="*/ 2 w 55"/>
                  <a:gd name="T7" fmla="*/ 0 h 4"/>
                  <a:gd name="T8" fmla="*/ 0 w 55"/>
                  <a:gd name="T9" fmla="*/ 0 h 4"/>
                  <a:gd name="T10" fmla="*/ 22 w 55"/>
                  <a:gd name="T11" fmla="*/ 2 h 4"/>
                  <a:gd name="T12" fmla="*/ 30 w 55"/>
                  <a:gd name="T13" fmla="*/ 2 h 4"/>
                  <a:gd name="T14" fmla="*/ 33 w 55"/>
                  <a:gd name="T15" fmla="*/ 2 h 4"/>
                  <a:gd name="T16" fmla="*/ 33 w 55"/>
                  <a:gd name="T17" fmla="*/ 2 h 4"/>
                  <a:gd name="T18" fmla="*/ 33 w 55"/>
                  <a:gd name="T19" fmla="*/ 2 h 4"/>
                  <a:gd name="T20" fmla="*/ 53 w 55"/>
                  <a:gd name="T21" fmla="*/ 4 h 4"/>
                  <a:gd name="T22" fmla="*/ 53 w 55"/>
                  <a:gd name="T23" fmla="*/ 4 h 4"/>
                  <a:gd name="T24" fmla="*/ 55 w 55"/>
                  <a:gd name="T25" fmla="*/ 4 h 4"/>
                  <a:gd name="T26" fmla="*/ 55 w 55"/>
                  <a:gd name="T27" fmla="*/ 4 h 4"/>
                  <a:gd name="T28" fmla="*/ 52 w 55"/>
                  <a:gd name="T29" fmla="*/ 4 h 4"/>
                  <a:gd name="T30" fmla="*/ 51 w 55"/>
                  <a:gd name="T31" fmla="*/ 4 h 4"/>
                  <a:gd name="T32" fmla="*/ 51 w 55"/>
                  <a:gd name="T33" fmla="*/ 4 h 4"/>
                  <a:gd name="T34" fmla="*/ 31 w 55"/>
                  <a:gd name="T35" fmla="*/ 2 h 4"/>
                  <a:gd name="T36" fmla="*/ 31 w 55"/>
                  <a:gd name="T37" fmla="*/ 2 h 4"/>
                  <a:gd name="T38" fmla="*/ 31 w 55"/>
                  <a:gd name="T39" fmla="*/ 2 h 4"/>
                  <a:gd name="T40" fmla="*/ 29 w 55"/>
                  <a:gd name="T41" fmla="*/ 2 h 4"/>
                  <a:gd name="T42" fmla="*/ 24 w 55"/>
                  <a:gd name="T43" fmla="*/ 2 h 4"/>
                  <a:gd name="T44" fmla="*/ 3 w 55"/>
                  <a:gd name="T45" fmla="*/ 0 h 4"/>
                  <a:gd name="T46" fmla="*/ 1 w 55"/>
                  <a:gd name="T47" fmla="*/ 0 h 4"/>
                  <a:gd name="T48" fmla="*/ 0 w 55"/>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 h="4">
                    <a:moveTo>
                      <a:pt x="2" y="0"/>
                    </a:moveTo>
                    <a:cubicBezTo>
                      <a:pt x="2" y="0"/>
                      <a:pt x="2" y="0"/>
                      <a:pt x="2" y="0"/>
                    </a:cubicBezTo>
                    <a:cubicBezTo>
                      <a:pt x="2" y="0"/>
                      <a:pt x="2" y="0"/>
                      <a:pt x="2" y="0"/>
                    </a:cubicBezTo>
                    <a:cubicBezTo>
                      <a:pt x="2" y="0"/>
                      <a:pt x="2" y="0"/>
                      <a:pt x="2" y="0"/>
                    </a:cubicBezTo>
                    <a:moveTo>
                      <a:pt x="0" y="0"/>
                    </a:moveTo>
                    <a:cubicBezTo>
                      <a:pt x="7" y="0"/>
                      <a:pt x="14" y="1"/>
                      <a:pt x="22" y="2"/>
                    </a:cubicBezTo>
                    <a:cubicBezTo>
                      <a:pt x="25" y="2"/>
                      <a:pt x="27" y="2"/>
                      <a:pt x="30" y="2"/>
                    </a:cubicBezTo>
                    <a:cubicBezTo>
                      <a:pt x="31" y="2"/>
                      <a:pt x="32" y="2"/>
                      <a:pt x="33" y="2"/>
                    </a:cubicBezTo>
                    <a:cubicBezTo>
                      <a:pt x="33" y="2"/>
                      <a:pt x="33" y="2"/>
                      <a:pt x="33" y="2"/>
                    </a:cubicBezTo>
                    <a:cubicBezTo>
                      <a:pt x="33" y="2"/>
                      <a:pt x="33" y="2"/>
                      <a:pt x="33" y="2"/>
                    </a:cubicBezTo>
                    <a:cubicBezTo>
                      <a:pt x="39" y="3"/>
                      <a:pt x="46" y="3"/>
                      <a:pt x="53" y="4"/>
                    </a:cubicBezTo>
                    <a:cubicBezTo>
                      <a:pt x="53" y="4"/>
                      <a:pt x="53" y="4"/>
                      <a:pt x="53" y="4"/>
                    </a:cubicBezTo>
                    <a:cubicBezTo>
                      <a:pt x="53" y="4"/>
                      <a:pt x="54" y="4"/>
                      <a:pt x="55" y="4"/>
                    </a:cubicBezTo>
                    <a:cubicBezTo>
                      <a:pt x="55" y="4"/>
                      <a:pt x="55" y="4"/>
                      <a:pt x="55" y="4"/>
                    </a:cubicBezTo>
                    <a:cubicBezTo>
                      <a:pt x="52" y="4"/>
                      <a:pt x="52" y="4"/>
                      <a:pt x="52" y="4"/>
                    </a:cubicBezTo>
                    <a:cubicBezTo>
                      <a:pt x="51" y="4"/>
                      <a:pt x="51" y="4"/>
                      <a:pt x="51" y="4"/>
                    </a:cubicBezTo>
                    <a:cubicBezTo>
                      <a:pt x="51" y="4"/>
                      <a:pt x="51" y="4"/>
                      <a:pt x="51" y="4"/>
                    </a:cubicBezTo>
                    <a:cubicBezTo>
                      <a:pt x="45" y="3"/>
                      <a:pt x="38" y="2"/>
                      <a:pt x="31" y="2"/>
                    </a:cubicBezTo>
                    <a:cubicBezTo>
                      <a:pt x="31" y="2"/>
                      <a:pt x="31" y="2"/>
                      <a:pt x="31" y="2"/>
                    </a:cubicBezTo>
                    <a:cubicBezTo>
                      <a:pt x="31" y="2"/>
                      <a:pt x="31" y="2"/>
                      <a:pt x="31" y="2"/>
                    </a:cubicBezTo>
                    <a:cubicBezTo>
                      <a:pt x="31" y="2"/>
                      <a:pt x="30" y="2"/>
                      <a:pt x="29" y="2"/>
                    </a:cubicBezTo>
                    <a:cubicBezTo>
                      <a:pt x="27" y="2"/>
                      <a:pt x="25" y="2"/>
                      <a:pt x="24" y="2"/>
                    </a:cubicBezTo>
                    <a:cubicBezTo>
                      <a:pt x="16" y="1"/>
                      <a:pt x="9" y="0"/>
                      <a:pt x="3"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2" name="Freeform 183"/>
              <p:cNvSpPr>
                <a:spLocks/>
              </p:cNvSpPr>
              <p:nvPr/>
            </p:nvSpPr>
            <p:spPr bwMode="auto">
              <a:xfrm>
                <a:off x="1250" y="786"/>
                <a:ext cx="28" cy="21"/>
              </a:xfrm>
              <a:custGeom>
                <a:avLst/>
                <a:gdLst>
                  <a:gd name="T0" fmla="*/ 6 w 18"/>
                  <a:gd name="T1" fmla="*/ 0 h 14"/>
                  <a:gd name="T2" fmla="*/ 3 w 18"/>
                  <a:gd name="T3" fmla="*/ 1 h 14"/>
                  <a:gd name="T4" fmla="*/ 1 w 18"/>
                  <a:gd name="T5" fmla="*/ 2 h 14"/>
                  <a:gd name="T6" fmla="*/ 1 w 18"/>
                  <a:gd name="T7" fmla="*/ 2 h 14"/>
                  <a:gd name="T8" fmla="*/ 4 w 18"/>
                  <a:gd name="T9" fmla="*/ 10 h 14"/>
                  <a:gd name="T10" fmla="*/ 6 w 18"/>
                  <a:gd name="T11" fmla="*/ 12 h 14"/>
                  <a:gd name="T12" fmla="*/ 7 w 18"/>
                  <a:gd name="T13" fmla="*/ 12 h 14"/>
                  <a:gd name="T14" fmla="*/ 8 w 18"/>
                  <a:gd name="T15" fmla="*/ 12 h 14"/>
                  <a:gd name="T16" fmla="*/ 13 w 18"/>
                  <a:gd name="T17" fmla="*/ 14 h 14"/>
                  <a:gd name="T18" fmla="*/ 18 w 18"/>
                  <a:gd name="T19" fmla="*/ 10 h 14"/>
                  <a:gd name="T20" fmla="*/ 18 w 18"/>
                  <a:gd name="T21" fmla="*/ 9 h 14"/>
                  <a:gd name="T22" fmla="*/ 18 w 18"/>
                  <a:gd name="T23" fmla="*/ 8 h 14"/>
                  <a:gd name="T24" fmla="*/ 6 w 18"/>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4">
                    <a:moveTo>
                      <a:pt x="6" y="0"/>
                    </a:moveTo>
                    <a:cubicBezTo>
                      <a:pt x="5" y="0"/>
                      <a:pt x="3" y="0"/>
                      <a:pt x="3" y="1"/>
                    </a:cubicBezTo>
                    <a:cubicBezTo>
                      <a:pt x="2" y="1"/>
                      <a:pt x="2" y="1"/>
                      <a:pt x="1" y="2"/>
                    </a:cubicBezTo>
                    <a:cubicBezTo>
                      <a:pt x="1" y="2"/>
                      <a:pt x="1" y="2"/>
                      <a:pt x="1" y="2"/>
                    </a:cubicBezTo>
                    <a:cubicBezTo>
                      <a:pt x="0" y="4"/>
                      <a:pt x="1" y="8"/>
                      <a:pt x="4" y="10"/>
                    </a:cubicBezTo>
                    <a:cubicBezTo>
                      <a:pt x="5" y="11"/>
                      <a:pt x="6" y="11"/>
                      <a:pt x="6" y="12"/>
                    </a:cubicBezTo>
                    <a:cubicBezTo>
                      <a:pt x="7" y="12"/>
                      <a:pt x="7" y="12"/>
                      <a:pt x="7" y="12"/>
                    </a:cubicBezTo>
                    <a:cubicBezTo>
                      <a:pt x="8" y="12"/>
                      <a:pt x="8" y="12"/>
                      <a:pt x="8" y="12"/>
                    </a:cubicBezTo>
                    <a:cubicBezTo>
                      <a:pt x="10" y="13"/>
                      <a:pt x="12" y="14"/>
                      <a:pt x="13" y="14"/>
                    </a:cubicBezTo>
                    <a:cubicBezTo>
                      <a:pt x="16" y="14"/>
                      <a:pt x="18" y="12"/>
                      <a:pt x="18" y="10"/>
                    </a:cubicBezTo>
                    <a:cubicBezTo>
                      <a:pt x="18" y="10"/>
                      <a:pt x="18" y="9"/>
                      <a:pt x="18" y="9"/>
                    </a:cubicBezTo>
                    <a:cubicBezTo>
                      <a:pt x="18" y="8"/>
                      <a:pt x="18" y="8"/>
                      <a:pt x="18" y="8"/>
                    </a:cubicBezTo>
                    <a:cubicBezTo>
                      <a:pt x="16" y="3"/>
                      <a:pt x="10"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3" name="Freeform 184"/>
              <p:cNvSpPr>
                <a:spLocks/>
              </p:cNvSpPr>
              <p:nvPr/>
            </p:nvSpPr>
            <p:spPr bwMode="auto">
              <a:xfrm>
                <a:off x="1139" y="604"/>
                <a:ext cx="21" cy="8"/>
              </a:xfrm>
              <a:custGeom>
                <a:avLst/>
                <a:gdLst>
                  <a:gd name="T0" fmla="*/ 1 w 13"/>
                  <a:gd name="T1" fmla="*/ 0 h 5"/>
                  <a:gd name="T2" fmla="*/ 1 w 13"/>
                  <a:gd name="T3" fmla="*/ 0 h 5"/>
                  <a:gd name="T4" fmla="*/ 3 w 13"/>
                  <a:gd name="T5" fmla="*/ 2 h 5"/>
                  <a:gd name="T6" fmla="*/ 4 w 13"/>
                  <a:gd name="T7" fmla="*/ 3 h 5"/>
                  <a:gd name="T8" fmla="*/ 4 w 13"/>
                  <a:gd name="T9" fmla="*/ 3 h 5"/>
                  <a:gd name="T10" fmla="*/ 12 w 13"/>
                  <a:gd name="T11" fmla="*/ 5 h 5"/>
                  <a:gd name="T12" fmla="*/ 13 w 13"/>
                  <a:gd name="T13" fmla="*/ 5 h 5"/>
                  <a:gd name="T14" fmla="*/ 13 w 13"/>
                  <a:gd name="T15" fmla="*/ 5 h 5"/>
                  <a:gd name="T16" fmla="*/ 13 w 13"/>
                  <a:gd name="T17" fmla="*/ 5 h 5"/>
                  <a:gd name="T18" fmla="*/ 2 w 13"/>
                  <a:gd name="T19" fmla="*/ 1 h 5"/>
                  <a:gd name="T20" fmla="*/ 2 w 13"/>
                  <a:gd name="T21" fmla="*/ 0 h 5"/>
                  <a:gd name="T22" fmla="*/ 2 w 13"/>
                  <a:gd name="T23" fmla="*/ 0 h 5"/>
                  <a:gd name="T24" fmla="*/ 1 w 1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5">
                    <a:moveTo>
                      <a:pt x="1" y="0"/>
                    </a:moveTo>
                    <a:cubicBezTo>
                      <a:pt x="1" y="0"/>
                      <a:pt x="1" y="0"/>
                      <a:pt x="1" y="0"/>
                    </a:cubicBezTo>
                    <a:cubicBezTo>
                      <a:pt x="0" y="1"/>
                      <a:pt x="0" y="1"/>
                      <a:pt x="3" y="2"/>
                    </a:cubicBezTo>
                    <a:cubicBezTo>
                      <a:pt x="4" y="2"/>
                      <a:pt x="4" y="2"/>
                      <a:pt x="4" y="3"/>
                    </a:cubicBezTo>
                    <a:cubicBezTo>
                      <a:pt x="4" y="3"/>
                      <a:pt x="4" y="3"/>
                      <a:pt x="4" y="3"/>
                    </a:cubicBezTo>
                    <a:cubicBezTo>
                      <a:pt x="7" y="4"/>
                      <a:pt x="10" y="5"/>
                      <a:pt x="12" y="5"/>
                    </a:cubicBezTo>
                    <a:cubicBezTo>
                      <a:pt x="12" y="5"/>
                      <a:pt x="12" y="5"/>
                      <a:pt x="13" y="5"/>
                    </a:cubicBezTo>
                    <a:cubicBezTo>
                      <a:pt x="13" y="5"/>
                      <a:pt x="13" y="5"/>
                      <a:pt x="13" y="5"/>
                    </a:cubicBezTo>
                    <a:cubicBezTo>
                      <a:pt x="13" y="5"/>
                      <a:pt x="13" y="5"/>
                      <a:pt x="13" y="5"/>
                    </a:cubicBezTo>
                    <a:cubicBezTo>
                      <a:pt x="13" y="4"/>
                      <a:pt x="6" y="1"/>
                      <a:pt x="2" y="1"/>
                    </a:cubicBezTo>
                    <a:cubicBezTo>
                      <a:pt x="2" y="1"/>
                      <a:pt x="2" y="1"/>
                      <a:pt x="2" y="0"/>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4" name="Freeform 185"/>
              <p:cNvSpPr>
                <a:spLocks/>
              </p:cNvSpPr>
              <p:nvPr/>
            </p:nvSpPr>
            <p:spPr bwMode="auto">
              <a:xfrm>
                <a:off x="1450" y="776"/>
                <a:ext cx="20" cy="16"/>
              </a:xfrm>
              <a:custGeom>
                <a:avLst/>
                <a:gdLst>
                  <a:gd name="T0" fmla="*/ 0 w 13"/>
                  <a:gd name="T1" fmla="*/ 0 h 10"/>
                  <a:gd name="T2" fmla="*/ 0 w 13"/>
                  <a:gd name="T3" fmla="*/ 1 h 10"/>
                  <a:gd name="T4" fmla="*/ 7 w 13"/>
                  <a:gd name="T5" fmla="*/ 8 h 10"/>
                  <a:gd name="T6" fmla="*/ 11 w 13"/>
                  <a:gd name="T7" fmla="*/ 10 h 10"/>
                  <a:gd name="T8" fmla="*/ 11 w 13"/>
                  <a:gd name="T9" fmla="*/ 10 h 10"/>
                  <a:gd name="T10" fmla="*/ 3 w 13"/>
                  <a:gd name="T11" fmla="*/ 0 h 10"/>
                  <a:gd name="T12" fmla="*/ 0 w 13"/>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0" y="0"/>
                    </a:moveTo>
                    <a:cubicBezTo>
                      <a:pt x="0" y="0"/>
                      <a:pt x="0" y="0"/>
                      <a:pt x="0" y="1"/>
                    </a:cubicBezTo>
                    <a:cubicBezTo>
                      <a:pt x="0" y="2"/>
                      <a:pt x="3" y="6"/>
                      <a:pt x="7" y="8"/>
                    </a:cubicBezTo>
                    <a:cubicBezTo>
                      <a:pt x="9" y="9"/>
                      <a:pt x="10" y="10"/>
                      <a:pt x="11" y="10"/>
                    </a:cubicBezTo>
                    <a:cubicBezTo>
                      <a:pt x="11" y="10"/>
                      <a:pt x="11" y="10"/>
                      <a:pt x="11" y="10"/>
                    </a:cubicBezTo>
                    <a:cubicBezTo>
                      <a:pt x="13" y="9"/>
                      <a:pt x="8" y="3"/>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5" name="Freeform 186"/>
              <p:cNvSpPr>
                <a:spLocks/>
              </p:cNvSpPr>
              <p:nvPr/>
            </p:nvSpPr>
            <p:spPr bwMode="auto">
              <a:xfrm>
                <a:off x="556" y="943"/>
                <a:ext cx="46" cy="31"/>
              </a:xfrm>
              <a:custGeom>
                <a:avLst/>
                <a:gdLst>
                  <a:gd name="T0" fmla="*/ 16 w 30"/>
                  <a:gd name="T1" fmla="*/ 0 h 20"/>
                  <a:gd name="T2" fmla="*/ 5 w 30"/>
                  <a:gd name="T3" fmla="*/ 4 h 20"/>
                  <a:gd name="T4" fmla="*/ 3 w 30"/>
                  <a:gd name="T5" fmla="*/ 5 h 20"/>
                  <a:gd name="T6" fmla="*/ 3 w 30"/>
                  <a:gd name="T7" fmla="*/ 6 h 20"/>
                  <a:gd name="T8" fmla="*/ 8 w 30"/>
                  <a:gd name="T9" fmla="*/ 19 h 20"/>
                  <a:gd name="T10" fmla="*/ 8 w 30"/>
                  <a:gd name="T11" fmla="*/ 19 h 20"/>
                  <a:gd name="T12" fmla="*/ 8 w 30"/>
                  <a:gd name="T13" fmla="*/ 19 h 20"/>
                  <a:gd name="T14" fmla="*/ 8 w 30"/>
                  <a:gd name="T15" fmla="*/ 19 h 20"/>
                  <a:gd name="T16" fmla="*/ 8 w 30"/>
                  <a:gd name="T17" fmla="*/ 19 h 20"/>
                  <a:gd name="T18" fmla="*/ 8 w 30"/>
                  <a:gd name="T19" fmla="*/ 19 h 20"/>
                  <a:gd name="T20" fmla="*/ 9 w 30"/>
                  <a:gd name="T21" fmla="*/ 20 h 20"/>
                  <a:gd name="T22" fmla="*/ 11 w 30"/>
                  <a:gd name="T23" fmla="*/ 20 h 20"/>
                  <a:gd name="T24" fmla="*/ 11 w 30"/>
                  <a:gd name="T25" fmla="*/ 20 h 20"/>
                  <a:gd name="T26" fmla="*/ 15 w 30"/>
                  <a:gd name="T27" fmla="*/ 20 h 20"/>
                  <a:gd name="T28" fmla="*/ 22 w 30"/>
                  <a:gd name="T29" fmla="*/ 19 h 20"/>
                  <a:gd name="T30" fmla="*/ 28 w 30"/>
                  <a:gd name="T31" fmla="*/ 15 h 20"/>
                  <a:gd name="T32" fmla="*/ 29 w 30"/>
                  <a:gd name="T33" fmla="*/ 12 h 20"/>
                  <a:gd name="T34" fmla="*/ 23 w 30"/>
                  <a:gd name="T35" fmla="*/ 1 h 20"/>
                  <a:gd name="T36" fmla="*/ 22 w 30"/>
                  <a:gd name="T37" fmla="*/ 1 h 20"/>
                  <a:gd name="T38" fmla="*/ 22 w 30"/>
                  <a:gd name="T39" fmla="*/ 1 h 20"/>
                  <a:gd name="T40" fmla="*/ 22 w 30"/>
                  <a:gd name="T41" fmla="*/ 1 h 20"/>
                  <a:gd name="T42" fmla="*/ 22 w 30"/>
                  <a:gd name="T43" fmla="*/ 1 h 20"/>
                  <a:gd name="T44" fmla="*/ 22 w 30"/>
                  <a:gd name="T45" fmla="*/ 1 h 20"/>
                  <a:gd name="T46" fmla="*/ 22 w 30"/>
                  <a:gd name="T47" fmla="*/ 1 h 20"/>
                  <a:gd name="T48" fmla="*/ 22 w 30"/>
                  <a:gd name="T49" fmla="*/ 1 h 20"/>
                  <a:gd name="T50" fmla="*/ 22 w 30"/>
                  <a:gd name="T51" fmla="*/ 1 h 20"/>
                  <a:gd name="T52" fmla="*/ 16 w 30"/>
                  <a:gd name="T5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0">
                    <a:moveTo>
                      <a:pt x="16" y="0"/>
                    </a:moveTo>
                    <a:cubicBezTo>
                      <a:pt x="11" y="0"/>
                      <a:pt x="7" y="2"/>
                      <a:pt x="5" y="4"/>
                    </a:cubicBezTo>
                    <a:cubicBezTo>
                      <a:pt x="4" y="4"/>
                      <a:pt x="4" y="5"/>
                      <a:pt x="3" y="5"/>
                    </a:cubicBezTo>
                    <a:cubicBezTo>
                      <a:pt x="3" y="5"/>
                      <a:pt x="3" y="5"/>
                      <a:pt x="3" y="6"/>
                    </a:cubicBezTo>
                    <a:cubicBezTo>
                      <a:pt x="0" y="10"/>
                      <a:pt x="0" y="16"/>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9" y="19"/>
                      <a:pt x="9" y="20"/>
                    </a:cubicBezTo>
                    <a:cubicBezTo>
                      <a:pt x="10" y="20"/>
                      <a:pt x="10" y="20"/>
                      <a:pt x="11" y="20"/>
                    </a:cubicBezTo>
                    <a:cubicBezTo>
                      <a:pt x="11" y="20"/>
                      <a:pt x="11" y="20"/>
                      <a:pt x="11" y="20"/>
                    </a:cubicBezTo>
                    <a:cubicBezTo>
                      <a:pt x="12" y="20"/>
                      <a:pt x="13" y="20"/>
                      <a:pt x="15" y="20"/>
                    </a:cubicBezTo>
                    <a:cubicBezTo>
                      <a:pt x="17" y="20"/>
                      <a:pt x="19" y="20"/>
                      <a:pt x="22" y="19"/>
                    </a:cubicBezTo>
                    <a:cubicBezTo>
                      <a:pt x="24" y="18"/>
                      <a:pt x="26" y="16"/>
                      <a:pt x="28" y="15"/>
                    </a:cubicBezTo>
                    <a:cubicBezTo>
                      <a:pt x="28" y="14"/>
                      <a:pt x="28" y="13"/>
                      <a:pt x="29" y="12"/>
                    </a:cubicBezTo>
                    <a:cubicBezTo>
                      <a:pt x="30" y="8"/>
                      <a:pt x="28" y="4"/>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0" y="0"/>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6" name="Freeform 187"/>
              <p:cNvSpPr>
                <a:spLocks/>
              </p:cNvSpPr>
              <p:nvPr/>
            </p:nvSpPr>
            <p:spPr bwMode="auto">
              <a:xfrm>
                <a:off x="1107" y="666"/>
                <a:ext cx="29" cy="14"/>
              </a:xfrm>
              <a:custGeom>
                <a:avLst/>
                <a:gdLst>
                  <a:gd name="T0" fmla="*/ 7 w 19"/>
                  <a:gd name="T1" fmla="*/ 0 h 9"/>
                  <a:gd name="T2" fmla="*/ 4 w 19"/>
                  <a:gd name="T3" fmla="*/ 0 h 9"/>
                  <a:gd name="T4" fmla="*/ 3 w 19"/>
                  <a:gd name="T5" fmla="*/ 1 h 9"/>
                  <a:gd name="T6" fmla="*/ 2 w 19"/>
                  <a:gd name="T7" fmla="*/ 1 h 9"/>
                  <a:gd name="T8" fmla="*/ 6 w 19"/>
                  <a:gd name="T9" fmla="*/ 8 h 9"/>
                  <a:gd name="T10" fmla="*/ 7 w 19"/>
                  <a:gd name="T11" fmla="*/ 8 h 9"/>
                  <a:gd name="T12" fmla="*/ 7 w 19"/>
                  <a:gd name="T13" fmla="*/ 8 h 9"/>
                  <a:gd name="T14" fmla="*/ 13 w 19"/>
                  <a:gd name="T15" fmla="*/ 9 h 9"/>
                  <a:gd name="T16" fmla="*/ 18 w 19"/>
                  <a:gd name="T17" fmla="*/ 7 h 9"/>
                  <a:gd name="T18" fmla="*/ 19 w 19"/>
                  <a:gd name="T19" fmla="*/ 7 h 9"/>
                  <a:gd name="T20" fmla="*/ 19 w 19"/>
                  <a:gd name="T21" fmla="*/ 7 h 9"/>
                  <a:gd name="T22" fmla="*/ 7 w 19"/>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9">
                    <a:moveTo>
                      <a:pt x="7" y="0"/>
                    </a:moveTo>
                    <a:cubicBezTo>
                      <a:pt x="6" y="0"/>
                      <a:pt x="5" y="0"/>
                      <a:pt x="4" y="0"/>
                    </a:cubicBezTo>
                    <a:cubicBezTo>
                      <a:pt x="3" y="0"/>
                      <a:pt x="3" y="0"/>
                      <a:pt x="3" y="1"/>
                    </a:cubicBezTo>
                    <a:cubicBezTo>
                      <a:pt x="3" y="1"/>
                      <a:pt x="2" y="1"/>
                      <a:pt x="2" y="1"/>
                    </a:cubicBezTo>
                    <a:cubicBezTo>
                      <a:pt x="0" y="3"/>
                      <a:pt x="2" y="6"/>
                      <a:pt x="6" y="8"/>
                    </a:cubicBezTo>
                    <a:cubicBezTo>
                      <a:pt x="6" y="8"/>
                      <a:pt x="7" y="8"/>
                      <a:pt x="7" y="8"/>
                    </a:cubicBezTo>
                    <a:cubicBezTo>
                      <a:pt x="7" y="8"/>
                      <a:pt x="7" y="8"/>
                      <a:pt x="7" y="8"/>
                    </a:cubicBezTo>
                    <a:cubicBezTo>
                      <a:pt x="9" y="9"/>
                      <a:pt x="11" y="9"/>
                      <a:pt x="13" y="9"/>
                    </a:cubicBezTo>
                    <a:cubicBezTo>
                      <a:pt x="16" y="9"/>
                      <a:pt x="18" y="9"/>
                      <a:pt x="18" y="7"/>
                    </a:cubicBezTo>
                    <a:cubicBezTo>
                      <a:pt x="18" y="7"/>
                      <a:pt x="19" y="7"/>
                      <a:pt x="19" y="7"/>
                    </a:cubicBezTo>
                    <a:cubicBezTo>
                      <a:pt x="19" y="7"/>
                      <a:pt x="19" y="7"/>
                      <a:pt x="19" y="7"/>
                    </a:cubicBezTo>
                    <a:cubicBezTo>
                      <a:pt x="19" y="3"/>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7" name="Freeform 188"/>
              <p:cNvSpPr>
                <a:spLocks/>
              </p:cNvSpPr>
              <p:nvPr/>
            </p:nvSpPr>
            <p:spPr bwMode="auto">
              <a:xfrm>
                <a:off x="464" y="601"/>
                <a:ext cx="45" cy="17"/>
              </a:xfrm>
              <a:custGeom>
                <a:avLst/>
                <a:gdLst>
                  <a:gd name="T0" fmla="*/ 18 w 29"/>
                  <a:gd name="T1" fmla="*/ 0 h 11"/>
                  <a:gd name="T2" fmla="*/ 8 w 29"/>
                  <a:gd name="T3" fmla="*/ 2 h 11"/>
                  <a:gd name="T4" fmla="*/ 6 w 29"/>
                  <a:gd name="T5" fmla="*/ 3 h 11"/>
                  <a:gd name="T6" fmla="*/ 5 w 29"/>
                  <a:gd name="T7" fmla="*/ 3 h 11"/>
                  <a:gd name="T8" fmla="*/ 5 w 29"/>
                  <a:gd name="T9" fmla="*/ 4 h 11"/>
                  <a:gd name="T10" fmla="*/ 5 w 29"/>
                  <a:gd name="T11" fmla="*/ 10 h 11"/>
                  <a:gd name="T12" fmla="*/ 6 w 29"/>
                  <a:gd name="T13" fmla="*/ 10 h 11"/>
                  <a:gd name="T14" fmla="*/ 6 w 29"/>
                  <a:gd name="T15" fmla="*/ 10 h 11"/>
                  <a:gd name="T16" fmla="*/ 11 w 29"/>
                  <a:gd name="T17" fmla="*/ 11 h 11"/>
                  <a:gd name="T18" fmla="*/ 24 w 29"/>
                  <a:gd name="T19" fmla="*/ 8 h 11"/>
                  <a:gd name="T20" fmla="*/ 28 w 29"/>
                  <a:gd name="T21" fmla="*/ 5 h 11"/>
                  <a:gd name="T22" fmla="*/ 18 w 29"/>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1">
                    <a:moveTo>
                      <a:pt x="18" y="0"/>
                    </a:moveTo>
                    <a:cubicBezTo>
                      <a:pt x="15" y="0"/>
                      <a:pt x="11" y="1"/>
                      <a:pt x="8" y="2"/>
                    </a:cubicBezTo>
                    <a:cubicBezTo>
                      <a:pt x="7" y="2"/>
                      <a:pt x="6" y="3"/>
                      <a:pt x="6" y="3"/>
                    </a:cubicBezTo>
                    <a:cubicBezTo>
                      <a:pt x="5" y="3"/>
                      <a:pt x="5" y="3"/>
                      <a:pt x="5" y="3"/>
                    </a:cubicBezTo>
                    <a:cubicBezTo>
                      <a:pt x="5" y="4"/>
                      <a:pt x="5" y="4"/>
                      <a:pt x="5" y="4"/>
                    </a:cubicBezTo>
                    <a:cubicBezTo>
                      <a:pt x="0" y="6"/>
                      <a:pt x="1" y="9"/>
                      <a:pt x="5" y="10"/>
                    </a:cubicBezTo>
                    <a:cubicBezTo>
                      <a:pt x="5" y="10"/>
                      <a:pt x="5" y="10"/>
                      <a:pt x="6" y="10"/>
                    </a:cubicBezTo>
                    <a:cubicBezTo>
                      <a:pt x="6" y="10"/>
                      <a:pt x="6" y="10"/>
                      <a:pt x="6" y="10"/>
                    </a:cubicBezTo>
                    <a:cubicBezTo>
                      <a:pt x="8" y="11"/>
                      <a:pt x="9" y="11"/>
                      <a:pt x="11" y="11"/>
                    </a:cubicBezTo>
                    <a:cubicBezTo>
                      <a:pt x="15" y="11"/>
                      <a:pt x="20" y="10"/>
                      <a:pt x="24" y="8"/>
                    </a:cubicBezTo>
                    <a:cubicBezTo>
                      <a:pt x="26" y="7"/>
                      <a:pt x="27" y="6"/>
                      <a:pt x="28" y="5"/>
                    </a:cubicBezTo>
                    <a:cubicBezTo>
                      <a:pt x="29" y="2"/>
                      <a:pt x="24"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8" name="Freeform 189"/>
              <p:cNvSpPr>
                <a:spLocks/>
              </p:cNvSpPr>
              <p:nvPr/>
            </p:nvSpPr>
            <p:spPr bwMode="auto">
              <a:xfrm>
                <a:off x="785" y="700"/>
                <a:ext cx="42" cy="22"/>
              </a:xfrm>
              <a:custGeom>
                <a:avLst/>
                <a:gdLst>
                  <a:gd name="T0" fmla="*/ 14 w 27"/>
                  <a:gd name="T1" fmla="*/ 0 h 14"/>
                  <a:gd name="T2" fmla="*/ 5 w 27"/>
                  <a:gd name="T3" fmla="*/ 3 h 14"/>
                  <a:gd name="T4" fmla="*/ 4 w 27"/>
                  <a:gd name="T5" fmla="*/ 3 h 14"/>
                  <a:gd name="T6" fmla="*/ 4 w 27"/>
                  <a:gd name="T7" fmla="*/ 3 h 14"/>
                  <a:gd name="T8" fmla="*/ 4 w 27"/>
                  <a:gd name="T9" fmla="*/ 3 h 14"/>
                  <a:gd name="T10" fmla="*/ 7 w 27"/>
                  <a:gd name="T11" fmla="*/ 13 h 14"/>
                  <a:gd name="T12" fmla="*/ 8 w 27"/>
                  <a:gd name="T13" fmla="*/ 13 h 14"/>
                  <a:gd name="T14" fmla="*/ 8 w 27"/>
                  <a:gd name="T15" fmla="*/ 13 h 14"/>
                  <a:gd name="T16" fmla="*/ 14 w 27"/>
                  <a:gd name="T17" fmla="*/ 14 h 14"/>
                  <a:gd name="T18" fmla="*/ 24 w 27"/>
                  <a:gd name="T19" fmla="*/ 11 h 14"/>
                  <a:gd name="T20" fmla="*/ 21 w 27"/>
                  <a:gd name="T21" fmla="*/ 2 h 14"/>
                  <a:gd name="T22" fmla="*/ 21 w 27"/>
                  <a:gd name="T23" fmla="*/ 2 h 14"/>
                  <a:gd name="T24" fmla="*/ 21 w 27"/>
                  <a:gd name="T25" fmla="*/ 2 h 14"/>
                  <a:gd name="T26" fmla="*/ 14 w 27"/>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4">
                    <a:moveTo>
                      <a:pt x="14" y="0"/>
                    </a:moveTo>
                    <a:cubicBezTo>
                      <a:pt x="10" y="0"/>
                      <a:pt x="6" y="2"/>
                      <a:pt x="5" y="3"/>
                    </a:cubicBezTo>
                    <a:cubicBezTo>
                      <a:pt x="4" y="3"/>
                      <a:pt x="4" y="3"/>
                      <a:pt x="4" y="3"/>
                    </a:cubicBezTo>
                    <a:cubicBezTo>
                      <a:pt x="4" y="3"/>
                      <a:pt x="4" y="3"/>
                      <a:pt x="4" y="3"/>
                    </a:cubicBezTo>
                    <a:cubicBezTo>
                      <a:pt x="4" y="3"/>
                      <a:pt x="4" y="3"/>
                      <a:pt x="4" y="3"/>
                    </a:cubicBezTo>
                    <a:cubicBezTo>
                      <a:pt x="0" y="7"/>
                      <a:pt x="2" y="10"/>
                      <a:pt x="7" y="13"/>
                    </a:cubicBezTo>
                    <a:cubicBezTo>
                      <a:pt x="8" y="13"/>
                      <a:pt x="8" y="13"/>
                      <a:pt x="8" y="13"/>
                    </a:cubicBezTo>
                    <a:cubicBezTo>
                      <a:pt x="8" y="13"/>
                      <a:pt x="8" y="13"/>
                      <a:pt x="8" y="13"/>
                    </a:cubicBezTo>
                    <a:cubicBezTo>
                      <a:pt x="10" y="14"/>
                      <a:pt x="12" y="14"/>
                      <a:pt x="14" y="14"/>
                    </a:cubicBezTo>
                    <a:cubicBezTo>
                      <a:pt x="18" y="14"/>
                      <a:pt x="21" y="13"/>
                      <a:pt x="24" y="11"/>
                    </a:cubicBezTo>
                    <a:cubicBezTo>
                      <a:pt x="27" y="8"/>
                      <a:pt x="26" y="4"/>
                      <a:pt x="21" y="2"/>
                    </a:cubicBezTo>
                    <a:cubicBezTo>
                      <a:pt x="21" y="2"/>
                      <a:pt x="21" y="2"/>
                      <a:pt x="21" y="2"/>
                    </a:cubicBezTo>
                    <a:cubicBezTo>
                      <a:pt x="21" y="2"/>
                      <a:pt x="21" y="2"/>
                      <a:pt x="21" y="2"/>
                    </a:cubicBezTo>
                    <a:cubicBezTo>
                      <a:pt x="18" y="1"/>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9" name="Freeform 190"/>
              <p:cNvSpPr>
                <a:spLocks/>
              </p:cNvSpPr>
              <p:nvPr/>
            </p:nvSpPr>
            <p:spPr bwMode="auto">
              <a:xfrm>
                <a:off x="618" y="582"/>
                <a:ext cx="42" cy="14"/>
              </a:xfrm>
              <a:custGeom>
                <a:avLst/>
                <a:gdLst>
                  <a:gd name="T0" fmla="*/ 16 w 27"/>
                  <a:gd name="T1" fmla="*/ 0 h 9"/>
                  <a:gd name="T2" fmla="*/ 7 w 27"/>
                  <a:gd name="T3" fmla="*/ 2 h 9"/>
                  <a:gd name="T4" fmla="*/ 6 w 27"/>
                  <a:gd name="T5" fmla="*/ 2 h 9"/>
                  <a:gd name="T6" fmla="*/ 6 w 27"/>
                  <a:gd name="T7" fmla="*/ 2 h 9"/>
                  <a:gd name="T8" fmla="*/ 5 w 27"/>
                  <a:gd name="T9" fmla="*/ 2 h 9"/>
                  <a:gd name="T10" fmla="*/ 5 w 27"/>
                  <a:gd name="T11" fmla="*/ 2 h 9"/>
                  <a:gd name="T12" fmla="*/ 5 w 27"/>
                  <a:gd name="T13" fmla="*/ 2 h 9"/>
                  <a:gd name="T14" fmla="*/ 4 w 27"/>
                  <a:gd name="T15" fmla="*/ 3 h 9"/>
                  <a:gd name="T16" fmla="*/ 4 w 27"/>
                  <a:gd name="T17" fmla="*/ 8 h 9"/>
                  <a:gd name="T18" fmla="*/ 5 w 27"/>
                  <a:gd name="T19" fmla="*/ 9 h 9"/>
                  <a:gd name="T20" fmla="*/ 5 w 27"/>
                  <a:gd name="T21" fmla="*/ 9 h 9"/>
                  <a:gd name="T22" fmla="*/ 12 w 27"/>
                  <a:gd name="T23" fmla="*/ 9 h 9"/>
                  <a:gd name="T24" fmla="*/ 22 w 27"/>
                  <a:gd name="T25" fmla="*/ 7 h 9"/>
                  <a:gd name="T26" fmla="*/ 23 w 27"/>
                  <a:gd name="T27" fmla="*/ 7 h 9"/>
                  <a:gd name="T28" fmla="*/ 23 w 27"/>
                  <a:gd name="T29" fmla="*/ 7 h 9"/>
                  <a:gd name="T30" fmla="*/ 23 w 27"/>
                  <a:gd name="T31" fmla="*/ 7 h 9"/>
                  <a:gd name="T32" fmla="*/ 22 w 27"/>
                  <a:gd name="T33" fmla="*/ 1 h 9"/>
                  <a:gd name="T34" fmla="*/ 22 w 27"/>
                  <a:gd name="T35" fmla="*/ 1 h 9"/>
                  <a:gd name="T36" fmla="*/ 22 w 27"/>
                  <a:gd name="T37" fmla="*/ 1 h 9"/>
                  <a:gd name="T38" fmla="*/ 16 w 27"/>
                  <a:gd name="T3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9">
                    <a:moveTo>
                      <a:pt x="16" y="0"/>
                    </a:moveTo>
                    <a:cubicBezTo>
                      <a:pt x="13" y="0"/>
                      <a:pt x="9" y="1"/>
                      <a:pt x="7" y="2"/>
                    </a:cubicBezTo>
                    <a:cubicBezTo>
                      <a:pt x="7" y="2"/>
                      <a:pt x="7" y="2"/>
                      <a:pt x="6" y="2"/>
                    </a:cubicBezTo>
                    <a:cubicBezTo>
                      <a:pt x="6" y="2"/>
                      <a:pt x="6" y="2"/>
                      <a:pt x="6" y="2"/>
                    </a:cubicBezTo>
                    <a:cubicBezTo>
                      <a:pt x="5" y="2"/>
                      <a:pt x="5" y="2"/>
                      <a:pt x="5" y="2"/>
                    </a:cubicBezTo>
                    <a:cubicBezTo>
                      <a:pt x="5" y="2"/>
                      <a:pt x="5" y="2"/>
                      <a:pt x="5" y="2"/>
                    </a:cubicBezTo>
                    <a:cubicBezTo>
                      <a:pt x="5" y="2"/>
                      <a:pt x="5" y="2"/>
                      <a:pt x="5" y="2"/>
                    </a:cubicBezTo>
                    <a:cubicBezTo>
                      <a:pt x="4" y="3"/>
                      <a:pt x="4" y="3"/>
                      <a:pt x="4" y="3"/>
                    </a:cubicBezTo>
                    <a:cubicBezTo>
                      <a:pt x="1" y="4"/>
                      <a:pt x="0" y="7"/>
                      <a:pt x="4" y="8"/>
                    </a:cubicBezTo>
                    <a:cubicBezTo>
                      <a:pt x="4" y="8"/>
                      <a:pt x="4" y="8"/>
                      <a:pt x="5" y="9"/>
                    </a:cubicBezTo>
                    <a:cubicBezTo>
                      <a:pt x="5" y="9"/>
                      <a:pt x="5" y="9"/>
                      <a:pt x="5" y="9"/>
                    </a:cubicBezTo>
                    <a:cubicBezTo>
                      <a:pt x="7" y="9"/>
                      <a:pt x="9" y="9"/>
                      <a:pt x="12" y="9"/>
                    </a:cubicBezTo>
                    <a:cubicBezTo>
                      <a:pt x="15" y="9"/>
                      <a:pt x="19" y="9"/>
                      <a:pt x="22" y="7"/>
                    </a:cubicBezTo>
                    <a:cubicBezTo>
                      <a:pt x="23" y="7"/>
                      <a:pt x="23" y="7"/>
                      <a:pt x="23" y="7"/>
                    </a:cubicBezTo>
                    <a:cubicBezTo>
                      <a:pt x="23" y="7"/>
                      <a:pt x="23" y="7"/>
                      <a:pt x="23" y="7"/>
                    </a:cubicBezTo>
                    <a:cubicBezTo>
                      <a:pt x="23" y="7"/>
                      <a:pt x="23" y="7"/>
                      <a:pt x="23" y="7"/>
                    </a:cubicBezTo>
                    <a:cubicBezTo>
                      <a:pt x="26" y="5"/>
                      <a:pt x="27" y="3"/>
                      <a:pt x="22" y="1"/>
                    </a:cubicBezTo>
                    <a:cubicBezTo>
                      <a:pt x="22" y="1"/>
                      <a:pt x="22" y="1"/>
                      <a:pt x="22" y="1"/>
                    </a:cubicBezTo>
                    <a:cubicBezTo>
                      <a:pt x="22" y="1"/>
                      <a:pt x="22" y="1"/>
                      <a:pt x="22" y="1"/>
                    </a:cubicBezTo>
                    <a:cubicBezTo>
                      <a:pt x="20" y="1"/>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0" name="Freeform 191"/>
              <p:cNvSpPr>
                <a:spLocks/>
              </p:cNvSpPr>
              <p:nvPr/>
            </p:nvSpPr>
            <p:spPr bwMode="auto">
              <a:xfrm>
                <a:off x="882" y="533"/>
                <a:ext cx="29" cy="6"/>
              </a:xfrm>
              <a:custGeom>
                <a:avLst/>
                <a:gdLst>
                  <a:gd name="T0" fmla="*/ 2 w 19"/>
                  <a:gd name="T1" fmla="*/ 0 h 4"/>
                  <a:gd name="T2" fmla="*/ 0 w 19"/>
                  <a:gd name="T3" fmla="*/ 1 h 4"/>
                  <a:gd name="T4" fmla="*/ 1 w 19"/>
                  <a:gd name="T5" fmla="*/ 2 h 4"/>
                  <a:gd name="T6" fmla="*/ 2 w 19"/>
                  <a:gd name="T7" fmla="*/ 2 h 4"/>
                  <a:gd name="T8" fmla="*/ 2 w 19"/>
                  <a:gd name="T9" fmla="*/ 2 h 4"/>
                  <a:gd name="T10" fmla="*/ 16 w 19"/>
                  <a:gd name="T11" fmla="*/ 4 h 4"/>
                  <a:gd name="T12" fmla="*/ 16 w 19"/>
                  <a:gd name="T13" fmla="*/ 4 h 4"/>
                  <a:gd name="T14" fmla="*/ 17 w 19"/>
                  <a:gd name="T15" fmla="*/ 4 h 4"/>
                  <a:gd name="T16" fmla="*/ 17 w 19"/>
                  <a:gd name="T17" fmla="*/ 4 h 4"/>
                  <a:gd name="T18" fmla="*/ 19 w 19"/>
                  <a:gd name="T19" fmla="*/ 4 h 4"/>
                  <a:gd name="T20" fmla="*/ 18 w 19"/>
                  <a:gd name="T21" fmla="*/ 3 h 4"/>
                  <a:gd name="T22" fmla="*/ 6 w 19"/>
                  <a:gd name="T23" fmla="*/ 1 h 4"/>
                  <a:gd name="T24" fmla="*/ 4 w 19"/>
                  <a:gd name="T25" fmla="*/ 1 h 4"/>
                  <a:gd name="T26" fmla="*/ 4 w 19"/>
                  <a:gd name="T27" fmla="*/ 1 h 4"/>
                  <a:gd name="T28" fmla="*/ 4 w 19"/>
                  <a:gd name="T29" fmla="*/ 1 h 4"/>
                  <a:gd name="T30" fmla="*/ 2 w 19"/>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
                    <a:moveTo>
                      <a:pt x="2" y="0"/>
                    </a:moveTo>
                    <a:cubicBezTo>
                      <a:pt x="1" y="0"/>
                      <a:pt x="0" y="1"/>
                      <a:pt x="0" y="1"/>
                    </a:cubicBezTo>
                    <a:cubicBezTo>
                      <a:pt x="0" y="1"/>
                      <a:pt x="0" y="1"/>
                      <a:pt x="1" y="2"/>
                    </a:cubicBezTo>
                    <a:cubicBezTo>
                      <a:pt x="1" y="2"/>
                      <a:pt x="2" y="2"/>
                      <a:pt x="2" y="2"/>
                    </a:cubicBezTo>
                    <a:cubicBezTo>
                      <a:pt x="2" y="2"/>
                      <a:pt x="2" y="2"/>
                      <a:pt x="2" y="2"/>
                    </a:cubicBezTo>
                    <a:cubicBezTo>
                      <a:pt x="6" y="3"/>
                      <a:pt x="12" y="4"/>
                      <a:pt x="16" y="4"/>
                    </a:cubicBezTo>
                    <a:cubicBezTo>
                      <a:pt x="16" y="4"/>
                      <a:pt x="16" y="4"/>
                      <a:pt x="16" y="4"/>
                    </a:cubicBezTo>
                    <a:cubicBezTo>
                      <a:pt x="16" y="4"/>
                      <a:pt x="17" y="4"/>
                      <a:pt x="17" y="4"/>
                    </a:cubicBezTo>
                    <a:cubicBezTo>
                      <a:pt x="17" y="4"/>
                      <a:pt x="17" y="4"/>
                      <a:pt x="17" y="4"/>
                    </a:cubicBezTo>
                    <a:cubicBezTo>
                      <a:pt x="19" y="4"/>
                      <a:pt x="19" y="4"/>
                      <a:pt x="19" y="4"/>
                    </a:cubicBezTo>
                    <a:cubicBezTo>
                      <a:pt x="19" y="3"/>
                      <a:pt x="19" y="3"/>
                      <a:pt x="18" y="3"/>
                    </a:cubicBezTo>
                    <a:cubicBezTo>
                      <a:pt x="15" y="2"/>
                      <a:pt x="10" y="1"/>
                      <a:pt x="6" y="1"/>
                    </a:cubicBezTo>
                    <a:cubicBezTo>
                      <a:pt x="5" y="1"/>
                      <a:pt x="5" y="1"/>
                      <a:pt x="4" y="1"/>
                    </a:cubicBezTo>
                    <a:cubicBezTo>
                      <a:pt x="4" y="1"/>
                      <a:pt x="4" y="1"/>
                      <a:pt x="4" y="1"/>
                    </a:cubicBezTo>
                    <a:cubicBezTo>
                      <a:pt x="4" y="1"/>
                      <a:pt x="4" y="1"/>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1" name="Freeform 192"/>
              <p:cNvSpPr>
                <a:spLocks/>
              </p:cNvSpPr>
              <p:nvPr/>
            </p:nvSpPr>
            <p:spPr bwMode="auto">
              <a:xfrm>
                <a:off x="950" y="602"/>
                <a:ext cx="33" cy="13"/>
              </a:xfrm>
              <a:custGeom>
                <a:avLst/>
                <a:gdLst>
                  <a:gd name="T0" fmla="*/ 8 w 21"/>
                  <a:gd name="T1" fmla="*/ 0 h 8"/>
                  <a:gd name="T2" fmla="*/ 3 w 21"/>
                  <a:gd name="T3" fmla="*/ 1 h 8"/>
                  <a:gd name="T4" fmla="*/ 3 w 21"/>
                  <a:gd name="T5" fmla="*/ 1 h 8"/>
                  <a:gd name="T6" fmla="*/ 5 w 21"/>
                  <a:gd name="T7" fmla="*/ 7 h 8"/>
                  <a:gd name="T8" fmla="*/ 5 w 21"/>
                  <a:gd name="T9" fmla="*/ 7 h 8"/>
                  <a:gd name="T10" fmla="*/ 5 w 21"/>
                  <a:gd name="T11" fmla="*/ 7 h 8"/>
                  <a:gd name="T12" fmla="*/ 13 w 21"/>
                  <a:gd name="T13" fmla="*/ 8 h 8"/>
                  <a:gd name="T14" fmla="*/ 19 w 21"/>
                  <a:gd name="T15" fmla="*/ 7 h 8"/>
                  <a:gd name="T16" fmla="*/ 19 w 21"/>
                  <a:gd name="T17" fmla="*/ 7 h 8"/>
                  <a:gd name="T18" fmla="*/ 20 w 21"/>
                  <a:gd name="T19" fmla="*/ 6 h 8"/>
                  <a:gd name="T20" fmla="*/ 17 w 21"/>
                  <a:gd name="T21" fmla="*/ 2 h 8"/>
                  <a:gd name="T22" fmla="*/ 17 w 21"/>
                  <a:gd name="T23" fmla="*/ 2 h 8"/>
                  <a:gd name="T24" fmla="*/ 17 w 21"/>
                  <a:gd name="T25" fmla="*/ 2 h 8"/>
                  <a:gd name="T26" fmla="*/ 17 w 21"/>
                  <a:gd name="T27" fmla="*/ 2 h 8"/>
                  <a:gd name="T28" fmla="*/ 17 w 21"/>
                  <a:gd name="T29" fmla="*/ 2 h 8"/>
                  <a:gd name="T30" fmla="*/ 8 w 21"/>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8">
                    <a:moveTo>
                      <a:pt x="8" y="0"/>
                    </a:moveTo>
                    <a:cubicBezTo>
                      <a:pt x="5" y="0"/>
                      <a:pt x="3" y="1"/>
                      <a:pt x="3" y="1"/>
                    </a:cubicBezTo>
                    <a:cubicBezTo>
                      <a:pt x="3" y="1"/>
                      <a:pt x="3" y="1"/>
                      <a:pt x="3" y="1"/>
                    </a:cubicBezTo>
                    <a:cubicBezTo>
                      <a:pt x="0" y="2"/>
                      <a:pt x="0" y="4"/>
                      <a:pt x="5" y="7"/>
                    </a:cubicBezTo>
                    <a:cubicBezTo>
                      <a:pt x="5" y="7"/>
                      <a:pt x="5" y="7"/>
                      <a:pt x="5" y="7"/>
                    </a:cubicBezTo>
                    <a:cubicBezTo>
                      <a:pt x="5" y="7"/>
                      <a:pt x="5" y="7"/>
                      <a:pt x="5" y="7"/>
                    </a:cubicBezTo>
                    <a:cubicBezTo>
                      <a:pt x="8" y="8"/>
                      <a:pt x="11" y="8"/>
                      <a:pt x="13" y="8"/>
                    </a:cubicBezTo>
                    <a:cubicBezTo>
                      <a:pt x="15" y="8"/>
                      <a:pt x="17" y="8"/>
                      <a:pt x="19" y="7"/>
                    </a:cubicBezTo>
                    <a:cubicBezTo>
                      <a:pt x="19" y="7"/>
                      <a:pt x="19" y="7"/>
                      <a:pt x="19" y="7"/>
                    </a:cubicBezTo>
                    <a:cubicBezTo>
                      <a:pt x="20" y="7"/>
                      <a:pt x="20" y="6"/>
                      <a:pt x="20" y="6"/>
                    </a:cubicBezTo>
                    <a:cubicBezTo>
                      <a:pt x="21" y="5"/>
                      <a:pt x="20" y="3"/>
                      <a:pt x="17" y="2"/>
                    </a:cubicBezTo>
                    <a:cubicBezTo>
                      <a:pt x="17" y="2"/>
                      <a:pt x="17" y="2"/>
                      <a:pt x="17" y="2"/>
                    </a:cubicBezTo>
                    <a:cubicBezTo>
                      <a:pt x="17" y="2"/>
                      <a:pt x="17" y="2"/>
                      <a:pt x="17" y="2"/>
                    </a:cubicBezTo>
                    <a:cubicBezTo>
                      <a:pt x="17" y="2"/>
                      <a:pt x="17" y="2"/>
                      <a:pt x="17" y="2"/>
                    </a:cubicBezTo>
                    <a:cubicBezTo>
                      <a:pt x="17" y="2"/>
                      <a:pt x="17" y="2"/>
                      <a:pt x="17" y="2"/>
                    </a:cubicBezTo>
                    <a:cubicBezTo>
                      <a:pt x="13" y="1"/>
                      <a:pt x="11"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2" name="Freeform 193"/>
              <p:cNvSpPr>
                <a:spLocks/>
              </p:cNvSpPr>
              <p:nvPr/>
            </p:nvSpPr>
            <p:spPr bwMode="auto">
              <a:xfrm>
                <a:off x="1318" y="680"/>
                <a:ext cx="12" cy="8"/>
              </a:xfrm>
              <a:custGeom>
                <a:avLst/>
                <a:gdLst>
                  <a:gd name="T0" fmla="*/ 0 w 8"/>
                  <a:gd name="T1" fmla="*/ 0 h 5"/>
                  <a:gd name="T2" fmla="*/ 4 w 8"/>
                  <a:gd name="T3" fmla="*/ 3 h 5"/>
                  <a:gd name="T4" fmla="*/ 8 w 8"/>
                  <a:gd name="T5" fmla="*/ 5 h 5"/>
                  <a:gd name="T6" fmla="*/ 8 w 8"/>
                  <a:gd name="T7" fmla="*/ 5 h 5"/>
                  <a:gd name="T8" fmla="*/ 8 w 8"/>
                  <a:gd name="T9" fmla="*/ 5 h 5"/>
                  <a:gd name="T10" fmla="*/ 8 w 8"/>
                  <a:gd name="T11" fmla="*/ 5 h 5"/>
                  <a:gd name="T12" fmla="*/ 6 w 8"/>
                  <a:gd name="T13" fmla="*/ 3 h 5"/>
                  <a:gd name="T14" fmla="*/ 1 w 8"/>
                  <a:gd name="T15" fmla="*/ 1 h 5"/>
                  <a:gd name="T16" fmla="*/ 0 w 8"/>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0" y="0"/>
                    </a:moveTo>
                    <a:cubicBezTo>
                      <a:pt x="0" y="0"/>
                      <a:pt x="1" y="1"/>
                      <a:pt x="4" y="3"/>
                    </a:cubicBezTo>
                    <a:cubicBezTo>
                      <a:pt x="7" y="4"/>
                      <a:pt x="8" y="5"/>
                      <a:pt x="8" y="5"/>
                    </a:cubicBezTo>
                    <a:cubicBezTo>
                      <a:pt x="8" y="5"/>
                      <a:pt x="8" y="5"/>
                      <a:pt x="8" y="5"/>
                    </a:cubicBezTo>
                    <a:cubicBezTo>
                      <a:pt x="8" y="5"/>
                      <a:pt x="8" y="5"/>
                      <a:pt x="8" y="5"/>
                    </a:cubicBezTo>
                    <a:cubicBezTo>
                      <a:pt x="8" y="5"/>
                      <a:pt x="8" y="5"/>
                      <a:pt x="8" y="5"/>
                    </a:cubicBezTo>
                    <a:cubicBezTo>
                      <a:pt x="8" y="5"/>
                      <a:pt x="7" y="4"/>
                      <a:pt x="6" y="3"/>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3" name="Freeform 194"/>
              <p:cNvSpPr>
                <a:spLocks/>
              </p:cNvSpPr>
              <p:nvPr/>
            </p:nvSpPr>
            <p:spPr bwMode="auto">
              <a:xfrm>
                <a:off x="1245" y="1040"/>
                <a:ext cx="25" cy="21"/>
              </a:xfrm>
              <a:custGeom>
                <a:avLst/>
                <a:gdLst>
                  <a:gd name="T0" fmla="*/ 6 w 16"/>
                  <a:gd name="T1" fmla="*/ 0 h 13"/>
                  <a:gd name="T2" fmla="*/ 2 w 16"/>
                  <a:gd name="T3" fmla="*/ 2 h 13"/>
                  <a:gd name="T4" fmla="*/ 6 w 16"/>
                  <a:gd name="T5" fmla="*/ 12 h 13"/>
                  <a:gd name="T6" fmla="*/ 11 w 16"/>
                  <a:gd name="T7" fmla="*/ 13 h 13"/>
                  <a:gd name="T8" fmla="*/ 15 w 16"/>
                  <a:gd name="T9" fmla="*/ 10 h 13"/>
                  <a:gd name="T10" fmla="*/ 16 w 16"/>
                  <a:gd name="T11" fmla="*/ 7 h 13"/>
                  <a:gd name="T12" fmla="*/ 15 w 16"/>
                  <a:gd name="T13" fmla="*/ 6 h 13"/>
                  <a:gd name="T14" fmla="*/ 6 w 1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6" y="0"/>
                    </a:moveTo>
                    <a:cubicBezTo>
                      <a:pt x="4" y="0"/>
                      <a:pt x="3" y="0"/>
                      <a:pt x="2" y="2"/>
                    </a:cubicBezTo>
                    <a:cubicBezTo>
                      <a:pt x="0" y="5"/>
                      <a:pt x="2" y="9"/>
                      <a:pt x="6" y="12"/>
                    </a:cubicBezTo>
                    <a:cubicBezTo>
                      <a:pt x="8" y="12"/>
                      <a:pt x="9" y="13"/>
                      <a:pt x="11" y="13"/>
                    </a:cubicBezTo>
                    <a:cubicBezTo>
                      <a:pt x="13" y="13"/>
                      <a:pt x="15" y="12"/>
                      <a:pt x="15" y="10"/>
                    </a:cubicBezTo>
                    <a:cubicBezTo>
                      <a:pt x="16" y="9"/>
                      <a:pt x="16" y="8"/>
                      <a:pt x="16" y="7"/>
                    </a:cubicBezTo>
                    <a:cubicBezTo>
                      <a:pt x="16" y="7"/>
                      <a:pt x="16" y="7"/>
                      <a:pt x="15" y="6"/>
                    </a:cubicBezTo>
                    <a:cubicBezTo>
                      <a:pt x="14" y="2"/>
                      <a:pt x="10"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4" name="Freeform 195"/>
              <p:cNvSpPr>
                <a:spLocks/>
              </p:cNvSpPr>
              <p:nvPr/>
            </p:nvSpPr>
            <p:spPr bwMode="auto">
              <a:xfrm>
                <a:off x="1393" y="1366"/>
                <a:ext cx="27" cy="27"/>
              </a:xfrm>
              <a:custGeom>
                <a:avLst/>
                <a:gdLst>
                  <a:gd name="T0" fmla="*/ 7 w 18"/>
                  <a:gd name="T1" fmla="*/ 0 h 17"/>
                  <a:gd name="T2" fmla="*/ 2 w 18"/>
                  <a:gd name="T3" fmla="*/ 4 h 17"/>
                  <a:gd name="T4" fmla="*/ 6 w 18"/>
                  <a:gd name="T5" fmla="*/ 15 h 17"/>
                  <a:gd name="T6" fmla="*/ 7 w 18"/>
                  <a:gd name="T7" fmla="*/ 16 h 17"/>
                  <a:gd name="T8" fmla="*/ 11 w 18"/>
                  <a:gd name="T9" fmla="*/ 17 h 17"/>
                  <a:gd name="T10" fmla="*/ 16 w 18"/>
                  <a:gd name="T11" fmla="*/ 8 h 17"/>
                  <a:gd name="T12" fmla="*/ 13 w 18"/>
                  <a:gd name="T13" fmla="*/ 3 h 17"/>
                  <a:gd name="T14" fmla="*/ 11 w 18"/>
                  <a:gd name="T15" fmla="*/ 1 h 17"/>
                  <a:gd name="T16" fmla="*/ 7 w 1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7" y="0"/>
                    </a:moveTo>
                    <a:cubicBezTo>
                      <a:pt x="5" y="0"/>
                      <a:pt x="3" y="1"/>
                      <a:pt x="2" y="4"/>
                    </a:cubicBezTo>
                    <a:cubicBezTo>
                      <a:pt x="0" y="7"/>
                      <a:pt x="1" y="12"/>
                      <a:pt x="6" y="15"/>
                    </a:cubicBezTo>
                    <a:cubicBezTo>
                      <a:pt x="7" y="16"/>
                      <a:pt x="7" y="16"/>
                      <a:pt x="7" y="16"/>
                    </a:cubicBezTo>
                    <a:cubicBezTo>
                      <a:pt x="8" y="16"/>
                      <a:pt x="10" y="17"/>
                      <a:pt x="11" y="17"/>
                    </a:cubicBezTo>
                    <a:cubicBezTo>
                      <a:pt x="15" y="17"/>
                      <a:pt x="18" y="13"/>
                      <a:pt x="16" y="8"/>
                    </a:cubicBezTo>
                    <a:cubicBezTo>
                      <a:pt x="15" y="6"/>
                      <a:pt x="14" y="4"/>
                      <a:pt x="13" y="3"/>
                    </a:cubicBezTo>
                    <a:cubicBezTo>
                      <a:pt x="12" y="2"/>
                      <a:pt x="11" y="2"/>
                      <a:pt x="11" y="1"/>
                    </a:cubicBezTo>
                    <a:cubicBezTo>
                      <a:pt x="9" y="1"/>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5" name="Freeform 196"/>
              <p:cNvSpPr>
                <a:spLocks/>
              </p:cNvSpPr>
              <p:nvPr/>
            </p:nvSpPr>
            <p:spPr bwMode="auto">
              <a:xfrm>
                <a:off x="843" y="1188"/>
                <a:ext cx="32" cy="23"/>
              </a:xfrm>
              <a:custGeom>
                <a:avLst/>
                <a:gdLst>
                  <a:gd name="T0" fmla="*/ 9 w 21"/>
                  <a:gd name="T1" fmla="*/ 0 h 15"/>
                  <a:gd name="T2" fmla="*/ 2 w 21"/>
                  <a:gd name="T3" fmla="*/ 3 h 15"/>
                  <a:gd name="T4" fmla="*/ 6 w 21"/>
                  <a:gd name="T5" fmla="*/ 14 h 15"/>
                  <a:gd name="T6" fmla="*/ 10 w 21"/>
                  <a:gd name="T7" fmla="*/ 15 h 15"/>
                  <a:gd name="T8" fmla="*/ 13 w 21"/>
                  <a:gd name="T9" fmla="*/ 15 h 15"/>
                  <a:gd name="T10" fmla="*/ 13 w 21"/>
                  <a:gd name="T11" fmla="*/ 1 h 15"/>
                  <a:gd name="T12" fmla="*/ 13 w 21"/>
                  <a:gd name="T13" fmla="*/ 1 h 15"/>
                  <a:gd name="T14" fmla="*/ 10 w 21"/>
                  <a:gd name="T15" fmla="*/ 0 h 15"/>
                  <a:gd name="T16" fmla="*/ 9 w 2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5">
                    <a:moveTo>
                      <a:pt x="9" y="0"/>
                    </a:moveTo>
                    <a:cubicBezTo>
                      <a:pt x="6" y="0"/>
                      <a:pt x="3" y="1"/>
                      <a:pt x="2" y="3"/>
                    </a:cubicBezTo>
                    <a:cubicBezTo>
                      <a:pt x="0" y="6"/>
                      <a:pt x="0" y="11"/>
                      <a:pt x="6" y="14"/>
                    </a:cubicBezTo>
                    <a:cubicBezTo>
                      <a:pt x="7" y="15"/>
                      <a:pt x="9" y="15"/>
                      <a:pt x="10" y="15"/>
                    </a:cubicBezTo>
                    <a:cubicBezTo>
                      <a:pt x="11" y="15"/>
                      <a:pt x="12" y="15"/>
                      <a:pt x="13" y="15"/>
                    </a:cubicBezTo>
                    <a:cubicBezTo>
                      <a:pt x="20" y="13"/>
                      <a:pt x="21" y="4"/>
                      <a:pt x="13" y="1"/>
                    </a:cubicBezTo>
                    <a:cubicBezTo>
                      <a:pt x="13" y="1"/>
                      <a:pt x="13" y="1"/>
                      <a:pt x="13" y="1"/>
                    </a:cubicBezTo>
                    <a:cubicBezTo>
                      <a:pt x="12" y="0"/>
                      <a:pt x="11" y="0"/>
                      <a:pt x="10"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6" name="Freeform 197"/>
              <p:cNvSpPr>
                <a:spLocks/>
              </p:cNvSpPr>
              <p:nvPr/>
            </p:nvSpPr>
            <p:spPr bwMode="auto">
              <a:xfrm>
                <a:off x="495" y="1040"/>
                <a:ext cx="33" cy="22"/>
              </a:xfrm>
              <a:custGeom>
                <a:avLst/>
                <a:gdLst>
                  <a:gd name="T0" fmla="*/ 11 w 21"/>
                  <a:gd name="T1" fmla="*/ 0 h 14"/>
                  <a:gd name="T2" fmla="*/ 3 w 21"/>
                  <a:gd name="T3" fmla="*/ 4 h 14"/>
                  <a:gd name="T4" fmla="*/ 6 w 21"/>
                  <a:gd name="T5" fmla="*/ 14 h 14"/>
                  <a:gd name="T6" fmla="*/ 10 w 21"/>
                  <a:gd name="T7" fmla="*/ 14 h 14"/>
                  <a:gd name="T8" fmla="*/ 14 w 21"/>
                  <a:gd name="T9" fmla="*/ 14 h 14"/>
                  <a:gd name="T10" fmla="*/ 18 w 21"/>
                  <a:gd name="T11" fmla="*/ 3 h 14"/>
                  <a:gd name="T12" fmla="*/ 17 w 21"/>
                  <a:gd name="T13" fmla="*/ 2 h 14"/>
                  <a:gd name="T14" fmla="*/ 15 w 21"/>
                  <a:gd name="T15" fmla="*/ 1 h 14"/>
                  <a:gd name="T16" fmla="*/ 15 w 21"/>
                  <a:gd name="T17" fmla="*/ 1 h 14"/>
                  <a:gd name="T18" fmla="*/ 15 w 21"/>
                  <a:gd name="T19" fmla="*/ 1 h 14"/>
                  <a:gd name="T20" fmla="*/ 11 w 2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4">
                    <a:moveTo>
                      <a:pt x="11" y="0"/>
                    </a:moveTo>
                    <a:cubicBezTo>
                      <a:pt x="7" y="0"/>
                      <a:pt x="4" y="2"/>
                      <a:pt x="3" y="4"/>
                    </a:cubicBezTo>
                    <a:cubicBezTo>
                      <a:pt x="0" y="7"/>
                      <a:pt x="0" y="11"/>
                      <a:pt x="6" y="14"/>
                    </a:cubicBezTo>
                    <a:cubicBezTo>
                      <a:pt x="7" y="14"/>
                      <a:pt x="9" y="14"/>
                      <a:pt x="10" y="14"/>
                    </a:cubicBezTo>
                    <a:cubicBezTo>
                      <a:pt x="11" y="14"/>
                      <a:pt x="13" y="14"/>
                      <a:pt x="14" y="14"/>
                    </a:cubicBezTo>
                    <a:cubicBezTo>
                      <a:pt x="19" y="12"/>
                      <a:pt x="21" y="6"/>
                      <a:pt x="18" y="3"/>
                    </a:cubicBezTo>
                    <a:cubicBezTo>
                      <a:pt x="17" y="3"/>
                      <a:pt x="17" y="3"/>
                      <a:pt x="17" y="2"/>
                    </a:cubicBezTo>
                    <a:cubicBezTo>
                      <a:pt x="17" y="2"/>
                      <a:pt x="16" y="1"/>
                      <a:pt x="15" y="1"/>
                    </a:cubicBezTo>
                    <a:cubicBezTo>
                      <a:pt x="15" y="1"/>
                      <a:pt x="15" y="1"/>
                      <a:pt x="15" y="1"/>
                    </a:cubicBezTo>
                    <a:cubicBezTo>
                      <a:pt x="15" y="1"/>
                      <a:pt x="15" y="1"/>
                      <a:pt x="15" y="1"/>
                    </a:cubicBezTo>
                    <a:cubicBezTo>
                      <a:pt x="13" y="1"/>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7" name="Freeform 198"/>
              <p:cNvSpPr>
                <a:spLocks/>
              </p:cNvSpPr>
              <p:nvPr/>
            </p:nvSpPr>
            <p:spPr bwMode="auto">
              <a:xfrm>
                <a:off x="70" y="936"/>
                <a:ext cx="32" cy="20"/>
              </a:xfrm>
              <a:custGeom>
                <a:avLst/>
                <a:gdLst>
                  <a:gd name="T0" fmla="*/ 13 w 21"/>
                  <a:gd name="T1" fmla="*/ 0 h 13"/>
                  <a:gd name="T2" fmla="*/ 3 w 21"/>
                  <a:gd name="T3" fmla="*/ 4 h 13"/>
                  <a:gd name="T4" fmla="*/ 5 w 21"/>
                  <a:gd name="T5" fmla="*/ 12 h 13"/>
                  <a:gd name="T6" fmla="*/ 8 w 21"/>
                  <a:gd name="T7" fmla="*/ 13 h 13"/>
                  <a:gd name="T8" fmla="*/ 15 w 21"/>
                  <a:gd name="T9" fmla="*/ 11 h 13"/>
                  <a:gd name="T10" fmla="*/ 18 w 21"/>
                  <a:gd name="T11" fmla="*/ 1 h 13"/>
                  <a:gd name="T12" fmla="*/ 15 w 21"/>
                  <a:gd name="T13" fmla="*/ 0 h 13"/>
                  <a:gd name="T14" fmla="*/ 15 w 21"/>
                  <a:gd name="T15" fmla="*/ 0 h 13"/>
                  <a:gd name="T16" fmla="*/ 15 w 21"/>
                  <a:gd name="T17" fmla="*/ 0 h 13"/>
                  <a:gd name="T18" fmla="*/ 13 w 21"/>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3">
                    <a:moveTo>
                      <a:pt x="13" y="0"/>
                    </a:moveTo>
                    <a:cubicBezTo>
                      <a:pt x="9" y="0"/>
                      <a:pt x="5" y="1"/>
                      <a:pt x="3" y="4"/>
                    </a:cubicBezTo>
                    <a:cubicBezTo>
                      <a:pt x="0" y="7"/>
                      <a:pt x="0" y="11"/>
                      <a:pt x="5" y="12"/>
                    </a:cubicBezTo>
                    <a:cubicBezTo>
                      <a:pt x="6" y="13"/>
                      <a:pt x="7" y="13"/>
                      <a:pt x="8" y="13"/>
                    </a:cubicBezTo>
                    <a:cubicBezTo>
                      <a:pt x="10" y="13"/>
                      <a:pt x="13" y="12"/>
                      <a:pt x="15" y="11"/>
                    </a:cubicBezTo>
                    <a:cubicBezTo>
                      <a:pt x="19" y="8"/>
                      <a:pt x="21" y="4"/>
                      <a:pt x="18" y="1"/>
                    </a:cubicBezTo>
                    <a:cubicBezTo>
                      <a:pt x="17" y="1"/>
                      <a:pt x="17" y="0"/>
                      <a:pt x="15" y="0"/>
                    </a:cubicBezTo>
                    <a:cubicBezTo>
                      <a:pt x="15" y="0"/>
                      <a:pt x="15" y="0"/>
                      <a:pt x="15" y="0"/>
                    </a:cubicBezTo>
                    <a:cubicBezTo>
                      <a:pt x="15" y="0"/>
                      <a:pt x="15" y="0"/>
                      <a:pt x="15"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8" name="Freeform 199"/>
              <p:cNvSpPr>
                <a:spLocks/>
              </p:cNvSpPr>
              <p:nvPr/>
            </p:nvSpPr>
            <p:spPr bwMode="auto">
              <a:xfrm>
                <a:off x="467" y="778"/>
                <a:ext cx="33" cy="15"/>
              </a:xfrm>
              <a:custGeom>
                <a:avLst/>
                <a:gdLst>
                  <a:gd name="T0" fmla="*/ 11 w 21"/>
                  <a:gd name="T1" fmla="*/ 0 h 10"/>
                  <a:gd name="T2" fmla="*/ 3 w 21"/>
                  <a:gd name="T3" fmla="*/ 2 h 10"/>
                  <a:gd name="T4" fmla="*/ 5 w 21"/>
                  <a:gd name="T5" fmla="*/ 10 h 10"/>
                  <a:gd name="T6" fmla="*/ 9 w 21"/>
                  <a:gd name="T7" fmla="*/ 10 h 10"/>
                  <a:gd name="T8" fmla="*/ 15 w 21"/>
                  <a:gd name="T9" fmla="*/ 9 h 10"/>
                  <a:gd name="T10" fmla="*/ 15 w 21"/>
                  <a:gd name="T11" fmla="*/ 0 h 10"/>
                  <a:gd name="T12" fmla="*/ 11 w 2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11" y="0"/>
                    </a:moveTo>
                    <a:cubicBezTo>
                      <a:pt x="8" y="0"/>
                      <a:pt x="5" y="1"/>
                      <a:pt x="3" y="2"/>
                    </a:cubicBezTo>
                    <a:cubicBezTo>
                      <a:pt x="1" y="4"/>
                      <a:pt x="0" y="8"/>
                      <a:pt x="5" y="10"/>
                    </a:cubicBezTo>
                    <a:cubicBezTo>
                      <a:pt x="6" y="10"/>
                      <a:pt x="8" y="10"/>
                      <a:pt x="9" y="10"/>
                    </a:cubicBezTo>
                    <a:cubicBezTo>
                      <a:pt x="11" y="10"/>
                      <a:pt x="13" y="9"/>
                      <a:pt x="15" y="9"/>
                    </a:cubicBezTo>
                    <a:cubicBezTo>
                      <a:pt x="19" y="7"/>
                      <a:pt x="21" y="2"/>
                      <a:pt x="15" y="0"/>
                    </a:cubicBezTo>
                    <a:cubicBezTo>
                      <a:pt x="14"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9" name="Freeform 200"/>
              <p:cNvSpPr>
                <a:spLocks/>
              </p:cNvSpPr>
              <p:nvPr/>
            </p:nvSpPr>
            <p:spPr bwMode="auto">
              <a:xfrm>
                <a:off x="253" y="562"/>
                <a:ext cx="28" cy="9"/>
              </a:xfrm>
              <a:custGeom>
                <a:avLst/>
                <a:gdLst>
                  <a:gd name="T0" fmla="*/ 14 w 18"/>
                  <a:gd name="T1" fmla="*/ 0 h 6"/>
                  <a:gd name="T2" fmla="*/ 4 w 18"/>
                  <a:gd name="T3" fmla="*/ 2 h 6"/>
                  <a:gd name="T4" fmla="*/ 1 w 18"/>
                  <a:gd name="T5" fmla="*/ 4 h 6"/>
                  <a:gd name="T6" fmla="*/ 2 w 18"/>
                  <a:gd name="T7" fmla="*/ 6 h 6"/>
                  <a:gd name="T8" fmla="*/ 3 w 18"/>
                  <a:gd name="T9" fmla="*/ 6 h 6"/>
                  <a:gd name="T10" fmla="*/ 14 w 18"/>
                  <a:gd name="T11" fmla="*/ 4 h 6"/>
                  <a:gd name="T12" fmla="*/ 16 w 18"/>
                  <a:gd name="T13" fmla="*/ 3 h 6"/>
                  <a:gd name="T14" fmla="*/ 16 w 18"/>
                  <a:gd name="T15" fmla="*/ 2 h 6"/>
                  <a:gd name="T16" fmla="*/ 18 w 18"/>
                  <a:gd name="T17" fmla="*/ 1 h 6"/>
                  <a:gd name="T18" fmla="*/ 14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4" y="0"/>
                    </a:moveTo>
                    <a:cubicBezTo>
                      <a:pt x="12" y="0"/>
                      <a:pt x="8" y="1"/>
                      <a:pt x="4" y="2"/>
                    </a:cubicBezTo>
                    <a:cubicBezTo>
                      <a:pt x="3" y="3"/>
                      <a:pt x="2" y="3"/>
                      <a:pt x="1" y="4"/>
                    </a:cubicBezTo>
                    <a:cubicBezTo>
                      <a:pt x="0" y="4"/>
                      <a:pt x="0" y="5"/>
                      <a:pt x="2" y="6"/>
                    </a:cubicBezTo>
                    <a:cubicBezTo>
                      <a:pt x="2" y="6"/>
                      <a:pt x="3" y="6"/>
                      <a:pt x="3" y="6"/>
                    </a:cubicBezTo>
                    <a:cubicBezTo>
                      <a:pt x="7" y="6"/>
                      <a:pt x="11" y="5"/>
                      <a:pt x="14" y="4"/>
                    </a:cubicBezTo>
                    <a:cubicBezTo>
                      <a:pt x="15" y="3"/>
                      <a:pt x="15" y="3"/>
                      <a:pt x="16" y="3"/>
                    </a:cubicBezTo>
                    <a:cubicBezTo>
                      <a:pt x="16" y="3"/>
                      <a:pt x="16" y="3"/>
                      <a:pt x="16" y="2"/>
                    </a:cubicBezTo>
                    <a:cubicBezTo>
                      <a:pt x="17" y="2"/>
                      <a:pt x="17" y="2"/>
                      <a:pt x="18" y="1"/>
                    </a:cubicBezTo>
                    <a:cubicBezTo>
                      <a:pt x="18" y="0"/>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40" name="Freeform 201"/>
              <p:cNvSpPr>
                <a:spLocks/>
              </p:cNvSpPr>
              <p:nvPr/>
            </p:nvSpPr>
            <p:spPr bwMode="auto">
              <a:xfrm>
                <a:off x="279" y="522"/>
                <a:ext cx="28" cy="6"/>
              </a:xfrm>
              <a:custGeom>
                <a:avLst/>
                <a:gdLst>
                  <a:gd name="T0" fmla="*/ 16 w 18"/>
                  <a:gd name="T1" fmla="*/ 0 h 4"/>
                  <a:gd name="T2" fmla="*/ 6 w 18"/>
                  <a:gd name="T3" fmla="*/ 1 h 4"/>
                  <a:gd name="T4" fmla="*/ 1 w 18"/>
                  <a:gd name="T5" fmla="*/ 3 h 4"/>
                  <a:gd name="T6" fmla="*/ 2 w 18"/>
                  <a:gd name="T7" fmla="*/ 4 h 4"/>
                  <a:gd name="T8" fmla="*/ 3 w 18"/>
                  <a:gd name="T9" fmla="*/ 4 h 4"/>
                  <a:gd name="T10" fmla="*/ 14 w 18"/>
                  <a:gd name="T11" fmla="*/ 2 h 4"/>
                  <a:gd name="T12" fmla="*/ 15 w 18"/>
                  <a:gd name="T13" fmla="*/ 2 h 4"/>
                  <a:gd name="T14" fmla="*/ 17 w 18"/>
                  <a:gd name="T15" fmla="*/ 1 h 4"/>
                  <a:gd name="T16" fmla="*/ 18 w 18"/>
                  <a:gd name="T17" fmla="*/ 0 h 4"/>
                  <a:gd name="T18" fmla="*/ 16 w 1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4">
                    <a:moveTo>
                      <a:pt x="16" y="0"/>
                    </a:moveTo>
                    <a:cubicBezTo>
                      <a:pt x="14" y="0"/>
                      <a:pt x="9" y="1"/>
                      <a:pt x="6" y="1"/>
                    </a:cubicBezTo>
                    <a:cubicBezTo>
                      <a:pt x="4" y="2"/>
                      <a:pt x="2" y="3"/>
                      <a:pt x="1" y="3"/>
                    </a:cubicBezTo>
                    <a:cubicBezTo>
                      <a:pt x="0" y="4"/>
                      <a:pt x="2" y="4"/>
                      <a:pt x="2" y="4"/>
                    </a:cubicBezTo>
                    <a:cubicBezTo>
                      <a:pt x="2" y="4"/>
                      <a:pt x="3" y="4"/>
                      <a:pt x="3" y="4"/>
                    </a:cubicBezTo>
                    <a:cubicBezTo>
                      <a:pt x="6" y="4"/>
                      <a:pt x="10" y="3"/>
                      <a:pt x="14" y="2"/>
                    </a:cubicBezTo>
                    <a:cubicBezTo>
                      <a:pt x="14" y="2"/>
                      <a:pt x="15" y="2"/>
                      <a:pt x="15" y="2"/>
                    </a:cubicBezTo>
                    <a:cubicBezTo>
                      <a:pt x="16" y="2"/>
                      <a:pt x="16" y="2"/>
                      <a:pt x="17" y="1"/>
                    </a:cubicBezTo>
                    <a:cubicBezTo>
                      <a:pt x="18" y="1"/>
                      <a:pt x="18" y="0"/>
                      <a:pt x="18" y="0"/>
                    </a:cubicBezTo>
                    <a:cubicBezTo>
                      <a:pt x="18" y="0"/>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41" name="Freeform 202"/>
              <p:cNvSpPr>
                <a:spLocks/>
              </p:cNvSpPr>
              <p:nvPr/>
            </p:nvSpPr>
            <p:spPr bwMode="auto">
              <a:xfrm>
                <a:off x="258" y="505"/>
                <a:ext cx="13" cy="3"/>
              </a:xfrm>
              <a:custGeom>
                <a:avLst/>
                <a:gdLst>
                  <a:gd name="T0" fmla="*/ 9 w 9"/>
                  <a:gd name="T1" fmla="*/ 0 h 2"/>
                  <a:gd name="T2" fmla="*/ 0 w 9"/>
                  <a:gd name="T3" fmla="*/ 2 h 2"/>
                  <a:gd name="T4" fmla="*/ 9 w 9"/>
                  <a:gd name="T5" fmla="*/ 0 h 2"/>
                </a:gdLst>
                <a:ahLst/>
                <a:cxnLst>
                  <a:cxn ang="0">
                    <a:pos x="T0" y="T1"/>
                  </a:cxn>
                  <a:cxn ang="0">
                    <a:pos x="T2" y="T3"/>
                  </a:cxn>
                  <a:cxn ang="0">
                    <a:pos x="T4" y="T5"/>
                  </a:cxn>
                </a:cxnLst>
                <a:rect l="0" t="0" r="r" b="b"/>
                <a:pathLst>
                  <a:path w="9" h="2">
                    <a:moveTo>
                      <a:pt x="9" y="0"/>
                    </a:moveTo>
                    <a:cubicBezTo>
                      <a:pt x="6" y="1"/>
                      <a:pt x="3" y="1"/>
                      <a:pt x="0" y="2"/>
                    </a:cubicBezTo>
                    <a:cubicBezTo>
                      <a:pt x="3" y="1"/>
                      <a:pt x="6"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42" name="Freeform 203"/>
              <p:cNvSpPr>
                <a:spLocks/>
              </p:cNvSpPr>
              <p:nvPr/>
            </p:nvSpPr>
            <p:spPr bwMode="auto">
              <a:xfrm>
                <a:off x="1649" y="1019"/>
                <a:ext cx="17" cy="18"/>
              </a:xfrm>
              <a:custGeom>
                <a:avLst/>
                <a:gdLst>
                  <a:gd name="T0" fmla="*/ 1 w 11"/>
                  <a:gd name="T1" fmla="*/ 0 h 12"/>
                  <a:gd name="T2" fmla="*/ 0 w 11"/>
                  <a:gd name="T3" fmla="*/ 2 h 12"/>
                  <a:gd name="T4" fmla="*/ 0 w 11"/>
                  <a:gd name="T5" fmla="*/ 3 h 12"/>
                  <a:gd name="T6" fmla="*/ 0 w 11"/>
                  <a:gd name="T7" fmla="*/ 3 h 12"/>
                  <a:gd name="T8" fmla="*/ 0 w 11"/>
                  <a:gd name="T9" fmla="*/ 3 h 12"/>
                  <a:gd name="T10" fmla="*/ 6 w 11"/>
                  <a:gd name="T11" fmla="*/ 11 h 12"/>
                  <a:gd name="T12" fmla="*/ 8 w 11"/>
                  <a:gd name="T13" fmla="*/ 12 h 12"/>
                  <a:gd name="T14" fmla="*/ 8 w 11"/>
                  <a:gd name="T15" fmla="*/ 12 h 12"/>
                  <a:gd name="T16" fmla="*/ 4 w 11"/>
                  <a:gd name="T17" fmla="*/ 2 h 12"/>
                  <a:gd name="T18" fmla="*/ 1 w 11"/>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1" y="0"/>
                    </a:moveTo>
                    <a:cubicBezTo>
                      <a:pt x="0" y="0"/>
                      <a:pt x="0" y="1"/>
                      <a:pt x="0" y="2"/>
                    </a:cubicBezTo>
                    <a:cubicBezTo>
                      <a:pt x="0" y="3"/>
                      <a:pt x="0" y="3"/>
                      <a:pt x="0" y="3"/>
                    </a:cubicBezTo>
                    <a:cubicBezTo>
                      <a:pt x="0" y="3"/>
                      <a:pt x="0" y="3"/>
                      <a:pt x="0" y="3"/>
                    </a:cubicBezTo>
                    <a:cubicBezTo>
                      <a:pt x="0" y="3"/>
                      <a:pt x="0" y="3"/>
                      <a:pt x="0" y="3"/>
                    </a:cubicBezTo>
                    <a:cubicBezTo>
                      <a:pt x="0" y="4"/>
                      <a:pt x="1" y="8"/>
                      <a:pt x="6" y="11"/>
                    </a:cubicBezTo>
                    <a:cubicBezTo>
                      <a:pt x="6" y="11"/>
                      <a:pt x="7" y="12"/>
                      <a:pt x="8" y="12"/>
                    </a:cubicBezTo>
                    <a:cubicBezTo>
                      <a:pt x="8" y="12"/>
                      <a:pt x="8" y="12"/>
                      <a:pt x="8" y="12"/>
                    </a:cubicBezTo>
                    <a:cubicBezTo>
                      <a:pt x="11" y="12"/>
                      <a:pt x="8" y="5"/>
                      <a:pt x="4" y="2"/>
                    </a:cubicBezTo>
                    <a:cubicBezTo>
                      <a:pt x="3" y="1"/>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43" name="Freeform 204"/>
              <p:cNvSpPr>
                <a:spLocks/>
              </p:cNvSpPr>
              <p:nvPr/>
            </p:nvSpPr>
            <p:spPr bwMode="auto">
              <a:xfrm>
                <a:off x="1653" y="974"/>
                <a:ext cx="17" cy="17"/>
              </a:xfrm>
              <a:custGeom>
                <a:avLst/>
                <a:gdLst>
                  <a:gd name="T0" fmla="*/ 1 w 11"/>
                  <a:gd name="T1" fmla="*/ 0 h 11"/>
                  <a:gd name="T2" fmla="*/ 1 w 11"/>
                  <a:gd name="T3" fmla="*/ 2 h 11"/>
                  <a:gd name="T4" fmla="*/ 1 w 11"/>
                  <a:gd name="T5" fmla="*/ 3 h 11"/>
                  <a:gd name="T6" fmla="*/ 1 w 11"/>
                  <a:gd name="T7" fmla="*/ 3 h 11"/>
                  <a:gd name="T8" fmla="*/ 1 w 11"/>
                  <a:gd name="T9" fmla="*/ 3 h 11"/>
                  <a:gd name="T10" fmla="*/ 7 w 11"/>
                  <a:gd name="T11" fmla="*/ 10 h 11"/>
                  <a:gd name="T12" fmla="*/ 9 w 11"/>
                  <a:gd name="T13" fmla="*/ 11 h 11"/>
                  <a:gd name="T14" fmla="*/ 9 w 11"/>
                  <a:gd name="T15" fmla="*/ 11 h 11"/>
                  <a:gd name="T16" fmla="*/ 2 w 11"/>
                  <a:gd name="T17" fmla="*/ 1 h 11"/>
                  <a:gd name="T18" fmla="*/ 1 w 11"/>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 y="0"/>
                    </a:moveTo>
                    <a:cubicBezTo>
                      <a:pt x="1" y="0"/>
                      <a:pt x="0" y="1"/>
                      <a:pt x="1" y="2"/>
                    </a:cubicBezTo>
                    <a:cubicBezTo>
                      <a:pt x="1" y="3"/>
                      <a:pt x="1" y="3"/>
                      <a:pt x="1" y="3"/>
                    </a:cubicBezTo>
                    <a:cubicBezTo>
                      <a:pt x="1" y="3"/>
                      <a:pt x="1" y="3"/>
                      <a:pt x="1" y="3"/>
                    </a:cubicBezTo>
                    <a:cubicBezTo>
                      <a:pt x="1" y="3"/>
                      <a:pt x="1" y="3"/>
                      <a:pt x="1" y="3"/>
                    </a:cubicBezTo>
                    <a:cubicBezTo>
                      <a:pt x="1" y="4"/>
                      <a:pt x="3" y="7"/>
                      <a:pt x="7" y="10"/>
                    </a:cubicBezTo>
                    <a:cubicBezTo>
                      <a:pt x="7" y="10"/>
                      <a:pt x="8" y="11"/>
                      <a:pt x="9" y="11"/>
                    </a:cubicBezTo>
                    <a:cubicBezTo>
                      <a:pt x="9" y="11"/>
                      <a:pt x="9" y="11"/>
                      <a:pt x="9" y="11"/>
                    </a:cubicBezTo>
                    <a:cubicBezTo>
                      <a:pt x="11" y="10"/>
                      <a:pt x="6" y="3"/>
                      <a:pt x="2" y="1"/>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grpSp>
        <p:grpSp>
          <p:nvGrpSpPr>
            <p:cNvPr id="9" name="Group 406"/>
            <p:cNvGrpSpPr>
              <a:grpSpLocks/>
            </p:cNvGrpSpPr>
            <p:nvPr/>
          </p:nvGrpSpPr>
          <p:grpSpPr bwMode="auto">
            <a:xfrm>
              <a:off x="141" y="488"/>
              <a:ext cx="2106" cy="3439"/>
              <a:chOff x="141" y="488"/>
              <a:chExt cx="2106" cy="3439"/>
            </a:xfrm>
            <a:grpFill/>
          </p:grpSpPr>
          <p:sp>
            <p:nvSpPr>
              <p:cNvPr id="24666" name="Freeform 206"/>
              <p:cNvSpPr>
                <a:spLocks/>
              </p:cNvSpPr>
              <p:nvPr/>
            </p:nvSpPr>
            <p:spPr bwMode="auto">
              <a:xfrm>
                <a:off x="1647" y="933"/>
                <a:ext cx="16" cy="16"/>
              </a:xfrm>
              <a:custGeom>
                <a:avLst/>
                <a:gdLst>
                  <a:gd name="T0" fmla="*/ 1 w 10"/>
                  <a:gd name="T1" fmla="*/ 0 h 10"/>
                  <a:gd name="T2" fmla="*/ 1 w 10"/>
                  <a:gd name="T3" fmla="*/ 2 h 10"/>
                  <a:gd name="T4" fmla="*/ 1 w 10"/>
                  <a:gd name="T5" fmla="*/ 2 h 10"/>
                  <a:gd name="T6" fmla="*/ 1 w 10"/>
                  <a:gd name="T7" fmla="*/ 2 h 10"/>
                  <a:gd name="T8" fmla="*/ 1 w 10"/>
                  <a:gd name="T9" fmla="*/ 3 h 10"/>
                  <a:gd name="T10" fmla="*/ 7 w 10"/>
                  <a:gd name="T11" fmla="*/ 9 h 10"/>
                  <a:gd name="T12" fmla="*/ 9 w 10"/>
                  <a:gd name="T13" fmla="*/ 10 h 10"/>
                  <a:gd name="T14" fmla="*/ 9 w 10"/>
                  <a:gd name="T15" fmla="*/ 10 h 10"/>
                  <a:gd name="T16" fmla="*/ 1 w 10"/>
                  <a:gd name="T17" fmla="*/ 0 h 10"/>
                  <a:gd name="T18" fmla="*/ 1 w 10"/>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 y="0"/>
                    </a:moveTo>
                    <a:cubicBezTo>
                      <a:pt x="0" y="0"/>
                      <a:pt x="0" y="1"/>
                      <a:pt x="1" y="2"/>
                    </a:cubicBezTo>
                    <a:cubicBezTo>
                      <a:pt x="1" y="2"/>
                      <a:pt x="1" y="2"/>
                      <a:pt x="1" y="2"/>
                    </a:cubicBezTo>
                    <a:cubicBezTo>
                      <a:pt x="1" y="2"/>
                      <a:pt x="1" y="2"/>
                      <a:pt x="1" y="2"/>
                    </a:cubicBezTo>
                    <a:cubicBezTo>
                      <a:pt x="1" y="2"/>
                      <a:pt x="1" y="3"/>
                      <a:pt x="1" y="3"/>
                    </a:cubicBezTo>
                    <a:cubicBezTo>
                      <a:pt x="2" y="4"/>
                      <a:pt x="4" y="7"/>
                      <a:pt x="7" y="9"/>
                    </a:cubicBezTo>
                    <a:cubicBezTo>
                      <a:pt x="7" y="9"/>
                      <a:pt x="8" y="10"/>
                      <a:pt x="9" y="10"/>
                    </a:cubicBezTo>
                    <a:cubicBezTo>
                      <a:pt x="9" y="10"/>
                      <a:pt x="9" y="10"/>
                      <a:pt x="9" y="10"/>
                    </a:cubicBezTo>
                    <a:cubicBezTo>
                      <a:pt x="10" y="9"/>
                      <a:pt x="3" y="1"/>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7" name="Freeform 207"/>
              <p:cNvSpPr>
                <a:spLocks/>
              </p:cNvSpPr>
              <p:nvPr/>
            </p:nvSpPr>
            <p:spPr bwMode="auto">
              <a:xfrm>
                <a:off x="1566" y="838"/>
                <a:ext cx="13" cy="11"/>
              </a:xfrm>
              <a:custGeom>
                <a:avLst/>
                <a:gdLst>
                  <a:gd name="T0" fmla="*/ 0 w 8"/>
                  <a:gd name="T1" fmla="*/ 0 h 7"/>
                  <a:gd name="T2" fmla="*/ 0 w 8"/>
                  <a:gd name="T3" fmla="*/ 0 h 7"/>
                  <a:gd name="T4" fmla="*/ 1 w 8"/>
                  <a:gd name="T5" fmla="*/ 1 h 7"/>
                  <a:gd name="T6" fmla="*/ 1 w 8"/>
                  <a:gd name="T7" fmla="*/ 1 h 7"/>
                  <a:gd name="T8" fmla="*/ 1 w 8"/>
                  <a:gd name="T9" fmla="*/ 1 h 7"/>
                  <a:gd name="T10" fmla="*/ 7 w 8"/>
                  <a:gd name="T11" fmla="*/ 6 h 7"/>
                  <a:gd name="T12" fmla="*/ 8 w 8"/>
                  <a:gd name="T13" fmla="*/ 7 h 7"/>
                  <a:gd name="T14" fmla="*/ 0 w 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0"/>
                    </a:moveTo>
                    <a:cubicBezTo>
                      <a:pt x="0" y="0"/>
                      <a:pt x="0" y="0"/>
                      <a:pt x="0" y="0"/>
                    </a:cubicBezTo>
                    <a:cubicBezTo>
                      <a:pt x="0" y="0"/>
                      <a:pt x="1" y="1"/>
                      <a:pt x="1" y="1"/>
                    </a:cubicBezTo>
                    <a:cubicBezTo>
                      <a:pt x="1" y="1"/>
                      <a:pt x="1" y="1"/>
                      <a:pt x="1" y="1"/>
                    </a:cubicBezTo>
                    <a:cubicBezTo>
                      <a:pt x="1" y="1"/>
                      <a:pt x="1" y="1"/>
                      <a:pt x="1" y="1"/>
                    </a:cubicBezTo>
                    <a:cubicBezTo>
                      <a:pt x="2" y="2"/>
                      <a:pt x="5" y="5"/>
                      <a:pt x="7" y="6"/>
                    </a:cubicBezTo>
                    <a:cubicBezTo>
                      <a:pt x="8" y="7"/>
                      <a:pt x="8" y="7"/>
                      <a:pt x="8" y="7"/>
                    </a:cubicBezTo>
                    <a:cubicBezTo>
                      <a:pt x="8" y="6"/>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8" name="Freeform 208"/>
              <p:cNvSpPr>
                <a:spLocks noEditPoints="1"/>
              </p:cNvSpPr>
              <p:nvPr/>
            </p:nvSpPr>
            <p:spPr bwMode="auto">
              <a:xfrm>
                <a:off x="594" y="488"/>
                <a:ext cx="25" cy="1"/>
              </a:xfrm>
              <a:custGeom>
                <a:avLst/>
                <a:gdLst>
                  <a:gd name="T0" fmla="*/ 12 w 16"/>
                  <a:gd name="T1" fmla="*/ 1 h 1"/>
                  <a:gd name="T2" fmla="*/ 13 w 16"/>
                  <a:gd name="T3" fmla="*/ 1 h 1"/>
                  <a:gd name="T4" fmla="*/ 15 w 16"/>
                  <a:gd name="T5" fmla="*/ 1 h 1"/>
                  <a:gd name="T6" fmla="*/ 16 w 16"/>
                  <a:gd name="T7" fmla="*/ 1 h 1"/>
                  <a:gd name="T8" fmla="*/ 14 w 16"/>
                  <a:gd name="T9" fmla="*/ 1 h 1"/>
                  <a:gd name="T10" fmla="*/ 14 w 16"/>
                  <a:gd name="T11" fmla="*/ 1 h 1"/>
                  <a:gd name="T12" fmla="*/ 12 w 16"/>
                  <a:gd name="T13" fmla="*/ 1 h 1"/>
                  <a:gd name="T14" fmla="*/ 1 w 16"/>
                  <a:gd name="T15" fmla="*/ 0 h 1"/>
                  <a:gd name="T16" fmla="*/ 0 w 16"/>
                  <a:gd name="T17" fmla="*/ 0 h 1"/>
                  <a:gd name="T18" fmla="*/ 1 w 16"/>
                  <a:gd name="T19" fmla="*/ 0 h 1"/>
                  <a:gd name="T20" fmla="*/ 12 w 16"/>
                  <a:gd name="T21" fmla="*/ 1 h 1"/>
                  <a:gd name="T22" fmla="*/ 12 w 16"/>
                  <a:gd name="T23" fmla="*/ 1 h 1"/>
                  <a:gd name="T24" fmla="*/ 3 w 16"/>
                  <a:gd name="T25" fmla="*/ 0 h 1"/>
                  <a:gd name="T26" fmla="*/ 2 w 16"/>
                  <a:gd name="T27" fmla="*/ 0 h 1"/>
                  <a:gd name="T28" fmla="*/ 1 w 16"/>
                  <a:gd name="T29" fmla="*/ 0 h 1"/>
                  <a:gd name="T30" fmla="*/ 1 w 16"/>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
                    <a:moveTo>
                      <a:pt x="12" y="1"/>
                    </a:moveTo>
                    <a:cubicBezTo>
                      <a:pt x="13" y="1"/>
                      <a:pt x="13" y="1"/>
                      <a:pt x="13" y="1"/>
                    </a:cubicBezTo>
                    <a:cubicBezTo>
                      <a:pt x="15" y="1"/>
                      <a:pt x="15" y="1"/>
                      <a:pt x="15" y="1"/>
                    </a:cubicBezTo>
                    <a:cubicBezTo>
                      <a:pt x="16" y="1"/>
                      <a:pt x="16" y="1"/>
                      <a:pt x="16" y="1"/>
                    </a:cubicBezTo>
                    <a:cubicBezTo>
                      <a:pt x="16" y="1"/>
                      <a:pt x="15" y="1"/>
                      <a:pt x="14" y="1"/>
                    </a:cubicBezTo>
                    <a:cubicBezTo>
                      <a:pt x="14" y="1"/>
                      <a:pt x="14" y="1"/>
                      <a:pt x="14" y="1"/>
                    </a:cubicBezTo>
                    <a:cubicBezTo>
                      <a:pt x="14" y="1"/>
                      <a:pt x="13" y="1"/>
                      <a:pt x="12" y="1"/>
                    </a:cubicBezTo>
                    <a:moveTo>
                      <a:pt x="1" y="0"/>
                    </a:moveTo>
                    <a:cubicBezTo>
                      <a:pt x="1" y="0"/>
                      <a:pt x="1" y="0"/>
                      <a:pt x="0" y="0"/>
                    </a:cubicBezTo>
                    <a:cubicBezTo>
                      <a:pt x="1" y="0"/>
                      <a:pt x="1" y="0"/>
                      <a:pt x="1" y="0"/>
                    </a:cubicBezTo>
                    <a:cubicBezTo>
                      <a:pt x="5" y="0"/>
                      <a:pt x="8" y="1"/>
                      <a:pt x="12" y="1"/>
                    </a:cubicBezTo>
                    <a:cubicBezTo>
                      <a:pt x="12" y="1"/>
                      <a:pt x="12" y="1"/>
                      <a:pt x="12" y="1"/>
                    </a:cubicBezTo>
                    <a:cubicBezTo>
                      <a:pt x="3" y="0"/>
                      <a:pt x="3" y="0"/>
                      <a:pt x="3" y="0"/>
                    </a:cubicBezTo>
                    <a:cubicBezTo>
                      <a:pt x="3" y="0"/>
                      <a:pt x="2" y="0"/>
                      <a:pt x="2" y="0"/>
                    </a:cubicBezTo>
                    <a:cubicBezTo>
                      <a:pt x="2"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9" name="Freeform 209"/>
              <p:cNvSpPr>
                <a:spLocks noEditPoints="1"/>
              </p:cNvSpPr>
              <p:nvPr/>
            </p:nvSpPr>
            <p:spPr bwMode="auto">
              <a:xfrm>
                <a:off x="615" y="641"/>
                <a:ext cx="66" cy="28"/>
              </a:xfrm>
              <a:custGeom>
                <a:avLst/>
                <a:gdLst>
                  <a:gd name="T0" fmla="*/ 19 w 43"/>
                  <a:gd name="T1" fmla="*/ 4 h 18"/>
                  <a:gd name="T2" fmla="*/ 21 w 43"/>
                  <a:gd name="T3" fmla="*/ 4 h 18"/>
                  <a:gd name="T4" fmla="*/ 26 w 43"/>
                  <a:gd name="T5" fmla="*/ 5 h 18"/>
                  <a:gd name="T6" fmla="*/ 26 w 43"/>
                  <a:gd name="T7" fmla="*/ 5 h 18"/>
                  <a:gd name="T8" fmla="*/ 29 w 43"/>
                  <a:gd name="T9" fmla="*/ 7 h 18"/>
                  <a:gd name="T10" fmla="*/ 26 w 43"/>
                  <a:gd name="T11" fmla="*/ 12 h 18"/>
                  <a:gd name="T12" fmla="*/ 21 w 43"/>
                  <a:gd name="T13" fmla="*/ 13 h 18"/>
                  <a:gd name="T14" fmla="*/ 19 w 43"/>
                  <a:gd name="T15" fmla="*/ 13 h 18"/>
                  <a:gd name="T16" fmla="*/ 14 w 43"/>
                  <a:gd name="T17" fmla="*/ 13 h 18"/>
                  <a:gd name="T18" fmla="*/ 12 w 43"/>
                  <a:gd name="T19" fmla="*/ 7 h 18"/>
                  <a:gd name="T20" fmla="*/ 12 w 43"/>
                  <a:gd name="T21" fmla="*/ 7 h 18"/>
                  <a:gd name="T22" fmla="*/ 12 w 43"/>
                  <a:gd name="T23" fmla="*/ 7 h 18"/>
                  <a:gd name="T24" fmla="*/ 13 w 43"/>
                  <a:gd name="T25" fmla="*/ 6 h 18"/>
                  <a:gd name="T26" fmla="*/ 13 w 43"/>
                  <a:gd name="T27" fmla="*/ 6 h 18"/>
                  <a:gd name="T28" fmla="*/ 13 w 43"/>
                  <a:gd name="T29" fmla="*/ 6 h 18"/>
                  <a:gd name="T30" fmla="*/ 13 w 43"/>
                  <a:gd name="T31" fmla="*/ 6 h 18"/>
                  <a:gd name="T32" fmla="*/ 13 w 43"/>
                  <a:gd name="T33" fmla="*/ 6 h 18"/>
                  <a:gd name="T34" fmla="*/ 13 w 43"/>
                  <a:gd name="T35" fmla="*/ 6 h 18"/>
                  <a:gd name="T36" fmla="*/ 13 w 43"/>
                  <a:gd name="T37" fmla="*/ 6 h 18"/>
                  <a:gd name="T38" fmla="*/ 13 w 43"/>
                  <a:gd name="T39" fmla="*/ 6 h 18"/>
                  <a:gd name="T40" fmla="*/ 13 w 43"/>
                  <a:gd name="T41" fmla="*/ 6 h 18"/>
                  <a:gd name="T42" fmla="*/ 13 w 43"/>
                  <a:gd name="T43" fmla="*/ 6 h 18"/>
                  <a:gd name="T44" fmla="*/ 13 w 43"/>
                  <a:gd name="T45" fmla="*/ 6 h 18"/>
                  <a:gd name="T46" fmla="*/ 13 w 43"/>
                  <a:gd name="T47" fmla="*/ 6 h 18"/>
                  <a:gd name="T48" fmla="*/ 19 w 43"/>
                  <a:gd name="T49" fmla="*/ 4 h 18"/>
                  <a:gd name="T50" fmla="*/ 22 w 43"/>
                  <a:gd name="T51" fmla="*/ 0 h 18"/>
                  <a:gd name="T52" fmla="*/ 18 w 43"/>
                  <a:gd name="T53" fmla="*/ 0 h 18"/>
                  <a:gd name="T54" fmla="*/ 6 w 43"/>
                  <a:gd name="T55" fmla="*/ 3 h 18"/>
                  <a:gd name="T56" fmla="*/ 5 w 43"/>
                  <a:gd name="T57" fmla="*/ 3 h 18"/>
                  <a:gd name="T58" fmla="*/ 5 w 43"/>
                  <a:gd name="T59" fmla="*/ 3 h 18"/>
                  <a:gd name="T60" fmla="*/ 5 w 43"/>
                  <a:gd name="T61" fmla="*/ 3 h 18"/>
                  <a:gd name="T62" fmla="*/ 5 w 43"/>
                  <a:gd name="T63" fmla="*/ 3 h 18"/>
                  <a:gd name="T64" fmla="*/ 1 w 43"/>
                  <a:gd name="T65" fmla="*/ 8 h 18"/>
                  <a:gd name="T66" fmla="*/ 0 w 43"/>
                  <a:gd name="T67" fmla="*/ 10 h 18"/>
                  <a:gd name="T68" fmla="*/ 8 w 43"/>
                  <a:gd name="T69" fmla="*/ 17 h 18"/>
                  <a:gd name="T70" fmla="*/ 18 w 43"/>
                  <a:gd name="T71" fmla="*/ 18 h 18"/>
                  <a:gd name="T72" fmla="*/ 31 w 43"/>
                  <a:gd name="T73" fmla="*/ 16 h 18"/>
                  <a:gd name="T74" fmla="*/ 33 w 43"/>
                  <a:gd name="T75" fmla="*/ 15 h 18"/>
                  <a:gd name="T76" fmla="*/ 33 w 43"/>
                  <a:gd name="T77" fmla="*/ 1 h 18"/>
                  <a:gd name="T78" fmla="*/ 22 w 4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18">
                    <a:moveTo>
                      <a:pt x="19" y="4"/>
                    </a:moveTo>
                    <a:cubicBezTo>
                      <a:pt x="20" y="4"/>
                      <a:pt x="21" y="4"/>
                      <a:pt x="21" y="4"/>
                    </a:cubicBezTo>
                    <a:cubicBezTo>
                      <a:pt x="23" y="4"/>
                      <a:pt x="25" y="4"/>
                      <a:pt x="26" y="5"/>
                    </a:cubicBezTo>
                    <a:cubicBezTo>
                      <a:pt x="26" y="5"/>
                      <a:pt x="26" y="5"/>
                      <a:pt x="26" y="5"/>
                    </a:cubicBezTo>
                    <a:cubicBezTo>
                      <a:pt x="28" y="6"/>
                      <a:pt x="29" y="6"/>
                      <a:pt x="29" y="7"/>
                    </a:cubicBezTo>
                    <a:cubicBezTo>
                      <a:pt x="30" y="9"/>
                      <a:pt x="29" y="11"/>
                      <a:pt x="26" y="12"/>
                    </a:cubicBezTo>
                    <a:cubicBezTo>
                      <a:pt x="25" y="13"/>
                      <a:pt x="23" y="13"/>
                      <a:pt x="21" y="13"/>
                    </a:cubicBezTo>
                    <a:cubicBezTo>
                      <a:pt x="20" y="13"/>
                      <a:pt x="20" y="13"/>
                      <a:pt x="19" y="13"/>
                    </a:cubicBezTo>
                    <a:cubicBezTo>
                      <a:pt x="17" y="13"/>
                      <a:pt x="16" y="13"/>
                      <a:pt x="14" y="13"/>
                    </a:cubicBezTo>
                    <a:cubicBezTo>
                      <a:pt x="10" y="12"/>
                      <a:pt x="9" y="9"/>
                      <a:pt x="12" y="7"/>
                    </a:cubicBezTo>
                    <a:cubicBezTo>
                      <a:pt x="12" y="7"/>
                      <a:pt x="12" y="7"/>
                      <a:pt x="12" y="7"/>
                    </a:cubicBezTo>
                    <a:cubicBezTo>
                      <a:pt x="12" y="7"/>
                      <a:pt x="12" y="7"/>
                      <a:pt x="12" y="7"/>
                    </a:cubicBezTo>
                    <a:cubicBezTo>
                      <a:pt x="12" y="7"/>
                      <a:pt x="12" y="7"/>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5" y="5"/>
                      <a:pt x="17" y="5"/>
                      <a:pt x="19" y="4"/>
                    </a:cubicBezTo>
                    <a:moveTo>
                      <a:pt x="22" y="0"/>
                    </a:moveTo>
                    <a:cubicBezTo>
                      <a:pt x="21" y="0"/>
                      <a:pt x="20" y="0"/>
                      <a:pt x="18" y="0"/>
                    </a:cubicBezTo>
                    <a:cubicBezTo>
                      <a:pt x="13" y="0"/>
                      <a:pt x="9" y="2"/>
                      <a:pt x="6" y="3"/>
                    </a:cubicBezTo>
                    <a:cubicBezTo>
                      <a:pt x="6" y="3"/>
                      <a:pt x="6" y="3"/>
                      <a:pt x="5" y="3"/>
                    </a:cubicBezTo>
                    <a:cubicBezTo>
                      <a:pt x="5" y="3"/>
                      <a:pt x="5" y="3"/>
                      <a:pt x="5" y="3"/>
                    </a:cubicBezTo>
                    <a:cubicBezTo>
                      <a:pt x="5" y="3"/>
                      <a:pt x="5" y="3"/>
                      <a:pt x="5" y="3"/>
                    </a:cubicBezTo>
                    <a:cubicBezTo>
                      <a:pt x="5" y="3"/>
                      <a:pt x="5" y="3"/>
                      <a:pt x="5" y="3"/>
                    </a:cubicBezTo>
                    <a:cubicBezTo>
                      <a:pt x="4" y="4"/>
                      <a:pt x="1" y="6"/>
                      <a:pt x="1" y="8"/>
                    </a:cubicBezTo>
                    <a:cubicBezTo>
                      <a:pt x="0" y="9"/>
                      <a:pt x="0" y="9"/>
                      <a:pt x="0" y="10"/>
                    </a:cubicBezTo>
                    <a:cubicBezTo>
                      <a:pt x="0" y="13"/>
                      <a:pt x="3" y="15"/>
                      <a:pt x="8" y="17"/>
                    </a:cubicBezTo>
                    <a:cubicBezTo>
                      <a:pt x="11" y="18"/>
                      <a:pt x="14" y="18"/>
                      <a:pt x="18" y="18"/>
                    </a:cubicBezTo>
                    <a:cubicBezTo>
                      <a:pt x="22" y="18"/>
                      <a:pt x="27" y="18"/>
                      <a:pt x="31" y="16"/>
                    </a:cubicBezTo>
                    <a:cubicBezTo>
                      <a:pt x="32" y="16"/>
                      <a:pt x="33" y="15"/>
                      <a:pt x="33" y="15"/>
                    </a:cubicBezTo>
                    <a:cubicBezTo>
                      <a:pt x="41" y="11"/>
                      <a:pt x="43" y="5"/>
                      <a:pt x="33" y="1"/>
                    </a:cubicBezTo>
                    <a:cubicBezTo>
                      <a:pt x="30" y="0"/>
                      <a:pt x="26"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0" name="Freeform 210"/>
              <p:cNvSpPr>
                <a:spLocks noEditPoints="1"/>
              </p:cNvSpPr>
              <p:nvPr/>
            </p:nvSpPr>
            <p:spPr bwMode="auto">
              <a:xfrm>
                <a:off x="604" y="638"/>
                <a:ext cx="79" cy="34"/>
              </a:xfrm>
              <a:custGeom>
                <a:avLst/>
                <a:gdLst>
                  <a:gd name="T0" fmla="*/ 25 w 51"/>
                  <a:gd name="T1" fmla="*/ 2 h 22"/>
                  <a:gd name="T2" fmla="*/ 30 w 51"/>
                  <a:gd name="T3" fmla="*/ 2 h 22"/>
                  <a:gd name="T4" fmla="*/ 39 w 51"/>
                  <a:gd name="T5" fmla="*/ 3 h 22"/>
                  <a:gd name="T6" fmla="*/ 40 w 51"/>
                  <a:gd name="T7" fmla="*/ 3 h 22"/>
                  <a:gd name="T8" fmla="*/ 40 w 51"/>
                  <a:gd name="T9" fmla="*/ 17 h 22"/>
                  <a:gd name="T10" fmla="*/ 38 w 51"/>
                  <a:gd name="T11" fmla="*/ 18 h 22"/>
                  <a:gd name="T12" fmla="*/ 25 w 51"/>
                  <a:gd name="T13" fmla="*/ 20 h 22"/>
                  <a:gd name="T14" fmla="*/ 7 w 51"/>
                  <a:gd name="T15" fmla="*/ 12 h 22"/>
                  <a:gd name="T16" fmla="*/ 8 w 51"/>
                  <a:gd name="T17" fmla="*/ 10 h 22"/>
                  <a:gd name="T18" fmla="*/ 12 w 51"/>
                  <a:gd name="T19" fmla="*/ 5 h 22"/>
                  <a:gd name="T20" fmla="*/ 12 w 51"/>
                  <a:gd name="T21" fmla="*/ 5 h 22"/>
                  <a:gd name="T22" fmla="*/ 12 w 51"/>
                  <a:gd name="T23" fmla="*/ 5 h 22"/>
                  <a:gd name="T24" fmla="*/ 12 w 51"/>
                  <a:gd name="T25" fmla="*/ 5 h 22"/>
                  <a:gd name="T26" fmla="*/ 13 w 51"/>
                  <a:gd name="T27" fmla="*/ 5 h 22"/>
                  <a:gd name="T28" fmla="*/ 25 w 51"/>
                  <a:gd name="T29" fmla="*/ 2 h 22"/>
                  <a:gd name="T30" fmla="*/ 30 w 51"/>
                  <a:gd name="T31" fmla="*/ 0 h 22"/>
                  <a:gd name="T32" fmla="*/ 11 w 51"/>
                  <a:gd name="T33" fmla="*/ 4 h 22"/>
                  <a:gd name="T34" fmla="*/ 9 w 51"/>
                  <a:gd name="T35" fmla="*/ 5 h 22"/>
                  <a:gd name="T36" fmla="*/ 9 w 51"/>
                  <a:gd name="T37" fmla="*/ 5 h 22"/>
                  <a:gd name="T38" fmla="*/ 10 w 51"/>
                  <a:gd name="T39" fmla="*/ 20 h 22"/>
                  <a:gd name="T40" fmla="*/ 13 w 51"/>
                  <a:gd name="T41" fmla="*/ 20 h 22"/>
                  <a:gd name="T42" fmla="*/ 13 w 51"/>
                  <a:gd name="T43" fmla="*/ 20 h 22"/>
                  <a:gd name="T44" fmla="*/ 13 w 51"/>
                  <a:gd name="T45" fmla="*/ 20 h 22"/>
                  <a:gd name="T46" fmla="*/ 13 w 51"/>
                  <a:gd name="T47" fmla="*/ 20 h 22"/>
                  <a:gd name="T48" fmla="*/ 13 w 51"/>
                  <a:gd name="T49" fmla="*/ 20 h 22"/>
                  <a:gd name="T50" fmla="*/ 13 w 51"/>
                  <a:gd name="T51" fmla="*/ 20 h 22"/>
                  <a:gd name="T52" fmla="*/ 13 w 51"/>
                  <a:gd name="T53" fmla="*/ 20 h 22"/>
                  <a:gd name="T54" fmla="*/ 13 w 51"/>
                  <a:gd name="T55" fmla="*/ 20 h 22"/>
                  <a:gd name="T56" fmla="*/ 24 w 51"/>
                  <a:gd name="T57" fmla="*/ 22 h 22"/>
                  <a:gd name="T58" fmla="*/ 45 w 51"/>
                  <a:gd name="T59" fmla="*/ 17 h 22"/>
                  <a:gd name="T60" fmla="*/ 47 w 51"/>
                  <a:gd name="T61" fmla="*/ 15 h 22"/>
                  <a:gd name="T62" fmla="*/ 49 w 51"/>
                  <a:gd name="T63" fmla="*/ 7 h 22"/>
                  <a:gd name="T64" fmla="*/ 41 w 51"/>
                  <a:gd name="T65" fmla="*/ 2 h 22"/>
                  <a:gd name="T66" fmla="*/ 41 w 51"/>
                  <a:gd name="T67" fmla="*/ 2 h 22"/>
                  <a:gd name="T68" fmla="*/ 41 w 51"/>
                  <a:gd name="T69" fmla="*/ 2 h 22"/>
                  <a:gd name="T70" fmla="*/ 41 w 51"/>
                  <a:gd name="T71" fmla="*/ 2 h 22"/>
                  <a:gd name="T72" fmla="*/ 41 w 51"/>
                  <a:gd name="T73" fmla="*/ 2 h 22"/>
                  <a:gd name="T74" fmla="*/ 41 w 51"/>
                  <a:gd name="T75" fmla="*/ 2 h 22"/>
                  <a:gd name="T76" fmla="*/ 41 w 51"/>
                  <a:gd name="T77" fmla="*/ 2 h 22"/>
                  <a:gd name="T78" fmla="*/ 41 w 51"/>
                  <a:gd name="T79" fmla="*/ 2 h 22"/>
                  <a:gd name="T80" fmla="*/ 41 w 51"/>
                  <a:gd name="T81" fmla="*/ 2 h 22"/>
                  <a:gd name="T82" fmla="*/ 41 w 51"/>
                  <a:gd name="T83" fmla="*/ 1 h 22"/>
                  <a:gd name="T84" fmla="*/ 39 w 51"/>
                  <a:gd name="T85" fmla="*/ 1 h 22"/>
                  <a:gd name="T86" fmla="*/ 30 w 51"/>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 h="22">
                    <a:moveTo>
                      <a:pt x="25" y="2"/>
                    </a:moveTo>
                    <a:cubicBezTo>
                      <a:pt x="27" y="2"/>
                      <a:pt x="28" y="2"/>
                      <a:pt x="30" y="2"/>
                    </a:cubicBezTo>
                    <a:cubicBezTo>
                      <a:pt x="33" y="2"/>
                      <a:pt x="36" y="2"/>
                      <a:pt x="39" y="3"/>
                    </a:cubicBezTo>
                    <a:cubicBezTo>
                      <a:pt x="40" y="3"/>
                      <a:pt x="40" y="3"/>
                      <a:pt x="40" y="3"/>
                    </a:cubicBezTo>
                    <a:cubicBezTo>
                      <a:pt x="50" y="7"/>
                      <a:pt x="48" y="13"/>
                      <a:pt x="40" y="17"/>
                    </a:cubicBezTo>
                    <a:cubicBezTo>
                      <a:pt x="40" y="17"/>
                      <a:pt x="39" y="18"/>
                      <a:pt x="38" y="18"/>
                    </a:cubicBezTo>
                    <a:cubicBezTo>
                      <a:pt x="34" y="20"/>
                      <a:pt x="29" y="20"/>
                      <a:pt x="25" y="20"/>
                    </a:cubicBezTo>
                    <a:cubicBezTo>
                      <a:pt x="15" y="20"/>
                      <a:pt x="7" y="17"/>
                      <a:pt x="7" y="12"/>
                    </a:cubicBezTo>
                    <a:cubicBezTo>
                      <a:pt x="7" y="11"/>
                      <a:pt x="7" y="11"/>
                      <a:pt x="8" y="10"/>
                    </a:cubicBezTo>
                    <a:cubicBezTo>
                      <a:pt x="8" y="8"/>
                      <a:pt x="11" y="6"/>
                      <a:pt x="12" y="5"/>
                    </a:cubicBezTo>
                    <a:cubicBezTo>
                      <a:pt x="12" y="5"/>
                      <a:pt x="12" y="5"/>
                      <a:pt x="12" y="5"/>
                    </a:cubicBezTo>
                    <a:cubicBezTo>
                      <a:pt x="12" y="5"/>
                      <a:pt x="12" y="5"/>
                      <a:pt x="12" y="5"/>
                    </a:cubicBezTo>
                    <a:cubicBezTo>
                      <a:pt x="12" y="5"/>
                      <a:pt x="12" y="5"/>
                      <a:pt x="12" y="5"/>
                    </a:cubicBezTo>
                    <a:cubicBezTo>
                      <a:pt x="13" y="5"/>
                      <a:pt x="13" y="5"/>
                      <a:pt x="13" y="5"/>
                    </a:cubicBezTo>
                    <a:cubicBezTo>
                      <a:pt x="16" y="4"/>
                      <a:pt x="20" y="2"/>
                      <a:pt x="25" y="2"/>
                    </a:cubicBezTo>
                    <a:moveTo>
                      <a:pt x="30" y="0"/>
                    </a:moveTo>
                    <a:cubicBezTo>
                      <a:pt x="23" y="0"/>
                      <a:pt x="16" y="1"/>
                      <a:pt x="11" y="4"/>
                    </a:cubicBezTo>
                    <a:cubicBezTo>
                      <a:pt x="11" y="4"/>
                      <a:pt x="10" y="5"/>
                      <a:pt x="9" y="5"/>
                    </a:cubicBezTo>
                    <a:cubicBezTo>
                      <a:pt x="9" y="5"/>
                      <a:pt x="9" y="5"/>
                      <a:pt x="9" y="5"/>
                    </a:cubicBezTo>
                    <a:cubicBezTo>
                      <a:pt x="0" y="11"/>
                      <a:pt x="5" y="17"/>
                      <a:pt x="10" y="20"/>
                    </a:cubicBezTo>
                    <a:cubicBezTo>
                      <a:pt x="11" y="20"/>
                      <a:pt x="12"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7" y="22"/>
                      <a:pt x="20" y="22"/>
                      <a:pt x="24" y="22"/>
                    </a:cubicBezTo>
                    <a:cubicBezTo>
                      <a:pt x="32" y="22"/>
                      <a:pt x="40" y="20"/>
                      <a:pt x="45" y="17"/>
                    </a:cubicBezTo>
                    <a:cubicBezTo>
                      <a:pt x="46" y="16"/>
                      <a:pt x="46" y="16"/>
                      <a:pt x="47" y="15"/>
                    </a:cubicBezTo>
                    <a:cubicBezTo>
                      <a:pt x="50" y="13"/>
                      <a:pt x="51" y="10"/>
                      <a:pt x="49" y="7"/>
                    </a:cubicBezTo>
                    <a:cubicBezTo>
                      <a:pt x="47" y="4"/>
                      <a:pt x="43"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1"/>
                    </a:cubicBezTo>
                    <a:cubicBezTo>
                      <a:pt x="40" y="1"/>
                      <a:pt x="40" y="1"/>
                      <a:pt x="39" y="1"/>
                    </a:cubicBezTo>
                    <a:cubicBezTo>
                      <a:pt x="36" y="0"/>
                      <a:pt x="33"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1" name="Freeform 211"/>
              <p:cNvSpPr>
                <a:spLocks/>
              </p:cNvSpPr>
              <p:nvPr/>
            </p:nvSpPr>
            <p:spPr bwMode="auto">
              <a:xfrm>
                <a:off x="635" y="651"/>
                <a:ext cx="20" cy="9"/>
              </a:xfrm>
              <a:custGeom>
                <a:avLst/>
                <a:gdLst>
                  <a:gd name="T0" fmla="*/ 8 w 13"/>
                  <a:gd name="T1" fmla="*/ 0 h 6"/>
                  <a:gd name="T2" fmla="*/ 2 w 13"/>
                  <a:gd name="T3" fmla="*/ 1 h 6"/>
                  <a:gd name="T4" fmla="*/ 2 w 13"/>
                  <a:gd name="T5" fmla="*/ 1 h 6"/>
                  <a:gd name="T6" fmla="*/ 2 w 13"/>
                  <a:gd name="T7" fmla="*/ 1 h 6"/>
                  <a:gd name="T8" fmla="*/ 2 w 13"/>
                  <a:gd name="T9" fmla="*/ 1 h 6"/>
                  <a:gd name="T10" fmla="*/ 2 w 13"/>
                  <a:gd name="T11" fmla="*/ 5 h 6"/>
                  <a:gd name="T12" fmla="*/ 6 w 13"/>
                  <a:gd name="T13" fmla="*/ 6 h 6"/>
                  <a:gd name="T14" fmla="*/ 8 w 13"/>
                  <a:gd name="T15" fmla="*/ 6 h 6"/>
                  <a:gd name="T16" fmla="*/ 13 w 13"/>
                  <a:gd name="T17" fmla="*/ 3 h 6"/>
                  <a:gd name="T18" fmla="*/ 13 w 13"/>
                  <a:gd name="T19" fmla="*/ 2 h 6"/>
                  <a:gd name="T20" fmla="*/ 11 w 13"/>
                  <a:gd name="T21" fmla="*/ 0 h 6"/>
                  <a:gd name="T22" fmla="*/ 8 w 13"/>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6">
                    <a:moveTo>
                      <a:pt x="8" y="0"/>
                    </a:moveTo>
                    <a:cubicBezTo>
                      <a:pt x="6" y="0"/>
                      <a:pt x="4" y="0"/>
                      <a:pt x="2" y="1"/>
                    </a:cubicBezTo>
                    <a:cubicBezTo>
                      <a:pt x="2" y="1"/>
                      <a:pt x="2" y="1"/>
                      <a:pt x="2" y="1"/>
                    </a:cubicBezTo>
                    <a:cubicBezTo>
                      <a:pt x="2" y="1"/>
                      <a:pt x="2" y="1"/>
                      <a:pt x="2" y="1"/>
                    </a:cubicBezTo>
                    <a:cubicBezTo>
                      <a:pt x="2" y="1"/>
                      <a:pt x="2" y="1"/>
                      <a:pt x="2" y="1"/>
                    </a:cubicBezTo>
                    <a:cubicBezTo>
                      <a:pt x="1" y="2"/>
                      <a:pt x="0" y="4"/>
                      <a:pt x="2" y="5"/>
                    </a:cubicBezTo>
                    <a:cubicBezTo>
                      <a:pt x="3" y="5"/>
                      <a:pt x="5" y="6"/>
                      <a:pt x="6" y="6"/>
                    </a:cubicBezTo>
                    <a:cubicBezTo>
                      <a:pt x="7" y="6"/>
                      <a:pt x="7" y="6"/>
                      <a:pt x="8" y="6"/>
                    </a:cubicBezTo>
                    <a:cubicBezTo>
                      <a:pt x="11" y="5"/>
                      <a:pt x="13" y="4"/>
                      <a:pt x="13" y="3"/>
                    </a:cubicBezTo>
                    <a:cubicBezTo>
                      <a:pt x="13" y="3"/>
                      <a:pt x="13" y="2"/>
                      <a:pt x="13" y="2"/>
                    </a:cubicBezTo>
                    <a:cubicBezTo>
                      <a:pt x="13" y="2"/>
                      <a:pt x="13" y="1"/>
                      <a:pt x="11"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2" name="Freeform 212"/>
              <p:cNvSpPr>
                <a:spLocks noEditPoints="1"/>
              </p:cNvSpPr>
              <p:nvPr/>
            </p:nvSpPr>
            <p:spPr bwMode="auto">
              <a:xfrm>
                <a:off x="629" y="648"/>
                <a:ext cx="32" cy="13"/>
              </a:xfrm>
              <a:custGeom>
                <a:avLst/>
                <a:gdLst>
                  <a:gd name="T0" fmla="*/ 6 w 21"/>
                  <a:gd name="T1" fmla="*/ 3 h 9"/>
                  <a:gd name="T2" fmla="*/ 12 w 21"/>
                  <a:gd name="T3" fmla="*/ 2 h 9"/>
                  <a:gd name="T4" fmla="*/ 15 w 21"/>
                  <a:gd name="T5" fmla="*/ 2 h 9"/>
                  <a:gd name="T6" fmla="*/ 17 w 21"/>
                  <a:gd name="T7" fmla="*/ 4 h 9"/>
                  <a:gd name="T8" fmla="*/ 15 w 21"/>
                  <a:gd name="T9" fmla="*/ 7 h 9"/>
                  <a:gd name="T10" fmla="*/ 12 w 21"/>
                  <a:gd name="T11" fmla="*/ 8 h 9"/>
                  <a:gd name="T12" fmla="*/ 10 w 21"/>
                  <a:gd name="T13" fmla="*/ 8 h 9"/>
                  <a:gd name="T14" fmla="*/ 6 w 21"/>
                  <a:gd name="T15" fmla="*/ 7 h 9"/>
                  <a:gd name="T16" fmla="*/ 5 w 21"/>
                  <a:gd name="T17" fmla="*/ 5 h 9"/>
                  <a:gd name="T18" fmla="*/ 6 w 21"/>
                  <a:gd name="T19" fmla="*/ 3 h 9"/>
                  <a:gd name="T20" fmla="*/ 6 w 21"/>
                  <a:gd name="T21" fmla="*/ 3 h 9"/>
                  <a:gd name="T22" fmla="*/ 6 w 21"/>
                  <a:gd name="T23" fmla="*/ 3 h 9"/>
                  <a:gd name="T24" fmla="*/ 6 w 21"/>
                  <a:gd name="T25" fmla="*/ 3 h 9"/>
                  <a:gd name="T26" fmla="*/ 12 w 21"/>
                  <a:gd name="T27" fmla="*/ 0 h 9"/>
                  <a:gd name="T28" fmla="*/ 10 w 21"/>
                  <a:gd name="T29" fmla="*/ 0 h 9"/>
                  <a:gd name="T30" fmla="*/ 4 w 21"/>
                  <a:gd name="T31" fmla="*/ 2 h 9"/>
                  <a:gd name="T32" fmla="*/ 4 w 21"/>
                  <a:gd name="T33" fmla="*/ 2 h 9"/>
                  <a:gd name="T34" fmla="*/ 4 w 21"/>
                  <a:gd name="T35" fmla="*/ 2 h 9"/>
                  <a:gd name="T36" fmla="*/ 4 w 21"/>
                  <a:gd name="T37" fmla="*/ 2 h 9"/>
                  <a:gd name="T38" fmla="*/ 4 w 21"/>
                  <a:gd name="T39" fmla="*/ 2 h 9"/>
                  <a:gd name="T40" fmla="*/ 4 w 21"/>
                  <a:gd name="T41" fmla="*/ 2 h 9"/>
                  <a:gd name="T42" fmla="*/ 4 w 21"/>
                  <a:gd name="T43" fmla="*/ 2 h 9"/>
                  <a:gd name="T44" fmla="*/ 4 w 21"/>
                  <a:gd name="T45" fmla="*/ 2 h 9"/>
                  <a:gd name="T46" fmla="*/ 4 w 21"/>
                  <a:gd name="T47" fmla="*/ 2 h 9"/>
                  <a:gd name="T48" fmla="*/ 4 w 21"/>
                  <a:gd name="T49" fmla="*/ 2 h 9"/>
                  <a:gd name="T50" fmla="*/ 4 w 21"/>
                  <a:gd name="T51" fmla="*/ 2 h 9"/>
                  <a:gd name="T52" fmla="*/ 4 w 21"/>
                  <a:gd name="T53" fmla="*/ 2 h 9"/>
                  <a:gd name="T54" fmla="*/ 3 w 21"/>
                  <a:gd name="T55" fmla="*/ 3 h 9"/>
                  <a:gd name="T56" fmla="*/ 3 w 21"/>
                  <a:gd name="T57" fmla="*/ 3 h 9"/>
                  <a:gd name="T58" fmla="*/ 3 w 21"/>
                  <a:gd name="T59" fmla="*/ 3 h 9"/>
                  <a:gd name="T60" fmla="*/ 5 w 21"/>
                  <a:gd name="T61" fmla="*/ 9 h 9"/>
                  <a:gd name="T62" fmla="*/ 10 w 21"/>
                  <a:gd name="T63" fmla="*/ 9 h 9"/>
                  <a:gd name="T64" fmla="*/ 12 w 21"/>
                  <a:gd name="T65" fmla="*/ 9 h 9"/>
                  <a:gd name="T66" fmla="*/ 17 w 21"/>
                  <a:gd name="T67" fmla="*/ 8 h 9"/>
                  <a:gd name="T68" fmla="*/ 20 w 21"/>
                  <a:gd name="T69" fmla="*/ 3 h 9"/>
                  <a:gd name="T70" fmla="*/ 17 w 21"/>
                  <a:gd name="T71" fmla="*/ 1 h 9"/>
                  <a:gd name="T72" fmla="*/ 12 w 21"/>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9">
                    <a:moveTo>
                      <a:pt x="6" y="3"/>
                    </a:moveTo>
                    <a:cubicBezTo>
                      <a:pt x="8" y="2"/>
                      <a:pt x="10" y="2"/>
                      <a:pt x="12" y="2"/>
                    </a:cubicBezTo>
                    <a:cubicBezTo>
                      <a:pt x="13" y="2"/>
                      <a:pt x="14" y="2"/>
                      <a:pt x="15" y="2"/>
                    </a:cubicBezTo>
                    <a:cubicBezTo>
                      <a:pt x="17" y="3"/>
                      <a:pt x="17" y="4"/>
                      <a:pt x="17" y="4"/>
                    </a:cubicBezTo>
                    <a:cubicBezTo>
                      <a:pt x="18" y="5"/>
                      <a:pt x="17" y="6"/>
                      <a:pt x="15" y="7"/>
                    </a:cubicBezTo>
                    <a:cubicBezTo>
                      <a:pt x="14" y="7"/>
                      <a:pt x="13" y="8"/>
                      <a:pt x="12" y="8"/>
                    </a:cubicBezTo>
                    <a:cubicBezTo>
                      <a:pt x="11" y="8"/>
                      <a:pt x="11" y="8"/>
                      <a:pt x="10" y="8"/>
                    </a:cubicBezTo>
                    <a:cubicBezTo>
                      <a:pt x="9" y="8"/>
                      <a:pt x="7" y="7"/>
                      <a:pt x="6" y="7"/>
                    </a:cubicBezTo>
                    <a:cubicBezTo>
                      <a:pt x="5" y="6"/>
                      <a:pt x="4" y="5"/>
                      <a:pt x="5" y="5"/>
                    </a:cubicBezTo>
                    <a:cubicBezTo>
                      <a:pt x="5" y="4"/>
                      <a:pt x="6" y="3"/>
                      <a:pt x="6" y="3"/>
                    </a:cubicBezTo>
                    <a:cubicBezTo>
                      <a:pt x="6" y="3"/>
                      <a:pt x="6" y="3"/>
                      <a:pt x="6" y="3"/>
                    </a:cubicBezTo>
                    <a:cubicBezTo>
                      <a:pt x="6" y="3"/>
                      <a:pt x="6" y="3"/>
                      <a:pt x="6" y="3"/>
                    </a:cubicBezTo>
                    <a:cubicBezTo>
                      <a:pt x="6" y="3"/>
                      <a:pt x="6" y="3"/>
                      <a:pt x="6" y="3"/>
                    </a:cubicBezTo>
                    <a:moveTo>
                      <a:pt x="12" y="0"/>
                    </a:moveTo>
                    <a:cubicBezTo>
                      <a:pt x="11" y="0"/>
                      <a:pt x="11" y="0"/>
                      <a:pt x="10" y="0"/>
                    </a:cubicBezTo>
                    <a:cubicBezTo>
                      <a:pt x="8" y="1"/>
                      <a:pt x="6" y="1"/>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3"/>
                      <a:pt x="3" y="3"/>
                      <a:pt x="3" y="3"/>
                    </a:cubicBezTo>
                    <a:cubicBezTo>
                      <a:pt x="3" y="3"/>
                      <a:pt x="3" y="3"/>
                      <a:pt x="3" y="3"/>
                    </a:cubicBezTo>
                    <a:cubicBezTo>
                      <a:pt x="3" y="3"/>
                      <a:pt x="3" y="3"/>
                      <a:pt x="3" y="3"/>
                    </a:cubicBezTo>
                    <a:cubicBezTo>
                      <a:pt x="0" y="5"/>
                      <a:pt x="1" y="8"/>
                      <a:pt x="5" y="9"/>
                    </a:cubicBezTo>
                    <a:cubicBezTo>
                      <a:pt x="7" y="9"/>
                      <a:pt x="8" y="9"/>
                      <a:pt x="10" y="9"/>
                    </a:cubicBezTo>
                    <a:cubicBezTo>
                      <a:pt x="11" y="9"/>
                      <a:pt x="11" y="9"/>
                      <a:pt x="12" y="9"/>
                    </a:cubicBezTo>
                    <a:cubicBezTo>
                      <a:pt x="14" y="9"/>
                      <a:pt x="16" y="9"/>
                      <a:pt x="17" y="8"/>
                    </a:cubicBezTo>
                    <a:cubicBezTo>
                      <a:pt x="20" y="7"/>
                      <a:pt x="21" y="5"/>
                      <a:pt x="20" y="3"/>
                    </a:cubicBezTo>
                    <a:cubicBezTo>
                      <a:pt x="20" y="2"/>
                      <a:pt x="19" y="2"/>
                      <a:pt x="17" y="1"/>
                    </a:cubicBezTo>
                    <a:cubicBezTo>
                      <a:pt x="16" y="1"/>
                      <a:pt x="14"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3" name="Freeform 213"/>
              <p:cNvSpPr>
                <a:spLocks noEditPoints="1"/>
              </p:cNvSpPr>
              <p:nvPr/>
            </p:nvSpPr>
            <p:spPr bwMode="auto">
              <a:xfrm>
                <a:off x="1174" y="618"/>
                <a:ext cx="29" cy="11"/>
              </a:xfrm>
              <a:custGeom>
                <a:avLst/>
                <a:gdLst>
                  <a:gd name="T0" fmla="*/ 5 w 19"/>
                  <a:gd name="T1" fmla="*/ 2 h 7"/>
                  <a:gd name="T2" fmla="*/ 6 w 19"/>
                  <a:gd name="T3" fmla="*/ 2 h 7"/>
                  <a:gd name="T4" fmla="*/ 6 w 19"/>
                  <a:gd name="T5" fmla="*/ 2 h 7"/>
                  <a:gd name="T6" fmla="*/ 8 w 19"/>
                  <a:gd name="T7" fmla="*/ 2 h 7"/>
                  <a:gd name="T8" fmla="*/ 12 w 19"/>
                  <a:gd name="T9" fmla="*/ 4 h 7"/>
                  <a:gd name="T10" fmla="*/ 12 w 19"/>
                  <a:gd name="T11" fmla="*/ 4 h 7"/>
                  <a:gd name="T12" fmla="*/ 14 w 19"/>
                  <a:gd name="T13" fmla="*/ 5 h 7"/>
                  <a:gd name="T14" fmla="*/ 14 w 19"/>
                  <a:gd name="T15" fmla="*/ 5 h 7"/>
                  <a:gd name="T16" fmla="*/ 14 w 19"/>
                  <a:gd name="T17" fmla="*/ 5 h 7"/>
                  <a:gd name="T18" fmla="*/ 14 w 19"/>
                  <a:gd name="T19" fmla="*/ 5 h 7"/>
                  <a:gd name="T20" fmla="*/ 11 w 19"/>
                  <a:gd name="T21" fmla="*/ 4 h 7"/>
                  <a:gd name="T22" fmla="*/ 8 w 19"/>
                  <a:gd name="T23" fmla="*/ 3 h 7"/>
                  <a:gd name="T24" fmla="*/ 7 w 19"/>
                  <a:gd name="T25" fmla="*/ 3 h 7"/>
                  <a:gd name="T26" fmla="*/ 5 w 19"/>
                  <a:gd name="T27" fmla="*/ 2 h 7"/>
                  <a:gd name="T28" fmla="*/ 5 w 19"/>
                  <a:gd name="T29" fmla="*/ 2 h 7"/>
                  <a:gd name="T30" fmla="*/ 1 w 19"/>
                  <a:gd name="T31" fmla="*/ 0 h 7"/>
                  <a:gd name="T32" fmla="*/ 1 w 19"/>
                  <a:gd name="T33" fmla="*/ 1 h 7"/>
                  <a:gd name="T34" fmla="*/ 5 w 19"/>
                  <a:gd name="T35" fmla="*/ 3 h 7"/>
                  <a:gd name="T36" fmla="*/ 18 w 19"/>
                  <a:gd name="T37" fmla="*/ 7 h 7"/>
                  <a:gd name="T38" fmla="*/ 19 w 19"/>
                  <a:gd name="T39" fmla="*/ 7 h 7"/>
                  <a:gd name="T40" fmla="*/ 18 w 19"/>
                  <a:gd name="T41" fmla="*/ 6 h 7"/>
                  <a:gd name="T42" fmla="*/ 18 w 19"/>
                  <a:gd name="T43" fmla="*/ 6 h 7"/>
                  <a:gd name="T44" fmla="*/ 14 w 19"/>
                  <a:gd name="T45" fmla="*/ 4 h 7"/>
                  <a:gd name="T46" fmla="*/ 2 w 19"/>
                  <a:gd name="T47" fmla="*/ 0 h 7"/>
                  <a:gd name="T48" fmla="*/ 2 w 19"/>
                  <a:gd name="T49" fmla="*/ 0 h 7"/>
                  <a:gd name="T50" fmla="*/ 2 w 19"/>
                  <a:gd name="T51" fmla="*/ 0 h 7"/>
                  <a:gd name="T52" fmla="*/ 2 w 19"/>
                  <a:gd name="T53" fmla="*/ 0 h 7"/>
                  <a:gd name="T54" fmla="*/ 2 w 19"/>
                  <a:gd name="T55" fmla="*/ 0 h 7"/>
                  <a:gd name="T56" fmla="*/ 2 w 19"/>
                  <a:gd name="T57" fmla="*/ 0 h 7"/>
                  <a:gd name="T58" fmla="*/ 2 w 19"/>
                  <a:gd name="T59" fmla="*/ 0 h 7"/>
                  <a:gd name="T60" fmla="*/ 2 w 19"/>
                  <a:gd name="T61" fmla="*/ 0 h 7"/>
                  <a:gd name="T62" fmla="*/ 1 w 19"/>
                  <a:gd name="T6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7">
                    <a:moveTo>
                      <a:pt x="5" y="2"/>
                    </a:moveTo>
                    <a:cubicBezTo>
                      <a:pt x="5" y="2"/>
                      <a:pt x="6" y="2"/>
                      <a:pt x="6" y="2"/>
                    </a:cubicBezTo>
                    <a:cubicBezTo>
                      <a:pt x="6" y="2"/>
                      <a:pt x="6" y="2"/>
                      <a:pt x="6" y="2"/>
                    </a:cubicBezTo>
                    <a:cubicBezTo>
                      <a:pt x="7" y="2"/>
                      <a:pt x="7" y="2"/>
                      <a:pt x="8" y="2"/>
                    </a:cubicBezTo>
                    <a:cubicBezTo>
                      <a:pt x="9" y="2"/>
                      <a:pt x="11" y="3"/>
                      <a:pt x="12" y="4"/>
                    </a:cubicBezTo>
                    <a:cubicBezTo>
                      <a:pt x="12" y="4"/>
                      <a:pt x="12" y="4"/>
                      <a:pt x="12" y="4"/>
                    </a:cubicBezTo>
                    <a:cubicBezTo>
                      <a:pt x="13" y="4"/>
                      <a:pt x="14" y="5"/>
                      <a:pt x="14" y="5"/>
                    </a:cubicBezTo>
                    <a:cubicBezTo>
                      <a:pt x="14" y="5"/>
                      <a:pt x="14" y="5"/>
                      <a:pt x="14" y="5"/>
                    </a:cubicBezTo>
                    <a:cubicBezTo>
                      <a:pt x="14" y="5"/>
                      <a:pt x="14" y="5"/>
                      <a:pt x="14" y="5"/>
                    </a:cubicBezTo>
                    <a:cubicBezTo>
                      <a:pt x="14" y="5"/>
                      <a:pt x="14" y="5"/>
                      <a:pt x="14" y="5"/>
                    </a:cubicBezTo>
                    <a:cubicBezTo>
                      <a:pt x="13" y="5"/>
                      <a:pt x="12" y="5"/>
                      <a:pt x="11" y="4"/>
                    </a:cubicBezTo>
                    <a:cubicBezTo>
                      <a:pt x="10" y="4"/>
                      <a:pt x="9" y="4"/>
                      <a:pt x="8" y="3"/>
                    </a:cubicBezTo>
                    <a:cubicBezTo>
                      <a:pt x="7" y="3"/>
                      <a:pt x="7" y="3"/>
                      <a:pt x="7" y="3"/>
                    </a:cubicBezTo>
                    <a:cubicBezTo>
                      <a:pt x="6" y="2"/>
                      <a:pt x="5" y="2"/>
                      <a:pt x="5" y="2"/>
                    </a:cubicBezTo>
                    <a:cubicBezTo>
                      <a:pt x="5" y="2"/>
                      <a:pt x="5" y="2"/>
                      <a:pt x="5" y="2"/>
                    </a:cubicBezTo>
                    <a:moveTo>
                      <a:pt x="1" y="0"/>
                    </a:moveTo>
                    <a:cubicBezTo>
                      <a:pt x="1" y="0"/>
                      <a:pt x="0" y="0"/>
                      <a:pt x="1" y="1"/>
                    </a:cubicBezTo>
                    <a:cubicBezTo>
                      <a:pt x="1" y="1"/>
                      <a:pt x="1" y="2"/>
                      <a:pt x="5" y="3"/>
                    </a:cubicBezTo>
                    <a:cubicBezTo>
                      <a:pt x="10" y="5"/>
                      <a:pt x="16" y="7"/>
                      <a:pt x="18" y="7"/>
                    </a:cubicBezTo>
                    <a:cubicBezTo>
                      <a:pt x="19" y="7"/>
                      <a:pt x="19" y="7"/>
                      <a:pt x="19" y="7"/>
                    </a:cubicBezTo>
                    <a:cubicBezTo>
                      <a:pt x="19" y="6"/>
                      <a:pt x="19" y="6"/>
                      <a:pt x="18" y="6"/>
                    </a:cubicBezTo>
                    <a:cubicBezTo>
                      <a:pt x="18" y="6"/>
                      <a:pt x="18" y="6"/>
                      <a:pt x="18" y="6"/>
                    </a:cubicBezTo>
                    <a:cubicBezTo>
                      <a:pt x="17" y="5"/>
                      <a:pt x="16" y="5"/>
                      <a:pt x="14" y="4"/>
                    </a:cubicBezTo>
                    <a:cubicBezTo>
                      <a:pt x="10" y="2"/>
                      <a:pt x="5"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4" name="Freeform 214"/>
              <p:cNvSpPr>
                <a:spLocks noEditPoints="1"/>
              </p:cNvSpPr>
              <p:nvPr/>
            </p:nvSpPr>
            <p:spPr bwMode="auto">
              <a:xfrm>
                <a:off x="1172" y="616"/>
                <a:ext cx="33" cy="13"/>
              </a:xfrm>
              <a:custGeom>
                <a:avLst/>
                <a:gdLst>
                  <a:gd name="T0" fmla="*/ 19 w 21"/>
                  <a:gd name="T1" fmla="*/ 8 h 8"/>
                  <a:gd name="T2" fmla="*/ 2 w 21"/>
                  <a:gd name="T3" fmla="*/ 1 h 8"/>
                  <a:gd name="T4" fmla="*/ 2 w 21"/>
                  <a:gd name="T5" fmla="*/ 1 h 8"/>
                  <a:gd name="T6" fmla="*/ 3 w 21"/>
                  <a:gd name="T7" fmla="*/ 1 h 8"/>
                  <a:gd name="T8" fmla="*/ 3 w 21"/>
                  <a:gd name="T9" fmla="*/ 1 h 8"/>
                  <a:gd name="T10" fmla="*/ 3 w 21"/>
                  <a:gd name="T11" fmla="*/ 1 h 8"/>
                  <a:gd name="T12" fmla="*/ 3 w 21"/>
                  <a:gd name="T13" fmla="*/ 1 h 8"/>
                  <a:gd name="T14" fmla="*/ 3 w 21"/>
                  <a:gd name="T15" fmla="*/ 1 h 8"/>
                  <a:gd name="T16" fmla="*/ 3 w 21"/>
                  <a:gd name="T17" fmla="*/ 1 h 8"/>
                  <a:gd name="T18" fmla="*/ 3 w 21"/>
                  <a:gd name="T19" fmla="*/ 1 h 8"/>
                  <a:gd name="T20" fmla="*/ 3 w 21"/>
                  <a:gd name="T21" fmla="*/ 1 h 8"/>
                  <a:gd name="T22" fmla="*/ 15 w 21"/>
                  <a:gd name="T23" fmla="*/ 5 h 8"/>
                  <a:gd name="T24" fmla="*/ 19 w 21"/>
                  <a:gd name="T25" fmla="*/ 7 h 8"/>
                  <a:gd name="T26" fmla="*/ 19 w 21"/>
                  <a:gd name="T27" fmla="*/ 7 h 8"/>
                  <a:gd name="T28" fmla="*/ 20 w 21"/>
                  <a:gd name="T29" fmla="*/ 8 h 8"/>
                  <a:gd name="T30" fmla="*/ 20 w 21"/>
                  <a:gd name="T31" fmla="*/ 8 h 8"/>
                  <a:gd name="T32" fmla="*/ 19 w 21"/>
                  <a:gd name="T33" fmla="*/ 8 h 8"/>
                  <a:gd name="T34" fmla="*/ 1 w 21"/>
                  <a:gd name="T35" fmla="*/ 0 h 8"/>
                  <a:gd name="T36" fmla="*/ 1 w 21"/>
                  <a:gd name="T37" fmla="*/ 0 h 8"/>
                  <a:gd name="T38" fmla="*/ 0 w 21"/>
                  <a:gd name="T39" fmla="*/ 0 h 8"/>
                  <a:gd name="T40" fmla="*/ 0 w 21"/>
                  <a:gd name="T41" fmla="*/ 1 h 8"/>
                  <a:gd name="T42" fmla="*/ 5 w 21"/>
                  <a:gd name="T43" fmla="*/ 4 h 8"/>
                  <a:gd name="T44" fmla="*/ 5 w 21"/>
                  <a:gd name="T45" fmla="*/ 4 h 8"/>
                  <a:gd name="T46" fmla="*/ 5 w 21"/>
                  <a:gd name="T47" fmla="*/ 4 h 8"/>
                  <a:gd name="T48" fmla="*/ 5 w 21"/>
                  <a:gd name="T49" fmla="*/ 4 h 8"/>
                  <a:gd name="T50" fmla="*/ 5 w 21"/>
                  <a:gd name="T51" fmla="*/ 4 h 8"/>
                  <a:gd name="T52" fmla="*/ 5 w 21"/>
                  <a:gd name="T53" fmla="*/ 4 h 8"/>
                  <a:gd name="T54" fmla="*/ 20 w 21"/>
                  <a:gd name="T55" fmla="*/ 8 h 8"/>
                  <a:gd name="T56" fmla="*/ 21 w 21"/>
                  <a:gd name="T57" fmla="*/ 8 h 8"/>
                  <a:gd name="T58" fmla="*/ 16 w 21"/>
                  <a:gd name="T59" fmla="*/ 5 h 8"/>
                  <a:gd name="T60" fmla="*/ 16 w 21"/>
                  <a:gd name="T61" fmla="*/ 5 h 8"/>
                  <a:gd name="T62" fmla="*/ 16 w 21"/>
                  <a:gd name="T63" fmla="*/ 5 h 8"/>
                  <a:gd name="T64" fmla="*/ 16 w 21"/>
                  <a:gd name="T65" fmla="*/ 5 h 8"/>
                  <a:gd name="T66" fmla="*/ 16 w 21"/>
                  <a:gd name="T67" fmla="*/ 5 h 8"/>
                  <a:gd name="T68" fmla="*/ 16 w 21"/>
                  <a:gd name="T69" fmla="*/ 5 h 8"/>
                  <a:gd name="T70" fmla="*/ 15 w 21"/>
                  <a:gd name="T71" fmla="*/ 5 h 8"/>
                  <a:gd name="T72" fmla="*/ 15 w 21"/>
                  <a:gd name="T73" fmla="*/ 5 h 8"/>
                  <a:gd name="T74" fmla="*/ 2 w 21"/>
                  <a:gd name="T75" fmla="*/ 1 h 8"/>
                  <a:gd name="T76" fmla="*/ 1 w 21"/>
                  <a:gd name="T7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 h="8">
                    <a:moveTo>
                      <a:pt x="19" y="8"/>
                    </a:moveTo>
                    <a:cubicBezTo>
                      <a:pt x="15" y="8"/>
                      <a:pt x="1" y="3"/>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6" y="1"/>
                      <a:pt x="11" y="3"/>
                      <a:pt x="15" y="5"/>
                    </a:cubicBezTo>
                    <a:cubicBezTo>
                      <a:pt x="17" y="6"/>
                      <a:pt x="18" y="6"/>
                      <a:pt x="19" y="7"/>
                    </a:cubicBezTo>
                    <a:cubicBezTo>
                      <a:pt x="19" y="7"/>
                      <a:pt x="19" y="7"/>
                      <a:pt x="19" y="7"/>
                    </a:cubicBezTo>
                    <a:cubicBezTo>
                      <a:pt x="20" y="7"/>
                      <a:pt x="20" y="7"/>
                      <a:pt x="20" y="8"/>
                    </a:cubicBezTo>
                    <a:cubicBezTo>
                      <a:pt x="20" y="8"/>
                      <a:pt x="20" y="8"/>
                      <a:pt x="20" y="8"/>
                    </a:cubicBezTo>
                    <a:cubicBezTo>
                      <a:pt x="20" y="8"/>
                      <a:pt x="19" y="8"/>
                      <a:pt x="19" y="8"/>
                    </a:cubicBezTo>
                    <a:moveTo>
                      <a:pt x="1" y="0"/>
                    </a:moveTo>
                    <a:cubicBezTo>
                      <a:pt x="1" y="0"/>
                      <a:pt x="1" y="0"/>
                      <a:pt x="1" y="0"/>
                    </a:cubicBezTo>
                    <a:cubicBezTo>
                      <a:pt x="0" y="0"/>
                      <a:pt x="0" y="0"/>
                      <a:pt x="0" y="0"/>
                    </a:cubicBezTo>
                    <a:cubicBezTo>
                      <a:pt x="0" y="1"/>
                      <a:pt x="0" y="1"/>
                      <a:pt x="0" y="1"/>
                    </a:cubicBezTo>
                    <a:cubicBezTo>
                      <a:pt x="0" y="2"/>
                      <a:pt x="3" y="3"/>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11" y="7"/>
                      <a:pt x="18" y="8"/>
                      <a:pt x="20" y="8"/>
                    </a:cubicBezTo>
                    <a:cubicBezTo>
                      <a:pt x="21" y="8"/>
                      <a:pt x="21" y="8"/>
                      <a:pt x="21" y="8"/>
                    </a:cubicBezTo>
                    <a:cubicBezTo>
                      <a:pt x="21" y="7"/>
                      <a:pt x="17" y="6"/>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5" y="5"/>
                      <a:pt x="15" y="5"/>
                    </a:cubicBezTo>
                    <a:cubicBezTo>
                      <a:pt x="15" y="5"/>
                      <a:pt x="15" y="5"/>
                      <a:pt x="15" y="5"/>
                    </a:cubicBezTo>
                    <a:cubicBezTo>
                      <a:pt x="11" y="3"/>
                      <a:pt x="5" y="1"/>
                      <a:pt x="2" y="1"/>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5" name="Freeform 215"/>
              <p:cNvSpPr>
                <a:spLocks/>
              </p:cNvSpPr>
              <p:nvPr/>
            </p:nvSpPr>
            <p:spPr bwMode="auto">
              <a:xfrm>
                <a:off x="1184" y="621"/>
                <a:ext cx="10" cy="5"/>
              </a:xfrm>
              <a:custGeom>
                <a:avLst/>
                <a:gdLst>
                  <a:gd name="T0" fmla="*/ 0 w 6"/>
                  <a:gd name="T1" fmla="*/ 0 h 3"/>
                  <a:gd name="T2" fmla="*/ 0 w 6"/>
                  <a:gd name="T3" fmla="*/ 0 h 3"/>
                  <a:gd name="T4" fmla="*/ 0 w 6"/>
                  <a:gd name="T5" fmla="*/ 0 h 3"/>
                  <a:gd name="T6" fmla="*/ 0 w 6"/>
                  <a:gd name="T7" fmla="*/ 1 h 3"/>
                  <a:gd name="T8" fmla="*/ 4 w 6"/>
                  <a:gd name="T9" fmla="*/ 2 h 3"/>
                  <a:gd name="T10" fmla="*/ 6 w 6"/>
                  <a:gd name="T11" fmla="*/ 3 h 3"/>
                  <a:gd name="T12" fmla="*/ 6 w 6"/>
                  <a:gd name="T13" fmla="*/ 3 h 3"/>
                  <a:gd name="T14" fmla="*/ 6 w 6"/>
                  <a:gd name="T15" fmla="*/ 3 h 3"/>
                  <a:gd name="T16" fmla="*/ 6 w 6"/>
                  <a:gd name="T17" fmla="*/ 2 h 3"/>
                  <a:gd name="T18" fmla="*/ 5 w 6"/>
                  <a:gd name="T19" fmla="*/ 2 h 3"/>
                  <a:gd name="T20" fmla="*/ 5 w 6"/>
                  <a:gd name="T21" fmla="*/ 2 h 3"/>
                  <a:gd name="T22" fmla="*/ 3 w 6"/>
                  <a:gd name="T23" fmla="*/ 1 h 3"/>
                  <a:gd name="T24" fmla="*/ 0 w 6"/>
                  <a:gd name="T25" fmla="*/ 0 h 3"/>
                  <a:gd name="T26" fmla="*/ 0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0" y="0"/>
                    </a:moveTo>
                    <a:cubicBezTo>
                      <a:pt x="0" y="0"/>
                      <a:pt x="0" y="0"/>
                      <a:pt x="0" y="0"/>
                    </a:cubicBezTo>
                    <a:cubicBezTo>
                      <a:pt x="0" y="0"/>
                      <a:pt x="0" y="0"/>
                      <a:pt x="0" y="0"/>
                    </a:cubicBezTo>
                    <a:cubicBezTo>
                      <a:pt x="0" y="0"/>
                      <a:pt x="0" y="1"/>
                      <a:pt x="0" y="1"/>
                    </a:cubicBezTo>
                    <a:cubicBezTo>
                      <a:pt x="1" y="1"/>
                      <a:pt x="3" y="2"/>
                      <a:pt x="4" y="2"/>
                    </a:cubicBezTo>
                    <a:cubicBezTo>
                      <a:pt x="5" y="2"/>
                      <a:pt x="5" y="3"/>
                      <a:pt x="6" y="3"/>
                    </a:cubicBezTo>
                    <a:cubicBezTo>
                      <a:pt x="6" y="3"/>
                      <a:pt x="6" y="3"/>
                      <a:pt x="6" y="3"/>
                    </a:cubicBezTo>
                    <a:cubicBezTo>
                      <a:pt x="6" y="3"/>
                      <a:pt x="6" y="3"/>
                      <a:pt x="6" y="3"/>
                    </a:cubicBezTo>
                    <a:cubicBezTo>
                      <a:pt x="6" y="3"/>
                      <a:pt x="6" y="2"/>
                      <a:pt x="6" y="2"/>
                    </a:cubicBezTo>
                    <a:cubicBezTo>
                      <a:pt x="6" y="2"/>
                      <a:pt x="6" y="2"/>
                      <a:pt x="5" y="2"/>
                    </a:cubicBezTo>
                    <a:cubicBezTo>
                      <a:pt x="5" y="2"/>
                      <a:pt x="5" y="2"/>
                      <a:pt x="5" y="2"/>
                    </a:cubicBezTo>
                    <a:cubicBezTo>
                      <a:pt x="4" y="2"/>
                      <a:pt x="4" y="1"/>
                      <a:pt x="3" y="1"/>
                    </a:cubicBezTo>
                    <a:cubicBezTo>
                      <a:pt x="2" y="1"/>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6" name="Freeform 216"/>
              <p:cNvSpPr>
                <a:spLocks noEditPoints="1"/>
              </p:cNvSpPr>
              <p:nvPr/>
            </p:nvSpPr>
            <p:spPr bwMode="auto">
              <a:xfrm>
                <a:off x="1181" y="621"/>
                <a:ext cx="14" cy="5"/>
              </a:xfrm>
              <a:custGeom>
                <a:avLst/>
                <a:gdLst>
                  <a:gd name="T0" fmla="*/ 2 w 9"/>
                  <a:gd name="T1" fmla="*/ 0 h 3"/>
                  <a:gd name="T2" fmla="*/ 2 w 9"/>
                  <a:gd name="T3" fmla="*/ 0 h 3"/>
                  <a:gd name="T4" fmla="*/ 2 w 9"/>
                  <a:gd name="T5" fmla="*/ 0 h 3"/>
                  <a:gd name="T6" fmla="*/ 5 w 9"/>
                  <a:gd name="T7" fmla="*/ 1 h 3"/>
                  <a:gd name="T8" fmla="*/ 6 w 9"/>
                  <a:gd name="T9" fmla="*/ 2 h 3"/>
                  <a:gd name="T10" fmla="*/ 7 w 9"/>
                  <a:gd name="T11" fmla="*/ 2 h 3"/>
                  <a:gd name="T12" fmla="*/ 7 w 9"/>
                  <a:gd name="T13" fmla="*/ 2 h 3"/>
                  <a:gd name="T14" fmla="*/ 8 w 9"/>
                  <a:gd name="T15" fmla="*/ 2 h 3"/>
                  <a:gd name="T16" fmla="*/ 8 w 9"/>
                  <a:gd name="T17" fmla="*/ 3 h 3"/>
                  <a:gd name="T18" fmla="*/ 8 w 9"/>
                  <a:gd name="T19" fmla="*/ 3 h 3"/>
                  <a:gd name="T20" fmla="*/ 8 w 9"/>
                  <a:gd name="T21" fmla="*/ 3 h 3"/>
                  <a:gd name="T22" fmla="*/ 6 w 9"/>
                  <a:gd name="T23" fmla="*/ 2 h 3"/>
                  <a:gd name="T24" fmla="*/ 2 w 9"/>
                  <a:gd name="T25" fmla="*/ 1 h 3"/>
                  <a:gd name="T26" fmla="*/ 2 w 9"/>
                  <a:gd name="T27" fmla="*/ 0 h 3"/>
                  <a:gd name="T28" fmla="*/ 2 w 9"/>
                  <a:gd name="T29" fmla="*/ 0 h 3"/>
                  <a:gd name="T30" fmla="*/ 2 w 9"/>
                  <a:gd name="T31" fmla="*/ 0 h 3"/>
                  <a:gd name="T32" fmla="*/ 1 w 9"/>
                  <a:gd name="T33" fmla="*/ 0 h 3"/>
                  <a:gd name="T34" fmla="*/ 0 w 9"/>
                  <a:gd name="T35" fmla="*/ 0 h 3"/>
                  <a:gd name="T36" fmla="*/ 0 w 9"/>
                  <a:gd name="T37" fmla="*/ 0 h 3"/>
                  <a:gd name="T38" fmla="*/ 2 w 9"/>
                  <a:gd name="T39" fmla="*/ 1 h 3"/>
                  <a:gd name="T40" fmla="*/ 3 w 9"/>
                  <a:gd name="T41" fmla="*/ 1 h 3"/>
                  <a:gd name="T42" fmla="*/ 6 w 9"/>
                  <a:gd name="T43" fmla="*/ 2 h 3"/>
                  <a:gd name="T44" fmla="*/ 9 w 9"/>
                  <a:gd name="T45" fmla="*/ 3 h 3"/>
                  <a:gd name="T46" fmla="*/ 9 w 9"/>
                  <a:gd name="T47" fmla="*/ 3 h 3"/>
                  <a:gd name="T48" fmla="*/ 9 w 9"/>
                  <a:gd name="T49" fmla="*/ 3 h 3"/>
                  <a:gd name="T50" fmla="*/ 7 w 9"/>
                  <a:gd name="T51" fmla="*/ 2 h 3"/>
                  <a:gd name="T52" fmla="*/ 3 w 9"/>
                  <a:gd name="T53" fmla="*/ 0 h 3"/>
                  <a:gd name="T54" fmla="*/ 1 w 9"/>
                  <a:gd name="T55" fmla="*/ 0 h 3"/>
                  <a:gd name="T56" fmla="*/ 1 w 9"/>
                  <a:gd name="T5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3">
                    <a:moveTo>
                      <a:pt x="2" y="0"/>
                    </a:moveTo>
                    <a:cubicBezTo>
                      <a:pt x="2" y="0"/>
                      <a:pt x="2" y="0"/>
                      <a:pt x="2" y="0"/>
                    </a:cubicBezTo>
                    <a:cubicBezTo>
                      <a:pt x="2" y="0"/>
                      <a:pt x="2" y="0"/>
                      <a:pt x="2" y="0"/>
                    </a:cubicBezTo>
                    <a:cubicBezTo>
                      <a:pt x="3" y="0"/>
                      <a:pt x="4" y="1"/>
                      <a:pt x="5" y="1"/>
                    </a:cubicBezTo>
                    <a:cubicBezTo>
                      <a:pt x="5" y="1"/>
                      <a:pt x="6" y="1"/>
                      <a:pt x="6" y="2"/>
                    </a:cubicBezTo>
                    <a:cubicBezTo>
                      <a:pt x="7" y="2"/>
                      <a:pt x="7" y="2"/>
                      <a:pt x="7" y="2"/>
                    </a:cubicBezTo>
                    <a:cubicBezTo>
                      <a:pt x="7" y="2"/>
                      <a:pt x="7" y="2"/>
                      <a:pt x="7" y="2"/>
                    </a:cubicBezTo>
                    <a:cubicBezTo>
                      <a:pt x="8" y="2"/>
                      <a:pt x="8" y="2"/>
                      <a:pt x="8" y="2"/>
                    </a:cubicBezTo>
                    <a:cubicBezTo>
                      <a:pt x="8" y="2"/>
                      <a:pt x="8" y="3"/>
                      <a:pt x="8" y="3"/>
                    </a:cubicBezTo>
                    <a:cubicBezTo>
                      <a:pt x="8" y="3"/>
                      <a:pt x="8" y="3"/>
                      <a:pt x="8" y="3"/>
                    </a:cubicBezTo>
                    <a:cubicBezTo>
                      <a:pt x="8" y="3"/>
                      <a:pt x="8" y="3"/>
                      <a:pt x="8" y="3"/>
                    </a:cubicBezTo>
                    <a:cubicBezTo>
                      <a:pt x="7" y="3"/>
                      <a:pt x="7" y="2"/>
                      <a:pt x="6" y="2"/>
                    </a:cubicBezTo>
                    <a:cubicBezTo>
                      <a:pt x="5" y="2"/>
                      <a:pt x="3" y="1"/>
                      <a:pt x="2" y="1"/>
                    </a:cubicBezTo>
                    <a:cubicBezTo>
                      <a:pt x="2" y="1"/>
                      <a:pt x="2" y="0"/>
                      <a:pt x="2" y="0"/>
                    </a:cubicBezTo>
                    <a:cubicBezTo>
                      <a:pt x="2" y="0"/>
                      <a:pt x="2" y="0"/>
                      <a:pt x="2" y="0"/>
                    </a:cubicBezTo>
                    <a:cubicBezTo>
                      <a:pt x="2" y="0"/>
                      <a:pt x="2" y="0"/>
                      <a:pt x="2" y="0"/>
                    </a:cubicBezTo>
                    <a:moveTo>
                      <a:pt x="1" y="0"/>
                    </a:moveTo>
                    <a:cubicBezTo>
                      <a:pt x="1" y="0"/>
                      <a:pt x="0" y="0"/>
                      <a:pt x="0" y="0"/>
                    </a:cubicBezTo>
                    <a:cubicBezTo>
                      <a:pt x="0" y="0"/>
                      <a:pt x="0" y="0"/>
                      <a:pt x="0" y="0"/>
                    </a:cubicBezTo>
                    <a:cubicBezTo>
                      <a:pt x="1" y="0"/>
                      <a:pt x="1" y="0"/>
                      <a:pt x="2" y="1"/>
                    </a:cubicBezTo>
                    <a:cubicBezTo>
                      <a:pt x="2" y="1"/>
                      <a:pt x="2" y="1"/>
                      <a:pt x="3" y="1"/>
                    </a:cubicBezTo>
                    <a:cubicBezTo>
                      <a:pt x="4" y="2"/>
                      <a:pt x="5" y="2"/>
                      <a:pt x="6" y="2"/>
                    </a:cubicBezTo>
                    <a:cubicBezTo>
                      <a:pt x="7" y="3"/>
                      <a:pt x="8" y="3"/>
                      <a:pt x="9" y="3"/>
                    </a:cubicBezTo>
                    <a:cubicBezTo>
                      <a:pt x="9" y="3"/>
                      <a:pt x="9" y="3"/>
                      <a:pt x="9" y="3"/>
                    </a:cubicBezTo>
                    <a:cubicBezTo>
                      <a:pt x="9" y="3"/>
                      <a:pt x="9" y="3"/>
                      <a:pt x="9" y="3"/>
                    </a:cubicBezTo>
                    <a:cubicBezTo>
                      <a:pt x="9" y="3"/>
                      <a:pt x="8" y="2"/>
                      <a:pt x="7" y="2"/>
                    </a:cubicBezTo>
                    <a:cubicBezTo>
                      <a:pt x="6" y="1"/>
                      <a:pt x="4" y="0"/>
                      <a:pt x="3" y="0"/>
                    </a:cubicBezTo>
                    <a:cubicBezTo>
                      <a:pt x="2"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7" name="Freeform 217"/>
              <p:cNvSpPr>
                <a:spLocks noEditPoints="1"/>
              </p:cNvSpPr>
              <p:nvPr/>
            </p:nvSpPr>
            <p:spPr bwMode="auto">
              <a:xfrm>
                <a:off x="880" y="1073"/>
                <a:ext cx="70" cy="56"/>
              </a:xfrm>
              <a:custGeom>
                <a:avLst/>
                <a:gdLst>
                  <a:gd name="T0" fmla="*/ 18 w 45"/>
                  <a:gd name="T1" fmla="*/ 9 h 36"/>
                  <a:gd name="T2" fmla="*/ 21 w 45"/>
                  <a:gd name="T3" fmla="*/ 9 h 36"/>
                  <a:gd name="T4" fmla="*/ 25 w 45"/>
                  <a:gd name="T5" fmla="*/ 10 h 36"/>
                  <a:gd name="T6" fmla="*/ 31 w 45"/>
                  <a:gd name="T7" fmla="*/ 16 h 36"/>
                  <a:gd name="T8" fmla="*/ 29 w 45"/>
                  <a:gd name="T9" fmla="*/ 25 h 36"/>
                  <a:gd name="T10" fmla="*/ 27 w 45"/>
                  <a:gd name="T11" fmla="*/ 26 h 36"/>
                  <a:gd name="T12" fmla="*/ 23 w 45"/>
                  <a:gd name="T13" fmla="*/ 26 h 36"/>
                  <a:gd name="T14" fmla="*/ 12 w 45"/>
                  <a:gd name="T15" fmla="*/ 14 h 36"/>
                  <a:gd name="T16" fmla="*/ 13 w 45"/>
                  <a:gd name="T17" fmla="*/ 13 h 36"/>
                  <a:gd name="T18" fmla="*/ 18 w 45"/>
                  <a:gd name="T19" fmla="*/ 9 h 36"/>
                  <a:gd name="T20" fmla="*/ 19 w 45"/>
                  <a:gd name="T21" fmla="*/ 0 h 36"/>
                  <a:gd name="T22" fmla="*/ 16 w 45"/>
                  <a:gd name="T23" fmla="*/ 1 h 36"/>
                  <a:gd name="T24" fmla="*/ 3 w 45"/>
                  <a:gd name="T25" fmla="*/ 8 h 36"/>
                  <a:gd name="T26" fmla="*/ 3 w 45"/>
                  <a:gd name="T27" fmla="*/ 8 h 36"/>
                  <a:gd name="T28" fmla="*/ 3 w 45"/>
                  <a:gd name="T29" fmla="*/ 8 h 36"/>
                  <a:gd name="T30" fmla="*/ 2 w 45"/>
                  <a:gd name="T31" fmla="*/ 9 h 36"/>
                  <a:gd name="T32" fmla="*/ 1 w 45"/>
                  <a:gd name="T33" fmla="*/ 11 h 36"/>
                  <a:gd name="T34" fmla="*/ 1 w 45"/>
                  <a:gd name="T35" fmla="*/ 19 h 36"/>
                  <a:gd name="T36" fmla="*/ 18 w 45"/>
                  <a:gd name="T37" fmla="*/ 35 h 36"/>
                  <a:gd name="T38" fmla="*/ 24 w 45"/>
                  <a:gd name="T39" fmla="*/ 36 h 36"/>
                  <a:gd name="T40" fmla="*/ 39 w 45"/>
                  <a:gd name="T41" fmla="*/ 30 h 36"/>
                  <a:gd name="T42" fmla="*/ 32 w 45"/>
                  <a:gd name="T43" fmla="*/ 4 h 36"/>
                  <a:gd name="T44" fmla="*/ 19 w 45"/>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6">
                    <a:moveTo>
                      <a:pt x="18" y="9"/>
                    </a:moveTo>
                    <a:cubicBezTo>
                      <a:pt x="19" y="9"/>
                      <a:pt x="20" y="9"/>
                      <a:pt x="21" y="9"/>
                    </a:cubicBezTo>
                    <a:cubicBezTo>
                      <a:pt x="22" y="9"/>
                      <a:pt x="24" y="9"/>
                      <a:pt x="25" y="10"/>
                    </a:cubicBezTo>
                    <a:cubicBezTo>
                      <a:pt x="28" y="11"/>
                      <a:pt x="30" y="13"/>
                      <a:pt x="31" y="16"/>
                    </a:cubicBezTo>
                    <a:cubicBezTo>
                      <a:pt x="33" y="19"/>
                      <a:pt x="32" y="23"/>
                      <a:pt x="29" y="25"/>
                    </a:cubicBezTo>
                    <a:cubicBezTo>
                      <a:pt x="28" y="25"/>
                      <a:pt x="28" y="25"/>
                      <a:pt x="27" y="26"/>
                    </a:cubicBezTo>
                    <a:cubicBezTo>
                      <a:pt x="25" y="26"/>
                      <a:pt x="24" y="26"/>
                      <a:pt x="23" y="26"/>
                    </a:cubicBezTo>
                    <a:cubicBezTo>
                      <a:pt x="16" y="26"/>
                      <a:pt x="9" y="20"/>
                      <a:pt x="12" y="14"/>
                    </a:cubicBezTo>
                    <a:cubicBezTo>
                      <a:pt x="12" y="14"/>
                      <a:pt x="12" y="13"/>
                      <a:pt x="13" y="13"/>
                    </a:cubicBezTo>
                    <a:cubicBezTo>
                      <a:pt x="14" y="11"/>
                      <a:pt x="16" y="10"/>
                      <a:pt x="18" y="9"/>
                    </a:cubicBezTo>
                    <a:moveTo>
                      <a:pt x="19" y="0"/>
                    </a:moveTo>
                    <a:cubicBezTo>
                      <a:pt x="18" y="0"/>
                      <a:pt x="17" y="0"/>
                      <a:pt x="16" y="1"/>
                    </a:cubicBezTo>
                    <a:cubicBezTo>
                      <a:pt x="11" y="1"/>
                      <a:pt x="6" y="4"/>
                      <a:pt x="3" y="8"/>
                    </a:cubicBezTo>
                    <a:cubicBezTo>
                      <a:pt x="3" y="8"/>
                      <a:pt x="3" y="8"/>
                      <a:pt x="3" y="8"/>
                    </a:cubicBezTo>
                    <a:cubicBezTo>
                      <a:pt x="3" y="8"/>
                      <a:pt x="3" y="8"/>
                      <a:pt x="3" y="8"/>
                    </a:cubicBezTo>
                    <a:cubicBezTo>
                      <a:pt x="3" y="8"/>
                      <a:pt x="2" y="9"/>
                      <a:pt x="2" y="9"/>
                    </a:cubicBezTo>
                    <a:cubicBezTo>
                      <a:pt x="2" y="10"/>
                      <a:pt x="2" y="10"/>
                      <a:pt x="1" y="11"/>
                    </a:cubicBezTo>
                    <a:cubicBezTo>
                      <a:pt x="0" y="14"/>
                      <a:pt x="0" y="16"/>
                      <a:pt x="1" y="19"/>
                    </a:cubicBezTo>
                    <a:cubicBezTo>
                      <a:pt x="2" y="26"/>
                      <a:pt x="9" y="32"/>
                      <a:pt x="18" y="35"/>
                    </a:cubicBezTo>
                    <a:cubicBezTo>
                      <a:pt x="20" y="35"/>
                      <a:pt x="22" y="36"/>
                      <a:pt x="24" y="36"/>
                    </a:cubicBezTo>
                    <a:cubicBezTo>
                      <a:pt x="30" y="36"/>
                      <a:pt x="35" y="33"/>
                      <a:pt x="39" y="30"/>
                    </a:cubicBezTo>
                    <a:cubicBezTo>
                      <a:pt x="45" y="23"/>
                      <a:pt x="44" y="11"/>
                      <a:pt x="32" y="4"/>
                    </a:cubicBezTo>
                    <a:cubicBezTo>
                      <a:pt x="28" y="2"/>
                      <a:pt x="24"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8" name="Freeform 218"/>
              <p:cNvSpPr>
                <a:spLocks noEditPoints="1"/>
              </p:cNvSpPr>
              <p:nvPr/>
            </p:nvSpPr>
            <p:spPr bwMode="auto">
              <a:xfrm>
                <a:off x="871" y="1070"/>
                <a:ext cx="82" cy="64"/>
              </a:xfrm>
              <a:custGeom>
                <a:avLst/>
                <a:gdLst>
                  <a:gd name="T0" fmla="*/ 22 w 53"/>
                  <a:gd name="T1" fmla="*/ 3 h 41"/>
                  <a:gd name="T2" fmla="*/ 26 w 53"/>
                  <a:gd name="T3" fmla="*/ 2 h 41"/>
                  <a:gd name="T4" fmla="*/ 36 w 53"/>
                  <a:gd name="T5" fmla="*/ 5 h 41"/>
                  <a:gd name="T6" fmla="*/ 38 w 53"/>
                  <a:gd name="T7" fmla="*/ 6 h 41"/>
                  <a:gd name="T8" fmla="*/ 45 w 53"/>
                  <a:gd name="T9" fmla="*/ 32 h 41"/>
                  <a:gd name="T10" fmla="*/ 38 w 53"/>
                  <a:gd name="T11" fmla="*/ 36 h 41"/>
                  <a:gd name="T12" fmla="*/ 30 w 53"/>
                  <a:gd name="T13" fmla="*/ 38 h 41"/>
                  <a:gd name="T14" fmla="*/ 24 w 53"/>
                  <a:gd name="T15" fmla="*/ 37 h 41"/>
                  <a:gd name="T16" fmla="*/ 7 w 53"/>
                  <a:gd name="T17" fmla="*/ 21 h 41"/>
                  <a:gd name="T18" fmla="*/ 7 w 53"/>
                  <a:gd name="T19" fmla="*/ 13 h 41"/>
                  <a:gd name="T20" fmla="*/ 8 w 53"/>
                  <a:gd name="T21" fmla="*/ 11 h 41"/>
                  <a:gd name="T22" fmla="*/ 9 w 53"/>
                  <a:gd name="T23" fmla="*/ 10 h 41"/>
                  <a:gd name="T24" fmla="*/ 9 w 53"/>
                  <a:gd name="T25" fmla="*/ 10 h 41"/>
                  <a:gd name="T26" fmla="*/ 9 w 53"/>
                  <a:gd name="T27" fmla="*/ 10 h 41"/>
                  <a:gd name="T28" fmla="*/ 22 w 53"/>
                  <a:gd name="T29" fmla="*/ 3 h 41"/>
                  <a:gd name="T30" fmla="*/ 25 w 53"/>
                  <a:gd name="T31" fmla="*/ 0 h 41"/>
                  <a:gd name="T32" fmla="*/ 10 w 53"/>
                  <a:gd name="T33" fmla="*/ 4 h 41"/>
                  <a:gd name="T34" fmla="*/ 7 w 53"/>
                  <a:gd name="T35" fmla="*/ 7 h 41"/>
                  <a:gd name="T36" fmla="*/ 6 w 53"/>
                  <a:gd name="T37" fmla="*/ 9 h 41"/>
                  <a:gd name="T38" fmla="*/ 5 w 53"/>
                  <a:gd name="T39" fmla="*/ 9 h 41"/>
                  <a:gd name="T40" fmla="*/ 17 w 53"/>
                  <a:gd name="T41" fmla="*/ 37 h 41"/>
                  <a:gd name="T42" fmla="*/ 17 w 53"/>
                  <a:gd name="T43" fmla="*/ 38 h 41"/>
                  <a:gd name="T44" fmla="*/ 18 w 53"/>
                  <a:gd name="T45" fmla="*/ 38 h 41"/>
                  <a:gd name="T46" fmla="*/ 18 w 53"/>
                  <a:gd name="T47" fmla="*/ 38 h 41"/>
                  <a:gd name="T48" fmla="*/ 18 w 53"/>
                  <a:gd name="T49" fmla="*/ 38 h 41"/>
                  <a:gd name="T50" fmla="*/ 18 w 53"/>
                  <a:gd name="T51" fmla="*/ 38 h 41"/>
                  <a:gd name="T52" fmla="*/ 18 w 53"/>
                  <a:gd name="T53" fmla="*/ 38 h 41"/>
                  <a:gd name="T54" fmla="*/ 18 w 53"/>
                  <a:gd name="T55" fmla="*/ 38 h 41"/>
                  <a:gd name="T56" fmla="*/ 18 w 53"/>
                  <a:gd name="T57" fmla="*/ 38 h 41"/>
                  <a:gd name="T58" fmla="*/ 18 w 53"/>
                  <a:gd name="T59" fmla="*/ 38 h 41"/>
                  <a:gd name="T60" fmla="*/ 18 w 53"/>
                  <a:gd name="T61" fmla="*/ 38 h 41"/>
                  <a:gd name="T62" fmla="*/ 31 w 53"/>
                  <a:gd name="T63" fmla="*/ 41 h 41"/>
                  <a:gd name="T64" fmla="*/ 50 w 53"/>
                  <a:gd name="T65" fmla="*/ 30 h 41"/>
                  <a:gd name="T66" fmla="*/ 51 w 53"/>
                  <a:gd name="T67" fmla="*/ 28 h 41"/>
                  <a:gd name="T68" fmla="*/ 51 w 53"/>
                  <a:gd name="T69" fmla="*/ 16 h 41"/>
                  <a:gd name="T70" fmla="*/ 51 w 53"/>
                  <a:gd name="T71" fmla="*/ 16 h 41"/>
                  <a:gd name="T72" fmla="*/ 49 w 53"/>
                  <a:gd name="T73" fmla="*/ 12 h 41"/>
                  <a:gd name="T74" fmla="*/ 38 w 53"/>
                  <a:gd name="T75" fmla="*/ 2 h 41"/>
                  <a:gd name="T76" fmla="*/ 38 w 53"/>
                  <a:gd name="T77" fmla="*/ 2 h 41"/>
                  <a:gd name="T78" fmla="*/ 38 w 53"/>
                  <a:gd name="T79" fmla="*/ 2 h 41"/>
                  <a:gd name="T80" fmla="*/ 38 w 53"/>
                  <a:gd name="T81" fmla="*/ 2 h 41"/>
                  <a:gd name="T82" fmla="*/ 38 w 53"/>
                  <a:gd name="T83" fmla="*/ 2 h 41"/>
                  <a:gd name="T84" fmla="*/ 38 w 53"/>
                  <a:gd name="T85" fmla="*/ 2 h 41"/>
                  <a:gd name="T86" fmla="*/ 38 w 53"/>
                  <a:gd name="T87" fmla="*/ 2 h 41"/>
                  <a:gd name="T88" fmla="*/ 38 w 53"/>
                  <a:gd name="T89" fmla="*/ 2 h 41"/>
                  <a:gd name="T90" fmla="*/ 38 w 53"/>
                  <a:gd name="T91" fmla="*/ 2 h 41"/>
                  <a:gd name="T92" fmla="*/ 37 w 53"/>
                  <a:gd name="T93" fmla="*/ 2 h 41"/>
                  <a:gd name="T94" fmla="*/ 33 w 53"/>
                  <a:gd name="T95" fmla="*/ 1 h 41"/>
                  <a:gd name="T96" fmla="*/ 25 w 53"/>
                  <a:gd name="T9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 h="41">
                    <a:moveTo>
                      <a:pt x="22" y="3"/>
                    </a:moveTo>
                    <a:cubicBezTo>
                      <a:pt x="23" y="2"/>
                      <a:pt x="24" y="2"/>
                      <a:pt x="26" y="2"/>
                    </a:cubicBezTo>
                    <a:cubicBezTo>
                      <a:pt x="29" y="2"/>
                      <a:pt x="33" y="3"/>
                      <a:pt x="36" y="5"/>
                    </a:cubicBezTo>
                    <a:cubicBezTo>
                      <a:pt x="37" y="5"/>
                      <a:pt x="38" y="5"/>
                      <a:pt x="38" y="6"/>
                    </a:cubicBezTo>
                    <a:cubicBezTo>
                      <a:pt x="50" y="13"/>
                      <a:pt x="51" y="25"/>
                      <a:pt x="45" y="32"/>
                    </a:cubicBezTo>
                    <a:cubicBezTo>
                      <a:pt x="43" y="34"/>
                      <a:pt x="41" y="35"/>
                      <a:pt x="38" y="36"/>
                    </a:cubicBezTo>
                    <a:cubicBezTo>
                      <a:pt x="35" y="37"/>
                      <a:pt x="33" y="38"/>
                      <a:pt x="30" y="38"/>
                    </a:cubicBezTo>
                    <a:cubicBezTo>
                      <a:pt x="28" y="38"/>
                      <a:pt x="26" y="37"/>
                      <a:pt x="24" y="37"/>
                    </a:cubicBezTo>
                    <a:cubicBezTo>
                      <a:pt x="15" y="34"/>
                      <a:pt x="8" y="28"/>
                      <a:pt x="7" y="21"/>
                    </a:cubicBezTo>
                    <a:cubicBezTo>
                      <a:pt x="6" y="18"/>
                      <a:pt x="6" y="16"/>
                      <a:pt x="7" y="13"/>
                    </a:cubicBezTo>
                    <a:cubicBezTo>
                      <a:pt x="8" y="12"/>
                      <a:pt x="8" y="12"/>
                      <a:pt x="8" y="11"/>
                    </a:cubicBezTo>
                    <a:cubicBezTo>
                      <a:pt x="8" y="11"/>
                      <a:pt x="9" y="10"/>
                      <a:pt x="9" y="10"/>
                    </a:cubicBezTo>
                    <a:cubicBezTo>
                      <a:pt x="9" y="10"/>
                      <a:pt x="9" y="10"/>
                      <a:pt x="9" y="10"/>
                    </a:cubicBezTo>
                    <a:cubicBezTo>
                      <a:pt x="9" y="10"/>
                      <a:pt x="9" y="10"/>
                      <a:pt x="9" y="10"/>
                    </a:cubicBezTo>
                    <a:cubicBezTo>
                      <a:pt x="12" y="6"/>
                      <a:pt x="17" y="3"/>
                      <a:pt x="22" y="3"/>
                    </a:cubicBezTo>
                    <a:moveTo>
                      <a:pt x="25" y="0"/>
                    </a:moveTo>
                    <a:cubicBezTo>
                      <a:pt x="19" y="0"/>
                      <a:pt x="14" y="1"/>
                      <a:pt x="10" y="4"/>
                    </a:cubicBezTo>
                    <a:cubicBezTo>
                      <a:pt x="9" y="5"/>
                      <a:pt x="8" y="6"/>
                      <a:pt x="7" y="7"/>
                    </a:cubicBezTo>
                    <a:cubicBezTo>
                      <a:pt x="7" y="8"/>
                      <a:pt x="6" y="8"/>
                      <a:pt x="6" y="9"/>
                    </a:cubicBezTo>
                    <a:cubicBezTo>
                      <a:pt x="6" y="9"/>
                      <a:pt x="6" y="9"/>
                      <a:pt x="5" y="9"/>
                    </a:cubicBezTo>
                    <a:cubicBezTo>
                      <a:pt x="0" y="19"/>
                      <a:pt x="5" y="31"/>
                      <a:pt x="17" y="37"/>
                    </a:cubicBezTo>
                    <a:cubicBezTo>
                      <a:pt x="17" y="37"/>
                      <a:pt x="17" y="38"/>
                      <a:pt x="17" y="38"/>
                    </a:cubicBezTo>
                    <a:cubicBezTo>
                      <a:pt x="17" y="38"/>
                      <a:pt x="17"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22" y="40"/>
                      <a:pt x="26" y="41"/>
                      <a:pt x="31" y="41"/>
                    </a:cubicBezTo>
                    <a:cubicBezTo>
                      <a:pt x="39" y="41"/>
                      <a:pt x="47" y="37"/>
                      <a:pt x="50" y="30"/>
                    </a:cubicBezTo>
                    <a:cubicBezTo>
                      <a:pt x="51" y="30"/>
                      <a:pt x="51" y="29"/>
                      <a:pt x="51" y="28"/>
                    </a:cubicBezTo>
                    <a:cubicBezTo>
                      <a:pt x="53" y="24"/>
                      <a:pt x="53" y="20"/>
                      <a:pt x="51" y="16"/>
                    </a:cubicBezTo>
                    <a:cubicBezTo>
                      <a:pt x="51" y="16"/>
                      <a:pt x="51" y="16"/>
                      <a:pt x="51" y="16"/>
                    </a:cubicBezTo>
                    <a:cubicBezTo>
                      <a:pt x="51" y="15"/>
                      <a:pt x="50" y="13"/>
                      <a:pt x="49" y="12"/>
                    </a:cubicBezTo>
                    <a:cubicBezTo>
                      <a:pt x="46" y="6"/>
                      <a:pt x="40" y="4"/>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7" y="2"/>
                    </a:cubicBezTo>
                    <a:cubicBezTo>
                      <a:pt x="36" y="2"/>
                      <a:pt x="34" y="1"/>
                      <a:pt x="33" y="1"/>
                    </a:cubicBezTo>
                    <a:cubicBezTo>
                      <a:pt x="30" y="0"/>
                      <a:pt x="28"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9" name="Freeform 219"/>
              <p:cNvSpPr>
                <a:spLocks/>
              </p:cNvSpPr>
              <p:nvPr/>
            </p:nvSpPr>
            <p:spPr bwMode="auto">
              <a:xfrm>
                <a:off x="902" y="1092"/>
                <a:ext cx="25" cy="18"/>
              </a:xfrm>
              <a:custGeom>
                <a:avLst/>
                <a:gdLst>
                  <a:gd name="T0" fmla="*/ 7 w 16"/>
                  <a:gd name="T1" fmla="*/ 0 h 12"/>
                  <a:gd name="T2" fmla="*/ 2 w 16"/>
                  <a:gd name="T3" fmla="*/ 3 h 12"/>
                  <a:gd name="T4" fmla="*/ 2 w 16"/>
                  <a:gd name="T5" fmla="*/ 3 h 12"/>
                  <a:gd name="T6" fmla="*/ 2 w 16"/>
                  <a:gd name="T7" fmla="*/ 3 h 12"/>
                  <a:gd name="T8" fmla="*/ 1 w 16"/>
                  <a:gd name="T9" fmla="*/ 3 h 12"/>
                  <a:gd name="T10" fmla="*/ 1 w 16"/>
                  <a:gd name="T11" fmla="*/ 3 h 12"/>
                  <a:gd name="T12" fmla="*/ 5 w 16"/>
                  <a:gd name="T13" fmla="*/ 11 h 12"/>
                  <a:gd name="T14" fmla="*/ 9 w 16"/>
                  <a:gd name="T15" fmla="*/ 12 h 12"/>
                  <a:gd name="T16" fmla="*/ 12 w 16"/>
                  <a:gd name="T17" fmla="*/ 10 h 12"/>
                  <a:gd name="T18" fmla="*/ 11 w 16"/>
                  <a:gd name="T19" fmla="*/ 1 h 12"/>
                  <a:gd name="T20" fmla="*/ 7 w 16"/>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2">
                    <a:moveTo>
                      <a:pt x="7" y="0"/>
                    </a:moveTo>
                    <a:cubicBezTo>
                      <a:pt x="5" y="0"/>
                      <a:pt x="3" y="1"/>
                      <a:pt x="2" y="3"/>
                    </a:cubicBezTo>
                    <a:cubicBezTo>
                      <a:pt x="2" y="3"/>
                      <a:pt x="2" y="3"/>
                      <a:pt x="2" y="3"/>
                    </a:cubicBezTo>
                    <a:cubicBezTo>
                      <a:pt x="2" y="3"/>
                      <a:pt x="2" y="3"/>
                      <a:pt x="2" y="3"/>
                    </a:cubicBezTo>
                    <a:cubicBezTo>
                      <a:pt x="1" y="3"/>
                      <a:pt x="1" y="3"/>
                      <a:pt x="1" y="3"/>
                    </a:cubicBezTo>
                    <a:cubicBezTo>
                      <a:pt x="1" y="3"/>
                      <a:pt x="1" y="3"/>
                      <a:pt x="1" y="3"/>
                    </a:cubicBezTo>
                    <a:cubicBezTo>
                      <a:pt x="0" y="5"/>
                      <a:pt x="1" y="9"/>
                      <a:pt x="5" y="11"/>
                    </a:cubicBezTo>
                    <a:cubicBezTo>
                      <a:pt x="6" y="11"/>
                      <a:pt x="7" y="12"/>
                      <a:pt x="9" y="12"/>
                    </a:cubicBezTo>
                    <a:cubicBezTo>
                      <a:pt x="10" y="12"/>
                      <a:pt x="11" y="11"/>
                      <a:pt x="12" y="10"/>
                    </a:cubicBezTo>
                    <a:cubicBezTo>
                      <a:pt x="16" y="8"/>
                      <a:pt x="16" y="3"/>
                      <a:pt x="11" y="1"/>
                    </a:cubicBezTo>
                    <a:cubicBezTo>
                      <a:pt x="9" y="0"/>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0" name="Freeform 220"/>
              <p:cNvSpPr>
                <a:spLocks noEditPoints="1"/>
              </p:cNvSpPr>
              <p:nvPr/>
            </p:nvSpPr>
            <p:spPr bwMode="auto">
              <a:xfrm>
                <a:off x="896" y="1087"/>
                <a:ext cx="35" cy="26"/>
              </a:xfrm>
              <a:custGeom>
                <a:avLst/>
                <a:gdLst>
                  <a:gd name="T0" fmla="*/ 6 w 23"/>
                  <a:gd name="T1" fmla="*/ 6 h 17"/>
                  <a:gd name="T2" fmla="*/ 11 w 23"/>
                  <a:gd name="T3" fmla="*/ 3 h 17"/>
                  <a:gd name="T4" fmla="*/ 15 w 23"/>
                  <a:gd name="T5" fmla="*/ 4 h 17"/>
                  <a:gd name="T6" fmla="*/ 16 w 23"/>
                  <a:gd name="T7" fmla="*/ 13 h 17"/>
                  <a:gd name="T8" fmla="*/ 15 w 23"/>
                  <a:gd name="T9" fmla="*/ 14 h 17"/>
                  <a:gd name="T10" fmla="*/ 12 w 23"/>
                  <a:gd name="T11" fmla="*/ 15 h 17"/>
                  <a:gd name="T12" fmla="*/ 5 w 23"/>
                  <a:gd name="T13" fmla="*/ 6 h 17"/>
                  <a:gd name="T14" fmla="*/ 5 w 23"/>
                  <a:gd name="T15" fmla="*/ 6 h 17"/>
                  <a:gd name="T16" fmla="*/ 6 w 23"/>
                  <a:gd name="T17" fmla="*/ 6 h 17"/>
                  <a:gd name="T18" fmla="*/ 6 w 23"/>
                  <a:gd name="T19" fmla="*/ 6 h 17"/>
                  <a:gd name="T20" fmla="*/ 11 w 23"/>
                  <a:gd name="T21" fmla="*/ 0 h 17"/>
                  <a:gd name="T22" fmla="*/ 8 w 23"/>
                  <a:gd name="T23" fmla="*/ 0 h 17"/>
                  <a:gd name="T24" fmla="*/ 3 w 23"/>
                  <a:gd name="T25" fmla="*/ 4 h 17"/>
                  <a:gd name="T26" fmla="*/ 2 w 23"/>
                  <a:gd name="T27" fmla="*/ 5 h 17"/>
                  <a:gd name="T28" fmla="*/ 8 w 23"/>
                  <a:gd name="T29" fmla="*/ 16 h 17"/>
                  <a:gd name="T30" fmla="*/ 13 w 23"/>
                  <a:gd name="T31" fmla="*/ 17 h 17"/>
                  <a:gd name="T32" fmla="*/ 19 w 23"/>
                  <a:gd name="T33" fmla="*/ 16 h 17"/>
                  <a:gd name="T34" fmla="*/ 21 w 23"/>
                  <a:gd name="T35" fmla="*/ 7 h 17"/>
                  <a:gd name="T36" fmla="*/ 15 w 23"/>
                  <a:gd name="T37" fmla="*/ 1 h 17"/>
                  <a:gd name="T38" fmla="*/ 11 w 23"/>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17">
                    <a:moveTo>
                      <a:pt x="6" y="6"/>
                    </a:moveTo>
                    <a:cubicBezTo>
                      <a:pt x="7" y="4"/>
                      <a:pt x="9" y="3"/>
                      <a:pt x="11" y="3"/>
                    </a:cubicBezTo>
                    <a:cubicBezTo>
                      <a:pt x="12" y="3"/>
                      <a:pt x="13" y="3"/>
                      <a:pt x="15" y="4"/>
                    </a:cubicBezTo>
                    <a:cubicBezTo>
                      <a:pt x="20" y="6"/>
                      <a:pt x="20" y="11"/>
                      <a:pt x="16" y="13"/>
                    </a:cubicBezTo>
                    <a:cubicBezTo>
                      <a:pt x="16" y="14"/>
                      <a:pt x="16" y="14"/>
                      <a:pt x="15" y="14"/>
                    </a:cubicBezTo>
                    <a:cubicBezTo>
                      <a:pt x="14" y="14"/>
                      <a:pt x="13" y="15"/>
                      <a:pt x="12" y="15"/>
                    </a:cubicBezTo>
                    <a:cubicBezTo>
                      <a:pt x="8" y="15"/>
                      <a:pt x="3" y="10"/>
                      <a:pt x="5" y="6"/>
                    </a:cubicBezTo>
                    <a:cubicBezTo>
                      <a:pt x="5" y="6"/>
                      <a:pt x="5" y="6"/>
                      <a:pt x="5" y="6"/>
                    </a:cubicBezTo>
                    <a:cubicBezTo>
                      <a:pt x="6" y="6"/>
                      <a:pt x="6" y="6"/>
                      <a:pt x="6" y="6"/>
                    </a:cubicBezTo>
                    <a:cubicBezTo>
                      <a:pt x="6" y="6"/>
                      <a:pt x="6" y="6"/>
                      <a:pt x="6" y="6"/>
                    </a:cubicBezTo>
                    <a:moveTo>
                      <a:pt x="11" y="0"/>
                    </a:moveTo>
                    <a:cubicBezTo>
                      <a:pt x="10" y="0"/>
                      <a:pt x="9" y="0"/>
                      <a:pt x="8" y="0"/>
                    </a:cubicBezTo>
                    <a:cubicBezTo>
                      <a:pt x="6" y="1"/>
                      <a:pt x="4" y="2"/>
                      <a:pt x="3" y="4"/>
                    </a:cubicBezTo>
                    <a:cubicBezTo>
                      <a:pt x="2" y="4"/>
                      <a:pt x="2" y="5"/>
                      <a:pt x="2" y="5"/>
                    </a:cubicBezTo>
                    <a:cubicBezTo>
                      <a:pt x="0" y="9"/>
                      <a:pt x="3" y="14"/>
                      <a:pt x="8" y="16"/>
                    </a:cubicBezTo>
                    <a:cubicBezTo>
                      <a:pt x="9" y="17"/>
                      <a:pt x="11" y="17"/>
                      <a:pt x="13" y="17"/>
                    </a:cubicBezTo>
                    <a:cubicBezTo>
                      <a:pt x="15" y="17"/>
                      <a:pt x="17" y="17"/>
                      <a:pt x="19" y="16"/>
                    </a:cubicBezTo>
                    <a:cubicBezTo>
                      <a:pt x="22" y="14"/>
                      <a:pt x="23" y="10"/>
                      <a:pt x="21" y="7"/>
                    </a:cubicBezTo>
                    <a:cubicBezTo>
                      <a:pt x="20" y="4"/>
                      <a:pt x="18" y="2"/>
                      <a:pt x="15" y="1"/>
                    </a:cubicBezTo>
                    <a:cubicBezTo>
                      <a:pt x="14" y="1"/>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1" name="Freeform 221"/>
              <p:cNvSpPr>
                <a:spLocks noEditPoints="1"/>
              </p:cNvSpPr>
              <p:nvPr/>
            </p:nvSpPr>
            <p:spPr bwMode="auto">
              <a:xfrm>
                <a:off x="844" y="845"/>
                <a:ext cx="72" cy="42"/>
              </a:xfrm>
              <a:custGeom>
                <a:avLst/>
                <a:gdLst>
                  <a:gd name="T0" fmla="*/ 13 w 46"/>
                  <a:gd name="T1" fmla="*/ 10 h 27"/>
                  <a:gd name="T2" fmla="*/ 14 w 46"/>
                  <a:gd name="T3" fmla="*/ 9 h 27"/>
                  <a:gd name="T4" fmla="*/ 21 w 46"/>
                  <a:gd name="T5" fmla="*/ 7 h 27"/>
                  <a:gd name="T6" fmla="*/ 31 w 46"/>
                  <a:gd name="T7" fmla="*/ 11 h 27"/>
                  <a:gd name="T8" fmla="*/ 25 w 46"/>
                  <a:gd name="T9" fmla="*/ 20 h 27"/>
                  <a:gd name="T10" fmla="*/ 23 w 46"/>
                  <a:gd name="T11" fmla="*/ 20 h 27"/>
                  <a:gd name="T12" fmla="*/ 13 w 46"/>
                  <a:gd name="T13" fmla="*/ 10 h 27"/>
                  <a:gd name="T14" fmla="*/ 13 w 46"/>
                  <a:gd name="T15" fmla="*/ 10 h 27"/>
                  <a:gd name="T16" fmla="*/ 20 w 46"/>
                  <a:gd name="T17" fmla="*/ 0 h 27"/>
                  <a:gd name="T18" fmla="*/ 5 w 46"/>
                  <a:gd name="T19" fmla="*/ 5 h 27"/>
                  <a:gd name="T20" fmla="*/ 5 w 46"/>
                  <a:gd name="T21" fmla="*/ 5 h 27"/>
                  <a:gd name="T22" fmla="*/ 5 w 46"/>
                  <a:gd name="T23" fmla="*/ 5 h 27"/>
                  <a:gd name="T24" fmla="*/ 5 w 46"/>
                  <a:gd name="T25" fmla="*/ 5 h 27"/>
                  <a:gd name="T26" fmla="*/ 5 w 46"/>
                  <a:gd name="T27" fmla="*/ 5 h 27"/>
                  <a:gd name="T28" fmla="*/ 4 w 46"/>
                  <a:gd name="T29" fmla="*/ 6 h 27"/>
                  <a:gd name="T30" fmla="*/ 15 w 46"/>
                  <a:gd name="T31" fmla="*/ 26 h 27"/>
                  <a:gd name="T32" fmla="*/ 24 w 46"/>
                  <a:gd name="T33" fmla="*/ 27 h 27"/>
                  <a:gd name="T34" fmla="*/ 28 w 46"/>
                  <a:gd name="T35" fmla="*/ 27 h 27"/>
                  <a:gd name="T36" fmla="*/ 31 w 46"/>
                  <a:gd name="T37" fmla="*/ 26 h 27"/>
                  <a:gd name="T38" fmla="*/ 31 w 46"/>
                  <a:gd name="T39" fmla="*/ 2 h 27"/>
                  <a:gd name="T40" fmla="*/ 31 w 46"/>
                  <a:gd name="T41" fmla="*/ 2 h 27"/>
                  <a:gd name="T42" fmla="*/ 20 w 46"/>
                  <a:gd name="T4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27">
                    <a:moveTo>
                      <a:pt x="13" y="10"/>
                    </a:moveTo>
                    <a:cubicBezTo>
                      <a:pt x="13" y="9"/>
                      <a:pt x="14" y="9"/>
                      <a:pt x="14" y="9"/>
                    </a:cubicBezTo>
                    <a:cubicBezTo>
                      <a:pt x="16" y="7"/>
                      <a:pt x="18" y="7"/>
                      <a:pt x="21" y="7"/>
                    </a:cubicBezTo>
                    <a:cubicBezTo>
                      <a:pt x="25" y="7"/>
                      <a:pt x="29" y="8"/>
                      <a:pt x="31" y="11"/>
                    </a:cubicBezTo>
                    <a:cubicBezTo>
                      <a:pt x="33" y="15"/>
                      <a:pt x="30" y="19"/>
                      <a:pt x="25" y="20"/>
                    </a:cubicBezTo>
                    <a:cubicBezTo>
                      <a:pt x="24" y="20"/>
                      <a:pt x="23" y="20"/>
                      <a:pt x="23" y="20"/>
                    </a:cubicBezTo>
                    <a:cubicBezTo>
                      <a:pt x="16" y="20"/>
                      <a:pt x="10" y="15"/>
                      <a:pt x="13" y="10"/>
                    </a:cubicBezTo>
                    <a:cubicBezTo>
                      <a:pt x="13" y="10"/>
                      <a:pt x="13" y="10"/>
                      <a:pt x="13" y="10"/>
                    </a:cubicBezTo>
                    <a:moveTo>
                      <a:pt x="20" y="0"/>
                    </a:moveTo>
                    <a:cubicBezTo>
                      <a:pt x="13" y="0"/>
                      <a:pt x="8" y="2"/>
                      <a:pt x="5" y="5"/>
                    </a:cubicBezTo>
                    <a:cubicBezTo>
                      <a:pt x="5" y="5"/>
                      <a:pt x="5" y="5"/>
                      <a:pt x="5" y="5"/>
                    </a:cubicBezTo>
                    <a:cubicBezTo>
                      <a:pt x="5" y="5"/>
                      <a:pt x="5" y="5"/>
                      <a:pt x="5" y="5"/>
                    </a:cubicBezTo>
                    <a:cubicBezTo>
                      <a:pt x="5" y="5"/>
                      <a:pt x="5" y="5"/>
                      <a:pt x="5" y="5"/>
                    </a:cubicBezTo>
                    <a:cubicBezTo>
                      <a:pt x="5" y="5"/>
                      <a:pt x="5" y="5"/>
                      <a:pt x="5" y="5"/>
                    </a:cubicBezTo>
                    <a:cubicBezTo>
                      <a:pt x="5" y="5"/>
                      <a:pt x="4" y="6"/>
                      <a:pt x="4" y="6"/>
                    </a:cubicBezTo>
                    <a:cubicBezTo>
                      <a:pt x="0" y="12"/>
                      <a:pt x="1" y="21"/>
                      <a:pt x="15" y="26"/>
                    </a:cubicBezTo>
                    <a:cubicBezTo>
                      <a:pt x="18" y="27"/>
                      <a:pt x="21" y="27"/>
                      <a:pt x="24" y="27"/>
                    </a:cubicBezTo>
                    <a:cubicBezTo>
                      <a:pt x="25" y="27"/>
                      <a:pt x="27" y="27"/>
                      <a:pt x="28" y="27"/>
                    </a:cubicBezTo>
                    <a:cubicBezTo>
                      <a:pt x="29" y="27"/>
                      <a:pt x="30" y="27"/>
                      <a:pt x="31" y="26"/>
                    </a:cubicBezTo>
                    <a:cubicBezTo>
                      <a:pt x="44" y="22"/>
                      <a:pt x="46" y="9"/>
                      <a:pt x="31" y="2"/>
                    </a:cubicBezTo>
                    <a:cubicBezTo>
                      <a:pt x="31" y="2"/>
                      <a:pt x="31" y="2"/>
                      <a:pt x="31" y="2"/>
                    </a:cubicBezTo>
                    <a:cubicBezTo>
                      <a:pt x="27" y="0"/>
                      <a:pt x="2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2" name="Freeform 222"/>
              <p:cNvSpPr>
                <a:spLocks noEditPoints="1"/>
              </p:cNvSpPr>
              <p:nvPr/>
            </p:nvSpPr>
            <p:spPr bwMode="auto">
              <a:xfrm>
                <a:off x="837" y="840"/>
                <a:ext cx="79" cy="51"/>
              </a:xfrm>
              <a:custGeom>
                <a:avLst/>
                <a:gdLst>
                  <a:gd name="T0" fmla="*/ 10 w 51"/>
                  <a:gd name="T1" fmla="*/ 8 h 33"/>
                  <a:gd name="T2" fmla="*/ 25 w 51"/>
                  <a:gd name="T3" fmla="*/ 3 h 33"/>
                  <a:gd name="T4" fmla="*/ 36 w 51"/>
                  <a:gd name="T5" fmla="*/ 5 h 33"/>
                  <a:gd name="T6" fmla="*/ 36 w 51"/>
                  <a:gd name="T7" fmla="*/ 5 h 33"/>
                  <a:gd name="T8" fmla="*/ 36 w 51"/>
                  <a:gd name="T9" fmla="*/ 5 h 33"/>
                  <a:gd name="T10" fmla="*/ 36 w 51"/>
                  <a:gd name="T11" fmla="*/ 29 h 33"/>
                  <a:gd name="T12" fmla="*/ 33 w 51"/>
                  <a:gd name="T13" fmla="*/ 30 h 33"/>
                  <a:gd name="T14" fmla="*/ 28 w 51"/>
                  <a:gd name="T15" fmla="*/ 30 h 33"/>
                  <a:gd name="T16" fmla="*/ 8 w 51"/>
                  <a:gd name="T17" fmla="*/ 11 h 33"/>
                  <a:gd name="T18" fmla="*/ 9 w 51"/>
                  <a:gd name="T19" fmla="*/ 9 h 33"/>
                  <a:gd name="T20" fmla="*/ 10 w 51"/>
                  <a:gd name="T21" fmla="*/ 8 h 33"/>
                  <a:gd name="T22" fmla="*/ 10 w 51"/>
                  <a:gd name="T23" fmla="*/ 8 h 33"/>
                  <a:gd name="T24" fmla="*/ 10 w 51"/>
                  <a:gd name="T25" fmla="*/ 8 h 33"/>
                  <a:gd name="T26" fmla="*/ 10 w 51"/>
                  <a:gd name="T27" fmla="*/ 8 h 33"/>
                  <a:gd name="T28" fmla="*/ 10 w 51"/>
                  <a:gd name="T29" fmla="*/ 8 h 33"/>
                  <a:gd name="T30" fmla="*/ 25 w 51"/>
                  <a:gd name="T31" fmla="*/ 0 h 33"/>
                  <a:gd name="T32" fmla="*/ 9 w 51"/>
                  <a:gd name="T33" fmla="*/ 5 h 33"/>
                  <a:gd name="T34" fmla="*/ 8 w 51"/>
                  <a:gd name="T35" fmla="*/ 6 h 33"/>
                  <a:gd name="T36" fmla="*/ 7 w 51"/>
                  <a:gd name="T37" fmla="*/ 7 h 33"/>
                  <a:gd name="T38" fmla="*/ 16 w 51"/>
                  <a:gd name="T39" fmla="*/ 30 h 33"/>
                  <a:gd name="T40" fmla="*/ 17 w 51"/>
                  <a:gd name="T41" fmla="*/ 30 h 33"/>
                  <a:gd name="T42" fmla="*/ 19 w 51"/>
                  <a:gd name="T43" fmla="*/ 31 h 33"/>
                  <a:gd name="T44" fmla="*/ 29 w 51"/>
                  <a:gd name="T45" fmla="*/ 33 h 33"/>
                  <a:gd name="T46" fmla="*/ 49 w 51"/>
                  <a:gd name="T47" fmla="*/ 23 h 33"/>
                  <a:gd name="T48" fmla="*/ 49 w 51"/>
                  <a:gd name="T49" fmla="*/ 21 h 33"/>
                  <a:gd name="T50" fmla="*/ 49 w 51"/>
                  <a:gd name="T51" fmla="*/ 14 h 33"/>
                  <a:gd name="T52" fmla="*/ 49 w 51"/>
                  <a:gd name="T53" fmla="*/ 13 h 33"/>
                  <a:gd name="T54" fmla="*/ 47 w 51"/>
                  <a:gd name="T55" fmla="*/ 11 h 33"/>
                  <a:gd name="T56" fmla="*/ 36 w 51"/>
                  <a:gd name="T57" fmla="*/ 2 h 33"/>
                  <a:gd name="T58" fmla="*/ 25 w 51"/>
                  <a:gd name="T5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33">
                    <a:moveTo>
                      <a:pt x="10" y="8"/>
                    </a:moveTo>
                    <a:cubicBezTo>
                      <a:pt x="13" y="5"/>
                      <a:pt x="18" y="3"/>
                      <a:pt x="25" y="3"/>
                    </a:cubicBezTo>
                    <a:cubicBezTo>
                      <a:pt x="28" y="3"/>
                      <a:pt x="32" y="3"/>
                      <a:pt x="36" y="5"/>
                    </a:cubicBezTo>
                    <a:cubicBezTo>
                      <a:pt x="36" y="5"/>
                      <a:pt x="36" y="5"/>
                      <a:pt x="36" y="5"/>
                    </a:cubicBezTo>
                    <a:cubicBezTo>
                      <a:pt x="36" y="5"/>
                      <a:pt x="36" y="5"/>
                      <a:pt x="36" y="5"/>
                    </a:cubicBezTo>
                    <a:cubicBezTo>
                      <a:pt x="51" y="12"/>
                      <a:pt x="49" y="25"/>
                      <a:pt x="36" y="29"/>
                    </a:cubicBezTo>
                    <a:cubicBezTo>
                      <a:pt x="35" y="30"/>
                      <a:pt x="34" y="30"/>
                      <a:pt x="33" y="30"/>
                    </a:cubicBezTo>
                    <a:cubicBezTo>
                      <a:pt x="31" y="30"/>
                      <a:pt x="30" y="30"/>
                      <a:pt x="28" y="30"/>
                    </a:cubicBezTo>
                    <a:cubicBezTo>
                      <a:pt x="15" y="30"/>
                      <a:pt x="4" y="21"/>
                      <a:pt x="8" y="11"/>
                    </a:cubicBezTo>
                    <a:cubicBezTo>
                      <a:pt x="8" y="11"/>
                      <a:pt x="9" y="10"/>
                      <a:pt x="9" y="9"/>
                    </a:cubicBezTo>
                    <a:cubicBezTo>
                      <a:pt x="9" y="9"/>
                      <a:pt x="10" y="8"/>
                      <a:pt x="10" y="8"/>
                    </a:cubicBezTo>
                    <a:cubicBezTo>
                      <a:pt x="10" y="8"/>
                      <a:pt x="10" y="8"/>
                      <a:pt x="10" y="8"/>
                    </a:cubicBezTo>
                    <a:cubicBezTo>
                      <a:pt x="10" y="8"/>
                      <a:pt x="10" y="8"/>
                      <a:pt x="10" y="8"/>
                    </a:cubicBezTo>
                    <a:cubicBezTo>
                      <a:pt x="10" y="8"/>
                      <a:pt x="10" y="8"/>
                      <a:pt x="10" y="8"/>
                    </a:cubicBezTo>
                    <a:cubicBezTo>
                      <a:pt x="10" y="8"/>
                      <a:pt x="10" y="8"/>
                      <a:pt x="10" y="8"/>
                    </a:cubicBezTo>
                    <a:moveTo>
                      <a:pt x="25" y="0"/>
                    </a:moveTo>
                    <a:cubicBezTo>
                      <a:pt x="18" y="0"/>
                      <a:pt x="13" y="2"/>
                      <a:pt x="9" y="5"/>
                    </a:cubicBezTo>
                    <a:cubicBezTo>
                      <a:pt x="9" y="6"/>
                      <a:pt x="8" y="6"/>
                      <a:pt x="8" y="6"/>
                    </a:cubicBezTo>
                    <a:cubicBezTo>
                      <a:pt x="7" y="7"/>
                      <a:pt x="7" y="7"/>
                      <a:pt x="7" y="7"/>
                    </a:cubicBezTo>
                    <a:cubicBezTo>
                      <a:pt x="0" y="15"/>
                      <a:pt x="5" y="25"/>
                      <a:pt x="16" y="30"/>
                    </a:cubicBezTo>
                    <a:cubicBezTo>
                      <a:pt x="16" y="30"/>
                      <a:pt x="16" y="30"/>
                      <a:pt x="17" y="30"/>
                    </a:cubicBezTo>
                    <a:cubicBezTo>
                      <a:pt x="17" y="31"/>
                      <a:pt x="18" y="31"/>
                      <a:pt x="19" y="31"/>
                    </a:cubicBezTo>
                    <a:cubicBezTo>
                      <a:pt x="22" y="32"/>
                      <a:pt x="26" y="33"/>
                      <a:pt x="29" y="33"/>
                    </a:cubicBezTo>
                    <a:cubicBezTo>
                      <a:pt x="38" y="33"/>
                      <a:pt x="46" y="29"/>
                      <a:pt x="49" y="23"/>
                    </a:cubicBezTo>
                    <a:cubicBezTo>
                      <a:pt x="49" y="23"/>
                      <a:pt x="49" y="22"/>
                      <a:pt x="49" y="21"/>
                    </a:cubicBezTo>
                    <a:cubicBezTo>
                      <a:pt x="50" y="19"/>
                      <a:pt x="50" y="16"/>
                      <a:pt x="49" y="14"/>
                    </a:cubicBezTo>
                    <a:cubicBezTo>
                      <a:pt x="49" y="14"/>
                      <a:pt x="49" y="13"/>
                      <a:pt x="49" y="13"/>
                    </a:cubicBezTo>
                    <a:cubicBezTo>
                      <a:pt x="48" y="12"/>
                      <a:pt x="48" y="11"/>
                      <a:pt x="47" y="11"/>
                    </a:cubicBezTo>
                    <a:cubicBezTo>
                      <a:pt x="44" y="5"/>
                      <a:pt x="38" y="3"/>
                      <a:pt x="36" y="2"/>
                    </a:cubicBezTo>
                    <a:cubicBezTo>
                      <a:pt x="32" y="1"/>
                      <a:pt x="28"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3" name="Freeform 223"/>
              <p:cNvSpPr>
                <a:spLocks/>
              </p:cNvSpPr>
              <p:nvPr/>
            </p:nvSpPr>
            <p:spPr bwMode="auto">
              <a:xfrm>
                <a:off x="868" y="859"/>
                <a:ext cx="21" cy="14"/>
              </a:xfrm>
              <a:custGeom>
                <a:avLst/>
                <a:gdLst>
                  <a:gd name="T0" fmla="*/ 6 w 14"/>
                  <a:gd name="T1" fmla="*/ 0 h 9"/>
                  <a:gd name="T2" fmla="*/ 1 w 14"/>
                  <a:gd name="T3" fmla="*/ 1 h 9"/>
                  <a:gd name="T4" fmla="*/ 1 w 14"/>
                  <a:gd name="T5" fmla="*/ 1 h 9"/>
                  <a:gd name="T6" fmla="*/ 1 w 14"/>
                  <a:gd name="T7" fmla="*/ 1 h 9"/>
                  <a:gd name="T8" fmla="*/ 1 w 14"/>
                  <a:gd name="T9" fmla="*/ 2 h 9"/>
                  <a:gd name="T10" fmla="*/ 4 w 14"/>
                  <a:gd name="T11" fmla="*/ 8 h 9"/>
                  <a:gd name="T12" fmla="*/ 7 w 14"/>
                  <a:gd name="T13" fmla="*/ 9 h 9"/>
                  <a:gd name="T14" fmla="*/ 12 w 14"/>
                  <a:gd name="T15" fmla="*/ 7 h 9"/>
                  <a:gd name="T16" fmla="*/ 10 w 14"/>
                  <a:gd name="T17" fmla="*/ 0 h 9"/>
                  <a:gd name="T18" fmla="*/ 6 w 14"/>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9">
                    <a:moveTo>
                      <a:pt x="6" y="0"/>
                    </a:moveTo>
                    <a:cubicBezTo>
                      <a:pt x="4" y="0"/>
                      <a:pt x="2" y="1"/>
                      <a:pt x="1" y="1"/>
                    </a:cubicBezTo>
                    <a:cubicBezTo>
                      <a:pt x="1" y="1"/>
                      <a:pt x="1" y="1"/>
                      <a:pt x="1" y="1"/>
                    </a:cubicBezTo>
                    <a:cubicBezTo>
                      <a:pt x="1" y="1"/>
                      <a:pt x="1" y="1"/>
                      <a:pt x="1" y="1"/>
                    </a:cubicBezTo>
                    <a:cubicBezTo>
                      <a:pt x="1" y="2"/>
                      <a:pt x="1" y="2"/>
                      <a:pt x="1" y="2"/>
                    </a:cubicBezTo>
                    <a:cubicBezTo>
                      <a:pt x="0" y="4"/>
                      <a:pt x="0" y="6"/>
                      <a:pt x="4" y="8"/>
                    </a:cubicBezTo>
                    <a:cubicBezTo>
                      <a:pt x="5" y="9"/>
                      <a:pt x="6" y="9"/>
                      <a:pt x="7" y="9"/>
                    </a:cubicBezTo>
                    <a:cubicBezTo>
                      <a:pt x="9" y="9"/>
                      <a:pt x="11" y="8"/>
                      <a:pt x="12" y="7"/>
                    </a:cubicBezTo>
                    <a:cubicBezTo>
                      <a:pt x="14" y="5"/>
                      <a:pt x="14" y="2"/>
                      <a:pt x="10" y="0"/>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4" name="Freeform 224"/>
              <p:cNvSpPr>
                <a:spLocks noEditPoints="1"/>
              </p:cNvSpPr>
              <p:nvPr/>
            </p:nvSpPr>
            <p:spPr bwMode="auto">
              <a:xfrm>
                <a:off x="862" y="856"/>
                <a:ext cx="34" cy="20"/>
              </a:xfrm>
              <a:custGeom>
                <a:avLst/>
                <a:gdLst>
                  <a:gd name="T0" fmla="*/ 5 w 22"/>
                  <a:gd name="T1" fmla="*/ 3 h 13"/>
                  <a:gd name="T2" fmla="*/ 10 w 22"/>
                  <a:gd name="T3" fmla="*/ 2 h 13"/>
                  <a:gd name="T4" fmla="*/ 14 w 22"/>
                  <a:gd name="T5" fmla="*/ 2 h 13"/>
                  <a:gd name="T6" fmla="*/ 16 w 22"/>
                  <a:gd name="T7" fmla="*/ 9 h 13"/>
                  <a:gd name="T8" fmla="*/ 14 w 22"/>
                  <a:gd name="T9" fmla="*/ 10 h 13"/>
                  <a:gd name="T10" fmla="*/ 11 w 22"/>
                  <a:gd name="T11" fmla="*/ 11 h 13"/>
                  <a:gd name="T12" fmla="*/ 5 w 22"/>
                  <a:gd name="T13" fmla="*/ 4 h 13"/>
                  <a:gd name="T14" fmla="*/ 5 w 22"/>
                  <a:gd name="T15" fmla="*/ 4 h 13"/>
                  <a:gd name="T16" fmla="*/ 5 w 22"/>
                  <a:gd name="T17" fmla="*/ 3 h 13"/>
                  <a:gd name="T18" fmla="*/ 5 w 22"/>
                  <a:gd name="T19" fmla="*/ 3 h 13"/>
                  <a:gd name="T20" fmla="*/ 10 w 22"/>
                  <a:gd name="T21" fmla="*/ 0 h 13"/>
                  <a:gd name="T22" fmla="*/ 3 w 22"/>
                  <a:gd name="T23" fmla="*/ 2 h 13"/>
                  <a:gd name="T24" fmla="*/ 2 w 22"/>
                  <a:gd name="T25" fmla="*/ 3 h 13"/>
                  <a:gd name="T26" fmla="*/ 7 w 22"/>
                  <a:gd name="T27" fmla="*/ 12 h 13"/>
                  <a:gd name="T28" fmla="*/ 12 w 22"/>
                  <a:gd name="T29" fmla="*/ 13 h 13"/>
                  <a:gd name="T30" fmla="*/ 14 w 22"/>
                  <a:gd name="T31" fmla="*/ 13 h 13"/>
                  <a:gd name="T32" fmla="*/ 20 w 22"/>
                  <a:gd name="T33" fmla="*/ 4 h 13"/>
                  <a:gd name="T34" fmla="*/ 10 w 22"/>
                  <a:gd name="T3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3">
                    <a:moveTo>
                      <a:pt x="5" y="3"/>
                    </a:moveTo>
                    <a:cubicBezTo>
                      <a:pt x="6" y="3"/>
                      <a:pt x="8" y="2"/>
                      <a:pt x="10" y="2"/>
                    </a:cubicBezTo>
                    <a:cubicBezTo>
                      <a:pt x="11" y="2"/>
                      <a:pt x="12" y="2"/>
                      <a:pt x="14" y="2"/>
                    </a:cubicBezTo>
                    <a:cubicBezTo>
                      <a:pt x="18" y="4"/>
                      <a:pt x="18" y="7"/>
                      <a:pt x="16" y="9"/>
                    </a:cubicBezTo>
                    <a:cubicBezTo>
                      <a:pt x="15" y="10"/>
                      <a:pt x="15" y="10"/>
                      <a:pt x="14" y="10"/>
                    </a:cubicBezTo>
                    <a:cubicBezTo>
                      <a:pt x="13" y="11"/>
                      <a:pt x="12" y="11"/>
                      <a:pt x="11" y="11"/>
                    </a:cubicBezTo>
                    <a:cubicBezTo>
                      <a:pt x="7" y="11"/>
                      <a:pt x="3" y="7"/>
                      <a:pt x="5" y="4"/>
                    </a:cubicBezTo>
                    <a:cubicBezTo>
                      <a:pt x="5" y="4"/>
                      <a:pt x="5" y="4"/>
                      <a:pt x="5" y="4"/>
                    </a:cubicBezTo>
                    <a:cubicBezTo>
                      <a:pt x="5" y="3"/>
                      <a:pt x="5" y="3"/>
                      <a:pt x="5" y="3"/>
                    </a:cubicBezTo>
                    <a:cubicBezTo>
                      <a:pt x="5" y="3"/>
                      <a:pt x="5" y="3"/>
                      <a:pt x="5" y="3"/>
                    </a:cubicBezTo>
                    <a:moveTo>
                      <a:pt x="10" y="0"/>
                    </a:moveTo>
                    <a:cubicBezTo>
                      <a:pt x="7" y="0"/>
                      <a:pt x="5" y="0"/>
                      <a:pt x="3" y="2"/>
                    </a:cubicBezTo>
                    <a:cubicBezTo>
                      <a:pt x="3" y="2"/>
                      <a:pt x="2" y="2"/>
                      <a:pt x="2" y="3"/>
                    </a:cubicBezTo>
                    <a:cubicBezTo>
                      <a:pt x="0" y="5"/>
                      <a:pt x="1" y="10"/>
                      <a:pt x="7" y="12"/>
                    </a:cubicBezTo>
                    <a:cubicBezTo>
                      <a:pt x="9" y="13"/>
                      <a:pt x="10" y="13"/>
                      <a:pt x="12" y="13"/>
                    </a:cubicBezTo>
                    <a:cubicBezTo>
                      <a:pt x="13" y="13"/>
                      <a:pt x="13" y="13"/>
                      <a:pt x="14" y="13"/>
                    </a:cubicBezTo>
                    <a:cubicBezTo>
                      <a:pt x="19" y="12"/>
                      <a:pt x="22" y="8"/>
                      <a:pt x="20" y="4"/>
                    </a:cubicBezTo>
                    <a:cubicBezTo>
                      <a:pt x="18" y="1"/>
                      <a:pt x="14"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5" name="Freeform 225"/>
              <p:cNvSpPr>
                <a:spLocks noEditPoints="1"/>
              </p:cNvSpPr>
              <p:nvPr/>
            </p:nvSpPr>
            <p:spPr bwMode="auto">
              <a:xfrm>
                <a:off x="1479" y="905"/>
                <a:ext cx="41" cy="41"/>
              </a:xfrm>
              <a:custGeom>
                <a:avLst/>
                <a:gdLst>
                  <a:gd name="T0" fmla="*/ 7 w 26"/>
                  <a:gd name="T1" fmla="*/ 8 h 26"/>
                  <a:gd name="T2" fmla="*/ 7 w 26"/>
                  <a:gd name="T3" fmla="*/ 8 h 26"/>
                  <a:gd name="T4" fmla="*/ 10 w 26"/>
                  <a:gd name="T5" fmla="*/ 7 h 26"/>
                  <a:gd name="T6" fmla="*/ 18 w 26"/>
                  <a:gd name="T7" fmla="*/ 13 h 26"/>
                  <a:gd name="T8" fmla="*/ 18 w 26"/>
                  <a:gd name="T9" fmla="*/ 19 h 26"/>
                  <a:gd name="T10" fmla="*/ 17 w 26"/>
                  <a:gd name="T11" fmla="*/ 19 h 26"/>
                  <a:gd name="T12" fmla="*/ 12 w 26"/>
                  <a:gd name="T13" fmla="*/ 17 h 26"/>
                  <a:gd name="T14" fmla="*/ 9 w 26"/>
                  <a:gd name="T15" fmla="*/ 13 h 26"/>
                  <a:gd name="T16" fmla="*/ 7 w 26"/>
                  <a:gd name="T17" fmla="*/ 9 h 26"/>
                  <a:gd name="T18" fmla="*/ 7 w 26"/>
                  <a:gd name="T19" fmla="*/ 9 h 26"/>
                  <a:gd name="T20" fmla="*/ 7 w 26"/>
                  <a:gd name="T21" fmla="*/ 9 h 26"/>
                  <a:gd name="T22" fmla="*/ 7 w 26"/>
                  <a:gd name="T23" fmla="*/ 8 h 26"/>
                  <a:gd name="T24" fmla="*/ 6 w 26"/>
                  <a:gd name="T25" fmla="*/ 0 h 26"/>
                  <a:gd name="T26" fmla="*/ 1 w 26"/>
                  <a:gd name="T27" fmla="*/ 4 h 26"/>
                  <a:gd name="T28" fmla="*/ 1 w 26"/>
                  <a:gd name="T29" fmla="*/ 4 h 26"/>
                  <a:gd name="T30" fmla="*/ 15 w 26"/>
                  <a:gd name="T31" fmla="*/ 24 h 26"/>
                  <a:gd name="T32" fmla="*/ 21 w 26"/>
                  <a:gd name="T33" fmla="*/ 26 h 26"/>
                  <a:gd name="T34" fmla="*/ 22 w 26"/>
                  <a:gd name="T35" fmla="*/ 26 h 26"/>
                  <a:gd name="T36" fmla="*/ 26 w 26"/>
                  <a:gd name="T37" fmla="*/ 22 h 26"/>
                  <a:gd name="T38" fmla="*/ 25 w 26"/>
                  <a:gd name="T39" fmla="*/ 17 h 26"/>
                  <a:gd name="T40" fmla="*/ 24 w 26"/>
                  <a:gd name="T41" fmla="*/ 14 h 26"/>
                  <a:gd name="T42" fmla="*/ 13 w 26"/>
                  <a:gd name="T43" fmla="*/ 3 h 26"/>
                  <a:gd name="T44" fmla="*/ 6 w 2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6">
                    <a:moveTo>
                      <a:pt x="7" y="8"/>
                    </a:moveTo>
                    <a:cubicBezTo>
                      <a:pt x="7" y="8"/>
                      <a:pt x="7" y="8"/>
                      <a:pt x="7" y="8"/>
                    </a:cubicBezTo>
                    <a:cubicBezTo>
                      <a:pt x="8" y="7"/>
                      <a:pt x="9" y="7"/>
                      <a:pt x="10" y="7"/>
                    </a:cubicBezTo>
                    <a:cubicBezTo>
                      <a:pt x="12" y="7"/>
                      <a:pt x="16" y="9"/>
                      <a:pt x="18" y="13"/>
                    </a:cubicBezTo>
                    <a:cubicBezTo>
                      <a:pt x="20" y="16"/>
                      <a:pt x="20" y="19"/>
                      <a:pt x="18" y="19"/>
                    </a:cubicBezTo>
                    <a:cubicBezTo>
                      <a:pt x="17" y="19"/>
                      <a:pt x="17" y="19"/>
                      <a:pt x="17" y="19"/>
                    </a:cubicBezTo>
                    <a:cubicBezTo>
                      <a:pt x="15" y="19"/>
                      <a:pt x="13" y="18"/>
                      <a:pt x="12" y="17"/>
                    </a:cubicBezTo>
                    <a:cubicBezTo>
                      <a:pt x="10" y="16"/>
                      <a:pt x="9" y="14"/>
                      <a:pt x="9" y="13"/>
                    </a:cubicBezTo>
                    <a:cubicBezTo>
                      <a:pt x="8" y="12"/>
                      <a:pt x="7" y="10"/>
                      <a:pt x="7" y="9"/>
                    </a:cubicBezTo>
                    <a:cubicBezTo>
                      <a:pt x="7" y="9"/>
                      <a:pt x="7" y="9"/>
                      <a:pt x="7" y="9"/>
                    </a:cubicBezTo>
                    <a:cubicBezTo>
                      <a:pt x="7" y="9"/>
                      <a:pt x="7" y="9"/>
                      <a:pt x="7" y="9"/>
                    </a:cubicBezTo>
                    <a:cubicBezTo>
                      <a:pt x="7" y="8"/>
                      <a:pt x="7" y="8"/>
                      <a:pt x="7" y="8"/>
                    </a:cubicBezTo>
                    <a:moveTo>
                      <a:pt x="6" y="0"/>
                    </a:moveTo>
                    <a:cubicBezTo>
                      <a:pt x="3" y="0"/>
                      <a:pt x="1" y="2"/>
                      <a:pt x="1" y="4"/>
                    </a:cubicBezTo>
                    <a:cubicBezTo>
                      <a:pt x="1" y="4"/>
                      <a:pt x="1" y="4"/>
                      <a:pt x="1" y="4"/>
                    </a:cubicBezTo>
                    <a:cubicBezTo>
                      <a:pt x="0" y="9"/>
                      <a:pt x="4" y="18"/>
                      <a:pt x="15" y="24"/>
                    </a:cubicBezTo>
                    <a:cubicBezTo>
                      <a:pt x="17" y="25"/>
                      <a:pt x="19" y="26"/>
                      <a:pt x="21" y="26"/>
                    </a:cubicBezTo>
                    <a:cubicBezTo>
                      <a:pt x="21" y="26"/>
                      <a:pt x="22" y="26"/>
                      <a:pt x="22" y="26"/>
                    </a:cubicBezTo>
                    <a:cubicBezTo>
                      <a:pt x="24" y="25"/>
                      <a:pt x="25" y="24"/>
                      <a:pt x="26" y="22"/>
                    </a:cubicBezTo>
                    <a:cubicBezTo>
                      <a:pt x="26" y="21"/>
                      <a:pt x="26" y="19"/>
                      <a:pt x="25" y="17"/>
                    </a:cubicBezTo>
                    <a:cubicBezTo>
                      <a:pt x="25" y="16"/>
                      <a:pt x="24" y="15"/>
                      <a:pt x="24" y="14"/>
                    </a:cubicBezTo>
                    <a:cubicBezTo>
                      <a:pt x="22" y="10"/>
                      <a:pt x="18" y="6"/>
                      <a:pt x="13" y="3"/>
                    </a:cubicBezTo>
                    <a:cubicBezTo>
                      <a:pt x="10" y="1"/>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6" name="Freeform 226"/>
              <p:cNvSpPr>
                <a:spLocks noEditPoints="1"/>
              </p:cNvSpPr>
              <p:nvPr/>
            </p:nvSpPr>
            <p:spPr bwMode="auto">
              <a:xfrm>
                <a:off x="1478" y="902"/>
                <a:ext cx="45" cy="47"/>
              </a:xfrm>
              <a:custGeom>
                <a:avLst/>
                <a:gdLst>
                  <a:gd name="T0" fmla="*/ 2 w 29"/>
                  <a:gd name="T1" fmla="*/ 6 h 30"/>
                  <a:gd name="T2" fmla="*/ 7 w 29"/>
                  <a:gd name="T3" fmla="*/ 2 h 30"/>
                  <a:gd name="T4" fmla="*/ 14 w 29"/>
                  <a:gd name="T5" fmla="*/ 5 h 30"/>
                  <a:gd name="T6" fmla="*/ 25 w 29"/>
                  <a:gd name="T7" fmla="*/ 16 h 30"/>
                  <a:gd name="T8" fmla="*/ 27 w 29"/>
                  <a:gd name="T9" fmla="*/ 24 h 30"/>
                  <a:gd name="T10" fmla="*/ 23 w 29"/>
                  <a:gd name="T11" fmla="*/ 28 h 30"/>
                  <a:gd name="T12" fmla="*/ 23 w 29"/>
                  <a:gd name="T13" fmla="*/ 28 h 30"/>
                  <a:gd name="T14" fmla="*/ 22 w 29"/>
                  <a:gd name="T15" fmla="*/ 28 h 30"/>
                  <a:gd name="T16" fmla="*/ 2 w 29"/>
                  <a:gd name="T17" fmla="*/ 6 h 30"/>
                  <a:gd name="T18" fmla="*/ 2 w 29"/>
                  <a:gd name="T19" fmla="*/ 6 h 30"/>
                  <a:gd name="T20" fmla="*/ 5 w 29"/>
                  <a:gd name="T21" fmla="*/ 0 h 30"/>
                  <a:gd name="T22" fmla="*/ 1 w 29"/>
                  <a:gd name="T23" fmla="*/ 2 h 30"/>
                  <a:gd name="T24" fmla="*/ 0 w 29"/>
                  <a:gd name="T25" fmla="*/ 5 h 30"/>
                  <a:gd name="T26" fmla="*/ 0 w 29"/>
                  <a:gd name="T27" fmla="*/ 6 h 30"/>
                  <a:gd name="T28" fmla="*/ 0 w 29"/>
                  <a:gd name="T29" fmla="*/ 6 h 30"/>
                  <a:gd name="T30" fmla="*/ 0 w 29"/>
                  <a:gd name="T31" fmla="*/ 7 h 30"/>
                  <a:gd name="T32" fmla="*/ 14 w 29"/>
                  <a:gd name="T33" fmla="*/ 27 h 30"/>
                  <a:gd name="T34" fmla="*/ 15 w 29"/>
                  <a:gd name="T35" fmla="*/ 27 h 30"/>
                  <a:gd name="T36" fmla="*/ 16 w 29"/>
                  <a:gd name="T37" fmla="*/ 28 h 30"/>
                  <a:gd name="T38" fmla="*/ 23 w 29"/>
                  <a:gd name="T39" fmla="*/ 30 h 30"/>
                  <a:gd name="T40" fmla="*/ 29 w 29"/>
                  <a:gd name="T41" fmla="*/ 23 h 30"/>
                  <a:gd name="T42" fmla="*/ 15 w 29"/>
                  <a:gd name="T43" fmla="*/ 4 h 30"/>
                  <a:gd name="T44" fmla="*/ 15 w 29"/>
                  <a:gd name="T45" fmla="*/ 4 h 30"/>
                  <a:gd name="T46" fmla="*/ 5 w 29"/>
                  <a:gd name="T4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30">
                    <a:moveTo>
                      <a:pt x="2" y="6"/>
                    </a:moveTo>
                    <a:cubicBezTo>
                      <a:pt x="2" y="4"/>
                      <a:pt x="4" y="2"/>
                      <a:pt x="7" y="2"/>
                    </a:cubicBezTo>
                    <a:cubicBezTo>
                      <a:pt x="8" y="2"/>
                      <a:pt x="11" y="3"/>
                      <a:pt x="14" y="5"/>
                    </a:cubicBezTo>
                    <a:cubicBezTo>
                      <a:pt x="19" y="8"/>
                      <a:pt x="23" y="12"/>
                      <a:pt x="25" y="16"/>
                    </a:cubicBezTo>
                    <a:cubicBezTo>
                      <a:pt x="26" y="19"/>
                      <a:pt x="27" y="22"/>
                      <a:pt x="27" y="24"/>
                    </a:cubicBezTo>
                    <a:cubicBezTo>
                      <a:pt x="26" y="26"/>
                      <a:pt x="25" y="27"/>
                      <a:pt x="23" y="28"/>
                    </a:cubicBezTo>
                    <a:cubicBezTo>
                      <a:pt x="23" y="28"/>
                      <a:pt x="23" y="28"/>
                      <a:pt x="23" y="28"/>
                    </a:cubicBezTo>
                    <a:cubicBezTo>
                      <a:pt x="23" y="28"/>
                      <a:pt x="22" y="28"/>
                      <a:pt x="22" y="28"/>
                    </a:cubicBezTo>
                    <a:cubicBezTo>
                      <a:pt x="13" y="28"/>
                      <a:pt x="0" y="15"/>
                      <a:pt x="2" y="6"/>
                    </a:cubicBezTo>
                    <a:cubicBezTo>
                      <a:pt x="2" y="6"/>
                      <a:pt x="2" y="6"/>
                      <a:pt x="2" y="6"/>
                    </a:cubicBezTo>
                    <a:moveTo>
                      <a:pt x="5" y="0"/>
                    </a:moveTo>
                    <a:cubicBezTo>
                      <a:pt x="3" y="0"/>
                      <a:pt x="2" y="1"/>
                      <a:pt x="1" y="2"/>
                    </a:cubicBezTo>
                    <a:cubicBezTo>
                      <a:pt x="0" y="3"/>
                      <a:pt x="0" y="4"/>
                      <a:pt x="0" y="5"/>
                    </a:cubicBezTo>
                    <a:cubicBezTo>
                      <a:pt x="0" y="5"/>
                      <a:pt x="0" y="6"/>
                      <a:pt x="0" y="6"/>
                    </a:cubicBezTo>
                    <a:cubicBezTo>
                      <a:pt x="0" y="6"/>
                      <a:pt x="0" y="6"/>
                      <a:pt x="0" y="6"/>
                    </a:cubicBezTo>
                    <a:cubicBezTo>
                      <a:pt x="0" y="7"/>
                      <a:pt x="0" y="7"/>
                      <a:pt x="0" y="7"/>
                    </a:cubicBezTo>
                    <a:cubicBezTo>
                      <a:pt x="0" y="14"/>
                      <a:pt x="7" y="23"/>
                      <a:pt x="14" y="27"/>
                    </a:cubicBezTo>
                    <a:cubicBezTo>
                      <a:pt x="14" y="27"/>
                      <a:pt x="15" y="27"/>
                      <a:pt x="15" y="27"/>
                    </a:cubicBezTo>
                    <a:cubicBezTo>
                      <a:pt x="15" y="28"/>
                      <a:pt x="15" y="28"/>
                      <a:pt x="16" y="28"/>
                    </a:cubicBezTo>
                    <a:cubicBezTo>
                      <a:pt x="18" y="29"/>
                      <a:pt x="21" y="30"/>
                      <a:pt x="23" y="30"/>
                    </a:cubicBezTo>
                    <a:cubicBezTo>
                      <a:pt x="27" y="30"/>
                      <a:pt x="29" y="28"/>
                      <a:pt x="29" y="23"/>
                    </a:cubicBezTo>
                    <a:cubicBezTo>
                      <a:pt x="27" y="15"/>
                      <a:pt x="21" y="8"/>
                      <a:pt x="15" y="4"/>
                    </a:cubicBezTo>
                    <a:cubicBezTo>
                      <a:pt x="15" y="4"/>
                      <a:pt x="15" y="4"/>
                      <a:pt x="15" y="4"/>
                    </a:cubicBezTo>
                    <a:cubicBezTo>
                      <a:pt x="12" y="2"/>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7" name="Freeform 227"/>
              <p:cNvSpPr>
                <a:spLocks/>
              </p:cNvSpPr>
              <p:nvPr/>
            </p:nvSpPr>
            <p:spPr bwMode="auto">
              <a:xfrm>
                <a:off x="1493" y="919"/>
                <a:ext cx="14" cy="13"/>
              </a:xfrm>
              <a:custGeom>
                <a:avLst/>
                <a:gdLst>
                  <a:gd name="T0" fmla="*/ 2 w 9"/>
                  <a:gd name="T1" fmla="*/ 0 h 8"/>
                  <a:gd name="T2" fmla="*/ 1 w 9"/>
                  <a:gd name="T3" fmla="*/ 0 h 8"/>
                  <a:gd name="T4" fmla="*/ 0 w 9"/>
                  <a:gd name="T5" fmla="*/ 1 h 8"/>
                  <a:gd name="T6" fmla="*/ 0 w 9"/>
                  <a:gd name="T7" fmla="*/ 1 h 8"/>
                  <a:gd name="T8" fmla="*/ 1 w 9"/>
                  <a:gd name="T9" fmla="*/ 4 h 8"/>
                  <a:gd name="T10" fmla="*/ 3 w 9"/>
                  <a:gd name="T11" fmla="*/ 6 h 8"/>
                  <a:gd name="T12" fmla="*/ 4 w 9"/>
                  <a:gd name="T13" fmla="*/ 7 h 8"/>
                  <a:gd name="T14" fmla="*/ 4 w 9"/>
                  <a:gd name="T15" fmla="*/ 7 h 8"/>
                  <a:gd name="T16" fmla="*/ 6 w 9"/>
                  <a:gd name="T17" fmla="*/ 8 h 8"/>
                  <a:gd name="T18" fmla="*/ 7 w 9"/>
                  <a:gd name="T19" fmla="*/ 8 h 8"/>
                  <a:gd name="T20" fmla="*/ 7 w 9"/>
                  <a:gd name="T21" fmla="*/ 8 h 8"/>
                  <a:gd name="T22" fmla="*/ 7 w 9"/>
                  <a:gd name="T23" fmla="*/ 8 h 8"/>
                  <a:gd name="T24" fmla="*/ 7 w 9"/>
                  <a:gd name="T25" fmla="*/ 8 h 8"/>
                  <a:gd name="T26" fmla="*/ 7 w 9"/>
                  <a:gd name="T27" fmla="*/ 3 h 8"/>
                  <a:gd name="T28" fmla="*/ 6 w 9"/>
                  <a:gd name="T29" fmla="*/ 2 h 8"/>
                  <a:gd name="T30" fmla="*/ 4 w 9"/>
                  <a:gd name="T31" fmla="*/ 1 h 8"/>
                  <a:gd name="T32" fmla="*/ 4 w 9"/>
                  <a:gd name="T33" fmla="*/ 0 h 8"/>
                  <a:gd name="T34" fmla="*/ 2 w 9"/>
                  <a:gd name="T35" fmla="*/ 0 h 8"/>
                  <a:gd name="T36" fmla="*/ 2 w 9"/>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8">
                    <a:moveTo>
                      <a:pt x="2" y="0"/>
                    </a:moveTo>
                    <a:cubicBezTo>
                      <a:pt x="2" y="0"/>
                      <a:pt x="1" y="0"/>
                      <a:pt x="1" y="0"/>
                    </a:cubicBezTo>
                    <a:cubicBezTo>
                      <a:pt x="1" y="0"/>
                      <a:pt x="0" y="0"/>
                      <a:pt x="0" y="1"/>
                    </a:cubicBezTo>
                    <a:cubicBezTo>
                      <a:pt x="0" y="1"/>
                      <a:pt x="0" y="1"/>
                      <a:pt x="0" y="1"/>
                    </a:cubicBezTo>
                    <a:cubicBezTo>
                      <a:pt x="0" y="2"/>
                      <a:pt x="0" y="3"/>
                      <a:pt x="1" y="4"/>
                    </a:cubicBezTo>
                    <a:cubicBezTo>
                      <a:pt x="2" y="5"/>
                      <a:pt x="2" y="6"/>
                      <a:pt x="3" y="6"/>
                    </a:cubicBezTo>
                    <a:cubicBezTo>
                      <a:pt x="3" y="6"/>
                      <a:pt x="4" y="7"/>
                      <a:pt x="4" y="7"/>
                    </a:cubicBezTo>
                    <a:cubicBezTo>
                      <a:pt x="4" y="7"/>
                      <a:pt x="4" y="7"/>
                      <a:pt x="4" y="7"/>
                    </a:cubicBezTo>
                    <a:cubicBezTo>
                      <a:pt x="5" y="7"/>
                      <a:pt x="5" y="8"/>
                      <a:pt x="6" y="8"/>
                    </a:cubicBezTo>
                    <a:cubicBezTo>
                      <a:pt x="6" y="8"/>
                      <a:pt x="7" y="8"/>
                      <a:pt x="7" y="8"/>
                    </a:cubicBezTo>
                    <a:cubicBezTo>
                      <a:pt x="7" y="8"/>
                      <a:pt x="7" y="8"/>
                      <a:pt x="7" y="8"/>
                    </a:cubicBezTo>
                    <a:cubicBezTo>
                      <a:pt x="7" y="8"/>
                      <a:pt x="7" y="8"/>
                      <a:pt x="7" y="8"/>
                    </a:cubicBezTo>
                    <a:cubicBezTo>
                      <a:pt x="7" y="8"/>
                      <a:pt x="7" y="8"/>
                      <a:pt x="7" y="8"/>
                    </a:cubicBezTo>
                    <a:cubicBezTo>
                      <a:pt x="9" y="8"/>
                      <a:pt x="9" y="5"/>
                      <a:pt x="7" y="3"/>
                    </a:cubicBezTo>
                    <a:cubicBezTo>
                      <a:pt x="7" y="3"/>
                      <a:pt x="7" y="3"/>
                      <a:pt x="6" y="2"/>
                    </a:cubicBezTo>
                    <a:cubicBezTo>
                      <a:pt x="6" y="2"/>
                      <a:pt x="5" y="1"/>
                      <a:pt x="4" y="1"/>
                    </a:cubicBezTo>
                    <a:cubicBezTo>
                      <a:pt x="4" y="1"/>
                      <a:pt x="4" y="0"/>
                      <a:pt x="4"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8" name="Freeform 228"/>
              <p:cNvSpPr>
                <a:spLocks noEditPoints="1"/>
              </p:cNvSpPr>
              <p:nvPr/>
            </p:nvSpPr>
            <p:spPr bwMode="auto">
              <a:xfrm>
                <a:off x="1490" y="916"/>
                <a:ext cx="21" cy="19"/>
              </a:xfrm>
              <a:custGeom>
                <a:avLst/>
                <a:gdLst>
                  <a:gd name="T0" fmla="*/ 3 w 13"/>
                  <a:gd name="T1" fmla="*/ 2 h 12"/>
                  <a:gd name="T2" fmla="*/ 4 w 13"/>
                  <a:gd name="T3" fmla="*/ 2 h 12"/>
                  <a:gd name="T4" fmla="*/ 4 w 13"/>
                  <a:gd name="T5" fmla="*/ 2 h 12"/>
                  <a:gd name="T6" fmla="*/ 6 w 13"/>
                  <a:gd name="T7" fmla="*/ 2 h 12"/>
                  <a:gd name="T8" fmla="*/ 6 w 13"/>
                  <a:gd name="T9" fmla="*/ 3 h 12"/>
                  <a:gd name="T10" fmla="*/ 6 w 13"/>
                  <a:gd name="T11" fmla="*/ 3 h 12"/>
                  <a:gd name="T12" fmla="*/ 8 w 13"/>
                  <a:gd name="T13" fmla="*/ 4 h 12"/>
                  <a:gd name="T14" fmla="*/ 9 w 13"/>
                  <a:gd name="T15" fmla="*/ 10 h 12"/>
                  <a:gd name="T16" fmla="*/ 9 w 13"/>
                  <a:gd name="T17" fmla="*/ 10 h 12"/>
                  <a:gd name="T18" fmla="*/ 9 w 13"/>
                  <a:gd name="T19" fmla="*/ 10 h 12"/>
                  <a:gd name="T20" fmla="*/ 9 w 13"/>
                  <a:gd name="T21" fmla="*/ 10 h 12"/>
                  <a:gd name="T22" fmla="*/ 6 w 13"/>
                  <a:gd name="T23" fmla="*/ 9 h 12"/>
                  <a:gd name="T24" fmla="*/ 6 w 13"/>
                  <a:gd name="T25" fmla="*/ 9 h 12"/>
                  <a:gd name="T26" fmla="*/ 5 w 13"/>
                  <a:gd name="T27" fmla="*/ 8 h 12"/>
                  <a:gd name="T28" fmla="*/ 3 w 13"/>
                  <a:gd name="T29" fmla="*/ 6 h 12"/>
                  <a:gd name="T30" fmla="*/ 2 w 13"/>
                  <a:gd name="T31" fmla="*/ 3 h 12"/>
                  <a:gd name="T32" fmla="*/ 2 w 13"/>
                  <a:gd name="T33" fmla="*/ 3 h 12"/>
                  <a:gd name="T34" fmla="*/ 3 w 13"/>
                  <a:gd name="T35" fmla="*/ 2 h 12"/>
                  <a:gd name="T36" fmla="*/ 3 w 13"/>
                  <a:gd name="T37" fmla="*/ 0 h 12"/>
                  <a:gd name="T38" fmla="*/ 0 w 13"/>
                  <a:gd name="T39" fmla="*/ 1 h 12"/>
                  <a:gd name="T40" fmla="*/ 0 w 13"/>
                  <a:gd name="T41" fmla="*/ 1 h 12"/>
                  <a:gd name="T42" fmla="*/ 0 w 13"/>
                  <a:gd name="T43" fmla="*/ 2 h 12"/>
                  <a:gd name="T44" fmla="*/ 0 w 13"/>
                  <a:gd name="T45" fmla="*/ 2 h 12"/>
                  <a:gd name="T46" fmla="*/ 2 w 13"/>
                  <a:gd name="T47" fmla="*/ 6 h 12"/>
                  <a:gd name="T48" fmla="*/ 5 w 13"/>
                  <a:gd name="T49" fmla="*/ 10 h 12"/>
                  <a:gd name="T50" fmla="*/ 7 w 13"/>
                  <a:gd name="T51" fmla="*/ 11 h 12"/>
                  <a:gd name="T52" fmla="*/ 10 w 13"/>
                  <a:gd name="T53" fmla="*/ 12 h 12"/>
                  <a:gd name="T54" fmla="*/ 12 w 13"/>
                  <a:gd name="T55" fmla="*/ 8 h 12"/>
                  <a:gd name="T56" fmla="*/ 11 w 13"/>
                  <a:gd name="T57" fmla="*/ 6 h 12"/>
                  <a:gd name="T58" fmla="*/ 3 w 13"/>
                  <a:gd name="T5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2">
                    <a:moveTo>
                      <a:pt x="3" y="2"/>
                    </a:moveTo>
                    <a:cubicBezTo>
                      <a:pt x="3" y="2"/>
                      <a:pt x="4" y="2"/>
                      <a:pt x="4" y="2"/>
                    </a:cubicBezTo>
                    <a:cubicBezTo>
                      <a:pt x="4" y="2"/>
                      <a:pt x="4" y="2"/>
                      <a:pt x="4" y="2"/>
                    </a:cubicBezTo>
                    <a:cubicBezTo>
                      <a:pt x="5" y="2"/>
                      <a:pt x="5" y="2"/>
                      <a:pt x="6" y="2"/>
                    </a:cubicBezTo>
                    <a:cubicBezTo>
                      <a:pt x="6" y="2"/>
                      <a:pt x="6" y="3"/>
                      <a:pt x="6" y="3"/>
                    </a:cubicBezTo>
                    <a:cubicBezTo>
                      <a:pt x="6" y="3"/>
                      <a:pt x="6" y="3"/>
                      <a:pt x="6" y="3"/>
                    </a:cubicBezTo>
                    <a:cubicBezTo>
                      <a:pt x="7" y="3"/>
                      <a:pt x="8" y="4"/>
                      <a:pt x="8" y="4"/>
                    </a:cubicBezTo>
                    <a:cubicBezTo>
                      <a:pt x="10" y="7"/>
                      <a:pt x="11" y="9"/>
                      <a:pt x="9" y="10"/>
                    </a:cubicBezTo>
                    <a:cubicBezTo>
                      <a:pt x="9" y="10"/>
                      <a:pt x="9" y="10"/>
                      <a:pt x="9" y="10"/>
                    </a:cubicBezTo>
                    <a:cubicBezTo>
                      <a:pt x="9" y="10"/>
                      <a:pt x="9" y="10"/>
                      <a:pt x="9" y="10"/>
                    </a:cubicBezTo>
                    <a:cubicBezTo>
                      <a:pt x="9" y="10"/>
                      <a:pt x="9" y="10"/>
                      <a:pt x="9" y="10"/>
                    </a:cubicBezTo>
                    <a:cubicBezTo>
                      <a:pt x="8" y="10"/>
                      <a:pt x="7" y="10"/>
                      <a:pt x="6" y="9"/>
                    </a:cubicBezTo>
                    <a:cubicBezTo>
                      <a:pt x="6" y="9"/>
                      <a:pt x="6" y="9"/>
                      <a:pt x="6" y="9"/>
                    </a:cubicBezTo>
                    <a:cubicBezTo>
                      <a:pt x="6" y="9"/>
                      <a:pt x="5" y="9"/>
                      <a:pt x="5" y="8"/>
                    </a:cubicBezTo>
                    <a:cubicBezTo>
                      <a:pt x="4" y="8"/>
                      <a:pt x="4" y="7"/>
                      <a:pt x="3" y="6"/>
                    </a:cubicBezTo>
                    <a:cubicBezTo>
                      <a:pt x="2" y="5"/>
                      <a:pt x="2" y="4"/>
                      <a:pt x="2" y="3"/>
                    </a:cubicBezTo>
                    <a:cubicBezTo>
                      <a:pt x="2" y="3"/>
                      <a:pt x="2" y="3"/>
                      <a:pt x="2" y="3"/>
                    </a:cubicBezTo>
                    <a:cubicBezTo>
                      <a:pt x="2" y="2"/>
                      <a:pt x="3" y="2"/>
                      <a:pt x="3" y="2"/>
                    </a:cubicBezTo>
                    <a:moveTo>
                      <a:pt x="3" y="0"/>
                    </a:moveTo>
                    <a:cubicBezTo>
                      <a:pt x="2" y="0"/>
                      <a:pt x="1" y="0"/>
                      <a:pt x="0" y="1"/>
                    </a:cubicBezTo>
                    <a:cubicBezTo>
                      <a:pt x="0" y="1"/>
                      <a:pt x="0" y="1"/>
                      <a:pt x="0" y="1"/>
                    </a:cubicBezTo>
                    <a:cubicBezTo>
                      <a:pt x="0" y="2"/>
                      <a:pt x="0" y="2"/>
                      <a:pt x="0" y="2"/>
                    </a:cubicBezTo>
                    <a:cubicBezTo>
                      <a:pt x="0" y="2"/>
                      <a:pt x="0" y="2"/>
                      <a:pt x="0" y="2"/>
                    </a:cubicBezTo>
                    <a:cubicBezTo>
                      <a:pt x="0" y="3"/>
                      <a:pt x="1" y="5"/>
                      <a:pt x="2" y="6"/>
                    </a:cubicBezTo>
                    <a:cubicBezTo>
                      <a:pt x="2" y="7"/>
                      <a:pt x="3" y="9"/>
                      <a:pt x="5" y="10"/>
                    </a:cubicBezTo>
                    <a:cubicBezTo>
                      <a:pt x="5" y="10"/>
                      <a:pt x="6" y="11"/>
                      <a:pt x="7" y="11"/>
                    </a:cubicBezTo>
                    <a:cubicBezTo>
                      <a:pt x="8" y="12"/>
                      <a:pt x="9" y="12"/>
                      <a:pt x="10" y="12"/>
                    </a:cubicBezTo>
                    <a:cubicBezTo>
                      <a:pt x="12" y="12"/>
                      <a:pt x="13" y="10"/>
                      <a:pt x="12" y="8"/>
                    </a:cubicBezTo>
                    <a:cubicBezTo>
                      <a:pt x="12" y="7"/>
                      <a:pt x="11" y="6"/>
                      <a:pt x="11" y="6"/>
                    </a:cubicBezTo>
                    <a:cubicBezTo>
                      <a:pt x="9" y="2"/>
                      <a:pt x="5"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9" name="Freeform 229"/>
              <p:cNvSpPr>
                <a:spLocks noEditPoints="1"/>
              </p:cNvSpPr>
              <p:nvPr/>
            </p:nvSpPr>
            <p:spPr bwMode="auto">
              <a:xfrm>
                <a:off x="978" y="707"/>
                <a:ext cx="57" cy="32"/>
              </a:xfrm>
              <a:custGeom>
                <a:avLst/>
                <a:gdLst>
                  <a:gd name="T0" fmla="*/ 12 w 37"/>
                  <a:gd name="T1" fmla="*/ 7 h 21"/>
                  <a:gd name="T2" fmla="*/ 17 w 37"/>
                  <a:gd name="T3" fmla="*/ 5 h 21"/>
                  <a:gd name="T4" fmla="*/ 27 w 37"/>
                  <a:gd name="T5" fmla="*/ 10 h 21"/>
                  <a:gd name="T6" fmla="*/ 27 w 37"/>
                  <a:gd name="T7" fmla="*/ 10 h 21"/>
                  <a:gd name="T8" fmla="*/ 27 w 37"/>
                  <a:gd name="T9" fmla="*/ 11 h 21"/>
                  <a:gd name="T10" fmla="*/ 21 w 37"/>
                  <a:gd name="T11" fmla="*/ 15 h 21"/>
                  <a:gd name="T12" fmla="*/ 20 w 37"/>
                  <a:gd name="T13" fmla="*/ 15 h 21"/>
                  <a:gd name="T14" fmla="*/ 18 w 37"/>
                  <a:gd name="T15" fmla="*/ 15 h 21"/>
                  <a:gd name="T16" fmla="*/ 16 w 37"/>
                  <a:gd name="T17" fmla="*/ 14 h 21"/>
                  <a:gd name="T18" fmla="*/ 11 w 37"/>
                  <a:gd name="T19" fmla="*/ 11 h 21"/>
                  <a:gd name="T20" fmla="*/ 11 w 37"/>
                  <a:gd name="T21" fmla="*/ 9 h 21"/>
                  <a:gd name="T22" fmla="*/ 12 w 37"/>
                  <a:gd name="T23" fmla="*/ 7 h 21"/>
                  <a:gd name="T24" fmla="*/ 12 w 37"/>
                  <a:gd name="T25" fmla="*/ 7 h 21"/>
                  <a:gd name="T26" fmla="*/ 12 w 37"/>
                  <a:gd name="T27" fmla="*/ 7 h 21"/>
                  <a:gd name="T28" fmla="*/ 12 w 37"/>
                  <a:gd name="T29" fmla="*/ 7 h 21"/>
                  <a:gd name="T30" fmla="*/ 16 w 37"/>
                  <a:gd name="T31" fmla="*/ 0 h 21"/>
                  <a:gd name="T32" fmla="*/ 5 w 37"/>
                  <a:gd name="T33" fmla="*/ 3 h 21"/>
                  <a:gd name="T34" fmla="*/ 5 w 37"/>
                  <a:gd name="T35" fmla="*/ 3 h 21"/>
                  <a:gd name="T36" fmla="*/ 5 w 37"/>
                  <a:gd name="T37" fmla="*/ 3 h 21"/>
                  <a:gd name="T38" fmla="*/ 5 w 37"/>
                  <a:gd name="T39" fmla="*/ 3 h 21"/>
                  <a:gd name="T40" fmla="*/ 12 w 37"/>
                  <a:gd name="T41" fmla="*/ 19 h 21"/>
                  <a:gd name="T42" fmla="*/ 22 w 37"/>
                  <a:gd name="T43" fmla="*/ 21 h 21"/>
                  <a:gd name="T44" fmla="*/ 35 w 37"/>
                  <a:gd name="T45" fmla="*/ 11 h 21"/>
                  <a:gd name="T46" fmla="*/ 27 w 37"/>
                  <a:gd name="T47" fmla="*/ 3 h 21"/>
                  <a:gd name="T48" fmla="*/ 16 w 37"/>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21">
                    <a:moveTo>
                      <a:pt x="12" y="7"/>
                    </a:moveTo>
                    <a:cubicBezTo>
                      <a:pt x="14" y="6"/>
                      <a:pt x="15" y="5"/>
                      <a:pt x="17" y="5"/>
                    </a:cubicBezTo>
                    <a:cubicBezTo>
                      <a:pt x="21" y="5"/>
                      <a:pt x="25" y="7"/>
                      <a:pt x="27" y="10"/>
                    </a:cubicBezTo>
                    <a:cubicBezTo>
                      <a:pt x="27" y="10"/>
                      <a:pt x="27" y="10"/>
                      <a:pt x="27" y="10"/>
                    </a:cubicBezTo>
                    <a:cubicBezTo>
                      <a:pt x="27" y="10"/>
                      <a:pt x="27" y="11"/>
                      <a:pt x="27" y="11"/>
                    </a:cubicBezTo>
                    <a:cubicBezTo>
                      <a:pt x="27" y="13"/>
                      <a:pt x="25" y="15"/>
                      <a:pt x="21" y="15"/>
                    </a:cubicBezTo>
                    <a:cubicBezTo>
                      <a:pt x="21" y="15"/>
                      <a:pt x="21" y="15"/>
                      <a:pt x="20" y="15"/>
                    </a:cubicBezTo>
                    <a:cubicBezTo>
                      <a:pt x="20" y="15"/>
                      <a:pt x="19" y="15"/>
                      <a:pt x="18" y="15"/>
                    </a:cubicBezTo>
                    <a:cubicBezTo>
                      <a:pt x="17" y="15"/>
                      <a:pt x="16" y="15"/>
                      <a:pt x="16" y="14"/>
                    </a:cubicBezTo>
                    <a:cubicBezTo>
                      <a:pt x="13" y="14"/>
                      <a:pt x="12" y="12"/>
                      <a:pt x="11" y="11"/>
                    </a:cubicBezTo>
                    <a:cubicBezTo>
                      <a:pt x="11" y="10"/>
                      <a:pt x="11" y="9"/>
                      <a:pt x="11" y="9"/>
                    </a:cubicBezTo>
                    <a:cubicBezTo>
                      <a:pt x="11" y="8"/>
                      <a:pt x="12" y="7"/>
                      <a:pt x="12" y="7"/>
                    </a:cubicBezTo>
                    <a:cubicBezTo>
                      <a:pt x="12" y="7"/>
                      <a:pt x="12" y="7"/>
                      <a:pt x="12" y="7"/>
                    </a:cubicBezTo>
                    <a:cubicBezTo>
                      <a:pt x="12" y="7"/>
                      <a:pt x="12" y="7"/>
                      <a:pt x="12" y="7"/>
                    </a:cubicBezTo>
                    <a:cubicBezTo>
                      <a:pt x="12" y="7"/>
                      <a:pt x="12" y="7"/>
                      <a:pt x="12" y="7"/>
                    </a:cubicBezTo>
                    <a:moveTo>
                      <a:pt x="16" y="0"/>
                    </a:moveTo>
                    <a:cubicBezTo>
                      <a:pt x="11" y="0"/>
                      <a:pt x="7" y="2"/>
                      <a:pt x="5" y="3"/>
                    </a:cubicBezTo>
                    <a:cubicBezTo>
                      <a:pt x="5" y="3"/>
                      <a:pt x="5" y="3"/>
                      <a:pt x="5" y="3"/>
                    </a:cubicBezTo>
                    <a:cubicBezTo>
                      <a:pt x="5" y="3"/>
                      <a:pt x="5" y="3"/>
                      <a:pt x="5" y="3"/>
                    </a:cubicBezTo>
                    <a:cubicBezTo>
                      <a:pt x="5" y="3"/>
                      <a:pt x="5" y="3"/>
                      <a:pt x="5" y="3"/>
                    </a:cubicBezTo>
                    <a:cubicBezTo>
                      <a:pt x="0" y="7"/>
                      <a:pt x="0" y="14"/>
                      <a:pt x="12" y="19"/>
                    </a:cubicBezTo>
                    <a:cubicBezTo>
                      <a:pt x="16" y="20"/>
                      <a:pt x="19" y="21"/>
                      <a:pt x="22" y="21"/>
                    </a:cubicBezTo>
                    <a:cubicBezTo>
                      <a:pt x="31" y="21"/>
                      <a:pt x="37" y="16"/>
                      <a:pt x="35" y="11"/>
                    </a:cubicBezTo>
                    <a:cubicBezTo>
                      <a:pt x="35" y="8"/>
                      <a:pt x="32" y="5"/>
                      <a:pt x="27" y="3"/>
                    </a:cubicBezTo>
                    <a:cubicBezTo>
                      <a:pt x="23" y="1"/>
                      <a:pt x="1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0" name="Freeform 230"/>
              <p:cNvSpPr>
                <a:spLocks noEditPoints="1"/>
              </p:cNvSpPr>
              <p:nvPr/>
            </p:nvSpPr>
            <p:spPr bwMode="auto">
              <a:xfrm>
                <a:off x="972" y="705"/>
                <a:ext cx="70" cy="36"/>
              </a:xfrm>
              <a:custGeom>
                <a:avLst/>
                <a:gdLst>
                  <a:gd name="T0" fmla="*/ 9 w 45"/>
                  <a:gd name="T1" fmla="*/ 4 h 23"/>
                  <a:gd name="T2" fmla="*/ 20 w 45"/>
                  <a:gd name="T3" fmla="*/ 1 h 23"/>
                  <a:gd name="T4" fmla="*/ 31 w 45"/>
                  <a:gd name="T5" fmla="*/ 4 h 23"/>
                  <a:gd name="T6" fmla="*/ 39 w 45"/>
                  <a:gd name="T7" fmla="*/ 12 h 23"/>
                  <a:gd name="T8" fmla="*/ 33 w 45"/>
                  <a:gd name="T9" fmla="*/ 20 h 23"/>
                  <a:gd name="T10" fmla="*/ 26 w 45"/>
                  <a:gd name="T11" fmla="*/ 22 h 23"/>
                  <a:gd name="T12" fmla="*/ 6 w 45"/>
                  <a:gd name="T13" fmla="*/ 8 h 23"/>
                  <a:gd name="T14" fmla="*/ 9 w 45"/>
                  <a:gd name="T15" fmla="*/ 4 h 23"/>
                  <a:gd name="T16" fmla="*/ 9 w 45"/>
                  <a:gd name="T17" fmla="*/ 4 h 23"/>
                  <a:gd name="T18" fmla="*/ 9 w 45"/>
                  <a:gd name="T19" fmla="*/ 4 h 23"/>
                  <a:gd name="T20" fmla="*/ 9 w 45"/>
                  <a:gd name="T21" fmla="*/ 4 h 23"/>
                  <a:gd name="T22" fmla="*/ 19 w 45"/>
                  <a:gd name="T23" fmla="*/ 0 h 23"/>
                  <a:gd name="T24" fmla="*/ 18 w 45"/>
                  <a:gd name="T25" fmla="*/ 0 h 23"/>
                  <a:gd name="T26" fmla="*/ 7 w 45"/>
                  <a:gd name="T27" fmla="*/ 3 h 23"/>
                  <a:gd name="T28" fmla="*/ 6 w 45"/>
                  <a:gd name="T29" fmla="*/ 4 h 23"/>
                  <a:gd name="T30" fmla="*/ 6 w 45"/>
                  <a:gd name="T31" fmla="*/ 4 h 23"/>
                  <a:gd name="T32" fmla="*/ 5 w 45"/>
                  <a:gd name="T33" fmla="*/ 5 h 23"/>
                  <a:gd name="T34" fmla="*/ 13 w 45"/>
                  <a:gd name="T35" fmla="*/ 21 h 23"/>
                  <a:gd name="T36" fmla="*/ 14 w 45"/>
                  <a:gd name="T37" fmla="*/ 21 h 23"/>
                  <a:gd name="T38" fmla="*/ 14 w 45"/>
                  <a:gd name="T39" fmla="*/ 21 h 23"/>
                  <a:gd name="T40" fmla="*/ 26 w 45"/>
                  <a:gd name="T41" fmla="*/ 23 h 23"/>
                  <a:gd name="T42" fmla="*/ 40 w 45"/>
                  <a:gd name="T43" fmla="*/ 19 h 23"/>
                  <a:gd name="T44" fmla="*/ 40 w 45"/>
                  <a:gd name="T45" fmla="*/ 19 h 23"/>
                  <a:gd name="T46" fmla="*/ 40 w 45"/>
                  <a:gd name="T47" fmla="*/ 18 h 23"/>
                  <a:gd name="T48" fmla="*/ 32 w 45"/>
                  <a:gd name="T49" fmla="*/ 2 h 23"/>
                  <a:gd name="T50" fmla="*/ 30 w 45"/>
                  <a:gd name="T51" fmla="*/ 2 h 23"/>
                  <a:gd name="T52" fmla="*/ 19 w 45"/>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23">
                    <a:moveTo>
                      <a:pt x="9" y="4"/>
                    </a:moveTo>
                    <a:cubicBezTo>
                      <a:pt x="11" y="3"/>
                      <a:pt x="15" y="1"/>
                      <a:pt x="20" y="1"/>
                    </a:cubicBezTo>
                    <a:cubicBezTo>
                      <a:pt x="23" y="1"/>
                      <a:pt x="27" y="2"/>
                      <a:pt x="31" y="4"/>
                    </a:cubicBezTo>
                    <a:cubicBezTo>
                      <a:pt x="36" y="6"/>
                      <a:pt x="39" y="9"/>
                      <a:pt x="39" y="12"/>
                    </a:cubicBezTo>
                    <a:cubicBezTo>
                      <a:pt x="40" y="15"/>
                      <a:pt x="38" y="19"/>
                      <a:pt x="33" y="20"/>
                    </a:cubicBezTo>
                    <a:cubicBezTo>
                      <a:pt x="31" y="21"/>
                      <a:pt x="28" y="22"/>
                      <a:pt x="26" y="22"/>
                    </a:cubicBezTo>
                    <a:cubicBezTo>
                      <a:pt x="15" y="22"/>
                      <a:pt x="4" y="15"/>
                      <a:pt x="6" y="8"/>
                    </a:cubicBezTo>
                    <a:cubicBezTo>
                      <a:pt x="7" y="6"/>
                      <a:pt x="8" y="5"/>
                      <a:pt x="9" y="4"/>
                    </a:cubicBezTo>
                    <a:cubicBezTo>
                      <a:pt x="9" y="4"/>
                      <a:pt x="9" y="4"/>
                      <a:pt x="9" y="4"/>
                    </a:cubicBezTo>
                    <a:cubicBezTo>
                      <a:pt x="9" y="4"/>
                      <a:pt x="9" y="4"/>
                      <a:pt x="9" y="4"/>
                    </a:cubicBezTo>
                    <a:cubicBezTo>
                      <a:pt x="9" y="4"/>
                      <a:pt x="9" y="4"/>
                      <a:pt x="9" y="4"/>
                    </a:cubicBezTo>
                    <a:moveTo>
                      <a:pt x="19" y="0"/>
                    </a:moveTo>
                    <a:cubicBezTo>
                      <a:pt x="19" y="0"/>
                      <a:pt x="18" y="0"/>
                      <a:pt x="18" y="0"/>
                    </a:cubicBezTo>
                    <a:cubicBezTo>
                      <a:pt x="12" y="0"/>
                      <a:pt x="9" y="2"/>
                      <a:pt x="7" y="3"/>
                    </a:cubicBezTo>
                    <a:cubicBezTo>
                      <a:pt x="7" y="3"/>
                      <a:pt x="6" y="4"/>
                      <a:pt x="6" y="4"/>
                    </a:cubicBezTo>
                    <a:cubicBezTo>
                      <a:pt x="6" y="4"/>
                      <a:pt x="6" y="4"/>
                      <a:pt x="6" y="4"/>
                    </a:cubicBezTo>
                    <a:cubicBezTo>
                      <a:pt x="5" y="5"/>
                      <a:pt x="5" y="5"/>
                      <a:pt x="5" y="5"/>
                    </a:cubicBezTo>
                    <a:cubicBezTo>
                      <a:pt x="0" y="12"/>
                      <a:pt x="8" y="18"/>
                      <a:pt x="13" y="21"/>
                    </a:cubicBezTo>
                    <a:cubicBezTo>
                      <a:pt x="13" y="21"/>
                      <a:pt x="13" y="21"/>
                      <a:pt x="14" y="21"/>
                    </a:cubicBezTo>
                    <a:cubicBezTo>
                      <a:pt x="14" y="21"/>
                      <a:pt x="14" y="21"/>
                      <a:pt x="14" y="21"/>
                    </a:cubicBezTo>
                    <a:cubicBezTo>
                      <a:pt x="18" y="23"/>
                      <a:pt x="22" y="23"/>
                      <a:pt x="26" y="23"/>
                    </a:cubicBezTo>
                    <a:cubicBezTo>
                      <a:pt x="32" y="23"/>
                      <a:pt x="37" y="22"/>
                      <a:pt x="40" y="19"/>
                    </a:cubicBezTo>
                    <a:cubicBezTo>
                      <a:pt x="40" y="19"/>
                      <a:pt x="40" y="19"/>
                      <a:pt x="40" y="19"/>
                    </a:cubicBezTo>
                    <a:cubicBezTo>
                      <a:pt x="40" y="18"/>
                      <a:pt x="40" y="18"/>
                      <a:pt x="40" y="18"/>
                    </a:cubicBezTo>
                    <a:cubicBezTo>
                      <a:pt x="45" y="13"/>
                      <a:pt x="40" y="6"/>
                      <a:pt x="32" y="2"/>
                    </a:cubicBezTo>
                    <a:cubicBezTo>
                      <a:pt x="31" y="2"/>
                      <a:pt x="31" y="2"/>
                      <a:pt x="30" y="2"/>
                    </a:cubicBezTo>
                    <a:cubicBezTo>
                      <a:pt x="27" y="1"/>
                      <a:pt x="23"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1" name="Freeform 231"/>
              <p:cNvSpPr>
                <a:spLocks/>
              </p:cNvSpPr>
              <p:nvPr/>
            </p:nvSpPr>
            <p:spPr bwMode="auto">
              <a:xfrm>
                <a:off x="998" y="717"/>
                <a:ext cx="17" cy="11"/>
              </a:xfrm>
              <a:custGeom>
                <a:avLst/>
                <a:gdLst>
                  <a:gd name="T0" fmla="*/ 5 w 11"/>
                  <a:gd name="T1" fmla="*/ 0 h 7"/>
                  <a:gd name="T2" fmla="*/ 1 w 11"/>
                  <a:gd name="T3" fmla="*/ 1 h 7"/>
                  <a:gd name="T4" fmla="*/ 1 w 11"/>
                  <a:gd name="T5" fmla="*/ 1 h 7"/>
                  <a:gd name="T6" fmla="*/ 3 w 11"/>
                  <a:gd name="T7" fmla="*/ 6 h 7"/>
                  <a:gd name="T8" fmla="*/ 7 w 11"/>
                  <a:gd name="T9" fmla="*/ 7 h 7"/>
                  <a:gd name="T10" fmla="*/ 8 w 11"/>
                  <a:gd name="T11" fmla="*/ 6 h 7"/>
                  <a:gd name="T12" fmla="*/ 9 w 11"/>
                  <a:gd name="T13" fmla="*/ 6 h 7"/>
                  <a:gd name="T14" fmla="*/ 11 w 11"/>
                  <a:gd name="T15" fmla="*/ 5 h 7"/>
                  <a:gd name="T16" fmla="*/ 11 w 11"/>
                  <a:gd name="T17" fmla="*/ 4 h 7"/>
                  <a:gd name="T18" fmla="*/ 11 w 11"/>
                  <a:gd name="T19" fmla="*/ 4 h 7"/>
                  <a:gd name="T20" fmla="*/ 8 w 11"/>
                  <a:gd name="T21" fmla="*/ 1 h 7"/>
                  <a:gd name="T22" fmla="*/ 5 w 11"/>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7">
                    <a:moveTo>
                      <a:pt x="5" y="0"/>
                    </a:moveTo>
                    <a:cubicBezTo>
                      <a:pt x="3" y="0"/>
                      <a:pt x="2" y="1"/>
                      <a:pt x="1" y="1"/>
                    </a:cubicBezTo>
                    <a:cubicBezTo>
                      <a:pt x="1" y="1"/>
                      <a:pt x="1" y="1"/>
                      <a:pt x="1" y="1"/>
                    </a:cubicBezTo>
                    <a:cubicBezTo>
                      <a:pt x="0" y="2"/>
                      <a:pt x="0" y="4"/>
                      <a:pt x="3" y="6"/>
                    </a:cubicBezTo>
                    <a:cubicBezTo>
                      <a:pt x="5" y="6"/>
                      <a:pt x="6" y="7"/>
                      <a:pt x="7" y="7"/>
                    </a:cubicBezTo>
                    <a:cubicBezTo>
                      <a:pt x="7" y="7"/>
                      <a:pt x="8" y="7"/>
                      <a:pt x="8" y="6"/>
                    </a:cubicBezTo>
                    <a:cubicBezTo>
                      <a:pt x="9" y="6"/>
                      <a:pt x="9" y="6"/>
                      <a:pt x="9" y="6"/>
                    </a:cubicBezTo>
                    <a:cubicBezTo>
                      <a:pt x="10" y="6"/>
                      <a:pt x="11" y="5"/>
                      <a:pt x="11" y="5"/>
                    </a:cubicBezTo>
                    <a:cubicBezTo>
                      <a:pt x="11" y="5"/>
                      <a:pt x="11" y="4"/>
                      <a:pt x="11" y="4"/>
                    </a:cubicBezTo>
                    <a:cubicBezTo>
                      <a:pt x="11" y="4"/>
                      <a:pt x="11" y="4"/>
                      <a:pt x="11" y="4"/>
                    </a:cubicBezTo>
                    <a:cubicBezTo>
                      <a:pt x="11" y="3"/>
                      <a:pt x="10" y="2"/>
                      <a:pt x="8" y="1"/>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2" name="Freeform 232"/>
              <p:cNvSpPr>
                <a:spLocks noEditPoints="1"/>
              </p:cNvSpPr>
              <p:nvPr/>
            </p:nvSpPr>
            <p:spPr bwMode="auto">
              <a:xfrm>
                <a:off x="994" y="714"/>
                <a:ext cx="26" cy="16"/>
              </a:xfrm>
              <a:custGeom>
                <a:avLst/>
                <a:gdLst>
                  <a:gd name="T0" fmla="*/ 4 w 17"/>
                  <a:gd name="T1" fmla="*/ 3 h 10"/>
                  <a:gd name="T2" fmla="*/ 8 w 17"/>
                  <a:gd name="T3" fmla="*/ 2 h 10"/>
                  <a:gd name="T4" fmla="*/ 11 w 17"/>
                  <a:gd name="T5" fmla="*/ 3 h 10"/>
                  <a:gd name="T6" fmla="*/ 14 w 17"/>
                  <a:gd name="T7" fmla="*/ 6 h 10"/>
                  <a:gd name="T8" fmla="*/ 14 w 17"/>
                  <a:gd name="T9" fmla="*/ 7 h 10"/>
                  <a:gd name="T10" fmla="*/ 12 w 17"/>
                  <a:gd name="T11" fmla="*/ 8 h 10"/>
                  <a:gd name="T12" fmla="*/ 11 w 17"/>
                  <a:gd name="T13" fmla="*/ 8 h 10"/>
                  <a:gd name="T14" fmla="*/ 10 w 17"/>
                  <a:gd name="T15" fmla="*/ 9 h 10"/>
                  <a:gd name="T16" fmla="*/ 4 w 17"/>
                  <a:gd name="T17" fmla="*/ 4 h 10"/>
                  <a:gd name="T18" fmla="*/ 4 w 17"/>
                  <a:gd name="T19" fmla="*/ 3 h 10"/>
                  <a:gd name="T20" fmla="*/ 4 w 17"/>
                  <a:gd name="T21" fmla="*/ 3 h 10"/>
                  <a:gd name="T22" fmla="*/ 7 w 17"/>
                  <a:gd name="T23" fmla="*/ 0 h 10"/>
                  <a:gd name="T24" fmla="*/ 2 w 17"/>
                  <a:gd name="T25" fmla="*/ 2 h 10"/>
                  <a:gd name="T26" fmla="*/ 2 w 17"/>
                  <a:gd name="T27" fmla="*/ 2 h 10"/>
                  <a:gd name="T28" fmla="*/ 2 w 17"/>
                  <a:gd name="T29" fmla="*/ 2 h 10"/>
                  <a:gd name="T30" fmla="*/ 2 w 17"/>
                  <a:gd name="T31" fmla="*/ 2 h 10"/>
                  <a:gd name="T32" fmla="*/ 1 w 17"/>
                  <a:gd name="T33" fmla="*/ 6 h 10"/>
                  <a:gd name="T34" fmla="*/ 6 w 17"/>
                  <a:gd name="T35" fmla="*/ 9 h 10"/>
                  <a:gd name="T36" fmla="*/ 8 w 17"/>
                  <a:gd name="T37" fmla="*/ 10 h 10"/>
                  <a:gd name="T38" fmla="*/ 10 w 17"/>
                  <a:gd name="T39" fmla="*/ 10 h 10"/>
                  <a:gd name="T40" fmla="*/ 11 w 17"/>
                  <a:gd name="T41" fmla="*/ 10 h 10"/>
                  <a:gd name="T42" fmla="*/ 17 w 17"/>
                  <a:gd name="T43" fmla="*/ 6 h 10"/>
                  <a:gd name="T44" fmla="*/ 17 w 17"/>
                  <a:gd name="T45" fmla="*/ 5 h 10"/>
                  <a:gd name="T46" fmla="*/ 17 w 17"/>
                  <a:gd name="T47" fmla="*/ 5 h 10"/>
                  <a:gd name="T48" fmla="*/ 7 w 17"/>
                  <a:gd name="T4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0">
                    <a:moveTo>
                      <a:pt x="4" y="3"/>
                    </a:moveTo>
                    <a:cubicBezTo>
                      <a:pt x="5" y="3"/>
                      <a:pt x="6" y="2"/>
                      <a:pt x="8" y="2"/>
                    </a:cubicBezTo>
                    <a:cubicBezTo>
                      <a:pt x="9" y="2"/>
                      <a:pt x="10" y="2"/>
                      <a:pt x="11" y="3"/>
                    </a:cubicBezTo>
                    <a:cubicBezTo>
                      <a:pt x="13" y="4"/>
                      <a:pt x="14" y="5"/>
                      <a:pt x="14" y="6"/>
                    </a:cubicBezTo>
                    <a:cubicBezTo>
                      <a:pt x="14" y="6"/>
                      <a:pt x="14" y="6"/>
                      <a:pt x="14" y="7"/>
                    </a:cubicBezTo>
                    <a:cubicBezTo>
                      <a:pt x="14" y="7"/>
                      <a:pt x="13" y="8"/>
                      <a:pt x="12" y="8"/>
                    </a:cubicBezTo>
                    <a:cubicBezTo>
                      <a:pt x="12" y="8"/>
                      <a:pt x="12" y="8"/>
                      <a:pt x="11" y="8"/>
                    </a:cubicBezTo>
                    <a:cubicBezTo>
                      <a:pt x="11" y="9"/>
                      <a:pt x="10" y="9"/>
                      <a:pt x="10" y="9"/>
                    </a:cubicBezTo>
                    <a:cubicBezTo>
                      <a:pt x="6" y="9"/>
                      <a:pt x="3" y="6"/>
                      <a:pt x="4" y="4"/>
                    </a:cubicBezTo>
                    <a:cubicBezTo>
                      <a:pt x="4" y="4"/>
                      <a:pt x="4" y="3"/>
                      <a:pt x="4" y="3"/>
                    </a:cubicBezTo>
                    <a:cubicBezTo>
                      <a:pt x="4" y="3"/>
                      <a:pt x="4" y="3"/>
                      <a:pt x="4" y="3"/>
                    </a:cubicBezTo>
                    <a:moveTo>
                      <a:pt x="7" y="0"/>
                    </a:moveTo>
                    <a:cubicBezTo>
                      <a:pt x="5" y="0"/>
                      <a:pt x="4" y="1"/>
                      <a:pt x="2" y="2"/>
                    </a:cubicBezTo>
                    <a:cubicBezTo>
                      <a:pt x="2" y="2"/>
                      <a:pt x="2" y="2"/>
                      <a:pt x="2" y="2"/>
                    </a:cubicBezTo>
                    <a:cubicBezTo>
                      <a:pt x="2" y="2"/>
                      <a:pt x="2" y="2"/>
                      <a:pt x="2" y="2"/>
                    </a:cubicBezTo>
                    <a:cubicBezTo>
                      <a:pt x="2" y="2"/>
                      <a:pt x="2" y="2"/>
                      <a:pt x="2" y="2"/>
                    </a:cubicBezTo>
                    <a:cubicBezTo>
                      <a:pt x="1" y="3"/>
                      <a:pt x="0" y="5"/>
                      <a:pt x="1" y="6"/>
                    </a:cubicBezTo>
                    <a:cubicBezTo>
                      <a:pt x="2" y="7"/>
                      <a:pt x="3" y="9"/>
                      <a:pt x="6" y="9"/>
                    </a:cubicBezTo>
                    <a:cubicBezTo>
                      <a:pt x="6" y="10"/>
                      <a:pt x="7" y="10"/>
                      <a:pt x="8" y="10"/>
                    </a:cubicBezTo>
                    <a:cubicBezTo>
                      <a:pt x="9" y="10"/>
                      <a:pt x="10" y="10"/>
                      <a:pt x="10" y="10"/>
                    </a:cubicBezTo>
                    <a:cubicBezTo>
                      <a:pt x="11" y="10"/>
                      <a:pt x="11" y="10"/>
                      <a:pt x="11" y="10"/>
                    </a:cubicBezTo>
                    <a:cubicBezTo>
                      <a:pt x="15" y="10"/>
                      <a:pt x="17" y="8"/>
                      <a:pt x="17" y="6"/>
                    </a:cubicBezTo>
                    <a:cubicBezTo>
                      <a:pt x="17" y="6"/>
                      <a:pt x="17" y="5"/>
                      <a:pt x="17" y="5"/>
                    </a:cubicBezTo>
                    <a:cubicBezTo>
                      <a:pt x="17" y="5"/>
                      <a:pt x="17" y="5"/>
                      <a:pt x="17" y="5"/>
                    </a:cubicBezTo>
                    <a:cubicBezTo>
                      <a:pt x="15" y="2"/>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3" name="Freeform 233"/>
              <p:cNvSpPr>
                <a:spLocks noEditPoints="1"/>
              </p:cNvSpPr>
              <p:nvPr/>
            </p:nvSpPr>
            <p:spPr bwMode="auto">
              <a:xfrm>
                <a:off x="568" y="502"/>
                <a:ext cx="64" cy="7"/>
              </a:xfrm>
              <a:custGeom>
                <a:avLst/>
                <a:gdLst>
                  <a:gd name="T0" fmla="*/ 16 w 41"/>
                  <a:gd name="T1" fmla="*/ 1 h 5"/>
                  <a:gd name="T2" fmla="*/ 16 w 41"/>
                  <a:gd name="T3" fmla="*/ 1 h 5"/>
                  <a:gd name="T4" fmla="*/ 22 w 41"/>
                  <a:gd name="T5" fmla="*/ 1 h 5"/>
                  <a:gd name="T6" fmla="*/ 30 w 41"/>
                  <a:gd name="T7" fmla="*/ 2 h 5"/>
                  <a:gd name="T8" fmla="*/ 30 w 41"/>
                  <a:gd name="T9" fmla="*/ 2 h 5"/>
                  <a:gd name="T10" fmla="*/ 30 w 41"/>
                  <a:gd name="T11" fmla="*/ 2 h 5"/>
                  <a:gd name="T12" fmla="*/ 23 w 41"/>
                  <a:gd name="T13" fmla="*/ 3 h 5"/>
                  <a:gd name="T14" fmla="*/ 19 w 41"/>
                  <a:gd name="T15" fmla="*/ 4 h 5"/>
                  <a:gd name="T16" fmla="*/ 13 w 41"/>
                  <a:gd name="T17" fmla="*/ 3 h 5"/>
                  <a:gd name="T18" fmla="*/ 13 w 41"/>
                  <a:gd name="T19" fmla="*/ 3 h 5"/>
                  <a:gd name="T20" fmla="*/ 11 w 41"/>
                  <a:gd name="T21" fmla="*/ 3 h 5"/>
                  <a:gd name="T22" fmla="*/ 12 w 41"/>
                  <a:gd name="T23" fmla="*/ 2 h 5"/>
                  <a:gd name="T24" fmla="*/ 15 w 41"/>
                  <a:gd name="T25" fmla="*/ 1 h 5"/>
                  <a:gd name="T26" fmla="*/ 15 w 41"/>
                  <a:gd name="T27" fmla="*/ 1 h 5"/>
                  <a:gd name="T28" fmla="*/ 15 w 41"/>
                  <a:gd name="T29" fmla="*/ 1 h 5"/>
                  <a:gd name="T30" fmla="*/ 15 w 41"/>
                  <a:gd name="T31" fmla="*/ 1 h 5"/>
                  <a:gd name="T32" fmla="*/ 15 w 41"/>
                  <a:gd name="T33" fmla="*/ 1 h 5"/>
                  <a:gd name="T34" fmla="*/ 15 w 41"/>
                  <a:gd name="T35" fmla="*/ 1 h 5"/>
                  <a:gd name="T36" fmla="*/ 15 w 41"/>
                  <a:gd name="T37" fmla="*/ 1 h 5"/>
                  <a:gd name="T38" fmla="*/ 15 w 41"/>
                  <a:gd name="T39" fmla="*/ 1 h 5"/>
                  <a:gd name="T40" fmla="*/ 15 w 41"/>
                  <a:gd name="T41" fmla="*/ 1 h 5"/>
                  <a:gd name="T42" fmla="*/ 16 w 41"/>
                  <a:gd name="T43" fmla="*/ 1 h 5"/>
                  <a:gd name="T44" fmla="*/ 16 w 41"/>
                  <a:gd name="T45" fmla="*/ 1 h 5"/>
                  <a:gd name="T46" fmla="*/ 16 w 41"/>
                  <a:gd name="T47" fmla="*/ 1 h 5"/>
                  <a:gd name="T48" fmla="*/ 23 w 41"/>
                  <a:gd name="T49" fmla="*/ 0 h 5"/>
                  <a:gd name="T50" fmla="*/ 12 w 41"/>
                  <a:gd name="T51" fmla="*/ 0 h 5"/>
                  <a:gd name="T52" fmla="*/ 12 w 41"/>
                  <a:gd name="T53" fmla="*/ 0 h 5"/>
                  <a:gd name="T54" fmla="*/ 11 w 41"/>
                  <a:gd name="T55" fmla="*/ 0 h 5"/>
                  <a:gd name="T56" fmla="*/ 11 w 41"/>
                  <a:gd name="T57" fmla="*/ 0 h 5"/>
                  <a:gd name="T58" fmla="*/ 11 w 41"/>
                  <a:gd name="T59" fmla="*/ 0 h 5"/>
                  <a:gd name="T60" fmla="*/ 3 w 41"/>
                  <a:gd name="T61" fmla="*/ 2 h 5"/>
                  <a:gd name="T62" fmla="*/ 1 w 41"/>
                  <a:gd name="T63" fmla="*/ 3 h 5"/>
                  <a:gd name="T64" fmla="*/ 5 w 41"/>
                  <a:gd name="T65" fmla="*/ 5 h 5"/>
                  <a:gd name="T66" fmla="*/ 16 w 41"/>
                  <a:gd name="T67" fmla="*/ 5 h 5"/>
                  <a:gd name="T68" fmla="*/ 40 w 41"/>
                  <a:gd name="T69" fmla="*/ 2 h 5"/>
                  <a:gd name="T70" fmla="*/ 40 w 41"/>
                  <a:gd name="T71" fmla="*/ 2 h 5"/>
                  <a:gd name="T72" fmla="*/ 37 w 41"/>
                  <a:gd name="T73" fmla="*/ 1 h 5"/>
                  <a:gd name="T74" fmla="*/ 23 w 41"/>
                  <a:gd name="T7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5">
                    <a:moveTo>
                      <a:pt x="16" y="1"/>
                    </a:moveTo>
                    <a:cubicBezTo>
                      <a:pt x="16" y="1"/>
                      <a:pt x="16" y="1"/>
                      <a:pt x="16" y="1"/>
                    </a:cubicBezTo>
                    <a:cubicBezTo>
                      <a:pt x="18" y="1"/>
                      <a:pt x="20" y="1"/>
                      <a:pt x="22" y="1"/>
                    </a:cubicBezTo>
                    <a:cubicBezTo>
                      <a:pt x="26" y="1"/>
                      <a:pt x="29" y="1"/>
                      <a:pt x="30" y="2"/>
                    </a:cubicBezTo>
                    <a:cubicBezTo>
                      <a:pt x="30" y="2"/>
                      <a:pt x="30" y="2"/>
                      <a:pt x="30" y="2"/>
                    </a:cubicBezTo>
                    <a:cubicBezTo>
                      <a:pt x="30" y="2"/>
                      <a:pt x="30" y="2"/>
                      <a:pt x="30" y="2"/>
                    </a:cubicBezTo>
                    <a:cubicBezTo>
                      <a:pt x="29" y="3"/>
                      <a:pt x="26" y="3"/>
                      <a:pt x="23" y="3"/>
                    </a:cubicBezTo>
                    <a:cubicBezTo>
                      <a:pt x="21" y="4"/>
                      <a:pt x="20" y="4"/>
                      <a:pt x="19" y="4"/>
                    </a:cubicBezTo>
                    <a:cubicBezTo>
                      <a:pt x="17" y="4"/>
                      <a:pt x="15" y="4"/>
                      <a:pt x="13" y="3"/>
                    </a:cubicBezTo>
                    <a:cubicBezTo>
                      <a:pt x="13" y="3"/>
                      <a:pt x="13" y="3"/>
                      <a:pt x="13" y="3"/>
                    </a:cubicBezTo>
                    <a:cubicBezTo>
                      <a:pt x="12" y="3"/>
                      <a:pt x="11" y="3"/>
                      <a:pt x="11" y="3"/>
                    </a:cubicBezTo>
                    <a:cubicBezTo>
                      <a:pt x="11" y="2"/>
                      <a:pt x="11" y="2"/>
                      <a:pt x="12" y="2"/>
                    </a:cubicBezTo>
                    <a:cubicBezTo>
                      <a:pt x="13" y="2"/>
                      <a:pt x="14" y="2"/>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6" y="1"/>
                      <a:pt x="16" y="1"/>
                      <a:pt x="16" y="1"/>
                    </a:cubicBezTo>
                    <a:moveTo>
                      <a:pt x="23" y="0"/>
                    </a:moveTo>
                    <a:cubicBezTo>
                      <a:pt x="18" y="0"/>
                      <a:pt x="14" y="0"/>
                      <a:pt x="12" y="0"/>
                    </a:cubicBezTo>
                    <a:cubicBezTo>
                      <a:pt x="12" y="0"/>
                      <a:pt x="12" y="0"/>
                      <a:pt x="12" y="0"/>
                    </a:cubicBezTo>
                    <a:cubicBezTo>
                      <a:pt x="12" y="0"/>
                      <a:pt x="11" y="0"/>
                      <a:pt x="11" y="0"/>
                    </a:cubicBezTo>
                    <a:cubicBezTo>
                      <a:pt x="11" y="0"/>
                      <a:pt x="11" y="0"/>
                      <a:pt x="11" y="0"/>
                    </a:cubicBezTo>
                    <a:cubicBezTo>
                      <a:pt x="11" y="0"/>
                      <a:pt x="11" y="0"/>
                      <a:pt x="11" y="0"/>
                    </a:cubicBezTo>
                    <a:cubicBezTo>
                      <a:pt x="8" y="1"/>
                      <a:pt x="5" y="1"/>
                      <a:pt x="3" y="2"/>
                    </a:cubicBezTo>
                    <a:cubicBezTo>
                      <a:pt x="1" y="2"/>
                      <a:pt x="0" y="3"/>
                      <a:pt x="1" y="3"/>
                    </a:cubicBezTo>
                    <a:cubicBezTo>
                      <a:pt x="2" y="4"/>
                      <a:pt x="4" y="4"/>
                      <a:pt x="5" y="5"/>
                    </a:cubicBezTo>
                    <a:cubicBezTo>
                      <a:pt x="9" y="5"/>
                      <a:pt x="12" y="5"/>
                      <a:pt x="16" y="5"/>
                    </a:cubicBezTo>
                    <a:cubicBezTo>
                      <a:pt x="28" y="5"/>
                      <a:pt x="41" y="3"/>
                      <a:pt x="40" y="2"/>
                    </a:cubicBezTo>
                    <a:cubicBezTo>
                      <a:pt x="40" y="2"/>
                      <a:pt x="40" y="2"/>
                      <a:pt x="40" y="2"/>
                    </a:cubicBezTo>
                    <a:cubicBezTo>
                      <a:pt x="39" y="1"/>
                      <a:pt x="38" y="1"/>
                      <a:pt x="37" y="1"/>
                    </a:cubicBezTo>
                    <a:cubicBezTo>
                      <a:pt x="32" y="0"/>
                      <a:pt x="28"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4" name="Freeform 234"/>
              <p:cNvSpPr>
                <a:spLocks noEditPoints="1"/>
              </p:cNvSpPr>
              <p:nvPr/>
            </p:nvSpPr>
            <p:spPr bwMode="auto">
              <a:xfrm>
                <a:off x="562" y="502"/>
                <a:ext cx="73" cy="9"/>
              </a:xfrm>
              <a:custGeom>
                <a:avLst/>
                <a:gdLst>
                  <a:gd name="T0" fmla="*/ 16 w 47"/>
                  <a:gd name="T1" fmla="*/ 0 h 6"/>
                  <a:gd name="T2" fmla="*/ 27 w 47"/>
                  <a:gd name="T3" fmla="*/ 0 h 6"/>
                  <a:gd name="T4" fmla="*/ 41 w 47"/>
                  <a:gd name="T5" fmla="*/ 1 h 6"/>
                  <a:gd name="T6" fmla="*/ 44 w 47"/>
                  <a:gd name="T7" fmla="*/ 2 h 6"/>
                  <a:gd name="T8" fmla="*/ 43 w 47"/>
                  <a:gd name="T9" fmla="*/ 3 h 6"/>
                  <a:gd name="T10" fmla="*/ 21 w 47"/>
                  <a:gd name="T11" fmla="*/ 5 h 6"/>
                  <a:gd name="T12" fmla="*/ 5 w 47"/>
                  <a:gd name="T13" fmla="*/ 3 h 6"/>
                  <a:gd name="T14" fmla="*/ 7 w 47"/>
                  <a:gd name="T15" fmla="*/ 2 h 6"/>
                  <a:gd name="T16" fmla="*/ 15 w 47"/>
                  <a:gd name="T17" fmla="*/ 0 h 6"/>
                  <a:gd name="T18" fmla="*/ 15 w 47"/>
                  <a:gd name="T19" fmla="*/ 0 h 6"/>
                  <a:gd name="T20" fmla="*/ 15 w 47"/>
                  <a:gd name="T21" fmla="*/ 0 h 6"/>
                  <a:gd name="T22" fmla="*/ 16 w 47"/>
                  <a:gd name="T23" fmla="*/ 0 h 6"/>
                  <a:gd name="T24" fmla="*/ 16 w 47"/>
                  <a:gd name="T25" fmla="*/ 0 h 6"/>
                  <a:gd name="T26" fmla="*/ 27 w 47"/>
                  <a:gd name="T27" fmla="*/ 0 h 6"/>
                  <a:gd name="T28" fmla="*/ 12 w 47"/>
                  <a:gd name="T29" fmla="*/ 0 h 6"/>
                  <a:gd name="T30" fmla="*/ 2 w 47"/>
                  <a:gd name="T31" fmla="*/ 4 h 6"/>
                  <a:gd name="T32" fmla="*/ 6 w 47"/>
                  <a:gd name="T33" fmla="*/ 5 h 6"/>
                  <a:gd name="T34" fmla="*/ 6 w 47"/>
                  <a:gd name="T35" fmla="*/ 5 h 6"/>
                  <a:gd name="T36" fmla="*/ 7 w 47"/>
                  <a:gd name="T37" fmla="*/ 5 h 6"/>
                  <a:gd name="T38" fmla="*/ 19 w 47"/>
                  <a:gd name="T39" fmla="*/ 6 h 6"/>
                  <a:gd name="T40" fmla="*/ 39 w 47"/>
                  <a:gd name="T41" fmla="*/ 4 h 6"/>
                  <a:gd name="T42" fmla="*/ 42 w 47"/>
                  <a:gd name="T43" fmla="*/ 4 h 6"/>
                  <a:gd name="T44" fmla="*/ 47 w 47"/>
                  <a:gd name="T45" fmla="*/ 2 h 6"/>
                  <a:gd name="T46" fmla="*/ 42 w 47"/>
                  <a:gd name="T47" fmla="*/ 0 h 6"/>
                  <a:gd name="T48" fmla="*/ 27 w 47"/>
                  <a:gd name="T4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6">
                    <a:moveTo>
                      <a:pt x="16" y="0"/>
                    </a:moveTo>
                    <a:cubicBezTo>
                      <a:pt x="18" y="0"/>
                      <a:pt x="22" y="0"/>
                      <a:pt x="27" y="0"/>
                    </a:cubicBezTo>
                    <a:cubicBezTo>
                      <a:pt x="32" y="0"/>
                      <a:pt x="36" y="0"/>
                      <a:pt x="41" y="1"/>
                    </a:cubicBezTo>
                    <a:cubicBezTo>
                      <a:pt x="42" y="1"/>
                      <a:pt x="43" y="1"/>
                      <a:pt x="44" y="2"/>
                    </a:cubicBezTo>
                    <a:cubicBezTo>
                      <a:pt x="44" y="2"/>
                      <a:pt x="44" y="2"/>
                      <a:pt x="43" y="3"/>
                    </a:cubicBezTo>
                    <a:cubicBezTo>
                      <a:pt x="41" y="4"/>
                      <a:pt x="30" y="5"/>
                      <a:pt x="21" y="5"/>
                    </a:cubicBezTo>
                    <a:cubicBezTo>
                      <a:pt x="12" y="5"/>
                      <a:pt x="5" y="4"/>
                      <a:pt x="5" y="3"/>
                    </a:cubicBezTo>
                    <a:cubicBezTo>
                      <a:pt x="5" y="3"/>
                      <a:pt x="6" y="2"/>
                      <a:pt x="7" y="2"/>
                    </a:cubicBezTo>
                    <a:cubicBezTo>
                      <a:pt x="9" y="1"/>
                      <a:pt x="12" y="1"/>
                      <a:pt x="15" y="0"/>
                    </a:cubicBezTo>
                    <a:cubicBezTo>
                      <a:pt x="15" y="0"/>
                      <a:pt x="15" y="0"/>
                      <a:pt x="15" y="0"/>
                    </a:cubicBezTo>
                    <a:cubicBezTo>
                      <a:pt x="15" y="0"/>
                      <a:pt x="15" y="0"/>
                      <a:pt x="15" y="0"/>
                    </a:cubicBezTo>
                    <a:cubicBezTo>
                      <a:pt x="15" y="0"/>
                      <a:pt x="16" y="0"/>
                      <a:pt x="16" y="0"/>
                    </a:cubicBezTo>
                    <a:cubicBezTo>
                      <a:pt x="16" y="0"/>
                      <a:pt x="16" y="0"/>
                      <a:pt x="16" y="0"/>
                    </a:cubicBezTo>
                    <a:moveTo>
                      <a:pt x="27" y="0"/>
                    </a:moveTo>
                    <a:cubicBezTo>
                      <a:pt x="22" y="0"/>
                      <a:pt x="16" y="0"/>
                      <a:pt x="12" y="0"/>
                    </a:cubicBezTo>
                    <a:cubicBezTo>
                      <a:pt x="6" y="1"/>
                      <a:pt x="0" y="2"/>
                      <a:pt x="2" y="4"/>
                    </a:cubicBezTo>
                    <a:cubicBezTo>
                      <a:pt x="3" y="4"/>
                      <a:pt x="4" y="4"/>
                      <a:pt x="6" y="5"/>
                    </a:cubicBezTo>
                    <a:cubicBezTo>
                      <a:pt x="6" y="5"/>
                      <a:pt x="6" y="5"/>
                      <a:pt x="6" y="5"/>
                    </a:cubicBezTo>
                    <a:cubicBezTo>
                      <a:pt x="6" y="5"/>
                      <a:pt x="7" y="5"/>
                      <a:pt x="7" y="5"/>
                    </a:cubicBezTo>
                    <a:cubicBezTo>
                      <a:pt x="11" y="5"/>
                      <a:pt x="15" y="6"/>
                      <a:pt x="19" y="6"/>
                    </a:cubicBezTo>
                    <a:cubicBezTo>
                      <a:pt x="26" y="6"/>
                      <a:pt x="34" y="5"/>
                      <a:pt x="39" y="4"/>
                    </a:cubicBezTo>
                    <a:cubicBezTo>
                      <a:pt x="40" y="4"/>
                      <a:pt x="41" y="4"/>
                      <a:pt x="42" y="4"/>
                    </a:cubicBezTo>
                    <a:cubicBezTo>
                      <a:pt x="44" y="3"/>
                      <a:pt x="46" y="3"/>
                      <a:pt x="47" y="2"/>
                    </a:cubicBezTo>
                    <a:cubicBezTo>
                      <a:pt x="46" y="1"/>
                      <a:pt x="46" y="1"/>
                      <a:pt x="42" y="0"/>
                    </a:cubicBezTo>
                    <a:cubicBezTo>
                      <a:pt x="38" y="0"/>
                      <a:pt x="32"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5" name="Freeform 235"/>
              <p:cNvSpPr>
                <a:spLocks/>
              </p:cNvSpPr>
              <p:nvPr/>
            </p:nvSpPr>
            <p:spPr bwMode="auto">
              <a:xfrm>
                <a:off x="590" y="505"/>
                <a:ext cx="20" cy="1"/>
              </a:xfrm>
              <a:custGeom>
                <a:avLst/>
                <a:gdLst>
                  <a:gd name="T0" fmla="*/ 7 w 13"/>
                  <a:gd name="T1" fmla="*/ 0 h 1"/>
                  <a:gd name="T2" fmla="*/ 4 w 13"/>
                  <a:gd name="T3" fmla="*/ 0 h 1"/>
                  <a:gd name="T4" fmla="*/ 4 w 13"/>
                  <a:gd name="T5" fmla="*/ 0 h 1"/>
                  <a:gd name="T6" fmla="*/ 4 w 13"/>
                  <a:gd name="T7" fmla="*/ 0 h 1"/>
                  <a:gd name="T8" fmla="*/ 3 w 13"/>
                  <a:gd name="T9" fmla="*/ 0 h 1"/>
                  <a:gd name="T10" fmla="*/ 3 w 13"/>
                  <a:gd name="T11" fmla="*/ 0 h 1"/>
                  <a:gd name="T12" fmla="*/ 3 w 13"/>
                  <a:gd name="T13" fmla="*/ 0 h 1"/>
                  <a:gd name="T14" fmla="*/ 1 w 13"/>
                  <a:gd name="T15" fmla="*/ 0 h 1"/>
                  <a:gd name="T16" fmla="*/ 0 w 13"/>
                  <a:gd name="T17" fmla="*/ 0 h 1"/>
                  <a:gd name="T18" fmla="*/ 0 w 13"/>
                  <a:gd name="T19" fmla="*/ 0 h 1"/>
                  <a:gd name="T20" fmla="*/ 0 w 13"/>
                  <a:gd name="T21" fmla="*/ 0 h 1"/>
                  <a:gd name="T22" fmla="*/ 0 w 13"/>
                  <a:gd name="T23" fmla="*/ 0 h 1"/>
                  <a:gd name="T24" fmla="*/ 0 w 13"/>
                  <a:gd name="T25" fmla="*/ 1 h 1"/>
                  <a:gd name="T26" fmla="*/ 1 w 13"/>
                  <a:gd name="T27" fmla="*/ 1 h 1"/>
                  <a:gd name="T28" fmla="*/ 5 w 13"/>
                  <a:gd name="T29" fmla="*/ 1 h 1"/>
                  <a:gd name="T30" fmla="*/ 9 w 13"/>
                  <a:gd name="T31" fmla="*/ 1 h 1"/>
                  <a:gd name="T32" fmla="*/ 12 w 13"/>
                  <a:gd name="T33" fmla="*/ 0 h 1"/>
                  <a:gd name="T34" fmla="*/ 13 w 13"/>
                  <a:gd name="T35" fmla="*/ 0 h 1"/>
                  <a:gd name="T36" fmla="*/ 13 w 13"/>
                  <a:gd name="T37" fmla="*/ 0 h 1"/>
                  <a:gd name="T38" fmla="*/ 13 w 13"/>
                  <a:gd name="T39" fmla="*/ 0 h 1"/>
                  <a:gd name="T40" fmla="*/ 12 w 13"/>
                  <a:gd name="T41" fmla="*/ 0 h 1"/>
                  <a:gd name="T42" fmla="*/ 7 w 13"/>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
                    <a:moveTo>
                      <a:pt x="7" y="0"/>
                    </a:moveTo>
                    <a:cubicBezTo>
                      <a:pt x="6"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1"/>
                      <a:pt x="0" y="1"/>
                      <a:pt x="0" y="1"/>
                    </a:cubicBezTo>
                    <a:cubicBezTo>
                      <a:pt x="0" y="1"/>
                      <a:pt x="1" y="1"/>
                      <a:pt x="1" y="1"/>
                    </a:cubicBezTo>
                    <a:cubicBezTo>
                      <a:pt x="2" y="1"/>
                      <a:pt x="4" y="1"/>
                      <a:pt x="5" y="1"/>
                    </a:cubicBezTo>
                    <a:cubicBezTo>
                      <a:pt x="7" y="1"/>
                      <a:pt x="8" y="1"/>
                      <a:pt x="9" y="1"/>
                    </a:cubicBezTo>
                    <a:cubicBezTo>
                      <a:pt x="11" y="1"/>
                      <a:pt x="12" y="1"/>
                      <a:pt x="12" y="0"/>
                    </a:cubicBezTo>
                    <a:cubicBezTo>
                      <a:pt x="13" y="0"/>
                      <a:pt x="13" y="0"/>
                      <a:pt x="13" y="0"/>
                    </a:cubicBezTo>
                    <a:cubicBezTo>
                      <a:pt x="13" y="0"/>
                      <a:pt x="13" y="0"/>
                      <a:pt x="13" y="0"/>
                    </a:cubicBezTo>
                    <a:cubicBezTo>
                      <a:pt x="13" y="0"/>
                      <a:pt x="13" y="0"/>
                      <a:pt x="13" y="0"/>
                    </a:cubicBezTo>
                    <a:cubicBezTo>
                      <a:pt x="12" y="0"/>
                      <a:pt x="12" y="0"/>
                      <a:pt x="12" y="0"/>
                    </a:cubicBezTo>
                    <a:cubicBezTo>
                      <a:pt x="10" y="0"/>
                      <a:pt x="9"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6" name="Freeform 236"/>
              <p:cNvSpPr>
                <a:spLocks noEditPoints="1"/>
              </p:cNvSpPr>
              <p:nvPr/>
            </p:nvSpPr>
            <p:spPr bwMode="auto">
              <a:xfrm>
                <a:off x="585" y="503"/>
                <a:ext cx="30" cy="5"/>
              </a:xfrm>
              <a:custGeom>
                <a:avLst/>
                <a:gdLst>
                  <a:gd name="T0" fmla="*/ 7 w 19"/>
                  <a:gd name="T1" fmla="*/ 1 h 3"/>
                  <a:gd name="T2" fmla="*/ 10 w 19"/>
                  <a:gd name="T3" fmla="*/ 1 h 3"/>
                  <a:gd name="T4" fmla="*/ 15 w 19"/>
                  <a:gd name="T5" fmla="*/ 1 h 3"/>
                  <a:gd name="T6" fmla="*/ 16 w 19"/>
                  <a:gd name="T7" fmla="*/ 1 h 3"/>
                  <a:gd name="T8" fmla="*/ 16 w 19"/>
                  <a:gd name="T9" fmla="*/ 1 h 3"/>
                  <a:gd name="T10" fmla="*/ 16 w 19"/>
                  <a:gd name="T11" fmla="*/ 1 h 3"/>
                  <a:gd name="T12" fmla="*/ 15 w 19"/>
                  <a:gd name="T13" fmla="*/ 1 h 3"/>
                  <a:gd name="T14" fmla="*/ 12 w 19"/>
                  <a:gd name="T15" fmla="*/ 2 h 3"/>
                  <a:gd name="T16" fmla="*/ 8 w 19"/>
                  <a:gd name="T17" fmla="*/ 2 h 3"/>
                  <a:gd name="T18" fmla="*/ 4 w 19"/>
                  <a:gd name="T19" fmla="*/ 2 h 3"/>
                  <a:gd name="T20" fmla="*/ 3 w 19"/>
                  <a:gd name="T21" fmla="*/ 2 h 3"/>
                  <a:gd name="T22" fmla="*/ 3 w 19"/>
                  <a:gd name="T23" fmla="*/ 1 h 3"/>
                  <a:gd name="T24" fmla="*/ 3 w 19"/>
                  <a:gd name="T25" fmla="*/ 1 h 3"/>
                  <a:gd name="T26" fmla="*/ 3 w 19"/>
                  <a:gd name="T27" fmla="*/ 1 h 3"/>
                  <a:gd name="T28" fmla="*/ 4 w 19"/>
                  <a:gd name="T29" fmla="*/ 1 h 3"/>
                  <a:gd name="T30" fmla="*/ 6 w 19"/>
                  <a:gd name="T31" fmla="*/ 1 h 3"/>
                  <a:gd name="T32" fmla="*/ 6 w 19"/>
                  <a:gd name="T33" fmla="*/ 1 h 3"/>
                  <a:gd name="T34" fmla="*/ 6 w 19"/>
                  <a:gd name="T35" fmla="*/ 1 h 3"/>
                  <a:gd name="T36" fmla="*/ 7 w 19"/>
                  <a:gd name="T37" fmla="*/ 1 h 3"/>
                  <a:gd name="T38" fmla="*/ 7 w 19"/>
                  <a:gd name="T39" fmla="*/ 1 h 3"/>
                  <a:gd name="T40" fmla="*/ 7 w 19"/>
                  <a:gd name="T41" fmla="*/ 1 h 3"/>
                  <a:gd name="T42" fmla="*/ 11 w 19"/>
                  <a:gd name="T43" fmla="*/ 0 h 3"/>
                  <a:gd name="T44" fmla="*/ 5 w 19"/>
                  <a:gd name="T45" fmla="*/ 0 h 3"/>
                  <a:gd name="T46" fmla="*/ 5 w 19"/>
                  <a:gd name="T47" fmla="*/ 0 h 3"/>
                  <a:gd name="T48" fmla="*/ 5 w 19"/>
                  <a:gd name="T49" fmla="*/ 0 h 3"/>
                  <a:gd name="T50" fmla="*/ 5 w 19"/>
                  <a:gd name="T51" fmla="*/ 0 h 3"/>
                  <a:gd name="T52" fmla="*/ 4 w 19"/>
                  <a:gd name="T53" fmla="*/ 0 h 3"/>
                  <a:gd name="T54" fmla="*/ 4 w 19"/>
                  <a:gd name="T55" fmla="*/ 0 h 3"/>
                  <a:gd name="T56" fmla="*/ 4 w 19"/>
                  <a:gd name="T57" fmla="*/ 0 h 3"/>
                  <a:gd name="T58" fmla="*/ 4 w 19"/>
                  <a:gd name="T59" fmla="*/ 0 h 3"/>
                  <a:gd name="T60" fmla="*/ 4 w 19"/>
                  <a:gd name="T61" fmla="*/ 0 h 3"/>
                  <a:gd name="T62" fmla="*/ 4 w 19"/>
                  <a:gd name="T63" fmla="*/ 0 h 3"/>
                  <a:gd name="T64" fmla="*/ 4 w 19"/>
                  <a:gd name="T65" fmla="*/ 0 h 3"/>
                  <a:gd name="T66" fmla="*/ 4 w 19"/>
                  <a:gd name="T67" fmla="*/ 0 h 3"/>
                  <a:gd name="T68" fmla="*/ 4 w 19"/>
                  <a:gd name="T69" fmla="*/ 0 h 3"/>
                  <a:gd name="T70" fmla="*/ 1 w 19"/>
                  <a:gd name="T71" fmla="*/ 1 h 3"/>
                  <a:gd name="T72" fmla="*/ 0 w 19"/>
                  <a:gd name="T73" fmla="*/ 2 h 3"/>
                  <a:gd name="T74" fmla="*/ 2 w 19"/>
                  <a:gd name="T75" fmla="*/ 2 h 3"/>
                  <a:gd name="T76" fmla="*/ 2 w 19"/>
                  <a:gd name="T77" fmla="*/ 2 h 3"/>
                  <a:gd name="T78" fmla="*/ 8 w 19"/>
                  <a:gd name="T79" fmla="*/ 3 h 3"/>
                  <a:gd name="T80" fmla="*/ 12 w 19"/>
                  <a:gd name="T81" fmla="*/ 2 h 3"/>
                  <a:gd name="T82" fmla="*/ 19 w 19"/>
                  <a:gd name="T83" fmla="*/ 1 h 3"/>
                  <a:gd name="T84" fmla="*/ 19 w 19"/>
                  <a:gd name="T85" fmla="*/ 1 h 3"/>
                  <a:gd name="T86" fmla="*/ 11 w 19"/>
                  <a:gd name="T8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3">
                    <a:moveTo>
                      <a:pt x="7" y="1"/>
                    </a:moveTo>
                    <a:cubicBezTo>
                      <a:pt x="7" y="1"/>
                      <a:pt x="9" y="1"/>
                      <a:pt x="10" y="1"/>
                    </a:cubicBezTo>
                    <a:cubicBezTo>
                      <a:pt x="12" y="1"/>
                      <a:pt x="13" y="1"/>
                      <a:pt x="15" y="1"/>
                    </a:cubicBezTo>
                    <a:cubicBezTo>
                      <a:pt x="15" y="1"/>
                      <a:pt x="15" y="1"/>
                      <a:pt x="16" y="1"/>
                    </a:cubicBezTo>
                    <a:cubicBezTo>
                      <a:pt x="16" y="1"/>
                      <a:pt x="16" y="1"/>
                      <a:pt x="16" y="1"/>
                    </a:cubicBezTo>
                    <a:cubicBezTo>
                      <a:pt x="16" y="1"/>
                      <a:pt x="16" y="1"/>
                      <a:pt x="16" y="1"/>
                    </a:cubicBezTo>
                    <a:cubicBezTo>
                      <a:pt x="16" y="1"/>
                      <a:pt x="16" y="1"/>
                      <a:pt x="15" y="1"/>
                    </a:cubicBezTo>
                    <a:cubicBezTo>
                      <a:pt x="15" y="2"/>
                      <a:pt x="14" y="2"/>
                      <a:pt x="12" y="2"/>
                    </a:cubicBezTo>
                    <a:cubicBezTo>
                      <a:pt x="11" y="2"/>
                      <a:pt x="10" y="2"/>
                      <a:pt x="8" y="2"/>
                    </a:cubicBezTo>
                    <a:cubicBezTo>
                      <a:pt x="7" y="2"/>
                      <a:pt x="5" y="2"/>
                      <a:pt x="4" y="2"/>
                    </a:cubicBezTo>
                    <a:cubicBezTo>
                      <a:pt x="4" y="2"/>
                      <a:pt x="3" y="2"/>
                      <a:pt x="3" y="2"/>
                    </a:cubicBezTo>
                    <a:cubicBezTo>
                      <a:pt x="3" y="2"/>
                      <a:pt x="3" y="2"/>
                      <a:pt x="3" y="1"/>
                    </a:cubicBezTo>
                    <a:cubicBezTo>
                      <a:pt x="3" y="1"/>
                      <a:pt x="3" y="1"/>
                      <a:pt x="3" y="1"/>
                    </a:cubicBezTo>
                    <a:cubicBezTo>
                      <a:pt x="3" y="1"/>
                      <a:pt x="3" y="1"/>
                      <a:pt x="3" y="1"/>
                    </a:cubicBezTo>
                    <a:cubicBezTo>
                      <a:pt x="3" y="1"/>
                      <a:pt x="4" y="1"/>
                      <a:pt x="4" y="1"/>
                    </a:cubicBezTo>
                    <a:cubicBezTo>
                      <a:pt x="4" y="1"/>
                      <a:pt x="5" y="1"/>
                      <a:pt x="6" y="1"/>
                    </a:cubicBezTo>
                    <a:cubicBezTo>
                      <a:pt x="6" y="1"/>
                      <a:pt x="6" y="1"/>
                      <a:pt x="6" y="1"/>
                    </a:cubicBezTo>
                    <a:cubicBezTo>
                      <a:pt x="6" y="1"/>
                      <a:pt x="6" y="1"/>
                      <a:pt x="6" y="1"/>
                    </a:cubicBezTo>
                    <a:cubicBezTo>
                      <a:pt x="6" y="1"/>
                      <a:pt x="6" y="1"/>
                      <a:pt x="7" y="1"/>
                    </a:cubicBezTo>
                    <a:cubicBezTo>
                      <a:pt x="7" y="1"/>
                      <a:pt x="7" y="1"/>
                      <a:pt x="7" y="1"/>
                    </a:cubicBezTo>
                    <a:cubicBezTo>
                      <a:pt x="7" y="1"/>
                      <a:pt x="7" y="1"/>
                      <a:pt x="7" y="1"/>
                    </a:cubicBezTo>
                    <a:moveTo>
                      <a:pt x="11" y="0"/>
                    </a:moveTo>
                    <a:cubicBezTo>
                      <a:pt x="9" y="0"/>
                      <a:pt x="7" y="0"/>
                      <a:pt x="5" y="0"/>
                    </a:cubicBezTo>
                    <a:cubicBezTo>
                      <a:pt x="5" y="0"/>
                      <a:pt x="5" y="0"/>
                      <a:pt x="5" y="0"/>
                    </a:cubicBezTo>
                    <a:cubicBezTo>
                      <a:pt x="5" y="0"/>
                      <a:pt x="5" y="0"/>
                      <a:pt x="5" y="0"/>
                    </a:cubicBezTo>
                    <a:cubicBezTo>
                      <a:pt x="5" y="0"/>
                      <a:pt x="5" y="0"/>
                      <a:pt x="5" y="0"/>
                    </a:cubicBezTo>
                    <a:cubicBezTo>
                      <a:pt x="5" y="0"/>
                      <a:pt x="5"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1"/>
                      <a:pt x="2" y="1"/>
                      <a:pt x="1" y="1"/>
                    </a:cubicBezTo>
                    <a:cubicBezTo>
                      <a:pt x="0" y="1"/>
                      <a:pt x="0" y="2"/>
                      <a:pt x="0" y="2"/>
                    </a:cubicBezTo>
                    <a:cubicBezTo>
                      <a:pt x="0" y="2"/>
                      <a:pt x="1" y="2"/>
                      <a:pt x="2" y="2"/>
                    </a:cubicBezTo>
                    <a:cubicBezTo>
                      <a:pt x="2" y="2"/>
                      <a:pt x="2" y="2"/>
                      <a:pt x="2" y="2"/>
                    </a:cubicBezTo>
                    <a:cubicBezTo>
                      <a:pt x="4" y="3"/>
                      <a:pt x="6" y="3"/>
                      <a:pt x="8" y="3"/>
                    </a:cubicBezTo>
                    <a:cubicBezTo>
                      <a:pt x="9" y="3"/>
                      <a:pt x="10" y="3"/>
                      <a:pt x="12" y="2"/>
                    </a:cubicBezTo>
                    <a:cubicBezTo>
                      <a:pt x="16" y="2"/>
                      <a:pt x="19" y="2"/>
                      <a:pt x="19" y="1"/>
                    </a:cubicBezTo>
                    <a:cubicBezTo>
                      <a:pt x="19" y="1"/>
                      <a:pt x="19" y="1"/>
                      <a:pt x="19" y="1"/>
                    </a:cubicBezTo>
                    <a:cubicBezTo>
                      <a:pt x="18" y="0"/>
                      <a:pt x="15"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7" name="Freeform 237"/>
              <p:cNvSpPr>
                <a:spLocks noEditPoints="1"/>
              </p:cNvSpPr>
              <p:nvPr/>
            </p:nvSpPr>
            <p:spPr bwMode="auto">
              <a:xfrm>
                <a:off x="980" y="565"/>
                <a:ext cx="45" cy="10"/>
              </a:xfrm>
              <a:custGeom>
                <a:avLst/>
                <a:gdLst>
                  <a:gd name="T0" fmla="*/ 10 w 29"/>
                  <a:gd name="T1" fmla="*/ 3 h 6"/>
                  <a:gd name="T2" fmla="*/ 8 w 29"/>
                  <a:gd name="T3" fmla="*/ 2 h 6"/>
                  <a:gd name="T4" fmla="*/ 10 w 29"/>
                  <a:gd name="T5" fmla="*/ 1 h 6"/>
                  <a:gd name="T6" fmla="*/ 11 w 29"/>
                  <a:gd name="T7" fmla="*/ 1 h 6"/>
                  <a:gd name="T8" fmla="*/ 11 w 29"/>
                  <a:gd name="T9" fmla="*/ 1 h 6"/>
                  <a:gd name="T10" fmla="*/ 11 w 29"/>
                  <a:gd name="T11" fmla="*/ 1 h 6"/>
                  <a:gd name="T12" fmla="*/ 11 w 29"/>
                  <a:gd name="T13" fmla="*/ 1 h 6"/>
                  <a:gd name="T14" fmla="*/ 21 w 29"/>
                  <a:gd name="T15" fmla="*/ 4 h 6"/>
                  <a:gd name="T16" fmla="*/ 21 w 29"/>
                  <a:gd name="T17" fmla="*/ 4 h 6"/>
                  <a:gd name="T18" fmla="*/ 19 w 29"/>
                  <a:gd name="T19" fmla="*/ 5 h 6"/>
                  <a:gd name="T20" fmla="*/ 16 w 29"/>
                  <a:gd name="T21" fmla="*/ 4 h 6"/>
                  <a:gd name="T22" fmla="*/ 11 w 29"/>
                  <a:gd name="T23" fmla="*/ 3 h 6"/>
                  <a:gd name="T24" fmla="*/ 10 w 29"/>
                  <a:gd name="T25" fmla="*/ 3 h 6"/>
                  <a:gd name="T26" fmla="*/ 6 w 29"/>
                  <a:gd name="T27" fmla="*/ 0 h 6"/>
                  <a:gd name="T28" fmla="*/ 1 w 29"/>
                  <a:gd name="T29" fmla="*/ 1 h 6"/>
                  <a:gd name="T30" fmla="*/ 6 w 29"/>
                  <a:gd name="T31" fmla="*/ 4 h 6"/>
                  <a:gd name="T32" fmla="*/ 15 w 29"/>
                  <a:gd name="T33" fmla="*/ 6 h 6"/>
                  <a:gd name="T34" fmla="*/ 23 w 29"/>
                  <a:gd name="T35" fmla="*/ 6 h 6"/>
                  <a:gd name="T36" fmla="*/ 28 w 29"/>
                  <a:gd name="T37" fmla="*/ 5 h 6"/>
                  <a:gd name="T38" fmla="*/ 28 w 29"/>
                  <a:gd name="T39" fmla="*/ 5 h 6"/>
                  <a:gd name="T40" fmla="*/ 24 w 29"/>
                  <a:gd name="T41" fmla="*/ 3 h 6"/>
                  <a:gd name="T42" fmla="*/ 24 w 29"/>
                  <a:gd name="T43" fmla="*/ 3 h 6"/>
                  <a:gd name="T44" fmla="*/ 19 w 29"/>
                  <a:gd name="T45" fmla="*/ 1 h 6"/>
                  <a:gd name="T46" fmla="*/ 15 w 29"/>
                  <a:gd name="T47" fmla="*/ 1 h 6"/>
                  <a:gd name="T48" fmla="*/ 6 w 29"/>
                  <a:gd name="T49" fmla="*/ 0 h 6"/>
                  <a:gd name="T50" fmla="*/ 6 w 29"/>
                  <a:gd name="T51" fmla="*/ 0 h 6"/>
                  <a:gd name="T52" fmla="*/ 6 w 29"/>
                  <a:gd name="T5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6">
                    <a:moveTo>
                      <a:pt x="10" y="3"/>
                    </a:moveTo>
                    <a:cubicBezTo>
                      <a:pt x="9" y="3"/>
                      <a:pt x="8" y="2"/>
                      <a:pt x="8" y="2"/>
                    </a:cubicBezTo>
                    <a:cubicBezTo>
                      <a:pt x="8" y="1"/>
                      <a:pt x="9" y="1"/>
                      <a:pt x="10" y="1"/>
                    </a:cubicBezTo>
                    <a:cubicBezTo>
                      <a:pt x="10" y="1"/>
                      <a:pt x="11" y="1"/>
                      <a:pt x="11" y="1"/>
                    </a:cubicBezTo>
                    <a:cubicBezTo>
                      <a:pt x="11" y="1"/>
                      <a:pt x="11" y="1"/>
                      <a:pt x="11" y="1"/>
                    </a:cubicBezTo>
                    <a:cubicBezTo>
                      <a:pt x="11" y="1"/>
                      <a:pt x="11" y="1"/>
                      <a:pt x="11" y="1"/>
                    </a:cubicBezTo>
                    <a:cubicBezTo>
                      <a:pt x="11" y="1"/>
                      <a:pt x="11" y="1"/>
                      <a:pt x="11" y="1"/>
                    </a:cubicBezTo>
                    <a:cubicBezTo>
                      <a:pt x="14" y="1"/>
                      <a:pt x="20" y="3"/>
                      <a:pt x="21" y="4"/>
                    </a:cubicBezTo>
                    <a:cubicBezTo>
                      <a:pt x="21" y="4"/>
                      <a:pt x="21" y="4"/>
                      <a:pt x="21" y="4"/>
                    </a:cubicBezTo>
                    <a:cubicBezTo>
                      <a:pt x="21" y="5"/>
                      <a:pt x="20" y="5"/>
                      <a:pt x="19" y="5"/>
                    </a:cubicBezTo>
                    <a:cubicBezTo>
                      <a:pt x="18" y="5"/>
                      <a:pt x="17" y="5"/>
                      <a:pt x="16" y="4"/>
                    </a:cubicBezTo>
                    <a:cubicBezTo>
                      <a:pt x="14" y="4"/>
                      <a:pt x="12" y="4"/>
                      <a:pt x="11" y="3"/>
                    </a:cubicBezTo>
                    <a:cubicBezTo>
                      <a:pt x="11" y="3"/>
                      <a:pt x="10" y="3"/>
                      <a:pt x="10" y="3"/>
                    </a:cubicBezTo>
                    <a:moveTo>
                      <a:pt x="6" y="0"/>
                    </a:moveTo>
                    <a:cubicBezTo>
                      <a:pt x="2" y="0"/>
                      <a:pt x="0" y="0"/>
                      <a:pt x="1" y="1"/>
                    </a:cubicBezTo>
                    <a:cubicBezTo>
                      <a:pt x="2" y="2"/>
                      <a:pt x="4" y="3"/>
                      <a:pt x="6" y="4"/>
                    </a:cubicBezTo>
                    <a:cubicBezTo>
                      <a:pt x="8" y="4"/>
                      <a:pt x="11" y="5"/>
                      <a:pt x="15" y="6"/>
                    </a:cubicBezTo>
                    <a:cubicBezTo>
                      <a:pt x="18" y="6"/>
                      <a:pt x="21" y="6"/>
                      <a:pt x="23" y="6"/>
                    </a:cubicBezTo>
                    <a:cubicBezTo>
                      <a:pt x="26" y="6"/>
                      <a:pt x="29" y="6"/>
                      <a:pt x="28" y="5"/>
                    </a:cubicBezTo>
                    <a:cubicBezTo>
                      <a:pt x="28" y="5"/>
                      <a:pt x="28" y="5"/>
                      <a:pt x="28" y="5"/>
                    </a:cubicBezTo>
                    <a:cubicBezTo>
                      <a:pt x="27" y="4"/>
                      <a:pt x="25" y="3"/>
                      <a:pt x="24" y="3"/>
                    </a:cubicBezTo>
                    <a:cubicBezTo>
                      <a:pt x="24" y="3"/>
                      <a:pt x="24" y="3"/>
                      <a:pt x="24" y="3"/>
                    </a:cubicBezTo>
                    <a:cubicBezTo>
                      <a:pt x="22" y="2"/>
                      <a:pt x="21" y="2"/>
                      <a:pt x="19" y="1"/>
                    </a:cubicBezTo>
                    <a:cubicBezTo>
                      <a:pt x="18" y="1"/>
                      <a:pt x="16" y="1"/>
                      <a:pt x="15" y="1"/>
                    </a:cubicBezTo>
                    <a:cubicBezTo>
                      <a:pt x="11" y="0"/>
                      <a:pt x="8" y="0"/>
                      <a:pt x="6" y="0"/>
                    </a:cubicBezTo>
                    <a:cubicBezTo>
                      <a:pt x="6" y="0"/>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8" name="Freeform 238"/>
              <p:cNvSpPr>
                <a:spLocks noEditPoints="1"/>
              </p:cNvSpPr>
              <p:nvPr/>
            </p:nvSpPr>
            <p:spPr bwMode="auto">
              <a:xfrm>
                <a:off x="976" y="564"/>
                <a:ext cx="52" cy="12"/>
              </a:xfrm>
              <a:custGeom>
                <a:avLst/>
                <a:gdLst>
                  <a:gd name="T0" fmla="*/ 8 w 33"/>
                  <a:gd name="T1" fmla="*/ 5 h 8"/>
                  <a:gd name="T2" fmla="*/ 3 w 33"/>
                  <a:gd name="T3" fmla="*/ 1 h 8"/>
                  <a:gd name="T4" fmla="*/ 7 w 33"/>
                  <a:gd name="T5" fmla="*/ 1 h 8"/>
                  <a:gd name="T6" fmla="*/ 8 w 33"/>
                  <a:gd name="T7" fmla="*/ 1 h 8"/>
                  <a:gd name="T8" fmla="*/ 8 w 33"/>
                  <a:gd name="T9" fmla="*/ 1 h 8"/>
                  <a:gd name="T10" fmla="*/ 17 w 33"/>
                  <a:gd name="T11" fmla="*/ 2 h 8"/>
                  <a:gd name="T12" fmla="*/ 21 w 33"/>
                  <a:gd name="T13" fmla="*/ 2 h 8"/>
                  <a:gd name="T14" fmla="*/ 26 w 33"/>
                  <a:gd name="T15" fmla="*/ 4 h 8"/>
                  <a:gd name="T16" fmla="*/ 26 w 33"/>
                  <a:gd name="T17" fmla="*/ 4 h 8"/>
                  <a:gd name="T18" fmla="*/ 26 w 33"/>
                  <a:gd name="T19" fmla="*/ 4 h 8"/>
                  <a:gd name="T20" fmla="*/ 30 w 33"/>
                  <a:gd name="T21" fmla="*/ 6 h 8"/>
                  <a:gd name="T22" fmla="*/ 30 w 33"/>
                  <a:gd name="T23" fmla="*/ 7 h 8"/>
                  <a:gd name="T24" fmla="*/ 25 w 33"/>
                  <a:gd name="T25" fmla="*/ 7 h 8"/>
                  <a:gd name="T26" fmla="*/ 17 w 33"/>
                  <a:gd name="T27" fmla="*/ 7 h 8"/>
                  <a:gd name="T28" fmla="*/ 8 w 33"/>
                  <a:gd name="T29" fmla="*/ 5 h 8"/>
                  <a:gd name="T30" fmla="*/ 6 w 33"/>
                  <a:gd name="T31" fmla="*/ 0 h 8"/>
                  <a:gd name="T32" fmla="*/ 6 w 33"/>
                  <a:gd name="T33" fmla="*/ 0 h 8"/>
                  <a:gd name="T34" fmla="*/ 6 w 33"/>
                  <a:gd name="T35" fmla="*/ 0 h 8"/>
                  <a:gd name="T36" fmla="*/ 4 w 33"/>
                  <a:gd name="T37" fmla="*/ 0 h 8"/>
                  <a:gd name="T38" fmla="*/ 2 w 33"/>
                  <a:gd name="T39" fmla="*/ 2 h 8"/>
                  <a:gd name="T40" fmla="*/ 6 w 33"/>
                  <a:gd name="T41" fmla="*/ 5 h 8"/>
                  <a:gd name="T42" fmla="*/ 6 w 33"/>
                  <a:gd name="T43" fmla="*/ 5 h 8"/>
                  <a:gd name="T44" fmla="*/ 7 w 33"/>
                  <a:gd name="T45" fmla="*/ 5 h 8"/>
                  <a:gd name="T46" fmla="*/ 27 w 33"/>
                  <a:gd name="T47" fmla="*/ 8 h 8"/>
                  <a:gd name="T48" fmla="*/ 28 w 33"/>
                  <a:gd name="T49" fmla="*/ 8 h 8"/>
                  <a:gd name="T50" fmla="*/ 28 w 33"/>
                  <a:gd name="T51" fmla="*/ 8 h 8"/>
                  <a:gd name="T52" fmla="*/ 29 w 33"/>
                  <a:gd name="T53" fmla="*/ 8 h 8"/>
                  <a:gd name="T54" fmla="*/ 32 w 33"/>
                  <a:gd name="T55" fmla="*/ 6 h 8"/>
                  <a:gd name="T56" fmla="*/ 27 w 33"/>
                  <a:gd name="T57" fmla="*/ 4 h 8"/>
                  <a:gd name="T58" fmla="*/ 7 w 33"/>
                  <a:gd name="T59" fmla="*/ 0 h 8"/>
                  <a:gd name="T60" fmla="*/ 6 w 33"/>
                  <a:gd name="T6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8">
                    <a:moveTo>
                      <a:pt x="8" y="5"/>
                    </a:moveTo>
                    <a:cubicBezTo>
                      <a:pt x="5" y="4"/>
                      <a:pt x="3" y="2"/>
                      <a:pt x="3" y="1"/>
                    </a:cubicBezTo>
                    <a:cubicBezTo>
                      <a:pt x="3" y="1"/>
                      <a:pt x="5" y="1"/>
                      <a:pt x="7" y="1"/>
                    </a:cubicBezTo>
                    <a:cubicBezTo>
                      <a:pt x="8" y="1"/>
                      <a:pt x="8" y="1"/>
                      <a:pt x="8" y="1"/>
                    </a:cubicBezTo>
                    <a:cubicBezTo>
                      <a:pt x="8" y="1"/>
                      <a:pt x="8" y="1"/>
                      <a:pt x="8" y="1"/>
                    </a:cubicBezTo>
                    <a:cubicBezTo>
                      <a:pt x="10" y="1"/>
                      <a:pt x="13" y="1"/>
                      <a:pt x="17" y="2"/>
                    </a:cubicBezTo>
                    <a:cubicBezTo>
                      <a:pt x="18" y="2"/>
                      <a:pt x="20" y="2"/>
                      <a:pt x="21" y="2"/>
                    </a:cubicBezTo>
                    <a:cubicBezTo>
                      <a:pt x="23" y="3"/>
                      <a:pt x="24" y="3"/>
                      <a:pt x="26" y="4"/>
                    </a:cubicBezTo>
                    <a:cubicBezTo>
                      <a:pt x="26" y="4"/>
                      <a:pt x="26" y="4"/>
                      <a:pt x="26" y="4"/>
                    </a:cubicBezTo>
                    <a:cubicBezTo>
                      <a:pt x="26" y="4"/>
                      <a:pt x="26" y="4"/>
                      <a:pt x="26" y="4"/>
                    </a:cubicBezTo>
                    <a:cubicBezTo>
                      <a:pt x="27" y="4"/>
                      <a:pt x="29" y="5"/>
                      <a:pt x="30" y="6"/>
                    </a:cubicBezTo>
                    <a:cubicBezTo>
                      <a:pt x="30" y="6"/>
                      <a:pt x="30" y="6"/>
                      <a:pt x="30" y="7"/>
                    </a:cubicBezTo>
                    <a:cubicBezTo>
                      <a:pt x="29" y="7"/>
                      <a:pt x="27" y="7"/>
                      <a:pt x="25" y="7"/>
                    </a:cubicBezTo>
                    <a:cubicBezTo>
                      <a:pt x="23" y="7"/>
                      <a:pt x="20" y="7"/>
                      <a:pt x="17" y="7"/>
                    </a:cubicBezTo>
                    <a:cubicBezTo>
                      <a:pt x="13" y="6"/>
                      <a:pt x="10" y="5"/>
                      <a:pt x="8" y="5"/>
                    </a:cubicBezTo>
                    <a:moveTo>
                      <a:pt x="6" y="0"/>
                    </a:moveTo>
                    <a:cubicBezTo>
                      <a:pt x="6" y="0"/>
                      <a:pt x="6" y="0"/>
                      <a:pt x="6" y="0"/>
                    </a:cubicBezTo>
                    <a:cubicBezTo>
                      <a:pt x="6" y="0"/>
                      <a:pt x="6" y="0"/>
                      <a:pt x="6" y="0"/>
                    </a:cubicBezTo>
                    <a:cubicBezTo>
                      <a:pt x="5" y="0"/>
                      <a:pt x="5" y="0"/>
                      <a:pt x="4" y="0"/>
                    </a:cubicBezTo>
                    <a:cubicBezTo>
                      <a:pt x="1" y="0"/>
                      <a:pt x="0" y="1"/>
                      <a:pt x="2" y="2"/>
                    </a:cubicBezTo>
                    <a:cubicBezTo>
                      <a:pt x="3" y="3"/>
                      <a:pt x="5" y="4"/>
                      <a:pt x="6" y="5"/>
                    </a:cubicBezTo>
                    <a:cubicBezTo>
                      <a:pt x="6" y="5"/>
                      <a:pt x="6" y="5"/>
                      <a:pt x="6" y="5"/>
                    </a:cubicBezTo>
                    <a:cubicBezTo>
                      <a:pt x="6" y="5"/>
                      <a:pt x="7" y="5"/>
                      <a:pt x="7" y="5"/>
                    </a:cubicBezTo>
                    <a:cubicBezTo>
                      <a:pt x="13" y="7"/>
                      <a:pt x="21" y="8"/>
                      <a:pt x="27" y="8"/>
                    </a:cubicBezTo>
                    <a:cubicBezTo>
                      <a:pt x="27" y="8"/>
                      <a:pt x="28" y="8"/>
                      <a:pt x="28" y="8"/>
                    </a:cubicBezTo>
                    <a:cubicBezTo>
                      <a:pt x="28" y="8"/>
                      <a:pt x="28" y="8"/>
                      <a:pt x="28" y="8"/>
                    </a:cubicBezTo>
                    <a:cubicBezTo>
                      <a:pt x="29" y="8"/>
                      <a:pt x="29" y="8"/>
                      <a:pt x="29" y="8"/>
                    </a:cubicBezTo>
                    <a:cubicBezTo>
                      <a:pt x="32" y="8"/>
                      <a:pt x="33" y="7"/>
                      <a:pt x="32" y="6"/>
                    </a:cubicBezTo>
                    <a:cubicBezTo>
                      <a:pt x="31" y="5"/>
                      <a:pt x="28" y="4"/>
                      <a:pt x="27" y="4"/>
                    </a:cubicBezTo>
                    <a:cubicBezTo>
                      <a:pt x="19" y="1"/>
                      <a:pt x="12" y="0"/>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9" name="Freeform 239"/>
              <p:cNvSpPr>
                <a:spLocks/>
              </p:cNvSpPr>
              <p:nvPr/>
            </p:nvSpPr>
            <p:spPr bwMode="auto">
              <a:xfrm>
                <a:off x="995" y="568"/>
                <a:ext cx="14" cy="3"/>
              </a:xfrm>
              <a:custGeom>
                <a:avLst/>
                <a:gdLst>
                  <a:gd name="T0" fmla="*/ 2 w 9"/>
                  <a:gd name="T1" fmla="*/ 0 h 2"/>
                  <a:gd name="T2" fmla="*/ 1 w 9"/>
                  <a:gd name="T3" fmla="*/ 0 h 2"/>
                  <a:gd name="T4" fmla="*/ 0 w 9"/>
                  <a:gd name="T5" fmla="*/ 0 h 2"/>
                  <a:gd name="T6" fmla="*/ 0 w 9"/>
                  <a:gd name="T7" fmla="*/ 0 h 2"/>
                  <a:gd name="T8" fmla="*/ 0 w 9"/>
                  <a:gd name="T9" fmla="*/ 0 h 2"/>
                  <a:gd name="T10" fmla="*/ 2 w 9"/>
                  <a:gd name="T11" fmla="*/ 1 h 2"/>
                  <a:gd name="T12" fmla="*/ 6 w 9"/>
                  <a:gd name="T13" fmla="*/ 2 h 2"/>
                  <a:gd name="T14" fmla="*/ 8 w 9"/>
                  <a:gd name="T15" fmla="*/ 2 h 2"/>
                  <a:gd name="T16" fmla="*/ 9 w 9"/>
                  <a:gd name="T17" fmla="*/ 2 h 2"/>
                  <a:gd name="T18" fmla="*/ 9 w 9"/>
                  <a:gd name="T19" fmla="*/ 2 h 2"/>
                  <a:gd name="T20" fmla="*/ 9 w 9"/>
                  <a:gd name="T21" fmla="*/ 2 h 2"/>
                  <a:gd name="T22" fmla="*/ 8 w 9"/>
                  <a:gd name="T23" fmla="*/ 1 h 2"/>
                  <a:gd name="T24" fmla="*/ 2 w 9"/>
                  <a:gd name="T25" fmla="*/ 0 h 2"/>
                  <a:gd name="T26" fmla="*/ 2 w 9"/>
                  <a:gd name="T27" fmla="*/ 0 h 2"/>
                  <a:gd name="T28" fmla="*/ 2 w 9"/>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2">
                    <a:moveTo>
                      <a:pt x="2" y="0"/>
                    </a:moveTo>
                    <a:cubicBezTo>
                      <a:pt x="1" y="0"/>
                      <a:pt x="1" y="0"/>
                      <a:pt x="1" y="0"/>
                    </a:cubicBezTo>
                    <a:cubicBezTo>
                      <a:pt x="1" y="0"/>
                      <a:pt x="0" y="0"/>
                      <a:pt x="0" y="0"/>
                    </a:cubicBezTo>
                    <a:cubicBezTo>
                      <a:pt x="0" y="0"/>
                      <a:pt x="0" y="0"/>
                      <a:pt x="0" y="0"/>
                    </a:cubicBezTo>
                    <a:cubicBezTo>
                      <a:pt x="0" y="0"/>
                      <a:pt x="0" y="0"/>
                      <a:pt x="0" y="0"/>
                    </a:cubicBezTo>
                    <a:cubicBezTo>
                      <a:pt x="0" y="0"/>
                      <a:pt x="1" y="1"/>
                      <a:pt x="2" y="1"/>
                    </a:cubicBezTo>
                    <a:cubicBezTo>
                      <a:pt x="3" y="1"/>
                      <a:pt x="5" y="2"/>
                      <a:pt x="6" y="2"/>
                    </a:cubicBezTo>
                    <a:cubicBezTo>
                      <a:pt x="7" y="2"/>
                      <a:pt x="7" y="2"/>
                      <a:pt x="8" y="2"/>
                    </a:cubicBezTo>
                    <a:cubicBezTo>
                      <a:pt x="8" y="2"/>
                      <a:pt x="9" y="2"/>
                      <a:pt x="9" y="2"/>
                    </a:cubicBezTo>
                    <a:cubicBezTo>
                      <a:pt x="9" y="2"/>
                      <a:pt x="9" y="2"/>
                      <a:pt x="9" y="2"/>
                    </a:cubicBezTo>
                    <a:cubicBezTo>
                      <a:pt x="9" y="2"/>
                      <a:pt x="9" y="2"/>
                      <a:pt x="9" y="2"/>
                    </a:cubicBezTo>
                    <a:cubicBezTo>
                      <a:pt x="9" y="1"/>
                      <a:pt x="9" y="1"/>
                      <a:pt x="8" y="1"/>
                    </a:cubicBezTo>
                    <a:cubicBezTo>
                      <a:pt x="5"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0" name="Freeform 240"/>
              <p:cNvSpPr>
                <a:spLocks noEditPoints="1"/>
              </p:cNvSpPr>
              <p:nvPr/>
            </p:nvSpPr>
            <p:spPr bwMode="auto">
              <a:xfrm>
                <a:off x="992" y="567"/>
                <a:ext cx="22" cy="6"/>
              </a:xfrm>
              <a:custGeom>
                <a:avLst/>
                <a:gdLst>
                  <a:gd name="T0" fmla="*/ 2 w 14"/>
                  <a:gd name="T1" fmla="*/ 1 h 4"/>
                  <a:gd name="T2" fmla="*/ 4 w 14"/>
                  <a:gd name="T3" fmla="*/ 1 h 4"/>
                  <a:gd name="T4" fmla="*/ 4 w 14"/>
                  <a:gd name="T5" fmla="*/ 1 h 4"/>
                  <a:gd name="T6" fmla="*/ 4 w 14"/>
                  <a:gd name="T7" fmla="*/ 1 h 4"/>
                  <a:gd name="T8" fmla="*/ 10 w 14"/>
                  <a:gd name="T9" fmla="*/ 2 h 4"/>
                  <a:gd name="T10" fmla="*/ 11 w 14"/>
                  <a:gd name="T11" fmla="*/ 3 h 4"/>
                  <a:gd name="T12" fmla="*/ 11 w 14"/>
                  <a:gd name="T13" fmla="*/ 3 h 4"/>
                  <a:gd name="T14" fmla="*/ 11 w 14"/>
                  <a:gd name="T15" fmla="*/ 3 h 4"/>
                  <a:gd name="T16" fmla="*/ 11 w 14"/>
                  <a:gd name="T17" fmla="*/ 3 h 4"/>
                  <a:gd name="T18" fmla="*/ 10 w 14"/>
                  <a:gd name="T19" fmla="*/ 3 h 4"/>
                  <a:gd name="T20" fmla="*/ 8 w 14"/>
                  <a:gd name="T21" fmla="*/ 3 h 4"/>
                  <a:gd name="T22" fmla="*/ 4 w 14"/>
                  <a:gd name="T23" fmla="*/ 2 h 4"/>
                  <a:gd name="T24" fmla="*/ 2 w 14"/>
                  <a:gd name="T25" fmla="*/ 1 h 4"/>
                  <a:gd name="T26" fmla="*/ 2 w 14"/>
                  <a:gd name="T27" fmla="*/ 1 h 4"/>
                  <a:gd name="T28" fmla="*/ 2 w 14"/>
                  <a:gd name="T29" fmla="*/ 1 h 4"/>
                  <a:gd name="T30" fmla="*/ 2 w 14"/>
                  <a:gd name="T31" fmla="*/ 0 h 4"/>
                  <a:gd name="T32" fmla="*/ 0 w 14"/>
                  <a:gd name="T33" fmla="*/ 1 h 4"/>
                  <a:gd name="T34" fmla="*/ 2 w 14"/>
                  <a:gd name="T35" fmla="*/ 2 h 4"/>
                  <a:gd name="T36" fmla="*/ 3 w 14"/>
                  <a:gd name="T37" fmla="*/ 2 h 4"/>
                  <a:gd name="T38" fmla="*/ 8 w 14"/>
                  <a:gd name="T39" fmla="*/ 3 h 4"/>
                  <a:gd name="T40" fmla="*/ 11 w 14"/>
                  <a:gd name="T41" fmla="*/ 4 h 4"/>
                  <a:gd name="T42" fmla="*/ 13 w 14"/>
                  <a:gd name="T43" fmla="*/ 3 h 4"/>
                  <a:gd name="T44" fmla="*/ 13 w 14"/>
                  <a:gd name="T45" fmla="*/ 3 h 4"/>
                  <a:gd name="T46" fmla="*/ 3 w 14"/>
                  <a:gd name="T47" fmla="*/ 0 h 4"/>
                  <a:gd name="T48" fmla="*/ 3 w 14"/>
                  <a:gd name="T49" fmla="*/ 0 h 4"/>
                  <a:gd name="T50" fmla="*/ 3 w 14"/>
                  <a:gd name="T51" fmla="*/ 0 h 4"/>
                  <a:gd name="T52" fmla="*/ 3 w 14"/>
                  <a:gd name="T53" fmla="*/ 0 h 4"/>
                  <a:gd name="T54" fmla="*/ 2 w 14"/>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4">
                    <a:moveTo>
                      <a:pt x="2" y="1"/>
                    </a:moveTo>
                    <a:cubicBezTo>
                      <a:pt x="3" y="1"/>
                      <a:pt x="3" y="1"/>
                      <a:pt x="4" y="1"/>
                    </a:cubicBezTo>
                    <a:cubicBezTo>
                      <a:pt x="4" y="1"/>
                      <a:pt x="4" y="1"/>
                      <a:pt x="4" y="1"/>
                    </a:cubicBezTo>
                    <a:cubicBezTo>
                      <a:pt x="4" y="1"/>
                      <a:pt x="4" y="1"/>
                      <a:pt x="4" y="1"/>
                    </a:cubicBezTo>
                    <a:cubicBezTo>
                      <a:pt x="5" y="1"/>
                      <a:pt x="7" y="1"/>
                      <a:pt x="10" y="2"/>
                    </a:cubicBezTo>
                    <a:cubicBezTo>
                      <a:pt x="11" y="2"/>
                      <a:pt x="11" y="2"/>
                      <a:pt x="11" y="3"/>
                    </a:cubicBezTo>
                    <a:cubicBezTo>
                      <a:pt x="11" y="3"/>
                      <a:pt x="11" y="3"/>
                      <a:pt x="11" y="3"/>
                    </a:cubicBezTo>
                    <a:cubicBezTo>
                      <a:pt x="11" y="3"/>
                      <a:pt x="11" y="3"/>
                      <a:pt x="11" y="3"/>
                    </a:cubicBezTo>
                    <a:cubicBezTo>
                      <a:pt x="11" y="3"/>
                      <a:pt x="11" y="3"/>
                      <a:pt x="11" y="3"/>
                    </a:cubicBezTo>
                    <a:cubicBezTo>
                      <a:pt x="11" y="3"/>
                      <a:pt x="10" y="3"/>
                      <a:pt x="10" y="3"/>
                    </a:cubicBezTo>
                    <a:cubicBezTo>
                      <a:pt x="9" y="3"/>
                      <a:pt x="9" y="3"/>
                      <a:pt x="8" y="3"/>
                    </a:cubicBezTo>
                    <a:cubicBezTo>
                      <a:pt x="7" y="3"/>
                      <a:pt x="5" y="2"/>
                      <a:pt x="4" y="2"/>
                    </a:cubicBezTo>
                    <a:cubicBezTo>
                      <a:pt x="3" y="2"/>
                      <a:pt x="2" y="1"/>
                      <a:pt x="2" y="1"/>
                    </a:cubicBezTo>
                    <a:cubicBezTo>
                      <a:pt x="2" y="1"/>
                      <a:pt x="2" y="1"/>
                      <a:pt x="2" y="1"/>
                    </a:cubicBezTo>
                    <a:cubicBezTo>
                      <a:pt x="2" y="1"/>
                      <a:pt x="2" y="1"/>
                      <a:pt x="2" y="1"/>
                    </a:cubicBezTo>
                    <a:moveTo>
                      <a:pt x="2" y="0"/>
                    </a:moveTo>
                    <a:cubicBezTo>
                      <a:pt x="1" y="0"/>
                      <a:pt x="0" y="1"/>
                      <a:pt x="0" y="1"/>
                    </a:cubicBezTo>
                    <a:cubicBezTo>
                      <a:pt x="1" y="1"/>
                      <a:pt x="1" y="2"/>
                      <a:pt x="2" y="2"/>
                    </a:cubicBezTo>
                    <a:cubicBezTo>
                      <a:pt x="2" y="2"/>
                      <a:pt x="3" y="2"/>
                      <a:pt x="3" y="2"/>
                    </a:cubicBezTo>
                    <a:cubicBezTo>
                      <a:pt x="4" y="3"/>
                      <a:pt x="6" y="3"/>
                      <a:pt x="8" y="3"/>
                    </a:cubicBezTo>
                    <a:cubicBezTo>
                      <a:pt x="9" y="4"/>
                      <a:pt x="10" y="4"/>
                      <a:pt x="11" y="4"/>
                    </a:cubicBezTo>
                    <a:cubicBezTo>
                      <a:pt x="13" y="4"/>
                      <a:pt x="14" y="3"/>
                      <a:pt x="13" y="3"/>
                    </a:cubicBezTo>
                    <a:cubicBezTo>
                      <a:pt x="13" y="3"/>
                      <a:pt x="13" y="3"/>
                      <a:pt x="13" y="3"/>
                    </a:cubicBezTo>
                    <a:cubicBezTo>
                      <a:pt x="12" y="2"/>
                      <a:pt x="6" y="0"/>
                      <a:pt x="3" y="0"/>
                    </a:cubicBezTo>
                    <a:cubicBezTo>
                      <a:pt x="3" y="0"/>
                      <a:pt x="3" y="0"/>
                      <a:pt x="3" y="0"/>
                    </a:cubicBezTo>
                    <a:cubicBezTo>
                      <a:pt x="3" y="0"/>
                      <a:pt x="3" y="0"/>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1" name="Freeform 241"/>
              <p:cNvSpPr>
                <a:spLocks noEditPoints="1"/>
              </p:cNvSpPr>
              <p:nvPr/>
            </p:nvSpPr>
            <p:spPr bwMode="auto">
              <a:xfrm>
                <a:off x="1299" y="719"/>
                <a:ext cx="35" cy="23"/>
              </a:xfrm>
              <a:custGeom>
                <a:avLst/>
                <a:gdLst>
                  <a:gd name="T0" fmla="*/ 6 w 22"/>
                  <a:gd name="T1" fmla="*/ 4 h 15"/>
                  <a:gd name="T2" fmla="*/ 8 w 22"/>
                  <a:gd name="T3" fmla="*/ 4 h 15"/>
                  <a:gd name="T4" fmla="*/ 16 w 22"/>
                  <a:gd name="T5" fmla="*/ 8 h 15"/>
                  <a:gd name="T6" fmla="*/ 15 w 22"/>
                  <a:gd name="T7" fmla="*/ 11 h 15"/>
                  <a:gd name="T8" fmla="*/ 15 w 22"/>
                  <a:gd name="T9" fmla="*/ 11 h 15"/>
                  <a:gd name="T10" fmla="*/ 14 w 22"/>
                  <a:gd name="T11" fmla="*/ 11 h 15"/>
                  <a:gd name="T12" fmla="*/ 6 w 22"/>
                  <a:gd name="T13" fmla="*/ 4 h 15"/>
                  <a:gd name="T14" fmla="*/ 6 w 22"/>
                  <a:gd name="T15" fmla="*/ 4 h 15"/>
                  <a:gd name="T16" fmla="*/ 6 w 22"/>
                  <a:gd name="T17" fmla="*/ 4 h 15"/>
                  <a:gd name="T18" fmla="*/ 6 w 22"/>
                  <a:gd name="T19" fmla="*/ 4 h 15"/>
                  <a:gd name="T20" fmla="*/ 4 w 22"/>
                  <a:gd name="T21" fmla="*/ 0 h 15"/>
                  <a:gd name="T22" fmla="*/ 0 w 22"/>
                  <a:gd name="T23" fmla="*/ 1 h 15"/>
                  <a:gd name="T24" fmla="*/ 0 w 22"/>
                  <a:gd name="T25" fmla="*/ 1 h 15"/>
                  <a:gd name="T26" fmla="*/ 0 w 22"/>
                  <a:gd name="T27" fmla="*/ 1 h 15"/>
                  <a:gd name="T28" fmla="*/ 0 w 22"/>
                  <a:gd name="T29" fmla="*/ 2 h 15"/>
                  <a:gd name="T30" fmla="*/ 2 w 22"/>
                  <a:gd name="T31" fmla="*/ 7 h 15"/>
                  <a:gd name="T32" fmla="*/ 8 w 22"/>
                  <a:gd name="T33" fmla="*/ 12 h 15"/>
                  <a:gd name="T34" fmla="*/ 9 w 22"/>
                  <a:gd name="T35" fmla="*/ 13 h 15"/>
                  <a:gd name="T36" fmla="*/ 10 w 22"/>
                  <a:gd name="T37" fmla="*/ 13 h 15"/>
                  <a:gd name="T38" fmla="*/ 18 w 22"/>
                  <a:gd name="T39" fmla="*/ 15 h 15"/>
                  <a:gd name="T40" fmla="*/ 22 w 22"/>
                  <a:gd name="T41" fmla="*/ 13 h 15"/>
                  <a:gd name="T42" fmla="*/ 13 w 22"/>
                  <a:gd name="T43" fmla="*/ 3 h 15"/>
                  <a:gd name="T44" fmla="*/ 12 w 22"/>
                  <a:gd name="T45" fmla="*/ 2 h 15"/>
                  <a:gd name="T46" fmla="*/ 4 w 22"/>
                  <a:gd name="T4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15">
                    <a:moveTo>
                      <a:pt x="6" y="4"/>
                    </a:moveTo>
                    <a:cubicBezTo>
                      <a:pt x="6" y="4"/>
                      <a:pt x="7" y="4"/>
                      <a:pt x="8" y="4"/>
                    </a:cubicBezTo>
                    <a:cubicBezTo>
                      <a:pt x="10" y="4"/>
                      <a:pt x="14" y="6"/>
                      <a:pt x="16" y="8"/>
                    </a:cubicBezTo>
                    <a:cubicBezTo>
                      <a:pt x="16" y="9"/>
                      <a:pt x="16" y="10"/>
                      <a:pt x="15" y="11"/>
                    </a:cubicBezTo>
                    <a:cubicBezTo>
                      <a:pt x="15" y="11"/>
                      <a:pt x="15" y="11"/>
                      <a:pt x="15" y="11"/>
                    </a:cubicBezTo>
                    <a:cubicBezTo>
                      <a:pt x="14" y="11"/>
                      <a:pt x="14" y="11"/>
                      <a:pt x="14" y="11"/>
                    </a:cubicBezTo>
                    <a:cubicBezTo>
                      <a:pt x="10" y="11"/>
                      <a:pt x="4" y="7"/>
                      <a:pt x="6" y="4"/>
                    </a:cubicBezTo>
                    <a:cubicBezTo>
                      <a:pt x="6" y="4"/>
                      <a:pt x="6" y="4"/>
                      <a:pt x="6" y="4"/>
                    </a:cubicBezTo>
                    <a:cubicBezTo>
                      <a:pt x="6" y="4"/>
                      <a:pt x="6" y="4"/>
                      <a:pt x="6" y="4"/>
                    </a:cubicBezTo>
                    <a:cubicBezTo>
                      <a:pt x="6" y="4"/>
                      <a:pt x="6" y="4"/>
                      <a:pt x="6" y="4"/>
                    </a:cubicBezTo>
                    <a:moveTo>
                      <a:pt x="4" y="0"/>
                    </a:moveTo>
                    <a:cubicBezTo>
                      <a:pt x="2" y="0"/>
                      <a:pt x="1" y="1"/>
                      <a:pt x="0" y="1"/>
                    </a:cubicBezTo>
                    <a:cubicBezTo>
                      <a:pt x="0" y="1"/>
                      <a:pt x="0" y="1"/>
                      <a:pt x="0" y="1"/>
                    </a:cubicBezTo>
                    <a:cubicBezTo>
                      <a:pt x="0" y="1"/>
                      <a:pt x="0" y="1"/>
                      <a:pt x="0" y="1"/>
                    </a:cubicBezTo>
                    <a:cubicBezTo>
                      <a:pt x="0" y="2"/>
                      <a:pt x="0" y="2"/>
                      <a:pt x="0" y="2"/>
                    </a:cubicBezTo>
                    <a:cubicBezTo>
                      <a:pt x="0" y="3"/>
                      <a:pt x="0" y="5"/>
                      <a:pt x="2" y="7"/>
                    </a:cubicBezTo>
                    <a:cubicBezTo>
                      <a:pt x="3" y="9"/>
                      <a:pt x="5" y="11"/>
                      <a:pt x="8" y="12"/>
                    </a:cubicBezTo>
                    <a:cubicBezTo>
                      <a:pt x="8" y="12"/>
                      <a:pt x="9" y="13"/>
                      <a:pt x="9" y="13"/>
                    </a:cubicBezTo>
                    <a:cubicBezTo>
                      <a:pt x="10" y="13"/>
                      <a:pt x="10" y="13"/>
                      <a:pt x="10" y="13"/>
                    </a:cubicBezTo>
                    <a:cubicBezTo>
                      <a:pt x="13" y="15"/>
                      <a:pt x="16" y="15"/>
                      <a:pt x="18" y="15"/>
                    </a:cubicBezTo>
                    <a:cubicBezTo>
                      <a:pt x="20" y="15"/>
                      <a:pt x="21" y="14"/>
                      <a:pt x="22" y="13"/>
                    </a:cubicBezTo>
                    <a:cubicBezTo>
                      <a:pt x="22" y="10"/>
                      <a:pt x="19" y="6"/>
                      <a:pt x="13" y="3"/>
                    </a:cubicBezTo>
                    <a:cubicBezTo>
                      <a:pt x="12" y="2"/>
                      <a:pt x="12" y="2"/>
                      <a:pt x="12" y="2"/>
                    </a:cubicBezTo>
                    <a:cubicBezTo>
                      <a:pt x="8" y="0"/>
                      <a:pt x="6"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2" name="Freeform 242"/>
              <p:cNvSpPr>
                <a:spLocks noEditPoints="1"/>
              </p:cNvSpPr>
              <p:nvPr/>
            </p:nvSpPr>
            <p:spPr bwMode="auto">
              <a:xfrm>
                <a:off x="1296" y="717"/>
                <a:ext cx="39" cy="28"/>
              </a:xfrm>
              <a:custGeom>
                <a:avLst/>
                <a:gdLst>
                  <a:gd name="T0" fmla="*/ 2 w 25"/>
                  <a:gd name="T1" fmla="*/ 2 h 18"/>
                  <a:gd name="T2" fmla="*/ 6 w 25"/>
                  <a:gd name="T3" fmla="*/ 1 h 18"/>
                  <a:gd name="T4" fmla="*/ 14 w 25"/>
                  <a:gd name="T5" fmla="*/ 3 h 18"/>
                  <a:gd name="T6" fmla="*/ 14 w 25"/>
                  <a:gd name="T7" fmla="*/ 3 h 18"/>
                  <a:gd name="T8" fmla="*/ 15 w 25"/>
                  <a:gd name="T9" fmla="*/ 4 h 18"/>
                  <a:gd name="T10" fmla="*/ 24 w 25"/>
                  <a:gd name="T11" fmla="*/ 14 h 18"/>
                  <a:gd name="T12" fmla="*/ 22 w 25"/>
                  <a:gd name="T13" fmla="*/ 16 h 18"/>
                  <a:gd name="T14" fmla="*/ 19 w 25"/>
                  <a:gd name="T15" fmla="*/ 16 h 18"/>
                  <a:gd name="T16" fmla="*/ 12 w 25"/>
                  <a:gd name="T17" fmla="*/ 14 h 18"/>
                  <a:gd name="T18" fmla="*/ 11 w 25"/>
                  <a:gd name="T19" fmla="*/ 14 h 18"/>
                  <a:gd name="T20" fmla="*/ 10 w 25"/>
                  <a:gd name="T21" fmla="*/ 13 h 18"/>
                  <a:gd name="T22" fmla="*/ 4 w 25"/>
                  <a:gd name="T23" fmla="*/ 8 h 18"/>
                  <a:gd name="T24" fmla="*/ 2 w 25"/>
                  <a:gd name="T25" fmla="*/ 3 h 18"/>
                  <a:gd name="T26" fmla="*/ 2 w 25"/>
                  <a:gd name="T27" fmla="*/ 3 h 18"/>
                  <a:gd name="T28" fmla="*/ 2 w 25"/>
                  <a:gd name="T29" fmla="*/ 2 h 18"/>
                  <a:gd name="T30" fmla="*/ 2 w 25"/>
                  <a:gd name="T31" fmla="*/ 2 h 18"/>
                  <a:gd name="T32" fmla="*/ 5 w 25"/>
                  <a:gd name="T33" fmla="*/ 0 h 18"/>
                  <a:gd name="T34" fmla="*/ 1 w 25"/>
                  <a:gd name="T35" fmla="*/ 1 h 18"/>
                  <a:gd name="T36" fmla="*/ 1 w 25"/>
                  <a:gd name="T37" fmla="*/ 1 h 18"/>
                  <a:gd name="T38" fmla="*/ 0 w 25"/>
                  <a:gd name="T39" fmla="*/ 2 h 18"/>
                  <a:gd name="T40" fmla="*/ 0 w 25"/>
                  <a:gd name="T41" fmla="*/ 2 h 18"/>
                  <a:gd name="T42" fmla="*/ 0 w 25"/>
                  <a:gd name="T43" fmla="*/ 3 h 18"/>
                  <a:gd name="T44" fmla="*/ 11 w 25"/>
                  <a:gd name="T45" fmla="*/ 15 h 18"/>
                  <a:gd name="T46" fmla="*/ 11 w 25"/>
                  <a:gd name="T47" fmla="*/ 15 h 18"/>
                  <a:gd name="T48" fmla="*/ 11 w 25"/>
                  <a:gd name="T49" fmla="*/ 15 h 18"/>
                  <a:gd name="T50" fmla="*/ 21 w 25"/>
                  <a:gd name="T51" fmla="*/ 18 h 18"/>
                  <a:gd name="T52" fmla="*/ 25 w 25"/>
                  <a:gd name="T53" fmla="*/ 14 h 18"/>
                  <a:gd name="T54" fmla="*/ 17 w 25"/>
                  <a:gd name="T55" fmla="*/ 4 h 18"/>
                  <a:gd name="T56" fmla="*/ 15 w 25"/>
                  <a:gd name="T57" fmla="*/ 3 h 18"/>
                  <a:gd name="T58" fmla="*/ 5 w 25"/>
                  <a:gd name="T5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18">
                    <a:moveTo>
                      <a:pt x="2" y="2"/>
                    </a:moveTo>
                    <a:cubicBezTo>
                      <a:pt x="3" y="2"/>
                      <a:pt x="4" y="1"/>
                      <a:pt x="6" y="1"/>
                    </a:cubicBezTo>
                    <a:cubicBezTo>
                      <a:pt x="8" y="1"/>
                      <a:pt x="10" y="1"/>
                      <a:pt x="14" y="3"/>
                    </a:cubicBezTo>
                    <a:cubicBezTo>
                      <a:pt x="14" y="3"/>
                      <a:pt x="14" y="3"/>
                      <a:pt x="14" y="3"/>
                    </a:cubicBezTo>
                    <a:cubicBezTo>
                      <a:pt x="15" y="3"/>
                      <a:pt x="15" y="3"/>
                      <a:pt x="15" y="4"/>
                    </a:cubicBezTo>
                    <a:cubicBezTo>
                      <a:pt x="21" y="7"/>
                      <a:pt x="24" y="11"/>
                      <a:pt x="24" y="14"/>
                    </a:cubicBezTo>
                    <a:cubicBezTo>
                      <a:pt x="23" y="15"/>
                      <a:pt x="23" y="16"/>
                      <a:pt x="22" y="16"/>
                    </a:cubicBezTo>
                    <a:cubicBezTo>
                      <a:pt x="21" y="16"/>
                      <a:pt x="20" y="16"/>
                      <a:pt x="19" y="16"/>
                    </a:cubicBezTo>
                    <a:cubicBezTo>
                      <a:pt x="17" y="16"/>
                      <a:pt x="15" y="16"/>
                      <a:pt x="12" y="14"/>
                    </a:cubicBezTo>
                    <a:cubicBezTo>
                      <a:pt x="12" y="14"/>
                      <a:pt x="12" y="14"/>
                      <a:pt x="11" y="14"/>
                    </a:cubicBezTo>
                    <a:cubicBezTo>
                      <a:pt x="11" y="14"/>
                      <a:pt x="10" y="13"/>
                      <a:pt x="10" y="13"/>
                    </a:cubicBezTo>
                    <a:cubicBezTo>
                      <a:pt x="7" y="12"/>
                      <a:pt x="5" y="10"/>
                      <a:pt x="4" y="8"/>
                    </a:cubicBezTo>
                    <a:cubicBezTo>
                      <a:pt x="2" y="6"/>
                      <a:pt x="1" y="4"/>
                      <a:pt x="2" y="3"/>
                    </a:cubicBezTo>
                    <a:cubicBezTo>
                      <a:pt x="2" y="3"/>
                      <a:pt x="2" y="3"/>
                      <a:pt x="2" y="3"/>
                    </a:cubicBezTo>
                    <a:cubicBezTo>
                      <a:pt x="2" y="2"/>
                      <a:pt x="2" y="2"/>
                      <a:pt x="2" y="2"/>
                    </a:cubicBezTo>
                    <a:cubicBezTo>
                      <a:pt x="2" y="2"/>
                      <a:pt x="2" y="2"/>
                      <a:pt x="2" y="2"/>
                    </a:cubicBezTo>
                    <a:moveTo>
                      <a:pt x="5" y="0"/>
                    </a:moveTo>
                    <a:cubicBezTo>
                      <a:pt x="3" y="0"/>
                      <a:pt x="2" y="0"/>
                      <a:pt x="1" y="1"/>
                    </a:cubicBezTo>
                    <a:cubicBezTo>
                      <a:pt x="1" y="1"/>
                      <a:pt x="1" y="1"/>
                      <a:pt x="1" y="1"/>
                    </a:cubicBezTo>
                    <a:cubicBezTo>
                      <a:pt x="0" y="2"/>
                      <a:pt x="0" y="2"/>
                      <a:pt x="0" y="2"/>
                    </a:cubicBezTo>
                    <a:cubicBezTo>
                      <a:pt x="0" y="2"/>
                      <a:pt x="0" y="2"/>
                      <a:pt x="0" y="2"/>
                    </a:cubicBezTo>
                    <a:cubicBezTo>
                      <a:pt x="0" y="2"/>
                      <a:pt x="0" y="2"/>
                      <a:pt x="0" y="3"/>
                    </a:cubicBezTo>
                    <a:cubicBezTo>
                      <a:pt x="0" y="6"/>
                      <a:pt x="4" y="11"/>
                      <a:pt x="11" y="15"/>
                    </a:cubicBezTo>
                    <a:cubicBezTo>
                      <a:pt x="11" y="15"/>
                      <a:pt x="11" y="15"/>
                      <a:pt x="11" y="15"/>
                    </a:cubicBezTo>
                    <a:cubicBezTo>
                      <a:pt x="11" y="15"/>
                      <a:pt x="11" y="15"/>
                      <a:pt x="11" y="15"/>
                    </a:cubicBezTo>
                    <a:cubicBezTo>
                      <a:pt x="14" y="17"/>
                      <a:pt x="18" y="18"/>
                      <a:pt x="21" y="18"/>
                    </a:cubicBezTo>
                    <a:cubicBezTo>
                      <a:pt x="23" y="18"/>
                      <a:pt x="25" y="17"/>
                      <a:pt x="25" y="14"/>
                    </a:cubicBezTo>
                    <a:cubicBezTo>
                      <a:pt x="25" y="10"/>
                      <a:pt x="21" y="6"/>
                      <a:pt x="17" y="4"/>
                    </a:cubicBezTo>
                    <a:cubicBezTo>
                      <a:pt x="16" y="3"/>
                      <a:pt x="15" y="3"/>
                      <a:pt x="15" y="3"/>
                    </a:cubicBezTo>
                    <a:cubicBezTo>
                      <a:pt x="11" y="1"/>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3" name="Freeform 243"/>
              <p:cNvSpPr>
                <a:spLocks/>
              </p:cNvSpPr>
              <p:nvPr/>
            </p:nvSpPr>
            <p:spPr bwMode="auto">
              <a:xfrm>
                <a:off x="1310" y="727"/>
                <a:ext cx="11" cy="7"/>
              </a:xfrm>
              <a:custGeom>
                <a:avLst/>
                <a:gdLst>
                  <a:gd name="T0" fmla="*/ 2 w 7"/>
                  <a:gd name="T1" fmla="*/ 0 h 5"/>
                  <a:gd name="T2" fmla="*/ 0 w 7"/>
                  <a:gd name="T3" fmla="*/ 0 h 5"/>
                  <a:gd name="T4" fmla="*/ 0 w 7"/>
                  <a:gd name="T5" fmla="*/ 0 h 5"/>
                  <a:gd name="T6" fmla="*/ 0 w 7"/>
                  <a:gd name="T7" fmla="*/ 0 h 5"/>
                  <a:gd name="T8" fmla="*/ 0 w 7"/>
                  <a:gd name="T9" fmla="*/ 0 h 5"/>
                  <a:gd name="T10" fmla="*/ 1 w 7"/>
                  <a:gd name="T11" fmla="*/ 2 h 5"/>
                  <a:gd name="T12" fmla="*/ 4 w 7"/>
                  <a:gd name="T13" fmla="*/ 4 h 5"/>
                  <a:gd name="T14" fmla="*/ 6 w 7"/>
                  <a:gd name="T15" fmla="*/ 5 h 5"/>
                  <a:gd name="T16" fmla="*/ 6 w 7"/>
                  <a:gd name="T17" fmla="*/ 5 h 5"/>
                  <a:gd name="T18" fmla="*/ 7 w 7"/>
                  <a:gd name="T19" fmla="*/ 5 h 5"/>
                  <a:gd name="T20" fmla="*/ 7 w 7"/>
                  <a:gd name="T21" fmla="*/ 4 h 5"/>
                  <a:gd name="T22" fmla="*/ 7 w 7"/>
                  <a:gd name="T23" fmla="*/ 4 h 5"/>
                  <a:gd name="T24" fmla="*/ 7 w 7"/>
                  <a:gd name="T25" fmla="*/ 3 h 5"/>
                  <a:gd name="T26" fmla="*/ 4 w 7"/>
                  <a:gd name="T27" fmla="*/ 1 h 5"/>
                  <a:gd name="T28" fmla="*/ 2 w 7"/>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2" y="0"/>
                    </a:moveTo>
                    <a:cubicBezTo>
                      <a:pt x="1" y="0"/>
                      <a:pt x="1" y="0"/>
                      <a:pt x="0" y="0"/>
                    </a:cubicBezTo>
                    <a:cubicBezTo>
                      <a:pt x="0" y="0"/>
                      <a:pt x="0" y="0"/>
                      <a:pt x="0" y="0"/>
                    </a:cubicBezTo>
                    <a:cubicBezTo>
                      <a:pt x="0" y="0"/>
                      <a:pt x="0" y="0"/>
                      <a:pt x="0" y="0"/>
                    </a:cubicBezTo>
                    <a:cubicBezTo>
                      <a:pt x="0" y="0"/>
                      <a:pt x="0" y="0"/>
                      <a:pt x="0" y="0"/>
                    </a:cubicBezTo>
                    <a:cubicBezTo>
                      <a:pt x="0" y="1"/>
                      <a:pt x="0" y="1"/>
                      <a:pt x="1" y="2"/>
                    </a:cubicBezTo>
                    <a:cubicBezTo>
                      <a:pt x="1" y="3"/>
                      <a:pt x="3" y="4"/>
                      <a:pt x="4" y="4"/>
                    </a:cubicBezTo>
                    <a:cubicBezTo>
                      <a:pt x="5" y="5"/>
                      <a:pt x="5" y="5"/>
                      <a:pt x="6" y="5"/>
                    </a:cubicBezTo>
                    <a:cubicBezTo>
                      <a:pt x="6" y="5"/>
                      <a:pt x="6" y="5"/>
                      <a:pt x="6" y="5"/>
                    </a:cubicBezTo>
                    <a:cubicBezTo>
                      <a:pt x="6" y="5"/>
                      <a:pt x="7" y="5"/>
                      <a:pt x="7" y="5"/>
                    </a:cubicBezTo>
                    <a:cubicBezTo>
                      <a:pt x="7" y="5"/>
                      <a:pt x="7" y="5"/>
                      <a:pt x="7" y="4"/>
                    </a:cubicBezTo>
                    <a:cubicBezTo>
                      <a:pt x="7" y="4"/>
                      <a:pt x="7" y="4"/>
                      <a:pt x="7" y="4"/>
                    </a:cubicBezTo>
                    <a:cubicBezTo>
                      <a:pt x="7" y="3"/>
                      <a:pt x="7" y="3"/>
                      <a:pt x="7" y="3"/>
                    </a:cubicBezTo>
                    <a:cubicBezTo>
                      <a:pt x="7" y="2"/>
                      <a:pt x="6" y="1"/>
                      <a:pt x="4"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2" name="Freeform 244"/>
              <p:cNvSpPr>
                <a:spLocks noEditPoints="1"/>
              </p:cNvSpPr>
              <p:nvPr/>
            </p:nvSpPr>
            <p:spPr bwMode="auto">
              <a:xfrm>
                <a:off x="1307" y="725"/>
                <a:ext cx="17" cy="11"/>
              </a:xfrm>
              <a:custGeom>
                <a:avLst/>
                <a:gdLst>
                  <a:gd name="T0" fmla="*/ 2 w 11"/>
                  <a:gd name="T1" fmla="*/ 1 h 7"/>
                  <a:gd name="T2" fmla="*/ 4 w 11"/>
                  <a:gd name="T3" fmla="*/ 1 h 7"/>
                  <a:gd name="T4" fmla="*/ 6 w 11"/>
                  <a:gd name="T5" fmla="*/ 2 h 7"/>
                  <a:gd name="T6" fmla="*/ 9 w 11"/>
                  <a:gd name="T7" fmla="*/ 4 h 7"/>
                  <a:gd name="T8" fmla="*/ 9 w 11"/>
                  <a:gd name="T9" fmla="*/ 5 h 7"/>
                  <a:gd name="T10" fmla="*/ 9 w 11"/>
                  <a:gd name="T11" fmla="*/ 6 h 7"/>
                  <a:gd name="T12" fmla="*/ 8 w 11"/>
                  <a:gd name="T13" fmla="*/ 6 h 7"/>
                  <a:gd name="T14" fmla="*/ 8 w 11"/>
                  <a:gd name="T15" fmla="*/ 6 h 7"/>
                  <a:gd name="T16" fmla="*/ 6 w 11"/>
                  <a:gd name="T17" fmla="*/ 5 h 7"/>
                  <a:gd name="T18" fmla="*/ 3 w 11"/>
                  <a:gd name="T19" fmla="*/ 3 h 7"/>
                  <a:gd name="T20" fmla="*/ 2 w 11"/>
                  <a:gd name="T21" fmla="*/ 1 h 7"/>
                  <a:gd name="T22" fmla="*/ 2 w 11"/>
                  <a:gd name="T23" fmla="*/ 1 h 7"/>
                  <a:gd name="T24" fmla="*/ 2 w 11"/>
                  <a:gd name="T25" fmla="*/ 1 h 7"/>
                  <a:gd name="T26" fmla="*/ 2 w 11"/>
                  <a:gd name="T27" fmla="*/ 1 h 7"/>
                  <a:gd name="T28" fmla="*/ 3 w 11"/>
                  <a:gd name="T29" fmla="*/ 0 h 7"/>
                  <a:gd name="T30" fmla="*/ 1 w 11"/>
                  <a:gd name="T31" fmla="*/ 0 h 7"/>
                  <a:gd name="T32" fmla="*/ 1 w 11"/>
                  <a:gd name="T33" fmla="*/ 0 h 7"/>
                  <a:gd name="T34" fmla="*/ 1 w 11"/>
                  <a:gd name="T35" fmla="*/ 0 h 7"/>
                  <a:gd name="T36" fmla="*/ 1 w 11"/>
                  <a:gd name="T37" fmla="*/ 0 h 7"/>
                  <a:gd name="T38" fmla="*/ 6 w 11"/>
                  <a:gd name="T39" fmla="*/ 6 h 7"/>
                  <a:gd name="T40" fmla="*/ 9 w 11"/>
                  <a:gd name="T41" fmla="*/ 7 h 7"/>
                  <a:gd name="T42" fmla="*/ 10 w 11"/>
                  <a:gd name="T43" fmla="*/ 7 h 7"/>
                  <a:gd name="T44" fmla="*/ 10 w 11"/>
                  <a:gd name="T45" fmla="*/ 7 h 7"/>
                  <a:gd name="T46" fmla="*/ 11 w 11"/>
                  <a:gd name="T47" fmla="*/ 5 h 7"/>
                  <a:gd name="T48" fmla="*/ 11 w 11"/>
                  <a:gd name="T49" fmla="*/ 4 h 7"/>
                  <a:gd name="T50" fmla="*/ 3 w 11"/>
                  <a:gd name="T5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7">
                    <a:moveTo>
                      <a:pt x="2" y="1"/>
                    </a:moveTo>
                    <a:cubicBezTo>
                      <a:pt x="3" y="1"/>
                      <a:pt x="3" y="1"/>
                      <a:pt x="4" y="1"/>
                    </a:cubicBezTo>
                    <a:cubicBezTo>
                      <a:pt x="4" y="1"/>
                      <a:pt x="5" y="1"/>
                      <a:pt x="6" y="2"/>
                    </a:cubicBezTo>
                    <a:cubicBezTo>
                      <a:pt x="8" y="2"/>
                      <a:pt x="9" y="3"/>
                      <a:pt x="9" y="4"/>
                    </a:cubicBezTo>
                    <a:cubicBezTo>
                      <a:pt x="9" y="5"/>
                      <a:pt x="9" y="5"/>
                      <a:pt x="9" y="5"/>
                    </a:cubicBezTo>
                    <a:cubicBezTo>
                      <a:pt x="9" y="6"/>
                      <a:pt x="9" y="6"/>
                      <a:pt x="9" y="6"/>
                    </a:cubicBezTo>
                    <a:cubicBezTo>
                      <a:pt x="9" y="6"/>
                      <a:pt x="8" y="6"/>
                      <a:pt x="8" y="6"/>
                    </a:cubicBezTo>
                    <a:cubicBezTo>
                      <a:pt x="8" y="6"/>
                      <a:pt x="8" y="6"/>
                      <a:pt x="8" y="6"/>
                    </a:cubicBezTo>
                    <a:cubicBezTo>
                      <a:pt x="7" y="6"/>
                      <a:pt x="7" y="6"/>
                      <a:pt x="6" y="5"/>
                    </a:cubicBezTo>
                    <a:cubicBezTo>
                      <a:pt x="5" y="5"/>
                      <a:pt x="3" y="4"/>
                      <a:pt x="3" y="3"/>
                    </a:cubicBezTo>
                    <a:cubicBezTo>
                      <a:pt x="2" y="2"/>
                      <a:pt x="2" y="2"/>
                      <a:pt x="2" y="1"/>
                    </a:cubicBezTo>
                    <a:cubicBezTo>
                      <a:pt x="2" y="1"/>
                      <a:pt x="2" y="1"/>
                      <a:pt x="2" y="1"/>
                    </a:cubicBezTo>
                    <a:cubicBezTo>
                      <a:pt x="2" y="1"/>
                      <a:pt x="2" y="1"/>
                      <a:pt x="2" y="1"/>
                    </a:cubicBezTo>
                    <a:cubicBezTo>
                      <a:pt x="2" y="1"/>
                      <a:pt x="2" y="1"/>
                      <a:pt x="2" y="1"/>
                    </a:cubicBezTo>
                    <a:moveTo>
                      <a:pt x="3" y="0"/>
                    </a:moveTo>
                    <a:cubicBezTo>
                      <a:pt x="2" y="0"/>
                      <a:pt x="1" y="0"/>
                      <a:pt x="1" y="0"/>
                    </a:cubicBezTo>
                    <a:cubicBezTo>
                      <a:pt x="1" y="0"/>
                      <a:pt x="1" y="0"/>
                      <a:pt x="1" y="0"/>
                    </a:cubicBezTo>
                    <a:cubicBezTo>
                      <a:pt x="1" y="0"/>
                      <a:pt x="1" y="0"/>
                      <a:pt x="1" y="0"/>
                    </a:cubicBezTo>
                    <a:cubicBezTo>
                      <a:pt x="1" y="0"/>
                      <a:pt x="1" y="0"/>
                      <a:pt x="1" y="0"/>
                    </a:cubicBezTo>
                    <a:cubicBezTo>
                      <a:pt x="0" y="1"/>
                      <a:pt x="1" y="4"/>
                      <a:pt x="6" y="6"/>
                    </a:cubicBezTo>
                    <a:cubicBezTo>
                      <a:pt x="7" y="7"/>
                      <a:pt x="8" y="7"/>
                      <a:pt x="9" y="7"/>
                    </a:cubicBezTo>
                    <a:cubicBezTo>
                      <a:pt x="9" y="7"/>
                      <a:pt x="9" y="7"/>
                      <a:pt x="10" y="7"/>
                    </a:cubicBezTo>
                    <a:cubicBezTo>
                      <a:pt x="10" y="7"/>
                      <a:pt x="10" y="7"/>
                      <a:pt x="10" y="7"/>
                    </a:cubicBezTo>
                    <a:cubicBezTo>
                      <a:pt x="11" y="7"/>
                      <a:pt x="11" y="6"/>
                      <a:pt x="11" y="5"/>
                    </a:cubicBezTo>
                    <a:cubicBezTo>
                      <a:pt x="11" y="5"/>
                      <a:pt x="11" y="4"/>
                      <a:pt x="11" y="4"/>
                    </a:cubicBezTo>
                    <a:cubicBezTo>
                      <a:pt x="9" y="2"/>
                      <a:pt x="5"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3" name="Freeform 245"/>
              <p:cNvSpPr>
                <a:spLocks noEditPoints="1"/>
              </p:cNvSpPr>
              <p:nvPr/>
            </p:nvSpPr>
            <p:spPr bwMode="auto">
              <a:xfrm>
                <a:off x="1394" y="724"/>
                <a:ext cx="23" cy="14"/>
              </a:xfrm>
              <a:custGeom>
                <a:avLst/>
                <a:gdLst>
                  <a:gd name="T0" fmla="*/ 10 w 15"/>
                  <a:gd name="T1" fmla="*/ 5 h 9"/>
                  <a:gd name="T2" fmla="*/ 10 w 15"/>
                  <a:gd name="T3" fmla="*/ 5 h 9"/>
                  <a:gd name="T4" fmla="*/ 11 w 15"/>
                  <a:gd name="T5" fmla="*/ 6 h 9"/>
                  <a:gd name="T6" fmla="*/ 10 w 15"/>
                  <a:gd name="T7" fmla="*/ 5 h 9"/>
                  <a:gd name="T8" fmla="*/ 5 w 15"/>
                  <a:gd name="T9" fmla="*/ 3 h 9"/>
                  <a:gd name="T10" fmla="*/ 6 w 15"/>
                  <a:gd name="T11" fmla="*/ 3 h 9"/>
                  <a:gd name="T12" fmla="*/ 6 w 15"/>
                  <a:gd name="T13" fmla="*/ 3 h 9"/>
                  <a:gd name="T14" fmla="*/ 5 w 15"/>
                  <a:gd name="T15" fmla="*/ 3 h 9"/>
                  <a:gd name="T16" fmla="*/ 4 w 15"/>
                  <a:gd name="T17" fmla="*/ 2 h 9"/>
                  <a:gd name="T18" fmla="*/ 4 w 15"/>
                  <a:gd name="T19" fmla="*/ 2 h 9"/>
                  <a:gd name="T20" fmla="*/ 5 w 15"/>
                  <a:gd name="T21" fmla="*/ 2 h 9"/>
                  <a:gd name="T22" fmla="*/ 4 w 15"/>
                  <a:gd name="T23" fmla="*/ 2 h 9"/>
                  <a:gd name="T24" fmla="*/ 4 w 15"/>
                  <a:gd name="T25" fmla="*/ 2 h 9"/>
                  <a:gd name="T26" fmla="*/ 4 w 15"/>
                  <a:gd name="T27" fmla="*/ 2 h 9"/>
                  <a:gd name="T28" fmla="*/ 1 w 15"/>
                  <a:gd name="T29" fmla="*/ 0 h 9"/>
                  <a:gd name="T30" fmla="*/ 15 w 15"/>
                  <a:gd name="T31" fmla="*/ 8 h 9"/>
                  <a:gd name="T32" fmla="*/ 15 w 15"/>
                  <a:gd name="T33" fmla="*/ 9 h 9"/>
                  <a:gd name="T34" fmla="*/ 15 w 15"/>
                  <a:gd name="T35" fmla="*/ 9 h 9"/>
                  <a:gd name="T36" fmla="*/ 13 w 15"/>
                  <a:gd name="T37" fmla="*/ 7 h 9"/>
                  <a:gd name="T38" fmla="*/ 11 w 15"/>
                  <a:gd name="T39" fmla="*/ 6 h 9"/>
                  <a:gd name="T40" fmla="*/ 11 w 15"/>
                  <a:gd name="T41" fmla="*/ 6 h 9"/>
                  <a:gd name="T42" fmla="*/ 11 w 15"/>
                  <a:gd name="T43" fmla="*/ 6 h 9"/>
                  <a:gd name="T44" fmla="*/ 11 w 15"/>
                  <a:gd name="T45" fmla="*/ 6 h 9"/>
                  <a:gd name="T46" fmla="*/ 11 w 15"/>
                  <a:gd name="T47" fmla="*/ 6 h 9"/>
                  <a:gd name="T48" fmla="*/ 11 w 15"/>
                  <a:gd name="T49" fmla="*/ 6 h 9"/>
                  <a:gd name="T50" fmla="*/ 9 w 15"/>
                  <a:gd name="T51" fmla="*/ 5 h 9"/>
                  <a:gd name="T52" fmla="*/ 5 w 15"/>
                  <a:gd name="T53" fmla="*/ 2 h 9"/>
                  <a:gd name="T54" fmla="*/ 1 w 15"/>
                  <a:gd name="T55" fmla="*/ 0 h 9"/>
                  <a:gd name="T56" fmla="*/ 1 w 15"/>
                  <a:gd name="T57" fmla="*/ 0 h 9"/>
                  <a:gd name="T58" fmla="*/ 1 w 15"/>
                  <a:gd name="T59" fmla="*/ 0 h 9"/>
                  <a:gd name="T60" fmla="*/ 1 w 15"/>
                  <a:gd name="T61" fmla="*/ 0 h 9"/>
                  <a:gd name="T62" fmla="*/ 1 w 15"/>
                  <a:gd name="T63" fmla="*/ 0 h 9"/>
                  <a:gd name="T64" fmla="*/ 1 w 15"/>
                  <a:gd name="T65" fmla="*/ 0 h 9"/>
                  <a:gd name="T66" fmla="*/ 1 w 15"/>
                  <a:gd name="T67" fmla="*/ 0 h 9"/>
                  <a:gd name="T68" fmla="*/ 0 w 15"/>
                  <a:gd name="T69" fmla="*/ 0 h 9"/>
                  <a:gd name="T70" fmla="*/ 0 w 15"/>
                  <a:gd name="T71" fmla="*/ 0 h 9"/>
                  <a:gd name="T72" fmla="*/ 0 w 15"/>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9">
                    <a:moveTo>
                      <a:pt x="10" y="5"/>
                    </a:moveTo>
                    <a:cubicBezTo>
                      <a:pt x="10" y="5"/>
                      <a:pt x="10" y="5"/>
                      <a:pt x="10" y="5"/>
                    </a:cubicBezTo>
                    <a:cubicBezTo>
                      <a:pt x="10" y="5"/>
                      <a:pt x="10" y="6"/>
                      <a:pt x="11" y="6"/>
                    </a:cubicBezTo>
                    <a:cubicBezTo>
                      <a:pt x="10" y="6"/>
                      <a:pt x="10" y="5"/>
                      <a:pt x="10" y="5"/>
                    </a:cubicBezTo>
                    <a:moveTo>
                      <a:pt x="5" y="3"/>
                    </a:moveTo>
                    <a:cubicBezTo>
                      <a:pt x="5" y="3"/>
                      <a:pt x="6" y="3"/>
                      <a:pt x="6" y="3"/>
                    </a:cubicBezTo>
                    <a:cubicBezTo>
                      <a:pt x="6" y="3"/>
                      <a:pt x="6" y="3"/>
                      <a:pt x="6" y="3"/>
                    </a:cubicBezTo>
                    <a:cubicBezTo>
                      <a:pt x="6" y="3"/>
                      <a:pt x="5" y="3"/>
                      <a:pt x="5" y="3"/>
                    </a:cubicBezTo>
                    <a:moveTo>
                      <a:pt x="4" y="2"/>
                    </a:moveTo>
                    <a:cubicBezTo>
                      <a:pt x="4" y="2"/>
                      <a:pt x="4" y="2"/>
                      <a:pt x="4" y="2"/>
                    </a:cubicBezTo>
                    <a:cubicBezTo>
                      <a:pt x="4" y="2"/>
                      <a:pt x="4" y="2"/>
                      <a:pt x="5" y="2"/>
                    </a:cubicBezTo>
                    <a:cubicBezTo>
                      <a:pt x="4" y="2"/>
                      <a:pt x="4" y="2"/>
                      <a:pt x="4" y="2"/>
                    </a:cubicBezTo>
                    <a:cubicBezTo>
                      <a:pt x="4" y="2"/>
                      <a:pt x="4" y="2"/>
                      <a:pt x="4" y="2"/>
                    </a:cubicBezTo>
                    <a:cubicBezTo>
                      <a:pt x="4" y="2"/>
                      <a:pt x="4" y="2"/>
                      <a:pt x="4" y="2"/>
                    </a:cubicBezTo>
                    <a:moveTo>
                      <a:pt x="1" y="0"/>
                    </a:moveTo>
                    <a:cubicBezTo>
                      <a:pt x="11" y="6"/>
                      <a:pt x="14" y="8"/>
                      <a:pt x="15" y="8"/>
                    </a:cubicBezTo>
                    <a:cubicBezTo>
                      <a:pt x="15" y="8"/>
                      <a:pt x="15" y="8"/>
                      <a:pt x="15" y="9"/>
                    </a:cubicBezTo>
                    <a:cubicBezTo>
                      <a:pt x="15" y="9"/>
                      <a:pt x="15" y="9"/>
                      <a:pt x="15" y="9"/>
                    </a:cubicBezTo>
                    <a:cubicBezTo>
                      <a:pt x="15" y="8"/>
                      <a:pt x="15" y="8"/>
                      <a:pt x="13" y="7"/>
                    </a:cubicBezTo>
                    <a:cubicBezTo>
                      <a:pt x="13" y="7"/>
                      <a:pt x="12"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5"/>
                      <a:pt x="9" y="5"/>
                    </a:cubicBezTo>
                    <a:cubicBezTo>
                      <a:pt x="8" y="4"/>
                      <a:pt x="6" y="3"/>
                      <a:pt x="5" y="2"/>
                    </a:cubicBezTo>
                    <a:cubicBezTo>
                      <a:pt x="4" y="2"/>
                      <a:pt x="2" y="1"/>
                      <a:pt x="1" y="0"/>
                    </a:cubicBezTo>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4" name="Freeform 246"/>
              <p:cNvSpPr>
                <a:spLocks noEditPoints="1"/>
              </p:cNvSpPr>
              <p:nvPr/>
            </p:nvSpPr>
            <p:spPr bwMode="auto">
              <a:xfrm>
                <a:off x="1393" y="722"/>
                <a:ext cx="26" cy="16"/>
              </a:xfrm>
              <a:custGeom>
                <a:avLst/>
                <a:gdLst>
                  <a:gd name="T0" fmla="*/ 12 w 17"/>
                  <a:gd name="T1" fmla="*/ 7 h 10"/>
                  <a:gd name="T2" fmla="*/ 12 w 17"/>
                  <a:gd name="T3" fmla="*/ 7 h 10"/>
                  <a:gd name="T4" fmla="*/ 14 w 17"/>
                  <a:gd name="T5" fmla="*/ 8 h 10"/>
                  <a:gd name="T6" fmla="*/ 15 w 17"/>
                  <a:gd name="T7" fmla="*/ 9 h 10"/>
                  <a:gd name="T8" fmla="*/ 14 w 17"/>
                  <a:gd name="T9" fmla="*/ 8 h 10"/>
                  <a:gd name="T10" fmla="*/ 12 w 17"/>
                  <a:gd name="T11" fmla="*/ 7 h 10"/>
                  <a:gd name="T12" fmla="*/ 7 w 17"/>
                  <a:gd name="T13" fmla="*/ 4 h 10"/>
                  <a:gd name="T14" fmla="*/ 7 w 17"/>
                  <a:gd name="T15" fmla="*/ 4 h 10"/>
                  <a:gd name="T16" fmla="*/ 7 w 17"/>
                  <a:gd name="T17" fmla="*/ 4 h 10"/>
                  <a:gd name="T18" fmla="*/ 7 w 17"/>
                  <a:gd name="T19" fmla="*/ 4 h 10"/>
                  <a:gd name="T20" fmla="*/ 1 w 17"/>
                  <a:gd name="T21" fmla="*/ 1 h 10"/>
                  <a:gd name="T22" fmla="*/ 1 w 17"/>
                  <a:gd name="T23" fmla="*/ 1 h 10"/>
                  <a:gd name="T24" fmla="*/ 2 w 17"/>
                  <a:gd name="T25" fmla="*/ 1 h 10"/>
                  <a:gd name="T26" fmla="*/ 2 w 17"/>
                  <a:gd name="T27" fmla="*/ 1 h 10"/>
                  <a:gd name="T28" fmla="*/ 6 w 17"/>
                  <a:gd name="T29" fmla="*/ 3 h 10"/>
                  <a:gd name="T30" fmla="*/ 6 w 17"/>
                  <a:gd name="T31" fmla="*/ 3 h 10"/>
                  <a:gd name="T32" fmla="*/ 1 w 17"/>
                  <a:gd name="T33" fmla="*/ 1 h 10"/>
                  <a:gd name="T34" fmla="*/ 0 w 17"/>
                  <a:gd name="T35" fmla="*/ 0 h 10"/>
                  <a:gd name="T36" fmla="*/ 1 w 17"/>
                  <a:gd name="T37" fmla="*/ 0 h 10"/>
                  <a:gd name="T38" fmla="*/ 14 w 17"/>
                  <a:gd name="T39" fmla="*/ 8 h 10"/>
                  <a:gd name="T40" fmla="*/ 17 w 17"/>
                  <a:gd name="T41" fmla="*/ 10 h 10"/>
                  <a:gd name="T42" fmla="*/ 17 w 17"/>
                  <a:gd name="T43" fmla="*/ 10 h 10"/>
                  <a:gd name="T44" fmla="*/ 15 w 17"/>
                  <a:gd name="T45" fmla="*/ 9 h 10"/>
                  <a:gd name="T46" fmla="*/ 16 w 17"/>
                  <a:gd name="T47" fmla="*/ 10 h 10"/>
                  <a:gd name="T48" fmla="*/ 16 w 17"/>
                  <a:gd name="T49" fmla="*/ 10 h 10"/>
                  <a:gd name="T50" fmla="*/ 16 w 17"/>
                  <a:gd name="T51" fmla="*/ 10 h 10"/>
                  <a:gd name="T52" fmla="*/ 16 w 17"/>
                  <a:gd name="T53" fmla="*/ 9 h 10"/>
                  <a:gd name="T54" fmla="*/ 2 w 17"/>
                  <a:gd name="T55" fmla="*/ 1 h 10"/>
                  <a:gd name="T56" fmla="*/ 2 w 17"/>
                  <a:gd name="T57" fmla="*/ 1 h 10"/>
                  <a:gd name="T58" fmla="*/ 0 w 17"/>
                  <a:gd name="T59" fmla="*/ 0 h 10"/>
                  <a:gd name="T60" fmla="*/ 0 w 17"/>
                  <a:gd name="T61" fmla="*/ 0 h 10"/>
                  <a:gd name="T62" fmla="*/ 0 w 17"/>
                  <a:gd name="T63" fmla="*/ 0 h 10"/>
                  <a:gd name="T64" fmla="*/ 0 w 17"/>
                  <a:gd name="T65" fmla="*/ 0 h 10"/>
                  <a:gd name="T66" fmla="*/ 0 w 17"/>
                  <a:gd name="T6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0">
                    <a:moveTo>
                      <a:pt x="12" y="7"/>
                    </a:moveTo>
                    <a:cubicBezTo>
                      <a:pt x="12" y="7"/>
                      <a:pt x="12" y="7"/>
                      <a:pt x="12" y="7"/>
                    </a:cubicBezTo>
                    <a:cubicBezTo>
                      <a:pt x="13" y="8"/>
                      <a:pt x="14" y="8"/>
                      <a:pt x="14" y="8"/>
                    </a:cubicBezTo>
                    <a:cubicBezTo>
                      <a:pt x="15" y="9"/>
                      <a:pt x="15" y="9"/>
                      <a:pt x="15" y="9"/>
                    </a:cubicBezTo>
                    <a:cubicBezTo>
                      <a:pt x="15" y="9"/>
                      <a:pt x="15" y="9"/>
                      <a:pt x="14" y="8"/>
                    </a:cubicBezTo>
                    <a:cubicBezTo>
                      <a:pt x="12" y="7"/>
                      <a:pt x="12" y="7"/>
                      <a:pt x="12" y="7"/>
                    </a:cubicBezTo>
                    <a:moveTo>
                      <a:pt x="7" y="4"/>
                    </a:moveTo>
                    <a:cubicBezTo>
                      <a:pt x="7" y="4"/>
                      <a:pt x="7" y="4"/>
                      <a:pt x="7" y="4"/>
                    </a:cubicBezTo>
                    <a:cubicBezTo>
                      <a:pt x="7" y="4"/>
                      <a:pt x="7" y="4"/>
                      <a:pt x="7" y="4"/>
                    </a:cubicBezTo>
                    <a:cubicBezTo>
                      <a:pt x="7" y="4"/>
                      <a:pt x="7" y="4"/>
                      <a:pt x="7" y="4"/>
                    </a:cubicBezTo>
                    <a:moveTo>
                      <a:pt x="1" y="1"/>
                    </a:moveTo>
                    <a:cubicBezTo>
                      <a:pt x="1" y="1"/>
                      <a:pt x="1" y="1"/>
                      <a:pt x="1" y="1"/>
                    </a:cubicBezTo>
                    <a:cubicBezTo>
                      <a:pt x="2" y="1"/>
                      <a:pt x="2" y="1"/>
                      <a:pt x="2" y="1"/>
                    </a:cubicBezTo>
                    <a:cubicBezTo>
                      <a:pt x="2" y="1"/>
                      <a:pt x="2" y="1"/>
                      <a:pt x="2" y="1"/>
                    </a:cubicBezTo>
                    <a:cubicBezTo>
                      <a:pt x="3" y="2"/>
                      <a:pt x="5" y="3"/>
                      <a:pt x="6" y="3"/>
                    </a:cubicBezTo>
                    <a:cubicBezTo>
                      <a:pt x="6" y="3"/>
                      <a:pt x="6" y="3"/>
                      <a:pt x="6" y="3"/>
                    </a:cubicBezTo>
                    <a:cubicBezTo>
                      <a:pt x="1" y="1"/>
                      <a:pt x="1" y="1"/>
                      <a:pt x="1" y="1"/>
                    </a:cubicBezTo>
                    <a:moveTo>
                      <a:pt x="0" y="0"/>
                    </a:moveTo>
                    <a:cubicBezTo>
                      <a:pt x="1" y="0"/>
                      <a:pt x="1" y="0"/>
                      <a:pt x="1" y="0"/>
                    </a:cubicBezTo>
                    <a:cubicBezTo>
                      <a:pt x="5" y="3"/>
                      <a:pt x="9" y="6"/>
                      <a:pt x="14" y="8"/>
                    </a:cubicBezTo>
                    <a:cubicBezTo>
                      <a:pt x="17" y="10"/>
                      <a:pt x="17" y="10"/>
                      <a:pt x="17" y="10"/>
                    </a:cubicBezTo>
                    <a:cubicBezTo>
                      <a:pt x="17" y="10"/>
                      <a:pt x="17" y="10"/>
                      <a:pt x="17" y="10"/>
                    </a:cubicBezTo>
                    <a:cubicBezTo>
                      <a:pt x="17" y="10"/>
                      <a:pt x="17" y="10"/>
                      <a:pt x="15" y="9"/>
                    </a:cubicBezTo>
                    <a:cubicBezTo>
                      <a:pt x="16" y="9"/>
                      <a:pt x="16" y="10"/>
                      <a:pt x="16" y="10"/>
                    </a:cubicBezTo>
                    <a:cubicBezTo>
                      <a:pt x="16" y="10"/>
                      <a:pt x="16" y="10"/>
                      <a:pt x="16" y="10"/>
                    </a:cubicBezTo>
                    <a:cubicBezTo>
                      <a:pt x="16" y="10"/>
                      <a:pt x="16" y="10"/>
                      <a:pt x="16" y="10"/>
                    </a:cubicBezTo>
                    <a:cubicBezTo>
                      <a:pt x="16" y="9"/>
                      <a:pt x="16" y="9"/>
                      <a:pt x="16" y="9"/>
                    </a:cubicBezTo>
                    <a:cubicBezTo>
                      <a:pt x="15" y="9"/>
                      <a:pt x="12" y="7"/>
                      <a:pt x="2" y="1"/>
                    </a:cubicBezTo>
                    <a:cubicBezTo>
                      <a:pt x="2" y="1"/>
                      <a:pt x="2" y="1"/>
                      <a:pt x="2" y="1"/>
                    </a:cubicBezTo>
                    <a:cubicBezTo>
                      <a:pt x="1" y="1"/>
                      <a:pt x="1" y="0"/>
                      <a:pt x="0" y="0"/>
                    </a:cubicBezTo>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5" name="Freeform 247"/>
              <p:cNvSpPr>
                <a:spLocks noEditPoints="1"/>
              </p:cNvSpPr>
              <p:nvPr/>
            </p:nvSpPr>
            <p:spPr bwMode="auto">
              <a:xfrm>
                <a:off x="1402" y="727"/>
                <a:ext cx="8" cy="4"/>
              </a:xfrm>
              <a:custGeom>
                <a:avLst/>
                <a:gdLst>
                  <a:gd name="T0" fmla="*/ 0 w 5"/>
                  <a:gd name="T1" fmla="*/ 0 h 3"/>
                  <a:gd name="T2" fmla="*/ 0 w 5"/>
                  <a:gd name="T3" fmla="*/ 1 h 3"/>
                  <a:gd name="T4" fmla="*/ 0 w 5"/>
                  <a:gd name="T5" fmla="*/ 1 h 3"/>
                  <a:gd name="T6" fmla="*/ 1 w 5"/>
                  <a:gd name="T7" fmla="*/ 1 h 3"/>
                  <a:gd name="T8" fmla="*/ 1 w 5"/>
                  <a:gd name="T9" fmla="*/ 1 h 3"/>
                  <a:gd name="T10" fmla="*/ 4 w 5"/>
                  <a:gd name="T11" fmla="*/ 3 h 3"/>
                  <a:gd name="T12" fmla="*/ 4 w 5"/>
                  <a:gd name="T13" fmla="*/ 3 h 3"/>
                  <a:gd name="T14" fmla="*/ 4 w 5"/>
                  <a:gd name="T15" fmla="*/ 3 h 3"/>
                  <a:gd name="T16" fmla="*/ 4 w 5"/>
                  <a:gd name="T17" fmla="*/ 3 h 3"/>
                  <a:gd name="T18" fmla="*/ 5 w 5"/>
                  <a:gd name="T19" fmla="*/ 3 h 3"/>
                  <a:gd name="T20" fmla="*/ 5 w 5"/>
                  <a:gd name="T21" fmla="*/ 3 h 3"/>
                  <a:gd name="T22" fmla="*/ 0 w 5"/>
                  <a:gd name="T23" fmla="*/ 0 h 3"/>
                  <a:gd name="T24" fmla="*/ 0 w 5"/>
                  <a:gd name="T25" fmla="*/ 0 h 3"/>
                  <a:gd name="T26" fmla="*/ 0 w 5"/>
                  <a:gd name="T27" fmla="*/ 0 h 3"/>
                  <a:gd name="T28" fmla="*/ 0 w 5"/>
                  <a:gd name="T29" fmla="*/ 0 h 3"/>
                  <a:gd name="T30" fmla="*/ 0 w 5"/>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3">
                    <a:moveTo>
                      <a:pt x="0" y="0"/>
                    </a:moveTo>
                    <a:cubicBezTo>
                      <a:pt x="0" y="1"/>
                      <a:pt x="0" y="1"/>
                      <a:pt x="0" y="1"/>
                    </a:cubicBezTo>
                    <a:cubicBezTo>
                      <a:pt x="0" y="1"/>
                      <a:pt x="0" y="1"/>
                      <a:pt x="0" y="1"/>
                    </a:cubicBezTo>
                    <a:cubicBezTo>
                      <a:pt x="0" y="1"/>
                      <a:pt x="1" y="1"/>
                      <a:pt x="1" y="1"/>
                    </a:cubicBezTo>
                    <a:cubicBezTo>
                      <a:pt x="1" y="1"/>
                      <a:pt x="1" y="1"/>
                      <a:pt x="1" y="1"/>
                    </a:cubicBezTo>
                    <a:cubicBezTo>
                      <a:pt x="2" y="2"/>
                      <a:pt x="3" y="2"/>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4" y="3"/>
                      <a:pt x="2" y="2"/>
                      <a:pt x="0" y="0"/>
                    </a:cubicBezTo>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6" name="Freeform 248"/>
              <p:cNvSpPr>
                <a:spLocks noEditPoints="1"/>
              </p:cNvSpPr>
              <p:nvPr/>
            </p:nvSpPr>
            <p:spPr bwMode="auto">
              <a:xfrm>
                <a:off x="1400" y="727"/>
                <a:ext cx="11" cy="6"/>
              </a:xfrm>
              <a:custGeom>
                <a:avLst/>
                <a:gdLst>
                  <a:gd name="T0" fmla="*/ 1 w 7"/>
                  <a:gd name="T1" fmla="*/ 0 h 4"/>
                  <a:gd name="T2" fmla="*/ 1 w 7"/>
                  <a:gd name="T3" fmla="*/ 0 h 4"/>
                  <a:gd name="T4" fmla="*/ 1 w 7"/>
                  <a:gd name="T5" fmla="*/ 0 h 4"/>
                  <a:gd name="T6" fmla="*/ 6 w 7"/>
                  <a:gd name="T7" fmla="*/ 3 h 4"/>
                  <a:gd name="T8" fmla="*/ 6 w 7"/>
                  <a:gd name="T9" fmla="*/ 3 h 4"/>
                  <a:gd name="T10" fmla="*/ 6 w 7"/>
                  <a:gd name="T11" fmla="*/ 3 h 4"/>
                  <a:gd name="T12" fmla="*/ 4 w 7"/>
                  <a:gd name="T13" fmla="*/ 2 h 4"/>
                  <a:gd name="T14" fmla="*/ 1 w 7"/>
                  <a:gd name="T15" fmla="*/ 0 h 4"/>
                  <a:gd name="T16" fmla="*/ 1 w 7"/>
                  <a:gd name="T17" fmla="*/ 0 h 4"/>
                  <a:gd name="T18" fmla="*/ 0 w 7"/>
                  <a:gd name="T19" fmla="*/ 0 h 4"/>
                  <a:gd name="T20" fmla="*/ 0 w 7"/>
                  <a:gd name="T21" fmla="*/ 0 h 4"/>
                  <a:gd name="T22" fmla="*/ 0 w 7"/>
                  <a:gd name="T23" fmla="*/ 0 h 4"/>
                  <a:gd name="T24" fmla="*/ 1 w 7"/>
                  <a:gd name="T25" fmla="*/ 0 h 4"/>
                  <a:gd name="T26" fmla="*/ 1 w 7"/>
                  <a:gd name="T27" fmla="*/ 0 h 4"/>
                  <a:gd name="T28" fmla="*/ 1 w 7"/>
                  <a:gd name="T29" fmla="*/ 0 h 4"/>
                  <a:gd name="T30" fmla="*/ 5 w 7"/>
                  <a:gd name="T31" fmla="*/ 3 h 4"/>
                  <a:gd name="T32" fmla="*/ 6 w 7"/>
                  <a:gd name="T33" fmla="*/ 3 h 4"/>
                  <a:gd name="T34" fmla="*/ 7 w 7"/>
                  <a:gd name="T35" fmla="*/ 4 h 4"/>
                  <a:gd name="T36" fmla="*/ 7 w 7"/>
                  <a:gd name="T37" fmla="*/ 4 h 4"/>
                  <a:gd name="T38" fmla="*/ 7 w 7"/>
                  <a:gd name="T39" fmla="*/ 4 h 4"/>
                  <a:gd name="T40" fmla="*/ 7 w 7"/>
                  <a:gd name="T41" fmla="*/ 4 h 4"/>
                  <a:gd name="T42" fmla="*/ 7 w 7"/>
                  <a:gd name="T43" fmla="*/ 4 h 4"/>
                  <a:gd name="T44" fmla="*/ 7 w 7"/>
                  <a:gd name="T45" fmla="*/ 4 h 4"/>
                  <a:gd name="T46" fmla="*/ 7 w 7"/>
                  <a:gd name="T47" fmla="*/ 4 h 4"/>
                  <a:gd name="T48" fmla="*/ 6 w 7"/>
                  <a:gd name="T49" fmla="*/ 3 h 4"/>
                  <a:gd name="T50" fmla="*/ 6 w 7"/>
                  <a:gd name="T51" fmla="*/ 3 h 4"/>
                  <a:gd name="T52" fmla="*/ 6 w 7"/>
                  <a:gd name="T53" fmla="*/ 3 h 4"/>
                  <a:gd name="T54" fmla="*/ 5 w 7"/>
                  <a:gd name="T55" fmla="*/ 3 h 4"/>
                  <a:gd name="T56" fmla="*/ 5 w 7"/>
                  <a:gd name="T57" fmla="*/ 3 h 4"/>
                  <a:gd name="T58" fmla="*/ 5 w 7"/>
                  <a:gd name="T59" fmla="*/ 3 h 4"/>
                  <a:gd name="T60" fmla="*/ 5 w 7"/>
                  <a:gd name="T61" fmla="*/ 3 h 4"/>
                  <a:gd name="T62" fmla="*/ 2 w 7"/>
                  <a:gd name="T63" fmla="*/ 1 h 4"/>
                  <a:gd name="T64" fmla="*/ 2 w 7"/>
                  <a:gd name="T65" fmla="*/ 1 h 4"/>
                  <a:gd name="T66" fmla="*/ 1 w 7"/>
                  <a:gd name="T67" fmla="*/ 1 h 4"/>
                  <a:gd name="T68" fmla="*/ 1 w 7"/>
                  <a:gd name="T69" fmla="*/ 1 h 4"/>
                  <a:gd name="T70" fmla="*/ 1 w 7"/>
                  <a:gd name="T71" fmla="*/ 0 h 4"/>
                  <a:gd name="T72" fmla="*/ 1 w 7"/>
                  <a:gd name="T73" fmla="*/ 0 h 4"/>
                  <a:gd name="T74" fmla="*/ 0 w 7"/>
                  <a:gd name="T7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4">
                    <a:moveTo>
                      <a:pt x="1" y="0"/>
                    </a:moveTo>
                    <a:cubicBezTo>
                      <a:pt x="1" y="0"/>
                      <a:pt x="1" y="0"/>
                      <a:pt x="1" y="0"/>
                    </a:cubicBezTo>
                    <a:cubicBezTo>
                      <a:pt x="1" y="0"/>
                      <a:pt x="1" y="0"/>
                      <a:pt x="1" y="0"/>
                    </a:cubicBezTo>
                    <a:cubicBezTo>
                      <a:pt x="3" y="2"/>
                      <a:pt x="5" y="3"/>
                      <a:pt x="6" y="3"/>
                    </a:cubicBezTo>
                    <a:cubicBezTo>
                      <a:pt x="6" y="3"/>
                      <a:pt x="6" y="3"/>
                      <a:pt x="6" y="3"/>
                    </a:cubicBezTo>
                    <a:cubicBezTo>
                      <a:pt x="6" y="3"/>
                      <a:pt x="6" y="3"/>
                      <a:pt x="6" y="3"/>
                    </a:cubicBezTo>
                    <a:cubicBezTo>
                      <a:pt x="5" y="3"/>
                      <a:pt x="5" y="3"/>
                      <a:pt x="4" y="2"/>
                    </a:cubicBezTo>
                    <a:cubicBezTo>
                      <a:pt x="1" y="0"/>
                      <a:pt x="1" y="0"/>
                      <a:pt x="1" y="0"/>
                    </a:cubicBezTo>
                    <a:cubicBezTo>
                      <a:pt x="1" y="0"/>
                      <a:pt x="1" y="0"/>
                      <a:pt x="1" y="0"/>
                    </a:cubicBezTo>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2" y="1"/>
                      <a:pt x="4" y="2"/>
                      <a:pt x="5" y="3"/>
                    </a:cubicBezTo>
                    <a:cubicBezTo>
                      <a:pt x="5" y="3"/>
                      <a:pt x="5" y="3"/>
                      <a:pt x="6" y="3"/>
                    </a:cubicBezTo>
                    <a:cubicBezTo>
                      <a:pt x="6"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3"/>
                    </a:cubicBezTo>
                    <a:cubicBezTo>
                      <a:pt x="5" y="3"/>
                      <a:pt x="5" y="3"/>
                      <a:pt x="5" y="3"/>
                    </a:cubicBezTo>
                    <a:cubicBezTo>
                      <a:pt x="4" y="2"/>
                      <a:pt x="3" y="2"/>
                      <a:pt x="2" y="1"/>
                    </a:cubicBezTo>
                    <a:cubicBezTo>
                      <a:pt x="2" y="1"/>
                      <a:pt x="2" y="1"/>
                      <a:pt x="2" y="1"/>
                    </a:cubicBezTo>
                    <a:cubicBezTo>
                      <a:pt x="2" y="1"/>
                      <a:pt x="1" y="1"/>
                      <a:pt x="1" y="1"/>
                    </a:cubicBezTo>
                    <a:cubicBezTo>
                      <a:pt x="1" y="1"/>
                      <a:pt x="1" y="1"/>
                      <a:pt x="1" y="1"/>
                    </a:cubicBezTo>
                    <a:cubicBezTo>
                      <a:pt x="1"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7" name="Freeform 249"/>
              <p:cNvSpPr>
                <a:spLocks noEditPoints="1"/>
              </p:cNvSpPr>
              <p:nvPr/>
            </p:nvSpPr>
            <p:spPr bwMode="auto">
              <a:xfrm>
                <a:off x="422" y="1402"/>
                <a:ext cx="1186" cy="2116"/>
              </a:xfrm>
              <a:custGeom>
                <a:avLst/>
                <a:gdLst>
                  <a:gd name="T0" fmla="*/ 1 w 764"/>
                  <a:gd name="T1" fmla="*/ 1363 h 1363"/>
                  <a:gd name="T2" fmla="*/ 2 w 764"/>
                  <a:gd name="T3" fmla="*/ 1363 h 1363"/>
                  <a:gd name="T4" fmla="*/ 270 w 764"/>
                  <a:gd name="T5" fmla="*/ 1191 h 1363"/>
                  <a:gd name="T6" fmla="*/ 158 w 764"/>
                  <a:gd name="T7" fmla="*/ 1274 h 1363"/>
                  <a:gd name="T8" fmla="*/ 272 w 764"/>
                  <a:gd name="T9" fmla="*/ 1192 h 1363"/>
                  <a:gd name="T10" fmla="*/ 273 w 764"/>
                  <a:gd name="T11" fmla="*/ 1188 h 1363"/>
                  <a:gd name="T12" fmla="*/ 275 w 764"/>
                  <a:gd name="T13" fmla="*/ 1190 h 1363"/>
                  <a:gd name="T14" fmla="*/ 402 w 764"/>
                  <a:gd name="T15" fmla="*/ 1079 h 1363"/>
                  <a:gd name="T16" fmla="*/ 524 w 764"/>
                  <a:gd name="T17" fmla="*/ 948 h 1363"/>
                  <a:gd name="T18" fmla="*/ 444 w 764"/>
                  <a:gd name="T19" fmla="*/ 1038 h 1363"/>
                  <a:gd name="T20" fmla="*/ 526 w 764"/>
                  <a:gd name="T21" fmla="*/ 950 h 1363"/>
                  <a:gd name="T22" fmla="*/ 543 w 764"/>
                  <a:gd name="T23" fmla="*/ 841 h 1363"/>
                  <a:gd name="T24" fmla="*/ 529 w 764"/>
                  <a:gd name="T25" fmla="*/ 947 h 1363"/>
                  <a:gd name="T26" fmla="*/ 545 w 764"/>
                  <a:gd name="T27" fmla="*/ 838 h 1363"/>
                  <a:gd name="T28" fmla="*/ 522 w 764"/>
                  <a:gd name="T29" fmla="*/ 825 h 1363"/>
                  <a:gd name="T30" fmla="*/ 524 w 764"/>
                  <a:gd name="T31" fmla="*/ 821 h 1363"/>
                  <a:gd name="T32" fmla="*/ 413 w 764"/>
                  <a:gd name="T33" fmla="*/ 746 h 1363"/>
                  <a:gd name="T34" fmla="*/ 469 w 764"/>
                  <a:gd name="T35" fmla="*/ 780 h 1363"/>
                  <a:gd name="T36" fmla="*/ 427 w 764"/>
                  <a:gd name="T37" fmla="*/ 727 h 1363"/>
                  <a:gd name="T38" fmla="*/ 426 w 764"/>
                  <a:gd name="T39" fmla="*/ 727 h 1363"/>
                  <a:gd name="T40" fmla="*/ 462 w 764"/>
                  <a:gd name="T41" fmla="*/ 679 h 1363"/>
                  <a:gd name="T42" fmla="*/ 524 w 764"/>
                  <a:gd name="T43" fmla="*/ 571 h 1363"/>
                  <a:gd name="T44" fmla="*/ 499 w 764"/>
                  <a:gd name="T45" fmla="*/ 619 h 1363"/>
                  <a:gd name="T46" fmla="*/ 606 w 764"/>
                  <a:gd name="T47" fmla="*/ 420 h 1363"/>
                  <a:gd name="T48" fmla="*/ 587 w 764"/>
                  <a:gd name="T49" fmla="*/ 456 h 1363"/>
                  <a:gd name="T50" fmla="*/ 547 w 764"/>
                  <a:gd name="T51" fmla="*/ 530 h 1363"/>
                  <a:gd name="T52" fmla="*/ 545 w 764"/>
                  <a:gd name="T53" fmla="*/ 533 h 1363"/>
                  <a:gd name="T54" fmla="*/ 529 w 764"/>
                  <a:gd name="T55" fmla="*/ 570 h 1363"/>
                  <a:gd name="T56" fmla="*/ 588 w 764"/>
                  <a:gd name="T57" fmla="*/ 462 h 1363"/>
                  <a:gd name="T58" fmla="*/ 609 w 764"/>
                  <a:gd name="T59" fmla="*/ 422 h 1363"/>
                  <a:gd name="T60" fmla="*/ 623 w 764"/>
                  <a:gd name="T61" fmla="*/ 385 h 1363"/>
                  <a:gd name="T62" fmla="*/ 621 w 764"/>
                  <a:gd name="T63" fmla="*/ 389 h 1363"/>
                  <a:gd name="T64" fmla="*/ 611 w 764"/>
                  <a:gd name="T65" fmla="*/ 419 h 1363"/>
                  <a:gd name="T66" fmla="*/ 640 w 764"/>
                  <a:gd name="T67" fmla="*/ 357 h 1363"/>
                  <a:gd name="T68" fmla="*/ 649 w 764"/>
                  <a:gd name="T69" fmla="*/ 328 h 1363"/>
                  <a:gd name="T70" fmla="*/ 676 w 764"/>
                  <a:gd name="T71" fmla="*/ 276 h 1363"/>
                  <a:gd name="T72" fmla="*/ 753 w 764"/>
                  <a:gd name="T73" fmla="*/ 36 h 1363"/>
                  <a:gd name="T74" fmla="*/ 752 w 764"/>
                  <a:gd name="T75" fmla="*/ 39 h 1363"/>
                  <a:gd name="T76" fmla="*/ 727 w 764"/>
                  <a:gd name="T77" fmla="*/ 128 h 1363"/>
                  <a:gd name="T78" fmla="*/ 687 w 764"/>
                  <a:gd name="T79" fmla="*/ 239 h 1363"/>
                  <a:gd name="T80" fmla="*/ 674 w 764"/>
                  <a:gd name="T81" fmla="*/ 271 h 1363"/>
                  <a:gd name="T82" fmla="*/ 689 w 764"/>
                  <a:gd name="T83" fmla="*/ 244 h 1363"/>
                  <a:gd name="T84" fmla="*/ 731 w 764"/>
                  <a:gd name="T85" fmla="*/ 127 h 1363"/>
                  <a:gd name="T86" fmla="*/ 764 w 764"/>
                  <a:gd name="T87" fmla="*/ 2 h 1363"/>
                  <a:gd name="T88" fmla="*/ 761 w 764"/>
                  <a:gd name="T89" fmla="*/ 0 h 1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4" h="1363">
                    <a:moveTo>
                      <a:pt x="153" y="1275"/>
                    </a:moveTo>
                    <a:cubicBezTo>
                      <a:pt x="102" y="1309"/>
                      <a:pt x="51" y="1338"/>
                      <a:pt x="0" y="1362"/>
                    </a:cubicBezTo>
                    <a:cubicBezTo>
                      <a:pt x="1" y="1363"/>
                      <a:pt x="1" y="1363"/>
                      <a:pt x="1" y="1363"/>
                    </a:cubicBezTo>
                    <a:cubicBezTo>
                      <a:pt x="1" y="1363"/>
                      <a:pt x="1" y="1363"/>
                      <a:pt x="1" y="1363"/>
                    </a:cubicBezTo>
                    <a:cubicBezTo>
                      <a:pt x="1" y="1363"/>
                      <a:pt x="2" y="1363"/>
                      <a:pt x="2" y="1363"/>
                    </a:cubicBezTo>
                    <a:cubicBezTo>
                      <a:pt x="2" y="1363"/>
                      <a:pt x="2" y="1363"/>
                      <a:pt x="2" y="1363"/>
                    </a:cubicBezTo>
                    <a:cubicBezTo>
                      <a:pt x="53" y="1339"/>
                      <a:pt x="104" y="1310"/>
                      <a:pt x="155" y="1276"/>
                    </a:cubicBezTo>
                    <a:cubicBezTo>
                      <a:pt x="155" y="1276"/>
                      <a:pt x="154" y="1275"/>
                      <a:pt x="153" y="1275"/>
                    </a:cubicBezTo>
                    <a:moveTo>
                      <a:pt x="270" y="1191"/>
                    </a:moveTo>
                    <a:cubicBezTo>
                      <a:pt x="258" y="1200"/>
                      <a:pt x="245" y="1210"/>
                      <a:pt x="233" y="1219"/>
                    </a:cubicBezTo>
                    <a:cubicBezTo>
                      <a:pt x="208" y="1238"/>
                      <a:pt x="182" y="1256"/>
                      <a:pt x="157" y="1273"/>
                    </a:cubicBezTo>
                    <a:cubicBezTo>
                      <a:pt x="157" y="1273"/>
                      <a:pt x="158" y="1274"/>
                      <a:pt x="158" y="1274"/>
                    </a:cubicBezTo>
                    <a:cubicBezTo>
                      <a:pt x="158" y="1274"/>
                      <a:pt x="158" y="1274"/>
                      <a:pt x="158" y="1274"/>
                    </a:cubicBezTo>
                    <a:cubicBezTo>
                      <a:pt x="184" y="1257"/>
                      <a:pt x="209" y="1240"/>
                      <a:pt x="235" y="1221"/>
                    </a:cubicBezTo>
                    <a:cubicBezTo>
                      <a:pt x="247" y="1211"/>
                      <a:pt x="260" y="1202"/>
                      <a:pt x="272" y="1192"/>
                    </a:cubicBezTo>
                    <a:cubicBezTo>
                      <a:pt x="271" y="1192"/>
                      <a:pt x="271" y="1191"/>
                      <a:pt x="270" y="1191"/>
                    </a:cubicBezTo>
                    <a:moveTo>
                      <a:pt x="400" y="1078"/>
                    </a:moveTo>
                    <a:cubicBezTo>
                      <a:pt x="359" y="1117"/>
                      <a:pt x="317" y="1154"/>
                      <a:pt x="273" y="1188"/>
                    </a:cubicBezTo>
                    <a:cubicBezTo>
                      <a:pt x="273" y="1188"/>
                      <a:pt x="273" y="1188"/>
                      <a:pt x="273" y="1188"/>
                    </a:cubicBezTo>
                    <a:cubicBezTo>
                      <a:pt x="274" y="1189"/>
                      <a:pt x="275" y="1189"/>
                      <a:pt x="275" y="1190"/>
                    </a:cubicBezTo>
                    <a:cubicBezTo>
                      <a:pt x="275" y="1190"/>
                      <a:pt x="275" y="1190"/>
                      <a:pt x="275" y="1190"/>
                    </a:cubicBezTo>
                    <a:cubicBezTo>
                      <a:pt x="275" y="1190"/>
                      <a:pt x="275" y="1190"/>
                      <a:pt x="275" y="1190"/>
                    </a:cubicBezTo>
                    <a:cubicBezTo>
                      <a:pt x="319" y="1155"/>
                      <a:pt x="362" y="1118"/>
                      <a:pt x="402" y="1080"/>
                    </a:cubicBezTo>
                    <a:cubicBezTo>
                      <a:pt x="402" y="1079"/>
                      <a:pt x="402" y="1079"/>
                      <a:pt x="402" y="1079"/>
                    </a:cubicBezTo>
                    <a:cubicBezTo>
                      <a:pt x="401" y="1079"/>
                      <a:pt x="401" y="1079"/>
                      <a:pt x="401" y="1078"/>
                    </a:cubicBezTo>
                    <a:cubicBezTo>
                      <a:pt x="400" y="1078"/>
                      <a:pt x="400" y="1078"/>
                      <a:pt x="400" y="1078"/>
                    </a:cubicBezTo>
                    <a:moveTo>
                      <a:pt x="524" y="948"/>
                    </a:moveTo>
                    <a:cubicBezTo>
                      <a:pt x="498" y="978"/>
                      <a:pt x="470" y="1008"/>
                      <a:pt x="442" y="1036"/>
                    </a:cubicBezTo>
                    <a:cubicBezTo>
                      <a:pt x="443" y="1037"/>
                      <a:pt x="443" y="1037"/>
                      <a:pt x="443" y="1037"/>
                    </a:cubicBezTo>
                    <a:cubicBezTo>
                      <a:pt x="443" y="1037"/>
                      <a:pt x="443" y="1037"/>
                      <a:pt x="444" y="1038"/>
                    </a:cubicBezTo>
                    <a:cubicBezTo>
                      <a:pt x="444" y="1038"/>
                      <a:pt x="444" y="1038"/>
                      <a:pt x="444" y="1038"/>
                    </a:cubicBezTo>
                    <a:cubicBezTo>
                      <a:pt x="444" y="1038"/>
                      <a:pt x="444" y="1038"/>
                      <a:pt x="444" y="1038"/>
                    </a:cubicBezTo>
                    <a:cubicBezTo>
                      <a:pt x="473" y="1010"/>
                      <a:pt x="500" y="980"/>
                      <a:pt x="526" y="950"/>
                    </a:cubicBezTo>
                    <a:cubicBezTo>
                      <a:pt x="526" y="949"/>
                      <a:pt x="525" y="949"/>
                      <a:pt x="524" y="948"/>
                    </a:cubicBezTo>
                    <a:moveTo>
                      <a:pt x="545" y="838"/>
                    </a:moveTo>
                    <a:cubicBezTo>
                      <a:pt x="545" y="839"/>
                      <a:pt x="544" y="840"/>
                      <a:pt x="543" y="841"/>
                    </a:cubicBezTo>
                    <a:cubicBezTo>
                      <a:pt x="557" y="852"/>
                      <a:pt x="571" y="864"/>
                      <a:pt x="584" y="875"/>
                    </a:cubicBezTo>
                    <a:cubicBezTo>
                      <a:pt x="566" y="899"/>
                      <a:pt x="546" y="922"/>
                      <a:pt x="527" y="945"/>
                    </a:cubicBezTo>
                    <a:cubicBezTo>
                      <a:pt x="527" y="946"/>
                      <a:pt x="528" y="946"/>
                      <a:pt x="529" y="947"/>
                    </a:cubicBezTo>
                    <a:cubicBezTo>
                      <a:pt x="529" y="947"/>
                      <a:pt x="529" y="947"/>
                      <a:pt x="529" y="947"/>
                    </a:cubicBezTo>
                    <a:cubicBezTo>
                      <a:pt x="550" y="923"/>
                      <a:pt x="570" y="899"/>
                      <a:pt x="589" y="874"/>
                    </a:cubicBezTo>
                    <a:cubicBezTo>
                      <a:pt x="575" y="862"/>
                      <a:pt x="560" y="850"/>
                      <a:pt x="545" y="838"/>
                    </a:cubicBezTo>
                    <a:moveTo>
                      <a:pt x="472" y="782"/>
                    </a:moveTo>
                    <a:cubicBezTo>
                      <a:pt x="471" y="783"/>
                      <a:pt x="470" y="784"/>
                      <a:pt x="469" y="785"/>
                    </a:cubicBezTo>
                    <a:cubicBezTo>
                      <a:pt x="487" y="798"/>
                      <a:pt x="505" y="811"/>
                      <a:pt x="522" y="825"/>
                    </a:cubicBezTo>
                    <a:cubicBezTo>
                      <a:pt x="522" y="824"/>
                      <a:pt x="522" y="824"/>
                      <a:pt x="523" y="823"/>
                    </a:cubicBezTo>
                    <a:cubicBezTo>
                      <a:pt x="523" y="823"/>
                      <a:pt x="523" y="823"/>
                      <a:pt x="523" y="823"/>
                    </a:cubicBezTo>
                    <a:cubicBezTo>
                      <a:pt x="523" y="822"/>
                      <a:pt x="524" y="822"/>
                      <a:pt x="524" y="821"/>
                    </a:cubicBezTo>
                    <a:cubicBezTo>
                      <a:pt x="507" y="808"/>
                      <a:pt x="489" y="795"/>
                      <a:pt x="472" y="782"/>
                    </a:cubicBezTo>
                    <a:moveTo>
                      <a:pt x="426" y="727"/>
                    </a:moveTo>
                    <a:cubicBezTo>
                      <a:pt x="422" y="733"/>
                      <a:pt x="418" y="739"/>
                      <a:pt x="413" y="746"/>
                    </a:cubicBezTo>
                    <a:cubicBezTo>
                      <a:pt x="431" y="758"/>
                      <a:pt x="449" y="771"/>
                      <a:pt x="466" y="783"/>
                    </a:cubicBezTo>
                    <a:cubicBezTo>
                      <a:pt x="466" y="783"/>
                      <a:pt x="466" y="783"/>
                      <a:pt x="466" y="783"/>
                    </a:cubicBezTo>
                    <a:cubicBezTo>
                      <a:pt x="467" y="782"/>
                      <a:pt x="468" y="781"/>
                      <a:pt x="469" y="780"/>
                    </a:cubicBezTo>
                    <a:cubicBezTo>
                      <a:pt x="452" y="768"/>
                      <a:pt x="436" y="756"/>
                      <a:pt x="419" y="744"/>
                    </a:cubicBezTo>
                    <a:cubicBezTo>
                      <a:pt x="422" y="739"/>
                      <a:pt x="426" y="734"/>
                      <a:pt x="429" y="729"/>
                    </a:cubicBezTo>
                    <a:cubicBezTo>
                      <a:pt x="428" y="728"/>
                      <a:pt x="428" y="728"/>
                      <a:pt x="427" y="727"/>
                    </a:cubicBezTo>
                    <a:cubicBezTo>
                      <a:pt x="427" y="727"/>
                      <a:pt x="427" y="727"/>
                      <a:pt x="427" y="727"/>
                    </a:cubicBezTo>
                    <a:cubicBezTo>
                      <a:pt x="426" y="727"/>
                      <a:pt x="426" y="727"/>
                      <a:pt x="426" y="727"/>
                    </a:cubicBezTo>
                    <a:cubicBezTo>
                      <a:pt x="426" y="727"/>
                      <a:pt x="426" y="727"/>
                      <a:pt x="426" y="727"/>
                    </a:cubicBezTo>
                    <a:moveTo>
                      <a:pt x="494" y="621"/>
                    </a:moveTo>
                    <a:cubicBezTo>
                      <a:pt x="483" y="640"/>
                      <a:pt x="471" y="658"/>
                      <a:pt x="459" y="677"/>
                    </a:cubicBezTo>
                    <a:cubicBezTo>
                      <a:pt x="460" y="678"/>
                      <a:pt x="461" y="678"/>
                      <a:pt x="462" y="679"/>
                    </a:cubicBezTo>
                    <a:cubicBezTo>
                      <a:pt x="474" y="661"/>
                      <a:pt x="486" y="642"/>
                      <a:pt x="497" y="623"/>
                    </a:cubicBezTo>
                    <a:cubicBezTo>
                      <a:pt x="496" y="622"/>
                      <a:pt x="495" y="621"/>
                      <a:pt x="494" y="621"/>
                    </a:cubicBezTo>
                    <a:moveTo>
                      <a:pt x="524" y="571"/>
                    </a:moveTo>
                    <a:cubicBezTo>
                      <a:pt x="515" y="587"/>
                      <a:pt x="506" y="602"/>
                      <a:pt x="496" y="617"/>
                    </a:cubicBezTo>
                    <a:cubicBezTo>
                      <a:pt x="497" y="618"/>
                      <a:pt x="498" y="619"/>
                      <a:pt x="499" y="619"/>
                    </a:cubicBezTo>
                    <a:cubicBezTo>
                      <a:pt x="499" y="619"/>
                      <a:pt x="499" y="619"/>
                      <a:pt x="499" y="619"/>
                    </a:cubicBezTo>
                    <a:cubicBezTo>
                      <a:pt x="509" y="604"/>
                      <a:pt x="518" y="589"/>
                      <a:pt x="527" y="573"/>
                    </a:cubicBezTo>
                    <a:cubicBezTo>
                      <a:pt x="526" y="573"/>
                      <a:pt x="525" y="572"/>
                      <a:pt x="524" y="571"/>
                    </a:cubicBezTo>
                    <a:moveTo>
                      <a:pt x="606" y="420"/>
                    </a:moveTo>
                    <a:cubicBezTo>
                      <a:pt x="603" y="424"/>
                      <a:pt x="601" y="429"/>
                      <a:pt x="599" y="433"/>
                    </a:cubicBezTo>
                    <a:cubicBezTo>
                      <a:pt x="595" y="441"/>
                      <a:pt x="591" y="449"/>
                      <a:pt x="587" y="456"/>
                    </a:cubicBezTo>
                    <a:cubicBezTo>
                      <a:pt x="587" y="456"/>
                      <a:pt x="587" y="456"/>
                      <a:pt x="587" y="456"/>
                    </a:cubicBezTo>
                    <a:cubicBezTo>
                      <a:pt x="586" y="457"/>
                      <a:pt x="586" y="459"/>
                      <a:pt x="585" y="460"/>
                    </a:cubicBezTo>
                    <a:cubicBezTo>
                      <a:pt x="585" y="460"/>
                      <a:pt x="585" y="460"/>
                      <a:pt x="585" y="460"/>
                    </a:cubicBezTo>
                    <a:cubicBezTo>
                      <a:pt x="573" y="483"/>
                      <a:pt x="560" y="507"/>
                      <a:pt x="547" y="530"/>
                    </a:cubicBezTo>
                    <a:cubicBezTo>
                      <a:pt x="547" y="530"/>
                      <a:pt x="547" y="530"/>
                      <a:pt x="547" y="530"/>
                    </a:cubicBezTo>
                    <a:cubicBezTo>
                      <a:pt x="547" y="531"/>
                      <a:pt x="546" y="532"/>
                      <a:pt x="545" y="533"/>
                    </a:cubicBezTo>
                    <a:cubicBezTo>
                      <a:pt x="545" y="533"/>
                      <a:pt x="545" y="533"/>
                      <a:pt x="545" y="533"/>
                    </a:cubicBezTo>
                    <a:cubicBezTo>
                      <a:pt x="539" y="545"/>
                      <a:pt x="532" y="556"/>
                      <a:pt x="526" y="568"/>
                    </a:cubicBezTo>
                    <a:cubicBezTo>
                      <a:pt x="527" y="568"/>
                      <a:pt x="528" y="569"/>
                      <a:pt x="529" y="570"/>
                    </a:cubicBezTo>
                    <a:cubicBezTo>
                      <a:pt x="529" y="570"/>
                      <a:pt x="529" y="570"/>
                      <a:pt x="529" y="570"/>
                    </a:cubicBezTo>
                    <a:cubicBezTo>
                      <a:pt x="536" y="558"/>
                      <a:pt x="542" y="547"/>
                      <a:pt x="549" y="535"/>
                    </a:cubicBezTo>
                    <a:cubicBezTo>
                      <a:pt x="549" y="534"/>
                      <a:pt x="550" y="533"/>
                      <a:pt x="550" y="532"/>
                    </a:cubicBezTo>
                    <a:cubicBezTo>
                      <a:pt x="563" y="509"/>
                      <a:pt x="576" y="485"/>
                      <a:pt x="588" y="462"/>
                    </a:cubicBezTo>
                    <a:cubicBezTo>
                      <a:pt x="589" y="461"/>
                      <a:pt x="590" y="460"/>
                      <a:pt x="590" y="459"/>
                    </a:cubicBezTo>
                    <a:cubicBezTo>
                      <a:pt x="594" y="451"/>
                      <a:pt x="598" y="443"/>
                      <a:pt x="602" y="435"/>
                    </a:cubicBezTo>
                    <a:cubicBezTo>
                      <a:pt x="604" y="431"/>
                      <a:pt x="607" y="427"/>
                      <a:pt x="609" y="422"/>
                    </a:cubicBezTo>
                    <a:cubicBezTo>
                      <a:pt x="608" y="421"/>
                      <a:pt x="607" y="421"/>
                      <a:pt x="606" y="420"/>
                    </a:cubicBezTo>
                    <a:moveTo>
                      <a:pt x="637" y="355"/>
                    </a:moveTo>
                    <a:cubicBezTo>
                      <a:pt x="632" y="365"/>
                      <a:pt x="627" y="375"/>
                      <a:pt x="623" y="385"/>
                    </a:cubicBezTo>
                    <a:cubicBezTo>
                      <a:pt x="623" y="385"/>
                      <a:pt x="623" y="385"/>
                      <a:pt x="623" y="385"/>
                    </a:cubicBezTo>
                    <a:cubicBezTo>
                      <a:pt x="622" y="387"/>
                      <a:pt x="622" y="388"/>
                      <a:pt x="621" y="389"/>
                    </a:cubicBezTo>
                    <a:cubicBezTo>
                      <a:pt x="621" y="389"/>
                      <a:pt x="621" y="389"/>
                      <a:pt x="621" y="389"/>
                    </a:cubicBezTo>
                    <a:cubicBezTo>
                      <a:pt x="617" y="398"/>
                      <a:pt x="612" y="407"/>
                      <a:pt x="607" y="416"/>
                    </a:cubicBezTo>
                    <a:cubicBezTo>
                      <a:pt x="608" y="417"/>
                      <a:pt x="610" y="418"/>
                      <a:pt x="611" y="419"/>
                    </a:cubicBezTo>
                    <a:cubicBezTo>
                      <a:pt x="611" y="419"/>
                      <a:pt x="611" y="419"/>
                      <a:pt x="611" y="419"/>
                    </a:cubicBezTo>
                    <a:cubicBezTo>
                      <a:pt x="615" y="409"/>
                      <a:pt x="620" y="400"/>
                      <a:pt x="624" y="391"/>
                    </a:cubicBezTo>
                    <a:cubicBezTo>
                      <a:pt x="625" y="390"/>
                      <a:pt x="625" y="389"/>
                      <a:pt x="626" y="388"/>
                    </a:cubicBezTo>
                    <a:cubicBezTo>
                      <a:pt x="631" y="377"/>
                      <a:pt x="636" y="367"/>
                      <a:pt x="640" y="357"/>
                    </a:cubicBezTo>
                    <a:cubicBezTo>
                      <a:pt x="639" y="357"/>
                      <a:pt x="638" y="356"/>
                      <a:pt x="637" y="355"/>
                    </a:cubicBezTo>
                    <a:moveTo>
                      <a:pt x="673" y="274"/>
                    </a:moveTo>
                    <a:cubicBezTo>
                      <a:pt x="665" y="292"/>
                      <a:pt x="658" y="310"/>
                      <a:pt x="649" y="328"/>
                    </a:cubicBezTo>
                    <a:cubicBezTo>
                      <a:pt x="649" y="328"/>
                      <a:pt x="649" y="328"/>
                      <a:pt x="649" y="328"/>
                    </a:cubicBezTo>
                    <a:cubicBezTo>
                      <a:pt x="651" y="329"/>
                      <a:pt x="651" y="329"/>
                      <a:pt x="652" y="330"/>
                    </a:cubicBezTo>
                    <a:cubicBezTo>
                      <a:pt x="661" y="312"/>
                      <a:pt x="668" y="294"/>
                      <a:pt x="676" y="276"/>
                    </a:cubicBezTo>
                    <a:cubicBezTo>
                      <a:pt x="675" y="276"/>
                      <a:pt x="674" y="275"/>
                      <a:pt x="673" y="274"/>
                    </a:cubicBezTo>
                    <a:moveTo>
                      <a:pt x="761" y="0"/>
                    </a:moveTo>
                    <a:cubicBezTo>
                      <a:pt x="759" y="12"/>
                      <a:pt x="756" y="24"/>
                      <a:pt x="753" y="36"/>
                    </a:cubicBezTo>
                    <a:cubicBezTo>
                      <a:pt x="753" y="37"/>
                      <a:pt x="753" y="37"/>
                      <a:pt x="753" y="38"/>
                    </a:cubicBezTo>
                    <a:cubicBezTo>
                      <a:pt x="753" y="38"/>
                      <a:pt x="752" y="39"/>
                      <a:pt x="752" y="39"/>
                    </a:cubicBezTo>
                    <a:cubicBezTo>
                      <a:pt x="752" y="39"/>
                      <a:pt x="752" y="39"/>
                      <a:pt x="752" y="39"/>
                    </a:cubicBezTo>
                    <a:cubicBezTo>
                      <a:pt x="745" y="67"/>
                      <a:pt x="737" y="95"/>
                      <a:pt x="728" y="125"/>
                    </a:cubicBezTo>
                    <a:cubicBezTo>
                      <a:pt x="728" y="125"/>
                      <a:pt x="728" y="125"/>
                      <a:pt x="728" y="125"/>
                    </a:cubicBezTo>
                    <a:cubicBezTo>
                      <a:pt x="728" y="126"/>
                      <a:pt x="727" y="127"/>
                      <a:pt x="727" y="128"/>
                    </a:cubicBezTo>
                    <a:cubicBezTo>
                      <a:pt x="727" y="128"/>
                      <a:pt x="727" y="128"/>
                      <a:pt x="727" y="128"/>
                    </a:cubicBezTo>
                    <a:cubicBezTo>
                      <a:pt x="715" y="164"/>
                      <a:pt x="702" y="201"/>
                      <a:pt x="687" y="239"/>
                    </a:cubicBezTo>
                    <a:cubicBezTo>
                      <a:pt x="687" y="239"/>
                      <a:pt x="687" y="239"/>
                      <a:pt x="687" y="239"/>
                    </a:cubicBezTo>
                    <a:cubicBezTo>
                      <a:pt x="687" y="240"/>
                      <a:pt x="686" y="241"/>
                      <a:pt x="686" y="242"/>
                    </a:cubicBezTo>
                    <a:cubicBezTo>
                      <a:pt x="686" y="242"/>
                      <a:pt x="686" y="242"/>
                      <a:pt x="686" y="242"/>
                    </a:cubicBezTo>
                    <a:cubicBezTo>
                      <a:pt x="682" y="252"/>
                      <a:pt x="678" y="261"/>
                      <a:pt x="674" y="271"/>
                    </a:cubicBezTo>
                    <a:cubicBezTo>
                      <a:pt x="675" y="272"/>
                      <a:pt x="676" y="272"/>
                      <a:pt x="677" y="273"/>
                    </a:cubicBezTo>
                    <a:cubicBezTo>
                      <a:pt x="677" y="273"/>
                      <a:pt x="677" y="273"/>
                      <a:pt x="677" y="273"/>
                    </a:cubicBezTo>
                    <a:cubicBezTo>
                      <a:pt x="681" y="263"/>
                      <a:pt x="685" y="254"/>
                      <a:pt x="689" y="244"/>
                    </a:cubicBezTo>
                    <a:cubicBezTo>
                      <a:pt x="689" y="243"/>
                      <a:pt x="690" y="242"/>
                      <a:pt x="690" y="241"/>
                    </a:cubicBezTo>
                    <a:cubicBezTo>
                      <a:pt x="705" y="203"/>
                      <a:pt x="718" y="166"/>
                      <a:pt x="730" y="130"/>
                    </a:cubicBezTo>
                    <a:cubicBezTo>
                      <a:pt x="730" y="129"/>
                      <a:pt x="731" y="128"/>
                      <a:pt x="731" y="127"/>
                    </a:cubicBezTo>
                    <a:cubicBezTo>
                      <a:pt x="740" y="98"/>
                      <a:pt x="748" y="69"/>
                      <a:pt x="755" y="41"/>
                    </a:cubicBezTo>
                    <a:cubicBezTo>
                      <a:pt x="755" y="40"/>
                      <a:pt x="756" y="39"/>
                      <a:pt x="756" y="38"/>
                    </a:cubicBezTo>
                    <a:cubicBezTo>
                      <a:pt x="759" y="26"/>
                      <a:pt x="762" y="14"/>
                      <a:pt x="764" y="2"/>
                    </a:cubicBezTo>
                    <a:cubicBezTo>
                      <a:pt x="764" y="1"/>
                      <a:pt x="764" y="1"/>
                      <a:pt x="764" y="1"/>
                    </a:cubicBezTo>
                    <a:cubicBezTo>
                      <a:pt x="763" y="1"/>
                      <a:pt x="762" y="1"/>
                      <a:pt x="761" y="0"/>
                    </a:cubicBezTo>
                    <a:cubicBezTo>
                      <a:pt x="761" y="0"/>
                      <a:pt x="761" y="0"/>
                      <a:pt x="7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86" name="Freeform 250"/>
              <p:cNvSpPr>
                <a:spLocks noEditPoints="1"/>
              </p:cNvSpPr>
              <p:nvPr/>
            </p:nvSpPr>
            <p:spPr bwMode="auto">
              <a:xfrm>
                <a:off x="616" y="1450"/>
                <a:ext cx="857" cy="2194"/>
              </a:xfrm>
              <a:custGeom>
                <a:avLst/>
                <a:gdLst>
                  <a:gd name="T0" fmla="*/ 0 w 552"/>
                  <a:gd name="T1" fmla="*/ 1413 h 1413"/>
                  <a:gd name="T2" fmla="*/ 344 w 552"/>
                  <a:gd name="T3" fmla="*/ 1262 h 1413"/>
                  <a:gd name="T4" fmla="*/ 344 w 552"/>
                  <a:gd name="T5" fmla="*/ 1262 h 1413"/>
                  <a:gd name="T6" fmla="*/ 343 w 552"/>
                  <a:gd name="T7" fmla="*/ 1260 h 1413"/>
                  <a:gd name="T8" fmla="*/ 427 w 552"/>
                  <a:gd name="T9" fmla="*/ 1158 h 1413"/>
                  <a:gd name="T10" fmla="*/ 371 w 552"/>
                  <a:gd name="T11" fmla="*/ 1244 h 1413"/>
                  <a:gd name="T12" fmla="*/ 371 w 552"/>
                  <a:gd name="T13" fmla="*/ 1244 h 1413"/>
                  <a:gd name="T14" fmla="*/ 430 w 552"/>
                  <a:gd name="T15" fmla="*/ 1155 h 1413"/>
                  <a:gd name="T16" fmla="*/ 414 w 552"/>
                  <a:gd name="T17" fmla="*/ 1144 h 1413"/>
                  <a:gd name="T18" fmla="*/ 393 w 552"/>
                  <a:gd name="T19" fmla="*/ 1116 h 1413"/>
                  <a:gd name="T20" fmla="*/ 387 w 552"/>
                  <a:gd name="T21" fmla="*/ 1116 h 1413"/>
                  <a:gd name="T22" fmla="*/ 392 w 552"/>
                  <a:gd name="T23" fmla="*/ 1114 h 1413"/>
                  <a:gd name="T24" fmla="*/ 314 w 552"/>
                  <a:gd name="T25" fmla="*/ 1042 h 1413"/>
                  <a:gd name="T26" fmla="*/ 339 w 552"/>
                  <a:gd name="T27" fmla="*/ 1069 h 1413"/>
                  <a:gd name="T28" fmla="*/ 314 w 552"/>
                  <a:gd name="T29" fmla="*/ 1042 h 1413"/>
                  <a:gd name="T30" fmla="*/ 279 w 552"/>
                  <a:gd name="T31" fmla="*/ 1018 h 1413"/>
                  <a:gd name="T32" fmla="*/ 193 w 552"/>
                  <a:gd name="T33" fmla="*/ 946 h 1413"/>
                  <a:gd name="T34" fmla="*/ 225 w 552"/>
                  <a:gd name="T35" fmla="*/ 975 h 1413"/>
                  <a:gd name="T36" fmla="*/ 96 w 552"/>
                  <a:gd name="T37" fmla="*/ 845 h 1413"/>
                  <a:gd name="T38" fmla="*/ 187 w 552"/>
                  <a:gd name="T39" fmla="*/ 947 h 1413"/>
                  <a:gd name="T40" fmla="*/ 99 w 552"/>
                  <a:gd name="T41" fmla="*/ 846 h 1413"/>
                  <a:gd name="T42" fmla="*/ 99 w 552"/>
                  <a:gd name="T43" fmla="*/ 841 h 1413"/>
                  <a:gd name="T44" fmla="*/ 249 w 552"/>
                  <a:gd name="T45" fmla="*/ 626 h 1413"/>
                  <a:gd name="T46" fmla="*/ 248 w 552"/>
                  <a:gd name="T47" fmla="*/ 620 h 1413"/>
                  <a:gd name="T48" fmla="*/ 299 w 552"/>
                  <a:gd name="T49" fmla="*/ 543 h 1413"/>
                  <a:gd name="T50" fmla="*/ 308 w 552"/>
                  <a:gd name="T51" fmla="*/ 521 h 1413"/>
                  <a:gd name="T52" fmla="*/ 306 w 552"/>
                  <a:gd name="T53" fmla="*/ 524 h 1413"/>
                  <a:gd name="T54" fmla="*/ 301 w 552"/>
                  <a:gd name="T55" fmla="*/ 540 h 1413"/>
                  <a:gd name="T56" fmla="*/ 323 w 552"/>
                  <a:gd name="T57" fmla="*/ 503 h 1413"/>
                  <a:gd name="T58" fmla="*/ 319 w 552"/>
                  <a:gd name="T59" fmla="*/ 501 h 1413"/>
                  <a:gd name="T60" fmla="*/ 388 w 552"/>
                  <a:gd name="T61" fmla="*/ 376 h 1413"/>
                  <a:gd name="T62" fmla="*/ 356 w 552"/>
                  <a:gd name="T63" fmla="*/ 436 h 1413"/>
                  <a:gd name="T64" fmla="*/ 351 w 552"/>
                  <a:gd name="T65" fmla="*/ 443 h 1413"/>
                  <a:gd name="T66" fmla="*/ 345 w 552"/>
                  <a:gd name="T67" fmla="*/ 456 h 1413"/>
                  <a:gd name="T68" fmla="*/ 335 w 552"/>
                  <a:gd name="T69" fmla="*/ 473 h 1413"/>
                  <a:gd name="T70" fmla="*/ 348 w 552"/>
                  <a:gd name="T71" fmla="*/ 457 h 1413"/>
                  <a:gd name="T72" fmla="*/ 391 w 552"/>
                  <a:gd name="T73" fmla="*/ 378 h 1413"/>
                  <a:gd name="T74" fmla="*/ 444 w 552"/>
                  <a:gd name="T75" fmla="*/ 261 h 1413"/>
                  <a:gd name="T76" fmla="*/ 422 w 552"/>
                  <a:gd name="T77" fmla="*/ 308 h 1413"/>
                  <a:gd name="T78" fmla="*/ 419 w 552"/>
                  <a:gd name="T79" fmla="*/ 314 h 1413"/>
                  <a:gd name="T80" fmla="*/ 419 w 552"/>
                  <a:gd name="T81" fmla="*/ 314 h 1413"/>
                  <a:gd name="T82" fmla="*/ 419 w 552"/>
                  <a:gd name="T83" fmla="*/ 314 h 1413"/>
                  <a:gd name="T84" fmla="*/ 422 w 552"/>
                  <a:gd name="T85" fmla="*/ 316 h 1413"/>
                  <a:gd name="T86" fmla="*/ 447 w 552"/>
                  <a:gd name="T87" fmla="*/ 263 h 1413"/>
                  <a:gd name="T88" fmla="*/ 446 w 552"/>
                  <a:gd name="T89" fmla="*/ 258 h 1413"/>
                  <a:gd name="T90" fmla="*/ 472 w 552"/>
                  <a:gd name="T91" fmla="*/ 208 h 1413"/>
                  <a:gd name="T92" fmla="*/ 533 w 552"/>
                  <a:gd name="T93" fmla="*/ 47 h 1413"/>
                  <a:gd name="T94" fmla="*/ 532 w 552"/>
                  <a:gd name="T95" fmla="*/ 50 h 1413"/>
                  <a:gd name="T96" fmla="*/ 509 w 552"/>
                  <a:gd name="T97" fmla="*/ 111 h 1413"/>
                  <a:gd name="T98" fmla="*/ 489 w 552"/>
                  <a:gd name="T99" fmla="*/ 159 h 1413"/>
                  <a:gd name="T100" fmla="*/ 480 w 552"/>
                  <a:gd name="T101" fmla="*/ 180 h 1413"/>
                  <a:gd name="T102" fmla="*/ 491 w 552"/>
                  <a:gd name="T103" fmla="*/ 165 h 1413"/>
                  <a:gd name="T104" fmla="*/ 513 w 552"/>
                  <a:gd name="T105" fmla="*/ 111 h 1413"/>
                  <a:gd name="T106" fmla="*/ 552 w 552"/>
                  <a:gd name="T107" fmla="*/ 2 h 1413"/>
                  <a:gd name="T108" fmla="*/ 548 w 552"/>
                  <a:gd name="T109" fmla="*/ 0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2" h="1413">
                    <a:moveTo>
                      <a:pt x="343" y="1260"/>
                    </a:moveTo>
                    <a:cubicBezTo>
                      <a:pt x="309" y="1281"/>
                      <a:pt x="275" y="1300"/>
                      <a:pt x="239" y="1319"/>
                    </a:cubicBezTo>
                    <a:cubicBezTo>
                      <a:pt x="161" y="1359"/>
                      <a:pt x="80" y="1391"/>
                      <a:pt x="0" y="1413"/>
                    </a:cubicBezTo>
                    <a:cubicBezTo>
                      <a:pt x="0" y="1413"/>
                      <a:pt x="0" y="1413"/>
                      <a:pt x="0" y="1413"/>
                    </a:cubicBezTo>
                    <a:cubicBezTo>
                      <a:pt x="82" y="1392"/>
                      <a:pt x="162" y="1360"/>
                      <a:pt x="241" y="1320"/>
                    </a:cubicBezTo>
                    <a:cubicBezTo>
                      <a:pt x="276" y="1302"/>
                      <a:pt x="310" y="1283"/>
                      <a:pt x="344" y="1262"/>
                    </a:cubicBezTo>
                    <a:cubicBezTo>
                      <a:pt x="344" y="1262"/>
                      <a:pt x="344" y="1262"/>
                      <a:pt x="344" y="1262"/>
                    </a:cubicBezTo>
                    <a:cubicBezTo>
                      <a:pt x="344" y="1262"/>
                      <a:pt x="344" y="1262"/>
                      <a:pt x="344" y="1262"/>
                    </a:cubicBezTo>
                    <a:cubicBezTo>
                      <a:pt x="344" y="1262"/>
                      <a:pt x="344" y="1262"/>
                      <a:pt x="344" y="1262"/>
                    </a:cubicBezTo>
                    <a:cubicBezTo>
                      <a:pt x="343" y="1262"/>
                      <a:pt x="343" y="1261"/>
                      <a:pt x="343" y="1261"/>
                    </a:cubicBezTo>
                    <a:cubicBezTo>
                      <a:pt x="343" y="1260"/>
                      <a:pt x="343" y="1260"/>
                      <a:pt x="343" y="1260"/>
                    </a:cubicBezTo>
                    <a:cubicBezTo>
                      <a:pt x="343" y="1260"/>
                      <a:pt x="343" y="1260"/>
                      <a:pt x="343" y="1260"/>
                    </a:cubicBezTo>
                    <a:moveTo>
                      <a:pt x="430" y="1155"/>
                    </a:moveTo>
                    <a:cubicBezTo>
                      <a:pt x="430" y="1156"/>
                      <a:pt x="429" y="1156"/>
                      <a:pt x="427" y="1157"/>
                    </a:cubicBezTo>
                    <a:cubicBezTo>
                      <a:pt x="427" y="1158"/>
                      <a:pt x="427" y="1158"/>
                      <a:pt x="427" y="1158"/>
                    </a:cubicBezTo>
                    <a:cubicBezTo>
                      <a:pt x="435" y="1167"/>
                      <a:pt x="443" y="1177"/>
                      <a:pt x="451" y="1186"/>
                    </a:cubicBezTo>
                    <a:cubicBezTo>
                      <a:pt x="424" y="1206"/>
                      <a:pt x="397" y="1225"/>
                      <a:pt x="370" y="1243"/>
                    </a:cubicBezTo>
                    <a:cubicBezTo>
                      <a:pt x="370" y="1243"/>
                      <a:pt x="370" y="1243"/>
                      <a:pt x="371" y="1244"/>
                    </a:cubicBezTo>
                    <a:cubicBezTo>
                      <a:pt x="371" y="1244"/>
                      <a:pt x="371" y="1244"/>
                      <a:pt x="371" y="1244"/>
                    </a:cubicBezTo>
                    <a:cubicBezTo>
                      <a:pt x="371" y="1244"/>
                      <a:pt x="371" y="1244"/>
                      <a:pt x="371" y="1244"/>
                    </a:cubicBezTo>
                    <a:cubicBezTo>
                      <a:pt x="371" y="1244"/>
                      <a:pt x="371" y="1244"/>
                      <a:pt x="371" y="1244"/>
                    </a:cubicBezTo>
                    <a:cubicBezTo>
                      <a:pt x="371" y="1244"/>
                      <a:pt x="371" y="1244"/>
                      <a:pt x="371" y="1244"/>
                    </a:cubicBezTo>
                    <a:cubicBezTo>
                      <a:pt x="400" y="1226"/>
                      <a:pt x="428" y="1206"/>
                      <a:pt x="455" y="1185"/>
                    </a:cubicBezTo>
                    <a:cubicBezTo>
                      <a:pt x="448" y="1175"/>
                      <a:pt x="439" y="1165"/>
                      <a:pt x="430" y="1155"/>
                    </a:cubicBezTo>
                    <a:moveTo>
                      <a:pt x="393" y="1116"/>
                    </a:moveTo>
                    <a:cubicBezTo>
                      <a:pt x="392" y="1117"/>
                      <a:pt x="391" y="1118"/>
                      <a:pt x="390" y="1119"/>
                    </a:cubicBezTo>
                    <a:cubicBezTo>
                      <a:pt x="399" y="1127"/>
                      <a:pt x="406" y="1135"/>
                      <a:pt x="414" y="1144"/>
                    </a:cubicBezTo>
                    <a:cubicBezTo>
                      <a:pt x="415" y="1143"/>
                      <a:pt x="416" y="1142"/>
                      <a:pt x="417" y="1141"/>
                    </a:cubicBezTo>
                    <a:cubicBezTo>
                      <a:pt x="417" y="1141"/>
                      <a:pt x="417" y="1141"/>
                      <a:pt x="417" y="1141"/>
                    </a:cubicBezTo>
                    <a:cubicBezTo>
                      <a:pt x="409" y="1133"/>
                      <a:pt x="402" y="1124"/>
                      <a:pt x="393" y="1116"/>
                    </a:cubicBezTo>
                    <a:moveTo>
                      <a:pt x="344" y="1068"/>
                    </a:moveTo>
                    <a:cubicBezTo>
                      <a:pt x="343" y="1069"/>
                      <a:pt x="342" y="1070"/>
                      <a:pt x="341" y="1071"/>
                    </a:cubicBezTo>
                    <a:cubicBezTo>
                      <a:pt x="357" y="1086"/>
                      <a:pt x="373" y="1101"/>
                      <a:pt x="387" y="1116"/>
                    </a:cubicBezTo>
                    <a:cubicBezTo>
                      <a:pt x="388" y="1117"/>
                      <a:pt x="388" y="1117"/>
                      <a:pt x="388" y="1117"/>
                    </a:cubicBezTo>
                    <a:cubicBezTo>
                      <a:pt x="388" y="1117"/>
                      <a:pt x="388" y="1117"/>
                      <a:pt x="388" y="1117"/>
                    </a:cubicBezTo>
                    <a:cubicBezTo>
                      <a:pt x="389" y="1116"/>
                      <a:pt x="390" y="1115"/>
                      <a:pt x="392" y="1114"/>
                    </a:cubicBezTo>
                    <a:cubicBezTo>
                      <a:pt x="391" y="1113"/>
                      <a:pt x="391" y="1113"/>
                      <a:pt x="391" y="1113"/>
                    </a:cubicBezTo>
                    <a:cubicBezTo>
                      <a:pt x="376" y="1098"/>
                      <a:pt x="360" y="1083"/>
                      <a:pt x="344" y="1068"/>
                    </a:cubicBezTo>
                    <a:moveTo>
                      <a:pt x="314" y="1042"/>
                    </a:moveTo>
                    <a:cubicBezTo>
                      <a:pt x="314" y="1043"/>
                      <a:pt x="313" y="1044"/>
                      <a:pt x="312" y="1045"/>
                    </a:cubicBezTo>
                    <a:cubicBezTo>
                      <a:pt x="311" y="1045"/>
                      <a:pt x="311" y="1045"/>
                      <a:pt x="311" y="1045"/>
                    </a:cubicBezTo>
                    <a:cubicBezTo>
                      <a:pt x="321" y="1053"/>
                      <a:pt x="330" y="1061"/>
                      <a:pt x="339" y="1069"/>
                    </a:cubicBezTo>
                    <a:cubicBezTo>
                      <a:pt x="339" y="1069"/>
                      <a:pt x="339" y="1069"/>
                      <a:pt x="339" y="1069"/>
                    </a:cubicBezTo>
                    <a:cubicBezTo>
                      <a:pt x="340" y="1068"/>
                      <a:pt x="341" y="1067"/>
                      <a:pt x="342" y="1066"/>
                    </a:cubicBezTo>
                    <a:cubicBezTo>
                      <a:pt x="333" y="1058"/>
                      <a:pt x="324" y="1050"/>
                      <a:pt x="314" y="1042"/>
                    </a:cubicBezTo>
                    <a:moveTo>
                      <a:pt x="230" y="974"/>
                    </a:moveTo>
                    <a:cubicBezTo>
                      <a:pt x="229" y="975"/>
                      <a:pt x="228" y="976"/>
                      <a:pt x="227" y="977"/>
                    </a:cubicBezTo>
                    <a:cubicBezTo>
                      <a:pt x="245" y="990"/>
                      <a:pt x="262" y="1004"/>
                      <a:pt x="279" y="1018"/>
                    </a:cubicBezTo>
                    <a:cubicBezTo>
                      <a:pt x="280" y="1017"/>
                      <a:pt x="281" y="1016"/>
                      <a:pt x="282" y="1015"/>
                    </a:cubicBezTo>
                    <a:cubicBezTo>
                      <a:pt x="265" y="1001"/>
                      <a:pt x="248" y="987"/>
                      <a:pt x="230" y="974"/>
                    </a:cubicBezTo>
                    <a:moveTo>
                      <a:pt x="193" y="946"/>
                    </a:moveTo>
                    <a:cubicBezTo>
                      <a:pt x="192" y="947"/>
                      <a:pt x="191" y="948"/>
                      <a:pt x="190" y="949"/>
                    </a:cubicBezTo>
                    <a:cubicBezTo>
                      <a:pt x="202" y="958"/>
                      <a:pt x="213" y="966"/>
                      <a:pt x="225" y="975"/>
                    </a:cubicBezTo>
                    <a:cubicBezTo>
                      <a:pt x="225" y="975"/>
                      <a:pt x="225" y="975"/>
                      <a:pt x="225" y="975"/>
                    </a:cubicBezTo>
                    <a:cubicBezTo>
                      <a:pt x="226" y="974"/>
                      <a:pt x="227" y="973"/>
                      <a:pt x="228" y="972"/>
                    </a:cubicBezTo>
                    <a:cubicBezTo>
                      <a:pt x="216" y="963"/>
                      <a:pt x="204" y="954"/>
                      <a:pt x="193" y="946"/>
                    </a:cubicBezTo>
                    <a:moveTo>
                      <a:pt x="96" y="845"/>
                    </a:moveTo>
                    <a:cubicBezTo>
                      <a:pt x="90" y="854"/>
                      <a:pt x="83" y="862"/>
                      <a:pt x="77" y="871"/>
                    </a:cubicBezTo>
                    <a:cubicBezTo>
                      <a:pt x="115" y="896"/>
                      <a:pt x="152" y="921"/>
                      <a:pt x="187" y="947"/>
                    </a:cubicBezTo>
                    <a:cubicBezTo>
                      <a:pt x="187" y="947"/>
                      <a:pt x="187" y="947"/>
                      <a:pt x="187" y="947"/>
                    </a:cubicBezTo>
                    <a:cubicBezTo>
                      <a:pt x="188" y="946"/>
                      <a:pt x="189" y="945"/>
                      <a:pt x="190" y="944"/>
                    </a:cubicBezTo>
                    <a:cubicBezTo>
                      <a:pt x="155" y="919"/>
                      <a:pt x="119" y="894"/>
                      <a:pt x="82" y="870"/>
                    </a:cubicBezTo>
                    <a:cubicBezTo>
                      <a:pt x="88" y="862"/>
                      <a:pt x="93" y="854"/>
                      <a:pt x="99" y="846"/>
                    </a:cubicBezTo>
                    <a:cubicBezTo>
                      <a:pt x="98" y="846"/>
                      <a:pt x="97" y="845"/>
                      <a:pt x="96" y="845"/>
                    </a:cubicBezTo>
                    <a:moveTo>
                      <a:pt x="246" y="624"/>
                    </a:moveTo>
                    <a:cubicBezTo>
                      <a:pt x="199" y="698"/>
                      <a:pt x="150" y="771"/>
                      <a:pt x="99" y="841"/>
                    </a:cubicBezTo>
                    <a:cubicBezTo>
                      <a:pt x="100" y="842"/>
                      <a:pt x="101" y="843"/>
                      <a:pt x="102" y="843"/>
                    </a:cubicBezTo>
                    <a:cubicBezTo>
                      <a:pt x="102" y="843"/>
                      <a:pt x="102" y="843"/>
                      <a:pt x="102" y="843"/>
                    </a:cubicBezTo>
                    <a:cubicBezTo>
                      <a:pt x="153" y="773"/>
                      <a:pt x="202" y="700"/>
                      <a:pt x="249" y="626"/>
                    </a:cubicBezTo>
                    <a:cubicBezTo>
                      <a:pt x="248" y="625"/>
                      <a:pt x="247" y="624"/>
                      <a:pt x="246" y="624"/>
                    </a:cubicBezTo>
                    <a:moveTo>
                      <a:pt x="296" y="541"/>
                    </a:moveTo>
                    <a:cubicBezTo>
                      <a:pt x="280" y="568"/>
                      <a:pt x="264" y="594"/>
                      <a:pt x="248" y="620"/>
                    </a:cubicBezTo>
                    <a:cubicBezTo>
                      <a:pt x="249" y="621"/>
                      <a:pt x="250" y="622"/>
                      <a:pt x="251" y="622"/>
                    </a:cubicBezTo>
                    <a:cubicBezTo>
                      <a:pt x="251" y="622"/>
                      <a:pt x="251" y="622"/>
                      <a:pt x="251" y="622"/>
                    </a:cubicBezTo>
                    <a:cubicBezTo>
                      <a:pt x="268" y="596"/>
                      <a:pt x="284" y="570"/>
                      <a:pt x="299" y="543"/>
                    </a:cubicBezTo>
                    <a:cubicBezTo>
                      <a:pt x="298" y="542"/>
                      <a:pt x="297" y="542"/>
                      <a:pt x="296" y="541"/>
                    </a:cubicBezTo>
                    <a:moveTo>
                      <a:pt x="319" y="501"/>
                    </a:moveTo>
                    <a:cubicBezTo>
                      <a:pt x="315" y="508"/>
                      <a:pt x="312" y="514"/>
                      <a:pt x="308" y="521"/>
                    </a:cubicBezTo>
                    <a:cubicBezTo>
                      <a:pt x="308" y="521"/>
                      <a:pt x="308" y="521"/>
                      <a:pt x="308" y="521"/>
                    </a:cubicBezTo>
                    <a:cubicBezTo>
                      <a:pt x="307" y="522"/>
                      <a:pt x="307" y="523"/>
                      <a:pt x="306" y="524"/>
                    </a:cubicBezTo>
                    <a:cubicBezTo>
                      <a:pt x="306" y="524"/>
                      <a:pt x="306" y="524"/>
                      <a:pt x="306" y="524"/>
                    </a:cubicBezTo>
                    <a:cubicBezTo>
                      <a:pt x="303" y="528"/>
                      <a:pt x="301" y="533"/>
                      <a:pt x="298" y="538"/>
                    </a:cubicBezTo>
                    <a:cubicBezTo>
                      <a:pt x="299" y="538"/>
                      <a:pt x="300" y="539"/>
                      <a:pt x="301" y="540"/>
                    </a:cubicBezTo>
                    <a:cubicBezTo>
                      <a:pt x="301" y="540"/>
                      <a:pt x="301" y="540"/>
                      <a:pt x="301" y="540"/>
                    </a:cubicBezTo>
                    <a:cubicBezTo>
                      <a:pt x="304" y="535"/>
                      <a:pt x="307" y="531"/>
                      <a:pt x="309" y="526"/>
                    </a:cubicBezTo>
                    <a:cubicBezTo>
                      <a:pt x="310" y="525"/>
                      <a:pt x="311" y="524"/>
                      <a:pt x="311" y="523"/>
                    </a:cubicBezTo>
                    <a:cubicBezTo>
                      <a:pt x="315" y="516"/>
                      <a:pt x="319" y="510"/>
                      <a:pt x="323" y="503"/>
                    </a:cubicBezTo>
                    <a:cubicBezTo>
                      <a:pt x="321" y="503"/>
                      <a:pt x="320" y="502"/>
                      <a:pt x="319" y="502"/>
                    </a:cubicBezTo>
                    <a:cubicBezTo>
                      <a:pt x="319" y="501"/>
                      <a:pt x="319" y="501"/>
                      <a:pt x="319" y="501"/>
                    </a:cubicBezTo>
                    <a:cubicBezTo>
                      <a:pt x="319" y="501"/>
                      <a:pt x="319" y="501"/>
                      <a:pt x="319" y="501"/>
                    </a:cubicBezTo>
                    <a:moveTo>
                      <a:pt x="393" y="366"/>
                    </a:moveTo>
                    <a:cubicBezTo>
                      <a:pt x="391" y="369"/>
                      <a:pt x="389" y="372"/>
                      <a:pt x="388" y="376"/>
                    </a:cubicBezTo>
                    <a:cubicBezTo>
                      <a:pt x="388" y="376"/>
                      <a:pt x="388" y="376"/>
                      <a:pt x="388" y="376"/>
                    </a:cubicBezTo>
                    <a:cubicBezTo>
                      <a:pt x="387" y="377"/>
                      <a:pt x="386" y="378"/>
                      <a:pt x="386" y="379"/>
                    </a:cubicBezTo>
                    <a:cubicBezTo>
                      <a:pt x="386" y="379"/>
                      <a:pt x="386" y="379"/>
                      <a:pt x="386" y="379"/>
                    </a:cubicBezTo>
                    <a:cubicBezTo>
                      <a:pt x="376" y="398"/>
                      <a:pt x="366" y="417"/>
                      <a:pt x="356" y="436"/>
                    </a:cubicBezTo>
                    <a:cubicBezTo>
                      <a:pt x="356" y="436"/>
                      <a:pt x="356" y="436"/>
                      <a:pt x="356" y="436"/>
                    </a:cubicBezTo>
                    <a:cubicBezTo>
                      <a:pt x="354" y="438"/>
                      <a:pt x="353" y="441"/>
                      <a:pt x="351" y="443"/>
                    </a:cubicBezTo>
                    <a:cubicBezTo>
                      <a:pt x="351" y="443"/>
                      <a:pt x="351" y="443"/>
                      <a:pt x="351" y="443"/>
                    </a:cubicBezTo>
                    <a:cubicBezTo>
                      <a:pt x="351" y="443"/>
                      <a:pt x="351" y="443"/>
                      <a:pt x="351" y="443"/>
                    </a:cubicBezTo>
                    <a:cubicBezTo>
                      <a:pt x="349" y="448"/>
                      <a:pt x="347" y="452"/>
                      <a:pt x="345" y="456"/>
                    </a:cubicBezTo>
                    <a:cubicBezTo>
                      <a:pt x="345" y="456"/>
                      <a:pt x="345" y="456"/>
                      <a:pt x="345" y="456"/>
                    </a:cubicBezTo>
                    <a:cubicBezTo>
                      <a:pt x="343" y="458"/>
                      <a:pt x="342" y="461"/>
                      <a:pt x="341" y="463"/>
                    </a:cubicBezTo>
                    <a:cubicBezTo>
                      <a:pt x="341" y="463"/>
                      <a:pt x="341" y="463"/>
                      <a:pt x="341" y="463"/>
                    </a:cubicBezTo>
                    <a:cubicBezTo>
                      <a:pt x="339" y="467"/>
                      <a:pt x="337" y="470"/>
                      <a:pt x="335" y="473"/>
                    </a:cubicBezTo>
                    <a:cubicBezTo>
                      <a:pt x="335" y="473"/>
                      <a:pt x="335" y="474"/>
                      <a:pt x="336" y="474"/>
                    </a:cubicBezTo>
                    <a:cubicBezTo>
                      <a:pt x="337" y="474"/>
                      <a:pt x="337" y="475"/>
                      <a:pt x="338" y="476"/>
                    </a:cubicBezTo>
                    <a:cubicBezTo>
                      <a:pt x="341" y="470"/>
                      <a:pt x="345" y="463"/>
                      <a:pt x="348" y="457"/>
                    </a:cubicBezTo>
                    <a:cubicBezTo>
                      <a:pt x="350" y="454"/>
                      <a:pt x="352" y="450"/>
                      <a:pt x="354" y="446"/>
                    </a:cubicBezTo>
                    <a:cubicBezTo>
                      <a:pt x="366" y="425"/>
                      <a:pt x="378" y="403"/>
                      <a:pt x="389" y="381"/>
                    </a:cubicBezTo>
                    <a:cubicBezTo>
                      <a:pt x="390" y="380"/>
                      <a:pt x="390" y="379"/>
                      <a:pt x="391" y="378"/>
                    </a:cubicBezTo>
                    <a:cubicBezTo>
                      <a:pt x="393" y="374"/>
                      <a:pt x="395" y="371"/>
                      <a:pt x="396" y="367"/>
                    </a:cubicBezTo>
                    <a:cubicBezTo>
                      <a:pt x="395" y="366"/>
                      <a:pt x="394" y="366"/>
                      <a:pt x="393" y="366"/>
                    </a:cubicBezTo>
                    <a:moveTo>
                      <a:pt x="444" y="261"/>
                    </a:moveTo>
                    <a:cubicBezTo>
                      <a:pt x="437" y="276"/>
                      <a:pt x="430" y="290"/>
                      <a:pt x="423" y="305"/>
                    </a:cubicBezTo>
                    <a:cubicBezTo>
                      <a:pt x="423" y="305"/>
                      <a:pt x="423" y="305"/>
                      <a:pt x="423" y="305"/>
                    </a:cubicBezTo>
                    <a:cubicBezTo>
                      <a:pt x="423" y="306"/>
                      <a:pt x="422" y="307"/>
                      <a:pt x="422" y="308"/>
                    </a:cubicBezTo>
                    <a:cubicBezTo>
                      <a:pt x="422" y="308"/>
                      <a:pt x="422" y="308"/>
                      <a:pt x="422" y="308"/>
                    </a:cubicBezTo>
                    <a:cubicBezTo>
                      <a:pt x="421" y="310"/>
                      <a:pt x="420" y="312"/>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20" y="314"/>
                      <a:pt x="421" y="315"/>
                      <a:pt x="422" y="316"/>
                    </a:cubicBezTo>
                    <a:cubicBezTo>
                      <a:pt x="423" y="314"/>
                      <a:pt x="424" y="312"/>
                      <a:pt x="425" y="310"/>
                    </a:cubicBezTo>
                    <a:cubicBezTo>
                      <a:pt x="425" y="309"/>
                      <a:pt x="426" y="308"/>
                      <a:pt x="427" y="307"/>
                    </a:cubicBezTo>
                    <a:cubicBezTo>
                      <a:pt x="434" y="292"/>
                      <a:pt x="441" y="278"/>
                      <a:pt x="447" y="263"/>
                    </a:cubicBezTo>
                    <a:cubicBezTo>
                      <a:pt x="446" y="263"/>
                      <a:pt x="445" y="262"/>
                      <a:pt x="444" y="261"/>
                    </a:cubicBezTo>
                    <a:moveTo>
                      <a:pt x="469" y="207"/>
                    </a:moveTo>
                    <a:cubicBezTo>
                      <a:pt x="461" y="223"/>
                      <a:pt x="454" y="240"/>
                      <a:pt x="446" y="258"/>
                    </a:cubicBezTo>
                    <a:cubicBezTo>
                      <a:pt x="447" y="258"/>
                      <a:pt x="448" y="259"/>
                      <a:pt x="449" y="260"/>
                    </a:cubicBezTo>
                    <a:cubicBezTo>
                      <a:pt x="449" y="260"/>
                      <a:pt x="449" y="260"/>
                      <a:pt x="449" y="260"/>
                    </a:cubicBezTo>
                    <a:cubicBezTo>
                      <a:pt x="457" y="242"/>
                      <a:pt x="465" y="225"/>
                      <a:pt x="472" y="208"/>
                    </a:cubicBezTo>
                    <a:cubicBezTo>
                      <a:pt x="471" y="208"/>
                      <a:pt x="470" y="207"/>
                      <a:pt x="469" y="207"/>
                    </a:cubicBezTo>
                    <a:moveTo>
                      <a:pt x="548" y="0"/>
                    </a:moveTo>
                    <a:cubicBezTo>
                      <a:pt x="543" y="16"/>
                      <a:pt x="538" y="31"/>
                      <a:pt x="533" y="47"/>
                    </a:cubicBezTo>
                    <a:cubicBezTo>
                      <a:pt x="533" y="47"/>
                      <a:pt x="533" y="47"/>
                      <a:pt x="533" y="47"/>
                    </a:cubicBezTo>
                    <a:cubicBezTo>
                      <a:pt x="532" y="48"/>
                      <a:pt x="532" y="49"/>
                      <a:pt x="532" y="50"/>
                    </a:cubicBezTo>
                    <a:cubicBezTo>
                      <a:pt x="532" y="50"/>
                      <a:pt x="532" y="50"/>
                      <a:pt x="532" y="50"/>
                    </a:cubicBezTo>
                    <a:cubicBezTo>
                      <a:pt x="525" y="69"/>
                      <a:pt x="517" y="89"/>
                      <a:pt x="510" y="108"/>
                    </a:cubicBezTo>
                    <a:cubicBezTo>
                      <a:pt x="510" y="108"/>
                      <a:pt x="510" y="108"/>
                      <a:pt x="510" y="108"/>
                    </a:cubicBezTo>
                    <a:cubicBezTo>
                      <a:pt x="509" y="109"/>
                      <a:pt x="509" y="110"/>
                      <a:pt x="509" y="111"/>
                    </a:cubicBezTo>
                    <a:cubicBezTo>
                      <a:pt x="509" y="111"/>
                      <a:pt x="509" y="111"/>
                      <a:pt x="509" y="111"/>
                    </a:cubicBezTo>
                    <a:cubicBezTo>
                      <a:pt x="502" y="127"/>
                      <a:pt x="496" y="143"/>
                      <a:pt x="489" y="159"/>
                    </a:cubicBezTo>
                    <a:cubicBezTo>
                      <a:pt x="489" y="159"/>
                      <a:pt x="489" y="159"/>
                      <a:pt x="489" y="159"/>
                    </a:cubicBezTo>
                    <a:cubicBezTo>
                      <a:pt x="489" y="161"/>
                      <a:pt x="488" y="162"/>
                      <a:pt x="488" y="163"/>
                    </a:cubicBezTo>
                    <a:cubicBezTo>
                      <a:pt x="488" y="163"/>
                      <a:pt x="488" y="163"/>
                      <a:pt x="488" y="163"/>
                    </a:cubicBezTo>
                    <a:cubicBezTo>
                      <a:pt x="485" y="168"/>
                      <a:pt x="483" y="174"/>
                      <a:pt x="480" y="180"/>
                    </a:cubicBezTo>
                    <a:cubicBezTo>
                      <a:pt x="481" y="180"/>
                      <a:pt x="481" y="180"/>
                      <a:pt x="481" y="180"/>
                    </a:cubicBezTo>
                    <a:cubicBezTo>
                      <a:pt x="482" y="181"/>
                      <a:pt x="482" y="181"/>
                      <a:pt x="484" y="182"/>
                    </a:cubicBezTo>
                    <a:cubicBezTo>
                      <a:pt x="486" y="177"/>
                      <a:pt x="489" y="171"/>
                      <a:pt x="491" y="165"/>
                    </a:cubicBezTo>
                    <a:cubicBezTo>
                      <a:pt x="491" y="164"/>
                      <a:pt x="492" y="163"/>
                      <a:pt x="492" y="162"/>
                    </a:cubicBezTo>
                    <a:cubicBezTo>
                      <a:pt x="499" y="145"/>
                      <a:pt x="506" y="129"/>
                      <a:pt x="512" y="114"/>
                    </a:cubicBezTo>
                    <a:cubicBezTo>
                      <a:pt x="512" y="113"/>
                      <a:pt x="513" y="112"/>
                      <a:pt x="513" y="111"/>
                    </a:cubicBezTo>
                    <a:cubicBezTo>
                      <a:pt x="521" y="91"/>
                      <a:pt x="528" y="71"/>
                      <a:pt x="535" y="52"/>
                    </a:cubicBezTo>
                    <a:cubicBezTo>
                      <a:pt x="535" y="51"/>
                      <a:pt x="535" y="50"/>
                      <a:pt x="536" y="49"/>
                    </a:cubicBezTo>
                    <a:cubicBezTo>
                      <a:pt x="541" y="33"/>
                      <a:pt x="547" y="17"/>
                      <a:pt x="552" y="2"/>
                    </a:cubicBezTo>
                    <a:cubicBezTo>
                      <a:pt x="551" y="1"/>
                      <a:pt x="550" y="1"/>
                      <a:pt x="549" y="1"/>
                    </a:cubicBezTo>
                    <a:cubicBezTo>
                      <a:pt x="548" y="0"/>
                      <a:pt x="548" y="0"/>
                      <a:pt x="548" y="0"/>
                    </a:cubicBezTo>
                    <a:cubicBezTo>
                      <a:pt x="548" y="0"/>
                      <a:pt x="548" y="0"/>
                      <a:pt x="5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87" name="Freeform 251"/>
              <p:cNvSpPr>
                <a:spLocks noEditPoints="1"/>
              </p:cNvSpPr>
              <p:nvPr/>
            </p:nvSpPr>
            <p:spPr bwMode="auto">
              <a:xfrm>
                <a:off x="517" y="1629"/>
                <a:ext cx="1674" cy="1966"/>
              </a:xfrm>
              <a:custGeom>
                <a:avLst/>
                <a:gdLst>
                  <a:gd name="T0" fmla="*/ 0 w 1078"/>
                  <a:gd name="T1" fmla="*/ 1266 h 1266"/>
                  <a:gd name="T2" fmla="*/ 164 w 1078"/>
                  <a:gd name="T3" fmla="*/ 1195 h 1266"/>
                  <a:gd name="T4" fmla="*/ 168 w 1078"/>
                  <a:gd name="T5" fmla="*/ 1193 h 1266"/>
                  <a:gd name="T6" fmla="*/ 253 w 1078"/>
                  <a:gd name="T7" fmla="*/ 1147 h 1266"/>
                  <a:gd name="T8" fmla="*/ 638 w 1078"/>
                  <a:gd name="T9" fmla="*/ 818 h 1266"/>
                  <a:gd name="T10" fmla="*/ 452 w 1078"/>
                  <a:gd name="T11" fmla="*/ 1002 h 1266"/>
                  <a:gd name="T12" fmla="*/ 297 w 1078"/>
                  <a:gd name="T13" fmla="*/ 1120 h 1266"/>
                  <a:gd name="T14" fmla="*/ 457 w 1078"/>
                  <a:gd name="T15" fmla="*/ 1001 h 1266"/>
                  <a:gd name="T16" fmla="*/ 639 w 1078"/>
                  <a:gd name="T17" fmla="*/ 818 h 1266"/>
                  <a:gd name="T18" fmla="*/ 673 w 1078"/>
                  <a:gd name="T19" fmla="*/ 774 h 1266"/>
                  <a:gd name="T20" fmla="*/ 690 w 1078"/>
                  <a:gd name="T21" fmla="*/ 756 h 1266"/>
                  <a:gd name="T22" fmla="*/ 693 w 1078"/>
                  <a:gd name="T23" fmla="*/ 753 h 1266"/>
                  <a:gd name="T24" fmla="*/ 692 w 1078"/>
                  <a:gd name="T25" fmla="*/ 753 h 1266"/>
                  <a:gd name="T26" fmla="*/ 710 w 1078"/>
                  <a:gd name="T27" fmla="*/ 725 h 1266"/>
                  <a:gd name="T28" fmla="*/ 711 w 1078"/>
                  <a:gd name="T29" fmla="*/ 728 h 1266"/>
                  <a:gd name="T30" fmla="*/ 794 w 1078"/>
                  <a:gd name="T31" fmla="*/ 595 h 1266"/>
                  <a:gd name="T32" fmla="*/ 757 w 1078"/>
                  <a:gd name="T33" fmla="*/ 661 h 1266"/>
                  <a:gd name="T34" fmla="*/ 844 w 1078"/>
                  <a:gd name="T35" fmla="*/ 501 h 1266"/>
                  <a:gd name="T36" fmla="*/ 798 w 1078"/>
                  <a:gd name="T37" fmla="*/ 594 h 1266"/>
                  <a:gd name="T38" fmla="*/ 845 w 1078"/>
                  <a:gd name="T39" fmla="*/ 506 h 1266"/>
                  <a:gd name="T40" fmla="*/ 940 w 1078"/>
                  <a:gd name="T41" fmla="*/ 546 h 1266"/>
                  <a:gd name="T42" fmla="*/ 975 w 1078"/>
                  <a:gd name="T43" fmla="*/ 454 h 1266"/>
                  <a:gd name="T44" fmla="*/ 977 w 1078"/>
                  <a:gd name="T45" fmla="*/ 456 h 1266"/>
                  <a:gd name="T46" fmla="*/ 976 w 1078"/>
                  <a:gd name="T47" fmla="*/ 451 h 1266"/>
                  <a:gd name="T48" fmla="*/ 990 w 1078"/>
                  <a:gd name="T49" fmla="*/ 415 h 1266"/>
                  <a:gd name="T50" fmla="*/ 1050 w 1078"/>
                  <a:gd name="T51" fmla="*/ 463 h 1266"/>
                  <a:gd name="T52" fmla="*/ 1050 w 1078"/>
                  <a:gd name="T53" fmla="*/ 468 h 1266"/>
                  <a:gd name="T54" fmla="*/ 1066 w 1078"/>
                  <a:gd name="T55" fmla="*/ 389 h 1266"/>
                  <a:gd name="T56" fmla="*/ 996 w 1078"/>
                  <a:gd name="T57" fmla="*/ 385 h 1266"/>
                  <a:gd name="T58" fmla="*/ 991 w 1078"/>
                  <a:gd name="T59" fmla="*/ 411 h 1266"/>
                  <a:gd name="T60" fmla="*/ 1019 w 1078"/>
                  <a:gd name="T61" fmla="*/ 420 h 1266"/>
                  <a:gd name="T62" fmla="*/ 1074 w 1078"/>
                  <a:gd name="T63" fmla="*/ 313 h 1266"/>
                  <a:gd name="T64" fmla="*/ 1069 w 1078"/>
                  <a:gd name="T65" fmla="*/ 359 h 1266"/>
                  <a:gd name="T66" fmla="*/ 1070 w 1078"/>
                  <a:gd name="T67" fmla="*/ 360 h 1266"/>
                  <a:gd name="T68" fmla="*/ 1070 w 1078"/>
                  <a:gd name="T69" fmla="*/ 360 h 1266"/>
                  <a:gd name="T70" fmla="*/ 1074 w 1078"/>
                  <a:gd name="T71" fmla="*/ 313 h 1266"/>
                  <a:gd name="T72" fmla="*/ 1075 w 1078"/>
                  <a:gd name="T73" fmla="*/ 311 h 1266"/>
                  <a:gd name="T74" fmla="*/ 1076 w 1078"/>
                  <a:gd name="T75" fmla="*/ 262 h 1266"/>
                  <a:gd name="T76" fmla="*/ 1077 w 1078"/>
                  <a:gd name="T77" fmla="*/ 260 h 1266"/>
                  <a:gd name="T78" fmla="*/ 1076 w 1078"/>
                  <a:gd name="T79" fmla="*/ 208 h 1266"/>
                  <a:gd name="T80" fmla="*/ 1076 w 1078"/>
                  <a:gd name="T81" fmla="*/ 205 h 1266"/>
                  <a:gd name="T82" fmla="*/ 1054 w 1078"/>
                  <a:gd name="T83" fmla="*/ 48 h 1266"/>
                  <a:gd name="T84" fmla="*/ 1054 w 1078"/>
                  <a:gd name="T85" fmla="*/ 44 h 1266"/>
                  <a:gd name="T86" fmla="*/ 1043 w 1078"/>
                  <a:gd name="T87" fmla="*/ 2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8" h="1266">
                    <a:moveTo>
                      <a:pt x="164" y="1195"/>
                    </a:moveTo>
                    <a:cubicBezTo>
                      <a:pt x="109" y="1223"/>
                      <a:pt x="55" y="1246"/>
                      <a:pt x="0" y="1265"/>
                    </a:cubicBezTo>
                    <a:cubicBezTo>
                      <a:pt x="0" y="1265"/>
                      <a:pt x="0" y="1266"/>
                      <a:pt x="0" y="1266"/>
                    </a:cubicBezTo>
                    <a:cubicBezTo>
                      <a:pt x="0" y="1266"/>
                      <a:pt x="0" y="1266"/>
                      <a:pt x="0" y="1266"/>
                    </a:cubicBezTo>
                    <a:cubicBezTo>
                      <a:pt x="55" y="1248"/>
                      <a:pt x="111" y="1224"/>
                      <a:pt x="165" y="1196"/>
                    </a:cubicBezTo>
                    <a:cubicBezTo>
                      <a:pt x="165" y="1196"/>
                      <a:pt x="165" y="1195"/>
                      <a:pt x="164" y="1195"/>
                    </a:cubicBezTo>
                    <a:moveTo>
                      <a:pt x="292" y="1121"/>
                    </a:moveTo>
                    <a:cubicBezTo>
                      <a:pt x="279" y="1129"/>
                      <a:pt x="265" y="1138"/>
                      <a:pt x="252" y="1146"/>
                    </a:cubicBezTo>
                    <a:cubicBezTo>
                      <a:pt x="224" y="1163"/>
                      <a:pt x="196" y="1178"/>
                      <a:pt x="168" y="1193"/>
                    </a:cubicBezTo>
                    <a:cubicBezTo>
                      <a:pt x="168" y="1193"/>
                      <a:pt x="169" y="1194"/>
                      <a:pt x="169" y="1194"/>
                    </a:cubicBezTo>
                    <a:cubicBezTo>
                      <a:pt x="169" y="1194"/>
                      <a:pt x="169" y="1194"/>
                      <a:pt x="169" y="1194"/>
                    </a:cubicBezTo>
                    <a:cubicBezTo>
                      <a:pt x="197" y="1180"/>
                      <a:pt x="225" y="1164"/>
                      <a:pt x="253" y="1147"/>
                    </a:cubicBezTo>
                    <a:cubicBezTo>
                      <a:pt x="267" y="1139"/>
                      <a:pt x="280" y="1131"/>
                      <a:pt x="294" y="1122"/>
                    </a:cubicBezTo>
                    <a:cubicBezTo>
                      <a:pt x="293" y="1122"/>
                      <a:pt x="293" y="1121"/>
                      <a:pt x="292" y="1121"/>
                    </a:cubicBezTo>
                    <a:moveTo>
                      <a:pt x="638" y="818"/>
                    </a:moveTo>
                    <a:cubicBezTo>
                      <a:pt x="582" y="882"/>
                      <a:pt x="521" y="943"/>
                      <a:pt x="456" y="999"/>
                    </a:cubicBezTo>
                    <a:cubicBezTo>
                      <a:pt x="456" y="999"/>
                      <a:pt x="456" y="999"/>
                      <a:pt x="456" y="999"/>
                    </a:cubicBezTo>
                    <a:cubicBezTo>
                      <a:pt x="454" y="1000"/>
                      <a:pt x="453" y="1001"/>
                      <a:pt x="452" y="1002"/>
                    </a:cubicBezTo>
                    <a:cubicBezTo>
                      <a:pt x="452" y="1002"/>
                      <a:pt x="452" y="1002"/>
                      <a:pt x="452" y="1002"/>
                    </a:cubicBezTo>
                    <a:cubicBezTo>
                      <a:pt x="403" y="1044"/>
                      <a:pt x="350" y="1083"/>
                      <a:pt x="295" y="1118"/>
                    </a:cubicBezTo>
                    <a:cubicBezTo>
                      <a:pt x="296" y="1119"/>
                      <a:pt x="297" y="1119"/>
                      <a:pt x="297" y="1120"/>
                    </a:cubicBezTo>
                    <a:cubicBezTo>
                      <a:pt x="297" y="1120"/>
                      <a:pt x="297" y="1120"/>
                      <a:pt x="297" y="1120"/>
                    </a:cubicBezTo>
                    <a:cubicBezTo>
                      <a:pt x="352" y="1085"/>
                      <a:pt x="404" y="1046"/>
                      <a:pt x="454" y="1004"/>
                    </a:cubicBezTo>
                    <a:cubicBezTo>
                      <a:pt x="455" y="1003"/>
                      <a:pt x="456" y="1002"/>
                      <a:pt x="457" y="1001"/>
                    </a:cubicBezTo>
                    <a:cubicBezTo>
                      <a:pt x="523" y="945"/>
                      <a:pt x="584" y="885"/>
                      <a:pt x="639" y="820"/>
                    </a:cubicBezTo>
                    <a:cubicBezTo>
                      <a:pt x="639" y="819"/>
                      <a:pt x="639" y="819"/>
                      <a:pt x="639" y="819"/>
                    </a:cubicBezTo>
                    <a:cubicBezTo>
                      <a:pt x="639" y="819"/>
                      <a:pt x="639" y="819"/>
                      <a:pt x="639" y="818"/>
                    </a:cubicBezTo>
                    <a:cubicBezTo>
                      <a:pt x="639" y="818"/>
                      <a:pt x="638" y="818"/>
                      <a:pt x="638" y="818"/>
                    </a:cubicBezTo>
                    <a:moveTo>
                      <a:pt x="688" y="754"/>
                    </a:moveTo>
                    <a:cubicBezTo>
                      <a:pt x="683" y="761"/>
                      <a:pt x="678" y="767"/>
                      <a:pt x="673" y="774"/>
                    </a:cubicBezTo>
                    <a:cubicBezTo>
                      <a:pt x="673" y="774"/>
                      <a:pt x="673" y="774"/>
                      <a:pt x="673" y="774"/>
                    </a:cubicBezTo>
                    <a:cubicBezTo>
                      <a:pt x="674" y="774"/>
                      <a:pt x="675" y="774"/>
                      <a:pt x="676" y="775"/>
                    </a:cubicBezTo>
                    <a:cubicBezTo>
                      <a:pt x="681" y="769"/>
                      <a:pt x="686" y="762"/>
                      <a:pt x="690" y="756"/>
                    </a:cubicBezTo>
                    <a:cubicBezTo>
                      <a:pt x="690" y="756"/>
                      <a:pt x="689" y="755"/>
                      <a:pt x="688" y="754"/>
                    </a:cubicBezTo>
                    <a:moveTo>
                      <a:pt x="692" y="753"/>
                    </a:moveTo>
                    <a:cubicBezTo>
                      <a:pt x="693" y="753"/>
                      <a:pt x="693" y="753"/>
                      <a:pt x="693" y="753"/>
                    </a:cubicBezTo>
                    <a:cubicBezTo>
                      <a:pt x="693" y="753"/>
                      <a:pt x="693" y="753"/>
                      <a:pt x="693" y="753"/>
                    </a:cubicBezTo>
                    <a:cubicBezTo>
                      <a:pt x="693" y="753"/>
                      <a:pt x="693" y="753"/>
                      <a:pt x="693" y="753"/>
                    </a:cubicBezTo>
                    <a:cubicBezTo>
                      <a:pt x="692" y="753"/>
                      <a:pt x="692" y="753"/>
                      <a:pt x="692" y="753"/>
                    </a:cubicBezTo>
                    <a:cubicBezTo>
                      <a:pt x="692" y="753"/>
                      <a:pt x="692" y="753"/>
                      <a:pt x="692" y="753"/>
                    </a:cubicBezTo>
                    <a:moveTo>
                      <a:pt x="753" y="662"/>
                    </a:moveTo>
                    <a:cubicBezTo>
                      <a:pt x="739" y="684"/>
                      <a:pt x="725" y="705"/>
                      <a:pt x="710" y="725"/>
                    </a:cubicBezTo>
                    <a:cubicBezTo>
                      <a:pt x="710" y="725"/>
                      <a:pt x="710" y="725"/>
                      <a:pt x="710" y="725"/>
                    </a:cubicBezTo>
                    <a:cubicBezTo>
                      <a:pt x="710" y="725"/>
                      <a:pt x="710" y="725"/>
                      <a:pt x="710" y="725"/>
                    </a:cubicBezTo>
                    <a:cubicBezTo>
                      <a:pt x="710" y="726"/>
                      <a:pt x="711" y="727"/>
                      <a:pt x="711" y="728"/>
                    </a:cubicBezTo>
                    <a:cubicBezTo>
                      <a:pt x="727" y="707"/>
                      <a:pt x="741" y="686"/>
                      <a:pt x="755" y="665"/>
                    </a:cubicBezTo>
                    <a:cubicBezTo>
                      <a:pt x="754" y="664"/>
                      <a:pt x="754" y="663"/>
                      <a:pt x="753" y="662"/>
                    </a:cubicBezTo>
                    <a:moveTo>
                      <a:pt x="794" y="595"/>
                    </a:moveTo>
                    <a:cubicBezTo>
                      <a:pt x="782" y="617"/>
                      <a:pt x="769" y="638"/>
                      <a:pt x="755" y="659"/>
                    </a:cubicBezTo>
                    <a:cubicBezTo>
                      <a:pt x="756" y="660"/>
                      <a:pt x="757" y="660"/>
                      <a:pt x="757" y="661"/>
                    </a:cubicBezTo>
                    <a:cubicBezTo>
                      <a:pt x="757" y="661"/>
                      <a:pt x="757" y="661"/>
                      <a:pt x="757" y="661"/>
                    </a:cubicBezTo>
                    <a:cubicBezTo>
                      <a:pt x="771" y="640"/>
                      <a:pt x="784" y="619"/>
                      <a:pt x="796" y="597"/>
                    </a:cubicBezTo>
                    <a:cubicBezTo>
                      <a:pt x="796" y="597"/>
                      <a:pt x="795" y="596"/>
                      <a:pt x="794" y="595"/>
                    </a:cubicBezTo>
                    <a:moveTo>
                      <a:pt x="844" y="501"/>
                    </a:moveTo>
                    <a:cubicBezTo>
                      <a:pt x="840" y="509"/>
                      <a:pt x="836" y="518"/>
                      <a:pt x="831" y="527"/>
                    </a:cubicBezTo>
                    <a:cubicBezTo>
                      <a:pt x="820" y="549"/>
                      <a:pt x="808" y="570"/>
                      <a:pt x="796" y="592"/>
                    </a:cubicBezTo>
                    <a:cubicBezTo>
                      <a:pt x="797" y="592"/>
                      <a:pt x="798" y="593"/>
                      <a:pt x="798" y="594"/>
                    </a:cubicBezTo>
                    <a:cubicBezTo>
                      <a:pt x="798" y="594"/>
                      <a:pt x="798" y="594"/>
                      <a:pt x="798" y="594"/>
                    </a:cubicBezTo>
                    <a:cubicBezTo>
                      <a:pt x="811" y="572"/>
                      <a:pt x="822" y="551"/>
                      <a:pt x="833" y="529"/>
                    </a:cubicBezTo>
                    <a:cubicBezTo>
                      <a:pt x="837" y="522"/>
                      <a:pt x="841" y="514"/>
                      <a:pt x="845" y="506"/>
                    </a:cubicBezTo>
                    <a:cubicBezTo>
                      <a:pt x="874" y="536"/>
                      <a:pt x="900" y="565"/>
                      <a:pt x="921" y="592"/>
                    </a:cubicBezTo>
                    <a:cubicBezTo>
                      <a:pt x="928" y="578"/>
                      <a:pt x="935" y="563"/>
                      <a:pt x="942" y="548"/>
                    </a:cubicBezTo>
                    <a:cubicBezTo>
                      <a:pt x="941" y="547"/>
                      <a:pt x="941" y="547"/>
                      <a:pt x="940" y="546"/>
                    </a:cubicBezTo>
                    <a:cubicBezTo>
                      <a:pt x="934" y="559"/>
                      <a:pt x="928" y="573"/>
                      <a:pt x="921" y="587"/>
                    </a:cubicBezTo>
                    <a:cubicBezTo>
                      <a:pt x="900" y="559"/>
                      <a:pt x="874" y="530"/>
                      <a:pt x="844" y="501"/>
                    </a:cubicBezTo>
                    <a:moveTo>
                      <a:pt x="975" y="454"/>
                    </a:moveTo>
                    <a:cubicBezTo>
                      <a:pt x="971" y="468"/>
                      <a:pt x="966" y="481"/>
                      <a:pt x="961" y="494"/>
                    </a:cubicBezTo>
                    <a:cubicBezTo>
                      <a:pt x="962" y="495"/>
                      <a:pt x="962" y="495"/>
                      <a:pt x="963" y="496"/>
                    </a:cubicBezTo>
                    <a:cubicBezTo>
                      <a:pt x="968" y="483"/>
                      <a:pt x="972" y="470"/>
                      <a:pt x="977" y="456"/>
                    </a:cubicBezTo>
                    <a:cubicBezTo>
                      <a:pt x="976" y="456"/>
                      <a:pt x="976" y="455"/>
                      <a:pt x="975" y="454"/>
                    </a:cubicBezTo>
                    <a:moveTo>
                      <a:pt x="988" y="413"/>
                    </a:moveTo>
                    <a:cubicBezTo>
                      <a:pt x="984" y="426"/>
                      <a:pt x="981" y="438"/>
                      <a:pt x="976" y="451"/>
                    </a:cubicBezTo>
                    <a:cubicBezTo>
                      <a:pt x="977" y="451"/>
                      <a:pt x="977" y="452"/>
                      <a:pt x="978" y="453"/>
                    </a:cubicBezTo>
                    <a:cubicBezTo>
                      <a:pt x="978" y="453"/>
                      <a:pt x="978" y="453"/>
                      <a:pt x="978" y="453"/>
                    </a:cubicBezTo>
                    <a:cubicBezTo>
                      <a:pt x="982" y="440"/>
                      <a:pt x="986" y="428"/>
                      <a:pt x="990" y="415"/>
                    </a:cubicBezTo>
                    <a:cubicBezTo>
                      <a:pt x="989" y="414"/>
                      <a:pt x="989" y="414"/>
                      <a:pt x="988" y="413"/>
                    </a:cubicBezTo>
                    <a:moveTo>
                      <a:pt x="1065" y="387"/>
                    </a:moveTo>
                    <a:cubicBezTo>
                      <a:pt x="1061" y="412"/>
                      <a:pt x="1056" y="438"/>
                      <a:pt x="1050" y="463"/>
                    </a:cubicBezTo>
                    <a:cubicBezTo>
                      <a:pt x="1041" y="448"/>
                      <a:pt x="1032" y="433"/>
                      <a:pt x="1021" y="418"/>
                    </a:cubicBezTo>
                    <a:cubicBezTo>
                      <a:pt x="1021" y="419"/>
                      <a:pt x="1020" y="420"/>
                      <a:pt x="1020" y="422"/>
                    </a:cubicBezTo>
                    <a:cubicBezTo>
                      <a:pt x="1031" y="438"/>
                      <a:pt x="1041" y="453"/>
                      <a:pt x="1050" y="468"/>
                    </a:cubicBezTo>
                    <a:cubicBezTo>
                      <a:pt x="1056" y="442"/>
                      <a:pt x="1062" y="416"/>
                      <a:pt x="1066" y="389"/>
                    </a:cubicBezTo>
                    <a:cubicBezTo>
                      <a:pt x="1066" y="389"/>
                      <a:pt x="1066" y="389"/>
                      <a:pt x="1066" y="389"/>
                    </a:cubicBezTo>
                    <a:cubicBezTo>
                      <a:pt x="1066" y="389"/>
                      <a:pt x="1066" y="389"/>
                      <a:pt x="1066" y="389"/>
                    </a:cubicBezTo>
                    <a:cubicBezTo>
                      <a:pt x="1066" y="389"/>
                      <a:pt x="1066" y="389"/>
                      <a:pt x="1066" y="389"/>
                    </a:cubicBezTo>
                    <a:cubicBezTo>
                      <a:pt x="1065" y="388"/>
                      <a:pt x="1065" y="388"/>
                      <a:pt x="1065" y="387"/>
                    </a:cubicBezTo>
                    <a:moveTo>
                      <a:pt x="996" y="385"/>
                    </a:moveTo>
                    <a:cubicBezTo>
                      <a:pt x="994" y="393"/>
                      <a:pt x="991" y="401"/>
                      <a:pt x="989" y="409"/>
                    </a:cubicBezTo>
                    <a:cubicBezTo>
                      <a:pt x="990" y="410"/>
                      <a:pt x="990" y="411"/>
                      <a:pt x="991" y="411"/>
                    </a:cubicBezTo>
                    <a:cubicBezTo>
                      <a:pt x="991" y="411"/>
                      <a:pt x="991" y="411"/>
                      <a:pt x="991" y="411"/>
                    </a:cubicBezTo>
                    <a:cubicBezTo>
                      <a:pt x="993" y="404"/>
                      <a:pt x="995" y="397"/>
                      <a:pt x="997" y="390"/>
                    </a:cubicBezTo>
                    <a:cubicBezTo>
                      <a:pt x="1004" y="400"/>
                      <a:pt x="1012" y="410"/>
                      <a:pt x="1019" y="420"/>
                    </a:cubicBezTo>
                    <a:cubicBezTo>
                      <a:pt x="1019" y="420"/>
                      <a:pt x="1019" y="420"/>
                      <a:pt x="1019" y="420"/>
                    </a:cubicBezTo>
                    <a:cubicBezTo>
                      <a:pt x="1019" y="418"/>
                      <a:pt x="1019" y="417"/>
                      <a:pt x="1020" y="416"/>
                    </a:cubicBezTo>
                    <a:cubicBezTo>
                      <a:pt x="1012" y="406"/>
                      <a:pt x="1004" y="395"/>
                      <a:pt x="996" y="385"/>
                    </a:cubicBezTo>
                    <a:moveTo>
                      <a:pt x="1074" y="313"/>
                    </a:moveTo>
                    <a:cubicBezTo>
                      <a:pt x="1073" y="328"/>
                      <a:pt x="1071" y="344"/>
                      <a:pt x="1069" y="359"/>
                    </a:cubicBezTo>
                    <a:cubicBezTo>
                      <a:pt x="1069" y="359"/>
                      <a:pt x="1069" y="359"/>
                      <a:pt x="1069" y="359"/>
                    </a:cubicBezTo>
                    <a:cubicBezTo>
                      <a:pt x="1069" y="359"/>
                      <a:pt x="1069" y="359"/>
                      <a:pt x="1069" y="359"/>
                    </a:cubicBezTo>
                    <a:cubicBezTo>
                      <a:pt x="1069" y="359"/>
                      <a:pt x="1069" y="359"/>
                      <a:pt x="1070" y="359"/>
                    </a:cubicBezTo>
                    <a:cubicBezTo>
                      <a:pt x="1070" y="359"/>
                      <a:pt x="1070" y="360"/>
                      <a:pt x="1070" y="360"/>
                    </a:cubicBezTo>
                    <a:cubicBezTo>
                      <a:pt x="1070" y="360"/>
                      <a:pt x="1070" y="360"/>
                      <a:pt x="1070" y="360"/>
                    </a:cubicBezTo>
                    <a:cubicBezTo>
                      <a:pt x="1070" y="360"/>
                      <a:pt x="1070" y="360"/>
                      <a:pt x="1070" y="360"/>
                    </a:cubicBezTo>
                    <a:cubicBezTo>
                      <a:pt x="1070" y="360"/>
                      <a:pt x="1070" y="360"/>
                      <a:pt x="1070" y="360"/>
                    </a:cubicBezTo>
                    <a:cubicBezTo>
                      <a:pt x="1070" y="360"/>
                      <a:pt x="1070" y="360"/>
                      <a:pt x="1070" y="360"/>
                    </a:cubicBezTo>
                    <a:cubicBezTo>
                      <a:pt x="1070" y="360"/>
                      <a:pt x="1070" y="360"/>
                      <a:pt x="1070" y="360"/>
                    </a:cubicBezTo>
                    <a:cubicBezTo>
                      <a:pt x="1072" y="345"/>
                      <a:pt x="1074" y="330"/>
                      <a:pt x="1075" y="315"/>
                    </a:cubicBezTo>
                    <a:cubicBezTo>
                      <a:pt x="1074" y="314"/>
                      <a:pt x="1074" y="314"/>
                      <a:pt x="1074" y="313"/>
                    </a:cubicBezTo>
                    <a:moveTo>
                      <a:pt x="1076" y="262"/>
                    </a:moveTo>
                    <a:cubicBezTo>
                      <a:pt x="1076" y="277"/>
                      <a:pt x="1075" y="293"/>
                      <a:pt x="1074" y="309"/>
                    </a:cubicBezTo>
                    <a:cubicBezTo>
                      <a:pt x="1074" y="310"/>
                      <a:pt x="1075" y="311"/>
                      <a:pt x="1075" y="311"/>
                    </a:cubicBezTo>
                    <a:cubicBezTo>
                      <a:pt x="1075" y="311"/>
                      <a:pt x="1075" y="311"/>
                      <a:pt x="1075" y="311"/>
                    </a:cubicBezTo>
                    <a:cubicBezTo>
                      <a:pt x="1076" y="295"/>
                      <a:pt x="1077" y="279"/>
                      <a:pt x="1077" y="263"/>
                    </a:cubicBezTo>
                    <a:cubicBezTo>
                      <a:pt x="1077" y="263"/>
                      <a:pt x="1077" y="262"/>
                      <a:pt x="1076" y="262"/>
                    </a:cubicBezTo>
                    <a:moveTo>
                      <a:pt x="1076" y="208"/>
                    </a:moveTo>
                    <a:cubicBezTo>
                      <a:pt x="1076" y="225"/>
                      <a:pt x="1077" y="241"/>
                      <a:pt x="1076" y="258"/>
                    </a:cubicBezTo>
                    <a:cubicBezTo>
                      <a:pt x="1077" y="258"/>
                      <a:pt x="1077" y="259"/>
                      <a:pt x="1077" y="260"/>
                    </a:cubicBezTo>
                    <a:cubicBezTo>
                      <a:pt x="1077" y="260"/>
                      <a:pt x="1077" y="260"/>
                      <a:pt x="1077" y="260"/>
                    </a:cubicBezTo>
                    <a:cubicBezTo>
                      <a:pt x="1078" y="243"/>
                      <a:pt x="1077" y="227"/>
                      <a:pt x="1077" y="210"/>
                    </a:cubicBezTo>
                    <a:cubicBezTo>
                      <a:pt x="1076" y="210"/>
                      <a:pt x="1076" y="209"/>
                      <a:pt x="1076" y="208"/>
                    </a:cubicBezTo>
                    <a:moveTo>
                      <a:pt x="1054" y="48"/>
                    </a:moveTo>
                    <a:cubicBezTo>
                      <a:pt x="1066" y="99"/>
                      <a:pt x="1073" y="152"/>
                      <a:pt x="1076" y="205"/>
                    </a:cubicBezTo>
                    <a:cubicBezTo>
                      <a:pt x="1076" y="205"/>
                      <a:pt x="1076" y="205"/>
                      <a:pt x="1076" y="205"/>
                    </a:cubicBezTo>
                    <a:cubicBezTo>
                      <a:pt x="1076" y="205"/>
                      <a:pt x="1076" y="206"/>
                      <a:pt x="1077" y="206"/>
                    </a:cubicBezTo>
                    <a:cubicBezTo>
                      <a:pt x="1074" y="153"/>
                      <a:pt x="1067" y="101"/>
                      <a:pt x="1055" y="49"/>
                    </a:cubicBezTo>
                    <a:cubicBezTo>
                      <a:pt x="1055" y="49"/>
                      <a:pt x="1055" y="48"/>
                      <a:pt x="1054" y="48"/>
                    </a:cubicBezTo>
                    <a:moveTo>
                      <a:pt x="1042" y="0"/>
                    </a:moveTo>
                    <a:cubicBezTo>
                      <a:pt x="1046" y="15"/>
                      <a:pt x="1050" y="30"/>
                      <a:pt x="1054" y="44"/>
                    </a:cubicBezTo>
                    <a:cubicBezTo>
                      <a:pt x="1054" y="44"/>
                      <a:pt x="1054" y="44"/>
                      <a:pt x="1054" y="44"/>
                    </a:cubicBezTo>
                    <a:cubicBezTo>
                      <a:pt x="1054" y="45"/>
                      <a:pt x="1054" y="45"/>
                      <a:pt x="1054" y="46"/>
                    </a:cubicBezTo>
                    <a:cubicBezTo>
                      <a:pt x="1051" y="31"/>
                      <a:pt x="1047" y="17"/>
                      <a:pt x="1043" y="3"/>
                    </a:cubicBezTo>
                    <a:cubicBezTo>
                      <a:pt x="1043" y="2"/>
                      <a:pt x="1043" y="2"/>
                      <a:pt x="1043" y="2"/>
                    </a:cubicBezTo>
                    <a:cubicBezTo>
                      <a:pt x="1043" y="2"/>
                      <a:pt x="1042" y="1"/>
                      <a:pt x="10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88" name="Freeform 252"/>
              <p:cNvSpPr>
                <a:spLocks noEditPoints="1"/>
              </p:cNvSpPr>
              <p:nvPr/>
            </p:nvSpPr>
            <p:spPr bwMode="auto">
              <a:xfrm>
                <a:off x="657" y="1410"/>
                <a:ext cx="1271" cy="2284"/>
              </a:xfrm>
              <a:custGeom>
                <a:avLst/>
                <a:gdLst>
                  <a:gd name="T0" fmla="*/ 0 w 819"/>
                  <a:gd name="T1" fmla="*/ 1471 h 1471"/>
                  <a:gd name="T2" fmla="*/ 1 w 819"/>
                  <a:gd name="T3" fmla="*/ 1471 h 1471"/>
                  <a:gd name="T4" fmla="*/ 264 w 819"/>
                  <a:gd name="T5" fmla="*/ 1380 h 1471"/>
                  <a:gd name="T6" fmla="*/ 191 w 819"/>
                  <a:gd name="T7" fmla="*/ 1413 h 1471"/>
                  <a:gd name="T8" fmla="*/ 265 w 819"/>
                  <a:gd name="T9" fmla="*/ 1381 h 1471"/>
                  <a:gd name="T10" fmla="*/ 268 w 819"/>
                  <a:gd name="T11" fmla="*/ 1378 h 1471"/>
                  <a:gd name="T12" fmla="*/ 353 w 819"/>
                  <a:gd name="T13" fmla="*/ 1336 h 1471"/>
                  <a:gd name="T14" fmla="*/ 352 w 819"/>
                  <a:gd name="T15" fmla="*/ 1334 h 1471"/>
                  <a:gd name="T16" fmla="*/ 380 w 819"/>
                  <a:gd name="T17" fmla="*/ 1318 h 1471"/>
                  <a:gd name="T18" fmla="*/ 381 w 819"/>
                  <a:gd name="T19" fmla="*/ 1320 h 1471"/>
                  <a:gd name="T20" fmla="*/ 555 w 819"/>
                  <a:gd name="T21" fmla="*/ 1193 h 1471"/>
                  <a:gd name="T22" fmla="*/ 528 w 819"/>
                  <a:gd name="T23" fmla="*/ 1218 h 1471"/>
                  <a:gd name="T24" fmla="*/ 616 w 819"/>
                  <a:gd name="T25" fmla="*/ 1141 h 1471"/>
                  <a:gd name="T26" fmla="*/ 559 w 819"/>
                  <a:gd name="T27" fmla="*/ 1193 h 1471"/>
                  <a:gd name="T28" fmla="*/ 679 w 819"/>
                  <a:gd name="T29" fmla="*/ 1073 h 1471"/>
                  <a:gd name="T30" fmla="*/ 654 w 819"/>
                  <a:gd name="T31" fmla="*/ 1103 h 1471"/>
                  <a:gd name="T32" fmla="*/ 713 w 819"/>
                  <a:gd name="T33" fmla="*/ 1034 h 1471"/>
                  <a:gd name="T34" fmla="*/ 683 w 819"/>
                  <a:gd name="T35" fmla="*/ 1072 h 1471"/>
                  <a:gd name="T36" fmla="*/ 720 w 819"/>
                  <a:gd name="T37" fmla="*/ 1013 h 1471"/>
                  <a:gd name="T38" fmla="*/ 716 w 819"/>
                  <a:gd name="T39" fmla="*/ 1031 h 1471"/>
                  <a:gd name="T40" fmla="*/ 726 w 819"/>
                  <a:gd name="T41" fmla="*/ 1022 h 1471"/>
                  <a:gd name="T42" fmla="*/ 707 w 819"/>
                  <a:gd name="T43" fmla="*/ 1001 h 1471"/>
                  <a:gd name="T44" fmla="*/ 719 w 819"/>
                  <a:gd name="T45" fmla="*/ 1011 h 1471"/>
                  <a:gd name="T46" fmla="*/ 700 w 819"/>
                  <a:gd name="T47" fmla="*/ 992 h 1471"/>
                  <a:gd name="T48" fmla="*/ 708 w 819"/>
                  <a:gd name="T49" fmla="*/ 995 h 1471"/>
                  <a:gd name="T50" fmla="*/ 615 w 819"/>
                  <a:gd name="T51" fmla="*/ 891 h 1471"/>
                  <a:gd name="T52" fmla="*/ 702 w 819"/>
                  <a:gd name="T53" fmla="*/ 986 h 1471"/>
                  <a:gd name="T54" fmla="*/ 545 w 819"/>
                  <a:gd name="T55" fmla="*/ 825 h 1471"/>
                  <a:gd name="T56" fmla="*/ 550 w 819"/>
                  <a:gd name="T57" fmla="*/ 824 h 1471"/>
                  <a:gd name="T58" fmla="*/ 600 w 819"/>
                  <a:gd name="T59" fmla="*/ 743 h 1471"/>
                  <a:gd name="T60" fmla="*/ 602 w 819"/>
                  <a:gd name="T61" fmla="*/ 740 h 1471"/>
                  <a:gd name="T62" fmla="*/ 631 w 819"/>
                  <a:gd name="T63" fmla="*/ 699 h 1471"/>
                  <a:gd name="T64" fmla="*/ 628 w 819"/>
                  <a:gd name="T65" fmla="*/ 698 h 1471"/>
                  <a:gd name="T66" fmla="*/ 678 w 819"/>
                  <a:gd name="T67" fmla="*/ 607 h 1471"/>
                  <a:gd name="T68" fmla="*/ 680 w 819"/>
                  <a:gd name="T69" fmla="*/ 610 h 1471"/>
                  <a:gd name="T70" fmla="*/ 715 w 819"/>
                  <a:gd name="T71" fmla="*/ 529 h 1471"/>
                  <a:gd name="T72" fmla="*/ 727 w 819"/>
                  <a:gd name="T73" fmla="*/ 501 h 1471"/>
                  <a:gd name="T74" fmla="*/ 793 w 819"/>
                  <a:gd name="T75" fmla="*/ 305 h 1471"/>
                  <a:gd name="T76" fmla="*/ 791 w 819"/>
                  <a:gd name="T77" fmla="*/ 299 h 1471"/>
                  <a:gd name="T78" fmla="*/ 811 w 819"/>
                  <a:gd name="T79" fmla="*/ 199 h 1471"/>
                  <a:gd name="T80" fmla="*/ 809 w 819"/>
                  <a:gd name="T81" fmla="*/ 194 h 1471"/>
                  <a:gd name="T82" fmla="*/ 810 w 819"/>
                  <a:gd name="T83" fmla="*/ 2 h 1471"/>
                  <a:gd name="T84" fmla="*/ 809 w 819"/>
                  <a:gd name="T85" fmla="*/ 1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1471">
                    <a:moveTo>
                      <a:pt x="186" y="1413"/>
                    </a:moveTo>
                    <a:cubicBezTo>
                      <a:pt x="125" y="1438"/>
                      <a:pt x="62" y="1457"/>
                      <a:pt x="0" y="1471"/>
                    </a:cubicBezTo>
                    <a:cubicBezTo>
                      <a:pt x="0" y="1471"/>
                      <a:pt x="0" y="1471"/>
                      <a:pt x="0" y="1471"/>
                    </a:cubicBezTo>
                    <a:cubicBezTo>
                      <a:pt x="0" y="1471"/>
                      <a:pt x="0" y="1471"/>
                      <a:pt x="0" y="1471"/>
                    </a:cubicBezTo>
                    <a:cubicBezTo>
                      <a:pt x="1" y="1471"/>
                      <a:pt x="1" y="1471"/>
                      <a:pt x="1" y="1471"/>
                    </a:cubicBezTo>
                    <a:cubicBezTo>
                      <a:pt x="1" y="1471"/>
                      <a:pt x="1" y="1471"/>
                      <a:pt x="1" y="1471"/>
                    </a:cubicBezTo>
                    <a:cubicBezTo>
                      <a:pt x="64" y="1458"/>
                      <a:pt x="126" y="1439"/>
                      <a:pt x="187" y="1415"/>
                    </a:cubicBezTo>
                    <a:cubicBezTo>
                      <a:pt x="187" y="1414"/>
                      <a:pt x="187" y="1414"/>
                      <a:pt x="186" y="1413"/>
                    </a:cubicBezTo>
                    <a:moveTo>
                      <a:pt x="264" y="1380"/>
                    </a:moveTo>
                    <a:cubicBezTo>
                      <a:pt x="258" y="1383"/>
                      <a:pt x="252" y="1385"/>
                      <a:pt x="245" y="1388"/>
                    </a:cubicBezTo>
                    <a:cubicBezTo>
                      <a:pt x="227" y="1397"/>
                      <a:pt x="209" y="1404"/>
                      <a:pt x="190" y="1412"/>
                    </a:cubicBezTo>
                    <a:cubicBezTo>
                      <a:pt x="191" y="1412"/>
                      <a:pt x="191" y="1413"/>
                      <a:pt x="191" y="1413"/>
                    </a:cubicBezTo>
                    <a:cubicBezTo>
                      <a:pt x="191" y="1413"/>
                      <a:pt x="191" y="1413"/>
                      <a:pt x="191" y="1413"/>
                    </a:cubicBezTo>
                    <a:cubicBezTo>
                      <a:pt x="210" y="1406"/>
                      <a:pt x="228" y="1398"/>
                      <a:pt x="246" y="1390"/>
                    </a:cubicBezTo>
                    <a:cubicBezTo>
                      <a:pt x="253" y="1387"/>
                      <a:pt x="259" y="1384"/>
                      <a:pt x="265" y="1381"/>
                    </a:cubicBezTo>
                    <a:cubicBezTo>
                      <a:pt x="265" y="1381"/>
                      <a:pt x="265" y="1380"/>
                      <a:pt x="264" y="1380"/>
                    </a:cubicBezTo>
                    <a:moveTo>
                      <a:pt x="352" y="1334"/>
                    </a:moveTo>
                    <a:cubicBezTo>
                      <a:pt x="325" y="1350"/>
                      <a:pt x="297" y="1364"/>
                      <a:pt x="268" y="1378"/>
                    </a:cubicBezTo>
                    <a:cubicBezTo>
                      <a:pt x="268" y="1378"/>
                      <a:pt x="269" y="1379"/>
                      <a:pt x="269" y="1379"/>
                    </a:cubicBezTo>
                    <a:cubicBezTo>
                      <a:pt x="269" y="1379"/>
                      <a:pt x="269" y="1379"/>
                      <a:pt x="269" y="1379"/>
                    </a:cubicBezTo>
                    <a:cubicBezTo>
                      <a:pt x="297" y="1366"/>
                      <a:pt x="325" y="1351"/>
                      <a:pt x="353" y="1336"/>
                    </a:cubicBezTo>
                    <a:cubicBezTo>
                      <a:pt x="352" y="1336"/>
                      <a:pt x="352" y="1336"/>
                      <a:pt x="352" y="1336"/>
                    </a:cubicBezTo>
                    <a:cubicBezTo>
                      <a:pt x="352" y="1335"/>
                      <a:pt x="352" y="1335"/>
                      <a:pt x="352" y="1335"/>
                    </a:cubicBezTo>
                    <a:cubicBezTo>
                      <a:pt x="352" y="1334"/>
                      <a:pt x="352" y="1334"/>
                      <a:pt x="352" y="1334"/>
                    </a:cubicBezTo>
                    <a:moveTo>
                      <a:pt x="523" y="1219"/>
                    </a:moveTo>
                    <a:cubicBezTo>
                      <a:pt x="478" y="1255"/>
                      <a:pt x="430" y="1288"/>
                      <a:pt x="380" y="1318"/>
                    </a:cubicBezTo>
                    <a:cubicBezTo>
                      <a:pt x="380" y="1318"/>
                      <a:pt x="380" y="1318"/>
                      <a:pt x="380" y="1318"/>
                    </a:cubicBezTo>
                    <a:cubicBezTo>
                      <a:pt x="380" y="1319"/>
                      <a:pt x="380" y="1319"/>
                      <a:pt x="380" y="1319"/>
                    </a:cubicBezTo>
                    <a:cubicBezTo>
                      <a:pt x="380" y="1319"/>
                      <a:pt x="381" y="1319"/>
                      <a:pt x="381" y="1320"/>
                    </a:cubicBezTo>
                    <a:cubicBezTo>
                      <a:pt x="381" y="1320"/>
                      <a:pt x="381" y="1320"/>
                      <a:pt x="381" y="1320"/>
                    </a:cubicBezTo>
                    <a:cubicBezTo>
                      <a:pt x="431" y="1290"/>
                      <a:pt x="479" y="1257"/>
                      <a:pt x="525" y="1221"/>
                    </a:cubicBezTo>
                    <a:cubicBezTo>
                      <a:pt x="524" y="1220"/>
                      <a:pt x="524" y="1220"/>
                      <a:pt x="523" y="1219"/>
                    </a:cubicBezTo>
                    <a:moveTo>
                      <a:pt x="555" y="1193"/>
                    </a:moveTo>
                    <a:cubicBezTo>
                      <a:pt x="546" y="1201"/>
                      <a:pt x="536" y="1209"/>
                      <a:pt x="527" y="1217"/>
                    </a:cubicBezTo>
                    <a:cubicBezTo>
                      <a:pt x="527" y="1217"/>
                      <a:pt x="527" y="1218"/>
                      <a:pt x="528" y="1218"/>
                    </a:cubicBezTo>
                    <a:cubicBezTo>
                      <a:pt x="528" y="1218"/>
                      <a:pt x="528" y="1218"/>
                      <a:pt x="528" y="1218"/>
                    </a:cubicBezTo>
                    <a:cubicBezTo>
                      <a:pt x="537" y="1211"/>
                      <a:pt x="547" y="1203"/>
                      <a:pt x="556" y="1195"/>
                    </a:cubicBezTo>
                    <a:cubicBezTo>
                      <a:pt x="556" y="1195"/>
                      <a:pt x="555" y="1194"/>
                      <a:pt x="555" y="1193"/>
                    </a:cubicBezTo>
                    <a:moveTo>
                      <a:pt x="616" y="1141"/>
                    </a:moveTo>
                    <a:cubicBezTo>
                      <a:pt x="615" y="1142"/>
                      <a:pt x="613" y="1142"/>
                      <a:pt x="612" y="1142"/>
                    </a:cubicBezTo>
                    <a:cubicBezTo>
                      <a:pt x="594" y="1159"/>
                      <a:pt x="577" y="1175"/>
                      <a:pt x="558" y="1191"/>
                    </a:cubicBezTo>
                    <a:cubicBezTo>
                      <a:pt x="559" y="1191"/>
                      <a:pt x="559" y="1192"/>
                      <a:pt x="559" y="1193"/>
                    </a:cubicBezTo>
                    <a:cubicBezTo>
                      <a:pt x="559" y="1193"/>
                      <a:pt x="559" y="1193"/>
                      <a:pt x="559" y="1193"/>
                    </a:cubicBezTo>
                    <a:cubicBezTo>
                      <a:pt x="579" y="1176"/>
                      <a:pt x="598" y="1159"/>
                      <a:pt x="616" y="1141"/>
                    </a:cubicBezTo>
                    <a:moveTo>
                      <a:pt x="679" y="1073"/>
                    </a:moveTo>
                    <a:cubicBezTo>
                      <a:pt x="671" y="1083"/>
                      <a:pt x="662" y="1092"/>
                      <a:pt x="653" y="1102"/>
                    </a:cubicBezTo>
                    <a:cubicBezTo>
                      <a:pt x="653" y="1102"/>
                      <a:pt x="653" y="1102"/>
                      <a:pt x="653" y="1102"/>
                    </a:cubicBezTo>
                    <a:cubicBezTo>
                      <a:pt x="654" y="1102"/>
                      <a:pt x="654" y="1102"/>
                      <a:pt x="654" y="1103"/>
                    </a:cubicBezTo>
                    <a:cubicBezTo>
                      <a:pt x="663" y="1094"/>
                      <a:pt x="672" y="1085"/>
                      <a:pt x="680" y="1075"/>
                    </a:cubicBezTo>
                    <a:cubicBezTo>
                      <a:pt x="680" y="1075"/>
                      <a:pt x="680" y="1074"/>
                      <a:pt x="679" y="1073"/>
                    </a:cubicBezTo>
                    <a:moveTo>
                      <a:pt x="713" y="1034"/>
                    </a:moveTo>
                    <a:cubicBezTo>
                      <a:pt x="703" y="1046"/>
                      <a:pt x="693" y="1058"/>
                      <a:pt x="682" y="1070"/>
                    </a:cubicBezTo>
                    <a:cubicBezTo>
                      <a:pt x="682" y="1071"/>
                      <a:pt x="683" y="1072"/>
                      <a:pt x="683" y="1072"/>
                    </a:cubicBezTo>
                    <a:cubicBezTo>
                      <a:pt x="683" y="1072"/>
                      <a:pt x="683" y="1072"/>
                      <a:pt x="683" y="1072"/>
                    </a:cubicBezTo>
                    <a:cubicBezTo>
                      <a:pt x="694" y="1060"/>
                      <a:pt x="704" y="1048"/>
                      <a:pt x="714" y="1036"/>
                    </a:cubicBezTo>
                    <a:cubicBezTo>
                      <a:pt x="714" y="1035"/>
                      <a:pt x="714" y="1035"/>
                      <a:pt x="713" y="1034"/>
                    </a:cubicBezTo>
                    <a:moveTo>
                      <a:pt x="720" y="1013"/>
                    </a:moveTo>
                    <a:cubicBezTo>
                      <a:pt x="719" y="1014"/>
                      <a:pt x="718" y="1015"/>
                      <a:pt x="718" y="1016"/>
                    </a:cubicBezTo>
                    <a:cubicBezTo>
                      <a:pt x="719" y="1018"/>
                      <a:pt x="721" y="1021"/>
                      <a:pt x="722" y="1023"/>
                    </a:cubicBezTo>
                    <a:cubicBezTo>
                      <a:pt x="720" y="1026"/>
                      <a:pt x="718" y="1028"/>
                      <a:pt x="716" y="1031"/>
                    </a:cubicBezTo>
                    <a:cubicBezTo>
                      <a:pt x="716" y="1032"/>
                      <a:pt x="717" y="1032"/>
                      <a:pt x="717" y="1033"/>
                    </a:cubicBezTo>
                    <a:cubicBezTo>
                      <a:pt x="717" y="1033"/>
                      <a:pt x="717" y="1033"/>
                      <a:pt x="717" y="1033"/>
                    </a:cubicBezTo>
                    <a:cubicBezTo>
                      <a:pt x="720" y="1029"/>
                      <a:pt x="723" y="1026"/>
                      <a:pt x="726" y="1022"/>
                    </a:cubicBezTo>
                    <a:cubicBezTo>
                      <a:pt x="724" y="1019"/>
                      <a:pt x="722" y="1016"/>
                      <a:pt x="720" y="1013"/>
                    </a:cubicBezTo>
                    <a:moveTo>
                      <a:pt x="709" y="997"/>
                    </a:moveTo>
                    <a:cubicBezTo>
                      <a:pt x="709" y="998"/>
                      <a:pt x="708" y="1000"/>
                      <a:pt x="707" y="1001"/>
                    </a:cubicBezTo>
                    <a:cubicBezTo>
                      <a:pt x="710" y="1005"/>
                      <a:pt x="713" y="1010"/>
                      <a:pt x="716" y="1014"/>
                    </a:cubicBezTo>
                    <a:cubicBezTo>
                      <a:pt x="716" y="1014"/>
                      <a:pt x="716" y="1014"/>
                      <a:pt x="716" y="1014"/>
                    </a:cubicBezTo>
                    <a:cubicBezTo>
                      <a:pt x="717" y="1013"/>
                      <a:pt x="718" y="1012"/>
                      <a:pt x="719" y="1011"/>
                    </a:cubicBezTo>
                    <a:cubicBezTo>
                      <a:pt x="716" y="1007"/>
                      <a:pt x="713" y="1002"/>
                      <a:pt x="709" y="997"/>
                    </a:cubicBezTo>
                    <a:moveTo>
                      <a:pt x="703" y="988"/>
                    </a:moveTo>
                    <a:cubicBezTo>
                      <a:pt x="702" y="990"/>
                      <a:pt x="701" y="991"/>
                      <a:pt x="700" y="992"/>
                    </a:cubicBezTo>
                    <a:cubicBezTo>
                      <a:pt x="702" y="994"/>
                      <a:pt x="704" y="996"/>
                      <a:pt x="706" y="999"/>
                    </a:cubicBezTo>
                    <a:cubicBezTo>
                      <a:pt x="706" y="999"/>
                      <a:pt x="706" y="999"/>
                      <a:pt x="706" y="999"/>
                    </a:cubicBezTo>
                    <a:cubicBezTo>
                      <a:pt x="706" y="998"/>
                      <a:pt x="707" y="997"/>
                      <a:pt x="708" y="995"/>
                    </a:cubicBezTo>
                    <a:cubicBezTo>
                      <a:pt x="706" y="993"/>
                      <a:pt x="705" y="991"/>
                      <a:pt x="703" y="988"/>
                    </a:cubicBezTo>
                    <a:moveTo>
                      <a:pt x="618" y="889"/>
                    </a:moveTo>
                    <a:cubicBezTo>
                      <a:pt x="617" y="890"/>
                      <a:pt x="616" y="891"/>
                      <a:pt x="615" y="891"/>
                    </a:cubicBezTo>
                    <a:cubicBezTo>
                      <a:pt x="648" y="926"/>
                      <a:pt x="676" y="959"/>
                      <a:pt x="699" y="990"/>
                    </a:cubicBezTo>
                    <a:cubicBezTo>
                      <a:pt x="699" y="990"/>
                      <a:pt x="699" y="990"/>
                      <a:pt x="699" y="990"/>
                    </a:cubicBezTo>
                    <a:cubicBezTo>
                      <a:pt x="700" y="989"/>
                      <a:pt x="701" y="988"/>
                      <a:pt x="702" y="986"/>
                    </a:cubicBezTo>
                    <a:cubicBezTo>
                      <a:pt x="679" y="956"/>
                      <a:pt x="651" y="923"/>
                      <a:pt x="618" y="889"/>
                    </a:cubicBezTo>
                    <a:moveTo>
                      <a:pt x="600" y="743"/>
                    </a:moveTo>
                    <a:cubicBezTo>
                      <a:pt x="582" y="771"/>
                      <a:pt x="564" y="798"/>
                      <a:pt x="545" y="825"/>
                    </a:cubicBezTo>
                    <a:cubicBezTo>
                      <a:pt x="564" y="842"/>
                      <a:pt x="582" y="859"/>
                      <a:pt x="599" y="875"/>
                    </a:cubicBezTo>
                    <a:cubicBezTo>
                      <a:pt x="599" y="874"/>
                      <a:pt x="600" y="873"/>
                      <a:pt x="601" y="872"/>
                    </a:cubicBezTo>
                    <a:cubicBezTo>
                      <a:pt x="584" y="856"/>
                      <a:pt x="567" y="840"/>
                      <a:pt x="550" y="824"/>
                    </a:cubicBezTo>
                    <a:cubicBezTo>
                      <a:pt x="568" y="798"/>
                      <a:pt x="586" y="772"/>
                      <a:pt x="602" y="746"/>
                    </a:cubicBezTo>
                    <a:cubicBezTo>
                      <a:pt x="602" y="746"/>
                      <a:pt x="602" y="746"/>
                      <a:pt x="602" y="746"/>
                    </a:cubicBezTo>
                    <a:cubicBezTo>
                      <a:pt x="601" y="745"/>
                      <a:pt x="601" y="744"/>
                      <a:pt x="600" y="743"/>
                    </a:cubicBezTo>
                    <a:cubicBezTo>
                      <a:pt x="600" y="743"/>
                      <a:pt x="600" y="743"/>
                      <a:pt x="600" y="743"/>
                    </a:cubicBezTo>
                    <a:moveTo>
                      <a:pt x="628" y="697"/>
                    </a:moveTo>
                    <a:cubicBezTo>
                      <a:pt x="620" y="712"/>
                      <a:pt x="611" y="726"/>
                      <a:pt x="602" y="740"/>
                    </a:cubicBezTo>
                    <a:cubicBezTo>
                      <a:pt x="603" y="741"/>
                      <a:pt x="604" y="741"/>
                      <a:pt x="605" y="742"/>
                    </a:cubicBezTo>
                    <a:cubicBezTo>
                      <a:pt x="605" y="742"/>
                      <a:pt x="605" y="742"/>
                      <a:pt x="605" y="742"/>
                    </a:cubicBezTo>
                    <a:cubicBezTo>
                      <a:pt x="613" y="728"/>
                      <a:pt x="622" y="714"/>
                      <a:pt x="631" y="699"/>
                    </a:cubicBezTo>
                    <a:cubicBezTo>
                      <a:pt x="630" y="699"/>
                      <a:pt x="629" y="698"/>
                      <a:pt x="628" y="698"/>
                    </a:cubicBezTo>
                    <a:cubicBezTo>
                      <a:pt x="628" y="698"/>
                      <a:pt x="628" y="698"/>
                      <a:pt x="628" y="698"/>
                    </a:cubicBezTo>
                    <a:cubicBezTo>
                      <a:pt x="628" y="698"/>
                      <a:pt x="628" y="698"/>
                      <a:pt x="628" y="698"/>
                    </a:cubicBezTo>
                    <a:cubicBezTo>
                      <a:pt x="628" y="697"/>
                      <a:pt x="628" y="697"/>
                      <a:pt x="628" y="697"/>
                    </a:cubicBezTo>
                    <a:moveTo>
                      <a:pt x="715" y="529"/>
                    </a:moveTo>
                    <a:cubicBezTo>
                      <a:pt x="703" y="555"/>
                      <a:pt x="691" y="581"/>
                      <a:pt x="678" y="607"/>
                    </a:cubicBezTo>
                    <a:cubicBezTo>
                      <a:pt x="671" y="620"/>
                      <a:pt x="664" y="633"/>
                      <a:pt x="657" y="646"/>
                    </a:cubicBezTo>
                    <a:cubicBezTo>
                      <a:pt x="658" y="647"/>
                      <a:pt x="658" y="648"/>
                      <a:pt x="659" y="649"/>
                    </a:cubicBezTo>
                    <a:cubicBezTo>
                      <a:pt x="666" y="636"/>
                      <a:pt x="673" y="623"/>
                      <a:pt x="680" y="610"/>
                    </a:cubicBezTo>
                    <a:cubicBezTo>
                      <a:pt x="693" y="583"/>
                      <a:pt x="706" y="557"/>
                      <a:pt x="717" y="531"/>
                    </a:cubicBezTo>
                    <a:cubicBezTo>
                      <a:pt x="716" y="530"/>
                      <a:pt x="716" y="530"/>
                      <a:pt x="715" y="529"/>
                    </a:cubicBezTo>
                    <a:cubicBezTo>
                      <a:pt x="715" y="529"/>
                      <a:pt x="715" y="529"/>
                      <a:pt x="715" y="529"/>
                    </a:cubicBezTo>
                    <a:cubicBezTo>
                      <a:pt x="715" y="529"/>
                      <a:pt x="715" y="529"/>
                      <a:pt x="715" y="529"/>
                    </a:cubicBezTo>
                    <a:moveTo>
                      <a:pt x="790" y="302"/>
                    </a:moveTo>
                    <a:cubicBezTo>
                      <a:pt x="776" y="367"/>
                      <a:pt x="754" y="434"/>
                      <a:pt x="727" y="501"/>
                    </a:cubicBezTo>
                    <a:cubicBezTo>
                      <a:pt x="727" y="501"/>
                      <a:pt x="728" y="502"/>
                      <a:pt x="728" y="502"/>
                    </a:cubicBezTo>
                    <a:cubicBezTo>
                      <a:pt x="728" y="503"/>
                      <a:pt x="728" y="503"/>
                      <a:pt x="728" y="503"/>
                    </a:cubicBezTo>
                    <a:cubicBezTo>
                      <a:pt x="757" y="436"/>
                      <a:pt x="778" y="369"/>
                      <a:pt x="793" y="305"/>
                    </a:cubicBezTo>
                    <a:cubicBezTo>
                      <a:pt x="792" y="304"/>
                      <a:pt x="791" y="303"/>
                      <a:pt x="790" y="302"/>
                    </a:cubicBezTo>
                    <a:moveTo>
                      <a:pt x="809" y="197"/>
                    </a:moveTo>
                    <a:cubicBezTo>
                      <a:pt x="805" y="231"/>
                      <a:pt x="799" y="265"/>
                      <a:pt x="791" y="299"/>
                    </a:cubicBezTo>
                    <a:cubicBezTo>
                      <a:pt x="792" y="300"/>
                      <a:pt x="793" y="300"/>
                      <a:pt x="794" y="301"/>
                    </a:cubicBezTo>
                    <a:cubicBezTo>
                      <a:pt x="794" y="301"/>
                      <a:pt x="794" y="301"/>
                      <a:pt x="794" y="301"/>
                    </a:cubicBezTo>
                    <a:cubicBezTo>
                      <a:pt x="801" y="267"/>
                      <a:pt x="807" y="233"/>
                      <a:pt x="811" y="199"/>
                    </a:cubicBezTo>
                    <a:cubicBezTo>
                      <a:pt x="810" y="199"/>
                      <a:pt x="809" y="198"/>
                      <a:pt x="809" y="197"/>
                    </a:cubicBezTo>
                    <a:moveTo>
                      <a:pt x="808" y="0"/>
                    </a:moveTo>
                    <a:cubicBezTo>
                      <a:pt x="817" y="61"/>
                      <a:pt x="817" y="126"/>
                      <a:pt x="809" y="194"/>
                    </a:cubicBezTo>
                    <a:cubicBezTo>
                      <a:pt x="810" y="195"/>
                      <a:pt x="811" y="195"/>
                      <a:pt x="811" y="196"/>
                    </a:cubicBezTo>
                    <a:cubicBezTo>
                      <a:pt x="811" y="196"/>
                      <a:pt x="811" y="196"/>
                      <a:pt x="811" y="196"/>
                    </a:cubicBezTo>
                    <a:cubicBezTo>
                      <a:pt x="819" y="128"/>
                      <a:pt x="819" y="63"/>
                      <a:pt x="810" y="2"/>
                    </a:cubicBezTo>
                    <a:cubicBezTo>
                      <a:pt x="810" y="1"/>
                      <a:pt x="810" y="1"/>
                      <a:pt x="809" y="1"/>
                    </a:cubicBezTo>
                    <a:cubicBezTo>
                      <a:pt x="809" y="1"/>
                      <a:pt x="809" y="1"/>
                      <a:pt x="809" y="1"/>
                    </a:cubicBezTo>
                    <a:cubicBezTo>
                      <a:pt x="809" y="1"/>
                      <a:pt x="809" y="1"/>
                      <a:pt x="809" y="1"/>
                    </a:cubicBezTo>
                    <a:cubicBezTo>
                      <a:pt x="809" y="1"/>
                      <a:pt x="809" y="1"/>
                      <a:pt x="808" y="0"/>
                    </a:cubicBezTo>
                    <a:cubicBezTo>
                      <a:pt x="808" y="0"/>
                      <a:pt x="808" y="0"/>
                      <a:pt x="80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89" name="Freeform 253"/>
              <p:cNvSpPr>
                <a:spLocks noEditPoints="1"/>
              </p:cNvSpPr>
              <p:nvPr/>
            </p:nvSpPr>
            <p:spPr bwMode="auto">
              <a:xfrm>
                <a:off x="875" y="1211"/>
                <a:ext cx="904" cy="2115"/>
              </a:xfrm>
              <a:custGeom>
                <a:avLst/>
                <a:gdLst>
                  <a:gd name="T0" fmla="*/ 0 w 582"/>
                  <a:gd name="T1" fmla="*/ 1361 h 1362"/>
                  <a:gd name="T2" fmla="*/ 2 w 582"/>
                  <a:gd name="T3" fmla="*/ 1362 h 1362"/>
                  <a:gd name="T4" fmla="*/ 20 w 582"/>
                  <a:gd name="T5" fmla="*/ 1350 h 1362"/>
                  <a:gd name="T6" fmla="*/ 233 w 582"/>
                  <a:gd name="T7" fmla="*/ 968 h 1362"/>
                  <a:gd name="T8" fmla="*/ 232 w 582"/>
                  <a:gd name="T9" fmla="*/ 1071 h 1362"/>
                  <a:gd name="T10" fmla="*/ 281 w 582"/>
                  <a:gd name="T11" fmla="*/ 1114 h 1362"/>
                  <a:gd name="T12" fmla="*/ 175 w 582"/>
                  <a:gd name="T13" fmla="*/ 1220 h 1362"/>
                  <a:gd name="T14" fmla="*/ 172 w 582"/>
                  <a:gd name="T15" fmla="*/ 1223 h 1362"/>
                  <a:gd name="T16" fmla="*/ 23 w 582"/>
                  <a:gd name="T17" fmla="*/ 1348 h 1362"/>
                  <a:gd name="T18" fmla="*/ 174 w 582"/>
                  <a:gd name="T19" fmla="*/ 1225 h 1362"/>
                  <a:gd name="T20" fmla="*/ 286 w 582"/>
                  <a:gd name="T21" fmla="*/ 1113 h 1362"/>
                  <a:gd name="T22" fmla="*/ 237 w 582"/>
                  <a:gd name="T23" fmla="*/ 1070 h 1362"/>
                  <a:gd name="T24" fmla="*/ 235 w 582"/>
                  <a:gd name="T25" fmla="*/ 1068 h 1362"/>
                  <a:gd name="T26" fmla="*/ 236 w 582"/>
                  <a:gd name="T27" fmla="*/ 969 h 1362"/>
                  <a:gd name="T28" fmla="*/ 233 w 582"/>
                  <a:gd name="T29" fmla="*/ 968 h 1362"/>
                  <a:gd name="T30" fmla="*/ 253 w 582"/>
                  <a:gd name="T31" fmla="*/ 942 h 1362"/>
                  <a:gd name="T32" fmla="*/ 255 w 582"/>
                  <a:gd name="T33" fmla="*/ 945 h 1362"/>
                  <a:gd name="T34" fmla="*/ 352 w 582"/>
                  <a:gd name="T35" fmla="*/ 797 h 1362"/>
                  <a:gd name="T36" fmla="*/ 351 w 582"/>
                  <a:gd name="T37" fmla="*/ 797 h 1362"/>
                  <a:gd name="T38" fmla="*/ 368 w 582"/>
                  <a:gd name="T39" fmla="*/ 769 h 1362"/>
                  <a:gd name="T40" fmla="*/ 400 w 582"/>
                  <a:gd name="T41" fmla="*/ 720 h 1362"/>
                  <a:gd name="T42" fmla="*/ 478 w 582"/>
                  <a:gd name="T43" fmla="*/ 557 h 1362"/>
                  <a:gd name="T44" fmla="*/ 400 w 582"/>
                  <a:gd name="T45" fmla="*/ 714 h 1362"/>
                  <a:gd name="T46" fmla="*/ 402 w 582"/>
                  <a:gd name="T47" fmla="*/ 717 h 1362"/>
                  <a:gd name="T48" fmla="*/ 481 w 582"/>
                  <a:gd name="T49" fmla="*/ 560 h 1362"/>
                  <a:gd name="T50" fmla="*/ 506 w 582"/>
                  <a:gd name="T51" fmla="*/ 489 h 1362"/>
                  <a:gd name="T52" fmla="*/ 482 w 582"/>
                  <a:gd name="T53" fmla="*/ 556 h 1362"/>
                  <a:gd name="T54" fmla="*/ 509 w 582"/>
                  <a:gd name="T55" fmla="*/ 491 h 1362"/>
                  <a:gd name="T56" fmla="*/ 547 w 582"/>
                  <a:gd name="T57" fmla="*/ 369 h 1362"/>
                  <a:gd name="T58" fmla="*/ 507 w 582"/>
                  <a:gd name="T59" fmla="*/ 486 h 1362"/>
                  <a:gd name="T60" fmla="*/ 510 w 582"/>
                  <a:gd name="T61" fmla="*/ 488 h 1362"/>
                  <a:gd name="T62" fmla="*/ 549 w 582"/>
                  <a:gd name="T63" fmla="*/ 371 h 1362"/>
                  <a:gd name="T64" fmla="*/ 542 w 582"/>
                  <a:gd name="T65" fmla="*/ 0 h 1362"/>
                  <a:gd name="T66" fmla="*/ 579 w 582"/>
                  <a:gd name="T67" fmla="*/ 224 h 1362"/>
                  <a:gd name="T68" fmla="*/ 562 w 582"/>
                  <a:gd name="T69" fmla="*/ 325 h 1362"/>
                  <a:gd name="T70" fmla="*/ 531 w 582"/>
                  <a:gd name="T71" fmla="*/ 184 h 1362"/>
                  <a:gd name="T72" fmla="*/ 542 w 582"/>
                  <a:gd name="T73" fmla="*/ 1 h 1362"/>
                  <a:gd name="T74" fmla="*/ 542 w 582"/>
                  <a:gd name="T75" fmla="*/ 1 h 1362"/>
                  <a:gd name="T76" fmla="*/ 542 w 582"/>
                  <a:gd name="T77" fmla="*/ 0 h 1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2" h="1362">
                    <a:moveTo>
                      <a:pt x="18" y="1348"/>
                    </a:moveTo>
                    <a:cubicBezTo>
                      <a:pt x="12" y="1353"/>
                      <a:pt x="6" y="1357"/>
                      <a:pt x="0" y="1361"/>
                    </a:cubicBezTo>
                    <a:cubicBezTo>
                      <a:pt x="0" y="1361"/>
                      <a:pt x="0" y="1361"/>
                      <a:pt x="0" y="1361"/>
                    </a:cubicBezTo>
                    <a:cubicBezTo>
                      <a:pt x="1" y="1361"/>
                      <a:pt x="1" y="1362"/>
                      <a:pt x="2" y="1362"/>
                    </a:cubicBezTo>
                    <a:cubicBezTo>
                      <a:pt x="2" y="1362"/>
                      <a:pt x="2" y="1362"/>
                      <a:pt x="2" y="1362"/>
                    </a:cubicBezTo>
                    <a:cubicBezTo>
                      <a:pt x="8" y="1358"/>
                      <a:pt x="14" y="1354"/>
                      <a:pt x="20" y="1350"/>
                    </a:cubicBezTo>
                    <a:cubicBezTo>
                      <a:pt x="19" y="1349"/>
                      <a:pt x="18" y="1349"/>
                      <a:pt x="18" y="1348"/>
                    </a:cubicBezTo>
                    <a:moveTo>
                      <a:pt x="233" y="968"/>
                    </a:moveTo>
                    <a:cubicBezTo>
                      <a:pt x="217" y="989"/>
                      <a:pt x="200" y="1010"/>
                      <a:pt x="183" y="1031"/>
                    </a:cubicBezTo>
                    <a:cubicBezTo>
                      <a:pt x="200" y="1044"/>
                      <a:pt x="216" y="1058"/>
                      <a:pt x="232" y="1071"/>
                    </a:cubicBezTo>
                    <a:cubicBezTo>
                      <a:pt x="233" y="1072"/>
                      <a:pt x="234" y="1072"/>
                      <a:pt x="234" y="1073"/>
                    </a:cubicBezTo>
                    <a:cubicBezTo>
                      <a:pt x="250" y="1087"/>
                      <a:pt x="266" y="1100"/>
                      <a:pt x="281" y="1114"/>
                    </a:cubicBezTo>
                    <a:cubicBezTo>
                      <a:pt x="247" y="1151"/>
                      <a:pt x="212" y="1186"/>
                      <a:pt x="175" y="1220"/>
                    </a:cubicBezTo>
                    <a:cubicBezTo>
                      <a:pt x="175" y="1220"/>
                      <a:pt x="175" y="1220"/>
                      <a:pt x="175" y="1220"/>
                    </a:cubicBezTo>
                    <a:cubicBezTo>
                      <a:pt x="174" y="1221"/>
                      <a:pt x="173" y="1222"/>
                      <a:pt x="172" y="1223"/>
                    </a:cubicBezTo>
                    <a:cubicBezTo>
                      <a:pt x="172" y="1223"/>
                      <a:pt x="172" y="1223"/>
                      <a:pt x="172" y="1223"/>
                    </a:cubicBezTo>
                    <a:cubicBezTo>
                      <a:pt x="124" y="1267"/>
                      <a:pt x="73" y="1308"/>
                      <a:pt x="21" y="1346"/>
                    </a:cubicBezTo>
                    <a:cubicBezTo>
                      <a:pt x="22" y="1346"/>
                      <a:pt x="22" y="1347"/>
                      <a:pt x="23" y="1348"/>
                    </a:cubicBezTo>
                    <a:cubicBezTo>
                      <a:pt x="23" y="1348"/>
                      <a:pt x="23" y="1348"/>
                      <a:pt x="23" y="1348"/>
                    </a:cubicBezTo>
                    <a:cubicBezTo>
                      <a:pt x="75" y="1310"/>
                      <a:pt x="126" y="1269"/>
                      <a:pt x="174" y="1225"/>
                    </a:cubicBezTo>
                    <a:cubicBezTo>
                      <a:pt x="175" y="1224"/>
                      <a:pt x="176" y="1223"/>
                      <a:pt x="177" y="1222"/>
                    </a:cubicBezTo>
                    <a:cubicBezTo>
                      <a:pt x="215" y="1188"/>
                      <a:pt x="251" y="1151"/>
                      <a:pt x="286" y="1113"/>
                    </a:cubicBezTo>
                    <a:cubicBezTo>
                      <a:pt x="270" y="1099"/>
                      <a:pt x="254" y="1084"/>
                      <a:pt x="237" y="1070"/>
                    </a:cubicBezTo>
                    <a:cubicBezTo>
                      <a:pt x="237" y="1070"/>
                      <a:pt x="237" y="1070"/>
                      <a:pt x="237" y="1070"/>
                    </a:cubicBezTo>
                    <a:cubicBezTo>
                      <a:pt x="236" y="1069"/>
                      <a:pt x="235" y="1069"/>
                      <a:pt x="235" y="1068"/>
                    </a:cubicBezTo>
                    <a:cubicBezTo>
                      <a:pt x="235" y="1068"/>
                      <a:pt x="235" y="1068"/>
                      <a:pt x="235" y="1068"/>
                    </a:cubicBezTo>
                    <a:cubicBezTo>
                      <a:pt x="220" y="1055"/>
                      <a:pt x="204" y="1043"/>
                      <a:pt x="188" y="1030"/>
                    </a:cubicBezTo>
                    <a:cubicBezTo>
                      <a:pt x="205" y="1010"/>
                      <a:pt x="221" y="990"/>
                      <a:pt x="236" y="969"/>
                    </a:cubicBezTo>
                    <a:cubicBezTo>
                      <a:pt x="235" y="969"/>
                      <a:pt x="234" y="968"/>
                      <a:pt x="233" y="968"/>
                    </a:cubicBezTo>
                    <a:cubicBezTo>
                      <a:pt x="233" y="968"/>
                      <a:pt x="233" y="968"/>
                      <a:pt x="233" y="968"/>
                    </a:cubicBezTo>
                    <a:moveTo>
                      <a:pt x="351" y="797"/>
                    </a:moveTo>
                    <a:cubicBezTo>
                      <a:pt x="320" y="846"/>
                      <a:pt x="287" y="895"/>
                      <a:pt x="253" y="942"/>
                    </a:cubicBezTo>
                    <a:cubicBezTo>
                      <a:pt x="253" y="942"/>
                      <a:pt x="253" y="942"/>
                      <a:pt x="253" y="942"/>
                    </a:cubicBezTo>
                    <a:cubicBezTo>
                      <a:pt x="253" y="943"/>
                      <a:pt x="254" y="944"/>
                      <a:pt x="255" y="945"/>
                    </a:cubicBezTo>
                    <a:cubicBezTo>
                      <a:pt x="290" y="897"/>
                      <a:pt x="323" y="848"/>
                      <a:pt x="355" y="798"/>
                    </a:cubicBezTo>
                    <a:cubicBezTo>
                      <a:pt x="353" y="798"/>
                      <a:pt x="353" y="797"/>
                      <a:pt x="352" y="797"/>
                    </a:cubicBezTo>
                    <a:cubicBezTo>
                      <a:pt x="352" y="797"/>
                      <a:pt x="352" y="797"/>
                      <a:pt x="351" y="797"/>
                    </a:cubicBezTo>
                    <a:cubicBezTo>
                      <a:pt x="351" y="797"/>
                      <a:pt x="351" y="797"/>
                      <a:pt x="351" y="797"/>
                    </a:cubicBezTo>
                    <a:moveTo>
                      <a:pt x="398" y="718"/>
                    </a:moveTo>
                    <a:cubicBezTo>
                      <a:pt x="388" y="735"/>
                      <a:pt x="378" y="752"/>
                      <a:pt x="368" y="769"/>
                    </a:cubicBezTo>
                    <a:cubicBezTo>
                      <a:pt x="369" y="770"/>
                      <a:pt x="370" y="771"/>
                      <a:pt x="370" y="772"/>
                    </a:cubicBezTo>
                    <a:cubicBezTo>
                      <a:pt x="381" y="755"/>
                      <a:pt x="391" y="738"/>
                      <a:pt x="400" y="720"/>
                    </a:cubicBezTo>
                    <a:cubicBezTo>
                      <a:pt x="399" y="719"/>
                      <a:pt x="398" y="719"/>
                      <a:pt x="398" y="718"/>
                    </a:cubicBezTo>
                    <a:moveTo>
                      <a:pt x="478" y="557"/>
                    </a:moveTo>
                    <a:cubicBezTo>
                      <a:pt x="464" y="588"/>
                      <a:pt x="450" y="618"/>
                      <a:pt x="434" y="649"/>
                    </a:cubicBezTo>
                    <a:cubicBezTo>
                      <a:pt x="423" y="671"/>
                      <a:pt x="411" y="693"/>
                      <a:pt x="400" y="714"/>
                    </a:cubicBezTo>
                    <a:cubicBezTo>
                      <a:pt x="400" y="715"/>
                      <a:pt x="401" y="716"/>
                      <a:pt x="402" y="717"/>
                    </a:cubicBezTo>
                    <a:cubicBezTo>
                      <a:pt x="402" y="717"/>
                      <a:pt x="402" y="717"/>
                      <a:pt x="402" y="717"/>
                    </a:cubicBezTo>
                    <a:cubicBezTo>
                      <a:pt x="414" y="695"/>
                      <a:pt x="426" y="673"/>
                      <a:pt x="437" y="652"/>
                    </a:cubicBezTo>
                    <a:cubicBezTo>
                      <a:pt x="453" y="621"/>
                      <a:pt x="467" y="590"/>
                      <a:pt x="481" y="560"/>
                    </a:cubicBezTo>
                    <a:cubicBezTo>
                      <a:pt x="480" y="559"/>
                      <a:pt x="479" y="558"/>
                      <a:pt x="478" y="557"/>
                    </a:cubicBezTo>
                    <a:moveTo>
                      <a:pt x="506" y="489"/>
                    </a:moveTo>
                    <a:cubicBezTo>
                      <a:pt x="498" y="511"/>
                      <a:pt x="489" y="532"/>
                      <a:pt x="479" y="554"/>
                    </a:cubicBezTo>
                    <a:cubicBezTo>
                      <a:pt x="480" y="555"/>
                      <a:pt x="481" y="555"/>
                      <a:pt x="482" y="556"/>
                    </a:cubicBezTo>
                    <a:cubicBezTo>
                      <a:pt x="482" y="556"/>
                      <a:pt x="482" y="556"/>
                      <a:pt x="482" y="556"/>
                    </a:cubicBezTo>
                    <a:cubicBezTo>
                      <a:pt x="492" y="534"/>
                      <a:pt x="500" y="513"/>
                      <a:pt x="509" y="491"/>
                    </a:cubicBezTo>
                    <a:cubicBezTo>
                      <a:pt x="508" y="491"/>
                      <a:pt x="507" y="490"/>
                      <a:pt x="506" y="489"/>
                    </a:cubicBezTo>
                    <a:moveTo>
                      <a:pt x="547" y="369"/>
                    </a:moveTo>
                    <a:cubicBezTo>
                      <a:pt x="536" y="407"/>
                      <a:pt x="522" y="446"/>
                      <a:pt x="507" y="486"/>
                    </a:cubicBezTo>
                    <a:cubicBezTo>
                      <a:pt x="507" y="486"/>
                      <a:pt x="507" y="486"/>
                      <a:pt x="507" y="486"/>
                    </a:cubicBezTo>
                    <a:cubicBezTo>
                      <a:pt x="508" y="486"/>
                      <a:pt x="509" y="487"/>
                      <a:pt x="510" y="488"/>
                    </a:cubicBezTo>
                    <a:cubicBezTo>
                      <a:pt x="510" y="488"/>
                      <a:pt x="510" y="488"/>
                      <a:pt x="510" y="488"/>
                    </a:cubicBezTo>
                    <a:cubicBezTo>
                      <a:pt x="510" y="488"/>
                      <a:pt x="510" y="488"/>
                      <a:pt x="510" y="488"/>
                    </a:cubicBezTo>
                    <a:cubicBezTo>
                      <a:pt x="525" y="448"/>
                      <a:pt x="538" y="409"/>
                      <a:pt x="549" y="371"/>
                    </a:cubicBezTo>
                    <a:cubicBezTo>
                      <a:pt x="548" y="370"/>
                      <a:pt x="548" y="370"/>
                      <a:pt x="547" y="369"/>
                    </a:cubicBezTo>
                    <a:moveTo>
                      <a:pt x="542" y="0"/>
                    </a:moveTo>
                    <a:cubicBezTo>
                      <a:pt x="545" y="57"/>
                      <a:pt x="540" y="119"/>
                      <a:pt x="527" y="185"/>
                    </a:cubicBezTo>
                    <a:cubicBezTo>
                      <a:pt x="545" y="198"/>
                      <a:pt x="562" y="211"/>
                      <a:pt x="579" y="224"/>
                    </a:cubicBezTo>
                    <a:cubicBezTo>
                      <a:pt x="574" y="256"/>
                      <a:pt x="567" y="289"/>
                      <a:pt x="559" y="322"/>
                    </a:cubicBezTo>
                    <a:cubicBezTo>
                      <a:pt x="560" y="323"/>
                      <a:pt x="561" y="324"/>
                      <a:pt x="562" y="325"/>
                    </a:cubicBezTo>
                    <a:cubicBezTo>
                      <a:pt x="570" y="290"/>
                      <a:pt x="577" y="256"/>
                      <a:pt x="582" y="223"/>
                    </a:cubicBezTo>
                    <a:cubicBezTo>
                      <a:pt x="565" y="210"/>
                      <a:pt x="548" y="197"/>
                      <a:pt x="531" y="184"/>
                    </a:cubicBezTo>
                    <a:cubicBezTo>
                      <a:pt x="543" y="119"/>
                      <a:pt x="547" y="57"/>
                      <a:pt x="544" y="2"/>
                    </a:cubicBezTo>
                    <a:cubicBezTo>
                      <a:pt x="543" y="1"/>
                      <a:pt x="543" y="1"/>
                      <a:pt x="542" y="1"/>
                    </a:cubicBezTo>
                    <a:cubicBezTo>
                      <a:pt x="542" y="1"/>
                      <a:pt x="542" y="1"/>
                      <a:pt x="542" y="1"/>
                    </a:cubicBezTo>
                    <a:cubicBezTo>
                      <a:pt x="542" y="1"/>
                      <a:pt x="542" y="1"/>
                      <a:pt x="542" y="1"/>
                    </a:cubicBezTo>
                    <a:cubicBezTo>
                      <a:pt x="542" y="1"/>
                      <a:pt x="542" y="1"/>
                      <a:pt x="542" y="0"/>
                    </a:cubicBezTo>
                    <a:cubicBezTo>
                      <a:pt x="542" y="0"/>
                      <a:pt x="542" y="0"/>
                      <a:pt x="5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0" name="Freeform 254"/>
              <p:cNvSpPr>
                <a:spLocks noEditPoints="1"/>
              </p:cNvSpPr>
              <p:nvPr/>
            </p:nvSpPr>
            <p:spPr bwMode="auto">
              <a:xfrm>
                <a:off x="348" y="2175"/>
                <a:ext cx="1675" cy="902"/>
              </a:xfrm>
              <a:custGeom>
                <a:avLst/>
                <a:gdLst>
                  <a:gd name="T0" fmla="*/ 1069 w 1079"/>
                  <a:gd name="T1" fmla="*/ 581 h 581"/>
                  <a:gd name="T2" fmla="*/ 1072 w 1079"/>
                  <a:gd name="T3" fmla="*/ 576 h 581"/>
                  <a:gd name="T4" fmla="*/ 1070 w 1079"/>
                  <a:gd name="T5" fmla="*/ 578 h 581"/>
                  <a:gd name="T6" fmla="*/ 1077 w 1079"/>
                  <a:gd name="T7" fmla="*/ 554 h 581"/>
                  <a:gd name="T8" fmla="*/ 1075 w 1079"/>
                  <a:gd name="T9" fmla="*/ 556 h 581"/>
                  <a:gd name="T10" fmla="*/ 1078 w 1079"/>
                  <a:gd name="T11" fmla="*/ 522 h 581"/>
                  <a:gd name="T12" fmla="*/ 1069 w 1079"/>
                  <a:gd name="T13" fmla="*/ 484 h 581"/>
                  <a:gd name="T14" fmla="*/ 1078 w 1079"/>
                  <a:gd name="T15" fmla="*/ 520 h 581"/>
                  <a:gd name="T16" fmla="*/ 1055 w 1079"/>
                  <a:gd name="T17" fmla="*/ 447 h 581"/>
                  <a:gd name="T18" fmla="*/ 1066 w 1079"/>
                  <a:gd name="T19" fmla="*/ 468 h 581"/>
                  <a:gd name="T20" fmla="*/ 1019 w 1079"/>
                  <a:gd name="T21" fmla="*/ 375 h 581"/>
                  <a:gd name="T22" fmla="*/ 1054 w 1079"/>
                  <a:gd name="T23" fmla="*/ 445 h 581"/>
                  <a:gd name="T24" fmla="*/ 1008 w 1079"/>
                  <a:gd name="T25" fmla="*/ 359 h 581"/>
                  <a:gd name="T26" fmla="*/ 1016 w 1079"/>
                  <a:gd name="T27" fmla="*/ 377 h 581"/>
                  <a:gd name="T28" fmla="*/ 859 w 1079"/>
                  <a:gd name="T29" fmla="*/ 195 h 581"/>
                  <a:gd name="T30" fmla="*/ 902 w 1079"/>
                  <a:gd name="T31" fmla="*/ 242 h 581"/>
                  <a:gd name="T32" fmla="*/ 1005 w 1079"/>
                  <a:gd name="T33" fmla="*/ 361 h 581"/>
                  <a:gd name="T34" fmla="*/ 907 w 1079"/>
                  <a:gd name="T35" fmla="*/ 242 h 581"/>
                  <a:gd name="T36" fmla="*/ 905 w 1079"/>
                  <a:gd name="T37" fmla="*/ 240 h 581"/>
                  <a:gd name="T38" fmla="*/ 798 w 1079"/>
                  <a:gd name="T39" fmla="*/ 141 h 581"/>
                  <a:gd name="T40" fmla="*/ 823 w 1079"/>
                  <a:gd name="T41" fmla="*/ 163 h 581"/>
                  <a:gd name="T42" fmla="*/ 823 w 1079"/>
                  <a:gd name="T43" fmla="*/ 163 h 581"/>
                  <a:gd name="T44" fmla="*/ 261 w 1079"/>
                  <a:gd name="T45" fmla="*/ 165 h 581"/>
                  <a:gd name="T46" fmla="*/ 259 w 1079"/>
                  <a:gd name="T47" fmla="*/ 169 h 581"/>
                  <a:gd name="T48" fmla="*/ 120 w 1079"/>
                  <a:gd name="T49" fmla="*/ 125 h 581"/>
                  <a:gd name="T50" fmla="*/ 101 w 1079"/>
                  <a:gd name="T51" fmla="*/ 115 h 581"/>
                  <a:gd name="T52" fmla="*/ 118 w 1079"/>
                  <a:gd name="T53" fmla="*/ 128 h 581"/>
                  <a:gd name="T54" fmla="*/ 264 w 1079"/>
                  <a:gd name="T55" fmla="*/ 167 h 581"/>
                  <a:gd name="T56" fmla="*/ 1 w 1079"/>
                  <a:gd name="T57" fmla="*/ 65 h 581"/>
                  <a:gd name="T58" fmla="*/ 13 w 1079"/>
                  <a:gd name="T59" fmla="*/ 75 h 581"/>
                  <a:gd name="T60" fmla="*/ 52 w 1079"/>
                  <a:gd name="T61" fmla="*/ 92 h 581"/>
                  <a:gd name="T62" fmla="*/ 14 w 1079"/>
                  <a:gd name="T63" fmla="*/ 71 h 581"/>
                  <a:gd name="T64" fmla="*/ 11 w 1079"/>
                  <a:gd name="T65" fmla="*/ 70 h 581"/>
                  <a:gd name="T66" fmla="*/ 651 w 1079"/>
                  <a:gd name="T67" fmla="*/ 66 h 581"/>
                  <a:gd name="T68" fmla="*/ 647 w 1079"/>
                  <a:gd name="T69" fmla="*/ 74 h 581"/>
                  <a:gd name="T70" fmla="*/ 630 w 1079"/>
                  <a:gd name="T71" fmla="*/ 110 h 581"/>
                  <a:gd name="T72" fmla="*/ 668 w 1079"/>
                  <a:gd name="T73" fmla="*/ 44 h 581"/>
                  <a:gd name="T74" fmla="*/ 793 w 1079"/>
                  <a:gd name="T75" fmla="*/ 142 h 581"/>
                  <a:gd name="T76" fmla="*/ 742 w 1079"/>
                  <a:gd name="T77" fmla="*/ 96 h 581"/>
                  <a:gd name="T78" fmla="*/ 740 w 1079"/>
                  <a:gd name="T79" fmla="*/ 93 h 581"/>
                  <a:gd name="T80" fmla="*/ 323 w 1079"/>
                  <a:gd name="T81" fmla="*/ 59 h 581"/>
                  <a:gd name="T82" fmla="*/ 363 w 1079"/>
                  <a:gd name="T83" fmla="*/ 9 h 581"/>
                  <a:gd name="T84" fmla="*/ 454 w 1079"/>
                  <a:gd name="T85" fmla="*/ 64 h 581"/>
                  <a:gd name="T86" fmla="*/ 542 w 1079"/>
                  <a:gd name="T87" fmla="*/ 123 h 581"/>
                  <a:gd name="T88" fmla="*/ 628 w 1079"/>
                  <a:gd name="T89" fmla="*/ 113 h 581"/>
                  <a:gd name="T90" fmla="*/ 547 w 1079"/>
                  <a:gd name="T91" fmla="*/ 121 h 581"/>
                  <a:gd name="T92" fmla="*/ 544 w 1079"/>
                  <a:gd name="T93" fmla="*/ 119 h 581"/>
                  <a:gd name="T94" fmla="*/ 471 w 1079"/>
                  <a:gd name="T95" fmla="*/ 71 h 581"/>
                  <a:gd name="T96" fmla="*/ 456 w 1079"/>
                  <a:gd name="T97" fmla="*/ 61 h 581"/>
                  <a:gd name="T98" fmla="*/ 368 w 1079"/>
                  <a:gd name="T99" fmla="*/ 7 h 581"/>
                  <a:gd name="T100" fmla="*/ 365 w 1079"/>
                  <a:gd name="T101" fmla="*/ 5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79" h="581">
                    <a:moveTo>
                      <a:pt x="1072" y="576"/>
                    </a:moveTo>
                    <a:cubicBezTo>
                      <a:pt x="1071" y="577"/>
                      <a:pt x="1070" y="578"/>
                      <a:pt x="1069" y="579"/>
                    </a:cubicBezTo>
                    <a:cubicBezTo>
                      <a:pt x="1069" y="580"/>
                      <a:pt x="1069" y="581"/>
                      <a:pt x="1069" y="581"/>
                    </a:cubicBezTo>
                    <a:cubicBezTo>
                      <a:pt x="1069" y="580"/>
                      <a:pt x="1070" y="579"/>
                      <a:pt x="1071" y="578"/>
                    </a:cubicBezTo>
                    <a:cubicBezTo>
                      <a:pt x="1071" y="578"/>
                      <a:pt x="1071" y="578"/>
                      <a:pt x="1071" y="578"/>
                    </a:cubicBezTo>
                    <a:cubicBezTo>
                      <a:pt x="1071" y="577"/>
                      <a:pt x="1071" y="576"/>
                      <a:pt x="1072" y="576"/>
                    </a:cubicBezTo>
                    <a:moveTo>
                      <a:pt x="1077" y="554"/>
                    </a:moveTo>
                    <a:cubicBezTo>
                      <a:pt x="1076" y="555"/>
                      <a:pt x="1076" y="556"/>
                      <a:pt x="1075" y="557"/>
                    </a:cubicBezTo>
                    <a:cubicBezTo>
                      <a:pt x="1074" y="564"/>
                      <a:pt x="1072" y="571"/>
                      <a:pt x="1070" y="578"/>
                    </a:cubicBezTo>
                    <a:cubicBezTo>
                      <a:pt x="1071" y="577"/>
                      <a:pt x="1071" y="576"/>
                      <a:pt x="1072" y="574"/>
                    </a:cubicBezTo>
                    <a:cubicBezTo>
                      <a:pt x="1072" y="574"/>
                      <a:pt x="1072" y="574"/>
                      <a:pt x="1072" y="574"/>
                    </a:cubicBezTo>
                    <a:cubicBezTo>
                      <a:pt x="1074" y="568"/>
                      <a:pt x="1076" y="561"/>
                      <a:pt x="1077" y="554"/>
                    </a:cubicBezTo>
                    <a:moveTo>
                      <a:pt x="1078" y="522"/>
                    </a:moveTo>
                    <a:cubicBezTo>
                      <a:pt x="1078" y="523"/>
                      <a:pt x="1077" y="524"/>
                      <a:pt x="1076" y="525"/>
                    </a:cubicBezTo>
                    <a:cubicBezTo>
                      <a:pt x="1077" y="536"/>
                      <a:pt x="1077" y="546"/>
                      <a:pt x="1075" y="556"/>
                    </a:cubicBezTo>
                    <a:cubicBezTo>
                      <a:pt x="1076" y="555"/>
                      <a:pt x="1077" y="553"/>
                      <a:pt x="1077" y="552"/>
                    </a:cubicBezTo>
                    <a:cubicBezTo>
                      <a:pt x="1077" y="552"/>
                      <a:pt x="1077" y="552"/>
                      <a:pt x="1077" y="552"/>
                    </a:cubicBezTo>
                    <a:cubicBezTo>
                      <a:pt x="1079" y="543"/>
                      <a:pt x="1079" y="532"/>
                      <a:pt x="1078" y="522"/>
                    </a:cubicBezTo>
                    <a:moveTo>
                      <a:pt x="1071" y="481"/>
                    </a:moveTo>
                    <a:cubicBezTo>
                      <a:pt x="1070" y="481"/>
                      <a:pt x="1070" y="482"/>
                      <a:pt x="1069" y="484"/>
                    </a:cubicBezTo>
                    <a:cubicBezTo>
                      <a:pt x="1069" y="484"/>
                      <a:pt x="1069" y="484"/>
                      <a:pt x="1069" y="484"/>
                    </a:cubicBezTo>
                    <a:cubicBezTo>
                      <a:pt x="1073" y="498"/>
                      <a:pt x="1075" y="511"/>
                      <a:pt x="1076" y="524"/>
                    </a:cubicBezTo>
                    <a:cubicBezTo>
                      <a:pt x="1076" y="524"/>
                      <a:pt x="1076" y="524"/>
                      <a:pt x="1076" y="524"/>
                    </a:cubicBezTo>
                    <a:cubicBezTo>
                      <a:pt x="1077" y="522"/>
                      <a:pt x="1078" y="521"/>
                      <a:pt x="1078" y="520"/>
                    </a:cubicBezTo>
                    <a:cubicBezTo>
                      <a:pt x="1077" y="508"/>
                      <a:pt x="1075" y="494"/>
                      <a:pt x="1071" y="481"/>
                    </a:cubicBezTo>
                    <a:moveTo>
                      <a:pt x="1057" y="443"/>
                    </a:moveTo>
                    <a:cubicBezTo>
                      <a:pt x="1056" y="445"/>
                      <a:pt x="1056" y="446"/>
                      <a:pt x="1055" y="447"/>
                    </a:cubicBezTo>
                    <a:cubicBezTo>
                      <a:pt x="1059" y="455"/>
                      <a:pt x="1062" y="463"/>
                      <a:pt x="1065" y="471"/>
                    </a:cubicBezTo>
                    <a:cubicBezTo>
                      <a:pt x="1065" y="471"/>
                      <a:pt x="1065" y="471"/>
                      <a:pt x="1065" y="471"/>
                    </a:cubicBezTo>
                    <a:cubicBezTo>
                      <a:pt x="1065" y="470"/>
                      <a:pt x="1066" y="469"/>
                      <a:pt x="1066" y="468"/>
                    </a:cubicBezTo>
                    <a:cubicBezTo>
                      <a:pt x="1066" y="468"/>
                      <a:pt x="1067" y="468"/>
                      <a:pt x="1067" y="468"/>
                    </a:cubicBezTo>
                    <a:cubicBezTo>
                      <a:pt x="1064" y="460"/>
                      <a:pt x="1061" y="452"/>
                      <a:pt x="1057" y="443"/>
                    </a:cubicBezTo>
                    <a:moveTo>
                      <a:pt x="1019" y="375"/>
                    </a:moveTo>
                    <a:cubicBezTo>
                      <a:pt x="1018" y="377"/>
                      <a:pt x="1018" y="378"/>
                      <a:pt x="1017" y="379"/>
                    </a:cubicBezTo>
                    <a:cubicBezTo>
                      <a:pt x="1032" y="402"/>
                      <a:pt x="1045" y="424"/>
                      <a:pt x="1054" y="445"/>
                    </a:cubicBezTo>
                    <a:cubicBezTo>
                      <a:pt x="1054" y="445"/>
                      <a:pt x="1054" y="445"/>
                      <a:pt x="1054" y="445"/>
                    </a:cubicBezTo>
                    <a:cubicBezTo>
                      <a:pt x="1055" y="444"/>
                      <a:pt x="1056" y="443"/>
                      <a:pt x="1056" y="442"/>
                    </a:cubicBezTo>
                    <a:cubicBezTo>
                      <a:pt x="1047" y="421"/>
                      <a:pt x="1034" y="399"/>
                      <a:pt x="1019" y="375"/>
                    </a:cubicBezTo>
                    <a:moveTo>
                      <a:pt x="1008" y="359"/>
                    </a:moveTo>
                    <a:cubicBezTo>
                      <a:pt x="1007" y="361"/>
                      <a:pt x="1007" y="362"/>
                      <a:pt x="1006" y="363"/>
                    </a:cubicBezTo>
                    <a:cubicBezTo>
                      <a:pt x="1009" y="368"/>
                      <a:pt x="1012" y="372"/>
                      <a:pt x="1016" y="377"/>
                    </a:cubicBezTo>
                    <a:cubicBezTo>
                      <a:pt x="1016" y="377"/>
                      <a:pt x="1016" y="377"/>
                      <a:pt x="1016" y="377"/>
                    </a:cubicBezTo>
                    <a:cubicBezTo>
                      <a:pt x="1016" y="376"/>
                      <a:pt x="1017" y="375"/>
                      <a:pt x="1018" y="373"/>
                    </a:cubicBezTo>
                    <a:cubicBezTo>
                      <a:pt x="1015" y="369"/>
                      <a:pt x="1011" y="364"/>
                      <a:pt x="1008" y="359"/>
                    </a:cubicBezTo>
                    <a:moveTo>
                      <a:pt x="859" y="195"/>
                    </a:moveTo>
                    <a:cubicBezTo>
                      <a:pt x="859" y="196"/>
                      <a:pt x="859" y="196"/>
                      <a:pt x="859" y="196"/>
                    </a:cubicBezTo>
                    <a:cubicBezTo>
                      <a:pt x="859" y="196"/>
                      <a:pt x="858" y="197"/>
                      <a:pt x="858" y="198"/>
                    </a:cubicBezTo>
                    <a:cubicBezTo>
                      <a:pt x="873" y="213"/>
                      <a:pt x="888" y="228"/>
                      <a:pt x="902" y="242"/>
                    </a:cubicBezTo>
                    <a:cubicBezTo>
                      <a:pt x="903" y="243"/>
                      <a:pt x="903" y="243"/>
                      <a:pt x="903" y="243"/>
                    </a:cubicBezTo>
                    <a:cubicBezTo>
                      <a:pt x="904" y="244"/>
                      <a:pt x="905" y="245"/>
                      <a:pt x="905" y="245"/>
                    </a:cubicBezTo>
                    <a:cubicBezTo>
                      <a:pt x="946" y="286"/>
                      <a:pt x="979" y="325"/>
                      <a:pt x="1005" y="361"/>
                    </a:cubicBezTo>
                    <a:cubicBezTo>
                      <a:pt x="1005" y="361"/>
                      <a:pt x="1005" y="361"/>
                      <a:pt x="1005" y="361"/>
                    </a:cubicBezTo>
                    <a:cubicBezTo>
                      <a:pt x="1005" y="360"/>
                      <a:pt x="1006" y="359"/>
                      <a:pt x="1007" y="357"/>
                    </a:cubicBezTo>
                    <a:cubicBezTo>
                      <a:pt x="981" y="321"/>
                      <a:pt x="948" y="283"/>
                      <a:pt x="907" y="242"/>
                    </a:cubicBezTo>
                    <a:cubicBezTo>
                      <a:pt x="907" y="242"/>
                      <a:pt x="907" y="242"/>
                      <a:pt x="907" y="242"/>
                    </a:cubicBezTo>
                    <a:cubicBezTo>
                      <a:pt x="907" y="241"/>
                      <a:pt x="906" y="240"/>
                      <a:pt x="905" y="240"/>
                    </a:cubicBezTo>
                    <a:cubicBezTo>
                      <a:pt x="905" y="240"/>
                      <a:pt x="905" y="240"/>
                      <a:pt x="905" y="240"/>
                    </a:cubicBezTo>
                    <a:cubicBezTo>
                      <a:pt x="905" y="239"/>
                      <a:pt x="905" y="239"/>
                      <a:pt x="904" y="238"/>
                    </a:cubicBezTo>
                    <a:cubicBezTo>
                      <a:pt x="890" y="224"/>
                      <a:pt x="875" y="210"/>
                      <a:pt x="859" y="195"/>
                    </a:cubicBezTo>
                    <a:moveTo>
                      <a:pt x="798" y="141"/>
                    </a:moveTo>
                    <a:cubicBezTo>
                      <a:pt x="797" y="142"/>
                      <a:pt x="796" y="143"/>
                      <a:pt x="796" y="144"/>
                    </a:cubicBezTo>
                    <a:cubicBezTo>
                      <a:pt x="804" y="152"/>
                      <a:pt x="813" y="159"/>
                      <a:pt x="822" y="166"/>
                    </a:cubicBezTo>
                    <a:cubicBezTo>
                      <a:pt x="822" y="165"/>
                      <a:pt x="823" y="164"/>
                      <a:pt x="823" y="163"/>
                    </a:cubicBezTo>
                    <a:cubicBezTo>
                      <a:pt x="823" y="163"/>
                      <a:pt x="823" y="163"/>
                      <a:pt x="823" y="163"/>
                    </a:cubicBezTo>
                    <a:cubicBezTo>
                      <a:pt x="823" y="163"/>
                      <a:pt x="823" y="163"/>
                      <a:pt x="823" y="163"/>
                    </a:cubicBezTo>
                    <a:cubicBezTo>
                      <a:pt x="823" y="163"/>
                      <a:pt x="823" y="163"/>
                      <a:pt x="823" y="163"/>
                    </a:cubicBezTo>
                    <a:cubicBezTo>
                      <a:pt x="815" y="155"/>
                      <a:pt x="806" y="148"/>
                      <a:pt x="798" y="141"/>
                    </a:cubicBezTo>
                    <a:moveTo>
                      <a:pt x="295" y="110"/>
                    </a:moveTo>
                    <a:cubicBezTo>
                      <a:pt x="283" y="128"/>
                      <a:pt x="272" y="147"/>
                      <a:pt x="261" y="165"/>
                    </a:cubicBezTo>
                    <a:cubicBezTo>
                      <a:pt x="261" y="165"/>
                      <a:pt x="261" y="165"/>
                      <a:pt x="261" y="165"/>
                    </a:cubicBezTo>
                    <a:cubicBezTo>
                      <a:pt x="260" y="166"/>
                      <a:pt x="260" y="168"/>
                      <a:pt x="259" y="169"/>
                    </a:cubicBezTo>
                    <a:cubicBezTo>
                      <a:pt x="259" y="169"/>
                      <a:pt x="259" y="169"/>
                      <a:pt x="259" y="169"/>
                    </a:cubicBezTo>
                    <a:cubicBezTo>
                      <a:pt x="254" y="177"/>
                      <a:pt x="249" y="185"/>
                      <a:pt x="244" y="194"/>
                    </a:cubicBezTo>
                    <a:cubicBezTo>
                      <a:pt x="203" y="170"/>
                      <a:pt x="162" y="147"/>
                      <a:pt x="120" y="125"/>
                    </a:cubicBezTo>
                    <a:cubicBezTo>
                      <a:pt x="120" y="125"/>
                      <a:pt x="120" y="125"/>
                      <a:pt x="120" y="125"/>
                    </a:cubicBezTo>
                    <a:cubicBezTo>
                      <a:pt x="119" y="124"/>
                      <a:pt x="118" y="124"/>
                      <a:pt x="117" y="123"/>
                    </a:cubicBezTo>
                    <a:cubicBezTo>
                      <a:pt x="117" y="123"/>
                      <a:pt x="117" y="123"/>
                      <a:pt x="117" y="123"/>
                    </a:cubicBezTo>
                    <a:cubicBezTo>
                      <a:pt x="112" y="120"/>
                      <a:pt x="106" y="118"/>
                      <a:pt x="101" y="115"/>
                    </a:cubicBezTo>
                    <a:cubicBezTo>
                      <a:pt x="100" y="116"/>
                      <a:pt x="100" y="117"/>
                      <a:pt x="99" y="118"/>
                    </a:cubicBezTo>
                    <a:cubicBezTo>
                      <a:pt x="104" y="121"/>
                      <a:pt x="110" y="124"/>
                      <a:pt x="115" y="127"/>
                    </a:cubicBezTo>
                    <a:cubicBezTo>
                      <a:pt x="116" y="127"/>
                      <a:pt x="117" y="128"/>
                      <a:pt x="118" y="128"/>
                    </a:cubicBezTo>
                    <a:cubicBezTo>
                      <a:pt x="161" y="151"/>
                      <a:pt x="204" y="175"/>
                      <a:pt x="245" y="199"/>
                    </a:cubicBezTo>
                    <a:cubicBezTo>
                      <a:pt x="251" y="190"/>
                      <a:pt x="257" y="180"/>
                      <a:pt x="262" y="171"/>
                    </a:cubicBezTo>
                    <a:cubicBezTo>
                      <a:pt x="263" y="169"/>
                      <a:pt x="264" y="168"/>
                      <a:pt x="264" y="167"/>
                    </a:cubicBezTo>
                    <a:cubicBezTo>
                      <a:pt x="275" y="149"/>
                      <a:pt x="287" y="130"/>
                      <a:pt x="298" y="111"/>
                    </a:cubicBezTo>
                    <a:cubicBezTo>
                      <a:pt x="297" y="111"/>
                      <a:pt x="296" y="110"/>
                      <a:pt x="295" y="110"/>
                    </a:cubicBezTo>
                    <a:moveTo>
                      <a:pt x="1" y="65"/>
                    </a:moveTo>
                    <a:cubicBezTo>
                      <a:pt x="1" y="66"/>
                      <a:pt x="0" y="68"/>
                      <a:pt x="0" y="69"/>
                    </a:cubicBezTo>
                    <a:cubicBezTo>
                      <a:pt x="3" y="70"/>
                      <a:pt x="6" y="72"/>
                      <a:pt x="10" y="74"/>
                    </a:cubicBezTo>
                    <a:cubicBezTo>
                      <a:pt x="11" y="74"/>
                      <a:pt x="12" y="75"/>
                      <a:pt x="13" y="75"/>
                    </a:cubicBezTo>
                    <a:cubicBezTo>
                      <a:pt x="25" y="81"/>
                      <a:pt x="38" y="88"/>
                      <a:pt x="51" y="94"/>
                    </a:cubicBezTo>
                    <a:cubicBezTo>
                      <a:pt x="51" y="94"/>
                      <a:pt x="51" y="94"/>
                      <a:pt x="51" y="93"/>
                    </a:cubicBezTo>
                    <a:cubicBezTo>
                      <a:pt x="51" y="93"/>
                      <a:pt x="52" y="93"/>
                      <a:pt x="52" y="92"/>
                    </a:cubicBezTo>
                    <a:cubicBezTo>
                      <a:pt x="52" y="92"/>
                      <a:pt x="52" y="91"/>
                      <a:pt x="53" y="90"/>
                    </a:cubicBezTo>
                    <a:cubicBezTo>
                      <a:pt x="40" y="84"/>
                      <a:pt x="27" y="78"/>
                      <a:pt x="14" y="71"/>
                    </a:cubicBezTo>
                    <a:cubicBezTo>
                      <a:pt x="14" y="71"/>
                      <a:pt x="14" y="71"/>
                      <a:pt x="14" y="71"/>
                    </a:cubicBezTo>
                    <a:cubicBezTo>
                      <a:pt x="14" y="71"/>
                      <a:pt x="14" y="71"/>
                      <a:pt x="14" y="71"/>
                    </a:cubicBezTo>
                    <a:cubicBezTo>
                      <a:pt x="13" y="71"/>
                      <a:pt x="12" y="70"/>
                      <a:pt x="11" y="70"/>
                    </a:cubicBezTo>
                    <a:cubicBezTo>
                      <a:pt x="11" y="70"/>
                      <a:pt x="11" y="70"/>
                      <a:pt x="11" y="70"/>
                    </a:cubicBezTo>
                    <a:cubicBezTo>
                      <a:pt x="8" y="68"/>
                      <a:pt x="4" y="66"/>
                      <a:pt x="1" y="65"/>
                    </a:cubicBezTo>
                    <a:moveTo>
                      <a:pt x="667" y="38"/>
                    </a:moveTo>
                    <a:cubicBezTo>
                      <a:pt x="662" y="48"/>
                      <a:pt x="656" y="57"/>
                      <a:pt x="651" y="66"/>
                    </a:cubicBezTo>
                    <a:cubicBezTo>
                      <a:pt x="651" y="66"/>
                      <a:pt x="651" y="66"/>
                      <a:pt x="651" y="66"/>
                    </a:cubicBezTo>
                    <a:cubicBezTo>
                      <a:pt x="650" y="69"/>
                      <a:pt x="648" y="71"/>
                      <a:pt x="647" y="74"/>
                    </a:cubicBezTo>
                    <a:cubicBezTo>
                      <a:pt x="647" y="74"/>
                      <a:pt x="647" y="74"/>
                      <a:pt x="647" y="74"/>
                    </a:cubicBezTo>
                    <a:cubicBezTo>
                      <a:pt x="641" y="85"/>
                      <a:pt x="634" y="96"/>
                      <a:pt x="627" y="107"/>
                    </a:cubicBezTo>
                    <a:cubicBezTo>
                      <a:pt x="628" y="108"/>
                      <a:pt x="629" y="109"/>
                      <a:pt x="630" y="110"/>
                    </a:cubicBezTo>
                    <a:cubicBezTo>
                      <a:pt x="630" y="110"/>
                      <a:pt x="630" y="110"/>
                      <a:pt x="630" y="110"/>
                    </a:cubicBezTo>
                    <a:cubicBezTo>
                      <a:pt x="636" y="100"/>
                      <a:pt x="642" y="90"/>
                      <a:pt x="648" y="80"/>
                    </a:cubicBezTo>
                    <a:cubicBezTo>
                      <a:pt x="651" y="75"/>
                      <a:pt x="653" y="70"/>
                      <a:pt x="656" y="65"/>
                    </a:cubicBezTo>
                    <a:cubicBezTo>
                      <a:pt x="660" y="58"/>
                      <a:pt x="664" y="51"/>
                      <a:pt x="668" y="44"/>
                    </a:cubicBezTo>
                    <a:cubicBezTo>
                      <a:pt x="692" y="62"/>
                      <a:pt x="715" y="79"/>
                      <a:pt x="738" y="97"/>
                    </a:cubicBezTo>
                    <a:cubicBezTo>
                      <a:pt x="738" y="98"/>
                      <a:pt x="739" y="98"/>
                      <a:pt x="740" y="99"/>
                    </a:cubicBezTo>
                    <a:cubicBezTo>
                      <a:pt x="758" y="113"/>
                      <a:pt x="776" y="128"/>
                      <a:pt x="793" y="142"/>
                    </a:cubicBezTo>
                    <a:cubicBezTo>
                      <a:pt x="793" y="142"/>
                      <a:pt x="793" y="142"/>
                      <a:pt x="793" y="142"/>
                    </a:cubicBezTo>
                    <a:cubicBezTo>
                      <a:pt x="794" y="141"/>
                      <a:pt x="794" y="140"/>
                      <a:pt x="795" y="138"/>
                    </a:cubicBezTo>
                    <a:cubicBezTo>
                      <a:pt x="778" y="124"/>
                      <a:pt x="760" y="110"/>
                      <a:pt x="742" y="96"/>
                    </a:cubicBezTo>
                    <a:cubicBezTo>
                      <a:pt x="742" y="96"/>
                      <a:pt x="742" y="96"/>
                      <a:pt x="742" y="96"/>
                    </a:cubicBezTo>
                    <a:cubicBezTo>
                      <a:pt x="741" y="95"/>
                      <a:pt x="740" y="94"/>
                      <a:pt x="740" y="93"/>
                    </a:cubicBezTo>
                    <a:cubicBezTo>
                      <a:pt x="740" y="93"/>
                      <a:pt x="740" y="93"/>
                      <a:pt x="740" y="93"/>
                    </a:cubicBezTo>
                    <a:cubicBezTo>
                      <a:pt x="716" y="75"/>
                      <a:pt x="692" y="57"/>
                      <a:pt x="667" y="38"/>
                    </a:cubicBezTo>
                    <a:moveTo>
                      <a:pt x="356" y="0"/>
                    </a:moveTo>
                    <a:cubicBezTo>
                      <a:pt x="346" y="20"/>
                      <a:pt x="335" y="39"/>
                      <a:pt x="323" y="59"/>
                    </a:cubicBezTo>
                    <a:cubicBezTo>
                      <a:pt x="324" y="59"/>
                      <a:pt x="326" y="60"/>
                      <a:pt x="326" y="61"/>
                    </a:cubicBezTo>
                    <a:cubicBezTo>
                      <a:pt x="337" y="43"/>
                      <a:pt x="347" y="24"/>
                      <a:pt x="358" y="6"/>
                    </a:cubicBezTo>
                    <a:cubicBezTo>
                      <a:pt x="359" y="7"/>
                      <a:pt x="361" y="8"/>
                      <a:pt x="363" y="9"/>
                    </a:cubicBezTo>
                    <a:cubicBezTo>
                      <a:pt x="364" y="9"/>
                      <a:pt x="365" y="10"/>
                      <a:pt x="366" y="10"/>
                    </a:cubicBezTo>
                    <a:cubicBezTo>
                      <a:pt x="395" y="27"/>
                      <a:pt x="423" y="45"/>
                      <a:pt x="451" y="62"/>
                    </a:cubicBezTo>
                    <a:cubicBezTo>
                      <a:pt x="452" y="63"/>
                      <a:pt x="453" y="64"/>
                      <a:pt x="454" y="64"/>
                    </a:cubicBezTo>
                    <a:cubicBezTo>
                      <a:pt x="459" y="68"/>
                      <a:pt x="464" y="71"/>
                      <a:pt x="469" y="74"/>
                    </a:cubicBezTo>
                    <a:cubicBezTo>
                      <a:pt x="470" y="75"/>
                      <a:pt x="471" y="75"/>
                      <a:pt x="472" y="76"/>
                    </a:cubicBezTo>
                    <a:cubicBezTo>
                      <a:pt x="496" y="92"/>
                      <a:pt x="519" y="107"/>
                      <a:pt x="542" y="123"/>
                    </a:cubicBezTo>
                    <a:cubicBezTo>
                      <a:pt x="543" y="123"/>
                      <a:pt x="544" y="124"/>
                      <a:pt x="545" y="125"/>
                    </a:cubicBezTo>
                    <a:cubicBezTo>
                      <a:pt x="563" y="137"/>
                      <a:pt x="581" y="150"/>
                      <a:pt x="598" y="162"/>
                    </a:cubicBezTo>
                    <a:cubicBezTo>
                      <a:pt x="608" y="146"/>
                      <a:pt x="618" y="130"/>
                      <a:pt x="628" y="113"/>
                    </a:cubicBezTo>
                    <a:cubicBezTo>
                      <a:pt x="627" y="112"/>
                      <a:pt x="626" y="112"/>
                      <a:pt x="625" y="111"/>
                    </a:cubicBezTo>
                    <a:cubicBezTo>
                      <a:pt x="616" y="126"/>
                      <a:pt x="607" y="142"/>
                      <a:pt x="597" y="157"/>
                    </a:cubicBezTo>
                    <a:cubicBezTo>
                      <a:pt x="581" y="145"/>
                      <a:pt x="564" y="133"/>
                      <a:pt x="547" y="121"/>
                    </a:cubicBezTo>
                    <a:cubicBezTo>
                      <a:pt x="547" y="121"/>
                      <a:pt x="547" y="121"/>
                      <a:pt x="547" y="121"/>
                    </a:cubicBezTo>
                    <a:cubicBezTo>
                      <a:pt x="546" y="121"/>
                      <a:pt x="545" y="120"/>
                      <a:pt x="544" y="119"/>
                    </a:cubicBezTo>
                    <a:cubicBezTo>
                      <a:pt x="544" y="119"/>
                      <a:pt x="544" y="119"/>
                      <a:pt x="544" y="119"/>
                    </a:cubicBezTo>
                    <a:cubicBezTo>
                      <a:pt x="521" y="104"/>
                      <a:pt x="498" y="88"/>
                      <a:pt x="474" y="73"/>
                    </a:cubicBezTo>
                    <a:cubicBezTo>
                      <a:pt x="474" y="73"/>
                      <a:pt x="474" y="73"/>
                      <a:pt x="474" y="73"/>
                    </a:cubicBezTo>
                    <a:cubicBezTo>
                      <a:pt x="473" y="72"/>
                      <a:pt x="472" y="71"/>
                      <a:pt x="471" y="71"/>
                    </a:cubicBezTo>
                    <a:cubicBezTo>
                      <a:pt x="471" y="71"/>
                      <a:pt x="471" y="71"/>
                      <a:pt x="471" y="71"/>
                    </a:cubicBezTo>
                    <a:cubicBezTo>
                      <a:pt x="466" y="67"/>
                      <a:pt x="461" y="64"/>
                      <a:pt x="456" y="61"/>
                    </a:cubicBezTo>
                    <a:cubicBezTo>
                      <a:pt x="456" y="61"/>
                      <a:pt x="456" y="61"/>
                      <a:pt x="456" y="61"/>
                    </a:cubicBezTo>
                    <a:cubicBezTo>
                      <a:pt x="455" y="60"/>
                      <a:pt x="454" y="59"/>
                      <a:pt x="453" y="59"/>
                    </a:cubicBezTo>
                    <a:cubicBezTo>
                      <a:pt x="453" y="59"/>
                      <a:pt x="453" y="59"/>
                      <a:pt x="453" y="59"/>
                    </a:cubicBezTo>
                    <a:cubicBezTo>
                      <a:pt x="425" y="41"/>
                      <a:pt x="397" y="24"/>
                      <a:pt x="368" y="7"/>
                    </a:cubicBezTo>
                    <a:cubicBezTo>
                      <a:pt x="368" y="7"/>
                      <a:pt x="368" y="7"/>
                      <a:pt x="368" y="7"/>
                    </a:cubicBezTo>
                    <a:cubicBezTo>
                      <a:pt x="367" y="6"/>
                      <a:pt x="366" y="6"/>
                      <a:pt x="365" y="5"/>
                    </a:cubicBezTo>
                    <a:cubicBezTo>
                      <a:pt x="365" y="5"/>
                      <a:pt x="365" y="5"/>
                      <a:pt x="365" y="5"/>
                    </a:cubicBezTo>
                    <a:cubicBezTo>
                      <a:pt x="362" y="3"/>
                      <a:pt x="359" y="2"/>
                      <a:pt x="3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1" name="Freeform 255"/>
              <p:cNvSpPr>
                <a:spLocks noEditPoints="1"/>
              </p:cNvSpPr>
              <p:nvPr/>
            </p:nvSpPr>
            <p:spPr bwMode="auto">
              <a:xfrm>
                <a:off x="535" y="1882"/>
                <a:ext cx="1302" cy="1548"/>
              </a:xfrm>
              <a:custGeom>
                <a:avLst/>
                <a:gdLst>
                  <a:gd name="T0" fmla="*/ 760 w 838"/>
                  <a:gd name="T1" fmla="*/ 996 h 997"/>
                  <a:gd name="T2" fmla="*/ 760 w 838"/>
                  <a:gd name="T3" fmla="*/ 997 h 997"/>
                  <a:gd name="T4" fmla="*/ 763 w 838"/>
                  <a:gd name="T5" fmla="*/ 993 h 997"/>
                  <a:gd name="T6" fmla="*/ 761 w 838"/>
                  <a:gd name="T7" fmla="*/ 995 h 997"/>
                  <a:gd name="T8" fmla="*/ 770 w 838"/>
                  <a:gd name="T9" fmla="*/ 941 h 997"/>
                  <a:gd name="T10" fmla="*/ 767 w 838"/>
                  <a:gd name="T11" fmla="*/ 943 h 997"/>
                  <a:gd name="T12" fmla="*/ 761 w 838"/>
                  <a:gd name="T13" fmla="*/ 897 h 997"/>
                  <a:gd name="T14" fmla="*/ 758 w 838"/>
                  <a:gd name="T15" fmla="*/ 898 h 997"/>
                  <a:gd name="T16" fmla="*/ 759 w 838"/>
                  <a:gd name="T17" fmla="*/ 890 h 997"/>
                  <a:gd name="T18" fmla="*/ 721 w 838"/>
                  <a:gd name="T19" fmla="*/ 822 h 997"/>
                  <a:gd name="T20" fmla="*/ 759 w 838"/>
                  <a:gd name="T21" fmla="*/ 889 h 997"/>
                  <a:gd name="T22" fmla="*/ 701 w 838"/>
                  <a:gd name="T23" fmla="*/ 791 h 997"/>
                  <a:gd name="T24" fmla="*/ 704 w 838"/>
                  <a:gd name="T25" fmla="*/ 789 h 997"/>
                  <a:gd name="T26" fmla="*/ 700 w 838"/>
                  <a:gd name="T27" fmla="*/ 790 h 997"/>
                  <a:gd name="T28" fmla="*/ 698 w 838"/>
                  <a:gd name="T29" fmla="*/ 780 h 997"/>
                  <a:gd name="T30" fmla="*/ 768 w 838"/>
                  <a:gd name="T31" fmla="*/ 697 h 997"/>
                  <a:gd name="T32" fmla="*/ 739 w 838"/>
                  <a:gd name="T33" fmla="*/ 735 h 997"/>
                  <a:gd name="T34" fmla="*/ 636 w 838"/>
                  <a:gd name="T35" fmla="*/ 398 h 997"/>
                  <a:gd name="T36" fmla="*/ 678 w 838"/>
                  <a:gd name="T37" fmla="*/ 439 h 997"/>
                  <a:gd name="T38" fmla="*/ 740 w 838"/>
                  <a:gd name="T39" fmla="*/ 498 h 997"/>
                  <a:gd name="T40" fmla="*/ 835 w 838"/>
                  <a:gd name="T41" fmla="*/ 607 h 997"/>
                  <a:gd name="T42" fmla="*/ 777 w 838"/>
                  <a:gd name="T43" fmla="*/ 686 h 997"/>
                  <a:gd name="T44" fmla="*/ 772 w 838"/>
                  <a:gd name="T45" fmla="*/ 696 h 997"/>
                  <a:gd name="T46" fmla="*/ 781 w 838"/>
                  <a:gd name="T47" fmla="*/ 684 h 997"/>
                  <a:gd name="T48" fmla="*/ 745 w 838"/>
                  <a:gd name="T49" fmla="*/ 498 h 997"/>
                  <a:gd name="T50" fmla="*/ 742 w 838"/>
                  <a:gd name="T51" fmla="*/ 495 h 997"/>
                  <a:gd name="T52" fmla="*/ 680 w 838"/>
                  <a:gd name="T53" fmla="*/ 436 h 997"/>
                  <a:gd name="T54" fmla="*/ 588 w 838"/>
                  <a:gd name="T55" fmla="*/ 359 h 997"/>
                  <a:gd name="T56" fmla="*/ 586 w 838"/>
                  <a:gd name="T57" fmla="*/ 362 h 997"/>
                  <a:gd name="T58" fmla="*/ 634 w 838"/>
                  <a:gd name="T59" fmla="*/ 396 h 997"/>
                  <a:gd name="T60" fmla="*/ 392 w 838"/>
                  <a:gd name="T61" fmla="*/ 218 h 997"/>
                  <a:gd name="T62" fmla="*/ 420 w 838"/>
                  <a:gd name="T63" fmla="*/ 241 h 997"/>
                  <a:gd name="T64" fmla="*/ 504 w 838"/>
                  <a:gd name="T65" fmla="*/ 300 h 997"/>
                  <a:gd name="T66" fmla="*/ 566 w 838"/>
                  <a:gd name="T67" fmla="*/ 342 h 997"/>
                  <a:gd name="T68" fmla="*/ 509 w 838"/>
                  <a:gd name="T69" fmla="*/ 299 h 997"/>
                  <a:gd name="T70" fmla="*/ 456 w 838"/>
                  <a:gd name="T71" fmla="*/ 261 h 997"/>
                  <a:gd name="T72" fmla="*/ 453 w 838"/>
                  <a:gd name="T73" fmla="*/ 259 h 997"/>
                  <a:gd name="T74" fmla="*/ 419 w 838"/>
                  <a:gd name="T75" fmla="*/ 236 h 997"/>
                  <a:gd name="T76" fmla="*/ 98 w 838"/>
                  <a:gd name="T77" fmla="*/ 47 h 997"/>
                  <a:gd name="T78" fmla="*/ 125 w 838"/>
                  <a:gd name="T79" fmla="*/ 66 h 997"/>
                  <a:gd name="T80" fmla="*/ 155 w 838"/>
                  <a:gd name="T81" fmla="*/ 82 h 997"/>
                  <a:gd name="T82" fmla="*/ 365 w 838"/>
                  <a:gd name="T83" fmla="*/ 205 h 997"/>
                  <a:gd name="T84" fmla="*/ 366 w 838"/>
                  <a:gd name="T85" fmla="*/ 202 h 997"/>
                  <a:gd name="T86" fmla="*/ 361 w 838"/>
                  <a:gd name="T87" fmla="*/ 198 h 997"/>
                  <a:gd name="T88" fmla="*/ 157 w 838"/>
                  <a:gd name="T89" fmla="*/ 79 h 997"/>
                  <a:gd name="T90" fmla="*/ 130 w 838"/>
                  <a:gd name="T91" fmla="*/ 64 h 997"/>
                  <a:gd name="T92" fmla="*/ 127 w 838"/>
                  <a:gd name="T93" fmla="*/ 62 h 997"/>
                  <a:gd name="T94" fmla="*/ 0 w 838"/>
                  <a:gd name="T95" fmla="*/ 3 h 997"/>
                  <a:gd name="T96" fmla="*/ 70 w 838"/>
                  <a:gd name="T97" fmla="*/ 33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8" h="997">
                    <a:moveTo>
                      <a:pt x="763" y="993"/>
                    </a:moveTo>
                    <a:cubicBezTo>
                      <a:pt x="763" y="993"/>
                      <a:pt x="763" y="993"/>
                      <a:pt x="763" y="993"/>
                    </a:cubicBezTo>
                    <a:cubicBezTo>
                      <a:pt x="762" y="994"/>
                      <a:pt x="761" y="995"/>
                      <a:pt x="760" y="996"/>
                    </a:cubicBezTo>
                    <a:cubicBezTo>
                      <a:pt x="760" y="996"/>
                      <a:pt x="760" y="996"/>
                      <a:pt x="760" y="996"/>
                    </a:cubicBezTo>
                    <a:cubicBezTo>
                      <a:pt x="760" y="996"/>
                      <a:pt x="760" y="996"/>
                      <a:pt x="760" y="997"/>
                    </a:cubicBezTo>
                    <a:cubicBezTo>
                      <a:pt x="760" y="997"/>
                      <a:pt x="760" y="997"/>
                      <a:pt x="760" y="997"/>
                    </a:cubicBezTo>
                    <a:cubicBezTo>
                      <a:pt x="761" y="996"/>
                      <a:pt x="761" y="996"/>
                      <a:pt x="762" y="995"/>
                    </a:cubicBezTo>
                    <a:cubicBezTo>
                      <a:pt x="762" y="995"/>
                      <a:pt x="763" y="995"/>
                      <a:pt x="763" y="994"/>
                    </a:cubicBezTo>
                    <a:cubicBezTo>
                      <a:pt x="763" y="994"/>
                      <a:pt x="763" y="993"/>
                      <a:pt x="763" y="993"/>
                    </a:cubicBezTo>
                    <a:moveTo>
                      <a:pt x="770" y="941"/>
                    </a:moveTo>
                    <a:cubicBezTo>
                      <a:pt x="769" y="942"/>
                      <a:pt x="768" y="943"/>
                      <a:pt x="767" y="944"/>
                    </a:cubicBezTo>
                    <a:cubicBezTo>
                      <a:pt x="769" y="962"/>
                      <a:pt x="766" y="979"/>
                      <a:pt x="761" y="995"/>
                    </a:cubicBezTo>
                    <a:cubicBezTo>
                      <a:pt x="762" y="994"/>
                      <a:pt x="763" y="993"/>
                      <a:pt x="764" y="992"/>
                    </a:cubicBezTo>
                    <a:cubicBezTo>
                      <a:pt x="764" y="992"/>
                      <a:pt x="764" y="992"/>
                      <a:pt x="764" y="992"/>
                    </a:cubicBezTo>
                    <a:cubicBezTo>
                      <a:pt x="769" y="977"/>
                      <a:pt x="771" y="960"/>
                      <a:pt x="770" y="941"/>
                    </a:cubicBezTo>
                    <a:moveTo>
                      <a:pt x="761" y="897"/>
                    </a:moveTo>
                    <a:cubicBezTo>
                      <a:pt x="760" y="898"/>
                      <a:pt x="759" y="898"/>
                      <a:pt x="758" y="899"/>
                    </a:cubicBezTo>
                    <a:cubicBezTo>
                      <a:pt x="763" y="915"/>
                      <a:pt x="766" y="929"/>
                      <a:pt x="767" y="943"/>
                    </a:cubicBezTo>
                    <a:cubicBezTo>
                      <a:pt x="767" y="943"/>
                      <a:pt x="767" y="943"/>
                      <a:pt x="767" y="943"/>
                    </a:cubicBezTo>
                    <a:cubicBezTo>
                      <a:pt x="768" y="942"/>
                      <a:pt x="769" y="941"/>
                      <a:pt x="770" y="940"/>
                    </a:cubicBezTo>
                    <a:cubicBezTo>
                      <a:pt x="769" y="926"/>
                      <a:pt x="766" y="912"/>
                      <a:pt x="761" y="897"/>
                    </a:cubicBezTo>
                    <a:moveTo>
                      <a:pt x="759" y="890"/>
                    </a:moveTo>
                    <a:cubicBezTo>
                      <a:pt x="758" y="891"/>
                      <a:pt x="757" y="892"/>
                      <a:pt x="756" y="893"/>
                    </a:cubicBezTo>
                    <a:cubicBezTo>
                      <a:pt x="757" y="895"/>
                      <a:pt x="757" y="896"/>
                      <a:pt x="758" y="898"/>
                    </a:cubicBezTo>
                    <a:cubicBezTo>
                      <a:pt x="758" y="898"/>
                      <a:pt x="758" y="898"/>
                      <a:pt x="758" y="898"/>
                    </a:cubicBezTo>
                    <a:cubicBezTo>
                      <a:pt x="759" y="897"/>
                      <a:pt x="760" y="896"/>
                      <a:pt x="761" y="895"/>
                    </a:cubicBezTo>
                    <a:cubicBezTo>
                      <a:pt x="760" y="894"/>
                      <a:pt x="760" y="892"/>
                      <a:pt x="759" y="890"/>
                    </a:cubicBezTo>
                    <a:moveTo>
                      <a:pt x="724" y="819"/>
                    </a:moveTo>
                    <a:cubicBezTo>
                      <a:pt x="724" y="820"/>
                      <a:pt x="723" y="820"/>
                      <a:pt x="721" y="821"/>
                    </a:cubicBezTo>
                    <a:cubicBezTo>
                      <a:pt x="721" y="822"/>
                      <a:pt x="721" y="822"/>
                      <a:pt x="721" y="822"/>
                    </a:cubicBezTo>
                    <a:cubicBezTo>
                      <a:pt x="736" y="846"/>
                      <a:pt x="748" y="870"/>
                      <a:pt x="756" y="892"/>
                    </a:cubicBezTo>
                    <a:cubicBezTo>
                      <a:pt x="756" y="892"/>
                      <a:pt x="756" y="892"/>
                      <a:pt x="756" y="892"/>
                    </a:cubicBezTo>
                    <a:cubicBezTo>
                      <a:pt x="757" y="891"/>
                      <a:pt x="758" y="890"/>
                      <a:pt x="759" y="889"/>
                    </a:cubicBezTo>
                    <a:cubicBezTo>
                      <a:pt x="751" y="867"/>
                      <a:pt x="739" y="844"/>
                      <a:pt x="724" y="819"/>
                    </a:cubicBezTo>
                    <a:moveTo>
                      <a:pt x="704" y="789"/>
                    </a:moveTo>
                    <a:cubicBezTo>
                      <a:pt x="703" y="789"/>
                      <a:pt x="702" y="790"/>
                      <a:pt x="701" y="791"/>
                    </a:cubicBezTo>
                    <a:cubicBezTo>
                      <a:pt x="701" y="792"/>
                      <a:pt x="702" y="792"/>
                      <a:pt x="702" y="793"/>
                    </a:cubicBezTo>
                    <a:cubicBezTo>
                      <a:pt x="703" y="792"/>
                      <a:pt x="704" y="791"/>
                      <a:pt x="706" y="791"/>
                    </a:cubicBezTo>
                    <a:cubicBezTo>
                      <a:pt x="705" y="790"/>
                      <a:pt x="704" y="789"/>
                      <a:pt x="704" y="789"/>
                    </a:cubicBezTo>
                    <a:moveTo>
                      <a:pt x="734" y="736"/>
                    </a:moveTo>
                    <a:cubicBezTo>
                      <a:pt x="721" y="752"/>
                      <a:pt x="707" y="766"/>
                      <a:pt x="693" y="781"/>
                    </a:cubicBezTo>
                    <a:cubicBezTo>
                      <a:pt x="695" y="784"/>
                      <a:pt x="698" y="787"/>
                      <a:pt x="700" y="790"/>
                    </a:cubicBezTo>
                    <a:cubicBezTo>
                      <a:pt x="700" y="790"/>
                      <a:pt x="700" y="790"/>
                      <a:pt x="700" y="790"/>
                    </a:cubicBezTo>
                    <a:cubicBezTo>
                      <a:pt x="701" y="789"/>
                      <a:pt x="702" y="788"/>
                      <a:pt x="703" y="787"/>
                    </a:cubicBezTo>
                    <a:cubicBezTo>
                      <a:pt x="701" y="784"/>
                      <a:pt x="699" y="782"/>
                      <a:pt x="698" y="780"/>
                    </a:cubicBezTo>
                    <a:cubicBezTo>
                      <a:pt x="711" y="766"/>
                      <a:pt x="723" y="752"/>
                      <a:pt x="736" y="738"/>
                    </a:cubicBezTo>
                    <a:cubicBezTo>
                      <a:pt x="735" y="738"/>
                      <a:pt x="735" y="737"/>
                      <a:pt x="734" y="736"/>
                    </a:cubicBezTo>
                    <a:moveTo>
                      <a:pt x="768" y="697"/>
                    </a:moveTo>
                    <a:cubicBezTo>
                      <a:pt x="758" y="709"/>
                      <a:pt x="748" y="721"/>
                      <a:pt x="737" y="733"/>
                    </a:cubicBezTo>
                    <a:cubicBezTo>
                      <a:pt x="738" y="734"/>
                      <a:pt x="738" y="735"/>
                      <a:pt x="739" y="735"/>
                    </a:cubicBezTo>
                    <a:cubicBezTo>
                      <a:pt x="739" y="735"/>
                      <a:pt x="739" y="735"/>
                      <a:pt x="739" y="735"/>
                    </a:cubicBezTo>
                    <a:cubicBezTo>
                      <a:pt x="749" y="723"/>
                      <a:pt x="759" y="711"/>
                      <a:pt x="769" y="699"/>
                    </a:cubicBezTo>
                    <a:cubicBezTo>
                      <a:pt x="769" y="698"/>
                      <a:pt x="769" y="697"/>
                      <a:pt x="768" y="697"/>
                    </a:cubicBezTo>
                    <a:moveTo>
                      <a:pt x="636" y="398"/>
                    </a:moveTo>
                    <a:cubicBezTo>
                      <a:pt x="636" y="399"/>
                      <a:pt x="635" y="400"/>
                      <a:pt x="634" y="401"/>
                    </a:cubicBezTo>
                    <a:cubicBezTo>
                      <a:pt x="649" y="414"/>
                      <a:pt x="664" y="427"/>
                      <a:pt x="678" y="439"/>
                    </a:cubicBezTo>
                    <a:cubicBezTo>
                      <a:pt x="678" y="439"/>
                      <a:pt x="678" y="439"/>
                      <a:pt x="678" y="439"/>
                    </a:cubicBezTo>
                    <a:cubicBezTo>
                      <a:pt x="679" y="440"/>
                      <a:pt x="679" y="441"/>
                      <a:pt x="680" y="442"/>
                    </a:cubicBezTo>
                    <a:cubicBezTo>
                      <a:pt x="680" y="442"/>
                      <a:pt x="680" y="442"/>
                      <a:pt x="680" y="442"/>
                    </a:cubicBezTo>
                    <a:cubicBezTo>
                      <a:pt x="701" y="461"/>
                      <a:pt x="721" y="479"/>
                      <a:pt x="740" y="498"/>
                    </a:cubicBezTo>
                    <a:cubicBezTo>
                      <a:pt x="741" y="499"/>
                      <a:pt x="741" y="499"/>
                      <a:pt x="741" y="499"/>
                    </a:cubicBezTo>
                    <a:cubicBezTo>
                      <a:pt x="742" y="500"/>
                      <a:pt x="742" y="501"/>
                      <a:pt x="743" y="502"/>
                    </a:cubicBezTo>
                    <a:cubicBezTo>
                      <a:pt x="780" y="539"/>
                      <a:pt x="810" y="574"/>
                      <a:pt x="835" y="607"/>
                    </a:cubicBezTo>
                    <a:cubicBezTo>
                      <a:pt x="817" y="633"/>
                      <a:pt x="799" y="658"/>
                      <a:pt x="780" y="682"/>
                    </a:cubicBezTo>
                    <a:cubicBezTo>
                      <a:pt x="780" y="682"/>
                      <a:pt x="780" y="682"/>
                      <a:pt x="780" y="682"/>
                    </a:cubicBezTo>
                    <a:cubicBezTo>
                      <a:pt x="779" y="684"/>
                      <a:pt x="778" y="685"/>
                      <a:pt x="777" y="686"/>
                    </a:cubicBezTo>
                    <a:cubicBezTo>
                      <a:pt x="777" y="686"/>
                      <a:pt x="777" y="686"/>
                      <a:pt x="777" y="686"/>
                    </a:cubicBezTo>
                    <a:cubicBezTo>
                      <a:pt x="775" y="688"/>
                      <a:pt x="773" y="691"/>
                      <a:pt x="771" y="694"/>
                    </a:cubicBezTo>
                    <a:cubicBezTo>
                      <a:pt x="771" y="694"/>
                      <a:pt x="772" y="695"/>
                      <a:pt x="772" y="696"/>
                    </a:cubicBezTo>
                    <a:cubicBezTo>
                      <a:pt x="772" y="696"/>
                      <a:pt x="772" y="696"/>
                      <a:pt x="772" y="696"/>
                    </a:cubicBezTo>
                    <a:cubicBezTo>
                      <a:pt x="774" y="693"/>
                      <a:pt x="776" y="690"/>
                      <a:pt x="778" y="688"/>
                    </a:cubicBezTo>
                    <a:cubicBezTo>
                      <a:pt x="779" y="687"/>
                      <a:pt x="780" y="686"/>
                      <a:pt x="781" y="684"/>
                    </a:cubicBezTo>
                    <a:cubicBezTo>
                      <a:pt x="801" y="659"/>
                      <a:pt x="820" y="633"/>
                      <a:pt x="838" y="606"/>
                    </a:cubicBezTo>
                    <a:cubicBezTo>
                      <a:pt x="814" y="572"/>
                      <a:pt x="783" y="536"/>
                      <a:pt x="745" y="498"/>
                    </a:cubicBezTo>
                    <a:cubicBezTo>
                      <a:pt x="745" y="498"/>
                      <a:pt x="745" y="498"/>
                      <a:pt x="745" y="498"/>
                    </a:cubicBezTo>
                    <a:cubicBezTo>
                      <a:pt x="745" y="497"/>
                      <a:pt x="744" y="497"/>
                      <a:pt x="743" y="496"/>
                    </a:cubicBezTo>
                    <a:cubicBezTo>
                      <a:pt x="743" y="496"/>
                      <a:pt x="743" y="496"/>
                      <a:pt x="743" y="496"/>
                    </a:cubicBezTo>
                    <a:cubicBezTo>
                      <a:pt x="742" y="495"/>
                      <a:pt x="742" y="495"/>
                      <a:pt x="742" y="495"/>
                    </a:cubicBezTo>
                    <a:cubicBezTo>
                      <a:pt x="723" y="476"/>
                      <a:pt x="703" y="457"/>
                      <a:pt x="683" y="438"/>
                    </a:cubicBezTo>
                    <a:cubicBezTo>
                      <a:pt x="683" y="438"/>
                      <a:pt x="683" y="438"/>
                      <a:pt x="683" y="438"/>
                    </a:cubicBezTo>
                    <a:cubicBezTo>
                      <a:pt x="682" y="437"/>
                      <a:pt x="681" y="437"/>
                      <a:pt x="680" y="436"/>
                    </a:cubicBezTo>
                    <a:cubicBezTo>
                      <a:pt x="680" y="436"/>
                      <a:pt x="680" y="436"/>
                      <a:pt x="680" y="436"/>
                    </a:cubicBezTo>
                    <a:cubicBezTo>
                      <a:pt x="666" y="423"/>
                      <a:pt x="651" y="411"/>
                      <a:pt x="636" y="398"/>
                    </a:cubicBezTo>
                    <a:moveTo>
                      <a:pt x="588" y="359"/>
                    </a:moveTo>
                    <a:cubicBezTo>
                      <a:pt x="588" y="359"/>
                      <a:pt x="588" y="359"/>
                      <a:pt x="588" y="359"/>
                    </a:cubicBezTo>
                    <a:cubicBezTo>
                      <a:pt x="588" y="360"/>
                      <a:pt x="587" y="360"/>
                      <a:pt x="586" y="362"/>
                    </a:cubicBezTo>
                    <a:cubicBezTo>
                      <a:pt x="586" y="362"/>
                      <a:pt x="586" y="362"/>
                      <a:pt x="586" y="362"/>
                    </a:cubicBezTo>
                    <a:cubicBezTo>
                      <a:pt x="601" y="374"/>
                      <a:pt x="617" y="387"/>
                      <a:pt x="632" y="399"/>
                    </a:cubicBezTo>
                    <a:cubicBezTo>
                      <a:pt x="632" y="399"/>
                      <a:pt x="632" y="399"/>
                      <a:pt x="632" y="399"/>
                    </a:cubicBezTo>
                    <a:cubicBezTo>
                      <a:pt x="632" y="398"/>
                      <a:pt x="633" y="397"/>
                      <a:pt x="634" y="396"/>
                    </a:cubicBezTo>
                    <a:cubicBezTo>
                      <a:pt x="619" y="383"/>
                      <a:pt x="604" y="371"/>
                      <a:pt x="588" y="359"/>
                    </a:cubicBezTo>
                    <a:moveTo>
                      <a:pt x="392" y="218"/>
                    </a:moveTo>
                    <a:cubicBezTo>
                      <a:pt x="392" y="218"/>
                      <a:pt x="392" y="218"/>
                      <a:pt x="392" y="218"/>
                    </a:cubicBezTo>
                    <a:cubicBezTo>
                      <a:pt x="391" y="219"/>
                      <a:pt x="391" y="220"/>
                      <a:pt x="390" y="221"/>
                    </a:cubicBezTo>
                    <a:cubicBezTo>
                      <a:pt x="399" y="227"/>
                      <a:pt x="408" y="233"/>
                      <a:pt x="417" y="239"/>
                    </a:cubicBezTo>
                    <a:cubicBezTo>
                      <a:pt x="418" y="240"/>
                      <a:pt x="419" y="240"/>
                      <a:pt x="420" y="241"/>
                    </a:cubicBezTo>
                    <a:cubicBezTo>
                      <a:pt x="430" y="248"/>
                      <a:pt x="441" y="255"/>
                      <a:pt x="451" y="262"/>
                    </a:cubicBezTo>
                    <a:cubicBezTo>
                      <a:pt x="452" y="263"/>
                      <a:pt x="453" y="264"/>
                      <a:pt x="454" y="264"/>
                    </a:cubicBezTo>
                    <a:cubicBezTo>
                      <a:pt x="471" y="276"/>
                      <a:pt x="488" y="288"/>
                      <a:pt x="504" y="300"/>
                    </a:cubicBezTo>
                    <a:cubicBezTo>
                      <a:pt x="505" y="301"/>
                      <a:pt x="506" y="301"/>
                      <a:pt x="507" y="302"/>
                    </a:cubicBezTo>
                    <a:cubicBezTo>
                      <a:pt x="527" y="316"/>
                      <a:pt x="546" y="331"/>
                      <a:pt x="564" y="345"/>
                    </a:cubicBezTo>
                    <a:cubicBezTo>
                      <a:pt x="565" y="343"/>
                      <a:pt x="565" y="343"/>
                      <a:pt x="566" y="342"/>
                    </a:cubicBezTo>
                    <a:cubicBezTo>
                      <a:pt x="566" y="342"/>
                      <a:pt x="566" y="341"/>
                      <a:pt x="566" y="341"/>
                    </a:cubicBezTo>
                    <a:cubicBezTo>
                      <a:pt x="548" y="327"/>
                      <a:pt x="529" y="313"/>
                      <a:pt x="509" y="299"/>
                    </a:cubicBezTo>
                    <a:cubicBezTo>
                      <a:pt x="509" y="299"/>
                      <a:pt x="509" y="299"/>
                      <a:pt x="509" y="299"/>
                    </a:cubicBezTo>
                    <a:cubicBezTo>
                      <a:pt x="508" y="298"/>
                      <a:pt x="507" y="297"/>
                      <a:pt x="506" y="296"/>
                    </a:cubicBezTo>
                    <a:cubicBezTo>
                      <a:pt x="506" y="296"/>
                      <a:pt x="506" y="296"/>
                      <a:pt x="506" y="296"/>
                    </a:cubicBezTo>
                    <a:cubicBezTo>
                      <a:pt x="490" y="284"/>
                      <a:pt x="473" y="273"/>
                      <a:pt x="456" y="261"/>
                    </a:cubicBezTo>
                    <a:cubicBezTo>
                      <a:pt x="456" y="261"/>
                      <a:pt x="456" y="261"/>
                      <a:pt x="456" y="261"/>
                    </a:cubicBezTo>
                    <a:cubicBezTo>
                      <a:pt x="455" y="260"/>
                      <a:pt x="454" y="259"/>
                      <a:pt x="453" y="259"/>
                    </a:cubicBezTo>
                    <a:cubicBezTo>
                      <a:pt x="453" y="259"/>
                      <a:pt x="453" y="259"/>
                      <a:pt x="453" y="259"/>
                    </a:cubicBezTo>
                    <a:cubicBezTo>
                      <a:pt x="443" y="252"/>
                      <a:pt x="432" y="245"/>
                      <a:pt x="422" y="238"/>
                    </a:cubicBezTo>
                    <a:cubicBezTo>
                      <a:pt x="422" y="238"/>
                      <a:pt x="422" y="238"/>
                      <a:pt x="422" y="238"/>
                    </a:cubicBezTo>
                    <a:cubicBezTo>
                      <a:pt x="421" y="237"/>
                      <a:pt x="420" y="236"/>
                      <a:pt x="419" y="236"/>
                    </a:cubicBezTo>
                    <a:cubicBezTo>
                      <a:pt x="419" y="236"/>
                      <a:pt x="419" y="236"/>
                      <a:pt x="419" y="236"/>
                    </a:cubicBezTo>
                    <a:cubicBezTo>
                      <a:pt x="410" y="230"/>
                      <a:pt x="401" y="224"/>
                      <a:pt x="392" y="218"/>
                    </a:cubicBezTo>
                    <a:moveTo>
                      <a:pt x="98" y="47"/>
                    </a:moveTo>
                    <a:cubicBezTo>
                      <a:pt x="97" y="49"/>
                      <a:pt x="97" y="49"/>
                      <a:pt x="96" y="50"/>
                    </a:cubicBezTo>
                    <a:cubicBezTo>
                      <a:pt x="96" y="50"/>
                      <a:pt x="96" y="50"/>
                      <a:pt x="96" y="50"/>
                    </a:cubicBezTo>
                    <a:cubicBezTo>
                      <a:pt x="106" y="56"/>
                      <a:pt x="115" y="61"/>
                      <a:pt x="125" y="66"/>
                    </a:cubicBezTo>
                    <a:cubicBezTo>
                      <a:pt x="126" y="67"/>
                      <a:pt x="127" y="67"/>
                      <a:pt x="128" y="68"/>
                    </a:cubicBezTo>
                    <a:cubicBezTo>
                      <a:pt x="136" y="72"/>
                      <a:pt x="144" y="76"/>
                      <a:pt x="152" y="80"/>
                    </a:cubicBezTo>
                    <a:cubicBezTo>
                      <a:pt x="153" y="81"/>
                      <a:pt x="154" y="82"/>
                      <a:pt x="155" y="82"/>
                    </a:cubicBezTo>
                    <a:cubicBezTo>
                      <a:pt x="225" y="120"/>
                      <a:pt x="293" y="160"/>
                      <a:pt x="359" y="201"/>
                    </a:cubicBezTo>
                    <a:cubicBezTo>
                      <a:pt x="360" y="202"/>
                      <a:pt x="361" y="202"/>
                      <a:pt x="362" y="203"/>
                    </a:cubicBezTo>
                    <a:cubicBezTo>
                      <a:pt x="363" y="204"/>
                      <a:pt x="364" y="204"/>
                      <a:pt x="365" y="205"/>
                    </a:cubicBezTo>
                    <a:cubicBezTo>
                      <a:pt x="365" y="205"/>
                      <a:pt x="365" y="204"/>
                      <a:pt x="365" y="204"/>
                    </a:cubicBezTo>
                    <a:cubicBezTo>
                      <a:pt x="365" y="203"/>
                      <a:pt x="365" y="203"/>
                      <a:pt x="365" y="203"/>
                    </a:cubicBezTo>
                    <a:cubicBezTo>
                      <a:pt x="365" y="202"/>
                      <a:pt x="366" y="202"/>
                      <a:pt x="366" y="202"/>
                    </a:cubicBezTo>
                    <a:cubicBezTo>
                      <a:pt x="365" y="201"/>
                      <a:pt x="364" y="200"/>
                      <a:pt x="364" y="199"/>
                    </a:cubicBezTo>
                    <a:cubicBezTo>
                      <a:pt x="364" y="199"/>
                      <a:pt x="364" y="199"/>
                      <a:pt x="364" y="199"/>
                    </a:cubicBezTo>
                    <a:cubicBezTo>
                      <a:pt x="363" y="199"/>
                      <a:pt x="362" y="198"/>
                      <a:pt x="361" y="198"/>
                    </a:cubicBezTo>
                    <a:cubicBezTo>
                      <a:pt x="361" y="198"/>
                      <a:pt x="361" y="198"/>
                      <a:pt x="361" y="198"/>
                    </a:cubicBezTo>
                    <a:cubicBezTo>
                      <a:pt x="295" y="156"/>
                      <a:pt x="227" y="116"/>
                      <a:pt x="157" y="79"/>
                    </a:cubicBezTo>
                    <a:cubicBezTo>
                      <a:pt x="157" y="79"/>
                      <a:pt x="157" y="79"/>
                      <a:pt x="157" y="79"/>
                    </a:cubicBezTo>
                    <a:cubicBezTo>
                      <a:pt x="156" y="78"/>
                      <a:pt x="155" y="77"/>
                      <a:pt x="154" y="77"/>
                    </a:cubicBezTo>
                    <a:cubicBezTo>
                      <a:pt x="154" y="77"/>
                      <a:pt x="154" y="77"/>
                      <a:pt x="154" y="77"/>
                    </a:cubicBezTo>
                    <a:cubicBezTo>
                      <a:pt x="146" y="73"/>
                      <a:pt x="138" y="68"/>
                      <a:pt x="130" y="64"/>
                    </a:cubicBezTo>
                    <a:cubicBezTo>
                      <a:pt x="130" y="64"/>
                      <a:pt x="130" y="64"/>
                      <a:pt x="130" y="64"/>
                    </a:cubicBezTo>
                    <a:cubicBezTo>
                      <a:pt x="129" y="64"/>
                      <a:pt x="128" y="63"/>
                      <a:pt x="127" y="62"/>
                    </a:cubicBezTo>
                    <a:cubicBezTo>
                      <a:pt x="127" y="62"/>
                      <a:pt x="127" y="62"/>
                      <a:pt x="127" y="62"/>
                    </a:cubicBezTo>
                    <a:cubicBezTo>
                      <a:pt x="117" y="57"/>
                      <a:pt x="108" y="52"/>
                      <a:pt x="98" y="47"/>
                    </a:cubicBezTo>
                    <a:moveTo>
                      <a:pt x="3" y="0"/>
                    </a:moveTo>
                    <a:cubicBezTo>
                      <a:pt x="2" y="1"/>
                      <a:pt x="1" y="2"/>
                      <a:pt x="0" y="3"/>
                    </a:cubicBezTo>
                    <a:cubicBezTo>
                      <a:pt x="23" y="14"/>
                      <a:pt x="46" y="25"/>
                      <a:pt x="68" y="37"/>
                    </a:cubicBezTo>
                    <a:cubicBezTo>
                      <a:pt x="69" y="36"/>
                      <a:pt x="69" y="35"/>
                      <a:pt x="69" y="34"/>
                    </a:cubicBezTo>
                    <a:cubicBezTo>
                      <a:pt x="69" y="34"/>
                      <a:pt x="70" y="33"/>
                      <a:pt x="70" y="33"/>
                    </a:cubicBezTo>
                    <a:cubicBezTo>
                      <a:pt x="70" y="33"/>
                      <a:pt x="70" y="33"/>
                      <a:pt x="70" y="33"/>
                    </a:cubicBezTo>
                    <a:cubicBezTo>
                      <a:pt x="48" y="22"/>
                      <a:pt x="25" y="1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2" name="Freeform 256"/>
              <p:cNvSpPr>
                <a:spLocks noEditPoints="1"/>
              </p:cNvSpPr>
              <p:nvPr/>
            </p:nvSpPr>
            <p:spPr bwMode="auto">
              <a:xfrm>
                <a:off x="366" y="1585"/>
                <a:ext cx="1826" cy="2036"/>
              </a:xfrm>
              <a:custGeom>
                <a:avLst/>
                <a:gdLst>
                  <a:gd name="T0" fmla="*/ 599 w 1176"/>
                  <a:gd name="T1" fmla="*/ 1308 h 1311"/>
                  <a:gd name="T2" fmla="*/ 603 w 1176"/>
                  <a:gd name="T3" fmla="*/ 1308 h 1311"/>
                  <a:gd name="T4" fmla="*/ 699 w 1176"/>
                  <a:gd name="T5" fmla="*/ 1254 h 1311"/>
                  <a:gd name="T6" fmla="*/ 589 w 1176"/>
                  <a:gd name="T7" fmla="*/ 1284 h 1311"/>
                  <a:gd name="T8" fmla="*/ 541 w 1176"/>
                  <a:gd name="T9" fmla="*/ 1195 h 1311"/>
                  <a:gd name="T10" fmla="*/ 528 w 1176"/>
                  <a:gd name="T11" fmla="*/ 1170 h 1311"/>
                  <a:gd name="T12" fmla="*/ 528 w 1176"/>
                  <a:gd name="T13" fmla="*/ 1170 h 1311"/>
                  <a:gd name="T14" fmla="*/ 434 w 1176"/>
                  <a:gd name="T15" fmla="*/ 1198 h 1311"/>
                  <a:gd name="T16" fmla="*/ 510 w 1176"/>
                  <a:gd name="T17" fmla="*/ 1149 h 1311"/>
                  <a:gd name="T18" fmla="*/ 389 w 1176"/>
                  <a:gd name="T19" fmla="*/ 885 h 1311"/>
                  <a:gd name="T20" fmla="*/ 308 w 1176"/>
                  <a:gd name="T21" fmla="*/ 1074 h 1311"/>
                  <a:gd name="T22" fmla="*/ 391 w 1176"/>
                  <a:gd name="T23" fmla="*/ 1150 h 1311"/>
                  <a:gd name="T24" fmla="*/ 410 w 1176"/>
                  <a:gd name="T25" fmla="*/ 1164 h 1311"/>
                  <a:gd name="T26" fmla="*/ 392 w 1176"/>
                  <a:gd name="T27" fmla="*/ 1146 h 1311"/>
                  <a:gd name="T28" fmla="*/ 311 w 1176"/>
                  <a:gd name="T29" fmla="*/ 1072 h 1311"/>
                  <a:gd name="T30" fmla="*/ 309 w 1176"/>
                  <a:gd name="T31" fmla="*/ 1070 h 1311"/>
                  <a:gd name="T32" fmla="*/ 381 w 1176"/>
                  <a:gd name="T33" fmla="*/ 838 h 1311"/>
                  <a:gd name="T34" fmla="*/ 1109 w 1176"/>
                  <a:gd name="T35" fmla="*/ 845 h 1311"/>
                  <a:gd name="T36" fmla="*/ 1100 w 1176"/>
                  <a:gd name="T37" fmla="*/ 775 h 1311"/>
                  <a:gd name="T38" fmla="*/ 1095 w 1176"/>
                  <a:gd name="T39" fmla="*/ 754 h 1311"/>
                  <a:gd name="T40" fmla="*/ 1095 w 1176"/>
                  <a:gd name="T41" fmla="*/ 754 h 1311"/>
                  <a:gd name="T42" fmla="*/ 1157 w 1176"/>
                  <a:gd name="T43" fmla="*/ 728 h 1311"/>
                  <a:gd name="T44" fmla="*/ 1175 w 1176"/>
                  <a:gd name="T45" fmla="*/ 670 h 1311"/>
                  <a:gd name="T46" fmla="*/ 1175 w 1176"/>
                  <a:gd name="T47" fmla="*/ 669 h 1311"/>
                  <a:gd name="T48" fmla="*/ 1058 w 1176"/>
                  <a:gd name="T49" fmla="*/ 688 h 1311"/>
                  <a:gd name="T50" fmla="*/ 1086 w 1176"/>
                  <a:gd name="T51" fmla="*/ 594 h 1311"/>
                  <a:gd name="T52" fmla="*/ 1085 w 1176"/>
                  <a:gd name="T53" fmla="*/ 592 h 1311"/>
                  <a:gd name="T54" fmla="*/ 1061 w 1176"/>
                  <a:gd name="T55" fmla="*/ 565 h 1311"/>
                  <a:gd name="T56" fmla="*/ 1063 w 1176"/>
                  <a:gd name="T57" fmla="*/ 561 h 1311"/>
                  <a:gd name="T58" fmla="*/ 241 w 1176"/>
                  <a:gd name="T59" fmla="*/ 747 h 1311"/>
                  <a:gd name="T60" fmla="*/ 362 w 1176"/>
                  <a:gd name="T61" fmla="*/ 824 h 1311"/>
                  <a:gd name="T62" fmla="*/ 246 w 1176"/>
                  <a:gd name="T63" fmla="*/ 746 h 1311"/>
                  <a:gd name="T64" fmla="*/ 42 w 1176"/>
                  <a:gd name="T65" fmla="*/ 627 h 1311"/>
                  <a:gd name="T66" fmla="*/ 51 w 1176"/>
                  <a:gd name="T67" fmla="*/ 513 h 1311"/>
                  <a:gd name="T68" fmla="*/ 919 w 1176"/>
                  <a:gd name="T69" fmla="*/ 407 h 1311"/>
                  <a:gd name="T70" fmla="*/ 1038 w 1176"/>
                  <a:gd name="T71" fmla="*/ 536 h 1311"/>
                  <a:gd name="T72" fmla="*/ 919 w 1176"/>
                  <a:gd name="T73" fmla="*/ 407 h 1311"/>
                  <a:gd name="T74" fmla="*/ 76 w 1176"/>
                  <a:gd name="T75" fmla="*/ 460 h 1311"/>
                  <a:gd name="T76" fmla="*/ 76 w 1176"/>
                  <a:gd name="T77" fmla="*/ 460 h 1311"/>
                  <a:gd name="T78" fmla="*/ 865 w 1176"/>
                  <a:gd name="T79" fmla="*/ 360 h 1311"/>
                  <a:gd name="T80" fmla="*/ 898 w 1176"/>
                  <a:gd name="T81" fmla="*/ 393 h 1311"/>
                  <a:gd name="T82" fmla="*/ 750 w 1176"/>
                  <a:gd name="T83" fmla="*/ 274 h 1311"/>
                  <a:gd name="T84" fmla="*/ 863 w 1176"/>
                  <a:gd name="T85" fmla="*/ 358 h 1311"/>
                  <a:gd name="T86" fmla="*/ 752 w 1176"/>
                  <a:gd name="T87" fmla="*/ 271 h 1311"/>
                  <a:gd name="T88" fmla="*/ 140 w 1176"/>
                  <a:gd name="T89" fmla="*/ 336 h 1311"/>
                  <a:gd name="T90" fmla="*/ 145 w 1176"/>
                  <a:gd name="T91" fmla="*/ 334 h 1311"/>
                  <a:gd name="T92" fmla="*/ 186 w 1176"/>
                  <a:gd name="T93" fmla="*/ 246 h 1311"/>
                  <a:gd name="T94" fmla="*/ 747 w 1176"/>
                  <a:gd name="T95" fmla="*/ 272 h 1311"/>
                  <a:gd name="T96" fmla="*/ 286 w 1176"/>
                  <a:gd name="T97" fmla="*/ 47 h 1311"/>
                  <a:gd name="T98" fmla="*/ 213 w 1176"/>
                  <a:gd name="T99" fmla="*/ 192 h 1311"/>
                  <a:gd name="T100" fmla="*/ 200 w 1176"/>
                  <a:gd name="T101" fmla="*/ 217 h 1311"/>
                  <a:gd name="T102" fmla="*/ 200 w 1176"/>
                  <a:gd name="T103" fmla="*/ 217 h 1311"/>
                  <a:gd name="T104" fmla="*/ 216 w 1176"/>
                  <a:gd name="T105" fmla="*/ 194 h 1311"/>
                  <a:gd name="T106" fmla="*/ 379 w 1176"/>
                  <a:gd name="T107" fmla="*/ 41 h 1311"/>
                  <a:gd name="T108" fmla="*/ 608 w 1176"/>
                  <a:gd name="T109" fmla="*/ 176 h 1311"/>
                  <a:gd name="T110" fmla="*/ 667 w 1176"/>
                  <a:gd name="T111" fmla="*/ 215 h 1311"/>
                  <a:gd name="T112" fmla="*/ 647 w 1176"/>
                  <a:gd name="T113" fmla="*/ 197 h 1311"/>
                  <a:gd name="T114" fmla="*/ 607 w 1176"/>
                  <a:gd name="T115" fmla="*/ 171 h 1311"/>
                  <a:gd name="T116" fmla="*/ 384 w 1176"/>
                  <a:gd name="T117" fmla="*/ 39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76" h="1311">
                    <a:moveTo>
                      <a:pt x="593" y="1284"/>
                    </a:moveTo>
                    <a:cubicBezTo>
                      <a:pt x="592" y="1284"/>
                      <a:pt x="590" y="1285"/>
                      <a:pt x="589" y="1285"/>
                    </a:cubicBezTo>
                    <a:cubicBezTo>
                      <a:pt x="592" y="1294"/>
                      <a:pt x="594" y="1303"/>
                      <a:pt x="595" y="1311"/>
                    </a:cubicBezTo>
                    <a:cubicBezTo>
                      <a:pt x="597" y="1311"/>
                      <a:pt x="598" y="1310"/>
                      <a:pt x="599" y="1310"/>
                    </a:cubicBezTo>
                    <a:cubicBezTo>
                      <a:pt x="599" y="1309"/>
                      <a:pt x="599" y="1309"/>
                      <a:pt x="599" y="1308"/>
                    </a:cubicBezTo>
                    <a:cubicBezTo>
                      <a:pt x="599" y="1308"/>
                      <a:pt x="599" y="1308"/>
                      <a:pt x="599" y="1308"/>
                    </a:cubicBezTo>
                    <a:cubicBezTo>
                      <a:pt x="598" y="1300"/>
                      <a:pt x="596" y="1292"/>
                      <a:pt x="593" y="1284"/>
                    </a:cubicBezTo>
                    <a:moveTo>
                      <a:pt x="699" y="1253"/>
                    </a:moveTo>
                    <a:cubicBezTo>
                      <a:pt x="668" y="1272"/>
                      <a:pt x="636" y="1290"/>
                      <a:pt x="603" y="1307"/>
                    </a:cubicBezTo>
                    <a:cubicBezTo>
                      <a:pt x="603" y="1307"/>
                      <a:pt x="603" y="1307"/>
                      <a:pt x="603" y="1308"/>
                    </a:cubicBezTo>
                    <a:cubicBezTo>
                      <a:pt x="603" y="1308"/>
                      <a:pt x="603" y="1308"/>
                      <a:pt x="603" y="1308"/>
                    </a:cubicBezTo>
                    <a:cubicBezTo>
                      <a:pt x="636" y="1291"/>
                      <a:pt x="668" y="1274"/>
                      <a:pt x="699" y="1255"/>
                    </a:cubicBezTo>
                    <a:cubicBezTo>
                      <a:pt x="699" y="1255"/>
                      <a:pt x="699" y="1254"/>
                      <a:pt x="699" y="1254"/>
                    </a:cubicBezTo>
                    <a:cubicBezTo>
                      <a:pt x="699" y="1254"/>
                      <a:pt x="699" y="1254"/>
                      <a:pt x="699" y="1254"/>
                    </a:cubicBezTo>
                    <a:cubicBezTo>
                      <a:pt x="699" y="1254"/>
                      <a:pt x="699" y="1254"/>
                      <a:pt x="699" y="1254"/>
                    </a:cubicBezTo>
                    <a:cubicBezTo>
                      <a:pt x="699" y="1254"/>
                      <a:pt x="699" y="1254"/>
                      <a:pt x="699" y="1254"/>
                    </a:cubicBezTo>
                    <a:cubicBezTo>
                      <a:pt x="699" y="1253"/>
                      <a:pt x="699" y="1253"/>
                      <a:pt x="699" y="1253"/>
                    </a:cubicBezTo>
                    <a:moveTo>
                      <a:pt x="562" y="1218"/>
                    </a:moveTo>
                    <a:cubicBezTo>
                      <a:pt x="561" y="1219"/>
                      <a:pt x="559" y="1220"/>
                      <a:pt x="558" y="1221"/>
                    </a:cubicBezTo>
                    <a:cubicBezTo>
                      <a:pt x="572" y="1243"/>
                      <a:pt x="582" y="1264"/>
                      <a:pt x="589" y="1284"/>
                    </a:cubicBezTo>
                    <a:cubicBezTo>
                      <a:pt x="589" y="1284"/>
                      <a:pt x="589" y="1284"/>
                      <a:pt x="589" y="1284"/>
                    </a:cubicBezTo>
                    <a:cubicBezTo>
                      <a:pt x="590" y="1284"/>
                      <a:pt x="591" y="1283"/>
                      <a:pt x="593" y="1282"/>
                    </a:cubicBezTo>
                    <a:cubicBezTo>
                      <a:pt x="586" y="1262"/>
                      <a:pt x="576" y="1241"/>
                      <a:pt x="562" y="1218"/>
                    </a:cubicBezTo>
                    <a:moveTo>
                      <a:pt x="545" y="1193"/>
                    </a:moveTo>
                    <a:cubicBezTo>
                      <a:pt x="544" y="1193"/>
                      <a:pt x="542" y="1194"/>
                      <a:pt x="541" y="1195"/>
                    </a:cubicBezTo>
                    <a:cubicBezTo>
                      <a:pt x="544" y="1199"/>
                      <a:pt x="548" y="1204"/>
                      <a:pt x="551" y="1209"/>
                    </a:cubicBezTo>
                    <a:cubicBezTo>
                      <a:pt x="551" y="1209"/>
                      <a:pt x="551" y="1208"/>
                      <a:pt x="551" y="1208"/>
                    </a:cubicBezTo>
                    <a:cubicBezTo>
                      <a:pt x="552" y="1208"/>
                      <a:pt x="553" y="1207"/>
                      <a:pt x="554" y="1207"/>
                    </a:cubicBezTo>
                    <a:cubicBezTo>
                      <a:pt x="551" y="1202"/>
                      <a:pt x="548" y="1197"/>
                      <a:pt x="545" y="1193"/>
                    </a:cubicBezTo>
                    <a:moveTo>
                      <a:pt x="528" y="1170"/>
                    </a:moveTo>
                    <a:cubicBezTo>
                      <a:pt x="527" y="1171"/>
                      <a:pt x="526" y="1172"/>
                      <a:pt x="524" y="1172"/>
                    </a:cubicBezTo>
                    <a:cubicBezTo>
                      <a:pt x="530" y="1179"/>
                      <a:pt x="535" y="1186"/>
                      <a:pt x="540" y="1193"/>
                    </a:cubicBezTo>
                    <a:cubicBezTo>
                      <a:pt x="540" y="1193"/>
                      <a:pt x="540" y="1193"/>
                      <a:pt x="540" y="1193"/>
                    </a:cubicBezTo>
                    <a:cubicBezTo>
                      <a:pt x="541" y="1193"/>
                      <a:pt x="542" y="1192"/>
                      <a:pt x="544" y="1191"/>
                    </a:cubicBezTo>
                    <a:cubicBezTo>
                      <a:pt x="539" y="1184"/>
                      <a:pt x="533" y="1177"/>
                      <a:pt x="528" y="1170"/>
                    </a:cubicBezTo>
                    <a:moveTo>
                      <a:pt x="510" y="1149"/>
                    </a:moveTo>
                    <a:cubicBezTo>
                      <a:pt x="486" y="1165"/>
                      <a:pt x="462" y="1180"/>
                      <a:pt x="437" y="1194"/>
                    </a:cubicBezTo>
                    <a:cubicBezTo>
                      <a:pt x="435" y="1192"/>
                      <a:pt x="433" y="1190"/>
                      <a:pt x="431" y="1187"/>
                    </a:cubicBezTo>
                    <a:cubicBezTo>
                      <a:pt x="429" y="1188"/>
                      <a:pt x="428" y="1189"/>
                      <a:pt x="427" y="1190"/>
                    </a:cubicBezTo>
                    <a:cubicBezTo>
                      <a:pt x="430" y="1192"/>
                      <a:pt x="432" y="1195"/>
                      <a:pt x="434" y="1198"/>
                    </a:cubicBezTo>
                    <a:cubicBezTo>
                      <a:pt x="459" y="1184"/>
                      <a:pt x="484" y="1168"/>
                      <a:pt x="508" y="1153"/>
                    </a:cubicBezTo>
                    <a:cubicBezTo>
                      <a:pt x="510" y="1155"/>
                      <a:pt x="512" y="1157"/>
                      <a:pt x="514" y="1159"/>
                    </a:cubicBezTo>
                    <a:cubicBezTo>
                      <a:pt x="514" y="1159"/>
                      <a:pt x="515" y="1159"/>
                      <a:pt x="515" y="1159"/>
                    </a:cubicBezTo>
                    <a:cubicBezTo>
                      <a:pt x="516" y="1158"/>
                      <a:pt x="517" y="1158"/>
                      <a:pt x="518" y="1157"/>
                    </a:cubicBezTo>
                    <a:cubicBezTo>
                      <a:pt x="515" y="1154"/>
                      <a:pt x="513" y="1152"/>
                      <a:pt x="510" y="1149"/>
                    </a:cubicBezTo>
                    <a:moveTo>
                      <a:pt x="381" y="838"/>
                    </a:moveTo>
                    <a:cubicBezTo>
                      <a:pt x="381" y="839"/>
                      <a:pt x="380" y="840"/>
                      <a:pt x="379" y="841"/>
                    </a:cubicBezTo>
                    <a:cubicBezTo>
                      <a:pt x="389" y="849"/>
                      <a:pt x="399" y="856"/>
                      <a:pt x="408" y="863"/>
                    </a:cubicBezTo>
                    <a:cubicBezTo>
                      <a:pt x="402" y="871"/>
                      <a:pt x="395" y="878"/>
                      <a:pt x="389" y="885"/>
                    </a:cubicBezTo>
                    <a:cubicBezTo>
                      <a:pt x="389" y="885"/>
                      <a:pt x="389" y="885"/>
                      <a:pt x="389" y="885"/>
                    </a:cubicBezTo>
                    <a:cubicBezTo>
                      <a:pt x="388" y="886"/>
                      <a:pt x="387" y="887"/>
                      <a:pt x="386" y="888"/>
                    </a:cubicBezTo>
                    <a:cubicBezTo>
                      <a:pt x="386" y="888"/>
                      <a:pt x="386" y="888"/>
                      <a:pt x="386" y="888"/>
                    </a:cubicBezTo>
                    <a:cubicBezTo>
                      <a:pt x="341" y="936"/>
                      <a:pt x="295" y="982"/>
                      <a:pt x="247" y="1025"/>
                    </a:cubicBezTo>
                    <a:cubicBezTo>
                      <a:pt x="267" y="1041"/>
                      <a:pt x="287" y="1057"/>
                      <a:pt x="306" y="1073"/>
                    </a:cubicBezTo>
                    <a:cubicBezTo>
                      <a:pt x="307" y="1073"/>
                      <a:pt x="307" y="1074"/>
                      <a:pt x="308" y="1074"/>
                    </a:cubicBezTo>
                    <a:cubicBezTo>
                      <a:pt x="321" y="1085"/>
                      <a:pt x="334" y="1096"/>
                      <a:pt x="346" y="1107"/>
                    </a:cubicBezTo>
                    <a:cubicBezTo>
                      <a:pt x="346" y="1108"/>
                      <a:pt x="347" y="1108"/>
                      <a:pt x="348" y="1109"/>
                    </a:cubicBezTo>
                    <a:cubicBezTo>
                      <a:pt x="362" y="1122"/>
                      <a:pt x="375" y="1135"/>
                      <a:pt x="388" y="1148"/>
                    </a:cubicBezTo>
                    <a:cubicBezTo>
                      <a:pt x="389" y="1149"/>
                      <a:pt x="389" y="1149"/>
                      <a:pt x="389" y="1149"/>
                    </a:cubicBezTo>
                    <a:cubicBezTo>
                      <a:pt x="390" y="1149"/>
                      <a:pt x="390" y="1150"/>
                      <a:pt x="391" y="1150"/>
                    </a:cubicBezTo>
                    <a:cubicBezTo>
                      <a:pt x="396" y="1156"/>
                      <a:pt x="401" y="1161"/>
                      <a:pt x="406" y="1166"/>
                    </a:cubicBezTo>
                    <a:cubicBezTo>
                      <a:pt x="406" y="1166"/>
                      <a:pt x="406" y="1166"/>
                      <a:pt x="406" y="1166"/>
                    </a:cubicBezTo>
                    <a:cubicBezTo>
                      <a:pt x="406" y="1166"/>
                      <a:pt x="407" y="1166"/>
                      <a:pt x="407" y="1166"/>
                    </a:cubicBezTo>
                    <a:cubicBezTo>
                      <a:pt x="408" y="1166"/>
                      <a:pt x="409" y="1165"/>
                      <a:pt x="410" y="1164"/>
                    </a:cubicBezTo>
                    <a:cubicBezTo>
                      <a:pt x="410" y="1164"/>
                      <a:pt x="410" y="1164"/>
                      <a:pt x="410" y="1164"/>
                    </a:cubicBezTo>
                    <a:cubicBezTo>
                      <a:pt x="405" y="1159"/>
                      <a:pt x="400" y="1154"/>
                      <a:pt x="394" y="1148"/>
                    </a:cubicBezTo>
                    <a:cubicBezTo>
                      <a:pt x="394" y="1148"/>
                      <a:pt x="394" y="1148"/>
                      <a:pt x="394" y="1148"/>
                    </a:cubicBezTo>
                    <a:cubicBezTo>
                      <a:pt x="394" y="1147"/>
                      <a:pt x="393" y="1147"/>
                      <a:pt x="392" y="1146"/>
                    </a:cubicBezTo>
                    <a:cubicBezTo>
                      <a:pt x="392" y="1146"/>
                      <a:pt x="392" y="1146"/>
                      <a:pt x="392" y="1146"/>
                    </a:cubicBezTo>
                    <a:cubicBezTo>
                      <a:pt x="392" y="1146"/>
                      <a:pt x="392" y="1146"/>
                      <a:pt x="392" y="1146"/>
                    </a:cubicBezTo>
                    <a:cubicBezTo>
                      <a:pt x="379" y="1133"/>
                      <a:pt x="365" y="1120"/>
                      <a:pt x="351" y="1107"/>
                    </a:cubicBezTo>
                    <a:cubicBezTo>
                      <a:pt x="351" y="1107"/>
                      <a:pt x="351" y="1107"/>
                      <a:pt x="351" y="1107"/>
                    </a:cubicBezTo>
                    <a:cubicBezTo>
                      <a:pt x="350" y="1106"/>
                      <a:pt x="350" y="1105"/>
                      <a:pt x="349" y="1105"/>
                    </a:cubicBezTo>
                    <a:cubicBezTo>
                      <a:pt x="349" y="1105"/>
                      <a:pt x="349" y="1105"/>
                      <a:pt x="349" y="1105"/>
                    </a:cubicBezTo>
                    <a:cubicBezTo>
                      <a:pt x="337" y="1094"/>
                      <a:pt x="324" y="1083"/>
                      <a:pt x="311" y="1072"/>
                    </a:cubicBezTo>
                    <a:cubicBezTo>
                      <a:pt x="311" y="1072"/>
                      <a:pt x="311" y="1072"/>
                      <a:pt x="311" y="1072"/>
                    </a:cubicBezTo>
                    <a:cubicBezTo>
                      <a:pt x="311" y="1072"/>
                      <a:pt x="311" y="1072"/>
                      <a:pt x="311" y="1072"/>
                    </a:cubicBezTo>
                    <a:cubicBezTo>
                      <a:pt x="311" y="1071"/>
                      <a:pt x="310" y="1071"/>
                      <a:pt x="309" y="1070"/>
                    </a:cubicBezTo>
                    <a:cubicBezTo>
                      <a:pt x="309" y="1070"/>
                      <a:pt x="309" y="1070"/>
                      <a:pt x="309" y="1070"/>
                    </a:cubicBezTo>
                    <a:cubicBezTo>
                      <a:pt x="309" y="1070"/>
                      <a:pt x="309" y="1070"/>
                      <a:pt x="309" y="1070"/>
                    </a:cubicBezTo>
                    <a:cubicBezTo>
                      <a:pt x="291" y="1055"/>
                      <a:pt x="272" y="1039"/>
                      <a:pt x="252" y="1024"/>
                    </a:cubicBezTo>
                    <a:cubicBezTo>
                      <a:pt x="299" y="982"/>
                      <a:pt x="345" y="937"/>
                      <a:pt x="388" y="890"/>
                    </a:cubicBezTo>
                    <a:cubicBezTo>
                      <a:pt x="389" y="889"/>
                      <a:pt x="390" y="888"/>
                      <a:pt x="391" y="887"/>
                    </a:cubicBezTo>
                    <a:cubicBezTo>
                      <a:pt x="399" y="879"/>
                      <a:pt x="406" y="870"/>
                      <a:pt x="414" y="862"/>
                    </a:cubicBezTo>
                    <a:cubicBezTo>
                      <a:pt x="403" y="854"/>
                      <a:pt x="392" y="846"/>
                      <a:pt x="381" y="838"/>
                    </a:cubicBezTo>
                    <a:moveTo>
                      <a:pt x="1125" y="809"/>
                    </a:moveTo>
                    <a:cubicBezTo>
                      <a:pt x="1121" y="819"/>
                      <a:pt x="1116" y="829"/>
                      <a:pt x="1111" y="840"/>
                    </a:cubicBezTo>
                    <a:cubicBezTo>
                      <a:pt x="1112" y="833"/>
                      <a:pt x="1112" y="826"/>
                      <a:pt x="1111" y="819"/>
                    </a:cubicBezTo>
                    <a:cubicBezTo>
                      <a:pt x="1111" y="820"/>
                      <a:pt x="1110" y="821"/>
                      <a:pt x="1109" y="822"/>
                    </a:cubicBezTo>
                    <a:cubicBezTo>
                      <a:pt x="1110" y="830"/>
                      <a:pt x="1110" y="837"/>
                      <a:pt x="1109" y="845"/>
                    </a:cubicBezTo>
                    <a:cubicBezTo>
                      <a:pt x="1115" y="833"/>
                      <a:pt x="1120" y="822"/>
                      <a:pt x="1125" y="810"/>
                    </a:cubicBezTo>
                    <a:cubicBezTo>
                      <a:pt x="1125" y="810"/>
                      <a:pt x="1125" y="810"/>
                      <a:pt x="1125" y="810"/>
                    </a:cubicBezTo>
                    <a:cubicBezTo>
                      <a:pt x="1125" y="810"/>
                      <a:pt x="1125" y="809"/>
                      <a:pt x="1125" y="809"/>
                    </a:cubicBezTo>
                    <a:moveTo>
                      <a:pt x="1102" y="771"/>
                    </a:moveTo>
                    <a:cubicBezTo>
                      <a:pt x="1101" y="772"/>
                      <a:pt x="1100" y="774"/>
                      <a:pt x="1100" y="775"/>
                    </a:cubicBezTo>
                    <a:cubicBezTo>
                      <a:pt x="1105" y="791"/>
                      <a:pt x="1108" y="806"/>
                      <a:pt x="1109" y="821"/>
                    </a:cubicBezTo>
                    <a:cubicBezTo>
                      <a:pt x="1109" y="821"/>
                      <a:pt x="1109" y="821"/>
                      <a:pt x="1109" y="821"/>
                    </a:cubicBezTo>
                    <a:cubicBezTo>
                      <a:pt x="1110" y="820"/>
                      <a:pt x="1110" y="818"/>
                      <a:pt x="1111" y="817"/>
                    </a:cubicBezTo>
                    <a:cubicBezTo>
                      <a:pt x="1110" y="803"/>
                      <a:pt x="1107" y="787"/>
                      <a:pt x="1102" y="771"/>
                    </a:cubicBezTo>
                    <a:moveTo>
                      <a:pt x="1095" y="754"/>
                    </a:moveTo>
                    <a:cubicBezTo>
                      <a:pt x="1095" y="755"/>
                      <a:pt x="1094" y="756"/>
                      <a:pt x="1094" y="758"/>
                    </a:cubicBezTo>
                    <a:cubicBezTo>
                      <a:pt x="1096" y="763"/>
                      <a:pt x="1098" y="768"/>
                      <a:pt x="1099" y="773"/>
                    </a:cubicBezTo>
                    <a:cubicBezTo>
                      <a:pt x="1099" y="773"/>
                      <a:pt x="1099" y="773"/>
                      <a:pt x="1099" y="773"/>
                    </a:cubicBezTo>
                    <a:cubicBezTo>
                      <a:pt x="1100" y="772"/>
                      <a:pt x="1100" y="771"/>
                      <a:pt x="1101" y="769"/>
                    </a:cubicBezTo>
                    <a:cubicBezTo>
                      <a:pt x="1099" y="764"/>
                      <a:pt x="1097" y="759"/>
                      <a:pt x="1095" y="754"/>
                    </a:cubicBezTo>
                    <a:moveTo>
                      <a:pt x="1157" y="727"/>
                    </a:moveTo>
                    <a:cubicBezTo>
                      <a:pt x="1148" y="753"/>
                      <a:pt x="1138" y="779"/>
                      <a:pt x="1127" y="805"/>
                    </a:cubicBezTo>
                    <a:cubicBezTo>
                      <a:pt x="1127" y="806"/>
                      <a:pt x="1127" y="806"/>
                      <a:pt x="1127" y="807"/>
                    </a:cubicBezTo>
                    <a:cubicBezTo>
                      <a:pt x="1138" y="781"/>
                      <a:pt x="1148" y="755"/>
                      <a:pt x="1157" y="728"/>
                    </a:cubicBezTo>
                    <a:cubicBezTo>
                      <a:pt x="1157" y="728"/>
                      <a:pt x="1157" y="728"/>
                      <a:pt x="1157" y="728"/>
                    </a:cubicBezTo>
                    <a:cubicBezTo>
                      <a:pt x="1157" y="728"/>
                      <a:pt x="1157" y="728"/>
                      <a:pt x="1157" y="727"/>
                    </a:cubicBezTo>
                    <a:moveTo>
                      <a:pt x="1176" y="668"/>
                    </a:moveTo>
                    <a:cubicBezTo>
                      <a:pt x="1170" y="687"/>
                      <a:pt x="1165" y="705"/>
                      <a:pt x="1159" y="723"/>
                    </a:cubicBezTo>
                    <a:cubicBezTo>
                      <a:pt x="1159" y="724"/>
                      <a:pt x="1159" y="724"/>
                      <a:pt x="1159" y="725"/>
                    </a:cubicBezTo>
                    <a:cubicBezTo>
                      <a:pt x="1165" y="707"/>
                      <a:pt x="1170" y="689"/>
                      <a:pt x="1175" y="670"/>
                    </a:cubicBezTo>
                    <a:cubicBezTo>
                      <a:pt x="1175" y="670"/>
                      <a:pt x="1175" y="670"/>
                      <a:pt x="1175" y="670"/>
                    </a:cubicBezTo>
                    <a:cubicBezTo>
                      <a:pt x="1175" y="670"/>
                      <a:pt x="1175" y="670"/>
                      <a:pt x="1175" y="670"/>
                    </a:cubicBezTo>
                    <a:cubicBezTo>
                      <a:pt x="1175" y="670"/>
                      <a:pt x="1175" y="670"/>
                      <a:pt x="1175" y="670"/>
                    </a:cubicBezTo>
                    <a:cubicBezTo>
                      <a:pt x="1175" y="670"/>
                      <a:pt x="1175" y="670"/>
                      <a:pt x="1175" y="670"/>
                    </a:cubicBezTo>
                    <a:cubicBezTo>
                      <a:pt x="1175" y="670"/>
                      <a:pt x="1175" y="669"/>
                      <a:pt x="1175" y="669"/>
                    </a:cubicBezTo>
                    <a:cubicBezTo>
                      <a:pt x="1175" y="669"/>
                      <a:pt x="1175" y="669"/>
                      <a:pt x="1176" y="668"/>
                    </a:cubicBezTo>
                    <a:moveTo>
                      <a:pt x="1086" y="594"/>
                    </a:moveTo>
                    <a:cubicBezTo>
                      <a:pt x="1085" y="595"/>
                      <a:pt x="1085" y="597"/>
                      <a:pt x="1084" y="598"/>
                    </a:cubicBezTo>
                    <a:cubicBezTo>
                      <a:pt x="1087" y="602"/>
                      <a:pt x="1090" y="606"/>
                      <a:pt x="1092" y="610"/>
                    </a:cubicBezTo>
                    <a:cubicBezTo>
                      <a:pt x="1082" y="636"/>
                      <a:pt x="1070" y="662"/>
                      <a:pt x="1058" y="688"/>
                    </a:cubicBezTo>
                    <a:cubicBezTo>
                      <a:pt x="1068" y="704"/>
                      <a:pt x="1076" y="718"/>
                      <a:pt x="1083" y="733"/>
                    </a:cubicBezTo>
                    <a:cubicBezTo>
                      <a:pt x="1084" y="731"/>
                      <a:pt x="1084" y="731"/>
                      <a:pt x="1085" y="729"/>
                    </a:cubicBezTo>
                    <a:cubicBezTo>
                      <a:pt x="1078" y="716"/>
                      <a:pt x="1070" y="701"/>
                      <a:pt x="1061" y="686"/>
                    </a:cubicBezTo>
                    <a:cubicBezTo>
                      <a:pt x="1073" y="661"/>
                      <a:pt x="1085" y="634"/>
                      <a:pt x="1095" y="608"/>
                    </a:cubicBezTo>
                    <a:cubicBezTo>
                      <a:pt x="1092" y="604"/>
                      <a:pt x="1089" y="599"/>
                      <a:pt x="1086" y="594"/>
                    </a:cubicBezTo>
                    <a:moveTo>
                      <a:pt x="1075" y="578"/>
                    </a:moveTo>
                    <a:cubicBezTo>
                      <a:pt x="1075" y="580"/>
                      <a:pt x="1074" y="581"/>
                      <a:pt x="1074" y="582"/>
                    </a:cubicBezTo>
                    <a:cubicBezTo>
                      <a:pt x="1077" y="587"/>
                      <a:pt x="1080" y="591"/>
                      <a:pt x="1083" y="596"/>
                    </a:cubicBezTo>
                    <a:cubicBezTo>
                      <a:pt x="1083" y="596"/>
                      <a:pt x="1083" y="596"/>
                      <a:pt x="1083" y="596"/>
                    </a:cubicBezTo>
                    <a:cubicBezTo>
                      <a:pt x="1084" y="595"/>
                      <a:pt x="1084" y="593"/>
                      <a:pt x="1085" y="592"/>
                    </a:cubicBezTo>
                    <a:cubicBezTo>
                      <a:pt x="1082" y="588"/>
                      <a:pt x="1078" y="583"/>
                      <a:pt x="1075" y="578"/>
                    </a:cubicBezTo>
                    <a:moveTo>
                      <a:pt x="1063" y="561"/>
                    </a:moveTo>
                    <a:cubicBezTo>
                      <a:pt x="1062" y="563"/>
                      <a:pt x="1062" y="563"/>
                      <a:pt x="1062" y="564"/>
                    </a:cubicBezTo>
                    <a:cubicBezTo>
                      <a:pt x="1062" y="564"/>
                      <a:pt x="1062" y="565"/>
                      <a:pt x="1061" y="565"/>
                    </a:cubicBezTo>
                    <a:cubicBezTo>
                      <a:pt x="1061" y="565"/>
                      <a:pt x="1061" y="565"/>
                      <a:pt x="1061" y="565"/>
                    </a:cubicBezTo>
                    <a:cubicBezTo>
                      <a:pt x="1061" y="565"/>
                      <a:pt x="1061" y="565"/>
                      <a:pt x="1061" y="565"/>
                    </a:cubicBezTo>
                    <a:cubicBezTo>
                      <a:pt x="1065" y="570"/>
                      <a:pt x="1069" y="575"/>
                      <a:pt x="1072" y="580"/>
                    </a:cubicBezTo>
                    <a:cubicBezTo>
                      <a:pt x="1072" y="580"/>
                      <a:pt x="1072" y="580"/>
                      <a:pt x="1072" y="580"/>
                    </a:cubicBezTo>
                    <a:cubicBezTo>
                      <a:pt x="1073" y="579"/>
                      <a:pt x="1073" y="578"/>
                      <a:pt x="1074" y="576"/>
                    </a:cubicBezTo>
                    <a:cubicBezTo>
                      <a:pt x="1070" y="571"/>
                      <a:pt x="1066" y="566"/>
                      <a:pt x="1063" y="561"/>
                    </a:cubicBezTo>
                    <a:moveTo>
                      <a:pt x="50" y="512"/>
                    </a:moveTo>
                    <a:cubicBezTo>
                      <a:pt x="33" y="545"/>
                      <a:pt x="16" y="578"/>
                      <a:pt x="0" y="610"/>
                    </a:cubicBezTo>
                    <a:cubicBezTo>
                      <a:pt x="12" y="616"/>
                      <a:pt x="25" y="623"/>
                      <a:pt x="37" y="629"/>
                    </a:cubicBezTo>
                    <a:cubicBezTo>
                      <a:pt x="38" y="630"/>
                      <a:pt x="39" y="630"/>
                      <a:pt x="40" y="631"/>
                    </a:cubicBezTo>
                    <a:cubicBezTo>
                      <a:pt x="110" y="667"/>
                      <a:pt x="177" y="707"/>
                      <a:pt x="241" y="747"/>
                    </a:cubicBezTo>
                    <a:cubicBezTo>
                      <a:pt x="242" y="748"/>
                      <a:pt x="243" y="748"/>
                      <a:pt x="244" y="749"/>
                    </a:cubicBezTo>
                    <a:cubicBezTo>
                      <a:pt x="248" y="752"/>
                      <a:pt x="253" y="755"/>
                      <a:pt x="257" y="758"/>
                    </a:cubicBezTo>
                    <a:cubicBezTo>
                      <a:pt x="258" y="758"/>
                      <a:pt x="259" y="759"/>
                      <a:pt x="260" y="759"/>
                    </a:cubicBezTo>
                    <a:cubicBezTo>
                      <a:pt x="294" y="781"/>
                      <a:pt x="327" y="804"/>
                      <a:pt x="358" y="826"/>
                    </a:cubicBezTo>
                    <a:cubicBezTo>
                      <a:pt x="359" y="825"/>
                      <a:pt x="360" y="824"/>
                      <a:pt x="362" y="824"/>
                    </a:cubicBezTo>
                    <a:cubicBezTo>
                      <a:pt x="330" y="801"/>
                      <a:pt x="297" y="778"/>
                      <a:pt x="263" y="756"/>
                    </a:cubicBezTo>
                    <a:cubicBezTo>
                      <a:pt x="263" y="756"/>
                      <a:pt x="263" y="756"/>
                      <a:pt x="263" y="756"/>
                    </a:cubicBezTo>
                    <a:cubicBezTo>
                      <a:pt x="262" y="756"/>
                      <a:pt x="261" y="755"/>
                      <a:pt x="260" y="754"/>
                    </a:cubicBezTo>
                    <a:cubicBezTo>
                      <a:pt x="260" y="754"/>
                      <a:pt x="260" y="754"/>
                      <a:pt x="260" y="754"/>
                    </a:cubicBezTo>
                    <a:cubicBezTo>
                      <a:pt x="255" y="751"/>
                      <a:pt x="251" y="749"/>
                      <a:pt x="246" y="746"/>
                    </a:cubicBezTo>
                    <a:cubicBezTo>
                      <a:pt x="246" y="746"/>
                      <a:pt x="246" y="746"/>
                      <a:pt x="246" y="746"/>
                    </a:cubicBezTo>
                    <a:cubicBezTo>
                      <a:pt x="245" y="745"/>
                      <a:pt x="244" y="744"/>
                      <a:pt x="244" y="744"/>
                    </a:cubicBezTo>
                    <a:cubicBezTo>
                      <a:pt x="244" y="744"/>
                      <a:pt x="244" y="744"/>
                      <a:pt x="244" y="744"/>
                    </a:cubicBezTo>
                    <a:cubicBezTo>
                      <a:pt x="179" y="703"/>
                      <a:pt x="112" y="664"/>
                      <a:pt x="42" y="627"/>
                    </a:cubicBezTo>
                    <a:cubicBezTo>
                      <a:pt x="42" y="627"/>
                      <a:pt x="42" y="627"/>
                      <a:pt x="42" y="627"/>
                    </a:cubicBezTo>
                    <a:cubicBezTo>
                      <a:pt x="41" y="627"/>
                      <a:pt x="40" y="626"/>
                      <a:pt x="39" y="626"/>
                    </a:cubicBezTo>
                    <a:cubicBezTo>
                      <a:pt x="39" y="626"/>
                      <a:pt x="39" y="626"/>
                      <a:pt x="39" y="626"/>
                    </a:cubicBezTo>
                    <a:cubicBezTo>
                      <a:pt x="28" y="620"/>
                      <a:pt x="16" y="614"/>
                      <a:pt x="5" y="608"/>
                    </a:cubicBezTo>
                    <a:cubicBezTo>
                      <a:pt x="21" y="577"/>
                      <a:pt x="37" y="545"/>
                      <a:pt x="53" y="514"/>
                    </a:cubicBezTo>
                    <a:cubicBezTo>
                      <a:pt x="52" y="514"/>
                      <a:pt x="52" y="513"/>
                      <a:pt x="51" y="513"/>
                    </a:cubicBezTo>
                    <a:cubicBezTo>
                      <a:pt x="51" y="513"/>
                      <a:pt x="51" y="513"/>
                      <a:pt x="51" y="513"/>
                    </a:cubicBezTo>
                    <a:cubicBezTo>
                      <a:pt x="51" y="513"/>
                      <a:pt x="51" y="513"/>
                      <a:pt x="51" y="513"/>
                    </a:cubicBezTo>
                    <a:cubicBezTo>
                      <a:pt x="51" y="513"/>
                      <a:pt x="50" y="513"/>
                      <a:pt x="50" y="512"/>
                    </a:cubicBezTo>
                    <a:cubicBezTo>
                      <a:pt x="50" y="512"/>
                      <a:pt x="50" y="512"/>
                      <a:pt x="50" y="512"/>
                    </a:cubicBezTo>
                    <a:moveTo>
                      <a:pt x="919" y="407"/>
                    </a:moveTo>
                    <a:cubicBezTo>
                      <a:pt x="918" y="408"/>
                      <a:pt x="918" y="409"/>
                      <a:pt x="918" y="410"/>
                    </a:cubicBezTo>
                    <a:cubicBezTo>
                      <a:pt x="918" y="410"/>
                      <a:pt x="917" y="411"/>
                      <a:pt x="917" y="411"/>
                    </a:cubicBezTo>
                    <a:cubicBezTo>
                      <a:pt x="917" y="411"/>
                      <a:pt x="917" y="411"/>
                      <a:pt x="917" y="411"/>
                    </a:cubicBezTo>
                    <a:cubicBezTo>
                      <a:pt x="936" y="428"/>
                      <a:pt x="953" y="444"/>
                      <a:pt x="970" y="461"/>
                    </a:cubicBezTo>
                    <a:cubicBezTo>
                      <a:pt x="995" y="487"/>
                      <a:pt x="1018" y="512"/>
                      <a:pt x="1038" y="536"/>
                    </a:cubicBezTo>
                    <a:cubicBezTo>
                      <a:pt x="1038" y="536"/>
                      <a:pt x="1038" y="536"/>
                      <a:pt x="1038" y="535"/>
                    </a:cubicBezTo>
                    <a:cubicBezTo>
                      <a:pt x="1038" y="535"/>
                      <a:pt x="1038" y="535"/>
                      <a:pt x="1038" y="535"/>
                    </a:cubicBezTo>
                    <a:cubicBezTo>
                      <a:pt x="1038" y="534"/>
                      <a:pt x="1039" y="533"/>
                      <a:pt x="1039" y="532"/>
                    </a:cubicBezTo>
                    <a:cubicBezTo>
                      <a:pt x="1020" y="508"/>
                      <a:pt x="997" y="483"/>
                      <a:pt x="971" y="458"/>
                    </a:cubicBezTo>
                    <a:cubicBezTo>
                      <a:pt x="955" y="441"/>
                      <a:pt x="937" y="424"/>
                      <a:pt x="919" y="407"/>
                    </a:cubicBezTo>
                    <a:moveTo>
                      <a:pt x="121" y="373"/>
                    </a:moveTo>
                    <a:cubicBezTo>
                      <a:pt x="106" y="402"/>
                      <a:pt x="91" y="431"/>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8" y="460"/>
                      <a:pt x="79" y="461"/>
                      <a:pt x="80" y="462"/>
                    </a:cubicBezTo>
                    <a:cubicBezTo>
                      <a:pt x="95" y="433"/>
                      <a:pt x="109" y="404"/>
                      <a:pt x="124" y="374"/>
                    </a:cubicBezTo>
                    <a:cubicBezTo>
                      <a:pt x="123" y="374"/>
                      <a:pt x="122" y="373"/>
                      <a:pt x="121" y="373"/>
                    </a:cubicBezTo>
                    <a:moveTo>
                      <a:pt x="865" y="360"/>
                    </a:moveTo>
                    <a:cubicBezTo>
                      <a:pt x="865" y="361"/>
                      <a:pt x="864" y="362"/>
                      <a:pt x="864" y="364"/>
                    </a:cubicBezTo>
                    <a:cubicBezTo>
                      <a:pt x="875" y="373"/>
                      <a:pt x="887" y="383"/>
                      <a:pt x="898" y="393"/>
                    </a:cubicBezTo>
                    <a:cubicBezTo>
                      <a:pt x="898" y="393"/>
                      <a:pt x="898" y="393"/>
                      <a:pt x="898" y="393"/>
                    </a:cubicBezTo>
                    <a:cubicBezTo>
                      <a:pt x="898" y="393"/>
                      <a:pt x="898" y="393"/>
                      <a:pt x="898" y="393"/>
                    </a:cubicBezTo>
                    <a:cubicBezTo>
                      <a:pt x="898" y="393"/>
                      <a:pt x="898" y="393"/>
                      <a:pt x="898" y="393"/>
                    </a:cubicBezTo>
                    <a:cubicBezTo>
                      <a:pt x="898" y="392"/>
                      <a:pt x="898" y="392"/>
                      <a:pt x="898" y="392"/>
                    </a:cubicBezTo>
                    <a:cubicBezTo>
                      <a:pt x="899" y="391"/>
                      <a:pt x="899" y="391"/>
                      <a:pt x="900" y="390"/>
                    </a:cubicBezTo>
                    <a:cubicBezTo>
                      <a:pt x="888" y="380"/>
                      <a:pt x="877" y="370"/>
                      <a:pt x="865" y="360"/>
                    </a:cubicBezTo>
                    <a:moveTo>
                      <a:pt x="752" y="271"/>
                    </a:moveTo>
                    <a:cubicBezTo>
                      <a:pt x="751" y="272"/>
                      <a:pt x="751" y="273"/>
                      <a:pt x="750" y="274"/>
                    </a:cubicBezTo>
                    <a:cubicBezTo>
                      <a:pt x="769" y="288"/>
                      <a:pt x="788" y="302"/>
                      <a:pt x="806" y="316"/>
                    </a:cubicBezTo>
                    <a:cubicBezTo>
                      <a:pt x="807" y="317"/>
                      <a:pt x="808" y="318"/>
                      <a:pt x="809" y="319"/>
                    </a:cubicBezTo>
                    <a:cubicBezTo>
                      <a:pt x="827" y="333"/>
                      <a:pt x="844" y="347"/>
                      <a:pt x="861" y="361"/>
                    </a:cubicBezTo>
                    <a:cubicBezTo>
                      <a:pt x="861" y="361"/>
                      <a:pt x="861" y="361"/>
                      <a:pt x="861" y="361"/>
                    </a:cubicBezTo>
                    <a:cubicBezTo>
                      <a:pt x="862" y="360"/>
                      <a:pt x="862" y="359"/>
                      <a:pt x="863" y="358"/>
                    </a:cubicBezTo>
                    <a:cubicBezTo>
                      <a:pt x="846" y="344"/>
                      <a:pt x="828" y="329"/>
                      <a:pt x="810" y="315"/>
                    </a:cubicBezTo>
                    <a:cubicBezTo>
                      <a:pt x="810" y="315"/>
                      <a:pt x="810" y="315"/>
                      <a:pt x="810" y="315"/>
                    </a:cubicBezTo>
                    <a:cubicBezTo>
                      <a:pt x="809" y="314"/>
                      <a:pt x="808" y="314"/>
                      <a:pt x="807" y="313"/>
                    </a:cubicBezTo>
                    <a:cubicBezTo>
                      <a:pt x="807" y="313"/>
                      <a:pt x="807" y="313"/>
                      <a:pt x="807" y="313"/>
                    </a:cubicBezTo>
                    <a:cubicBezTo>
                      <a:pt x="789" y="299"/>
                      <a:pt x="771" y="285"/>
                      <a:pt x="752" y="271"/>
                    </a:cubicBezTo>
                    <a:moveTo>
                      <a:pt x="186" y="246"/>
                    </a:moveTo>
                    <a:cubicBezTo>
                      <a:pt x="171" y="274"/>
                      <a:pt x="156" y="303"/>
                      <a:pt x="141" y="332"/>
                    </a:cubicBezTo>
                    <a:cubicBezTo>
                      <a:pt x="141" y="332"/>
                      <a:pt x="141" y="332"/>
                      <a:pt x="141" y="332"/>
                    </a:cubicBezTo>
                    <a:cubicBezTo>
                      <a:pt x="141" y="334"/>
                      <a:pt x="140" y="335"/>
                      <a:pt x="140" y="336"/>
                    </a:cubicBezTo>
                    <a:cubicBezTo>
                      <a:pt x="140" y="336"/>
                      <a:pt x="140" y="336"/>
                      <a:pt x="140" y="336"/>
                    </a:cubicBezTo>
                    <a:cubicBezTo>
                      <a:pt x="134" y="347"/>
                      <a:pt x="128" y="358"/>
                      <a:pt x="123" y="369"/>
                    </a:cubicBezTo>
                    <a:cubicBezTo>
                      <a:pt x="124" y="370"/>
                      <a:pt x="125" y="370"/>
                      <a:pt x="126" y="371"/>
                    </a:cubicBezTo>
                    <a:cubicBezTo>
                      <a:pt x="126" y="371"/>
                      <a:pt x="126" y="371"/>
                      <a:pt x="126" y="371"/>
                    </a:cubicBezTo>
                    <a:cubicBezTo>
                      <a:pt x="132" y="360"/>
                      <a:pt x="137" y="349"/>
                      <a:pt x="143" y="338"/>
                    </a:cubicBezTo>
                    <a:cubicBezTo>
                      <a:pt x="144" y="337"/>
                      <a:pt x="144" y="335"/>
                      <a:pt x="145" y="334"/>
                    </a:cubicBezTo>
                    <a:cubicBezTo>
                      <a:pt x="160" y="305"/>
                      <a:pt x="175" y="276"/>
                      <a:pt x="189" y="247"/>
                    </a:cubicBezTo>
                    <a:cubicBezTo>
                      <a:pt x="189" y="247"/>
                      <a:pt x="189" y="247"/>
                      <a:pt x="189" y="247"/>
                    </a:cubicBezTo>
                    <a:cubicBezTo>
                      <a:pt x="189" y="247"/>
                      <a:pt x="189" y="247"/>
                      <a:pt x="189" y="247"/>
                    </a:cubicBezTo>
                    <a:cubicBezTo>
                      <a:pt x="188" y="246"/>
                      <a:pt x="187" y="246"/>
                      <a:pt x="187" y="246"/>
                    </a:cubicBezTo>
                    <a:cubicBezTo>
                      <a:pt x="186" y="246"/>
                      <a:pt x="186" y="246"/>
                      <a:pt x="186" y="246"/>
                    </a:cubicBezTo>
                    <a:cubicBezTo>
                      <a:pt x="186" y="246"/>
                      <a:pt x="186" y="246"/>
                      <a:pt x="186" y="246"/>
                    </a:cubicBezTo>
                    <a:moveTo>
                      <a:pt x="693" y="228"/>
                    </a:moveTo>
                    <a:cubicBezTo>
                      <a:pt x="692" y="230"/>
                      <a:pt x="692" y="231"/>
                      <a:pt x="692" y="232"/>
                    </a:cubicBezTo>
                    <a:cubicBezTo>
                      <a:pt x="710" y="245"/>
                      <a:pt x="729" y="259"/>
                      <a:pt x="747" y="272"/>
                    </a:cubicBezTo>
                    <a:cubicBezTo>
                      <a:pt x="747" y="272"/>
                      <a:pt x="747" y="272"/>
                      <a:pt x="747" y="272"/>
                    </a:cubicBezTo>
                    <a:cubicBezTo>
                      <a:pt x="748" y="271"/>
                      <a:pt x="748" y="270"/>
                      <a:pt x="749" y="268"/>
                    </a:cubicBezTo>
                    <a:cubicBezTo>
                      <a:pt x="730" y="255"/>
                      <a:pt x="712" y="242"/>
                      <a:pt x="693" y="228"/>
                    </a:cubicBezTo>
                    <a:moveTo>
                      <a:pt x="310" y="0"/>
                    </a:moveTo>
                    <a:cubicBezTo>
                      <a:pt x="302" y="16"/>
                      <a:pt x="294" y="31"/>
                      <a:pt x="286" y="47"/>
                    </a:cubicBezTo>
                    <a:cubicBezTo>
                      <a:pt x="286" y="47"/>
                      <a:pt x="286" y="47"/>
                      <a:pt x="286" y="47"/>
                    </a:cubicBezTo>
                    <a:cubicBezTo>
                      <a:pt x="286" y="48"/>
                      <a:pt x="285" y="49"/>
                      <a:pt x="285" y="50"/>
                    </a:cubicBezTo>
                    <a:cubicBezTo>
                      <a:pt x="285" y="50"/>
                      <a:pt x="285" y="50"/>
                      <a:pt x="285" y="50"/>
                    </a:cubicBezTo>
                    <a:cubicBezTo>
                      <a:pt x="277" y="65"/>
                      <a:pt x="270" y="80"/>
                      <a:pt x="262" y="94"/>
                    </a:cubicBezTo>
                    <a:cubicBezTo>
                      <a:pt x="246" y="127"/>
                      <a:pt x="229" y="160"/>
                      <a:pt x="213" y="192"/>
                    </a:cubicBezTo>
                    <a:cubicBezTo>
                      <a:pt x="213" y="192"/>
                      <a:pt x="213" y="192"/>
                      <a:pt x="213" y="192"/>
                    </a:cubicBezTo>
                    <a:cubicBezTo>
                      <a:pt x="212" y="194"/>
                      <a:pt x="211" y="195"/>
                      <a:pt x="211" y="196"/>
                    </a:cubicBezTo>
                    <a:cubicBezTo>
                      <a:pt x="211" y="196"/>
                      <a:pt x="211" y="196"/>
                      <a:pt x="211" y="196"/>
                    </a:cubicBezTo>
                    <a:cubicBezTo>
                      <a:pt x="207" y="203"/>
                      <a:pt x="204" y="210"/>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1" y="217"/>
                      <a:pt x="202" y="217"/>
                      <a:pt x="202" y="218"/>
                    </a:cubicBezTo>
                    <a:cubicBezTo>
                      <a:pt x="202" y="218"/>
                      <a:pt x="202" y="218"/>
                      <a:pt x="202" y="218"/>
                    </a:cubicBezTo>
                    <a:cubicBezTo>
                      <a:pt x="207" y="212"/>
                      <a:pt x="211" y="205"/>
                      <a:pt x="214" y="198"/>
                    </a:cubicBezTo>
                    <a:cubicBezTo>
                      <a:pt x="215" y="197"/>
                      <a:pt x="216" y="195"/>
                      <a:pt x="216" y="194"/>
                    </a:cubicBezTo>
                    <a:cubicBezTo>
                      <a:pt x="233" y="161"/>
                      <a:pt x="250" y="129"/>
                      <a:pt x="266" y="96"/>
                    </a:cubicBezTo>
                    <a:cubicBezTo>
                      <a:pt x="274" y="81"/>
                      <a:pt x="281" y="67"/>
                      <a:pt x="288" y="52"/>
                    </a:cubicBezTo>
                    <a:cubicBezTo>
                      <a:pt x="289" y="51"/>
                      <a:pt x="290" y="50"/>
                      <a:pt x="290" y="49"/>
                    </a:cubicBezTo>
                    <a:cubicBezTo>
                      <a:pt x="298" y="34"/>
                      <a:pt x="305" y="20"/>
                      <a:pt x="312" y="6"/>
                    </a:cubicBezTo>
                    <a:cubicBezTo>
                      <a:pt x="334" y="17"/>
                      <a:pt x="357" y="29"/>
                      <a:pt x="379" y="41"/>
                    </a:cubicBezTo>
                    <a:cubicBezTo>
                      <a:pt x="380" y="41"/>
                      <a:pt x="381" y="42"/>
                      <a:pt x="382" y="43"/>
                    </a:cubicBezTo>
                    <a:cubicBezTo>
                      <a:pt x="434" y="71"/>
                      <a:pt x="485" y="100"/>
                      <a:pt x="535" y="130"/>
                    </a:cubicBezTo>
                    <a:cubicBezTo>
                      <a:pt x="536" y="131"/>
                      <a:pt x="537" y="131"/>
                      <a:pt x="538" y="132"/>
                    </a:cubicBezTo>
                    <a:cubicBezTo>
                      <a:pt x="561" y="146"/>
                      <a:pt x="583" y="160"/>
                      <a:pt x="605" y="174"/>
                    </a:cubicBezTo>
                    <a:cubicBezTo>
                      <a:pt x="606" y="175"/>
                      <a:pt x="607" y="176"/>
                      <a:pt x="608" y="176"/>
                    </a:cubicBezTo>
                    <a:cubicBezTo>
                      <a:pt x="621" y="184"/>
                      <a:pt x="633" y="192"/>
                      <a:pt x="645" y="200"/>
                    </a:cubicBezTo>
                    <a:cubicBezTo>
                      <a:pt x="646" y="201"/>
                      <a:pt x="647" y="202"/>
                      <a:pt x="648" y="202"/>
                    </a:cubicBezTo>
                    <a:cubicBezTo>
                      <a:pt x="654" y="207"/>
                      <a:pt x="661" y="211"/>
                      <a:pt x="667" y="215"/>
                    </a:cubicBezTo>
                    <a:cubicBezTo>
                      <a:pt x="667" y="215"/>
                      <a:pt x="667" y="215"/>
                      <a:pt x="667" y="215"/>
                    </a:cubicBezTo>
                    <a:cubicBezTo>
                      <a:pt x="667" y="215"/>
                      <a:pt x="667" y="215"/>
                      <a:pt x="667" y="215"/>
                    </a:cubicBezTo>
                    <a:cubicBezTo>
                      <a:pt x="667" y="214"/>
                      <a:pt x="668" y="214"/>
                      <a:pt x="668" y="213"/>
                    </a:cubicBezTo>
                    <a:cubicBezTo>
                      <a:pt x="668" y="213"/>
                      <a:pt x="668" y="213"/>
                      <a:pt x="668" y="213"/>
                    </a:cubicBezTo>
                    <a:cubicBezTo>
                      <a:pt x="663" y="208"/>
                      <a:pt x="656" y="203"/>
                      <a:pt x="650" y="199"/>
                    </a:cubicBezTo>
                    <a:cubicBezTo>
                      <a:pt x="650" y="199"/>
                      <a:pt x="650" y="199"/>
                      <a:pt x="650" y="199"/>
                    </a:cubicBezTo>
                    <a:cubicBezTo>
                      <a:pt x="649" y="198"/>
                      <a:pt x="648" y="198"/>
                      <a:pt x="647" y="197"/>
                    </a:cubicBezTo>
                    <a:cubicBezTo>
                      <a:pt x="647" y="197"/>
                      <a:pt x="647" y="197"/>
                      <a:pt x="647" y="197"/>
                    </a:cubicBezTo>
                    <a:cubicBezTo>
                      <a:pt x="635" y="189"/>
                      <a:pt x="622" y="181"/>
                      <a:pt x="610" y="173"/>
                    </a:cubicBezTo>
                    <a:cubicBezTo>
                      <a:pt x="610" y="173"/>
                      <a:pt x="610" y="173"/>
                      <a:pt x="610" y="173"/>
                    </a:cubicBezTo>
                    <a:cubicBezTo>
                      <a:pt x="609" y="172"/>
                      <a:pt x="608" y="171"/>
                      <a:pt x="607" y="171"/>
                    </a:cubicBezTo>
                    <a:cubicBezTo>
                      <a:pt x="607" y="171"/>
                      <a:pt x="607" y="171"/>
                      <a:pt x="607" y="171"/>
                    </a:cubicBezTo>
                    <a:cubicBezTo>
                      <a:pt x="585" y="156"/>
                      <a:pt x="562" y="142"/>
                      <a:pt x="539" y="128"/>
                    </a:cubicBezTo>
                    <a:cubicBezTo>
                      <a:pt x="539" y="128"/>
                      <a:pt x="539" y="128"/>
                      <a:pt x="539" y="128"/>
                    </a:cubicBezTo>
                    <a:cubicBezTo>
                      <a:pt x="538" y="128"/>
                      <a:pt x="537" y="127"/>
                      <a:pt x="536" y="127"/>
                    </a:cubicBezTo>
                    <a:cubicBezTo>
                      <a:pt x="536" y="127"/>
                      <a:pt x="536" y="127"/>
                      <a:pt x="536" y="127"/>
                    </a:cubicBezTo>
                    <a:cubicBezTo>
                      <a:pt x="487" y="96"/>
                      <a:pt x="436" y="67"/>
                      <a:pt x="384" y="39"/>
                    </a:cubicBezTo>
                    <a:cubicBezTo>
                      <a:pt x="384" y="39"/>
                      <a:pt x="384" y="39"/>
                      <a:pt x="384" y="39"/>
                    </a:cubicBezTo>
                    <a:cubicBezTo>
                      <a:pt x="383" y="39"/>
                      <a:pt x="382" y="38"/>
                      <a:pt x="380" y="37"/>
                    </a:cubicBezTo>
                    <a:cubicBezTo>
                      <a:pt x="380" y="37"/>
                      <a:pt x="380" y="37"/>
                      <a:pt x="380" y="37"/>
                    </a:cubicBezTo>
                    <a:cubicBezTo>
                      <a:pt x="357" y="25"/>
                      <a:pt x="334" y="13"/>
                      <a:pt x="3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3" name="Freeform 257"/>
              <p:cNvSpPr>
                <a:spLocks noEditPoints="1"/>
              </p:cNvSpPr>
              <p:nvPr/>
            </p:nvSpPr>
            <p:spPr bwMode="auto">
              <a:xfrm>
                <a:off x="736" y="1407"/>
                <a:ext cx="1062" cy="1953"/>
              </a:xfrm>
              <a:custGeom>
                <a:avLst/>
                <a:gdLst>
                  <a:gd name="T0" fmla="*/ 675 w 684"/>
                  <a:gd name="T1" fmla="*/ 1258 h 1258"/>
                  <a:gd name="T2" fmla="*/ 680 w 684"/>
                  <a:gd name="T3" fmla="*/ 1238 h 1258"/>
                  <a:gd name="T4" fmla="*/ 683 w 684"/>
                  <a:gd name="T5" fmla="*/ 1206 h 1258"/>
                  <a:gd name="T6" fmla="*/ 681 w 684"/>
                  <a:gd name="T7" fmla="*/ 1207 h 1258"/>
                  <a:gd name="T8" fmla="*/ 676 w 684"/>
                  <a:gd name="T9" fmla="*/ 1166 h 1258"/>
                  <a:gd name="T10" fmla="*/ 669 w 684"/>
                  <a:gd name="T11" fmla="*/ 1157 h 1258"/>
                  <a:gd name="T12" fmla="*/ 672 w 684"/>
                  <a:gd name="T13" fmla="*/ 1154 h 1258"/>
                  <a:gd name="T14" fmla="*/ 628 w 684"/>
                  <a:gd name="T15" fmla="*/ 1075 h 1258"/>
                  <a:gd name="T16" fmla="*/ 669 w 684"/>
                  <a:gd name="T17" fmla="*/ 1155 h 1258"/>
                  <a:gd name="T18" fmla="*/ 632 w 684"/>
                  <a:gd name="T19" fmla="*/ 1074 h 1258"/>
                  <a:gd name="T20" fmla="*/ 626 w 684"/>
                  <a:gd name="T21" fmla="*/ 1065 h 1258"/>
                  <a:gd name="T22" fmla="*/ 622 w 684"/>
                  <a:gd name="T23" fmla="*/ 1067 h 1258"/>
                  <a:gd name="T24" fmla="*/ 616 w 684"/>
                  <a:gd name="T25" fmla="*/ 1050 h 1258"/>
                  <a:gd name="T26" fmla="*/ 605 w 684"/>
                  <a:gd name="T27" fmla="*/ 1042 h 1258"/>
                  <a:gd name="T28" fmla="*/ 612 w 684"/>
                  <a:gd name="T29" fmla="*/ 1051 h 1258"/>
                  <a:gd name="T30" fmla="*/ 610 w 684"/>
                  <a:gd name="T31" fmla="*/ 1041 h 1258"/>
                  <a:gd name="T32" fmla="*/ 537 w 684"/>
                  <a:gd name="T33" fmla="*/ 956 h 1258"/>
                  <a:gd name="T34" fmla="*/ 596 w 684"/>
                  <a:gd name="T35" fmla="*/ 363 h 1258"/>
                  <a:gd name="T36" fmla="*/ 625 w 684"/>
                  <a:gd name="T37" fmla="*/ 473 h 1258"/>
                  <a:gd name="T38" fmla="*/ 623 w 684"/>
                  <a:gd name="T39" fmla="*/ 476 h 1258"/>
                  <a:gd name="T40" fmla="*/ 545 w 684"/>
                  <a:gd name="T41" fmla="*/ 633 h 1258"/>
                  <a:gd name="T42" fmla="*/ 505 w 684"/>
                  <a:gd name="T43" fmla="*/ 702 h 1258"/>
                  <a:gd name="T44" fmla="*/ 503 w 684"/>
                  <a:gd name="T45" fmla="*/ 705 h 1258"/>
                  <a:gd name="T46" fmla="*/ 505 w 684"/>
                  <a:gd name="T47" fmla="*/ 928 h 1258"/>
                  <a:gd name="T48" fmla="*/ 414 w 684"/>
                  <a:gd name="T49" fmla="*/ 840 h 1258"/>
                  <a:gd name="T50" fmla="*/ 546 w 684"/>
                  <a:gd name="T51" fmla="*/ 639 h 1258"/>
                  <a:gd name="T52" fmla="*/ 626 w 684"/>
                  <a:gd name="T53" fmla="*/ 479 h 1258"/>
                  <a:gd name="T54" fmla="*/ 600 w 684"/>
                  <a:gd name="T55" fmla="*/ 362 h 1258"/>
                  <a:gd name="T56" fmla="*/ 597 w 684"/>
                  <a:gd name="T57" fmla="*/ 360 h 1258"/>
                  <a:gd name="T58" fmla="*/ 542 w 684"/>
                  <a:gd name="T59" fmla="*/ 318 h 1258"/>
                  <a:gd name="T60" fmla="*/ 410 w 684"/>
                  <a:gd name="T61" fmla="*/ 230 h 1258"/>
                  <a:gd name="T62" fmla="*/ 471 w 684"/>
                  <a:gd name="T63" fmla="*/ 271 h 1258"/>
                  <a:gd name="T64" fmla="*/ 538 w 684"/>
                  <a:gd name="T65" fmla="*/ 319 h 1258"/>
                  <a:gd name="T66" fmla="*/ 475 w 684"/>
                  <a:gd name="T67" fmla="*/ 270 h 1258"/>
                  <a:gd name="T68" fmla="*/ 441 w 684"/>
                  <a:gd name="T69" fmla="*/ 247 h 1258"/>
                  <a:gd name="T70" fmla="*/ 438 w 684"/>
                  <a:gd name="T71" fmla="*/ 245 h 1258"/>
                  <a:gd name="T72" fmla="*/ 1 w 684"/>
                  <a:gd name="T73" fmla="*/ 3 h 1258"/>
                  <a:gd name="T74" fmla="*/ 176 w 684"/>
                  <a:gd name="T75" fmla="*/ 92 h 1258"/>
                  <a:gd name="T76" fmla="*/ 384 w 684"/>
                  <a:gd name="T77" fmla="*/ 214 h 1258"/>
                  <a:gd name="T78" fmla="*/ 385 w 684"/>
                  <a:gd name="T79" fmla="*/ 212 h 1258"/>
                  <a:gd name="T80" fmla="*/ 332 w 684"/>
                  <a:gd name="T81" fmla="*/ 177 h 1258"/>
                  <a:gd name="T82" fmla="*/ 178 w 684"/>
                  <a:gd name="T83" fmla="*/ 89 h 1258"/>
                  <a:gd name="T84" fmla="*/ 175 w 684"/>
                  <a:gd name="T85" fmla="*/ 87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4" h="1258">
                    <a:moveTo>
                      <a:pt x="683" y="1206"/>
                    </a:moveTo>
                    <a:cubicBezTo>
                      <a:pt x="683" y="1207"/>
                      <a:pt x="682" y="1208"/>
                      <a:pt x="681" y="1209"/>
                    </a:cubicBezTo>
                    <a:cubicBezTo>
                      <a:pt x="682" y="1227"/>
                      <a:pt x="680" y="1243"/>
                      <a:pt x="675" y="1258"/>
                    </a:cubicBezTo>
                    <a:cubicBezTo>
                      <a:pt x="675" y="1258"/>
                      <a:pt x="675" y="1258"/>
                      <a:pt x="675" y="1257"/>
                    </a:cubicBezTo>
                    <a:cubicBezTo>
                      <a:pt x="675" y="1257"/>
                      <a:pt x="675" y="1257"/>
                      <a:pt x="675" y="1257"/>
                    </a:cubicBezTo>
                    <a:cubicBezTo>
                      <a:pt x="678" y="1251"/>
                      <a:pt x="679" y="1245"/>
                      <a:pt x="680" y="1238"/>
                    </a:cubicBezTo>
                    <a:cubicBezTo>
                      <a:pt x="681" y="1237"/>
                      <a:pt x="682" y="1236"/>
                      <a:pt x="682" y="1235"/>
                    </a:cubicBezTo>
                    <a:cubicBezTo>
                      <a:pt x="682" y="1235"/>
                      <a:pt x="682" y="1235"/>
                      <a:pt x="682" y="1235"/>
                    </a:cubicBezTo>
                    <a:cubicBezTo>
                      <a:pt x="684" y="1226"/>
                      <a:pt x="684" y="1216"/>
                      <a:pt x="683" y="1206"/>
                    </a:cubicBezTo>
                    <a:moveTo>
                      <a:pt x="676" y="1166"/>
                    </a:moveTo>
                    <a:cubicBezTo>
                      <a:pt x="675" y="1167"/>
                      <a:pt x="674" y="1168"/>
                      <a:pt x="673" y="1169"/>
                    </a:cubicBezTo>
                    <a:cubicBezTo>
                      <a:pt x="677" y="1183"/>
                      <a:pt x="680" y="1195"/>
                      <a:pt x="681" y="1207"/>
                    </a:cubicBezTo>
                    <a:cubicBezTo>
                      <a:pt x="681" y="1207"/>
                      <a:pt x="681" y="1207"/>
                      <a:pt x="681" y="1207"/>
                    </a:cubicBezTo>
                    <a:cubicBezTo>
                      <a:pt x="681" y="1206"/>
                      <a:pt x="682" y="1205"/>
                      <a:pt x="683" y="1204"/>
                    </a:cubicBezTo>
                    <a:cubicBezTo>
                      <a:pt x="682" y="1192"/>
                      <a:pt x="680" y="1180"/>
                      <a:pt x="676" y="1166"/>
                    </a:cubicBezTo>
                    <a:moveTo>
                      <a:pt x="672" y="1154"/>
                    </a:moveTo>
                    <a:cubicBezTo>
                      <a:pt x="671" y="1155"/>
                      <a:pt x="670" y="1156"/>
                      <a:pt x="669" y="1157"/>
                    </a:cubicBezTo>
                    <a:cubicBezTo>
                      <a:pt x="669" y="1157"/>
                      <a:pt x="669" y="1157"/>
                      <a:pt x="669" y="1157"/>
                    </a:cubicBezTo>
                    <a:cubicBezTo>
                      <a:pt x="670" y="1156"/>
                      <a:pt x="671" y="1155"/>
                      <a:pt x="671" y="1155"/>
                    </a:cubicBezTo>
                    <a:cubicBezTo>
                      <a:pt x="672" y="1155"/>
                      <a:pt x="672" y="1154"/>
                      <a:pt x="672" y="1154"/>
                    </a:cubicBezTo>
                    <a:cubicBezTo>
                      <a:pt x="672" y="1154"/>
                      <a:pt x="672" y="1154"/>
                      <a:pt x="672" y="1154"/>
                    </a:cubicBezTo>
                    <a:moveTo>
                      <a:pt x="626" y="1065"/>
                    </a:moveTo>
                    <a:cubicBezTo>
                      <a:pt x="626" y="1066"/>
                      <a:pt x="625" y="1068"/>
                      <a:pt x="624" y="1069"/>
                    </a:cubicBezTo>
                    <a:cubicBezTo>
                      <a:pt x="625" y="1071"/>
                      <a:pt x="627" y="1073"/>
                      <a:pt x="628" y="1075"/>
                    </a:cubicBezTo>
                    <a:cubicBezTo>
                      <a:pt x="629" y="1076"/>
                      <a:pt x="629" y="1077"/>
                      <a:pt x="629" y="1077"/>
                    </a:cubicBezTo>
                    <a:cubicBezTo>
                      <a:pt x="647" y="1105"/>
                      <a:pt x="660" y="1131"/>
                      <a:pt x="669" y="1155"/>
                    </a:cubicBezTo>
                    <a:cubicBezTo>
                      <a:pt x="669" y="1155"/>
                      <a:pt x="669" y="1155"/>
                      <a:pt x="669" y="1155"/>
                    </a:cubicBezTo>
                    <a:cubicBezTo>
                      <a:pt x="670" y="1154"/>
                      <a:pt x="671" y="1153"/>
                      <a:pt x="672" y="1152"/>
                    </a:cubicBezTo>
                    <a:cubicBezTo>
                      <a:pt x="663" y="1128"/>
                      <a:pt x="650" y="1102"/>
                      <a:pt x="632" y="1074"/>
                    </a:cubicBezTo>
                    <a:cubicBezTo>
                      <a:pt x="632" y="1074"/>
                      <a:pt x="632" y="1074"/>
                      <a:pt x="632" y="1074"/>
                    </a:cubicBezTo>
                    <a:cubicBezTo>
                      <a:pt x="632" y="1074"/>
                      <a:pt x="631" y="1073"/>
                      <a:pt x="631" y="1072"/>
                    </a:cubicBezTo>
                    <a:cubicBezTo>
                      <a:pt x="631" y="1072"/>
                      <a:pt x="631" y="1072"/>
                      <a:pt x="631" y="1072"/>
                    </a:cubicBezTo>
                    <a:cubicBezTo>
                      <a:pt x="629" y="1070"/>
                      <a:pt x="628" y="1068"/>
                      <a:pt x="626" y="1065"/>
                    </a:cubicBezTo>
                    <a:moveTo>
                      <a:pt x="616" y="1050"/>
                    </a:moveTo>
                    <a:cubicBezTo>
                      <a:pt x="615" y="1051"/>
                      <a:pt x="614" y="1052"/>
                      <a:pt x="613" y="1053"/>
                    </a:cubicBezTo>
                    <a:cubicBezTo>
                      <a:pt x="616" y="1058"/>
                      <a:pt x="619" y="1062"/>
                      <a:pt x="622" y="1067"/>
                    </a:cubicBezTo>
                    <a:cubicBezTo>
                      <a:pt x="622" y="1067"/>
                      <a:pt x="622" y="1067"/>
                      <a:pt x="622" y="1067"/>
                    </a:cubicBezTo>
                    <a:cubicBezTo>
                      <a:pt x="623" y="1066"/>
                      <a:pt x="624" y="1065"/>
                      <a:pt x="625" y="1064"/>
                    </a:cubicBezTo>
                    <a:cubicBezTo>
                      <a:pt x="622" y="1059"/>
                      <a:pt x="619" y="1055"/>
                      <a:pt x="616" y="1050"/>
                    </a:cubicBezTo>
                    <a:moveTo>
                      <a:pt x="537" y="956"/>
                    </a:moveTo>
                    <a:cubicBezTo>
                      <a:pt x="537" y="957"/>
                      <a:pt x="536" y="958"/>
                      <a:pt x="535" y="959"/>
                    </a:cubicBezTo>
                    <a:cubicBezTo>
                      <a:pt x="562" y="988"/>
                      <a:pt x="586" y="1016"/>
                      <a:pt x="605" y="1042"/>
                    </a:cubicBezTo>
                    <a:cubicBezTo>
                      <a:pt x="606" y="1043"/>
                      <a:pt x="606" y="1044"/>
                      <a:pt x="607" y="1044"/>
                    </a:cubicBezTo>
                    <a:cubicBezTo>
                      <a:pt x="609" y="1047"/>
                      <a:pt x="610" y="1049"/>
                      <a:pt x="612" y="1051"/>
                    </a:cubicBezTo>
                    <a:cubicBezTo>
                      <a:pt x="612" y="1051"/>
                      <a:pt x="612" y="1051"/>
                      <a:pt x="612" y="1051"/>
                    </a:cubicBezTo>
                    <a:cubicBezTo>
                      <a:pt x="613" y="1050"/>
                      <a:pt x="614" y="1049"/>
                      <a:pt x="615" y="1048"/>
                    </a:cubicBezTo>
                    <a:cubicBezTo>
                      <a:pt x="613" y="1046"/>
                      <a:pt x="611" y="1044"/>
                      <a:pt x="610" y="1041"/>
                    </a:cubicBezTo>
                    <a:cubicBezTo>
                      <a:pt x="610" y="1041"/>
                      <a:pt x="610" y="1041"/>
                      <a:pt x="610" y="1041"/>
                    </a:cubicBezTo>
                    <a:cubicBezTo>
                      <a:pt x="609" y="1041"/>
                      <a:pt x="609" y="1040"/>
                      <a:pt x="608" y="1039"/>
                    </a:cubicBezTo>
                    <a:cubicBezTo>
                      <a:pt x="608" y="1039"/>
                      <a:pt x="608" y="1039"/>
                      <a:pt x="608" y="1039"/>
                    </a:cubicBezTo>
                    <a:cubicBezTo>
                      <a:pt x="588" y="1013"/>
                      <a:pt x="565" y="985"/>
                      <a:pt x="537" y="956"/>
                    </a:cubicBezTo>
                    <a:moveTo>
                      <a:pt x="542" y="318"/>
                    </a:moveTo>
                    <a:cubicBezTo>
                      <a:pt x="542" y="319"/>
                      <a:pt x="541" y="320"/>
                      <a:pt x="541" y="321"/>
                    </a:cubicBezTo>
                    <a:cubicBezTo>
                      <a:pt x="560" y="335"/>
                      <a:pt x="578" y="349"/>
                      <a:pt x="596" y="363"/>
                    </a:cubicBezTo>
                    <a:cubicBezTo>
                      <a:pt x="597" y="364"/>
                      <a:pt x="598" y="365"/>
                      <a:pt x="599" y="365"/>
                    </a:cubicBezTo>
                    <a:cubicBezTo>
                      <a:pt x="617" y="379"/>
                      <a:pt x="634" y="394"/>
                      <a:pt x="651" y="408"/>
                    </a:cubicBezTo>
                    <a:cubicBezTo>
                      <a:pt x="643" y="429"/>
                      <a:pt x="634" y="451"/>
                      <a:pt x="625" y="473"/>
                    </a:cubicBezTo>
                    <a:cubicBezTo>
                      <a:pt x="625" y="473"/>
                      <a:pt x="625" y="473"/>
                      <a:pt x="625" y="473"/>
                    </a:cubicBezTo>
                    <a:cubicBezTo>
                      <a:pt x="624" y="474"/>
                      <a:pt x="624" y="475"/>
                      <a:pt x="623" y="476"/>
                    </a:cubicBezTo>
                    <a:cubicBezTo>
                      <a:pt x="623" y="476"/>
                      <a:pt x="623" y="476"/>
                      <a:pt x="623" y="476"/>
                    </a:cubicBezTo>
                    <a:cubicBezTo>
                      <a:pt x="610" y="507"/>
                      <a:pt x="595" y="538"/>
                      <a:pt x="580" y="569"/>
                    </a:cubicBezTo>
                    <a:cubicBezTo>
                      <a:pt x="569" y="590"/>
                      <a:pt x="557" y="612"/>
                      <a:pt x="545" y="633"/>
                    </a:cubicBezTo>
                    <a:cubicBezTo>
                      <a:pt x="545" y="633"/>
                      <a:pt x="545" y="633"/>
                      <a:pt x="545" y="633"/>
                    </a:cubicBezTo>
                    <a:cubicBezTo>
                      <a:pt x="544" y="635"/>
                      <a:pt x="544" y="636"/>
                      <a:pt x="543" y="637"/>
                    </a:cubicBezTo>
                    <a:cubicBezTo>
                      <a:pt x="543" y="637"/>
                      <a:pt x="543" y="637"/>
                      <a:pt x="543" y="637"/>
                    </a:cubicBezTo>
                    <a:cubicBezTo>
                      <a:pt x="531" y="659"/>
                      <a:pt x="518" y="680"/>
                      <a:pt x="505" y="702"/>
                    </a:cubicBezTo>
                    <a:cubicBezTo>
                      <a:pt x="505" y="702"/>
                      <a:pt x="505" y="702"/>
                      <a:pt x="505" y="702"/>
                    </a:cubicBezTo>
                    <a:cubicBezTo>
                      <a:pt x="504" y="703"/>
                      <a:pt x="503" y="704"/>
                      <a:pt x="503" y="705"/>
                    </a:cubicBezTo>
                    <a:cubicBezTo>
                      <a:pt x="503" y="705"/>
                      <a:pt x="503" y="705"/>
                      <a:pt x="503" y="705"/>
                    </a:cubicBezTo>
                    <a:cubicBezTo>
                      <a:pt x="473" y="752"/>
                      <a:pt x="442" y="797"/>
                      <a:pt x="409" y="841"/>
                    </a:cubicBezTo>
                    <a:cubicBezTo>
                      <a:pt x="443" y="870"/>
                      <a:pt x="475" y="899"/>
                      <a:pt x="505" y="928"/>
                    </a:cubicBezTo>
                    <a:cubicBezTo>
                      <a:pt x="505" y="928"/>
                      <a:pt x="505" y="928"/>
                      <a:pt x="505" y="928"/>
                    </a:cubicBezTo>
                    <a:cubicBezTo>
                      <a:pt x="505" y="927"/>
                      <a:pt x="506" y="927"/>
                      <a:pt x="506" y="926"/>
                    </a:cubicBezTo>
                    <a:cubicBezTo>
                      <a:pt x="506" y="926"/>
                      <a:pt x="506" y="926"/>
                      <a:pt x="507" y="926"/>
                    </a:cubicBezTo>
                    <a:cubicBezTo>
                      <a:pt x="479" y="897"/>
                      <a:pt x="447" y="868"/>
                      <a:pt x="414" y="840"/>
                    </a:cubicBezTo>
                    <a:cubicBezTo>
                      <a:pt x="446" y="797"/>
                      <a:pt x="477" y="753"/>
                      <a:pt x="505" y="707"/>
                    </a:cubicBezTo>
                    <a:cubicBezTo>
                      <a:pt x="506" y="706"/>
                      <a:pt x="507" y="705"/>
                      <a:pt x="507" y="704"/>
                    </a:cubicBezTo>
                    <a:cubicBezTo>
                      <a:pt x="521" y="683"/>
                      <a:pt x="533" y="661"/>
                      <a:pt x="546" y="639"/>
                    </a:cubicBezTo>
                    <a:cubicBezTo>
                      <a:pt x="546" y="638"/>
                      <a:pt x="547" y="637"/>
                      <a:pt x="548" y="636"/>
                    </a:cubicBezTo>
                    <a:cubicBezTo>
                      <a:pt x="560" y="614"/>
                      <a:pt x="571" y="593"/>
                      <a:pt x="582" y="571"/>
                    </a:cubicBezTo>
                    <a:cubicBezTo>
                      <a:pt x="598" y="540"/>
                      <a:pt x="613" y="509"/>
                      <a:pt x="626" y="479"/>
                    </a:cubicBezTo>
                    <a:cubicBezTo>
                      <a:pt x="626" y="477"/>
                      <a:pt x="627" y="476"/>
                      <a:pt x="627" y="475"/>
                    </a:cubicBezTo>
                    <a:cubicBezTo>
                      <a:pt x="637" y="452"/>
                      <a:pt x="646" y="429"/>
                      <a:pt x="655" y="406"/>
                    </a:cubicBezTo>
                    <a:cubicBezTo>
                      <a:pt x="637" y="392"/>
                      <a:pt x="619" y="377"/>
                      <a:pt x="600" y="362"/>
                    </a:cubicBezTo>
                    <a:cubicBezTo>
                      <a:pt x="600" y="362"/>
                      <a:pt x="600" y="362"/>
                      <a:pt x="600" y="362"/>
                    </a:cubicBezTo>
                    <a:cubicBezTo>
                      <a:pt x="600" y="362"/>
                      <a:pt x="600" y="362"/>
                      <a:pt x="600" y="362"/>
                    </a:cubicBezTo>
                    <a:cubicBezTo>
                      <a:pt x="599" y="361"/>
                      <a:pt x="598" y="360"/>
                      <a:pt x="597" y="360"/>
                    </a:cubicBezTo>
                    <a:cubicBezTo>
                      <a:pt x="597" y="360"/>
                      <a:pt x="597" y="360"/>
                      <a:pt x="597" y="360"/>
                    </a:cubicBezTo>
                    <a:cubicBezTo>
                      <a:pt x="597" y="360"/>
                      <a:pt x="597" y="360"/>
                      <a:pt x="597" y="360"/>
                    </a:cubicBezTo>
                    <a:cubicBezTo>
                      <a:pt x="579" y="346"/>
                      <a:pt x="561" y="332"/>
                      <a:pt x="542" y="318"/>
                    </a:cubicBezTo>
                    <a:moveTo>
                      <a:pt x="411" y="227"/>
                    </a:moveTo>
                    <a:cubicBezTo>
                      <a:pt x="411" y="227"/>
                      <a:pt x="411" y="228"/>
                      <a:pt x="411" y="228"/>
                    </a:cubicBezTo>
                    <a:cubicBezTo>
                      <a:pt x="411" y="229"/>
                      <a:pt x="411" y="229"/>
                      <a:pt x="410" y="230"/>
                    </a:cubicBezTo>
                    <a:cubicBezTo>
                      <a:pt x="419" y="236"/>
                      <a:pt x="428" y="242"/>
                      <a:pt x="437" y="248"/>
                    </a:cubicBezTo>
                    <a:cubicBezTo>
                      <a:pt x="438" y="249"/>
                      <a:pt x="439" y="250"/>
                      <a:pt x="440" y="250"/>
                    </a:cubicBezTo>
                    <a:cubicBezTo>
                      <a:pt x="450" y="257"/>
                      <a:pt x="461" y="264"/>
                      <a:pt x="471" y="271"/>
                    </a:cubicBezTo>
                    <a:cubicBezTo>
                      <a:pt x="472" y="272"/>
                      <a:pt x="473" y="273"/>
                      <a:pt x="474" y="273"/>
                    </a:cubicBezTo>
                    <a:cubicBezTo>
                      <a:pt x="496" y="288"/>
                      <a:pt x="517" y="304"/>
                      <a:pt x="538" y="319"/>
                    </a:cubicBezTo>
                    <a:cubicBezTo>
                      <a:pt x="538" y="319"/>
                      <a:pt x="538" y="319"/>
                      <a:pt x="538" y="319"/>
                    </a:cubicBezTo>
                    <a:cubicBezTo>
                      <a:pt x="538" y="318"/>
                      <a:pt x="539" y="317"/>
                      <a:pt x="539" y="316"/>
                    </a:cubicBezTo>
                    <a:cubicBezTo>
                      <a:pt x="518" y="300"/>
                      <a:pt x="497" y="285"/>
                      <a:pt x="475" y="270"/>
                    </a:cubicBezTo>
                    <a:cubicBezTo>
                      <a:pt x="475" y="270"/>
                      <a:pt x="475" y="270"/>
                      <a:pt x="475" y="270"/>
                    </a:cubicBezTo>
                    <a:cubicBezTo>
                      <a:pt x="474" y="269"/>
                      <a:pt x="473" y="269"/>
                      <a:pt x="472" y="268"/>
                    </a:cubicBezTo>
                    <a:cubicBezTo>
                      <a:pt x="472" y="268"/>
                      <a:pt x="472" y="268"/>
                      <a:pt x="472" y="268"/>
                    </a:cubicBezTo>
                    <a:cubicBezTo>
                      <a:pt x="462" y="261"/>
                      <a:pt x="452" y="254"/>
                      <a:pt x="441" y="247"/>
                    </a:cubicBezTo>
                    <a:cubicBezTo>
                      <a:pt x="441" y="247"/>
                      <a:pt x="441" y="247"/>
                      <a:pt x="441" y="247"/>
                    </a:cubicBezTo>
                    <a:cubicBezTo>
                      <a:pt x="440" y="246"/>
                      <a:pt x="439" y="246"/>
                      <a:pt x="438" y="245"/>
                    </a:cubicBezTo>
                    <a:cubicBezTo>
                      <a:pt x="438" y="245"/>
                      <a:pt x="438" y="245"/>
                      <a:pt x="438" y="245"/>
                    </a:cubicBezTo>
                    <a:cubicBezTo>
                      <a:pt x="429" y="239"/>
                      <a:pt x="420" y="233"/>
                      <a:pt x="411" y="227"/>
                    </a:cubicBezTo>
                    <a:moveTo>
                      <a:pt x="3" y="0"/>
                    </a:moveTo>
                    <a:cubicBezTo>
                      <a:pt x="2" y="1"/>
                      <a:pt x="1" y="2"/>
                      <a:pt x="1" y="3"/>
                    </a:cubicBezTo>
                    <a:cubicBezTo>
                      <a:pt x="1" y="3"/>
                      <a:pt x="1" y="3"/>
                      <a:pt x="0" y="3"/>
                    </a:cubicBezTo>
                    <a:cubicBezTo>
                      <a:pt x="58" y="30"/>
                      <a:pt x="116" y="60"/>
                      <a:pt x="173" y="90"/>
                    </a:cubicBezTo>
                    <a:cubicBezTo>
                      <a:pt x="174" y="91"/>
                      <a:pt x="175" y="91"/>
                      <a:pt x="176" y="92"/>
                    </a:cubicBezTo>
                    <a:cubicBezTo>
                      <a:pt x="228" y="120"/>
                      <a:pt x="278" y="149"/>
                      <a:pt x="327" y="179"/>
                    </a:cubicBezTo>
                    <a:cubicBezTo>
                      <a:pt x="329" y="179"/>
                      <a:pt x="330" y="180"/>
                      <a:pt x="331" y="180"/>
                    </a:cubicBezTo>
                    <a:cubicBezTo>
                      <a:pt x="349" y="192"/>
                      <a:pt x="367" y="203"/>
                      <a:pt x="384" y="214"/>
                    </a:cubicBezTo>
                    <a:cubicBezTo>
                      <a:pt x="384" y="214"/>
                      <a:pt x="384" y="214"/>
                      <a:pt x="384" y="214"/>
                    </a:cubicBezTo>
                    <a:cubicBezTo>
                      <a:pt x="385" y="213"/>
                      <a:pt x="385" y="213"/>
                      <a:pt x="385" y="213"/>
                    </a:cubicBezTo>
                    <a:cubicBezTo>
                      <a:pt x="385" y="213"/>
                      <a:pt x="385" y="212"/>
                      <a:pt x="385" y="212"/>
                    </a:cubicBezTo>
                    <a:cubicBezTo>
                      <a:pt x="385" y="212"/>
                      <a:pt x="385" y="212"/>
                      <a:pt x="385" y="212"/>
                    </a:cubicBezTo>
                    <a:cubicBezTo>
                      <a:pt x="368" y="199"/>
                      <a:pt x="350" y="188"/>
                      <a:pt x="332" y="177"/>
                    </a:cubicBezTo>
                    <a:cubicBezTo>
                      <a:pt x="332" y="177"/>
                      <a:pt x="332" y="177"/>
                      <a:pt x="332" y="177"/>
                    </a:cubicBezTo>
                    <a:cubicBezTo>
                      <a:pt x="331" y="176"/>
                      <a:pt x="330" y="176"/>
                      <a:pt x="329" y="175"/>
                    </a:cubicBezTo>
                    <a:cubicBezTo>
                      <a:pt x="329" y="175"/>
                      <a:pt x="329" y="175"/>
                      <a:pt x="329" y="175"/>
                    </a:cubicBezTo>
                    <a:cubicBezTo>
                      <a:pt x="280" y="145"/>
                      <a:pt x="230" y="116"/>
                      <a:pt x="178" y="89"/>
                    </a:cubicBezTo>
                    <a:cubicBezTo>
                      <a:pt x="178" y="89"/>
                      <a:pt x="178" y="89"/>
                      <a:pt x="178" y="89"/>
                    </a:cubicBezTo>
                    <a:cubicBezTo>
                      <a:pt x="177" y="88"/>
                      <a:pt x="176" y="88"/>
                      <a:pt x="175" y="87"/>
                    </a:cubicBezTo>
                    <a:cubicBezTo>
                      <a:pt x="175" y="87"/>
                      <a:pt x="175" y="87"/>
                      <a:pt x="175" y="87"/>
                    </a:cubicBezTo>
                    <a:cubicBezTo>
                      <a:pt x="118" y="56"/>
                      <a:pt x="61" y="27"/>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4" name="Freeform 258"/>
              <p:cNvSpPr>
                <a:spLocks noEditPoints="1"/>
              </p:cNvSpPr>
              <p:nvPr/>
            </p:nvSpPr>
            <p:spPr bwMode="auto">
              <a:xfrm>
                <a:off x="453" y="2790"/>
                <a:ext cx="1120" cy="733"/>
              </a:xfrm>
              <a:custGeom>
                <a:avLst/>
                <a:gdLst>
                  <a:gd name="T0" fmla="*/ 97 w 721"/>
                  <a:gd name="T1" fmla="*/ 352 h 472"/>
                  <a:gd name="T2" fmla="*/ 135 w 721"/>
                  <a:gd name="T3" fmla="*/ 382 h 472"/>
                  <a:gd name="T4" fmla="*/ 205 w 721"/>
                  <a:gd name="T5" fmla="*/ 447 h 472"/>
                  <a:gd name="T6" fmla="*/ 229 w 721"/>
                  <a:gd name="T7" fmla="*/ 472 h 472"/>
                  <a:gd name="T8" fmla="*/ 335 w 721"/>
                  <a:gd name="T9" fmla="*/ 417 h 472"/>
                  <a:gd name="T10" fmla="*/ 317 w 721"/>
                  <a:gd name="T11" fmla="*/ 424 h 472"/>
                  <a:gd name="T12" fmla="*/ 210 w 721"/>
                  <a:gd name="T13" fmla="*/ 446 h 472"/>
                  <a:gd name="T14" fmla="*/ 209 w 721"/>
                  <a:gd name="T15" fmla="*/ 445 h 472"/>
                  <a:gd name="T16" fmla="*/ 208 w 721"/>
                  <a:gd name="T17" fmla="*/ 444 h 472"/>
                  <a:gd name="T18" fmla="*/ 138 w 721"/>
                  <a:gd name="T19" fmla="*/ 380 h 472"/>
                  <a:gd name="T20" fmla="*/ 137 w 721"/>
                  <a:gd name="T21" fmla="*/ 379 h 472"/>
                  <a:gd name="T22" fmla="*/ 59 w 721"/>
                  <a:gd name="T23" fmla="*/ 318 h 472"/>
                  <a:gd name="T24" fmla="*/ 96 w 721"/>
                  <a:gd name="T25" fmla="*/ 350 h 472"/>
                  <a:gd name="T26" fmla="*/ 99 w 721"/>
                  <a:gd name="T27" fmla="*/ 348 h 472"/>
                  <a:gd name="T28" fmla="*/ 685 w 721"/>
                  <a:gd name="T29" fmla="*/ 295 h 472"/>
                  <a:gd name="T30" fmla="*/ 686 w 721"/>
                  <a:gd name="T31" fmla="*/ 304 h 472"/>
                  <a:gd name="T32" fmla="*/ 718 w 721"/>
                  <a:gd name="T33" fmla="*/ 363 h 472"/>
                  <a:gd name="T34" fmla="*/ 721 w 721"/>
                  <a:gd name="T35" fmla="*/ 360 h 472"/>
                  <a:gd name="T36" fmla="*/ 690 w 721"/>
                  <a:gd name="T37" fmla="*/ 304 h 472"/>
                  <a:gd name="T38" fmla="*/ 689 w 721"/>
                  <a:gd name="T39" fmla="*/ 302 h 472"/>
                  <a:gd name="T40" fmla="*/ 683 w 721"/>
                  <a:gd name="T41" fmla="*/ 292 h 472"/>
                  <a:gd name="T42" fmla="*/ 680 w 721"/>
                  <a:gd name="T43" fmla="*/ 295 h 472"/>
                  <a:gd name="T44" fmla="*/ 681 w 721"/>
                  <a:gd name="T45" fmla="*/ 296 h 472"/>
                  <a:gd name="T46" fmla="*/ 684 w 721"/>
                  <a:gd name="T47" fmla="*/ 294 h 472"/>
                  <a:gd name="T48" fmla="*/ 515 w 721"/>
                  <a:gd name="T49" fmla="*/ 292 h 472"/>
                  <a:gd name="T50" fmla="*/ 386 w 721"/>
                  <a:gd name="T51" fmla="*/ 386 h 472"/>
                  <a:gd name="T52" fmla="*/ 516 w 721"/>
                  <a:gd name="T53" fmla="*/ 294 h 472"/>
                  <a:gd name="T54" fmla="*/ 515 w 721"/>
                  <a:gd name="T55" fmla="*/ 293 h 472"/>
                  <a:gd name="T56" fmla="*/ 64 w 721"/>
                  <a:gd name="T57" fmla="*/ 237 h 472"/>
                  <a:gd name="T58" fmla="*/ 54 w 721"/>
                  <a:gd name="T59" fmla="*/ 319 h 472"/>
                  <a:gd name="T60" fmla="*/ 57 w 721"/>
                  <a:gd name="T61" fmla="*/ 316 h 472"/>
                  <a:gd name="T62" fmla="*/ 66 w 721"/>
                  <a:gd name="T63" fmla="*/ 239 h 472"/>
                  <a:gd name="T64" fmla="*/ 614 w 721"/>
                  <a:gd name="T65" fmla="*/ 206 h 472"/>
                  <a:gd name="T66" fmla="*/ 541 w 721"/>
                  <a:gd name="T67" fmla="*/ 274 h 472"/>
                  <a:gd name="T68" fmla="*/ 661 w 721"/>
                  <a:gd name="T69" fmla="*/ 269 h 472"/>
                  <a:gd name="T70" fmla="*/ 664 w 721"/>
                  <a:gd name="T71" fmla="*/ 267 h 472"/>
                  <a:gd name="T72" fmla="*/ 664 w 721"/>
                  <a:gd name="T73" fmla="*/ 267 h 472"/>
                  <a:gd name="T74" fmla="*/ 45 w 721"/>
                  <a:gd name="T75" fmla="*/ 0 h 472"/>
                  <a:gd name="T76" fmla="*/ 0 w 721"/>
                  <a:gd name="T77" fmla="*/ 67 h 472"/>
                  <a:gd name="T78" fmla="*/ 78 w 721"/>
                  <a:gd name="T79" fmla="*/ 223 h 472"/>
                  <a:gd name="T80" fmla="*/ 69 w 721"/>
                  <a:gd name="T81" fmla="*/ 236 h 472"/>
                  <a:gd name="T82" fmla="*/ 80 w 721"/>
                  <a:gd name="T83" fmla="*/ 225 h 472"/>
                  <a:gd name="T84" fmla="*/ 5 w 721"/>
                  <a:gd name="T85" fmla="*/ 65 h 472"/>
                  <a:gd name="T86" fmla="*/ 48 w 721"/>
                  <a:gd name="T87" fmla="*/ 1 h 472"/>
                  <a:gd name="T88" fmla="*/ 45 w 721"/>
                  <a:gd name="T89" fmla="*/ 0 h 472"/>
                  <a:gd name="T90" fmla="*/ 45 w 721"/>
                  <a:gd name="T91" fmla="*/ 0 h 472"/>
                  <a:gd name="T92" fmla="*/ 45 w 721"/>
                  <a:gd name="T93"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21" h="472">
                    <a:moveTo>
                      <a:pt x="100" y="349"/>
                    </a:moveTo>
                    <a:cubicBezTo>
                      <a:pt x="99" y="350"/>
                      <a:pt x="98" y="351"/>
                      <a:pt x="97" y="352"/>
                    </a:cubicBezTo>
                    <a:cubicBezTo>
                      <a:pt x="110" y="361"/>
                      <a:pt x="122" y="371"/>
                      <a:pt x="133" y="381"/>
                    </a:cubicBezTo>
                    <a:cubicBezTo>
                      <a:pt x="134" y="381"/>
                      <a:pt x="135" y="382"/>
                      <a:pt x="135" y="382"/>
                    </a:cubicBezTo>
                    <a:cubicBezTo>
                      <a:pt x="160" y="403"/>
                      <a:pt x="183" y="425"/>
                      <a:pt x="204" y="446"/>
                    </a:cubicBezTo>
                    <a:cubicBezTo>
                      <a:pt x="205" y="447"/>
                      <a:pt x="205" y="447"/>
                      <a:pt x="205" y="447"/>
                    </a:cubicBezTo>
                    <a:cubicBezTo>
                      <a:pt x="206" y="447"/>
                      <a:pt x="206" y="448"/>
                      <a:pt x="206" y="448"/>
                    </a:cubicBezTo>
                    <a:cubicBezTo>
                      <a:pt x="214" y="456"/>
                      <a:pt x="222" y="464"/>
                      <a:pt x="229" y="472"/>
                    </a:cubicBezTo>
                    <a:cubicBezTo>
                      <a:pt x="259" y="458"/>
                      <a:pt x="289" y="442"/>
                      <a:pt x="319" y="426"/>
                    </a:cubicBezTo>
                    <a:cubicBezTo>
                      <a:pt x="324" y="423"/>
                      <a:pt x="329" y="420"/>
                      <a:pt x="335" y="417"/>
                    </a:cubicBezTo>
                    <a:cubicBezTo>
                      <a:pt x="334" y="416"/>
                      <a:pt x="334" y="416"/>
                      <a:pt x="334" y="416"/>
                    </a:cubicBezTo>
                    <a:cubicBezTo>
                      <a:pt x="328" y="418"/>
                      <a:pt x="323" y="421"/>
                      <a:pt x="317" y="424"/>
                    </a:cubicBezTo>
                    <a:cubicBezTo>
                      <a:pt x="289" y="440"/>
                      <a:pt x="260" y="455"/>
                      <a:pt x="231" y="469"/>
                    </a:cubicBezTo>
                    <a:cubicBezTo>
                      <a:pt x="225" y="461"/>
                      <a:pt x="218" y="454"/>
                      <a:pt x="210" y="446"/>
                    </a:cubicBezTo>
                    <a:cubicBezTo>
                      <a:pt x="210" y="446"/>
                      <a:pt x="210" y="446"/>
                      <a:pt x="210" y="446"/>
                    </a:cubicBezTo>
                    <a:cubicBezTo>
                      <a:pt x="210" y="446"/>
                      <a:pt x="209" y="445"/>
                      <a:pt x="209" y="445"/>
                    </a:cubicBezTo>
                    <a:cubicBezTo>
                      <a:pt x="209" y="445"/>
                      <a:pt x="209" y="445"/>
                      <a:pt x="209" y="445"/>
                    </a:cubicBezTo>
                    <a:cubicBezTo>
                      <a:pt x="208" y="444"/>
                      <a:pt x="208" y="444"/>
                      <a:pt x="208" y="444"/>
                    </a:cubicBezTo>
                    <a:cubicBezTo>
                      <a:pt x="187" y="423"/>
                      <a:pt x="164" y="401"/>
                      <a:pt x="138" y="380"/>
                    </a:cubicBezTo>
                    <a:cubicBezTo>
                      <a:pt x="138" y="380"/>
                      <a:pt x="138" y="380"/>
                      <a:pt x="138" y="380"/>
                    </a:cubicBezTo>
                    <a:cubicBezTo>
                      <a:pt x="138" y="380"/>
                      <a:pt x="137" y="379"/>
                      <a:pt x="137" y="379"/>
                    </a:cubicBezTo>
                    <a:cubicBezTo>
                      <a:pt x="137" y="379"/>
                      <a:pt x="137" y="379"/>
                      <a:pt x="137" y="379"/>
                    </a:cubicBezTo>
                    <a:cubicBezTo>
                      <a:pt x="125" y="369"/>
                      <a:pt x="113" y="359"/>
                      <a:pt x="100" y="349"/>
                    </a:cubicBezTo>
                    <a:moveTo>
                      <a:pt x="59" y="318"/>
                    </a:moveTo>
                    <a:cubicBezTo>
                      <a:pt x="58" y="319"/>
                      <a:pt x="57" y="320"/>
                      <a:pt x="56" y="320"/>
                    </a:cubicBezTo>
                    <a:cubicBezTo>
                      <a:pt x="69" y="330"/>
                      <a:pt x="83" y="340"/>
                      <a:pt x="96" y="350"/>
                    </a:cubicBezTo>
                    <a:cubicBezTo>
                      <a:pt x="96" y="350"/>
                      <a:pt x="96" y="350"/>
                      <a:pt x="96" y="350"/>
                    </a:cubicBezTo>
                    <a:cubicBezTo>
                      <a:pt x="97" y="350"/>
                      <a:pt x="98" y="349"/>
                      <a:pt x="99" y="348"/>
                    </a:cubicBezTo>
                    <a:cubicBezTo>
                      <a:pt x="86" y="338"/>
                      <a:pt x="72" y="328"/>
                      <a:pt x="59" y="318"/>
                    </a:cubicBezTo>
                    <a:moveTo>
                      <a:pt x="685" y="295"/>
                    </a:moveTo>
                    <a:cubicBezTo>
                      <a:pt x="684" y="296"/>
                      <a:pt x="683" y="297"/>
                      <a:pt x="682" y="298"/>
                    </a:cubicBezTo>
                    <a:cubicBezTo>
                      <a:pt x="683" y="300"/>
                      <a:pt x="685" y="302"/>
                      <a:pt x="686" y="304"/>
                    </a:cubicBezTo>
                    <a:cubicBezTo>
                      <a:pt x="686" y="305"/>
                      <a:pt x="687" y="306"/>
                      <a:pt x="687" y="306"/>
                    </a:cubicBezTo>
                    <a:cubicBezTo>
                      <a:pt x="700" y="326"/>
                      <a:pt x="710" y="345"/>
                      <a:pt x="718" y="363"/>
                    </a:cubicBezTo>
                    <a:cubicBezTo>
                      <a:pt x="719" y="362"/>
                      <a:pt x="720" y="362"/>
                      <a:pt x="721" y="360"/>
                    </a:cubicBezTo>
                    <a:cubicBezTo>
                      <a:pt x="721" y="360"/>
                      <a:pt x="721" y="360"/>
                      <a:pt x="721" y="360"/>
                    </a:cubicBezTo>
                    <a:cubicBezTo>
                      <a:pt x="713" y="342"/>
                      <a:pt x="703" y="323"/>
                      <a:pt x="690" y="304"/>
                    </a:cubicBezTo>
                    <a:cubicBezTo>
                      <a:pt x="690" y="304"/>
                      <a:pt x="690" y="304"/>
                      <a:pt x="690" y="304"/>
                    </a:cubicBezTo>
                    <a:cubicBezTo>
                      <a:pt x="690" y="303"/>
                      <a:pt x="690" y="302"/>
                      <a:pt x="689" y="302"/>
                    </a:cubicBezTo>
                    <a:cubicBezTo>
                      <a:pt x="689" y="302"/>
                      <a:pt x="689" y="302"/>
                      <a:pt x="689" y="302"/>
                    </a:cubicBezTo>
                    <a:cubicBezTo>
                      <a:pt x="688" y="300"/>
                      <a:pt x="686" y="298"/>
                      <a:pt x="685" y="295"/>
                    </a:cubicBezTo>
                    <a:moveTo>
                      <a:pt x="683" y="292"/>
                    </a:moveTo>
                    <a:cubicBezTo>
                      <a:pt x="683" y="293"/>
                      <a:pt x="683" y="293"/>
                      <a:pt x="683" y="293"/>
                    </a:cubicBezTo>
                    <a:cubicBezTo>
                      <a:pt x="682" y="293"/>
                      <a:pt x="681" y="294"/>
                      <a:pt x="680" y="295"/>
                    </a:cubicBezTo>
                    <a:cubicBezTo>
                      <a:pt x="680" y="295"/>
                      <a:pt x="680" y="295"/>
                      <a:pt x="680" y="295"/>
                    </a:cubicBezTo>
                    <a:cubicBezTo>
                      <a:pt x="680" y="295"/>
                      <a:pt x="680" y="296"/>
                      <a:pt x="681" y="296"/>
                    </a:cubicBezTo>
                    <a:cubicBezTo>
                      <a:pt x="681" y="296"/>
                      <a:pt x="681" y="296"/>
                      <a:pt x="681" y="296"/>
                    </a:cubicBezTo>
                    <a:cubicBezTo>
                      <a:pt x="682" y="295"/>
                      <a:pt x="683" y="294"/>
                      <a:pt x="684" y="294"/>
                    </a:cubicBezTo>
                    <a:cubicBezTo>
                      <a:pt x="683" y="293"/>
                      <a:pt x="683" y="293"/>
                      <a:pt x="683" y="292"/>
                    </a:cubicBezTo>
                    <a:moveTo>
                      <a:pt x="515" y="292"/>
                    </a:moveTo>
                    <a:cubicBezTo>
                      <a:pt x="473" y="325"/>
                      <a:pt x="429" y="356"/>
                      <a:pt x="384" y="385"/>
                    </a:cubicBezTo>
                    <a:cubicBezTo>
                      <a:pt x="385" y="385"/>
                      <a:pt x="385" y="385"/>
                      <a:pt x="386" y="386"/>
                    </a:cubicBezTo>
                    <a:cubicBezTo>
                      <a:pt x="431" y="358"/>
                      <a:pt x="474" y="327"/>
                      <a:pt x="516" y="294"/>
                    </a:cubicBezTo>
                    <a:cubicBezTo>
                      <a:pt x="516" y="294"/>
                      <a:pt x="516" y="294"/>
                      <a:pt x="516" y="294"/>
                    </a:cubicBezTo>
                    <a:cubicBezTo>
                      <a:pt x="516" y="294"/>
                      <a:pt x="515" y="293"/>
                      <a:pt x="515" y="293"/>
                    </a:cubicBezTo>
                    <a:cubicBezTo>
                      <a:pt x="515" y="293"/>
                      <a:pt x="515" y="293"/>
                      <a:pt x="515" y="293"/>
                    </a:cubicBezTo>
                    <a:cubicBezTo>
                      <a:pt x="515" y="292"/>
                      <a:pt x="515" y="292"/>
                      <a:pt x="515" y="292"/>
                    </a:cubicBezTo>
                    <a:moveTo>
                      <a:pt x="64" y="237"/>
                    </a:moveTo>
                    <a:cubicBezTo>
                      <a:pt x="46" y="255"/>
                      <a:pt x="29" y="272"/>
                      <a:pt x="11" y="289"/>
                    </a:cubicBezTo>
                    <a:cubicBezTo>
                      <a:pt x="26" y="299"/>
                      <a:pt x="40" y="309"/>
                      <a:pt x="54" y="319"/>
                    </a:cubicBezTo>
                    <a:cubicBezTo>
                      <a:pt x="54" y="319"/>
                      <a:pt x="54" y="319"/>
                      <a:pt x="54" y="319"/>
                    </a:cubicBezTo>
                    <a:cubicBezTo>
                      <a:pt x="55" y="318"/>
                      <a:pt x="56" y="317"/>
                      <a:pt x="57" y="316"/>
                    </a:cubicBezTo>
                    <a:cubicBezTo>
                      <a:pt x="43" y="307"/>
                      <a:pt x="30" y="297"/>
                      <a:pt x="16" y="288"/>
                    </a:cubicBezTo>
                    <a:cubicBezTo>
                      <a:pt x="33" y="272"/>
                      <a:pt x="49" y="256"/>
                      <a:pt x="66" y="239"/>
                    </a:cubicBezTo>
                    <a:cubicBezTo>
                      <a:pt x="65" y="238"/>
                      <a:pt x="64" y="238"/>
                      <a:pt x="64" y="237"/>
                    </a:cubicBezTo>
                    <a:moveTo>
                      <a:pt x="614" y="206"/>
                    </a:moveTo>
                    <a:cubicBezTo>
                      <a:pt x="590" y="229"/>
                      <a:pt x="565" y="251"/>
                      <a:pt x="539" y="272"/>
                    </a:cubicBezTo>
                    <a:cubicBezTo>
                      <a:pt x="540" y="273"/>
                      <a:pt x="541" y="273"/>
                      <a:pt x="541" y="274"/>
                    </a:cubicBezTo>
                    <a:cubicBezTo>
                      <a:pt x="566" y="254"/>
                      <a:pt x="590" y="233"/>
                      <a:pt x="613" y="211"/>
                    </a:cubicBezTo>
                    <a:cubicBezTo>
                      <a:pt x="631" y="231"/>
                      <a:pt x="647" y="251"/>
                      <a:pt x="661" y="269"/>
                    </a:cubicBezTo>
                    <a:cubicBezTo>
                      <a:pt x="663" y="268"/>
                      <a:pt x="663" y="268"/>
                      <a:pt x="664" y="267"/>
                    </a:cubicBezTo>
                    <a:cubicBezTo>
                      <a:pt x="664" y="267"/>
                      <a:pt x="664" y="267"/>
                      <a:pt x="664" y="267"/>
                    </a:cubicBezTo>
                    <a:cubicBezTo>
                      <a:pt x="664" y="267"/>
                      <a:pt x="664" y="267"/>
                      <a:pt x="664" y="267"/>
                    </a:cubicBezTo>
                    <a:cubicBezTo>
                      <a:pt x="664" y="267"/>
                      <a:pt x="664" y="267"/>
                      <a:pt x="664" y="267"/>
                    </a:cubicBezTo>
                    <a:cubicBezTo>
                      <a:pt x="650" y="247"/>
                      <a:pt x="633" y="227"/>
                      <a:pt x="614" y="206"/>
                    </a:cubicBezTo>
                    <a:moveTo>
                      <a:pt x="45" y="0"/>
                    </a:moveTo>
                    <a:cubicBezTo>
                      <a:pt x="45" y="0"/>
                      <a:pt x="45" y="0"/>
                      <a:pt x="45" y="0"/>
                    </a:cubicBezTo>
                    <a:cubicBezTo>
                      <a:pt x="30" y="23"/>
                      <a:pt x="15" y="45"/>
                      <a:pt x="0" y="67"/>
                    </a:cubicBezTo>
                    <a:cubicBezTo>
                      <a:pt x="48" y="96"/>
                      <a:pt x="96" y="125"/>
                      <a:pt x="140" y="156"/>
                    </a:cubicBezTo>
                    <a:cubicBezTo>
                      <a:pt x="120" y="179"/>
                      <a:pt x="99" y="201"/>
                      <a:pt x="78" y="223"/>
                    </a:cubicBezTo>
                    <a:cubicBezTo>
                      <a:pt x="74" y="227"/>
                      <a:pt x="70" y="231"/>
                      <a:pt x="66" y="235"/>
                    </a:cubicBezTo>
                    <a:cubicBezTo>
                      <a:pt x="67" y="235"/>
                      <a:pt x="68" y="236"/>
                      <a:pt x="69" y="236"/>
                    </a:cubicBezTo>
                    <a:cubicBezTo>
                      <a:pt x="69" y="236"/>
                      <a:pt x="69" y="236"/>
                      <a:pt x="69" y="236"/>
                    </a:cubicBezTo>
                    <a:cubicBezTo>
                      <a:pt x="72" y="232"/>
                      <a:pt x="76" y="229"/>
                      <a:pt x="80" y="225"/>
                    </a:cubicBezTo>
                    <a:cubicBezTo>
                      <a:pt x="102" y="202"/>
                      <a:pt x="124" y="179"/>
                      <a:pt x="146" y="155"/>
                    </a:cubicBezTo>
                    <a:cubicBezTo>
                      <a:pt x="101" y="124"/>
                      <a:pt x="53" y="94"/>
                      <a:pt x="5" y="65"/>
                    </a:cubicBezTo>
                    <a:cubicBezTo>
                      <a:pt x="19" y="44"/>
                      <a:pt x="34" y="23"/>
                      <a:pt x="48" y="1"/>
                    </a:cubicBezTo>
                    <a:cubicBezTo>
                      <a:pt x="48" y="1"/>
                      <a:pt x="48" y="1"/>
                      <a:pt x="48" y="1"/>
                    </a:cubicBezTo>
                    <a:cubicBezTo>
                      <a:pt x="47" y="1"/>
                      <a:pt x="46" y="1"/>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5" name="Freeform 259"/>
              <p:cNvSpPr>
                <a:spLocks noEditPoints="1"/>
              </p:cNvSpPr>
              <p:nvPr/>
            </p:nvSpPr>
            <p:spPr bwMode="auto">
              <a:xfrm>
                <a:off x="980" y="1682"/>
                <a:ext cx="1254" cy="745"/>
              </a:xfrm>
              <a:custGeom>
                <a:avLst/>
                <a:gdLst>
                  <a:gd name="T0" fmla="*/ 807 w 808"/>
                  <a:gd name="T1" fmla="*/ 480 h 480"/>
                  <a:gd name="T2" fmla="*/ 807 w 808"/>
                  <a:gd name="T3" fmla="*/ 480 h 480"/>
                  <a:gd name="T4" fmla="*/ 808 w 808"/>
                  <a:gd name="T5" fmla="*/ 449 h 480"/>
                  <a:gd name="T6" fmla="*/ 808 w 808"/>
                  <a:gd name="T7" fmla="*/ 464 h 480"/>
                  <a:gd name="T8" fmla="*/ 806 w 808"/>
                  <a:gd name="T9" fmla="*/ 434 h 480"/>
                  <a:gd name="T10" fmla="*/ 807 w 808"/>
                  <a:gd name="T11" fmla="*/ 452 h 480"/>
                  <a:gd name="T12" fmla="*/ 799 w 808"/>
                  <a:gd name="T13" fmla="*/ 404 h 480"/>
                  <a:gd name="T14" fmla="*/ 805 w 808"/>
                  <a:gd name="T15" fmla="*/ 437 h 480"/>
                  <a:gd name="T16" fmla="*/ 798 w 808"/>
                  <a:gd name="T17" fmla="*/ 402 h 480"/>
                  <a:gd name="T18" fmla="*/ 798 w 808"/>
                  <a:gd name="T19" fmla="*/ 406 h 480"/>
                  <a:gd name="T20" fmla="*/ 774 w 808"/>
                  <a:gd name="T21" fmla="*/ 348 h 480"/>
                  <a:gd name="T22" fmla="*/ 773 w 808"/>
                  <a:gd name="T23" fmla="*/ 351 h 480"/>
                  <a:gd name="T24" fmla="*/ 797 w 808"/>
                  <a:gd name="T25" fmla="*/ 400 h 480"/>
                  <a:gd name="T26" fmla="*/ 740 w 808"/>
                  <a:gd name="T27" fmla="*/ 299 h 480"/>
                  <a:gd name="T28" fmla="*/ 766 w 808"/>
                  <a:gd name="T29" fmla="*/ 334 h 480"/>
                  <a:gd name="T30" fmla="*/ 652 w 808"/>
                  <a:gd name="T31" fmla="*/ 190 h 480"/>
                  <a:gd name="T32" fmla="*/ 651 w 808"/>
                  <a:gd name="T33" fmla="*/ 193 h 480"/>
                  <a:gd name="T34" fmla="*/ 740 w 808"/>
                  <a:gd name="T35" fmla="*/ 293 h 480"/>
                  <a:gd name="T36" fmla="*/ 1 w 808"/>
                  <a:gd name="T37" fmla="*/ 83 h 480"/>
                  <a:gd name="T38" fmla="*/ 0 w 808"/>
                  <a:gd name="T39" fmla="*/ 87 h 480"/>
                  <a:gd name="T40" fmla="*/ 104 w 808"/>
                  <a:gd name="T41" fmla="*/ 148 h 480"/>
                  <a:gd name="T42" fmla="*/ 149 w 808"/>
                  <a:gd name="T43" fmla="*/ 173 h 480"/>
                  <a:gd name="T44" fmla="*/ 150 w 808"/>
                  <a:gd name="T45" fmla="*/ 172 h 480"/>
                  <a:gd name="T46" fmla="*/ 103 w 808"/>
                  <a:gd name="T47" fmla="*/ 142 h 480"/>
                  <a:gd name="T48" fmla="*/ 503 w 808"/>
                  <a:gd name="T49" fmla="*/ 56 h 480"/>
                  <a:gd name="T50" fmla="*/ 582 w 808"/>
                  <a:gd name="T51" fmla="*/ 127 h 480"/>
                  <a:gd name="T52" fmla="*/ 635 w 808"/>
                  <a:gd name="T53" fmla="*/ 174 h 480"/>
                  <a:gd name="T54" fmla="*/ 586 w 808"/>
                  <a:gd name="T55" fmla="*/ 126 h 480"/>
                  <a:gd name="T56" fmla="*/ 503 w 808"/>
                  <a:gd name="T57" fmla="*/ 56 h 480"/>
                  <a:gd name="T58" fmla="*/ 395 w 808"/>
                  <a:gd name="T59" fmla="*/ 107 h 480"/>
                  <a:gd name="T60" fmla="*/ 382 w 808"/>
                  <a:gd name="T61" fmla="*/ 139 h 480"/>
                  <a:gd name="T62" fmla="*/ 381 w 808"/>
                  <a:gd name="T63" fmla="*/ 142 h 480"/>
                  <a:gd name="T64" fmla="*/ 352 w 808"/>
                  <a:gd name="T65" fmla="*/ 210 h 480"/>
                  <a:gd name="T66" fmla="*/ 332 w 808"/>
                  <a:gd name="T67" fmla="*/ 254 h 480"/>
                  <a:gd name="T68" fmla="*/ 317 w 808"/>
                  <a:gd name="T69" fmla="*/ 285 h 480"/>
                  <a:gd name="T70" fmla="*/ 248 w 808"/>
                  <a:gd name="T71" fmla="*/ 236 h 480"/>
                  <a:gd name="T72" fmla="*/ 217 w 808"/>
                  <a:gd name="T73" fmla="*/ 215 h 480"/>
                  <a:gd name="T74" fmla="*/ 197 w 808"/>
                  <a:gd name="T75" fmla="*/ 202 h 480"/>
                  <a:gd name="T76" fmla="*/ 215 w 808"/>
                  <a:gd name="T77" fmla="*/ 219 h 480"/>
                  <a:gd name="T78" fmla="*/ 318 w 808"/>
                  <a:gd name="T79" fmla="*/ 291 h 480"/>
                  <a:gd name="T80" fmla="*/ 355 w 808"/>
                  <a:gd name="T81" fmla="*/ 212 h 480"/>
                  <a:gd name="T82" fmla="*/ 385 w 808"/>
                  <a:gd name="T83" fmla="*/ 141 h 480"/>
                  <a:gd name="T84" fmla="*/ 432 w 808"/>
                  <a:gd name="T85" fmla="*/ 6 h 480"/>
                  <a:gd name="T86" fmla="*/ 464 w 808"/>
                  <a:gd name="T87" fmla="*/ 26 h 480"/>
                  <a:gd name="T88" fmla="*/ 430 w 808"/>
                  <a:gd name="T89"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08" h="480">
                    <a:moveTo>
                      <a:pt x="807" y="480"/>
                    </a:moveTo>
                    <a:cubicBezTo>
                      <a:pt x="807" y="480"/>
                      <a:pt x="807" y="480"/>
                      <a:pt x="807" y="480"/>
                    </a:cubicBezTo>
                    <a:cubicBezTo>
                      <a:pt x="807" y="480"/>
                      <a:pt x="807" y="480"/>
                      <a:pt x="807" y="480"/>
                    </a:cubicBezTo>
                    <a:moveTo>
                      <a:pt x="808" y="465"/>
                    </a:moveTo>
                    <a:cubicBezTo>
                      <a:pt x="808" y="466"/>
                      <a:pt x="808" y="468"/>
                      <a:pt x="808" y="469"/>
                    </a:cubicBezTo>
                    <a:cubicBezTo>
                      <a:pt x="807" y="473"/>
                      <a:pt x="807" y="476"/>
                      <a:pt x="807" y="480"/>
                    </a:cubicBezTo>
                    <a:cubicBezTo>
                      <a:pt x="807" y="476"/>
                      <a:pt x="807" y="476"/>
                      <a:pt x="807" y="476"/>
                    </a:cubicBezTo>
                    <a:cubicBezTo>
                      <a:pt x="808" y="472"/>
                      <a:pt x="808" y="469"/>
                      <a:pt x="808" y="465"/>
                    </a:cubicBezTo>
                    <a:moveTo>
                      <a:pt x="808" y="449"/>
                    </a:moveTo>
                    <a:cubicBezTo>
                      <a:pt x="808" y="450"/>
                      <a:pt x="807" y="452"/>
                      <a:pt x="807" y="453"/>
                    </a:cubicBezTo>
                    <a:cubicBezTo>
                      <a:pt x="808" y="458"/>
                      <a:pt x="808" y="463"/>
                      <a:pt x="808" y="468"/>
                    </a:cubicBezTo>
                    <a:cubicBezTo>
                      <a:pt x="808" y="466"/>
                      <a:pt x="808" y="465"/>
                      <a:pt x="808" y="464"/>
                    </a:cubicBezTo>
                    <a:cubicBezTo>
                      <a:pt x="808" y="464"/>
                      <a:pt x="808" y="464"/>
                      <a:pt x="808" y="464"/>
                    </a:cubicBezTo>
                    <a:cubicBezTo>
                      <a:pt x="808" y="459"/>
                      <a:pt x="808" y="454"/>
                      <a:pt x="808" y="449"/>
                    </a:cubicBezTo>
                    <a:moveTo>
                      <a:pt x="806" y="434"/>
                    </a:moveTo>
                    <a:cubicBezTo>
                      <a:pt x="806" y="436"/>
                      <a:pt x="806" y="437"/>
                      <a:pt x="806" y="438"/>
                    </a:cubicBezTo>
                    <a:cubicBezTo>
                      <a:pt x="806" y="443"/>
                      <a:pt x="807" y="447"/>
                      <a:pt x="807" y="452"/>
                    </a:cubicBezTo>
                    <a:cubicBezTo>
                      <a:pt x="807" y="452"/>
                      <a:pt x="807" y="452"/>
                      <a:pt x="807" y="452"/>
                    </a:cubicBezTo>
                    <a:cubicBezTo>
                      <a:pt x="807" y="450"/>
                      <a:pt x="807" y="449"/>
                      <a:pt x="808" y="448"/>
                    </a:cubicBezTo>
                    <a:cubicBezTo>
                      <a:pt x="807" y="443"/>
                      <a:pt x="807" y="439"/>
                      <a:pt x="806" y="434"/>
                    </a:cubicBezTo>
                    <a:moveTo>
                      <a:pt x="799" y="404"/>
                    </a:moveTo>
                    <a:cubicBezTo>
                      <a:pt x="799" y="405"/>
                      <a:pt x="798" y="407"/>
                      <a:pt x="798" y="408"/>
                    </a:cubicBezTo>
                    <a:cubicBezTo>
                      <a:pt x="801" y="418"/>
                      <a:pt x="804" y="427"/>
                      <a:pt x="805" y="437"/>
                    </a:cubicBezTo>
                    <a:cubicBezTo>
                      <a:pt x="805" y="437"/>
                      <a:pt x="805" y="437"/>
                      <a:pt x="805" y="437"/>
                    </a:cubicBezTo>
                    <a:cubicBezTo>
                      <a:pt x="805" y="435"/>
                      <a:pt x="806" y="434"/>
                      <a:pt x="806" y="433"/>
                    </a:cubicBezTo>
                    <a:cubicBezTo>
                      <a:pt x="804" y="424"/>
                      <a:pt x="802" y="414"/>
                      <a:pt x="799" y="404"/>
                    </a:cubicBezTo>
                    <a:moveTo>
                      <a:pt x="798" y="402"/>
                    </a:moveTo>
                    <a:cubicBezTo>
                      <a:pt x="798" y="403"/>
                      <a:pt x="798" y="405"/>
                      <a:pt x="797" y="406"/>
                    </a:cubicBezTo>
                    <a:cubicBezTo>
                      <a:pt x="798" y="406"/>
                      <a:pt x="798" y="406"/>
                      <a:pt x="798" y="406"/>
                    </a:cubicBezTo>
                    <a:cubicBezTo>
                      <a:pt x="798" y="406"/>
                      <a:pt x="798" y="406"/>
                      <a:pt x="798" y="406"/>
                    </a:cubicBezTo>
                    <a:cubicBezTo>
                      <a:pt x="798" y="405"/>
                      <a:pt x="798" y="404"/>
                      <a:pt x="798" y="403"/>
                    </a:cubicBezTo>
                    <a:cubicBezTo>
                      <a:pt x="798" y="402"/>
                      <a:pt x="798" y="402"/>
                      <a:pt x="798" y="402"/>
                    </a:cubicBezTo>
                    <a:moveTo>
                      <a:pt x="774" y="348"/>
                    </a:moveTo>
                    <a:cubicBezTo>
                      <a:pt x="774" y="348"/>
                      <a:pt x="774" y="348"/>
                      <a:pt x="774" y="348"/>
                    </a:cubicBezTo>
                    <a:cubicBezTo>
                      <a:pt x="774" y="349"/>
                      <a:pt x="774" y="350"/>
                      <a:pt x="773" y="351"/>
                    </a:cubicBezTo>
                    <a:cubicBezTo>
                      <a:pt x="773" y="351"/>
                      <a:pt x="773" y="351"/>
                      <a:pt x="773" y="351"/>
                    </a:cubicBezTo>
                    <a:cubicBezTo>
                      <a:pt x="783" y="370"/>
                      <a:pt x="791" y="387"/>
                      <a:pt x="797" y="404"/>
                    </a:cubicBezTo>
                    <a:cubicBezTo>
                      <a:pt x="797" y="404"/>
                      <a:pt x="797" y="404"/>
                      <a:pt x="797" y="404"/>
                    </a:cubicBezTo>
                    <a:cubicBezTo>
                      <a:pt x="797" y="403"/>
                      <a:pt x="797" y="402"/>
                      <a:pt x="797" y="400"/>
                    </a:cubicBezTo>
                    <a:cubicBezTo>
                      <a:pt x="792" y="384"/>
                      <a:pt x="784" y="366"/>
                      <a:pt x="774" y="348"/>
                    </a:cubicBezTo>
                    <a:moveTo>
                      <a:pt x="741" y="295"/>
                    </a:moveTo>
                    <a:cubicBezTo>
                      <a:pt x="741" y="296"/>
                      <a:pt x="741" y="298"/>
                      <a:pt x="740" y="299"/>
                    </a:cubicBezTo>
                    <a:cubicBezTo>
                      <a:pt x="750" y="312"/>
                      <a:pt x="758" y="325"/>
                      <a:pt x="766" y="338"/>
                    </a:cubicBezTo>
                    <a:cubicBezTo>
                      <a:pt x="766" y="336"/>
                      <a:pt x="766" y="335"/>
                      <a:pt x="766" y="334"/>
                    </a:cubicBezTo>
                    <a:cubicBezTo>
                      <a:pt x="766" y="334"/>
                      <a:pt x="766" y="334"/>
                      <a:pt x="766" y="334"/>
                    </a:cubicBezTo>
                    <a:cubicBezTo>
                      <a:pt x="759" y="321"/>
                      <a:pt x="750" y="308"/>
                      <a:pt x="741" y="295"/>
                    </a:cubicBezTo>
                    <a:moveTo>
                      <a:pt x="652" y="190"/>
                    </a:moveTo>
                    <a:cubicBezTo>
                      <a:pt x="652" y="190"/>
                      <a:pt x="652" y="190"/>
                      <a:pt x="652" y="190"/>
                    </a:cubicBezTo>
                    <a:cubicBezTo>
                      <a:pt x="652" y="190"/>
                      <a:pt x="652" y="190"/>
                      <a:pt x="652" y="190"/>
                    </a:cubicBezTo>
                    <a:cubicBezTo>
                      <a:pt x="652" y="190"/>
                      <a:pt x="652" y="190"/>
                      <a:pt x="652" y="190"/>
                    </a:cubicBezTo>
                    <a:cubicBezTo>
                      <a:pt x="651" y="191"/>
                      <a:pt x="651" y="192"/>
                      <a:pt x="651" y="193"/>
                    </a:cubicBezTo>
                    <a:cubicBezTo>
                      <a:pt x="686" y="230"/>
                      <a:pt x="716" y="264"/>
                      <a:pt x="739" y="297"/>
                    </a:cubicBezTo>
                    <a:cubicBezTo>
                      <a:pt x="739" y="297"/>
                      <a:pt x="739" y="297"/>
                      <a:pt x="739" y="297"/>
                    </a:cubicBezTo>
                    <a:cubicBezTo>
                      <a:pt x="739" y="296"/>
                      <a:pt x="739" y="295"/>
                      <a:pt x="740" y="293"/>
                    </a:cubicBezTo>
                    <a:cubicBezTo>
                      <a:pt x="716" y="261"/>
                      <a:pt x="687" y="226"/>
                      <a:pt x="652" y="190"/>
                    </a:cubicBezTo>
                    <a:moveTo>
                      <a:pt x="1" y="83"/>
                    </a:moveTo>
                    <a:cubicBezTo>
                      <a:pt x="1" y="83"/>
                      <a:pt x="1" y="83"/>
                      <a:pt x="1" y="83"/>
                    </a:cubicBezTo>
                    <a:cubicBezTo>
                      <a:pt x="1" y="83"/>
                      <a:pt x="1" y="84"/>
                      <a:pt x="1" y="84"/>
                    </a:cubicBezTo>
                    <a:cubicBezTo>
                      <a:pt x="1" y="85"/>
                      <a:pt x="1" y="85"/>
                      <a:pt x="1" y="86"/>
                    </a:cubicBezTo>
                    <a:cubicBezTo>
                      <a:pt x="0" y="86"/>
                      <a:pt x="0" y="87"/>
                      <a:pt x="0" y="87"/>
                    </a:cubicBezTo>
                    <a:cubicBezTo>
                      <a:pt x="0" y="87"/>
                      <a:pt x="0" y="87"/>
                      <a:pt x="0" y="87"/>
                    </a:cubicBezTo>
                    <a:cubicBezTo>
                      <a:pt x="34" y="106"/>
                      <a:pt x="68" y="126"/>
                      <a:pt x="101" y="146"/>
                    </a:cubicBezTo>
                    <a:cubicBezTo>
                      <a:pt x="102" y="147"/>
                      <a:pt x="103" y="147"/>
                      <a:pt x="104" y="148"/>
                    </a:cubicBezTo>
                    <a:cubicBezTo>
                      <a:pt x="119" y="157"/>
                      <a:pt x="134" y="166"/>
                      <a:pt x="148" y="175"/>
                    </a:cubicBezTo>
                    <a:cubicBezTo>
                      <a:pt x="148" y="175"/>
                      <a:pt x="148" y="175"/>
                      <a:pt x="148" y="175"/>
                    </a:cubicBezTo>
                    <a:cubicBezTo>
                      <a:pt x="149" y="174"/>
                      <a:pt x="149" y="174"/>
                      <a:pt x="149" y="173"/>
                    </a:cubicBezTo>
                    <a:cubicBezTo>
                      <a:pt x="149" y="173"/>
                      <a:pt x="149" y="173"/>
                      <a:pt x="149" y="173"/>
                    </a:cubicBezTo>
                    <a:cubicBezTo>
                      <a:pt x="150" y="173"/>
                      <a:pt x="150" y="172"/>
                      <a:pt x="150" y="172"/>
                    </a:cubicBezTo>
                    <a:cubicBezTo>
                      <a:pt x="150" y="172"/>
                      <a:pt x="150" y="172"/>
                      <a:pt x="150" y="172"/>
                    </a:cubicBezTo>
                    <a:cubicBezTo>
                      <a:pt x="136" y="162"/>
                      <a:pt x="121" y="153"/>
                      <a:pt x="106" y="144"/>
                    </a:cubicBezTo>
                    <a:cubicBezTo>
                      <a:pt x="106" y="144"/>
                      <a:pt x="106" y="144"/>
                      <a:pt x="106" y="144"/>
                    </a:cubicBezTo>
                    <a:cubicBezTo>
                      <a:pt x="105" y="144"/>
                      <a:pt x="104" y="143"/>
                      <a:pt x="103" y="142"/>
                    </a:cubicBezTo>
                    <a:cubicBezTo>
                      <a:pt x="103" y="142"/>
                      <a:pt x="103" y="142"/>
                      <a:pt x="103" y="142"/>
                    </a:cubicBezTo>
                    <a:cubicBezTo>
                      <a:pt x="70" y="122"/>
                      <a:pt x="36" y="102"/>
                      <a:pt x="1" y="83"/>
                    </a:cubicBezTo>
                    <a:moveTo>
                      <a:pt x="503" y="56"/>
                    </a:moveTo>
                    <a:cubicBezTo>
                      <a:pt x="503" y="56"/>
                      <a:pt x="503" y="56"/>
                      <a:pt x="503" y="56"/>
                    </a:cubicBezTo>
                    <a:cubicBezTo>
                      <a:pt x="503" y="57"/>
                      <a:pt x="502" y="58"/>
                      <a:pt x="502" y="59"/>
                    </a:cubicBezTo>
                    <a:cubicBezTo>
                      <a:pt x="530" y="82"/>
                      <a:pt x="557" y="105"/>
                      <a:pt x="582" y="127"/>
                    </a:cubicBezTo>
                    <a:cubicBezTo>
                      <a:pt x="583" y="128"/>
                      <a:pt x="584" y="129"/>
                      <a:pt x="585" y="130"/>
                    </a:cubicBezTo>
                    <a:cubicBezTo>
                      <a:pt x="602" y="145"/>
                      <a:pt x="619" y="161"/>
                      <a:pt x="635" y="177"/>
                    </a:cubicBezTo>
                    <a:cubicBezTo>
                      <a:pt x="635" y="175"/>
                      <a:pt x="635" y="175"/>
                      <a:pt x="635" y="174"/>
                    </a:cubicBezTo>
                    <a:cubicBezTo>
                      <a:pt x="635" y="173"/>
                      <a:pt x="635" y="173"/>
                      <a:pt x="635" y="173"/>
                    </a:cubicBezTo>
                    <a:cubicBezTo>
                      <a:pt x="619" y="157"/>
                      <a:pt x="603" y="142"/>
                      <a:pt x="586" y="126"/>
                    </a:cubicBezTo>
                    <a:cubicBezTo>
                      <a:pt x="586" y="126"/>
                      <a:pt x="586" y="126"/>
                      <a:pt x="586" y="126"/>
                    </a:cubicBezTo>
                    <a:cubicBezTo>
                      <a:pt x="585" y="125"/>
                      <a:pt x="584" y="125"/>
                      <a:pt x="583" y="124"/>
                    </a:cubicBezTo>
                    <a:cubicBezTo>
                      <a:pt x="583" y="124"/>
                      <a:pt x="583" y="124"/>
                      <a:pt x="583" y="124"/>
                    </a:cubicBezTo>
                    <a:cubicBezTo>
                      <a:pt x="558" y="101"/>
                      <a:pt x="531" y="78"/>
                      <a:pt x="503" y="56"/>
                    </a:cubicBezTo>
                    <a:moveTo>
                      <a:pt x="430" y="0"/>
                    </a:moveTo>
                    <a:cubicBezTo>
                      <a:pt x="420" y="35"/>
                      <a:pt x="408" y="70"/>
                      <a:pt x="395" y="107"/>
                    </a:cubicBezTo>
                    <a:cubicBezTo>
                      <a:pt x="395" y="107"/>
                      <a:pt x="395" y="107"/>
                      <a:pt x="395" y="107"/>
                    </a:cubicBezTo>
                    <a:cubicBezTo>
                      <a:pt x="394" y="108"/>
                      <a:pt x="394" y="109"/>
                      <a:pt x="394" y="110"/>
                    </a:cubicBezTo>
                    <a:cubicBezTo>
                      <a:pt x="394" y="110"/>
                      <a:pt x="394" y="110"/>
                      <a:pt x="394" y="110"/>
                    </a:cubicBezTo>
                    <a:cubicBezTo>
                      <a:pt x="390" y="119"/>
                      <a:pt x="386" y="129"/>
                      <a:pt x="382" y="139"/>
                    </a:cubicBezTo>
                    <a:cubicBezTo>
                      <a:pt x="382" y="139"/>
                      <a:pt x="382" y="139"/>
                      <a:pt x="382" y="139"/>
                    </a:cubicBezTo>
                    <a:cubicBezTo>
                      <a:pt x="382" y="140"/>
                      <a:pt x="381" y="141"/>
                      <a:pt x="381" y="142"/>
                    </a:cubicBezTo>
                    <a:cubicBezTo>
                      <a:pt x="381" y="142"/>
                      <a:pt x="381" y="142"/>
                      <a:pt x="381" y="142"/>
                    </a:cubicBezTo>
                    <a:cubicBezTo>
                      <a:pt x="372" y="163"/>
                      <a:pt x="363" y="185"/>
                      <a:pt x="354" y="206"/>
                    </a:cubicBezTo>
                    <a:cubicBezTo>
                      <a:pt x="354" y="206"/>
                      <a:pt x="354" y="206"/>
                      <a:pt x="354" y="206"/>
                    </a:cubicBezTo>
                    <a:cubicBezTo>
                      <a:pt x="353" y="208"/>
                      <a:pt x="353" y="209"/>
                      <a:pt x="352" y="210"/>
                    </a:cubicBezTo>
                    <a:cubicBezTo>
                      <a:pt x="352" y="210"/>
                      <a:pt x="352" y="210"/>
                      <a:pt x="352" y="210"/>
                    </a:cubicBezTo>
                    <a:cubicBezTo>
                      <a:pt x="346" y="224"/>
                      <a:pt x="339" y="239"/>
                      <a:pt x="332" y="254"/>
                    </a:cubicBezTo>
                    <a:cubicBezTo>
                      <a:pt x="332" y="254"/>
                      <a:pt x="332" y="254"/>
                      <a:pt x="332" y="254"/>
                    </a:cubicBezTo>
                    <a:cubicBezTo>
                      <a:pt x="331" y="255"/>
                      <a:pt x="331" y="256"/>
                      <a:pt x="330" y="257"/>
                    </a:cubicBezTo>
                    <a:cubicBezTo>
                      <a:pt x="330" y="257"/>
                      <a:pt x="330" y="257"/>
                      <a:pt x="330" y="257"/>
                    </a:cubicBezTo>
                    <a:cubicBezTo>
                      <a:pt x="326" y="266"/>
                      <a:pt x="321" y="276"/>
                      <a:pt x="317" y="285"/>
                    </a:cubicBezTo>
                    <a:cubicBezTo>
                      <a:pt x="295" y="269"/>
                      <a:pt x="274" y="254"/>
                      <a:pt x="252" y="239"/>
                    </a:cubicBezTo>
                    <a:cubicBezTo>
                      <a:pt x="252" y="239"/>
                      <a:pt x="252" y="239"/>
                      <a:pt x="252" y="239"/>
                    </a:cubicBezTo>
                    <a:cubicBezTo>
                      <a:pt x="251" y="238"/>
                      <a:pt x="249" y="237"/>
                      <a:pt x="248" y="236"/>
                    </a:cubicBezTo>
                    <a:cubicBezTo>
                      <a:pt x="248" y="236"/>
                      <a:pt x="248" y="236"/>
                      <a:pt x="248" y="236"/>
                    </a:cubicBezTo>
                    <a:cubicBezTo>
                      <a:pt x="238" y="229"/>
                      <a:pt x="228" y="222"/>
                      <a:pt x="217" y="215"/>
                    </a:cubicBezTo>
                    <a:cubicBezTo>
                      <a:pt x="217" y="215"/>
                      <a:pt x="217" y="215"/>
                      <a:pt x="217" y="215"/>
                    </a:cubicBezTo>
                    <a:cubicBezTo>
                      <a:pt x="216" y="215"/>
                      <a:pt x="215" y="214"/>
                      <a:pt x="214" y="213"/>
                    </a:cubicBezTo>
                    <a:cubicBezTo>
                      <a:pt x="214" y="213"/>
                      <a:pt x="214" y="213"/>
                      <a:pt x="214" y="213"/>
                    </a:cubicBezTo>
                    <a:cubicBezTo>
                      <a:pt x="209" y="209"/>
                      <a:pt x="203" y="206"/>
                      <a:pt x="197" y="202"/>
                    </a:cubicBezTo>
                    <a:cubicBezTo>
                      <a:pt x="197" y="203"/>
                      <a:pt x="196" y="204"/>
                      <a:pt x="196" y="205"/>
                    </a:cubicBezTo>
                    <a:cubicBezTo>
                      <a:pt x="201" y="209"/>
                      <a:pt x="207" y="213"/>
                      <a:pt x="212" y="217"/>
                    </a:cubicBezTo>
                    <a:cubicBezTo>
                      <a:pt x="213" y="217"/>
                      <a:pt x="214" y="218"/>
                      <a:pt x="215" y="219"/>
                    </a:cubicBezTo>
                    <a:cubicBezTo>
                      <a:pt x="226" y="226"/>
                      <a:pt x="236" y="233"/>
                      <a:pt x="247" y="240"/>
                    </a:cubicBezTo>
                    <a:cubicBezTo>
                      <a:pt x="248" y="241"/>
                      <a:pt x="249" y="241"/>
                      <a:pt x="250" y="242"/>
                    </a:cubicBezTo>
                    <a:cubicBezTo>
                      <a:pt x="273" y="258"/>
                      <a:pt x="296" y="274"/>
                      <a:pt x="318" y="291"/>
                    </a:cubicBezTo>
                    <a:cubicBezTo>
                      <a:pt x="323" y="280"/>
                      <a:pt x="328" y="270"/>
                      <a:pt x="333" y="259"/>
                    </a:cubicBezTo>
                    <a:cubicBezTo>
                      <a:pt x="334" y="258"/>
                      <a:pt x="334" y="257"/>
                      <a:pt x="335" y="256"/>
                    </a:cubicBezTo>
                    <a:cubicBezTo>
                      <a:pt x="342" y="241"/>
                      <a:pt x="349" y="227"/>
                      <a:pt x="355" y="212"/>
                    </a:cubicBezTo>
                    <a:cubicBezTo>
                      <a:pt x="356" y="211"/>
                      <a:pt x="356" y="210"/>
                      <a:pt x="357" y="209"/>
                    </a:cubicBezTo>
                    <a:cubicBezTo>
                      <a:pt x="366" y="187"/>
                      <a:pt x="375" y="165"/>
                      <a:pt x="384" y="144"/>
                    </a:cubicBezTo>
                    <a:cubicBezTo>
                      <a:pt x="384" y="143"/>
                      <a:pt x="385" y="142"/>
                      <a:pt x="385" y="141"/>
                    </a:cubicBezTo>
                    <a:cubicBezTo>
                      <a:pt x="389" y="131"/>
                      <a:pt x="393" y="121"/>
                      <a:pt x="396" y="112"/>
                    </a:cubicBezTo>
                    <a:cubicBezTo>
                      <a:pt x="397" y="111"/>
                      <a:pt x="397" y="110"/>
                      <a:pt x="398" y="109"/>
                    </a:cubicBezTo>
                    <a:cubicBezTo>
                      <a:pt x="411" y="74"/>
                      <a:pt x="422" y="39"/>
                      <a:pt x="432" y="6"/>
                    </a:cubicBezTo>
                    <a:cubicBezTo>
                      <a:pt x="443" y="13"/>
                      <a:pt x="453" y="21"/>
                      <a:pt x="463" y="29"/>
                    </a:cubicBezTo>
                    <a:cubicBezTo>
                      <a:pt x="463" y="29"/>
                      <a:pt x="463" y="28"/>
                      <a:pt x="463" y="28"/>
                    </a:cubicBezTo>
                    <a:cubicBezTo>
                      <a:pt x="463" y="27"/>
                      <a:pt x="464" y="27"/>
                      <a:pt x="464" y="26"/>
                    </a:cubicBezTo>
                    <a:cubicBezTo>
                      <a:pt x="464" y="26"/>
                      <a:pt x="464" y="26"/>
                      <a:pt x="464" y="26"/>
                    </a:cubicBezTo>
                    <a:cubicBezTo>
                      <a:pt x="464" y="25"/>
                      <a:pt x="464" y="25"/>
                      <a:pt x="464" y="25"/>
                    </a:cubicBezTo>
                    <a:cubicBezTo>
                      <a:pt x="453" y="17"/>
                      <a:pt x="442" y="9"/>
                      <a:pt x="4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6" name="Freeform 260"/>
              <p:cNvSpPr>
                <a:spLocks noEditPoints="1"/>
              </p:cNvSpPr>
              <p:nvPr/>
            </p:nvSpPr>
            <p:spPr bwMode="auto">
              <a:xfrm>
                <a:off x="928" y="1470"/>
                <a:ext cx="1219" cy="2194"/>
              </a:xfrm>
              <a:custGeom>
                <a:avLst/>
                <a:gdLst>
                  <a:gd name="T0" fmla="*/ 182 w 785"/>
                  <a:gd name="T1" fmla="*/ 1265 h 1413"/>
                  <a:gd name="T2" fmla="*/ 58 w 785"/>
                  <a:gd name="T3" fmla="*/ 1332 h 1413"/>
                  <a:gd name="T4" fmla="*/ 12 w 785"/>
                  <a:gd name="T5" fmla="*/ 1376 h 1413"/>
                  <a:gd name="T6" fmla="*/ 33 w 785"/>
                  <a:gd name="T7" fmla="*/ 1413 h 1413"/>
                  <a:gd name="T8" fmla="*/ 16 w 785"/>
                  <a:gd name="T9" fmla="*/ 1374 h 1413"/>
                  <a:gd name="T10" fmla="*/ 5 w 785"/>
                  <a:gd name="T11" fmla="*/ 1357 h 1413"/>
                  <a:gd name="T12" fmla="*/ 183 w 785"/>
                  <a:gd name="T13" fmla="*/ 1267 h 1413"/>
                  <a:gd name="T14" fmla="*/ 346 w 785"/>
                  <a:gd name="T15" fmla="*/ 1149 h 1413"/>
                  <a:gd name="T16" fmla="*/ 437 w 785"/>
                  <a:gd name="T17" fmla="*/ 1064 h 1413"/>
                  <a:gd name="T18" fmla="*/ 435 w 785"/>
                  <a:gd name="T19" fmla="*/ 1069 h 1413"/>
                  <a:gd name="T20" fmla="*/ 437 w 785"/>
                  <a:gd name="T21" fmla="*/ 1064 h 1413"/>
                  <a:gd name="T22" fmla="*/ 491 w 785"/>
                  <a:gd name="T23" fmla="*/ 1007 h 1413"/>
                  <a:gd name="T24" fmla="*/ 450 w 785"/>
                  <a:gd name="T25" fmla="*/ 1052 h 1413"/>
                  <a:gd name="T26" fmla="*/ 447 w 785"/>
                  <a:gd name="T27" fmla="*/ 1055 h 1413"/>
                  <a:gd name="T28" fmla="*/ 442 w 785"/>
                  <a:gd name="T29" fmla="*/ 1063 h 1413"/>
                  <a:gd name="T30" fmla="*/ 489 w 785"/>
                  <a:gd name="T31" fmla="*/ 1012 h 1413"/>
                  <a:gd name="T32" fmla="*/ 522 w 785"/>
                  <a:gd name="T33" fmla="*/ 971 h 1413"/>
                  <a:gd name="T34" fmla="*/ 533 w 785"/>
                  <a:gd name="T35" fmla="*/ 956 h 1413"/>
                  <a:gd name="T36" fmla="*/ 524 w 785"/>
                  <a:gd name="T37" fmla="*/ 968 h 1413"/>
                  <a:gd name="T38" fmla="*/ 532 w 785"/>
                  <a:gd name="T39" fmla="*/ 962 h 1413"/>
                  <a:gd name="T40" fmla="*/ 611 w 785"/>
                  <a:gd name="T41" fmla="*/ 847 h 1413"/>
                  <a:gd name="T42" fmla="*/ 712 w 785"/>
                  <a:gd name="T43" fmla="*/ 650 h 1413"/>
                  <a:gd name="T44" fmla="*/ 668 w 785"/>
                  <a:gd name="T45" fmla="*/ 747 h 1413"/>
                  <a:gd name="T46" fmla="*/ 631 w 785"/>
                  <a:gd name="T47" fmla="*/ 815 h 1413"/>
                  <a:gd name="T48" fmla="*/ 613 w 785"/>
                  <a:gd name="T49" fmla="*/ 844 h 1413"/>
                  <a:gd name="T50" fmla="*/ 632 w 785"/>
                  <a:gd name="T51" fmla="*/ 817 h 1413"/>
                  <a:gd name="T52" fmla="*/ 712 w 785"/>
                  <a:gd name="T53" fmla="*/ 656 h 1413"/>
                  <a:gd name="T54" fmla="*/ 734 w 785"/>
                  <a:gd name="T55" fmla="*/ 588 h 1413"/>
                  <a:gd name="T56" fmla="*/ 737 w 785"/>
                  <a:gd name="T57" fmla="*/ 586 h 1413"/>
                  <a:gd name="T58" fmla="*/ 747 w 785"/>
                  <a:gd name="T59" fmla="*/ 546 h 1413"/>
                  <a:gd name="T60" fmla="*/ 773 w 785"/>
                  <a:gd name="T61" fmla="*/ 429 h 1413"/>
                  <a:gd name="T62" fmla="*/ 755 w 785"/>
                  <a:gd name="T63" fmla="*/ 518 h 1413"/>
                  <a:gd name="T64" fmla="*/ 754 w 785"/>
                  <a:gd name="T65" fmla="*/ 522 h 1413"/>
                  <a:gd name="T66" fmla="*/ 749 w 785"/>
                  <a:gd name="T67" fmla="*/ 545 h 1413"/>
                  <a:gd name="T68" fmla="*/ 756 w 785"/>
                  <a:gd name="T69" fmla="*/ 520 h 1413"/>
                  <a:gd name="T70" fmla="*/ 781 w 785"/>
                  <a:gd name="T71" fmla="*/ 372 h 1413"/>
                  <a:gd name="T72" fmla="*/ 780 w 785"/>
                  <a:gd name="T73" fmla="*/ 367 h 1413"/>
                  <a:gd name="T74" fmla="*/ 784 w 785"/>
                  <a:gd name="T75" fmla="*/ 336 h 1413"/>
                  <a:gd name="T76" fmla="*/ 715 w 785"/>
                  <a:gd name="T77" fmla="*/ 50 h 1413"/>
                  <a:gd name="T78" fmla="*/ 784 w 785"/>
                  <a:gd name="T79" fmla="*/ 307 h 1413"/>
                  <a:gd name="T80" fmla="*/ 729 w 785"/>
                  <a:gd name="T81" fmla="*/ 208 h 1413"/>
                  <a:gd name="T82" fmla="*/ 703 w 785"/>
                  <a:gd name="T83" fmla="*/ 0 h 1413"/>
                  <a:gd name="T84" fmla="*/ 716 w 785"/>
                  <a:gd name="T85" fmla="*/ 49 h 1413"/>
                  <a:gd name="T86" fmla="*/ 704 w 785"/>
                  <a:gd name="T87" fmla="*/ 0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5" h="1413">
                    <a:moveTo>
                      <a:pt x="345" y="1149"/>
                    </a:moveTo>
                    <a:cubicBezTo>
                      <a:pt x="294" y="1191"/>
                      <a:pt x="239" y="1230"/>
                      <a:pt x="182" y="1265"/>
                    </a:cubicBezTo>
                    <a:cubicBezTo>
                      <a:pt x="182" y="1265"/>
                      <a:pt x="182" y="1265"/>
                      <a:pt x="182" y="1265"/>
                    </a:cubicBezTo>
                    <a:cubicBezTo>
                      <a:pt x="180" y="1266"/>
                      <a:pt x="179" y="1267"/>
                      <a:pt x="178" y="1267"/>
                    </a:cubicBezTo>
                    <a:cubicBezTo>
                      <a:pt x="178" y="1267"/>
                      <a:pt x="178" y="1267"/>
                      <a:pt x="178" y="1267"/>
                    </a:cubicBezTo>
                    <a:cubicBezTo>
                      <a:pt x="139" y="1291"/>
                      <a:pt x="99" y="1312"/>
                      <a:pt x="58" y="1332"/>
                    </a:cubicBezTo>
                    <a:cubicBezTo>
                      <a:pt x="39" y="1341"/>
                      <a:pt x="20" y="1349"/>
                      <a:pt x="0" y="1358"/>
                    </a:cubicBezTo>
                    <a:cubicBezTo>
                      <a:pt x="4" y="1363"/>
                      <a:pt x="8" y="1369"/>
                      <a:pt x="11" y="1374"/>
                    </a:cubicBezTo>
                    <a:cubicBezTo>
                      <a:pt x="12" y="1375"/>
                      <a:pt x="12" y="1375"/>
                      <a:pt x="12" y="1376"/>
                    </a:cubicBezTo>
                    <a:cubicBezTo>
                      <a:pt x="21" y="1389"/>
                      <a:pt x="27" y="1401"/>
                      <a:pt x="33" y="1413"/>
                    </a:cubicBezTo>
                    <a:cubicBezTo>
                      <a:pt x="33" y="1413"/>
                      <a:pt x="33" y="1413"/>
                      <a:pt x="33" y="1413"/>
                    </a:cubicBezTo>
                    <a:cubicBezTo>
                      <a:pt x="33" y="1413"/>
                      <a:pt x="33" y="1413"/>
                      <a:pt x="33" y="1413"/>
                    </a:cubicBezTo>
                    <a:cubicBezTo>
                      <a:pt x="35" y="1412"/>
                      <a:pt x="36" y="1412"/>
                      <a:pt x="37" y="1412"/>
                    </a:cubicBezTo>
                    <a:cubicBezTo>
                      <a:pt x="31" y="1400"/>
                      <a:pt x="25" y="1387"/>
                      <a:pt x="16" y="1374"/>
                    </a:cubicBezTo>
                    <a:cubicBezTo>
                      <a:pt x="16" y="1374"/>
                      <a:pt x="16" y="1374"/>
                      <a:pt x="16" y="1374"/>
                    </a:cubicBezTo>
                    <a:cubicBezTo>
                      <a:pt x="16" y="1374"/>
                      <a:pt x="16" y="1373"/>
                      <a:pt x="15" y="1373"/>
                    </a:cubicBezTo>
                    <a:cubicBezTo>
                      <a:pt x="15" y="1373"/>
                      <a:pt x="15" y="1373"/>
                      <a:pt x="15" y="1373"/>
                    </a:cubicBezTo>
                    <a:cubicBezTo>
                      <a:pt x="12" y="1368"/>
                      <a:pt x="9" y="1362"/>
                      <a:pt x="5" y="1357"/>
                    </a:cubicBezTo>
                    <a:cubicBezTo>
                      <a:pt x="23" y="1350"/>
                      <a:pt x="41" y="1341"/>
                      <a:pt x="59" y="1333"/>
                    </a:cubicBezTo>
                    <a:cubicBezTo>
                      <a:pt x="101" y="1313"/>
                      <a:pt x="141" y="1292"/>
                      <a:pt x="179" y="1269"/>
                    </a:cubicBezTo>
                    <a:cubicBezTo>
                      <a:pt x="180" y="1268"/>
                      <a:pt x="182" y="1267"/>
                      <a:pt x="183" y="1267"/>
                    </a:cubicBezTo>
                    <a:cubicBezTo>
                      <a:pt x="241" y="1232"/>
                      <a:pt x="295" y="1193"/>
                      <a:pt x="347" y="1150"/>
                    </a:cubicBezTo>
                    <a:cubicBezTo>
                      <a:pt x="346" y="1150"/>
                      <a:pt x="346" y="1150"/>
                      <a:pt x="346" y="1150"/>
                    </a:cubicBezTo>
                    <a:cubicBezTo>
                      <a:pt x="346" y="1150"/>
                      <a:pt x="346" y="1149"/>
                      <a:pt x="346" y="1149"/>
                    </a:cubicBezTo>
                    <a:cubicBezTo>
                      <a:pt x="345" y="1149"/>
                      <a:pt x="345" y="1149"/>
                      <a:pt x="345" y="1149"/>
                    </a:cubicBezTo>
                    <a:cubicBezTo>
                      <a:pt x="345" y="1149"/>
                      <a:pt x="345" y="1149"/>
                      <a:pt x="345" y="1149"/>
                    </a:cubicBezTo>
                    <a:moveTo>
                      <a:pt x="437" y="1064"/>
                    </a:moveTo>
                    <a:cubicBezTo>
                      <a:pt x="422" y="1080"/>
                      <a:pt x="406" y="1095"/>
                      <a:pt x="390" y="1109"/>
                    </a:cubicBezTo>
                    <a:cubicBezTo>
                      <a:pt x="390" y="1110"/>
                      <a:pt x="391" y="1111"/>
                      <a:pt x="391" y="1111"/>
                    </a:cubicBezTo>
                    <a:cubicBezTo>
                      <a:pt x="406" y="1098"/>
                      <a:pt x="421" y="1084"/>
                      <a:pt x="435" y="1069"/>
                    </a:cubicBezTo>
                    <a:cubicBezTo>
                      <a:pt x="436" y="1069"/>
                      <a:pt x="436" y="1068"/>
                      <a:pt x="437" y="1067"/>
                    </a:cubicBezTo>
                    <a:cubicBezTo>
                      <a:pt x="437" y="1067"/>
                      <a:pt x="438" y="1066"/>
                      <a:pt x="438" y="1066"/>
                    </a:cubicBezTo>
                    <a:cubicBezTo>
                      <a:pt x="438" y="1065"/>
                      <a:pt x="438" y="1065"/>
                      <a:pt x="437" y="1064"/>
                    </a:cubicBezTo>
                    <a:moveTo>
                      <a:pt x="522" y="971"/>
                    </a:moveTo>
                    <a:cubicBezTo>
                      <a:pt x="511" y="983"/>
                      <a:pt x="501" y="995"/>
                      <a:pt x="491" y="1007"/>
                    </a:cubicBezTo>
                    <a:cubicBezTo>
                      <a:pt x="491" y="1007"/>
                      <a:pt x="491" y="1007"/>
                      <a:pt x="491" y="1007"/>
                    </a:cubicBezTo>
                    <a:cubicBezTo>
                      <a:pt x="490" y="1008"/>
                      <a:pt x="489" y="1009"/>
                      <a:pt x="488" y="1010"/>
                    </a:cubicBezTo>
                    <a:cubicBezTo>
                      <a:pt x="488" y="1010"/>
                      <a:pt x="488" y="1010"/>
                      <a:pt x="488" y="1010"/>
                    </a:cubicBezTo>
                    <a:cubicBezTo>
                      <a:pt x="475" y="1024"/>
                      <a:pt x="463" y="1038"/>
                      <a:pt x="450" y="1052"/>
                    </a:cubicBezTo>
                    <a:cubicBezTo>
                      <a:pt x="450" y="1052"/>
                      <a:pt x="450" y="1052"/>
                      <a:pt x="450" y="1052"/>
                    </a:cubicBezTo>
                    <a:cubicBezTo>
                      <a:pt x="449" y="1053"/>
                      <a:pt x="448" y="1054"/>
                      <a:pt x="447" y="1055"/>
                    </a:cubicBezTo>
                    <a:cubicBezTo>
                      <a:pt x="447" y="1055"/>
                      <a:pt x="447" y="1055"/>
                      <a:pt x="447" y="1055"/>
                    </a:cubicBezTo>
                    <a:cubicBezTo>
                      <a:pt x="444" y="1057"/>
                      <a:pt x="442" y="1059"/>
                      <a:pt x="440" y="1061"/>
                    </a:cubicBezTo>
                    <a:cubicBezTo>
                      <a:pt x="440" y="1062"/>
                      <a:pt x="441" y="1063"/>
                      <a:pt x="441" y="1063"/>
                    </a:cubicBezTo>
                    <a:cubicBezTo>
                      <a:pt x="441" y="1063"/>
                      <a:pt x="442" y="1063"/>
                      <a:pt x="442" y="1063"/>
                    </a:cubicBezTo>
                    <a:cubicBezTo>
                      <a:pt x="444" y="1061"/>
                      <a:pt x="446" y="1059"/>
                      <a:pt x="448" y="1056"/>
                    </a:cubicBezTo>
                    <a:cubicBezTo>
                      <a:pt x="449" y="1055"/>
                      <a:pt x="450" y="1054"/>
                      <a:pt x="451" y="1054"/>
                    </a:cubicBezTo>
                    <a:cubicBezTo>
                      <a:pt x="464" y="1040"/>
                      <a:pt x="477" y="1026"/>
                      <a:pt x="489" y="1012"/>
                    </a:cubicBezTo>
                    <a:cubicBezTo>
                      <a:pt x="490" y="1011"/>
                      <a:pt x="491" y="1010"/>
                      <a:pt x="492" y="1009"/>
                    </a:cubicBezTo>
                    <a:cubicBezTo>
                      <a:pt x="502" y="997"/>
                      <a:pt x="513" y="985"/>
                      <a:pt x="523" y="973"/>
                    </a:cubicBezTo>
                    <a:cubicBezTo>
                      <a:pt x="522" y="972"/>
                      <a:pt x="522" y="971"/>
                      <a:pt x="522" y="971"/>
                    </a:cubicBezTo>
                    <a:moveTo>
                      <a:pt x="611" y="847"/>
                    </a:moveTo>
                    <a:cubicBezTo>
                      <a:pt x="587" y="885"/>
                      <a:pt x="561" y="921"/>
                      <a:pt x="533" y="956"/>
                    </a:cubicBezTo>
                    <a:cubicBezTo>
                      <a:pt x="533" y="956"/>
                      <a:pt x="533" y="956"/>
                      <a:pt x="533" y="956"/>
                    </a:cubicBezTo>
                    <a:cubicBezTo>
                      <a:pt x="532" y="958"/>
                      <a:pt x="531" y="959"/>
                      <a:pt x="531" y="960"/>
                    </a:cubicBezTo>
                    <a:cubicBezTo>
                      <a:pt x="531" y="960"/>
                      <a:pt x="531" y="960"/>
                      <a:pt x="531" y="960"/>
                    </a:cubicBezTo>
                    <a:cubicBezTo>
                      <a:pt x="528" y="962"/>
                      <a:pt x="526" y="965"/>
                      <a:pt x="524" y="968"/>
                    </a:cubicBezTo>
                    <a:cubicBezTo>
                      <a:pt x="525" y="968"/>
                      <a:pt x="525" y="969"/>
                      <a:pt x="525" y="970"/>
                    </a:cubicBezTo>
                    <a:cubicBezTo>
                      <a:pt x="525" y="970"/>
                      <a:pt x="525" y="970"/>
                      <a:pt x="525" y="970"/>
                    </a:cubicBezTo>
                    <a:cubicBezTo>
                      <a:pt x="528" y="967"/>
                      <a:pt x="530" y="964"/>
                      <a:pt x="532" y="962"/>
                    </a:cubicBezTo>
                    <a:cubicBezTo>
                      <a:pt x="533" y="961"/>
                      <a:pt x="534" y="959"/>
                      <a:pt x="534" y="958"/>
                    </a:cubicBezTo>
                    <a:cubicBezTo>
                      <a:pt x="562" y="923"/>
                      <a:pt x="588" y="887"/>
                      <a:pt x="612" y="849"/>
                    </a:cubicBezTo>
                    <a:cubicBezTo>
                      <a:pt x="612" y="849"/>
                      <a:pt x="611" y="848"/>
                      <a:pt x="611" y="847"/>
                    </a:cubicBezTo>
                    <a:moveTo>
                      <a:pt x="734" y="588"/>
                    </a:moveTo>
                    <a:cubicBezTo>
                      <a:pt x="727" y="609"/>
                      <a:pt x="720" y="630"/>
                      <a:pt x="712" y="650"/>
                    </a:cubicBezTo>
                    <a:cubicBezTo>
                      <a:pt x="712" y="650"/>
                      <a:pt x="712" y="650"/>
                      <a:pt x="712" y="650"/>
                    </a:cubicBezTo>
                    <a:cubicBezTo>
                      <a:pt x="711" y="652"/>
                      <a:pt x="711" y="653"/>
                      <a:pt x="710" y="654"/>
                    </a:cubicBezTo>
                    <a:cubicBezTo>
                      <a:pt x="710" y="654"/>
                      <a:pt x="710" y="654"/>
                      <a:pt x="710" y="654"/>
                    </a:cubicBezTo>
                    <a:cubicBezTo>
                      <a:pt x="698" y="685"/>
                      <a:pt x="683" y="716"/>
                      <a:pt x="668" y="747"/>
                    </a:cubicBezTo>
                    <a:cubicBezTo>
                      <a:pt x="657" y="769"/>
                      <a:pt x="645" y="790"/>
                      <a:pt x="633" y="811"/>
                    </a:cubicBezTo>
                    <a:cubicBezTo>
                      <a:pt x="633" y="811"/>
                      <a:pt x="633" y="811"/>
                      <a:pt x="633" y="811"/>
                    </a:cubicBezTo>
                    <a:cubicBezTo>
                      <a:pt x="632" y="813"/>
                      <a:pt x="631" y="814"/>
                      <a:pt x="631" y="815"/>
                    </a:cubicBezTo>
                    <a:cubicBezTo>
                      <a:pt x="631" y="815"/>
                      <a:pt x="631" y="815"/>
                      <a:pt x="631" y="815"/>
                    </a:cubicBezTo>
                    <a:cubicBezTo>
                      <a:pt x="631" y="815"/>
                      <a:pt x="631" y="815"/>
                      <a:pt x="631" y="815"/>
                    </a:cubicBezTo>
                    <a:cubicBezTo>
                      <a:pt x="625" y="825"/>
                      <a:pt x="619" y="834"/>
                      <a:pt x="613" y="844"/>
                    </a:cubicBezTo>
                    <a:cubicBezTo>
                      <a:pt x="613" y="845"/>
                      <a:pt x="614" y="845"/>
                      <a:pt x="614" y="846"/>
                    </a:cubicBezTo>
                    <a:cubicBezTo>
                      <a:pt x="614" y="846"/>
                      <a:pt x="614" y="846"/>
                      <a:pt x="614" y="846"/>
                    </a:cubicBezTo>
                    <a:cubicBezTo>
                      <a:pt x="620" y="836"/>
                      <a:pt x="626" y="827"/>
                      <a:pt x="632" y="817"/>
                    </a:cubicBezTo>
                    <a:cubicBezTo>
                      <a:pt x="633" y="816"/>
                      <a:pt x="633" y="815"/>
                      <a:pt x="634" y="813"/>
                    </a:cubicBezTo>
                    <a:cubicBezTo>
                      <a:pt x="646" y="792"/>
                      <a:pt x="658" y="771"/>
                      <a:pt x="669" y="749"/>
                    </a:cubicBezTo>
                    <a:cubicBezTo>
                      <a:pt x="685" y="718"/>
                      <a:pt x="699" y="687"/>
                      <a:pt x="712" y="656"/>
                    </a:cubicBezTo>
                    <a:cubicBezTo>
                      <a:pt x="712" y="655"/>
                      <a:pt x="713" y="654"/>
                      <a:pt x="713" y="652"/>
                    </a:cubicBezTo>
                    <a:cubicBezTo>
                      <a:pt x="721" y="632"/>
                      <a:pt x="729" y="611"/>
                      <a:pt x="736" y="590"/>
                    </a:cubicBezTo>
                    <a:cubicBezTo>
                      <a:pt x="735" y="589"/>
                      <a:pt x="735" y="589"/>
                      <a:pt x="734" y="588"/>
                    </a:cubicBezTo>
                    <a:moveTo>
                      <a:pt x="747" y="546"/>
                    </a:moveTo>
                    <a:cubicBezTo>
                      <a:pt x="743" y="559"/>
                      <a:pt x="739" y="572"/>
                      <a:pt x="735" y="584"/>
                    </a:cubicBezTo>
                    <a:cubicBezTo>
                      <a:pt x="736" y="585"/>
                      <a:pt x="736" y="586"/>
                      <a:pt x="737" y="586"/>
                    </a:cubicBezTo>
                    <a:cubicBezTo>
                      <a:pt x="737" y="586"/>
                      <a:pt x="737" y="586"/>
                      <a:pt x="737" y="586"/>
                    </a:cubicBezTo>
                    <a:cubicBezTo>
                      <a:pt x="741" y="574"/>
                      <a:pt x="745" y="561"/>
                      <a:pt x="748" y="548"/>
                    </a:cubicBezTo>
                    <a:cubicBezTo>
                      <a:pt x="748" y="548"/>
                      <a:pt x="747" y="547"/>
                      <a:pt x="747" y="546"/>
                    </a:cubicBezTo>
                    <a:moveTo>
                      <a:pt x="780" y="371"/>
                    </a:moveTo>
                    <a:cubicBezTo>
                      <a:pt x="778" y="390"/>
                      <a:pt x="776" y="410"/>
                      <a:pt x="773" y="429"/>
                    </a:cubicBezTo>
                    <a:cubicBezTo>
                      <a:pt x="773" y="429"/>
                      <a:pt x="773" y="429"/>
                      <a:pt x="773" y="429"/>
                    </a:cubicBezTo>
                    <a:cubicBezTo>
                      <a:pt x="772" y="431"/>
                      <a:pt x="772" y="432"/>
                      <a:pt x="772" y="433"/>
                    </a:cubicBezTo>
                    <a:cubicBezTo>
                      <a:pt x="772" y="433"/>
                      <a:pt x="772" y="433"/>
                      <a:pt x="772" y="433"/>
                    </a:cubicBezTo>
                    <a:cubicBezTo>
                      <a:pt x="768" y="461"/>
                      <a:pt x="762" y="490"/>
                      <a:pt x="755" y="518"/>
                    </a:cubicBezTo>
                    <a:cubicBezTo>
                      <a:pt x="755" y="518"/>
                      <a:pt x="755" y="518"/>
                      <a:pt x="755" y="518"/>
                    </a:cubicBezTo>
                    <a:cubicBezTo>
                      <a:pt x="754" y="519"/>
                      <a:pt x="754" y="520"/>
                      <a:pt x="754" y="522"/>
                    </a:cubicBezTo>
                    <a:cubicBezTo>
                      <a:pt x="754" y="522"/>
                      <a:pt x="754" y="522"/>
                      <a:pt x="754" y="522"/>
                    </a:cubicBezTo>
                    <a:cubicBezTo>
                      <a:pt x="754" y="522"/>
                      <a:pt x="754" y="522"/>
                      <a:pt x="754" y="522"/>
                    </a:cubicBezTo>
                    <a:cubicBezTo>
                      <a:pt x="752" y="529"/>
                      <a:pt x="750" y="536"/>
                      <a:pt x="748" y="543"/>
                    </a:cubicBezTo>
                    <a:cubicBezTo>
                      <a:pt x="748" y="543"/>
                      <a:pt x="749" y="544"/>
                      <a:pt x="749" y="545"/>
                    </a:cubicBezTo>
                    <a:cubicBezTo>
                      <a:pt x="749" y="545"/>
                      <a:pt x="749" y="545"/>
                      <a:pt x="749" y="545"/>
                    </a:cubicBezTo>
                    <a:cubicBezTo>
                      <a:pt x="751" y="538"/>
                      <a:pt x="753" y="531"/>
                      <a:pt x="755" y="524"/>
                    </a:cubicBezTo>
                    <a:cubicBezTo>
                      <a:pt x="755" y="522"/>
                      <a:pt x="756" y="521"/>
                      <a:pt x="756" y="520"/>
                    </a:cubicBezTo>
                    <a:cubicBezTo>
                      <a:pt x="763" y="492"/>
                      <a:pt x="769" y="463"/>
                      <a:pt x="773" y="435"/>
                    </a:cubicBezTo>
                    <a:cubicBezTo>
                      <a:pt x="774" y="434"/>
                      <a:pt x="774" y="432"/>
                      <a:pt x="774" y="431"/>
                    </a:cubicBezTo>
                    <a:cubicBezTo>
                      <a:pt x="777" y="412"/>
                      <a:pt x="779" y="392"/>
                      <a:pt x="781" y="372"/>
                    </a:cubicBezTo>
                    <a:cubicBezTo>
                      <a:pt x="781" y="372"/>
                      <a:pt x="780" y="371"/>
                      <a:pt x="780" y="371"/>
                    </a:cubicBezTo>
                    <a:moveTo>
                      <a:pt x="782" y="335"/>
                    </a:moveTo>
                    <a:cubicBezTo>
                      <a:pt x="782" y="345"/>
                      <a:pt x="781" y="356"/>
                      <a:pt x="780" y="367"/>
                    </a:cubicBezTo>
                    <a:cubicBezTo>
                      <a:pt x="781" y="368"/>
                      <a:pt x="781" y="368"/>
                      <a:pt x="782" y="369"/>
                    </a:cubicBezTo>
                    <a:cubicBezTo>
                      <a:pt x="782" y="369"/>
                      <a:pt x="782" y="369"/>
                      <a:pt x="782" y="369"/>
                    </a:cubicBezTo>
                    <a:cubicBezTo>
                      <a:pt x="783" y="358"/>
                      <a:pt x="783" y="347"/>
                      <a:pt x="784" y="336"/>
                    </a:cubicBezTo>
                    <a:cubicBezTo>
                      <a:pt x="783" y="336"/>
                      <a:pt x="783" y="336"/>
                      <a:pt x="783" y="335"/>
                    </a:cubicBezTo>
                    <a:cubicBezTo>
                      <a:pt x="782" y="335"/>
                      <a:pt x="782" y="335"/>
                      <a:pt x="782" y="335"/>
                    </a:cubicBezTo>
                    <a:moveTo>
                      <a:pt x="715" y="50"/>
                    </a:moveTo>
                    <a:cubicBezTo>
                      <a:pt x="724" y="102"/>
                      <a:pt x="728" y="155"/>
                      <a:pt x="727" y="210"/>
                    </a:cubicBezTo>
                    <a:cubicBezTo>
                      <a:pt x="749" y="234"/>
                      <a:pt x="768" y="257"/>
                      <a:pt x="784" y="279"/>
                    </a:cubicBezTo>
                    <a:cubicBezTo>
                      <a:pt x="784" y="288"/>
                      <a:pt x="784" y="297"/>
                      <a:pt x="784" y="307"/>
                    </a:cubicBezTo>
                    <a:cubicBezTo>
                      <a:pt x="784" y="307"/>
                      <a:pt x="784" y="307"/>
                      <a:pt x="784" y="308"/>
                    </a:cubicBezTo>
                    <a:cubicBezTo>
                      <a:pt x="785" y="298"/>
                      <a:pt x="785" y="288"/>
                      <a:pt x="785" y="277"/>
                    </a:cubicBezTo>
                    <a:cubicBezTo>
                      <a:pt x="769" y="255"/>
                      <a:pt x="751" y="232"/>
                      <a:pt x="729" y="208"/>
                    </a:cubicBezTo>
                    <a:cubicBezTo>
                      <a:pt x="730" y="155"/>
                      <a:pt x="726" y="102"/>
                      <a:pt x="716" y="52"/>
                    </a:cubicBezTo>
                    <a:cubicBezTo>
                      <a:pt x="716" y="51"/>
                      <a:pt x="715" y="51"/>
                      <a:pt x="715" y="50"/>
                    </a:cubicBezTo>
                    <a:moveTo>
                      <a:pt x="703" y="0"/>
                    </a:moveTo>
                    <a:cubicBezTo>
                      <a:pt x="707" y="15"/>
                      <a:pt x="711" y="31"/>
                      <a:pt x="714" y="47"/>
                    </a:cubicBezTo>
                    <a:cubicBezTo>
                      <a:pt x="714" y="47"/>
                      <a:pt x="714" y="47"/>
                      <a:pt x="714" y="47"/>
                    </a:cubicBezTo>
                    <a:cubicBezTo>
                      <a:pt x="715" y="47"/>
                      <a:pt x="715" y="48"/>
                      <a:pt x="716" y="49"/>
                    </a:cubicBezTo>
                    <a:cubicBezTo>
                      <a:pt x="712" y="32"/>
                      <a:pt x="709" y="16"/>
                      <a:pt x="705" y="0"/>
                    </a:cubicBezTo>
                    <a:cubicBezTo>
                      <a:pt x="705" y="0"/>
                      <a:pt x="704" y="0"/>
                      <a:pt x="704" y="0"/>
                    </a:cubicBezTo>
                    <a:cubicBezTo>
                      <a:pt x="704" y="0"/>
                      <a:pt x="704" y="0"/>
                      <a:pt x="704" y="0"/>
                    </a:cubicBezTo>
                    <a:cubicBezTo>
                      <a:pt x="704" y="0"/>
                      <a:pt x="704" y="0"/>
                      <a:pt x="703" y="0"/>
                    </a:cubicBezTo>
                    <a:cubicBezTo>
                      <a:pt x="703" y="0"/>
                      <a:pt x="703" y="0"/>
                      <a:pt x="7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7" name="Freeform 261"/>
              <p:cNvSpPr>
                <a:spLocks noEditPoints="1"/>
              </p:cNvSpPr>
              <p:nvPr/>
            </p:nvSpPr>
            <p:spPr bwMode="auto">
              <a:xfrm>
                <a:off x="1868" y="1764"/>
                <a:ext cx="279" cy="1522"/>
              </a:xfrm>
              <a:custGeom>
                <a:avLst/>
                <a:gdLst>
                  <a:gd name="T0" fmla="*/ 0 w 180"/>
                  <a:gd name="T1" fmla="*/ 980 h 980"/>
                  <a:gd name="T2" fmla="*/ 5 w 180"/>
                  <a:gd name="T3" fmla="*/ 973 h 980"/>
                  <a:gd name="T4" fmla="*/ 1 w 180"/>
                  <a:gd name="T5" fmla="*/ 979 h 980"/>
                  <a:gd name="T6" fmla="*/ 4 w 180"/>
                  <a:gd name="T7" fmla="*/ 975 h 980"/>
                  <a:gd name="T8" fmla="*/ 25 w 180"/>
                  <a:gd name="T9" fmla="*/ 924 h 980"/>
                  <a:gd name="T10" fmla="*/ 3 w 180"/>
                  <a:gd name="T11" fmla="*/ 975 h 980"/>
                  <a:gd name="T12" fmla="*/ 6 w 180"/>
                  <a:gd name="T13" fmla="*/ 972 h 980"/>
                  <a:gd name="T14" fmla="*/ 26 w 180"/>
                  <a:gd name="T15" fmla="*/ 893 h 980"/>
                  <a:gd name="T16" fmla="*/ 23 w 180"/>
                  <a:gd name="T17" fmla="*/ 926 h 980"/>
                  <a:gd name="T18" fmla="*/ 25 w 180"/>
                  <a:gd name="T19" fmla="*/ 923 h 980"/>
                  <a:gd name="T20" fmla="*/ 17 w 180"/>
                  <a:gd name="T21" fmla="*/ 846 h 980"/>
                  <a:gd name="T22" fmla="*/ 24 w 180"/>
                  <a:gd name="T23" fmla="*/ 895 h 980"/>
                  <a:gd name="T24" fmla="*/ 26 w 180"/>
                  <a:gd name="T25" fmla="*/ 891 h 980"/>
                  <a:gd name="T26" fmla="*/ 15 w 180"/>
                  <a:gd name="T27" fmla="*/ 840 h 980"/>
                  <a:gd name="T28" fmla="*/ 14 w 180"/>
                  <a:gd name="T29" fmla="*/ 848 h 980"/>
                  <a:gd name="T30" fmla="*/ 17 w 180"/>
                  <a:gd name="T31" fmla="*/ 844 h 980"/>
                  <a:gd name="T32" fmla="*/ 55 w 180"/>
                  <a:gd name="T33" fmla="*/ 742 h 980"/>
                  <a:gd name="T34" fmla="*/ 12 w 180"/>
                  <a:gd name="T35" fmla="*/ 841 h 980"/>
                  <a:gd name="T36" fmla="*/ 14 w 180"/>
                  <a:gd name="T37" fmla="*/ 838 h 980"/>
                  <a:gd name="T38" fmla="*/ 56 w 180"/>
                  <a:gd name="T39" fmla="*/ 744 h 980"/>
                  <a:gd name="T40" fmla="*/ 106 w 180"/>
                  <a:gd name="T41" fmla="*/ 655 h 980"/>
                  <a:gd name="T42" fmla="*/ 77 w 180"/>
                  <a:gd name="T43" fmla="*/ 707 h 980"/>
                  <a:gd name="T44" fmla="*/ 75 w 180"/>
                  <a:gd name="T45" fmla="*/ 710 h 980"/>
                  <a:gd name="T46" fmla="*/ 58 w 180"/>
                  <a:gd name="T47" fmla="*/ 741 h 980"/>
                  <a:gd name="T48" fmla="*/ 76 w 180"/>
                  <a:gd name="T49" fmla="*/ 712 h 980"/>
                  <a:gd name="T50" fmla="*/ 107 w 180"/>
                  <a:gd name="T51" fmla="*/ 657 h 980"/>
                  <a:gd name="T52" fmla="*/ 136 w 180"/>
                  <a:gd name="T53" fmla="*/ 593 h 980"/>
                  <a:gd name="T54" fmla="*/ 132 w 180"/>
                  <a:gd name="T55" fmla="*/ 605 h 980"/>
                  <a:gd name="T56" fmla="*/ 136 w 180"/>
                  <a:gd name="T57" fmla="*/ 593 h 980"/>
                  <a:gd name="T58" fmla="*/ 138 w 180"/>
                  <a:gd name="T59" fmla="*/ 589 h 980"/>
                  <a:gd name="T60" fmla="*/ 138 w 180"/>
                  <a:gd name="T61" fmla="*/ 589 h 980"/>
                  <a:gd name="T62" fmla="*/ 139 w 180"/>
                  <a:gd name="T63" fmla="*/ 591 h 980"/>
                  <a:gd name="T64" fmla="*/ 169 w 180"/>
                  <a:gd name="T65" fmla="*/ 514 h 980"/>
                  <a:gd name="T66" fmla="*/ 67 w 180"/>
                  <a:gd name="T67" fmla="*/ 140 h 980"/>
                  <a:gd name="T68" fmla="*/ 28 w 180"/>
                  <a:gd name="T69" fmla="*/ 281 h 980"/>
                  <a:gd name="T70" fmla="*/ 107 w 180"/>
                  <a:gd name="T71" fmla="*/ 369 h 980"/>
                  <a:gd name="T72" fmla="*/ 131 w 180"/>
                  <a:gd name="T73" fmla="*/ 401 h 980"/>
                  <a:gd name="T74" fmla="*/ 170 w 180"/>
                  <a:gd name="T75" fmla="*/ 508 h 980"/>
                  <a:gd name="T76" fmla="*/ 170 w 180"/>
                  <a:gd name="T77" fmla="*/ 510 h 980"/>
                  <a:gd name="T78" fmla="*/ 132 w 180"/>
                  <a:gd name="T79" fmla="*/ 397 h 980"/>
                  <a:gd name="T80" fmla="*/ 130 w 180"/>
                  <a:gd name="T81" fmla="*/ 395 h 980"/>
                  <a:gd name="T82" fmla="*/ 108 w 180"/>
                  <a:gd name="T83" fmla="*/ 366 h 980"/>
                  <a:gd name="T84" fmla="*/ 106 w 180"/>
                  <a:gd name="T85" fmla="*/ 364 h 980"/>
                  <a:gd name="T86" fmla="*/ 31 w 180"/>
                  <a:gd name="T87" fmla="*/ 279 h 980"/>
                  <a:gd name="T88" fmla="*/ 69 w 180"/>
                  <a:gd name="T89" fmla="*/ 143 h 980"/>
                  <a:gd name="T90" fmla="*/ 68 w 180"/>
                  <a:gd name="T91" fmla="*/ 141 h 980"/>
                  <a:gd name="T92" fmla="*/ 68 w 180"/>
                  <a:gd name="T93" fmla="*/ 141 h 980"/>
                  <a:gd name="T94" fmla="*/ 67 w 180"/>
                  <a:gd name="T95" fmla="*/ 140 h 980"/>
                  <a:gd name="T96" fmla="*/ 72 w 180"/>
                  <a:gd name="T97" fmla="*/ 113 h 980"/>
                  <a:gd name="T98" fmla="*/ 73 w 180"/>
                  <a:gd name="T99" fmla="*/ 114 h 980"/>
                  <a:gd name="T100" fmla="*/ 87 w 180"/>
                  <a:gd name="T101" fmla="*/ 25 h 980"/>
                  <a:gd name="T102" fmla="*/ 85 w 180"/>
                  <a:gd name="T103" fmla="*/ 23 h 980"/>
                  <a:gd name="T104" fmla="*/ 85 w 180"/>
                  <a:gd name="T105" fmla="*/ 19 h 980"/>
                  <a:gd name="T106" fmla="*/ 87 w 180"/>
                  <a:gd name="T107" fmla="*/ 21 h 980"/>
                  <a:gd name="T108" fmla="*/ 88 w 180"/>
                  <a:gd name="T109" fmla="*/ 3 h 980"/>
                  <a:gd name="T110" fmla="*/ 88 w 180"/>
                  <a:gd name="T111" fmla="*/ 2 h 980"/>
                  <a:gd name="T112" fmla="*/ 86 w 180"/>
                  <a:gd name="T113" fmla="*/ 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980">
                    <a:moveTo>
                      <a:pt x="1" y="979"/>
                    </a:moveTo>
                    <a:cubicBezTo>
                      <a:pt x="0" y="980"/>
                      <a:pt x="0" y="980"/>
                      <a:pt x="0" y="980"/>
                    </a:cubicBezTo>
                    <a:cubicBezTo>
                      <a:pt x="0" y="979"/>
                      <a:pt x="0" y="979"/>
                      <a:pt x="1" y="979"/>
                    </a:cubicBezTo>
                    <a:moveTo>
                      <a:pt x="5" y="973"/>
                    </a:moveTo>
                    <a:cubicBezTo>
                      <a:pt x="4" y="974"/>
                      <a:pt x="3" y="975"/>
                      <a:pt x="3" y="976"/>
                    </a:cubicBezTo>
                    <a:cubicBezTo>
                      <a:pt x="2" y="977"/>
                      <a:pt x="1" y="978"/>
                      <a:pt x="1" y="979"/>
                    </a:cubicBezTo>
                    <a:cubicBezTo>
                      <a:pt x="2" y="977"/>
                      <a:pt x="2" y="977"/>
                      <a:pt x="2" y="977"/>
                    </a:cubicBezTo>
                    <a:cubicBezTo>
                      <a:pt x="3" y="976"/>
                      <a:pt x="3" y="976"/>
                      <a:pt x="4" y="975"/>
                    </a:cubicBezTo>
                    <a:cubicBezTo>
                      <a:pt x="4" y="974"/>
                      <a:pt x="5" y="974"/>
                      <a:pt x="5" y="973"/>
                    </a:cubicBezTo>
                    <a:moveTo>
                      <a:pt x="25" y="924"/>
                    </a:moveTo>
                    <a:cubicBezTo>
                      <a:pt x="24" y="925"/>
                      <a:pt x="24" y="926"/>
                      <a:pt x="23" y="928"/>
                    </a:cubicBezTo>
                    <a:cubicBezTo>
                      <a:pt x="20" y="945"/>
                      <a:pt x="13" y="961"/>
                      <a:pt x="3" y="975"/>
                    </a:cubicBezTo>
                    <a:cubicBezTo>
                      <a:pt x="4" y="974"/>
                      <a:pt x="5" y="973"/>
                      <a:pt x="6" y="972"/>
                    </a:cubicBezTo>
                    <a:cubicBezTo>
                      <a:pt x="6" y="972"/>
                      <a:pt x="6" y="972"/>
                      <a:pt x="6" y="972"/>
                    </a:cubicBezTo>
                    <a:cubicBezTo>
                      <a:pt x="16" y="958"/>
                      <a:pt x="22" y="942"/>
                      <a:pt x="25" y="924"/>
                    </a:cubicBezTo>
                    <a:moveTo>
                      <a:pt x="26" y="893"/>
                    </a:moveTo>
                    <a:cubicBezTo>
                      <a:pt x="26" y="894"/>
                      <a:pt x="25" y="895"/>
                      <a:pt x="24" y="896"/>
                    </a:cubicBezTo>
                    <a:cubicBezTo>
                      <a:pt x="25" y="907"/>
                      <a:pt x="24" y="917"/>
                      <a:pt x="23" y="926"/>
                    </a:cubicBezTo>
                    <a:cubicBezTo>
                      <a:pt x="24" y="925"/>
                      <a:pt x="25" y="924"/>
                      <a:pt x="25" y="923"/>
                    </a:cubicBezTo>
                    <a:cubicBezTo>
                      <a:pt x="25" y="923"/>
                      <a:pt x="25" y="923"/>
                      <a:pt x="25" y="923"/>
                    </a:cubicBezTo>
                    <a:cubicBezTo>
                      <a:pt x="27" y="913"/>
                      <a:pt x="27" y="903"/>
                      <a:pt x="26" y="893"/>
                    </a:cubicBezTo>
                    <a:moveTo>
                      <a:pt x="17" y="846"/>
                    </a:moveTo>
                    <a:cubicBezTo>
                      <a:pt x="16" y="847"/>
                      <a:pt x="15" y="848"/>
                      <a:pt x="15" y="849"/>
                    </a:cubicBezTo>
                    <a:cubicBezTo>
                      <a:pt x="20" y="865"/>
                      <a:pt x="23" y="880"/>
                      <a:pt x="24" y="895"/>
                    </a:cubicBezTo>
                    <a:cubicBezTo>
                      <a:pt x="24" y="895"/>
                      <a:pt x="24" y="895"/>
                      <a:pt x="24" y="895"/>
                    </a:cubicBezTo>
                    <a:cubicBezTo>
                      <a:pt x="25" y="893"/>
                      <a:pt x="26" y="892"/>
                      <a:pt x="26" y="891"/>
                    </a:cubicBezTo>
                    <a:cubicBezTo>
                      <a:pt x="25" y="877"/>
                      <a:pt x="22" y="862"/>
                      <a:pt x="17" y="846"/>
                    </a:cubicBezTo>
                    <a:moveTo>
                      <a:pt x="15" y="840"/>
                    </a:moveTo>
                    <a:cubicBezTo>
                      <a:pt x="14" y="841"/>
                      <a:pt x="13" y="842"/>
                      <a:pt x="12" y="843"/>
                    </a:cubicBezTo>
                    <a:cubicBezTo>
                      <a:pt x="13" y="844"/>
                      <a:pt x="14" y="846"/>
                      <a:pt x="14" y="848"/>
                    </a:cubicBezTo>
                    <a:cubicBezTo>
                      <a:pt x="14" y="848"/>
                      <a:pt x="14" y="848"/>
                      <a:pt x="14" y="848"/>
                    </a:cubicBezTo>
                    <a:cubicBezTo>
                      <a:pt x="15" y="847"/>
                      <a:pt x="16" y="846"/>
                      <a:pt x="17" y="844"/>
                    </a:cubicBezTo>
                    <a:cubicBezTo>
                      <a:pt x="16" y="843"/>
                      <a:pt x="15" y="841"/>
                      <a:pt x="15" y="840"/>
                    </a:cubicBezTo>
                    <a:moveTo>
                      <a:pt x="55" y="742"/>
                    </a:moveTo>
                    <a:cubicBezTo>
                      <a:pt x="39" y="768"/>
                      <a:pt x="21" y="793"/>
                      <a:pt x="2" y="817"/>
                    </a:cubicBezTo>
                    <a:cubicBezTo>
                      <a:pt x="6" y="825"/>
                      <a:pt x="9" y="833"/>
                      <a:pt x="12" y="841"/>
                    </a:cubicBezTo>
                    <a:cubicBezTo>
                      <a:pt x="12" y="841"/>
                      <a:pt x="12" y="841"/>
                      <a:pt x="12" y="841"/>
                    </a:cubicBezTo>
                    <a:cubicBezTo>
                      <a:pt x="13" y="840"/>
                      <a:pt x="13" y="839"/>
                      <a:pt x="14" y="838"/>
                    </a:cubicBezTo>
                    <a:cubicBezTo>
                      <a:pt x="12" y="831"/>
                      <a:pt x="9" y="823"/>
                      <a:pt x="5" y="816"/>
                    </a:cubicBezTo>
                    <a:cubicBezTo>
                      <a:pt x="23" y="793"/>
                      <a:pt x="40" y="769"/>
                      <a:pt x="56" y="744"/>
                    </a:cubicBezTo>
                    <a:cubicBezTo>
                      <a:pt x="56" y="743"/>
                      <a:pt x="55" y="743"/>
                      <a:pt x="55" y="742"/>
                    </a:cubicBezTo>
                    <a:moveTo>
                      <a:pt x="106" y="655"/>
                    </a:moveTo>
                    <a:cubicBezTo>
                      <a:pt x="97" y="672"/>
                      <a:pt x="87" y="690"/>
                      <a:pt x="77" y="707"/>
                    </a:cubicBezTo>
                    <a:cubicBezTo>
                      <a:pt x="77" y="707"/>
                      <a:pt x="77" y="707"/>
                      <a:pt x="77" y="707"/>
                    </a:cubicBezTo>
                    <a:cubicBezTo>
                      <a:pt x="77" y="708"/>
                      <a:pt x="76" y="709"/>
                      <a:pt x="75" y="710"/>
                    </a:cubicBezTo>
                    <a:cubicBezTo>
                      <a:pt x="75" y="710"/>
                      <a:pt x="75" y="710"/>
                      <a:pt x="75" y="710"/>
                    </a:cubicBezTo>
                    <a:cubicBezTo>
                      <a:pt x="69" y="720"/>
                      <a:pt x="63" y="729"/>
                      <a:pt x="57" y="739"/>
                    </a:cubicBezTo>
                    <a:cubicBezTo>
                      <a:pt x="58" y="739"/>
                      <a:pt x="58" y="740"/>
                      <a:pt x="58" y="741"/>
                    </a:cubicBezTo>
                    <a:cubicBezTo>
                      <a:pt x="58" y="741"/>
                      <a:pt x="58" y="741"/>
                      <a:pt x="58" y="741"/>
                    </a:cubicBezTo>
                    <a:cubicBezTo>
                      <a:pt x="64" y="731"/>
                      <a:pt x="70" y="722"/>
                      <a:pt x="76" y="712"/>
                    </a:cubicBezTo>
                    <a:cubicBezTo>
                      <a:pt x="77" y="711"/>
                      <a:pt x="77" y="710"/>
                      <a:pt x="78" y="708"/>
                    </a:cubicBezTo>
                    <a:cubicBezTo>
                      <a:pt x="88" y="692"/>
                      <a:pt x="98" y="674"/>
                      <a:pt x="107" y="657"/>
                    </a:cubicBezTo>
                    <a:cubicBezTo>
                      <a:pt x="107" y="656"/>
                      <a:pt x="107" y="656"/>
                      <a:pt x="106" y="655"/>
                    </a:cubicBezTo>
                    <a:moveTo>
                      <a:pt x="136" y="593"/>
                    </a:moveTo>
                    <a:cubicBezTo>
                      <a:pt x="134" y="597"/>
                      <a:pt x="133" y="601"/>
                      <a:pt x="131" y="604"/>
                    </a:cubicBezTo>
                    <a:cubicBezTo>
                      <a:pt x="132" y="604"/>
                      <a:pt x="132" y="605"/>
                      <a:pt x="132" y="605"/>
                    </a:cubicBezTo>
                    <a:cubicBezTo>
                      <a:pt x="134" y="602"/>
                      <a:pt x="135" y="598"/>
                      <a:pt x="137" y="595"/>
                    </a:cubicBezTo>
                    <a:cubicBezTo>
                      <a:pt x="137" y="594"/>
                      <a:pt x="136" y="594"/>
                      <a:pt x="136" y="593"/>
                    </a:cubicBezTo>
                    <a:moveTo>
                      <a:pt x="168" y="512"/>
                    </a:moveTo>
                    <a:cubicBezTo>
                      <a:pt x="159" y="538"/>
                      <a:pt x="149" y="564"/>
                      <a:pt x="138" y="589"/>
                    </a:cubicBezTo>
                    <a:cubicBezTo>
                      <a:pt x="138" y="589"/>
                      <a:pt x="138" y="589"/>
                      <a:pt x="138" y="589"/>
                    </a:cubicBezTo>
                    <a:cubicBezTo>
                      <a:pt x="138" y="589"/>
                      <a:pt x="138" y="589"/>
                      <a:pt x="138" y="589"/>
                    </a:cubicBezTo>
                    <a:cubicBezTo>
                      <a:pt x="138" y="589"/>
                      <a:pt x="138" y="589"/>
                      <a:pt x="138" y="589"/>
                    </a:cubicBezTo>
                    <a:cubicBezTo>
                      <a:pt x="138" y="590"/>
                      <a:pt x="138" y="591"/>
                      <a:pt x="139" y="591"/>
                    </a:cubicBezTo>
                    <a:cubicBezTo>
                      <a:pt x="139" y="591"/>
                      <a:pt x="139" y="591"/>
                      <a:pt x="139" y="591"/>
                    </a:cubicBezTo>
                    <a:cubicBezTo>
                      <a:pt x="150" y="566"/>
                      <a:pt x="160" y="540"/>
                      <a:pt x="169" y="514"/>
                    </a:cubicBezTo>
                    <a:cubicBezTo>
                      <a:pt x="169" y="513"/>
                      <a:pt x="169" y="513"/>
                      <a:pt x="168" y="512"/>
                    </a:cubicBezTo>
                    <a:moveTo>
                      <a:pt x="67" y="140"/>
                    </a:moveTo>
                    <a:cubicBezTo>
                      <a:pt x="57" y="187"/>
                      <a:pt x="44" y="233"/>
                      <a:pt x="27" y="281"/>
                    </a:cubicBezTo>
                    <a:cubicBezTo>
                      <a:pt x="28" y="281"/>
                      <a:pt x="28" y="281"/>
                      <a:pt x="28" y="281"/>
                    </a:cubicBezTo>
                    <a:cubicBezTo>
                      <a:pt x="58" y="311"/>
                      <a:pt x="83" y="340"/>
                      <a:pt x="105" y="367"/>
                    </a:cubicBezTo>
                    <a:cubicBezTo>
                      <a:pt x="106" y="368"/>
                      <a:pt x="106" y="369"/>
                      <a:pt x="107" y="369"/>
                    </a:cubicBezTo>
                    <a:cubicBezTo>
                      <a:pt x="115" y="379"/>
                      <a:pt x="122" y="389"/>
                      <a:pt x="129" y="399"/>
                    </a:cubicBezTo>
                    <a:cubicBezTo>
                      <a:pt x="130" y="400"/>
                      <a:pt x="130" y="400"/>
                      <a:pt x="131" y="401"/>
                    </a:cubicBezTo>
                    <a:cubicBezTo>
                      <a:pt x="151" y="430"/>
                      <a:pt x="167" y="457"/>
                      <a:pt x="178" y="482"/>
                    </a:cubicBezTo>
                    <a:cubicBezTo>
                      <a:pt x="176" y="491"/>
                      <a:pt x="173" y="500"/>
                      <a:pt x="170" y="508"/>
                    </a:cubicBezTo>
                    <a:cubicBezTo>
                      <a:pt x="170" y="509"/>
                      <a:pt x="170" y="509"/>
                      <a:pt x="170" y="510"/>
                    </a:cubicBezTo>
                    <a:cubicBezTo>
                      <a:pt x="170" y="510"/>
                      <a:pt x="170" y="510"/>
                      <a:pt x="170" y="510"/>
                    </a:cubicBezTo>
                    <a:cubicBezTo>
                      <a:pt x="174" y="500"/>
                      <a:pt x="177" y="490"/>
                      <a:pt x="180" y="480"/>
                    </a:cubicBezTo>
                    <a:cubicBezTo>
                      <a:pt x="169" y="454"/>
                      <a:pt x="153" y="427"/>
                      <a:pt x="132" y="397"/>
                    </a:cubicBezTo>
                    <a:cubicBezTo>
                      <a:pt x="132" y="397"/>
                      <a:pt x="132" y="397"/>
                      <a:pt x="132" y="397"/>
                    </a:cubicBezTo>
                    <a:cubicBezTo>
                      <a:pt x="131" y="397"/>
                      <a:pt x="131" y="396"/>
                      <a:pt x="130" y="395"/>
                    </a:cubicBezTo>
                    <a:cubicBezTo>
                      <a:pt x="130" y="395"/>
                      <a:pt x="130" y="395"/>
                      <a:pt x="130" y="395"/>
                    </a:cubicBezTo>
                    <a:cubicBezTo>
                      <a:pt x="123" y="386"/>
                      <a:pt x="116" y="376"/>
                      <a:pt x="108" y="366"/>
                    </a:cubicBezTo>
                    <a:cubicBezTo>
                      <a:pt x="108" y="366"/>
                      <a:pt x="108" y="366"/>
                      <a:pt x="108" y="366"/>
                    </a:cubicBezTo>
                    <a:cubicBezTo>
                      <a:pt x="107" y="365"/>
                      <a:pt x="107" y="364"/>
                      <a:pt x="106" y="364"/>
                    </a:cubicBezTo>
                    <a:cubicBezTo>
                      <a:pt x="106" y="364"/>
                      <a:pt x="106" y="364"/>
                      <a:pt x="106" y="364"/>
                    </a:cubicBezTo>
                    <a:cubicBezTo>
                      <a:pt x="85" y="337"/>
                      <a:pt x="60" y="309"/>
                      <a:pt x="31" y="279"/>
                    </a:cubicBezTo>
                    <a:cubicBezTo>
                      <a:pt x="47" y="233"/>
                      <a:pt x="60" y="188"/>
                      <a:pt x="69" y="143"/>
                    </a:cubicBezTo>
                    <a:cubicBezTo>
                      <a:pt x="69" y="143"/>
                      <a:pt x="69" y="143"/>
                      <a:pt x="69" y="143"/>
                    </a:cubicBezTo>
                    <a:cubicBezTo>
                      <a:pt x="69" y="142"/>
                      <a:pt x="69" y="142"/>
                      <a:pt x="69" y="142"/>
                    </a:cubicBezTo>
                    <a:cubicBezTo>
                      <a:pt x="68" y="142"/>
                      <a:pt x="68" y="142"/>
                      <a:pt x="68" y="141"/>
                    </a:cubicBezTo>
                    <a:cubicBezTo>
                      <a:pt x="68" y="141"/>
                      <a:pt x="68" y="141"/>
                      <a:pt x="68" y="141"/>
                    </a:cubicBezTo>
                    <a:cubicBezTo>
                      <a:pt x="68" y="141"/>
                      <a:pt x="68" y="141"/>
                      <a:pt x="68" y="141"/>
                    </a:cubicBezTo>
                    <a:cubicBezTo>
                      <a:pt x="67" y="141"/>
                      <a:pt x="67" y="141"/>
                      <a:pt x="67" y="141"/>
                    </a:cubicBezTo>
                    <a:cubicBezTo>
                      <a:pt x="67" y="140"/>
                      <a:pt x="67" y="140"/>
                      <a:pt x="67" y="140"/>
                    </a:cubicBezTo>
                    <a:moveTo>
                      <a:pt x="85" y="23"/>
                    </a:moveTo>
                    <a:cubicBezTo>
                      <a:pt x="82" y="52"/>
                      <a:pt x="78" y="83"/>
                      <a:pt x="72" y="113"/>
                    </a:cubicBezTo>
                    <a:cubicBezTo>
                      <a:pt x="73" y="113"/>
                      <a:pt x="73" y="113"/>
                      <a:pt x="73" y="113"/>
                    </a:cubicBezTo>
                    <a:cubicBezTo>
                      <a:pt x="73" y="113"/>
                      <a:pt x="73" y="114"/>
                      <a:pt x="73" y="114"/>
                    </a:cubicBezTo>
                    <a:cubicBezTo>
                      <a:pt x="73" y="114"/>
                      <a:pt x="74" y="114"/>
                      <a:pt x="75" y="115"/>
                    </a:cubicBezTo>
                    <a:cubicBezTo>
                      <a:pt x="80" y="85"/>
                      <a:pt x="84" y="54"/>
                      <a:pt x="87" y="25"/>
                    </a:cubicBezTo>
                    <a:cubicBezTo>
                      <a:pt x="86" y="24"/>
                      <a:pt x="86" y="24"/>
                      <a:pt x="85" y="23"/>
                    </a:cubicBezTo>
                    <a:cubicBezTo>
                      <a:pt x="85" y="23"/>
                      <a:pt x="85" y="23"/>
                      <a:pt x="85" y="23"/>
                    </a:cubicBezTo>
                    <a:moveTo>
                      <a:pt x="86" y="0"/>
                    </a:moveTo>
                    <a:cubicBezTo>
                      <a:pt x="86" y="7"/>
                      <a:pt x="86" y="13"/>
                      <a:pt x="85" y="19"/>
                    </a:cubicBezTo>
                    <a:cubicBezTo>
                      <a:pt x="86" y="20"/>
                      <a:pt x="86" y="20"/>
                      <a:pt x="86" y="20"/>
                    </a:cubicBezTo>
                    <a:cubicBezTo>
                      <a:pt x="86" y="20"/>
                      <a:pt x="87" y="21"/>
                      <a:pt x="87" y="21"/>
                    </a:cubicBezTo>
                    <a:cubicBezTo>
                      <a:pt x="87" y="21"/>
                      <a:pt x="87" y="21"/>
                      <a:pt x="87" y="21"/>
                    </a:cubicBezTo>
                    <a:cubicBezTo>
                      <a:pt x="88" y="15"/>
                      <a:pt x="88" y="9"/>
                      <a:pt x="88" y="3"/>
                    </a:cubicBezTo>
                    <a:cubicBezTo>
                      <a:pt x="88" y="3"/>
                      <a:pt x="88" y="3"/>
                      <a:pt x="88" y="3"/>
                    </a:cubicBezTo>
                    <a:cubicBezTo>
                      <a:pt x="88" y="2"/>
                      <a:pt x="88" y="2"/>
                      <a:pt x="88" y="2"/>
                    </a:cubicBezTo>
                    <a:cubicBezTo>
                      <a:pt x="88" y="2"/>
                      <a:pt x="88" y="2"/>
                      <a:pt x="88" y="2"/>
                    </a:cubicBezTo>
                    <a:cubicBezTo>
                      <a:pt x="87" y="2"/>
                      <a:pt x="87" y="1"/>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8" name="Freeform 262"/>
              <p:cNvSpPr>
                <a:spLocks noEditPoints="1"/>
              </p:cNvSpPr>
              <p:nvPr/>
            </p:nvSpPr>
            <p:spPr bwMode="auto">
              <a:xfrm>
                <a:off x="205" y="1995"/>
                <a:ext cx="995" cy="1393"/>
              </a:xfrm>
              <a:custGeom>
                <a:avLst/>
                <a:gdLst>
                  <a:gd name="T0" fmla="*/ 217 w 641"/>
                  <a:gd name="T1" fmla="*/ 828 h 897"/>
                  <a:gd name="T2" fmla="*/ 214 w 641"/>
                  <a:gd name="T3" fmla="*/ 831 h 897"/>
                  <a:gd name="T4" fmla="*/ 130 w 641"/>
                  <a:gd name="T5" fmla="*/ 897 h 897"/>
                  <a:gd name="T6" fmla="*/ 130 w 641"/>
                  <a:gd name="T7" fmla="*/ 897 h 897"/>
                  <a:gd name="T8" fmla="*/ 132 w 641"/>
                  <a:gd name="T9" fmla="*/ 897 h 897"/>
                  <a:gd name="T10" fmla="*/ 219 w 641"/>
                  <a:gd name="T11" fmla="*/ 830 h 897"/>
                  <a:gd name="T12" fmla="*/ 253 w 641"/>
                  <a:gd name="T13" fmla="*/ 800 h 897"/>
                  <a:gd name="T14" fmla="*/ 463 w 641"/>
                  <a:gd name="T15" fmla="*/ 584 h 897"/>
                  <a:gd name="T16" fmla="*/ 455 w 641"/>
                  <a:gd name="T17" fmla="*/ 593 h 897"/>
                  <a:gd name="T18" fmla="*/ 452 w 641"/>
                  <a:gd name="T19" fmla="*/ 596 h 897"/>
                  <a:gd name="T20" fmla="*/ 293 w 641"/>
                  <a:gd name="T21" fmla="*/ 761 h 897"/>
                  <a:gd name="T22" fmla="*/ 295 w 641"/>
                  <a:gd name="T23" fmla="*/ 762 h 897"/>
                  <a:gd name="T24" fmla="*/ 455 w 641"/>
                  <a:gd name="T25" fmla="*/ 598 h 897"/>
                  <a:gd name="T26" fmla="*/ 466 w 641"/>
                  <a:gd name="T27" fmla="*/ 585 h 897"/>
                  <a:gd name="T28" fmla="*/ 606 w 641"/>
                  <a:gd name="T29" fmla="*/ 332 h 897"/>
                  <a:gd name="T30" fmla="*/ 636 w 641"/>
                  <a:gd name="T31" fmla="*/ 358 h 897"/>
                  <a:gd name="T32" fmla="*/ 609 w 641"/>
                  <a:gd name="T33" fmla="*/ 398 h 897"/>
                  <a:gd name="T34" fmla="*/ 606 w 641"/>
                  <a:gd name="T35" fmla="*/ 401 h 897"/>
                  <a:gd name="T36" fmla="*/ 485 w 641"/>
                  <a:gd name="T37" fmla="*/ 561 h 897"/>
                  <a:gd name="T38" fmla="*/ 612 w 641"/>
                  <a:gd name="T39" fmla="*/ 400 h 897"/>
                  <a:gd name="T40" fmla="*/ 606 w 641"/>
                  <a:gd name="T41" fmla="*/ 332 h 897"/>
                  <a:gd name="T42" fmla="*/ 422 w 641"/>
                  <a:gd name="T43" fmla="*/ 213 h 897"/>
                  <a:gd name="T44" fmla="*/ 493 w 641"/>
                  <a:gd name="T45" fmla="*/ 261 h 897"/>
                  <a:gd name="T46" fmla="*/ 511 w 641"/>
                  <a:gd name="T47" fmla="*/ 273 h 897"/>
                  <a:gd name="T48" fmla="*/ 560 w 641"/>
                  <a:gd name="T49" fmla="*/ 305 h 897"/>
                  <a:gd name="T50" fmla="*/ 561 w 641"/>
                  <a:gd name="T51" fmla="*/ 304 h 897"/>
                  <a:gd name="T52" fmla="*/ 516 w 641"/>
                  <a:gd name="T53" fmla="*/ 271 h 897"/>
                  <a:gd name="T54" fmla="*/ 513 w 641"/>
                  <a:gd name="T55" fmla="*/ 269 h 897"/>
                  <a:gd name="T56" fmla="*/ 498 w 641"/>
                  <a:gd name="T57" fmla="*/ 260 h 897"/>
                  <a:gd name="T58" fmla="*/ 495 w 641"/>
                  <a:gd name="T59" fmla="*/ 258 h 897"/>
                  <a:gd name="T60" fmla="*/ 422 w 641"/>
                  <a:gd name="T61" fmla="*/ 213 h 897"/>
                  <a:gd name="T62" fmla="*/ 0 w 641"/>
                  <a:gd name="T63" fmla="*/ 4 h 897"/>
                  <a:gd name="T64" fmla="*/ 59 w 641"/>
                  <a:gd name="T65" fmla="*/ 30 h 897"/>
                  <a:gd name="T66" fmla="*/ 228 w 641"/>
                  <a:gd name="T67" fmla="*/ 110 h 897"/>
                  <a:gd name="T68" fmla="*/ 270 w 641"/>
                  <a:gd name="T69" fmla="*/ 132 h 897"/>
                  <a:gd name="T70" fmla="*/ 372 w 641"/>
                  <a:gd name="T71" fmla="*/ 188 h 897"/>
                  <a:gd name="T72" fmla="*/ 374 w 641"/>
                  <a:gd name="T73" fmla="*/ 185 h 897"/>
                  <a:gd name="T74" fmla="*/ 272 w 641"/>
                  <a:gd name="T75" fmla="*/ 128 h 897"/>
                  <a:gd name="T76" fmla="*/ 269 w 641"/>
                  <a:gd name="T77" fmla="*/ 127 h 897"/>
                  <a:gd name="T78" fmla="*/ 230 w 641"/>
                  <a:gd name="T79" fmla="*/ 107 h 897"/>
                  <a:gd name="T80" fmla="*/ 227 w 641"/>
                  <a:gd name="T81" fmla="*/ 105 h 897"/>
                  <a:gd name="T82" fmla="*/ 61 w 641"/>
                  <a:gd name="T83" fmla="*/ 26 h 897"/>
                  <a:gd name="T84" fmla="*/ 57 w 641"/>
                  <a:gd name="T85" fmla="*/ 24 h 897"/>
                  <a:gd name="T86" fmla="*/ 1 w 641"/>
                  <a:gd name="T87"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1" h="897">
                    <a:moveTo>
                      <a:pt x="252" y="798"/>
                    </a:moveTo>
                    <a:cubicBezTo>
                      <a:pt x="240" y="809"/>
                      <a:pt x="228" y="819"/>
                      <a:pt x="217" y="828"/>
                    </a:cubicBezTo>
                    <a:cubicBezTo>
                      <a:pt x="217" y="828"/>
                      <a:pt x="217" y="828"/>
                      <a:pt x="217" y="828"/>
                    </a:cubicBezTo>
                    <a:cubicBezTo>
                      <a:pt x="216" y="829"/>
                      <a:pt x="215" y="830"/>
                      <a:pt x="214" y="831"/>
                    </a:cubicBezTo>
                    <a:cubicBezTo>
                      <a:pt x="214" y="831"/>
                      <a:pt x="214" y="831"/>
                      <a:pt x="214" y="831"/>
                    </a:cubicBezTo>
                    <a:cubicBezTo>
                      <a:pt x="186" y="855"/>
                      <a:pt x="158" y="877"/>
                      <a:pt x="130" y="897"/>
                    </a:cubicBezTo>
                    <a:cubicBezTo>
                      <a:pt x="130" y="897"/>
                      <a:pt x="130" y="897"/>
                      <a:pt x="130" y="897"/>
                    </a:cubicBezTo>
                    <a:cubicBezTo>
                      <a:pt x="130" y="897"/>
                      <a:pt x="130" y="897"/>
                      <a:pt x="130" y="897"/>
                    </a:cubicBezTo>
                    <a:cubicBezTo>
                      <a:pt x="131" y="897"/>
                      <a:pt x="131" y="897"/>
                      <a:pt x="132" y="897"/>
                    </a:cubicBezTo>
                    <a:cubicBezTo>
                      <a:pt x="132" y="897"/>
                      <a:pt x="132" y="897"/>
                      <a:pt x="132" y="897"/>
                    </a:cubicBezTo>
                    <a:cubicBezTo>
                      <a:pt x="160" y="878"/>
                      <a:pt x="188" y="856"/>
                      <a:pt x="216" y="832"/>
                    </a:cubicBezTo>
                    <a:cubicBezTo>
                      <a:pt x="217" y="832"/>
                      <a:pt x="218" y="831"/>
                      <a:pt x="219" y="830"/>
                    </a:cubicBezTo>
                    <a:cubicBezTo>
                      <a:pt x="230" y="820"/>
                      <a:pt x="242" y="810"/>
                      <a:pt x="254" y="800"/>
                    </a:cubicBezTo>
                    <a:cubicBezTo>
                      <a:pt x="253" y="800"/>
                      <a:pt x="253" y="800"/>
                      <a:pt x="253" y="800"/>
                    </a:cubicBezTo>
                    <a:cubicBezTo>
                      <a:pt x="253" y="799"/>
                      <a:pt x="253" y="799"/>
                      <a:pt x="252" y="798"/>
                    </a:cubicBezTo>
                    <a:moveTo>
                      <a:pt x="463" y="584"/>
                    </a:moveTo>
                    <a:cubicBezTo>
                      <a:pt x="460" y="587"/>
                      <a:pt x="458" y="590"/>
                      <a:pt x="455" y="593"/>
                    </a:cubicBezTo>
                    <a:cubicBezTo>
                      <a:pt x="455" y="593"/>
                      <a:pt x="455" y="593"/>
                      <a:pt x="455" y="593"/>
                    </a:cubicBezTo>
                    <a:cubicBezTo>
                      <a:pt x="454" y="594"/>
                      <a:pt x="453" y="595"/>
                      <a:pt x="452" y="596"/>
                    </a:cubicBezTo>
                    <a:cubicBezTo>
                      <a:pt x="452" y="596"/>
                      <a:pt x="452" y="596"/>
                      <a:pt x="452" y="596"/>
                    </a:cubicBezTo>
                    <a:cubicBezTo>
                      <a:pt x="401" y="654"/>
                      <a:pt x="348" y="710"/>
                      <a:pt x="293" y="761"/>
                    </a:cubicBezTo>
                    <a:cubicBezTo>
                      <a:pt x="293" y="761"/>
                      <a:pt x="293" y="761"/>
                      <a:pt x="293" y="761"/>
                    </a:cubicBezTo>
                    <a:cubicBezTo>
                      <a:pt x="293" y="761"/>
                      <a:pt x="294" y="761"/>
                      <a:pt x="294" y="761"/>
                    </a:cubicBezTo>
                    <a:cubicBezTo>
                      <a:pt x="294" y="761"/>
                      <a:pt x="295" y="762"/>
                      <a:pt x="295" y="762"/>
                    </a:cubicBezTo>
                    <a:cubicBezTo>
                      <a:pt x="295" y="762"/>
                      <a:pt x="295" y="762"/>
                      <a:pt x="295" y="762"/>
                    </a:cubicBezTo>
                    <a:cubicBezTo>
                      <a:pt x="350" y="711"/>
                      <a:pt x="404" y="656"/>
                      <a:pt x="455" y="598"/>
                    </a:cubicBezTo>
                    <a:cubicBezTo>
                      <a:pt x="456" y="597"/>
                      <a:pt x="457" y="596"/>
                      <a:pt x="458" y="595"/>
                    </a:cubicBezTo>
                    <a:cubicBezTo>
                      <a:pt x="460" y="592"/>
                      <a:pt x="463" y="588"/>
                      <a:pt x="466" y="585"/>
                    </a:cubicBezTo>
                    <a:cubicBezTo>
                      <a:pt x="465" y="585"/>
                      <a:pt x="464" y="584"/>
                      <a:pt x="463" y="584"/>
                    </a:cubicBezTo>
                    <a:moveTo>
                      <a:pt x="606" y="332"/>
                    </a:moveTo>
                    <a:cubicBezTo>
                      <a:pt x="606" y="333"/>
                      <a:pt x="605" y="334"/>
                      <a:pt x="604" y="335"/>
                    </a:cubicBezTo>
                    <a:cubicBezTo>
                      <a:pt x="615" y="343"/>
                      <a:pt x="626" y="351"/>
                      <a:pt x="636" y="358"/>
                    </a:cubicBezTo>
                    <a:cubicBezTo>
                      <a:pt x="627" y="372"/>
                      <a:pt x="618" y="385"/>
                      <a:pt x="609" y="398"/>
                    </a:cubicBezTo>
                    <a:cubicBezTo>
                      <a:pt x="609" y="398"/>
                      <a:pt x="609" y="398"/>
                      <a:pt x="609" y="398"/>
                    </a:cubicBezTo>
                    <a:cubicBezTo>
                      <a:pt x="608" y="399"/>
                      <a:pt x="607" y="400"/>
                      <a:pt x="606" y="401"/>
                    </a:cubicBezTo>
                    <a:cubicBezTo>
                      <a:pt x="606" y="401"/>
                      <a:pt x="606" y="401"/>
                      <a:pt x="606" y="401"/>
                    </a:cubicBezTo>
                    <a:cubicBezTo>
                      <a:pt x="567" y="456"/>
                      <a:pt x="526" y="509"/>
                      <a:pt x="484" y="559"/>
                    </a:cubicBezTo>
                    <a:cubicBezTo>
                      <a:pt x="484" y="560"/>
                      <a:pt x="485" y="561"/>
                      <a:pt x="485" y="561"/>
                    </a:cubicBezTo>
                    <a:cubicBezTo>
                      <a:pt x="529" y="511"/>
                      <a:pt x="570" y="458"/>
                      <a:pt x="609" y="403"/>
                    </a:cubicBezTo>
                    <a:cubicBezTo>
                      <a:pt x="610" y="402"/>
                      <a:pt x="611" y="401"/>
                      <a:pt x="612" y="400"/>
                    </a:cubicBezTo>
                    <a:cubicBezTo>
                      <a:pt x="622" y="386"/>
                      <a:pt x="632" y="372"/>
                      <a:pt x="641" y="357"/>
                    </a:cubicBezTo>
                    <a:cubicBezTo>
                      <a:pt x="630" y="349"/>
                      <a:pt x="618" y="340"/>
                      <a:pt x="606" y="332"/>
                    </a:cubicBezTo>
                    <a:moveTo>
                      <a:pt x="422" y="213"/>
                    </a:moveTo>
                    <a:cubicBezTo>
                      <a:pt x="422" y="213"/>
                      <a:pt x="422" y="213"/>
                      <a:pt x="422" y="213"/>
                    </a:cubicBezTo>
                    <a:cubicBezTo>
                      <a:pt x="421" y="214"/>
                      <a:pt x="421" y="215"/>
                      <a:pt x="420" y="216"/>
                    </a:cubicBezTo>
                    <a:cubicBezTo>
                      <a:pt x="444" y="231"/>
                      <a:pt x="469" y="246"/>
                      <a:pt x="493" y="261"/>
                    </a:cubicBezTo>
                    <a:cubicBezTo>
                      <a:pt x="494" y="262"/>
                      <a:pt x="495" y="263"/>
                      <a:pt x="496" y="263"/>
                    </a:cubicBezTo>
                    <a:cubicBezTo>
                      <a:pt x="501" y="266"/>
                      <a:pt x="506" y="270"/>
                      <a:pt x="511" y="273"/>
                    </a:cubicBezTo>
                    <a:cubicBezTo>
                      <a:pt x="512" y="273"/>
                      <a:pt x="513" y="274"/>
                      <a:pt x="514" y="275"/>
                    </a:cubicBezTo>
                    <a:cubicBezTo>
                      <a:pt x="530" y="285"/>
                      <a:pt x="545" y="295"/>
                      <a:pt x="560" y="305"/>
                    </a:cubicBezTo>
                    <a:cubicBezTo>
                      <a:pt x="561" y="305"/>
                      <a:pt x="561" y="305"/>
                      <a:pt x="561" y="305"/>
                    </a:cubicBezTo>
                    <a:cubicBezTo>
                      <a:pt x="561" y="304"/>
                      <a:pt x="561" y="304"/>
                      <a:pt x="561" y="304"/>
                    </a:cubicBezTo>
                    <a:cubicBezTo>
                      <a:pt x="562" y="304"/>
                      <a:pt x="562" y="303"/>
                      <a:pt x="562" y="302"/>
                    </a:cubicBezTo>
                    <a:cubicBezTo>
                      <a:pt x="547" y="292"/>
                      <a:pt x="532" y="281"/>
                      <a:pt x="516" y="271"/>
                    </a:cubicBezTo>
                    <a:cubicBezTo>
                      <a:pt x="516" y="271"/>
                      <a:pt x="516" y="271"/>
                      <a:pt x="516" y="271"/>
                    </a:cubicBezTo>
                    <a:cubicBezTo>
                      <a:pt x="515" y="271"/>
                      <a:pt x="514" y="270"/>
                      <a:pt x="513" y="269"/>
                    </a:cubicBezTo>
                    <a:cubicBezTo>
                      <a:pt x="513" y="269"/>
                      <a:pt x="513" y="269"/>
                      <a:pt x="513" y="269"/>
                    </a:cubicBezTo>
                    <a:cubicBezTo>
                      <a:pt x="508" y="266"/>
                      <a:pt x="503" y="263"/>
                      <a:pt x="498" y="260"/>
                    </a:cubicBezTo>
                    <a:cubicBezTo>
                      <a:pt x="498" y="260"/>
                      <a:pt x="498" y="260"/>
                      <a:pt x="498" y="260"/>
                    </a:cubicBezTo>
                    <a:cubicBezTo>
                      <a:pt x="497" y="259"/>
                      <a:pt x="496" y="258"/>
                      <a:pt x="495" y="258"/>
                    </a:cubicBezTo>
                    <a:cubicBezTo>
                      <a:pt x="495" y="258"/>
                      <a:pt x="495" y="258"/>
                      <a:pt x="495" y="258"/>
                    </a:cubicBezTo>
                    <a:cubicBezTo>
                      <a:pt x="471" y="243"/>
                      <a:pt x="447" y="228"/>
                      <a:pt x="422" y="213"/>
                    </a:cubicBezTo>
                    <a:moveTo>
                      <a:pt x="1" y="0"/>
                    </a:moveTo>
                    <a:cubicBezTo>
                      <a:pt x="1" y="2"/>
                      <a:pt x="0" y="3"/>
                      <a:pt x="0" y="4"/>
                    </a:cubicBezTo>
                    <a:cubicBezTo>
                      <a:pt x="18" y="12"/>
                      <a:pt x="37" y="20"/>
                      <a:pt x="56" y="28"/>
                    </a:cubicBezTo>
                    <a:cubicBezTo>
                      <a:pt x="57" y="29"/>
                      <a:pt x="58" y="29"/>
                      <a:pt x="59" y="30"/>
                    </a:cubicBezTo>
                    <a:cubicBezTo>
                      <a:pt x="115" y="54"/>
                      <a:pt x="170" y="81"/>
                      <a:pt x="225" y="109"/>
                    </a:cubicBezTo>
                    <a:cubicBezTo>
                      <a:pt x="226" y="109"/>
                      <a:pt x="227" y="110"/>
                      <a:pt x="228" y="110"/>
                    </a:cubicBezTo>
                    <a:cubicBezTo>
                      <a:pt x="241" y="117"/>
                      <a:pt x="254" y="124"/>
                      <a:pt x="267" y="130"/>
                    </a:cubicBezTo>
                    <a:cubicBezTo>
                      <a:pt x="268" y="131"/>
                      <a:pt x="269" y="131"/>
                      <a:pt x="270" y="132"/>
                    </a:cubicBezTo>
                    <a:cubicBezTo>
                      <a:pt x="304" y="150"/>
                      <a:pt x="339" y="169"/>
                      <a:pt x="372" y="188"/>
                    </a:cubicBezTo>
                    <a:cubicBezTo>
                      <a:pt x="372" y="188"/>
                      <a:pt x="372" y="188"/>
                      <a:pt x="372" y="188"/>
                    </a:cubicBezTo>
                    <a:cubicBezTo>
                      <a:pt x="373" y="187"/>
                      <a:pt x="373" y="186"/>
                      <a:pt x="374" y="185"/>
                    </a:cubicBezTo>
                    <a:cubicBezTo>
                      <a:pt x="374" y="185"/>
                      <a:pt x="374" y="185"/>
                      <a:pt x="374" y="185"/>
                    </a:cubicBezTo>
                    <a:cubicBezTo>
                      <a:pt x="374" y="185"/>
                      <a:pt x="374" y="185"/>
                      <a:pt x="374" y="185"/>
                    </a:cubicBezTo>
                    <a:cubicBezTo>
                      <a:pt x="340" y="165"/>
                      <a:pt x="306" y="147"/>
                      <a:pt x="272" y="128"/>
                    </a:cubicBezTo>
                    <a:cubicBezTo>
                      <a:pt x="272" y="128"/>
                      <a:pt x="272" y="128"/>
                      <a:pt x="272" y="128"/>
                    </a:cubicBezTo>
                    <a:cubicBezTo>
                      <a:pt x="271" y="128"/>
                      <a:pt x="270" y="127"/>
                      <a:pt x="269" y="127"/>
                    </a:cubicBezTo>
                    <a:cubicBezTo>
                      <a:pt x="269" y="127"/>
                      <a:pt x="269" y="127"/>
                      <a:pt x="269" y="127"/>
                    </a:cubicBezTo>
                    <a:cubicBezTo>
                      <a:pt x="256" y="120"/>
                      <a:pt x="243" y="113"/>
                      <a:pt x="230" y="107"/>
                    </a:cubicBezTo>
                    <a:cubicBezTo>
                      <a:pt x="230" y="107"/>
                      <a:pt x="230" y="107"/>
                      <a:pt x="230" y="107"/>
                    </a:cubicBezTo>
                    <a:cubicBezTo>
                      <a:pt x="229" y="106"/>
                      <a:pt x="228" y="106"/>
                      <a:pt x="227" y="105"/>
                    </a:cubicBezTo>
                    <a:cubicBezTo>
                      <a:pt x="227" y="105"/>
                      <a:pt x="227" y="105"/>
                      <a:pt x="227" y="105"/>
                    </a:cubicBezTo>
                    <a:cubicBezTo>
                      <a:pt x="172" y="77"/>
                      <a:pt x="116" y="51"/>
                      <a:pt x="61" y="26"/>
                    </a:cubicBezTo>
                    <a:cubicBezTo>
                      <a:pt x="61" y="26"/>
                      <a:pt x="61" y="26"/>
                      <a:pt x="61" y="26"/>
                    </a:cubicBezTo>
                    <a:cubicBezTo>
                      <a:pt x="60" y="25"/>
                      <a:pt x="59" y="25"/>
                      <a:pt x="57" y="24"/>
                    </a:cubicBezTo>
                    <a:cubicBezTo>
                      <a:pt x="57" y="24"/>
                      <a:pt x="57" y="24"/>
                      <a:pt x="57" y="24"/>
                    </a:cubicBezTo>
                    <a:cubicBezTo>
                      <a:pt x="39" y="16"/>
                      <a:pt x="20" y="8"/>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9" name="Freeform 263"/>
              <p:cNvSpPr>
                <a:spLocks noEditPoints="1"/>
              </p:cNvSpPr>
              <p:nvPr/>
            </p:nvSpPr>
            <p:spPr bwMode="auto">
              <a:xfrm>
                <a:off x="163" y="2924"/>
                <a:ext cx="539" cy="534"/>
              </a:xfrm>
              <a:custGeom>
                <a:avLst/>
                <a:gdLst>
                  <a:gd name="T0" fmla="*/ 317 w 347"/>
                  <a:gd name="T1" fmla="*/ 194 h 344"/>
                  <a:gd name="T2" fmla="*/ 314 w 347"/>
                  <a:gd name="T3" fmla="*/ 196 h 344"/>
                  <a:gd name="T4" fmla="*/ 342 w 347"/>
                  <a:gd name="T5" fmla="*/ 218 h 344"/>
                  <a:gd name="T6" fmla="*/ 286 w 347"/>
                  <a:gd name="T7" fmla="*/ 262 h 344"/>
                  <a:gd name="T8" fmla="*/ 286 w 347"/>
                  <a:gd name="T9" fmla="*/ 262 h 344"/>
                  <a:gd name="T10" fmla="*/ 283 w 347"/>
                  <a:gd name="T11" fmla="*/ 264 h 344"/>
                  <a:gd name="T12" fmla="*/ 283 w 347"/>
                  <a:gd name="T13" fmla="*/ 264 h 344"/>
                  <a:gd name="T14" fmla="*/ 164 w 347"/>
                  <a:gd name="T15" fmla="*/ 344 h 344"/>
                  <a:gd name="T16" fmla="*/ 165 w 347"/>
                  <a:gd name="T17" fmla="*/ 344 h 344"/>
                  <a:gd name="T18" fmla="*/ 165 w 347"/>
                  <a:gd name="T19" fmla="*/ 344 h 344"/>
                  <a:gd name="T20" fmla="*/ 166 w 347"/>
                  <a:gd name="T21" fmla="*/ 344 h 344"/>
                  <a:gd name="T22" fmla="*/ 166 w 347"/>
                  <a:gd name="T23" fmla="*/ 344 h 344"/>
                  <a:gd name="T24" fmla="*/ 284 w 347"/>
                  <a:gd name="T25" fmla="*/ 266 h 344"/>
                  <a:gd name="T26" fmla="*/ 287 w 347"/>
                  <a:gd name="T27" fmla="*/ 263 h 344"/>
                  <a:gd name="T28" fmla="*/ 347 w 347"/>
                  <a:gd name="T29" fmla="*/ 217 h 344"/>
                  <a:gd name="T30" fmla="*/ 317 w 347"/>
                  <a:gd name="T31" fmla="*/ 194 h 344"/>
                  <a:gd name="T32" fmla="*/ 2 w 347"/>
                  <a:gd name="T33" fmla="*/ 0 h 344"/>
                  <a:gd name="T34" fmla="*/ 1 w 347"/>
                  <a:gd name="T35" fmla="*/ 1 h 344"/>
                  <a:gd name="T36" fmla="*/ 1 w 347"/>
                  <a:gd name="T37" fmla="*/ 2 h 344"/>
                  <a:gd name="T38" fmla="*/ 0 w 347"/>
                  <a:gd name="T39" fmla="*/ 3 h 344"/>
                  <a:gd name="T40" fmla="*/ 251 w 347"/>
                  <a:gd name="T41" fmla="*/ 151 h 344"/>
                  <a:gd name="T42" fmla="*/ 253 w 347"/>
                  <a:gd name="T43" fmla="*/ 153 h 344"/>
                  <a:gd name="T44" fmla="*/ 284 w 347"/>
                  <a:gd name="T45" fmla="*/ 175 h 344"/>
                  <a:gd name="T46" fmla="*/ 285 w 347"/>
                  <a:gd name="T47" fmla="*/ 174 h 344"/>
                  <a:gd name="T48" fmla="*/ 286 w 347"/>
                  <a:gd name="T49" fmla="*/ 172 h 344"/>
                  <a:gd name="T50" fmla="*/ 256 w 347"/>
                  <a:gd name="T51" fmla="*/ 150 h 344"/>
                  <a:gd name="T52" fmla="*/ 256 w 347"/>
                  <a:gd name="T53" fmla="*/ 150 h 344"/>
                  <a:gd name="T54" fmla="*/ 253 w 347"/>
                  <a:gd name="T55" fmla="*/ 149 h 344"/>
                  <a:gd name="T56" fmla="*/ 253 w 347"/>
                  <a:gd name="T57" fmla="*/ 149 h 344"/>
                  <a:gd name="T58" fmla="*/ 2 w 347"/>
                  <a:gd name="T59"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7" h="344">
                    <a:moveTo>
                      <a:pt x="317" y="194"/>
                    </a:moveTo>
                    <a:cubicBezTo>
                      <a:pt x="316" y="195"/>
                      <a:pt x="315" y="196"/>
                      <a:pt x="314" y="196"/>
                    </a:cubicBezTo>
                    <a:cubicBezTo>
                      <a:pt x="324" y="204"/>
                      <a:pt x="333" y="211"/>
                      <a:pt x="342" y="218"/>
                    </a:cubicBezTo>
                    <a:cubicBezTo>
                      <a:pt x="323" y="233"/>
                      <a:pt x="304" y="248"/>
                      <a:pt x="286" y="262"/>
                    </a:cubicBezTo>
                    <a:cubicBezTo>
                      <a:pt x="286" y="262"/>
                      <a:pt x="286" y="262"/>
                      <a:pt x="286" y="262"/>
                    </a:cubicBezTo>
                    <a:cubicBezTo>
                      <a:pt x="285" y="263"/>
                      <a:pt x="284" y="264"/>
                      <a:pt x="283" y="264"/>
                    </a:cubicBezTo>
                    <a:cubicBezTo>
                      <a:pt x="283" y="264"/>
                      <a:pt x="283" y="264"/>
                      <a:pt x="283" y="264"/>
                    </a:cubicBezTo>
                    <a:cubicBezTo>
                      <a:pt x="243" y="294"/>
                      <a:pt x="203" y="320"/>
                      <a:pt x="164" y="344"/>
                    </a:cubicBezTo>
                    <a:cubicBezTo>
                      <a:pt x="165" y="344"/>
                      <a:pt x="165" y="344"/>
                      <a:pt x="165" y="344"/>
                    </a:cubicBezTo>
                    <a:cubicBezTo>
                      <a:pt x="165" y="344"/>
                      <a:pt x="165" y="344"/>
                      <a:pt x="165" y="344"/>
                    </a:cubicBezTo>
                    <a:cubicBezTo>
                      <a:pt x="165" y="344"/>
                      <a:pt x="165" y="344"/>
                      <a:pt x="166" y="344"/>
                    </a:cubicBezTo>
                    <a:cubicBezTo>
                      <a:pt x="166" y="344"/>
                      <a:pt x="166" y="344"/>
                      <a:pt x="166" y="344"/>
                    </a:cubicBezTo>
                    <a:cubicBezTo>
                      <a:pt x="205" y="321"/>
                      <a:pt x="245" y="295"/>
                      <a:pt x="284" y="266"/>
                    </a:cubicBezTo>
                    <a:cubicBezTo>
                      <a:pt x="285" y="265"/>
                      <a:pt x="286" y="264"/>
                      <a:pt x="287" y="263"/>
                    </a:cubicBezTo>
                    <a:cubicBezTo>
                      <a:pt x="307" y="249"/>
                      <a:pt x="327" y="233"/>
                      <a:pt x="347" y="217"/>
                    </a:cubicBezTo>
                    <a:cubicBezTo>
                      <a:pt x="337" y="209"/>
                      <a:pt x="327" y="202"/>
                      <a:pt x="317" y="194"/>
                    </a:cubicBezTo>
                    <a:moveTo>
                      <a:pt x="2" y="0"/>
                    </a:moveTo>
                    <a:cubicBezTo>
                      <a:pt x="2" y="0"/>
                      <a:pt x="1" y="0"/>
                      <a:pt x="1" y="1"/>
                    </a:cubicBezTo>
                    <a:cubicBezTo>
                      <a:pt x="1" y="1"/>
                      <a:pt x="1" y="1"/>
                      <a:pt x="1" y="2"/>
                    </a:cubicBezTo>
                    <a:cubicBezTo>
                      <a:pt x="0" y="2"/>
                      <a:pt x="0" y="3"/>
                      <a:pt x="0" y="3"/>
                    </a:cubicBezTo>
                    <a:cubicBezTo>
                      <a:pt x="88" y="48"/>
                      <a:pt x="173" y="99"/>
                      <a:pt x="251" y="151"/>
                    </a:cubicBezTo>
                    <a:cubicBezTo>
                      <a:pt x="251" y="152"/>
                      <a:pt x="252" y="152"/>
                      <a:pt x="253" y="153"/>
                    </a:cubicBezTo>
                    <a:cubicBezTo>
                      <a:pt x="263" y="160"/>
                      <a:pt x="274" y="167"/>
                      <a:pt x="284" y="175"/>
                    </a:cubicBezTo>
                    <a:cubicBezTo>
                      <a:pt x="284" y="174"/>
                      <a:pt x="284" y="174"/>
                      <a:pt x="285" y="174"/>
                    </a:cubicBezTo>
                    <a:cubicBezTo>
                      <a:pt x="285" y="173"/>
                      <a:pt x="286" y="173"/>
                      <a:pt x="286" y="172"/>
                    </a:cubicBezTo>
                    <a:cubicBezTo>
                      <a:pt x="276" y="165"/>
                      <a:pt x="266" y="157"/>
                      <a:pt x="256" y="150"/>
                    </a:cubicBezTo>
                    <a:cubicBezTo>
                      <a:pt x="256" y="150"/>
                      <a:pt x="256" y="150"/>
                      <a:pt x="256" y="150"/>
                    </a:cubicBezTo>
                    <a:cubicBezTo>
                      <a:pt x="255" y="150"/>
                      <a:pt x="254" y="149"/>
                      <a:pt x="253" y="149"/>
                    </a:cubicBezTo>
                    <a:cubicBezTo>
                      <a:pt x="253" y="149"/>
                      <a:pt x="253" y="149"/>
                      <a:pt x="253" y="149"/>
                    </a:cubicBezTo>
                    <a:cubicBezTo>
                      <a:pt x="176" y="96"/>
                      <a:pt x="90" y="45"/>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00" name="Freeform 264"/>
              <p:cNvSpPr>
                <a:spLocks noEditPoints="1"/>
              </p:cNvSpPr>
              <p:nvPr/>
            </p:nvSpPr>
            <p:spPr bwMode="auto">
              <a:xfrm>
                <a:off x="782" y="1595"/>
                <a:ext cx="1451" cy="2158"/>
              </a:xfrm>
              <a:custGeom>
                <a:avLst/>
                <a:gdLst>
                  <a:gd name="T0" fmla="*/ 0 w 934"/>
                  <a:gd name="T1" fmla="*/ 1389 h 1390"/>
                  <a:gd name="T2" fmla="*/ 1 w 934"/>
                  <a:gd name="T3" fmla="*/ 1390 h 1390"/>
                  <a:gd name="T4" fmla="*/ 216 w 934"/>
                  <a:gd name="T5" fmla="*/ 1327 h 1390"/>
                  <a:gd name="T6" fmla="*/ 325 w 934"/>
                  <a:gd name="T7" fmla="*/ 1276 h 1390"/>
                  <a:gd name="T8" fmla="*/ 321 w 934"/>
                  <a:gd name="T9" fmla="*/ 1278 h 1390"/>
                  <a:gd name="T10" fmla="*/ 220 w 934"/>
                  <a:gd name="T11" fmla="*/ 1325 h 1390"/>
                  <a:gd name="T12" fmla="*/ 325 w 934"/>
                  <a:gd name="T13" fmla="*/ 1278 h 1390"/>
                  <a:gd name="T14" fmla="*/ 328 w 934"/>
                  <a:gd name="T15" fmla="*/ 1274 h 1390"/>
                  <a:gd name="T16" fmla="*/ 329 w 934"/>
                  <a:gd name="T17" fmla="*/ 1276 h 1390"/>
                  <a:gd name="T18" fmla="*/ 482 w 934"/>
                  <a:gd name="T19" fmla="*/ 1180 h 1390"/>
                  <a:gd name="T20" fmla="*/ 602 w 934"/>
                  <a:gd name="T21" fmla="*/ 1080 h 1390"/>
                  <a:gd name="T22" fmla="*/ 485 w 934"/>
                  <a:gd name="T23" fmla="*/ 1177 h 1390"/>
                  <a:gd name="T24" fmla="*/ 599 w 934"/>
                  <a:gd name="T25" fmla="*/ 1084 h 1390"/>
                  <a:gd name="T26" fmla="*/ 631 w 934"/>
                  <a:gd name="T27" fmla="*/ 1053 h 1390"/>
                  <a:gd name="T28" fmla="*/ 631 w 934"/>
                  <a:gd name="T29" fmla="*/ 1051 h 1390"/>
                  <a:gd name="T30" fmla="*/ 664 w 934"/>
                  <a:gd name="T31" fmla="*/ 1016 h 1390"/>
                  <a:gd name="T32" fmla="*/ 653 w 934"/>
                  <a:gd name="T33" fmla="*/ 1029 h 1390"/>
                  <a:gd name="T34" fmla="*/ 653 w 934"/>
                  <a:gd name="T35" fmla="*/ 1030 h 1390"/>
                  <a:gd name="T36" fmla="*/ 716 w 934"/>
                  <a:gd name="T37" fmla="*/ 953 h 1390"/>
                  <a:gd name="T38" fmla="*/ 713 w 934"/>
                  <a:gd name="T39" fmla="*/ 957 h 1390"/>
                  <a:gd name="T40" fmla="*/ 690 w 934"/>
                  <a:gd name="T41" fmla="*/ 988 h 1390"/>
                  <a:gd name="T42" fmla="*/ 735 w 934"/>
                  <a:gd name="T43" fmla="*/ 930 h 1390"/>
                  <a:gd name="T44" fmla="*/ 736 w 934"/>
                  <a:gd name="T45" fmla="*/ 925 h 1390"/>
                  <a:gd name="T46" fmla="*/ 767 w 934"/>
                  <a:gd name="T47" fmla="*/ 884 h 1390"/>
                  <a:gd name="T48" fmla="*/ 768 w 934"/>
                  <a:gd name="T49" fmla="*/ 879 h 1390"/>
                  <a:gd name="T50" fmla="*/ 781 w 934"/>
                  <a:gd name="T51" fmla="*/ 862 h 1390"/>
                  <a:gd name="T52" fmla="*/ 781 w 934"/>
                  <a:gd name="T53" fmla="*/ 862 h 1390"/>
                  <a:gd name="T54" fmla="*/ 833 w 934"/>
                  <a:gd name="T55" fmla="*/ 763 h 1390"/>
                  <a:gd name="T56" fmla="*/ 831 w 934"/>
                  <a:gd name="T57" fmla="*/ 767 h 1390"/>
                  <a:gd name="T58" fmla="*/ 796 w 934"/>
                  <a:gd name="T59" fmla="*/ 833 h 1390"/>
                  <a:gd name="T60" fmla="*/ 797 w 934"/>
                  <a:gd name="T61" fmla="*/ 834 h 1390"/>
                  <a:gd name="T62" fmla="*/ 834 w 934"/>
                  <a:gd name="T63" fmla="*/ 765 h 1390"/>
                  <a:gd name="T64" fmla="*/ 879 w 934"/>
                  <a:gd name="T65" fmla="*/ 652 h 1390"/>
                  <a:gd name="T66" fmla="*/ 849 w 934"/>
                  <a:gd name="T67" fmla="*/ 731 h 1390"/>
                  <a:gd name="T68" fmla="*/ 901 w 934"/>
                  <a:gd name="T69" fmla="*/ 579 h 1390"/>
                  <a:gd name="T70" fmla="*/ 881 w 934"/>
                  <a:gd name="T71" fmla="*/ 650 h 1390"/>
                  <a:gd name="T72" fmla="*/ 901 w 934"/>
                  <a:gd name="T73" fmla="*/ 579 h 1390"/>
                  <a:gd name="T74" fmla="*/ 902 w 934"/>
                  <a:gd name="T75" fmla="*/ 576 h 1390"/>
                  <a:gd name="T76" fmla="*/ 924 w 934"/>
                  <a:gd name="T77" fmla="*/ 472 h 1390"/>
                  <a:gd name="T78" fmla="*/ 925 w 934"/>
                  <a:gd name="T79" fmla="*/ 459 h 1390"/>
                  <a:gd name="T80" fmla="*/ 925 w 934"/>
                  <a:gd name="T81" fmla="*/ 462 h 1390"/>
                  <a:gd name="T82" fmla="*/ 925 w 934"/>
                  <a:gd name="T83" fmla="*/ 468 h 1390"/>
                  <a:gd name="T84" fmla="*/ 932 w 934"/>
                  <a:gd name="T85" fmla="*/ 399 h 1390"/>
                  <a:gd name="T86" fmla="*/ 933 w 934"/>
                  <a:gd name="T87" fmla="*/ 344 h 1390"/>
                  <a:gd name="T88" fmla="*/ 932 w 934"/>
                  <a:gd name="T89" fmla="*/ 395 h 1390"/>
                  <a:gd name="T90" fmla="*/ 933 w 934"/>
                  <a:gd name="T91" fmla="*/ 340 h 1390"/>
                  <a:gd name="T92" fmla="*/ 882 w 934"/>
                  <a:gd name="T93" fmla="*/ 248 h 1390"/>
                  <a:gd name="T94" fmla="*/ 932 w 934"/>
                  <a:gd name="T95" fmla="*/ 342 h 1390"/>
                  <a:gd name="T96" fmla="*/ 906 w 934"/>
                  <a:gd name="T97" fmla="*/ 282 h 1390"/>
                  <a:gd name="T98" fmla="*/ 905 w 934"/>
                  <a:gd name="T99" fmla="*/ 280 h 1390"/>
                  <a:gd name="T100" fmla="*/ 703 w 934"/>
                  <a:gd name="T101" fmla="*/ 56 h 1390"/>
                  <a:gd name="T102" fmla="*/ 784 w 934"/>
                  <a:gd name="T103" fmla="*/ 132 h 1390"/>
                  <a:gd name="T104" fmla="*/ 872 w 934"/>
                  <a:gd name="T105" fmla="*/ 233 h 1390"/>
                  <a:gd name="T106" fmla="*/ 873 w 934"/>
                  <a:gd name="T107" fmla="*/ 231 h 1390"/>
                  <a:gd name="T108" fmla="*/ 785 w 934"/>
                  <a:gd name="T109" fmla="*/ 129 h 1390"/>
                  <a:gd name="T110" fmla="*/ 730 w 934"/>
                  <a:gd name="T111" fmla="*/ 77 h 1390"/>
                  <a:gd name="T112" fmla="*/ 705 w 934"/>
                  <a:gd name="T113" fmla="*/ 55 h 1390"/>
                  <a:gd name="T114" fmla="*/ 708 w 934"/>
                  <a:gd name="T115" fmla="*/ 0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4" h="1390">
                    <a:moveTo>
                      <a:pt x="215" y="1326"/>
                    </a:moveTo>
                    <a:cubicBezTo>
                      <a:pt x="209" y="1328"/>
                      <a:pt x="203" y="1331"/>
                      <a:pt x="196" y="1333"/>
                    </a:cubicBezTo>
                    <a:cubicBezTo>
                      <a:pt x="132" y="1357"/>
                      <a:pt x="66" y="1376"/>
                      <a:pt x="0" y="1389"/>
                    </a:cubicBezTo>
                    <a:cubicBezTo>
                      <a:pt x="0" y="1389"/>
                      <a:pt x="0" y="1389"/>
                      <a:pt x="0" y="1389"/>
                    </a:cubicBezTo>
                    <a:cubicBezTo>
                      <a:pt x="0" y="1389"/>
                      <a:pt x="0" y="1389"/>
                      <a:pt x="0" y="1389"/>
                    </a:cubicBezTo>
                    <a:cubicBezTo>
                      <a:pt x="0" y="1389"/>
                      <a:pt x="1" y="1389"/>
                      <a:pt x="1" y="1390"/>
                    </a:cubicBezTo>
                    <a:cubicBezTo>
                      <a:pt x="1" y="1390"/>
                      <a:pt x="1" y="1390"/>
                      <a:pt x="1" y="1390"/>
                    </a:cubicBezTo>
                    <a:cubicBezTo>
                      <a:pt x="67" y="1377"/>
                      <a:pt x="132" y="1358"/>
                      <a:pt x="196" y="1334"/>
                    </a:cubicBezTo>
                    <a:cubicBezTo>
                      <a:pt x="203" y="1332"/>
                      <a:pt x="209" y="1329"/>
                      <a:pt x="216" y="1327"/>
                    </a:cubicBezTo>
                    <a:cubicBezTo>
                      <a:pt x="216" y="1326"/>
                      <a:pt x="216" y="1326"/>
                      <a:pt x="215" y="1326"/>
                    </a:cubicBezTo>
                    <a:moveTo>
                      <a:pt x="325" y="1276"/>
                    </a:moveTo>
                    <a:cubicBezTo>
                      <a:pt x="325" y="1276"/>
                      <a:pt x="325" y="1276"/>
                      <a:pt x="325" y="1276"/>
                    </a:cubicBezTo>
                    <a:cubicBezTo>
                      <a:pt x="325" y="1276"/>
                      <a:pt x="325" y="1276"/>
                      <a:pt x="325" y="1276"/>
                    </a:cubicBezTo>
                    <a:cubicBezTo>
                      <a:pt x="323" y="1277"/>
                      <a:pt x="322" y="1278"/>
                      <a:pt x="321" y="1278"/>
                    </a:cubicBezTo>
                    <a:cubicBezTo>
                      <a:pt x="321" y="1278"/>
                      <a:pt x="321" y="1278"/>
                      <a:pt x="321" y="1278"/>
                    </a:cubicBezTo>
                    <a:cubicBezTo>
                      <a:pt x="288" y="1295"/>
                      <a:pt x="254" y="1310"/>
                      <a:pt x="219" y="1324"/>
                    </a:cubicBezTo>
                    <a:cubicBezTo>
                      <a:pt x="220" y="1324"/>
                      <a:pt x="220" y="1325"/>
                      <a:pt x="220" y="1325"/>
                    </a:cubicBezTo>
                    <a:cubicBezTo>
                      <a:pt x="220" y="1325"/>
                      <a:pt x="220" y="1325"/>
                      <a:pt x="220" y="1325"/>
                    </a:cubicBezTo>
                    <a:cubicBezTo>
                      <a:pt x="255" y="1311"/>
                      <a:pt x="288" y="1296"/>
                      <a:pt x="321" y="1279"/>
                    </a:cubicBezTo>
                    <a:cubicBezTo>
                      <a:pt x="322" y="1279"/>
                      <a:pt x="324" y="1278"/>
                      <a:pt x="325" y="1278"/>
                    </a:cubicBezTo>
                    <a:cubicBezTo>
                      <a:pt x="325" y="1278"/>
                      <a:pt x="325" y="1278"/>
                      <a:pt x="325" y="1278"/>
                    </a:cubicBezTo>
                    <a:cubicBezTo>
                      <a:pt x="325" y="1277"/>
                      <a:pt x="325" y="1277"/>
                      <a:pt x="325" y="1276"/>
                    </a:cubicBezTo>
                    <a:moveTo>
                      <a:pt x="482" y="1180"/>
                    </a:moveTo>
                    <a:cubicBezTo>
                      <a:pt x="434" y="1215"/>
                      <a:pt x="382" y="1246"/>
                      <a:pt x="328" y="1274"/>
                    </a:cubicBezTo>
                    <a:cubicBezTo>
                      <a:pt x="328" y="1274"/>
                      <a:pt x="328" y="1274"/>
                      <a:pt x="328" y="1274"/>
                    </a:cubicBezTo>
                    <a:cubicBezTo>
                      <a:pt x="329" y="1275"/>
                      <a:pt x="329" y="1275"/>
                      <a:pt x="329" y="1276"/>
                    </a:cubicBezTo>
                    <a:cubicBezTo>
                      <a:pt x="329" y="1276"/>
                      <a:pt x="329" y="1276"/>
                      <a:pt x="329" y="1276"/>
                    </a:cubicBezTo>
                    <a:cubicBezTo>
                      <a:pt x="329" y="1276"/>
                      <a:pt x="329" y="1276"/>
                      <a:pt x="329" y="1276"/>
                    </a:cubicBezTo>
                    <a:cubicBezTo>
                      <a:pt x="383" y="1248"/>
                      <a:pt x="434" y="1216"/>
                      <a:pt x="482" y="1181"/>
                    </a:cubicBezTo>
                    <a:cubicBezTo>
                      <a:pt x="482" y="1181"/>
                      <a:pt x="482" y="1180"/>
                      <a:pt x="482" y="1180"/>
                    </a:cubicBezTo>
                    <a:moveTo>
                      <a:pt x="631" y="1051"/>
                    </a:moveTo>
                    <a:cubicBezTo>
                      <a:pt x="622" y="1061"/>
                      <a:pt x="612" y="1070"/>
                      <a:pt x="602" y="1080"/>
                    </a:cubicBezTo>
                    <a:cubicBezTo>
                      <a:pt x="602" y="1080"/>
                      <a:pt x="602" y="1080"/>
                      <a:pt x="602" y="1080"/>
                    </a:cubicBezTo>
                    <a:cubicBezTo>
                      <a:pt x="601" y="1081"/>
                      <a:pt x="600" y="1082"/>
                      <a:pt x="599" y="1083"/>
                    </a:cubicBezTo>
                    <a:cubicBezTo>
                      <a:pt x="599" y="1083"/>
                      <a:pt x="599" y="1083"/>
                      <a:pt x="599" y="1083"/>
                    </a:cubicBezTo>
                    <a:cubicBezTo>
                      <a:pt x="563" y="1117"/>
                      <a:pt x="525" y="1148"/>
                      <a:pt x="485" y="1177"/>
                    </a:cubicBezTo>
                    <a:cubicBezTo>
                      <a:pt x="485" y="1178"/>
                      <a:pt x="486" y="1178"/>
                      <a:pt x="486" y="1179"/>
                    </a:cubicBezTo>
                    <a:cubicBezTo>
                      <a:pt x="486" y="1179"/>
                      <a:pt x="486" y="1179"/>
                      <a:pt x="486" y="1179"/>
                    </a:cubicBezTo>
                    <a:cubicBezTo>
                      <a:pt x="526" y="1150"/>
                      <a:pt x="564" y="1118"/>
                      <a:pt x="599" y="1084"/>
                    </a:cubicBezTo>
                    <a:cubicBezTo>
                      <a:pt x="600" y="1083"/>
                      <a:pt x="601" y="1083"/>
                      <a:pt x="602" y="1082"/>
                    </a:cubicBezTo>
                    <a:cubicBezTo>
                      <a:pt x="612" y="1072"/>
                      <a:pt x="622" y="1063"/>
                      <a:pt x="631" y="1053"/>
                    </a:cubicBezTo>
                    <a:cubicBezTo>
                      <a:pt x="631" y="1053"/>
                      <a:pt x="631" y="1053"/>
                      <a:pt x="631" y="1053"/>
                    </a:cubicBezTo>
                    <a:cubicBezTo>
                      <a:pt x="631" y="1053"/>
                      <a:pt x="631" y="1052"/>
                      <a:pt x="631" y="1052"/>
                    </a:cubicBezTo>
                    <a:cubicBezTo>
                      <a:pt x="631" y="1052"/>
                      <a:pt x="631" y="1051"/>
                      <a:pt x="631" y="1051"/>
                    </a:cubicBezTo>
                    <a:cubicBezTo>
                      <a:pt x="631" y="1051"/>
                      <a:pt x="631" y="1051"/>
                      <a:pt x="631" y="1051"/>
                    </a:cubicBezTo>
                    <a:moveTo>
                      <a:pt x="667" y="1014"/>
                    </a:moveTo>
                    <a:cubicBezTo>
                      <a:pt x="667" y="1014"/>
                      <a:pt x="667" y="1014"/>
                      <a:pt x="667" y="1014"/>
                    </a:cubicBezTo>
                    <a:cubicBezTo>
                      <a:pt x="666" y="1015"/>
                      <a:pt x="665" y="1015"/>
                      <a:pt x="664" y="1016"/>
                    </a:cubicBezTo>
                    <a:cubicBezTo>
                      <a:pt x="664" y="1016"/>
                      <a:pt x="664" y="1016"/>
                      <a:pt x="664" y="1016"/>
                    </a:cubicBezTo>
                    <a:cubicBezTo>
                      <a:pt x="660" y="1020"/>
                      <a:pt x="656" y="1024"/>
                      <a:pt x="652" y="1028"/>
                    </a:cubicBezTo>
                    <a:cubicBezTo>
                      <a:pt x="653" y="1029"/>
                      <a:pt x="653" y="1029"/>
                      <a:pt x="653" y="1029"/>
                    </a:cubicBezTo>
                    <a:cubicBezTo>
                      <a:pt x="653" y="1029"/>
                      <a:pt x="653" y="1029"/>
                      <a:pt x="653" y="1030"/>
                    </a:cubicBezTo>
                    <a:cubicBezTo>
                      <a:pt x="653" y="1030"/>
                      <a:pt x="653" y="1030"/>
                      <a:pt x="653" y="1030"/>
                    </a:cubicBezTo>
                    <a:cubicBezTo>
                      <a:pt x="653" y="1030"/>
                      <a:pt x="653" y="1030"/>
                      <a:pt x="653" y="1030"/>
                    </a:cubicBezTo>
                    <a:cubicBezTo>
                      <a:pt x="658" y="1024"/>
                      <a:pt x="663" y="1019"/>
                      <a:pt x="667" y="1014"/>
                    </a:cubicBezTo>
                    <a:moveTo>
                      <a:pt x="734" y="929"/>
                    </a:moveTo>
                    <a:cubicBezTo>
                      <a:pt x="728" y="937"/>
                      <a:pt x="722" y="945"/>
                      <a:pt x="716" y="953"/>
                    </a:cubicBezTo>
                    <a:cubicBezTo>
                      <a:pt x="716" y="953"/>
                      <a:pt x="716" y="953"/>
                      <a:pt x="716" y="953"/>
                    </a:cubicBezTo>
                    <a:cubicBezTo>
                      <a:pt x="715" y="955"/>
                      <a:pt x="714" y="956"/>
                      <a:pt x="713" y="957"/>
                    </a:cubicBezTo>
                    <a:cubicBezTo>
                      <a:pt x="713" y="957"/>
                      <a:pt x="713" y="957"/>
                      <a:pt x="713" y="957"/>
                    </a:cubicBezTo>
                    <a:cubicBezTo>
                      <a:pt x="706" y="966"/>
                      <a:pt x="699" y="974"/>
                      <a:pt x="692" y="983"/>
                    </a:cubicBezTo>
                    <a:cubicBezTo>
                      <a:pt x="692" y="984"/>
                      <a:pt x="691" y="985"/>
                      <a:pt x="690" y="986"/>
                    </a:cubicBezTo>
                    <a:cubicBezTo>
                      <a:pt x="690" y="987"/>
                      <a:pt x="690" y="987"/>
                      <a:pt x="690" y="988"/>
                    </a:cubicBezTo>
                    <a:cubicBezTo>
                      <a:pt x="698" y="978"/>
                      <a:pt x="706" y="968"/>
                      <a:pt x="714" y="958"/>
                    </a:cubicBezTo>
                    <a:cubicBezTo>
                      <a:pt x="714" y="957"/>
                      <a:pt x="715" y="956"/>
                      <a:pt x="716" y="955"/>
                    </a:cubicBezTo>
                    <a:cubicBezTo>
                      <a:pt x="722" y="947"/>
                      <a:pt x="729" y="939"/>
                      <a:pt x="735" y="930"/>
                    </a:cubicBezTo>
                    <a:cubicBezTo>
                      <a:pt x="734" y="930"/>
                      <a:pt x="734" y="929"/>
                      <a:pt x="734" y="929"/>
                    </a:cubicBezTo>
                    <a:moveTo>
                      <a:pt x="766" y="882"/>
                    </a:moveTo>
                    <a:cubicBezTo>
                      <a:pt x="757" y="897"/>
                      <a:pt x="747" y="911"/>
                      <a:pt x="736" y="925"/>
                    </a:cubicBezTo>
                    <a:cubicBezTo>
                      <a:pt x="737" y="926"/>
                      <a:pt x="737" y="926"/>
                      <a:pt x="737" y="927"/>
                    </a:cubicBezTo>
                    <a:cubicBezTo>
                      <a:pt x="737" y="927"/>
                      <a:pt x="737" y="927"/>
                      <a:pt x="737" y="927"/>
                    </a:cubicBezTo>
                    <a:cubicBezTo>
                      <a:pt x="747" y="913"/>
                      <a:pt x="757" y="898"/>
                      <a:pt x="767" y="884"/>
                    </a:cubicBezTo>
                    <a:cubicBezTo>
                      <a:pt x="767" y="883"/>
                      <a:pt x="766" y="883"/>
                      <a:pt x="766" y="882"/>
                    </a:cubicBezTo>
                    <a:moveTo>
                      <a:pt x="780" y="860"/>
                    </a:moveTo>
                    <a:cubicBezTo>
                      <a:pt x="776" y="866"/>
                      <a:pt x="772" y="872"/>
                      <a:pt x="768" y="879"/>
                    </a:cubicBezTo>
                    <a:cubicBezTo>
                      <a:pt x="769" y="879"/>
                      <a:pt x="769" y="880"/>
                      <a:pt x="769" y="880"/>
                    </a:cubicBezTo>
                    <a:cubicBezTo>
                      <a:pt x="769" y="880"/>
                      <a:pt x="769" y="880"/>
                      <a:pt x="769" y="880"/>
                    </a:cubicBezTo>
                    <a:cubicBezTo>
                      <a:pt x="773" y="874"/>
                      <a:pt x="777" y="868"/>
                      <a:pt x="781" y="862"/>
                    </a:cubicBezTo>
                    <a:cubicBezTo>
                      <a:pt x="781" y="862"/>
                      <a:pt x="781" y="862"/>
                      <a:pt x="781" y="862"/>
                    </a:cubicBezTo>
                    <a:cubicBezTo>
                      <a:pt x="781" y="862"/>
                      <a:pt x="781" y="862"/>
                      <a:pt x="781" y="862"/>
                    </a:cubicBezTo>
                    <a:cubicBezTo>
                      <a:pt x="781" y="862"/>
                      <a:pt x="781" y="862"/>
                      <a:pt x="781" y="862"/>
                    </a:cubicBezTo>
                    <a:cubicBezTo>
                      <a:pt x="780" y="861"/>
                      <a:pt x="780" y="861"/>
                      <a:pt x="780" y="860"/>
                    </a:cubicBezTo>
                    <a:moveTo>
                      <a:pt x="847" y="733"/>
                    </a:moveTo>
                    <a:cubicBezTo>
                      <a:pt x="843" y="743"/>
                      <a:pt x="838" y="753"/>
                      <a:pt x="833" y="763"/>
                    </a:cubicBezTo>
                    <a:cubicBezTo>
                      <a:pt x="833" y="763"/>
                      <a:pt x="833" y="763"/>
                      <a:pt x="833" y="763"/>
                    </a:cubicBezTo>
                    <a:cubicBezTo>
                      <a:pt x="832" y="765"/>
                      <a:pt x="832" y="766"/>
                      <a:pt x="831" y="767"/>
                    </a:cubicBezTo>
                    <a:cubicBezTo>
                      <a:pt x="831" y="767"/>
                      <a:pt x="831" y="767"/>
                      <a:pt x="831" y="767"/>
                    </a:cubicBezTo>
                    <a:cubicBezTo>
                      <a:pt x="829" y="772"/>
                      <a:pt x="826" y="777"/>
                      <a:pt x="824" y="782"/>
                    </a:cubicBezTo>
                    <a:cubicBezTo>
                      <a:pt x="815" y="800"/>
                      <a:pt x="806" y="817"/>
                      <a:pt x="796" y="833"/>
                    </a:cubicBezTo>
                    <a:cubicBezTo>
                      <a:pt x="796" y="833"/>
                      <a:pt x="796" y="833"/>
                      <a:pt x="796" y="833"/>
                    </a:cubicBezTo>
                    <a:cubicBezTo>
                      <a:pt x="796" y="833"/>
                      <a:pt x="796" y="833"/>
                      <a:pt x="796" y="833"/>
                    </a:cubicBezTo>
                    <a:cubicBezTo>
                      <a:pt x="796" y="834"/>
                      <a:pt x="797" y="834"/>
                      <a:pt x="797" y="834"/>
                    </a:cubicBezTo>
                    <a:cubicBezTo>
                      <a:pt x="797" y="834"/>
                      <a:pt x="797" y="834"/>
                      <a:pt x="797" y="834"/>
                    </a:cubicBezTo>
                    <a:cubicBezTo>
                      <a:pt x="806" y="818"/>
                      <a:pt x="815" y="801"/>
                      <a:pt x="824" y="784"/>
                    </a:cubicBezTo>
                    <a:cubicBezTo>
                      <a:pt x="827" y="779"/>
                      <a:pt x="829" y="774"/>
                      <a:pt x="832" y="769"/>
                    </a:cubicBezTo>
                    <a:cubicBezTo>
                      <a:pt x="832" y="768"/>
                      <a:pt x="833" y="766"/>
                      <a:pt x="834" y="765"/>
                    </a:cubicBezTo>
                    <a:cubicBezTo>
                      <a:pt x="838" y="755"/>
                      <a:pt x="843" y="745"/>
                      <a:pt x="848" y="735"/>
                    </a:cubicBezTo>
                    <a:cubicBezTo>
                      <a:pt x="848" y="734"/>
                      <a:pt x="847" y="733"/>
                      <a:pt x="847" y="733"/>
                    </a:cubicBezTo>
                    <a:moveTo>
                      <a:pt x="879" y="652"/>
                    </a:moveTo>
                    <a:cubicBezTo>
                      <a:pt x="870" y="678"/>
                      <a:pt x="860" y="704"/>
                      <a:pt x="849" y="729"/>
                    </a:cubicBezTo>
                    <a:cubicBezTo>
                      <a:pt x="849" y="730"/>
                      <a:pt x="849" y="730"/>
                      <a:pt x="849" y="731"/>
                    </a:cubicBezTo>
                    <a:cubicBezTo>
                      <a:pt x="849" y="731"/>
                      <a:pt x="849" y="731"/>
                      <a:pt x="849" y="731"/>
                    </a:cubicBezTo>
                    <a:cubicBezTo>
                      <a:pt x="861" y="705"/>
                      <a:pt x="871" y="679"/>
                      <a:pt x="880" y="653"/>
                    </a:cubicBezTo>
                    <a:cubicBezTo>
                      <a:pt x="880" y="653"/>
                      <a:pt x="880" y="652"/>
                      <a:pt x="879" y="652"/>
                    </a:cubicBezTo>
                    <a:moveTo>
                      <a:pt x="901" y="579"/>
                    </a:moveTo>
                    <a:cubicBezTo>
                      <a:pt x="895" y="602"/>
                      <a:pt x="888" y="625"/>
                      <a:pt x="881" y="648"/>
                    </a:cubicBezTo>
                    <a:cubicBezTo>
                      <a:pt x="881" y="648"/>
                      <a:pt x="881" y="649"/>
                      <a:pt x="881" y="650"/>
                    </a:cubicBezTo>
                    <a:cubicBezTo>
                      <a:pt x="881" y="650"/>
                      <a:pt x="881" y="650"/>
                      <a:pt x="881" y="650"/>
                    </a:cubicBezTo>
                    <a:cubicBezTo>
                      <a:pt x="889" y="627"/>
                      <a:pt x="896" y="604"/>
                      <a:pt x="902" y="581"/>
                    </a:cubicBezTo>
                    <a:cubicBezTo>
                      <a:pt x="902" y="581"/>
                      <a:pt x="902" y="581"/>
                      <a:pt x="902" y="581"/>
                    </a:cubicBezTo>
                    <a:cubicBezTo>
                      <a:pt x="902" y="580"/>
                      <a:pt x="902" y="580"/>
                      <a:pt x="901" y="579"/>
                    </a:cubicBezTo>
                    <a:cubicBezTo>
                      <a:pt x="901" y="579"/>
                      <a:pt x="901" y="579"/>
                      <a:pt x="901" y="579"/>
                    </a:cubicBezTo>
                    <a:moveTo>
                      <a:pt x="924" y="471"/>
                    </a:moveTo>
                    <a:cubicBezTo>
                      <a:pt x="918" y="506"/>
                      <a:pt x="911" y="541"/>
                      <a:pt x="902" y="576"/>
                    </a:cubicBezTo>
                    <a:cubicBezTo>
                      <a:pt x="903" y="576"/>
                      <a:pt x="903" y="577"/>
                      <a:pt x="903" y="577"/>
                    </a:cubicBezTo>
                    <a:cubicBezTo>
                      <a:pt x="903" y="577"/>
                      <a:pt x="903" y="577"/>
                      <a:pt x="903" y="577"/>
                    </a:cubicBezTo>
                    <a:cubicBezTo>
                      <a:pt x="912" y="542"/>
                      <a:pt x="919" y="507"/>
                      <a:pt x="924" y="472"/>
                    </a:cubicBezTo>
                    <a:cubicBezTo>
                      <a:pt x="924" y="472"/>
                      <a:pt x="924" y="471"/>
                      <a:pt x="924" y="471"/>
                    </a:cubicBezTo>
                    <a:moveTo>
                      <a:pt x="931" y="397"/>
                    </a:moveTo>
                    <a:cubicBezTo>
                      <a:pt x="930" y="418"/>
                      <a:pt x="928" y="438"/>
                      <a:pt x="925" y="459"/>
                    </a:cubicBezTo>
                    <a:cubicBezTo>
                      <a:pt x="925" y="459"/>
                      <a:pt x="925" y="459"/>
                      <a:pt x="925" y="459"/>
                    </a:cubicBezTo>
                    <a:cubicBezTo>
                      <a:pt x="925" y="460"/>
                      <a:pt x="925" y="461"/>
                      <a:pt x="925" y="462"/>
                    </a:cubicBezTo>
                    <a:cubicBezTo>
                      <a:pt x="925" y="462"/>
                      <a:pt x="925" y="462"/>
                      <a:pt x="925" y="462"/>
                    </a:cubicBezTo>
                    <a:cubicBezTo>
                      <a:pt x="924" y="464"/>
                      <a:pt x="924" y="465"/>
                      <a:pt x="924" y="467"/>
                    </a:cubicBezTo>
                    <a:cubicBezTo>
                      <a:pt x="924" y="467"/>
                      <a:pt x="924" y="468"/>
                      <a:pt x="925" y="468"/>
                    </a:cubicBezTo>
                    <a:cubicBezTo>
                      <a:pt x="925" y="468"/>
                      <a:pt x="925" y="468"/>
                      <a:pt x="925" y="468"/>
                    </a:cubicBezTo>
                    <a:cubicBezTo>
                      <a:pt x="925" y="467"/>
                      <a:pt x="925" y="465"/>
                      <a:pt x="925" y="464"/>
                    </a:cubicBezTo>
                    <a:cubicBezTo>
                      <a:pt x="925" y="463"/>
                      <a:pt x="926" y="461"/>
                      <a:pt x="926" y="460"/>
                    </a:cubicBezTo>
                    <a:cubicBezTo>
                      <a:pt x="928" y="440"/>
                      <a:pt x="930" y="419"/>
                      <a:pt x="932" y="399"/>
                    </a:cubicBezTo>
                    <a:cubicBezTo>
                      <a:pt x="931" y="398"/>
                      <a:pt x="931" y="398"/>
                      <a:pt x="931" y="397"/>
                    </a:cubicBezTo>
                    <a:moveTo>
                      <a:pt x="933" y="340"/>
                    </a:moveTo>
                    <a:cubicBezTo>
                      <a:pt x="933" y="341"/>
                      <a:pt x="933" y="343"/>
                      <a:pt x="933" y="344"/>
                    </a:cubicBezTo>
                    <a:cubicBezTo>
                      <a:pt x="933" y="344"/>
                      <a:pt x="933" y="344"/>
                      <a:pt x="933" y="344"/>
                    </a:cubicBezTo>
                    <a:cubicBezTo>
                      <a:pt x="933" y="361"/>
                      <a:pt x="932" y="377"/>
                      <a:pt x="931" y="393"/>
                    </a:cubicBezTo>
                    <a:cubicBezTo>
                      <a:pt x="932" y="394"/>
                      <a:pt x="932" y="394"/>
                      <a:pt x="932" y="395"/>
                    </a:cubicBezTo>
                    <a:cubicBezTo>
                      <a:pt x="932" y="395"/>
                      <a:pt x="932" y="395"/>
                      <a:pt x="932" y="395"/>
                    </a:cubicBezTo>
                    <a:cubicBezTo>
                      <a:pt x="933" y="377"/>
                      <a:pt x="934" y="360"/>
                      <a:pt x="934" y="342"/>
                    </a:cubicBezTo>
                    <a:cubicBezTo>
                      <a:pt x="933" y="341"/>
                      <a:pt x="933" y="341"/>
                      <a:pt x="933" y="340"/>
                    </a:cubicBezTo>
                    <a:moveTo>
                      <a:pt x="882" y="244"/>
                    </a:moveTo>
                    <a:cubicBezTo>
                      <a:pt x="882" y="244"/>
                      <a:pt x="882" y="244"/>
                      <a:pt x="882" y="245"/>
                    </a:cubicBezTo>
                    <a:cubicBezTo>
                      <a:pt x="882" y="245"/>
                      <a:pt x="882" y="246"/>
                      <a:pt x="882" y="248"/>
                    </a:cubicBezTo>
                    <a:cubicBezTo>
                      <a:pt x="891" y="260"/>
                      <a:pt x="899" y="272"/>
                      <a:pt x="905" y="284"/>
                    </a:cubicBezTo>
                    <a:cubicBezTo>
                      <a:pt x="906" y="284"/>
                      <a:pt x="906" y="285"/>
                      <a:pt x="906" y="285"/>
                    </a:cubicBezTo>
                    <a:cubicBezTo>
                      <a:pt x="918" y="305"/>
                      <a:pt x="926" y="324"/>
                      <a:pt x="932" y="342"/>
                    </a:cubicBezTo>
                    <a:cubicBezTo>
                      <a:pt x="932" y="342"/>
                      <a:pt x="932" y="342"/>
                      <a:pt x="932" y="342"/>
                    </a:cubicBezTo>
                    <a:cubicBezTo>
                      <a:pt x="932" y="341"/>
                      <a:pt x="932" y="340"/>
                      <a:pt x="932" y="339"/>
                    </a:cubicBezTo>
                    <a:cubicBezTo>
                      <a:pt x="926" y="321"/>
                      <a:pt x="918" y="302"/>
                      <a:pt x="906" y="282"/>
                    </a:cubicBezTo>
                    <a:cubicBezTo>
                      <a:pt x="906" y="282"/>
                      <a:pt x="906" y="282"/>
                      <a:pt x="906" y="282"/>
                    </a:cubicBezTo>
                    <a:cubicBezTo>
                      <a:pt x="906" y="281"/>
                      <a:pt x="906" y="280"/>
                      <a:pt x="905" y="280"/>
                    </a:cubicBezTo>
                    <a:cubicBezTo>
                      <a:pt x="905" y="280"/>
                      <a:pt x="905" y="280"/>
                      <a:pt x="905" y="280"/>
                    </a:cubicBezTo>
                    <a:cubicBezTo>
                      <a:pt x="899" y="268"/>
                      <a:pt x="891" y="256"/>
                      <a:pt x="882" y="244"/>
                    </a:cubicBezTo>
                    <a:moveTo>
                      <a:pt x="708" y="0"/>
                    </a:moveTo>
                    <a:cubicBezTo>
                      <a:pt x="707" y="18"/>
                      <a:pt x="705" y="37"/>
                      <a:pt x="703" y="56"/>
                    </a:cubicBezTo>
                    <a:cubicBezTo>
                      <a:pt x="711" y="63"/>
                      <a:pt x="719" y="71"/>
                      <a:pt x="728" y="78"/>
                    </a:cubicBezTo>
                    <a:cubicBezTo>
                      <a:pt x="728" y="79"/>
                      <a:pt x="729" y="80"/>
                      <a:pt x="730" y="80"/>
                    </a:cubicBezTo>
                    <a:cubicBezTo>
                      <a:pt x="749" y="97"/>
                      <a:pt x="767" y="114"/>
                      <a:pt x="784" y="132"/>
                    </a:cubicBezTo>
                    <a:cubicBezTo>
                      <a:pt x="784" y="132"/>
                      <a:pt x="784" y="132"/>
                      <a:pt x="784" y="132"/>
                    </a:cubicBezTo>
                    <a:cubicBezTo>
                      <a:pt x="785" y="133"/>
                      <a:pt x="785" y="133"/>
                      <a:pt x="786" y="134"/>
                    </a:cubicBezTo>
                    <a:cubicBezTo>
                      <a:pt x="820" y="169"/>
                      <a:pt x="849" y="202"/>
                      <a:pt x="872" y="233"/>
                    </a:cubicBezTo>
                    <a:cubicBezTo>
                      <a:pt x="872" y="233"/>
                      <a:pt x="872" y="233"/>
                      <a:pt x="872" y="233"/>
                    </a:cubicBezTo>
                    <a:cubicBezTo>
                      <a:pt x="872" y="232"/>
                      <a:pt x="872" y="232"/>
                      <a:pt x="872" y="231"/>
                    </a:cubicBezTo>
                    <a:cubicBezTo>
                      <a:pt x="872" y="231"/>
                      <a:pt x="873" y="231"/>
                      <a:pt x="873" y="231"/>
                    </a:cubicBezTo>
                    <a:cubicBezTo>
                      <a:pt x="850" y="199"/>
                      <a:pt x="821" y="165"/>
                      <a:pt x="786" y="130"/>
                    </a:cubicBezTo>
                    <a:cubicBezTo>
                      <a:pt x="786" y="130"/>
                      <a:pt x="786" y="130"/>
                      <a:pt x="786" y="130"/>
                    </a:cubicBezTo>
                    <a:cubicBezTo>
                      <a:pt x="786" y="130"/>
                      <a:pt x="785" y="129"/>
                      <a:pt x="785" y="129"/>
                    </a:cubicBezTo>
                    <a:cubicBezTo>
                      <a:pt x="784" y="128"/>
                      <a:pt x="784" y="128"/>
                      <a:pt x="784" y="128"/>
                    </a:cubicBezTo>
                    <a:cubicBezTo>
                      <a:pt x="767" y="111"/>
                      <a:pt x="749" y="94"/>
                      <a:pt x="730" y="77"/>
                    </a:cubicBezTo>
                    <a:cubicBezTo>
                      <a:pt x="730" y="77"/>
                      <a:pt x="730" y="77"/>
                      <a:pt x="730" y="77"/>
                    </a:cubicBezTo>
                    <a:cubicBezTo>
                      <a:pt x="730" y="76"/>
                      <a:pt x="729" y="76"/>
                      <a:pt x="728" y="75"/>
                    </a:cubicBezTo>
                    <a:cubicBezTo>
                      <a:pt x="728" y="75"/>
                      <a:pt x="728" y="75"/>
                      <a:pt x="728" y="75"/>
                    </a:cubicBezTo>
                    <a:cubicBezTo>
                      <a:pt x="721" y="68"/>
                      <a:pt x="713" y="62"/>
                      <a:pt x="705" y="55"/>
                    </a:cubicBezTo>
                    <a:cubicBezTo>
                      <a:pt x="708" y="37"/>
                      <a:pt x="709" y="19"/>
                      <a:pt x="711" y="1"/>
                    </a:cubicBezTo>
                    <a:cubicBezTo>
                      <a:pt x="710" y="1"/>
                      <a:pt x="709" y="0"/>
                      <a:pt x="708" y="0"/>
                    </a:cubicBezTo>
                    <a:cubicBezTo>
                      <a:pt x="708" y="0"/>
                      <a:pt x="708" y="0"/>
                      <a:pt x="70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01" name="Freeform 265"/>
              <p:cNvSpPr>
                <a:spLocks/>
              </p:cNvSpPr>
              <p:nvPr/>
            </p:nvSpPr>
            <p:spPr bwMode="auto">
              <a:xfrm>
                <a:off x="1147" y="3379"/>
                <a:ext cx="50" cy="34"/>
              </a:xfrm>
              <a:custGeom>
                <a:avLst/>
                <a:gdLst>
                  <a:gd name="T0" fmla="*/ 24 w 32"/>
                  <a:gd name="T1" fmla="*/ 0 h 22"/>
                  <a:gd name="T2" fmla="*/ 12 w 32"/>
                  <a:gd name="T3" fmla="*/ 4 h 22"/>
                  <a:gd name="T4" fmla="*/ 11 w 32"/>
                  <a:gd name="T5" fmla="*/ 4 h 22"/>
                  <a:gd name="T6" fmla="*/ 11 w 32"/>
                  <a:gd name="T7" fmla="*/ 4 h 22"/>
                  <a:gd name="T8" fmla="*/ 1 w 32"/>
                  <a:gd name="T9" fmla="*/ 19 h 22"/>
                  <a:gd name="T10" fmla="*/ 2 w 32"/>
                  <a:gd name="T11" fmla="*/ 20 h 22"/>
                  <a:gd name="T12" fmla="*/ 2 w 32"/>
                  <a:gd name="T13" fmla="*/ 20 h 22"/>
                  <a:gd name="T14" fmla="*/ 2 w 32"/>
                  <a:gd name="T15" fmla="*/ 20 h 22"/>
                  <a:gd name="T16" fmla="*/ 4 w 32"/>
                  <a:gd name="T17" fmla="*/ 22 h 22"/>
                  <a:gd name="T18" fmla="*/ 7 w 32"/>
                  <a:gd name="T19" fmla="*/ 22 h 22"/>
                  <a:gd name="T20" fmla="*/ 21 w 32"/>
                  <a:gd name="T21" fmla="*/ 17 h 22"/>
                  <a:gd name="T22" fmla="*/ 25 w 32"/>
                  <a:gd name="T23" fmla="*/ 15 h 22"/>
                  <a:gd name="T24" fmla="*/ 29 w 32"/>
                  <a:gd name="T25" fmla="*/ 2 h 22"/>
                  <a:gd name="T26" fmla="*/ 29 w 32"/>
                  <a:gd name="T27" fmla="*/ 2 h 22"/>
                  <a:gd name="T28" fmla="*/ 29 w 32"/>
                  <a:gd name="T29" fmla="*/ 2 h 22"/>
                  <a:gd name="T30" fmla="*/ 29 w 32"/>
                  <a:gd name="T31" fmla="*/ 2 h 22"/>
                  <a:gd name="T32" fmla="*/ 29 w 32"/>
                  <a:gd name="T33" fmla="*/ 2 h 22"/>
                  <a:gd name="T34" fmla="*/ 28 w 32"/>
                  <a:gd name="T35" fmla="*/ 1 h 22"/>
                  <a:gd name="T36" fmla="*/ 24 w 32"/>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4" y="0"/>
                    </a:moveTo>
                    <a:cubicBezTo>
                      <a:pt x="20" y="0"/>
                      <a:pt x="16" y="2"/>
                      <a:pt x="12" y="4"/>
                    </a:cubicBezTo>
                    <a:cubicBezTo>
                      <a:pt x="12" y="4"/>
                      <a:pt x="11" y="4"/>
                      <a:pt x="11" y="4"/>
                    </a:cubicBezTo>
                    <a:cubicBezTo>
                      <a:pt x="11" y="4"/>
                      <a:pt x="11" y="4"/>
                      <a:pt x="11" y="4"/>
                    </a:cubicBezTo>
                    <a:cubicBezTo>
                      <a:pt x="4" y="9"/>
                      <a:pt x="0" y="15"/>
                      <a:pt x="1" y="19"/>
                    </a:cubicBezTo>
                    <a:cubicBezTo>
                      <a:pt x="1" y="19"/>
                      <a:pt x="1" y="20"/>
                      <a:pt x="2" y="20"/>
                    </a:cubicBezTo>
                    <a:cubicBezTo>
                      <a:pt x="2" y="20"/>
                      <a:pt x="2" y="20"/>
                      <a:pt x="2" y="20"/>
                    </a:cubicBezTo>
                    <a:cubicBezTo>
                      <a:pt x="2" y="20"/>
                      <a:pt x="2" y="20"/>
                      <a:pt x="2" y="20"/>
                    </a:cubicBezTo>
                    <a:cubicBezTo>
                      <a:pt x="2" y="20"/>
                      <a:pt x="3" y="21"/>
                      <a:pt x="4" y="22"/>
                    </a:cubicBezTo>
                    <a:cubicBezTo>
                      <a:pt x="5" y="22"/>
                      <a:pt x="6" y="22"/>
                      <a:pt x="7" y="22"/>
                    </a:cubicBezTo>
                    <a:cubicBezTo>
                      <a:pt x="11" y="22"/>
                      <a:pt x="17" y="20"/>
                      <a:pt x="21" y="17"/>
                    </a:cubicBezTo>
                    <a:cubicBezTo>
                      <a:pt x="23" y="17"/>
                      <a:pt x="24" y="16"/>
                      <a:pt x="25" y="15"/>
                    </a:cubicBezTo>
                    <a:cubicBezTo>
                      <a:pt x="29" y="11"/>
                      <a:pt x="32" y="7"/>
                      <a:pt x="29" y="2"/>
                    </a:cubicBezTo>
                    <a:cubicBezTo>
                      <a:pt x="29" y="2"/>
                      <a:pt x="29" y="2"/>
                      <a:pt x="29" y="2"/>
                    </a:cubicBezTo>
                    <a:cubicBezTo>
                      <a:pt x="29" y="2"/>
                      <a:pt x="29" y="2"/>
                      <a:pt x="29" y="2"/>
                    </a:cubicBezTo>
                    <a:cubicBezTo>
                      <a:pt x="29" y="2"/>
                      <a:pt x="29" y="2"/>
                      <a:pt x="29" y="2"/>
                    </a:cubicBezTo>
                    <a:cubicBezTo>
                      <a:pt x="29" y="2"/>
                      <a:pt x="29" y="2"/>
                      <a:pt x="29" y="2"/>
                    </a:cubicBezTo>
                    <a:cubicBezTo>
                      <a:pt x="28" y="1"/>
                      <a:pt x="28" y="1"/>
                      <a:pt x="28" y="1"/>
                    </a:cubicBezTo>
                    <a:cubicBezTo>
                      <a:pt x="27" y="0"/>
                      <a:pt x="25"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4" name="Freeform 266"/>
              <p:cNvSpPr>
                <a:spLocks/>
              </p:cNvSpPr>
              <p:nvPr/>
            </p:nvSpPr>
            <p:spPr bwMode="auto">
              <a:xfrm>
                <a:off x="911" y="2859"/>
                <a:ext cx="50" cy="45"/>
              </a:xfrm>
              <a:custGeom>
                <a:avLst/>
                <a:gdLst>
                  <a:gd name="T0" fmla="*/ 20 w 32"/>
                  <a:gd name="T1" fmla="*/ 0 h 29"/>
                  <a:gd name="T2" fmla="*/ 11 w 32"/>
                  <a:gd name="T3" fmla="*/ 4 h 29"/>
                  <a:gd name="T4" fmla="*/ 7 w 32"/>
                  <a:gd name="T5" fmla="*/ 6 h 29"/>
                  <a:gd name="T6" fmla="*/ 7 w 32"/>
                  <a:gd name="T7" fmla="*/ 7 h 29"/>
                  <a:gd name="T8" fmla="*/ 6 w 32"/>
                  <a:gd name="T9" fmla="*/ 27 h 29"/>
                  <a:gd name="T10" fmla="*/ 8 w 32"/>
                  <a:gd name="T11" fmla="*/ 28 h 29"/>
                  <a:gd name="T12" fmla="*/ 11 w 32"/>
                  <a:gd name="T13" fmla="*/ 29 h 29"/>
                  <a:gd name="T14" fmla="*/ 13 w 32"/>
                  <a:gd name="T15" fmla="*/ 29 h 29"/>
                  <a:gd name="T16" fmla="*/ 28 w 32"/>
                  <a:gd name="T17" fmla="*/ 21 h 29"/>
                  <a:gd name="T18" fmla="*/ 30 w 32"/>
                  <a:gd name="T19" fmla="*/ 18 h 29"/>
                  <a:gd name="T20" fmla="*/ 32 w 32"/>
                  <a:gd name="T21" fmla="*/ 10 h 29"/>
                  <a:gd name="T22" fmla="*/ 30 w 32"/>
                  <a:gd name="T23" fmla="*/ 5 h 29"/>
                  <a:gd name="T24" fmla="*/ 29 w 32"/>
                  <a:gd name="T25" fmla="*/ 3 h 29"/>
                  <a:gd name="T26" fmla="*/ 20 w 32"/>
                  <a:gd name="T2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9">
                    <a:moveTo>
                      <a:pt x="20" y="0"/>
                    </a:moveTo>
                    <a:cubicBezTo>
                      <a:pt x="17" y="0"/>
                      <a:pt x="14" y="1"/>
                      <a:pt x="11" y="4"/>
                    </a:cubicBezTo>
                    <a:cubicBezTo>
                      <a:pt x="9" y="4"/>
                      <a:pt x="8" y="5"/>
                      <a:pt x="7" y="6"/>
                    </a:cubicBezTo>
                    <a:cubicBezTo>
                      <a:pt x="7" y="6"/>
                      <a:pt x="7" y="7"/>
                      <a:pt x="7" y="7"/>
                    </a:cubicBezTo>
                    <a:cubicBezTo>
                      <a:pt x="2" y="13"/>
                      <a:pt x="0" y="22"/>
                      <a:pt x="6" y="27"/>
                    </a:cubicBezTo>
                    <a:cubicBezTo>
                      <a:pt x="7" y="27"/>
                      <a:pt x="7" y="28"/>
                      <a:pt x="8" y="28"/>
                    </a:cubicBezTo>
                    <a:cubicBezTo>
                      <a:pt x="9" y="28"/>
                      <a:pt x="10" y="29"/>
                      <a:pt x="11" y="29"/>
                    </a:cubicBezTo>
                    <a:cubicBezTo>
                      <a:pt x="12" y="29"/>
                      <a:pt x="13" y="29"/>
                      <a:pt x="13" y="29"/>
                    </a:cubicBezTo>
                    <a:cubicBezTo>
                      <a:pt x="19" y="29"/>
                      <a:pt x="25" y="26"/>
                      <a:pt x="28" y="21"/>
                    </a:cubicBezTo>
                    <a:cubicBezTo>
                      <a:pt x="29" y="20"/>
                      <a:pt x="30" y="19"/>
                      <a:pt x="30" y="18"/>
                    </a:cubicBezTo>
                    <a:cubicBezTo>
                      <a:pt x="31" y="15"/>
                      <a:pt x="32" y="13"/>
                      <a:pt x="32" y="10"/>
                    </a:cubicBezTo>
                    <a:cubicBezTo>
                      <a:pt x="31" y="8"/>
                      <a:pt x="31" y="7"/>
                      <a:pt x="30" y="5"/>
                    </a:cubicBezTo>
                    <a:cubicBezTo>
                      <a:pt x="30" y="5"/>
                      <a:pt x="29" y="4"/>
                      <a:pt x="29" y="3"/>
                    </a:cubicBezTo>
                    <a:cubicBezTo>
                      <a:pt x="27" y="1"/>
                      <a:pt x="24"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5" name="Freeform 267"/>
              <p:cNvSpPr>
                <a:spLocks/>
              </p:cNvSpPr>
              <p:nvPr/>
            </p:nvSpPr>
            <p:spPr bwMode="auto">
              <a:xfrm>
                <a:off x="1641" y="3119"/>
                <a:ext cx="39" cy="42"/>
              </a:xfrm>
              <a:custGeom>
                <a:avLst/>
                <a:gdLst>
                  <a:gd name="T0" fmla="*/ 16 w 25"/>
                  <a:gd name="T1" fmla="*/ 0 h 27"/>
                  <a:gd name="T2" fmla="*/ 12 w 25"/>
                  <a:gd name="T3" fmla="*/ 1 h 27"/>
                  <a:gd name="T4" fmla="*/ 11 w 25"/>
                  <a:gd name="T5" fmla="*/ 2 h 27"/>
                  <a:gd name="T6" fmla="*/ 11 w 25"/>
                  <a:gd name="T7" fmla="*/ 2 h 27"/>
                  <a:gd name="T8" fmla="*/ 11 w 25"/>
                  <a:gd name="T9" fmla="*/ 7 h 27"/>
                  <a:gd name="T10" fmla="*/ 0 w 25"/>
                  <a:gd name="T11" fmla="*/ 27 h 27"/>
                  <a:gd name="T12" fmla="*/ 2 w 25"/>
                  <a:gd name="T13" fmla="*/ 27 h 27"/>
                  <a:gd name="T14" fmla="*/ 20 w 25"/>
                  <a:gd name="T15" fmla="*/ 2 h 27"/>
                  <a:gd name="T16" fmla="*/ 20 w 25"/>
                  <a:gd name="T17" fmla="*/ 2 h 27"/>
                  <a:gd name="T18" fmla="*/ 20 w 25"/>
                  <a:gd name="T19" fmla="*/ 2 h 27"/>
                  <a:gd name="T20" fmla="*/ 16 w 25"/>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7">
                    <a:moveTo>
                      <a:pt x="16" y="0"/>
                    </a:moveTo>
                    <a:cubicBezTo>
                      <a:pt x="15" y="0"/>
                      <a:pt x="14" y="0"/>
                      <a:pt x="12" y="1"/>
                    </a:cubicBezTo>
                    <a:cubicBezTo>
                      <a:pt x="11" y="2"/>
                      <a:pt x="11" y="2"/>
                      <a:pt x="11" y="2"/>
                    </a:cubicBezTo>
                    <a:cubicBezTo>
                      <a:pt x="11" y="2"/>
                      <a:pt x="11" y="2"/>
                      <a:pt x="11" y="2"/>
                    </a:cubicBezTo>
                    <a:cubicBezTo>
                      <a:pt x="11" y="3"/>
                      <a:pt x="11" y="5"/>
                      <a:pt x="11" y="7"/>
                    </a:cubicBezTo>
                    <a:cubicBezTo>
                      <a:pt x="9" y="14"/>
                      <a:pt x="5" y="21"/>
                      <a:pt x="0" y="27"/>
                    </a:cubicBezTo>
                    <a:cubicBezTo>
                      <a:pt x="1" y="27"/>
                      <a:pt x="1" y="27"/>
                      <a:pt x="2" y="27"/>
                    </a:cubicBezTo>
                    <a:cubicBezTo>
                      <a:pt x="12" y="27"/>
                      <a:pt x="25" y="10"/>
                      <a:pt x="20" y="2"/>
                    </a:cubicBezTo>
                    <a:cubicBezTo>
                      <a:pt x="20" y="2"/>
                      <a:pt x="20" y="2"/>
                      <a:pt x="20" y="2"/>
                    </a:cubicBezTo>
                    <a:cubicBezTo>
                      <a:pt x="20" y="2"/>
                      <a:pt x="20" y="2"/>
                      <a:pt x="20" y="2"/>
                    </a:cubicBezTo>
                    <a:cubicBezTo>
                      <a:pt x="20" y="1"/>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6" name="Freeform 268"/>
              <p:cNvSpPr>
                <a:spLocks/>
              </p:cNvSpPr>
              <p:nvPr/>
            </p:nvSpPr>
            <p:spPr bwMode="auto">
              <a:xfrm>
                <a:off x="1993" y="2888"/>
                <a:ext cx="30" cy="47"/>
              </a:xfrm>
              <a:custGeom>
                <a:avLst/>
                <a:gdLst>
                  <a:gd name="T0" fmla="*/ 15 w 19"/>
                  <a:gd name="T1" fmla="*/ 0 h 30"/>
                  <a:gd name="T2" fmla="*/ 7 w 19"/>
                  <a:gd name="T3" fmla="*/ 8 h 30"/>
                  <a:gd name="T4" fmla="*/ 6 w 19"/>
                  <a:gd name="T5" fmla="*/ 9 h 30"/>
                  <a:gd name="T6" fmla="*/ 5 w 19"/>
                  <a:gd name="T7" fmla="*/ 12 h 30"/>
                  <a:gd name="T8" fmla="*/ 1 w 19"/>
                  <a:gd name="T9" fmla="*/ 29 h 30"/>
                  <a:gd name="T10" fmla="*/ 1 w 19"/>
                  <a:gd name="T11" fmla="*/ 29 h 30"/>
                  <a:gd name="T12" fmla="*/ 1 w 19"/>
                  <a:gd name="T13" fmla="*/ 29 h 30"/>
                  <a:gd name="T14" fmla="*/ 1 w 19"/>
                  <a:gd name="T15" fmla="*/ 29 h 30"/>
                  <a:gd name="T16" fmla="*/ 1 w 19"/>
                  <a:gd name="T17" fmla="*/ 30 h 30"/>
                  <a:gd name="T18" fmla="*/ 2 w 19"/>
                  <a:gd name="T19" fmla="*/ 30 h 30"/>
                  <a:gd name="T20" fmla="*/ 17 w 19"/>
                  <a:gd name="T21" fmla="*/ 1 h 30"/>
                  <a:gd name="T22" fmla="*/ 17 w 19"/>
                  <a:gd name="T23" fmla="*/ 1 h 30"/>
                  <a:gd name="T24" fmla="*/ 16 w 19"/>
                  <a:gd name="T25" fmla="*/ 0 h 30"/>
                  <a:gd name="T26" fmla="*/ 15 w 19"/>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30">
                    <a:moveTo>
                      <a:pt x="15" y="0"/>
                    </a:moveTo>
                    <a:cubicBezTo>
                      <a:pt x="13" y="0"/>
                      <a:pt x="10" y="3"/>
                      <a:pt x="7" y="8"/>
                    </a:cubicBezTo>
                    <a:cubicBezTo>
                      <a:pt x="7" y="8"/>
                      <a:pt x="7" y="9"/>
                      <a:pt x="6" y="9"/>
                    </a:cubicBezTo>
                    <a:cubicBezTo>
                      <a:pt x="6" y="10"/>
                      <a:pt x="5" y="11"/>
                      <a:pt x="5" y="12"/>
                    </a:cubicBezTo>
                    <a:cubicBezTo>
                      <a:pt x="2" y="18"/>
                      <a:pt x="0" y="26"/>
                      <a:pt x="1" y="29"/>
                    </a:cubicBezTo>
                    <a:cubicBezTo>
                      <a:pt x="1" y="29"/>
                      <a:pt x="1" y="29"/>
                      <a:pt x="1" y="29"/>
                    </a:cubicBezTo>
                    <a:cubicBezTo>
                      <a:pt x="1" y="29"/>
                      <a:pt x="1" y="29"/>
                      <a:pt x="1" y="29"/>
                    </a:cubicBezTo>
                    <a:cubicBezTo>
                      <a:pt x="1" y="29"/>
                      <a:pt x="1" y="29"/>
                      <a:pt x="1" y="29"/>
                    </a:cubicBezTo>
                    <a:cubicBezTo>
                      <a:pt x="1" y="29"/>
                      <a:pt x="1" y="30"/>
                      <a:pt x="1" y="30"/>
                    </a:cubicBezTo>
                    <a:cubicBezTo>
                      <a:pt x="2" y="30"/>
                      <a:pt x="2" y="30"/>
                      <a:pt x="2" y="30"/>
                    </a:cubicBezTo>
                    <a:cubicBezTo>
                      <a:pt x="7" y="30"/>
                      <a:pt x="19" y="10"/>
                      <a:pt x="17" y="1"/>
                    </a:cubicBezTo>
                    <a:cubicBezTo>
                      <a:pt x="17" y="1"/>
                      <a:pt x="17" y="1"/>
                      <a:pt x="17" y="1"/>
                    </a:cubicBezTo>
                    <a:cubicBezTo>
                      <a:pt x="17" y="1"/>
                      <a:pt x="16" y="1"/>
                      <a:pt x="16" y="0"/>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7" name="Freeform 269"/>
              <p:cNvSpPr>
                <a:spLocks/>
              </p:cNvSpPr>
              <p:nvPr/>
            </p:nvSpPr>
            <p:spPr bwMode="auto">
              <a:xfrm>
                <a:off x="1579" y="2751"/>
                <a:ext cx="48" cy="49"/>
              </a:xfrm>
              <a:custGeom>
                <a:avLst/>
                <a:gdLst>
                  <a:gd name="T0" fmla="*/ 19 w 31"/>
                  <a:gd name="T1" fmla="*/ 0 h 31"/>
                  <a:gd name="T2" fmla="*/ 8 w 31"/>
                  <a:gd name="T3" fmla="*/ 5 h 31"/>
                  <a:gd name="T4" fmla="*/ 6 w 31"/>
                  <a:gd name="T5" fmla="*/ 28 h 31"/>
                  <a:gd name="T6" fmla="*/ 6 w 31"/>
                  <a:gd name="T7" fmla="*/ 28 h 31"/>
                  <a:gd name="T8" fmla="*/ 6 w 31"/>
                  <a:gd name="T9" fmla="*/ 27 h 31"/>
                  <a:gd name="T10" fmla="*/ 8 w 31"/>
                  <a:gd name="T11" fmla="*/ 30 h 31"/>
                  <a:gd name="T12" fmla="*/ 8 w 31"/>
                  <a:gd name="T13" fmla="*/ 30 h 31"/>
                  <a:gd name="T14" fmla="*/ 13 w 31"/>
                  <a:gd name="T15" fmla="*/ 31 h 31"/>
                  <a:gd name="T16" fmla="*/ 13 w 31"/>
                  <a:gd name="T17" fmla="*/ 31 h 31"/>
                  <a:gd name="T18" fmla="*/ 21 w 31"/>
                  <a:gd name="T19" fmla="*/ 27 h 31"/>
                  <a:gd name="T20" fmla="*/ 24 w 31"/>
                  <a:gd name="T21" fmla="*/ 25 h 31"/>
                  <a:gd name="T22" fmla="*/ 26 w 31"/>
                  <a:gd name="T23" fmla="*/ 2 h 31"/>
                  <a:gd name="T24" fmla="*/ 26 w 31"/>
                  <a:gd name="T25" fmla="*/ 2 h 31"/>
                  <a:gd name="T26" fmla="*/ 26 w 31"/>
                  <a:gd name="T27" fmla="*/ 2 h 31"/>
                  <a:gd name="T28" fmla="*/ 19 w 31"/>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1">
                    <a:moveTo>
                      <a:pt x="19" y="0"/>
                    </a:moveTo>
                    <a:cubicBezTo>
                      <a:pt x="15" y="0"/>
                      <a:pt x="11" y="2"/>
                      <a:pt x="8" y="5"/>
                    </a:cubicBezTo>
                    <a:cubicBezTo>
                      <a:pt x="6" y="8"/>
                      <a:pt x="0" y="19"/>
                      <a:pt x="6" y="28"/>
                    </a:cubicBezTo>
                    <a:cubicBezTo>
                      <a:pt x="6" y="28"/>
                      <a:pt x="6" y="28"/>
                      <a:pt x="6" y="28"/>
                    </a:cubicBezTo>
                    <a:cubicBezTo>
                      <a:pt x="6" y="27"/>
                      <a:pt x="6" y="27"/>
                      <a:pt x="6" y="27"/>
                    </a:cubicBezTo>
                    <a:cubicBezTo>
                      <a:pt x="7" y="28"/>
                      <a:pt x="8" y="29"/>
                      <a:pt x="8" y="30"/>
                    </a:cubicBezTo>
                    <a:cubicBezTo>
                      <a:pt x="8" y="30"/>
                      <a:pt x="8" y="30"/>
                      <a:pt x="8" y="30"/>
                    </a:cubicBezTo>
                    <a:cubicBezTo>
                      <a:pt x="10" y="30"/>
                      <a:pt x="11" y="31"/>
                      <a:pt x="13" y="31"/>
                    </a:cubicBezTo>
                    <a:cubicBezTo>
                      <a:pt x="13" y="31"/>
                      <a:pt x="13" y="31"/>
                      <a:pt x="13" y="31"/>
                    </a:cubicBezTo>
                    <a:cubicBezTo>
                      <a:pt x="16" y="31"/>
                      <a:pt x="19" y="29"/>
                      <a:pt x="21" y="27"/>
                    </a:cubicBezTo>
                    <a:cubicBezTo>
                      <a:pt x="22" y="27"/>
                      <a:pt x="23" y="26"/>
                      <a:pt x="24" y="25"/>
                    </a:cubicBezTo>
                    <a:cubicBezTo>
                      <a:pt x="29" y="18"/>
                      <a:pt x="31" y="8"/>
                      <a:pt x="26" y="2"/>
                    </a:cubicBezTo>
                    <a:cubicBezTo>
                      <a:pt x="26" y="2"/>
                      <a:pt x="26" y="2"/>
                      <a:pt x="26" y="2"/>
                    </a:cubicBezTo>
                    <a:cubicBezTo>
                      <a:pt x="26" y="2"/>
                      <a:pt x="26" y="2"/>
                      <a:pt x="26" y="2"/>
                    </a:cubicBezTo>
                    <a:cubicBezTo>
                      <a:pt x="24" y="0"/>
                      <a:pt x="22"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8" name="Freeform 270"/>
              <p:cNvSpPr>
                <a:spLocks/>
              </p:cNvSpPr>
              <p:nvPr/>
            </p:nvSpPr>
            <p:spPr bwMode="auto">
              <a:xfrm>
                <a:off x="830" y="3323"/>
                <a:ext cx="59" cy="34"/>
              </a:xfrm>
              <a:custGeom>
                <a:avLst/>
                <a:gdLst>
                  <a:gd name="T0" fmla="*/ 25 w 38"/>
                  <a:gd name="T1" fmla="*/ 0 h 22"/>
                  <a:gd name="T2" fmla="*/ 12 w 38"/>
                  <a:gd name="T3" fmla="*/ 5 h 22"/>
                  <a:gd name="T4" fmla="*/ 5 w 38"/>
                  <a:gd name="T5" fmla="*/ 20 h 22"/>
                  <a:gd name="T6" fmla="*/ 10 w 38"/>
                  <a:gd name="T7" fmla="*/ 22 h 22"/>
                  <a:gd name="T8" fmla="*/ 11 w 38"/>
                  <a:gd name="T9" fmla="*/ 22 h 22"/>
                  <a:gd name="T10" fmla="*/ 31 w 38"/>
                  <a:gd name="T11" fmla="*/ 2 h 22"/>
                  <a:gd name="T12" fmla="*/ 31 w 38"/>
                  <a:gd name="T13" fmla="*/ 2 h 22"/>
                  <a:gd name="T14" fmla="*/ 31 w 38"/>
                  <a:gd name="T15" fmla="*/ 2 h 22"/>
                  <a:gd name="T16" fmla="*/ 31 w 38"/>
                  <a:gd name="T17" fmla="*/ 2 h 22"/>
                  <a:gd name="T18" fmla="*/ 31 w 38"/>
                  <a:gd name="T19" fmla="*/ 2 h 22"/>
                  <a:gd name="T20" fmla="*/ 31 w 38"/>
                  <a:gd name="T21" fmla="*/ 2 h 22"/>
                  <a:gd name="T22" fmla="*/ 31 w 38"/>
                  <a:gd name="T23" fmla="*/ 2 h 22"/>
                  <a:gd name="T24" fmla="*/ 25 w 38"/>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2">
                    <a:moveTo>
                      <a:pt x="25" y="0"/>
                    </a:moveTo>
                    <a:cubicBezTo>
                      <a:pt x="21" y="0"/>
                      <a:pt x="16" y="2"/>
                      <a:pt x="12" y="5"/>
                    </a:cubicBezTo>
                    <a:cubicBezTo>
                      <a:pt x="5" y="9"/>
                      <a:pt x="0" y="16"/>
                      <a:pt x="5" y="20"/>
                    </a:cubicBezTo>
                    <a:cubicBezTo>
                      <a:pt x="5" y="21"/>
                      <a:pt x="7" y="22"/>
                      <a:pt x="10" y="22"/>
                    </a:cubicBezTo>
                    <a:cubicBezTo>
                      <a:pt x="10" y="22"/>
                      <a:pt x="11" y="22"/>
                      <a:pt x="11" y="22"/>
                    </a:cubicBezTo>
                    <a:cubicBezTo>
                      <a:pt x="23" y="22"/>
                      <a:pt x="38" y="10"/>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1"/>
                      <a:pt x="27"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9" name="Freeform 271"/>
              <p:cNvSpPr>
                <a:spLocks/>
              </p:cNvSpPr>
              <p:nvPr/>
            </p:nvSpPr>
            <p:spPr bwMode="auto">
              <a:xfrm>
                <a:off x="638" y="1919"/>
                <a:ext cx="56" cy="50"/>
              </a:xfrm>
              <a:custGeom>
                <a:avLst/>
                <a:gdLst>
                  <a:gd name="T0" fmla="*/ 18 w 36"/>
                  <a:gd name="T1" fmla="*/ 0 h 32"/>
                  <a:gd name="T2" fmla="*/ 4 w 36"/>
                  <a:gd name="T3" fmla="*/ 8 h 32"/>
                  <a:gd name="T4" fmla="*/ 4 w 36"/>
                  <a:gd name="T5" fmla="*/ 9 h 32"/>
                  <a:gd name="T6" fmla="*/ 3 w 36"/>
                  <a:gd name="T7" fmla="*/ 10 h 32"/>
                  <a:gd name="T8" fmla="*/ 11 w 36"/>
                  <a:gd name="T9" fmla="*/ 30 h 32"/>
                  <a:gd name="T10" fmla="*/ 11 w 36"/>
                  <a:gd name="T11" fmla="*/ 30 h 32"/>
                  <a:gd name="T12" fmla="*/ 11 w 36"/>
                  <a:gd name="T13" fmla="*/ 30 h 32"/>
                  <a:gd name="T14" fmla="*/ 11 w 36"/>
                  <a:gd name="T15" fmla="*/ 30 h 32"/>
                  <a:gd name="T16" fmla="*/ 11 w 36"/>
                  <a:gd name="T17" fmla="*/ 30 h 32"/>
                  <a:gd name="T18" fmla="*/ 11 w 36"/>
                  <a:gd name="T19" fmla="*/ 31 h 32"/>
                  <a:gd name="T20" fmla="*/ 12 w 36"/>
                  <a:gd name="T21" fmla="*/ 31 h 32"/>
                  <a:gd name="T22" fmla="*/ 14 w 36"/>
                  <a:gd name="T23" fmla="*/ 32 h 32"/>
                  <a:gd name="T24" fmla="*/ 14 w 36"/>
                  <a:gd name="T25" fmla="*/ 32 h 32"/>
                  <a:gd name="T26" fmla="*/ 18 w 36"/>
                  <a:gd name="T27" fmla="*/ 32 h 32"/>
                  <a:gd name="T28" fmla="*/ 23 w 36"/>
                  <a:gd name="T29" fmla="*/ 31 h 32"/>
                  <a:gd name="T30" fmla="*/ 30 w 36"/>
                  <a:gd name="T31" fmla="*/ 26 h 32"/>
                  <a:gd name="T32" fmla="*/ 30 w 36"/>
                  <a:gd name="T33" fmla="*/ 26 h 32"/>
                  <a:gd name="T34" fmla="*/ 27 w 36"/>
                  <a:gd name="T35" fmla="*/ 3 h 32"/>
                  <a:gd name="T36" fmla="*/ 25 w 36"/>
                  <a:gd name="T37" fmla="*/ 2 h 32"/>
                  <a:gd name="T38" fmla="*/ 25 w 36"/>
                  <a:gd name="T39" fmla="*/ 2 h 32"/>
                  <a:gd name="T40" fmla="*/ 25 w 36"/>
                  <a:gd name="T41" fmla="*/ 2 h 32"/>
                  <a:gd name="T42" fmla="*/ 25 w 36"/>
                  <a:gd name="T43" fmla="*/ 2 h 32"/>
                  <a:gd name="T44" fmla="*/ 25 w 36"/>
                  <a:gd name="T45" fmla="*/ 2 h 32"/>
                  <a:gd name="T46" fmla="*/ 25 w 36"/>
                  <a:gd name="T47" fmla="*/ 2 h 32"/>
                  <a:gd name="T48" fmla="*/ 25 w 36"/>
                  <a:gd name="T49" fmla="*/ 2 h 32"/>
                  <a:gd name="T50" fmla="*/ 25 w 36"/>
                  <a:gd name="T51" fmla="*/ 2 h 32"/>
                  <a:gd name="T52" fmla="*/ 25 w 36"/>
                  <a:gd name="T53" fmla="*/ 2 h 32"/>
                  <a:gd name="T54" fmla="*/ 18 w 36"/>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2">
                    <a:moveTo>
                      <a:pt x="18" y="0"/>
                    </a:moveTo>
                    <a:cubicBezTo>
                      <a:pt x="13" y="0"/>
                      <a:pt x="8" y="3"/>
                      <a:pt x="4" y="8"/>
                    </a:cubicBezTo>
                    <a:cubicBezTo>
                      <a:pt x="4" y="8"/>
                      <a:pt x="4" y="8"/>
                      <a:pt x="4" y="9"/>
                    </a:cubicBezTo>
                    <a:cubicBezTo>
                      <a:pt x="4" y="9"/>
                      <a:pt x="3" y="10"/>
                      <a:pt x="3" y="10"/>
                    </a:cubicBezTo>
                    <a:cubicBezTo>
                      <a:pt x="0" y="17"/>
                      <a:pt x="2" y="26"/>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1"/>
                      <a:pt x="11" y="31"/>
                      <a:pt x="11" y="31"/>
                    </a:cubicBezTo>
                    <a:cubicBezTo>
                      <a:pt x="11" y="31"/>
                      <a:pt x="11" y="31"/>
                      <a:pt x="12" y="31"/>
                    </a:cubicBezTo>
                    <a:cubicBezTo>
                      <a:pt x="12" y="31"/>
                      <a:pt x="13" y="31"/>
                      <a:pt x="14" y="32"/>
                    </a:cubicBezTo>
                    <a:cubicBezTo>
                      <a:pt x="14" y="32"/>
                      <a:pt x="14" y="32"/>
                      <a:pt x="14" y="32"/>
                    </a:cubicBezTo>
                    <a:cubicBezTo>
                      <a:pt x="15" y="32"/>
                      <a:pt x="17" y="32"/>
                      <a:pt x="18" y="32"/>
                    </a:cubicBezTo>
                    <a:cubicBezTo>
                      <a:pt x="20" y="32"/>
                      <a:pt x="22" y="32"/>
                      <a:pt x="23" y="31"/>
                    </a:cubicBezTo>
                    <a:cubicBezTo>
                      <a:pt x="26" y="30"/>
                      <a:pt x="28" y="29"/>
                      <a:pt x="30" y="26"/>
                    </a:cubicBezTo>
                    <a:cubicBezTo>
                      <a:pt x="30" y="26"/>
                      <a:pt x="30" y="26"/>
                      <a:pt x="30" y="26"/>
                    </a:cubicBezTo>
                    <a:cubicBezTo>
                      <a:pt x="36" y="19"/>
                      <a:pt x="35" y="8"/>
                      <a:pt x="27" y="3"/>
                    </a:cubicBezTo>
                    <a:cubicBezTo>
                      <a:pt x="27" y="2"/>
                      <a:pt x="26"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3" y="0"/>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0" name="Freeform 272"/>
              <p:cNvSpPr>
                <a:spLocks/>
              </p:cNvSpPr>
              <p:nvPr/>
            </p:nvSpPr>
            <p:spPr bwMode="auto">
              <a:xfrm>
                <a:off x="2167" y="2186"/>
                <a:ext cx="16" cy="50"/>
              </a:xfrm>
              <a:custGeom>
                <a:avLst/>
                <a:gdLst>
                  <a:gd name="T0" fmla="*/ 5 w 10"/>
                  <a:gd name="T1" fmla="*/ 0 h 32"/>
                  <a:gd name="T2" fmla="*/ 1 w 10"/>
                  <a:gd name="T3" fmla="*/ 7 h 32"/>
                  <a:gd name="T4" fmla="*/ 1 w 10"/>
                  <a:gd name="T5" fmla="*/ 9 h 32"/>
                  <a:gd name="T6" fmla="*/ 1 w 10"/>
                  <a:gd name="T7" fmla="*/ 9 h 32"/>
                  <a:gd name="T8" fmla="*/ 1 w 10"/>
                  <a:gd name="T9" fmla="*/ 9 h 32"/>
                  <a:gd name="T10" fmla="*/ 3 w 10"/>
                  <a:gd name="T11" fmla="*/ 30 h 32"/>
                  <a:gd name="T12" fmla="*/ 3 w 10"/>
                  <a:gd name="T13" fmla="*/ 30 h 32"/>
                  <a:gd name="T14" fmla="*/ 3 w 10"/>
                  <a:gd name="T15" fmla="*/ 30 h 32"/>
                  <a:gd name="T16" fmla="*/ 3 w 10"/>
                  <a:gd name="T17" fmla="*/ 31 h 32"/>
                  <a:gd name="T18" fmla="*/ 5 w 10"/>
                  <a:gd name="T19" fmla="*/ 32 h 32"/>
                  <a:gd name="T20" fmla="*/ 9 w 10"/>
                  <a:gd name="T21" fmla="*/ 23 h 32"/>
                  <a:gd name="T22" fmla="*/ 7 w 10"/>
                  <a:gd name="T23" fmla="*/ 1 h 32"/>
                  <a:gd name="T24" fmla="*/ 7 w 10"/>
                  <a:gd name="T25" fmla="*/ 1 h 32"/>
                  <a:gd name="T26" fmla="*/ 7 w 10"/>
                  <a:gd name="T27" fmla="*/ 1 h 32"/>
                  <a:gd name="T28" fmla="*/ 7 w 10"/>
                  <a:gd name="T29" fmla="*/ 1 h 32"/>
                  <a:gd name="T30" fmla="*/ 7 w 10"/>
                  <a:gd name="T31" fmla="*/ 1 h 32"/>
                  <a:gd name="T32" fmla="*/ 7 w 10"/>
                  <a:gd name="T33" fmla="*/ 0 h 32"/>
                  <a:gd name="T34" fmla="*/ 6 w 10"/>
                  <a:gd name="T35" fmla="*/ 0 h 32"/>
                  <a:gd name="T36" fmla="*/ 5 w 10"/>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32">
                    <a:moveTo>
                      <a:pt x="5" y="0"/>
                    </a:moveTo>
                    <a:cubicBezTo>
                      <a:pt x="4" y="0"/>
                      <a:pt x="2" y="2"/>
                      <a:pt x="1" y="7"/>
                    </a:cubicBezTo>
                    <a:cubicBezTo>
                      <a:pt x="1" y="8"/>
                      <a:pt x="1" y="8"/>
                      <a:pt x="1" y="9"/>
                    </a:cubicBezTo>
                    <a:cubicBezTo>
                      <a:pt x="1" y="9"/>
                      <a:pt x="1" y="9"/>
                      <a:pt x="1" y="9"/>
                    </a:cubicBezTo>
                    <a:cubicBezTo>
                      <a:pt x="1" y="9"/>
                      <a:pt x="1" y="9"/>
                      <a:pt x="1" y="9"/>
                    </a:cubicBezTo>
                    <a:cubicBezTo>
                      <a:pt x="0" y="17"/>
                      <a:pt x="1" y="26"/>
                      <a:pt x="3" y="30"/>
                    </a:cubicBezTo>
                    <a:cubicBezTo>
                      <a:pt x="3" y="30"/>
                      <a:pt x="3" y="30"/>
                      <a:pt x="3" y="30"/>
                    </a:cubicBezTo>
                    <a:cubicBezTo>
                      <a:pt x="3" y="30"/>
                      <a:pt x="3" y="30"/>
                      <a:pt x="3" y="30"/>
                    </a:cubicBezTo>
                    <a:cubicBezTo>
                      <a:pt x="3" y="31"/>
                      <a:pt x="3" y="31"/>
                      <a:pt x="3" y="31"/>
                    </a:cubicBezTo>
                    <a:cubicBezTo>
                      <a:pt x="4" y="31"/>
                      <a:pt x="4" y="32"/>
                      <a:pt x="5" y="32"/>
                    </a:cubicBezTo>
                    <a:cubicBezTo>
                      <a:pt x="6" y="32"/>
                      <a:pt x="8" y="29"/>
                      <a:pt x="9" y="23"/>
                    </a:cubicBezTo>
                    <a:cubicBezTo>
                      <a:pt x="10" y="14"/>
                      <a:pt x="9" y="6"/>
                      <a:pt x="7" y="1"/>
                    </a:cubicBezTo>
                    <a:cubicBezTo>
                      <a:pt x="7" y="1"/>
                      <a:pt x="7" y="1"/>
                      <a:pt x="7" y="1"/>
                    </a:cubicBezTo>
                    <a:cubicBezTo>
                      <a:pt x="7" y="1"/>
                      <a:pt x="7" y="1"/>
                      <a:pt x="7" y="1"/>
                    </a:cubicBezTo>
                    <a:cubicBezTo>
                      <a:pt x="7" y="1"/>
                      <a:pt x="7" y="1"/>
                      <a:pt x="7" y="1"/>
                    </a:cubicBezTo>
                    <a:cubicBezTo>
                      <a:pt x="7" y="1"/>
                      <a:pt x="7" y="1"/>
                      <a:pt x="7" y="1"/>
                    </a:cubicBezTo>
                    <a:cubicBezTo>
                      <a:pt x="7" y="1"/>
                      <a:pt x="7" y="0"/>
                      <a:pt x="7" y="0"/>
                    </a:cubicBezTo>
                    <a:cubicBezTo>
                      <a:pt x="6" y="0"/>
                      <a:pt x="6" y="0"/>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1" name="Freeform 273"/>
              <p:cNvSpPr>
                <a:spLocks/>
              </p:cNvSpPr>
              <p:nvPr/>
            </p:nvSpPr>
            <p:spPr bwMode="auto">
              <a:xfrm>
                <a:off x="1225" y="2669"/>
                <a:ext cx="50" cy="48"/>
              </a:xfrm>
              <a:custGeom>
                <a:avLst/>
                <a:gdLst>
                  <a:gd name="T0" fmla="*/ 19 w 32"/>
                  <a:gd name="T1" fmla="*/ 0 h 31"/>
                  <a:gd name="T2" fmla="*/ 7 w 32"/>
                  <a:gd name="T3" fmla="*/ 5 h 31"/>
                  <a:gd name="T4" fmla="*/ 6 w 32"/>
                  <a:gd name="T5" fmla="*/ 7 h 31"/>
                  <a:gd name="T6" fmla="*/ 6 w 32"/>
                  <a:gd name="T7" fmla="*/ 7 h 31"/>
                  <a:gd name="T8" fmla="*/ 7 w 32"/>
                  <a:gd name="T9" fmla="*/ 28 h 31"/>
                  <a:gd name="T10" fmla="*/ 7 w 32"/>
                  <a:gd name="T11" fmla="*/ 28 h 31"/>
                  <a:gd name="T12" fmla="*/ 8 w 32"/>
                  <a:gd name="T13" fmla="*/ 29 h 31"/>
                  <a:gd name="T14" fmla="*/ 11 w 32"/>
                  <a:gd name="T15" fmla="*/ 30 h 31"/>
                  <a:gd name="T16" fmla="*/ 14 w 32"/>
                  <a:gd name="T17" fmla="*/ 31 h 31"/>
                  <a:gd name="T18" fmla="*/ 26 w 32"/>
                  <a:gd name="T19" fmla="*/ 25 h 31"/>
                  <a:gd name="T20" fmla="*/ 28 w 32"/>
                  <a:gd name="T21" fmla="*/ 22 h 31"/>
                  <a:gd name="T22" fmla="*/ 31 w 32"/>
                  <a:gd name="T23" fmla="*/ 10 h 31"/>
                  <a:gd name="T24" fmla="*/ 30 w 32"/>
                  <a:gd name="T25" fmla="*/ 6 h 31"/>
                  <a:gd name="T26" fmla="*/ 28 w 32"/>
                  <a:gd name="T27" fmla="*/ 3 h 31"/>
                  <a:gd name="T28" fmla="*/ 19 w 32"/>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1">
                    <a:moveTo>
                      <a:pt x="19" y="0"/>
                    </a:moveTo>
                    <a:cubicBezTo>
                      <a:pt x="15" y="0"/>
                      <a:pt x="11" y="1"/>
                      <a:pt x="7" y="5"/>
                    </a:cubicBezTo>
                    <a:cubicBezTo>
                      <a:pt x="7" y="6"/>
                      <a:pt x="6" y="6"/>
                      <a:pt x="6" y="7"/>
                    </a:cubicBezTo>
                    <a:cubicBezTo>
                      <a:pt x="6" y="7"/>
                      <a:pt x="6" y="7"/>
                      <a:pt x="6" y="7"/>
                    </a:cubicBezTo>
                    <a:cubicBezTo>
                      <a:pt x="2" y="12"/>
                      <a:pt x="0" y="22"/>
                      <a:pt x="7" y="28"/>
                    </a:cubicBezTo>
                    <a:cubicBezTo>
                      <a:pt x="7" y="28"/>
                      <a:pt x="7" y="28"/>
                      <a:pt x="7" y="28"/>
                    </a:cubicBezTo>
                    <a:cubicBezTo>
                      <a:pt x="8" y="29"/>
                      <a:pt x="8" y="29"/>
                      <a:pt x="8" y="29"/>
                    </a:cubicBezTo>
                    <a:cubicBezTo>
                      <a:pt x="9" y="29"/>
                      <a:pt x="10" y="30"/>
                      <a:pt x="11" y="30"/>
                    </a:cubicBezTo>
                    <a:cubicBezTo>
                      <a:pt x="12" y="30"/>
                      <a:pt x="13" y="31"/>
                      <a:pt x="14" y="31"/>
                    </a:cubicBezTo>
                    <a:cubicBezTo>
                      <a:pt x="18" y="31"/>
                      <a:pt x="23" y="28"/>
                      <a:pt x="26" y="25"/>
                    </a:cubicBezTo>
                    <a:cubicBezTo>
                      <a:pt x="27" y="24"/>
                      <a:pt x="28" y="23"/>
                      <a:pt x="28" y="22"/>
                    </a:cubicBezTo>
                    <a:cubicBezTo>
                      <a:pt x="31" y="18"/>
                      <a:pt x="32" y="14"/>
                      <a:pt x="31" y="10"/>
                    </a:cubicBezTo>
                    <a:cubicBezTo>
                      <a:pt x="31" y="8"/>
                      <a:pt x="30" y="7"/>
                      <a:pt x="30" y="6"/>
                    </a:cubicBezTo>
                    <a:cubicBezTo>
                      <a:pt x="29" y="5"/>
                      <a:pt x="28" y="4"/>
                      <a:pt x="28" y="3"/>
                    </a:cubicBezTo>
                    <a:cubicBezTo>
                      <a:pt x="25" y="1"/>
                      <a:pt x="22"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2" name="Freeform 274"/>
              <p:cNvSpPr>
                <a:spLocks/>
              </p:cNvSpPr>
              <p:nvPr/>
            </p:nvSpPr>
            <p:spPr bwMode="auto">
              <a:xfrm>
                <a:off x="1964" y="1938"/>
                <a:ext cx="29" cy="51"/>
              </a:xfrm>
              <a:custGeom>
                <a:avLst/>
                <a:gdLst>
                  <a:gd name="T0" fmla="*/ 7 w 19"/>
                  <a:gd name="T1" fmla="*/ 0 h 33"/>
                  <a:gd name="T2" fmla="*/ 1 w 19"/>
                  <a:gd name="T3" fmla="*/ 7 h 33"/>
                  <a:gd name="T4" fmla="*/ 1 w 19"/>
                  <a:gd name="T5" fmla="*/ 8 h 33"/>
                  <a:gd name="T6" fmla="*/ 1 w 19"/>
                  <a:gd name="T7" fmla="*/ 8 h 33"/>
                  <a:gd name="T8" fmla="*/ 1 w 19"/>
                  <a:gd name="T9" fmla="*/ 9 h 33"/>
                  <a:gd name="T10" fmla="*/ 5 w 19"/>
                  <a:gd name="T11" fmla="*/ 29 h 33"/>
                  <a:gd name="T12" fmla="*/ 6 w 19"/>
                  <a:gd name="T13" fmla="*/ 29 h 33"/>
                  <a:gd name="T14" fmla="*/ 6 w 19"/>
                  <a:gd name="T15" fmla="*/ 29 h 33"/>
                  <a:gd name="T16" fmla="*/ 7 w 19"/>
                  <a:gd name="T17" fmla="*/ 30 h 33"/>
                  <a:gd name="T18" fmla="*/ 7 w 19"/>
                  <a:gd name="T19" fmla="*/ 31 h 33"/>
                  <a:gd name="T20" fmla="*/ 11 w 19"/>
                  <a:gd name="T21" fmla="*/ 33 h 33"/>
                  <a:gd name="T22" fmla="*/ 18 w 19"/>
                  <a:gd name="T23" fmla="*/ 25 h 33"/>
                  <a:gd name="T24" fmla="*/ 18 w 19"/>
                  <a:gd name="T25" fmla="*/ 25 h 33"/>
                  <a:gd name="T26" fmla="*/ 18 w 19"/>
                  <a:gd name="T27" fmla="*/ 25 h 33"/>
                  <a:gd name="T28" fmla="*/ 15 w 19"/>
                  <a:gd name="T29" fmla="*/ 6 h 33"/>
                  <a:gd name="T30" fmla="*/ 13 w 19"/>
                  <a:gd name="T31" fmla="*/ 3 h 33"/>
                  <a:gd name="T32" fmla="*/ 11 w 19"/>
                  <a:gd name="T33" fmla="*/ 2 h 33"/>
                  <a:gd name="T34" fmla="*/ 7 w 19"/>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33">
                    <a:moveTo>
                      <a:pt x="7" y="0"/>
                    </a:moveTo>
                    <a:cubicBezTo>
                      <a:pt x="5" y="0"/>
                      <a:pt x="2" y="2"/>
                      <a:pt x="1" y="7"/>
                    </a:cubicBezTo>
                    <a:cubicBezTo>
                      <a:pt x="1" y="8"/>
                      <a:pt x="1" y="8"/>
                      <a:pt x="1" y="8"/>
                    </a:cubicBezTo>
                    <a:cubicBezTo>
                      <a:pt x="1" y="8"/>
                      <a:pt x="1" y="8"/>
                      <a:pt x="1" y="8"/>
                    </a:cubicBezTo>
                    <a:cubicBezTo>
                      <a:pt x="1" y="8"/>
                      <a:pt x="1" y="8"/>
                      <a:pt x="1" y="9"/>
                    </a:cubicBezTo>
                    <a:cubicBezTo>
                      <a:pt x="0" y="16"/>
                      <a:pt x="2" y="24"/>
                      <a:pt x="5" y="29"/>
                    </a:cubicBezTo>
                    <a:cubicBezTo>
                      <a:pt x="5" y="29"/>
                      <a:pt x="5" y="29"/>
                      <a:pt x="6" y="29"/>
                    </a:cubicBezTo>
                    <a:cubicBezTo>
                      <a:pt x="6" y="29"/>
                      <a:pt x="6" y="29"/>
                      <a:pt x="6" y="29"/>
                    </a:cubicBezTo>
                    <a:cubicBezTo>
                      <a:pt x="6" y="30"/>
                      <a:pt x="6" y="30"/>
                      <a:pt x="7" y="30"/>
                    </a:cubicBezTo>
                    <a:cubicBezTo>
                      <a:pt x="7" y="30"/>
                      <a:pt x="7" y="30"/>
                      <a:pt x="7" y="31"/>
                    </a:cubicBezTo>
                    <a:cubicBezTo>
                      <a:pt x="9" y="32"/>
                      <a:pt x="10" y="33"/>
                      <a:pt x="11" y="33"/>
                    </a:cubicBezTo>
                    <a:cubicBezTo>
                      <a:pt x="14" y="33"/>
                      <a:pt x="17" y="30"/>
                      <a:pt x="18" y="25"/>
                    </a:cubicBezTo>
                    <a:cubicBezTo>
                      <a:pt x="18" y="25"/>
                      <a:pt x="18" y="25"/>
                      <a:pt x="18" y="25"/>
                    </a:cubicBezTo>
                    <a:cubicBezTo>
                      <a:pt x="18" y="25"/>
                      <a:pt x="18" y="25"/>
                      <a:pt x="18" y="25"/>
                    </a:cubicBezTo>
                    <a:cubicBezTo>
                      <a:pt x="19" y="16"/>
                      <a:pt x="16" y="9"/>
                      <a:pt x="15" y="6"/>
                    </a:cubicBezTo>
                    <a:cubicBezTo>
                      <a:pt x="14" y="5"/>
                      <a:pt x="13" y="4"/>
                      <a:pt x="13" y="3"/>
                    </a:cubicBezTo>
                    <a:cubicBezTo>
                      <a:pt x="12" y="2"/>
                      <a:pt x="11" y="2"/>
                      <a:pt x="11" y="2"/>
                    </a:cubicBezTo>
                    <a:cubicBezTo>
                      <a:pt x="10" y="1"/>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3" name="Freeform 275"/>
              <p:cNvSpPr>
                <a:spLocks/>
              </p:cNvSpPr>
              <p:nvPr/>
            </p:nvSpPr>
            <p:spPr bwMode="auto">
              <a:xfrm>
                <a:off x="2136" y="1944"/>
                <a:ext cx="17" cy="50"/>
              </a:xfrm>
              <a:custGeom>
                <a:avLst/>
                <a:gdLst>
                  <a:gd name="T0" fmla="*/ 3 w 11"/>
                  <a:gd name="T1" fmla="*/ 0 h 32"/>
                  <a:gd name="T2" fmla="*/ 0 w 11"/>
                  <a:gd name="T3" fmla="*/ 6 h 32"/>
                  <a:gd name="T4" fmla="*/ 0 w 11"/>
                  <a:gd name="T5" fmla="*/ 8 h 32"/>
                  <a:gd name="T6" fmla="*/ 0 w 11"/>
                  <a:gd name="T7" fmla="*/ 9 h 32"/>
                  <a:gd name="T8" fmla="*/ 5 w 11"/>
                  <a:gd name="T9" fmla="*/ 30 h 32"/>
                  <a:gd name="T10" fmla="*/ 7 w 11"/>
                  <a:gd name="T11" fmla="*/ 32 h 32"/>
                  <a:gd name="T12" fmla="*/ 7 w 11"/>
                  <a:gd name="T13" fmla="*/ 32 h 32"/>
                  <a:gd name="T14" fmla="*/ 10 w 11"/>
                  <a:gd name="T15" fmla="*/ 20 h 32"/>
                  <a:gd name="T16" fmla="*/ 10 w 11"/>
                  <a:gd name="T17" fmla="*/ 19 h 32"/>
                  <a:gd name="T18" fmla="*/ 6 w 11"/>
                  <a:gd name="T19" fmla="*/ 3 h 32"/>
                  <a:gd name="T20" fmla="*/ 6 w 11"/>
                  <a:gd name="T21" fmla="*/ 2 h 32"/>
                  <a:gd name="T22" fmla="*/ 6 w 11"/>
                  <a:gd name="T23" fmla="*/ 2 h 32"/>
                  <a:gd name="T24" fmla="*/ 3 w 11"/>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32">
                    <a:moveTo>
                      <a:pt x="3" y="0"/>
                    </a:moveTo>
                    <a:cubicBezTo>
                      <a:pt x="2" y="0"/>
                      <a:pt x="1" y="3"/>
                      <a:pt x="0" y="6"/>
                    </a:cubicBezTo>
                    <a:cubicBezTo>
                      <a:pt x="0" y="7"/>
                      <a:pt x="0" y="7"/>
                      <a:pt x="0" y="8"/>
                    </a:cubicBezTo>
                    <a:cubicBezTo>
                      <a:pt x="0" y="8"/>
                      <a:pt x="0" y="9"/>
                      <a:pt x="0" y="9"/>
                    </a:cubicBezTo>
                    <a:cubicBezTo>
                      <a:pt x="0" y="17"/>
                      <a:pt x="2" y="26"/>
                      <a:pt x="5" y="30"/>
                    </a:cubicBezTo>
                    <a:cubicBezTo>
                      <a:pt x="6" y="31"/>
                      <a:pt x="6" y="32"/>
                      <a:pt x="7" y="32"/>
                    </a:cubicBezTo>
                    <a:cubicBezTo>
                      <a:pt x="7" y="32"/>
                      <a:pt x="7" y="32"/>
                      <a:pt x="7" y="32"/>
                    </a:cubicBezTo>
                    <a:cubicBezTo>
                      <a:pt x="10" y="32"/>
                      <a:pt x="11" y="26"/>
                      <a:pt x="10" y="20"/>
                    </a:cubicBezTo>
                    <a:cubicBezTo>
                      <a:pt x="10" y="19"/>
                      <a:pt x="10" y="19"/>
                      <a:pt x="10" y="19"/>
                    </a:cubicBezTo>
                    <a:cubicBezTo>
                      <a:pt x="10" y="13"/>
                      <a:pt x="9" y="6"/>
                      <a:pt x="6" y="3"/>
                    </a:cubicBezTo>
                    <a:cubicBezTo>
                      <a:pt x="6" y="2"/>
                      <a:pt x="6" y="2"/>
                      <a:pt x="6" y="2"/>
                    </a:cubicBezTo>
                    <a:cubicBezTo>
                      <a:pt x="6" y="2"/>
                      <a:pt x="6" y="2"/>
                      <a:pt x="6"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4" name="Freeform 276"/>
              <p:cNvSpPr>
                <a:spLocks/>
              </p:cNvSpPr>
              <p:nvPr/>
            </p:nvSpPr>
            <p:spPr bwMode="auto">
              <a:xfrm>
                <a:off x="1330" y="1727"/>
                <a:ext cx="47" cy="48"/>
              </a:xfrm>
              <a:custGeom>
                <a:avLst/>
                <a:gdLst>
                  <a:gd name="T0" fmla="*/ 13 w 30"/>
                  <a:gd name="T1" fmla="*/ 0 h 31"/>
                  <a:gd name="T2" fmla="*/ 2 w 30"/>
                  <a:gd name="T3" fmla="*/ 6 h 31"/>
                  <a:gd name="T4" fmla="*/ 2 w 30"/>
                  <a:gd name="T5" fmla="*/ 7 h 31"/>
                  <a:gd name="T6" fmla="*/ 1 w 30"/>
                  <a:gd name="T7" fmla="*/ 8 h 31"/>
                  <a:gd name="T8" fmla="*/ 9 w 30"/>
                  <a:gd name="T9" fmla="*/ 29 h 31"/>
                  <a:gd name="T10" fmla="*/ 16 w 30"/>
                  <a:gd name="T11" fmla="*/ 31 h 31"/>
                  <a:gd name="T12" fmla="*/ 19 w 30"/>
                  <a:gd name="T13" fmla="*/ 31 h 31"/>
                  <a:gd name="T14" fmla="*/ 27 w 30"/>
                  <a:gd name="T15" fmla="*/ 24 h 31"/>
                  <a:gd name="T16" fmla="*/ 28 w 30"/>
                  <a:gd name="T17" fmla="*/ 22 h 31"/>
                  <a:gd name="T18" fmla="*/ 21 w 30"/>
                  <a:gd name="T19" fmla="*/ 2 h 31"/>
                  <a:gd name="T20" fmla="*/ 20 w 30"/>
                  <a:gd name="T21" fmla="*/ 2 h 31"/>
                  <a:gd name="T22" fmla="*/ 20 w 30"/>
                  <a:gd name="T23" fmla="*/ 2 h 31"/>
                  <a:gd name="T24" fmla="*/ 13 w 3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1">
                    <a:moveTo>
                      <a:pt x="13" y="0"/>
                    </a:moveTo>
                    <a:cubicBezTo>
                      <a:pt x="8" y="0"/>
                      <a:pt x="4" y="3"/>
                      <a:pt x="2" y="6"/>
                    </a:cubicBezTo>
                    <a:cubicBezTo>
                      <a:pt x="2" y="6"/>
                      <a:pt x="2" y="7"/>
                      <a:pt x="2" y="7"/>
                    </a:cubicBezTo>
                    <a:cubicBezTo>
                      <a:pt x="2" y="7"/>
                      <a:pt x="2" y="7"/>
                      <a:pt x="1" y="8"/>
                    </a:cubicBezTo>
                    <a:cubicBezTo>
                      <a:pt x="0" y="13"/>
                      <a:pt x="0" y="22"/>
                      <a:pt x="9" y="29"/>
                    </a:cubicBezTo>
                    <a:cubicBezTo>
                      <a:pt x="11" y="30"/>
                      <a:pt x="14" y="31"/>
                      <a:pt x="16" y="31"/>
                    </a:cubicBezTo>
                    <a:cubicBezTo>
                      <a:pt x="17" y="31"/>
                      <a:pt x="18" y="31"/>
                      <a:pt x="19" y="31"/>
                    </a:cubicBezTo>
                    <a:cubicBezTo>
                      <a:pt x="23" y="30"/>
                      <a:pt x="26" y="27"/>
                      <a:pt x="27" y="24"/>
                    </a:cubicBezTo>
                    <a:cubicBezTo>
                      <a:pt x="28" y="23"/>
                      <a:pt x="28" y="23"/>
                      <a:pt x="28" y="22"/>
                    </a:cubicBezTo>
                    <a:cubicBezTo>
                      <a:pt x="30" y="15"/>
                      <a:pt x="28" y="7"/>
                      <a:pt x="21" y="2"/>
                    </a:cubicBezTo>
                    <a:cubicBezTo>
                      <a:pt x="21" y="2"/>
                      <a:pt x="21" y="2"/>
                      <a:pt x="20" y="2"/>
                    </a:cubicBezTo>
                    <a:cubicBezTo>
                      <a:pt x="20" y="2"/>
                      <a:pt x="20" y="2"/>
                      <a:pt x="20" y="2"/>
                    </a:cubicBezTo>
                    <a:cubicBezTo>
                      <a:pt x="18" y="0"/>
                      <a:pt x="15"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5" name="Freeform 277"/>
              <p:cNvSpPr>
                <a:spLocks/>
              </p:cNvSpPr>
              <p:nvPr/>
            </p:nvSpPr>
            <p:spPr bwMode="auto">
              <a:xfrm>
                <a:off x="1099" y="2182"/>
                <a:ext cx="53" cy="51"/>
              </a:xfrm>
              <a:custGeom>
                <a:avLst/>
                <a:gdLst>
                  <a:gd name="T0" fmla="*/ 16 w 34"/>
                  <a:gd name="T1" fmla="*/ 0 h 33"/>
                  <a:gd name="T2" fmla="*/ 4 w 34"/>
                  <a:gd name="T3" fmla="*/ 7 h 33"/>
                  <a:gd name="T4" fmla="*/ 3 w 34"/>
                  <a:gd name="T5" fmla="*/ 8 h 33"/>
                  <a:gd name="T6" fmla="*/ 2 w 34"/>
                  <a:gd name="T7" fmla="*/ 10 h 33"/>
                  <a:gd name="T8" fmla="*/ 2 w 34"/>
                  <a:gd name="T9" fmla="*/ 11 h 33"/>
                  <a:gd name="T10" fmla="*/ 8 w 34"/>
                  <a:gd name="T11" fmla="*/ 30 h 33"/>
                  <a:gd name="T12" fmla="*/ 8 w 34"/>
                  <a:gd name="T13" fmla="*/ 30 h 33"/>
                  <a:gd name="T14" fmla="*/ 8 w 34"/>
                  <a:gd name="T15" fmla="*/ 31 h 33"/>
                  <a:gd name="T16" fmla="*/ 16 w 34"/>
                  <a:gd name="T17" fmla="*/ 33 h 33"/>
                  <a:gd name="T18" fmla="*/ 29 w 34"/>
                  <a:gd name="T19" fmla="*/ 25 h 33"/>
                  <a:gd name="T20" fmla="*/ 25 w 34"/>
                  <a:gd name="T21" fmla="*/ 3 h 33"/>
                  <a:gd name="T22" fmla="*/ 24 w 34"/>
                  <a:gd name="T23" fmla="*/ 2 h 33"/>
                  <a:gd name="T24" fmla="*/ 24 w 34"/>
                  <a:gd name="T25" fmla="*/ 2 h 33"/>
                  <a:gd name="T26" fmla="*/ 16 w 34"/>
                  <a:gd name="T2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3">
                    <a:moveTo>
                      <a:pt x="16" y="0"/>
                    </a:moveTo>
                    <a:cubicBezTo>
                      <a:pt x="10" y="0"/>
                      <a:pt x="6" y="4"/>
                      <a:pt x="4" y="7"/>
                    </a:cubicBezTo>
                    <a:cubicBezTo>
                      <a:pt x="4" y="7"/>
                      <a:pt x="3" y="8"/>
                      <a:pt x="3" y="8"/>
                    </a:cubicBezTo>
                    <a:cubicBezTo>
                      <a:pt x="3" y="9"/>
                      <a:pt x="3" y="9"/>
                      <a:pt x="2" y="10"/>
                    </a:cubicBezTo>
                    <a:cubicBezTo>
                      <a:pt x="2" y="10"/>
                      <a:pt x="2" y="10"/>
                      <a:pt x="2" y="11"/>
                    </a:cubicBezTo>
                    <a:cubicBezTo>
                      <a:pt x="0" y="17"/>
                      <a:pt x="1" y="25"/>
                      <a:pt x="8" y="30"/>
                    </a:cubicBezTo>
                    <a:cubicBezTo>
                      <a:pt x="8" y="30"/>
                      <a:pt x="8" y="30"/>
                      <a:pt x="8" y="30"/>
                    </a:cubicBezTo>
                    <a:cubicBezTo>
                      <a:pt x="8" y="30"/>
                      <a:pt x="8" y="30"/>
                      <a:pt x="8" y="31"/>
                    </a:cubicBezTo>
                    <a:cubicBezTo>
                      <a:pt x="11" y="32"/>
                      <a:pt x="13" y="33"/>
                      <a:pt x="16" y="33"/>
                    </a:cubicBezTo>
                    <a:cubicBezTo>
                      <a:pt x="21" y="33"/>
                      <a:pt x="26" y="30"/>
                      <a:pt x="29" y="25"/>
                    </a:cubicBezTo>
                    <a:cubicBezTo>
                      <a:pt x="34" y="15"/>
                      <a:pt x="30" y="7"/>
                      <a:pt x="25" y="3"/>
                    </a:cubicBezTo>
                    <a:cubicBezTo>
                      <a:pt x="24" y="3"/>
                      <a:pt x="24" y="2"/>
                      <a:pt x="24" y="2"/>
                    </a:cubicBezTo>
                    <a:cubicBezTo>
                      <a:pt x="24" y="2"/>
                      <a:pt x="24" y="2"/>
                      <a:pt x="24" y="2"/>
                    </a:cubicBezTo>
                    <a:cubicBezTo>
                      <a:pt x="21" y="1"/>
                      <a:pt x="1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6" name="Freeform 278"/>
              <p:cNvSpPr>
                <a:spLocks/>
              </p:cNvSpPr>
              <p:nvPr/>
            </p:nvSpPr>
            <p:spPr bwMode="auto">
              <a:xfrm>
                <a:off x="1396" y="1907"/>
                <a:ext cx="49" cy="51"/>
              </a:xfrm>
              <a:custGeom>
                <a:avLst/>
                <a:gdLst>
                  <a:gd name="T0" fmla="*/ 15 w 32"/>
                  <a:gd name="T1" fmla="*/ 0 h 33"/>
                  <a:gd name="T2" fmla="*/ 5 w 32"/>
                  <a:gd name="T3" fmla="*/ 6 h 33"/>
                  <a:gd name="T4" fmla="*/ 4 w 32"/>
                  <a:gd name="T5" fmla="*/ 8 h 33"/>
                  <a:gd name="T6" fmla="*/ 4 w 32"/>
                  <a:gd name="T7" fmla="*/ 8 h 33"/>
                  <a:gd name="T8" fmla="*/ 4 w 32"/>
                  <a:gd name="T9" fmla="*/ 8 h 33"/>
                  <a:gd name="T10" fmla="*/ 10 w 32"/>
                  <a:gd name="T11" fmla="*/ 30 h 33"/>
                  <a:gd name="T12" fmla="*/ 17 w 32"/>
                  <a:gd name="T13" fmla="*/ 33 h 33"/>
                  <a:gd name="T14" fmla="*/ 29 w 32"/>
                  <a:gd name="T15" fmla="*/ 25 h 33"/>
                  <a:gd name="T16" fmla="*/ 22 w 32"/>
                  <a:gd name="T17" fmla="*/ 3 h 33"/>
                  <a:gd name="T18" fmla="*/ 22 w 32"/>
                  <a:gd name="T19" fmla="*/ 3 h 33"/>
                  <a:gd name="T20" fmla="*/ 22 w 32"/>
                  <a:gd name="T21" fmla="*/ 3 h 33"/>
                  <a:gd name="T22" fmla="*/ 15 w 32"/>
                  <a:gd name="T2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3">
                    <a:moveTo>
                      <a:pt x="15" y="0"/>
                    </a:moveTo>
                    <a:cubicBezTo>
                      <a:pt x="10" y="0"/>
                      <a:pt x="7" y="3"/>
                      <a:pt x="5" y="6"/>
                    </a:cubicBezTo>
                    <a:cubicBezTo>
                      <a:pt x="5" y="7"/>
                      <a:pt x="4" y="7"/>
                      <a:pt x="4" y="8"/>
                    </a:cubicBezTo>
                    <a:cubicBezTo>
                      <a:pt x="4" y="8"/>
                      <a:pt x="4" y="8"/>
                      <a:pt x="4" y="8"/>
                    </a:cubicBezTo>
                    <a:cubicBezTo>
                      <a:pt x="4" y="8"/>
                      <a:pt x="4" y="8"/>
                      <a:pt x="4" y="8"/>
                    </a:cubicBezTo>
                    <a:cubicBezTo>
                      <a:pt x="0" y="16"/>
                      <a:pt x="3" y="25"/>
                      <a:pt x="10" y="30"/>
                    </a:cubicBezTo>
                    <a:cubicBezTo>
                      <a:pt x="12" y="32"/>
                      <a:pt x="15" y="33"/>
                      <a:pt x="17" y="33"/>
                    </a:cubicBezTo>
                    <a:cubicBezTo>
                      <a:pt x="22" y="33"/>
                      <a:pt x="26" y="31"/>
                      <a:pt x="29" y="25"/>
                    </a:cubicBezTo>
                    <a:cubicBezTo>
                      <a:pt x="32" y="17"/>
                      <a:pt x="29" y="8"/>
                      <a:pt x="22" y="3"/>
                    </a:cubicBezTo>
                    <a:cubicBezTo>
                      <a:pt x="22" y="3"/>
                      <a:pt x="22" y="3"/>
                      <a:pt x="22" y="3"/>
                    </a:cubicBezTo>
                    <a:cubicBezTo>
                      <a:pt x="22" y="3"/>
                      <a:pt x="22" y="3"/>
                      <a:pt x="22" y="3"/>
                    </a:cubicBezTo>
                    <a:cubicBezTo>
                      <a:pt x="20" y="1"/>
                      <a:pt x="17"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7" name="Freeform 279"/>
              <p:cNvSpPr>
                <a:spLocks/>
              </p:cNvSpPr>
              <p:nvPr/>
            </p:nvSpPr>
            <p:spPr bwMode="auto">
              <a:xfrm>
                <a:off x="1756" y="2183"/>
                <a:ext cx="39" cy="53"/>
              </a:xfrm>
              <a:custGeom>
                <a:avLst/>
                <a:gdLst>
                  <a:gd name="T0" fmla="*/ 12 w 25"/>
                  <a:gd name="T1" fmla="*/ 0 h 34"/>
                  <a:gd name="T2" fmla="*/ 3 w 25"/>
                  <a:gd name="T3" fmla="*/ 7 h 34"/>
                  <a:gd name="T4" fmla="*/ 3 w 25"/>
                  <a:gd name="T5" fmla="*/ 8 h 34"/>
                  <a:gd name="T6" fmla="*/ 3 w 25"/>
                  <a:gd name="T7" fmla="*/ 8 h 34"/>
                  <a:gd name="T8" fmla="*/ 3 w 25"/>
                  <a:gd name="T9" fmla="*/ 8 h 34"/>
                  <a:gd name="T10" fmla="*/ 3 w 25"/>
                  <a:gd name="T11" fmla="*/ 8 h 34"/>
                  <a:gd name="T12" fmla="*/ 7 w 25"/>
                  <a:gd name="T13" fmla="*/ 31 h 34"/>
                  <a:gd name="T14" fmla="*/ 7 w 25"/>
                  <a:gd name="T15" fmla="*/ 31 h 34"/>
                  <a:gd name="T16" fmla="*/ 7 w 25"/>
                  <a:gd name="T17" fmla="*/ 31 h 34"/>
                  <a:gd name="T18" fmla="*/ 7 w 25"/>
                  <a:gd name="T19" fmla="*/ 31 h 34"/>
                  <a:gd name="T20" fmla="*/ 7 w 25"/>
                  <a:gd name="T21" fmla="*/ 31 h 34"/>
                  <a:gd name="T22" fmla="*/ 7 w 25"/>
                  <a:gd name="T23" fmla="*/ 31 h 34"/>
                  <a:gd name="T24" fmla="*/ 7 w 25"/>
                  <a:gd name="T25" fmla="*/ 31 h 34"/>
                  <a:gd name="T26" fmla="*/ 7 w 25"/>
                  <a:gd name="T27" fmla="*/ 31 h 34"/>
                  <a:gd name="T28" fmla="*/ 7 w 25"/>
                  <a:gd name="T29" fmla="*/ 31 h 34"/>
                  <a:gd name="T30" fmla="*/ 7 w 25"/>
                  <a:gd name="T31" fmla="*/ 31 h 34"/>
                  <a:gd name="T32" fmla="*/ 13 w 25"/>
                  <a:gd name="T33" fmla="*/ 34 h 34"/>
                  <a:gd name="T34" fmla="*/ 22 w 25"/>
                  <a:gd name="T35" fmla="*/ 26 h 34"/>
                  <a:gd name="T36" fmla="*/ 22 w 25"/>
                  <a:gd name="T37" fmla="*/ 26 h 34"/>
                  <a:gd name="T38" fmla="*/ 23 w 25"/>
                  <a:gd name="T39" fmla="*/ 25 h 34"/>
                  <a:gd name="T40" fmla="*/ 20 w 25"/>
                  <a:gd name="T41" fmla="*/ 4 h 34"/>
                  <a:gd name="T42" fmla="*/ 19 w 25"/>
                  <a:gd name="T43" fmla="*/ 3 h 34"/>
                  <a:gd name="T44" fmla="*/ 19 w 25"/>
                  <a:gd name="T45" fmla="*/ 3 h 34"/>
                  <a:gd name="T46" fmla="*/ 19 w 25"/>
                  <a:gd name="T47" fmla="*/ 3 h 34"/>
                  <a:gd name="T48" fmla="*/ 19 w 25"/>
                  <a:gd name="T49" fmla="*/ 3 h 34"/>
                  <a:gd name="T50" fmla="*/ 19 w 25"/>
                  <a:gd name="T51" fmla="*/ 3 h 34"/>
                  <a:gd name="T52" fmla="*/ 19 w 25"/>
                  <a:gd name="T53" fmla="*/ 3 h 34"/>
                  <a:gd name="T54" fmla="*/ 19 w 25"/>
                  <a:gd name="T55" fmla="*/ 3 h 34"/>
                  <a:gd name="T56" fmla="*/ 19 w 25"/>
                  <a:gd name="T57" fmla="*/ 3 h 34"/>
                  <a:gd name="T58" fmla="*/ 12 w 25"/>
                  <a:gd name="T5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34">
                    <a:moveTo>
                      <a:pt x="12" y="0"/>
                    </a:moveTo>
                    <a:cubicBezTo>
                      <a:pt x="8" y="0"/>
                      <a:pt x="5" y="4"/>
                      <a:pt x="3" y="7"/>
                    </a:cubicBezTo>
                    <a:cubicBezTo>
                      <a:pt x="3" y="7"/>
                      <a:pt x="3" y="7"/>
                      <a:pt x="3" y="8"/>
                    </a:cubicBezTo>
                    <a:cubicBezTo>
                      <a:pt x="3" y="8"/>
                      <a:pt x="3" y="8"/>
                      <a:pt x="3" y="8"/>
                    </a:cubicBezTo>
                    <a:cubicBezTo>
                      <a:pt x="3" y="8"/>
                      <a:pt x="3" y="8"/>
                      <a:pt x="3" y="8"/>
                    </a:cubicBezTo>
                    <a:cubicBezTo>
                      <a:pt x="3" y="8"/>
                      <a:pt x="3" y="8"/>
                      <a:pt x="3" y="8"/>
                    </a:cubicBezTo>
                    <a:cubicBezTo>
                      <a:pt x="0" y="16"/>
                      <a:pt x="1" y="25"/>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9" y="33"/>
                      <a:pt x="11" y="34"/>
                      <a:pt x="13" y="34"/>
                    </a:cubicBezTo>
                    <a:cubicBezTo>
                      <a:pt x="16" y="34"/>
                      <a:pt x="20" y="31"/>
                      <a:pt x="22" y="26"/>
                    </a:cubicBezTo>
                    <a:cubicBezTo>
                      <a:pt x="22" y="26"/>
                      <a:pt x="22" y="26"/>
                      <a:pt x="22" y="26"/>
                    </a:cubicBezTo>
                    <a:cubicBezTo>
                      <a:pt x="22" y="26"/>
                      <a:pt x="23" y="25"/>
                      <a:pt x="23" y="25"/>
                    </a:cubicBezTo>
                    <a:cubicBezTo>
                      <a:pt x="25" y="18"/>
                      <a:pt x="24" y="10"/>
                      <a:pt x="20" y="4"/>
                    </a:cubicBezTo>
                    <a:cubicBezTo>
                      <a:pt x="20" y="4"/>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6" y="1"/>
                      <a:pt x="14"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8" name="Freeform 280"/>
              <p:cNvSpPr>
                <a:spLocks/>
              </p:cNvSpPr>
              <p:nvPr/>
            </p:nvSpPr>
            <p:spPr bwMode="auto">
              <a:xfrm>
                <a:off x="1762" y="3191"/>
                <a:ext cx="36" cy="40"/>
              </a:xfrm>
              <a:custGeom>
                <a:avLst/>
                <a:gdLst>
                  <a:gd name="T0" fmla="*/ 20 w 23"/>
                  <a:gd name="T1" fmla="*/ 0 h 26"/>
                  <a:gd name="T2" fmla="*/ 11 w 23"/>
                  <a:gd name="T3" fmla="*/ 5 h 26"/>
                  <a:gd name="T4" fmla="*/ 10 w 23"/>
                  <a:gd name="T5" fmla="*/ 6 h 26"/>
                  <a:gd name="T6" fmla="*/ 10 w 23"/>
                  <a:gd name="T7" fmla="*/ 7 h 26"/>
                  <a:gd name="T8" fmla="*/ 0 w 23"/>
                  <a:gd name="T9" fmla="*/ 23 h 26"/>
                  <a:gd name="T10" fmla="*/ 0 w 23"/>
                  <a:gd name="T11" fmla="*/ 24 h 26"/>
                  <a:gd name="T12" fmla="*/ 0 w 23"/>
                  <a:gd name="T13" fmla="*/ 25 h 26"/>
                  <a:gd name="T14" fmla="*/ 1 w 23"/>
                  <a:gd name="T15" fmla="*/ 26 h 26"/>
                  <a:gd name="T16" fmla="*/ 3 w 23"/>
                  <a:gd name="T17" fmla="*/ 26 h 26"/>
                  <a:gd name="T18" fmla="*/ 12 w 23"/>
                  <a:gd name="T19" fmla="*/ 20 h 26"/>
                  <a:gd name="T20" fmla="*/ 15 w 23"/>
                  <a:gd name="T21" fmla="*/ 17 h 26"/>
                  <a:gd name="T22" fmla="*/ 22 w 23"/>
                  <a:gd name="T23" fmla="*/ 2 h 26"/>
                  <a:gd name="T24" fmla="*/ 22 w 23"/>
                  <a:gd name="T25" fmla="*/ 2 h 26"/>
                  <a:gd name="T26" fmla="*/ 22 w 23"/>
                  <a:gd name="T27" fmla="*/ 2 h 26"/>
                  <a:gd name="T28" fmla="*/ 20 w 23"/>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6">
                    <a:moveTo>
                      <a:pt x="20" y="0"/>
                    </a:moveTo>
                    <a:cubicBezTo>
                      <a:pt x="18" y="0"/>
                      <a:pt x="15" y="2"/>
                      <a:pt x="11" y="5"/>
                    </a:cubicBezTo>
                    <a:cubicBezTo>
                      <a:pt x="11" y="5"/>
                      <a:pt x="11" y="6"/>
                      <a:pt x="10" y="6"/>
                    </a:cubicBezTo>
                    <a:cubicBezTo>
                      <a:pt x="10" y="6"/>
                      <a:pt x="10" y="6"/>
                      <a:pt x="10" y="7"/>
                    </a:cubicBezTo>
                    <a:cubicBezTo>
                      <a:pt x="5" y="12"/>
                      <a:pt x="1" y="19"/>
                      <a:pt x="0" y="23"/>
                    </a:cubicBezTo>
                    <a:cubicBezTo>
                      <a:pt x="0" y="23"/>
                      <a:pt x="0" y="24"/>
                      <a:pt x="0" y="24"/>
                    </a:cubicBezTo>
                    <a:cubicBezTo>
                      <a:pt x="0" y="25"/>
                      <a:pt x="0" y="25"/>
                      <a:pt x="0" y="25"/>
                    </a:cubicBezTo>
                    <a:cubicBezTo>
                      <a:pt x="1" y="25"/>
                      <a:pt x="1" y="26"/>
                      <a:pt x="1" y="26"/>
                    </a:cubicBezTo>
                    <a:cubicBezTo>
                      <a:pt x="2" y="26"/>
                      <a:pt x="2" y="26"/>
                      <a:pt x="3" y="26"/>
                    </a:cubicBezTo>
                    <a:cubicBezTo>
                      <a:pt x="5" y="26"/>
                      <a:pt x="9" y="24"/>
                      <a:pt x="12" y="20"/>
                    </a:cubicBezTo>
                    <a:cubicBezTo>
                      <a:pt x="13" y="19"/>
                      <a:pt x="14" y="18"/>
                      <a:pt x="15" y="17"/>
                    </a:cubicBezTo>
                    <a:cubicBezTo>
                      <a:pt x="20" y="12"/>
                      <a:pt x="23" y="6"/>
                      <a:pt x="22" y="2"/>
                    </a:cubicBezTo>
                    <a:cubicBezTo>
                      <a:pt x="22" y="2"/>
                      <a:pt x="22" y="2"/>
                      <a:pt x="22" y="2"/>
                    </a:cubicBezTo>
                    <a:cubicBezTo>
                      <a:pt x="22" y="2"/>
                      <a:pt x="22" y="2"/>
                      <a:pt x="22" y="2"/>
                    </a:cubicBezTo>
                    <a:cubicBezTo>
                      <a:pt x="22" y="1"/>
                      <a:pt x="2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9" name="Freeform 281"/>
              <p:cNvSpPr>
                <a:spLocks/>
              </p:cNvSpPr>
              <p:nvPr/>
            </p:nvSpPr>
            <p:spPr bwMode="auto">
              <a:xfrm>
                <a:off x="1200" y="3456"/>
                <a:ext cx="51" cy="31"/>
              </a:xfrm>
              <a:custGeom>
                <a:avLst/>
                <a:gdLst>
                  <a:gd name="T0" fmla="*/ 26 w 33"/>
                  <a:gd name="T1" fmla="*/ 0 h 20"/>
                  <a:gd name="T2" fmla="*/ 17 w 33"/>
                  <a:gd name="T3" fmla="*/ 2 h 20"/>
                  <a:gd name="T4" fmla="*/ 14 w 33"/>
                  <a:gd name="T5" fmla="*/ 3 h 20"/>
                  <a:gd name="T6" fmla="*/ 13 w 33"/>
                  <a:gd name="T7" fmla="*/ 4 h 20"/>
                  <a:gd name="T8" fmla="*/ 3 w 33"/>
                  <a:gd name="T9" fmla="*/ 18 h 20"/>
                  <a:gd name="T10" fmla="*/ 4 w 33"/>
                  <a:gd name="T11" fmla="*/ 20 h 20"/>
                  <a:gd name="T12" fmla="*/ 8 w 33"/>
                  <a:gd name="T13" fmla="*/ 20 h 20"/>
                  <a:gd name="T14" fmla="*/ 21 w 33"/>
                  <a:gd name="T15" fmla="*/ 16 h 20"/>
                  <a:gd name="T16" fmla="*/ 25 w 33"/>
                  <a:gd name="T17" fmla="*/ 13 h 20"/>
                  <a:gd name="T18" fmla="*/ 31 w 33"/>
                  <a:gd name="T19" fmla="*/ 2 h 20"/>
                  <a:gd name="T20" fmla="*/ 31 w 33"/>
                  <a:gd name="T21" fmla="*/ 2 h 20"/>
                  <a:gd name="T22" fmla="*/ 30 w 33"/>
                  <a:gd name="T23" fmla="*/ 1 h 20"/>
                  <a:gd name="T24" fmla="*/ 26 w 33"/>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0">
                    <a:moveTo>
                      <a:pt x="26" y="0"/>
                    </a:moveTo>
                    <a:cubicBezTo>
                      <a:pt x="24" y="0"/>
                      <a:pt x="21" y="0"/>
                      <a:pt x="17" y="2"/>
                    </a:cubicBezTo>
                    <a:cubicBezTo>
                      <a:pt x="16" y="2"/>
                      <a:pt x="15" y="3"/>
                      <a:pt x="14" y="3"/>
                    </a:cubicBezTo>
                    <a:cubicBezTo>
                      <a:pt x="14" y="4"/>
                      <a:pt x="13" y="4"/>
                      <a:pt x="13" y="4"/>
                    </a:cubicBezTo>
                    <a:cubicBezTo>
                      <a:pt x="6" y="8"/>
                      <a:pt x="0" y="14"/>
                      <a:pt x="3" y="18"/>
                    </a:cubicBezTo>
                    <a:cubicBezTo>
                      <a:pt x="3" y="19"/>
                      <a:pt x="3" y="19"/>
                      <a:pt x="4" y="20"/>
                    </a:cubicBezTo>
                    <a:cubicBezTo>
                      <a:pt x="5" y="20"/>
                      <a:pt x="6" y="20"/>
                      <a:pt x="8" y="20"/>
                    </a:cubicBezTo>
                    <a:cubicBezTo>
                      <a:pt x="11" y="20"/>
                      <a:pt x="17" y="18"/>
                      <a:pt x="21" y="16"/>
                    </a:cubicBezTo>
                    <a:cubicBezTo>
                      <a:pt x="22" y="15"/>
                      <a:pt x="24" y="14"/>
                      <a:pt x="25" y="13"/>
                    </a:cubicBezTo>
                    <a:cubicBezTo>
                      <a:pt x="29" y="10"/>
                      <a:pt x="33" y="5"/>
                      <a:pt x="31" y="2"/>
                    </a:cubicBezTo>
                    <a:cubicBezTo>
                      <a:pt x="31" y="2"/>
                      <a:pt x="31" y="2"/>
                      <a:pt x="31" y="2"/>
                    </a:cubicBezTo>
                    <a:cubicBezTo>
                      <a:pt x="31" y="1"/>
                      <a:pt x="30" y="1"/>
                      <a:pt x="30" y="1"/>
                    </a:cubicBezTo>
                    <a:cubicBezTo>
                      <a:pt x="29" y="0"/>
                      <a:pt x="28"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0" name="Freeform 282"/>
              <p:cNvSpPr>
                <a:spLocks/>
              </p:cNvSpPr>
              <p:nvPr/>
            </p:nvSpPr>
            <p:spPr bwMode="auto">
              <a:xfrm>
                <a:off x="1408" y="2401"/>
                <a:ext cx="47" cy="49"/>
              </a:xfrm>
              <a:custGeom>
                <a:avLst/>
                <a:gdLst>
                  <a:gd name="T0" fmla="*/ 16 w 30"/>
                  <a:gd name="T1" fmla="*/ 0 h 32"/>
                  <a:gd name="T2" fmla="*/ 5 w 30"/>
                  <a:gd name="T3" fmla="*/ 6 h 32"/>
                  <a:gd name="T4" fmla="*/ 4 w 30"/>
                  <a:gd name="T5" fmla="*/ 7 h 32"/>
                  <a:gd name="T6" fmla="*/ 4 w 30"/>
                  <a:gd name="T7" fmla="*/ 7 h 32"/>
                  <a:gd name="T8" fmla="*/ 4 w 30"/>
                  <a:gd name="T9" fmla="*/ 8 h 32"/>
                  <a:gd name="T10" fmla="*/ 7 w 30"/>
                  <a:gd name="T11" fmla="*/ 30 h 32"/>
                  <a:gd name="T12" fmla="*/ 8 w 30"/>
                  <a:gd name="T13" fmla="*/ 31 h 32"/>
                  <a:gd name="T14" fmla="*/ 9 w 30"/>
                  <a:gd name="T15" fmla="*/ 31 h 32"/>
                  <a:gd name="T16" fmla="*/ 14 w 30"/>
                  <a:gd name="T17" fmla="*/ 32 h 32"/>
                  <a:gd name="T18" fmla="*/ 26 w 30"/>
                  <a:gd name="T19" fmla="*/ 25 h 32"/>
                  <a:gd name="T20" fmla="*/ 29 w 30"/>
                  <a:gd name="T21" fmla="*/ 12 h 32"/>
                  <a:gd name="T22" fmla="*/ 27 w 30"/>
                  <a:gd name="T23" fmla="*/ 6 h 32"/>
                  <a:gd name="T24" fmla="*/ 25 w 30"/>
                  <a:gd name="T25" fmla="*/ 3 h 32"/>
                  <a:gd name="T26" fmla="*/ 16 w 30"/>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2">
                    <a:moveTo>
                      <a:pt x="16" y="0"/>
                    </a:moveTo>
                    <a:cubicBezTo>
                      <a:pt x="12" y="0"/>
                      <a:pt x="8" y="2"/>
                      <a:pt x="5" y="6"/>
                    </a:cubicBezTo>
                    <a:cubicBezTo>
                      <a:pt x="5" y="6"/>
                      <a:pt x="4" y="7"/>
                      <a:pt x="4" y="7"/>
                    </a:cubicBezTo>
                    <a:cubicBezTo>
                      <a:pt x="4" y="7"/>
                      <a:pt x="4" y="7"/>
                      <a:pt x="4" y="7"/>
                    </a:cubicBezTo>
                    <a:cubicBezTo>
                      <a:pt x="4" y="7"/>
                      <a:pt x="4" y="8"/>
                      <a:pt x="4" y="8"/>
                    </a:cubicBezTo>
                    <a:cubicBezTo>
                      <a:pt x="0" y="14"/>
                      <a:pt x="0" y="24"/>
                      <a:pt x="7" y="30"/>
                    </a:cubicBezTo>
                    <a:cubicBezTo>
                      <a:pt x="7" y="30"/>
                      <a:pt x="8" y="30"/>
                      <a:pt x="8" y="31"/>
                    </a:cubicBezTo>
                    <a:cubicBezTo>
                      <a:pt x="9" y="31"/>
                      <a:pt x="9" y="31"/>
                      <a:pt x="9" y="31"/>
                    </a:cubicBezTo>
                    <a:cubicBezTo>
                      <a:pt x="11" y="32"/>
                      <a:pt x="12" y="32"/>
                      <a:pt x="14" y="32"/>
                    </a:cubicBezTo>
                    <a:cubicBezTo>
                      <a:pt x="19" y="32"/>
                      <a:pt x="23" y="30"/>
                      <a:pt x="26" y="25"/>
                    </a:cubicBezTo>
                    <a:cubicBezTo>
                      <a:pt x="27" y="23"/>
                      <a:pt x="30" y="18"/>
                      <a:pt x="29" y="12"/>
                    </a:cubicBezTo>
                    <a:cubicBezTo>
                      <a:pt x="29" y="10"/>
                      <a:pt x="28" y="8"/>
                      <a:pt x="27" y="6"/>
                    </a:cubicBezTo>
                    <a:cubicBezTo>
                      <a:pt x="27" y="5"/>
                      <a:pt x="26" y="4"/>
                      <a:pt x="25" y="3"/>
                    </a:cubicBezTo>
                    <a:cubicBezTo>
                      <a:pt x="23" y="1"/>
                      <a:pt x="20"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1" name="Freeform 283"/>
              <p:cNvSpPr>
                <a:spLocks/>
              </p:cNvSpPr>
              <p:nvPr/>
            </p:nvSpPr>
            <p:spPr bwMode="auto">
              <a:xfrm>
                <a:off x="1251" y="3213"/>
                <a:ext cx="47" cy="38"/>
              </a:xfrm>
              <a:custGeom>
                <a:avLst/>
                <a:gdLst>
                  <a:gd name="T0" fmla="*/ 22 w 30"/>
                  <a:gd name="T1" fmla="*/ 0 h 25"/>
                  <a:gd name="T2" fmla="*/ 10 w 30"/>
                  <a:gd name="T3" fmla="*/ 4 h 25"/>
                  <a:gd name="T4" fmla="*/ 8 w 30"/>
                  <a:gd name="T5" fmla="*/ 6 h 25"/>
                  <a:gd name="T6" fmla="*/ 5 w 30"/>
                  <a:gd name="T7" fmla="*/ 9 h 25"/>
                  <a:gd name="T8" fmla="*/ 1 w 30"/>
                  <a:gd name="T9" fmla="*/ 21 h 25"/>
                  <a:gd name="T10" fmla="*/ 2 w 30"/>
                  <a:gd name="T11" fmla="*/ 22 h 25"/>
                  <a:gd name="T12" fmla="*/ 2 w 30"/>
                  <a:gd name="T13" fmla="*/ 23 h 25"/>
                  <a:gd name="T14" fmla="*/ 9 w 30"/>
                  <a:gd name="T15" fmla="*/ 25 h 25"/>
                  <a:gd name="T16" fmla="*/ 29 w 30"/>
                  <a:gd name="T17" fmla="*/ 8 h 25"/>
                  <a:gd name="T18" fmla="*/ 27 w 30"/>
                  <a:gd name="T19" fmla="*/ 2 h 25"/>
                  <a:gd name="T20" fmla="*/ 25 w 30"/>
                  <a:gd name="T21" fmla="*/ 0 h 25"/>
                  <a:gd name="T22" fmla="*/ 22 w 30"/>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5">
                    <a:moveTo>
                      <a:pt x="22" y="0"/>
                    </a:moveTo>
                    <a:cubicBezTo>
                      <a:pt x="18" y="0"/>
                      <a:pt x="14" y="1"/>
                      <a:pt x="10" y="4"/>
                    </a:cubicBezTo>
                    <a:cubicBezTo>
                      <a:pt x="9" y="5"/>
                      <a:pt x="8" y="5"/>
                      <a:pt x="8" y="6"/>
                    </a:cubicBezTo>
                    <a:cubicBezTo>
                      <a:pt x="7" y="7"/>
                      <a:pt x="6" y="8"/>
                      <a:pt x="5" y="9"/>
                    </a:cubicBezTo>
                    <a:cubicBezTo>
                      <a:pt x="1" y="13"/>
                      <a:pt x="0" y="17"/>
                      <a:pt x="1" y="21"/>
                    </a:cubicBezTo>
                    <a:cubicBezTo>
                      <a:pt x="1" y="21"/>
                      <a:pt x="2" y="22"/>
                      <a:pt x="2" y="22"/>
                    </a:cubicBezTo>
                    <a:cubicBezTo>
                      <a:pt x="2" y="22"/>
                      <a:pt x="2" y="23"/>
                      <a:pt x="2" y="23"/>
                    </a:cubicBezTo>
                    <a:cubicBezTo>
                      <a:pt x="4" y="24"/>
                      <a:pt x="7" y="25"/>
                      <a:pt x="9" y="25"/>
                    </a:cubicBezTo>
                    <a:cubicBezTo>
                      <a:pt x="18" y="25"/>
                      <a:pt x="28" y="16"/>
                      <a:pt x="29" y="8"/>
                    </a:cubicBezTo>
                    <a:cubicBezTo>
                      <a:pt x="30" y="5"/>
                      <a:pt x="29" y="3"/>
                      <a:pt x="27" y="2"/>
                    </a:cubicBezTo>
                    <a:cubicBezTo>
                      <a:pt x="27" y="1"/>
                      <a:pt x="26" y="1"/>
                      <a:pt x="25" y="0"/>
                    </a:cubicBezTo>
                    <a:cubicBezTo>
                      <a:pt x="24" y="0"/>
                      <a:pt x="23"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2" name="Freeform 284"/>
              <p:cNvSpPr>
                <a:spLocks/>
              </p:cNvSpPr>
              <p:nvPr/>
            </p:nvSpPr>
            <p:spPr bwMode="auto">
              <a:xfrm>
                <a:off x="1997" y="1739"/>
                <a:ext cx="18" cy="31"/>
              </a:xfrm>
              <a:custGeom>
                <a:avLst/>
                <a:gdLst>
                  <a:gd name="T0" fmla="*/ 3 w 12"/>
                  <a:gd name="T1" fmla="*/ 0 h 20"/>
                  <a:gd name="T2" fmla="*/ 0 w 12"/>
                  <a:gd name="T3" fmla="*/ 4 h 20"/>
                  <a:gd name="T4" fmla="*/ 5 w 12"/>
                  <a:gd name="T5" fmla="*/ 18 h 20"/>
                  <a:gd name="T6" fmla="*/ 5 w 12"/>
                  <a:gd name="T7" fmla="*/ 18 h 20"/>
                  <a:gd name="T8" fmla="*/ 5 w 12"/>
                  <a:gd name="T9" fmla="*/ 19 h 20"/>
                  <a:gd name="T10" fmla="*/ 7 w 12"/>
                  <a:gd name="T11" fmla="*/ 20 h 20"/>
                  <a:gd name="T12" fmla="*/ 7 w 12"/>
                  <a:gd name="T13" fmla="*/ 20 h 20"/>
                  <a:gd name="T14" fmla="*/ 6 w 12"/>
                  <a:gd name="T15" fmla="*/ 2 h 20"/>
                  <a:gd name="T16" fmla="*/ 3 w 12"/>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0">
                    <a:moveTo>
                      <a:pt x="3" y="0"/>
                    </a:moveTo>
                    <a:cubicBezTo>
                      <a:pt x="2" y="0"/>
                      <a:pt x="1" y="1"/>
                      <a:pt x="0" y="4"/>
                    </a:cubicBezTo>
                    <a:cubicBezTo>
                      <a:pt x="0" y="9"/>
                      <a:pt x="2" y="15"/>
                      <a:pt x="5" y="18"/>
                    </a:cubicBezTo>
                    <a:cubicBezTo>
                      <a:pt x="5" y="18"/>
                      <a:pt x="5" y="18"/>
                      <a:pt x="5" y="18"/>
                    </a:cubicBezTo>
                    <a:cubicBezTo>
                      <a:pt x="5" y="18"/>
                      <a:pt x="5" y="18"/>
                      <a:pt x="5" y="19"/>
                    </a:cubicBezTo>
                    <a:cubicBezTo>
                      <a:pt x="6" y="19"/>
                      <a:pt x="7" y="20"/>
                      <a:pt x="7" y="20"/>
                    </a:cubicBezTo>
                    <a:cubicBezTo>
                      <a:pt x="7" y="20"/>
                      <a:pt x="7" y="20"/>
                      <a:pt x="7" y="20"/>
                    </a:cubicBezTo>
                    <a:cubicBezTo>
                      <a:pt x="12" y="20"/>
                      <a:pt x="11" y="7"/>
                      <a:pt x="6"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3" name="Freeform 285"/>
              <p:cNvSpPr>
                <a:spLocks/>
              </p:cNvSpPr>
              <p:nvPr/>
            </p:nvSpPr>
            <p:spPr bwMode="auto">
              <a:xfrm>
                <a:off x="515" y="2762"/>
                <a:ext cx="31" cy="30"/>
              </a:xfrm>
              <a:custGeom>
                <a:avLst/>
                <a:gdLst>
                  <a:gd name="T0" fmla="*/ 12 w 20"/>
                  <a:gd name="T1" fmla="*/ 0 h 19"/>
                  <a:gd name="T2" fmla="*/ 3 w 20"/>
                  <a:gd name="T3" fmla="*/ 5 h 19"/>
                  <a:gd name="T4" fmla="*/ 5 w 20"/>
                  <a:gd name="T5" fmla="*/ 18 h 19"/>
                  <a:gd name="T6" fmla="*/ 5 w 20"/>
                  <a:gd name="T7" fmla="*/ 18 h 19"/>
                  <a:gd name="T8" fmla="*/ 5 w 20"/>
                  <a:gd name="T9" fmla="*/ 18 h 19"/>
                  <a:gd name="T10" fmla="*/ 5 w 20"/>
                  <a:gd name="T11" fmla="*/ 18 h 19"/>
                  <a:gd name="T12" fmla="*/ 5 w 20"/>
                  <a:gd name="T13" fmla="*/ 18 h 19"/>
                  <a:gd name="T14" fmla="*/ 5 w 20"/>
                  <a:gd name="T15" fmla="*/ 18 h 19"/>
                  <a:gd name="T16" fmla="*/ 5 w 20"/>
                  <a:gd name="T17" fmla="*/ 18 h 19"/>
                  <a:gd name="T18" fmla="*/ 8 w 20"/>
                  <a:gd name="T19" fmla="*/ 19 h 19"/>
                  <a:gd name="T20" fmla="*/ 8 w 20"/>
                  <a:gd name="T21" fmla="*/ 19 h 19"/>
                  <a:gd name="T22" fmla="*/ 19 w 20"/>
                  <a:gd name="T23" fmla="*/ 7 h 19"/>
                  <a:gd name="T24" fmla="*/ 12 w 2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9">
                    <a:moveTo>
                      <a:pt x="12" y="0"/>
                    </a:moveTo>
                    <a:cubicBezTo>
                      <a:pt x="9" y="0"/>
                      <a:pt x="6" y="2"/>
                      <a:pt x="3" y="5"/>
                    </a:cubicBezTo>
                    <a:cubicBezTo>
                      <a:pt x="0" y="9"/>
                      <a:pt x="0" y="15"/>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6" y="19"/>
                      <a:pt x="7" y="19"/>
                      <a:pt x="8" y="19"/>
                    </a:cubicBezTo>
                    <a:cubicBezTo>
                      <a:pt x="8" y="19"/>
                      <a:pt x="8" y="19"/>
                      <a:pt x="8" y="19"/>
                    </a:cubicBezTo>
                    <a:cubicBezTo>
                      <a:pt x="14" y="19"/>
                      <a:pt x="20" y="13"/>
                      <a:pt x="19" y="7"/>
                    </a:cubicBezTo>
                    <a:cubicBezTo>
                      <a:pt x="19" y="3"/>
                      <a:pt x="1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4" name="Freeform 286"/>
              <p:cNvSpPr>
                <a:spLocks/>
              </p:cNvSpPr>
              <p:nvPr/>
            </p:nvSpPr>
            <p:spPr bwMode="auto">
              <a:xfrm>
                <a:off x="141" y="2907"/>
                <a:ext cx="26" cy="28"/>
              </a:xfrm>
              <a:custGeom>
                <a:avLst/>
                <a:gdLst>
                  <a:gd name="T0" fmla="*/ 11 w 17"/>
                  <a:gd name="T1" fmla="*/ 0 h 18"/>
                  <a:gd name="T2" fmla="*/ 3 w 17"/>
                  <a:gd name="T3" fmla="*/ 5 h 18"/>
                  <a:gd name="T4" fmla="*/ 5 w 17"/>
                  <a:gd name="T5" fmla="*/ 17 h 18"/>
                  <a:gd name="T6" fmla="*/ 7 w 17"/>
                  <a:gd name="T7" fmla="*/ 18 h 18"/>
                  <a:gd name="T8" fmla="*/ 15 w 17"/>
                  <a:gd name="T9" fmla="*/ 13 h 18"/>
                  <a:gd name="T10" fmla="*/ 15 w 17"/>
                  <a:gd name="T11" fmla="*/ 12 h 18"/>
                  <a:gd name="T12" fmla="*/ 16 w 17"/>
                  <a:gd name="T13" fmla="*/ 4 h 18"/>
                  <a:gd name="T14" fmla="*/ 11 w 17"/>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8">
                    <a:moveTo>
                      <a:pt x="11" y="0"/>
                    </a:moveTo>
                    <a:cubicBezTo>
                      <a:pt x="8" y="0"/>
                      <a:pt x="5" y="1"/>
                      <a:pt x="3" y="5"/>
                    </a:cubicBezTo>
                    <a:cubicBezTo>
                      <a:pt x="1" y="9"/>
                      <a:pt x="0" y="15"/>
                      <a:pt x="5" y="17"/>
                    </a:cubicBezTo>
                    <a:cubicBezTo>
                      <a:pt x="6" y="17"/>
                      <a:pt x="6" y="18"/>
                      <a:pt x="7" y="18"/>
                    </a:cubicBezTo>
                    <a:cubicBezTo>
                      <a:pt x="10" y="18"/>
                      <a:pt x="13" y="16"/>
                      <a:pt x="15" y="13"/>
                    </a:cubicBezTo>
                    <a:cubicBezTo>
                      <a:pt x="15" y="12"/>
                      <a:pt x="15" y="12"/>
                      <a:pt x="15" y="12"/>
                    </a:cubicBezTo>
                    <a:cubicBezTo>
                      <a:pt x="17" y="9"/>
                      <a:pt x="17" y="7"/>
                      <a:pt x="16" y="4"/>
                    </a:cubicBezTo>
                    <a:cubicBezTo>
                      <a:pt x="16" y="1"/>
                      <a:pt x="13"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5" name="Freeform 287"/>
              <p:cNvSpPr>
                <a:spLocks/>
              </p:cNvSpPr>
              <p:nvPr/>
            </p:nvSpPr>
            <p:spPr bwMode="auto">
              <a:xfrm>
                <a:off x="317" y="2259"/>
                <a:ext cx="32" cy="33"/>
              </a:xfrm>
              <a:custGeom>
                <a:avLst/>
                <a:gdLst>
                  <a:gd name="T0" fmla="*/ 12 w 21"/>
                  <a:gd name="T1" fmla="*/ 0 h 21"/>
                  <a:gd name="T2" fmla="*/ 3 w 21"/>
                  <a:gd name="T3" fmla="*/ 6 h 21"/>
                  <a:gd name="T4" fmla="*/ 7 w 21"/>
                  <a:gd name="T5" fmla="*/ 20 h 21"/>
                  <a:gd name="T6" fmla="*/ 7 w 21"/>
                  <a:gd name="T7" fmla="*/ 20 h 21"/>
                  <a:gd name="T8" fmla="*/ 10 w 21"/>
                  <a:gd name="T9" fmla="*/ 21 h 21"/>
                  <a:gd name="T10" fmla="*/ 20 w 21"/>
                  <a:gd name="T11" fmla="*/ 15 h 21"/>
                  <a:gd name="T12" fmla="*/ 21 w 21"/>
                  <a:gd name="T13" fmla="*/ 11 h 21"/>
                  <a:gd name="T14" fmla="*/ 20 w 21"/>
                  <a:gd name="T15" fmla="*/ 6 h 21"/>
                  <a:gd name="T16" fmla="*/ 12 w 2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12" y="0"/>
                    </a:moveTo>
                    <a:cubicBezTo>
                      <a:pt x="8" y="0"/>
                      <a:pt x="5" y="2"/>
                      <a:pt x="3" y="6"/>
                    </a:cubicBezTo>
                    <a:cubicBezTo>
                      <a:pt x="0" y="11"/>
                      <a:pt x="1" y="17"/>
                      <a:pt x="7" y="20"/>
                    </a:cubicBezTo>
                    <a:cubicBezTo>
                      <a:pt x="7" y="20"/>
                      <a:pt x="7" y="20"/>
                      <a:pt x="7" y="20"/>
                    </a:cubicBezTo>
                    <a:cubicBezTo>
                      <a:pt x="8" y="21"/>
                      <a:pt x="9" y="21"/>
                      <a:pt x="10" y="21"/>
                    </a:cubicBezTo>
                    <a:cubicBezTo>
                      <a:pt x="14" y="21"/>
                      <a:pt x="18" y="18"/>
                      <a:pt x="20" y="15"/>
                    </a:cubicBezTo>
                    <a:cubicBezTo>
                      <a:pt x="20" y="14"/>
                      <a:pt x="21" y="12"/>
                      <a:pt x="21" y="11"/>
                    </a:cubicBezTo>
                    <a:cubicBezTo>
                      <a:pt x="21" y="9"/>
                      <a:pt x="20" y="8"/>
                      <a:pt x="20" y="6"/>
                    </a:cubicBezTo>
                    <a:cubicBezTo>
                      <a:pt x="18" y="2"/>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6" name="Freeform 288"/>
              <p:cNvSpPr>
                <a:spLocks/>
              </p:cNvSpPr>
              <p:nvPr/>
            </p:nvSpPr>
            <p:spPr bwMode="auto">
              <a:xfrm>
                <a:off x="508" y="1859"/>
                <a:ext cx="34" cy="32"/>
              </a:xfrm>
              <a:custGeom>
                <a:avLst/>
                <a:gdLst>
                  <a:gd name="T0" fmla="*/ 12 w 22"/>
                  <a:gd name="T1" fmla="*/ 0 h 21"/>
                  <a:gd name="T2" fmla="*/ 3 w 22"/>
                  <a:gd name="T3" fmla="*/ 6 h 21"/>
                  <a:gd name="T4" fmla="*/ 7 w 22"/>
                  <a:gd name="T5" fmla="*/ 20 h 21"/>
                  <a:gd name="T6" fmla="*/ 12 w 22"/>
                  <a:gd name="T7" fmla="*/ 21 h 21"/>
                  <a:gd name="T8" fmla="*/ 18 w 22"/>
                  <a:gd name="T9" fmla="*/ 18 h 21"/>
                  <a:gd name="T10" fmla="*/ 21 w 22"/>
                  <a:gd name="T11" fmla="*/ 15 h 21"/>
                  <a:gd name="T12" fmla="*/ 21 w 22"/>
                  <a:gd name="T13" fmla="*/ 7 h 21"/>
                  <a:gd name="T14" fmla="*/ 12 w 22"/>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12" y="0"/>
                    </a:moveTo>
                    <a:cubicBezTo>
                      <a:pt x="8" y="0"/>
                      <a:pt x="5" y="2"/>
                      <a:pt x="3" y="6"/>
                    </a:cubicBezTo>
                    <a:cubicBezTo>
                      <a:pt x="0" y="10"/>
                      <a:pt x="1" y="17"/>
                      <a:pt x="7" y="20"/>
                    </a:cubicBezTo>
                    <a:cubicBezTo>
                      <a:pt x="9" y="21"/>
                      <a:pt x="10" y="21"/>
                      <a:pt x="12" y="21"/>
                    </a:cubicBezTo>
                    <a:cubicBezTo>
                      <a:pt x="14" y="21"/>
                      <a:pt x="16" y="20"/>
                      <a:pt x="18" y="18"/>
                    </a:cubicBezTo>
                    <a:cubicBezTo>
                      <a:pt x="19" y="17"/>
                      <a:pt x="20" y="16"/>
                      <a:pt x="21" y="15"/>
                    </a:cubicBezTo>
                    <a:cubicBezTo>
                      <a:pt x="22" y="13"/>
                      <a:pt x="22" y="10"/>
                      <a:pt x="21" y="7"/>
                    </a:cubicBezTo>
                    <a:cubicBezTo>
                      <a:pt x="20" y="3"/>
                      <a:pt x="1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7" name="Freeform 289"/>
              <p:cNvSpPr>
                <a:spLocks/>
              </p:cNvSpPr>
              <p:nvPr/>
            </p:nvSpPr>
            <p:spPr bwMode="auto">
              <a:xfrm>
                <a:off x="708" y="1387"/>
                <a:ext cx="34" cy="28"/>
              </a:xfrm>
              <a:custGeom>
                <a:avLst/>
                <a:gdLst>
                  <a:gd name="T0" fmla="*/ 11 w 22"/>
                  <a:gd name="T1" fmla="*/ 0 h 18"/>
                  <a:gd name="T2" fmla="*/ 3 w 22"/>
                  <a:gd name="T3" fmla="*/ 4 h 18"/>
                  <a:gd name="T4" fmla="*/ 7 w 22"/>
                  <a:gd name="T5" fmla="*/ 17 h 18"/>
                  <a:gd name="T6" fmla="*/ 12 w 22"/>
                  <a:gd name="T7" fmla="*/ 18 h 18"/>
                  <a:gd name="T8" fmla="*/ 19 w 22"/>
                  <a:gd name="T9" fmla="*/ 16 h 18"/>
                  <a:gd name="T10" fmla="*/ 21 w 22"/>
                  <a:gd name="T11" fmla="*/ 13 h 18"/>
                  <a:gd name="T12" fmla="*/ 21 w 22"/>
                  <a:gd name="T13" fmla="*/ 7 h 18"/>
                  <a:gd name="T14" fmla="*/ 11 w 22"/>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8">
                    <a:moveTo>
                      <a:pt x="11" y="0"/>
                    </a:moveTo>
                    <a:cubicBezTo>
                      <a:pt x="8" y="0"/>
                      <a:pt x="5" y="1"/>
                      <a:pt x="3" y="4"/>
                    </a:cubicBezTo>
                    <a:cubicBezTo>
                      <a:pt x="0" y="8"/>
                      <a:pt x="1" y="14"/>
                      <a:pt x="7" y="17"/>
                    </a:cubicBezTo>
                    <a:cubicBezTo>
                      <a:pt x="9" y="18"/>
                      <a:pt x="10" y="18"/>
                      <a:pt x="12" y="18"/>
                    </a:cubicBezTo>
                    <a:cubicBezTo>
                      <a:pt x="14" y="18"/>
                      <a:pt x="17" y="17"/>
                      <a:pt x="19" y="16"/>
                    </a:cubicBezTo>
                    <a:cubicBezTo>
                      <a:pt x="19" y="15"/>
                      <a:pt x="20" y="14"/>
                      <a:pt x="21" y="13"/>
                    </a:cubicBezTo>
                    <a:cubicBezTo>
                      <a:pt x="22" y="11"/>
                      <a:pt x="22" y="9"/>
                      <a:pt x="21" y="7"/>
                    </a:cubicBezTo>
                    <a:cubicBezTo>
                      <a:pt x="20" y="2"/>
                      <a:pt x="16"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8" name="Freeform 290"/>
              <p:cNvSpPr>
                <a:spLocks/>
              </p:cNvSpPr>
              <p:nvPr/>
            </p:nvSpPr>
            <p:spPr bwMode="auto">
              <a:xfrm>
                <a:off x="948" y="1793"/>
                <a:ext cx="33" cy="31"/>
              </a:xfrm>
              <a:custGeom>
                <a:avLst/>
                <a:gdLst>
                  <a:gd name="T0" fmla="*/ 11 w 21"/>
                  <a:gd name="T1" fmla="*/ 0 h 20"/>
                  <a:gd name="T2" fmla="*/ 3 w 21"/>
                  <a:gd name="T3" fmla="*/ 4 h 20"/>
                  <a:gd name="T4" fmla="*/ 7 w 21"/>
                  <a:gd name="T5" fmla="*/ 19 h 20"/>
                  <a:gd name="T6" fmla="*/ 12 w 21"/>
                  <a:gd name="T7" fmla="*/ 20 h 20"/>
                  <a:gd name="T8" fmla="*/ 20 w 21"/>
                  <a:gd name="T9" fmla="*/ 15 h 20"/>
                  <a:gd name="T10" fmla="*/ 20 w 21"/>
                  <a:gd name="T11" fmla="*/ 15 h 20"/>
                  <a:gd name="T12" fmla="*/ 21 w 21"/>
                  <a:gd name="T13" fmla="*/ 14 h 20"/>
                  <a:gd name="T14" fmla="*/ 21 w 21"/>
                  <a:gd name="T15" fmla="*/ 12 h 20"/>
                  <a:gd name="T16" fmla="*/ 21 w 21"/>
                  <a:gd name="T17" fmla="*/ 11 h 20"/>
                  <a:gd name="T18" fmla="*/ 21 w 21"/>
                  <a:gd name="T19" fmla="*/ 8 h 20"/>
                  <a:gd name="T20" fmla="*/ 11 w 2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11" y="0"/>
                    </a:moveTo>
                    <a:cubicBezTo>
                      <a:pt x="8" y="0"/>
                      <a:pt x="5" y="1"/>
                      <a:pt x="3" y="4"/>
                    </a:cubicBezTo>
                    <a:cubicBezTo>
                      <a:pt x="0" y="8"/>
                      <a:pt x="0" y="15"/>
                      <a:pt x="7" y="19"/>
                    </a:cubicBezTo>
                    <a:cubicBezTo>
                      <a:pt x="8" y="20"/>
                      <a:pt x="10" y="20"/>
                      <a:pt x="12" y="20"/>
                    </a:cubicBezTo>
                    <a:cubicBezTo>
                      <a:pt x="15" y="20"/>
                      <a:pt x="18" y="18"/>
                      <a:pt x="20" y="15"/>
                    </a:cubicBezTo>
                    <a:cubicBezTo>
                      <a:pt x="20" y="15"/>
                      <a:pt x="20" y="15"/>
                      <a:pt x="20" y="15"/>
                    </a:cubicBezTo>
                    <a:cubicBezTo>
                      <a:pt x="20" y="15"/>
                      <a:pt x="20" y="14"/>
                      <a:pt x="21" y="14"/>
                    </a:cubicBezTo>
                    <a:cubicBezTo>
                      <a:pt x="21" y="13"/>
                      <a:pt x="21" y="13"/>
                      <a:pt x="21" y="12"/>
                    </a:cubicBezTo>
                    <a:cubicBezTo>
                      <a:pt x="21" y="12"/>
                      <a:pt x="21" y="11"/>
                      <a:pt x="21" y="11"/>
                    </a:cubicBezTo>
                    <a:cubicBezTo>
                      <a:pt x="21" y="10"/>
                      <a:pt x="21" y="9"/>
                      <a:pt x="21" y="8"/>
                    </a:cubicBezTo>
                    <a:cubicBezTo>
                      <a:pt x="20" y="3"/>
                      <a:pt x="15"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9" name="Freeform 291"/>
              <p:cNvSpPr>
                <a:spLocks/>
              </p:cNvSpPr>
              <p:nvPr/>
            </p:nvSpPr>
            <p:spPr bwMode="auto">
              <a:xfrm>
                <a:off x="1459" y="1425"/>
                <a:ext cx="27" cy="28"/>
              </a:xfrm>
              <a:custGeom>
                <a:avLst/>
                <a:gdLst>
                  <a:gd name="T0" fmla="*/ 6 w 17"/>
                  <a:gd name="T1" fmla="*/ 0 h 18"/>
                  <a:gd name="T2" fmla="*/ 1 w 17"/>
                  <a:gd name="T3" fmla="*/ 3 h 18"/>
                  <a:gd name="T4" fmla="*/ 0 w 17"/>
                  <a:gd name="T5" fmla="*/ 8 h 18"/>
                  <a:gd name="T6" fmla="*/ 1 w 17"/>
                  <a:gd name="T7" fmla="*/ 11 h 18"/>
                  <a:gd name="T8" fmla="*/ 5 w 17"/>
                  <a:gd name="T9" fmla="*/ 16 h 18"/>
                  <a:gd name="T10" fmla="*/ 5 w 17"/>
                  <a:gd name="T11" fmla="*/ 16 h 18"/>
                  <a:gd name="T12" fmla="*/ 6 w 17"/>
                  <a:gd name="T13" fmla="*/ 17 h 18"/>
                  <a:gd name="T14" fmla="*/ 9 w 17"/>
                  <a:gd name="T15" fmla="*/ 18 h 18"/>
                  <a:gd name="T16" fmla="*/ 10 w 17"/>
                  <a:gd name="T17" fmla="*/ 18 h 18"/>
                  <a:gd name="T18" fmla="*/ 11 w 17"/>
                  <a:gd name="T19" fmla="*/ 18 h 18"/>
                  <a:gd name="T20" fmla="*/ 14 w 17"/>
                  <a:gd name="T21" fmla="*/ 16 h 18"/>
                  <a:gd name="T22" fmla="*/ 15 w 17"/>
                  <a:gd name="T23" fmla="*/ 8 h 18"/>
                  <a:gd name="T24" fmla="*/ 6 w 17"/>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8">
                    <a:moveTo>
                      <a:pt x="6" y="0"/>
                    </a:moveTo>
                    <a:cubicBezTo>
                      <a:pt x="4" y="0"/>
                      <a:pt x="2" y="1"/>
                      <a:pt x="1" y="3"/>
                    </a:cubicBezTo>
                    <a:cubicBezTo>
                      <a:pt x="0" y="4"/>
                      <a:pt x="0" y="6"/>
                      <a:pt x="0" y="8"/>
                    </a:cubicBezTo>
                    <a:cubicBezTo>
                      <a:pt x="0" y="9"/>
                      <a:pt x="1" y="10"/>
                      <a:pt x="1" y="11"/>
                    </a:cubicBezTo>
                    <a:cubicBezTo>
                      <a:pt x="2" y="13"/>
                      <a:pt x="3" y="15"/>
                      <a:pt x="5" y="16"/>
                    </a:cubicBezTo>
                    <a:cubicBezTo>
                      <a:pt x="5" y="16"/>
                      <a:pt x="5" y="16"/>
                      <a:pt x="5" y="16"/>
                    </a:cubicBezTo>
                    <a:cubicBezTo>
                      <a:pt x="6" y="17"/>
                      <a:pt x="6" y="17"/>
                      <a:pt x="6" y="17"/>
                    </a:cubicBezTo>
                    <a:cubicBezTo>
                      <a:pt x="7" y="17"/>
                      <a:pt x="8" y="17"/>
                      <a:pt x="9" y="18"/>
                    </a:cubicBezTo>
                    <a:cubicBezTo>
                      <a:pt x="9" y="18"/>
                      <a:pt x="10" y="18"/>
                      <a:pt x="10" y="18"/>
                    </a:cubicBezTo>
                    <a:cubicBezTo>
                      <a:pt x="10" y="18"/>
                      <a:pt x="11" y="18"/>
                      <a:pt x="11" y="18"/>
                    </a:cubicBezTo>
                    <a:cubicBezTo>
                      <a:pt x="12" y="17"/>
                      <a:pt x="13" y="17"/>
                      <a:pt x="14" y="16"/>
                    </a:cubicBezTo>
                    <a:cubicBezTo>
                      <a:pt x="16" y="14"/>
                      <a:pt x="17" y="11"/>
                      <a:pt x="15" y="8"/>
                    </a:cubicBezTo>
                    <a:cubicBezTo>
                      <a:pt x="14" y="3"/>
                      <a:pt x="9"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0" name="Freeform 292"/>
              <p:cNvSpPr>
                <a:spLocks/>
              </p:cNvSpPr>
              <p:nvPr/>
            </p:nvSpPr>
            <p:spPr bwMode="auto">
              <a:xfrm>
                <a:off x="1594" y="1377"/>
                <a:ext cx="25" cy="28"/>
              </a:xfrm>
              <a:custGeom>
                <a:avLst/>
                <a:gdLst>
                  <a:gd name="T0" fmla="*/ 5 w 16"/>
                  <a:gd name="T1" fmla="*/ 0 h 18"/>
                  <a:gd name="T2" fmla="*/ 1 w 16"/>
                  <a:gd name="T3" fmla="*/ 3 h 18"/>
                  <a:gd name="T4" fmla="*/ 6 w 16"/>
                  <a:gd name="T5" fmla="*/ 16 h 18"/>
                  <a:gd name="T6" fmla="*/ 6 w 16"/>
                  <a:gd name="T7" fmla="*/ 16 h 18"/>
                  <a:gd name="T8" fmla="*/ 9 w 16"/>
                  <a:gd name="T9" fmla="*/ 17 h 18"/>
                  <a:gd name="T10" fmla="*/ 9 w 16"/>
                  <a:gd name="T11" fmla="*/ 18 h 18"/>
                  <a:gd name="T12" fmla="*/ 10 w 16"/>
                  <a:gd name="T13" fmla="*/ 18 h 18"/>
                  <a:gd name="T14" fmla="*/ 13 w 16"/>
                  <a:gd name="T15" fmla="*/ 6 h 18"/>
                  <a:gd name="T16" fmla="*/ 5 w 16"/>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5" y="0"/>
                    </a:moveTo>
                    <a:cubicBezTo>
                      <a:pt x="3" y="0"/>
                      <a:pt x="2" y="1"/>
                      <a:pt x="1" y="3"/>
                    </a:cubicBezTo>
                    <a:cubicBezTo>
                      <a:pt x="0" y="6"/>
                      <a:pt x="1" y="12"/>
                      <a:pt x="6" y="16"/>
                    </a:cubicBezTo>
                    <a:cubicBezTo>
                      <a:pt x="6" y="16"/>
                      <a:pt x="6" y="16"/>
                      <a:pt x="6" y="16"/>
                    </a:cubicBezTo>
                    <a:cubicBezTo>
                      <a:pt x="7" y="17"/>
                      <a:pt x="8" y="17"/>
                      <a:pt x="9" y="17"/>
                    </a:cubicBezTo>
                    <a:cubicBezTo>
                      <a:pt x="9" y="17"/>
                      <a:pt x="9" y="17"/>
                      <a:pt x="9" y="18"/>
                    </a:cubicBezTo>
                    <a:cubicBezTo>
                      <a:pt x="10" y="18"/>
                      <a:pt x="10" y="18"/>
                      <a:pt x="10" y="18"/>
                    </a:cubicBezTo>
                    <a:cubicBezTo>
                      <a:pt x="15" y="18"/>
                      <a:pt x="16" y="12"/>
                      <a:pt x="13" y="6"/>
                    </a:cubicBezTo>
                    <a:cubicBezTo>
                      <a:pt x="11" y="2"/>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1" name="Freeform 293"/>
              <p:cNvSpPr>
                <a:spLocks/>
              </p:cNvSpPr>
              <p:nvPr/>
            </p:nvSpPr>
            <p:spPr bwMode="auto">
              <a:xfrm>
                <a:off x="1708" y="1189"/>
                <a:ext cx="20" cy="25"/>
              </a:xfrm>
              <a:custGeom>
                <a:avLst/>
                <a:gdLst>
                  <a:gd name="T0" fmla="*/ 2 w 13"/>
                  <a:gd name="T1" fmla="*/ 0 h 16"/>
                  <a:gd name="T2" fmla="*/ 0 w 13"/>
                  <a:gd name="T3" fmla="*/ 3 h 16"/>
                  <a:gd name="T4" fmla="*/ 6 w 13"/>
                  <a:gd name="T5" fmla="*/ 14 h 16"/>
                  <a:gd name="T6" fmla="*/ 6 w 13"/>
                  <a:gd name="T7" fmla="*/ 14 h 16"/>
                  <a:gd name="T8" fmla="*/ 6 w 13"/>
                  <a:gd name="T9" fmla="*/ 15 h 16"/>
                  <a:gd name="T10" fmla="*/ 6 w 13"/>
                  <a:gd name="T11" fmla="*/ 15 h 16"/>
                  <a:gd name="T12" fmla="*/ 8 w 13"/>
                  <a:gd name="T13" fmla="*/ 16 h 16"/>
                  <a:gd name="T14" fmla="*/ 9 w 13"/>
                  <a:gd name="T15" fmla="*/ 16 h 16"/>
                  <a:gd name="T16" fmla="*/ 9 w 13"/>
                  <a:gd name="T17" fmla="*/ 16 h 16"/>
                  <a:gd name="T18" fmla="*/ 7 w 13"/>
                  <a:gd name="T19" fmla="*/ 3 h 16"/>
                  <a:gd name="T20" fmla="*/ 2 w 13"/>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6">
                    <a:moveTo>
                      <a:pt x="2" y="0"/>
                    </a:moveTo>
                    <a:cubicBezTo>
                      <a:pt x="1" y="0"/>
                      <a:pt x="0" y="1"/>
                      <a:pt x="0" y="3"/>
                    </a:cubicBezTo>
                    <a:cubicBezTo>
                      <a:pt x="0" y="6"/>
                      <a:pt x="1" y="11"/>
                      <a:pt x="6" y="14"/>
                    </a:cubicBezTo>
                    <a:cubicBezTo>
                      <a:pt x="6" y="14"/>
                      <a:pt x="6" y="14"/>
                      <a:pt x="6" y="14"/>
                    </a:cubicBezTo>
                    <a:cubicBezTo>
                      <a:pt x="6" y="15"/>
                      <a:pt x="6" y="15"/>
                      <a:pt x="6" y="15"/>
                    </a:cubicBezTo>
                    <a:cubicBezTo>
                      <a:pt x="6" y="15"/>
                      <a:pt x="6" y="15"/>
                      <a:pt x="6" y="15"/>
                    </a:cubicBezTo>
                    <a:cubicBezTo>
                      <a:pt x="7" y="15"/>
                      <a:pt x="7" y="15"/>
                      <a:pt x="8" y="16"/>
                    </a:cubicBezTo>
                    <a:cubicBezTo>
                      <a:pt x="8" y="16"/>
                      <a:pt x="8" y="16"/>
                      <a:pt x="9" y="16"/>
                    </a:cubicBezTo>
                    <a:cubicBezTo>
                      <a:pt x="9" y="16"/>
                      <a:pt x="9" y="16"/>
                      <a:pt x="9" y="16"/>
                    </a:cubicBezTo>
                    <a:cubicBezTo>
                      <a:pt x="13" y="16"/>
                      <a:pt x="11" y="8"/>
                      <a:pt x="7" y="3"/>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2" name="Freeform 294"/>
              <p:cNvSpPr>
                <a:spLocks/>
              </p:cNvSpPr>
              <p:nvPr/>
            </p:nvSpPr>
            <p:spPr bwMode="auto">
              <a:xfrm>
                <a:off x="2191" y="2599"/>
                <a:ext cx="6" cy="28"/>
              </a:xfrm>
              <a:custGeom>
                <a:avLst/>
                <a:gdLst>
                  <a:gd name="T0" fmla="*/ 4 w 4"/>
                  <a:gd name="T1" fmla="*/ 0 h 18"/>
                  <a:gd name="T2" fmla="*/ 3 w 4"/>
                  <a:gd name="T3" fmla="*/ 4 h 18"/>
                  <a:gd name="T4" fmla="*/ 0 w 4"/>
                  <a:gd name="T5" fmla="*/ 16 h 18"/>
                  <a:gd name="T6" fmla="*/ 0 w 4"/>
                  <a:gd name="T7" fmla="*/ 17 h 18"/>
                  <a:gd name="T8" fmla="*/ 0 w 4"/>
                  <a:gd name="T9" fmla="*/ 17 h 18"/>
                  <a:gd name="T10" fmla="*/ 0 w 4"/>
                  <a:gd name="T11" fmla="*/ 17 h 18"/>
                  <a:gd name="T12" fmla="*/ 0 w 4"/>
                  <a:gd name="T13" fmla="*/ 17 h 18"/>
                  <a:gd name="T14" fmla="*/ 0 w 4"/>
                  <a:gd name="T15" fmla="*/ 18 h 18"/>
                  <a:gd name="T16" fmla="*/ 0 w 4"/>
                  <a:gd name="T17" fmla="*/ 18 h 18"/>
                  <a:gd name="T18" fmla="*/ 4 w 4"/>
                  <a:gd name="T19" fmla="*/ 5 h 18"/>
                  <a:gd name="T20" fmla="*/ 4 w 4"/>
                  <a:gd name="T21" fmla="*/ 5 h 18"/>
                  <a:gd name="T22" fmla="*/ 4 w 4"/>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8">
                    <a:moveTo>
                      <a:pt x="4" y="0"/>
                    </a:moveTo>
                    <a:cubicBezTo>
                      <a:pt x="4" y="0"/>
                      <a:pt x="4" y="1"/>
                      <a:pt x="3" y="4"/>
                    </a:cubicBezTo>
                    <a:cubicBezTo>
                      <a:pt x="2" y="8"/>
                      <a:pt x="1" y="13"/>
                      <a:pt x="0" y="16"/>
                    </a:cubicBezTo>
                    <a:cubicBezTo>
                      <a:pt x="0" y="16"/>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1" y="17"/>
                      <a:pt x="3" y="11"/>
                      <a:pt x="4" y="5"/>
                    </a:cubicBezTo>
                    <a:cubicBezTo>
                      <a:pt x="4" y="5"/>
                      <a:pt x="4" y="5"/>
                      <a:pt x="4" y="5"/>
                    </a:cubicBezTo>
                    <a:cubicBezTo>
                      <a:pt x="4" y="3"/>
                      <a:pt x="4" y="1"/>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3" name="Freeform 295"/>
              <p:cNvSpPr>
                <a:spLocks/>
              </p:cNvSpPr>
              <p:nvPr/>
            </p:nvSpPr>
            <p:spPr bwMode="auto">
              <a:xfrm>
                <a:off x="1902" y="1385"/>
                <a:ext cx="18" cy="28"/>
              </a:xfrm>
              <a:custGeom>
                <a:avLst/>
                <a:gdLst>
                  <a:gd name="T0" fmla="*/ 2 w 12"/>
                  <a:gd name="T1" fmla="*/ 0 h 18"/>
                  <a:gd name="T2" fmla="*/ 0 w 12"/>
                  <a:gd name="T3" fmla="*/ 4 h 18"/>
                  <a:gd name="T4" fmla="*/ 6 w 12"/>
                  <a:gd name="T5" fmla="*/ 16 h 18"/>
                  <a:gd name="T6" fmla="*/ 6 w 12"/>
                  <a:gd name="T7" fmla="*/ 16 h 18"/>
                  <a:gd name="T8" fmla="*/ 7 w 12"/>
                  <a:gd name="T9" fmla="*/ 17 h 18"/>
                  <a:gd name="T10" fmla="*/ 7 w 12"/>
                  <a:gd name="T11" fmla="*/ 17 h 18"/>
                  <a:gd name="T12" fmla="*/ 8 w 12"/>
                  <a:gd name="T13" fmla="*/ 18 h 18"/>
                  <a:gd name="T14" fmla="*/ 9 w 12"/>
                  <a:gd name="T15" fmla="*/ 18 h 18"/>
                  <a:gd name="T16" fmla="*/ 9 w 12"/>
                  <a:gd name="T17" fmla="*/ 18 h 18"/>
                  <a:gd name="T18" fmla="*/ 4 w 12"/>
                  <a:gd name="T19" fmla="*/ 1 h 18"/>
                  <a:gd name="T20" fmla="*/ 2 w 12"/>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8">
                    <a:moveTo>
                      <a:pt x="2" y="0"/>
                    </a:moveTo>
                    <a:cubicBezTo>
                      <a:pt x="1" y="0"/>
                      <a:pt x="0" y="2"/>
                      <a:pt x="0" y="4"/>
                    </a:cubicBezTo>
                    <a:cubicBezTo>
                      <a:pt x="1" y="7"/>
                      <a:pt x="3" y="13"/>
                      <a:pt x="6" y="16"/>
                    </a:cubicBezTo>
                    <a:cubicBezTo>
                      <a:pt x="6" y="16"/>
                      <a:pt x="6" y="16"/>
                      <a:pt x="6" y="16"/>
                    </a:cubicBezTo>
                    <a:cubicBezTo>
                      <a:pt x="7" y="17"/>
                      <a:pt x="7" y="17"/>
                      <a:pt x="7" y="17"/>
                    </a:cubicBezTo>
                    <a:cubicBezTo>
                      <a:pt x="7" y="17"/>
                      <a:pt x="7" y="17"/>
                      <a:pt x="7" y="17"/>
                    </a:cubicBezTo>
                    <a:cubicBezTo>
                      <a:pt x="8" y="17"/>
                      <a:pt x="8" y="17"/>
                      <a:pt x="8" y="18"/>
                    </a:cubicBezTo>
                    <a:cubicBezTo>
                      <a:pt x="8" y="18"/>
                      <a:pt x="9" y="18"/>
                      <a:pt x="9" y="18"/>
                    </a:cubicBezTo>
                    <a:cubicBezTo>
                      <a:pt x="9" y="18"/>
                      <a:pt x="9" y="18"/>
                      <a:pt x="9" y="18"/>
                    </a:cubicBezTo>
                    <a:cubicBezTo>
                      <a:pt x="12" y="17"/>
                      <a:pt x="9" y="6"/>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4" name="Freeform 296"/>
              <p:cNvSpPr>
                <a:spLocks/>
              </p:cNvSpPr>
              <p:nvPr/>
            </p:nvSpPr>
            <p:spPr bwMode="auto">
              <a:xfrm>
                <a:off x="2011" y="1444"/>
                <a:ext cx="15" cy="28"/>
              </a:xfrm>
              <a:custGeom>
                <a:avLst/>
                <a:gdLst>
                  <a:gd name="T0" fmla="*/ 1 w 10"/>
                  <a:gd name="T1" fmla="*/ 0 h 18"/>
                  <a:gd name="T2" fmla="*/ 0 w 10"/>
                  <a:gd name="T3" fmla="*/ 4 h 18"/>
                  <a:gd name="T4" fmla="*/ 6 w 10"/>
                  <a:gd name="T5" fmla="*/ 17 h 18"/>
                  <a:gd name="T6" fmla="*/ 6 w 10"/>
                  <a:gd name="T7" fmla="*/ 17 h 18"/>
                  <a:gd name="T8" fmla="*/ 7 w 10"/>
                  <a:gd name="T9" fmla="*/ 17 h 18"/>
                  <a:gd name="T10" fmla="*/ 7 w 10"/>
                  <a:gd name="T11" fmla="*/ 17 h 18"/>
                  <a:gd name="T12" fmla="*/ 8 w 10"/>
                  <a:gd name="T13" fmla="*/ 17 h 18"/>
                  <a:gd name="T14" fmla="*/ 8 w 10"/>
                  <a:gd name="T15" fmla="*/ 18 h 18"/>
                  <a:gd name="T16" fmla="*/ 8 w 10"/>
                  <a:gd name="T17" fmla="*/ 17 h 18"/>
                  <a:gd name="T18" fmla="*/ 1 w 10"/>
                  <a:gd name="T19" fmla="*/ 0 h 18"/>
                  <a:gd name="T20" fmla="*/ 1 w 10"/>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8">
                    <a:moveTo>
                      <a:pt x="1" y="0"/>
                    </a:moveTo>
                    <a:cubicBezTo>
                      <a:pt x="0" y="0"/>
                      <a:pt x="0" y="1"/>
                      <a:pt x="0" y="4"/>
                    </a:cubicBezTo>
                    <a:cubicBezTo>
                      <a:pt x="1" y="7"/>
                      <a:pt x="4" y="13"/>
                      <a:pt x="6" y="17"/>
                    </a:cubicBezTo>
                    <a:cubicBezTo>
                      <a:pt x="6" y="17"/>
                      <a:pt x="6" y="17"/>
                      <a:pt x="6" y="17"/>
                    </a:cubicBezTo>
                    <a:cubicBezTo>
                      <a:pt x="7" y="17"/>
                      <a:pt x="7" y="17"/>
                      <a:pt x="7" y="17"/>
                    </a:cubicBezTo>
                    <a:cubicBezTo>
                      <a:pt x="7" y="17"/>
                      <a:pt x="7" y="17"/>
                      <a:pt x="7" y="17"/>
                    </a:cubicBezTo>
                    <a:cubicBezTo>
                      <a:pt x="7" y="17"/>
                      <a:pt x="8" y="17"/>
                      <a:pt x="8" y="17"/>
                    </a:cubicBezTo>
                    <a:cubicBezTo>
                      <a:pt x="8" y="18"/>
                      <a:pt x="8" y="18"/>
                      <a:pt x="8" y="18"/>
                    </a:cubicBezTo>
                    <a:cubicBezTo>
                      <a:pt x="8" y="18"/>
                      <a:pt x="8" y="18"/>
                      <a:pt x="8" y="17"/>
                    </a:cubicBezTo>
                    <a:cubicBezTo>
                      <a:pt x="10" y="17"/>
                      <a:pt x="5" y="2"/>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5" name="Freeform 297"/>
              <p:cNvSpPr>
                <a:spLocks/>
              </p:cNvSpPr>
              <p:nvPr/>
            </p:nvSpPr>
            <p:spPr bwMode="auto">
              <a:xfrm>
                <a:off x="2127" y="1604"/>
                <a:ext cx="11" cy="29"/>
              </a:xfrm>
              <a:custGeom>
                <a:avLst/>
                <a:gdLst>
                  <a:gd name="T0" fmla="*/ 0 w 7"/>
                  <a:gd name="T1" fmla="*/ 0 h 19"/>
                  <a:gd name="T2" fmla="*/ 0 w 7"/>
                  <a:gd name="T3" fmla="*/ 0 h 19"/>
                  <a:gd name="T4" fmla="*/ 1 w 7"/>
                  <a:gd name="T5" fmla="*/ 5 h 19"/>
                  <a:gd name="T6" fmla="*/ 6 w 7"/>
                  <a:gd name="T7" fmla="*/ 19 h 19"/>
                  <a:gd name="T8" fmla="*/ 7 w 7"/>
                  <a:gd name="T9" fmla="*/ 19 h 19"/>
                  <a:gd name="T10" fmla="*/ 7 w 7"/>
                  <a:gd name="T11" fmla="*/ 19 h 19"/>
                  <a:gd name="T12" fmla="*/ 0 w 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7" h="19">
                    <a:moveTo>
                      <a:pt x="0" y="0"/>
                    </a:moveTo>
                    <a:cubicBezTo>
                      <a:pt x="0" y="0"/>
                      <a:pt x="0" y="0"/>
                      <a:pt x="0" y="0"/>
                    </a:cubicBezTo>
                    <a:cubicBezTo>
                      <a:pt x="0" y="1"/>
                      <a:pt x="0" y="3"/>
                      <a:pt x="1" y="5"/>
                    </a:cubicBezTo>
                    <a:cubicBezTo>
                      <a:pt x="2" y="10"/>
                      <a:pt x="5" y="16"/>
                      <a:pt x="6" y="19"/>
                    </a:cubicBezTo>
                    <a:cubicBezTo>
                      <a:pt x="6" y="19"/>
                      <a:pt x="6" y="19"/>
                      <a:pt x="7" y="19"/>
                    </a:cubicBezTo>
                    <a:cubicBezTo>
                      <a:pt x="7" y="19"/>
                      <a:pt x="7" y="19"/>
                      <a:pt x="7" y="19"/>
                    </a:cubicBezTo>
                    <a:cubicBezTo>
                      <a:pt x="7" y="17"/>
                      <a:pt x="2"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6" name="Freeform 298"/>
              <p:cNvSpPr>
                <a:spLocks/>
              </p:cNvSpPr>
              <p:nvPr/>
            </p:nvSpPr>
            <p:spPr bwMode="auto">
              <a:xfrm>
                <a:off x="383" y="3388"/>
                <a:ext cx="33" cy="19"/>
              </a:xfrm>
              <a:custGeom>
                <a:avLst/>
                <a:gdLst>
                  <a:gd name="T0" fmla="*/ 14 w 21"/>
                  <a:gd name="T1" fmla="*/ 0 h 12"/>
                  <a:gd name="T2" fmla="*/ 6 w 21"/>
                  <a:gd name="T3" fmla="*/ 2 h 12"/>
                  <a:gd name="T4" fmla="*/ 3 w 21"/>
                  <a:gd name="T5" fmla="*/ 11 h 12"/>
                  <a:gd name="T6" fmla="*/ 6 w 21"/>
                  <a:gd name="T7" fmla="*/ 12 h 12"/>
                  <a:gd name="T8" fmla="*/ 6 w 21"/>
                  <a:gd name="T9" fmla="*/ 12 h 12"/>
                  <a:gd name="T10" fmla="*/ 17 w 21"/>
                  <a:gd name="T11" fmla="*/ 1 h 12"/>
                  <a:gd name="T12" fmla="*/ 17 w 21"/>
                  <a:gd name="T13" fmla="*/ 0 h 12"/>
                  <a:gd name="T14" fmla="*/ 15 w 21"/>
                  <a:gd name="T15" fmla="*/ 0 h 12"/>
                  <a:gd name="T16" fmla="*/ 14 w 2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4" y="0"/>
                    </a:moveTo>
                    <a:cubicBezTo>
                      <a:pt x="12" y="0"/>
                      <a:pt x="9" y="1"/>
                      <a:pt x="6" y="2"/>
                    </a:cubicBezTo>
                    <a:cubicBezTo>
                      <a:pt x="4" y="4"/>
                      <a:pt x="0" y="8"/>
                      <a:pt x="3" y="11"/>
                    </a:cubicBezTo>
                    <a:cubicBezTo>
                      <a:pt x="3" y="11"/>
                      <a:pt x="4" y="12"/>
                      <a:pt x="6" y="12"/>
                    </a:cubicBezTo>
                    <a:cubicBezTo>
                      <a:pt x="6" y="12"/>
                      <a:pt x="6" y="12"/>
                      <a:pt x="6" y="12"/>
                    </a:cubicBezTo>
                    <a:cubicBezTo>
                      <a:pt x="13" y="11"/>
                      <a:pt x="21" y="4"/>
                      <a:pt x="17" y="1"/>
                    </a:cubicBezTo>
                    <a:cubicBezTo>
                      <a:pt x="17" y="1"/>
                      <a:pt x="17" y="0"/>
                      <a:pt x="17" y="0"/>
                    </a:cubicBezTo>
                    <a:cubicBezTo>
                      <a:pt x="16" y="0"/>
                      <a:pt x="16" y="0"/>
                      <a:pt x="15" y="0"/>
                    </a:cubicBezTo>
                    <a:cubicBezTo>
                      <a:pt x="15" y="0"/>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7" name="Freeform 299"/>
              <p:cNvSpPr>
                <a:spLocks/>
              </p:cNvSpPr>
              <p:nvPr/>
            </p:nvSpPr>
            <p:spPr bwMode="auto">
              <a:xfrm>
                <a:off x="394" y="3458"/>
                <a:ext cx="33" cy="15"/>
              </a:xfrm>
              <a:custGeom>
                <a:avLst/>
                <a:gdLst>
                  <a:gd name="T0" fmla="*/ 14 w 21"/>
                  <a:gd name="T1" fmla="*/ 0 h 10"/>
                  <a:gd name="T2" fmla="*/ 7 w 21"/>
                  <a:gd name="T3" fmla="*/ 2 h 10"/>
                  <a:gd name="T4" fmla="*/ 2 w 21"/>
                  <a:gd name="T5" fmla="*/ 9 h 10"/>
                  <a:gd name="T6" fmla="*/ 5 w 21"/>
                  <a:gd name="T7" fmla="*/ 10 h 10"/>
                  <a:gd name="T8" fmla="*/ 6 w 21"/>
                  <a:gd name="T9" fmla="*/ 10 h 10"/>
                  <a:gd name="T10" fmla="*/ 18 w 21"/>
                  <a:gd name="T11" fmla="*/ 0 h 10"/>
                  <a:gd name="T12" fmla="*/ 17 w 21"/>
                  <a:gd name="T13" fmla="*/ 0 h 10"/>
                  <a:gd name="T14" fmla="*/ 16 w 21"/>
                  <a:gd name="T15" fmla="*/ 0 h 10"/>
                  <a:gd name="T16" fmla="*/ 14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4" y="0"/>
                    </a:moveTo>
                    <a:cubicBezTo>
                      <a:pt x="12" y="0"/>
                      <a:pt x="9" y="0"/>
                      <a:pt x="7" y="2"/>
                    </a:cubicBezTo>
                    <a:cubicBezTo>
                      <a:pt x="4" y="3"/>
                      <a:pt x="0" y="7"/>
                      <a:pt x="2" y="9"/>
                    </a:cubicBezTo>
                    <a:cubicBezTo>
                      <a:pt x="3" y="10"/>
                      <a:pt x="4" y="10"/>
                      <a:pt x="5" y="10"/>
                    </a:cubicBezTo>
                    <a:cubicBezTo>
                      <a:pt x="6" y="10"/>
                      <a:pt x="6" y="10"/>
                      <a:pt x="6" y="10"/>
                    </a:cubicBezTo>
                    <a:cubicBezTo>
                      <a:pt x="12" y="10"/>
                      <a:pt x="21" y="4"/>
                      <a:pt x="18" y="0"/>
                    </a:cubicBezTo>
                    <a:cubicBezTo>
                      <a:pt x="17" y="0"/>
                      <a:pt x="17" y="0"/>
                      <a:pt x="17" y="0"/>
                    </a:cubicBezTo>
                    <a:cubicBezTo>
                      <a:pt x="16" y="0"/>
                      <a:pt x="16" y="0"/>
                      <a:pt x="16" y="0"/>
                    </a:cubicBezTo>
                    <a:cubicBezTo>
                      <a:pt x="15" y="0"/>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8" name="Freeform 300"/>
              <p:cNvSpPr>
                <a:spLocks/>
              </p:cNvSpPr>
              <p:nvPr/>
            </p:nvSpPr>
            <p:spPr bwMode="auto">
              <a:xfrm>
                <a:off x="397" y="3517"/>
                <a:ext cx="33" cy="15"/>
              </a:xfrm>
              <a:custGeom>
                <a:avLst/>
                <a:gdLst>
                  <a:gd name="T0" fmla="*/ 15 w 21"/>
                  <a:gd name="T1" fmla="*/ 0 h 10"/>
                  <a:gd name="T2" fmla="*/ 8 w 21"/>
                  <a:gd name="T3" fmla="*/ 2 h 10"/>
                  <a:gd name="T4" fmla="*/ 2 w 21"/>
                  <a:gd name="T5" fmla="*/ 9 h 10"/>
                  <a:gd name="T6" fmla="*/ 5 w 21"/>
                  <a:gd name="T7" fmla="*/ 10 h 10"/>
                  <a:gd name="T8" fmla="*/ 6 w 21"/>
                  <a:gd name="T9" fmla="*/ 10 h 10"/>
                  <a:gd name="T10" fmla="*/ 18 w 21"/>
                  <a:gd name="T11" fmla="*/ 1 h 10"/>
                  <a:gd name="T12" fmla="*/ 18 w 21"/>
                  <a:gd name="T13" fmla="*/ 1 h 10"/>
                  <a:gd name="T14" fmla="*/ 17 w 21"/>
                  <a:gd name="T15" fmla="*/ 1 h 10"/>
                  <a:gd name="T16" fmla="*/ 15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5" y="0"/>
                    </a:moveTo>
                    <a:cubicBezTo>
                      <a:pt x="13" y="0"/>
                      <a:pt x="10" y="1"/>
                      <a:pt x="8" y="2"/>
                    </a:cubicBezTo>
                    <a:cubicBezTo>
                      <a:pt x="4" y="4"/>
                      <a:pt x="0" y="7"/>
                      <a:pt x="2" y="9"/>
                    </a:cubicBezTo>
                    <a:cubicBezTo>
                      <a:pt x="3" y="9"/>
                      <a:pt x="3" y="10"/>
                      <a:pt x="5" y="10"/>
                    </a:cubicBezTo>
                    <a:cubicBezTo>
                      <a:pt x="5" y="10"/>
                      <a:pt x="6" y="10"/>
                      <a:pt x="6" y="10"/>
                    </a:cubicBezTo>
                    <a:cubicBezTo>
                      <a:pt x="12" y="10"/>
                      <a:pt x="21" y="4"/>
                      <a:pt x="18" y="1"/>
                    </a:cubicBezTo>
                    <a:cubicBezTo>
                      <a:pt x="18" y="1"/>
                      <a:pt x="18" y="1"/>
                      <a:pt x="18" y="1"/>
                    </a:cubicBezTo>
                    <a:cubicBezTo>
                      <a:pt x="18" y="1"/>
                      <a:pt x="17" y="1"/>
                      <a:pt x="17" y="1"/>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9" name="Freeform 301"/>
              <p:cNvSpPr>
                <a:spLocks/>
              </p:cNvSpPr>
              <p:nvPr/>
            </p:nvSpPr>
            <p:spPr bwMode="auto">
              <a:xfrm>
                <a:off x="486" y="3591"/>
                <a:ext cx="32" cy="13"/>
              </a:xfrm>
              <a:custGeom>
                <a:avLst/>
                <a:gdLst>
                  <a:gd name="T0" fmla="*/ 16 w 21"/>
                  <a:gd name="T1" fmla="*/ 0 h 8"/>
                  <a:gd name="T2" fmla="*/ 9 w 21"/>
                  <a:gd name="T3" fmla="*/ 1 h 8"/>
                  <a:gd name="T4" fmla="*/ 2 w 21"/>
                  <a:gd name="T5" fmla="*/ 7 h 8"/>
                  <a:gd name="T6" fmla="*/ 5 w 21"/>
                  <a:gd name="T7" fmla="*/ 8 h 8"/>
                  <a:gd name="T8" fmla="*/ 6 w 21"/>
                  <a:gd name="T9" fmla="*/ 8 h 8"/>
                  <a:gd name="T10" fmla="*/ 20 w 21"/>
                  <a:gd name="T11" fmla="*/ 2 h 8"/>
                  <a:gd name="T12" fmla="*/ 20 w 21"/>
                  <a:gd name="T13" fmla="*/ 1 h 8"/>
                  <a:gd name="T14" fmla="*/ 20 w 21"/>
                  <a:gd name="T15" fmla="*/ 1 h 8"/>
                  <a:gd name="T16" fmla="*/ 16 w 2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8">
                    <a:moveTo>
                      <a:pt x="16" y="0"/>
                    </a:moveTo>
                    <a:cubicBezTo>
                      <a:pt x="14" y="0"/>
                      <a:pt x="11" y="1"/>
                      <a:pt x="9" y="1"/>
                    </a:cubicBezTo>
                    <a:cubicBezTo>
                      <a:pt x="5" y="2"/>
                      <a:pt x="0" y="5"/>
                      <a:pt x="2" y="7"/>
                    </a:cubicBezTo>
                    <a:cubicBezTo>
                      <a:pt x="3" y="8"/>
                      <a:pt x="3" y="8"/>
                      <a:pt x="5" y="8"/>
                    </a:cubicBezTo>
                    <a:cubicBezTo>
                      <a:pt x="6" y="8"/>
                      <a:pt x="6" y="8"/>
                      <a:pt x="6" y="8"/>
                    </a:cubicBezTo>
                    <a:cubicBezTo>
                      <a:pt x="12" y="8"/>
                      <a:pt x="21" y="5"/>
                      <a:pt x="20" y="2"/>
                    </a:cubicBezTo>
                    <a:cubicBezTo>
                      <a:pt x="20" y="2"/>
                      <a:pt x="20" y="1"/>
                      <a:pt x="20" y="1"/>
                    </a:cubicBezTo>
                    <a:cubicBezTo>
                      <a:pt x="20" y="1"/>
                      <a:pt x="20" y="1"/>
                      <a:pt x="20" y="1"/>
                    </a:cubicBezTo>
                    <a:cubicBezTo>
                      <a:pt x="19" y="0"/>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0" name="Freeform 302"/>
              <p:cNvSpPr>
                <a:spLocks/>
              </p:cNvSpPr>
              <p:nvPr/>
            </p:nvSpPr>
            <p:spPr bwMode="auto">
              <a:xfrm>
                <a:off x="587" y="3644"/>
                <a:ext cx="34" cy="11"/>
              </a:xfrm>
              <a:custGeom>
                <a:avLst/>
                <a:gdLst>
                  <a:gd name="T0" fmla="*/ 16 w 22"/>
                  <a:gd name="T1" fmla="*/ 0 h 7"/>
                  <a:gd name="T2" fmla="*/ 9 w 22"/>
                  <a:gd name="T3" fmla="*/ 1 h 7"/>
                  <a:gd name="T4" fmla="*/ 1 w 22"/>
                  <a:gd name="T5" fmla="*/ 6 h 7"/>
                  <a:gd name="T6" fmla="*/ 3 w 22"/>
                  <a:gd name="T7" fmla="*/ 7 h 7"/>
                  <a:gd name="T8" fmla="*/ 6 w 22"/>
                  <a:gd name="T9" fmla="*/ 7 h 7"/>
                  <a:gd name="T10" fmla="*/ 20 w 22"/>
                  <a:gd name="T11" fmla="*/ 1 h 7"/>
                  <a:gd name="T12" fmla="*/ 16 w 2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2" h="7">
                    <a:moveTo>
                      <a:pt x="16" y="0"/>
                    </a:moveTo>
                    <a:cubicBezTo>
                      <a:pt x="14" y="0"/>
                      <a:pt x="12" y="0"/>
                      <a:pt x="9" y="1"/>
                    </a:cubicBezTo>
                    <a:cubicBezTo>
                      <a:pt x="6" y="2"/>
                      <a:pt x="0" y="4"/>
                      <a:pt x="1" y="6"/>
                    </a:cubicBezTo>
                    <a:cubicBezTo>
                      <a:pt x="2" y="7"/>
                      <a:pt x="2" y="7"/>
                      <a:pt x="3" y="7"/>
                    </a:cubicBezTo>
                    <a:cubicBezTo>
                      <a:pt x="4" y="7"/>
                      <a:pt x="5" y="7"/>
                      <a:pt x="6" y="7"/>
                    </a:cubicBezTo>
                    <a:cubicBezTo>
                      <a:pt x="12" y="7"/>
                      <a:pt x="22" y="4"/>
                      <a:pt x="20" y="1"/>
                    </a:cubicBezTo>
                    <a:cubicBezTo>
                      <a:pt x="20" y="0"/>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1" name="Freeform 303"/>
              <p:cNvSpPr>
                <a:spLocks/>
              </p:cNvSpPr>
              <p:nvPr/>
            </p:nvSpPr>
            <p:spPr bwMode="auto">
              <a:xfrm>
                <a:off x="627" y="3692"/>
                <a:ext cx="34" cy="11"/>
              </a:xfrm>
              <a:custGeom>
                <a:avLst/>
                <a:gdLst>
                  <a:gd name="T0" fmla="*/ 16 w 22"/>
                  <a:gd name="T1" fmla="*/ 0 h 7"/>
                  <a:gd name="T2" fmla="*/ 10 w 22"/>
                  <a:gd name="T3" fmla="*/ 1 h 7"/>
                  <a:gd name="T4" fmla="*/ 0 w 22"/>
                  <a:gd name="T5" fmla="*/ 6 h 7"/>
                  <a:gd name="T6" fmla="*/ 1 w 22"/>
                  <a:gd name="T7" fmla="*/ 7 h 7"/>
                  <a:gd name="T8" fmla="*/ 5 w 22"/>
                  <a:gd name="T9" fmla="*/ 7 h 7"/>
                  <a:gd name="T10" fmla="*/ 20 w 22"/>
                  <a:gd name="T11" fmla="*/ 2 h 7"/>
                  <a:gd name="T12" fmla="*/ 20 w 22"/>
                  <a:gd name="T13" fmla="*/ 1 h 7"/>
                  <a:gd name="T14" fmla="*/ 19 w 22"/>
                  <a:gd name="T15" fmla="*/ 1 h 7"/>
                  <a:gd name="T16" fmla="*/ 16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16" y="0"/>
                    </a:moveTo>
                    <a:cubicBezTo>
                      <a:pt x="14" y="0"/>
                      <a:pt x="12" y="1"/>
                      <a:pt x="10" y="1"/>
                    </a:cubicBezTo>
                    <a:cubicBezTo>
                      <a:pt x="6" y="2"/>
                      <a:pt x="0" y="4"/>
                      <a:pt x="0" y="6"/>
                    </a:cubicBezTo>
                    <a:cubicBezTo>
                      <a:pt x="1" y="6"/>
                      <a:pt x="1" y="6"/>
                      <a:pt x="1" y="7"/>
                    </a:cubicBezTo>
                    <a:cubicBezTo>
                      <a:pt x="2" y="7"/>
                      <a:pt x="4" y="7"/>
                      <a:pt x="5" y="7"/>
                    </a:cubicBezTo>
                    <a:cubicBezTo>
                      <a:pt x="11" y="7"/>
                      <a:pt x="22" y="4"/>
                      <a:pt x="20" y="2"/>
                    </a:cubicBezTo>
                    <a:cubicBezTo>
                      <a:pt x="20" y="2"/>
                      <a:pt x="20" y="1"/>
                      <a:pt x="20" y="1"/>
                    </a:cubicBezTo>
                    <a:cubicBezTo>
                      <a:pt x="20" y="1"/>
                      <a:pt x="20" y="1"/>
                      <a:pt x="19" y="1"/>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2" name="Freeform 304"/>
              <p:cNvSpPr>
                <a:spLocks/>
              </p:cNvSpPr>
              <p:nvPr/>
            </p:nvSpPr>
            <p:spPr bwMode="auto">
              <a:xfrm>
                <a:off x="2000" y="3064"/>
                <a:ext cx="17" cy="27"/>
              </a:xfrm>
              <a:custGeom>
                <a:avLst/>
                <a:gdLst>
                  <a:gd name="T0" fmla="*/ 11 w 11"/>
                  <a:gd name="T1" fmla="*/ 0 h 18"/>
                  <a:gd name="T2" fmla="*/ 7 w 11"/>
                  <a:gd name="T3" fmla="*/ 5 h 18"/>
                  <a:gd name="T4" fmla="*/ 7 w 11"/>
                  <a:gd name="T5" fmla="*/ 6 h 18"/>
                  <a:gd name="T6" fmla="*/ 7 w 11"/>
                  <a:gd name="T7" fmla="*/ 6 h 18"/>
                  <a:gd name="T8" fmla="*/ 0 w 11"/>
                  <a:gd name="T9" fmla="*/ 17 h 18"/>
                  <a:gd name="T10" fmla="*/ 0 w 11"/>
                  <a:gd name="T11" fmla="*/ 18 h 18"/>
                  <a:gd name="T12" fmla="*/ 11 w 1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1" y="0"/>
                    </a:moveTo>
                    <a:cubicBezTo>
                      <a:pt x="10" y="0"/>
                      <a:pt x="9" y="3"/>
                      <a:pt x="7" y="5"/>
                    </a:cubicBezTo>
                    <a:cubicBezTo>
                      <a:pt x="7" y="6"/>
                      <a:pt x="7" y="6"/>
                      <a:pt x="7" y="6"/>
                    </a:cubicBezTo>
                    <a:cubicBezTo>
                      <a:pt x="7" y="6"/>
                      <a:pt x="7" y="6"/>
                      <a:pt x="7" y="6"/>
                    </a:cubicBezTo>
                    <a:cubicBezTo>
                      <a:pt x="6" y="6"/>
                      <a:pt x="2" y="14"/>
                      <a:pt x="0" y="17"/>
                    </a:cubicBezTo>
                    <a:cubicBezTo>
                      <a:pt x="0" y="18"/>
                      <a:pt x="0" y="18"/>
                      <a:pt x="0" y="18"/>
                    </a:cubicBezTo>
                    <a:cubicBezTo>
                      <a:pt x="1" y="17"/>
                      <a:pt x="11" y="1"/>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3" name="Freeform 305"/>
              <p:cNvSpPr>
                <a:spLocks noEditPoints="1"/>
              </p:cNvSpPr>
              <p:nvPr/>
            </p:nvSpPr>
            <p:spPr bwMode="auto">
              <a:xfrm>
                <a:off x="1773" y="3351"/>
                <a:ext cx="22" cy="23"/>
              </a:xfrm>
              <a:custGeom>
                <a:avLst/>
                <a:gdLst>
                  <a:gd name="T0" fmla="*/ 6 w 14"/>
                  <a:gd name="T1" fmla="*/ 9 h 15"/>
                  <a:gd name="T2" fmla="*/ 0 w 14"/>
                  <a:gd name="T3" fmla="*/ 15 h 15"/>
                  <a:gd name="T4" fmla="*/ 0 w 14"/>
                  <a:gd name="T5" fmla="*/ 15 h 15"/>
                  <a:gd name="T6" fmla="*/ 0 w 14"/>
                  <a:gd name="T7" fmla="*/ 15 h 15"/>
                  <a:gd name="T8" fmla="*/ 5 w 14"/>
                  <a:gd name="T9" fmla="*/ 11 h 15"/>
                  <a:gd name="T10" fmla="*/ 5 w 14"/>
                  <a:gd name="T11" fmla="*/ 11 h 15"/>
                  <a:gd name="T12" fmla="*/ 6 w 14"/>
                  <a:gd name="T13" fmla="*/ 9 h 15"/>
                  <a:gd name="T14" fmla="*/ 7 w 14"/>
                  <a:gd name="T15" fmla="*/ 5 h 15"/>
                  <a:gd name="T16" fmla="*/ 7 w 14"/>
                  <a:gd name="T17" fmla="*/ 6 h 15"/>
                  <a:gd name="T18" fmla="*/ 0 w 14"/>
                  <a:gd name="T19" fmla="*/ 14 h 15"/>
                  <a:gd name="T20" fmla="*/ 7 w 14"/>
                  <a:gd name="T21" fmla="*/ 8 h 15"/>
                  <a:gd name="T22" fmla="*/ 7 w 14"/>
                  <a:gd name="T23" fmla="*/ 8 h 15"/>
                  <a:gd name="T24" fmla="*/ 7 w 14"/>
                  <a:gd name="T25" fmla="*/ 5 h 15"/>
                  <a:gd name="T26" fmla="*/ 14 w 14"/>
                  <a:gd name="T27" fmla="*/ 1 h 15"/>
                  <a:gd name="T28" fmla="*/ 9 w 14"/>
                  <a:gd name="T29" fmla="*/ 6 h 15"/>
                  <a:gd name="T30" fmla="*/ 8 w 14"/>
                  <a:gd name="T31" fmla="*/ 8 h 15"/>
                  <a:gd name="T32" fmla="*/ 14 w 14"/>
                  <a:gd name="T33" fmla="*/ 1 h 15"/>
                  <a:gd name="T34" fmla="*/ 14 w 14"/>
                  <a:gd name="T35" fmla="*/ 0 h 15"/>
                  <a:gd name="T36" fmla="*/ 10 w 14"/>
                  <a:gd name="T37" fmla="*/ 3 h 15"/>
                  <a:gd name="T38" fmla="*/ 10 w 14"/>
                  <a:gd name="T39" fmla="*/ 3 h 15"/>
                  <a:gd name="T40" fmla="*/ 9 w 14"/>
                  <a:gd name="T41" fmla="*/ 5 h 15"/>
                  <a:gd name="T42" fmla="*/ 14 w 14"/>
                  <a:gd name="T43" fmla="*/ 0 h 15"/>
                  <a:gd name="T44" fmla="*/ 14 w 14"/>
                  <a:gd name="T4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5">
                    <a:moveTo>
                      <a:pt x="6" y="9"/>
                    </a:moveTo>
                    <a:cubicBezTo>
                      <a:pt x="4" y="11"/>
                      <a:pt x="2" y="13"/>
                      <a:pt x="0" y="15"/>
                    </a:cubicBezTo>
                    <a:cubicBezTo>
                      <a:pt x="0" y="15"/>
                      <a:pt x="0" y="15"/>
                      <a:pt x="0" y="15"/>
                    </a:cubicBezTo>
                    <a:cubicBezTo>
                      <a:pt x="0" y="15"/>
                      <a:pt x="0" y="15"/>
                      <a:pt x="0" y="15"/>
                    </a:cubicBezTo>
                    <a:cubicBezTo>
                      <a:pt x="1" y="15"/>
                      <a:pt x="3" y="14"/>
                      <a:pt x="5" y="11"/>
                    </a:cubicBezTo>
                    <a:cubicBezTo>
                      <a:pt x="5" y="11"/>
                      <a:pt x="5" y="11"/>
                      <a:pt x="5" y="11"/>
                    </a:cubicBezTo>
                    <a:cubicBezTo>
                      <a:pt x="6" y="10"/>
                      <a:pt x="6" y="10"/>
                      <a:pt x="6" y="9"/>
                    </a:cubicBezTo>
                    <a:moveTo>
                      <a:pt x="7" y="5"/>
                    </a:moveTo>
                    <a:cubicBezTo>
                      <a:pt x="7" y="6"/>
                      <a:pt x="7" y="6"/>
                      <a:pt x="7" y="6"/>
                    </a:cubicBezTo>
                    <a:cubicBezTo>
                      <a:pt x="4" y="9"/>
                      <a:pt x="1" y="12"/>
                      <a:pt x="0" y="14"/>
                    </a:cubicBezTo>
                    <a:cubicBezTo>
                      <a:pt x="2" y="12"/>
                      <a:pt x="4" y="10"/>
                      <a:pt x="7" y="8"/>
                    </a:cubicBezTo>
                    <a:cubicBezTo>
                      <a:pt x="7" y="8"/>
                      <a:pt x="7" y="8"/>
                      <a:pt x="7" y="8"/>
                    </a:cubicBezTo>
                    <a:cubicBezTo>
                      <a:pt x="7" y="7"/>
                      <a:pt x="7" y="6"/>
                      <a:pt x="7" y="5"/>
                    </a:cubicBezTo>
                    <a:moveTo>
                      <a:pt x="14" y="1"/>
                    </a:moveTo>
                    <a:cubicBezTo>
                      <a:pt x="12" y="3"/>
                      <a:pt x="10" y="4"/>
                      <a:pt x="9" y="6"/>
                    </a:cubicBezTo>
                    <a:cubicBezTo>
                      <a:pt x="9" y="7"/>
                      <a:pt x="8" y="7"/>
                      <a:pt x="8" y="8"/>
                    </a:cubicBezTo>
                    <a:cubicBezTo>
                      <a:pt x="11" y="5"/>
                      <a:pt x="13" y="3"/>
                      <a:pt x="14" y="1"/>
                    </a:cubicBezTo>
                    <a:moveTo>
                      <a:pt x="14" y="0"/>
                    </a:moveTo>
                    <a:cubicBezTo>
                      <a:pt x="13" y="0"/>
                      <a:pt x="11" y="2"/>
                      <a:pt x="10" y="3"/>
                    </a:cubicBezTo>
                    <a:cubicBezTo>
                      <a:pt x="10" y="3"/>
                      <a:pt x="10" y="3"/>
                      <a:pt x="10" y="3"/>
                    </a:cubicBezTo>
                    <a:cubicBezTo>
                      <a:pt x="10" y="3"/>
                      <a:pt x="10" y="4"/>
                      <a:pt x="9" y="5"/>
                    </a:cubicBezTo>
                    <a:cubicBezTo>
                      <a:pt x="11" y="3"/>
                      <a:pt x="12" y="2"/>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4" name="Freeform 306"/>
              <p:cNvSpPr>
                <a:spLocks/>
              </p:cNvSpPr>
              <p:nvPr/>
            </p:nvSpPr>
            <p:spPr bwMode="auto">
              <a:xfrm>
                <a:off x="1702" y="3422"/>
                <a:ext cx="24" cy="23"/>
              </a:xfrm>
              <a:custGeom>
                <a:avLst/>
                <a:gdLst>
                  <a:gd name="T0" fmla="*/ 15 w 16"/>
                  <a:gd name="T1" fmla="*/ 0 h 15"/>
                  <a:gd name="T2" fmla="*/ 12 w 16"/>
                  <a:gd name="T3" fmla="*/ 2 h 15"/>
                  <a:gd name="T4" fmla="*/ 11 w 16"/>
                  <a:gd name="T5" fmla="*/ 3 h 15"/>
                  <a:gd name="T6" fmla="*/ 9 w 16"/>
                  <a:gd name="T7" fmla="*/ 4 h 15"/>
                  <a:gd name="T8" fmla="*/ 9 w 16"/>
                  <a:gd name="T9" fmla="*/ 5 h 15"/>
                  <a:gd name="T10" fmla="*/ 0 w 16"/>
                  <a:gd name="T11" fmla="*/ 14 h 15"/>
                  <a:gd name="T12" fmla="*/ 0 w 16"/>
                  <a:gd name="T13" fmla="*/ 15 h 15"/>
                  <a:gd name="T14" fmla="*/ 1 w 16"/>
                  <a:gd name="T15" fmla="*/ 15 h 15"/>
                  <a:gd name="T16" fmla="*/ 9 w 16"/>
                  <a:gd name="T17" fmla="*/ 8 h 15"/>
                  <a:gd name="T18" fmla="*/ 15 w 16"/>
                  <a:gd name="T19" fmla="*/ 0 h 15"/>
                  <a:gd name="T20" fmla="*/ 15 w 16"/>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5">
                    <a:moveTo>
                      <a:pt x="15" y="0"/>
                    </a:moveTo>
                    <a:cubicBezTo>
                      <a:pt x="15" y="0"/>
                      <a:pt x="13" y="1"/>
                      <a:pt x="12" y="2"/>
                    </a:cubicBezTo>
                    <a:cubicBezTo>
                      <a:pt x="12" y="3"/>
                      <a:pt x="11" y="3"/>
                      <a:pt x="11" y="3"/>
                    </a:cubicBezTo>
                    <a:cubicBezTo>
                      <a:pt x="10" y="4"/>
                      <a:pt x="10" y="4"/>
                      <a:pt x="9" y="4"/>
                    </a:cubicBezTo>
                    <a:cubicBezTo>
                      <a:pt x="9" y="5"/>
                      <a:pt x="9" y="5"/>
                      <a:pt x="9" y="5"/>
                    </a:cubicBezTo>
                    <a:cubicBezTo>
                      <a:pt x="5" y="9"/>
                      <a:pt x="1" y="12"/>
                      <a:pt x="0" y="14"/>
                    </a:cubicBezTo>
                    <a:cubicBezTo>
                      <a:pt x="0" y="15"/>
                      <a:pt x="0" y="15"/>
                      <a:pt x="0" y="15"/>
                    </a:cubicBezTo>
                    <a:cubicBezTo>
                      <a:pt x="1" y="15"/>
                      <a:pt x="1" y="15"/>
                      <a:pt x="1" y="15"/>
                    </a:cubicBezTo>
                    <a:cubicBezTo>
                      <a:pt x="2" y="15"/>
                      <a:pt x="5" y="12"/>
                      <a:pt x="9" y="8"/>
                    </a:cubicBezTo>
                    <a:cubicBezTo>
                      <a:pt x="9" y="8"/>
                      <a:pt x="16" y="2"/>
                      <a:pt x="15" y="0"/>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5" name="Freeform 307"/>
              <p:cNvSpPr>
                <a:spLocks/>
              </p:cNvSpPr>
              <p:nvPr/>
            </p:nvSpPr>
            <p:spPr bwMode="auto">
              <a:xfrm>
                <a:off x="1562" y="3345"/>
                <a:ext cx="26" cy="23"/>
              </a:xfrm>
              <a:custGeom>
                <a:avLst/>
                <a:gdLst>
                  <a:gd name="T0" fmla="*/ 15 w 17"/>
                  <a:gd name="T1" fmla="*/ 0 h 15"/>
                  <a:gd name="T2" fmla="*/ 8 w 17"/>
                  <a:gd name="T3" fmla="*/ 3 h 15"/>
                  <a:gd name="T4" fmla="*/ 7 w 17"/>
                  <a:gd name="T5" fmla="*/ 3 h 15"/>
                  <a:gd name="T6" fmla="*/ 7 w 17"/>
                  <a:gd name="T7" fmla="*/ 3 h 15"/>
                  <a:gd name="T8" fmla="*/ 7 w 17"/>
                  <a:gd name="T9" fmla="*/ 3 h 15"/>
                  <a:gd name="T10" fmla="*/ 1 w 17"/>
                  <a:gd name="T11" fmla="*/ 14 h 15"/>
                  <a:gd name="T12" fmla="*/ 1 w 17"/>
                  <a:gd name="T13" fmla="*/ 14 h 15"/>
                  <a:gd name="T14" fmla="*/ 3 w 17"/>
                  <a:gd name="T15" fmla="*/ 15 h 15"/>
                  <a:gd name="T16" fmla="*/ 17 w 17"/>
                  <a:gd name="T17" fmla="*/ 2 h 15"/>
                  <a:gd name="T18" fmla="*/ 15 w 17"/>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5">
                    <a:moveTo>
                      <a:pt x="15" y="0"/>
                    </a:moveTo>
                    <a:cubicBezTo>
                      <a:pt x="13" y="0"/>
                      <a:pt x="10" y="1"/>
                      <a:pt x="8" y="3"/>
                    </a:cubicBezTo>
                    <a:cubicBezTo>
                      <a:pt x="7" y="3"/>
                      <a:pt x="7" y="3"/>
                      <a:pt x="7" y="3"/>
                    </a:cubicBezTo>
                    <a:cubicBezTo>
                      <a:pt x="7" y="3"/>
                      <a:pt x="7" y="3"/>
                      <a:pt x="7" y="3"/>
                    </a:cubicBezTo>
                    <a:cubicBezTo>
                      <a:pt x="7" y="3"/>
                      <a:pt x="7" y="3"/>
                      <a:pt x="7" y="3"/>
                    </a:cubicBezTo>
                    <a:cubicBezTo>
                      <a:pt x="6" y="4"/>
                      <a:pt x="0" y="10"/>
                      <a:pt x="1" y="14"/>
                    </a:cubicBezTo>
                    <a:cubicBezTo>
                      <a:pt x="1" y="14"/>
                      <a:pt x="1" y="14"/>
                      <a:pt x="1" y="14"/>
                    </a:cubicBezTo>
                    <a:cubicBezTo>
                      <a:pt x="1" y="15"/>
                      <a:pt x="2" y="15"/>
                      <a:pt x="3" y="15"/>
                    </a:cubicBezTo>
                    <a:cubicBezTo>
                      <a:pt x="7" y="15"/>
                      <a:pt x="16" y="8"/>
                      <a:pt x="17" y="2"/>
                    </a:cubicBezTo>
                    <a:cubicBezTo>
                      <a:pt x="17" y="1"/>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6" name="Freeform 308"/>
              <p:cNvSpPr>
                <a:spLocks/>
              </p:cNvSpPr>
              <p:nvPr/>
            </p:nvSpPr>
            <p:spPr bwMode="auto">
              <a:xfrm>
                <a:off x="966" y="3661"/>
                <a:ext cx="32" cy="14"/>
              </a:xfrm>
              <a:custGeom>
                <a:avLst/>
                <a:gdLst>
                  <a:gd name="T0" fmla="*/ 17 w 21"/>
                  <a:gd name="T1" fmla="*/ 0 h 9"/>
                  <a:gd name="T2" fmla="*/ 13 w 21"/>
                  <a:gd name="T3" fmla="*/ 1 h 9"/>
                  <a:gd name="T4" fmla="*/ 9 w 21"/>
                  <a:gd name="T5" fmla="*/ 2 h 9"/>
                  <a:gd name="T6" fmla="*/ 9 w 21"/>
                  <a:gd name="T7" fmla="*/ 2 h 9"/>
                  <a:gd name="T8" fmla="*/ 9 w 21"/>
                  <a:gd name="T9" fmla="*/ 2 h 9"/>
                  <a:gd name="T10" fmla="*/ 0 w 21"/>
                  <a:gd name="T11" fmla="*/ 8 h 9"/>
                  <a:gd name="T12" fmla="*/ 3 w 21"/>
                  <a:gd name="T13" fmla="*/ 9 h 9"/>
                  <a:gd name="T14" fmla="*/ 20 w 21"/>
                  <a:gd name="T15" fmla="*/ 2 h 9"/>
                  <a:gd name="T16" fmla="*/ 17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7" y="0"/>
                    </a:moveTo>
                    <a:cubicBezTo>
                      <a:pt x="16" y="0"/>
                      <a:pt x="14" y="0"/>
                      <a:pt x="13" y="1"/>
                    </a:cubicBezTo>
                    <a:cubicBezTo>
                      <a:pt x="12" y="1"/>
                      <a:pt x="11" y="1"/>
                      <a:pt x="9" y="2"/>
                    </a:cubicBezTo>
                    <a:cubicBezTo>
                      <a:pt x="9" y="2"/>
                      <a:pt x="9" y="2"/>
                      <a:pt x="9" y="2"/>
                    </a:cubicBezTo>
                    <a:cubicBezTo>
                      <a:pt x="9" y="2"/>
                      <a:pt x="9" y="2"/>
                      <a:pt x="9" y="2"/>
                    </a:cubicBezTo>
                    <a:cubicBezTo>
                      <a:pt x="3" y="4"/>
                      <a:pt x="0" y="6"/>
                      <a:pt x="0" y="8"/>
                    </a:cubicBezTo>
                    <a:cubicBezTo>
                      <a:pt x="1" y="9"/>
                      <a:pt x="2" y="9"/>
                      <a:pt x="3" y="9"/>
                    </a:cubicBezTo>
                    <a:cubicBezTo>
                      <a:pt x="9" y="9"/>
                      <a:pt x="19" y="5"/>
                      <a:pt x="20" y="2"/>
                    </a:cubicBezTo>
                    <a:cubicBezTo>
                      <a:pt x="21" y="1"/>
                      <a:pt x="19"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7" name="Freeform 309"/>
              <p:cNvSpPr>
                <a:spLocks/>
              </p:cNvSpPr>
              <p:nvPr/>
            </p:nvSpPr>
            <p:spPr bwMode="auto">
              <a:xfrm>
                <a:off x="1452" y="3514"/>
                <a:ext cx="27" cy="20"/>
              </a:xfrm>
              <a:custGeom>
                <a:avLst/>
                <a:gdLst>
                  <a:gd name="T0" fmla="*/ 16 w 18"/>
                  <a:gd name="T1" fmla="*/ 0 h 13"/>
                  <a:gd name="T2" fmla="*/ 9 w 18"/>
                  <a:gd name="T3" fmla="*/ 3 h 13"/>
                  <a:gd name="T4" fmla="*/ 0 w 18"/>
                  <a:gd name="T5" fmla="*/ 12 h 13"/>
                  <a:gd name="T6" fmla="*/ 0 w 18"/>
                  <a:gd name="T7" fmla="*/ 12 h 13"/>
                  <a:gd name="T8" fmla="*/ 0 w 18"/>
                  <a:gd name="T9" fmla="*/ 12 h 13"/>
                  <a:gd name="T10" fmla="*/ 0 w 18"/>
                  <a:gd name="T11" fmla="*/ 13 h 13"/>
                  <a:gd name="T12" fmla="*/ 2 w 18"/>
                  <a:gd name="T13" fmla="*/ 13 h 13"/>
                  <a:gd name="T14" fmla="*/ 17 w 18"/>
                  <a:gd name="T15" fmla="*/ 2 h 13"/>
                  <a:gd name="T16" fmla="*/ 16 w 18"/>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3">
                    <a:moveTo>
                      <a:pt x="16" y="0"/>
                    </a:moveTo>
                    <a:cubicBezTo>
                      <a:pt x="14" y="0"/>
                      <a:pt x="12" y="1"/>
                      <a:pt x="9" y="3"/>
                    </a:cubicBezTo>
                    <a:cubicBezTo>
                      <a:pt x="5" y="5"/>
                      <a:pt x="0" y="9"/>
                      <a:pt x="0" y="12"/>
                    </a:cubicBezTo>
                    <a:cubicBezTo>
                      <a:pt x="0" y="12"/>
                      <a:pt x="0" y="12"/>
                      <a:pt x="0" y="12"/>
                    </a:cubicBezTo>
                    <a:cubicBezTo>
                      <a:pt x="0" y="12"/>
                      <a:pt x="0" y="12"/>
                      <a:pt x="0" y="12"/>
                    </a:cubicBezTo>
                    <a:cubicBezTo>
                      <a:pt x="0" y="12"/>
                      <a:pt x="0" y="13"/>
                      <a:pt x="0" y="13"/>
                    </a:cubicBezTo>
                    <a:cubicBezTo>
                      <a:pt x="1" y="13"/>
                      <a:pt x="1" y="13"/>
                      <a:pt x="2" y="13"/>
                    </a:cubicBezTo>
                    <a:cubicBezTo>
                      <a:pt x="6" y="13"/>
                      <a:pt x="16" y="6"/>
                      <a:pt x="17" y="2"/>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8" name="Freeform 310"/>
              <p:cNvSpPr>
                <a:spLocks/>
              </p:cNvSpPr>
              <p:nvPr/>
            </p:nvSpPr>
            <p:spPr bwMode="auto">
              <a:xfrm>
                <a:off x="751" y="3751"/>
                <a:ext cx="33" cy="10"/>
              </a:xfrm>
              <a:custGeom>
                <a:avLst/>
                <a:gdLst>
                  <a:gd name="T0" fmla="*/ 17 w 21"/>
                  <a:gd name="T1" fmla="*/ 0 h 6"/>
                  <a:gd name="T2" fmla="*/ 11 w 21"/>
                  <a:gd name="T3" fmla="*/ 0 h 6"/>
                  <a:gd name="T4" fmla="*/ 0 w 21"/>
                  <a:gd name="T5" fmla="*/ 5 h 6"/>
                  <a:gd name="T6" fmla="*/ 1 w 21"/>
                  <a:gd name="T7" fmla="*/ 5 h 6"/>
                  <a:gd name="T8" fmla="*/ 4 w 21"/>
                  <a:gd name="T9" fmla="*/ 6 h 6"/>
                  <a:gd name="T10" fmla="*/ 21 w 21"/>
                  <a:gd name="T11" fmla="*/ 1 h 6"/>
                  <a:gd name="T12" fmla="*/ 21 w 21"/>
                  <a:gd name="T13" fmla="*/ 1 h 6"/>
                  <a:gd name="T14" fmla="*/ 20 w 21"/>
                  <a:gd name="T15" fmla="*/ 0 h 6"/>
                  <a:gd name="T16" fmla="*/ 17 w 2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
                    <a:moveTo>
                      <a:pt x="17" y="0"/>
                    </a:moveTo>
                    <a:cubicBezTo>
                      <a:pt x="15" y="0"/>
                      <a:pt x="13" y="0"/>
                      <a:pt x="11" y="0"/>
                    </a:cubicBezTo>
                    <a:cubicBezTo>
                      <a:pt x="7" y="1"/>
                      <a:pt x="0" y="3"/>
                      <a:pt x="0" y="5"/>
                    </a:cubicBezTo>
                    <a:cubicBezTo>
                      <a:pt x="1" y="5"/>
                      <a:pt x="1" y="5"/>
                      <a:pt x="1" y="5"/>
                    </a:cubicBezTo>
                    <a:cubicBezTo>
                      <a:pt x="1" y="5"/>
                      <a:pt x="3" y="6"/>
                      <a:pt x="4" y="6"/>
                    </a:cubicBezTo>
                    <a:cubicBezTo>
                      <a:pt x="10" y="6"/>
                      <a:pt x="21" y="3"/>
                      <a:pt x="21" y="1"/>
                    </a:cubicBezTo>
                    <a:cubicBezTo>
                      <a:pt x="21" y="1"/>
                      <a:pt x="21" y="1"/>
                      <a:pt x="21" y="1"/>
                    </a:cubicBezTo>
                    <a:cubicBezTo>
                      <a:pt x="21" y="0"/>
                      <a:pt x="20" y="0"/>
                      <a:pt x="20"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9" name="Freeform 311"/>
              <p:cNvSpPr>
                <a:spLocks/>
              </p:cNvSpPr>
              <p:nvPr/>
            </p:nvSpPr>
            <p:spPr bwMode="auto">
              <a:xfrm>
                <a:off x="1874" y="1567"/>
                <a:ext cx="20" cy="29"/>
              </a:xfrm>
              <a:custGeom>
                <a:avLst/>
                <a:gdLst>
                  <a:gd name="T0" fmla="*/ 3 w 13"/>
                  <a:gd name="T1" fmla="*/ 0 h 19"/>
                  <a:gd name="T2" fmla="*/ 0 w 13"/>
                  <a:gd name="T3" fmla="*/ 4 h 19"/>
                  <a:gd name="T4" fmla="*/ 5 w 13"/>
                  <a:gd name="T5" fmla="*/ 18 h 19"/>
                  <a:gd name="T6" fmla="*/ 5 w 13"/>
                  <a:gd name="T7" fmla="*/ 18 h 19"/>
                  <a:gd name="T8" fmla="*/ 8 w 13"/>
                  <a:gd name="T9" fmla="*/ 19 h 19"/>
                  <a:gd name="T10" fmla="*/ 8 w 13"/>
                  <a:gd name="T11" fmla="*/ 19 h 19"/>
                  <a:gd name="T12" fmla="*/ 8 w 13"/>
                  <a:gd name="T13" fmla="*/ 19 h 19"/>
                  <a:gd name="T14" fmla="*/ 8 w 13"/>
                  <a:gd name="T15" fmla="*/ 4 h 19"/>
                  <a:gd name="T16" fmla="*/ 3 w 13"/>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9">
                    <a:moveTo>
                      <a:pt x="3" y="0"/>
                    </a:moveTo>
                    <a:cubicBezTo>
                      <a:pt x="2" y="0"/>
                      <a:pt x="1" y="2"/>
                      <a:pt x="0" y="4"/>
                    </a:cubicBezTo>
                    <a:cubicBezTo>
                      <a:pt x="0" y="7"/>
                      <a:pt x="1" y="14"/>
                      <a:pt x="5" y="18"/>
                    </a:cubicBezTo>
                    <a:cubicBezTo>
                      <a:pt x="5" y="18"/>
                      <a:pt x="5" y="18"/>
                      <a:pt x="5" y="18"/>
                    </a:cubicBezTo>
                    <a:cubicBezTo>
                      <a:pt x="6" y="18"/>
                      <a:pt x="7" y="19"/>
                      <a:pt x="8" y="19"/>
                    </a:cubicBezTo>
                    <a:cubicBezTo>
                      <a:pt x="8" y="19"/>
                      <a:pt x="8" y="19"/>
                      <a:pt x="8" y="19"/>
                    </a:cubicBezTo>
                    <a:cubicBezTo>
                      <a:pt x="8" y="19"/>
                      <a:pt x="8" y="19"/>
                      <a:pt x="8" y="19"/>
                    </a:cubicBezTo>
                    <a:cubicBezTo>
                      <a:pt x="13" y="19"/>
                      <a:pt x="13" y="10"/>
                      <a:pt x="8" y="4"/>
                    </a:cubicBezTo>
                    <a:cubicBezTo>
                      <a:pt x="6" y="1"/>
                      <a:pt x="5"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0" name="Freeform 312"/>
              <p:cNvSpPr>
                <a:spLocks noEditPoints="1"/>
              </p:cNvSpPr>
              <p:nvPr/>
            </p:nvSpPr>
            <p:spPr bwMode="auto">
              <a:xfrm>
                <a:off x="1209" y="1938"/>
                <a:ext cx="86" cy="79"/>
              </a:xfrm>
              <a:custGeom>
                <a:avLst/>
                <a:gdLst>
                  <a:gd name="T0" fmla="*/ 21 w 55"/>
                  <a:gd name="T1" fmla="*/ 13 h 51"/>
                  <a:gd name="T2" fmla="*/ 24 w 55"/>
                  <a:gd name="T3" fmla="*/ 13 h 51"/>
                  <a:gd name="T4" fmla="*/ 29 w 55"/>
                  <a:gd name="T5" fmla="*/ 14 h 51"/>
                  <a:gd name="T6" fmla="*/ 34 w 55"/>
                  <a:gd name="T7" fmla="*/ 20 h 51"/>
                  <a:gd name="T8" fmla="*/ 35 w 55"/>
                  <a:gd name="T9" fmla="*/ 26 h 51"/>
                  <a:gd name="T10" fmla="*/ 33 w 55"/>
                  <a:gd name="T11" fmla="*/ 33 h 51"/>
                  <a:gd name="T12" fmla="*/ 27 w 55"/>
                  <a:gd name="T13" fmla="*/ 38 h 51"/>
                  <a:gd name="T14" fmla="*/ 24 w 55"/>
                  <a:gd name="T15" fmla="*/ 38 h 51"/>
                  <a:gd name="T16" fmla="*/ 19 w 55"/>
                  <a:gd name="T17" fmla="*/ 37 h 51"/>
                  <a:gd name="T18" fmla="*/ 19 w 55"/>
                  <a:gd name="T19" fmla="*/ 36 h 51"/>
                  <a:gd name="T20" fmla="*/ 13 w 55"/>
                  <a:gd name="T21" fmla="*/ 25 h 51"/>
                  <a:gd name="T22" fmla="*/ 14 w 55"/>
                  <a:gd name="T23" fmla="*/ 18 h 51"/>
                  <a:gd name="T24" fmla="*/ 14 w 55"/>
                  <a:gd name="T25" fmla="*/ 18 h 51"/>
                  <a:gd name="T26" fmla="*/ 15 w 55"/>
                  <a:gd name="T27" fmla="*/ 18 h 51"/>
                  <a:gd name="T28" fmla="*/ 15 w 55"/>
                  <a:gd name="T29" fmla="*/ 18 h 51"/>
                  <a:gd name="T30" fmla="*/ 15 w 55"/>
                  <a:gd name="T31" fmla="*/ 18 h 51"/>
                  <a:gd name="T32" fmla="*/ 15 w 55"/>
                  <a:gd name="T33" fmla="*/ 18 h 51"/>
                  <a:gd name="T34" fmla="*/ 21 w 55"/>
                  <a:gd name="T35" fmla="*/ 13 h 51"/>
                  <a:gd name="T36" fmla="*/ 23 w 55"/>
                  <a:gd name="T37" fmla="*/ 0 h 51"/>
                  <a:gd name="T38" fmla="*/ 16 w 55"/>
                  <a:gd name="T39" fmla="*/ 1 h 51"/>
                  <a:gd name="T40" fmla="*/ 4 w 55"/>
                  <a:gd name="T41" fmla="*/ 11 h 51"/>
                  <a:gd name="T42" fmla="*/ 4 w 55"/>
                  <a:gd name="T43" fmla="*/ 11 h 51"/>
                  <a:gd name="T44" fmla="*/ 4 w 55"/>
                  <a:gd name="T45" fmla="*/ 11 h 51"/>
                  <a:gd name="T46" fmla="*/ 4 w 55"/>
                  <a:gd name="T47" fmla="*/ 11 h 51"/>
                  <a:gd name="T48" fmla="*/ 4 w 55"/>
                  <a:gd name="T49" fmla="*/ 11 h 51"/>
                  <a:gd name="T50" fmla="*/ 4 w 55"/>
                  <a:gd name="T51" fmla="*/ 11 h 51"/>
                  <a:gd name="T52" fmla="*/ 4 w 55"/>
                  <a:gd name="T53" fmla="*/ 11 h 51"/>
                  <a:gd name="T54" fmla="*/ 4 w 55"/>
                  <a:gd name="T55" fmla="*/ 11 h 51"/>
                  <a:gd name="T56" fmla="*/ 2 w 55"/>
                  <a:gd name="T57" fmla="*/ 32 h 51"/>
                  <a:gd name="T58" fmla="*/ 10 w 55"/>
                  <a:gd name="T59" fmla="*/ 46 h 51"/>
                  <a:gd name="T60" fmla="*/ 13 w 55"/>
                  <a:gd name="T61" fmla="*/ 48 h 51"/>
                  <a:gd name="T62" fmla="*/ 24 w 55"/>
                  <a:gd name="T63" fmla="*/ 51 h 51"/>
                  <a:gd name="T64" fmla="*/ 25 w 55"/>
                  <a:gd name="T65" fmla="*/ 51 h 51"/>
                  <a:gd name="T66" fmla="*/ 29 w 55"/>
                  <a:gd name="T67" fmla="*/ 51 h 51"/>
                  <a:gd name="T68" fmla="*/ 36 w 55"/>
                  <a:gd name="T69" fmla="*/ 4 h 51"/>
                  <a:gd name="T70" fmla="*/ 23 w 55"/>
                  <a:gd name="T7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1">
                    <a:moveTo>
                      <a:pt x="21" y="13"/>
                    </a:moveTo>
                    <a:cubicBezTo>
                      <a:pt x="22" y="13"/>
                      <a:pt x="23" y="13"/>
                      <a:pt x="24" y="13"/>
                    </a:cubicBezTo>
                    <a:cubicBezTo>
                      <a:pt x="25" y="13"/>
                      <a:pt x="27" y="13"/>
                      <a:pt x="29" y="14"/>
                    </a:cubicBezTo>
                    <a:cubicBezTo>
                      <a:pt x="31" y="16"/>
                      <a:pt x="33" y="18"/>
                      <a:pt x="34" y="20"/>
                    </a:cubicBezTo>
                    <a:cubicBezTo>
                      <a:pt x="35" y="22"/>
                      <a:pt x="35" y="24"/>
                      <a:pt x="35" y="26"/>
                    </a:cubicBezTo>
                    <a:cubicBezTo>
                      <a:pt x="35" y="29"/>
                      <a:pt x="35" y="31"/>
                      <a:pt x="33" y="33"/>
                    </a:cubicBezTo>
                    <a:cubicBezTo>
                      <a:pt x="32" y="35"/>
                      <a:pt x="30" y="37"/>
                      <a:pt x="27" y="38"/>
                    </a:cubicBezTo>
                    <a:cubicBezTo>
                      <a:pt x="26" y="38"/>
                      <a:pt x="25" y="38"/>
                      <a:pt x="24" y="38"/>
                    </a:cubicBezTo>
                    <a:cubicBezTo>
                      <a:pt x="23" y="38"/>
                      <a:pt x="21" y="37"/>
                      <a:pt x="19" y="37"/>
                    </a:cubicBezTo>
                    <a:cubicBezTo>
                      <a:pt x="19" y="37"/>
                      <a:pt x="19" y="36"/>
                      <a:pt x="19" y="36"/>
                    </a:cubicBezTo>
                    <a:cubicBezTo>
                      <a:pt x="15" y="34"/>
                      <a:pt x="13" y="30"/>
                      <a:pt x="13" y="25"/>
                    </a:cubicBezTo>
                    <a:cubicBezTo>
                      <a:pt x="13" y="23"/>
                      <a:pt x="13" y="21"/>
                      <a:pt x="14" y="18"/>
                    </a:cubicBezTo>
                    <a:cubicBezTo>
                      <a:pt x="14" y="18"/>
                      <a:pt x="14" y="18"/>
                      <a:pt x="14" y="18"/>
                    </a:cubicBezTo>
                    <a:cubicBezTo>
                      <a:pt x="14" y="18"/>
                      <a:pt x="15" y="18"/>
                      <a:pt x="15" y="18"/>
                    </a:cubicBezTo>
                    <a:cubicBezTo>
                      <a:pt x="15" y="18"/>
                      <a:pt x="15" y="18"/>
                      <a:pt x="15" y="18"/>
                    </a:cubicBezTo>
                    <a:cubicBezTo>
                      <a:pt x="15" y="18"/>
                      <a:pt x="15" y="18"/>
                      <a:pt x="15" y="18"/>
                    </a:cubicBezTo>
                    <a:cubicBezTo>
                      <a:pt x="15" y="18"/>
                      <a:pt x="15" y="18"/>
                      <a:pt x="15" y="18"/>
                    </a:cubicBezTo>
                    <a:cubicBezTo>
                      <a:pt x="16" y="15"/>
                      <a:pt x="19" y="14"/>
                      <a:pt x="21" y="13"/>
                    </a:cubicBezTo>
                    <a:moveTo>
                      <a:pt x="23" y="0"/>
                    </a:moveTo>
                    <a:cubicBezTo>
                      <a:pt x="21" y="0"/>
                      <a:pt x="18" y="0"/>
                      <a:pt x="16" y="1"/>
                    </a:cubicBezTo>
                    <a:cubicBezTo>
                      <a:pt x="11" y="3"/>
                      <a:pt x="7" y="6"/>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1" y="17"/>
                      <a:pt x="0" y="25"/>
                      <a:pt x="2" y="32"/>
                    </a:cubicBezTo>
                    <a:cubicBezTo>
                      <a:pt x="3" y="37"/>
                      <a:pt x="6" y="42"/>
                      <a:pt x="10" y="46"/>
                    </a:cubicBezTo>
                    <a:cubicBezTo>
                      <a:pt x="11" y="46"/>
                      <a:pt x="12" y="47"/>
                      <a:pt x="13" y="48"/>
                    </a:cubicBezTo>
                    <a:cubicBezTo>
                      <a:pt x="17" y="50"/>
                      <a:pt x="20" y="51"/>
                      <a:pt x="24" y="51"/>
                    </a:cubicBezTo>
                    <a:cubicBezTo>
                      <a:pt x="24" y="51"/>
                      <a:pt x="24" y="51"/>
                      <a:pt x="25" y="51"/>
                    </a:cubicBezTo>
                    <a:cubicBezTo>
                      <a:pt x="26" y="51"/>
                      <a:pt x="28" y="51"/>
                      <a:pt x="29" y="51"/>
                    </a:cubicBezTo>
                    <a:cubicBezTo>
                      <a:pt x="48" y="47"/>
                      <a:pt x="55" y="18"/>
                      <a:pt x="36" y="4"/>
                    </a:cubicBezTo>
                    <a:cubicBezTo>
                      <a:pt x="32" y="1"/>
                      <a:pt x="27"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1" name="Freeform 313"/>
              <p:cNvSpPr>
                <a:spLocks noEditPoints="1"/>
              </p:cNvSpPr>
              <p:nvPr/>
            </p:nvSpPr>
            <p:spPr bwMode="auto">
              <a:xfrm>
                <a:off x="1200" y="1930"/>
                <a:ext cx="95" cy="93"/>
              </a:xfrm>
              <a:custGeom>
                <a:avLst/>
                <a:gdLst>
                  <a:gd name="T0" fmla="*/ 22 w 61"/>
                  <a:gd name="T1" fmla="*/ 6 h 60"/>
                  <a:gd name="T2" fmla="*/ 29 w 61"/>
                  <a:gd name="T3" fmla="*/ 5 h 60"/>
                  <a:gd name="T4" fmla="*/ 41 w 61"/>
                  <a:gd name="T5" fmla="*/ 8 h 60"/>
                  <a:gd name="T6" fmla="*/ 42 w 61"/>
                  <a:gd name="T7" fmla="*/ 9 h 60"/>
                  <a:gd name="T8" fmla="*/ 35 w 61"/>
                  <a:gd name="T9" fmla="*/ 56 h 60"/>
                  <a:gd name="T10" fmla="*/ 31 w 61"/>
                  <a:gd name="T11" fmla="*/ 56 h 60"/>
                  <a:gd name="T12" fmla="*/ 30 w 61"/>
                  <a:gd name="T13" fmla="*/ 56 h 60"/>
                  <a:gd name="T14" fmla="*/ 16 w 61"/>
                  <a:gd name="T15" fmla="*/ 51 h 60"/>
                  <a:gd name="T16" fmla="*/ 8 w 61"/>
                  <a:gd name="T17" fmla="*/ 37 h 60"/>
                  <a:gd name="T18" fmla="*/ 10 w 61"/>
                  <a:gd name="T19" fmla="*/ 16 h 60"/>
                  <a:gd name="T20" fmla="*/ 10 w 61"/>
                  <a:gd name="T21" fmla="*/ 16 h 60"/>
                  <a:gd name="T22" fmla="*/ 10 w 61"/>
                  <a:gd name="T23" fmla="*/ 16 h 60"/>
                  <a:gd name="T24" fmla="*/ 10 w 61"/>
                  <a:gd name="T25" fmla="*/ 16 h 60"/>
                  <a:gd name="T26" fmla="*/ 10 w 61"/>
                  <a:gd name="T27" fmla="*/ 16 h 60"/>
                  <a:gd name="T28" fmla="*/ 10 w 61"/>
                  <a:gd name="T29" fmla="*/ 16 h 60"/>
                  <a:gd name="T30" fmla="*/ 10 w 61"/>
                  <a:gd name="T31" fmla="*/ 16 h 60"/>
                  <a:gd name="T32" fmla="*/ 10 w 61"/>
                  <a:gd name="T33" fmla="*/ 16 h 60"/>
                  <a:gd name="T34" fmla="*/ 22 w 61"/>
                  <a:gd name="T35" fmla="*/ 6 h 60"/>
                  <a:gd name="T36" fmla="*/ 29 w 61"/>
                  <a:gd name="T37" fmla="*/ 0 h 60"/>
                  <a:gd name="T38" fmla="*/ 8 w 61"/>
                  <a:gd name="T39" fmla="*/ 12 h 60"/>
                  <a:gd name="T40" fmla="*/ 7 w 61"/>
                  <a:gd name="T41" fmla="*/ 13 h 60"/>
                  <a:gd name="T42" fmla="*/ 7 w 61"/>
                  <a:gd name="T43" fmla="*/ 13 h 60"/>
                  <a:gd name="T44" fmla="*/ 6 w 61"/>
                  <a:gd name="T45" fmla="*/ 15 h 60"/>
                  <a:gd name="T46" fmla="*/ 6 w 61"/>
                  <a:gd name="T47" fmla="*/ 15 h 60"/>
                  <a:gd name="T48" fmla="*/ 17 w 61"/>
                  <a:gd name="T49" fmla="*/ 56 h 60"/>
                  <a:gd name="T50" fmla="*/ 17 w 61"/>
                  <a:gd name="T51" fmla="*/ 56 h 60"/>
                  <a:gd name="T52" fmla="*/ 17 w 61"/>
                  <a:gd name="T53" fmla="*/ 56 h 60"/>
                  <a:gd name="T54" fmla="*/ 17 w 61"/>
                  <a:gd name="T55" fmla="*/ 56 h 60"/>
                  <a:gd name="T56" fmla="*/ 17 w 61"/>
                  <a:gd name="T57" fmla="*/ 56 h 60"/>
                  <a:gd name="T58" fmla="*/ 17 w 61"/>
                  <a:gd name="T59" fmla="*/ 56 h 60"/>
                  <a:gd name="T60" fmla="*/ 17 w 61"/>
                  <a:gd name="T61" fmla="*/ 56 h 60"/>
                  <a:gd name="T62" fmla="*/ 17 w 61"/>
                  <a:gd name="T63" fmla="*/ 56 h 60"/>
                  <a:gd name="T64" fmla="*/ 31 w 61"/>
                  <a:gd name="T65" fmla="*/ 60 h 60"/>
                  <a:gd name="T66" fmla="*/ 56 w 61"/>
                  <a:gd name="T67" fmla="*/ 25 h 60"/>
                  <a:gd name="T68" fmla="*/ 43 w 61"/>
                  <a:gd name="T69" fmla="*/ 5 h 60"/>
                  <a:gd name="T70" fmla="*/ 43 w 61"/>
                  <a:gd name="T71" fmla="*/ 5 h 60"/>
                  <a:gd name="T72" fmla="*/ 43 w 61"/>
                  <a:gd name="T73" fmla="*/ 5 h 60"/>
                  <a:gd name="T74" fmla="*/ 43 w 61"/>
                  <a:gd name="T75" fmla="*/ 5 h 60"/>
                  <a:gd name="T76" fmla="*/ 43 w 61"/>
                  <a:gd name="T77" fmla="*/ 5 h 60"/>
                  <a:gd name="T78" fmla="*/ 43 w 61"/>
                  <a:gd name="T79" fmla="*/ 5 h 60"/>
                  <a:gd name="T80" fmla="*/ 43 w 61"/>
                  <a:gd name="T81" fmla="*/ 5 h 60"/>
                  <a:gd name="T82" fmla="*/ 43 w 61"/>
                  <a:gd name="T83" fmla="*/ 5 h 60"/>
                  <a:gd name="T84" fmla="*/ 43 w 61"/>
                  <a:gd name="T85" fmla="*/ 5 h 60"/>
                  <a:gd name="T86" fmla="*/ 43 w 61"/>
                  <a:gd name="T87" fmla="*/ 5 h 60"/>
                  <a:gd name="T88" fmla="*/ 29 w 61"/>
                  <a:gd name="T8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 h="60">
                    <a:moveTo>
                      <a:pt x="22" y="6"/>
                    </a:moveTo>
                    <a:cubicBezTo>
                      <a:pt x="24" y="5"/>
                      <a:pt x="27" y="5"/>
                      <a:pt x="29" y="5"/>
                    </a:cubicBezTo>
                    <a:cubicBezTo>
                      <a:pt x="33" y="5"/>
                      <a:pt x="37" y="6"/>
                      <a:pt x="41" y="8"/>
                    </a:cubicBezTo>
                    <a:cubicBezTo>
                      <a:pt x="41" y="8"/>
                      <a:pt x="42" y="9"/>
                      <a:pt x="42" y="9"/>
                    </a:cubicBezTo>
                    <a:cubicBezTo>
                      <a:pt x="61" y="23"/>
                      <a:pt x="54" y="52"/>
                      <a:pt x="35" y="56"/>
                    </a:cubicBezTo>
                    <a:cubicBezTo>
                      <a:pt x="34" y="56"/>
                      <a:pt x="32" y="56"/>
                      <a:pt x="31" y="56"/>
                    </a:cubicBezTo>
                    <a:cubicBezTo>
                      <a:pt x="30" y="56"/>
                      <a:pt x="30" y="56"/>
                      <a:pt x="30" y="56"/>
                    </a:cubicBezTo>
                    <a:cubicBezTo>
                      <a:pt x="25" y="56"/>
                      <a:pt x="20" y="54"/>
                      <a:pt x="16" y="51"/>
                    </a:cubicBezTo>
                    <a:cubicBezTo>
                      <a:pt x="12" y="47"/>
                      <a:pt x="9" y="42"/>
                      <a:pt x="8" y="37"/>
                    </a:cubicBezTo>
                    <a:cubicBezTo>
                      <a:pt x="6" y="30"/>
                      <a:pt x="6" y="23"/>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3" y="11"/>
                      <a:pt x="17" y="8"/>
                      <a:pt x="22" y="6"/>
                    </a:cubicBezTo>
                    <a:moveTo>
                      <a:pt x="29" y="0"/>
                    </a:moveTo>
                    <a:cubicBezTo>
                      <a:pt x="20" y="0"/>
                      <a:pt x="13" y="5"/>
                      <a:pt x="8" y="12"/>
                    </a:cubicBezTo>
                    <a:cubicBezTo>
                      <a:pt x="8" y="12"/>
                      <a:pt x="8" y="13"/>
                      <a:pt x="7" y="13"/>
                    </a:cubicBezTo>
                    <a:cubicBezTo>
                      <a:pt x="7" y="13"/>
                      <a:pt x="7" y="13"/>
                      <a:pt x="7" y="13"/>
                    </a:cubicBezTo>
                    <a:cubicBezTo>
                      <a:pt x="7" y="14"/>
                      <a:pt x="7" y="14"/>
                      <a:pt x="6" y="15"/>
                    </a:cubicBezTo>
                    <a:cubicBezTo>
                      <a:pt x="6" y="15"/>
                      <a:pt x="6" y="15"/>
                      <a:pt x="6" y="15"/>
                    </a:cubicBezTo>
                    <a:cubicBezTo>
                      <a:pt x="1" y="25"/>
                      <a:pt x="0" y="44"/>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21" y="59"/>
                      <a:pt x="26" y="60"/>
                      <a:pt x="31" y="60"/>
                    </a:cubicBezTo>
                    <a:cubicBezTo>
                      <a:pt x="46" y="60"/>
                      <a:pt x="60" y="45"/>
                      <a:pt x="56" y="25"/>
                    </a:cubicBezTo>
                    <a:cubicBezTo>
                      <a:pt x="56" y="21"/>
                      <a:pt x="53" y="11"/>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38" y="2"/>
                      <a:pt x="33"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2" name="Freeform 314"/>
              <p:cNvSpPr>
                <a:spLocks/>
              </p:cNvSpPr>
              <p:nvPr/>
            </p:nvSpPr>
            <p:spPr bwMode="auto">
              <a:xfrm>
                <a:off x="1234" y="1964"/>
                <a:ext cx="25" cy="27"/>
              </a:xfrm>
              <a:custGeom>
                <a:avLst/>
                <a:gdLst>
                  <a:gd name="T0" fmla="*/ 8 w 16"/>
                  <a:gd name="T1" fmla="*/ 0 h 17"/>
                  <a:gd name="T2" fmla="*/ 6 w 16"/>
                  <a:gd name="T3" fmla="*/ 0 h 17"/>
                  <a:gd name="T4" fmla="*/ 2 w 16"/>
                  <a:gd name="T5" fmla="*/ 4 h 17"/>
                  <a:gd name="T6" fmla="*/ 2 w 16"/>
                  <a:gd name="T7" fmla="*/ 4 h 17"/>
                  <a:gd name="T8" fmla="*/ 2 w 16"/>
                  <a:gd name="T9" fmla="*/ 4 h 17"/>
                  <a:gd name="T10" fmla="*/ 2 w 16"/>
                  <a:gd name="T11" fmla="*/ 4 h 17"/>
                  <a:gd name="T12" fmla="*/ 2 w 16"/>
                  <a:gd name="T13" fmla="*/ 4 h 17"/>
                  <a:gd name="T14" fmla="*/ 2 w 16"/>
                  <a:gd name="T15" fmla="*/ 4 h 17"/>
                  <a:gd name="T16" fmla="*/ 2 w 16"/>
                  <a:gd name="T17" fmla="*/ 4 h 17"/>
                  <a:gd name="T18" fmla="*/ 2 w 16"/>
                  <a:gd name="T19" fmla="*/ 4 h 17"/>
                  <a:gd name="T20" fmla="*/ 1 w 16"/>
                  <a:gd name="T21" fmla="*/ 7 h 17"/>
                  <a:gd name="T22" fmla="*/ 8 w 16"/>
                  <a:gd name="T23" fmla="*/ 17 h 17"/>
                  <a:gd name="T24" fmla="*/ 10 w 16"/>
                  <a:gd name="T25" fmla="*/ 17 h 17"/>
                  <a:gd name="T26" fmla="*/ 10 w 16"/>
                  <a:gd name="T27" fmla="*/ 16 h 17"/>
                  <a:gd name="T28" fmla="*/ 14 w 16"/>
                  <a:gd name="T29" fmla="*/ 13 h 17"/>
                  <a:gd name="T30" fmla="*/ 16 w 16"/>
                  <a:gd name="T31" fmla="*/ 10 h 17"/>
                  <a:gd name="T32" fmla="*/ 15 w 16"/>
                  <a:gd name="T33" fmla="*/ 6 h 17"/>
                  <a:gd name="T34" fmla="*/ 15 w 16"/>
                  <a:gd name="T35" fmla="*/ 5 h 17"/>
                  <a:gd name="T36" fmla="*/ 12 w 16"/>
                  <a:gd name="T37" fmla="*/ 1 h 17"/>
                  <a:gd name="T38" fmla="*/ 8 w 16"/>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7">
                    <a:moveTo>
                      <a:pt x="8" y="0"/>
                    </a:moveTo>
                    <a:cubicBezTo>
                      <a:pt x="7" y="0"/>
                      <a:pt x="7" y="0"/>
                      <a:pt x="6" y="0"/>
                    </a:cubicBezTo>
                    <a:cubicBezTo>
                      <a:pt x="4" y="1"/>
                      <a:pt x="3" y="2"/>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5"/>
                      <a:pt x="1" y="6"/>
                      <a:pt x="1" y="7"/>
                    </a:cubicBezTo>
                    <a:cubicBezTo>
                      <a:pt x="0" y="12"/>
                      <a:pt x="4" y="17"/>
                      <a:pt x="8" y="17"/>
                    </a:cubicBezTo>
                    <a:cubicBezTo>
                      <a:pt x="9" y="17"/>
                      <a:pt x="9" y="17"/>
                      <a:pt x="10" y="17"/>
                    </a:cubicBezTo>
                    <a:cubicBezTo>
                      <a:pt x="10" y="17"/>
                      <a:pt x="10" y="17"/>
                      <a:pt x="10" y="16"/>
                    </a:cubicBezTo>
                    <a:cubicBezTo>
                      <a:pt x="12" y="16"/>
                      <a:pt x="13" y="15"/>
                      <a:pt x="14" y="13"/>
                    </a:cubicBezTo>
                    <a:cubicBezTo>
                      <a:pt x="15" y="12"/>
                      <a:pt x="15" y="11"/>
                      <a:pt x="16" y="10"/>
                    </a:cubicBezTo>
                    <a:cubicBezTo>
                      <a:pt x="16" y="9"/>
                      <a:pt x="16" y="8"/>
                      <a:pt x="15" y="6"/>
                    </a:cubicBezTo>
                    <a:cubicBezTo>
                      <a:pt x="15" y="6"/>
                      <a:pt x="15" y="5"/>
                      <a:pt x="15" y="5"/>
                    </a:cubicBezTo>
                    <a:cubicBezTo>
                      <a:pt x="14" y="3"/>
                      <a:pt x="13" y="2"/>
                      <a:pt x="12" y="1"/>
                    </a:cubicBezTo>
                    <a:cubicBezTo>
                      <a:pt x="11"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3" name="Freeform 315"/>
              <p:cNvSpPr>
                <a:spLocks noEditPoints="1"/>
              </p:cNvSpPr>
              <p:nvPr/>
            </p:nvSpPr>
            <p:spPr bwMode="auto">
              <a:xfrm>
                <a:off x="1230" y="1958"/>
                <a:ext cx="34" cy="39"/>
              </a:xfrm>
              <a:custGeom>
                <a:avLst/>
                <a:gdLst>
                  <a:gd name="T0" fmla="*/ 9 w 22"/>
                  <a:gd name="T1" fmla="*/ 4 h 25"/>
                  <a:gd name="T2" fmla="*/ 11 w 22"/>
                  <a:gd name="T3" fmla="*/ 4 h 25"/>
                  <a:gd name="T4" fmla="*/ 15 w 22"/>
                  <a:gd name="T5" fmla="*/ 5 h 25"/>
                  <a:gd name="T6" fmla="*/ 15 w 22"/>
                  <a:gd name="T7" fmla="*/ 5 h 25"/>
                  <a:gd name="T8" fmla="*/ 18 w 22"/>
                  <a:gd name="T9" fmla="*/ 9 h 25"/>
                  <a:gd name="T10" fmla="*/ 19 w 22"/>
                  <a:gd name="T11" fmla="*/ 14 h 25"/>
                  <a:gd name="T12" fmla="*/ 17 w 22"/>
                  <a:gd name="T13" fmla="*/ 17 h 25"/>
                  <a:gd name="T14" fmla="*/ 13 w 22"/>
                  <a:gd name="T15" fmla="*/ 20 h 25"/>
                  <a:gd name="T16" fmla="*/ 13 w 22"/>
                  <a:gd name="T17" fmla="*/ 21 h 25"/>
                  <a:gd name="T18" fmla="*/ 11 w 22"/>
                  <a:gd name="T19" fmla="*/ 21 h 25"/>
                  <a:gd name="T20" fmla="*/ 4 w 22"/>
                  <a:gd name="T21" fmla="*/ 11 h 25"/>
                  <a:gd name="T22" fmla="*/ 5 w 22"/>
                  <a:gd name="T23" fmla="*/ 8 h 25"/>
                  <a:gd name="T24" fmla="*/ 5 w 22"/>
                  <a:gd name="T25" fmla="*/ 8 h 25"/>
                  <a:gd name="T26" fmla="*/ 5 w 22"/>
                  <a:gd name="T27" fmla="*/ 8 h 25"/>
                  <a:gd name="T28" fmla="*/ 5 w 22"/>
                  <a:gd name="T29" fmla="*/ 8 h 25"/>
                  <a:gd name="T30" fmla="*/ 5 w 22"/>
                  <a:gd name="T31" fmla="*/ 8 h 25"/>
                  <a:gd name="T32" fmla="*/ 5 w 22"/>
                  <a:gd name="T33" fmla="*/ 8 h 25"/>
                  <a:gd name="T34" fmla="*/ 5 w 22"/>
                  <a:gd name="T35" fmla="*/ 8 h 25"/>
                  <a:gd name="T36" fmla="*/ 5 w 22"/>
                  <a:gd name="T37" fmla="*/ 8 h 25"/>
                  <a:gd name="T38" fmla="*/ 9 w 22"/>
                  <a:gd name="T39" fmla="*/ 4 h 25"/>
                  <a:gd name="T40" fmla="*/ 11 w 22"/>
                  <a:gd name="T41" fmla="*/ 0 h 25"/>
                  <a:gd name="T42" fmla="*/ 8 w 22"/>
                  <a:gd name="T43" fmla="*/ 0 h 25"/>
                  <a:gd name="T44" fmla="*/ 2 w 22"/>
                  <a:gd name="T45" fmla="*/ 5 h 25"/>
                  <a:gd name="T46" fmla="*/ 2 w 22"/>
                  <a:gd name="T47" fmla="*/ 5 h 25"/>
                  <a:gd name="T48" fmla="*/ 2 w 22"/>
                  <a:gd name="T49" fmla="*/ 5 h 25"/>
                  <a:gd name="T50" fmla="*/ 2 w 22"/>
                  <a:gd name="T51" fmla="*/ 5 h 25"/>
                  <a:gd name="T52" fmla="*/ 1 w 22"/>
                  <a:gd name="T53" fmla="*/ 5 h 25"/>
                  <a:gd name="T54" fmla="*/ 1 w 22"/>
                  <a:gd name="T55" fmla="*/ 5 h 25"/>
                  <a:gd name="T56" fmla="*/ 0 w 22"/>
                  <a:gd name="T57" fmla="*/ 12 h 25"/>
                  <a:gd name="T58" fmla="*/ 6 w 22"/>
                  <a:gd name="T59" fmla="*/ 23 h 25"/>
                  <a:gd name="T60" fmla="*/ 6 w 22"/>
                  <a:gd name="T61" fmla="*/ 24 h 25"/>
                  <a:gd name="T62" fmla="*/ 11 w 22"/>
                  <a:gd name="T63" fmla="*/ 25 h 25"/>
                  <a:gd name="T64" fmla="*/ 20 w 22"/>
                  <a:gd name="T65" fmla="*/ 20 h 25"/>
                  <a:gd name="T66" fmla="*/ 22 w 22"/>
                  <a:gd name="T67" fmla="*/ 13 h 25"/>
                  <a:gd name="T68" fmla="*/ 22 w 22"/>
                  <a:gd name="T69" fmla="*/ 10 h 25"/>
                  <a:gd name="T70" fmla="*/ 21 w 22"/>
                  <a:gd name="T71" fmla="*/ 7 h 25"/>
                  <a:gd name="T72" fmla="*/ 16 w 22"/>
                  <a:gd name="T73" fmla="*/ 1 h 25"/>
                  <a:gd name="T74" fmla="*/ 11 w 22"/>
                  <a:gd name="T7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5">
                    <a:moveTo>
                      <a:pt x="9" y="4"/>
                    </a:moveTo>
                    <a:cubicBezTo>
                      <a:pt x="10" y="4"/>
                      <a:pt x="10" y="4"/>
                      <a:pt x="11" y="4"/>
                    </a:cubicBezTo>
                    <a:cubicBezTo>
                      <a:pt x="12" y="4"/>
                      <a:pt x="13" y="4"/>
                      <a:pt x="15" y="5"/>
                    </a:cubicBezTo>
                    <a:cubicBezTo>
                      <a:pt x="15" y="5"/>
                      <a:pt x="15" y="5"/>
                      <a:pt x="15" y="5"/>
                    </a:cubicBezTo>
                    <a:cubicBezTo>
                      <a:pt x="16" y="6"/>
                      <a:pt x="17" y="7"/>
                      <a:pt x="18" y="9"/>
                    </a:cubicBezTo>
                    <a:cubicBezTo>
                      <a:pt x="19" y="10"/>
                      <a:pt x="19" y="12"/>
                      <a:pt x="19" y="14"/>
                    </a:cubicBezTo>
                    <a:cubicBezTo>
                      <a:pt x="18" y="15"/>
                      <a:pt x="18" y="16"/>
                      <a:pt x="17" y="17"/>
                    </a:cubicBezTo>
                    <a:cubicBezTo>
                      <a:pt x="17" y="19"/>
                      <a:pt x="15" y="20"/>
                      <a:pt x="13" y="20"/>
                    </a:cubicBezTo>
                    <a:cubicBezTo>
                      <a:pt x="13" y="21"/>
                      <a:pt x="13" y="21"/>
                      <a:pt x="13" y="21"/>
                    </a:cubicBezTo>
                    <a:cubicBezTo>
                      <a:pt x="12" y="21"/>
                      <a:pt x="12" y="21"/>
                      <a:pt x="11" y="21"/>
                    </a:cubicBezTo>
                    <a:cubicBezTo>
                      <a:pt x="7" y="21"/>
                      <a:pt x="3" y="16"/>
                      <a:pt x="4" y="11"/>
                    </a:cubicBezTo>
                    <a:cubicBezTo>
                      <a:pt x="4" y="10"/>
                      <a:pt x="4" y="9"/>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6"/>
                      <a:pt x="7" y="5"/>
                      <a:pt x="9" y="4"/>
                    </a:cubicBezTo>
                    <a:moveTo>
                      <a:pt x="11" y="0"/>
                    </a:moveTo>
                    <a:cubicBezTo>
                      <a:pt x="10" y="0"/>
                      <a:pt x="9" y="0"/>
                      <a:pt x="8" y="0"/>
                    </a:cubicBezTo>
                    <a:cubicBezTo>
                      <a:pt x="6" y="1"/>
                      <a:pt x="3" y="2"/>
                      <a:pt x="2" y="5"/>
                    </a:cubicBezTo>
                    <a:cubicBezTo>
                      <a:pt x="2" y="5"/>
                      <a:pt x="2" y="5"/>
                      <a:pt x="2" y="5"/>
                    </a:cubicBezTo>
                    <a:cubicBezTo>
                      <a:pt x="2" y="5"/>
                      <a:pt x="2" y="5"/>
                      <a:pt x="2" y="5"/>
                    </a:cubicBezTo>
                    <a:cubicBezTo>
                      <a:pt x="2" y="5"/>
                      <a:pt x="2" y="5"/>
                      <a:pt x="2" y="5"/>
                    </a:cubicBezTo>
                    <a:cubicBezTo>
                      <a:pt x="2" y="5"/>
                      <a:pt x="1" y="5"/>
                      <a:pt x="1" y="5"/>
                    </a:cubicBezTo>
                    <a:cubicBezTo>
                      <a:pt x="1" y="5"/>
                      <a:pt x="1" y="5"/>
                      <a:pt x="1" y="5"/>
                    </a:cubicBezTo>
                    <a:cubicBezTo>
                      <a:pt x="0" y="7"/>
                      <a:pt x="0" y="10"/>
                      <a:pt x="0" y="12"/>
                    </a:cubicBezTo>
                    <a:cubicBezTo>
                      <a:pt x="0" y="17"/>
                      <a:pt x="2" y="21"/>
                      <a:pt x="6" y="23"/>
                    </a:cubicBezTo>
                    <a:cubicBezTo>
                      <a:pt x="6" y="23"/>
                      <a:pt x="6" y="24"/>
                      <a:pt x="6" y="24"/>
                    </a:cubicBezTo>
                    <a:cubicBezTo>
                      <a:pt x="8" y="25"/>
                      <a:pt x="10" y="25"/>
                      <a:pt x="11" y="25"/>
                    </a:cubicBezTo>
                    <a:cubicBezTo>
                      <a:pt x="15" y="25"/>
                      <a:pt x="18" y="23"/>
                      <a:pt x="20" y="20"/>
                    </a:cubicBezTo>
                    <a:cubicBezTo>
                      <a:pt x="22" y="18"/>
                      <a:pt x="22" y="16"/>
                      <a:pt x="22" y="13"/>
                    </a:cubicBezTo>
                    <a:cubicBezTo>
                      <a:pt x="22" y="12"/>
                      <a:pt x="22" y="11"/>
                      <a:pt x="22" y="10"/>
                    </a:cubicBezTo>
                    <a:cubicBezTo>
                      <a:pt x="22" y="9"/>
                      <a:pt x="22" y="8"/>
                      <a:pt x="21" y="7"/>
                    </a:cubicBezTo>
                    <a:cubicBezTo>
                      <a:pt x="20" y="5"/>
                      <a:pt x="18" y="3"/>
                      <a:pt x="16" y="1"/>
                    </a:cubicBezTo>
                    <a:cubicBezTo>
                      <a:pt x="14"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4" name="Freeform 316"/>
              <p:cNvSpPr>
                <a:spLocks noEditPoints="1"/>
              </p:cNvSpPr>
              <p:nvPr/>
            </p:nvSpPr>
            <p:spPr bwMode="auto">
              <a:xfrm>
                <a:off x="1506" y="2835"/>
                <a:ext cx="70" cy="73"/>
              </a:xfrm>
              <a:custGeom>
                <a:avLst/>
                <a:gdLst>
                  <a:gd name="T0" fmla="*/ 18 w 45"/>
                  <a:gd name="T1" fmla="*/ 17 h 47"/>
                  <a:gd name="T2" fmla="*/ 18 w 45"/>
                  <a:gd name="T3" fmla="*/ 17 h 47"/>
                  <a:gd name="T4" fmla="*/ 27 w 45"/>
                  <a:gd name="T5" fmla="*/ 12 h 47"/>
                  <a:gd name="T6" fmla="*/ 34 w 45"/>
                  <a:gd name="T7" fmla="*/ 18 h 47"/>
                  <a:gd name="T8" fmla="*/ 34 w 45"/>
                  <a:gd name="T9" fmla="*/ 23 h 47"/>
                  <a:gd name="T10" fmla="*/ 21 w 45"/>
                  <a:gd name="T11" fmla="*/ 35 h 47"/>
                  <a:gd name="T12" fmla="*/ 18 w 45"/>
                  <a:gd name="T13" fmla="*/ 35 h 47"/>
                  <a:gd name="T14" fmla="*/ 18 w 45"/>
                  <a:gd name="T15" fmla="*/ 17 h 47"/>
                  <a:gd name="T16" fmla="*/ 18 w 45"/>
                  <a:gd name="T17" fmla="*/ 17 h 47"/>
                  <a:gd name="T18" fmla="*/ 18 w 45"/>
                  <a:gd name="T19" fmla="*/ 17 h 47"/>
                  <a:gd name="T20" fmla="*/ 30 w 45"/>
                  <a:gd name="T21" fmla="*/ 0 h 47"/>
                  <a:gd name="T22" fmla="*/ 15 w 45"/>
                  <a:gd name="T23" fmla="*/ 5 h 47"/>
                  <a:gd name="T24" fmla="*/ 15 w 45"/>
                  <a:gd name="T25" fmla="*/ 6 h 47"/>
                  <a:gd name="T26" fmla="*/ 15 w 45"/>
                  <a:gd name="T27" fmla="*/ 6 h 47"/>
                  <a:gd name="T28" fmla="*/ 13 w 45"/>
                  <a:gd name="T29" fmla="*/ 7 h 47"/>
                  <a:gd name="T30" fmla="*/ 13 w 45"/>
                  <a:gd name="T31" fmla="*/ 7 h 47"/>
                  <a:gd name="T32" fmla="*/ 13 w 45"/>
                  <a:gd name="T33" fmla="*/ 7 h 47"/>
                  <a:gd name="T34" fmla="*/ 13 w 45"/>
                  <a:gd name="T35" fmla="*/ 7 h 47"/>
                  <a:gd name="T36" fmla="*/ 13 w 45"/>
                  <a:gd name="T37" fmla="*/ 7 h 47"/>
                  <a:gd name="T38" fmla="*/ 13 w 45"/>
                  <a:gd name="T39" fmla="*/ 7 h 47"/>
                  <a:gd name="T40" fmla="*/ 13 w 45"/>
                  <a:gd name="T41" fmla="*/ 7 h 47"/>
                  <a:gd name="T42" fmla="*/ 13 w 45"/>
                  <a:gd name="T43" fmla="*/ 7 h 47"/>
                  <a:gd name="T44" fmla="*/ 13 w 45"/>
                  <a:gd name="T45" fmla="*/ 7 h 47"/>
                  <a:gd name="T46" fmla="*/ 12 w 45"/>
                  <a:gd name="T47" fmla="*/ 9 h 47"/>
                  <a:gd name="T48" fmla="*/ 12 w 45"/>
                  <a:gd name="T49" fmla="*/ 9 h 47"/>
                  <a:gd name="T50" fmla="*/ 12 w 45"/>
                  <a:gd name="T51" fmla="*/ 9 h 47"/>
                  <a:gd name="T52" fmla="*/ 12 w 45"/>
                  <a:gd name="T53" fmla="*/ 9 h 47"/>
                  <a:gd name="T54" fmla="*/ 12 w 45"/>
                  <a:gd name="T55" fmla="*/ 9 h 47"/>
                  <a:gd name="T56" fmla="*/ 8 w 45"/>
                  <a:gd name="T57" fmla="*/ 43 h 47"/>
                  <a:gd name="T58" fmla="*/ 13 w 45"/>
                  <a:gd name="T59" fmla="*/ 46 h 47"/>
                  <a:gd name="T60" fmla="*/ 16 w 45"/>
                  <a:gd name="T61" fmla="*/ 47 h 47"/>
                  <a:gd name="T62" fmla="*/ 18 w 45"/>
                  <a:gd name="T63" fmla="*/ 47 h 47"/>
                  <a:gd name="T64" fmla="*/ 44 w 45"/>
                  <a:gd name="T65" fmla="*/ 22 h 47"/>
                  <a:gd name="T66" fmla="*/ 45 w 45"/>
                  <a:gd name="T67" fmla="*/ 15 h 47"/>
                  <a:gd name="T68" fmla="*/ 44 w 45"/>
                  <a:gd name="T69" fmla="*/ 13 h 47"/>
                  <a:gd name="T70" fmla="*/ 40 w 45"/>
                  <a:gd name="T71" fmla="*/ 4 h 47"/>
                  <a:gd name="T72" fmla="*/ 30 w 45"/>
                  <a:gd name="T7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 h="47">
                    <a:moveTo>
                      <a:pt x="18" y="17"/>
                    </a:moveTo>
                    <a:cubicBezTo>
                      <a:pt x="18" y="17"/>
                      <a:pt x="18" y="17"/>
                      <a:pt x="18" y="17"/>
                    </a:cubicBezTo>
                    <a:cubicBezTo>
                      <a:pt x="21" y="13"/>
                      <a:pt x="24" y="12"/>
                      <a:pt x="27" y="12"/>
                    </a:cubicBezTo>
                    <a:cubicBezTo>
                      <a:pt x="30" y="12"/>
                      <a:pt x="33" y="14"/>
                      <a:pt x="34" y="18"/>
                    </a:cubicBezTo>
                    <a:cubicBezTo>
                      <a:pt x="34" y="20"/>
                      <a:pt x="34" y="21"/>
                      <a:pt x="34" y="23"/>
                    </a:cubicBezTo>
                    <a:cubicBezTo>
                      <a:pt x="32" y="30"/>
                      <a:pt x="26" y="35"/>
                      <a:pt x="21" y="35"/>
                    </a:cubicBezTo>
                    <a:cubicBezTo>
                      <a:pt x="20" y="35"/>
                      <a:pt x="19" y="35"/>
                      <a:pt x="18" y="35"/>
                    </a:cubicBezTo>
                    <a:cubicBezTo>
                      <a:pt x="13" y="33"/>
                      <a:pt x="12" y="23"/>
                      <a:pt x="18" y="17"/>
                    </a:cubicBezTo>
                    <a:cubicBezTo>
                      <a:pt x="18" y="17"/>
                      <a:pt x="18" y="17"/>
                      <a:pt x="18" y="17"/>
                    </a:cubicBezTo>
                    <a:cubicBezTo>
                      <a:pt x="18" y="17"/>
                      <a:pt x="18" y="17"/>
                      <a:pt x="18" y="17"/>
                    </a:cubicBezTo>
                    <a:moveTo>
                      <a:pt x="30" y="0"/>
                    </a:moveTo>
                    <a:cubicBezTo>
                      <a:pt x="25" y="0"/>
                      <a:pt x="20" y="2"/>
                      <a:pt x="15" y="5"/>
                    </a:cubicBezTo>
                    <a:cubicBezTo>
                      <a:pt x="15" y="5"/>
                      <a:pt x="15" y="6"/>
                      <a:pt x="15" y="6"/>
                    </a:cubicBezTo>
                    <a:cubicBezTo>
                      <a:pt x="15" y="6"/>
                      <a:pt x="15" y="6"/>
                      <a:pt x="15" y="6"/>
                    </a:cubicBezTo>
                    <a:cubicBezTo>
                      <a:pt x="15" y="6"/>
                      <a:pt x="14"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8"/>
                      <a:pt x="12" y="8"/>
                      <a:pt x="12" y="9"/>
                    </a:cubicBezTo>
                    <a:cubicBezTo>
                      <a:pt x="12" y="9"/>
                      <a:pt x="12" y="9"/>
                      <a:pt x="12" y="9"/>
                    </a:cubicBezTo>
                    <a:cubicBezTo>
                      <a:pt x="12" y="9"/>
                      <a:pt x="12" y="9"/>
                      <a:pt x="12" y="9"/>
                    </a:cubicBezTo>
                    <a:cubicBezTo>
                      <a:pt x="12" y="9"/>
                      <a:pt x="12" y="9"/>
                      <a:pt x="12" y="9"/>
                    </a:cubicBezTo>
                    <a:cubicBezTo>
                      <a:pt x="12" y="9"/>
                      <a:pt x="12" y="9"/>
                      <a:pt x="12" y="9"/>
                    </a:cubicBezTo>
                    <a:cubicBezTo>
                      <a:pt x="2" y="20"/>
                      <a:pt x="0" y="36"/>
                      <a:pt x="8" y="43"/>
                    </a:cubicBezTo>
                    <a:cubicBezTo>
                      <a:pt x="9" y="45"/>
                      <a:pt x="11" y="46"/>
                      <a:pt x="13" y="46"/>
                    </a:cubicBezTo>
                    <a:cubicBezTo>
                      <a:pt x="14" y="47"/>
                      <a:pt x="15" y="47"/>
                      <a:pt x="16" y="47"/>
                    </a:cubicBezTo>
                    <a:cubicBezTo>
                      <a:pt x="17" y="47"/>
                      <a:pt x="17" y="47"/>
                      <a:pt x="18" y="47"/>
                    </a:cubicBezTo>
                    <a:cubicBezTo>
                      <a:pt x="29" y="47"/>
                      <a:pt x="41" y="35"/>
                      <a:pt x="44" y="22"/>
                    </a:cubicBezTo>
                    <a:cubicBezTo>
                      <a:pt x="44" y="20"/>
                      <a:pt x="45" y="18"/>
                      <a:pt x="45" y="15"/>
                    </a:cubicBezTo>
                    <a:cubicBezTo>
                      <a:pt x="44" y="14"/>
                      <a:pt x="44" y="14"/>
                      <a:pt x="44" y="13"/>
                    </a:cubicBezTo>
                    <a:cubicBezTo>
                      <a:pt x="44" y="9"/>
                      <a:pt x="42" y="6"/>
                      <a:pt x="40" y="4"/>
                    </a:cubicBezTo>
                    <a:cubicBezTo>
                      <a:pt x="37" y="1"/>
                      <a:pt x="34"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5" name="Freeform 317"/>
              <p:cNvSpPr>
                <a:spLocks noEditPoints="1"/>
              </p:cNvSpPr>
              <p:nvPr/>
            </p:nvSpPr>
            <p:spPr bwMode="auto">
              <a:xfrm>
                <a:off x="1501" y="2829"/>
                <a:ext cx="79" cy="85"/>
              </a:xfrm>
              <a:custGeom>
                <a:avLst/>
                <a:gdLst>
                  <a:gd name="T0" fmla="*/ 18 w 51"/>
                  <a:gd name="T1" fmla="*/ 9 h 55"/>
                  <a:gd name="T2" fmla="*/ 33 w 51"/>
                  <a:gd name="T3" fmla="*/ 4 h 55"/>
                  <a:gd name="T4" fmla="*/ 43 w 51"/>
                  <a:gd name="T5" fmla="*/ 8 h 55"/>
                  <a:gd name="T6" fmla="*/ 43 w 51"/>
                  <a:gd name="T7" fmla="*/ 8 h 55"/>
                  <a:gd name="T8" fmla="*/ 47 w 51"/>
                  <a:gd name="T9" fmla="*/ 17 h 55"/>
                  <a:gd name="T10" fmla="*/ 47 w 51"/>
                  <a:gd name="T11" fmla="*/ 26 h 55"/>
                  <a:gd name="T12" fmla="*/ 21 w 51"/>
                  <a:gd name="T13" fmla="*/ 51 h 55"/>
                  <a:gd name="T14" fmla="*/ 19 w 51"/>
                  <a:gd name="T15" fmla="*/ 51 h 55"/>
                  <a:gd name="T16" fmla="*/ 16 w 51"/>
                  <a:gd name="T17" fmla="*/ 50 h 55"/>
                  <a:gd name="T18" fmla="*/ 15 w 51"/>
                  <a:gd name="T19" fmla="*/ 13 h 55"/>
                  <a:gd name="T20" fmla="*/ 15 w 51"/>
                  <a:gd name="T21" fmla="*/ 13 h 55"/>
                  <a:gd name="T22" fmla="*/ 15 w 51"/>
                  <a:gd name="T23" fmla="*/ 13 h 55"/>
                  <a:gd name="T24" fmla="*/ 15 w 51"/>
                  <a:gd name="T25" fmla="*/ 13 h 55"/>
                  <a:gd name="T26" fmla="*/ 15 w 51"/>
                  <a:gd name="T27" fmla="*/ 13 h 55"/>
                  <a:gd name="T28" fmla="*/ 16 w 51"/>
                  <a:gd name="T29" fmla="*/ 11 h 55"/>
                  <a:gd name="T30" fmla="*/ 16 w 51"/>
                  <a:gd name="T31" fmla="*/ 11 h 55"/>
                  <a:gd name="T32" fmla="*/ 16 w 51"/>
                  <a:gd name="T33" fmla="*/ 11 h 55"/>
                  <a:gd name="T34" fmla="*/ 16 w 51"/>
                  <a:gd name="T35" fmla="*/ 11 h 55"/>
                  <a:gd name="T36" fmla="*/ 16 w 51"/>
                  <a:gd name="T37" fmla="*/ 11 h 55"/>
                  <a:gd name="T38" fmla="*/ 16 w 51"/>
                  <a:gd name="T39" fmla="*/ 11 h 55"/>
                  <a:gd name="T40" fmla="*/ 16 w 51"/>
                  <a:gd name="T41" fmla="*/ 11 h 55"/>
                  <a:gd name="T42" fmla="*/ 16 w 51"/>
                  <a:gd name="T43" fmla="*/ 11 h 55"/>
                  <a:gd name="T44" fmla="*/ 16 w 51"/>
                  <a:gd name="T45" fmla="*/ 11 h 55"/>
                  <a:gd name="T46" fmla="*/ 18 w 51"/>
                  <a:gd name="T47" fmla="*/ 10 h 55"/>
                  <a:gd name="T48" fmla="*/ 18 w 51"/>
                  <a:gd name="T49" fmla="*/ 10 h 55"/>
                  <a:gd name="T50" fmla="*/ 18 w 51"/>
                  <a:gd name="T51" fmla="*/ 9 h 55"/>
                  <a:gd name="T52" fmla="*/ 34 w 51"/>
                  <a:gd name="T53" fmla="*/ 0 h 55"/>
                  <a:gd name="T54" fmla="*/ 14 w 51"/>
                  <a:gd name="T55" fmla="*/ 10 h 55"/>
                  <a:gd name="T56" fmla="*/ 13 w 51"/>
                  <a:gd name="T57" fmla="*/ 10 h 55"/>
                  <a:gd name="T58" fmla="*/ 12 w 51"/>
                  <a:gd name="T59" fmla="*/ 12 h 55"/>
                  <a:gd name="T60" fmla="*/ 11 w 51"/>
                  <a:gd name="T61" fmla="*/ 12 h 55"/>
                  <a:gd name="T62" fmla="*/ 5 w 51"/>
                  <a:gd name="T63" fmla="*/ 45 h 55"/>
                  <a:gd name="T64" fmla="*/ 5 w 51"/>
                  <a:gd name="T65" fmla="*/ 46 h 55"/>
                  <a:gd name="T66" fmla="*/ 8 w 51"/>
                  <a:gd name="T67" fmla="*/ 51 h 55"/>
                  <a:gd name="T68" fmla="*/ 20 w 51"/>
                  <a:gd name="T69" fmla="*/ 55 h 55"/>
                  <a:gd name="T70" fmla="*/ 42 w 51"/>
                  <a:gd name="T71" fmla="*/ 43 h 55"/>
                  <a:gd name="T72" fmla="*/ 44 w 51"/>
                  <a:gd name="T73" fmla="*/ 40 h 55"/>
                  <a:gd name="T74" fmla="*/ 51 w 51"/>
                  <a:gd name="T75" fmla="*/ 18 h 55"/>
                  <a:gd name="T76" fmla="*/ 34 w 51"/>
                  <a:gd name="T7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55">
                    <a:moveTo>
                      <a:pt x="18" y="9"/>
                    </a:moveTo>
                    <a:cubicBezTo>
                      <a:pt x="23" y="6"/>
                      <a:pt x="28" y="4"/>
                      <a:pt x="33" y="4"/>
                    </a:cubicBezTo>
                    <a:cubicBezTo>
                      <a:pt x="37" y="4"/>
                      <a:pt x="40" y="5"/>
                      <a:pt x="43" y="8"/>
                    </a:cubicBezTo>
                    <a:cubicBezTo>
                      <a:pt x="43" y="8"/>
                      <a:pt x="43" y="8"/>
                      <a:pt x="43" y="8"/>
                    </a:cubicBezTo>
                    <a:cubicBezTo>
                      <a:pt x="45" y="10"/>
                      <a:pt x="47" y="13"/>
                      <a:pt x="47" y="17"/>
                    </a:cubicBezTo>
                    <a:cubicBezTo>
                      <a:pt x="48" y="20"/>
                      <a:pt x="48" y="23"/>
                      <a:pt x="47" y="26"/>
                    </a:cubicBezTo>
                    <a:cubicBezTo>
                      <a:pt x="44" y="39"/>
                      <a:pt x="32" y="51"/>
                      <a:pt x="21" y="51"/>
                    </a:cubicBezTo>
                    <a:cubicBezTo>
                      <a:pt x="20" y="51"/>
                      <a:pt x="20" y="51"/>
                      <a:pt x="19" y="51"/>
                    </a:cubicBezTo>
                    <a:cubicBezTo>
                      <a:pt x="18" y="51"/>
                      <a:pt x="17" y="51"/>
                      <a:pt x="16" y="50"/>
                    </a:cubicBezTo>
                    <a:cubicBezTo>
                      <a:pt x="3" y="46"/>
                      <a:pt x="2" y="27"/>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6" y="12"/>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8" y="10"/>
                      <a:pt x="18" y="10"/>
                    </a:cubicBezTo>
                    <a:cubicBezTo>
                      <a:pt x="18" y="10"/>
                      <a:pt x="18" y="10"/>
                      <a:pt x="18" y="10"/>
                    </a:cubicBezTo>
                    <a:cubicBezTo>
                      <a:pt x="18" y="10"/>
                      <a:pt x="18" y="9"/>
                      <a:pt x="18" y="9"/>
                    </a:cubicBezTo>
                    <a:moveTo>
                      <a:pt x="34" y="0"/>
                    </a:moveTo>
                    <a:cubicBezTo>
                      <a:pt x="27" y="0"/>
                      <a:pt x="20" y="3"/>
                      <a:pt x="14" y="10"/>
                    </a:cubicBezTo>
                    <a:cubicBezTo>
                      <a:pt x="13" y="10"/>
                      <a:pt x="13" y="10"/>
                      <a:pt x="13" y="10"/>
                    </a:cubicBezTo>
                    <a:cubicBezTo>
                      <a:pt x="13" y="11"/>
                      <a:pt x="12" y="11"/>
                      <a:pt x="12" y="12"/>
                    </a:cubicBezTo>
                    <a:cubicBezTo>
                      <a:pt x="12" y="12"/>
                      <a:pt x="12" y="12"/>
                      <a:pt x="11" y="12"/>
                    </a:cubicBezTo>
                    <a:cubicBezTo>
                      <a:pt x="3" y="23"/>
                      <a:pt x="0" y="36"/>
                      <a:pt x="5" y="45"/>
                    </a:cubicBezTo>
                    <a:cubicBezTo>
                      <a:pt x="5" y="46"/>
                      <a:pt x="5" y="46"/>
                      <a:pt x="5" y="46"/>
                    </a:cubicBezTo>
                    <a:cubicBezTo>
                      <a:pt x="6" y="48"/>
                      <a:pt x="7" y="49"/>
                      <a:pt x="8" y="51"/>
                    </a:cubicBezTo>
                    <a:cubicBezTo>
                      <a:pt x="12" y="54"/>
                      <a:pt x="16" y="55"/>
                      <a:pt x="20" y="55"/>
                    </a:cubicBezTo>
                    <a:cubicBezTo>
                      <a:pt x="27" y="55"/>
                      <a:pt x="36" y="50"/>
                      <a:pt x="42" y="43"/>
                    </a:cubicBezTo>
                    <a:cubicBezTo>
                      <a:pt x="43" y="42"/>
                      <a:pt x="44" y="41"/>
                      <a:pt x="44" y="40"/>
                    </a:cubicBezTo>
                    <a:cubicBezTo>
                      <a:pt x="49" y="34"/>
                      <a:pt x="51" y="26"/>
                      <a:pt x="51" y="18"/>
                    </a:cubicBezTo>
                    <a:cubicBezTo>
                      <a:pt x="50" y="6"/>
                      <a:pt x="43"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6" name="Freeform 318"/>
              <p:cNvSpPr>
                <a:spLocks/>
              </p:cNvSpPr>
              <p:nvPr/>
            </p:nvSpPr>
            <p:spPr bwMode="auto">
              <a:xfrm>
                <a:off x="1532" y="2860"/>
                <a:ext cx="22" cy="23"/>
              </a:xfrm>
              <a:custGeom>
                <a:avLst/>
                <a:gdLst>
                  <a:gd name="T0" fmla="*/ 9 w 14"/>
                  <a:gd name="T1" fmla="*/ 0 h 15"/>
                  <a:gd name="T2" fmla="*/ 7 w 14"/>
                  <a:gd name="T3" fmla="*/ 0 h 15"/>
                  <a:gd name="T4" fmla="*/ 3 w 14"/>
                  <a:gd name="T5" fmla="*/ 3 h 15"/>
                  <a:gd name="T6" fmla="*/ 3 w 14"/>
                  <a:gd name="T7" fmla="*/ 3 h 15"/>
                  <a:gd name="T8" fmla="*/ 3 w 14"/>
                  <a:gd name="T9" fmla="*/ 3 h 15"/>
                  <a:gd name="T10" fmla="*/ 3 w 14"/>
                  <a:gd name="T11" fmla="*/ 3 h 15"/>
                  <a:gd name="T12" fmla="*/ 0 w 14"/>
                  <a:gd name="T13" fmla="*/ 10 h 15"/>
                  <a:gd name="T14" fmla="*/ 2 w 14"/>
                  <a:gd name="T15" fmla="*/ 14 h 15"/>
                  <a:gd name="T16" fmla="*/ 2 w 14"/>
                  <a:gd name="T17" fmla="*/ 14 h 15"/>
                  <a:gd name="T18" fmla="*/ 2 w 14"/>
                  <a:gd name="T19" fmla="*/ 14 h 15"/>
                  <a:gd name="T20" fmla="*/ 2 w 14"/>
                  <a:gd name="T21" fmla="*/ 14 h 15"/>
                  <a:gd name="T22" fmla="*/ 5 w 14"/>
                  <a:gd name="T23" fmla="*/ 15 h 15"/>
                  <a:gd name="T24" fmla="*/ 5 w 14"/>
                  <a:gd name="T25" fmla="*/ 15 h 15"/>
                  <a:gd name="T26" fmla="*/ 8 w 14"/>
                  <a:gd name="T27" fmla="*/ 14 h 15"/>
                  <a:gd name="T28" fmla="*/ 11 w 14"/>
                  <a:gd name="T29" fmla="*/ 12 h 15"/>
                  <a:gd name="T30" fmla="*/ 12 w 14"/>
                  <a:gd name="T31" fmla="*/ 10 h 15"/>
                  <a:gd name="T32" fmla="*/ 14 w 14"/>
                  <a:gd name="T33" fmla="*/ 5 h 15"/>
                  <a:gd name="T34" fmla="*/ 14 w 14"/>
                  <a:gd name="T35" fmla="*/ 4 h 15"/>
                  <a:gd name="T36" fmla="*/ 12 w 14"/>
                  <a:gd name="T37" fmla="*/ 1 h 15"/>
                  <a:gd name="T38" fmla="*/ 11 w 14"/>
                  <a:gd name="T39" fmla="*/ 1 h 15"/>
                  <a:gd name="T40" fmla="*/ 9 w 14"/>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15">
                    <a:moveTo>
                      <a:pt x="9" y="0"/>
                    </a:moveTo>
                    <a:cubicBezTo>
                      <a:pt x="8" y="0"/>
                      <a:pt x="8" y="0"/>
                      <a:pt x="7" y="0"/>
                    </a:cubicBezTo>
                    <a:cubicBezTo>
                      <a:pt x="6" y="1"/>
                      <a:pt x="4" y="2"/>
                      <a:pt x="3" y="3"/>
                    </a:cubicBezTo>
                    <a:cubicBezTo>
                      <a:pt x="3" y="3"/>
                      <a:pt x="3" y="3"/>
                      <a:pt x="3" y="3"/>
                    </a:cubicBezTo>
                    <a:cubicBezTo>
                      <a:pt x="3" y="3"/>
                      <a:pt x="3" y="3"/>
                      <a:pt x="3" y="3"/>
                    </a:cubicBezTo>
                    <a:cubicBezTo>
                      <a:pt x="3" y="3"/>
                      <a:pt x="3" y="3"/>
                      <a:pt x="3" y="3"/>
                    </a:cubicBezTo>
                    <a:cubicBezTo>
                      <a:pt x="1" y="5"/>
                      <a:pt x="0" y="7"/>
                      <a:pt x="0" y="10"/>
                    </a:cubicBezTo>
                    <a:cubicBezTo>
                      <a:pt x="0" y="11"/>
                      <a:pt x="1" y="13"/>
                      <a:pt x="2" y="14"/>
                    </a:cubicBezTo>
                    <a:cubicBezTo>
                      <a:pt x="2" y="14"/>
                      <a:pt x="2" y="14"/>
                      <a:pt x="2" y="14"/>
                    </a:cubicBezTo>
                    <a:cubicBezTo>
                      <a:pt x="2" y="14"/>
                      <a:pt x="2" y="14"/>
                      <a:pt x="2" y="14"/>
                    </a:cubicBezTo>
                    <a:cubicBezTo>
                      <a:pt x="2" y="14"/>
                      <a:pt x="2" y="14"/>
                      <a:pt x="2" y="14"/>
                    </a:cubicBezTo>
                    <a:cubicBezTo>
                      <a:pt x="2" y="15"/>
                      <a:pt x="3" y="15"/>
                      <a:pt x="5" y="15"/>
                    </a:cubicBezTo>
                    <a:cubicBezTo>
                      <a:pt x="5" y="15"/>
                      <a:pt x="5" y="15"/>
                      <a:pt x="5" y="15"/>
                    </a:cubicBezTo>
                    <a:cubicBezTo>
                      <a:pt x="6" y="15"/>
                      <a:pt x="7" y="15"/>
                      <a:pt x="8" y="14"/>
                    </a:cubicBezTo>
                    <a:cubicBezTo>
                      <a:pt x="9" y="14"/>
                      <a:pt x="10" y="13"/>
                      <a:pt x="11" y="12"/>
                    </a:cubicBezTo>
                    <a:cubicBezTo>
                      <a:pt x="12" y="11"/>
                      <a:pt x="12" y="11"/>
                      <a:pt x="12" y="10"/>
                    </a:cubicBezTo>
                    <a:cubicBezTo>
                      <a:pt x="13" y="9"/>
                      <a:pt x="14" y="7"/>
                      <a:pt x="14" y="5"/>
                    </a:cubicBezTo>
                    <a:cubicBezTo>
                      <a:pt x="14" y="5"/>
                      <a:pt x="14" y="4"/>
                      <a:pt x="14" y="4"/>
                    </a:cubicBezTo>
                    <a:cubicBezTo>
                      <a:pt x="13" y="3"/>
                      <a:pt x="13" y="2"/>
                      <a:pt x="12" y="1"/>
                    </a:cubicBezTo>
                    <a:cubicBezTo>
                      <a:pt x="12" y="1"/>
                      <a:pt x="12" y="1"/>
                      <a:pt x="11" y="1"/>
                    </a:cubicBezTo>
                    <a:cubicBezTo>
                      <a:pt x="11" y="0"/>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7" name="Freeform 319"/>
              <p:cNvSpPr>
                <a:spLocks noEditPoints="1"/>
              </p:cNvSpPr>
              <p:nvPr/>
            </p:nvSpPr>
            <p:spPr bwMode="auto">
              <a:xfrm>
                <a:off x="1525" y="2854"/>
                <a:ext cx="34" cy="36"/>
              </a:xfrm>
              <a:custGeom>
                <a:avLst/>
                <a:gdLst>
                  <a:gd name="T0" fmla="*/ 12 w 22"/>
                  <a:gd name="T1" fmla="*/ 4 h 23"/>
                  <a:gd name="T2" fmla="*/ 14 w 22"/>
                  <a:gd name="T3" fmla="*/ 4 h 23"/>
                  <a:gd name="T4" fmla="*/ 16 w 22"/>
                  <a:gd name="T5" fmla="*/ 5 h 23"/>
                  <a:gd name="T6" fmla="*/ 17 w 22"/>
                  <a:gd name="T7" fmla="*/ 5 h 23"/>
                  <a:gd name="T8" fmla="*/ 19 w 22"/>
                  <a:gd name="T9" fmla="*/ 8 h 23"/>
                  <a:gd name="T10" fmla="*/ 17 w 22"/>
                  <a:gd name="T11" fmla="*/ 14 h 23"/>
                  <a:gd name="T12" fmla="*/ 16 w 22"/>
                  <a:gd name="T13" fmla="*/ 16 h 23"/>
                  <a:gd name="T14" fmla="*/ 13 w 22"/>
                  <a:gd name="T15" fmla="*/ 18 h 23"/>
                  <a:gd name="T16" fmla="*/ 10 w 22"/>
                  <a:gd name="T17" fmla="*/ 19 h 23"/>
                  <a:gd name="T18" fmla="*/ 10 w 22"/>
                  <a:gd name="T19" fmla="*/ 19 h 23"/>
                  <a:gd name="T20" fmla="*/ 7 w 22"/>
                  <a:gd name="T21" fmla="*/ 18 h 23"/>
                  <a:gd name="T22" fmla="*/ 7 w 22"/>
                  <a:gd name="T23" fmla="*/ 18 h 23"/>
                  <a:gd name="T24" fmla="*/ 7 w 22"/>
                  <a:gd name="T25" fmla="*/ 18 h 23"/>
                  <a:gd name="T26" fmla="*/ 7 w 22"/>
                  <a:gd name="T27" fmla="*/ 18 h 23"/>
                  <a:gd name="T28" fmla="*/ 5 w 22"/>
                  <a:gd name="T29" fmla="*/ 14 h 23"/>
                  <a:gd name="T30" fmla="*/ 8 w 22"/>
                  <a:gd name="T31" fmla="*/ 7 h 23"/>
                  <a:gd name="T32" fmla="*/ 8 w 22"/>
                  <a:gd name="T33" fmla="*/ 7 h 23"/>
                  <a:gd name="T34" fmla="*/ 8 w 22"/>
                  <a:gd name="T35" fmla="*/ 7 h 23"/>
                  <a:gd name="T36" fmla="*/ 8 w 22"/>
                  <a:gd name="T37" fmla="*/ 7 h 23"/>
                  <a:gd name="T38" fmla="*/ 12 w 22"/>
                  <a:gd name="T39" fmla="*/ 4 h 23"/>
                  <a:gd name="T40" fmla="*/ 15 w 22"/>
                  <a:gd name="T41" fmla="*/ 0 h 23"/>
                  <a:gd name="T42" fmla="*/ 6 w 22"/>
                  <a:gd name="T43" fmla="*/ 5 h 23"/>
                  <a:gd name="T44" fmla="*/ 6 w 22"/>
                  <a:gd name="T45" fmla="*/ 5 h 23"/>
                  <a:gd name="T46" fmla="*/ 6 w 22"/>
                  <a:gd name="T47" fmla="*/ 5 h 23"/>
                  <a:gd name="T48" fmla="*/ 6 w 22"/>
                  <a:gd name="T49" fmla="*/ 5 h 23"/>
                  <a:gd name="T50" fmla="*/ 4 w 22"/>
                  <a:gd name="T51" fmla="*/ 21 h 23"/>
                  <a:gd name="T52" fmla="*/ 6 w 22"/>
                  <a:gd name="T53" fmla="*/ 23 h 23"/>
                  <a:gd name="T54" fmla="*/ 9 w 22"/>
                  <a:gd name="T55" fmla="*/ 23 h 23"/>
                  <a:gd name="T56" fmla="*/ 22 w 22"/>
                  <a:gd name="T57" fmla="*/ 11 h 23"/>
                  <a:gd name="T58" fmla="*/ 22 w 22"/>
                  <a:gd name="T59" fmla="*/ 8 h 23"/>
                  <a:gd name="T60" fmla="*/ 22 w 22"/>
                  <a:gd name="T61" fmla="*/ 6 h 23"/>
                  <a:gd name="T62" fmla="*/ 15 w 22"/>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3">
                    <a:moveTo>
                      <a:pt x="12" y="4"/>
                    </a:moveTo>
                    <a:cubicBezTo>
                      <a:pt x="13" y="4"/>
                      <a:pt x="13" y="4"/>
                      <a:pt x="14" y="4"/>
                    </a:cubicBezTo>
                    <a:cubicBezTo>
                      <a:pt x="15" y="4"/>
                      <a:pt x="16" y="4"/>
                      <a:pt x="16" y="5"/>
                    </a:cubicBezTo>
                    <a:cubicBezTo>
                      <a:pt x="17" y="5"/>
                      <a:pt x="17" y="5"/>
                      <a:pt x="17" y="5"/>
                    </a:cubicBezTo>
                    <a:cubicBezTo>
                      <a:pt x="18" y="6"/>
                      <a:pt x="18" y="7"/>
                      <a:pt x="19" y="8"/>
                    </a:cubicBezTo>
                    <a:cubicBezTo>
                      <a:pt x="19" y="10"/>
                      <a:pt x="18" y="12"/>
                      <a:pt x="17" y="14"/>
                    </a:cubicBezTo>
                    <a:cubicBezTo>
                      <a:pt x="17" y="15"/>
                      <a:pt x="17" y="15"/>
                      <a:pt x="16" y="16"/>
                    </a:cubicBezTo>
                    <a:cubicBezTo>
                      <a:pt x="15" y="17"/>
                      <a:pt x="14" y="18"/>
                      <a:pt x="13" y="18"/>
                    </a:cubicBezTo>
                    <a:cubicBezTo>
                      <a:pt x="12" y="19"/>
                      <a:pt x="11" y="19"/>
                      <a:pt x="10" y="19"/>
                    </a:cubicBezTo>
                    <a:cubicBezTo>
                      <a:pt x="10" y="19"/>
                      <a:pt x="10" y="19"/>
                      <a:pt x="10" y="19"/>
                    </a:cubicBezTo>
                    <a:cubicBezTo>
                      <a:pt x="8" y="19"/>
                      <a:pt x="7" y="19"/>
                      <a:pt x="7" y="18"/>
                    </a:cubicBezTo>
                    <a:cubicBezTo>
                      <a:pt x="7" y="18"/>
                      <a:pt x="7" y="18"/>
                      <a:pt x="7" y="18"/>
                    </a:cubicBezTo>
                    <a:cubicBezTo>
                      <a:pt x="7" y="18"/>
                      <a:pt x="7" y="18"/>
                      <a:pt x="7" y="18"/>
                    </a:cubicBezTo>
                    <a:cubicBezTo>
                      <a:pt x="7" y="18"/>
                      <a:pt x="7" y="18"/>
                      <a:pt x="7" y="18"/>
                    </a:cubicBezTo>
                    <a:cubicBezTo>
                      <a:pt x="6" y="17"/>
                      <a:pt x="5" y="15"/>
                      <a:pt x="5" y="14"/>
                    </a:cubicBezTo>
                    <a:cubicBezTo>
                      <a:pt x="5" y="11"/>
                      <a:pt x="6" y="9"/>
                      <a:pt x="8" y="7"/>
                    </a:cubicBezTo>
                    <a:cubicBezTo>
                      <a:pt x="8" y="7"/>
                      <a:pt x="8" y="7"/>
                      <a:pt x="8" y="7"/>
                    </a:cubicBezTo>
                    <a:cubicBezTo>
                      <a:pt x="8" y="7"/>
                      <a:pt x="8" y="7"/>
                      <a:pt x="8" y="7"/>
                    </a:cubicBezTo>
                    <a:cubicBezTo>
                      <a:pt x="8" y="7"/>
                      <a:pt x="8" y="7"/>
                      <a:pt x="8" y="7"/>
                    </a:cubicBezTo>
                    <a:cubicBezTo>
                      <a:pt x="9" y="6"/>
                      <a:pt x="11" y="5"/>
                      <a:pt x="12" y="4"/>
                    </a:cubicBezTo>
                    <a:moveTo>
                      <a:pt x="15" y="0"/>
                    </a:moveTo>
                    <a:cubicBezTo>
                      <a:pt x="12" y="0"/>
                      <a:pt x="9" y="1"/>
                      <a:pt x="6" y="5"/>
                    </a:cubicBezTo>
                    <a:cubicBezTo>
                      <a:pt x="6" y="5"/>
                      <a:pt x="6" y="5"/>
                      <a:pt x="6" y="5"/>
                    </a:cubicBezTo>
                    <a:cubicBezTo>
                      <a:pt x="6" y="5"/>
                      <a:pt x="6" y="5"/>
                      <a:pt x="6" y="5"/>
                    </a:cubicBezTo>
                    <a:cubicBezTo>
                      <a:pt x="6" y="5"/>
                      <a:pt x="6" y="5"/>
                      <a:pt x="6" y="5"/>
                    </a:cubicBezTo>
                    <a:cubicBezTo>
                      <a:pt x="1" y="10"/>
                      <a:pt x="0" y="18"/>
                      <a:pt x="4" y="21"/>
                    </a:cubicBezTo>
                    <a:cubicBezTo>
                      <a:pt x="5" y="22"/>
                      <a:pt x="6" y="22"/>
                      <a:pt x="6" y="23"/>
                    </a:cubicBezTo>
                    <a:cubicBezTo>
                      <a:pt x="7" y="23"/>
                      <a:pt x="8" y="23"/>
                      <a:pt x="9" y="23"/>
                    </a:cubicBezTo>
                    <a:cubicBezTo>
                      <a:pt x="14" y="23"/>
                      <a:pt x="20" y="18"/>
                      <a:pt x="22" y="11"/>
                    </a:cubicBezTo>
                    <a:cubicBezTo>
                      <a:pt x="22" y="10"/>
                      <a:pt x="22" y="9"/>
                      <a:pt x="22" y="8"/>
                    </a:cubicBezTo>
                    <a:cubicBezTo>
                      <a:pt x="22" y="7"/>
                      <a:pt x="22" y="7"/>
                      <a:pt x="22" y="6"/>
                    </a:cubicBezTo>
                    <a:cubicBezTo>
                      <a:pt x="21" y="2"/>
                      <a:pt x="18"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8" name="Freeform 320"/>
              <p:cNvSpPr>
                <a:spLocks noEditPoints="1"/>
              </p:cNvSpPr>
              <p:nvPr/>
            </p:nvSpPr>
            <p:spPr bwMode="auto">
              <a:xfrm>
                <a:off x="425" y="2301"/>
                <a:ext cx="87" cy="78"/>
              </a:xfrm>
              <a:custGeom>
                <a:avLst/>
                <a:gdLst>
                  <a:gd name="T0" fmla="*/ 15 w 56"/>
                  <a:gd name="T1" fmla="*/ 20 h 50"/>
                  <a:gd name="T2" fmla="*/ 15 w 56"/>
                  <a:gd name="T3" fmla="*/ 19 h 50"/>
                  <a:gd name="T4" fmla="*/ 26 w 56"/>
                  <a:gd name="T5" fmla="*/ 13 h 50"/>
                  <a:gd name="T6" fmla="*/ 36 w 56"/>
                  <a:gd name="T7" fmla="*/ 20 h 50"/>
                  <a:gd name="T8" fmla="*/ 31 w 56"/>
                  <a:gd name="T9" fmla="*/ 35 h 50"/>
                  <a:gd name="T10" fmla="*/ 29 w 56"/>
                  <a:gd name="T11" fmla="*/ 36 h 50"/>
                  <a:gd name="T12" fmla="*/ 29 w 56"/>
                  <a:gd name="T13" fmla="*/ 36 h 50"/>
                  <a:gd name="T14" fmla="*/ 29 w 56"/>
                  <a:gd name="T15" fmla="*/ 36 h 50"/>
                  <a:gd name="T16" fmla="*/ 26 w 56"/>
                  <a:gd name="T17" fmla="*/ 37 h 50"/>
                  <a:gd name="T18" fmla="*/ 24 w 56"/>
                  <a:gd name="T19" fmla="*/ 37 h 50"/>
                  <a:gd name="T20" fmla="*/ 21 w 56"/>
                  <a:gd name="T21" fmla="*/ 37 h 50"/>
                  <a:gd name="T22" fmla="*/ 19 w 56"/>
                  <a:gd name="T23" fmla="*/ 36 h 50"/>
                  <a:gd name="T24" fmla="*/ 14 w 56"/>
                  <a:gd name="T25" fmla="*/ 24 h 50"/>
                  <a:gd name="T26" fmla="*/ 14 w 56"/>
                  <a:gd name="T27" fmla="*/ 21 h 50"/>
                  <a:gd name="T28" fmla="*/ 14 w 56"/>
                  <a:gd name="T29" fmla="*/ 21 h 50"/>
                  <a:gd name="T30" fmla="*/ 14 w 56"/>
                  <a:gd name="T31" fmla="*/ 21 h 50"/>
                  <a:gd name="T32" fmla="*/ 14 w 56"/>
                  <a:gd name="T33" fmla="*/ 21 h 50"/>
                  <a:gd name="T34" fmla="*/ 14 w 56"/>
                  <a:gd name="T35" fmla="*/ 21 h 50"/>
                  <a:gd name="T36" fmla="*/ 14 w 56"/>
                  <a:gd name="T37" fmla="*/ 21 h 50"/>
                  <a:gd name="T38" fmla="*/ 15 w 56"/>
                  <a:gd name="T39" fmla="*/ 20 h 50"/>
                  <a:gd name="T40" fmla="*/ 15 w 56"/>
                  <a:gd name="T41" fmla="*/ 20 h 50"/>
                  <a:gd name="T42" fmla="*/ 27 w 56"/>
                  <a:gd name="T43" fmla="*/ 0 h 50"/>
                  <a:gd name="T44" fmla="*/ 19 w 56"/>
                  <a:gd name="T45" fmla="*/ 1 h 50"/>
                  <a:gd name="T46" fmla="*/ 5 w 56"/>
                  <a:gd name="T47" fmla="*/ 13 h 50"/>
                  <a:gd name="T48" fmla="*/ 5 w 56"/>
                  <a:gd name="T49" fmla="*/ 13 h 50"/>
                  <a:gd name="T50" fmla="*/ 5 w 56"/>
                  <a:gd name="T51" fmla="*/ 13 h 50"/>
                  <a:gd name="T52" fmla="*/ 5 w 56"/>
                  <a:gd name="T53" fmla="*/ 13 h 50"/>
                  <a:gd name="T54" fmla="*/ 5 w 56"/>
                  <a:gd name="T55" fmla="*/ 13 h 50"/>
                  <a:gd name="T56" fmla="*/ 5 w 56"/>
                  <a:gd name="T57" fmla="*/ 13 h 50"/>
                  <a:gd name="T58" fmla="*/ 1 w 56"/>
                  <a:gd name="T59" fmla="*/ 24 h 50"/>
                  <a:gd name="T60" fmla="*/ 23 w 56"/>
                  <a:gd name="T61" fmla="*/ 50 h 50"/>
                  <a:gd name="T62" fmla="*/ 30 w 56"/>
                  <a:gd name="T63" fmla="*/ 49 h 50"/>
                  <a:gd name="T64" fmla="*/ 38 w 56"/>
                  <a:gd name="T65" fmla="*/ 3 h 50"/>
                  <a:gd name="T66" fmla="*/ 27 w 56"/>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 h="50">
                    <a:moveTo>
                      <a:pt x="15" y="20"/>
                    </a:moveTo>
                    <a:cubicBezTo>
                      <a:pt x="15" y="20"/>
                      <a:pt x="15" y="20"/>
                      <a:pt x="15" y="19"/>
                    </a:cubicBezTo>
                    <a:cubicBezTo>
                      <a:pt x="18" y="15"/>
                      <a:pt x="22" y="13"/>
                      <a:pt x="26" y="13"/>
                    </a:cubicBezTo>
                    <a:cubicBezTo>
                      <a:pt x="30" y="13"/>
                      <a:pt x="34" y="15"/>
                      <a:pt x="36" y="20"/>
                    </a:cubicBezTo>
                    <a:cubicBezTo>
                      <a:pt x="38" y="26"/>
                      <a:pt x="35" y="32"/>
                      <a:pt x="31" y="35"/>
                    </a:cubicBezTo>
                    <a:cubicBezTo>
                      <a:pt x="30" y="35"/>
                      <a:pt x="30" y="36"/>
                      <a:pt x="29" y="36"/>
                    </a:cubicBezTo>
                    <a:cubicBezTo>
                      <a:pt x="29" y="36"/>
                      <a:pt x="29" y="36"/>
                      <a:pt x="29" y="36"/>
                    </a:cubicBezTo>
                    <a:cubicBezTo>
                      <a:pt x="29" y="36"/>
                      <a:pt x="29" y="36"/>
                      <a:pt x="29" y="36"/>
                    </a:cubicBezTo>
                    <a:cubicBezTo>
                      <a:pt x="28" y="37"/>
                      <a:pt x="27" y="37"/>
                      <a:pt x="26" y="37"/>
                    </a:cubicBezTo>
                    <a:cubicBezTo>
                      <a:pt x="25" y="37"/>
                      <a:pt x="25" y="37"/>
                      <a:pt x="24" y="37"/>
                    </a:cubicBezTo>
                    <a:cubicBezTo>
                      <a:pt x="23" y="37"/>
                      <a:pt x="22" y="37"/>
                      <a:pt x="21" y="37"/>
                    </a:cubicBezTo>
                    <a:cubicBezTo>
                      <a:pt x="20" y="37"/>
                      <a:pt x="20" y="36"/>
                      <a:pt x="19" y="36"/>
                    </a:cubicBezTo>
                    <a:cubicBezTo>
                      <a:pt x="15" y="34"/>
                      <a:pt x="13" y="29"/>
                      <a:pt x="14" y="24"/>
                    </a:cubicBezTo>
                    <a:cubicBezTo>
                      <a:pt x="14" y="23"/>
                      <a:pt x="14" y="22"/>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5" y="21"/>
                      <a:pt x="15" y="20"/>
                      <a:pt x="15" y="20"/>
                    </a:cubicBezTo>
                    <a:cubicBezTo>
                      <a:pt x="15" y="20"/>
                      <a:pt x="15" y="20"/>
                      <a:pt x="15" y="20"/>
                    </a:cubicBezTo>
                    <a:moveTo>
                      <a:pt x="27" y="0"/>
                    </a:moveTo>
                    <a:cubicBezTo>
                      <a:pt x="24" y="0"/>
                      <a:pt x="21" y="1"/>
                      <a:pt x="19" y="1"/>
                    </a:cubicBezTo>
                    <a:cubicBezTo>
                      <a:pt x="13" y="4"/>
                      <a:pt x="8" y="8"/>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3" y="17"/>
                      <a:pt x="2" y="20"/>
                      <a:pt x="1" y="24"/>
                    </a:cubicBezTo>
                    <a:cubicBezTo>
                      <a:pt x="0" y="38"/>
                      <a:pt x="10" y="50"/>
                      <a:pt x="23" y="50"/>
                    </a:cubicBezTo>
                    <a:cubicBezTo>
                      <a:pt x="25" y="50"/>
                      <a:pt x="28" y="50"/>
                      <a:pt x="30" y="49"/>
                    </a:cubicBezTo>
                    <a:cubicBezTo>
                      <a:pt x="49" y="43"/>
                      <a:pt x="56" y="15"/>
                      <a:pt x="38" y="3"/>
                    </a:cubicBezTo>
                    <a:cubicBezTo>
                      <a:pt x="34" y="1"/>
                      <a:pt x="31"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9" name="Freeform 321"/>
              <p:cNvSpPr>
                <a:spLocks noEditPoints="1"/>
              </p:cNvSpPr>
              <p:nvPr/>
            </p:nvSpPr>
            <p:spPr bwMode="auto">
              <a:xfrm>
                <a:off x="417" y="2295"/>
                <a:ext cx="95" cy="90"/>
              </a:xfrm>
              <a:custGeom>
                <a:avLst/>
                <a:gdLst>
                  <a:gd name="T0" fmla="*/ 24 w 61"/>
                  <a:gd name="T1" fmla="*/ 5 h 58"/>
                  <a:gd name="T2" fmla="*/ 32 w 61"/>
                  <a:gd name="T3" fmla="*/ 4 h 58"/>
                  <a:gd name="T4" fmla="*/ 42 w 61"/>
                  <a:gd name="T5" fmla="*/ 6 h 58"/>
                  <a:gd name="T6" fmla="*/ 43 w 61"/>
                  <a:gd name="T7" fmla="*/ 7 h 58"/>
                  <a:gd name="T8" fmla="*/ 35 w 61"/>
                  <a:gd name="T9" fmla="*/ 53 h 58"/>
                  <a:gd name="T10" fmla="*/ 28 w 61"/>
                  <a:gd name="T11" fmla="*/ 54 h 58"/>
                  <a:gd name="T12" fmla="*/ 6 w 61"/>
                  <a:gd name="T13" fmla="*/ 28 h 58"/>
                  <a:gd name="T14" fmla="*/ 10 w 61"/>
                  <a:gd name="T15" fmla="*/ 17 h 58"/>
                  <a:gd name="T16" fmla="*/ 10 w 61"/>
                  <a:gd name="T17" fmla="*/ 17 h 58"/>
                  <a:gd name="T18" fmla="*/ 10 w 61"/>
                  <a:gd name="T19" fmla="*/ 17 h 58"/>
                  <a:gd name="T20" fmla="*/ 10 w 61"/>
                  <a:gd name="T21" fmla="*/ 17 h 58"/>
                  <a:gd name="T22" fmla="*/ 10 w 61"/>
                  <a:gd name="T23" fmla="*/ 17 h 58"/>
                  <a:gd name="T24" fmla="*/ 10 w 61"/>
                  <a:gd name="T25" fmla="*/ 17 h 58"/>
                  <a:gd name="T26" fmla="*/ 24 w 61"/>
                  <a:gd name="T27" fmla="*/ 5 h 58"/>
                  <a:gd name="T28" fmla="*/ 32 w 61"/>
                  <a:gd name="T29" fmla="*/ 0 h 58"/>
                  <a:gd name="T30" fmla="*/ 7 w 61"/>
                  <a:gd name="T31" fmla="*/ 15 h 58"/>
                  <a:gd name="T32" fmla="*/ 6 w 61"/>
                  <a:gd name="T33" fmla="*/ 16 h 58"/>
                  <a:gd name="T34" fmla="*/ 6 w 61"/>
                  <a:gd name="T35" fmla="*/ 17 h 58"/>
                  <a:gd name="T36" fmla="*/ 16 w 61"/>
                  <a:gd name="T37" fmla="*/ 55 h 58"/>
                  <a:gd name="T38" fmla="*/ 16 w 61"/>
                  <a:gd name="T39" fmla="*/ 55 h 58"/>
                  <a:gd name="T40" fmla="*/ 16 w 61"/>
                  <a:gd name="T41" fmla="*/ 55 h 58"/>
                  <a:gd name="T42" fmla="*/ 16 w 61"/>
                  <a:gd name="T43" fmla="*/ 55 h 58"/>
                  <a:gd name="T44" fmla="*/ 16 w 61"/>
                  <a:gd name="T45" fmla="*/ 55 h 58"/>
                  <a:gd name="T46" fmla="*/ 17 w 61"/>
                  <a:gd name="T47" fmla="*/ 55 h 58"/>
                  <a:gd name="T48" fmla="*/ 17 w 61"/>
                  <a:gd name="T49" fmla="*/ 55 h 58"/>
                  <a:gd name="T50" fmla="*/ 17 w 61"/>
                  <a:gd name="T51" fmla="*/ 55 h 58"/>
                  <a:gd name="T52" fmla="*/ 17 w 61"/>
                  <a:gd name="T53" fmla="*/ 55 h 58"/>
                  <a:gd name="T54" fmla="*/ 17 w 61"/>
                  <a:gd name="T55" fmla="*/ 55 h 58"/>
                  <a:gd name="T56" fmla="*/ 17 w 61"/>
                  <a:gd name="T57" fmla="*/ 55 h 58"/>
                  <a:gd name="T58" fmla="*/ 18 w 61"/>
                  <a:gd name="T59" fmla="*/ 56 h 58"/>
                  <a:gd name="T60" fmla="*/ 20 w 61"/>
                  <a:gd name="T61" fmla="*/ 57 h 58"/>
                  <a:gd name="T62" fmla="*/ 28 w 61"/>
                  <a:gd name="T63" fmla="*/ 58 h 58"/>
                  <a:gd name="T64" fmla="*/ 54 w 61"/>
                  <a:gd name="T65" fmla="*/ 41 h 58"/>
                  <a:gd name="T66" fmla="*/ 56 w 61"/>
                  <a:gd name="T67" fmla="*/ 38 h 58"/>
                  <a:gd name="T68" fmla="*/ 56 w 61"/>
                  <a:gd name="T69" fmla="*/ 17 h 58"/>
                  <a:gd name="T70" fmla="*/ 43 w 61"/>
                  <a:gd name="T71" fmla="*/ 3 h 58"/>
                  <a:gd name="T72" fmla="*/ 43 w 61"/>
                  <a:gd name="T73" fmla="*/ 3 h 58"/>
                  <a:gd name="T74" fmla="*/ 43 w 61"/>
                  <a:gd name="T75" fmla="*/ 3 h 58"/>
                  <a:gd name="T76" fmla="*/ 43 w 61"/>
                  <a:gd name="T77" fmla="*/ 3 h 58"/>
                  <a:gd name="T78" fmla="*/ 43 w 61"/>
                  <a:gd name="T79" fmla="*/ 3 h 58"/>
                  <a:gd name="T80" fmla="*/ 43 w 61"/>
                  <a:gd name="T81" fmla="*/ 3 h 58"/>
                  <a:gd name="T82" fmla="*/ 43 w 61"/>
                  <a:gd name="T83" fmla="*/ 3 h 58"/>
                  <a:gd name="T84" fmla="*/ 43 w 61"/>
                  <a:gd name="T85" fmla="*/ 3 h 58"/>
                  <a:gd name="T86" fmla="*/ 43 w 61"/>
                  <a:gd name="T87" fmla="*/ 3 h 58"/>
                  <a:gd name="T88" fmla="*/ 43 w 61"/>
                  <a:gd name="T89" fmla="*/ 3 h 58"/>
                  <a:gd name="T90" fmla="*/ 32 w 61"/>
                  <a:gd name="T9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 h="58">
                    <a:moveTo>
                      <a:pt x="24" y="5"/>
                    </a:moveTo>
                    <a:cubicBezTo>
                      <a:pt x="26" y="5"/>
                      <a:pt x="29" y="4"/>
                      <a:pt x="32" y="4"/>
                    </a:cubicBezTo>
                    <a:cubicBezTo>
                      <a:pt x="35" y="4"/>
                      <a:pt x="38" y="5"/>
                      <a:pt x="42" y="6"/>
                    </a:cubicBezTo>
                    <a:cubicBezTo>
                      <a:pt x="42" y="7"/>
                      <a:pt x="42" y="7"/>
                      <a:pt x="43" y="7"/>
                    </a:cubicBezTo>
                    <a:cubicBezTo>
                      <a:pt x="61" y="19"/>
                      <a:pt x="54" y="47"/>
                      <a:pt x="35" y="53"/>
                    </a:cubicBezTo>
                    <a:cubicBezTo>
                      <a:pt x="33" y="54"/>
                      <a:pt x="30" y="54"/>
                      <a:pt x="28" y="54"/>
                    </a:cubicBezTo>
                    <a:cubicBezTo>
                      <a:pt x="15" y="54"/>
                      <a:pt x="5" y="42"/>
                      <a:pt x="6" y="28"/>
                    </a:cubicBezTo>
                    <a:cubicBezTo>
                      <a:pt x="7" y="25"/>
                      <a:pt x="8" y="21"/>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3" y="12"/>
                      <a:pt x="18" y="8"/>
                      <a:pt x="24" y="5"/>
                    </a:cubicBezTo>
                    <a:moveTo>
                      <a:pt x="32" y="0"/>
                    </a:moveTo>
                    <a:cubicBezTo>
                      <a:pt x="21" y="0"/>
                      <a:pt x="12" y="6"/>
                      <a:pt x="7" y="15"/>
                    </a:cubicBezTo>
                    <a:cubicBezTo>
                      <a:pt x="7" y="16"/>
                      <a:pt x="6" y="16"/>
                      <a:pt x="6" y="16"/>
                    </a:cubicBezTo>
                    <a:cubicBezTo>
                      <a:pt x="6" y="17"/>
                      <a:pt x="6" y="17"/>
                      <a:pt x="6" y="17"/>
                    </a:cubicBezTo>
                    <a:cubicBezTo>
                      <a:pt x="1" y="27"/>
                      <a:pt x="0" y="46"/>
                      <a:pt x="16" y="55"/>
                    </a:cubicBezTo>
                    <a:cubicBezTo>
                      <a:pt x="16" y="55"/>
                      <a:pt x="16" y="55"/>
                      <a:pt x="16" y="55"/>
                    </a:cubicBezTo>
                    <a:cubicBezTo>
                      <a:pt x="16" y="55"/>
                      <a:pt x="16" y="55"/>
                      <a:pt x="16" y="55"/>
                    </a:cubicBezTo>
                    <a:cubicBezTo>
                      <a:pt x="16" y="55"/>
                      <a:pt x="16" y="55"/>
                      <a:pt x="16" y="55"/>
                    </a:cubicBezTo>
                    <a:cubicBezTo>
                      <a:pt x="16" y="55"/>
                      <a:pt x="16" y="55"/>
                      <a:pt x="16" y="55"/>
                    </a:cubicBezTo>
                    <a:cubicBezTo>
                      <a:pt x="17" y="55"/>
                      <a:pt x="17" y="55"/>
                      <a:pt x="17" y="55"/>
                    </a:cubicBezTo>
                    <a:cubicBezTo>
                      <a:pt x="17" y="55"/>
                      <a:pt x="17" y="55"/>
                      <a:pt x="17" y="55"/>
                    </a:cubicBezTo>
                    <a:cubicBezTo>
                      <a:pt x="17" y="55"/>
                      <a:pt x="17" y="55"/>
                      <a:pt x="17" y="55"/>
                    </a:cubicBezTo>
                    <a:cubicBezTo>
                      <a:pt x="17" y="55"/>
                      <a:pt x="17" y="55"/>
                      <a:pt x="17" y="55"/>
                    </a:cubicBezTo>
                    <a:cubicBezTo>
                      <a:pt x="17" y="55"/>
                      <a:pt x="17" y="55"/>
                      <a:pt x="17" y="55"/>
                    </a:cubicBezTo>
                    <a:cubicBezTo>
                      <a:pt x="17" y="55"/>
                      <a:pt x="17" y="55"/>
                      <a:pt x="17" y="55"/>
                    </a:cubicBezTo>
                    <a:cubicBezTo>
                      <a:pt x="17" y="56"/>
                      <a:pt x="18" y="56"/>
                      <a:pt x="18" y="56"/>
                    </a:cubicBezTo>
                    <a:cubicBezTo>
                      <a:pt x="19" y="56"/>
                      <a:pt x="19" y="57"/>
                      <a:pt x="20" y="57"/>
                    </a:cubicBezTo>
                    <a:cubicBezTo>
                      <a:pt x="23" y="58"/>
                      <a:pt x="25" y="58"/>
                      <a:pt x="28" y="58"/>
                    </a:cubicBezTo>
                    <a:cubicBezTo>
                      <a:pt x="39" y="58"/>
                      <a:pt x="49" y="51"/>
                      <a:pt x="54" y="41"/>
                    </a:cubicBezTo>
                    <a:cubicBezTo>
                      <a:pt x="55" y="40"/>
                      <a:pt x="55" y="39"/>
                      <a:pt x="56" y="38"/>
                    </a:cubicBezTo>
                    <a:cubicBezTo>
                      <a:pt x="58" y="31"/>
                      <a:pt x="58" y="24"/>
                      <a:pt x="56" y="17"/>
                    </a:cubicBezTo>
                    <a:cubicBezTo>
                      <a:pt x="54" y="13"/>
                      <a:pt x="51" y="7"/>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0" y="1"/>
                      <a:pt x="36"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0" name="Freeform 322"/>
              <p:cNvSpPr>
                <a:spLocks/>
              </p:cNvSpPr>
              <p:nvPr/>
            </p:nvSpPr>
            <p:spPr bwMode="auto">
              <a:xfrm>
                <a:off x="452" y="2328"/>
                <a:ext cx="26" cy="24"/>
              </a:xfrm>
              <a:custGeom>
                <a:avLst/>
                <a:gdLst>
                  <a:gd name="T0" fmla="*/ 8 w 17"/>
                  <a:gd name="T1" fmla="*/ 0 h 16"/>
                  <a:gd name="T2" fmla="*/ 6 w 17"/>
                  <a:gd name="T3" fmla="*/ 0 h 16"/>
                  <a:gd name="T4" fmla="*/ 2 w 17"/>
                  <a:gd name="T5" fmla="*/ 4 h 16"/>
                  <a:gd name="T6" fmla="*/ 2 w 17"/>
                  <a:gd name="T7" fmla="*/ 4 h 16"/>
                  <a:gd name="T8" fmla="*/ 0 w 17"/>
                  <a:gd name="T9" fmla="*/ 9 h 16"/>
                  <a:gd name="T10" fmla="*/ 4 w 17"/>
                  <a:gd name="T11" fmla="*/ 15 h 16"/>
                  <a:gd name="T12" fmla="*/ 4 w 17"/>
                  <a:gd name="T13" fmla="*/ 15 h 16"/>
                  <a:gd name="T14" fmla="*/ 7 w 17"/>
                  <a:gd name="T15" fmla="*/ 16 h 16"/>
                  <a:gd name="T16" fmla="*/ 10 w 17"/>
                  <a:gd name="T17" fmla="*/ 16 h 16"/>
                  <a:gd name="T18" fmla="*/ 10 w 17"/>
                  <a:gd name="T19" fmla="*/ 16 h 16"/>
                  <a:gd name="T20" fmla="*/ 15 w 17"/>
                  <a:gd name="T21" fmla="*/ 5 h 16"/>
                  <a:gd name="T22" fmla="*/ 15 w 17"/>
                  <a:gd name="T23" fmla="*/ 4 h 16"/>
                  <a:gd name="T24" fmla="*/ 12 w 17"/>
                  <a:gd name="T25" fmla="*/ 1 h 16"/>
                  <a:gd name="T26" fmla="*/ 8 w 17"/>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6">
                    <a:moveTo>
                      <a:pt x="8" y="0"/>
                    </a:moveTo>
                    <a:cubicBezTo>
                      <a:pt x="8" y="0"/>
                      <a:pt x="7" y="0"/>
                      <a:pt x="6" y="0"/>
                    </a:cubicBezTo>
                    <a:cubicBezTo>
                      <a:pt x="4" y="1"/>
                      <a:pt x="3" y="2"/>
                      <a:pt x="2" y="4"/>
                    </a:cubicBezTo>
                    <a:cubicBezTo>
                      <a:pt x="2" y="4"/>
                      <a:pt x="2" y="4"/>
                      <a:pt x="2" y="4"/>
                    </a:cubicBezTo>
                    <a:cubicBezTo>
                      <a:pt x="1" y="5"/>
                      <a:pt x="0" y="7"/>
                      <a:pt x="0" y="9"/>
                    </a:cubicBezTo>
                    <a:cubicBezTo>
                      <a:pt x="0" y="11"/>
                      <a:pt x="1" y="14"/>
                      <a:pt x="4" y="15"/>
                    </a:cubicBezTo>
                    <a:cubicBezTo>
                      <a:pt x="4" y="15"/>
                      <a:pt x="4" y="15"/>
                      <a:pt x="4" y="15"/>
                    </a:cubicBezTo>
                    <a:cubicBezTo>
                      <a:pt x="5" y="16"/>
                      <a:pt x="6" y="16"/>
                      <a:pt x="7" y="16"/>
                    </a:cubicBezTo>
                    <a:cubicBezTo>
                      <a:pt x="8" y="16"/>
                      <a:pt x="9" y="16"/>
                      <a:pt x="10" y="16"/>
                    </a:cubicBezTo>
                    <a:cubicBezTo>
                      <a:pt x="10" y="16"/>
                      <a:pt x="10" y="16"/>
                      <a:pt x="10" y="16"/>
                    </a:cubicBezTo>
                    <a:cubicBezTo>
                      <a:pt x="14" y="14"/>
                      <a:pt x="17" y="10"/>
                      <a:pt x="15" y="5"/>
                    </a:cubicBezTo>
                    <a:cubicBezTo>
                      <a:pt x="15" y="5"/>
                      <a:pt x="15" y="4"/>
                      <a:pt x="15" y="4"/>
                    </a:cubicBezTo>
                    <a:cubicBezTo>
                      <a:pt x="14" y="3"/>
                      <a:pt x="13" y="2"/>
                      <a:pt x="12" y="1"/>
                    </a:cubicBezTo>
                    <a:cubicBezTo>
                      <a:pt x="11" y="0"/>
                      <a:pt x="10"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1" name="Freeform 323"/>
              <p:cNvSpPr>
                <a:spLocks noEditPoints="1"/>
              </p:cNvSpPr>
              <p:nvPr/>
            </p:nvSpPr>
            <p:spPr bwMode="auto">
              <a:xfrm>
                <a:off x="445" y="2321"/>
                <a:ext cx="39" cy="38"/>
              </a:xfrm>
              <a:custGeom>
                <a:avLst/>
                <a:gdLst>
                  <a:gd name="T0" fmla="*/ 10 w 25"/>
                  <a:gd name="T1" fmla="*/ 4 h 24"/>
                  <a:gd name="T2" fmla="*/ 13 w 25"/>
                  <a:gd name="T3" fmla="*/ 4 h 24"/>
                  <a:gd name="T4" fmla="*/ 16 w 25"/>
                  <a:gd name="T5" fmla="*/ 5 h 24"/>
                  <a:gd name="T6" fmla="*/ 16 w 25"/>
                  <a:gd name="T7" fmla="*/ 5 h 24"/>
                  <a:gd name="T8" fmla="*/ 19 w 25"/>
                  <a:gd name="T9" fmla="*/ 8 h 24"/>
                  <a:gd name="T10" fmla="*/ 14 w 25"/>
                  <a:gd name="T11" fmla="*/ 20 h 24"/>
                  <a:gd name="T12" fmla="*/ 14 w 25"/>
                  <a:gd name="T13" fmla="*/ 20 h 24"/>
                  <a:gd name="T14" fmla="*/ 11 w 25"/>
                  <a:gd name="T15" fmla="*/ 20 h 24"/>
                  <a:gd name="T16" fmla="*/ 8 w 25"/>
                  <a:gd name="T17" fmla="*/ 19 h 24"/>
                  <a:gd name="T18" fmla="*/ 8 w 25"/>
                  <a:gd name="T19" fmla="*/ 19 h 24"/>
                  <a:gd name="T20" fmla="*/ 4 w 25"/>
                  <a:gd name="T21" fmla="*/ 13 h 24"/>
                  <a:gd name="T22" fmla="*/ 6 w 25"/>
                  <a:gd name="T23" fmla="*/ 8 h 24"/>
                  <a:gd name="T24" fmla="*/ 6 w 25"/>
                  <a:gd name="T25" fmla="*/ 8 h 24"/>
                  <a:gd name="T26" fmla="*/ 10 w 25"/>
                  <a:gd name="T27" fmla="*/ 4 h 24"/>
                  <a:gd name="T28" fmla="*/ 13 w 25"/>
                  <a:gd name="T29" fmla="*/ 0 h 24"/>
                  <a:gd name="T30" fmla="*/ 2 w 25"/>
                  <a:gd name="T31" fmla="*/ 6 h 24"/>
                  <a:gd name="T32" fmla="*/ 2 w 25"/>
                  <a:gd name="T33" fmla="*/ 7 h 24"/>
                  <a:gd name="T34" fmla="*/ 1 w 25"/>
                  <a:gd name="T35" fmla="*/ 8 h 24"/>
                  <a:gd name="T36" fmla="*/ 1 w 25"/>
                  <a:gd name="T37" fmla="*/ 8 h 24"/>
                  <a:gd name="T38" fmla="*/ 1 w 25"/>
                  <a:gd name="T39" fmla="*/ 8 h 24"/>
                  <a:gd name="T40" fmla="*/ 1 w 25"/>
                  <a:gd name="T41" fmla="*/ 8 h 24"/>
                  <a:gd name="T42" fmla="*/ 1 w 25"/>
                  <a:gd name="T43" fmla="*/ 8 h 24"/>
                  <a:gd name="T44" fmla="*/ 1 w 25"/>
                  <a:gd name="T45" fmla="*/ 8 h 24"/>
                  <a:gd name="T46" fmla="*/ 1 w 25"/>
                  <a:gd name="T47" fmla="*/ 11 h 24"/>
                  <a:gd name="T48" fmla="*/ 6 w 25"/>
                  <a:gd name="T49" fmla="*/ 23 h 24"/>
                  <a:gd name="T50" fmla="*/ 8 w 25"/>
                  <a:gd name="T51" fmla="*/ 24 h 24"/>
                  <a:gd name="T52" fmla="*/ 11 w 25"/>
                  <a:gd name="T53" fmla="*/ 24 h 24"/>
                  <a:gd name="T54" fmla="*/ 13 w 25"/>
                  <a:gd name="T55" fmla="*/ 24 h 24"/>
                  <a:gd name="T56" fmla="*/ 16 w 25"/>
                  <a:gd name="T57" fmla="*/ 23 h 24"/>
                  <a:gd name="T58" fmla="*/ 16 w 25"/>
                  <a:gd name="T59" fmla="*/ 23 h 24"/>
                  <a:gd name="T60" fmla="*/ 16 w 25"/>
                  <a:gd name="T61" fmla="*/ 23 h 24"/>
                  <a:gd name="T62" fmla="*/ 18 w 25"/>
                  <a:gd name="T63" fmla="*/ 22 h 24"/>
                  <a:gd name="T64" fmla="*/ 23 w 25"/>
                  <a:gd name="T65" fmla="*/ 7 h 24"/>
                  <a:gd name="T66" fmla="*/ 13 w 25"/>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24">
                    <a:moveTo>
                      <a:pt x="10" y="4"/>
                    </a:moveTo>
                    <a:cubicBezTo>
                      <a:pt x="11" y="4"/>
                      <a:pt x="12" y="4"/>
                      <a:pt x="13" y="4"/>
                    </a:cubicBezTo>
                    <a:cubicBezTo>
                      <a:pt x="14" y="4"/>
                      <a:pt x="15" y="4"/>
                      <a:pt x="16" y="5"/>
                    </a:cubicBezTo>
                    <a:cubicBezTo>
                      <a:pt x="16" y="5"/>
                      <a:pt x="16" y="5"/>
                      <a:pt x="16" y="5"/>
                    </a:cubicBezTo>
                    <a:cubicBezTo>
                      <a:pt x="17" y="6"/>
                      <a:pt x="18" y="7"/>
                      <a:pt x="19" y="8"/>
                    </a:cubicBezTo>
                    <a:cubicBezTo>
                      <a:pt x="21" y="12"/>
                      <a:pt x="19" y="18"/>
                      <a:pt x="14" y="20"/>
                    </a:cubicBezTo>
                    <a:cubicBezTo>
                      <a:pt x="14" y="20"/>
                      <a:pt x="14" y="20"/>
                      <a:pt x="14" y="20"/>
                    </a:cubicBezTo>
                    <a:cubicBezTo>
                      <a:pt x="13" y="20"/>
                      <a:pt x="12" y="20"/>
                      <a:pt x="11" y="20"/>
                    </a:cubicBezTo>
                    <a:cubicBezTo>
                      <a:pt x="10" y="20"/>
                      <a:pt x="9" y="20"/>
                      <a:pt x="8" y="19"/>
                    </a:cubicBezTo>
                    <a:cubicBezTo>
                      <a:pt x="8" y="19"/>
                      <a:pt x="8" y="19"/>
                      <a:pt x="8" y="19"/>
                    </a:cubicBezTo>
                    <a:cubicBezTo>
                      <a:pt x="5" y="18"/>
                      <a:pt x="4" y="15"/>
                      <a:pt x="4" y="13"/>
                    </a:cubicBezTo>
                    <a:cubicBezTo>
                      <a:pt x="4" y="11"/>
                      <a:pt x="5" y="9"/>
                      <a:pt x="6" y="8"/>
                    </a:cubicBezTo>
                    <a:cubicBezTo>
                      <a:pt x="6" y="8"/>
                      <a:pt x="6" y="8"/>
                      <a:pt x="6" y="8"/>
                    </a:cubicBezTo>
                    <a:cubicBezTo>
                      <a:pt x="7" y="6"/>
                      <a:pt x="8" y="5"/>
                      <a:pt x="10" y="4"/>
                    </a:cubicBezTo>
                    <a:moveTo>
                      <a:pt x="13" y="0"/>
                    </a:moveTo>
                    <a:cubicBezTo>
                      <a:pt x="9" y="0"/>
                      <a:pt x="5" y="2"/>
                      <a:pt x="2" y="6"/>
                    </a:cubicBezTo>
                    <a:cubicBezTo>
                      <a:pt x="2" y="7"/>
                      <a:pt x="2" y="7"/>
                      <a:pt x="2" y="7"/>
                    </a:cubicBezTo>
                    <a:cubicBezTo>
                      <a:pt x="2" y="7"/>
                      <a:pt x="2"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10"/>
                      <a:pt x="1" y="11"/>
                    </a:cubicBezTo>
                    <a:cubicBezTo>
                      <a:pt x="0" y="16"/>
                      <a:pt x="2" y="21"/>
                      <a:pt x="6" y="23"/>
                    </a:cubicBezTo>
                    <a:cubicBezTo>
                      <a:pt x="7" y="23"/>
                      <a:pt x="7" y="24"/>
                      <a:pt x="8" y="24"/>
                    </a:cubicBezTo>
                    <a:cubicBezTo>
                      <a:pt x="9" y="24"/>
                      <a:pt x="10" y="24"/>
                      <a:pt x="11" y="24"/>
                    </a:cubicBezTo>
                    <a:cubicBezTo>
                      <a:pt x="12" y="24"/>
                      <a:pt x="12" y="24"/>
                      <a:pt x="13" y="24"/>
                    </a:cubicBezTo>
                    <a:cubicBezTo>
                      <a:pt x="14" y="24"/>
                      <a:pt x="15" y="24"/>
                      <a:pt x="16" y="23"/>
                    </a:cubicBezTo>
                    <a:cubicBezTo>
                      <a:pt x="16" y="23"/>
                      <a:pt x="16" y="23"/>
                      <a:pt x="16" y="23"/>
                    </a:cubicBezTo>
                    <a:cubicBezTo>
                      <a:pt x="16" y="23"/>
                      <a:pt x="16" y="23"/>
                      <a:pt x="16" y="23"/>
                    </a:cubicBezTo>
                    <a:cubicBezTo>
                      <a:pt x="17" y="23"/>
                      <a:pt x="17" y="22"/>
                      <a:pt x="18" y="22"/>
                    </a:cubicBezTo>
                    <a:cubicBezTo>
                      <a:pt x="22" y="19"/>
                      <a:pt x="25" y="13"/>
                      <a:pt x="23" y="7"/>
                    </a:cubicBezTo>
                    <a:cubicBezTo>
                      <a:pt x="21" y="2"/>
                      <a:pt x="17"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2" name="Freeform 324"/>
              <p:cNvSpPr>
                <a:spLocks noEditPoints="1"/>
              </p:cNvSpPr>
              <p:nvPr/>
            </p:nvSpPr>
            <p:spPr bwMode="auto">
              <a:xfrm>
                <a:off x="2032" y="2708"/>
                <a:ext cx="41" cy="76"/>
              </a:xfrm>
              <a:custGeom>
                <a:avLst/>
                <a:gdLst>
                  <a:gd name="T0" fmla="*/ 18 w 26"/>
                  <a:gd name="T1" fmla="*/ 13 h 49"/>
                  <a:gd name="T2" fmla="*/ 18 w 26"/>
                  <a:gd name="T3" fmla="*/ 13 h 49"/>
                  <a:gd name="T4" fmla="*/ 20 w 26"/>
                  <a:gd name="T5" fmla="*/ 14 h 49"/>
                  <a:gd name="T6" fmla="*/ 20 w 26"/>
                  <a:gd name="T7" fmla="*/ 14 h 49"/>
                  <a:gd name="T8" fmla="*/ 20 w 26"/>
                  <a:gd name="T9" fmla="*/ 14 h 49"/>
                  <a:gd name="T10" fmla="*/ 20 w 26"/>
                  <a:gd name="T11" fmla="*/ 16 h 49"/>
                  <a:gd name="T12" fmla="*/ 16 w 26"/>
                  <a:gd name="T13" fmla="*/ 31 h 49"/>
                  <a:gd name="T14" fmla="*/ 12 w 26"/>
                  <a:gd name="T15" fmla="*/ 37 h 49"/>
                  <a:gd name="T16" fmla="*/ 11 w 26"/>
                  <a:gd name="T17" fmla="*/ 37 h 49"/>
                  <a:gd name="T18" fmla="*/ 10 w 26"/>
                  <a:gd name="T19" fmla="*/ 37 h 49"/>
                  <a:gd name="T20" fmla="*/ 13 w 26"/>
                  <a:gd name="T21" fmla="*/ 18 h 49"/>
                  <a:gd name="T22" fmla="*/ 13 w 26"/>
                  <a:gd name="T23" fmla="*/ 18 h 49"/>
                  <a:gd name="T24" fmla="*/ 16 w 26"/>
                  <a:gd name="T25" fmla="*/ 14 h 49"/>
                  <a:gd name="T26" fmla="*/ 16 w 26"/>
                  <a:gd name="T27" fmla="*/ 14 h 49"/>
                  <a:gd name="T28" fmla="*/ 18 w 26"/>
                  <a:gd name="T29" fmla="*/ 13 h 49"/>
                  <a:gd name="T30" fmla="*/ 22 w 26"/>
                  <a:gd name="T31" fmla="*/ 0 h 49"/>
                  <a:gd name="T32" fmla="*/ 21 w 26"/>
                  <a:gd name="T33" fmla="*/ 0 h 49"/>
                  <a:gd name="T34" fmla="*/ 18 w 26"/>
                  <a:gd name="T35" fmla="*/ 2 h 49"/>
                  <a:gd name="T36" fmla="*/ 11 w 26"/>
                  <a:gd name="T37" fmla="*/ 12 h 49"/>
                  <a:gd name="T38" fmla="*/ 11 w 26"/>
                  <a:gd name="T39" fmla="*/ 12 h 49"/>
                  <a:gd name="T40" fmla="*/ 11 w 26"/>
                  <a:gd name="T41" fmla="*/ 12 h 49"/>
                  <a:gd name="T42" fmla="*/ 11 w 26"/>
                  <a:gd name="T43" fmla="*/ 12 h 49"/>
                  <a:gd name="T44" fmla="*/ 4 w 26"/>
                  <a:gd name="T45" fmla="*/ 48 h 49"/>
                  <a:gd name="T46" fmla="*/ 7 w 26"/>
                  <a:gd name="T47" fmla="*/ 49 h 49"/>
                  <a:gd name="T48" fmla="*/ 8 w 26"/>
                  <a:gd name="T49" fmla="*/ 49 h 49"/>
                  <a:gd name="T50" fmla="*/ 18 w 26"/>
                  <a:gd name="T51" fmla="*/ 38 h 49"/>
                  <a:gd name="T52" fmla="*/ 26 w 26"/>
                  <a:gd name="T53" fmla="*/ 10 h 49"/>
                  <a:gd name="T54" fmla="*/ 26 w 26"/>
                  <a:gd name="T55" fmla="*/ 7 h 49"/>
                  <a:gd name="T56" fmla="*/ 25 w 26"/>
                  <a:gd name="T57" fmla="*/ 3 h 49"/>
                  <a:gd name="T58" fmla="*/ 25 w 26"/>
                  <a:gd name="T59" fmla="*/ 2 h 49"/>
                  <a:gd name="T60" fmla="*/ 22 w 26"/>
                  <a:gd name="T6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49">
                    <a:moveTo>
                      <a:pt x="18" y="13"/>
                    </a:moveTo>
                    <a:cubicBezTo>
                      <a:pt x="18" y="13"/>
                      <a:pt x="18" y="13"/>
                      <a:pt x="18" y="13"/>
                    </a:cubicBezTo>
                    <a:cubicBezTo>
                      <a:pt x="19" y="13"/>
                      <a:pt x="19" y="13"/>
                      <a:pt x="20" y="14"/>
                    </a:cubicBezTo>
                    <a:cubicBezTo>
                      <a:pt x="20" y="14"/>
                      <a:pt x="20" y="14"/>
                      <a:pt x="20" y="14"/>
                    </a:cubicBezTo>
                    <a:cubicBezTo>
                      <a:pt x="20" y="14"/>
                      <a:pt x="20" y="14"/>
                      <a:pt x="20" y="14"/>
                    </a:cubicBezTo>
                    <a:cubicBezTo>
                      <a:pt x="20" y="15"/>
                      <a:pt x="20" y="15"/>
                      <a:pt x="20" y="16"/>
                    </a:cubicBezTo>
                    <a:cubicBezTo>
                      <a:pt x="21" y="21"/>
                      <a:pt x="19" y="27"/>
                      <a:pt x="16" y="31"/>
                    </a:cubicBezTo>
                    <a:cubicBezTo>
                      <a:pt x="15" y="34"/>
                      <a:pt x="13" y="36"/>
                      <a:pt x="12" y="37"/>
                    </a:cubicBezTo>
                    <a:cubicBezTo>
                      <a:pt x="11" y="37"/>
                      <a:pt x="11" y="37"/>
                      <a:pt x="11" y="37"/>
                    </a:cubicBezTo>
                    <a:cubicBezTo>
                      <a:pt x="10" y="37"/>
                      <a:pt x="10" y="37"/>
                      <a:pt x="10" y="37"/>
                    </a:cubicBezTo>
                    <a:cubicBezTo>
                      <a:pt x="7" y="35"/>
                      <a:pt x="9" y="26"/>
                      <a:pt x="13" y="18"/>
                    </a:cubicBezTo>
                    <a:cubicBezTo>
                      <a:pt x="13" y="18"/>
                      <a:pt x="13" y="18"/>
                      <a:pt x="13" y="18"/>
                    </a:cubicBezTo>
                    <a:cubicBezTo>
                      <a:pt x="14" y="16"/>
                      <a:pt x="15" y="14"/>
                      <a:pt x="16" y="14"/>
                    </a:cubicBezTo>
                    <a:cubicBezTo>
                      <a:pt x="16" y="14"/>
                      <a:pt x="16" y="14"/>
                      <a:pt x="16" y="14"/>
                    </a:cubicBezTo>
                    <a:cubicBezTo>
                      <a:pt x="17" y="13"/>
                      <a:pt x="17" y="13"/>
                      <a:pt x="18" y="13"/>
                    </a:cubicBezTo>
                    <a:moveTo>
                      <a:pt x="22" y="0"/>
                    </a:moveTo>
                    <a:cubicBezTo>
                      <a:pt x="22" y="0"/>
                      <a:pt x="21" y="0"/>
                      <a:pt x="21" y="0"/>
                    </a:cubicBezTo>
                    <a:cubicBezTo>
                      <a:pt x="20" y="0"/>
                      <a:pt x="19" y="1"/>
                      <a:pt x="18" y="2"/>
                    </a:cubicBezTo>
                    <a:cubicBezTo>
                      <a:pt x="15" y="4"/>
                      <a:pt x="13" y="8"/>
                      <a:pt x="11" y="12"/>
                    </a:cubicBezTo>
                    <a:cubicBezTo>
                      <a:pt x="11" y="12"/>
                      <a:pt x="11" y="12"/>
                      <a:pt x="11" y="12"/>
                    </a:cubicBezTo>
                    <a:cubicBezTo>
                      <a:pt x="11" y="12"/>
                      <a:pt x="11" y="12"/>
                      <a:pt x="11" y="12"/>
                    </a:cubicBezTo>
                    <a:cubicBezTo>
                      <a:pt x="11" y="12"/>
                      <a:pt x="11" y="12"/>
                      <a:pt x="11" y="12"/>
                    </a:cubicBezTo>
                    <a:cubicBezTo>
                      <a:pt x="5" y="22"/>
                      <a:pt x="0" y="40"/>
                      <a:pt x="4" y="48"/>
                    </a:cubicBezTo>
                    <a:cubicBezTo>
                      <a:pt x="5" y="49"/>
                      <a:pt x="6" y="49"/>
                      <a:pt x="7" y="49"/>
                    </a:cubicBezTo>
                    <a:cubicBezTo>
                      <a:pt x="7" y="49"/>
                      <a:pt x="8" y="49"/>
                      <a:pt x="8" y="49"/>
                    </a:cubicBezTo>
                    <a:cubicBezTo>
                      <a:pt x="11" y="48"/>
                      <a:pt x="15" y="43"/>
                      <a:pt x="18" y="38"/>
                    </a:cubicBezTo>
                    <a:cubicBezTo>
                      <a:pt x="22" y="29"/>
                      <a:pt x="26" y="19"/>
                      <a:pt x="26" y="10"/>
                    </a:cubicBezTo>
                    <a:cubicBezTo>
                      <a:pt x="26" y="9"/>
                      <a:pt x="26" y="8"/>
                      <a:pt x="26" y="7"/>
                    </a:cubicBezTo>
                    <a:cubicBezTo>
                      <a:pt x="26" y="5"/>
                      <a:pt x="26" y="4"/>
                      <a:pt x="25" y="3"/>
                    </a:cubicBezTo>
                    <a:cubicBezTo>
                      <a:pt x="25" y="2"/>
                      <a:pt x="25" y="2"/>
                      <a:pt x="25" y="2"/>
                    </a:cubicBezTo>
                    <a:cubicBezTo>
                      <a:pt x="24" y="1"/>
                      <a:pt x="23"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3" name="Freeform 325"/>
              <p:cNvSpPr>
                <a:spLocks noEditPoints="1"/>
              </p:cNvSpPr>
              <p:nvPr/>
            </p:nvSpPr>
            <p:spPr bwMode="auto">
              <a:xfrm>
                <a:off x="2028" y="2702"/>
                <a:ext cx="48" cy="88"/>
              </a:xfrm>
              <a:custGeom>
                <a:avLst/>
                <a:gdLst>
                  <a:gd name="T0" fmla="*/ 24 w 31"/>
                  <a:gd name="T1" fmla="*/ 4 h 57"/>
                  <a:gd name="T2" fmla="*/ 25 w 31"/>
                  <a:gd name="T3" fmla="*/ 4 h 57"/>
                  <a:gd name="T4" fmla="*/ 28 w 31"/>
                  <a:gd name="T5" fmla="*/ 6 h 57"/>
                  <a:gd name="T6" fmla="*/ 28 w 31"/>
                  <a:gd name="T7" fmla="*/ 6 h 57"/>
                  <a:gd name="T8" fmla="*/ 28 w 31"/>
                  <a:gd name="T9" fmla="*/ 7 h 57"/>
                  <a:gd name="T10" fmla="*/ 29 w 31"/>
                  <a:gd name="T11" fmla="*/ 11 h 57"/>
                  <a:gd name="T12" fmla="*/ 21 w 31"/>
                  <a:gd name="T13" fmla="*/ 42 h 57"/>
                  <a:gd name="T14" fmla="*/ 11 w 31"/>
                  <a:gd name="T15" fmla="*/ 53 h 57"/>
                  <a:gd name="T16" fmla="*/ 9 w 31"/>
                  <a:gd name="T17" fmla="*/ 54 h 57"/>
                  <a:gd name="T18" fmla="*/ 8 w 31"/>
                  <a:gd name="T19" fmla="*/ 53 h 57"/>
                  <a:gd name="T20" fmla="*/ 14 w 31"/>
                  <a:gd name="T21" fmla="*/ 16 h 57"/>
                  <a:gd name="T22" fmla="*/ 14 w 31"/>
                  <a:gd name="T23" fmla="*/ 16 h 57"/>
                  <a:gd name="T24" fmla="*/ 14 w 31"/>
                  <a:gd name="T25" fmla="*/ 16 h 57"/>
                  <a:gd name="T26" fmla="*/ 14 w 31"/>
                  <a:gd name="T27" fmla="*/ 16 h 57"/>
                  <a:gd name="T28" fmla="*/ 21 w 31"/>
                  <a:gd name="T29" fmla="*/ 6 h 57"/>
                  <a:gd name="T30" fmla="*/ 24 w 31"/>
                  <a:gd name="T31" fmla="*/ 4 h 57"/>
                  <a:gd name="T32" fmla="*/ 26 w 31"/>
                  <a:gd name="T33" fmla="*/ 0 h 57"/>
                  <a:gd name="T34" fmla="*/ 20 w 31"/>
                  <a:gd name="T35" fmla="*/ 3 h 57"/>
                  <a:gd name="T36" fmla="*/ 12 w 31"/>
                  <a:gd name="T37" fmla="*/ 16 h 57"/>
                  <a:gd name="T38" fmla="*/ 5 w 31"/>
                  <a:gd name="T39" fmla="*/ 56 h 57"/>
                  <a:gd name="T40" fmla="*/ 8 w 31"/>
                  <a:gd name="T41" fmla="*/ 57 h 57"/>
                  <a:gd name="T42" fmla="*/ 31 w 31"/>
                  <a:gd name="T43" fmla="*/ 12 h 57"/>
                  <a:gd name="T44" fmla="*/ 29 w 31"/>
                  <a:gd name="T45" fmla="*/ 1 h 57"/>
                  <a:gd name="T46" fmla="*/ 28 w 31"/>
                  <a:gd name="T47" fmla="*/ 0 h 57"/>
                  <a:gd name="T48" fmla="*/ 26 w 31"/>
                  <a:gd name="T4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57">
                    <a:moveTo>
                      <a:pt x="24" y="4"/>
                    </a:moveTo>
                    <a:cubicBezTo>
                      <a:pt x="24" y="4"/>
                      <a:pt x="25" y="4"/>
                      <a:pt x="25" y="4"/>
                    </a:cubicBezTo>
                    <a:cubicBezTo>
                      <a:pt x="26" y="4"/>
                      <a:pt x="27" y="5"/>
                      <a:pt x="28" y="6"/>
                    </a:cubicBezTo>
                    <a:cubicBezTo>
                      <a:pt x="28" y="6"/>
                      <a:pt x="28" y="6"/>
                      <a:pt x="28" y="6"/>
                    </a:cubicBezTo>
                    <a:cubicBezTo>
                      <a:pt x="28" y="6"/>
                      <a:pt x="28" y="7"/>
                      <a:pt x="28" y="7"/>
                    </a:cubicBezTo>
                    <a:cubicBezTo>
                      <a:pt x="29" y="8"/>
                      <a:pt x="29" y="9"/>
                      <a:pt x="29" y="11"/>
                    </a:cubicBezTo>
                    <a:cubicBezTo>
                      <a:pt x="30" y="20"/>
                      <a:pt x="26" y="32"/>
                      <a:pt x="21" y="42"/>
                    </a:cubicBezTo>
                    <a:cubicBezTo>
                      <a:pt x="18" y="47"/>
                      <a:pt x="14" y="52"/>
                      <a:pt x="11" y="53"/>
                    </a:cubicBezTo>
                    <a:cubicBezTo>
                      <a:pt x="11" y="53"/>
                      <a:pt x="10" y="54"/>
                      <a:pt x="9" y="54"/>
                    </a:cubicBezTo>
                    <a:cubicBezTo>
                      <a:pt x="9" y="54"/>
                      <a:pt x="9" y="53"/>
                      <a:pt x="8" y="53"/>
                    </a:cubicBezTo>
                    <a:cubicBezTo>
                      <a:pt x="3" y="51"/>
                      <a:pt x="5" y="31"/>
                      <a:pt x="14" y="16"/>
                    </a:cubicBezTo>
                    <a:cubicBezTo>
                      <a:pt x="14" y="16"/>
                      <a:pt x="14" y="16"/>
                      <a:pt x="14" y="16"/>
                    </a:cubicBezTo>
                    <a:cubicBezTo>
                      <a:pt x="14" y="16"/>
                      <a:pt x="14" y="16"/>
                      <a:pt x="14" y="16"/>
                    </a:cubicBezTo>
                    <a:cubicBezTo>
                      <a:pt x="14" y="16"/>
                      <a:pt x="14" y="16"/>
                      <a:pt x="14" y="16"/>
                    </a:cubicBezTo>
                    <a:cubicBezTo>
                      <a:pt x="16" y="12"/>
                      <a:pt x="18" y="8"/>
                      <a:pt x="21" y="6"/>
                    </a:cubicBezTo>
                    <a:cubicBezTo>
                      <a:pt x="22" y="5"/>
                      <a:pt x="23" y="4"/>
                      <a:pt x="24" y="4"/>
                    </a:cubicBezTo>
                    <a:moveTo>
                      <a:pt x="26" y="0"/>
                    </a:moveTo>
                    <a:cubicBezTo>
                      <a:pt x="25" y="0"/>
                      <a:pt x="23" y="1"/>
                      <a:pt x="20" y="3"/>
                    </a:cubicBezTo>
                    <a:cubicBezTo>
                      <a:pt x="19" y="4"/>
                      <a:pt x="16" y="8"/>
                      <a:pt x="12" y="16"/>
                    </a:cubicBezTo>
                    <a:cubicBezTo>
                      <a:pt x="6" y="27"/>
                      <a:pt x="0" y="47"/>
                      <a:pt x="5" y="56"/>
                    </a:cubicBezTo>
                    <a:cubicBezTo>
                      <a:pt x="6" y="57"/>
                      <a:pt x="7" y="57"/>
                      <a:pt x="8" y="57"/>
                    </a:cubicBezTo>
                    <a:cubicBezTo>
                      <a:pt x="17" y="57"/>
                      <a:pt x="30" y="31"/>
                      <a:pt x="31" y="12"/>
                    </a:cubicBezTo>
                    <a:cubicBezTo>
                      <a:pt x="31" y="7"/>
                      <a:pt x="31" y="3"/>
                      <a:pt x="29" y="1"/>
                    </a:cubicBezTo>
                    <a:cubicBezTo>
                      <a:pt x="29" y="1"/>
                      <a:pt x="29" y="0"/>
                      <a:pt x="28" y="0"/>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4" name="Freeform 326"/>
              <p:cNvSpPr>
                <a:spLocks/>
              </p:cNvSpPr>
              <p:nvPr/>
            </p:nvSpPr>
            <p:spPr bwMode="auto">
              <a:xfrm>
                <a:off x="2049" y="2734"/>
                <a:ext cx="11" cy="25"/>
              </a:xfrm>
              <a:custGeom>
                <a:avLst/>
                <a:gdLst>
                  <a:gd name="T0" fmla="*/ 6 w 7"/>
                  <a:gd name="T1" fmla="*/ 0 h 16"/>
                  <a:gd name="T2" fmla="*/ 6 w 7"/>
                  <a:gd name="T3" fmla="*/ 0 h 16"/>
                  <a:gd name="T4" fmla="*/ 4 w 7"/>
                  <a:gd name="T5" fmla="*/ 1 h 16"/>
                  <a:gd name="T6" fmla="*/ 2 w 7"/>
                  <a:gd name="T7" fmla="*/ 3 h 16"/>
                  <a:gd name="T8" fmla="*/ 2 w 7"/>
                  <a:gd name="T9" fmla="*/ 4 h 16"/>
                  <a:gd name="T10" fmla="*/ 0 w 7"/>
                  <a:gd name="T11" fmla="*/ 9 h 16"/>
                  <a:gd name="T12" fmla="*/ 0 w 7"/>
                  <a:gd name="T13" fmla="*/ 13 h 16"/>
                  <a:gd name="T14" fmla="*/ 0 w 7"/>
                  <a:gd name="T15" fmla="*/ 15 h 16"/>
                  <a:gd name="T16" fmla="*/ 1 w 7"/>
                  <a:gd name="T17" fmla="*/ 16 h 16"/>
                  <a:gd name="T18" fmla="*/ 1 w 7"/>
                  <a:gd name="T19" fmla="*/ 16 h 16"/>
                  <a:gd name="T20" fmla="*/ 1 w 7"/>
                  <a:gd name="T21" fmla="*/ 16 h 16"/>
                  <a:gd name="T22" fmla="*/ 6 w 7"/>
                  <a:gd name="T23" fmla="*/ 8 h 16"/>
                  <a:gd name="T24" fmla="*/ 7 w 7"/>
                  <a:gd name="T25" fmla="*/ 4 h 16"/>
                  <a:gd name="T26" fmla="*/ 7 w 7"/>
                  <a:gd name="T27" fmla="*/ 1 h 16"/>
                  <a:gd name="T28" fmla="*/ 7 w 7"/>
                  <a:gd name="T29" fmla="*/ 0 h 16"/>
                  <a:gd name="T30" fmla="*/ 6 w 7"/>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16">
                    <a:moveTo>
                      <a:pt x="6" y="0"/>
                    </a:moveTo>
                    <a:cubicBezTo>
                      <a:pt x="6" y="0"/>
                      <a:pt x="6" y="0"/>
                      <a:pt x="6" y="0"/>
                    </a:cubicBezTo>
                    <a:cubicBezTo>
                      <a:pt x="5" y="0"/>
                      <a:pt x="5" y="0"/>
                      <a:pt x="4" y="1"/>
                    </a:cubicBezTo>
                    <a:cubicBezTo>
                      <a:pt x="4" y="1"/>
                      <a:pt x="3" y="2"/>
                      <a:pt x="2" y="3"/>
                    </a:cubicBezTo>
                    <a:cubicBezTo>
                      <a:pt x="2" y="3"/>
                      <a:pt x="2" y="4"/>
                      <a:pt x="2" y="4"/>
                    </a:cubicBezTo>
                    <a:cubicBezTo>
                      <a:pt x="2" y="5"/>
                      <a:pt x="1" y="7"/>
                      <a:pt x="0" y="9"/>
                    </a:cubicBezTo>
                    <a:cubicBezTo>
                      <a:pt x="0" y="10"/>
                      <a:pt x="0" y="12"/>
                      <a:pt x="0" y="13"/>
                    </a:cubicBezTo>
                    <a:cubicBezTo>
                      <a:pt x="0" y="14"/>
                      <a:pt x="0" y="14"/>
                      <a:pt x="0" y="15"/>
                    </a:cubicBezTo>
                    <a:cubicBezTo>
                      <a:pt x="1" y="16"/>
                      <a:pt x="1" y="16"/>
                      <a:pt x="1" y="16"/>
                    </a:cubicBezTo>
                    <a:cubicBezTo>
                      <a:pt x="1" y="16"/>
                      <a:pt x="1" y="16"/>
                      <a:pt x="1" y="16"/>
                    </a:cubicBezTo>
                    <a:cubicBezTo>
                      <a:pt x="1" y="16"/>
                      <a:pt x="1" y="16"/>
                      <a:pt x="1" y="16"/>
                    </a:cubicBezTo>
                    <a:cubicBezTo>
                      <a:pt x="3" y="16"/>
                      <a:pt x="5" y="12"/>
                      <a:pt x="6" y="8"/>
                    </a:cubicBezTo>
                    <a:cubicBezTo>
                      <a:pt x="7" y="6"/>
                      <a:pt x="7" y="5"/>
                      <a:pt x="7" y="4"/>
                    </a:cubicBezTo>
                    <a:cubicBezTo>
                      <a:pt x="7" y="3"/>
                      <a:pt x="7" y="1"/>
                      <a:pt x="7" y="1"/>
                    </a:cubicBezTo>
                    <a:cubicBezTo>
                      <a:pt x="7" y="1"/>
                      <a:pt x="7" y="0"/>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5" name="Freeform 327"/>
              <p:cNvSpPr>
                <a:spLocks noEditPoints="1"/>
              </p:cNvSpPr>
              <p:nvPr/>
            </p:nvSpPr>
            <p:spPr bwMode="auto">
              <a:xfrm>
                <a:off x="2043" y="2728"/>
                <a:ext cx="20" cy="37"/>
              </a:xfrm>
              <a:custGeom>
                <a:avLst/>
                <a:gdLst>
                  <a:gd name="T0" fmla="*/ 10 w 13"/>
                  <a:gd name="T1" fmla="*/ 4 h 24"/>
                  <a:gd name="T2" fmla="*/ 10 w 13"/>
                  <a:gd name="T3" fmla="*/ 4 h 24"/>
                  <a:gd name="T4" fmla="*/ 11 w 13"/>
                  <a:gd name="T5" fmla="*/ 4 h 24"/>
                  <a:gd name="T6" fmla="*/ 11 w 13"/>
                  <a:gd name="T7" fmla="*/ 4 h 24"/>
                  <a:gd name="T8" fmla="*/ 11 w 13"/>
                  <a:gd name="T9" fmla="*/ 5 h 24"/>
                  <a:gd name="T10" fmla="*/ 11 w 13"/>
                  <a:gd name="T11" fmla="*/ 8 h 24"/>
                  <a:gd name="T12" fmla="*/ 10 w 13"/>
                  <a:gd name="T13" fmla="*/ 12 h 24"/>
                  <a:gd name="T14" fmla="*/ 5 w 13"/>
                  <a:gd name="T15" fmla="*/ 20 h 24"/>
                  <a:gd name="T16" fmla="*/ 5 w 13"/>
                  <a:gd name="T17" fmla="*/ 20 h 24"/>
                  <a:gd name="T18" fmla="*/ 5 w 13"/>
                  <a:gd name="T19" fmla="*/ 20 h 24"/>
                  <a:gd name="T20" fmla="*/ 4 w 13"/>
                  <a:gd name="T21" fmla="*/ 17 h 24"/>
                  <a:gd name="T22" fmla="*/ 4 w 13"/>
                  <a:gd name="T23" fmla="*/ 13 h 24"/>
                  <a:gd name="T24" fmla="*/ 6 w 13"/>
                  <a:gd name="T25" fmla="*/ 8 h 24"/>
                  <a:gd name="T26" fmla="*/ 6 w 13"/>
                  <a:gd name="T27" fmla="*/ 7 h 24"/>
                  <a:gd name="T28" fmla="*/ 8 w 13"/>
                  <a:gd name="T29" fmla="*/ 5 h 24"/>
                  <a:gd name="T30" fmla="*/ 10 w 13"/>
                  <a:gd name="T31" fmla="*/ 4 h 24"/>
                  <a:gd name="T32" fmla="*/ 11 w 13"/>
                  <a:gd name="T33" fmla="*/ 0 h 24"/>
                  <a:gd name="T34" fmla="*/ 11 w 13"/>
                  <a:gd name="T35" fmla="*/ 0 h 24"/>
                  <a:gd name="T36" fmla="*/ 9 w 13"/>
                  <a:gd name="T37" fmla="*/ 1 h 24"/>
                  <a:gd name="T38" fmla="*/ 9 w 13"/>
                  <a:gd name="T39" fmla="*/ 1 h 24"/>
                  <a:gd name="T40" fmla="*/ 6 w 13"/>
                  <a:gd name="T41" fmla="*/ 5 h 24"/>
                  <a:gd name="T42" fmla="*/ 6 w 13"/>
                  <a:gd name="T43" fmla="*/ 5 h 24"/>
                  <a:gd name="T44" fmla="*/ 2 w 13"/>
                  <a:gd name="T45" fmla="*/ 23 h 24"/>
                  <a:gd name="T46" fmla="*/ 4 w 13"/>
                  <a:gd name="T47" fmla="*/ 24 h 24"/>
                  <a:gd name="T48" fmla="*/ 5 w 13"/>
                  <a:gd name="T49" fmla="*/ 24 h 24"/>
                  <a:gd name="T50" fmla="*/ 9 w 13"/>
                  <a:gd name="T51" fmla="*/ 18 h 24"/>
                  <a:gd name="T52" fmla="*/ 13 w 13"/>
                  <a:gd name="T53" fmla="*/ 5 h 24"/>
                  <a:gd name="T54" fmla="*/ 13 w 13"/>
                  <a:gd name="T55" fmla="*/ 3 h 24"/>
                  <a:gd name="T56" fmla="*/ 13 w 13"/>
                  <a:gd name="T57" fmla="*/ 1 h 24"/>
                  <a:gd name="T58" fmla="*/ 13 w 13"/>
                  <a:gd name="T59" fmla="*/ 1 h 24"/>
                  <a:gd name="T60" fmla="*/ 11 w 13"/>
                  <a:gd name="T6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 h="24">
                    <a:moveTo>
                      <a:pt x="10" y="4"/>
                    </a:moveTo>
                    <a:cubicBezTo>
                      <a:pt x="10" y="4"/>
                      <a:pt x="10" y="4"/>
                      <a:pt x="10" y="4"/>
                    </a:cubicBezTo>
                    <a:cubicBezTo>
                      <a:pt x="10" y="4"/>
                      <a:pt x="11" y="4"/>
                      <a:pt x="11" y="4"/>
                    </a:cubicBezTo>
                    <a:cubicBezTo>
                      <a:pt x="11" y="4"/>
                      <a:pt x="11" y="4"/>
                      <a:pt x="11" y="4"/>
                    </a:cubicBezTo>
                    <a:cubicBezTo>
                      <a:pt x="11" y="5"/>
                      <a:pt x="11" y="5"/>
                      <a:pt x="11" y="5"/>
                    </a:cubicBezTo>
                    <a:cubicBezTo>
                      <a:pt x="11" y="5"/>
                      <a:pt x="11" y="7"/>
                      <a:pt x="11" y="8"/>
                    </a:cubicBezTo>
                    <a:cubicBezTo>
                      <a:pt x="11" y="9"/>
                      <a:pt x="11" y="10"/>
                      <a:pt x="10" y="12"/>
                    </a:cubicBezTo>
                    <a:cubicBezTo>
                      <a:pt x="9" y="16"/>
                      <a:pt x="7" y="20"/>
                      <a:pt x="5" y="20"/>
                    </a:cubicBezTo>
                    <a:cubicBezTo>
                      <a:pt x="5" y="20"/>
                      <a:pt x="5" y="20"/>
                      <a:pt x="5" y="20"/>
                    </a:cubicBezTo>
                    <a:cubicBezTo>
                      <a:pt x="5" y="20"/>
                      <a:pt x="5" y="20"/>
                      <a:pt x="5" y="20"/>
                    </a:cubicBezTo>
                    <a:cubicBezTo>
                      <a:pt x="4" y="19"/>
                      <a:pt x="4" y="18"/>
                      <a:pt x="4" y="17"/>
                    </a:cubicBezTo>
                    <a:cubicBezTo>
                      <a:pt x="4" y="16"/>
                      <a:pt x="4" y="14"/>
                      <a:pt x="4" y="13"/>
                    </a:cubicBezTo>
                    <a:cubicBezTo>
                      <a:pt x="5" y="11"/>
                      <a:pt x="5" y="9"/>
                      <a:pt x="6" y="8"/>
                    </a:cubicBezTo>
                    <a:cubicBezTo>
                      <a:pt x="6" y="8"/>
                      <a:pt x="6" y="7"/>
                      <a:pt x="6" y="7"/>
                    </a:cubicBezTo>
                    <a:cubicBezTo>
                      <a:pt x="7" y="6"/>
                      <a:pt x="8" y="5"/>
                      <a:pt x="8" y="5"/>
                    </a:cubicBezTo>
                    <a:cubicBezTo>
                      <a:pt x="9" y="4"/>
                      <a:pt x="9" y="4"/>
                      <a:pt x="10" y="4"/>
                    </a:cubicBezTo>
                    <a:moveTo>
                      <a:pt x="11" y="0"/>
                    </a:moveTo>
                    <a:cubicBezTo>
                      <a:pt x="11" y="0"/>
                      <a:pt x="11" y="0"/>
                      <a:pt x="11" y="0"/>
                    </a:cubicBezTo>
                    <a:cubicBezTo>
                      <a:pt x="10" y="0"/>
                      <a:pt x="10" y="0"/>
                      <a:pt x="9" y="1"/>
                    </a:cubicBezTo>
                    <a:cubicBezTo>
                      <a:pt x="9" y="1"/>
                      <a:pt x="9" y="1"/>
                      <a:pt x="9" y="1"/>
                    </a:cubicBezTo>
                    <a:cubicBezTo>
                      <a:pt x="8" y="1"/>
                      <a:pt x="7" y="3"/>
                      <a:pt x="6" y="5"/>
                    </a:cubicBezTo>
                    <a:cubicBezTo>
                      <a:pt x="6" y="5"/>
                      <a:pt x="6" y="5"/>
                      <a:pt x="6" y="5"/>
                    </a:cubicBezTo>
                    <a:cubicBezTo>
                      <a:pt x="3" y="10"/>
                      <a:pt x="0" y="19"/>
                      <a:pt x="2" y="23"/>
                    </a:cubicBezTo>
                    <a:cubicBezTo>
                      <a:pt x="3" y="24"/>
                      <a:pt x="3" y="24"/>
                      <a:pt x="4" y="24"/>
                    </a:cubicBezTo>
                    <a:cubicBezTo>
                      <a:pt x="4" y="24"/>
                      <a:pt x="4" y="24"/>
                      <a:pt x="5" y="24"/>
                    </a:cubicBezTo>
                    <a:cubicBezTo>
                      <a:pt x="6" y="23"/>
                      <a:pt x="8" y="21"/>
                      <a:pt x="9" y="18"/>
                    </a:cubicBezTo>
                    <a:cubicBezTo>
                      <a:pt x="11" y="14"/>
                      <a:pt x="13" y="9"/>
                      <a:pt x="13" y="5"/>
                    </a:cubicBezTo>
                    <a:cubicBezTo>
                      <a:pt x="13" y="4"/>
                      <a:pt x="13" y="3"/>
                      <a:pt x="13" y="3"/>
                    </a:cubicBezTo>
                    <a:cubicBezTo>
                      <a:pt x="13" y="2"/>
                      <a:pt x="13" y="2"/>
                      <a:pt x="13" y="1"/>
                    </a:cubicBezTo>
                    <a:cubicBezTo>
                      <a:pt x="13" y="1"/>
                      <a:pt x="13" y="1"/>
                      <a:pt x="13" y="1"/>
                    </a:cubicBezTo>
                    <a:cubicBezTo>
                      <a:pt x="12"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6" name="Freeform 328"/>
              <p:cNvSpPr>
                <a:spLocks noEditPoints="1"/>
              </p:cNvSpPr>
              <p:nvPr/>
            </p:nvSpPr>
            <p:spPr bwMode="auto">
              <a:xfrm>
                <a:off x="781" y="2264"/>
                <a:ext cx="85" cy="79"/>
              </a:xfrm>
              <a:custGeom>
                <a:avLst/>
                <a:gdLst>
                  <a:gd name="T0" fmla="*/ 23 w 55"/>
                  <a:gd name="T1" fmla="*/ 14 h 51"/>
                  <a:gd name="T2" fmla="*/ 28 w 55"/>
                  <a:gd name="T3" fmla="*/ 13 h 51"/>
                  <a:gd name="T4" fmla="*/ 29 w 55"/>
                  <a:gd name="T5" fmla="*/ 13 h 51"/>
                  <a:gd name="T6" fmla="*/ 33 w 55"/>
                  <a:gd name="T7" fmla="*/ 15 h 51"/>
                  <a:gd name="T8" fmla="*/ 33 w 55"/>
                  <a:gd name="T9" fmla="*/ 15 h 51"/>
                  <a:gd name="T10" fmla="*/ 33 w 55"/>
                  <a:gd name="T11" fmla="*/ 15 h 51"/>
                  <a:gd name="T12" fmla="*/ 38 w 55"/>
                  <a:gd name="T13" fmla="*/ 20 h 51"/>
                  <a:gd name="T14" fmla="*/ 38 w 55"/>
                  <a:gd name="T15" fmla="*/ 21 h 51"/>
                  <a:gd name="T16" fmla="*/ 29 w 55"/>
                  <a:gd name="T17" fmla="*/ 38 h 51"/>
                  <a:gd name="T18" fmla="*/ 26 w 55"/>
                  <a:gd name="T19" fmla="*/ 38 h 51"/>
                  <a:gd name="T20" fmla="*/ 18 w 55"/>
                  <a:gd name="T21" fmla="*/ 19 h 51"/>
                  <a:gd name="T22" fmla="*/ 18 w 55"/>
                  <a:gd name="T23" fmla="*/ 19 h 51"/>
                  <a:gd name="T24" fmla="*/ 18 w 55"/>
                  <a:gd name="T25" fmla="*/ 19 h 51"/>
                  <a:gd name="T26" fmla="*/ 18 w 55"/>
                  <a:gd name="T27" fmla="*/ 19 h 51"/>
                  <a:gd name="T28" fmla="*/ 23 w 55"/>
                  <a:gd name="T29" fmla="*/ 14 h 51"/>
                  <a:gd name="T30" fmla="*/ 28 w 55"/>
                  <a:gd name="T31" fmla="*/ 0 h 51"/>
                  <a:gd name="T32" fmla="*/ 28 w 55"/>
                  <a:gd name="T33" fmla="*/ 0 h 51"/>
                  <a:gd name="T34" fmla="*/ 21 w 55"/>
                  <a:gd name="T35" fmla="*/ 2 h 51"/>
                  <a:gd name="T36" fmla="*/ 8 w 55"/>
                  <a:gd name="T37" fmla="*/ 11 h 51"/>
                  <a:gd name="T38" fmla="*/ 8 w 55"/>
                  <a:gd name="T39" fmla="*/ 11 h 51"/>
                  <a:gd name="T40" fmla="*/ 8 w 55"/>
                  <a:gd name="T41" fmla="*/ 11 h 51"/>
                  <a:gd name="T42" fmla="*/ 8 w 55"/>
                  <a:gd name="T43" fmla="*/ 11 h 51"/>
                  <a:gd name="T44" fmla="*/ 16 w 55"/>
                  <a:gd name="T45" fmla="*/ 49 h 51"/>
                  <a:gd name="T46" fmla="*/ 26 w 55"/>
                  <a:gd name="T47" fmla="*/ 51 h 51"/>
                  <a:gd name="T48" fmla="*/ 50 w 55"/>
                  <a:gd name="T49" fmla="*/ 17 h 51"/>
                  <a:gd name="T50" fmla="*/ 40 w 55"/>
                  <a:gd name="T51" fmla="*/ 3 h 51"/>
                  <a:gd name="T52" fmla="*/ 28 w 55"/>
                  <a:gd name="T5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1">
                    <a:moveTo>
                      <a:pt x="23" y="14"/>
                    </a:moveTo>
                    <a:cubicBezTo>
                      <a:pt x="24" y="14"/>
                      <a:pt x="26" y="13"/>
                      <a:pt x="28" y="13"/>
                    </a:cubicBezTo>
                    <a:cubicBezTo>
                      <a:pt x="28" y="13"/>
                      <a:pt x="28" y="13"/>
                      <a:pt x="29" y="13"/>
                    </a:cubicBezTo>
                    <a:cubicBezTo>
                      <a:pt x="30" y="14"/>
                      <a:pt x="32" y="14"/>
                      <a:pt x="33" y="15"/>
                    </a:cubicBezTo>
                    <a:cubicBezTo>
                      <a:pt x="33" y="15"/>
                      <a:pt x="33" y="15"/>
                      <a:pt x="33" y="15"/>
                    </a:cubicBezTo>
                    <a:cubicBezTo>
                      <a:pt x="33" y="15"/>
                      <a:pt x="33" y="15"/>
                      <a:pt x="33" y="15"/>
                    </a:cubicBezTo>
                    <a:cubicBezTo>
                      <a:pt x="35" y="16"/>
                      <a:pt x="37" y="18"/>
                      <a:pt x="38" y="20"/>
                    </a:cubicBezTo>
                    <a:cubicBezTo>
                      <a:pt x="38" y="20"/>
                      <a:pt x="38" y="21"/>
                      <a:pt x="38" y="21"/>
                    </a:cubicBezTo>
                    <a:cubicBezTo>
                      <a:pt x="41" y="28"/>
                      <a:pt x="36" y="36"/>
                      <a:pt x="29" y="38"/>
                    </a:cubicBezTo>
                    <a:cubicBezTo>
                      <a:pt x="28" y="38"/>
                      <a:pt x="27" y="38"/>
                      <a:pt x="26" y="38"/>
                    </a:cubicBezTo>
                    <a:cubicBezTo>
                      <a:pt x="17" y="38"/>
                      <a:pt x="12" y="27"/>
                      <a:pt x="18" y="19"/>
                    </a:cubicBezTo>
                    <a:cubicBezTo>
                      <a:pt x="18" y="19"/>
                      <a:pt x="18" y="19"/>
                      <a:pt x="18" y="19"/>
                    </a:cubicBezTo>
                    <a:cubicBezTo>
                      <a:pt x="18" y="19"/>
                      <a:pt x="18" y="19"/>
                      <a:pt x="18" y="19"/>
                    </a:cubicBezTo>
                    <a:cubicBezTo>
                      <a:pt x="18" y="19"/>
                      <a:pt x="18" y="19"/>
                      <a:pt x="18" y="19"/>
                    </a:cubicBezTo>
                    <a:cubicBezTo>
                      <a:pt x="19" y="17"/>
                      <a:pt x="21" y="15"/>
                      <a:pt x="23" y="14"/>
                    </a:cubicBezTo>
                    <a:moveTo>
                      <a:pt x="28" y="0"/>
                    </a:moveTo>
                    <a:cubicBezTo>
                      <a:pt x="28" y="0"/>
                      <a:pt x="28" y="0"/>
                      <a:pt x="28" y="0"/>
                    </a:cubicBezTo>
                    <a:cubicBezTo>
                      <a:pt x="25" y="0"/>
                      <a:pt x="23" y="1"/>
                      <a:pt x="21" y="2"/>
                    </a:cubicBezTo>
                    <a:cubicBezTo>
                      <a:pt x="15" y="4"/>
                      <a:pt x="10" y="8"/>
                      <a:pt x="8" y="11"/>
                    </a:cubicBezTo>
                    <a:cubicBezTo>
                      <a:pt x="8" y="11"/>
                      <a:pt x="8" y="11"/>
                      <a:pt x="8" y="11"/>
                    </a:cubicBezTo>
                    <a:cubicBezTo>
                      <a:pt x="8" y="11"/>
                      <a:pt x="8" y="11"/>
                      <a:pt x="8" y="11"/>
                    </a:cubicBezTo>
                    <a:cubicBezTo>
                      <a:pt x="8" y="11"/>
                      <a:pt x="8" y="11"/>
                      <a:pt x="8" y="11"/>
                    </a:cubicBezTo>
                    <a:cubicBezTo>
                      <a:pt x="1" y="22"/>
                      <a:pt x="0" y="40"/>
                      <a:pt x="16" y="49"/>
                    </a:cubicBezTo>
                    <a:cubicBezTo>
                      <a:pt x="20" y="50"/>
                      <a:pt x="23" y="51"/>
                      <a:pt x="26" y="51"/>
                    </a:cubicBezTo>
                    <a:cubicBezTo>
                      <a:pt x="43" y="51"/>
                      <a:pt x="55" y="33"/>
                      <a:pt x="50" y="17"/>
                    </a:cubicBezTo>
                    <a:cubicBezTo>
                      <a:pt x="49" y="12"/>
                      <a:pt x="46" y="7"/>
                      <a:pt x="40" y="3"/>
                    </a:cubicBezTo>
                    <a:cubicBezTo>
                      <a:pt x="36" y="1"/>
                      <a:pt x="32"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7" name="Freeform 329"/>
              <p:cNvSpPr>
                <a:spLocks noEditPoints="1"/>
              </p:cNvSpPr>
              <p:nvPr/>
            </p:nvSpPr>
            <p:spPr bwMode="auto">
              <a:xfrm>
                <a:off x="775" y="2258"/>
                <a:ext cx="102" cy="91"/>
              </a:xfrm>
              <a:custGeom>
                <a:avLst/>
                <a:gdLst>
                  <a:gd name="T0" fmla="*/ 32 w 66"/>
                  <a:gd name="T1" fmla="*/ 4 h 59"/>
                  <a:gd name="T2" fmla="*/ 32 w 66"/>
                  <a:gd name="T3" fmla="*/ 4 h 59"/>
                  <a:gd name="T4" fmla="*/ 44 w 66"/>
                  <a:gd name="T5" fmla="*/ 7 h 59"/>
                  <a:gd name="T6" fmla="*/ 54 w 66"/>
                  <a:gd name="T7" fmla="*/ 21 h 59"/>
                  <a:gd name="T8" fmla="*/ 34 w 66"/>
                  <a:gd name="T9" fmla="*/ 54 h 59"/>
                  <a:gd name="T10" fmla="*/ 29 w 66"/>
                  <a:gd name="T11" fmla="*/ 55 h 59"/>
                  <a:gd name="T12" fmla="*/ 12 w 66"/>
                  <a:gd name="T13" fmla="*/ 15 h 59"/>
                  <a:gd name="T14" fmla="*/ 12 w 66"/>
                  <a:gd name="T15" fmla="*/ 15 h 59"/>
                  <a:gd name="T16" fmla="*/ 12 w 66"/>
                  <a:gd name="T17" fmla="*/ 15 h 59"/>
                  <a:gd name="T18" fmla="*/ 12 w 66"/>
                  <a:gd name="T19" fmla="*/ 15 h 59"/>
                  <a:gd name="T20" fmla="*/ 25 w 66"/>
                  <a:gd name="T21" fmla="*/ 6 h 59"/>
                  <a:gd name="T22" fmla="*/ 32 w 66"/>
                  <a:gd name="T23" fmla="*/ 4 h 59"/>
                  <a:gd name="T24" fmla="*/ 32 w 66"/>
                  <a:gd name="T25" fmla="*/ 0 h 59"/>
                  <a:gd name="T26" fmla="*/ 22 w 66"/>
                  <a:gd name="T27" fmla="*/ 2 h 59"/>
                  <a:gd name="T28" fmla="*/ 9 w 66"/>
                  <a:gd name="T29" fmla="*/ 13 h 59"/>
                  <a:gd name="T30" fmla="*/ 7 w 66"/>
                  <a:gd name="T31" fmla="*/ 16 h 59"/>
                  <a:gd name="T32" fmla="*/ 7 w 66"/>
                  <a:gd name="T33" fmla="*/ 16 h 59"/>
                  <a:gd name="T34" fmla="*/ 5 w 66"/>
                  <a:gd name="T35" fmla="*/ 19 h 59"/>
                  <a:gd name="T36" fmla="*/ 16 w 66"/>
                  <a:gd name="T37" fmla="*/ 56 h 59"/>
                  <a:gd name="T38" fmla="*/ 30 w 66"/>
                  <a:gd name="T39" fmla="*/ 59 h 59"/>
                  <a:gd name="T40" fmla="*/ 57 w 66"/>
                  <a:gd name="T41" fmla="*/ 40 h 59"/>
                  <a:gd name="T42" fmla="*/ 32 w 66"/>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6" h="59">
                    <a:moveTo>
                      <a:pt x="32" y="4"/>
                    </a:moveTo>
                    <a:cubicBezTo>
                      <a:pt x="32" y="4"/>
                      <a:pt x="32" y="4"/>
                      <a:pt x="32" y="4"/>
                    </a:cubicBezTo>
                    <a:cubicBezTo>
                      <a:pt x="36" y="4"/>
                      <a:pt x="40" y="5"/>
                      <a:pt x="44" y="7"/>
                    </a:cubicBezTo>
                    <a:cubicBezTo>
                      <a:pt x="50" y="11"/>
                      <a:pt x="53" y="16"/>
                      <a:pt x="54" y="21"/>
                    </a:cubicBezTo>
                    <a:cubicBezTo>
                      <a:pt x="58" y="35"/>
                      <a:pt x="49" y="51"/>
                      <a:pt x="34" y="54"/>
                    </a:cubicBezTo>
                    <a:cubicBezTo>
                      <a:pt x="32" y="55"/>
                      <a:pt x="31" y="55"/>
                      <a:pt x="29" y="55"/>
                    </a:cubicBezTo>
                    <a:cubicBezTo>
                      <a:pt x="11" y="55"/>
                      <a:pt x="0" y="33"/>
                      <a:pt x="12" y="15"/>
                    </a:cubicBezTo>
                    <a:cubicBezTo>
                      <a:pt x="12" y="15"/>
                      <a:pt x="12" y="15"/>
                      <a:pt x="12" y="15"/>
                    </a:cubicBezTo>
                    <a:cubicBezTo>
                      <a:pt x="12" y="15"/>
                      <a:pt x="12" y="15"/>
                      <a:pt x="12" y="15"/>
                    </a:cubicBezTo>
                    <a:cubicBezTo>
                      <a:pt x="12" y="15"/>
                      <a:pt x="12" y="15"/>
                      <a:pt x="12" y="15"/>
                    </a:cubicBezTo>
                    <a:cubicBezTo>
                      <a:pt x="14" y="12"/>
                      <a:pt x="19" y="8"/>
                      <a:pt x="25" y="6"/>
                    </a:cubicBezTo>
                    <a:cubicBezTo>
                      <a:pt x="27" y="5"/>
                      <a:pt x="29" y="4"/>
                      <a:pt x="32" y="4"/>
                    </a:cubicBezTo>
                    <a:moveTo>
                      <a:pt x="32" y="0"/>
                    </a:moveTo>
                    <a:cubicBezTo>
                      <a:pt x="29" y="0"/>
                      <a:pt x="25" y="1"/>
                      <a:pt x="22" y="2"/>
                    </a:cubicBezTo>
                    <a:cubicBezTo>
                      <a:pt x="17" y="5"/>
                      <a:pt x="12" y="8"/>
                      <a:pt x="9" y="13"/>
                    </a:cubicBezTo>
                    <a:cubicBezTo>
                      <a:pt x="8" y="14"/>
                      <a:pt x="7" y="15"/>
                      <a:pt x="7" y="16"/>
                    </a:cubicBezTo>
                    <a:cubicBezTo>
                      <a:pt x="7" y="16"/>
                      <a:pt x="7" y="16"/>
                      <a:pt x="7" y="16"/>
                    </a:cubicBezTo>
                    <a:cubicBezTo>
                      <a:pt x="6" y="17"/>
                      <a:pt x="6" y="18"/>
                      <a:pt x="5" y="19"/>
                    </a:cubicBezTo>
                    <a:cubicBezTo>
                      <a:pt x="0" y="33"/>
                      <a:pt x="4" y="48"/>
                      <a:pt x="16" y="56"/>
                    </a:cubicBezTo>
                    <a:cubicBezTo>
                      <a:pt x="20" y="58"/>
                      <a:pt x="24" y="59"/>
                      <a:pt x="30" y="59"/>
                    </a:cubicBezTo>
                    <a:cubicBezTo>
                      <a:pt x="39" y="59"/>
                      <a:pt x="50" y="54"/>
                      <a:pt x="57" y="40"/>
                    </a:cubicBezTo>
                    <a:cubicBezTo>
                      <a:pt x="66" y="17"/>
                      <a:pt x="49"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8" name="Freeform 330"/>
              <p:cNvSpPr>
                <a:spLocks/>
              </p:cNvSpPr>
              <p:nvPr/>
            </p:nvSpPr>
            <p:spPr bwMode="auto">
              <a:xfrm>
                <a:off x="810" y="2290"/>
                <a:ext cx="25" cy="27"/>
              </a:xfrm>
              <a:custGeom>
                <a:avLst/>
                <a:gdLst>
                  <a:gd name="T0" fmla="*/ 8 w 16"/>
                  <a:gd name="T1" fmla="*/ 0 h 17"/>
                  <a:gd name="T2" fmla="*/ 2 w 16"/>
                  <a:gd name="T3" fmla="*/ 4 h 17"/>
                  <a:gd name="T4" fmla="*/ 2 w 16"/>
                  <a:gd name="T5" fmla="*/ 4 h 17"/>
                  <a:gd name="T6" fmla="*/ 2 w 16"/>
                  <a:gd name="T7" fmla="*/ 4 h 17"/>
                  <a:gd name="T8" fmla="*/ 2 w 16"/>
                  <a:gd name="T9" fmla="*/ 4 h 17"/>
                  <a:gd name="T10" fmla="*/ 0 w 16"/>
                  <a:gd name="T11" fmla="*/ 10 h 17"/>
                  <a:gd name="T12" fmla="*/ 4 w 16"/>
                  <a:gd name="T13" fmla="*/ 16 h 17"/>
                  <a:gd name="T14" fmla="*/ 8 w 16"/>
                  <a:gd name="T15" fmla="*/ 17 h 17"/>
                  <a:gd name="T16" fmla="*/ 16 w 16"/>
                  <a:gd name="T17" fmla="*/ 7 h 17"/>
                  <a:gd name="T18" fmla="*/ 16 w 16"/>
                  <a:gd name="T19" fmla="*/ 6 h 17"/>
                  <a:gd name="T20" fmla="*/ 12 w 16"/>
                  <a:gd name="T21" fmla="*/ 1 h 17"/>
                  <a:gd name="T22" fmla="*/ 8 w 16"/>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8" y="0"/>
                    </a:moveTo>
                    <a:cubicBezTo>
                      <a:pt x="5" y="0"/>
                      <a:pt x="3" y="2"/>
                      <a:pt x="2" y="4"/>
                    </a:cubicBezTo>
                    <a:cubicBezTo>
                      <a:pt x="2" y="4"/>
                      <a:pt x="2" y="4"/>
                      <a:pt x="2" y="4"/>
                    </a:cubicBezTo>
                    <a:cubicBezTo>
                      <a:pt x="2" y="4"/>
                      <a:pt x="2" y="4"/>
                      <a:pt x="2" y="4"/>
                    </a:cubicBezTo>
                    <a:cubicBezTo>
                      <a:pt x="2" y="4"/>
                      <a:pt x="2" y="4"/>
                      <a:pt x="2" y="4"/>
                    </a:cubicBezTo>
                    <a:cubicBezTo>
                      <a:pt x="1" y="6"/>
                      <a:pt x="0" y="8"/>
                      <a:pt x="0" y="10"/>
                    </a:cubicBezTo>
                    <a:cubicBezTo>
                      <a:pt x="0" y="12"/>
                      <a:pt x="2" y="15"/>
                      <a:pt x="4" y="16"/>
                    </a:cubicBezTo>
                    <a:cubicBezTo>
                      <a:pt x="5" y="17"/>
                      <a:pt x="7" y="17"/>
                      <a:pt x="8" y="17"/>
                    </a:cubicBezTo>
                    <a:cubicBezTo>
                      <a:pt x="13" y="17"/>
                      <a:pt x="16" y="12"/>
                      <a:pt x="16" y="7"/>
                    </a:cubicBezTo>
                    <a:cubicBezTo>
                      <a:pt x="16" y="7"/>
                      <a:pt x="16" y="7"/>
                      <a:pt x="16" y="6"/>
                    </a:cubicBezTo>
                    <a:cubicBezTo>
                      <a:pt x="15" y="5"/>
                      <a:pt x="14" y="3"/>
                      <a:pt x="12" y="1"/>
                    </a:cubicBezTo>
                    <a:cubicBezTo>
                      <a:pt x="11" y="1"/>
                      <a:pt x="10"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9" name="Freeform 331"/>
              <p:cNvSpPr>
                <a:spLocks noEditPoints="1"/>
              </p:cNvSpPr>
              <p:nvPr/>
            </p:nvSpPr>
            <p:spPr bwMode="auto">
              <a:xfrm>
                <a:off x="803" y="2284"/>
                <a:ext cx="41" cy="39"/>
              </a:xfrm>
              <a:custGeom>
                <a:avLst/>
                <a:gdLst>
                  <a:gd name="T0" fmla="*/ 7 w 27"/>
                  <a:gd name="T1" fmla="*/ 8 h 25"/>
                  <a:gd name="T2" fmla="*/ 13 w 27"/>
                  <a:gd name="T3" fmla="*/ 4 h 25"/>
                  <a:gd name="T4" fmla="*/ 17 w 27"/>
                  <a:gd name="T5" fmla="*/ 5 h 25"/>
                  <a:gd name="T6" fmla="*/ 21 w 27"/>
                  <a:gd name="T7" fmla="*/ 10 h 25"/>
                  <a:gd name="T8" fmla="*/ 14 w 27"/>
                  <a:gd name="T9" fmla="*/ 21 h 25"/>
                  <a:gd name="T10" fmla="*/ 13 w 27"/>
                  <a:gd name="T11" fmla="*/ 21 h 25"/>
                  <a:gd name="T12" fmla="*/ 9 w 27"/>
                  <a:gd name="T13" fmla="*/ 20 h 25"/>
                  <a:gd name="T14" fmla="*/ 5 w 27"/>
                  <a:gd name="T15" fmla="*/ 14 h 25"/>
                  <a:gd name="T16" fmla="*/ 7 w 27"/>
                  <a:gd name="T17" fmla="*/ 8 h 25"/>
                  <a:gd name="T18" fmla="*/ 7 w 27"/>
                  <a:gd name="T19" fmla="*/ 8 h 25"/>
                  <a:gd name="T20" fmla="*/ 7 w 27"/>
                  <a:gd name="T21" fmla="*/ 8 h 25"/>
                  <a:gd name="T22" fmla="*/ 7 w 27"/>
                  <a:gd name="T23" fmla="*/ 8 h 25"/>
                  <a:gd name="T24" fmla="*/ 14 w 27"/>
                  <a:gd name="T25" fmla="*/ 0 h 25"/>
                  <a:gd name="T26" fmla="*/ 9 w 27"/>
                  <a:gd name="T27" fmla="*/ 1 h 25"/>
                  <a:gd name="T28" fmla="*/ 4 w 27"/>
                  <a:gd name="T29" fmla="*/ 6 h 25"/>
                  <a:gd name="T30" fmla="*/ 4 w 27"/>
                  <a:gd name="T31" fmla="*/ 6 h 25"/>
                  <a:gd name="T32" fmla="*/ 4 w 27"/>
                  <a:gd name="T33" fmla="*/ 6 h 25"/>
                  <a:gd name="T34" fmla="*/ 4 w 27"/>
                  <a:gd name="T35" fmla="*/ 6 h 25"/>
                  <a:gd name="T36" fmla="*/ 8 w 27"/>
                  <a:gd name="T37" fmla="*/ 24 h 25"/>
                  <a:gd name="T38" fmla="*/ 12 w 27"/>
                  <a:gd name="T39" fmla="*/ 25 h 25"/>
                  <a:gd name="T40" fmla="*/ 24 w 27"/>
                  <a:gd name="T41" fmla="*/ 8 h 25"/>
                  <a:gd name="T42" fmla="*/ 24 w 27"/>
                  <a:gd name="T43" fmla="*/ 7 h 25"/>
                  <a:gd name="T44" fmla="*/ 19 w 27"/>
                  <a:gd name="T45" fmla="*/ 2 h 25"/>
                  <a:gd name="T46" fmla="*/ 19 w 27"/>
                  <a:gd name="T47" fmla="*/ 2 h 25"/>
                  <a:gd name="T48" fmla="*/ 15 w 27"/>
                  <a:gd name="T49" fmla="*/ 0 h 25"/>
                  <a:gd name="T50" fmla="*/ 14 w 27"/>
                  <a:gd name="T5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25">
                    <a:moveTo>
                      <a:pt x="7" y="8"/>
                    </a:moveTo>
                    <a:cubicBezTo>
                      <a:pt x="8" y="6"/>
                      <a:pt x="10" y="4"/>
                      <a:pt x="13" y="4"/>
                    </a:cubicBezTo>
                    <a:cubicBezTo>
                      <a:pt x="15" y="4"/>
                      <a:pt x="16" y="5"/>
                      <a:pt x="17" y="5"/>
                    </a:cubicBezTo>
                    <a:cubicBezTo>
                      <a:pt x="19" y="7"/>
                      <a:pt x="20" y="9"/>
                      <a:pt x="21" y="10"/>
                    </a:cubicBezTo>
                    <a:cubicBezTo>
                      <a:pt x="22" y="15"/>
                      <a:pt x="19" y="20"/>
                      <a:pt x="14" y="21"/>
                    </a:cubicBezTo>
                    <a:cubicBezTo>
                      <a:pt x="14" y="21"/>
                      <a:pt x="13" y="21"/>
                      <a:pt x="13" y="21"/>
                    </a:cubicBezTo>
                    <a:cubicBezTo>
                      <a:pt x="11" y="21"/>
                      <a:pt x="10" y="21"/>
                      <a:pt x="9" y="20"/>
                    </a:cubicBezTo>
                    <a:cubicBezTo>
                      <a:pt x="7" y="19"/>
                      <a:pt x="5" y="16"/>
                      <a:pt x="5" y="14"/>
                    </a:cubicBezTo>
                    <a:cubicBezTo>
                      <a:pt x="5" y="12"/>
                      <a:pt x="6" y="10"/>
                      <a:pt x="7" y="8"/>
                    </a:cubicBezTo>
                    <a:cubicBezTo>
                      <a:pt x="7" y="8"/>
                      <a:pt x="7" y="8"/>
                      <a:pt x="7" y="8"/>
                    </a:cubicBezTo>
                    <a:cubicBezTo>
                      <a:pt x="7" y="8"/>
                      <a:pt x="7" y="8"/>
                      <a:pt x="7" y="8"/>
                    </a:cubicBezTo>
                    <a:cubicBezTo>
                      <a:pt x="7" y="8"/>
                      <a:pt x="7" y="8"/>
                      <a:pt x="7" y="8"/>
                    </a:cubicBezTo>
                    <a:moveTo>
                      <a:pt x="14" y="0"/>
                    </a:moveTo>
                    <a:cubicBezTo>
                      <a:pt x="12" y="0"/>
                      <a:pt x="11" y="1"/>
                      <a:pt x="9" y="1"/>
                    </a:cubicBezTo>
                    <a:cubicBezTo>
                      <a:pt x="7" y="2"/>
                      <a:pt x="5" y="4"/>
                      <a:pt x="4" y="6"/>
                    </a:cubicBezTo>
                    <a:cubicBezTo>
                      <a:pt x="4" y="6"/>
                      <a:pt x="4" y="6"/>
                      <a:pt x="4" y="6"/>
                    </a:cubicBezTo>
                    <a:cubicBezTo>
                      <a:pt x="4" y="6"/>
                      <a:pt x="4" y="6"/>
                      <a:pt x="4" y="6"/>
                    </a:cubicBezTo>
                    <a:cubicBezTo>
                      <a:pt x="4" y="6"/>
                      <a:pt x="4" y="6"/>
                      <a:pt x="4" y="6"/>
                    </a:cubicBezTo>
                    <a:cubicBezTo>
                      <a:pt x="0" y="11"/>
                      <a:pt x="0" y="20"/>
                      <a:pt x="8" y="24"/>
                    </a:cubicBezTo>
                    <a:cubicBezTo>
                      <a:pt x="9" y="25"/>
                      <a:pt x="11" y="25"/>
                      <a:pt x="12" y="25"/>
                    </a:cubicBezTo>
                    <a:cubicBezTo>
                      <a:pt x="21" y="25"/>
                      <a:pt x="27" y="16"/>
                      <a:pt x="24" y="8"/>
                    </a:cubicBezTo>
                    <a:cubicBezTo>
                      <a:pt x="24" y="8"/>
                      <a:pt x="24" y="7"/>
                      <a:pt x="24" y="7"/>
                    </a:cubicBezTo>
                    <a:cubicBezTo>
                      <a:pt x="23" y="5"/>
                      <a:pt x="21" y="3"/>
                      <a:pt x="19" y="2"/>
                    </a:cubicBezTo>
                    <a:cubicBezTo>
                      <a:pt x="19" y="2"/>
                      <a:pt x="19" y="2"/>
                      <a:pt x="19" y="2"/>
                    </a:cubicBezTo>
                    <a:cubicBezTo>
                      <a:pt x="18" y="1"/>
                      <a:pt x="16" y="1"/>
                      <a:pt x="15"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0" name="Freeform 332"/>
              <p:cNvSpPr>
                <a:spLocks noEditPoints="1"/>
              </p:cNvSpPr>
              <p:nvPr/>
            </p:nvSpPr>
            <p:spPr bwMode="auto">
              <a:xfrm>
                <a:off x="590" y="3178"/>
                <a:ext cx="79" cy="59"/>
              </a:xfrm>
              <a:custGeom>
                <a:avLst/>
                <a:gdLst>
                  <a:gd name="T0" fmla="*/ 21 w 51"/>
                  <a:gd name="T1" fmla="*/ 14 h 38"/>
                  <a:gd name="T2" fmla="*/ 31 w 51"/>
                  <a:gd name="T3" fmla="*/ 10 h 38"/>
                  <a:gd name="T4" fmla="*/ 37 w 51"/>
                  <a:gd name="T5" fmla="*/ 14 h 38"/>
                  <a:gd name="T6" fmla="*/ 36 w 51"/>
                  <a:gd name="T7" fmla="*/ 19 h 38"/>
                  <a:gd name="T8" fmla="*/ 34 w 51"/>
                  <a:gd name="T9" fmla="*/ 23 h 38"/>
                  <a:gd name="T10" fmla="*/ 23 w 51"/>
                  <a:gd name="T11" fmla="*/ 28 h 38"/>
                  <a:gd name="T12" fmla="*/ 23 w 51"/>
                  <a:gd name="T13" fmla="*/ 28 h 38"/>
                  <a:gd name="T14" fmla="*/ 22 w 51"/>
                  <a:gd name="T15" fmla="*/ 28 h 38"/>
                  <a:gd name="T16" fmla="*/ 19 w 51"/>
                  <a:gd name="T17" fmla="*/ 16 h 38"/>
                  <a:gd name="T18" fmla="*/ 20 w 51"/>
                  <a:gd name="T19" fmla="*/ 15 h 38"/>
                  <a:gd name="T20" fmla="*/ 21 w 51"/>
                  <a:gd name="T21" fmla="*/ 14 h 38"/>
                  <a:gd name="T22" fmla="*/ 21 w 51"/>
                  <a:gd name="T23" fmla="*/ 14 h 38"/>
                  <a:gd name="T24" fmla="*/ 21 w 51"/>
                  <a:gd name="T25" fmla="*/ 14 h 38"/>
                  <a:gd name="T26" fmla="*/ 21 w 51"/>
                  <a:gd name="T27" fmla="*/ 14 h 38"/>
                  <a:gd name="T28" fmla="*/ 21 w 51"/>
                  <a:gd name="T29" fmla="*/ 14 h 38"/>
                  <a:gd name="T30" fmla="*/ 35 w 51"/>
                  <a:gd name="T31" fmla="*/ 0 h 38"/>
                  <a:gd name="T32" fmla="*/ 15 w 51"/>
                  <a:gd name="T33" fmla="*/ 8 h 38"/>
                  <a:gd name="T34" fmla="*/ 15 w 51"/>
                  <a:gd name="T35" fmla="*/ 8 h 38"/>
                  <a:gd name="T36" fmla="*/ 15 w 51"/>
                  <a:gd name="T37" fmla="*/ 8 h 38"/>
                  <a:gd name="T38" fmla="*/ 14 w 51"/>
                  <a:gd name="T39" fmla="*/ 9 h 38"/>
                  <a:gd name="T40" fmla="*/ 10 w 51"/>
                  <a:gd name="T41" fmla="*/ 36 h 38"/>
                  <a:gd name="T42" fmla="*/ 18 w 51"/>
                  <a:gd name="T43" fmla="*/ 38 h 38"/>
                  <a:gd name="T44" fmla="*/ 19 w 51"/>
                  <a:gd name="T45" fmla="*/ 38 h 38"/>
                  <a:gd name="T46" fmla="*/ 24 w 51"/>
                  <a:gd name="T47" fmla="*/ 37 h 38"/>
                  <a:gd name="T48" fmla="*/ 48 w 51"/>
                  <a:gd name="T49" fmla="*/ 9 h 38"/>
                  <a:gd name="T50" fmla="*/ 44 w 51"/>
                  <a:gd name="T51" fmla="*/ 3 h 38"/>
                  <a:gd name="T52" fmla="*/ 35 w 51"/>
                  <a:gd name="T5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38">
                    <a:moveTo>
                      <a:pt x="21" y="14"/>
                    </a:moveTo>
                    <a:cubicBezTo>
                      <a:pt x="24" y="11"/>
                      <a:pt x="28" y="10"/>
                      <a:pt x="31" y="10"/>
                    </a:cubicBezTo>
                    <a:cubicBezTo>
                      <a:pt x="34" y="10"/>
                      <a:pt x="36" y="11"/>
                      <a:pt x="37" y="14"/>
                    </a:cubicBezTo>
                    <a:cubicBezTo>
                      <a:pt x="38" y="15"/>
                      <a:pt x="37" y="17"/>
                      <a:pt x="36" y="19"/>
                    </a:cubicBezTo>
                    <a:cubicBezTo>
                      <a:pt x="36" y="20"/>
                      <a:pt x="35" y="22"/>
                      <a:pt x="34" y="23"/>
                    </a:cubicBezTo>
                    <a:cubicBezTo>
                      <a:pt x="31" y="26"/>
                      <a:pt x="27" y="28"/>
                      <a:pt x="23" y="28"/>
                    </a:cubicBezTo>
                    <a:cubicBezTo>
                      <a:pt x="23" y="28"/>
                      <a:pt x="23" y="28"/>
                      <a:pt x="23" y="28"/>
                    </a:cubicBezTo>
                    <a:cubicBezTo>
                      <a:pt x="22" y="28"/>
                      <a:pt x="22" y="28"/>
                      <a:pt x="22" y="28"/>
                    </a:cubicBezTo>
                    <a:cubicBezTo>
                      <a:pt x="15" y="28"/>
                      <a:pt x="13" y="22"/>
                      <a:pt x="19" y="16"/>
                    </a:cubicBezTo>
                    <a:cubicBezTo>
                      <a:pt x="19" y="15"/>
                      <a:pt x="20" y="15"/>
                      <a:pt x="20" y="15"/>
                    </a:cubicBezTo>
                    <a:cubicBezTo>
                      <a:pt x="20"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moveTo>
                      <a:pt x="35" y="0"/>
                    </a:moveTo>
                    <a:cubicBezTo>
                      <a:pt x="27" y="0"/>
                      <a:pt x="20" y="5"/>
                      <a:pt x="15" y="8"/>
                    </a:cubicBezTo>
                    <a:cubicBezTo>
                      <a:pt x="15" y="8"/>
                      <a:pt x="15" y="8"/>
                      <a:pt x="15" y="8"/>
                    </a:cubicBezTo>
                    <a:cubicBezTo>
                      <a:pt x="15" y="8"/>
                      <a:pt x="15" y="8"/>
                      <a:pt x="15" y="8"/>
                    </a:cubicBezTo>
                    <a:cubicBezTo>
                      <a:pt x="15" y="9"/>
                      <a:pt x="14" y="9"/>
                      <a:pt x="14" y="9"/>
                    </a:cubicBezTo>
                    <a:cubicBezTo>
                      <a:pt x="5" y="17"/>
                      <a:pt x="0" y="30"/>
                      <a:pt x="10" y="36"/>
                    </a:cubicBezTo>
                    <a:cubicBezTo>
                      <a:pt x="12" y="37"/>
                      <a:pt x="15" y="38"/>
                      <a:pt x="18" y="38"/>
                    </a:cubicBezTo>
                    <a:cubicBezTo>
                      <a:pt x="18" y="38"/>
                      <a:pt x="19" y="38"/>
                      <a:pt x="19" y="38"/>
                    </a:cubicBezTo>
                    <a:cubicBezTo>
                      <a:pt x="21" y="38"/>
                      <a:pt x="23" y="37"/>
                      <a:pt x="24" y="37"/>
                    </a:cubicBezTo>
                    <a:cubicBezTo>
                      <a:pt x="38" y="33"/>
                      <a:pt x="51" y="19"/>
                      <a:pt x="48" y="9"/>
                    </a:cubicBezTo>
                    <a:cubicBezTo>
                      <a:pt x="48" y="7"/>
                      <a:pt x="47" y="5"/>
                      <a:pt x="44" y="3"/>
                    </a:cubicBezTo>
                    <a:cubicBezTo>
                      <a:pt x="41" y="1"/>
                      <a:pt x="38"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1" name="Freeform 333"/>
              <p:cNvSpPr>
                <a:spLocks noEditPoints="1"/>
              </p:cNvSpPr>
              <p:nvPr/>
            </p:nvSpPr>
            <p:spPr bwMode="auto">
              <a:xfrm>
                <a:off x="582" y="3174"/>
                <a:ext cx="92" cy="68"/>
              </a:xfrm>
              <a:custGeom>
                <a:avLst/>
                <a:gdLst>
                  <a:gd name="T0" fmla="*/ 20 w 59"/>
                  <a:gd name="T1" fmla="*/ 11 h 44"/>
                  <a:gd name="T2" fmla="*/ 40 w 59"/>
                  <a:gd name="T3" fmla="*/ 3 h 44"/>
                  <a:gd name="T4" fmla="*/ 49 w 59"/>
                  <a:gd name="T5" fmla="*/ 6 h 44"/>
                  <a:gd name="T6" fmla="*/ 53 w 59"/>
                  <a:gd name="T7" fmla="*/ 12 h 44"/>
                  <a:gd name="T8" fmla="*/ 29 w 59"/>
                  <a:gd name="T9" fmla="*/ 40 h 44"/>
                  <a:gd name="T10" fmla="*/ 24 w 59"/>
                  <a:gd name="T11" fmla="*/ 41 h 44"/>
                  <a:gd name="T12" fmla="*/ 24 w 59"/>
                  <a:gd name="T13" fmla="*/ 41 h 44"/>
                  <a:gd name="T14" fmla="*/ 22 w 59"/>
                  <a:gd name="T15" fmla="*/ 41 h 44"/>
                  <a:gd name="T16" fmla="*/ 17 w 59"/>
                  <a:gd name="T17" fmla="*/ 15 h 44"/>
                  <a:gd name="T18" fmla="*/ 19 w 59"/>
                  <a:gd name="T19" fmla="*/ 12 h 44"/>
                  <a:gd name="T20" fmla="*/ 20 w 59"/>
                  <a:gd name="T21" fmla="*/ 11 h 44"/>
                  <a:gd name="T22" fmla="*/ 20 w 59"/>
                  <a:gd name="T23" fmla="*/ 11 h 44"/>
                  <a:gd name="T24" fmla="*/ 20 w 59"/>
                  <a:gd name="T25" fmla="*/ 11 h 44"/>
                  <a:gd name="T26" fmla="*/ 42 w 59"/>
                  <a:gd name="T27" fmla="*/ 0 h 44"/>
                  <a:gd name="T28" fmla="*/ 16 w 59"/>
                  <a:gd name="T29" fmla="*/ 11 h 44"/>
                  <a:gd name="T30" fmla="*/ 16 w 59"/>
                  <a:gd name="T31" fmla="*/ 11 h 44"/>
                  <a:gd name="T32" fmla="*/ 15 w 59"/>
                  <a:gd name="T33" fmla="*/ 13 h 44"/>
                  <a:gd name="T34" fmla="*/ 12 w 59"/>
                  <a:gd name="T35" fmla="*/ 42 h 44"/>
                  <a:gd name="T36" fmla="*/ 22 w 59"/>
                  <a:gd name="T37" fmla="*/ 44 h 44"/>
                  <a:gd name="T38" fmla="*/ 44 w 59"/>
                  <a:gd name="T39" fmla="*/ 35 h 44"/>
                  <a:gd name="T40" fmla="*/ 47 w 59"/>
                  <a:gd name="T41" fmla="*/ 33 h 44"/>
                  <a:gd name="T42" fmla="*/ 57 w 59"/>
                  <a:gd name="T43" fmla="*/ 9 h 44"/>
                  <a:gd name="T44" fmla="*/ 52 w 59"/>
                  <a:gd name="T45" fmla="*/ 3 h 44"/>
                  <a:gd name="T46" fmla="*/ 52 w 59"/>
                  <a:gd name="T47" fmla="*/ 3 h 44"/>
                  <a:gd name="T48" fmla="*/ 51 w 59"/>
                  <a:gd name="T49" fmla="*/ 2 h 44"/>
                  <a:gd name="T50" fmla="*/ 42 w 59"/>
                  <a:gd name="T5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44">
                    <a:moveTo>
                      <a:pt x="20" y="11"/>
                    </a:moveTo>
                    <a:cubicBezTo>
                      <a:pt x="25" y="8"/>
                      <a:pt x="32" y="3"/>
                      <a:pt x="40" y="3"/>
                    </a:cubicBezTo>
                    <a:cubicBezTo>
                      <a:pt x="43" y="3"/>
                      <a:pt x="46" y="4"/>
                      <a:pt x="49" y="6"/>
                    </a:cubicBezTo>
                    <a:cubicBezTo>
                      <a:pt x="52" y="8"/>
                      <a:pt x="53" y="10"/>
                      <a:pt x="53" y="12"/>
                    </a:cubicBezTo>
                    <a:cubicBezTo>
                      <a:pt x="56" y="23"/>
                      <a:pt x="44" y="36"/>
                      <a:pt x="29" y="40"/>
                    </a:cubicBezTo>
                    <a:cubicBezTo>
                      <a:pt x="28" y="40"/>
                      <a:pt x="26" y="41"/>
                      <a:pt x="24" y="41"/>
                    </a:cubicBezTo>
                    <a:cubicBezTo>
                      <a:pt x="24" y="41"/>
                      <a:pt x="24" y="41"/>
                      <a:pt x="24" y="41"/>
                    </a:cubicBezTo>
                    <a:cubicBezTo>
                      <a:pt x="23" y="41"/>
                      <a:pt x="23" y="41"/>
                      <a:pt x="22" y="41"/>
                    </a:cubicBezTo>
                    <a:cubicBezTo>
                      <a:pt x="8" y="41"/>
                      <a:pt x="5" y="27"/>
                      <a:pt x="17" y="15"/>
                    </a:cubicBezTo>
                    <a:cubicBezTo>
                      <a:pt x="17" y="14"/>
                      <a:pt x="18" y="13"/>
                      <a:pt x="19" y="12"/>
                    </a:cubicBezTo>
                    <a:cubicBezTo>
                      <a:pt x="19" y="12"/>
                      <a:pt x="20" y="12"/>
                      <a:pt x="20" y="11"/>
                    </a:cubicBezTo>
                    <a:cubicBezTo>
                      <a:pt x="20" y="11"/>
                      <a:pt x="20" y="11"/>
                      <a:pt x="20" y="11"/>
                    </a:cubicBezTo>
                    <a:cubicBezTo>
                      <a:pt x="20" y="11"/>
                      <a:pt x="20" y="11"/>
                      <a:pt x="20" y="11"/>
                    </a:cubicBezTo>
                    <a:moveTo>
                      <a:pt x="42" y="0"/>
                    </a:moveTo>
                    <a:cubicBezTo>
                      <a:pt x="34" y="0"/>
                      <a:pt x="24" y="4"/>
                      <a:pt x="16" y="11"/>
                    </a:cubicBezTo>
                    <a:cubicBezTo>
                      <a:pt x="16" y="11"/>
                      <a:pt x="16" y="11"/>
                      <a:pt x="16" y="11"/>
                    </a:cubicBezTo>
                    <a:cubicBezTo>
                      <a:pt x="16" y="12"/>
                      <a:pt x="15" y="12"/>
                      <a:pt x="15" y="13"/>
                    </a:cubicBezTo>
                    <a:cubicBezTo>
                      <a:pt x="7" y="21"/>
                      <a:pt x="0" y="35"/>
                      <a:pt x="12" y="42"/>
                    </a:cubicBezTo>
                    <a:cubicBezTo>
                      <a:pt x="15" y="43"/>
                      <a:pt x="18" y="44"/>
                      <a:pt x="22" y="44"/>
                    </a:cubicBezTo>
                    <a:cubicBezTo>
                      <a:pt x="30" y="44"/>
                      <a:pt x="38" y="41"/>
                      <a:pt x="44" y="35"/>
                    </a:cubicBezTo>
                    <a:cubicBezTo>
                      <a:pt x="45" y="35"/>
                      <a:pt x="46" y="34"/>
                      <a:pt x="47" y="33"/>
                    </a:cubicBezTo>
                    <a:cubicBezTo>
                      <a:pt x="55" y="26"/>
                      <a:pt x="59" y="17"/>
                      <a:pt x="57" y="9"/>
                    </a:cubicBezTo>
                    <a:cubicBezTo>
                      <a:pt x="55" y="5"/>
                      <a:pt x="53" y="4"/>
                      <a:pt x="52" y="3"/>
                    </a:cubicBezTo>
                    <a:cubicBezTo>
                      <a:pt x="52" y="3"/>
                      <a:pt x="52" y="3"/>
                      <a:pt x="52" y="3"/>
                    </a:cubicBezTo>
                    <a:cubicBezTo>
                      <a:pt x="52" y="3"/>
                      <a:pt x="51" y="2"/>
                      <a:pt x="51" y="2"/>
                    </a:cubicBezTo>
                    <a:cubicBezTo>
                      <a:pt x="48" y="1"/>
                      <a:pt x="45"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2" name="Freeform 334"/>
              <p:cNvSpPr>
                <a:spLocks/>
              </p:cNvSpPr>
              <p:nvPr/>
            </p:nvSpPr>
            <p:spPr bwMode="auto">
              <a:xfrm>
                <a:off x="619" y="3199"/>
                <a:ext cx="27" cy="18"/>
              </a:xfrm>
              <a:custGeom>
                <a:avLst/>
                <a:gdLst>
                  <a:gd name="T0" fmla="*/ 10 w 17"/>
                  <a:gd name="T1" fmla="*/ 0 h 12"/>
                  <a:gd name="T2" fmla="*/ 7 w 17"/>
                  <a:gd name="T3" fmla="*/ 1 h 12"/>
                  <a:gd name="T4" fmla="*/ 4 w 17"/>
                  <a:gd name="T5" fmla="*/ 3 h 12"/>
                  <a:gd name="T6" fmla="*/ 4 w 17"/>
                  <a:gd name="T7" fmla="*/ 3 h 12"/>
                  <a:gd name="T8" fmla="*/ 4 w 17"/>
                  <a:gd name="T9" fmla="*/ 3 h 12"/>
                  <a:gd name="T10" fmla="*/ 3 w 17"/>
                  <a:gd name="T11" fmla="*/ 3 h 12"/>
                  <a:gd name="T12" fmla="*/ 0 w 17"/>
                  <a:gd name="T13" fmla="*/ 8 h 12"/>
                  <a:gd name="T14" fmla="*/ 0 w 17"/>
                  <a:gd name="T15" fmla="*/ 10 h 12"/>
                  <a:gd name="T16" fmla="*/ 1 w 17"/>
                  <a:gd name="T17" fmla="*/ 11 h 12"/>
                  <a:gd name="T18" fmla="*/ 2 w 17"/>
                  <a:gd name="T19" fmla="*/ 12 h 12"/>
                  <a:gd name="T20" fmla="*/ 5 w 17"/>
                  <a:gd name="T21" fmla="*/ 12 h 12"/>
                  <a:gd name="T22" fmla="*/ 5 w 17"/>
                  <a:gd name="T23" fmla="*/ 12 h 12"/>
                  <a:gd name="T24" fmla="*/ 5 w 17"/>
                  <a:gd name="T25" fmla="*/ 12 h 12"/>
                  <a:gd name="T26" fmla="*/ 13 w 17"/>
                  <a:gd name="T27" fmla="*/ 1 h 12"/>
                  <a:gd name="T28" fmla="*/ 13 w 17"/>
                  <a:gd name="T29" fmla="*/ 1 h 12"/>
                  <a:gd name="T30" fmla="*/ 12 w 17"/>
                  <a:gd name="T31" fmla="*/ 0 h 12"/>
                  <a:gd name="T32" fmla="*/ 10 w 17"/>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2">
                    <a:moveTo>
                      <a:pt x="10" y="0"/>
                    </a:moveTo>
                    <a:cubicBezTo>
                      <a:pt x="9" y="0"/>
                      <a:pt x="8" y="0"/>
                      <a:pt x="7" y="1"/>
                    </a:cubicBezTo>
                    <a:cubicBezTo>
                      <a:pt x="6" y="1"/>
                      <a:pt x="5" y="2"/>
                      <a:pt x="4" y="3"/>
                    </a:cubicBezTo>
                    <a:cubicBezTo>
                      <a:pt x="4" y="3"/>
                      <a:pt x="4" y="3"/>
                      <a:pt x="4" y="3"/>
                    </a:cubicBezTo>
                    <a:cubicBezTo>
                      <a:pt x="4" y="3"/>
                      <a:pt x="4" y="3"/>
                      <a:pt x="4" y="3"/>
                    </a:cubicBezTo>
                    <a:cubicBezTo>
                      <a:pt x="3" y="3"/>
                      <a:pt x="3" y="3"/>
                      <a:pt x="3" y="3"/>
                    </a:cubicBezTo>
                    <a:cubicBezTo>
                      <a:pt x="2" y="5"/>
                      <a:pt x="1" y="6"/>
                      <a:pt x="0" y="8"/>
                    </a:cubicBezTo>
                    <a:cubicBezTo>
                      <a:pt x="0" y="9"/>
                      <a:pt x="0" y="9"/>
                      <a:pt x="0" y="10"/>
                    </a:cubicBezTo>
                    <a:cubicBezTo>
                      <a:pt x="0" y="10"/>
                      <a:pt x="1" y="11"/>
                      <a:pt x="1" y="11"/>
                    </a:cubicBezTo>
                    <a:cubicBezTo>
                      <a:pt x="2" y="12"/>
                      <a:pt x="2" y="12"/>
                      <a:pt x="2" y="12"/>
                    </a:cubicBezTo>
                    <a:cubicBezTo>
                      <a:pt x="3" y="12"/>
                      <a:pt x="4" y="12"/>
                      <a:pt x="5" y="12"/>
                    </a:cubicBezTo>
                    <a:cubicBezTo>
                      <a:pt x="5" y="12"/>
                      <a:pt x="5" y="12"/>
                      <a:pt x="5" y="12"/>
                    </a:cubicBezTo>
                    <a:cubicBezTo>
                      <a:pt x="5" y="12"/>
                      <a:pt x="5" y="12"/>
                      <a:pt x="5" y="12"/>
                    </a:cubicBezTo>
                    <a:cubicBezTo>
                      <a:pt x="11" y="12"/>
                      <a:pt x="17" y="5"/>
                      <a:pt x="13" y="1"/>
                    </a:cubicBezTo>
                    <a:cubicBezTo>
                      <a:pt x="13" y="1"/>
                      <a:pt x="13" y="1"/>
                      <a:pt x="13" y="1"/>
                    </a:cubicBezTo>
                    <a:cubicBezTo>
                      <a:pt x="13" y="1"/>
                      <a:pt x="12" y="1"/>
                      <a:pt x="12" y="0"/>
                    </a:cubicBezTo>
                    <a:cubicBezTo>
                      <a:pt x="11" y="0"/>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3" name="Freeform 335"/>
              <p:cNvSpPr>
                <a:spLocks noEditPoints="1"/>
              </p:cNvSpPr>
              <p:nvPr/>
            </p:nvSpPr>
            <p:spPr bwMode="auto">
              <a:xfrm>
                <a:off x="610" y="3194"/>
                <a:ext cx="39" cy="28"/>
              </a:xfrm>
              <a:custGeom>
                <a:avLst/>
                <a:gdLst>
                  <a:gd name="T0" fmla="*/ 13 w 25"/>
                  <a:gd name="T1" fmla="*/ 4 h 18"/>
                  <a:gd name="T2" fmla="*/ 16 w 25"/>
                  <a:gd name="T3" fmla="*/ 3 h 18"/>
                  <a:gd name="T4" fmla="*/ 18 w 25"/>
                  <a:gd name="T5" fmla="*/ 3 h 18"/>
                  <a:gd name="T6" fmla="*/ 19 w 25"/>
                  <a:gd name="T7" fmla="*/ 4 h 18"/>
                  <a:gd name="T8" fmla="*/ 19 w 25"/>
                  <a:gd name="T9" fmla="*/ 4 h 18"/>
                  <a:gd name="T10" fmla="*/ 19 w 25"/>
                  <a:gd name="T11" fmla="*/ 4 h 18"/>
                  <a:gd name="T12" fmla="*/ 11 w 25"/>
                  <a:gd name="T13" fmla="*/ 15 h 18"/>
                  <a:gd name="T14" fmla="*/ 11 w 25"/>
                  <a:gd name="T15" fmla="*/ 15 h 18"/>
                  <a:gd name="T16" fmla="*/ 10 w 25"/>
                  <a:gd name="T17" fmla="*/ 15 h 18"/>
                  <a:gd name="T18" fmla="*/ 8 w 25"/>
                  <a:gd name="T19" fmla="*/ 15 h 18"/>
                  <a:gd name="T20" fmla="*/ 7 w 25"/>
                  <a:gd name="T21" fmla="*/ 14 h 18"/>
                  <a:gd name="T22" fmla="*/ 6 w 25"/>
                  <a:gd name="T23" fmla="*/ 13 h 18"/>
                  <a:gd name="T24" fmla="*/ 6 w 25"/>
                  <a:gd name="T25" fmla="*/ 11 h 18"/>
                  <a:gd name="T26" fmla="*/ 8 w 25"/>
                  <a:gd name="T27" fmla="*/ 7 h 18"/>
                  <a:gd name="T28" fmla="*/ 9 w 25"/>
                  <a:gd name="T29" fmla="*/ 6 h 18"/>
                  <a:gd name="T30" fmla="*/ 10 w 25"/>
                  <a:gd name="T31" fmla="*/ 6 h 18"/>
                  <a:gd name="T32" fmla="*/ 10 w 25"/>
                  <a:gd name="T33" fmla="*/ 6 h 18"/>
                  <a:gd name="T34" fmla="*/ 10 w 25"/>
                  <a:gd name="T35" fmla="*/ 6 h 18"/>
                  <a:gd name="T36" fmla="*/ 13 w 25"/>
                  <a:gd name="T37" fmla="*/ 4 h 18"/>
                  <a:gd name="T38" fmla="*/ 18 w 25"/>
                  <a:gd name="T39" fmla="*/ 0 h 18"/>
                  <a:gd name="T40" fmla="*/ 8 w 25"/>
                  <a:gd name="T41" fmla="*/ 4 h 18"/>
                  <a:gd name="T42" fmla="*/ 8 w 25"/>
                  <a:gd name="T43" fmla="*/ 4 h 18"/>
                  <a:gd name="T44" fmla="*/ 8 w 25"/>
                  <a:gd name="T45" fmla="*/ 4 h 18"/>
                  <a:gd name="T46" fmla="*/ 8 w 25"/>
                  <a:gd name="T47" fmla="*/ 4 h 18"/>
                  <a:gd name="T48" fmla="*/ 8 w 25"/>
                  <a:gd name="T49" fmla="*/ 4 h 18"/>
                  <a:gd name="T50" fmla="*/ 7 w 25"/>
                  <a:gd name="T51" fmla="*/ 5 h 18"/>
                  <a:gd name="T52" fmla="*/ 5 w 25"/>
                  <a:gd name="T53" fmla="*/ 18 h 18"/>
                  <a:gd name="T54" fmla="*/ 9 w 25"/>
                  <a:gd name="T55" fmla="*/ 18 h 18"/>
                  <a:gd name="T56" fmla="*/ 10 w 25"/>
                  <a:gd name="T57" fmla="*/ 18 h 18"/>
                  <a:gd name="T58" fmla="*/ 21 w 25"/>
                  <a:gd name="T59" fmla="*/ 13 h 18"/>
                  <a:gd name="T60" fmla="*/ 23 w 25"/>
                  <a:gd name="T61" fmla="*/ 9 h 18"/>
                  <a:gd name="T62" fmla="*/ 24 w 25"/>
                  <a:gd name="T63" fmla="*/ 4 h 18"/>
                  <a:gd name="T64" fmla="*/ 18 w 25"/>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8">
                    <a:moveTo>
                      <a:pt x="13" y="4"/>
                    </a:moveTo>
                    <a:cubicBezTo>
                      <a:pt x="14" y="3"/>
                      <a:pt x="15" y="3"/>
                      <a:pt x="16" y="3"/>
                    </a:cubicBezTo>
                    <a:cubicBezTo>
                      <a:pt x="17" y="3"/>
                      <a:pt x="17" y="3"/>
                      <a:pt x="18" y="3"/>
                    </a:cubicBezTo>
                    <a:cubicBezTo>
                      <a:pt x="18" y="4"/>
                      <a:pt x="19" y="4"/>
                      <a:pt x="19" y="4"/>
                    </a:cubicBezTo>
                    <a:cubicBezTo>
                      <a:pt x="19" y="4"/>
                      <a:pt x="19" y="4"/>
                      <a:pt x="19" y="4"/>
                    </a:cubicBezTo>
                    <a:cubicBezTo>
                      <a:pt x="19" y="4"/>
                      <a:pt x="19" y="4"/>
                      <a:pt x="19" y="4"/>
                    </a:cubicBezTo>
                    <a:cubicBezTo>
                      <a:pt x="23" y="8"/>
                      <a:pt x="17" y="15"/>
                      <a:pt x="11" y="15"/>
                    </a:cubicBezTo>
                    <a:cubicBezTo>
                      <a:pt x="11" y="15"/>
                      <a:pt x="11" y="15"/>
                      <a:pt x="11" y="15"/>
                    </a:cubicBezTo>
                    <a:cubicBezTo>
                      <a:pt x="11" y="15"/>
                      <a:pt x="11" y="15"/>
                      <a:pt x="10" y="15"/>
                    </a:cubicBezTo>
                    <a:cubicBezTo>
                      <a:pt x="9" y="15"/>
                      <a:pt x="8" y="15"/>
                      <a:pt x="8" y="15"/>
                    </a:cubicBezTo>
                    <a:cubicBezTo>
                      <a:pt x="8" y="15"/>
                      <a:pt x="8" y="15"/>
                      <a:pt x="7" y="14"/>
                    </a:cubicBezTo>
                    <a:cubicBezTo>
                      <a:pt x="7" y="14"/>
                      <a:pt x="6" y="13"/>
                      <a:pt x="6" y="13"/>
                    </a:cubicBezTo>
                    <a:cubicBezTo>
                      <a:pt x="6" y="12"/>
                      <a:pt x="6" y="12"/>
                      <a:pt x="6" y="11"/>
                    </a:cubicBezTo>
                    <a:cubicBezTo>
                      <a:pt x="6" y="10"/>
                      <a:pt x="7" y="9"/>
                      <a:pt x="8" y="7"/>
                    </a:cubicBezTo>
                    <a:cubicBezTo>
                      <a:pt x="8" y="7"/>
                      <a:pt x="9" y="7"/>
                      <a:pt x="9" y="6"/>
                    </a:cubicBezTo>
                    <a:cubicBezTo>
                      <a:pt x="9" y="6"/>
                      <a:pt x="9" y="6"/>
                      <a:pt x="10" y="6"/>
                    </a:cubicBezTo>
                    <a:cubicBezTo>
                      <a:pt x="10" y="6"/>
                      <a:pt x="10" y="6"/>
                      <a:pt x="10" y="6"/>
                    </a:cubicBezTo>
                    <a:cubicBezTo>
                      <a:pt x="10" y="6"/>
                      <a:pt x="10" y="6"/>
                      <a:pt x="10" y="6"/>
                    </a:cubicBezTo>
                    <a:cubicBezTo>
                      <a:pt x="11" y="5"/>
                      <a:pt x="12" y="4"/>
                      <a:pt x="13" y="4"/>
                    </a:cubicBezTo>
                    <a:moveTo>
                      <a:pt x="18" y="0"/>
                    </a:moveTo>
                    <a:cubicBezTo>
                      <a:pt x="15" y="0"/>
                      <a:pt x="11" y="1"/>
                      <a:pt x="8" y="4"/>
                    </a:cubicBezTo>
                    <a:cubicBezTo>
                      <a:pt x="8" y="4"/>
                      <a:pt x="8" y="4"/>
                      <a:pt x="8" y="4"/>
                    </a:cubicBezTo>
                    <a:cubicBezTo>
                      <a:pt x="8" y="4"/>
                      <a:pt x="8" y="4"/>
                      <a:pt x="8" y="4"/>
                    </a:cubicBezTo>
                    <a:cubicBezTo>
                      <a:pt x="8" y="4"/>
                      <a:pt x="8" y="4"/>
                      <a:pt x="8" y="4"/>
                    </a:cubicBezTo>
                    <a:cubicBezTo>
                      <a:pt x="8" y="4"/>
                      <a:pt x="8" y="4"/>
                      <a:pt x="8" y="4"/>
                    </a:cubicBezTo>
                    <a:cubicBezTo>
                      <a:pt x="8" y="4"/>
                      <a:pt x="7" y="4"/>
                      <a:pt x="7" y="5"/>
                    </a:cubicBezTo>
                    <a:cubicBezTo>
                      <a:pt x="3" y="8"/>
                      <a:pt x="0" y="15"/>
                      <a:pt x="5" y="18"/>
                    </a:cubicBezTo>
                    <a:cubicBezTo>
                      <a:pt x="7" y="18"/>
                      <a:pt x="8" y="18"/>
                      <a:pt x="9" y="18"/>
                    </a:cubicBezTo>
                    <a:cubicBezTo>
                      <a:pt x="10" y="18"/>
                      <a:pt x="10" y="18"/>
                      <a:pt x="10" y="18"/>
                    </a:cubicBezTo>
                    <a:cubicBezTo>
                      <a:pt x="14" y="18"/>
                      <a:pt x="18" y="16"/>
                      <a:pt x="21" y="13"/>
                    </a:cubicBezTo>
                    <a:cubicBezTo>
                      <a:pt x="22" y="12"/>
                      <a:pt x="23" y="10"/>
                      <a:pt x="23" y="9"/>
                    </a:cubicBezTo>
                    <a:cubicBezTo>
                      <a:pt x="24" y="7"/>
                      <a:pt x="25" y="5"/>
                      <a:pt x="24" y="4"/>
                    </a:cubicBezTo>
                    <a:cubicBezTo>
                      <a:pt x="23"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4" name="Freeform 336"/>
              <p:cNvSpPr>
                <a:spLocks noEditPoints="1"/>
              </p:cNvSpPr>
              <p:nvPr/>
            </p:nvSpPr>
            <p:spPr bwMode="auto">
              <a:xfrm>
                <a:off x="1066" y="2453"/>
                <a:ext cx="84" cy="78"/>
              </a:xfrm>
              <a:custGeom>
                <a:avLst/>
                <a:gdLst>
                  <a:gd name="T0" fmla="*/ 25 w 54"/>
                  <a:gd name="T1" fmla="*/ 13 h 50"/>
                  <a:gd name="T2" fmla="*/ 29 w 54"/>
                  <a:gd name="T3" fmla="*/ 13 h 50"/>
                  <a:gd name="T4" fmla="*/ 30 w 54"/>
                  <a:gd name="T5" fmla="*/ 13 h 50"/>
                  <a:gd name="T6" fmla="*/ 34 w 54"/>
                  <a:gd name="T7" fmla="*/ 14 h 50"/>
                  <a:gd name="T8" fmla="*/ 34 w 54"/>
                  <a:gd name="T9" fmla="*/ 15 h 50"/>
                  <a:gd name="T10" fmla="*/ 35 w 54"/>
                  <a:gd name="T11" fmla="*/ 15 h 50"/>
                  <a:gd name="T12" fmla="*/ 38 w 54"/>
                  <a:gd name="T13" fmla="*/ 20 h 50"/>
                  <a:gd name="T14" fmla="*/ 39 w 54"/>
                  <a:gd name="T15" fmla="*/ 21 h 50"/>
                  <a:gd name="T16" fmla="*/ 28 w 54"/>
                  <a:gd name="T17" fmla="*/ 37 h 50"/>
                  <a:gd name="T18" fmla="*/ 26 w 54"/>
                  <a:gd name="T19" fmla="*/ 37 h 50"/>
                  <a:gd name="T20" fmla="*/ 19 w 54"/>
                  <a:gd name="T21" fmla="*/ 18 h 50"/>
                  <a:gd name="T22" fmla="*/ 19 w 54"/>
                  <a:gd name="T23" fmla="*/ 18 h 50"/>
                  <a:gd name="T24" fmla="*/ 19 w 54"/>
                  <a:gd name="T25" fmla="*/ 18 h 50"/>
                  <a:gd name="T26" fmla="*/ 19 w 54"/>
                  <a:gd name="T27" fmla="*/ 18 h 50"/>
                  <a:gd name="T28" fmla="*/ 19 w 54"/>
                  <a:gd name="T29" fmla="*/ 18 h 50"/>
                  <a:gd name="T30" fmla="*/ 19 w 54"/>
                  <a:gd name="T31" fmla="*/ 18 h 50"/>
                  <a:gd name="T32" fmla="*/ 25 w 54"/>
                  <a:gd name="T33" fmla="*/ 13 h 50"/>
                  <a:gd name="T34" fmla="*/ 30 w 54"/>
                  <a:gd name="T35" fmla="*/ 0 h 50"/>
                  <a:gd name="T36" fmla="*/ 23 w 54"/>
                  <a:gd name="T37" fmla="*/ 1 h 50"/>
                  <a:gd name="T38" fmla="*/ 10 w 54"/>
                  <a:gd name="T39" fmla="*/ 10 h 50"/>
                  <a:gd name="T40" fmla="*/ 10 w 54"/>
                  <a:gd name="T41" fmla="*/ 10 h 50"/>
                  <a:gd name="T42" fmla="*/ 10 w 54"/>
                  <a:gd name="T43" fmla="*/ 10 h 50"/>
                  <a:gd name="T44" fmla="*/ 10 w 54"/>
                  <a:gd name="T45" fmla="*/ 10 h 50"/>
                  <a:gd name="T46" fmla="*/ 15 w 54"/>
                  <a:gd name="T47" fmla="*/ 47 h 50"/>
                  <a:gd name="T48" fmla="*/ 26 w 54"/>
                  <a:gd name="T49" fmla="*/ 50 h 50"/>
                  <a:gd name="T50" fmla="*/ 51 w 54"/>
                  <a:gd name="T51" fmla="*/ 18 h 50"/>
                  <a:gd name="T52" fmla="*/ 42 w 54"/>
                  <a:gd name="T53" fmla="*/ 3 h 50"/>
                  <a:gd name="T54" fmla="*/ 31 w 54"/>
                  <a:gd name="T55" fmla="*/ 0 h 50"/>
                  <a:gd name="T56" fmla="*/ 30 w 54"/>
                  <a:gd name="T5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0">
                    <a:moveTo>
                      <a:pt x="25" y="13"/>
                    </a:moveTo>
                    <a:cubicBezTo>
                      <a:pt x="26" y="13"/>
                      <a:pt x="27" y="13"/>
                      <a:pt x="29" y="13"/>
                    </a:cubicBezTo>
                    <a:cubicBezTo>
                      <a:pt x="29" y="13"/>
                      <a:pt x="30" y="13"/>
                      <a:pt x="30" y="13"/>
                    </a:cubicBezTo>
                    <a:cubicBezTo>
                      <a:pt x="32" y="13"/>
                      <a:pt x="33" y="14"/>
                      <a:pt x="34" y="14"/>
                    </a:cubicBezTo>
                    <a:cubicBezTo>
                      <a:pt x="34" y="14"/>
                      <a:pt x="34" y="15"/>
                      <a:pt x="34" y="15"/>
                    </a:cubicBezTo>
                    <a:cubicBezTo>
                      <a:pt x="34" y="15"/>
                      <a:pt x="35" y="15"/>
                      <a:pt x="35" y="15"/>
                    </a:cubicBezTo>
                    <a:cubicBezTo>
                      <a:pt x="36" y="16"/>
                      <a:pt x="38" y="18"/>
                      <a:pt x="38" y="20"/>
                    </a:cubicBezTo>
                    <a:cubicBezTo>
                      <a:pt x="39" y="20"/>
                      <a:pt x="39" y="21"/>
                      <a:pt x="39" y="21"/>
                    </a:cubicBezTo>
                    <a:cubicBezTo>
                      <a:pt x="40" y="28"/>
                      <a:pt x="36" y="36"/>
                      <a:pt x="28" y="37"/>
                    </a:cubicBezTo>
                    <a:cubicBezTo>
                      <a:pt x="28" y="37"/>
                      <a:pt x="27" y="37"/>
                      <a:pt x="26" y="37"/>
                    </a:cubicBezTo>
                    <a:cubicBezTo>
                      <a:pt x="17" y="37"/>
                      <a:pt x="13" y="26"/>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21" y="16"/>
                      <a:pt x="23" y="14"/>
                      <a:pt x="25" y="13"/>
                    </a:cubicBezTo>
                    <a:moveTo>
                      <a:pt x="30" y="0"/>
                    </a:moveTo>
                    <a:cubicBezTo>
                      <a:pt x="28" y="0"/>
                      <a:pt x="26" y="0"/>
                      <a:pt x="23" y="1"/>
                    </a:cubicBezTo>
                    <a:cubicBezTo>
                      <a:pt x="18" y="3"/>
                      <a:pt x="13" y="6"/>
                      <a:pt x="10" y="10"/>
                    </a:cubicBezTo>
                    <a:cubicBezTo>
                      <a:pt x="10" y="10"/>
                      <a:pt x="10" y="10"/>
                      <a:pt x="10" y="10"/>
                    </a:cubicBezTo>
                    <a:cubicBezTo>
                      <a:pt x="10" y="10"/>
                      <a:pt x="10" y="10"/>
                      <a:pt x="10" y="10"/>
                    </a:cubicBezTo>
                    <a:cubicBezTo>
                      <a:pt x="10" y="10"/>
                      <a:pt x="10" y="10"/>
                      <a:pt x="10" y="10"/>
                    </a:cubicBezTo>
                    <a:cubicBezTo>
                      <a:pt x="3" y="20"/>
                      <a:pt x="0" y="38"/>
                      <a:pt x="15" y="47"/>
                    </a:cubicBezTo>
                    <a:cubicBezTo>
                      <a:pt x="19" y="49"/>
                      <a:pt x="22" y="50"/>
                      <a:pt x="26" y="50"/>
                    </a:cubicBezTo>
                    <a:cubicBezTo>
                      <a:pt x="41" y="50"/>
                      <a:pt x="54" y="33"/>
                      <a:pt x="51" y="18"/>
                    </a:cubicBezTo>
                    <a:cubicBezTo>
                      <a:pt x="50" y="12"/>
                      <a:pt x="47" y="7"/>
                      <a:pt x="42" y="3"/>
                    </a:cubicBezTo>
                    <a:cubicBezTo>
                      <a:pt x="38" y="1"/>
                      <a:pt x="34" y="0"/>
                      <a:pt x="31" y="0"/>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5" name="Freeform 337"/>
              <p:cNvSpPr>
                <a:spLocks noEditPoints="1"/>
              </p:cNvSpPr>
              <p:nvPr/>
            </p:nvSpPr>
            <p:spPr bwMode="auto">
              <a:xfrm>
                <a:off x="1062" y="2447"/>
                <a:ext cx="91" cy="90"/>
              </a:xfrm>
              <a:custGeom>
                <a:avLst/>
                <a:gdLst>
                  <a:gd name="T0" fmla="*/ 26 w 59"/>
                  <a:gd name="T1" fmla="*/ 5 h 58"/>
                  <a:gd name="T2" fmla="*/ 33 w 59"/>
                  <a:gd name="T3" fmla="*/ 4 h 58"/>
                  <a:gd name="T4" fmla="*/ 34 w 59"/>
                  <a:gd name="T5" fmla="*/ 4 h 58"/>
                  <a:gd name="T6" fmla="*/ 45 w 59"/>
                  <a:gd name="T7" fmla="*/ 7 h 58"/>
                  <a:gd name="T8" fmla="*/ 54 w 59"/>
                  <a:gd name="T9" fmla="*/ 22 h 58"/>
                  <a:gd name="T10" fmla="*/ 32 w 59"/>
                  <a:gd name="T11" fmla="*/ 54 h 58"/>
                  <a:gd name="T12" fmla="*/ 28 w 59"/>
                  <a:gd name="T13" fmla="*/ 54 h 58"/>
                  <a:gd name="T14" fmla="*/ 13 w 59"/>
                  <a:gd name="T15" fmla="*/ 14 h 58"/>
                  <a:gd name="T16" fmla="*/ 13 w 59"/>
                  <a:gd name="T17" fmla="*/ 14 h 58"/>
                  <a:gd name="T18" fmla="*/ 13 w 59"/>
                  <a:gd name="T19" fmla="*/ 14 h 58"/>
                  <a:gd name="T20" fmla="*/ 13 w 59"/>
                  <a:gd name="T21" fmla="*/ 14 h 58"/>
                  <a:gd name="T22" fmla="*/ 26 w 59"/>
                  <a:gd name="T23" fmla="*/ 5 h 58"/>
                  <a:gd name="T24" fmla="*/ 33 w 59"/>
                  <a:gd name="T25" fmla="*/ 0 h 58"/>
                  <a:gd name="T26" fmla="*/ 9 w 59"/>
                  <a:gd name="T27" fmla="*/ 13 h 58"/>
                  <a:gd name="T28" fmla="*/ 9 w 59"/>
                  <a:gd name="T29" fmla="*/ 14 h 58"/>
                  <a:gd name="T30" fmla="*/ 8 w 59"/>
                  <a:gd name="T31" fmla="*/ 14 h 58"/>
                  <a:gd name="T32" fmla="*/ 14 w 59"/>
                  <a:gd name="T33" fmla="*/ 54 h 58"/>
                  <a:gd name="T34" fmla="*/ 15 w 59"/>
                  <a:gd name="T35" fmla="*/ 54 h 58"/>
                  <a:gd name="T36" fmla="*/ 15 w 59"/>
                  <a:gd name="T37" fmla="*/ 54 h 58"/>
                  <a:gd name="T38" fmla="*/ 28 w 59"/>
                  <a:gd name="T39" fmla="*/ 58 h 58"/>
                  <a:gd name="T40" fmla="*/ 52 w 59"/>
                  <a:gd name="T41" fmla="*/ 44 h 58"/>
                  <a:gd name="T42" fmla="*/ 54 w 59"/>
                  <a:gd name="T43" fmla="*/ 41 h 58"/>
                  <a:gd name="T44" fmla="*/ 57 w 59"/>
                  <a:gd name="T45" fmla="*/ 20 h 58"/>
                  <a:gd name="T46" fmla="*/ 45 w 59"/>
                  <a:gd name="T47" fmla="*/ 3 h 58"/>
                  <a:gd name="T48" fmla="*/ 33 w 59"/>
                  <a:gd name="T4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58">
                    <a:moveTo>
                      <a:pt x="26" y="5"/>
                    </a:moveTo>
                    <a:cubicBezTo>
                      <a:pt x="28" y="4"/>
                      <a:pt x="30" y="4"/>
                      <a:pt x="33" y="4"/>
                    </a:cubicBezTo>
                    <a:cubicBezTo>
                      <a:pt x="33" y="4"/>
                      <a:pt x="33" y="4"/>
                      <a:pt x="34" y="4"/>
                    </a:cubicBezTo>
                    <a:cubicBezTo>
                      <a:pt x="37" y="4"/>
                      <a:pt x="41" y="5"/>
                      <a:pt x="45" y="7"/>
                    </a:cubicBezTo>
                    <a:cubicBezTo>
                      <a:pt x="50" y="11"/>
                      <a:pt x="53" y="16"/>
                      <a:pt x="54" y="22"/>
                    </a:cubicBezTo>
                    <a:cubicBezTo>
                      <a:pt x="56" y="36"/>
                      <a:pt x="46" y="51"/>
                      <a:pt x="32" y="54"/>
                    </a:cubicBezTo>
                    <a:cubicBezTo>
                      <a:pt x="30" y="54"/>
                      <a:pt x="29" y="54"/>
                      <a:pt x="28" y="54"/>
                    </a:cubicBezTo>
                    <a:cubicBezTo>
                      <a:pt x="9" y="54"/>
                      <a:pt x="0" y="31"/>
                      <a:pt x="13" y="14"/>
                    </a:cubicBezTo>
                    <a:cubicBezTo>
                      <a:pt x="13" y="14"/>
                      <a:pt x="13" y="14"/>
                      <a:pt x="13" y="14"/>
                    </a:cubicBezTo>
                    <a:cubicBezTo>
                      <a:pt x="13" y="14"/>
                      <a:pt x="13" y="14"/>
                      <a:pt x="13" y="14"/>
                    </a:cubicBezTo>
                    <a:cubicBezTo>
                      <a:pt x="13" y="14"/>
                      <a:pt x="13" y="14"/>
                      <a:pt x="13" y="14"/>
                    </a:cubicBezTo>
                    <a:cubicBezTo>
                      <a:pt x="16" y="10"/>
                      <a:pt x="21" y="7"/>
                      <a:pt x="26" y="5"/>
                    </a:cubicBezTo>
                    <a:moveTo>
                      <a:pt x="33" y="0"/>
                    </a:moveTo>
                    <a:cubicBezTo>
                      <a:pt x="22" y="0"/>
                      <a:pt x="13" y="7"/>
                      <a:pt x="9" y="13"/>
                    </a:cubicBezTo>
                    <a:cubicBezTo>
                      <a:pt x="9" y="13"/>
                      <a:pt x="9" y="13"/>
                      <a:pt x="9" y="14"/>
                    </a:cubicBezTo>
                    <a:cubicBezTo>
                      <a:pt x="9" y="14"/>
                      <a:pt x="9" y="14"/>
                      <a:pt x="8" y="14"/>
                    </a:cubicBezTo>
                    <a:cubicBezTo>
                      <a:pt x="0" y="28"/>
                      <a:pt x="2" y="45"/>
                      <a:pt x="14" y="54"/>
                    </a:cubicBezTo>
                    <a:cubicBezTo>
                      <a:pt x="14" y="54"/>
                      <a:pt x="14" y="54"/>
                      <a:pt x="15" y="54"/>
                    </a:cubicBezTo>
                    <a:cubicBezTo>
                      <a:pt x="15" y="54"/>
                      <a:pt x="15" y="54"/>
                      <a:pt x="15" y="54"/>
                    </a:cubicBezTo>
                    <a:cubicBezTo>
                      <a:pt x="19" y="57"/>
                      <a:pt x="23" y="58"/>
                      <a:pt x="28" y="58"/>
                    </a:cubicBezTo>
                    <a:cubicBezTo>
                      <a:pt x="37" y="58"/>
                      <a:pt x="46" y="52"/>
                      <a:pt x="52" y="44"/>
                    </a:cubicBezTo>
                    <a:cubicBezTo>
                      <a:pt x="53" y="43"/>
                      <a:pt x="54" y="42"/>
                      <a:pt x="54" y="41"/>
                    </a:cubicBezTo>
                    <a:cubicBezTo>
                      <a:pt x="57" y="35"/>
                      <a:pt x="59" y="28"/>
                      <a:pt x="57" y="20"/>
                    </a:cubicBezTo>
                    <a:cubicBezTo>
                      <a:pt x="55" y="9"/>
                      <a:pt x="48" y="5"/>
                      <a:pt x="45" y="3"/>
                    </a:cubicBezTo>
                    <a:cubicBezTo>
                      <a:pt x="40" y="1"/>
                      <a:pt x="36" y="0"/>
                      <a:pt x="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6" name="Freeform 338"/>
              <p:cNvSpPr>
                <a:spLocks/>
              </p:cNvSpPr>
              <p:nvPr/>
            </p:nvSpPr>
            <p:spPr bwMode="auto">
              <a:xfrm>
                <a:off x="1096" y="2480"/>
                <a:ext cx="26" cy="25"/>
              </a:xfrm>
              <a:custGeom>
                <a:avLst/>
                <a:gdLst>
                  <a:gd name="T0" fmla="*/ 9 w 17"/>
                  <a:gd name="T1" fmla="*/ 0 h 16"/>
                  <a:gd name="T2" fmla="*/ 3 w 17"/>
                  <a:gd name="T3" fmla="*/ 3 h 16"/>
                  <a:gd name="T4" fmla="*/ 3 w 17"/>
                  <a:gd name="T5" fmla="*/ 3 h 16"/>
                  <a:gd name="T6" fmla="*/ 3 w 17"/>
                  <a:gd name="T7" fmla="*/ 3 h 16"/>
                  <a:gd name="T8" fmla="*/ 3 w 17"/>
                  <a:gd name="T9" fmla="*/ 3 h 16"/>
                  <a:gd name="T10" fmla="*/ 4 w 17"/>
                  <a:gd name="T11" fmla="*/ 15 h 16"/>
                  <a:gd name="T12" fmla="*/ 8 w 17"/>
                  <a:gd name="T13" fmla="*/ 16 h 16"/>
                  <a:gd name="T14" fmla="*/ 16 w 17"/>
                  <a:gd name="T15" fmla="*/ 6 h 16"/>
                  <a:gd name="T16" fmla="*/ 16 w 17"/>
                  <a:gd name="T17" fmla="*/ 5 h 16"/>
                  <a:gd name="T18" fmla="*/ 13 w 17"/>
                  <a:gd name="T19" fmla="*/ 1 h 16"/>
                  <a:gd name="T20" fmla="*/ 9 w 17"/>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6">
                    <a:moveTo>
                      <a:pt x="9" y="0"/>
                    </a:moveTo>
                    <a:cubicBezTo>
                      <a:pt x="6" y="0"/>
                      <a:pt x="4" y="2"/>
                      <a:pt x="3" y="3"/>
                    </a:cubicBezTo>
                    <a:cubicBezTo>
                      <a:pt x="3" y="3"/>
                      <a:pt x="3" y="3"/>
                      <a:pt x="3" y="3"/>
                    </a:cubicBezTo>
                    <a:cubicBezTo>
                      <a:pt x="3" y="3"/>
                      <a:pt x="3" y="3"/>
                      <a:pt x="3" y="3"/>
                    </a:cubicBezTo>
                    <a:cubicBezTo>
                      <a:pt x="3" y="3"/>
                      <a:pt x="3" y="3"/>
                      <a:pt x="3" y="3"/>
                    </a:cubicBezTo>
                    <a:cubicBezTo>
                      <a:pt x="1" y="6"/>
                      <a:pt x="0" y="11"/>
                      <a:pt x="4" y="15"/>
                    </a:cubicBezTo>
                    <a:cubicBezTo>
                      <a:pt x="5" y="16"/>
                      <a:pt x="7" y="16"/>
                      <a:pt x="8" y="16"/>
                    </a:cubicBezTo>
                    <a:cubicBezTo>
                      <a:pt x="13" y="16"/>
                      <a:pt x="17" y="11"/>
                      <a:pt x="16" y="6"/>
                    </a:cubicBezTo>
                    <a:cubicBezTo>
                      <a:pt x="16" y="6"/>
                      <a:pt x="16" y="6"/>
                      <a:pt x="16" y="5"/>
                    </a:cubicBezTo>
                    <a:cubicBezTo>
                      <a:pt x="16" y="4"/>
                      <a:pt x="15" y="2"/>
                      <a:pt x="13" y="1"/>
                    </a:cubicBezTo>
                    <a:cubicBezTo>
                      <a:pt x="12" y="0"/>
                      <a:pt x="1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7" name="Freeform 339"/>
              <p:cNvSpPr>
                <a:spLocks noEditPoints="1"/>
              </p:cNvSpPr>
              <p:nvPr/>
            </p:nvSpPr>
            <p:spPr bwMode="auto">
              <a:xfrm>
                <a:off x="1088" y="2473"/>
                <a:ext cx="42" cy="38"/>
              </a:xfrm>
              <a:custGeom>
                <a:avLst/>
                <a:gdLst>
                  <a:gd name="T0" fmla="*/ 8 w 27"/>
                  <a:gd name="T1" fmla="*/ 7 h 24"/>
                  <a:gd name="T2" fmla="*/ 14 w 27"/>
                  <a:gd name="T3" fmla="*/ 4 h 24"/>
                  <a:gd name="T4" fmla="*/ 18 w 27"/>
                  <a:gd name="T5" fmla="*/ 5 h 24"/>
                  <a:gd name="T6" fmla="*/ 21 w 27"/>
                  <a:gd name="T7" fmla="*/ 9 h 24"/>
                  <a:gd name="T8" fmla="*/ 14 w 27"/>
                  <a:gd name="T9" fmla="*/ 20 h 24"/>
                  <a:gd name="T10" fmla="*/ 13 w 27"/>
                  <a:gd name="T11" fmla="*/ 20 h 24"/>
                  <a:gd name="T12" fmla="*/ 8 w 27"/>
                  <a:gd name="T13" fmla="*/ 7 h 24"/>
                  <a:gd name="T14" fmla="*/ 8 w 27"/>
                  <a:gd name="T15" fmla="*/ 7 h 24"/>
                  <a:gd name="T16" fmla="*/ 8 w 27"/>
                  <a:gd name="T17" fmla="*/ 7 h 24"/>
                  <a:gd name="T18" fmla="*/ 8 w 27"/>
                  <a:gd name="T19" fmla="*/ 7 h 24"/>
                  <a:gd name="T20" fmla="*/ 15 w 27"/>
                  <a:gd name="T21" fmla="*/ 0 h 24"/>
                  <a:gd name="T22" fmla="*/ 11 w 27"/>
                  <a:gd name="T23" fmla="*/ 0 h 24"/>
                  <a:gd name="T24" fmla="*/ 5 w 27"/>
                  <a:gd name="T25" fmla="*/ 5 h 24"/>
                  <a:gd name="T26" fmla="*/ 5 w 27"/>
                  <a:gd name="T27" fmla="*/ 5 h 24"/>
                  <a:gd name="T28" fmla="*/ 5 w 27"/>
                  <a:gd name="T29" fmla="*/ 5 h 24"/>
                  <a:gd name="T30" fmla="*/ 5 w 27"/>
                  <a:gd name="T31" fmla="*/ 5 h 24"/>
                  <a:gd name="T32" fmla="*/ 5 w 27"/>
                  <a:gd name="T33" fmla="*/ 5 h 24"/>
                  <a:gd name="T34" fmla="*/ 5 w 27"/>
                  <a:gd name="T35" fmla="*/ 5 h 24"/>
                  <a:gd name="T36" fmla="*/ 8 w 27"/>
                  <a:gd name="T37" fmla="*/ 23 h 24"/>
                  <a:gd name="T38" fmla="*/ 13 w 27"/>
                  <a:gd name="T39" fmla="*/ 24 h 24"/>
                  <a:gd name="T40" fmla="*/ 25 w 27"/>
                  <a:gd name="T41" fmla="*/ 8 h 24"/>
                  <a:gd name="T42" fmla="*/ 24 w 27"/>
                  <a:gd name="T43" fmla="*/ 7 h 24"/>
                  <a:gd name="T44" fmla="*/ 21 w 27"/>
                  <a:gd name="T45" fmla="*/ 2 h 24"/>
                  <a:gd name="T46" fmla="*/ 20 w 27"/>
                  <a:gd name="T47" fmla="*/ 1 h 24"/>
                  <a:gd name="T48" fmla="*/ 16 w 27"/>
                  <a:gd name="T49" fmla="*/ 0 h 24"/>
                  <a:gd name="T50" fmla="*/ 15 w 27"/>
                  <a:gd name="T5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24">
                    <a:moveTo>
                      <a:pt x="8" y="7"/>
                    </a:moveTo>
                    <a:cubicBezTo>
                      <a:pt x="9" y="6"/>
                      <a:pt x="11" y="4"/>
                      <a:pt x="14" y="4"/>
                    </a:cubicBezTo>
                    <a:cubicBezTo>
                      <a:pt x="16" y="4"/>
                      <a:pt x="17" y="4"/>
                      <a:pt x="18" y="5"/>
                    </a:cubicBezTo>
                    <a:cubicBezTo>
                      <a:pt x="20" y="6"/>
                      <a:pt x="21" y="8"/>
                      <a:pt x="21" y="9"/>
                    </a:cubicBezTo>
                    <a:cubicBezTo>
                      <a:pt x="22" y="14"/>
                      <a:pt x="19" y="19"/>
                      <a:pt x="14" y="20"/>
                    </a:cubicBezTo>
                    <a:cubicBezTo>
                      <a:pt x="14" y="20"/>
                      <a:pt x="13" y="20"/>
                      <a:pt x="13" y="20"/>
                    </a:cubicBezTo>
                    <a:cubicBezTo>
                      <a:pt x="7" y="20"/>
                      <a:pt x="4" y="13"/>
                      <a:pt x="8" y="7"/>
                    </a:cubicBezTo>
                    <a:cubicBezTo>
                      <a:pt x="8" y="7"/>
                      <a:pt x="8" y="7"/>
                      <a:pt x="8" y="7"/>
                    </a:cubicBezTo>
                    <a:cubicBezTo>
                      <a:pt x="8" y="7"/>
                      <a:pt x="8" y="7"/>
                      <a:pt x="8" y="7"/>
                    </a:cubicBezTo>
                    <a:cubicBezTo>
                      <a:pt x="8" y="7"/>
                      <a:pt x="8" y="7"/>
                      <a:pt x="8" y="7"/>
                    </a:cubicBezTo>
                    <a:moveTo>
                      <a:pt x="15" y="0"/>
                    </a:moveTo>
                    <a:cubicBezTo>
                      <a:pt x="13" y="0"/>
                      <a:pt x="12" y="0"/>
                      <a:pt x="11" y="0"/>
                    </a:cubicBezTo>
                    <a:cubicBezTo>
                      <a:pt x="9" y="1"/>
                      <a:pt x="7" y="3"/>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1" y="9"/>
                      <a:pt x="0" y="18"/>
                      <a:pt x="8" y="23"/>
                    </a:cubicBezTo>
                    <a:cubicBezTo>
                      <a:pt x="9" y="24"/>
                      <a:pt x="11" y="24"/>
                      <a:pt x="13" y="24"/>
                    </a:cubicBezTo>
                    <a:cubicBezTo>
                      <a:pt x="20" y="24"/>
                      <a:pt x="27" y="16"/>
                      <a:pt x="25" y="8"/>
                    </a:cubicBezTo>
                    <a:cubicBezTo>
                      <a:pt x="25" y="8"/>
                      <a:pt x="25" y="7"/>
                      <a:pt x="24" y="7"/>
                    </a:cubicBezTo>
                    <a:cubicBezTo>
                      <a:pt x="24" y="5"/>
                      <a:pt x="22" y="3"/>
                      <a:pt x="21" y="2"/>
                    </a:cubicBezTo>
                    <a:cubicBezTo>
                      <a:pt x="20" y="2"/>
                      <a:pt x="20" y="2"/>
                      <a:pt x="20" y="1"/>
                    </a:cubicBezTo>
                    <a:cubicBezTo>
                      <a:pt x="19" y="1"/>
                      <a:pt x="18" y="0"/>
                      <a:pt x="16" y="0"/>
                    </a:cubicBezTo>
                    <a:cubicBezTo>
                      <a:pt x="16"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8" name="Freeform 340"/>
              <p:cNvSpPr>
                <a:spLocks noEditPoints="1"/>
              </p:cNvSpPr>
              <p:nvPr/>
            </p:nvSpPr>
            <p:spPr bwMode="auto">
              <a:xfrm>
                <a:off x="1702" y="1706"/>
                <a:ext cx="63" cy="77"/>
              </a:xfrm>
              <a:custGeom>
                <a:avLst/>
                <a:gdLst>
                  <a:gd name="T0" fmla="*/ 15 w 41"/>
                  <a:gd name="T1" fmla="*/ 13 h 49"/>
                  <a:gd name="T2" fmla="*/ 16 w 41"/>
                  <a:gd name="T3" fmla="*/ 13 h 49"/>
                  <a:gd name="T4" fmla="*/ 18 w 41"/>
                  <a:gd name="T5" fmla="*/ 13 h 49"/>
                  <a:gd name="T6" fmla="*/ 20 w 41"/>
                  <a:gd name="T7" fmla="*/ 14 h 49"/>
                  <a:gd name="T8" fmla="*/ 21 w 41"/>
                  <a:gd name="T9" fmla="*/ 15 h 49"/>
                  <a:gd name="T10" fmla="*/ 22 w 41"/>
                  <a:gd name="T11" fmla="*/ 15 h 49"/>
                  <a:gd name="T12" fmla="*/ 27 w 41"/>
                  <a:gd name="T13" fmla="*/ 23 h 49"/>
                  <a:gd name="T14" fmla="*/ 22 w 41"/>
                  <a:gd name="T15" fmla="*/ 36 h 49"/>
                  <a:gd name="T16" fmla="*/ 21 w 41"/>
                  <a:gd name="T17" fmla="*/ 36 h 49"/>
                  <a:gd name="T18" fmla="*/ 21 w 41"/>
                  <a:gd name="T19" fmla="*/ 37 h 49"/>
                  <a:gd name="T20" fmla="*/ 13 w 41"/>
                  <a:gd name="T21" fmla="*/ 31 h 49"/>
                  <a:gd name="T22" fmla="*/ 11 w 41"/>
                  <a:gd name="T23" fmla="*/ 26 h 49"/>
                  <a:gd name="T24" fmla="*/ 11 w 41"/>
                  <a:gd name="T25" fmla="*/ 17 h 49"/>
                  <a:gd name="T26" fmla="*/ 11 w 41"/>
                  <a:gd name="T27" fmla="*/ 17 h 49"/>
                  <a:gd name="T28" fmla="*/ 11 w 41"/>
                  <a:gd name="T29" fmla="*/ 16 h 49"/>
                  <a:gd name="T30" fmla="*/ 11 w 41"/>
                  <a:gd name="T31" fmla="*/ 16 h 49"/>
                  <a:gd name="T32" fmla="*/ 15 w 41"/>
                  <a:gd name="T33" fmla="*/ 13 h 49"/>
                  <a:gd name="T34" fmla="*/ 14 w 41"/>
                  <a:gd name="T35" fmla="*/ 0 h 49"/>
                  <a:gd name="T36" fmla="*/ 2 w 41"/>
                  <a:gd name="T37" fmla="*/ 10 h 49"/>
                  <a:gd name="T38" fmla="*/ 2 w 41"/>
                  <a:gd name="T39" fmla="*/ 10 h 49"/>
                  <a:gd name="T40" fmla="*/ 2 w 41"/>
                  <a:gd name="T41" fmla="*/ 10 h 49"/>
                  <a:gd name="T42" fmla="*/ 2 w 41"/>
                  <a:gd name="T43" fmla="*/ 10 h 49"/>
                  <a:gd name="T44" fmla="*/ 2 w 41"/>
                  <a:gd name="T45" fmla="*/ 29 h 49"/>
                  <a:gd name="T46" fmla="*/ 7 w 41"/>
                  <a:gd name="T47" fmla="*/ 38 h 49"/>
                  <a:gd name="T48" fmla="*/ 15 w 41"/>
                  <a:gd name="T49" fmla="*/ 46 h 49"/>
                  <a:gd name="T50" fmla="*/ 23 w 41"/>
                  <a:gd name="T51" fmla="*/ 49 h 49"/>
                  <a:gd name="T52" fmla="*/ 25 w 41"/>
                  <a:gd name="T53" fmla="*/ 49 h 49"/>
                  <a:gd name="T54" fmla="*/ 24 w 41"/>
                  <a:gd name="T55" fmla="*/ 4 h 49"/>
                  <a:gd name="T56" fmla="*/ 14 w 41"/>
                  <a:gd name="T5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9">
                    <a:moveTo>
                      <a:pt x="15" y="13"/>
                    </a:moveTo>
                    <a:cubicBezTo>
                      <a:pt x="15" y="13"/>
                      <a:pt x="16" y="13"/>
                      <a:pt x="16" y="13"/>
                    </a:cubicBezTo>
                    <a:cubicBezTo>
                      <a:pt x="17" y="13"/>
                      <a:pt x="18" y="13"/>
                      <a:pt x="18" y="13"/>
                    </a:cubicBezTo>
                    <a:cubicBezTo>
                      <a:pt x="19" y="13"/>
                      <a:pt x="20" y="14"/>
                      <a:pt x="20" y="14"/>
                    </a:cubicBezTo>
                    <a:cubicBezTo>
                      <a:pt x="21" y="14"/>
                      <a:pt x="21" y="14"/>
                      <a:pt x="21" y="15"/>
                    </a:cubicBezTo>
                    <a:cubicBezTo>
                      <a:pt x="21" y="15"/>
                      <a:pt x="22" y="15"/>
                      <a:pt x="22" y="15"/>
                    </a:cubicBezTo>
                    <a:cubicBezTo>
                      <a:pt x="24" y="17"/>
                      <a:pt x="26" y="20"/>
                      <a:pt x="27" y="23"/>
                    </a:cubicBezTo>
                    <a:cubicBezTo>
                      <a:pt x="28" y="30"/>
                      <a:pt x="26" y="36"/>
                      <a:pt x="22" y="36"/>
                    </a:cubicBezTo>
                    <a:cubicBezTo>
                      <a:pt x="21" y="36"/>
                      <a:pt x="21" y="36"/>
                      <a:pt x="21" y="36"/>
                    </a:cubicBezTo>
                    <a:cubicBezTo>
                      <a:pt x="21" y="37"/>
                      <a:pt x="21" y="37"/>
                      <a:pt x="21" y="37"/>
                    </a:cubicBezTo>
                    <a:cubicBezTo>
                      <a:pt x="18" y="37"/>
                      <a:pt x="15" y="34"/>
                      <a:pt x="13" y="31"/>
                    </a:cubicBezTo>
                    <a:cubicBezTo>
                      <a:pt x="12" y="30"/>
                      <a:pt x="11" y="28"/>
                      <a:pt x="11" y="26"/>
                    </a:cubicBezTo>
                    <a:cubicBezTo>
                      <a:pt x="10" y="23"/>
                      <a:pt x="10" y="20"/>
                      <a:pt x="11" y="17"/>
                    </a:cubicBezTo>
                    <a:cubicBezTo>
                      <a:pt x="11" y="17"/>
                      <a:pt x="11" y="17"/>
                      <a:pt x="11" y="17"/>
                    </a:cubicBezTo>
                    <a:cubicBezTo>
                      <a:pt x="11" y="17"/>
                      <a:pt x="11" y="17"/>
                      <a:pt x="11" y="16"/>
                    </a:cubicBezTo>
                    <a:cubicBezTo>
                      <a:pt x="11" y="16"/>
                      <a:pt x="11" y="16"/>
                      <a:pt x="11" y="16"/>
                    </a:cubicBezTo>
                    <a:cubicBezTo>
                      <a:pt x="12" y="14"/>
                      <a:pt x="13" y="13"/>
                      <a:pt x="15" y="13"/>
                    </a:cubicBezTo>
                    <a:moveTo>
                      <a:pt x="14" y="0"/>
                    </a:moveTo>
                    <a:cubicBezTo>
                      <a:pt x="8" y="0"/>
                      <a:pt x="4" y="5"/>
                      <a:pt x="2" y="10"/>
                    </a:cubicBezTo>
                    <a:cubicBezTo>
                      <a:pt x="2" y="10"/>
                      <a:pt x="2" y="10"/>
                      <a:pt x="2" y="10"/>
                    </a:cubicBezTo>
                    <a:cubicBezTo>
                      <a:pt x="2" y="10"/>
                      <a:pt x="2" y="10"/>
                      <a:pt x="2" y="10"/>
                    </a:cubicBezTo>
                    <a:cubicBezTo>
                      <a:pt x="2" y="10"/>
                      <a:pt x="2" y="10"/>
                      <a:pt x="2" y="10"/>
                    </a:cubicBezTo>
                    <a:cubicBezTo>
                      <a:pt x="1" y="14"/>
                      <a:pt x="0" y="21"/>
                      <a:pt x="2" y="29"/>
                    </a:cubicBezTo>
                    <a:cubicBezTo>
                      <a:pt x="3" y="32"/>
                      <a:pt x="5" y="35"/>
                      <a:pt x="7" y="38"/>
                    </a:cubicBezTo>
                    <a:cubicBezTo>
                      <a:pt x="9" y="41"/>
                      <a:pt x="11" y="44"/>
                      <a:pt x="15" y="46"/>
                    </a:cubicBezTo>
                    <a:cubicBezTo>
                      <a:pt x="18" y="48"/>
                      <a:pt x="21" y="49"/>
                      <a:pt x="23" y="49"/>
                    </a:cubicBezTo>
                    <a:cubicBezTo>
                      <a:pt x="24" y="49"/>
                      <a:pt x="24" y="49"/>
                      <a:pt x="25" y="49"/>
                    </a:cubicBezTo>
                    <a:cubicBezTo>
                      <a:pt x="39" y="47"/>
                      <a:pt x="41" y="19"/>
                      <a:pt x="24" y="4"/>
                    </a:cubicBezTo>
                    <a:cubicBezTo>
                      <a:pt x="20" y="1"/>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9" name="Freeform 341"/>
              <p:cNvSpPr>
                <a:spLocks noEditPoints="1"/>
              </p:cNvSpPr>
              <p:nvPr/>
            </p:nvSpPr>
            <p:spPr bwMode="auto">
              <a:xfrm>
                <a:off x="1695" y="1700"/>
                <a:ext cx="70" cy="89"/>
              </a:xfrm>
              <a:custGeom>
                <a:avLst/>
                <a:gdLst>
                  <a:gd name="T0" fmla="*/ 6 w 45"/>
                  <a:gd name="T1" fmla="*/ 14 h 57"/>
                  <a:gd name="T2" fmla="*/ 18 w 45"/>
                  <a:gd name="T3" fmla="*/ 4 h 57"/>
                  <a:gd name="T4" fmla="*/ 28 w 45"/>
                  <a:gd name="T5" fmla="*/ 8 h 57"/>
                  <a:gd name="T6" fmla="*/ 29 w 45"/>
                  <a:gd name="T7" fmla="*/ 53 h 57"/>
                  <a:gd name="T8" fmla="*/ 27 w 45"/>
                  <a:gd name="T9" fmla="*/ 53 h 57"/>
                  <a:gd name="T10" fmla="*/ 27 w 45"/>
                  <a:gd name="T11" fmla="*/ 53 h 57"/>
                  <a:gd name="T12" fmla="*/ 11 w 45"/>
                  <a:gd name="T13" fmla="*/ 42 h 57"/>
                  <a:gd name="T14" fmla="*/ 6 w 45"/>
                  <a:gd name="T15" fmla="*/ 33 h 57"/>
                  <a:gd name="T16" fmla="*/ 6 w 45"/>
                  <a:gd name="T17" fmla="*/ 14 h 57"/>
                  <a:gd name="T18" fmla="*/ 6 w 45"/>
                  <a:gd name="T19" fmla="*/ 14 h 57"/>
                  <a:gd name="T20" fmla="*/ 6 w 45"/>
                  <a:gd name="T21" fmla="*/ 14 h 57"/>
                  <a:gd name="T22" fmla="*/ 6 w 45"/>
                  <a:gd name="T23" fmla="*/ 14 h 57"/>
                  <a:gd name="T24" fmla="*/ 17 w 45"/>
                  <a:gd name="T25" fmla="*/ 0 h 57"/>
                  <a:gd name="T26" fmla="*/ 10 w 45"/>
                  <a:gd name="T27" fmla="*/ 3 h 57"/>
                  <a:gd name="T28" fmla="*/ 4 w 45"/>
                  <a:gd name="T29" fmla="*/ 11 h 57"/>
                  <a:gd name="T30" fmla="*/ 3 w 45"/>
                  <a:gd name="T31" fmla="*/ 14 h 57"/>
                  <a:gd name="T32" fmla="*/ 3 w 45"/>
                  <a:gd name="T33" fmla="*/ 14 h 57"/>
                  <a:gd name="T34" fmla="*/ 2 w 45"/>
                  <a:gd name="T35" fmla="*/ 16 h 57"/>
                  <a:gd name="T36" fmla="*/ 16 w 45"/>
                  <a:gd name="T37" fmla="*/ 53 h 57"/>
                  <a:gd name="T38" fmla="*/ 28 w 45"/>
                  <a:gd name="T39" fmla="*/ 57 h 57"/>
                  <a:gd name="T40" fmla="*/ 42 w 45"/>
                  <a:gd name="T41" fmla="*/ 42 h 57"/>
                  <a:gd name="T42" fmla="*/ 34 w 45"/>
                  <a:gd name="T43" fmla="*/ 10 h 57"/>
                  <a:gd name="T44" fmla="*/ 31 w 45"/>
                  <a:gd name="T45" fmla="*/ 7 h 57"/>
                  <a:gd name="T46" fmla="*/ 17 w 45"/>
                  <a:gd name="T4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57">
                    <a:moveTo>
                      <a:pt x="6" y="14"/>
                    </a:moveTo>
                    <a:cubicBezTo>
                      <a:pt x="8" y="9"/>
                      <a:pt x="12" y="4"/>
                      <a:pt x="18" y="4"/>
                    </a:cubicBezTo>
                    <a:cubicBezTo>
                      <a:pt x="21" y="4"/>
                      <a:pt x="24" y="5"/>
                      <a:pt x="28" y="8"/>
                    </a:cubicBezTo>
                    <a:cubicBezTo>
                      <a:pt x="45" y="23"/>
                      <a:pt x="43" y="51"/>
                      <a:pt x="29" y="53"/>
                    </a:cubicBezTo>
                    <a:cubicBezTo>
                      <a:pt x="28" y="53"/>
                      <a:pt x="28" y="53"/>
                      <a:pt x="27" y="53"/>
                    </a:cubicBezTo>
                    <a:cubicBezTo>
                      <a:pt x="27" y="53"/>
                      <a:pt x="27" y="53"/>
                      <a:pt x="27" y="53"/>
                    </a:cubicBezTo>
                    <a:cubicBezTo>
                      <a:pt x="21" y="53"/>
                      <a:pt x="15" y="49"/>
                      <a:pt x="11" y="42"/>
                    </a:cubicBezTo>
                    <a:cubicBezTo>
                      <a:pt x="9" y="39"/>
                      <a:pt x="7" y="36"/>
                      <a:pt x="6" y="33"/>
                    </a:cubicBezTo>
                    <a:cubicBezTo>
                      <a:pt x="4" y="26"/>
                      <a:pt x="4" y="19"/>
                      <a:pt x="6" y="14"/>
                    </a:cubicBezTo>
                    <a:cubicBezTo>
                      <a:pt x="6" y="14"/>
                      <a:pt x="6" y="14"/>
                      <a:pt x="6" y="14"/>
                    </a:cubicBezTo>
                    <a:cubicBezTo>
                      <a:pt x="6" y="14"/>
                      <a:pt x="6" y="14"/>
                      <a:pt x="6" y="14"/>
                    </a:cubicBezTo>
                    <a:cubicBezTo>
                      <a:pt x="6" y="14"/>
                      <a:pt x="6" y="14"/>
                      <a:pt x="6" y="14"/>
                    </a:cubicBezTo>
                    <a:moveTo>
                      <a:pt x="17" y="0"/>
                    </a:moveTo>
                    <a:cubicBezTo>
                      <a:pt x="15" y="0"/>
                      <a:pt x="12" y="1"/>
                      <a:pt x="10" y="3"/>
                    </a:cubicBezTo>
                    <a:cubicBezTo>
                      <a:pt x="6" y="5"/>
                      <a:pt x="4" y="9"/>
                      <a:pt x="4" y="11"/>
                    </a:cubicBezTo>
                    <a:cubicBezTo>
                      <a:pt x="3" y="12"/>
                      <a:pt x="3" y="13"/>
                      <a:pt x="3" y="14"/>
                    </a:cubicBezTo>
                    <a:cubicBezTo>
                      <a:pt x="3" y="14"/>
                      <a:pt x="3" y="14"/>
                      <a:pt x="3" y="14"/>
                    </a:cubicBezTo>
                    <a:cubicBezTo>
                      <a:pt x="3" y="15"/>
                      <a:pt x="2" y="15"/>
                      <a:pt x="2" y="16"/>
                    </a:cubicBezTo>
                    <a:cubicBezTo>
                      <a:pt x="0" y="29"/>
                      <a:pt x="6" y="45"/>
                      <a:pt x="16" y="53"/>
                    </a:cubicBezTo>
                    <a:cubicBezTo>
                      <a:pt x="20" y="56"/>
                      <a:pt x="24" y="57"/>
                      <a:pt x="28" y="57"/>
                    </a:cubicBezTo>
                    <a:cubicBezTo>
                      <a:pt x="34" y="57"/>
                      <a:pt x="40" y="53"/>
                      <a:pt x="42" y="42"/>
                    </a:cubicBezTo>
                    <a:cubicBezTo>
                      <a:pt x="44" y="29"/>
                      <a:pt x="40" y="17"/>
                      <a:pt x="34" y="10"/>
                    </a:cubicBezTo>
                    <a:cubicBezTo>
                      <a:pt x="33" y="9"/>
                      <a:pt x="32" y="8"/>
                      <a:pt x="31" y="7"/>
                    </a:cubicBezTo>
                    <a:cubicBezTo>
                      <a:pt x="27" y="3"/>
                      <a:pt x="22"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0" name="Freeform 342"/>
              <p:cNvSpPr>
                <a:spLocks/>
              </p:cNvSpPr>
              <p:nvPr/>
            </p:nvSpPr>
            <p:spPr bwMode="auto">
              <a:xfrm>
                <a:off x="1722" y="1733"/>
                <a:ext cx="20" cy="25"/>
              </a:xfrm>
              <a:custGeom>
                <a:avLst/>
                <a:gdLst>
                  <a:gd name="T0" fmla="*/ 4 w 13"/>
                  <a:gd name="T1" fmla="*/ 0 h 16"/>
                  <a:gd name="T2" fmla="*/ 2 w 13"/>
                  <a:gd name="T3" fmla="*/ 0 h 16"/>
                  <a:gd name="T4" fmla="*/ 0 w 13"/>
                  <a:gd name="T5" fmla="*/ 3 h 16"/>
                  <a:gd name="T6" fmla="*/ 0 w 13"/>
                  <a:gd name="T7" fmla="*/ 3 h 16"/>
                  <a:gd name="T8" fmla="*/ 0 w 13"/>
                  <a:gd name="T9" fmla="*/ 3 h 16"/>
                  <a:gd name="T10" fmla="*/ 0 w 13"/>
                  <a:gd name="T11" fmla="*/ 3 h 16"/>
                  <a:gd name="T12" fmla="*/ 0 w 13"/>
                  <a:gd name="T13" fmla="*/ 8 h 16"/>
                  <a:gd name="T14" fmla="*/ 2 w 13"/>
                  <a:gd name="T15" fmla="*/ 12 h 16"/>
                  <a:gd name="T16" fmla="*/ 4 w 13"/>
                  <a:gd name="T17" fmla="*/ 14 h 16"/>
                  <a:gd name="T18" fmla="*/ 5 w 13"/>
                  <a:gd name="T19" fmla="*/ 15 h 16"/>
                  <a:gd name="T20" fmla="*/ 6 w 13"/>
                  <a:gd name="T21" fmla="*/ 15 h 16"/>
                  <a:gd name="T22" fmla="*/ 7 w 13"/>
                  <a:gd name="T23" fmla="*/ 16 h 16"/>
                  <a:gd name="T24" fmla="*/ 7 w 13"/>
                  <a:gd name="T25" fmla="*/ 16 h 16"/>
                  <a:gd name="T26" fmla="*/ 8 w 13"/>
                  <a:gd name="T27" fmla="*/ 1 h 16"/>
                  <a:gd name="T28" fmla="*/ 7 w 13"/>
                  <a:gd name="T29" fmla="*/ 1 h 16"/>
                  <a:gd name="T30" fmla="*/ 6 w 13"/>
                  <a:gd name="T31" fmla="*/ 0 h 16"/>
                  <a:gd name="T32" fmla="*/ 4 w 13"/>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6">
                    <a:moveTo>
                      <a:pt x="4" y="0"/>
                    </a:moveTo>
                    <a:cubicBezTo>
                      <a:pt x="3" y="0"/>
                      <a:pt x="3" y="0"/>
                      <a:pt x="2" y="0"/>
                    </a:cubicBezTo>
                    <a:cubicBezTo>
                      <a:pt x="1" y="1"/>
                      <a:pt x="1" y="2"/>
                      <a:pt x="0" y="3"/>
                    </a:cubicBezTo>
                    <a:cubicBezTo>
                      <a:pt x="0" y="3"/>
                      <a:pt x="0" y="3"/>
                      <a:pt x="0" y="3"/>
                    </a:cubicBezTo>
                    <a:cubicBezTo>
                      <a:pt x="0" y="3"/>
                      <a:pt x="0" y="3"/>
                      <a:pt x="0" y="3"/>
                    </a:cubicBezTo>
                    <a:cubicBezTo>
                      <a:pt x="0" y="3"/>
                      <a:pt x="0" y="3"/>
                      <a:pt x="0" y="3"/>
                    </a:cubicBezTo>
                    <a:cubicBezTo>
                      <a:pt x="0" y="4"/>
                      <a:pt x="0" y="6"/>
                      <a:pt x="0" y="8"/>
                    </a:cubicBezTo>
                    <a:cubicBezTo>
                      <a:pt x="0" y="10"/>
                      <a:pt x="1" y="11"/>
                      <a:pt x="2" y="12"/>
                    </a:cubicBezTo>
                    <a:cubicBezTo>
                      <a:pt x="2" y="13"/>
                      <a:pt x="3" y="14"/>
                      <a:pt x="4" y="14"/>
                    </a:cubicBezTo>
                    <a:cubicBezTo>
                      <a:pt x="4" y="15"/>
                      <a:pt x="5" y="15"/>
                      <a:pt x="5" y="15"/>
                    </a:cubicBezTo>
                    <a:cubicBezTo>
                      <a:pt x="6" y="15"/>
                      <a:pt x="6" y="15"/>
                      <a:pt x="6" y="15"/>
                    </a:cubicBezTo>
                    <a:cubicBezTo>
                      <a:pt x="7" y="16"/>
                      <a:pt x="7" y="16"/>
                      <a:pt x="7" y="16"/>
                    </a:cubicBezTo>
                    <a:cubicBezTo>
                      <a:pt x="7" y="16"/>
                      <a:pt x="7" y="16"/>
                      <a:pt x="7" y="16"/>
                    </a:cubicBezTo>
                    <a:cubicBezTo>
                      <a:pt x="12" y="15"/>
                      <a:pt x="13" y="6"/>
                      <a:pt x="8" y="1"/>
                    </a:cubicBezTo>
                    <a:cubicBezTo>
                      <a:pt x="7" y="1"/>
                      <a:pt x="7" y="1"/>
                      <a:pt x="7" y="1"/>
                    </a:cubicBezTo>
                    <a:cubicBezTo>
                      <a:pt x="7" y="0"/>
                      <a:pt x="6" y="0"/>
                      <a:pt x="6" y="0"/>
                    </a:cubicBezTo>
                    <a:cubicBezTo>
                      <a:pt x="5" y="0"/>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1" name="Freeform 343"/>
              <p:cNvSpPr>
                <a:spLocks noEditPoints="1"/>
              </p:cNvSpPr>
              <p:nvPr/>
            </p:nvSpPr>
            <p:spPr bwMode="auto">
              <a:xfrm>
                <a:off x="1717" y="1727"/>
                <a:ext cx="28" cy="35"/>
              </a:xfrm>
              <a:custGeom>
                <a:avLst/>
                <a:gdLst>
                  <a:gd name="T0" fmla="*/ 5 w 18"/>
                  <a:gd name="T1" fmla="*/ 4 h 23"/>
                  <a:gd name="T2" fmla="*/ 7 w 18"/>
                  <a:gd name="T3" fmla="*/ 4 h 23"/>
                  <a:gd name="T4" fmla="*/ 9 w 18"/>
                  <a:gd name="T5" fmla="*/ 4 h 23"/>
                  <a:gd name="T6" fmla="*/ 10 w 18"/>
                  <a:gd name="T7" fmla="*/ 5 h 23"/>
                  <a:gd name="T8" fmla="*/ 10 w 18"/>
                  <a:gd name="T9" fmla="*/ 5 h 23"/>
                  <a:gd name="T10" fmla="*/ 11 w 18"/>
                  <a:gd name="T11" fmla="*/ 5 h 23"/>
                  <a:gd name="T12" fmla="*/ 10 w 18"/>
                  <a:gd name="T13" fmla="*/ 20 h 23"/>
                  <a:gd name="T14" fmla="*/ 10 w 18"/>
                  <a:gd name="T15" fmla="*/ 20 h 23"/>
                  <a:gd name="T16" fmla="*/ 9 w 18"/>
                  <a:gd name="T17" fmla="*/ 19 h 23"/>
                  <a:gd name="T18" fmla="*/ 5 w 18"/>
                  <a:gd name="T19" fmla="*/ 16 h 23"/>
                  <a:gd name="T20" fmla="*/ 3 w 18"/>
                  <a:gd name="T21" fmla="*/ 12 h 23"/>
                  <a:gd name="T22" fmla="*/ 3 w 18"/>
                  <a:gd name="T23" fmla="*/ 7 h 23"/>
                  <a:gd name="T24" fmla="*/ 3 w 18"/>
                  <a:gd name="T25" fmla="*/ 7 h 23"/>
                  <a:gd name="T26" fmla="*/ 3 w 18"/>
                  <a:gd name="T27" fmla="*/ 7 h 23"/>
                  <a:gd name="T28" fmla="*/ 3 w 18"/>
                  <a:gd name="T29" fmla="*/ 7 h 23"/>
                  <a:gd name="T30" fmla="*/ 5 w 18"/>
                  <a:gd name="T31" fmla="*/ 4 h 23"/>
                  <a:gd name="T32" fmla="*/ 6 w 18"/>
                  <a:gd name="T33" fmla="*/ 0 h 23"/>
                  <a:gd name="T34" fmla="*/ 5 w 18"/>
                  <a:gd name="T35" fmla="*/ 0 h 23"/>
                  <a:gd name="T36" fmla="*/ 1 w 18"/>
                  <a:gd name="T37" fmla="*/ 3 h 23"/>
                  <a:gd name="T38" fmla="*/ 1 w 18"/>
                  <a:gd name="T39" fmla="*/ 3 h 23"/>
                  <a:gd name="T40" fmla="*/ 1 w 18"/>
                  <a:gd name="T41" fmla="*/ 4 h 23"/>
                  <a:gd name="T42" fmla="*/ 1 w 18"/>
                  <a:gd name="T43" fmla="*/ 4 h 23"/>
                  <a:gd name="T44" fmla="*/ 1 w 18"/>
                  <a:gd name="T45" fmla="*/ 13 h 23"/>
                  <a:gd name="T46" fmla="*/ 3 w 18"/>
                  <a:gd name="T47" fmla="*/ 18 h 23"/>
                  <a:gd name="T48" fmla="*/ 7 w 18"/>
                  <a:gd name="T49" fmla="*/ 22 h 23"/>
                  <a:gd name="T50" fmla="*/ 11 w 18"/>
                  <a:gd name="T51" fmla="*/ 23 h 23"/>
                  <a:gd name="T52" fmla="*/ 12 w 18"/>
                  <a:gd name="T53" fmla="*/ 23 h 23"/>
                  <a:gd name="T54" fmla="*/ 17 w 18"/>
                  <a:gd name="T55" fmla="*/ 10 h 23"/>
                  <a:gd name="T56" fmla="*/ 12 w 18"/>
                  <a:gd name="T57" fmla="*/ 2 h 23"/>
                  <a:gd name="T58" fmla="*/ 10 w 18"/>
                  <a:gd name="T59" fmla="*/ 1 h 23"/>
                  <a:gd name="T60" fmla="*/ 8 w 18"/>
                  <a:gd name="T61" fmla="*/ 0 h 23"/>
                  <a:gd name="T62" fmla="*/ 6 w 18"/>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23">
                    <a:moveTo>
                      <a:pt x="5" y="4"/>
                    </a:moveTo>
                    <a:cubicBezTo>
                      <a:pt x="6" y="4"/>
                      <a:pt x="6" y="4"/>
                      <a:pt x="7" y="4"/>
                    </a:cubicBezTo>
                    <a:cubicBezTo>
                      <a:pt x="8" y="4"/>
                      <a:pt x="8" y="4"/>
                      <a:pt x="9" y="4"/>
                    </a:cubicBezTo>
                    <a:cubicBezTo>
                      <a:pt x="9" y="4"/>
                      <a:pt x="10" y="4"/>
                      <a:pt x="10" y="5"/>
                    </a:cubicBezTo>
                    <a:cubicBezTo>
                      <a:pt x="10" y="5"/>
                      <a:pt x="10" y="5"/>
                      <a:pt x="10" y="5"/>
                    </a:cubicBezTo>
                    <a:cubicBezTo>
                      <a:pt x="10" y="5"/>
                      <a:pt x="11" y="5"/>
                      <a:pt x="11" y="5"/>
                    </a:cubicBezTo>
                    <a:cubicBezTo>
                      <a:pt x="16" y="10"/>
                      <a:pt x="15" y="19"/>
                      <a:pt x="10" y="20"/>
                    </a:cubicBezTo>
                    <a:cubicBezTo>
                      <a:pt x="10" y="20"/>
                      <a:pt x="10" y="20"/>
                      <a:pt x="10" y="20"/>
                    </a:cubicBezTo>
                    <a:cubicBezTo>
                      <a:pt x="10" y="20"/>
                      <a:pt x="10" y="20"/>
                      <a:pt x="9" y="19"/>
                    </a:cubicBezTo>
                    <a:cubicBezTo>
                      <a:pt x="8" y="19"/>
                      <a:pt x="6" y="18"/>
                      <a:pt x="5" y="16"/>
                    </a:cubicBezTo>
                    <a:cubicBezTo>
                      <a:pt x="4" y="15"/>
                      <a:pt x="3" y="14"/>
                      <a:pt x="3" y="12"/>
                    </a:cubicBezTo>
                    <a:cubicBezTo>
                      <a:pt x="3" y="10"/>
                      <a:pt x="3" y="8"/>
                      <a:pt x="3" y="7"/>
                    </a:cubicBezTo>
                    <a:cubicBezTo>
                      <a:pt x="3" y="7"/>
                      <a:pt x="3" y="7"/>
                      <a:pt x="3" y="7"/>
                    </a:cubicBezTo>
                    <a:cubicBezTo>
                      <a:pt x="3" y="7"/>
                      <a:pt x="3" y="7"/>
                      <a:pt x="3" y="7"/>
                    </a:cubicBezTo>
                    <a:cubicBezTo>
                      <a:pt x="3" y="7"/>
                      <a:pt x="3" y="7"/>
                      <a:pt x="3" y="7"/>
                    </a:cubicBezTo>
                    <a:cubicBezTo>
                      <a:pt x="4" y="6"/>
                      <a:pt x="4" y="5"/>
                      <a:pt x="5" y="4"/>
                    </a:cubicBezTo>
                    <a:moveTo>
                      <a:pt x="6" y="0"/>
                    </a:moveTo>
                    <a:cubicBezTo>
                      <a:pt x="6" y="0"/>
                      <a:pt x="5" y="0"/>
                      <a:pt x="5" y="0"/>
                    </a:cubicBezTo>
                    <a:cubicBezTo>
                      <a:pt x="3" y="0"/>
                      <a:pt x="2" y="1"/>
                      <a:pt x="1" y="3"/>
                    </a:cubicBezTo>
                    <a:cubicBezTo>
                      <a:pt x="1" y="3"/>
                      <a:pt x="1" y="3"/>
                      <a:pt x="1" y="3"/>
                    </a:cubicBezTo>
                    <a:cubicBezTo>
                      <a:pt x="1" y="4"/>
                      <a:pt x="1" y="4"/>
                      <a:pt x="1" y="4"/>
                    </a:cubicBezTo>
                    <a:cubicBezTo>
                      <a:pt x="1" y="4"/>
                      <a:pt x="1" y="4"/>
                      <a:pt x="1" y="4"/>
                    </a:cubicBezTo>
                    <a:cubicBezTo>
                      <a:pt x="0" y="7"/>
                      <a:pt x="0" y="10"/>
                      <a:pt x="1" y="13"/>
                    </a:cubicBezTo>
                    <a:cubicBezTo>
                      <a:pt x="1" y="15"/>
                      <a:pt x="2" y="17"/>
                      <a:pt x="3" y="18"/>
                    </a:cubicBezTo>
                    <a:cubicBezTo>
                      <a:pt x="4" y="20"/>
                      <a:pt x="5" y="21"/>
                      <a:pt x="7" y="22"/>
                    </a:cubicBezTo>
                    <a:cubicBezTo>
                      <a:pt x="8" y="23"/>
                      <a:pt x="10" y="23"/>
                      <a:pt x="11" y="23"/>
                    </a:cubicBezTo>
                    <a:cubicBezTo>
                      <a:pt x="11" y="23"/>
                      <a:pt x="11" y="23"/>
                      <a:pt x="12" y="23"/>
                    </a:cubicBezTo>
                    <a:cubicBezTo>
                      <a:pt x="16" y="23"/>
                      <a:pt x="18" y="17"/>
                      <a:pt x="17" y="10"/>
                    </a:cubicBezTo>
                    <a:cubicBezTo>
                      <a:pt x="16" y="7"/>
                      <a:pt x="14" y="4"/>
                      <a:pt x="12" y="2"/>
                    </a:cubicBezTo>
                    <a:cubicBezTo>
                      <a:pt x="11" y="2"/>
                      <a:pt x="11" y="1"/>
                      <a:pt x="10" y="1"/>
                    </a:cubicBezTo>
                    <a:cubicBezTo>
                      <a:pt x="10" y="1"/>
                      <a:pt x="9" y="0"/>
                      <a:pt x="8" y="0"/>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2" name="Freeform 344"/>
              <p:cNvSpPr>
                <a:spLocks noEditPoints="1"/>
              </p:cNvSpPr>
              <p:nvPr/>
            </p:nvSpPr>
            <p:spPr bwMode="auto">
              <a:xfrm>
                <a:off x="1467" y="3192"/>
                <a:ext cx="65" cy="64"/>
              </a:xfrm>
              <a:custGeom>
                <a:avLst/>
                <a:gdLst>
                  <a:gd name="T0" fmla="*/ 24 w 42"/>
                  <a:gd name="T1" fmla="*/ 11 h 41"/>
                  <a:gd name="T2" fmla="*/ 27 w 42"/>
                  <a:gd name="T3" fmla="*/ 11 h 41"/>
                  <a:gd name="T4" fmla="*/ 27 w 42"/>
                  <a:gd name="T5" fmla="*/ 11 h 41"/>
                  <a:gd name="T6" fmla="*/ 31 w 42"/>
                  <a:gd name="T7" fmla="*/ 14 h 41"/>
                  <a:gd name="T8" fmla="*/ 31 w 42"/>
                  <a:gd name="T9" fmla="*/ 15 h 41"/>
                  <a:gd name="T10" fmla="*/ 25 w 42"/>
                  <a:gd name="T11" fmla="*/ 26 h 41"/>
                  <a:gd name="T12" fmla="*/ 16 w 42"/>
                  <a:gd name="T13" fmla="*/ 30 h 41"/>
                  <a:gd name="T14" fmla="*/ 14 w 42"/>
                  <a:gd name="T15" fmla="*/ 30 h 41"/>
                  <a:gd name="T16" fmla="*/ 14 w 42"/>
                  <a:gd name="T17" fmla="*/ 30 h 41"/>
                  <a:gd name="T18" fmla="*/ 11 w 42"/>
                  <a:gd name="T19" fmla="*/ 26 h 41"/>
                  <a:gd name="T20" fmla="*/ 12 w 42"/>
                  <a:gd name="T21" fmla="*/ 22 h 41"/>
                  <a:gd name="T22" fmla="*/ 18 w 42"/>
                  <a:gd name="T23" fmla="*/ 14 h 41"/>
                  <a:gd name="T24" fmla="*/ 18 w 42"/>
                  <a:gd name="T25" fmla="*/ 14 h 41"/>
                  <a:gd name="T26" fmla="*/ 18 w 42"/>
                  <a:gd name="T27" fmla="*/ 14 h 41"/>
                  <a:gd name="T28" fmla="*/ 18 w 42"/>
                  <a:gd name="T29" fmla="*/ 14 h 41"/>
                  <a:gd name="T30" fmla="*/ 24 w 42"/>
                  <a:gd name="T31" fmla="*/ 11 h 41"/>
                  <a:gd name="T32" fmla="*/ 32 w 42"/>
                  <a:gd name="T33" fmla="*/ 0 h 41"/>
                  <a:gd name="T34" fmla="*/ 27 w 42"/>
                  <a:gd name="T35" fmla="*/ 1 h 41"/>
                  <a:gd name="T36" fmla="*/ 15 w 42"/>
                  <a:gd name="T37" fmla="*/ 8 h 41"/>
                  <a:gd name="T38" fmla="*/ 15 w 42"/>
                  <a:gd name="T39" fmla="*/ 8 h 41"/>
                  <a:gd name="T40" fmla="*/ 15 w 42"/>
                  <a:gd name="T41" fmla="*/ 8 h 41"/>
                  <a:gd name="T42" fmla="*/ 15 w 42"/>
                  <a:gd name="T43" fmla="*/ 8 h 41"/>
                  <a:gd name="T44" fmla="*/ 3 w 42"/>
                  <a:gd name="T45" fmla="*/ 22 h 41"/>
                  <a:gd name="T46" fmla="*/ 0 w 42"/>
                  <a:gd name="T47" fmla="*/ 32 h 41"/>
                  <a:gd name="T48" fmla="*/ 2 w 42"/>
                  <a:gd name="T49" fmla="*/ 38 h 41"/>
                  <a:gd name="T50" fmla="*/ 3 w 42"/>
                  <a:gd name="T51" fmla="*/ 38 h 41"/>
                  <a:gd name="T52" fmla="*/ 7 w 42"/>
                  <a:gd name="T53" fmla="*/ 40 h 41"/>
                  <a:gd name="T54" fmla="*/ 9 w 42"/>
                  <a:gd name="T55" fmla="*/ 41 h 41"/>
                  <a:gd name="T56" fmla="*/ 30 w 42"/>
                  <a:gd name="T57" fmla="*/ 30 h 41"/>
                  <a:gd name="T58" fmla="*/ 42 w 42"/>
                  <a:gd name="T59" fmla="*/ 10 h 41"/>
                  <a:gd name="T60" fmla="*/ 40 w 42"/>
                  <a:gd name="T61" fmla="*/ 4 h 41"/>
                  <a:gd name="T62" fmla="*/ 33 w 42"/>
                  <a:gd name="T63" fmla="*/ 0 h 41"/>
                  <a:gd name="T64" fmla="*/ 32 w 42"/>
                  <a:gd name="T6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41">
                    <a:moveTo>
                      <a:pt x="24" y="11"/>
                    </a:moveTo>
                    <a:cubicBezTo>
                      <a:pt x="25" y="11"/>
                      <a:pt x="26" y="11"/>
                      <a:pt x="27" y="11"/>
                    </a:cubicBezTo>
                    <a:cubicBezTo>
                      <a:pt x="27" y="11"/>
                      <a:pt x="27" y="11"/>
                      <a:pt x="27" y="11"/>
                    </a:cubicBezTo>
                    <a:cubicBezTo>
                      <a:pt x="29" y="11"/>
                      <a:pt x="31" y="12"/>
                      <a:pt x="31" y="14"/>
                    </a:cubicBezTo>
                    <a:cubicBezTo>
                      <a:pt x="31" y="15"/>
                      <a:pt x="31" y="15"/>
                      <a:pt x="31" y="15"/>
                    </a:cubicBezTo>
                    <a:cubicBezTo>
                      <a:pt x="31" y="19"/>
                      <a:pt x="29" y="23"/>
                      <a:pt x="25" y="26"/>
                    </a:cubicBezTo>
                    <a:cubicBezTo>
                      <a:pt x="22" y="28"/>
                      <a:pt x="19" y="30"/>
                      <a:pt x="16" y="30"/>
                    </a:cubicBezTo>
                    <a:cubicBezTo>
                      <a:pt x="15" y="30"/>
                      <a:pt x="15" y="30"/>
                      <a:pt x="14" y="30"/>
                    </a:cubicBezTo>
                    <a:cubicBezTo>
                      <a:pt x="14" y="30"/>
                      <a:pt x="14" y="30"/>
                      <a:pt x="14" y="30"/>
                    </a:cubicBezTo>
                    <a:cubicBezTo>
                      <a:pt x="12" y="30"/>
                      <a:pt x="11" y="28"/>
                      <a:pt x="11" y="26"/>
                    </a:cubicBezTo>
                    <a:cubicBezTo>
                      <a:pt x="11" y="24"/>
                      <a:pt x="11" y="23"/>
                      <a:pt x="12" y="22"/>
                    </a:cubicBezTo>
                    <a:cubicBezTo>
                      <a:pt x="13" y="19"/>
                      <a:pt x="15" y="17"/>
                      <a:pt x="18" y="14"/>
                    </a:cubicBezTo>
                    <a:cubicBezTo>
                      <a:pt x="18" y="14"/>
                      <a:pt x="18" y="14"/>
                      <a:pt x="18" y="14"/>
                    </a:cubicBezTo>
                    <a:cubicBezTo>
                      <a:pt x="18" y="14"/>
                      <a:pt x="18" y="14"/>
                      <a:pt x="18" y="14"/>
                    </a:cubicBezTo>
                    <a:cubicBezTo>
                      <a:pt x="18" y="14"/>
                      <a:pt x="18" y="14"/>
                      <a:pt x="18" y="14"/>
                    </a:cubicBezTo>
                    <a:cubicBezTo>
                      <a:pt x="20" y="13"/>
                      <a:pt x="22" y="12"/>
                      <a:pt x="24" y="11"/>
                    </a:cubicBezTo>
                    <a:moveTo>
                      <a:pt x="32" y="0"/>
                    </a:moveTo>
                    <a:cubicBezTo>
                      <a:pt x="31" y="0"/>
                      <a:pt x="29" y="1"/>
                      <a:pt x="27" y="1"/>
                    </a:cubicBezTo>
                    <a:cubicBezTo>
                      <a:pt x="22" y="3"/>
                      <a:pt x="18" y="5"/>
                      <a:pt x="15" y="8"/>
                    </a:cubicBezTo>
                    <a:cubicBezTo>
                      <a:pt x="15" y="8"/>
                      <a:pt x="15" y="8"/>
                      <a:pt x="15" y="8"/>
                    </a:cubicBezTo>
                    <a:cubicBezTo>
                      <a:pt x="15" y="8"/>
                      <a:pt x="15" y="8"/>
                      <a:pt x="15" y="8"/>
                    </a:cubicBezTo>
                    <a:cubicBezTo>
                      <a:pt x="15" y="8"/>
                      <a:pt x="15" y="8"/>
                      <a:pt x="15" y="8"/>
                    </a:cubicBezTo>
                    <a:cubicBezTo>
                      <a:pt x="10" y="11"/>
                      <a:pt x="6" y="17"/>
                      <a:pt x="3" y="22"/>
                    </a:cubicBezTo>
                    <a:cubicBezTo>
                      <a:pt x="1" y="25"/>
                      <a:pt x="0" y="29"/>
                      <a:pt x="0" y="32"/>
                    </a:cubicBezTo>
                    <a:cubicBezTo>
                      <a:pt x="0" y="34"/>
                      <a:pt x="1" y="36"/>
                      <a:pt x="2" y="38"/>
                    </a:cubicBezTo>
                    <a:cubicBezTo>
                      <a:pt x="3" y="38"/>
                      <a:pt x="3" y="38"/>
                      <a:pt x="3" y="38"/>
                    </a:cubicBezTo>
                    <a:cubicBezTo>
                      <a:pt x="4" y="39"/>
                      <a:pt x="5" y="40"/>
                      <a:pt x="7" y="40"/>
                    </a:cubicBezTo>
                    <a:cubicBezTo>
                      <a:pt x="8" y="40"/>
                      <a:pt x="9" y="41"/>
                      <a:pt x="9" y="41"/>
                    </a:cubicBezTo>
                    <a:cubicBezTo>
                      <a:pt x="16" y="41"/>
                      <a:pt x="24" y="36"/>
                      <a:pt x="30" y="30"/>
                    </a:cubicBezTo>
                    <a:cubicBezTo>
                      <a:pt x="37" y="24"/>
                      <a:pt x="42" y="16"/>
                      <a:pt x="42" y="10"/>
                    </a:cubicBezTo>
                    <a:cubicBezTo>
                      <a:pt x="42" y="7"/>
                      <a:pt x="41" y="5"/>
                      <a:pt x="40" y="4"/>
                    </a:cubicBezTo>
                    <a:cubicBezTo>
                      <a:pt x="38" y="2"/>
                      <a:pt x="36" y="1"/>
                      <a:pt x="33" y="0"/>
                    </a:cubicBezTo>
                    <a:cubicBezTo>
                      <a:pt x="33" y="0"/>
                      <a:pt x="33"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3" name="Freeform 345"/>
              <p:cNvSpPr>
                <a:spLocks noEditPoints="1"/>
              </p:cNvSpPr>
              <p:nvPr/>
            </p:nvSpPr>
            <p:spPr bwMode="auto">
              <a:xfrm>
                <a:off x="1458" y="3188"/>
                <a:ext cx="82" cy="73"/>
              </a:xfrm>
              <a:custGeom>
                <a:avLst/>
                <a:gdLst>
                  <a:gd name="T0" fmla="*/ 33 w 53"/>
                  <a:gd name="T1" fmla="*/ 4 h 47"/>
                  <a:gd name="T2" fmla="*/ 38 w 53"/>
                  <a:gd name="T3" fmla="*/ 3 h 47"/>
                  <a:gd name="T4" fmla="*/ 39 w 53"/>
                  <a:gd name="T5" fmla="*/ 3 h 47"/>
                  <a:gd name="T6" fmla="*/ 46 w 53"/>
                  <a:gd name="T7" fmla="*/ 7 h 47"/>
                  <a:gd name="T8" fmla="*/ 48 w 53"/>
                  <a:gd name="T9" fmla="*/ 13 h 47"/>
                  <a:gd name="T10" fmla="*/ 36 w 53"/>
                  <a:gd name="T11" fmla="*/ 33 h 47"/>
                  <a:gd name="T12" fmla="*/ 15 w 53"/>
                  <a:gd name="T13" fmla="*/ 44 h 47"/>
                  <a:gd name="T14" fmla="*/ 13 w 53"/>
                  <a:gd name="T15" fmla="*/ 43 h 47"/>
                  <a:gd name="T16" fmla="*/ 12 w 53"/>
                  <a:gd name="T17" fmla="*/ 43 h 47"/>
                  <a:gd name="T18" fmla="*/ 9 w 53"/>
                  <a:gd name="T19" fmla="*/ 41 h 47"/>
                  <a:gd name="T20" fmla="*/ 8 w 53"/>
                  <a:gd name="T21" fmla="*/ 41 h 47"/>
                  <a:gd name="T22" fmla="*/ 6 w 53"/>
                  <a:gd name="T23" fmla="*/ 35 h 47"/>
                  <a:gd name="T24" fmla="*/ 9 w 53"/>
                  <a:gd name="T25" fmla="*/ 25 h 47"/>
                  <a:gd name="T26" fmla="*/ 21 w 53"/>
                  <a:gd name="T27" fmla="*/ 11 h 47"/>
                  <a:gd name="T28" fmla="*/ 21 w 53"/>
                  <a:gd name="T29" fmla="*/ 11 h 47"/>
                  <a:gd name="T30" fmla="*/ 21 w 53"/>
                  <a:gd name="T31" fmla="*/ 11 h 47"/>
                  <a:gd name="T32" fmla="*/ 21 w 53"/>
                  <a:gd name="T33" fmla="*/ 11 h 47"/>
                  <a:gd name="T34" fmla="*/ 33 w 53"/>
                  <a:gd name="T35" fmla="*/ 4 h 47"/>
                  <a:gd name="T36" fmla="*/ 40 w 53"/>
                  <a:gd name="T37" fmla="*/ 0 h 47"/>
                  <a:gd name="T38" fmla="*/ 40 w 53"/>
                  <a:gd name="T39" fmla="*/ 0 h 47"/>
                  <a:gd name="T40" fmla="*/ 20 w 53"/>
                  <a:gd name="T41" fmla="*/ 9 h 47"/>
                  <a:gd name="T42" fmla="*/ 17 w 53"/>
                  <a:gd name="T43" fmla="*/ 11 h 47"/>
                  <a:gd name="T44" fmla="*/ 17 w 53"/>
                  <a:gd name="T45" fmla="*/ 11 h 47"/>
                  <a:gd name="T46" fmla="*/ 17 w 53"/>
                  <a:gd name="T47" fmla="*/ 11 h 47"/>
                  <a:gd name="T48" fmla="*/ 4 w 53"/>
                  <a:gd name="T49" fmla="*/ 43 h 47"/>
                  <a:gd name="T50" fmla="*/ 5 w 53"/>
                  <a:gd name="T51" fmla="*/ 43 h 47"/>
                  <a:gd name="T52" fmla="*/ 5 w 53"/>
                  <a:gd name="T53" fmla="*/ 44 h 47"/>
                  <a:gd name="T54" fmla="*/ 13 w 53"/>
                  <a:gd name="T55" fmla="*/ 47 h 47"/>
                  <a:gd name="T56" fmla="*/ 38 w 53"/>
                  <a:gd name="T57" fmla="*/ 35 h 47"/>
                  <a:gd name="T58" fmla="*/ 50 w 53"/>
                  <a:gd name="T59" fmla="*/ 5 h 47"/>
                  <a:gd name="T60" fmla="*/ 49 w 53"/>
                  <a:gd name="T61" fmla="*/ 3 h 47"/>
                  <a:gd name="T62" fmla="*/ 40 w 53"/>
                  <a:gd name="T6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47">
                    <a:moveTo>
                      <a:pt x="33" y="4"/>
                    </a:moveTo>
                    <a:cubicBezTo>
                      <a:pt x="35" y="4"/>
                      <a:pt x="37" y="3"/>
                      <a:pt x="38" y="3"/>
                    </a:cubicBezTo>
                    <a:cubicBezTo>
                      <a:pt x="39" y="3"/>
                      <a:pt x="39" y="3"/>
                      <a:pt x="39" y="3"/>
                    </a:cubicBezTo>
                    <a:cubicBezTo>
                      <a:pt x="42" y="4"/>
                      <a:pt x="44" y="5"/>
                      <a:pt x="46" y="7"/>
                    </a:cubicBezTo>
                    <a:cubicBezTo>
                      <a:pt x="47" y="8"/>
                      <a:pt x="48" y="10"/>
                      <a:pt x="48" y="13"/>
                    </a:cubicBezTo>
                    <a:cubicBezTo>
                      <a:pt x="48" y="19"/>
                      <a:pt x="43" y="27"/>
                      <a:pt x="36" y="33"/>
                    </a:cubicBezTo>
                    <a:cubicBezTo>
                      <a:pt x="30" y="39"/>
                      <a:pt x="22" y="44"/>
                      <a:pt x="15" y="44"/>
                    </a:cubicBezTo>
                    <a:cubicBezTo>
                      <a:pt x="15" y="44"/>
                      <a:pt x="14" y="43"/>
                      <a:pt x="13" y="43"/>
                    </a:cubicBezTo>
                    <a:cubicBezTo>
                      <a:pt x="13" y="43"/>
                      <a:pt x="12" y="43"/>
                      <a:pt x="12" y="43"/>
                    </a:cubicBezTo>
                    <a:cubicBezTo>
                      <a:pt x="11" y="43"/>
                      <a:pt x="9" y="42"/>
                      <a:pt x="9" y="41"/>
                    </a:cubicBezTo>
                    <a:cubicBezTo>
                      <a:pt x="9" y="41"/>
                      <a:pt x="9" y="41"/>
                      <a:pt x="8" y="41"/>
                    </a:cubicBezTo>
                    <a:cubicBezTo>
                      <a:pt x="7" y="40"/>
                      <a:pt x="6" y="38"/>
                      <a:pt x="6" y="35"/>
                    </a:cubicBezTo>
                    <a:cubicBezTo>
                      <a:pt x="6" y="32"/>
                      <a:pt x="7" y="28"/>
                      <a:pt x="9" y="25"/>
                    </a:cubicBezTo>
                    <a:cubicBezTo>
                      <a:pt x="11" y="20"/>
                      <a:pt x="15" y="15"/>
                      <a:pt x="21" y="11"/>
                    </a:cubicBezTo>
                    <a:cubicBezTo>
                      <a:pt x="21" y="11"/>
                      <a:pt x="21" y="11"/>
                      <a:pt x="21" y="11"/>
                    </a:cubicBezTo>
                    <a:cubicBezTo>
                      <a:pt x="21" y="11"/>
                      <a:pt x="21" y="11"/>
                      <a:pt x="21" y="11"/>
                    </a:cubicBezTo>
                    <a:cubicBezTo>
                      <a:pt x="21" y="11"/>
                      <a:pt x="21" y="11"/>
                      <a:pt x="21" y="11"/>
                    </a:cubicBezTo>
                    <a:cubicBezTo>
                      <a:pt x="24" y="8"/>
                      <a:pt x="28" y="6"/>
                      <a:pt x="33" y="4"/>
                    </a:cubicBezTo>
                    <a:moveTo>
                      <a:pt x="40" y="0"/>
                    </a:moveTo>
                    <a:cubicBezTo>
                      <a:pt x="40" y="0"/>
                      <a:pt x="40" y="0"/>
                      <a:pt x="40" y="0"/>
                    </a:cubicBezTo>
                    <a:cubicBezTo>
                      <a:pt x="34" y="0"/>
                      <a:pt x="26" y="3"/>
                      <a:pt x="20" y="9"/>
                    </a:cubicBezTo>
                    <a:cubicBezTo>
                      <a:pt x="19" y="9"/>
                      <a:pt x="18" y="10"/>
                      <a:pt x="17" y="11"/>
                    </a:cubicBezTo>
                    <a:cubicBezTo>
                      <a:pt x="17" y="11"/>
                      <a:pt x="17" y="11"/>
                      <a:pt x="17" y="11"/>
                    </a:cubicBezTo>
                    <a:cubicBezTo>
                      <a:pt x="17" y="11"/>
                      <a:pt x="17" y="11"/>
                      <a:pt x="17" y="11"/>
                    </a:cubicBezTo>
                    <a:cubicBezTo>
                      <a:pt x="5" y="22"/>
                      <a:pt x="0" y="36"/>
                      <a:pt x="4" y="43"/>
                    </a:cubicBezTo>
                    <a:cubicBezTo>
                      <a:pt x="4" y="43"/>
                      <a:pt x="4" y="43"/>
                      <a:pt x="5" y="43"/>
                    </a:cubicBezTo>
                    <a:cubicBezTo>
                      <a:pt x="5" y="43"/>
                      <a:pt x="5" y="44"/>
                      <a:pt x="5" y="44"/>
                    </a:cubicBezTo>
                    <a:cubicBezTo>
                      <a:pt x="7" y="46"/>
                      <a:pt x="10" y="47"/>
                      <a:pt x="13" y="47"/>
                    </a:cubicBezTo>
                    <a:cubicBezTo>
                      <a:pt x="20" y="47"/>
                      <a:pt x="29" y="43"/>
                      <a:pt x="38" y="35"/>
                    </a:cubicBezTo>
                    <a:cubicBezTo>
                      <a:pt x="50" y="23"/>
                      <a:pt x="53" y="12"/>
                      <a:pt x="50" y="5"/>
                    </a:cubicBezTo>
                    <a:cubicBezTo>
                      <a:pt x="50" y="5"/>
                      <a:pt x="49" y="4"/>
                      <a:pt x="49" y="3"/>
                    </a:cubicBezTo>
                    <a:cubicBezTo>
                      <a:pt x="47" y="1"/>
                      <a:pt x="44" y="0"/>
                      <a:pt x="4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4" name="Freeform 346"/>
              <p:cNvSpPr>
                <a:spLocks/>
              </p:cNvSpPr>
              <p:nvPr/>
            </p:nvSpPr>
            <p:spPr bwMode="auto">
              <a:xfrm>
                <a:off x="1489" y="3214"/>
                <a:ext cx="22" cy="20"/>
              </a:xfrm>
              <a:custGeom>
                <a:avLst/>
                <a:gdLst>
                  <a:gd name="T0" fmla="*/ 11 w 14"/>
                  <a:gd name="T1" fmla="*/ 0 h 13"/>
                  <a:gd name="T2" fmla="*/ 5 w 14"/>
                  <a:gd name="T3" fmla="*/ 2 h 13"/>
                  <a:gd name="T4" fmla="*/ 5 w 14"/>
                  <a:gd name="T5" fmla="*/ 2 h 13"/>
                  <a:gd name="T6" fmla="*/ 1 w 14"/>
                  <a:gd name="T7" fmla="*/ 8 h 13"/>
                  <a:gd name="T8" fmla="*/ 0 w 14"/>
                  <a:gd name="T9" fmla="*/ 9 h 13"/>
                  <a:gd name="T10" fmla="*/ 1 w 14"/>
                  <a:gd name="T11" fmla="*/ 12 h 13"/>
                  <a:gd name="T12" fmla="*/ 3 w 14"/>
                  <a:gd name="T13" fmla="*/ 13 h 13"/>
                  <a:gd name="T14" fmla="*/ 3 w 14"/>
                  <a:gd name="T15" fmla="*/ 13 h 13"/>
                  <a:gd name="T16" fmla="*/ 7 w 14"/>
                  <a:gd name="T17" fmla="*/ 12 h 13"/>
                  <a:gd name="T18" fmla="*/ 14 w 14"/>
                  <a:gd name="T19" fmla="*/ 4 h 13"/>
                  <a:gd name="T20" fmla="*/ 14 w 14"/>
                  <a:gd name="T21" fmla="*/ 3 h 13"/>
                  <a:gd name="T22" fmla="*/ 13 w 14"/>
                  <a:gd name="T23" fmla="*/ 1 h 13"/>
                  <a:gd name="T24" fmla="*/ 11 w 14"/>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1" y="0"/>
                    </a:moveTo>
                    <a:cubicBezTo>
                      <a:pt x="9" y="0"/>
                      <a:pt x="6" y="1"/>
                      <a:pt x="5" y="2"/>
                    </a:cubicBezTo>
                    <a:cubicBezTo>
                      <a:pt x="5" y="2"/>
                      <a:pt x="5" y="2"/>
                      <a:pt x="5" y="2"/>
                    </a:cubicBezTo>
                    <a:cubicBezTo>
                      <a:pt x="4" y="4"/>
                      <a:pt x="2" y="6"/>
                      <a:pt x="1" y="8"/>
                    </a:cubicBezTo>
                    <a:cubicBezTo>
                      <a:pt x="1" y="8"/>
                      <a:pt x="0" y="9"/>
                      <a:pt x="0" y="9"/>
                    </a:cubicBezTo>
                    <a:cubicBezTo>
                      <a:pt x="0" y="10"/>
                      <a:pt x="0" y="11"/>
                      <a:pt x="1" y="12"/>
                    </a:cubicBezTo>
                    <a:cubicBezTo>
                      <a:pt x="1" y="13"/>
                      <a:pt x="2" y="13"/>
                      <a:pt x="3" y="13"/>
                    </a:cubicBezTo>
                    <a:cubicBezTo>
                      <a:pt x="3" y="13"/>
                      <a:pt x="3" y="13"/>
                      <a:pt x="3" y="13"/>
                    </a:cubicBezTo>
                    <a:cubicBezTo>
                      <a:pt x="5" y="13"/>
                      <a:pt x="6" y="13"/>
                      <a:pt x="7" y="12"/>
                    </a:cubicBezTo>
                    <a:cubicBezTo>
                      <a:pt x="10" y="10"/>
                      <a:pt x="13" y="7"/>
                      <a:pt x="14" y="4"/>
                    </a:cubicBezTo>
                    <a:cubicBezTo>
                      <a:pt x="14" y="3"/>
                      <a:pt x="14" y="3"/>
                      <a:pt x="14" y="3"/>
                    </a:cubicBezTo>
                    <a:cubicBezTo>
                      <a:pt x="14" y="2"/>
                      <a:pt x="14" y="2"/>
                      <a:pt x="13" y="1"/>
                    </a:cubicBezTo>
                    <a:cubicBezTo>
                      <a:pt x="13"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5" name="Freeform 347"/>
              <p:cNvSpPr>
                <a:spLocks noEditPoints="1"/>
              </p:cNvSpPr>
              <p:nvPr/>
            </p:nvSpPr>
            <p:spPr bwMode="auto">
              <a:xfrm>
                <a:off x="1484" y="3209"/>
                <a:ext cx="31" cy="30"/>
              </a:xfrm>
              <a:custGeom>
                <a:avLst/>
                <a:gdLst>
                  <a:gd name="T0" fmla="*/ 8 w 20"/>
                  <a:gd name="T1" fmla="*/ 5 h 19"/>
                  <a:gd name="T2" fmla="*/ 14 w 20"/>
                  <a:gd name="T3" fmla="*/ 3 h 19"/>
                  <a:gd name="T4" fmla="*/ 16 w 20"/>
                  <a:gd name="T5" fmla="*/ 4 h 19"/>
                  <a:gd name="T6" fmla="*/ 17 w 20"/>
                  <a:gd name="T7" fmla="*/ 6 h 19"/>
                  <a:gd name="T8" fmla="*/ 10 w 20"/>
                  <a:gd name="T9" fmla="*/ 15 h 19"/>
                  <a:gd name="T10" fmla="*/ 6 w 20"/>
                  <a:gd name="T11" fmla="*/ 16 h 19"/>
                  <a:gd name="T12" fmla="*/ 6 w 20"/>
                  <a:gd name="T13" fmla="*/ 16 h 19"/>
                  <a:gd name="T14" fmla="*/ 5 w 20"/>
                  <a:gd name="T15" fmla="*/ 16 h 19"/>
                  <a:gd name="T16" fmla="*/ 3 w 20"/>
                  <a:gd name="T17" fmla="*/ 12 h 19"/>
                  <a:gd name="T18" fmla="*/ 4 w 20"/>
                  <a:gd name="T19" fmla="*/ 11 h 19"/>
                  <a:gd name="T20" fmla="*/ 8 w 20"/>
                  <a:gd name="T21" fmla="*/ 5 h 19"/>
                  <a:gd name="T22" fmla="*/ 8 w 20"/>
                  <a:gd name="T23" fmla="*/ 5 h 19"/>
                  <a:gd name="T24" fmla="*/ 16 w 20"/>
                  <a:gd name="T25" fmla="*/ 0 h 19"/>
                  <a:gd name="T26" fmla="*/ 13 w 20"/>
                  <a:gd name="T27" fmla="*/ 0 h 19"/>
                  <a:gd name="T28" fmla="*/ 7 w 20"/>
                  <a:gd name="T29" fmla="*/ 3 h 19"/>
                  <a:gd name="T30" fmla="*/ 7 w 20"/>
                  <a:gd name="T31" fmla="*/ 3 h 19"/>
                  <a:gd name="T32" fmla="*/ 7 w 20"/>
                  <a:gd name="T33" fmla="*/ 3 h 19"/>
                  <a:gd name="T34" fmla="*/ 7 w 20"/>
                  <a:gd name="T35" fmla="*/ 3 h 19"/>
                  <a:gd name="T36" fmla="*/ 1 w 20"/>
                  <a:gd name="T37" fmla="*/ 11 h 19"/>
                  <a:gd name="T38" fmla="*/ 0 w 20"/>
                  <a:gd name="T39" fmla="*/ 15 h 19"/>
                  <a:gd name="T40" fmla="*/ 1 w 20"/>
                  <a:gd name="T41" fmla="*/ 18 h 19"/>
                  <a:gd name="T42" fmla="*/ 3 w 20"/>
                  <a:gd name="T43" fmla="*/ 19 h 19"/>
                  <a:gd name="T44" fmla="*/ 5 w 20"/>
                  <a:gd name="T45" fmla="*/ 19 h 19"/>
                  <a:gd name="T46" fmla="*/ 14 w 20"/>
                  <a:gd name="T47" fmla="*/ 15 h 19"/>
                  <a:gd name="T48" fmla="*/ 20 w 20"/>
                  <a:gd name="T49" fmla="*/ 4 h 19"/>
                  <a:gd name="T50" fmla="*/ 20 w 20"/>
                  <a:gd name="T51" fmla="*/ 3 h 19"/>
                  <a:gd name="T52" fmla="*/ 16 w 20"/>
                  <a:gd name="T53" fmla="*/ 0 h 19"/>
                  <a:gd name="T54" fmla="*/ 16 w 20"/>
                  <a:gd name="T5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19">
                    <a:moveTo>
                      <a:pt x="8" y="5"/>
                    </a:moveTo>
                    <a:cubicBezTo>
                      <a:pt x="9" y="4"/>
                      <a:pt x="12" y="3"/>
                      <a:pt x="14" y="3"/>
                    </a:cubicBezTo>
                    <a:cubicBezTo>
                      <a:pt x="15" y="3"/>
                      <a:pt x="16" y="3"/>
                      <a:pt x="16" y="4"/>
                    </a:cubicBezTo>
                    <a:cubicBezTo>
                      <a:pt x="17" y="5"/>
                      <a:pt x="17" y="5"/>
                      <a:pt x="17" y="6"/>
                    </a:cubicBezTo>
                    <a:cubicBezTo>
                      <a:pt x="17" y="9"/>
                      <a:pt x="14" y="13"/>
                      <a:pt x="10" y="15"/>
                    </a:cubicBezTo>
                    <a:cubicBezTo>
                      <a:pt x="9" y="16"/>
                      <a:pt x="8" y="16"/>
                      <a:pt x="6" y="16"/>
                    </a:cubicBezTo>
                    <a:cubicBezTo>
                      <a:pt x="6" y="16"/>
                      <a:pt x="6" y="16"/>
                      <a:pt x="6" y="16"/>
                    </a:cubicBezTo>
                    <a:cubicBezTo>
                      <a:pt x="6" y="16"/>
                      <a:pt x="6" y="16"/>
                      <a:pt x="5" y="16"/>
                    </a:cubicBezTo>
                    <a:cubicBezTo>
                      <a:pt x="4" y="16"/>
                      <a:pt x="3" y="14"/>
                      <a:pt x="3" y="12"/>
                    </a:cubicBezTo>
                    <a:cubicBezTo>
                      <a:pt x="3" y="12"/>
                      <a:pt x="4" y="11"/>
                      <a:pt x="4" y="11"/>
                    </a:cubicBezTo>
                    <a:cubicBezTo>
                      <a:pt x="5" y="9"/>
                      <a:pt x="6" y="7"/>
                      <a:pt x="8" y="5"/>
                    </a:cubicBezTo>
                    <a:cubicBezTo>
                      <a:pt x="8" y="5"/>
                      <a:pt x="8" y="5"/>
                      <a:pt x="8" y="5"/>
                    </a:cubicBezTo>
                    <a:moveTo>
                      <a:pt x="16" y="0"/>
                    </a:moveTo>
                    <a:cubicBezTo>
                      <a:pt x="15" y="0"/>
                      <a:pt x="14" y="0"/>
                      <a:pt x="13" y="0"/>
                    </a:cubicBezTo>
                    <a:cubicBezTo>
                      <a:pt x="11" y="1"/>
                      <a:pt x="9" y="2"/>
                      <a:pt x="7" y="3"/>
                    </a:cubicBezTo>
                    <a:cubicBezTo>
                      <a:pt x="7" y="3"/>
                      <a:pt x="7" y="3"/>
                      <a:pt x="7" y="3"/>
                    </a:cubicBezTo>
                    <a:cubicBezTo>
                      <a:pt x="7" y="3"/>
                      <a:pt x="7" y="3"/>
                      <a:pt x="7" y="3"/>
                    </a:cubicBezTo>
                    <a:cubicBezTo>
                      <a:pt x="7" y="3"/>
                      <a:pt x="7" y="3"/>
                      <a:pt x="7" y="3"/>
                    </a:cubicBezTo>
                    <a:cubicBezTo>
                      <a:pt x="5" y="5"/>
                      <a:pt x="2" y="8"/>
                      <a:pt x="1" y="11"/>
                    </a:cubicBezTo>
                    <a:cubicBezTo>
                      <a:pt x="0" y="12"/>
                      <a:pt x="0" y="13"/>
                      <a:pt x="0" y="15"/>
                    </a:cubicBezTo>
                    <a:cubicBezTo>
                      <a:pt x="0" y="16"/>
                      <a:pt x="0" y="17"/>
                      <a:pt x="1" y="18"/>
                    </a:cubicBezTo>
                    <a:cubicBezTo>
                      <a:pt x="2" y="19"/>
                      <a:pt x="3" y="19"/>
                      <a:pt x="3" y="19"/>
                    </a:cubicBezTo>
                    <a:cubicBezTo>
                      <a:pt x="4" y="19"/>
                      <a:pt x="4" y="19"/>
                      <a:pt x="5" y="19"/>
                    </a:cubicBezTo>
                    <a:cubicBezTo>
                      <a:pt x="8" y="19"/>
                      <a:pt x="11" y="17"/>
                      <a:pt x="14" y="15"/>
                    </a:cubicBezTo>
                    <a:cubicBezTo>
                      <a:pt x="17" y="12"/>
                      <a:pt x="20" y="8"/>
                      <a:pt x="20" y="4"/>
                    </a:cubicBezTo>
                    <a:cubicBezTo>
                      <a:pt x="20" y="4"/>
                      <a:pt x="20" y="4"/>
                      <a:pt x="20" y="3"/>
                    </a:cubicBezTo>
                    <a:cubicBezTo>
                      <a:pt x="20" y="1"/>
                      <a:pt x="18" y="0"/>
                      <a:pt x="16"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6" name="Freeform 348"/>
              <p:cNvSpPr>
                <a:spLocks noEditPoints="1"/>
              </p:cNvSpPr>
              <p:nvPr/>
            </p:nvSpPr>
            <p:spPr bwMode="auto">
              <a:xfrm>
                <a:off x="1618" y="2413"/>
                <a:ext cx="68" cy="81"/>
              </a:xfrm>
              <a:custGeom>
                <a:avLst/>
                <a:gdLst>
                  <a:gd name="T0" fmla="*/ 21 w 44"/>
                  <a:gd name="T1" fmla="*/ 14 h 52"/>
                  <a:gd name="T2" fmla="*/ 25 w 44"/>
                  <a:gd name="T3" fmla="*/ 13 h 52"/>
                  <a:gd name="T4" fmla="*/ 26 w 44"/>
                  <a:gd name="T5" fmla="*/ 14 h 52"/>
                  <a:gd name="T6" fmla="*/ 30 w 44"/>
                  <a:gd name="T7" fmla="*/ 15 h 52"/>
                  <a:gd name="T8" fmla="*/ 30 w 44"/>
                  <a:gd name="T9" fmla="*/ 15 h 52"/>
                  <a:gd name="T10" fmla="*/ 30 w 44"/>
                  <a:gd name="T11" fmla="*/ 15 h 52"/>
                  <a:gd name="T12" fmla="*/ 33 w 44"/>
                  <a:gd name="T13" fmla="*/ 21 h 52"/>
                  <a:gd name="T14" fmla="*/ 26 w 44"/>
                  <a:gd name="T15" fmla="*/ 38 h 52"/>
                  <a:gd name="T16" fmla="*/ 23 w 44"/>
                  <a:gd name="T17" fmla="*/ 39 h 52"/>
                  <a:gd name="T18" fmla="*/ 23 w 44"/>
                  <a:gd name="T19" fmla="*/ 39 h 52"/>
                  <a:gd name="T20" fmla="*/ 19 w 44"/>
                  <a:gd name="T21" fmla="*/ 37 h 52"/>
                  <a:gd name="T22" fmla="*/ 18 w 44"/>
                  <a:gd name="T23" fmla="*/ 37 h 52"/>
                  <a:gd name="T24" fmla="*/ 18 w 44"/>
                  <a:gd name="T25" fmla="*/ 37 h 52"/>
                  <a:gd name="T26" fmla="*/ 16 w 44"/>
                  <a:gd name="T27" fmla="*/ 35 h 52"/>
                  <a:gd name="T28" fmla="*/ 14 w 44"/>
                  <a:gd name="T29" fmla="*/ 27 h 52"/>
                  <a:gd name="T30" fmla="*/ 17 w 44"/>
                  <a:gd name="T31" fmla="*/ 18 h 52"/>
                  <a:gd name="T32" fmla="*/ 17 w 44"/>
                  <a:gd name="T33" fmla="*/ 18 h 52"/>
                  <a:gd name="T34" fmla="*/ 17 w 44"/>
                  <a:gd name="T35" fmla="*/ 18 h 52"/>
                  <a:gd name="T36" fmla="*/ 17 w 44"/>
                  <a:gd name="T37" fmla="*/ 18 h 52"/>
                  <a:gd name="T38" fmla="*/ 17 w 44"/>
                  <a:gd name="T39" fmla="*/ 18 h 52"/>
                  <a:gd name="T40" fmla="*/ 17 w 44"/>
                  <a:gd name="T41" fmla="*/ 18 h 52"/>
                  <a:gd name="T42" fmla="*/ 21 w 44"/>
                  <a:gd name="T43" fmla="*/ 14 h 52"/>
                  <a:gd name="T44" fmla="*/ 26 w 44"/>
                  <a:gd name="T45" fmla="*/ 0 h 52"/>
                  <a:gd name="T46" fmla="*/ 19 w 44"/>
                  <a:gd name="T47" fmla="*/ 2 h 52"/>
                  <a:gd name="T48" fmla="*/ 9 w 44"/>
                  <a:gd name="T49" fmla="*/ 10 h 52"/>
                  <a:gd name="T50" fmla="*/ 9 w 44"/>
                  <a:gd name="T51" fmla="*/ 10 h 52"/>
                  <a:gd name="T52" fmla="*/ 9 w 44"/>
                  <a:gd name="T53" fmla="*/ 10 h 52"/>
                  <a:gd name="T54" fmla="*/ 9 w 44"/>
                  <a:gd name="T55" fmla="*/ 10 h 52"/>
                  <a:gd name="T56" fmla="*/ 9 w 44"/>
                  <a:gd name="T57" fmla="*/ 10 h 52"/>
                  <a:gd name="T58" fmla="*/ 9 w 44"/>
                  <a:gd name="T59" fmla="*/ 10 h 52"/>
                  <a:gd name="T60" fmla="*/ 13 w 44"/>
                  <a:gd name="T61" fmla="*/ 49 h 52"/>
                  <a:gd name="T62" fmla="*/ 22 w 44"/>
                  <a:gd name="T63" fmla="*/ 52 h 52"/>
                  <a:gd name="T64" fmla="*/ 32 w 44"/>
                  <a:gd name="T65" fmla="*/ 48 h 52"/>
                  <a:gd name="T66" fmla="*/ 42 w 44"/>
                  <a:gd name="T67" fmla="*/ 32 h 52"/>
                  <a:gd name="T68" fmla="*/ 43 w 44"/>
                  <a:gd name="T69" fmla="*/ 17 h 52"/>
                  <a:gd name="T70" fmla="*/ 36 w 44"/>
                  <a:gd name="T71" fmla="*/ 4 h 52"/>
                  <a:gd name="T72" fmla="*/ 35 w 44"/>
                  <a:gd name="T73" fmla="*/ 3 h 52"/>
                  <a:gd name="T74" fmla="*/ 30 w 44"/>
                  <a:gd name="T75" fmla="*/ 1 h 52"/>
                  <a:gd name="T76" fmla="*/ 26 w 44"/>
                  <a:gd name="T7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52">
                    <a:moveTo>
                      <a:pt x="21" y="14"/>
                    </a:moveTo>
                    <a:cubicBezTo>
                      <a:pt x="22" y="14"/>
                      <a:pt x="23" y="13"/>
                      <a:pt x="25" y="13"/>
                    </a:cubicBezTo>
                    <a:cubicBezTo>
                      <a:pt x="25" y="13"/>
                      <a:pt x="26" y="13"/>
                      <a:pt x="26" y="14"/>
                    </a:cubicBezTo>
                    <a:cubicBezTo>
                      <a:pt x="28" y="14"/>
                      <a:pt x="29" y="14"/>
                      <a:pt x="30" y="15"/>
                    </a:cubicBezTo>
                    <a:cubicBezTo>
                      <a:pt x="30" y="15"/>
                      <a:pt x="30" y="15"/>
                      <a:pt x="30" y="15"/>
                    </a:cubicBezTo>
                    <a:cubicBezTo>
                      <a:pt x="30" y="15"/>
                      <a:pt x="30" y="15"/>
                      <a:pt x="30" y="15"/>
                    </a:cubicBezTo>
                    <a:cubicBezTo>
                      <a:pt x="31" y="17"/>
                      <a:pt x="32" y="19"/>
                      <a:pt x="33" y="21"/>
                    </a:cubicBezTo>
                    <a:cubicBezTo>
                      <a:pt x="35" y="28"/>
                      <a:pt x="31" y="35"/>
                      <a:pt x="26" y="38"/>
                    </a:cubicBezTo>
                    <a:cubicBezTo>
                      <a:pt x="25" y="38"/>
                      <a:pt x="24" y="39"/>
                      <a:pt x="23" y="39"/>
                    </a:cubicBezTo>
                    <a:cubicBezTo>
                      <a:pt x="23" y="39"/>
                      <a:pt x="23" y="39"/>
                      <a:pt x="23" y="39"/>
                    </a:cubicBezTo>
                    <a:cubicBezTo>
                      <a:pt x="21" y="39"/>
                      <a:pt x="20" y="38"/>
                      <a:pt x="19" y="37"/>
                    </a:cubicBezTo>
                    <a:cubicBezTo>
                      <a:pt x="19" y="37"/>
                      <a:pt x="18" y="37"/>
                      <a:pt x="18" y="37"/>
                    </a:cubicBezTo>
                    <a:cubicBezTo>
                      <a:pt x="18" y="37"/>
                      <a:pt x="18" y="37"/>
                      <a:pt x="18" y="37"/>
                    </a:cubicBezTo>
                    <a:cubicBezTo>
                      <a:pt x="17" y="36"/>
                      <a:pt x="17" y="36"/>
                      <a:pt x="16" y="35"/>
                    </a:cubicBezTo>
                    <a:cubicBezTo>
                      <a:pt x="14" y="32"/>
                      <a:pt x="14" y="29"/>
                      <a:pt x="14" y="27"/>
                    </a:cubicBezTo>
                    <a:cubicBezTo>
                      <a:pt x="14" y="24"/>
                      <a:pt x="15" y="21"/>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8" y="16"/>
                      <a:pt x="20" y="15"/>
                      <a:pt x="21" y="14"/>
                    </a:cubicBezTo>
                    <a:moveTo>
                      <a:pt x="26" y="0"/>
                    </a:moveTo>
                    <a:cubicBezTo>
                      <a:pt x="23" y="0"/>
                      <a:pt x="21" y="1"/>
                      <a:pt x="19" y="2"/>
                    </a:cubicBezTo>
                    <a:cubicBezTo>
                      <a:pt x="15" y="3"/>
                      <a:pt x="12" y="7"/>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3" y="20"/>
                      <a:pt x="0" y="39"/>
                      <a:pt x="13" y="49"/>
                    </a:cubicBezTo>
                    <a:cubicBezTo>
                      <a:pt x="16" y="51"/>
                      <a:pt x="19" y="52"/>
                      <a:pt x="22" y="52"/>
                    </a:cubicBezTo>
                    <a:cubicBezTo>
                      <a:pt x="26" y="52"/>
                      <a:pt x="29" y="50"/>
                      <a:pt x="32" y="48"/>
                    </a:cubicBezTo>
                    <a:cubicBezTo>
                      <a:pt x="37" y="44"/>
                      <a:pt x="40" y="39"/>
                      <a:pt x="42" y="32"/>
                    </a:cubicBezTo>
                    <a:cubicBezTo>
                      <a:pt x="43" y="28"/>
                      <a:pt x="44" y="22"/>
                      <a:pt x="43" y="17"/>
                    </a:cubicBezTo>
                    <a:cubicBezTo>
                      <a:pt x="42" y="13"/>
                      <a:pt x="40" y="8"/>
                      <a:pt x="36" y="4"/>
                    </a:cubicBezTo>
                    <a:cubicBezTo>
                      <a:pt x="36" y="4"/>
                      <a:pt x="36" y="4"/>
                      <a:pt x="35" y="3"/>
                    </a:cubicBezTo>
                    <a:cubicBezTo>
                      <a:pt x="33" y="2"/>
                      <a:pt x="31" y="1"/>
                      <a:pt x="30" y="1"/>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7" name="Freeform 349"/>
              <p:cNvSpPr>
                <a:spLocks noEditPoints="1"/>
              </p:cNvSpPr>
              <p:nvPr/>
            </p:nvSpPr>
            <p:spPr bwMode="auto">
              <a:xfrm>
                <a:off x="1615" y="2407"/>
                <a:ext cx="80" cy="93"/>
              </a:xfrm>
              <a:custGeom>
                <a:avLst/>
                <a:gdLst>
                  <a:gd name="T0" fmla="*/ 21 w 52"/>
                  <a:gd name="T1" fmla="*/ 6 h 60"/>
                  <a:gd name="T2" fmla="*/ 28 w 52"/>
                  <a:gd name="T3" fmla="*/ 4 h 60"/>
                  <a:gd name="T4" fmla="*/ 32 w 52"/>
                  <a:gd name="T5" fmla="*/ 5 h 60"/>
                  <a:gd name="T6" fmla="*/ 37 w 52"/>
                  <a:gd name="T7" fmla="*/ 7 h 60"/>
                  <a:gd name="T8" fmla="*/ 38 w 52"/>
                  <a:gd name="T9" fmla="*/ 8 h 60"/>
                  <a:gd name="T10" fmla="*/ 38 w 52"/>
                  <a:gd name="T11" fmla="*/ 8 h 60"/>
                  <a:gd name="T12" fmla="*/ 45 w 52"/>
                  <a:gd name="T13" fmla="*/ 21 h 60"/>
                  <a:gd name="T14" fmla="*/ 44 w 52"/>
                  <a:gd name="T15" fmla="*/ 36 h 60"/>
                  <a:gd name="T16" fmla="*/ 34 w 52"/>
                  <a:gd name="T17" fmla="*/ 52 h 60"/>
                  <a:gd name="T18" fmla="*/ 24 w 52"/>
                  <a:gd name="T19" fmla="*/ 56 h 60"/>
                  <a:gd name="T20" fmla="*/ 23 w 52"/>
                  <a:gd name="T21" fmla="*/ 56 h 60"/>
                  <a:gd name="T22" fmla="*/ 11 w 52"/>
                  <a:gd name="T23" fmla="*/ 14 h 60"/>
                  <a:gd name="T24" fmla="*/ 11 w 52"/>
                  <a:gd name="T25" fmla="*/ 14 h 60"/>
                  <a:gd name="T26" fmla="*/ 11 w 52"/>
                  <a:gd name="T27" fmla="*/ 14 h 60"/>
                  <a:gd name="T28" fmla="*/ 11 w 52"/>
                  <a:gd name="T29" fmla="*/ 14 h 60"/>
                  <a:gd name="T30" fmla="*/ 11 w 52"/>
                  <a:gd name="T31" fmla="*/ 14 h 60"/>
                  <a:gd name="T32" fmla="*/ 11 w 52"/>
                  <a:gd name="T33" fmla="*/ 14 h 60"/>
                  <a:gd name="T34" fmla="*/ 21 w 52"/>
                  <a:gd name="T35" fmla="*/ 6 h 60"/>
                  <a:gd name="T36" fmla="*/ 28 w 52"/>
                  <a:gd name="T37" fmla="*/ 0 h 60"/>
                  <a:gd name="T38" fmla="*/ 9 w 52"/>
                  <a:gd name="T39" fmla="*/ 11 h 60"/>
                  <a:gd name="T40" fmla="*/ 7 w 52"/>
                  <a:gd name="T41" fmla="*/ 14 h 60"/>
                  <a:gd name="T42" fmla="*/ 7 w 52"/>
                  <a:gd name="T43" fmla="*/ 14 h 60"/>
                  <a:gd name="T44" fmla="*/ 7 w 52"/>
                  <a:gd name="T45" fmla="*/ 14 h 60"/>
                  <a:gd name="T46" fmla="*/ 11 w 52"/>
                  <a:gd name="T47" fmla="*/ 56 h 60"/>
                  <a:gd name="T48" fmla="*/ 11 w 52"/>
                  <a:gd name="T49" fmla="*/ 56 h 60"/>
                  <a:gd name="T50" fmla="*/ 11 w 52"/>
                  <a:gd name="T51" fmla="*/ 56 h 60"/>
                  <a:gd name="T52" fmla="*/ 23 w 52"/>
                  <a:gd name="T53" fmla="*/ 60 h 60"/>
                  <a:gd name="T54" fmla="*/ 45 w 52"/>
                  <a:gd name="T55" fmla="*/ 44 h 60"/>
                  <a:gd name="T56" fmla="*/ 38 w 52"/>
                  <a:gd name="T57" fmla="*/ 3 h 60"/>
                  <a:gd name="T58" fmla="*/ 28 w 52"/>
                  <a:gd name="T5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60">
                    <a:moveTo>
                      <a:pt x="21" y="6"/>
                    </a:moveTo>
                    <a:cubicBezTo>
                      <a:pt x="23" y="5"/>
                      <a:pt x="25" y="4"/>
                      <a:pt x="28" y="4"/>
                    </a:cubicBezTo>
                    <a:cubicBezTo>
                      <a:pt x="29" y="4"/>
                      <a:pt x="30" y="4"/>
                      <a:pt x="32" y="5"/>
                    </a:cubicBezTo>
                    <a:cubicBezTo>
                      <a:pt x="33" y="5"/>
                      <a:pt x="35" y="6"/>
                      <a:pt x="37" y="7"/>
                    </a:cubicBezTo>
                    <a:cubicBezTo>
                      <a:pt x="38" y="8"/>
                      <a:pt x="38" y="8"/>
                      <a:pt x="38" y="8"/>
                    </a:cubicBezTo>
                    <a:cubicBezTo>
                      <a:pt x="38" y="8"/>
                      <a:pt x="38" y="8"/>
                      <a:pt x="38" y="8"/>
                    </a:cubicBezTo>
                    <a:cubicBezTo>
                      <a:pt x="42" y="12"/>
                      <a:pt x="44" y="17"/>
                      <a:pt x="45" y="21"/>
                    </a:cubicBezTo>
                    <a:cubicBezTo>
                      <a:pt x="46" y="26"/>
                      <a:pt x="45" y="31"/>
                      <a:pt x="44" y="36"/>
                    </a:cubicBezTo>
                    <a:cubicBezTo>
                      <a:pt x="42" y="43"/>
                      <a:pt x="39" y="48"/>
                      <a:pt x="34" y="52"/>
                    </a:cubicBezTo>
                    <a:cubicBezTo>
                      <a:pt x="31" y="54"/>
                      <a:pt x="28" y="56"/>
                      <a:pt x="24" y="56"/>
                    </a:cubicBezTo>
                    <a:cubicBezTo>
                      <a:pt x="24" y="56"/>
                      <a:pt x="24" y="56"/>
                      <a:pt x="23" y="56"/>
                    </a:cubicBezTo>
                    <a:cubicBezTo>
                      <a:pt x="7" y="56"/>
                      <a:pt x="0" y="31"/>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4" y="11"/>
                      <a:pt x="17" y="7"/>
                      <a:pt x="21" y="6"/>
                    </a:cubicBezTo>
                    <a:moveTo>
                      <a:pt x="28" y="0"/>
                    </a:moveTo>
                    <a:cubicBezTo>
                      <a:pt x="18" y="0"/>
                      <a:pt x="11" y="9"/>
                      <a:pt x="9" y="11"/>
                    </a:cubicBezTo>
                    <a:cubicBezTo>
                      <a:pt x="8" y="12"/>
                      <a:pt x="8" y="13"/>
                      <a:pt x="7" y="14"/>
                    </a:cubicBezTo>
                    <a:cubicBezTo>
                      <a:pt x="7" y="14"/>
                      <a:pt x="7" y="14"/>
                      <a:pt x="7" y="14"/>
                    </a:cubicBezTo>
                    <a:cubicBezTo>
                      <a:pt x="7" y="14"/>
                      <a:pt x="7" y="14"/>
                      <a:pt x="7" y="14"/>
                    </a:cubicBezTo>
                    <a:cubicBezTo>
                      <a:pt x="0" y="29"/>
                      <a:pt x="1" y="47"/>
                      <a:pt x="11" y="56"/>
                    </a:cubicBezTo>
                    <a:cubicBezTo>
                      <a:pt x="11" y="56"/>
                      <a:pt x="11" y="56"/>
                      <a:pt x="11" y="56"/>
                    </a:cubicBezTo>
                    <a:cubicBezTo>
                      <a:pt x="11" y="56"/>
                      <a:pt x="11" y="56"/>
                      <a:pt x="11" y="56"/>
                    </a:cubicBezTo>
                    <a:cubicBezTo>
                      <a:pt x="15" y="59"/>
                      <a:pt x="19" y="60"/>
                      <a:pt x="23" y="60"/>
                    </a:cubicBezTo>
                    <a:cubicBezTo>
                      <a:pt x="31" y="60"/>
                      <a:pt x="39" y="55"/>
                      <a:pt x="45" y="44"/>
                    </a:cubicBezTo>
                    <a:cubicBezTo>
                      <a:pt x="52" y="28"/>
                      <a:pt x="49" y="12"/>
                      <a:pt x="38" y="3"/>
                    </a:cubicBezTo>
                    <a:cubicBezTo>
                      <a:pt x="34" y="1"/>
                      <a:pt x="31"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8" name="Freeform 350"/>
              <p:cNvSpPr>
                <a:spLocks/>
              </p:cNvSpPr>
              <p:nvPr/>
            </p:nvSpPr>
            <p:spPr bwMode="auto">
              <a:xfrm>
                <a:off x="1643" y="2441"/>
                <a:ext cx="26" cy="25"/>
              </a:xfrm>
              <a:custGeom>
                <a:avLst/>
                <a:gdLst>
                  <a:gd name="T0" fmla="*/ 8 w 17"/>
                  <a:gd name="T1" fmla="*/ 0 h 16"/>
                  <a:gd name="T2" fmla="*/ 3 w 17"/>
                  <a:gd name="T3" fmla="*/ 3 h 16"/>
                  <a:gd name="T4" fmla="*/ 3 w 17"/>
                  <a:gd name="T5" fmla="*/ 3 h 16"/>
                  <a:gd name="T6" fmla="*/ 3 w 17"/>
                  <a:gd name="T7" fmla="*/ 3 h 16"/>
                  <a:gd name="T8" fmla="*/ 3 w 17"/>
                  <a:gd name="T9" fmla="*/ 3 h 16"/>
                  <a:gd name="T10" fmla="*/ 4 w 17"/>
                  <a:gd name="T11" fmla="*/ 15 h 16"/>
                  <a:gd name="T12" fmla="*/ 4 w 17"/>
                  <a:gd name="T13" fmla="*/ 16 h 16"/>
                  <a:gd name="T14" fmla="*/ 5 w 17"/>
                  <a:gd name="T15" fmla="*/ 16 h 16"/>
                  <a:gd name="T16" fmla="*/ 7 w 17"/>
                  <a:gd name="T17" fmla="*/ 16 h 16"/>
                  <a:gd name="T18" fmla="*/ 7 w 17"/>
                  <a:gd name="T19" fmla="*/ 16 h 16"/>
                  <a:gd name="T20" fmla="*/ 12 w 17"/>
                  <a:gd name="T21" fmla="*/ 1 h 16"/>
                  <a:gd name="T22" fmla="*/ 8 w 17"/>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8" y="0"/>
                    </a:moveTo>
                    <a:cubicBezTo>
                      <a:pt x="6" y="0"/>
                      <a:pt x="4" y="1"/>
                      <a:pt x="3" y="3"/>
                    </a:cubicBezTo>
                    <a:cubicBezTo>
                      <a:pt x="3" y="3"/>
                      <a:pt x="3" y="3"/>
                      <a:pt x="3" y="3"/>
                    </a:cubicBezTo>
                    <a:cubicBezTo>
                      <a:pt x="3" y="3"/>
                      <a:pt x="3" y="3"/>
                      <a:pt x="3" y="3"/>
                    </a:cubicBezTo>
                    <a:cubicBezTo>
                      <a:pt x="3" y="3"/>
                      <a:pt x="3" y="3"/>
                      <a:pt x="3" y="3"/>
                    </a:cubicBezTo>
                    <a:cubicBezTo>
                      <a:pt x="1" y="6"/>
                      <a:pt x="0" y="11"/>
                      <a:pt x="4" y="15"/>
                    </a:cubicBezTo>
                    <a:cubicBezTo>
                      <a:pt x="4" y="16"/>
                      <a:pt x="4" y="16"/>
                      <a:pt x="4" y="16"/>
                    </a:cubicBezTo>
                    <a:cubicBezTo>
                      <a:pt x="5" y="16"/>
                      <a:pt x="5" y="16"/>
                      <a:pt x="5" y="16"/>
                    </a:cubicBezTo>
                    <a:cubicBezTo>
                      <a:pt x="6" y="16"/>
                      <a:pt x="6" y="16"/>
                      <a:pt x="7" y="16"/>
                    </a:cubicBezTo>
                    <a:cubicBezTo>
                      <a:pt x="7" y="16"/>
                      <a:pt x="7" y="16"/>
                      <a:pt x="7" y="16"/>
                    </a:cubicBezTo>
                    <a:cubicBezTo>
                      <a:pt x="13" y="16"/>
                      <a:pt x="17" y="6"/>
                      <a:pt x="12" y="1"/>
                    </a:cubicBezTo>
                    <a:cubicBezTo>
                      <a:pt x="11"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9" name="Freeform 351"/>
              <p:cNvSpPr>
                <a:spLocks noEditPoints="1"/>
              </p:cNvSpPr>
              <p:nvPr/>
            </p:nvSpPr>
            <p:spPr bwMode="auto">
              <a:xfrm>
                <a:off x="1639" y="2433"/>
                <a:ext cx="33" cy="40"/>
              </a:xfrm>
              <a:custGeom>
                <a:avLst/>
                <a:gdLst>
                  <a:gd name="T0" fmla="*/ 5 w 21"/>
                  <a:gd name="T1" fmla="*/ 8 h 26"/>
                  <a:gd name="T2" fmla="*/ 10 w 21"/>
                  <a:gd name="T3" fmla="*/ 5 h 26"/>
                  <a:gd name="T4" fmla="*/ 14 w 21"/>
                  <a:gd name="T5" fmla="*/ 6 h 26"/>
                  <a:gd name="T6" fmla="*/ 9 w 21"/>
                  <a:gd name="T7" fmla="*/ 21 h 26"/>
                  <a:gd name="T8" fmla="*/ 9 w 21"/>
                  <a:gd name="T9" fmla="*/ 21 h 26"/>
                  <a:gd name="T10" fmla="*/ 7 w 21"/>
                  <a:gd name="T11" fmla="*/ 21 h 26"/>
                  <a:gd name="T12" fmla="*/ 5 w 21"/>
                  <a:gd name="T13" fmla="*/ 8 h 26"/>
                  <a:gd name="T14" fmla="*/ 5 w 21"/>
                  <a:gd name="T15" fmla="*/ 8 h 26"/>
                  <a:gd name="T16" fmla="*/ 5 w 21"/>
                  <a:gd name="T17" fmla="*/ 8 h 26"/>
                  <a:gd name="T18" fmla="*/ 5 w 21"/>
                  <a:gd name="T19" fmla="*/ 8 h 26"/>
                  <a:gd name="T20" fmla="*/ 11 w 21"/>
                  <a:gd name="T21" fmla="*/ 0 h 26"/>
                  <a:gd name="T22" fmla="*/ 7 w 21"/>
                  <a:gd name="T23" fmla="*/ 1 h 26"/>
                  <a:gd name="T24" fmla="*/ 3 w 21"/>
                  <a:gd name="T25" fmla="*/ 5 h 26"/>
                  <a:gd name="T26" fmla="*/ 3 w 21"/>
                  <a:gd name="T27" fmla="*/ 5 h 26"/>
                  <a:gd name="T28" fmla="*/ 3 w 21"/>
                  <a:gd name="T29" fmla="*/ 5 h 26"/>
                  <a:gd name="T30" fmla="*/ 3 w 21"/>
                  <a:gd name="T31" fmla="*/ 5 h 26"/>
                  <a:gd name="T32" fmla="*/ 3 w 21"/>
                  <a:gd name="T33" fmla="*/ 5 h 26"/>
                  <a:gd name="T34" fmla="*/ 3 w 21"/>
                  <a:gd name="T35" fmla="*/ 5 h 26"/>
                  <a:gd name="T36" fmla="*/ 0 w 21"/>
                  <a:gd name="T37" fmla="*/ 14 h 26"/>
                  <a:gd name="T38" fmla="*/ 2 w 21"/>
                  <a:gd name="T39" fmla="*/ 22 h 26"/>
                  <a:gd name="T40" fmla="*/ 4 w 21"/>
                  <a:gd name="T41" fmla="*/ 24 h 26"/>
                  <a:gd name="T42" fmla="*/ 4 w 21"/>
                  <a:gd name="T43" fmla="*/ 24 h 26"/>
                  <a:gd name="T44" fmla="*/ 5 w 21"/>
                  <a:gd name="T45" fmla="*/ 24 h 26"/>
                  <a:gd name="T46" fmla="*/ 9 w 21"/>
                  <a:gd name="T47" fmla="*/ 26 h 26"/>
                  <a:gd name="T48" fmla="*/ 12 w 21"/>
                  <a:gd name="T49" fmla="*/ 25 h 26"/>
                  <a:gd name="T50" fmla="*/ 19 w 21"/>
                  <a:gd name="T51" fmla="*/ 8 h 26"/>
                  <a:gd name="T52" fmla="*/ 16 w 21"/>
                  <a:gd name="T53" fmla="*/ 2 h 26"/>
                  <a:gd name="T54" fmla="*/ 16 w 21"/>
                  <a:gd name="T55" fmla="*/ 2 h 26"/>
                  <a:gd name="T56" fmla="*/ 12 w 21"/>
                  <a:gd name="T57" fmla="*/ 1 h 26"/>
                  <a:gd name="T58" fmla="*/ 11 w 21"/>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6">
                    <a:moveTo>
                      <a:pt x="5" y="8"/>
                    </a:moveTo>
                    <a:cubicBezTo>
                      <a:pt x="6" y="6"/>
                      <a:pt x="8" y="5"/>
                      <a:pt x="10" y="5"/>
                    </a:cubicBezTo>
                    <a:cubicBezTo>
                      <a:pt x="11" y="5"/>
                      <a:pt x="13" y="5"/>
                      <a:pt x="14" y="6"/>
                    </a:cubicBezTo>
                    <a:cubicBezTo>
                      <a:pt x="19" y="11"/>
                      <a:pt x="15" y="21"/>
                      <a:pt x="9" y="21"/>
                    </a:cubicBezTo>
                    <a:cubicBezTo>
                      <a:pt x="9" y="21"/>
                      <a:pt x="9" y="21"/>
                      <a:pt x="9" y="21"/>
                    </a:cubicBezTo>
                    <a:cubicBezTo>
                      <a:pt x="8" y="21"/>
                      <a:pt x="8" y="21"/>
                      <a:pt x="7" y="21"/>
                    </a:cubicBezTo>
                    <a:cubicBezTo>
                      <a:pt x="3" y="20"/>
                      <a:pt x="2" y="13"/>
                      <a:pt x="5" y="8"/>
                    </a:cubicBezTo>
                    <a:cubicBezTo>
                      <a:pt x="5" y="8"/>
                      <a:pt x="5" y="8"/>
                      <a:pt x="5" y="8"/>
                    </a:cubicBezTo>
                    <a:cubicBezTo>
                      <a:pt x="5" y="8"/>
                      <a:pt x="5" y="8"/>
                      <a:pt x="5" y="8"/>
                    </a:cubicBezTo>
                    <a:cubicBezTo>
                      <a:pt x="5" y="8"/>
                      <a:pt x="5" y="8"/>
                      <a:pt x="5" y="8"/>
                    </a:cubicBezTo>
                    <a:moveTo>
                      <a:pt x="11" y="0"/>
                    </a:moveTo>
                    <a:cubicBezTo>
                      <a:pt x="10" y="0"/>
                      <a:pt x="8" y="1"/>
                      <a:pt x="7" y="1"/>
                    </a:cubicBezTo>
                    <a:cubicBezTo>
                      <a:pt x="6" y="2"/>
                      <a:pt x="4" y="3"/>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1" y="7"/>
                      <a:pt x="0" y="10"/>
                      <a:pt x="0" y="14"/>
                    </a:cubicBezTo>
                    <a:cubicBezTo>
                      <a:pt x="0" y="16"/>
                      <a:pt x="0" y="19"/>
                      <a:pt x="2" y="22"/>
                    </a:cubicBezTo>
                    <a:cubicBezTo>
                      <a:pt x="3" y="23"/>
                      <a:pt x="3" y="23"/>
                      <a:pt x="4" y="24"/>
                    </a:cubicBezTo>
                    <a:cubicBezTo>
                      <a:pt x="4" y="24"/>
                      <a:pt x="4" y="24"/>
                      <a:pt x="4" y="24"/>
                    </a:cubicBezTo>
                    <a:cubicBezTo>
                      <a:pt x="4" y="24"/>
                      <a:pt x="5" y="24"/>
                      <a:pt x="5" y="24"/>
                    </a:cubicBezTo>
                    <a:cubicBezTo>
                      <a:pt x="6" y="25"/>
                      <a:pt x="7" y="26"/>
                      <a:pt x="9" y="26"/>
                    </a:cubicBezTo>
                    <a:cubicBezTo>
                      <a:pt x="10" y="26"/>
                      <a:pt x="11" y="25"/>
                      <a:pt x="12" y="25"/>
                    </a:cubicBezTo>
                    <a:cubicBezTo>
                      <a:pt x="17" y="22"/>
                      <a:pt x="21" y="15"/>
                      <a:pt x="19" y="8"/>
                    </a:cubicBezTo>
                    <a:cubicBezTo>
                      <a:pt x="18" y="6"/>
                      <a:pt x="17" y="4"/>
                      <a:pt x="16" y="2"/>
                    </a:cubicBezTo>
                    <a:cubicBezTo>
                      <a:pt x="16" y="2"/>
                      <a:pt x="16" y="2"/>
                      <a:pt x="16" y="2"/>
                    </a:cubicBezTo>
                    <a:cubicBezTo>
                      <a:pt x="15" y="1"/>
                      <a:pt x="14" y="1"/>
                      <a:pt x="12" y="1"/>
                    </a:cubicBezTo>
                    <a:cubicBezTo>
                      <a:pt x="12"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0" name="Freeform 352"/>
              <p:cNvSpPr>
                <a:spLocks noEditPoints="1"/>
              </p:cNvSpPr>
              <p:nvPr/>
            </p:nvSpPr>
            <p:spPr bwMode="auto">
              <a:xfrm>
                <a:off x="1045" y="3012"/>
                <a:ext cx="74" cy="67"/>
              </a:xfrm>
              <a:custGeom>
                <a:avLst/>
                <a:gdLst>
                  <a:gd name="T0" fmla="*/ 17 w 48"/>
                  <a:gd name="T1" fmla="*/ 15 h 43"/>
                  <a:gd name="T2" fmla="*/ 26 w 48"/>
                  <a:gd name="T3" fmla="*/ 12 h 43"/>
                  <a:gd name="T4" fmla="*/ 34 w 48"/>
                  <a:gd name="T5" fmla="*/ 16 h 43"/>
                  <a:gd name="T6" fmla="*/ 34 w 48"/>
                  <a:gd name="T7" fmla="*/ 20 h 43"/>
                  <a:gd name="T8" fmla="*/ 26 w 48"/>
                  <a:gd name="T9" fmla="*/ 30 h 43"/>
                  <a:gd name="T10" fmla="*/ 21 w 48"/>
                  <a:gd name="T11" fmla="*/ 32 h 43"/>
                  <a:gd name="T12" fmla="*/ 19 w 48"/>
                  <a:gd name="T13" fmla="*/ 32 h 43"/>
                  <a:gd name="T14" fmla="*/ 19 w 48"/>
                  <a:gd name="T15" fmla="*/ 32 h 43"/>
                  <a:gd name="T16" fmla="*/ 16 w 48"/>
                  <a:gd name="T17" fmla="*/ 16 h 43"/>
                  <a:gd name="T18" fmla="*/ 16 w 48"/>
                  <a:gd name="T19" fmla="*/ 16 h 43"/>
                  <a:gd name="T20" fmla="*/ 17 w 48"/>
                  <a:gd name="T21" fmla="*/ 15 h 43"/>
                  <a:gd name="T22" fmla="*/ 17 w 48"/>
                  <a:gd name="T23" fmla="*/ 15 h 43"/>
                  <a:gd name="T24" fmla="*/ 17 w 48"/>
                  <a:gd name="T25" fmla="*/ 15 h 43"/>
                  <a:gd name="T26" fmla="*/ 30 w 48"/>
                  <a:gd name="T27" fmla="*/ 0 h 43"/>
                  <a:gd name="T28" fmla="*/ 10 w 48"/>
                  <a:gd name="T29" fmla="*/ 8 h 43"/>
                  <a:gd name="T30" fmla="*/ 10 w 48"/>
                  <a:gd name="T31" fmla="*/ 8 h 43"/>
                  <a:gd name="T32" fmla="*/ 10 w 48"/>
                  <a:gd name="T33" fmla="*/ 8 h 43"/>
                  <a:gd name="T34" fmla="*/ 10 w 48"/>
                  <a:gd name="T35" fmla="*/ 8 h 43"/>
                  <a:gd name="T36" fmla="*/ 0 w 48"/>
                  <a:gd name="T37" fmla="*/ 27 h 43"/>
                  <a:gd name="T38" fmla="*/ 1 w 48"/>
                  <a:gd name="T39" fmla="*/ 34 h 43"/>
                  <a:gd name="T40" fmla="*/ 6 w 48"/>
                  <a:gd name="T41" fmla="*/ 41 h 43"/>
                  <a:gd name="T42" fmla="*/ 6 w 48"/>
                  <a:gd name="T43" fmla="*/ 41 h 43"/>
                  <a:gd name="T44" fmla="*/ 16 w 48"/>
                  <a:gd name="T45" fmla="*/ 43 h 43"/>
                  <a:gd name="T46" fmla="*/ 17 w 48"/>
                  <a:gd name="T47" fmla="*/ 43 h 43"/>
                  <a:gd name="T48" fmla="*/ 21 w 48"/>
                  <a:gd name="T49" fmla="*/ 43 h 43"/>
                  <a:gd name="T50" fmla="*/ 45 w 48"/>
                  <a:gd name="T51" fmla="*/ 12 h 43"/>
                  <a:gd name="T52" fmla="*/ 41 w 48"/>
                  <a:gd name="T53" fmla="*/ 4 h 43"/>
                  <a:gd name="T54" fmla="*/ 30 w 48"/>
                  <a:gd name="T5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43">
                    <a:moveTo>
                      <a:pt x="17" y="15"/>
                    </a:moveTo>
                    <a:cubicBezTo>
                      <a:pt x="20" y="13"/>
                      <a:pt x="23" y="12"/>
                      <a:pt x="26" y="12"/>
                    </a:cubicBezTo>
                    <a:cubicBezTo>
                      <a:pt x="30" y="12"/>
                      <a:pt x="32" y="13"/>
                      <a:pt x="34" y="16"/>
                    </a:cubicBezTo>
                    <a:cubicBezTo>
                      <a:pt x="34" y="17"/>
                      <a:pt x="34" y="19"/>
                      <a:pt x="34" y="20"/>
                    </a:cubicBezTo>
                    <a:cubicBezTo>
                      <a:pt x="33" y="24"/>
                      <a:pt x="30" y="28"/>
                      <a:pt x="26" y="30"/>
                    </a:cubicBezTo>
                    <a:cubicBezTo>
                      <a:pt x="25" y="31"/>
                      <a:pt x="23" y="32"/>
                      <a:pt x="21" y="32"/>
                    </a:cubicBezTo>
                    <a:cubicBezTo>
                      <a:pt x="20" y="32"/>
                      <a:pt x="20" y="32"/>
                      <a:pt x="19" y="32"/>
                    </a:cubicBezTo>
                    <a:cubicBezTo>
                      <a:pt x="19" y="32"/>
                      <a:pt x="19" y="32"/>
                      <a:pt x="19" y="32"/>
                    </a:cubicBezTo>
                    <a:cubicBezTo>
                      <a:pt x="11" y="32"/>
                      <a:pt x="9" y="23"/>
                      <a:pt x="16" y="16"/>
                    </a:cubicBezTo>
                    <a:cubicBezTo>
                      <a:pt x="16" y="16"/>
                      <a:pt x="16" y="16"/>
                      <a:pt x="16" y="16"/>
                    </a:cubicBezTo>
                    <a:cubicBezTo>
                      <a:pt x="16" y="16"/>
                      <a:pt x="16" y="16"/>
                      <a:pt x="17" y="15"/>
                    </a:cubicBezTo>
                    <a:cubicBezTo>
                      <a:pt x="17" y="15"/>
                      <a:pt x="17" y="15"/>
                      <a:pt x="17" y="15"/>
                    </a:cubicBezTo>
                    <a:cubicBezTo>
                      <a:pt x="17" y="15"/>
                      <a:pt x="17" y="15"/>
                      <a:pt x="17" y="15"/>
                    </a:cubicBezTo>
                    <a:moveTo>
                      <a:pt x="30" y="0"/>
                    </a:moveTo>
                    <a:cubicBezTo>
                      <a:pt x="22" y="0"/>
                      <a:pt x="15" y="5"/>
                      <a:pt x="10" y="8"/>
                    </a:cubicBezTo>
                    <a:cubicBezTo>
                      <a:pt x="10" y="8"/>
                      <a:pt x="10" y="8"/>
                      <a:pt x="10" y="8"/>
                    </a:cubicBezTo>
                    <a:cubicBezTo>
                      <a:pt x="10" y="8"/>
                      <a:pt x="10" y="8"/>
                      <a:pt x="10" y="8"/>
                    </a:cubicBezTo>
                    <a:cubicBezTo>
                      <a:pt x="10" y="8"/>
                      <a:pt x="10" y="8"/>
                      <a:pt x="10" y="8"/>
                    </a:cubicBezTo>
                    <a:cubicBezTo>
                      <a:pt x="5" y="13"/>
                      <a:pt x="0" y="20"/>
                      <a:pt x="0" y="27"/>
                    </a:cubicBezTo>
                    <a:cubicBezTo>
                      <a:pt x="0" y="30"/>
                      <a:pt x="0" y="32"/>
                      <a:pt x="1" y="34"/>
                    </a:cubicBezTo>
                    <a:cubicBezTo>
                      <a:pt x="1" y="36"/>
                      <a:pt x="3" y="39"/>
                      <a:pt x="6" y="41"/>
                    </a:cubicBezTo>
                    <a:cubicBezTo>
                      <a:pt x="6" y="41"/>
                      <a:pt x="6" y="41"/>
                      <a:pt x="6" y="41"/>
                    </a:cubicBezTo>
                    <a:cubicBezTo>
                      <a:pt x="9" y="43"/>
                      <a:pt x="12" y="43"/>
                      <a:pt x="16" y="43"/>
                    </a:cubicBezTo>
                    <a:cubicBezTo>
                      <a:pt x="16" y="43"/>
                      <a:pt x="16" y="43"/>
                      <a:pt x="17" y="43"/>
                    </a:cubicBezTo>
                    <a:cubicBezTo>
                      <a:pt x="18" y="43"/>
                      <a:pt x="20" y="43"/>
                      <a:pt x="21" y="43"/>
                    </a:cubicBezTo>
                    <a:cubicBezTo>
                      <a:pt x="35" y="39"/>
                      <a:pt x="48" y="24"/>
                      <a:pt x="45" y="12"/>
                    </a:cubicBezTo>
                    <a:cubicBezTo>
                      <a:pt x="45" y="9"/>
                      <a:pt x="43" y="6"/>
                      <a:pt x="41" y="4"/>
                    </a:cubicBezTo>
                    <a:cubicBezTo>
                      <a:pt x="37" y="1"/>
                      <a:pt x="33"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1" name="Freeform 353"/>
              <p:cNvSpPr>
                <a:spLocks noEditPoints="1"/>
              </p:cNvSpPr>
              <p:nvPr/>
            </p:nvSpPr>
            <p:spPr bwMode="auto">
              <a:xfrm>
                <a:off x="1031" y="3008"/>
                <a:ext cx="98" cy="77"/>
              </a:xfrm>
              <a:custGeom>
                <a:avLst/>
                <a:gdLst>
                  <a:gd name="T0" fmla="*/ 19 w 63"/>
                  <a:gd name="T1" fmla="*/ 11 h 50"/>
                  <a:gd name="T2" fmla="*/ 39 w 63"/>
                  <a:gd name="T3" fmla="*/ 3 h 50"/>
                  <a:gd name="T4" fmla="*/ 50 w 63"/>
                  <a:gd name="T5" fmla="*/ 7 h 50"/>
                  <a:gd name="T6" fmla="*/ 54 w 63"/>
                  <a:gd name="T7" fmla="*/ 15 h 50"/>
                  <a:gd name="T8" fmla="*/ 30 w 63"/>
                  <a:gd name="T9" fmla="*/ 46 h 50"/>
                  <a:gd name="T10" fmla="*/ 26 w 63"/>
                  <a:gd name="T11" fmla="*/ 46 h 50"/>
                  <a:gd name="T12" fmla="*/ 24 w 63"/>
                  <a:gd name="T13" fmla="*/ 46 h 50"/>
                  <a:gd name="T14" fmla="*/ 24 w 63"/>
                  <a:gd name="T15" fmla="*/ 46 h 50"/>
                  <a:gd name="T16" fmla="*/ 15 w 63"/>
                  <a:gd name="T17" fmla="*/ 44 h 50"/>
                  <a:gd name="T18" fmla="*/ 15 w 63"/>
                  <a:gd name="T19" fmla="*/ 44 h 50"/>
                  <a:gd name="T20" fmla="*/ 10 w 63"/>
                  <a:gd name="T21" fmla="*/ 37 h 50"/>
                  <a:gd name="T22" fmla="*/ 9 w 63"/>
                  <a:gd name="T23" fmla="*/ 30 h 50"/>
                  <a:gd name="T24" fmla="*/ 17 w 63"/>
                  <a:gd name="T25" fmla="*/ 13 h 50"/>
                  <a:gd name="T26" fmla="*/ 19 w 63"/>
                  <a:gd name="T27" fmla="*/ 11 h 50"/>
                  <a:gd name="T28" fmla="*/ 19 w 63"/>
                  <a:gd name="T29" fmla="*/ 11 h 50"/>
                  <a:gd name="T30" fmla="*/ 19 w 63"/>
                  <a:gd name="T31" fmla="*/ 11 h 50"/>
                  <a:gd name="T32" fmla="*/ 19 w 63"/>
                  <a:gd name="T33" fmla="*/ 11 h 50"/>
                  <a:gd name="T34" fmla="*/ 40 w 63"/>
                  <a:gd name="T35" fmla="*/ 0 h 50"/>
                  <a:gd name="T36" fmla="*/ 15 w 63"/>
                  <a:gd name="T37" fmla="*/ 11 h 50"/>
                  <a:gd name="T38" fmla="*/ 15 w 63"/>
                  <a:gd name="T39" fmla="*/ 11 h 50"/>
                  <a:gd name="T40" fmla="*/ 12 w 63"/>
                  <a:gd name="T41" fmla="*/ 47 h 50"/>
                  <a:gd name="T42" fmla="*/ 23 w 63"/>
                  <a:gd name="T43" fmla="*/ 50 h 50"/>
                  <a:gd name="T44" fmla="*/ 48 w 63"/>
                  <a:gd name="T45" fmla="*/ 39 h 50"/>
                  <a:gd name="T46" fmla="*/ 48 w 63"/>
                  <a:gd name="T47" fmla="*/ 39 h 50"/>
                  <a:gd name="T48" fmla="*/ 52 w 63"/>
                  <a:gd name="T49" fmla="*/ 4 h 50"/>
                  <a:gd name="T50" fmla="*/ 52 w 63"/>
                  <a:gd name="T51" fmla="*/ 4 h 50"/>
                  <a:gd name="T52" fmla="*/ 52 w 63"/>
                  <a:gd name="T53" fmla="*/ 4 h 50"/>
                  <a:gd name="T54" fmla="*/ 40 w 63"/>
                  <a:gd name="T5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50">
                    <a:moveTo>
                      <a:pt x="19" y="11"/>
                    </a:moveTo>
                    <a:cubicBezTo>
                      <a:pt x="24" y="8"/>
                      <a:pt x="31" y="3"/>
                      <a:pt x="39" y="3"/>
                    </a:cubicBezTo>
                    <a:cubicBezTo>
                      <a:pt x="42" y="3"/>
                      <a:pt x="46" y="4"/>
                      <a:pt x="50" y="7"/>
                    </a:cubicBezTo>
                    <a:cubicBezTo>
                      <a:pt x="52" y="9"/>
                      <a:pt x="54" y="12"/>
                      <a:pt x="54" y="15"/>
                    </a:cubicBezTo>
                    <a:cubicBezTo>
                      <a:pt x="58" y="27"/>
                      <a:pt x="45" y="42"/>
                      <a:pt x="30" y="46"/>
                    </a:cubicBezTo>
                    <a:cubicBezTo>
                      <a:pt x="29" y="46"/>
                      <a:pt x="27" y="46"/>
                      <a:pt x="26" y="46"/>
                    </a:cubicBezTo>
                    <a:cubicBezTo>
                      <a:pt x="25" y="46"/>
                      <a:pt x="25" y="46"/>
                      <a:pt x="24" y="46"/>
                    </a:cubicBezTo>
                    <a:cubicBezTo>
                      <a:pt x="24" y="46"/>
                      <a:pt x="24" y="46"/>
                      <a:pt x="24" y="46"/>
                    </a:cubicBezTo>
                    <a:cubicBezTo>
                      <a:pt x="21" y="46"/>
                      <a:pt x="18" y="45"/>
                      <a:pt x="15" y="44"/>
                    </a:cubicBezTo>
                    <a:cubicBezTo>
                      <a:pt x="15" y="44"/>
                      <a:pt x="15" y="44"/>
                      <a:pt x="15" y="44"/>
                    </a:cubicBezTo>
                    <a:cubicBezTo>
                      <a:pt x="12" y="42"/>
                      <a:pt x="10" y="40"/>
                      <a:pt x="10" y="37"/>
                    </a:cubicBezTo>
                    <a:cubicBezTo>
                      <a:pt x="9" y="35"/>
                      <a:pt x="9" y="33"/>
                      <a:pt x="9" y="30"/>
                    </a:cubicBezTo>
                    <a:cubicBezTo>
                      <a:pt x="9" y="25"/>
                      <a:pt x="12" y="19"/>
                      <a:pt x="17" y="13"/>
                    </a:cubicBezTo>
                    <a:cubicBezTo>
                      <a:pt x="18" y="13"/>
                      <a:pt x="19" y="12"/>
                      <a:pt x="19" y="11"/>
                    </a:cubicBezTo>
                    <a:cubicBezTo>
                      <a:pt x="19" y="11"/>
                      <a:pt x="19" y="11"/>
                      <a:pt x="19" y="11"/>
                    </a:cubicBezTo>
                    <a:cubicBezTo>
                      <a:pt x="19" y="11"/>
                      <a:pt x="19" y="11"/>
                      <a:pt x="19" y="11"/>
                    </a:cubicBezTo>
                    <a:cubicBezTo>
                      <a:pt x="19" y="11"/>
                      <a:pt x="19" y="11"/>
                      <a:pt x="19" y="11"/>
                    </a:cubicBezTo>
                    <a:moveTo>
                      <a:pt x="40" y="0"/>
                    </a:moveTo>
                    <a:cubicBezTo>
                      <a:pt x="32" y="0"/>
                      <a:pt x="23" y="3"/>
                      <a:pt x="15" y="11"/>
                    </a:cubicBezTo>
                    <a:cubicBezTo>
                      <a:pt x="15" y="11"/>
                      <a:pt x="15" y="11"/>
                      <a:pt x="15" y="11"/>
                    </a:cubicBezTo>
                    <a:cubicBezTo>
                      <a:pt x="5" y="22"/>
                      <a:pt x="0" y="38"/>
                      <a:pt x="12" y="47"/>
                    </a:cubicBezTo>
                    <a:cubicBezTo>
                      <a:pt x="16" y="49"/>
                      <a:pt x="20" y="50"/>
                      <a:pt x="23" y="50"/>
                    </a:cubicBezTo>
                    <a:cubicBezTo>
                      <a:pt x="33" y="50"/>
                      <a:pt x="43" y="44"/>
                      <a:pt x="48" y="39"/>
                    </a:cubicBezTo>
                    <a:cubicBezTo>
                      <a:pt x="48" y="39"/>
                      <a:pt x="48" y="39"/>
                      <a:pt x="48" y="39"/>
                    </a:cubicBezTo>
                    <a:cubicBezTo>
                      <a:pt x="63" y="23"/>
                      <a:pt x="59" y="9"/>
                      <a:pt x="52" y="4"/>
                    </a:cubicBezTo>
                    <a:cubicBezTo>
                      <a:pt x="52" y="4"/>
                      <a:pt x="52" y="4"/>
                      <a:pt x="52" y="4"/>
                    </a:cubicBezTo>
                    <a:cubicBezTo>
                      <a:pt x="52" y="4"/>
                      <a:pt x="52" y="4"/>
                      <a:pt x="52" y="4"/>
                    </a:cubicBezTo>
                    <a:cubicBezTo>
                      <a:pt x="49" y="1"/>
                      <a:pt x="45" y="0"/>
                      <a:pt x="4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2" name="Freeform 354"/>
              <p:cNvSpPr>
                <a:spLocks/>
              </p:cNvSpPr>
              <p:nvPr/>
            </p:nvSpPr>
            <p:spPr bwMode="auto">
              <a:xfrm>
                <a:off x="1066" y="3036"/>
                <a:ext cx="30" cy="21"/>
              </a:xfrm>
              <a:custGeom>
                <a:avLst/>
                <a:gdLst>
                  <a:gd name="T0" fmla="*/ 11 w 19"/>
                  <a:gd name="T1" fmla="*/ 0 h 14"/>
                  <a:gd name="T2" fmla="*/ 5 w 19"/>
                  <a:gd name="T3" fmla="*/ 3 h 14"/>
                  <a:gd name="T4" fmla="*/ 5 w 19"/>
                  <a:gd name="T5" fmla="*/ 3 h 14"/>
                  <a:gd name="T6" fmla="*/ 5 w 19"/>
                  <a:gd name="T7" fmla="*/ 3 h 14"/>
                  <a:gd name="T8" fmla="*/ 4 w 19"/>
                  <a:gd name="T9" fmla="*/ 3 h 14"/>
                  <a:gd name="T10" fmla="*/ 4 w 19"/>
                  <a:gd name="T11" fmla="*/ 3 h 14"/>
                  <a:gd name="T12" fmla="*/ 3 w 19"/>
                  <a:gd name="T13" fmla="*/ 13 h 14"/>
                  <a:gd name="T14" fmla="*/ 6 w 19"/>
                  <a:gd name="T15" fmla="*/ 14 h 14"/>
                  <a:gd name="T16" fmla="*/ 6 w 19"/>
                  <a:gd name="T17" fmla="*/ 14 h 14"/>
                  <a:gd name="T18" fmla="*/ 6 w 19"/>
                  <a:gd name="T19" fmla="*/ 14 h 14"/>
                  <a:gd name="T20" fmla="*/ 15 w 19"/>
                  <a:gd name="T21" fmla="*/ 1 h 14"/>
                  <a:gd name="T22" fmla="*/ 11 w 19"/>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4">
                    <a:moveTo>
                      <a:pt x="11" y="0"/>
                    </a:moveTo>
                    <a:cubicBezTo>
                      <a:pt x="9" y="0"/>
                      <a:pt x="6" y="1"/>
                      <a:pt x="5" y="3"/>
                    </a:cubicBezTo>
                    <a:cubicBezTo>
                      <a:pt x="5" y="3"/>
                      <a:pt x="5" y="3"/>
                      <a:pt x="5" y="3"/>
                    </a:cubicBezTo>
                    <a:cubicBezTo>
                      <a:pt x="5" y="3"/>
                      <a:pt x="5" y="3"/>
                      <a:pt x="5" y="3"/>
                    </a:cubicBezTo>
                    <a:cubicBezTo>
                      <a:pt x="4" y="3"/>
                      <a:pt x="4" y="3"/>
                      <a:pt x="4" y="3"/>
                    </a:cubicBezTo>
                    <a:cubicBezTo>
                      <a:pt x="4" y="3"/>
                      <a:pt x="4" y="3"/>
                      <a:pt x="4" y="3"/>
                    </a:cubicBezTo>
                    <a:cubicBezTo>
                      <a:pt x="2" y="6"/>
                      <a:pt x="0" y="10"/>
                      <a:pt x="3" y="13"/>
                    </a:cubicBezTo>
                    <a:cubicBezTo>
                      <a:pt x="4" y="14"/>
                      <a:pt x="5" y="14"/>
                      <a:pt x="6" y="14"/>
                    </a:cubicBezTo>
                    <a:cubicBezTo>
                      <a:pt x="6" y="14"/>
                      <a:pt x="6" y="14"/>
                      <a:pt x="6" y="14"/>
                    </a:cubicBezTo>
                    <a:cubicBezTo>
                      <a:pt x="6" y="14"/>
                      <a:pt x="6" y="14"/>
                      <a:pt x="6" y="14"/>
                    </a:cubicBezTo>
                    <a:cubicBezTo>
                      <a:pt x="13" y="14"/>
                      <a:pt x="19" y="6"/>
                      <a:pt x="15" y="1"/>
                    </a:cubicBezTo>
                    <a:cubicBezTo>
                      <a:pt x="13"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3" name="Freeform 355"/>
              <p:cNvSpPr>
                <a:spLocks noEditPoints="1"/>
              </p:cNvSpPr>
              <p:nvPr/>
            </p:nvSpPr>
            <p:spPr bwMode="auto">
              <a:xfrm>
                <a:off x="1059" y="3031"/>
                <a:ext cx="39" cy="31"/>
              </a:xfrm>
              <a:custGeom>
                <a:avLst/>
                <a:gdLst>
                  <a:gd name="T0" fmla="*/ 10 w 25"/>
                  <a:gd name="T1" fmla="*/ 6 h 20"/>
                  <a:gd name="T2" fmla="*/ 16 w 25"/>
                  <a:gd name="T3" fmla="*/ 3 h 20"/>
                  <a:gd name="T4" fmla="*/ 20 w 25"/>
                  <a:gd name="T5" fmla="*/ 4 h 20"/>
                  <a:gd name="T6" fmla="*/ 11 w 25"/>
                  <a:gd name="T7" fmla="*/ 17 h 20"/>
                  <a:gd name="T8" fmla="*/ 11 w 25"/>
                  <a:gd name="T9" fmla="*/ 17 h 20"/>
                  <a:gd name="T10" fmla="*/ 11 w 25"/>
                  <a:gd name="T11" fmla="*/ 17 h 20"/>
                  <a:gd name="T12" fmla="*/ 9 w 25"/>
                  <a:gd name="T13" fmla="*/ 6 h 20"/>
                  <a:gd name="T14" fmla="*/ 9 w 25"/>
                  <a:gd name="T15" fmla="*/ 6 h 20"/>
                  <a:gd name="T16" fmla="*/ 10 w 25"/>
                  <a:gd name="T17" fmla="*/ 6 h 20"/>
                  <a:gd name="T18" fmla="*/ 10 w 25"/>
                  <a:gd name="T19" fmla="*/ 6 h 20"/>
                  <a:gd name="T20" fmla="*/ 17 w 25"/>
                  <a:gd name="T21" fmla="*/ 0 h 20"/>
                  <a:gd name="T22" fmla="*/ 8 w 25"/>
                  <a:gd name="T23" fmla="*/ 3 h 20"/>
                  <a:gd name="T24" fmla="*/ 8 w 25"/>
                  <a:gd name="T25" fmla="*/ 3 h 20"/>
                  <a:gd name="T26" fmla="*/ 8 w 25"/>
                  <a:gd name="T27" fmla="*/ 3 h 20"/>
                  <a:gd name="T28" fmla="*/ 7 w 25"/>
                  <a:gd name="T29" fmla="*/ 4 h 20"/>
                  <a:gd name="T30" fmla="*/ 6 w 25"/>
                  <a:gd name="T31" fmla="*/ 19 h 20"/>
                  <a:gd name="T32" fmla="*/ 10 w 25"/>
                  <a:gd name="T33" fmla="*/ 20 h 20"/>
                  <a:gd name="T34" fmla="*/ 12 w 25"/>
                  <a:gd name="T35" fmla="*/ 20 h 20"/>
                  <a:gd name="T36" fmla="*/ 17 w 25"/>
                  <a:gd name="T37" fmla="*/ 18 h 20"/>
                  <a:gd name="T38" fmla="*/ 25 w 25"/>
                  <a:gd name="T39" fmla="*/ 8 h 20"/>
                  <a:gd name="T40" fmla="*/ 25 w 25"/>
                  <a:gd name="T41" fmla="*/ 4 h 20"/>
                  <a:gd name="T42" fmla="*/ 17 w 25"/>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0">
                    <a:moveTo>
                      <a:pt x="10" y="6"/>
                    </a:moveTo>
                    <a:cubicBezTo>
                      <a:pt x="11" y="4"/>
                      <a:pt x="14" y="3"/>
                      <a:pt x="16" y="3"/>
                    </a:cubicBezTo>
                    <a:cubicBezTo>
                      <a:pt x="17" y="3"/>
                      <a:pt x="18" y="3"/>
                      <a:pt x="20" y="4"/>
                    </a:cubicBezTo>
                    <a:cubicBezTo>
                      <a:pt x="24" y="9"/>
                      <a:pt x="18" y="17"/>
                      <a:pt x="11" y="17"/>
                    </a:cubicBezTo>
                    <a:cubicBezTo>
                      <a:pt x="11" y="17"/>
                      <a:pt x="11" y="17"/>
                      <a:pt x="11" y="17"/>
                    </a:cubicBezTo>
                    <a:cubicBezTo>
                      <a:pt x="11" y="17"/>
                      <a:pt x="11" y="17"/>
                      <a:pt x="11" y="17"/>
                    </a:cubicBezTo>
                    <a:cubicBezTo>
                      <a:pt x="6" y="17"/>
                      <a:pt x="4" y="11"/>
                      <a:pt x="9" y="6"/>
                    </a:cubicBezTo>
                    <a:cubicBezTo>
                      <a:pt x="9" y="6"/>
                      <a:pt x="9" y="6"/>
                      <a:pt x="9" y="6"/>
                    </a:cubicBezTo>
                    <a:cubicBezTo>
                      <a:pt x="10" y="6"/>
                      <a:pt x="10" y="6"/>
                      <a:pt x="10" y="6"/>
                    </a:cubicBezTo>
                    <a:cubicBezTo>
                      <a:pt x="10" y="6"/>
                      <a:pt x="10" y="6"/>
                      <a:pt x="10" y="6"/>
                    </a:cubicBezTo>
                    <a:moveTo>
                      <a:pt x="17" y="0"/>
                    </a:moveTo>
                    <a:cubicBezTo>
                      <a:pt x="14" y="0"/>
                      <a:pt x="11" y="1"/>
                      <a:pt x="8" y="3"/>
                    </a:cubicBezTo>
                    <a:cubicBezTo>
                      <a:pt x="8" y="3"/>
                      <a:pt x="8" y="3"/>
                      <a:pt x="8" y="3"/>
                    </a:cubicBezTo>
                    <a:cubicBezTo>
                      <a:pt x="8" y="3"/>
                      <a:pt x="8" y="3"/>
                      <a:pt x="8" y="3"/>
                    </a:cubicBezTo>
                    <a:cubicBezTo>
                      <a:pt x="7" y="4"/>
                      <a:pt x="7" y="4"/>
                      <a:pt x="7" y="4"/>
                    </a:cubicBezTo>
                    <a:cubicBezTo>
                      <a:pt x="3" y="8"/>
                      <a:pt x="0" y="15"/>
                      <a:pt x="6" y="19"/>
                    </a:cubicBezTo>
                    <a:cubicBezTo>
                      <a:pt x="7" y="20"/>
                      <a:pt x="9" y="20"/>
                      <a:pt x="10" y="20"/>
                    </a:cubicBezTo>
                    <a:cubicBezTo>
                      <a:pt x="11" y="20"/>
                      <a:pt x="11" y="20"/>
                      <a:pt x="12" y="20"/>
                    </a:cubicBezTo>
                    <a:cubicBezTo>
                      <a:pt x="14" y="20"/>
                      <a:pt x="16" y="19"/>
                      <a:pt x="17" y="18"/>
                    </a:cubicBezTo>
                    <a:cubicBezTo>
                      <a:pt x="21" y="16"/>
                      <a:pt x="24" y="12"/>
                      <a:pt x="25" y="8"/>
                    </a:cubicBezTo>
                    <a:cubicBezTo>
                      <a:pt x="25" y="7"/>
                      <a:pt x="25" y="5"/>
                      <a:pt x="25" y="4"/>
                    </a:cubicBezTo>
                    <a:cubicBezTo>
                      <a:pt x="23" y="1"/>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4" name="Freeform 356"/>
              <p:cNvSpPr>
                <a:spLocks noEditPoints="1"/>
              </p:cNvSpPr>
              <p:nvPr/>
            </p:nvSpPr>
            <p:spPr bwMode="auto">
              <a:xfrm>
                <a:off x="970" y="3388"/>
                <a:ext cx="81" cy="51"/>
              </a:xfrm>
              <a:custGeom>
                <a:avLst/>
                <a:gdLst>
                  <a:gd name="T0" fmla="*/ 31 w 52"/>
                  <a:gd name="T1" fmla="*/ 9 h 33"/>
                  <a:gd name="T2" fmla="*/ 34 w 52"/>
                  <a:gd name="T3" fmla="*/ 9 h 33"/>
                  <a:gd name="T4" fmla="*/ 35 w 52"/>
                  <a:gd name="T5" fmla="*/ 9 h 33"/>
                  <a:gd name="T6" fmla="*/ 39 w 52"/>
                  <a:gd name="T7" fmla="*/ 11 h 33"/>
                  <a:gd name="T8" fmla="*/ 39 w 52"/>
                  <a:gd name="T9" fmla="*/ 11 h 33"/>
                  <a:gd name="T10" fmla="*/ 39 w 52"/>
                  <a:gd name="T11" fmla="*/ 11 h 33"/>
                  <a:gd name="T12" fmla="*/ 39 w 52"/>
                  <a:gd name="T13" fmla="*/ 12 h 33"/>
                  <a:gd name="T14" fmla="*/ 39 w 52"/>
                  <a:gd name="T15" fmla="*/ 16 h 33"/>
                  <a:gd name="T16" fmla="*/ 37 w 52"/>
                  <a:gd name="T17" fmla="*/ 18 h 33"/>
                  <a:gd name="T18" fmla="*/ 22 w 52"/>
                  <a:gd name="T19" fmla="*/ 25 h 33"/>
                  <a:gd name="T20" fmla="*/ 20 w 52"/>
                  <a:gd name="T21" fmla="*/ 25 h 33"/>
                  <a:gd name="T22" fmla="*/ 21 w 52"/>
                  <a:gd name="T23" fmla="*/ 14 h 33"/>
                  <a:gd name="T24" fmla="*/ 23 w 52"/>
                  <a:gd name="T25" fmla="*/ 13 h 33"/>
                  <a:gd name="T26" fmla="*/ 24 w 52"/>
                  <a:gd name="T27" fmla="*/ 12 h 33"/>
                  <a:gd name="T28" fmla="*/ 25 w 52"/>
                  <a:gd name="T29" fmla="*/ 12 h 33"/>
                  <a:gd name="T30" fmla="*/ 25 w 52"/>
                  <a:gd name="T31" fmla="*/ 12 h 33"/>
                  <a:gd name="T32" fmla="*/ 31 w 52"/>
                  <a:gd name="T33" fmla="*/ 9 h 33"/>
                  <a:gd name="T34" fmla="*/ 40 w 52"/>
                  <a:gd name="T35" fmla="*/ 0 h 33"/>
                  <a:gd name="T36" fmla="*/ 35 w 52"/>
                  <a:gd name="T37" fmla="*/ 1 h 33"/>
                  <a:gd name="T38" fmla="*/ 21 w 52"/>
                  <a:gd name="T39" fmla="*/ 6 h 33"/>
                  <a:gd name="T40" fmla="*/ 21 w 52"/>
                  <a:gd name="T41" fmla="*/ 6 h 33"/>
                  <a:gd name="T42" fmla="*/ 21 w 52"/>
                  <a:gd name="T43" fmla="*/ 6 h 33"/>
                  <a:gd name="T44" fmla="*/ 17 w 52"/>
                  <a:gd name="T45" fmla="*/ 8 h 33"/>
                  <a:gd name="T46" fmla="*/ 7 w 52"/>
                  <a:gd name="T47" fmla="*/ 31 h 33"/>
                  <a:gd name="T48" fmla="*/ 7 w 52"/>
                  <a:gd name="T49" fmla="*/ 31 h 33"/>
                  <a:gd name="T50" fmla="*/ 11 w 52"/>
                  <a:gd name="T51" fmla="*/ 33 h 33"/>
                  <a:gd name="T52" fmla="*/ 13 w 52"/>
                  <a:gd name="T53" fmla="*/ 33 h 33"/>
                  <a:gd name="T54" fmla="*/ 16 w 52"/>
                  <a:gd name="T55" fmla="*/ 33 h 33"/>
                  <a:gd name="T56" fmla="*/ 35 w 52"/>
                  <a:gd name="T57" fmla="*/ 28 h 33"/>
                  <a:gd name="T58" fmla="*/ 52 w 52"/>
                  <a:gd name="T59" fmla="*/ 9 h 33"/>
                  <a:gd name="T60" fmla="*/ 50 w 52"/>
                  <a:gd name="T61" fmla="*/ 4 h 33"/>
                  <a:gd name="T62" fmla="*/ 42 w 52"/>
                  <a:gd name="T63" fmla="*/ 0 h 33"/>
                  <a:gd name="T64" fmla="*/ 40 w 5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33">
                    <a:moveTo>
                      <a:pt x="31" y="9"/>
                    </a:moveTo>
                    <a:cubicBezTo>
                      <a:pt x="32" y="9"/>
                      <a:pt x="33" y="9"/>
                      <a:pt x="34" y="9"/>
                    </a:cubicBezTo>
                    <a:cubicBezTo>
                      <a:pt x="34" y="9"/>
                      <a:pt x="35" y="9"/>
                      <a:pt x="35" y="9"/>
                    </a:cubicBezTo>
                    <a:cubicBezTo>
                      <a:pt x="37" y="9"/>
                      <a:pt x="38" y="10"/>
                      <a:pt x="39" y="11"/>
                    </a:cubicBezTo>
                    <a:cubicBezTo>
                      <a:pt x="39" y="11"/>
                      <a:pt x="39" y="11"/>
                      <a:pt x="39" y="11"/>
                    </a:cubicBezTo>
                    <a:cubicBezTo>
                      <a:pt x="39" y="11"/>
                      <a:pt x="39" y="11"/>
                      <a:pt x="39" y="11"/>
                    </a:cubicBezTo>
                    <a:cubicBezTo>
                      <a:pt x="39" y="11"/>
                      <a:pt x="39" y="12"/>
                      <a:pt x="39" y="12"/>
                    </a:cubicBezTo>
                    <a:cubicBezTo>
                      <a:pt x="40" y="13"/>
                      <a:pt x="39" y="14"/>
                      <a:pt x="39" y="16"/>
                    </a:cubicBezTo>
                    <a:cubicBezTo>
                      <a:pt x="38" y="16"/>
                      <a:pt x="38" y="17"/>
                      <a:pt x="37" y="18"/>
                    </a:cubicBezTo>
                    <a:cubicBezTo>
                      <a:pt x="34" y="22"/>
                      <a:pt x="27" y="25"/>
                      <a:pt x="22" y="25"/>
                    </a:cubicBezTo>
                    <a:cubicBezTo>
                      <a:pt x="22" y="25"/>
                      <a:pt x="21" y="25"/>
                      <a:pt x="20" y="25"/>
                    </a:cubicBezTo>
                    <a:cubicBezTo>
                      <a:pt x="14" y="24"/>
                      <a:pt x="15" y="18"/>
                      <a:pt x="21" y="14"/>
                    </a:cubicBezTo>
                    <a:cubicBezTo>
                      <a:pt x="22" y="13"/>
                      <a:pt x="22" y="13"/>
                      <a:pt x="23" y="13"/>
                    </a:cubicBezTo>
                    <a:cubicBezTo>
                      <a:pt x="23" y="12"/>
                      <a:pt x="24" y="12"/>
                      <a:pt x="24" y="12"/>
                    </a:cubicBezTo>
                    <a:cubicBezTo>
                      <a:pt x="24" y="12"/>
                      <a:pt x="25" y="12"/>
                      <a:pt x="25" y="12"/>
                    </a:cubicBezTo>
                    <a:cubicBezTo>
                      <a:pt x="25" y="12"/>
                      <a:pt x="25" y="12"/>
                      <a:pt x="25" y="12"/>
                    </a:cubicBezTo>
                    <a:cubicBezTo>
                      <a:pt x="27" y="10"/>
                      <a:pt x="29" y="10"/>
                      <a:pt x="31" y="9"/>
                    </a:cubicBezTo>
                    <a:moveTo>
                      <a:pt x="40" y="0"/>
                    </a:moveTo>
                    <a:cubicBezTo>
                      <a:pt x="38" y="0"/>
                      <a:pt x="37" y="0"/>
                      <a:pt x="35" y="1"/>
                    </a:cubicBezTo>
                    <a:cubicBezTo>
                      <a:pt x="30" y="2"/>
                      <a:pt x="25" y="4"/>
                      <a:pt x="21" y="6"/>
                    </a:cubicBezTo>
                    <a:cubicBezTo>
                      <a:pt x="21" y="6"/>
                      <a:pt x="21" y="6"/>
                      <a:pt x="21" y="6"/>
                    </a:cubicBezTo>
                    <a:cubicBezTo>
                      <a:pt x="21" y="6"/>
                      <a:pt x="21" y="6"/>
                      <a:pt x="21" y="6"/>
                    </a:cubicBezTo>
                    <a:cubicBezTo>
                      <a:pt x="20" y="6"/>
                      <a:pt x="19" y="7"/>
                      <a:pt x="17" y="8"/>
                    </a:cubicBezTo>
                    <a:cubicBezTo>
                      <a:pt x="8" y="14"/>
                      <a:pt x="0" y="25"/>
                      <a:pt x="7" y="31"/>
                    </a:cubicBezTo>
                    <a:cubicBezTo>
                      <a:pt x="7" y="31"/>
                      <a:pt x="7" y="31"/>
                      <a:pt x="7" y="31"/>
                    </a:cubicBezTo>
                    <a:cubicBezTo>
                      <a:pt x="8" y="32"/>
                      <a:pt x="10" y="33"/>
                      <a:pt x="11" y="33"/>
                    </a:cubicBezTo>
                    <a:cubicBezTo>
                      <a:pt x="12" y="33"/>
                      <a:pt x="12" y="33"/>
                      <a:pt x="13" y="33"/>
                    </a:cubicBezTo>
                    <a:cubicBezTo>
                      <a:pt x="14" y="33"/>
                      <a:pt x="15" y="33"/>
                      <a:pt x="16" y="33"/>
                    </a:cubicBezTo>
                    <a:cubicBezTo>
                      <a:pt x="22" y="33"/>
                      <a:pt x="29" y="31"/>
                      <a:pt x="35" y="28"/>
                    </a:cubicBezTo>
                    <a:cubicBezTo>
                      <a:pt x="44" y="23"/>
                      <a:pt x="51" y="16"/>
                      <a:pt x="52" y="9"/>
                    </a:cubicBezTo>
                    <a:cubicBezTo>
                      <a:pt x="52" y="7"/>
                      <a:pt x="51" y="5"/>
                      <a:pt x="50" y="4"/>
                    </a:cubicBezTo>
                    <a:cubicBezTo>
                      <a:pt x="48" y="2"/>
                      <a:pt x="45" y="1"/>
                      <a:pt x="42" y="0"/>
                    </a:cubicBezTo>
                    <a:cubicBezTo>
                      <a:pt x="41" y="0"/>
                      <a:pt x="41" y="0"/>
                      <a:pt x="4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5" name="Freeform 357"/>
              <p:cNvSpPr>
                <a:spLocks noEditPoints="1"/>
              </p:cNvSpPr>
              <p:nvPr/>
            </p:nvSpPr>
            <p:spPr bwMode="auto">
              <a:xfrm>
                <a:off x="962" y="3383"/>
                <a:ext cx="101" cy="61"/>
              </a:xfrm>
              <a:custGeom>
                <a:avLst/>
                <a:gdLst>
                  <a:gd name="T0" fmla="*/ 40 w 65"/>
                  <a:gd name="T1" fmla="*/ 4 h 39"/>
                  <a:gd name="T2" fmla="*/ 45 w 65"/>
                  <a:gd name="T3" fmla="*/ 3 h 39"/>
                  <a:gd name="T4" fmla="*/ 47 w 65"/>
                  <a:gd name="T5" fmla="*/ 3 h 39"/>
                  <a:gd name="T6" fmla="*/ 55 w 65"/>
                  <a:gd name="T7" fmla="*/ 7 h 39"/>
                  <a:gd name="T8" fmla="*/ 57 w 65"/>
                  <a:gd name="T9" fmla="*/ 12 h 39"/>
                  <a:gd name="T10" fmla="*/ 40 w 65"/>
                  <a:gd name="T11" fmla="*/ 31 h 39"/>
                  <a:gd name="T12" fmla="*/ 21 w 65"/>
                  <a:gd name="T13" fmla="*/ 36 h 39"/>
                  <a:gd name="T14" fmla="*/ 18 w 65"/>
                  <a:gd name="T15" fmla="*/ 36 h 39"/>
                  <a:gd name="T16" fmla="*/ 16 w 65"/>
                  <a:gd name="T17" fmla="*/ 36 h 39"/>
                  <a:gd name="T18" fmla="*/ 12 w 65"/>
                  <a:gd name="T19" fmla="*/ 34 h 39"/>
                  <a:gd name="T20" fmla="*/ 12 w 65"/>
                  <a:gd name="T21" fmla="*/ 34 h 39"/>
                  <a:gd name="T22" fmla="*/ 19 w 65"/>
                  <a:gd name="T23" fmla="*/ 13 h 39"/>
                  <a:gd name="T24" fmla="*/ 22 w 65"/>
                  <a:gd name="T25" fmla="*/ 11 h 39"/>
                  <a:gd name="T26" fmla="*/ 26 w 65"/>
                  <a:gd name="T27" fmla="*/ 9 h 39"/>
                  <a:gd name="T28" fmla="*/ 26 w 65"/>
                  <a:gd name="T29" fmla="*/ 9 h 39"/>
                  <a:gd name="T30" fmla="*/ 26 w 65"/>
                  <a:gd name="T31" fmla="*/ 9 h 39"/>
                  <a:gd name="T32" fmla="*/ 40 w 65"/>
                  <a:gd name="T33" fmla="*/ 4 h 39"/>
                  <a:gd name="T34" fmla="*/ 47 w 65"/>
                  <a:gd name="T35" fmla="*/ 0 h 39"/>
                  <a:gd name="T36" fmla="*/ 26 w 65"/>
                  <a:gd name="T37" fmla="*/ 6 h 39"/>
                  <a:gd name="T38" fmla="*/ 23 w 65"/>
                  <a:gd name="T39" fmla="*/ 8 h 39"/>
                  <a:gd name="T40" fmla="*/ 22 w 65"/>
                  <a:gd name="T41" fmla="*/ 8 h 39"/>
                  <a:gd name="T42" fmla="*/ 20 w 65"/>
                  <a:gd name="T43" fmla="*/ 10 h 39"/>
                  <a:gd name="T44" fmla="*/ 8 w 65"/>
                  <a:gd name="T45" fmla="*/ 36 h 39"/>
                  <a:gd name="T46" fmla="*/ 19 w 65"/>
                  <a:gd name="T47" fmla="*/ 39 h 39"/>
                  <a:gd name="T48" fmla="*/ 44 w 65"/>
                  <a:gd name="T49" fmla="*/ 31 h 39"/>
                  <a:gd name="T50" fmla="*/ 58 w 65"/>
                  <a:gd name="T51" fmla="*/ 4 h 39"/>
                  <a:gd name="T52" fmla="*/ 56 w 65"/>
                  <a:gd name="T53" fmla="*/ 3 h 39"/>
                  <a:gd name="T54" fmla="*/ 52 w 65"/>
                  <a:gd name="T55" fmla="*/ 1 h 39"/>
                  <a:gd name="T56" fmla="*/ 47 w 65"/>
                  <a:gd name="T5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39">
                    <a:moveTo>
                      <a:pt x="40" y="4"/>
                    </a:moveTo>
                    <a:cubicBezTo>
                      <a:pt x="42" y="3"/>
                      <a:pt x="43" y="3"/>
                      <a:pt x="45" y="3"/>
                    </a:cubicBezTo>
                    <a:cubicBezTo>
                      <a:pt x="45" y="3"/>
                      <a:pt x="46" y="3"/>
                      <a:pt x="47" y="3"/>
                    </a:cubicBezTo>
                    <a:cubicBezTo>
                      <a:pt x="50" y="4"/>
                      <a:pt x="53" y="5"/>
                      <a:pt x="55" y="7"/>
                    </a:cubicBezTo>
                    <a:cubicBezTo>
                      <a:pt x="56" y="8"/>
                      <a:pt x="57" y="10"/>
                      <a:pt x="57" y="12"/>
                    </a:cubicBezTo>
                    <a:cubicBezTo>
                      <a:pt x="56" y="19"/>
                      <a:pt x="49" y="26"/>
                      <a:pt x="40" y="31"/>
                    </a:cubicBezTo>
                    <a:cubicBezTo>
                      <a:pt x="34" y="34"/>
                      <a:pt x="27" y="36"/>
                      <a:pt x="21" y="36"/>
                    </a:cubicBezTo>
                    <a:cubicBezTo>
                      <a:pt x="20" y="36"/>
                      <a:pt x="19" y="36"/>
                      <a:pt x="18" y="36"/>
                    </a:cubicBezTo>
                    <a:cubicBezTo>
                      <a:pt x="17" y="36"/>
                      <a:pt x="17" y="36"/>
                      <a:pt x="16" y="36"/>
                    </a:cubicBezTo>
                    <a:cubicBezTo>
                      <a:pt x="15" y="36"/>
                      <a:pt x="13" y="35"/>
                      <a:pt x="12" y="34"/>
                    </a:cubicBezTo>
                    <a:cubicBezTo>
                      <a:pt x="12" y="34"/>
                      <a:pt x="12" y="34"/>
                      <a:pt x="12" y="34"/>
                    </a:cubicBezTo>
                    <a:cubicBezTo>
                      <a:pt x="6" y="30"/>
                      <a:pt x="9" y="21"/>
                      <a:pt x="19" y="13"/>
                    </a:cubicBezTo>
                    <a:cubicBezTo>
                      <a:pt x="20" y="12"/>
                      <a:pt x="21" y="12"/>
                      <a:pt x="22" y="11"/>
                    </a:cubicBezTo>
                    <a:cubicBezTo>
                      <a:pt x="24" y="10"/>
                      <a:pt x="25" y="9"/>
                      <a:pt x="26" y="9"/>
                    </a:cubicBezTo>
                    <a:cubicBezTo>
                      <a:pt x="26" y="9"/>
                      <a:pt x="26" y="9"/>
                      <a:pt x="26" y="9"/>
                    </a:cubicBezTo>
                    <a:cubicBezTo>
                      <a:pt x="26" y="9"/>
                      <a:pt x="26" y="9"/>
                      <a:pt x="26" y="9"/>
                    </a:cubicBezTo>
                    <a:cubicBezTo>
                      <a:pt x="30" y="7"/>
                      <a:pt x="35" y="5"/>
                      <a:pt x="40" y="4"/>
                    </a:cubicBezTo>
                    <a:moveTo>
                      <a:pt x="47" y="0"/>
                    </a:moveTo>
                    <a:cubicBezTo>
                      <a:pt x="41" y="0"/>
                      <a:pt x="33" y="3"/>
                      <a:pt x="26" y="6"/>
                    </a:cubicBezTo>
                    <a:cubicBezTo>
                      <a:pt x="25" y="7"/>
                      <a:pt x="24" y="8"/>
                      <a:pt x="23" y="8"/>
                    </a:cubicBezTo>
                    <a:cubicBezTo>
                      <a:pt x="23" y="8"/>
                      <a:pt x="22" y="8"/>
                      <a:pt x="22" y="8"/>
                    </a:cubicBezTo>
                    <a:cubicBezTo>
                      <a:pt x="22" y="9"/>
                      <a:pt x="21" y="9"/>
                      <a:pt x="20" y="10"/>
                    </a:cubicBezTo>
                    <a:cubicBezTo>
                      <a:pt x="9" y="17"/>
                      <a:pt x="0" y="29"/>
                      <a:pt x="8" y="36"/>
                    </a:cubicBezTo>
                    <a:cubicBezTo>
                      <a:pt x="11" y="38"/>
                      <a:pt x="15" y="39"/>
                      <a:pt x="19" y="39"/>
                    </a:cubicBezTo>
                    <a:cubicBezTo>
                      <a:pt x="28" y="39"/>
                      <a:pt x="38" y="35"/>
                      <a:pt x="44" y="31"/>
                    </a:cubicBezTo>
                    <a:cubicBezTo>
                      <a:pt x="59" y="22"/>
                      <a:pt x="65" y="10"/>
                      <a:pt x="58" y="4"/>
                    </a:cubicBezTo>
                    <a:cubicBezTo>
                      <a:pt x="57" y="3"/>
                      <a:pt x="57" y="3"/>
                      <a:pt x="56" y="3"/>
                    </a:cubicBezTo>
                    <a:cubicBezTo>
                      <a:pt x="55" y="2"/>
                      <a:pt x="54" y="1"/>
                      <a:pt x="52" y="1"/>
                    </a:cubicBezTo>
                    <a:cubicBezTo>
                      <a:pt x="50" y="1"/>
                      <a:pt x="49" y="0"/>
                      <a:pt x="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6" name="Freeform 358"/>
              <p:cNvSpPr>
                <a:spLocks/>
              </p:cNvSpPr>
              <p:nvPr/>
            </p:nvSpPr>
            <p:spPr bwMode="auto">
              <a:xfrm>
                <a:off x="1000" y="3407"/>
                <a:ext cx="26" cy="15"/>
              </a:xfrm>
              <a:custGeom>
                <a:avLst/>
                <a:gdLst>
                  <a:gd name="T0" fmla="*/ 13 w 17"/>
                  <a:gd name="T1" fmla="*/ 0 h 10"/>
                  <a:gd name="T2" fmla="*/ 11 w 17"/>
                  <a:gd name="T3" fmla="*/ 0 h 10"/>
                  <a:gd name="T4" fmla="*/ 7 w 17"/>
                  <a:gd name="T5" fmla="*/ 1 h 10"/>
                  <a:gd name="T6" fmla="*/ 7 w 17"/>
                  <a:gd name="T7" fmla="*/ 1 h 10"/>
                  <a:gd name="T8" fmla="*/ 7 w 17"/>
                  <a:gd name="T9" fmla="*/ 2 h 10"/>
                  <a:gd name="T10" fmla="*/ 6 w 17"/>
                  <a:gd name="T11" fmla="*/ 2 h 10"/>
                  <a:gd name="T12" fmla="*/ 2 w 17"/>
                  <a:gd name="T13" fmla="*/ 9 h 10"/>
                  <a:gd name="T14" fmla="*/ 5 w 17"/>
                  <a:gd name="T15" fmla="*/ 10 h 10"/>
                  <a:gd name="T16" fmla="*/ 7 w 17"/>
                  <a:gd name="T17" fmla="*/ 10 h 10"/>
                  <a:gd name="T18" fmla="*/ 13 w 17"/>
                  <a:gd name="T19" fmla="*/ 7 h 10"/>
                  <a:gd name="T20" fmla="*/ 16 w 17"/>
                  <a:gd name="T21" fmla="*/ 3 h 10"/>
                  <a:gd name="T22" fmla="*/ 16 w 17"/>
                  <a:gd name="T23" fmla="*/ 1 h 10"/>
                  <a:gd name="T24" fmla="*/ 16 w 17"/>
                  <a:gd name="T25" fmla="*/ 1 h 10"/>
                  <a:gd name="T26" fmla="*/ 14 w 17"/>
                  <a:gd name="T27" fmla="*/ 0 h 10"/>
                  <a:gd name="T28" fmla="*/ 13 w 17"/>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3" y="0"/>
                    </a:moveTo>
                    <a:cubicBezTo>
                      <a:pt x="12" y="0"/>
                      <a:pt x="12" y="0"/>
                      <a:pt x="11" y="0"/>
                    </a:cubicBezTo>
                    <a:cubicBezTo>
                      <a:pt x="9" y="0"/>
                      <a:pt x="8" y="1"/>
                      <a:pt x="7" y="1"/>
                    </a:cubicBezTo>
                    <a:cubicBezTo>
                      <a:pt x="7" y="1"/>
                      <a:pt x="7" y="1"/>
                      <a:pt x="7" y="1"/>
                    </a:cubicBezTo>
                    <a:cubicBezTo>
                      <a:pt x="7" y="1"/>
                      <a:pt x="7" y="1"/>
                      <a:pt x="7" y="2"/>
                    </a:cubicBezTo>
                    <a:cubicBezTo>
                      <a:pt x="6" y="2"/>
                      <a:pt x="6" y="2"/>
                      <a:pt x="6" y="2"/>
                    </a:cubicBezTo>
                    <a:cubicBezTo>
                      <a:pt x="3" y="4"/>
                      <a:pt x="0" y="7"/>
                      <a:pt x="2" y="9"/>
                    </a:cubicBezTo>
                    <a:cubicBezTo>
                      <a:pt x="3" y="10"/>
                      <a:pt x="4" y="10"/>
                      <a:pt x="5" y="10"/>
                    </a:cubicBezTo>
                    <a:cubicBezTo>
                      <a:pt x="5" y="10"/>
                      <a:pt x="6" y="10"/>
                      <a:pt x="7" y="10"/>
                    </a:cubicBezTo>
                    <a:cubicBezTo>
                      <a:pt x="9" y="10"/>
                      <a:pt x="11" y="9"/>
                      <a:pt x="13" y="7"/>
                    </a:cubicBezTo>
                    <a:cubicBezTo>
                      <a:pt x="15" y="6"/>
                      <a:pt x="16" y="5"/>
                      <a:pt x="16" y="3"/>
                    </a:cubicBezTo>
                    <a:cubicBezTo>
                      <a:pt x="17" y="2"/>
                      <a:pt x="17" y="2"/>
                      <a:pt x="16" y="1"/>
                    </a:cubicBezTo>
                    <a:cubicBezTo>
                      <a:pt x="16" y="1"/>
                      <a:pt x="16" y="1"/>
                      <a:pt x="16" y="1"/>
                    </a:cubicBezTo>
                    <a:cubicBezTo>
                      <a:pt x="16" y="0"/>
                      <a:pt x="15" y="0"/>
                      <a:pt x="14" y="0"/>
                    </a:cubicBezTo>
                    <a:cubicBezTo>
                      <a:pt x="14" y="0"/>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7" name="Freeform 359"/>
              <p:cNvSpPr>
                <a:spLocks noEditPoints="1"/>
              </p:cNvSpPr>
              <p:nvPr/>
            </p:nvSpPr>
            <p:spPr bwMode="auto">
              <a:xfrm>
                <a:off x="992" y="3402"/>
                <a:ext cx="40" cy="25"/>
              </a:xfrm>
              <a:custGeom>
                <a:avLst/>
                <a:gdLst>
                  <a:gd name="T0" fmla="*/ 16 w 26"/>
                  <a:gd name="T1" fmla="*/ 3 h 16"/>
                  <a:gd name="T2" fmla="*/ 18 w 26"/>
                  <a:gd name="T3" fmla="*/ 3 h 16"/>
                  <a:gd name="T4" fmla="*/ 19 w 26"/>
                  <a:gd name="T5" fmla="*/ 3 h 16"/>
                  <a:gd name="T6" fmla="*/ 21 w 26"/>
                  <a:gd name="T7" fmla="*/ 4 h 16"/>
                  <a:gd name="T8" fmla="*/ 21 w 26"/>
                  <a:gd name="T9" fmla="*/ 4 h 16"/>
                  <a:gd name="T10" fmla="*/ 21 w 26"/>
                  <a:gd name="T11" fmla="*/ 4 h 16"/>
                  <a:gd name="T12" fmla="*/ 21 w 26"/>
                  <a:gd name="T13" fmla="*/ 6 h 16"/>
                  <a:gd name="T14" fmla="*/ 18 w 26"/>
                  <a:gd name="T15" fmla="*/ 10 h 16"/>
                  <a:gd name="T16" fmla="*/ 12 w 26"/>
                  <a:gd name="T17" fmla="*/ 13 h 16"/>
                  <a:gd name="T18" fmla="*/ 10 w 26"/>
                  <a:gd name="T19" fmla="*/ 13 h 16"/>
                  <a:gd name="T20" fmla="*/ 9 w 26"/>
                  <a:gd name="T21" fmla="*/ 13 h 16"/>
                  <a:gd name="T22" fmla="*/ 10 w 26"/>
                  <a:gd name="T23" fmla="*/ 6 h 16"/>
                  <a:gd name="T24" fmla="*/ 11 w 26"/>
                  <a:gd name="T25" fmla="*/ 5 h 16"/>
                  <a:gd name="T26" fmla="*/ 12 w 26"/>
                  <a:gd name="T27" fmla="*/ 5 h 16"/>
                  <a:gd name="T28" fmla="*/ 12 w 26"/>
                  <a:gd name="T29" fmla="*/ 4 h 16"/>
                  <a:gd name="T30" fmla="*/ 12 w 26"/>
                  <a:gd name="T31" fmla="*/ 4 h 16"/>
                  <a:gd name="T32" fmla="*/ 16 w 26"/>
                  <a:gd name="T33" fmla="*/ 3 h 16"/>
                  <a:gd name="T34" fmla="*/ 20 w 26"/>
                  <a:gd name="T35" fmla="*/ 0 h 16"/>
                  <a:gd name="T36" fmla="*/ 17 w 26"/>
                  <a:gd name="T37" fmla="*/ 0 h 16"/>
                  <a:gd name="T38" fmla="*/ 11 w 26"/>
                  <a:gd name="T39" fmla="*/ 3 h 16"/>
                  <a:gd name="T40" fmla="*/ 11 w 26"/>
                  <a:gd name="T41" fmla="*/ 3 h 16"/>
                  <a:gd name="T42" fmla="*/ 10 w 26"/>
                  <a:gd name="T43" fmla="*/ 3 h 16"/>
                  <a:gd name="T44" fmla="*/ 9 w 26"/>
                  <a:gd name="T45" fmla="*/ 4 h 16"/>
                  <a:gd name="T46" fmla="*/ 4 w 26"/>
                  <a:gd name="T47" fmla="*/ 15 h 16"/>
                  <a:gd name="T48" fmla="*/ 6 w 26"/>
                  <a:gd name="T49" fmla="*/ 16 h 16"/>
                  <a:gd name="T50" fmla="*/ 8 w 26"/>
                  <a:gd name="T51" fmla="*/ 16 h 16"/>
                  <a:gd name="T52" fmla="*/ 23 w 26"/>
                  <a:gd name="T53" fmla="*/ 9 h 16"/>
                  <a:gd name="T54" fmla="*/ 25 w 26"/>
                  <a:gd name="T55" fmla="*/ 7 h 16"/>
                  <a:gd name="T56" fmla="*/ 25 w 26"/>
                  <a:gd name="T57" fmla="*/ 3 h 16"/>
                  <a:gd name="T58" fmla="*/ 25 w 26"/>
                  <a:gd name="T59" fmla="*/ 2 h 16"/>
                  <a:gd name="T60" fmla="*/ 25 w 26"/>
                  <a:gd name="T61" fmla="*/ 2 h 16"/>
                  <a:gd name="T62" fmla="*/ 21 w 26"/>
                  <a:gd name="T63" fmla="*/ 0 h 16"/>
                  <a:gd name="T64" fmla="*/ 20 w 26"/>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16">
                    <a:moveTo>
                      <a:pt x="16" y="3"/>
                    </a:moveTo>
                    <a:cubicBezTo>
                      <a:pt x="17" y="3"/>
                      <a:pt x="17" y="3"/>
                      <a:pt x="18" y="3"/>
                    </a:cubicBezTo>
                    <a:cubicBezTo>
                      <a:pt x="18" y="3"/>
                      <a:pt x="19" y="3"/>
                      <a:pt x="19" y="3"/>
                    </a:cubicBezTo>
                    <a:cubicBezTo>
                      <a:pt x="20" y="3"/>
                      <a:pt x="21" y="3"/>
                      <a:pt x="21" y="4"/>
                    </a:cubicBezTo>
                    <a:cubicBezTo>
                      <a:pt x="21" y="4"/>
                      <a:pt x="21" y="4"/>
                      <a:pt x="21" y="4"/>
                    </a:cubicBezTo>
                    <a:cubicBezTo>
                      <a:pt x="21" y="4"/>
                      <a:pt x="21" y="4"/>
                      <a:pt x="21" y="4"/>
                    </a:cubicBezTo>
                    <a:cubicBezTo>
                      <a:pt x="22" y="5"/>
                      <a:pt x="22" y="5"/>
                      <a:pt x="21" y="6"/>
                    </a:cubicBezTo>
                    <a:cubicBezTo>
                      <a:pt x="21" y="8"/>
                      <a:pt x="20" y="9"/>
                      <a:pt x="18" y="10"/>
                    </a:cubicBezTo>
                    <a:cubicBezTo>
                      <a:pt x="16" y="12"/>
                      <a:pt x="14" y="13"/>
                      <a:pt x="12" y="13"/>
                    </a:cubicBezTo>
                    <a:cubicBezTo>
                      <a:pt x="11" y="13"/>
                      <a:pt x="10" y="13"/>
                      <a:pt x="10" y="13"/>
                    </a:cubicBezTo>
                    <a:cubicBezTo>
                      <a:pt x="10" y="13"/>
                      <a:pt x="9" y="13"/>
                      <a:pt x="9" y="13"/>
                    </a:cubicBezTo>
                    <a:cubicBezTo>
                      <a:pt x="5" y="13"/>
                      <a:pt x="5" y="9"/>
                      <a:pt x="10" y="6"/>
                    </a:cubicBezTo>
                    <a:cubicBezTo>
                      <a:pt x="10" y="6"/>
                      <a:pt x="10" y="5"/>
                      <a:pt x="11" y="5"/>
                    </a:cubicBezTo>
                    <a:cubicBezTo>
                      <a:pt x="11" y="5"/>
                      <a:pt x="11" y="5"/>
                      <a:pt x="12" y="5"/>
                    </a:cubicBezTo>
                    <a:cubicBezTo>
                      <a:pt x="12" y="4"/>
                      <a:pt x="12" y="4"/>
                      <a:pt x="12" y="4"/>
                    </a:cubicBezTo>
                    <a:cubicBezTo>
                      <a:pt x="12" y="4"/>
                      <a:pt x="12" y="4"/>
                      <a:pt x="12" y="4"/>
                    </a:cubicBezTo>
                    <a:cubicBezTo>
                      <a:pt x="13" y="4"/>
                      <a:pt x="14" y="3"/>
                      <a:pt x="16" y="3"/>
                    </a:cubicBezTo>
                    <a:moveTo>
                      <a:pt x="20" y="0"/>
                    </a:moveTo>
                    <a:cubicBezTo>
                      <a:pt x="19" y="0"/>
                      <a:pt x="18" y="0"/>
                      <a:pt x="17" y="0"/>
                    </a:cubicBezTo>
                    <a:cubicBezTo>
                      <a:pt x="15" y="1"/>
                      <a:pt x="13" y="1"/>
                      <a:pt x="11" y="3"/>
                    </a:cubicBezTo>
                    <a:cubicBezTo>
                      <a:pt x="11" y="3"/>
                      <a:pt x="11" y="3"/>
                      <a:pt x="11" y="3"/>
                    </a:cubicBezTo>
                    <a:cubicBezTo>
                      <a:pt x="11" y="3"/>
                      <a:pt x="10" y="3"/>
                      <a:pt x="10" y="3"/>
                    </a:cubicBezTo>
                    <a:cubicBezTo>
                      <a:pt x="10" y="3"/>
                      <a:pt x="9" y="3"/>
                      <a:pt x="9" y="4"/>
                    </a:cubicBezTo>
                    <a:cubicBezTo>
                      <a:pt x="4" y="7"/>
                      <a:pt x="0" y="12"/>
                      <a:pt x="4" y="15"/>
                    </a:cubicBezTo>
                    <a:cubicBezTo>
                      <a:pt x="4" y="15"/>
                      <a:pt x="5" y="16"/>
                      <a:pt x="6" y="16"/>
                    </a:cubicBezTo>
                    <a:cubicBezTo>
                      <a:pt x="7" y="16"/>
                      <a:pt x="8" y="16"/>
                      <a:pt x="8" y="16"/>
                    </a:cubicBezTo>
                    <a:cubicBezTo>
                      <a:pt x="13" y="16"/>
                      <a:pt x="20" y="13"/>
                      <a:pt x="23" y="9"/>
                    </a:cubicBezTo>
                    <a:cubicBezTo>
                      <a:pt x="24" y="8"/>
                      <a:pt x="24" y="7"/>
                      <a:pt x="25" y="7"/>
                    </a:cubicBezTo>
                    <a:cubicBezTo>
                      <a:pt x="25" y="5"/>
                      <a:pt x="26" y="4"/>
                      <a:pt x="25" y="3"/>
                    </a:cubicBezTo>
                    <a:cubicBezTo>
                      <a:pt x="25" y="3"/>
                      <a:pt x="25" y="2"/>
                      <a:pt x="25" y="2"/>
                    </a:cubicBezTo>
                    <a:cubicBezTo>
                      <a:pt x="25" y="2"/>
                      <a:pt x="25" y="2"/>
                      <a:pt x="25" y="2"/>
                    </a:cubicBezTo>
                    <a:cubicBezTo>
                      <a:pt x="24" y="1"/>
                      <a:pt x="23" y="0"/>
                      <a:pt x="21" y="0"/>
                    </a:cubicBezTo>
                    <a:cubicBezTo>
                      <a:pt x="21"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8" name="Freeform 360"/>
              <p:cNvSpPr>
                <a:spLocks noEditPoints="1"/>
              </p:cNvSpPr>
              <p:nvPr/>
            </p:nvSpPr>
            <p:spPr bwMode="auto">
              <a:xfrm>
                <a:off x="1970" y="2401"/>
                <a:ext cx="48" cy="79"/>
              </a:xfrm>
              <a:custGeom>
                <a:avLst/>
                <a:gdLst>
                  <a:gd name="T0" fmla="*/ 16 w 31"/>
                  <a:gd name="T1" fmla="*/ 14 h 51"/>
                  <a:gd name="T2" fmla="*/ 18 w 31"/>
                  <a:gd name="T3" fmla="*/ 13 h 51"/>
                  <a:gd name="T4" fmla="*/ 19 w 31"/>
                  <a:gd name="T5" fmla="*/ 13 h 51"/>
                  <a:gd name="T6" fmla="*/ 21 w 31"/>
                  <a:gd name="T7" fmla="*/ 14 h 51"/>
                  <a:gd name="T8" fmla="*/ 21 w 31"/>
                  <a:gd name="T9" fmla="*/ 15 h 51"/>
                  <a:gd name="T10" fmla="*/ 22 w 31"/>
                  <a:gd name="T11" fmla="*/ 15 h 51"/>
                  <a:gd name="T12" fmla="*/ 23 w 31"/>
                  <a:gd name="T13" fmla="*/ 18 h 51"/>
                  <a:gd name="T14" fmla="*/ 15 w 31"/>
                  <a:gd name="T15" fmla="*/ 38 h 51"/>
                  <a:gd name="T16" fmla="*/ 15 w 31"/>
                  <a:gd name="T17" fmla="*/ 38 h 51"/>
                  <a:gd name="T18" fmla="*/ 12 w 31"/>
                  <a:gd name="T19" fmla="*/ 18 h 51"/>
                  <a:gd name="T20" fmla="*/ 12 w 31"/>
                  <a:gd name="T21" fmla="*/ 18 h 51"/>
                  <a:gd name="T22" fmla="*/ 12 w 31"/>
                  <a:gd name="T23" fmla="*/ 18 h 51"/>
                  <a:gd name="T24" fmla="*/ 12 w 31"/>
                  <a:gd name="T25" fmla="*/ 18 h 51"/>
                  <a:gd name="T26" fmla="*/ 12 w 31"/>
                  <a:gd name="T27" fmla="*/ 18 h 51"/>
                  <a:gd name="T28" fmla="*/ 13 w 31"/>
                  <a:gd name="T29" fmla="*/ 17 h 51"/>
                  <a:gd name="T30" fmla="*/ 14 w 31"/>
                  <a:gd name="T31" fmla="*/ 16 h 51"/>
                  <a:gd name="T32" fmla="*/ 16 w 31"/>
                  <a:gd name="T33" fmla="*/ 14 h 51"/>
                  <a:gd name="T34" fmla="*/ 19 w 31"/>
                  <a:gd name="T35" fmla="*/ 0 h 51"/>
                  <a:gd name="T36" fmla="*/ 14 w 31"/>
                  <a:gd name="T37" fmla="*/ 1 h 51"/>
                  <a:gd name="T38" fmla="*/ 9 w 31"/>
                  <a:gd name="T39" fmla="*/ 8 h 51"/>
                  <a:gd name="T40" fmla="*/ 8 w 31"/>
                  <a:gd name="T41" fmla="*/ 10 h 51"/>
                  <a:gd name="T42" fmla="*/ 8 w 31"/>
                  <a:gd name="T43" fmla="*/ 10 h 51"/>
                  <a:gd name="T44" fmla="*/ 8 w 31"/>
                  <a:gd name="T45" fmla="*/ 10 h 51"/>
                  <a:gd name="T46" fmla="*/ 8 w 31"/>
                  <a:gd name="T47" fmla="*/ 10 h 51"/>
                  <a:gd name="T48" fmla="*/ 7 w 31"/>
                  <a:gd name="T49" fmla="*/ 11 h 51"/>
                  <a:gd name="T50" fmla="*/ 9 w 31"/>
                  <a:gd name="T51" fmla="*/ 49 h 51"/>
                  <a:gd name="T52" fmla="*/ 14 w 31"/>
                  <a:gd name="T53" fmla="*/ 51 h 51"/>
                  <a:gd name="T54" fmla="*/ 30 w 31"/>
                  <a:gd name="T55" fmla="*/ 16 h 51"/>
                  <a:gd name="T56" fmla="*/ 29 w 31"/>
                  <a:gd name="T57" fmla="*/ 9 h 51"/>
                  <a:gd name="T58" fmla="*/ 26 w 31"/>
                  <a:gd name="T59" fmla="*/ 4 h 51"/>
                  <a:gd name="T60" fmla="*/ 25 w 31"/>
                  <a:gd name="T61" fmla="*/ 2 h 51"/>
                  <a:gd name="T62" fmla="*/ 22 w 31"/>
                  <a:gd name="T63" fmla="*/ 0 h 51"/>
                  <a:gd name="T64" fmla="*/ 19 w 31"/>
                  <a:gd name="T6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51">
                    <a:moveTo>
                      <a:pt x="16" y="14"/>
                    </a:moveTo>
                    <a:cubicBezTo>
                      <a:pt x="17" y="13"/>
                      <a:pt x="17" y="13"/>
                      <a:pt x="18" y="13"/>
                    </a:cubicBezTo>
                    <a:cubicBezTo>
                      <a:pt x="19" y="13"/>
                      <a:pt x="19" y="13"/>
                      <a:pt x="19" y="13"/>
                    </a:cubicBezTo>
                    <a:cubicBezTo>
                      <a:pt x="20" y="13"/>
                      <a:pt x="20" y="14"/>
                      <a:pt x="21" y="14"/>
                    </a:cubicBezTo>
                    <a:cubicBezTo>
                      <a:pt x="21" y="14"/>
                      <a:pt x="21" y="14"/>
                      <a:pt x="21" y="15"/>
                    </a:cubicBezTo>
                    <a:cubicBezTo>
                      <a:pt x="21" y="15"/>
                      <a:pt x="21" y="15"/>
                      <a:pt x="22" y="15"/>
                    </a:cubicBezTo>
                    <a:cubicBezTo>
                      <a:pt x="22" y="16"/>
                      <a:pt x="22" y="17"/>
                      <a:pt x="23" y="18"/>
                    </a:cubicBezTo>
                    <a:cubicBezTo>
                      <a:pt x="25" y="26"/>
                      <a:pt x="21" y="38"/>
                      <a:pt x="15" y="38"/>
                    </a:cubicBezTo>
                    <a:cubicBezTo>
                      <a:pt x="15" y="38"/>
                      <a:pt x="15" y="38"/>
                      <a:pt x="15" y="38"/>
                    </a:cubicBezTo>
                    <a:cubicBezTo>
                      <a:pt x="10" y="37"/>
                      <a:pt x="9" y="26"/>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3" y="18"/>
                      <a:pt x="13" y="17"/>
                      <a:pt x="13" y="17"/>
                    </a:cubicBezTo>
                    <a:cubicBezTo>
                      <a:pt x="13" y="16"/>
                      <a:pt x="14" y="16"/>
                      <a:pt x="14" y="16"/>
                    </a:cubicBezTo>
                    <a:cubicBezTo>
                      <a:pt x="15" y="15"/>
                      <a:pt x="15" y="14"/>
                      <a:pt x="16" y="14"/>
                    </a:cubicBezTo>
                    <a:moveTo>
                      <a:pt x="19" y="0"/>
                    </a:moveTo>
                    <a:cubicBezTo>
                      <a:pt x="18" y="0"/>
                      <a:pt x="16" y="0"/>
                      <a:pt x="14" y="1"/>
                    </a:cubicBezTo>
                    <a:cubicBezTo>
                      <a:pt x="12" y="3"/>
                      <a:pt x="10" y="5"/>
                      <a:pt x="9" y="8"/>
                    </a:cubicBezTo>
                    <a:cubicBezTo>
                      <a:pt x="8" y="9"/>
                      <a:pt x="8" y="10"/>
                      <a:pt x="8" y="10"/>
                    </a:cubicBezTo>
                    <a:cubicBezTo>
                      <a:pt x="8" y="10"/>
                      <a:pt x="8" y="10"/>
                      <a:pt x="8" y="10"/>
                    </a:cubicBezTo>
                    <a:cubicBezTo>
                      <a:pt x="8" y="10"/>
                      <a:pt x="8" y="10"/>
                      <a:pt x="8" y="10"/>
                    </a:cubicBezTo>
                    <a:cubicBezTo>
                      <a:pt x="8" y="10"/>
                      <a:pt x="8" y="10"/>
                      <a:pt x="8" y="10"/>
                    </a:cubicBezTo>
                    <a:cubicBezTo>
                      <a:pt x="8" y="10"/>
                      <a:pt x="8" y="11"/>
                      <a:pt x="7" y="11"/>
                    </a:cubicBezTo>
                    <a:cubicBezTo>
                      <a:pt x="3" y="21"/>
                      <a:pt x="0" y="40"/>
                      <a:pt x="9" y="49"/>
                    </a:cubicBezTo>
                    <a:cubicBezTo>
                      <a:pt x="10" y="51"/>
                      <a:pt x="12" y="51"/>
                      <a:pt x="14" y="51"/>
                    </a:cubicBezTo>
                    <a:cubicBezTo>
                      <a:pt x="23" y="51"/>
                      <a:pt x="31" y="33"/>
                      <a:pt x="30" y="16"/>
                    </a:cubicBezTo>
                    <a:cubicBezTo>
                      <a:pt x="30" y="14"/>
                      <a:pt x="29" y="11"/>
                      <a:pt x="29" y="9"/>
                    </a:cubicBezTo>
                    <a:cubicBezTo>
                      <a:pt x="28" y="7"/>
                      <a:pt x="27" y="6"/>
                      <a:pt x="26" y="4"/>
                    </a:cubicBezTo>
                    <a:cubicBezTo>
                      <a:pt x="26" y="3"/>
                      <a:pt x="25" y="2"/>
                      <a:pt x="25" y="2"/>
                    </a:cubicBezTo>
                    <a:cubicBezTo>
                      <a:pt x="24" y="1"/>
                      <a:pt x="23" y="1"/>
                      <a:pt x="22" y="0"/>
                    </a:cubicBezTo>
                    <a:cubicBezTo>
                      <a:pt x="21" y="0"/>
                      <a:pt x="20"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9" name="Freeform 361"/>
              <p:cNvSpPr>
                <a:spLocks noEditPoints="1"/>
              </p:cNvSpPr>
              <p:nvPr/>
            </p:nvSpPr>
            <p:spPr bwMode="auto">
              <a:xfrm>
                <a:off x="1969" y="2393"/>
                <a:ext cx="55" cy="93"/>
              </a:xfrm>
              <a:custGeom>
                <a:avLst/>
                <a:gdLst>
                  <a:gd name="T0" fmla="*/ 15 w 36"/>
                  <a:gd name="T1" fmla="*/ 6 h 60"/>
                  <a:gd name="T2" fmla="*/ 20 w 36"/>
                  <a:gd name="T3" fmla="*/ 5 h 60"/>
                  <a:gd name="T4" fmla="*/ 23 w 36"/>
                  <a:gd name="T5" fmla="*/ 5 h 60"/>
                  <a:gd name="T6" fmla="*/ 26 w 36"/>
                  <a:gd name="T7" fmla="*/ 7 h 60"/>
                  <a:gd name="T8" fmla="*/ 27 w 36"/>
                  <a:gd name="T9" fmla="*/ 8 h 60"/>
                  <a:gd name="T10" fmla="*/ 27 w 36"/>
                  <a:gd name="T11" fmla="*/ 9 h 60"/>
                  <a:gd name="T12" fmla="*/ 30 w 36"/>
                  <a:gd name="T13" fmla="*/ 14 h 60"/>
                  <a:gd name="T14" fmla="*/ 15 w 36"/>
                  <a:gd name="T15" fmla="*/ 56 h 60"/>
                  <a:gd name="T16" fmla="*/ 13 w 36"/>
                  <a:gd name="T17" fmla="*/ 56 h 60"/>
                  <a:gd name="T18" fmla="*/ 8 w 36"/>
                  <a:gd name="T19" fmla="*/ 16 h 60"/>
                  <a:gd name="T20" fmla="*/ 9 w 36"/>
                  <a:gd name="T21" fmla="*/ 15 h 60"/>
                  <a:gd name="T22" fmla="*/ 9 w 36"/>
                  <a:gd name="T23" fmla="*/ 15 h 60"/>
                  <a:gd name="T24" fmla="*/ 9 w 36"/>
                  <a:gd name="T25" fmla="*/ 15 h 60"/>
                  <a:gd name="T26" fmla="*/ 9 w 36"/>
                  <a:gd name="T27" fmla="*/ 15 h 60"/>
                  <a:gd name="T28" fmla="*/ 10 w 36"/>
                  <a:gd name="T29" fmla="*/ 13 h 60"/>
                  <a:gd name="T30" fmla="*/ 15 w 36"/>
                  <a:gd name="T31" fmla="*/ 6 h 60"/>
                  <a:gd name="T32" fmla="*/ 21 w 36"/>
                  <a:gd name="T33" fmla="*/ 0 h 60"/>
                  <a:gd name="T34" fmla="*/ 18 w 36"/>
                  <a:gd name="T35" fmla="*/ 1 h 60"/>
                  <a:gd name="T36" fmla="*/ 7 w 36"/>
                  <a:gd name="T37" fmla="*/ 12 h 60"/>
                  <a:gd name="T38" fmla="*/ 6 w 36"/>
                  <a:gd name="T39" fmla="*/ 15 h 60"/>
                  <a:gd name="T40" fmla="*/ 6 w 36"/>
                  <a:gd name="T41" fmla="*/ 15 h 60"/>
                  <a:gd name="T42" fmla="*/ 5 w 36"/>
                  <a:gd name="T43" fmla="*/ 18 h 60"/>
                  <a:gd name="T44" fmla="*/ 8 w 36"/>
                  <a:gd name="T45" fmla="*/ 58 h 60"/>
                  <a:gd name="T46" fmla="*/ 14 w 36"/>
                  <a:gd name="T47" fmla="*/ 60 h 60"/>
                  <a:gd name="T48" fmla="*/ 29 w 36"/>
                  <a:gd name="T49" fmla="*/ 45 h 60"/>
                  <a:gd name="T50" fmla="*/ 29 w 36"/>
                  <a:gd name="T51" fmla="*/ 45 h 60"/>
                  <a:gd name="T52" fmla="*/ 30 w 36"/>
                  <a:gd name="T53" fmla="*/ 44 h 60"/>
                  <a:gd name="T54" fmla="*/ 28 w 36"/>
                  <a:gd name="T55" fmla="*/ 4 h 60"/>
                  <a:gd name="T56" fmla="*/ 26 w 36"/>
                  <a:gd name="T57" fmla="*/ 2 h 60"/>
                  <a:gd name="T58" fmla="*/ 21 w 36"/>
                  <a:gd name="T5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60">
                    <a:moveTo>
                      <a:pt x="15" y="6"/>
                    </a:moveTo>
                    <a:cubicBezTo>
                      <a:pt x="17" y="5"/>
                      <a:pt x="19" y="5"/>
                      <a:pt x="20" y="5"/>
                    </a:cubicBezTo>
                    <a:cubicBezTo>
                      <a:pt x="21" y="5"/>
                      <a:pt x="22" y="5"/>
                      <a:pt x="23" y="5"/>
                    </a:cubicBezTo>
                    <a:cubicBezTo>
                      <a:pt x="24" y="6"/>
                      <a:pt x="25" y="6"/>
                      <a:pt x="26" y="7"/>
                    </a:cubicBezTo>
                    <a:cubicBezTo>
                      <a:pt x="26" y="7"/>
                      <a:pt x="26" y="8"/>
                      <a:pt x="27" y="8"/>
                    </a:cubicBezTo>
                    <a:cubicBezTo>
                      <a:pt x="27" y="8"/>
                      <a:pt x="27" y="9"/>
                      <a:pt x="27" y="9"/>
                    </a:cubicBezTo>
                    <a:cubicBezTo>
                      <a:pt x="28" y="11"/>
                      <a:pt x="29" y="12"/>
                      <a:pt x="30" y="14"/>
                    </a:cubicBezTo>
                    <a:cubicBezTo>
                      <a:pt x="35" y="31"/>
                      <a:pt x="25" y="56"/>
                      <a:pt x="15" y="56"/>
                    </a:cubicBezTo>
                    <a:cubicBezTo>
                      <a:pt x="14" y="56"/>
                      <a:pt x="14" y="56"/>
                      <a:pt x="13" y="56"/>
                    </a:cubicBezTo>
                    <a:cubicBezTo>
                      <a:pt x="3" y="54"/>
                      <a:pt x="1" y="32"/>
                      <a:pt x="8" y="16"/>
                    </a:cubicBezTo>
                    <a:cubicBezTo>
                      <a:pt x="9" y="16"/>
                      <a:pt x="9" y="15"/>
                      <a:pt x="9" y="15"/>
                    </a:cubicBezTo>
                    <a:cubicBezTo>
                      <a:pt x="9" y="15"/>
                      <a:pt x="9" y="15"/>
                      <a:pt x="9" y="15"/>
                    </a:cubicBezTo>
                    <a:cubicBezTo>
                      <a:pt x="9" y="15"/>
                      <a:pt x="9" y="15"/>
                      <a:pt x="9" y="15"/>
                    </a:cubicBezTo>
                    <a:cubicBezTo>
                      <a:pt x="9" y="15"/>
                      <a:pt x="9" y="15"/>
                      <a:pt x="9" y="15"/>
                    </a:cubicBezTo>
                    <a:cubicBezTo>
                      <a:pt x="9" y="15"/>
                      <a:pt x="9" y="14"/>
                      <a:pt x="10" y="13"/>
                    </a:cubicBezTo>
                    <a:cubicBezTo>
                      <a:pt x="11" y="10"/>
                      <a:pt x="13" y="8"/>
                      <a:pt x="15" y="6"/>
                    </a:cubicBezTo>
                    <a:moveTo>
                      <a:pt x="21" y="0"/>
                    </a:moveTo>
                    <a:cubicBezTo>
                      <a:pt x="20" y="0"/>
                      <a:pt x="19" y="1"/>
                      <a:pt x="18" y="1"/>
                    </a:cubicBezTo>
                    <a:cubicBezTo>
                      <a:pt x="16" y="2"/>
                      <a:pt x="11" y="4"/>
                      <a:pt x="7" y="12"/>
                    </a:cubicBezTo>
                    <a:cubicBezTo>
                      <a:pt x="7" y="13"/>
                      <a:pt x="6" y="14"/>
                      <a:pt x="6" y="15"/>
                    </a:cubicBezTo>
                    <a:cubicBezTo>
                      <a:pt x="6" y="15"/>
                      <a:pt x="6" y="15"/>
                      <a:pt x="6" y="15"/>
                    </a:cubicBezTo>
                    <a:cubicBezTo>
                      <a:pt x="6" y="16"/>
                      <a:pt x="5" y="17"/>
                      <a:pt x="5" y="18"/>
                    </a:cubicBezTo>
                    <a:cubicBezTo>
                      <a:pt x="0" y="34"/>
                      <a:pt x="1" y="50"/>
                      <a:pt x="8" y="58"/>
                    </a:cubicBezTo>
                    <a:cubicBezTo>
                      <a:pt x="10" y="60"/>
                      <a:pt x="12" y="60"/>
                      <a:pt x="14" y="60"/>
                    </a:cubicBezTo>
                    <a:cubicBezTo>
                      <a:pt x="21" y="60"/>
                      <a:pt x="27" y="52"/>
                      <a:pt x="29" y="45"/>
                    </a:cubicBezTo>
                    <a:cubicBezTo>
                      <a:pt x="29" y="45"/>
                      <a:pt x="29" y="45"/>
                      <a:pt x="29" y="45"/>
                    </a:cubicBezTo>
                    <a:cubicBezTo>
                      <a:pt x="30" y="45"/>
                      <a:pt x="30" y="44"/>
                      <a:pt x="30" y="44"/>
                    </a:cubicBezTo>
                    <a:cubicBezTo>
                      <a:pt x="36" y="28"/>
                      <a:pt x="34" y="11"/>
                      <a:pt x="28" y="4"/>
                    </a:cubicBezTo>
                    <a:cubicBezTo>
                      <a:pt x="27" y="3"/>
                      <a:pt x="27" y="3"/>
                      <a:pt x="26" y="2"/>
                    </a:cubicBezTo>
                    <a:cubicBezTo>
                      <a:pt x="25" y="1"/>
                      <a:pt x="23"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0" name="Freeform 362"/>
              <p:cNvSpPr>
                <a:spLocks/>
              </p:cNvSpPr>
              <p:nvPr/>
            </p:nvSpPr>
            <p:spPr bwMode="auto">
              <a:xfrm>
                <a:off x="1989" y="2427"/>
                <a:ext cx="14" cy="26"/>
              </a:xfrm>
              <a:custGeom>
                <a:avLst/>
                <a:gdLst>
                  <a:gd name="T0" fmla="*/ 6 w 9"/>
                  <a:gd name="T1" fmla="*/ 0 h 17"/>
                  <a:gd name="T2" fmla="*/ 4 w 9"/>
                  <a:gd name="T3" fmla="*/ 1 h 17"/>
                  <a:gd name="T4" fmla="*/ 2 w 9"/>
                  <a:gd name="T5" fmla="*/ 4 h 17"/>
                  <a:gd name="T6" fmla="*/ 2 w 9"/>
                  <a:gd name="T7" fmla="*/ 4 h 17"/>
                  <a:gd name="T8" fmla="*/ 2 w 9"/>
                  <a:gd name="T9" fmla="*/ 4 h 17"/>
                  <a:gd name="T10" fmla="*/ 2 w 9"/>
                  <a:gd name="T11" fmla="*/ 4 h 17"/>
                  <a:gd name="T12" fmla="*/ 2 w 9"/>
                  <a:gd name="T13" fmla="*/ 16 h 17"/>
                  <a:gd name="T14" fmla="*/ 3 w 9"/>
                  <a:gd name="T15" fmla="*/ 17 h 17"/>
                  <a:gd name="T16" fmla="*/ 3 w 9"/>
                  <a:gd name="T17" fmla="*/ 17 h 17"/>
                  <a:gd name="T18" fmla="*/ 3 w 9"/>
                  <a:gd name="T19" fmla="*/ 17 h 17"/>
                  <a:gd name="T20" fmla="*/ 4 w 9"/>
                  <a:gd name="T21" fmla="*/ 17 h 17"/>
                  <a:gd name="T22" fmla="*/ 9 w 9"/>
                  <a:gd name="T23" fmla="*/ 10 h 17"/>
                  <a:gd name="T24" fmla="*/ 9 w 9"/>
                  <a:gd name="T25" fmla="*/ 4 h 17"/>
                  <a:gd name="T26" fmla="*/ 8 w 9"/>
                  <a:gd name="T27" fmla="*/ 1 h 17"/>
                  <a:gd name="T28" fmla="*/ 8 w 9"/>
                  <a:gd name="T29" fmla="*/ 1 h 17"/>
                  <a:gd name="T30" fmla="*/ 6 w 9"/>
                  <a:gd name="T31" fmla="*/ 0 h 17"/>
                  <a:gd name="T32" fmla="*/ 6 w 9"/>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7">
                    <a:moveTo>
                      <a:pt x="6" y="0"/>
                    </a:moveTo>
                    <a:cubicBezTo>
                      <a:pt x="5" y="0"/>
                      <a:pt x="5" y="0"/>
                      <a:pt x="4" y="1"/>
                    </a:cubicBezTo>
                    <a:cubicBezTo>
                      <a:pt x="3" y="2"/>
                      <a:pt x="2" y="3"/>
                      <a:pt x="2" y="4"/>
                    </a:cubicBezTo>
                    <a:cubicBezTo>
                      <a:pt x="2" y="4"/>
                      <a:pt x="2" y="4"/>
                      <a:pt x="2" y="4"/>
                    </a:cubicBezTo>
                    <a:cubicBezTo>
                      <a:pt x="2" y="4"/>
                      <a:pt x="2" y="4"/>
                      <a:pt x="2" y="4"/>
                    </a:cubicBezTo>
                    <a:cubicBezTo>
                      <a:pt x="2" y="4"/>
                      <a:pt x="2" y="4"/>
                      <a:pt x="2" y="4"/>
                    </a:cubicBezTo>
                    <a:cubicBezTo>
                      <a:pt x="0" y="7"/>
                      <a:pt x="0" y="12"/>
                      <a:pt x="2" y="16"/>
                    </a:cubicBezTo>
                    <a:cubicBezTo>
                      <a:pt x="2" y="16"/>
                      <a:pt x="3" y="17"/>
                      <a:pt x="3" y="17"/>
                    </a:cubicBezTo>
                    <a:cubicBezTo>
                      <a:pt x="3" y="17"/>
                      <a:pt x="3" y="17"/>
                      <a:pt x="3" y="17"/>
                    </a:cubicBezTo>
                    <a:cubicBezTo>
                      <a:pt x="3" y="17"/>
                      <a:pt x="3" y="17"/>
                      <a:pt x="3" y="17"/>
                    </a:cubicBezTo>
                    <a:cubicBezTo>
                      <a:pt x="4" y="17"/>
                      <a:pt x="4" y="17"/>
                      <a:pt x="4" y="17"/>
                    </a:cubicBezTo>
                    <a:cubicBezTo>
                      <a:pt x="6" y="17"/>
                      <a:pt x="8" y="14"/>
                      <a:pt x="9" y="10"/>
                    </a:cubicBezTo>
                    <a:cubicBezTo>
                      <a:pt x="9" y="8"/>
                      <a:pt x="9" y="6"/>
                      <a:pt x="9" y="4"/>
                    </a:cubicBezTo>
                    <a:cubicBezTo>
                      <a:pt x="9" y="3"/>
                      <a:pt x="8" y="2"/>
                      <a:pt x="8" y="1"/>
                    </a:cubicBezTo>
                    <a:cubicBezTo>
                      <a:pt x="8" y="1"/>
                      <a:pt x="8" y="1"/>
                      <a:pt x="8" y="1"/>
                    </a:cubicBezTo>
                    <a:cubicBezTo>
                      <a:pt x="7" y="1"/>
                      <a:pt x="7"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1" name="Freeform 363"/>
              <p:cNvSpPr>
                <a:spLocks noEditPoints="1"/>
              </p:cNvSpPr>
              <p:nvPr/>
            </p:nvSpPr>
            <p:spPr bwMode="auto">
              <a:xfrm>
                <a:off x="1984" y="2421"/>
                <a:ext cx="23" cy="39"/>
              </a:xfrm>
              <a:custGeom>
                <a:avLst/>
                <a:gdLst>
                  <a:gd name="T0" fmla="*/ 7 w 15"/>
                  <a:gd name="T1" fmla="*/ 5 h 25"/>
                  <a:gd name="T2" fmla="*/ 9 w 15"/>
                  <a:gd name="T3" fmla="*/ 4 h 25"/>
                  <a:gd name="T4" fmla="*/ 9 w 15"/>
                  <a:gd name="T5" fmla="*/ 4 h 25"/>
                  <a:gd name="T6" fmla="*/ 11 w 15"/>
                  <a:gd name="T7" fmla="*/ 5 h 25"/>
                  <a:gd name="T8" fmla="*/ 11 w 15"/>
                  <a:gd name="T9" fmla="*/ 5 h 25"/>
                  <a:gd name="T10" fmla="*/ 11 w 15"/>
                  <a:gd name="T11" fmla="*/ 5 h 25"/>
                  <a:gd name="T12" fmla="*/ 12 w 15"/>
                  <a:gd name="T13" fmla="*/ 8 h 25"/>
                  <a:gd name="T14" fmla="*/ 12 w 15"/>
                  <a:gd name="T15" fmla="*/ 14 h 25"/>
                  <a:gd name="T16" fmla="*/ 7 w 15"/>
                  <a:gd name="T17" fmla="*/ 21 h 25"/>
                  <a:gd name="T18" fmla="*/ 6 w 15"/>
                  <a:gd name="T19" fmla="*/ 21 h 25"/>
                  <a:gd name="T20" fmla="*/ 6 w 15"/>
                  <a:gd name="T21" fmla="*/ 21 h 25"/>
                  <a:gd name="T22" fmla="*/ 5 w 15"/>
                  <a:gd name="T23" fmla="*/ 8 h 25"/>
                  <a:gd name="T24" fmla="*/ 5 w 15"/>
                  <a:gd name="T25" fmla="*/ 8 h 25"/>
                  <a:gd name="T26" fmla="*/ 5 w 15"/>
                  <a:gd name="T27" fmla="*/ 8 h 25"/>
                  <a:gd name="T28" fmla="*/ 5 w 15"/>
                  <a:gd name="T29" fmla="*/ 8 h 25"/>
                  <a:gd name="T30" fmla="*/ 7 w 15"/>
                  <a:gd name="T31" fmla="*/ 5 h 25"/>
                  <a:gd name="T32" fmla="*/ 9 w 15"/>
                  <a:gd name="T33" fmla="*/ 0 h 25"/>
                  <a:gd name="T34" fmla="*/ 7 w 15"/>
                  <a:gd name="T35" fmla="*/ 1 h 25"/>
                  <a:gd name="T36" fmla="*/ 5 w 15"/>
                  <a:gd name="T37" fmla="*/ 3 h 25"/>
                  <a:gd name="T38" fmla="*/ 4 w 15"/>
                  <a:gd name="T39" fmla="*/ 4 h 25"/>
                  <a:gd name="T40" fmla="*/ 3 w 15"/>
                  <a:gd name="T41" fmla="*/ 5 h 25"/>
                  <a:gd name="T42" fmla="*/ 3 w 15"/>
                  <a:gd name="T43" fmla="*/ 5 h 25"/>
                  <a:gd name="T44" fmla="*/ 3 w 15"/>
                  <a:gd name="T45" fmla="*/ 5 h 25"/>
                  <a:gd name="T46" fmla="*/ 3 w 15"/>
                  <a:gd name="T47" fmla="*/ 5 h 25"/>
                  <a:gd name="T48" fmla="*/ 3 w 15"/>
                  <a:gd name="T49" fmla="*/ 5 h 25"/>
                  <a:gd name="T50" fmla="*/ 4 w 15"/>
                  <a:gd name="T51" fmla="*/ 24 h 25"/>
                  <a:gd name="T52" fmla="*/ 6 w 15"/>
                  <a:gd name="T53" fmla="*/ 25 h 25"/>
                  <a:gd name="T54" fmla="*/ 14 w 15"/>
                  <a:gd name="T55" fmla="*/ 8 h 25"/>
                  <a:gd name="T56" fmla="*/ 14 w 15"/>
                  <a:gd name="T57" fmla="*/ 5 h 25"/>
                  <a:gd name="T58" fmla="*/ 13 w 15"/>
                  <a:gd name="T59" fmla="*/ 2 h 25"/>
                  <a:gd name="T60" fmla="*/ 12 w 15"/>
                  <a:gd name="T61" fmla="*/ 1 h 25"/>
                  <a:gd name="T62" fmla="*/ 10 w 15"/>
                  <a:gd name="T63" fmla="*/ 0 h 25"/>
                  <a:gd name="T64" fmla="*/ 9 w 15"/>
                  <a:gd name="T6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5">
                    <a:moveTo>
                      <a:pt x="7" y="5"/>
                    </a:moveTo>
                    <a:cubicBezTo>
                      <a:pt x="7" y="4"/>
                      <a:pt x="8" y="4"/>
                      <a:pt x="9" y="4"/>
                    </a:cubicBezTo>
                    <a:cubicBezTo>
                      <a:pt x="9" y="4"/>
                      <a:pt x="9" y="4"/>
                      <a:pt x="9" y="4"/>
                    </a:cubicBezTo>
                    <a:cubicBezTo>
                      <a:pt x="10" y="4"/>
                      <a:pt x="10" y="5"/>
                      <a:pt x="11" y="5"/>
                    </a:cubicBezTo>
                    <a:cubicBezTo>
                      <a:pt x="11" y="5"/>
                      <a:pt x="11" y="5"/>
                      <a:pt x="11" y="5"/>
                    </a:cubicBezTo>
                    <a:cubicBezTo>
                      <a:pt x="11" y="5"/>
                      <a:pt x="11" y="5"/>
                      <a:pt x="11" y="5"/>
                    </a:cubicBezTo>
                    <a:cubicBezTo>
                      <a:pt x="11" y="6"/>
                      <a:pt x="12" y="7"/>
                      <a:pt x="12" y="8"/>
                    </a:cubicBezTo>
                    <a:cubicBezTo>
                      <a:pt x="12" y="10"/>
                      <a:pt x="12" y="12"/>
                      <a:pt x="12" y="14"/>
                    </a:cubicBezTo>
                    <a:cubicBezTo>
                      <a:pt x="11" y="18"/>
                      <a:pt x="9" y="21"/>
                      <a:pt x="7" y="21"/>
                    </a:cubicBezTo>
                    <a:cubicBezTo>
                      <a:pt x="7" y="21"/>
                      <a:pt x="7" y="21"/>
                      <a:pt x="6" y="21"/>
                    </a:cubicBezTo>
                    <a:cubicBezTo>
                      <a:pt x="6" y="21"/>
                      <a:pt x="6" y="21"/>
                      <a:pt x="6" y="21"/>
                    </a:cubicBezTo>
                    <a:cubicBezTo>
                      <a:pt x="3" y="20"/>
                      <a:pt x="3" y="13"/>
                      <a:pt x="5" y="8"/>
                    </a:cubicBezTo>
                    <a:cubicBezTo>
                      <a:pt x="5" y="8"/>
                      <a:pt x="5" y="8"/>
                      <a:pt x="5" y="8"/>
                    </a:cubicBezTo>
                    <a:cubicBezTo>
                      <a:pt x="5" y="8"/>
                      <a:pt x="5" y="8"/>
                      <a:pt x="5" y="8"/>
                    </a:cubicBezTo>
                    <a:cubicBezTo>
                      <a:pt x="5" y="8"/>
                      <a:pt x="5" y="8"/>
                      <a:pt x="5" y="8"/>
                    </a:cubicBezTo>
                    <a:cubicBezTo>
                      <a:pt x="5" y="7"/>
                      <a:pt x="6" y="6"/>
                      <a:pt x="7" y="5"/>
                    </a:cubicBezTo>
                    <a:moveTo>
                      <a:pt x="9" y="0"/>
                    </a:moveTo>
                    <a:cubicBezTo>
                      <a:pt x="8" y="0"/>
                      <a:pt x="8" y="0"/>
                      <a:pt x="7" y="1"/>
                    </a:cubicBezTo>
                    <a:cubicBezTo>
                      <a:pt x="6" y="1"/>
                      <a:pt x="6" y="2"/>
                      <a:pt x="5" y="3"/>
                    </a:cubicBezTo>
                    <a:cubicBezTo>
                      <a:pt x="5" y="3"/>
                      <a:pt x="4" y="3"/>
                      <a:pt x="4" y="4"/>
                    </a:cubicBezTo>
                    <a:cubicBezTo>
                      <a:pt x="4" y="4"/>
                      <a:pt x="4" y="5"/>
                      <a:pt x="3" y="5"/>
                    </a:cubicBezTo>
                    <a:cubicBezTo>
                      <a:pt x="3" y="5"/>
                      <a:pt x="3" y="5"/>
                      <a:pt x="3" y="5"/>
                    </a:cubicBezTo>
                    <a:cubicBezTo>
                      <a:pt x="3" y="5"/>
                      <a:pt x="3" y="5"/>
                      <a:pt x="3" y="5"/>
                    </a:cubicBezTo>
                    <a:cubicBezTo>
                      <a:pt x="3" y="5"/>
                      <a:pt x="3" y="5"/>
                      <a:pt x="3" y="5"/>
                    </a:cubicBezTo>
                    <a:cubicBezTo>
                      <a:pt x="3" y="5"/>
                      <a:pt x="3" y="5"/>
                      <a:pt x="3" y="5"/>
                    </a:cubicBezTo>
                    <a:cubicBezTo>
                      <a:pt x="1" y="10"/>
                      <a:pt x="0" y="20"/>
                      <a:pt x="4" y="24"/>
                    </a:cubicBezTo>
                    <a:cubicBezTo>
                      <a:pt x="5" y="25"/>
                      <a:pt x="6" y="25"/>
                      <a:pt x="6" y="25"/>
                    </a:cubicBezTo>
                    <a:cubicBezTo>
                      <a:pt x="11" y="25"/>
                      <a:pt x="15" y="16"/>
                      <a:pt x="14" y="8"/>
                    </a:cubicBezTo>
                    <a:cubicBezTo>
                      <a:pt x="14" y="7"/>
                      <a:pt x="14" y="6"/>
                      <a:pt x="14" y="5"/>
                    </a:cubicBezTo>
                    <a:cubicBezTo>
                      <a:pt x="13" y="4"/>
                      <a:pt x="13" y="3"/>
                      <a:pt x="13" y="2"/>
                    </a:cubicBezTo>
                    <a:cubicBezTo>
                      <a:pt x="12" y="2"/>
                      <a:pt x="12" y="1"/>
                      <a:pt x="12" y="1"/>
                    </a:cubicBezTo>
                    <a:cubicBezTo>
                      <a:pt x="11" y="1"/>
                      <a:pt x="11" y="0"/>
                      <a:pt x="10" y="0"/>
                    </a:cubicBezTo>
                    <a:cubicBezTo>
                      <a:pt x="10" y="0"/>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2" name="Freeform 364"/>
              <p:cNvSpPr>
                <a:spLocks noEditPoints="1"/>
              </p:cNvSpPr>
              <p:nvPr/>
            </p:nvSpPr>
            <p:spPr bwMode="auto">
              <a:xfrm>
                <a:off x="2160" y="2646"/>
                <a:ext cx="29" cy="99"/>
              </a:xfrm>
              <a:custGeom>
                <a:avLst/>
                <a:gdLst>
                  <a:gd name="T0" fmla="*/ 17 w 19"/>
                  <a:gd name="T1" fmla="*/ 8 h 64"/>
                  <a:gd name="T2" fmla="*/ 0 w 19"/>
                  <a:gd name="T3" fmla="*/ 63 h 64"/>
                  <a:gd name="T4" fmla="*/ 0 w 19"/>
                  <a:gd name="T5" fmla="*/ 64 h 64"/>
                  <a:gd name="T6" fmla="*/ 0 w 19"/>
                  <a:gd name="T7" fmla="*/ 64 h 64"/>
                  <a:gd name="T8" fmla="*/ 0 w 19"/>
                  <a:gd name="T9" fmla="*/ 64 h 64"/>
                  <a:gd name="T10" fmla="*/ 0 w 19"/>
                  <a:gd name="T11" fmla="*/ 64 h 64"/>
                  <a:gd name="T12" fmla="*/ 11 w 19"/>
                  <a:gd name="T13" fmla="*/ 30 h 64"/>
                  <a:gd name="T14" fmla="*/ 17 w 19"/>
                  <a:gd name="T15" fmla="*/ 8 h 64"/>
                  <a:gd name="T16" fmla="*/ 17 w 19"/>
                  <a:gd name="T17" fmla="*/ 8 h 64"/>
                  <a:gd name="T18" fmla="*/ 19 w 19"/>
                  <a:gd name="T19" fmla="*/ 0 h 64"/>
                  <a:gd name="T20" fmla="*/ 17 w 19"/>
                  <a:gd name="T21" fmla="*/ 8 h 64"/>
                  <a:gd name="T22" fmla="*/ 18 w 19"/>
                  <a:gd name="T23" fmla="*/ 3 h 64"/>
                  <a:gd name="T24" fmla="*/ 19 w 19"/>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4">
                    <a:moveTo>
                      <a:pt x="17" y="8"/>
                    </a:moveTo>
                    <a:cubicBezTo>
                      <a:pt x="12" y="26"/>
                      <a:pt x="6" y="45"/>
                      <a:pt x="0" y="63"/>
                    </a:cubicBezTo>
                    <a:cubicBezTo>
                      <a:pt x="0" y="64"/>
                      <a:pt x="0" y="64"/>
                      <a:pt x="0" y="64"/>
                    </a:cubicBezTo>
                    <a:cubicBezTo>
                      <a:pt x="0" y="64"/>
                      <a:pt x="0" y="64"/>
                      <a:pt x="0" y="64"/>
                    </a:cubicBezTo>
                    <a:cubicBezTo>
                      <a:pt x="0" y="64"/>
                      <a:pt x="0" y="64"/>
                      <a:pt x="0" y="64"/>
                    </a:cubicBezTo>
                    <a:cubicBezTo>
                      <a:pt x="0" y="64"/>
                      <a:pt x="0" y="64"/>
                      <a:pt x="0" y="64"/>
                    </a:cubicBezTo>
                    <a:cubicBezTo>
                      <a:pt x="4" y="53"/>
                      <a:pt x="7" y="41"/>
                      <a:pt x="11" y="30"/>
                    </a:cubicBezTo>
                    <a:cubicBezTo>
                      <a:pt x="13" y="22"/>
                      <a:pt x="15" y="15"/>
                      <a:pt x="17" y="8"/>
                    </a:cubicBezTo>
                    <a:cubicBezTo>
                      <a:pt x="17" y="8"/>
                      <a:pt x="17" y="8"/>
                      <a:pt x="17" y="8"/>
                    </a:cubicBezTo>
                    <a:moveTo>
                      <a:pt x="19" y="0"/>
                    </a:moveTo>
                    <a:cubicBezTo>
                      <a:pt x="17" y="8"/>
                      <a:pt x="17" y="8"/>
                      <a:pt x="17" y="8"/>
                    </a:cubicBezTo>
                    <a:cubicBezTo>
                      <a:pt x="17" y="6"/>
                      <a:pt x="18" y="4"/>
                      <a:pt x="18" y="3"/>
                    </a:cubicBezTo>
                    <a:cubicBezTo>
                      <a:pt x="19" y="2"/>
                      <a:pt x="19" y="1"/>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3" name="Freeform 365"/>
              <p:cNvSpPr>
                <a:spLocks noEditPoints="1"/>
              </p:cNvSpPr>
              <p:nvPr/>
            </p:nvSpPr>
            <p:spPr bwMode="auto">
              <a:xfrm>
                <a:off x="2096" y="1508"/>
                <a:ext cx="113" cy="354"/>
              </a:xfrm>
              <a:custGeom>
                <a:avLst/>
                <a:gdLst>
                  <a:gd name="T0" fmla="*/ 50 w 73"/>
                  <a:gd name="T1" fmla="*/ 150 h 228"/>
                  <a:gd name="T2" fmla="*/ 57 w 73"/>
                  <a:gd name="T3" fmla="*/ 180 h 228"/>
                  <a:gd name="T4" fmla="*/ 73 w 73"/>
                  <a:gd name="T5" fmla="*/ 228 h 228"/>
                  <a:gd name="T6" fmla="*/ 72 w 73"/>
                  <a:gd name="T7" fmla="*/ 222 h 228"/>
                  <a:gd name="T8" fmla="*/ 57 w 73"/>
                  <a:gd name="T9" fmla="*/ 178 h 228"/>
                  <a:gd name="T10" fmla="*/ 51 w 73"/>
                  <a:gd name="T11" fmla="*/ 152 h 228"/>
                  <a:gd name="T12" fmla="*/ 50 w 73"/>
                  <a:gd name="T13" fmla="*/ 150 h 228"/>
                  <a:gd name="T14" fmla="*/ 0 w 73"/>
                  <a:gd name="T15" fmla="*/ 0 h 228"/>
                  <a:gd name="T16" fmla="*/ 15 w 73"/>
                  <a:gd name="T17" fmla="*/ 36 h 228"/>
                  <a:gd name="T18" fmla="*/ 49 w 73"/>
                  <a:gd name="T19" fmla="*/ 147 h 228"/>
                  <a:gd name="T20" fmla="*/ 49 w 73"/>
                  <a:gd name="T21" fmla="*/ 147 h 228"/>
                  <a:gd name="T22" fmla="*/ 50 w 73"/>
                  <a:gd name="T23" fmla="*/ 148 h 228"/>
                  <a:gd name="T24" fmla="*/ 15 w 73"/>
                  <a:gd name="T25" fmla="*/ 37 h 228"/>
                  <a:gd name="T26" fmla="*/ 1 w 73"/>
                  <a:gd name="T27" fmla="*/ 3 h 228"/>
                  <a:gd name="T28" fmla="*/ 0 w 73"/>
                  <a:gd name="T2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228">
                    <a:moveTo>
                      <a:pt x="50" y="150"/>
                    </a:moveTo>
                    <a:cubicBezTo>
                      <a:pt x="53" y="160"/>
                      <a:pt x="55" y="170"/>
                      <a:pt x="57" y="180"/>
                    </a:cubicBezTo>
                    <a:cubicBezTo>
                      <a:pt x="65" y="197"/>
                      <a:pt x="70" y="213"/>
                      <a:pt x="73" y="228"/>
                    </a:cubicBezTo>
                    <a:cubicBezTo>
                      <a:pt x="73" y="226"/>
                      <a:pt x="73" y="224"/>
                      <a:pt x="72" y="222"/>
                    </a:cubicBezTo>
                    <a:cubicBezTo>
                      <a:pt x="69" y="208"/>
                      <a:pt x="64" y="193"/>
                      <a:pt x="57" y="178"/>
                    </a:cubicBezTo>
                    <a:cubicBezTo>
                      <a:pt x="55" y="169"/>
                      <a:pt x="53" y="160"/>
                      <a:pt x="51" y="152"/>
                    </a:cubicBezTo>
                    <a:cubicBezTo>
                      <a:pt x="51" y="151"/>
                      <a:pt x="50" y="151"/>
                      <a:pt x="50" y="150"/>
                    </a:cubicBezTo>
                    <a:moveTo>
                      <a:pt x="0" y="0"/>
                    </a:moveTo>
                    <a:cubicBezTo>
                      <a:pt x="5" y="12"/>
                      <a:pt x="10" y="24"/>
                      <a:pt x="15" y="36"/>
                    </a:cubicBezTo>
                    <a:cubicBezTo>
                      <a:pt x="29" y="72"/>
                      <a:pt x="40" y="109"/>
                      <a:pt x="49" y="147"/>
                    </a:cubicBezTo>
                    <a:cubicBezTo>
                      <a:pt x="49" y="147"/>
                      <a:pt x="49" y="147"/>
                      <a:pt x="49" y="147"/>
                    </a:cubicBezTo>
                    <a:cubicBezTo>
                      <a:pt x="50" y="147"/>
                      <a:pt x="50" y="148"/>
                      <a:pt x="50" y="148"/>
                    </a:cubicBezTo>
                    <a:cubicBezTo>
                      <a:pt x="41" y="110"/>
                      <a:pt x="29" y="73"/>
                      <a:pt x="15" y="37"/>
                    </a:cubicBezTo>
                    <a:cubicBezTo>
                      <a:pt x="11" y="26"/>
                      <a:pt x="6" y="14"/>
                      <a:pt x="1" y="3"/>
                    </a:cubicBezTo>
                    <a:cubicBezTo>
                      <a:pt x="1" y="2"/>
                      <a:pt x="0"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4" name="Freeform 366"/>
              <p:cNvSpPr>
                <a:spLocks noEditPoints="1"/>
              </p:cNvSpPr>
              <p:nvPr/>
            </p:nvSpPr>
            <p:spPr bwMode="auto">
              <a:xfrm>
                <a:off x="1925" y="1245"/>
                <a:ext cx="151" cy="241"/>
              </a:xfrm>
              <a:custGeom>
                <a:avLst/>
                <a:gdLst>
                  <a:gd name="T0" fmla="*/ 61 w 97"/>
                  <a:gd name="T1" fmla="*/ 75 h 155"/>
                  <a:gd name="T2" fmla="*/ 95 w 97"/>
                  <a:gd name="T3" fmla="*/ 150 h 155"/>
                  <a:gd name="T4" fmla="*/ 45 w 97"/>
                  <a:gd name="T5" fmla="*/ 87 h 155"/>
                  <a:gd name="T6" fmla="*/ 46 w 97"/>
                  <a:gd name="T7" fmla="*/ 90 h 155"/>
                  <a:gd name="T8" fmla="*/ 97 w 97"/>
                  <a:gd name="T9" fmla="*/ 155 h 155"/>
                  <a:gd name="T10" fmla="*/ 61 w 97"/>
                  <a:gd name="T11" fmla="*/ 75 h 155"/>
                  <a:gd name="T12" fmla="*/ 61 w 97"/>
                  <a:gd name="T13" fmla="*/ 75 h 155"/>
                  <a:gd name="T14" fmla="*/ 61 w 97"/>
                  <a:gd name="T15" fmla="*/ 75 h 155"/>
                  <a:gd name="T16" fmla="*/ 0 w 97"/>
                  <a:gd name="T17" fmla="*/ 40 h 155"/>
                  <a:gd name="T18" fmla="*/ 1 w 97"/>
                  <a:gd name="T19" fmla="*/ 43 h 155"/>
                  <a:gd name="T20" fmla="*/ 17 w 97"/>
                  <a:gd name="T21" fmla="*/ 59 h 155"/>
                  <a:gd name="T22" fmla="*/ 25 w 97"/>
                  <a:gd name="T23" fmla="*/ 67 h 155"/>
                  <a:gd name="T24" fmla="*/ 25 w 97"/>
                  <a:gd name="T25" fmla="*/ 67 h 155"/>
                  <a:gd name="T26" fmla="*/ 25 w 97"/>
                  <a:gd name="T27" fmla="*/ 67 h 155"/>
                  <a:gd name="T28" fmla="*/ 24 w 97"/>
                  <a:gd name="T29" fmla="*/ 65 h 155"/>
                  <a:gd name="T30" fmla="*/ 24 w 97"/>
                  <a:gd name="T31" fmla="*/ 65 h 155"/>
                  <a:gd name="T32" fmla="*/ 16 w 97"/>
                  <a:gd name="T33" fmla="*/ 56 h 155"/>
                  <a:gd name="T34" fmla="*/ 0 w 97"/>
                  <a:gd name="T35" fmla="*/ 40 h 155"/>
                  <a:gd name="T36" fmla="*/ 17 w 97"/>
                  <a:gd name="T37" fmla="*/ 0 h 155"/>
                  <a:gd name="T38" fmla="*/ 36 w 97"/>
                  <a:gd name="T39" fmla="*/ 31 h 155"/>
                  <a:gd name="T40" fmla="*/ 37 w 97"/>
                  <a:gd name="T41" fmla="*/ 33 h 155"/>
                  <a:gd name="T42" fmla="*/ 29 w 97"/>
                  <a:gd name="T43" fmla="*/ 20 h 155"/>
                  <a:gd name="T44" fmla="*/ 28 w 97"/>
                  <a:gd name="T45" fmla="*/ 18 h 155"/>
                  <a:gd name="T46" fmla="*/ 19 w 97"/>
                  <a:gd name="T47" fmla="*/ 3 h 155"/>
                  <a:gd name="T48" fmla="*/ 17 w 97"/>
                  <a:gd name="T49"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155">
                    <a:moveTo>
                      <a:pt x="61" y="75"/>
                    </a:moveTo>
                    <a:cubicBezTo>
                      <a:pt x="73" y="99"/>
                      <a:pt x="85" y="124"/>
                      <a:pt x="95" y="150"/>
                    </a:cubicBezTo>
                    <a:cubicBezTo>
                      <a:pt x="81" y="130"/>
                      <a:pt x="65" y="109"/>
                      <a:pt x="45" y="87"/>
                    </a:cubicBezTo>
                    <a:cubicBezTo>
                      <a:pt x="45" y="88"/>
                      <a:pt x="46" y="89"/>
                      <a:pt x="46" y="90"/>
                    </a:cubicBezTo>
                    <a:cubicBezTo>
                      <a:pt x="66" y="112"/>
                      <a:pt x="83" y="134"/>
                      <a:pt x="97" y="155"/>
                    </a:cubicBezTo>
                    <a:cubicBezTo>
                      <a:pt x="86" y="127"/>
                      <a:pt x="74" y="101"/>
                      <a:pt x="61" y="75"/>
                    </a:cubicBezTo>
                    <a:cubicBezTo>
                      <a:pt x="61" y="75"/>
                      <a:pt x="61" y="75"/>
                      <a:pt x="61" y="75"/>
                    </a:cubicBezTo>
                    <a:cubicBezTo>
                      <a:pt x="61" y="75"/>
                      <a:pt x="61" y="75"/>
                      <a:pt x="61" y="75"/>
                    </a:cubicBezTo>
                    <a:moveTo>
                      <a:pt x="0" y="40"/>
                    </a:moveTo>
                    <a:cubicBezTo>
                      <a:pt x="0" y="41"/>
                      <a:pt x="0" y="42"/>
                      <a:pt x="1" y="43"/>
                    </a:cubicBezTo>
                    <a:cubicBezTo>
                      <a:pt x="6" y="49"/>
                      <a:pt x="12" y="54"/>
                      <a:pt x="17" y="59"/>
                    </a:cubicBezTo>
                    <a:cubicBezTo>
                      <a:pt x="20" y="62"/>
                      <a:pt x="22" y="65"/>
                      <a:pt x="25" y="67"/>
                    </a:cubicBezTo>
                    <a:cubicBezTo>
                      <a:pt x="25" y="67"/>
                      <a:pt x="25" y="67"/>
                      <a:pt x="25" y="67"/>
                    </a:cubicBezTo>
                    <a:cubicBezTo>
                      <a:pt x="25" y="67"/>
                      <a:pt x="25" y="67"/>
                      <a:pt x="25" y="67"/>
                    </a:cubicBezTo>
                    <a:cubicBezTo>
                      <a:pt x="25" y="66"/>
                      <a:pt x="24" y="65"/>
                      <a:pt x="24" y="65"/>
                    </a:cubicBezTo>
                    <a:cubicBezTo>
                      <a:pt x="24" y="65"/>
                      <a:pt x="24" y="65"/>
                      <a:pt x="24" y="65"/>
                    </a:cubicBezTo>
                    <a:cubicBezTo>
                      <a:pt x="21" y="62"/>
                      <a:pt x="19" y="59"/>
                      <a:pt x="16" y="56"/>
                    </a:cubicBezTo>
                    <a:cubicBezTo>
                      <a:pt x="11" y="51"/>
                      <a:pt x="5" y="45"/>
                      <a:pt x="0" y="40"/>
                    </a:cubicBezTo>
                    <a:moveTo>
                      <a:pt x="17" y="0"/>
                    </a:moveTo>
                    <a:cubicBezTo>
                      <a:pt x="23" y="10"/>
                      <a:pt x="30" y="20"/>
                      <a:pt x="36" y="31"/>
                    </a:cubicBezTo>
                    <a:cubicBezTo>
                      <a:pt x="37" y="31"/>
                      <a:pt x="37" y="32"/>
                      <a:pt x="37" y="33"/>
                    </a:cubicBezTo>
                    <a:cubicBezTo>
                      <a:pt x="35" y="28"/>
                      <a:pt x="32" y="24"/>
                      <a:pt x="29" y="20"/>
                    </a:cubicBezTo>
                    <a:cubicBezTo>
                      <a:pt x="29" y="19"/>
                      <a:pt x="29" y="19"/>
                      <a:pt x="28" y="18"/>
                    </a:cubicBezTo>
                    <a:cubicBezTo>
                      <a:pt x="25" y="13"/>
                      <a:pt x="22" y="8"/>
                      <a:pt x="19" y="3"/>
                    </a:cubicBez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5" name="Freeform 367"/>
              <p:cNvSpPr>
                <a:spLocks noEditPoints="1"/>
              </p:cNvSpPr>
              <p:nvPr/>
            </p:nvSpPr>
            <p:spPr bwMode="auto">
              <a:xfrm>
                <a:off x="1784" y="1040"/>
                <a:ext cx="74" cy="81"/>
              </a:xfrm>
              <a:custGeom>
                <a:avLst/>
                <a:gdLst>
                  <a:gd name="T0" fmla="*/ 29 w 48"/>
                  <a:gd name="T1" fmla="*/ 29 h 52"/>
                  <a:gd name="T2" fmla="*/ 30 w 48"/>
                  <a:gd name="T3" fmla="*/ 31 h 52"/>
                  <a:gd name="T4" fmla="*/ 30 w 48"/>
                  <a:gd name="T5" fmla="*/ 32 h 52"/>
                  <a:gd name="T6" fmla="*/ 48 w 48"/>
                  <a:gd name="T7" fmla="*/ 52 h 52"/>
                  <a:gd name="T8" fmla="*/ 46 w 48"/>
                  <a:gd name="T9" fmla="*/ 49 h 52"/>
                  <a:gd name="T10" fmla="*/ 29 w 48"/>
                  <a:gd name="T11" fmla="*/ 29 h 52"/>
                  <a:gd name="T12" fmla="*/ 0 w 48"/>
                  <a:gd name="T13" fmla="*/ 0 h 52"/>
                  <a:gd name="T14" fmla="*/ 2 w 48"/>
                  <a:gd name="T15" fmla="*/ 2 h 52"/>
                  <a:gd name="T16" fmla="*/ 13 w 48"/>
                  <a:gd name="T17" fmla="*/ 13 h 52"/>
                  <a:gd name="T18" fmla="*/ 23 w 48"/>
                  <a:gd name="T19" fmla="*/ 23 h 52"/>
                  <a:gd name="T20" fmla="*/ 21 w 48"/>
                  <a:gd name="T21" fmla="*/ 21 h 52"/>
                  <a:gd name="T22" fmla="*/ 11 w 48"/>
                  <a:gd name="T23" fmla="*/ 11 h 52"/>
                  <a:gd name="T24" fmla="*/ 0 w 48"/>
                  <a:gd name="T2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2">
                    <a:moveTo>
                      <a:pt x="29" y="29"/>
                    </a:moveTo>
                    <a:cubicBezTo>
                      <a:pt x="29" y="30"/>
                      <a:pt x="30" y="31"/>
                      <a:pt x="30" y="31"/>
                    </a:cubicBezTo>
                    <a:cubicBezTo>
                      <a:pt x="30" y="32"/>
                      <a:pt x="30" y="32"/>
                      <a:pt x="30" y="32"/>
                    </a:cubicBezTo>
                    <a:cubicBezTo>
                      <a:pt x="37" y="38"/>
                      <a:pt x="43" y="45"/>
                      <a:pt x="48" y="52"/>
                    </a:cubicBezTo>
                    <a:cubicBezTo>
                      <a:pt x="47" y="51"/>
                      <a:pt x="46" y="50"/>
                      <a:pt x="46" y="49"/>
                    </a:cubicBezTo>
                    <a:cubicBezTo>
                      <a:pt x="40" y="42"/>
                      <a:pt x="35" y="36"/>
                      <a:pt x="29" y="29"/>
                    </a:cubicBezTo>
                    <a:moveTo>
                      <a:pt x="0" y="0"/>
                    </a:moveTo>
                    <a:cubicBezTo>
                      <a:pt x="1" y="1"/>
                      <a:pt x="1" y="2"/>
                      <a:pt x="2" y="2"/>
                    </a:cubicBezTo>
                    <a:cubicBezTo>
                      <a:pt x="6" y="6"/>
                      <a:pt x="10" y="10"/>
                      <a:pt x="13" y="13"/>
                    </a:cubicBezTo>
                    <a:cubicBezTo>
                      <a:pt x="16" y="17"/>
                      <a:pt x="20" y="20"/>
                      <a:pt x="23" y="23"/>
                    </a:cubicBezTo>
                    <a:cubicBezTo>
                      <a:pt x="22" y="22"/>
                      <a:pt x="21" y="21"/>
                      <a:pt x="21" y="21"/>
                    </a:cubicBezTo>
                    <a:cubicBezTo>
                      <a:pt x="18" y="18"/>
                      <a:pt x="15" y="14"/>
                      <a:pt x="11" y="11"/>
                    </a:cubicBezTo>
                    <a:cubicBezTo>
                      <a:pt x="8" y="8"/>
                      <a:pt x="4"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6" name="Freeform 368"/>
              <p:cNvSpPr>
                <a:spLocks noEditPoints="1"/>
              </p:cNvSpPr>
              <p:nvPr/>
            </p:nvSpPr>
            <p:spPr bwMode="auto">
              <a:xfrm>
                <a:off x="1801" y="1054"/>
                <a:ext cx="446" cy="1142"/>
              </a:xfrm>
              <a:custGeom>
                <a:avLst/>
                <a:gdLst>
                  <a:gd name="T0" fmla="*/ 287 w 287"/>
                  <a:gd name="T1" fmla="*/ 735 h 735"/>
                  <a:gd name="T2" fmla="*/ 286 w 287"/>
                  <a:gd name="T3" fmla="*/ 710 h 735"/>
                  <a:gd name="T4" fmla="*/ 287 w 287"/>
                  <a:gd name="T5" fmla="*/ 735 h 735"/>
                  <a:gd name="T6" fmla="*/ 286 w 287"/>
                  <a:gd name="T7" fmla="*/ 728 h 735"/>
                  <a:gd name="T8" fmla="*/ 286 w 287"/>
                  <a:gd name="T9" fmla="*/ 710 h 735"/>
                  <a:gd name="T10" fmla="*/ 123 w 287"/>
                  <a:gd name="T11" fmla="*/ 224 h 735"/>
                  <a:gd name="T12" fmla="*/ 153 w 287"/>
                  <a:gd name="T13" fmla="*/ 318 h 735"/>
                  <a:gd name="T14" fmla="*/ 227 w 287"/>
                  <a:gd name="T15" fmla="*/ 418 h 735"/>
                  <a:gd name="T16" fmla="*/ 240 w 287"/>
                  <a:gd name="T17" fmla="*/ 442 h 735"/>
                  <a:gd name="T18" fmla="*/ 255 w 287"/>
                  <a:gd name="T19" fmla="*/ 483 h 735"/>
                  <a:gd name="T20" fmla="*/ 255 w 287"/>
                  <a:gd name="T21" fmla="*/ 480 h 735"/>
                  <a:gd name="T22" fmla="*/ 240 w 287"/>
                  <a:gd name="T23" fmla="*/ 440 h 735"/>
                  <a:gd name="T24" fmla="*/ 239 w 287"/>
                  <a:gd name="T25" fmla="*/ 439 h 735"/>
                  <a:gd name="T26" fmla="*/ 227 w 287"/>
                  <a:gd name="T27" fmla="*/ 416 h 735"/>
                  <a:gd name="T28" fmla="*/ 227 w 287"/>
                  <a:gd name="T29" fmla="*/ 414 h 735"/>
                  <a:gd name="T30" fmla="*/ 154 w 287"/>
                  <a:gd name="T31" fmla="*/ 317 h 735"/>
                  <a:gd name="T32" fmla="*/ 154 w 287"/>
                  <a:gd name="T33" fmla="*/ 317 h 735"/>
                  <a:gd name="T34" fmla="*/ 152 w 287"/>
                  <a:gd name="T35" fmla="*/ 315 h 735"/>
                  <a:gd name="T36" fmla="*/ 124 w 287"/>
                  <a:gd name="T37" fmla="*/ 225 h 735"/>
                  <a:gd name="T38" fmla="*/ 123 w 287"/>
                  <a:gd name="T39" fmla="*/ 224 h 735"/>
                  <a:gd name="T40" fmla="*/ 123 w 287"/>
                  <a:gd name="T41" fmla="*/ 224 h 735"/>
                  <a:gd name="T42" fmla="*/ 123 w 287"/>
                  <a:gd name="T43" fmla="*/ 224 h 735"/>
                  <a:gd name="T44" fmla="*/ 108 w 287"/>
                  <a:gd name="T45" fmla="*/ 180 h 735"/>
                  <a:gd name="T46" fmla="*/ 108 w 287"/>
                  <a:gd name="T47" fmla="*/ 180 h 735"/>
                  <a:gd name="T48" fmla="*/ 108 w 287"/>
                  <a:gd name="T49" fmla="*/ 180 h 735"/>
                  <a:gd name="T50" fmla="*/ 108 w 287"/>
                  <a:gd name="T51" fmla="*/ 180 h 735"/>
                  <a:gd name="T52" fmla="*/ 108 w 287"/>
                  <a:gd name="T53" fmla="*/ 180 h 735"/>
                  <a:gd name="T54" fmla="*/ 109 w 287"/>
                  <a:gd name="T55" fmla="*/ 182 h 735"/>
                  <a:gd name="T56" fmla="*/ 78 w 287"/>
                  <a:gd name="T57" fmla="*/ 113 h 735"/>
                  <a:gd name="T58" fmla="*/ 76 w 287"/>
                  <a:gd name="T59" fmla="*/ 110 h 735"/>
                  <a:gd name="T60" fmla="*/ 77 w 287"/>
                  <a:gd name="T61" fmla="*/ 112 h 735"/>
                  <a:gd name="T62" fmla="*/ 22 w 287"/>
                  <a:gd name="T63" fmla="*/ 26 h 735"/>
                  <a:gd name="T64" fmla="*/ 21 w 287"/>
                  <a:gd name="T65" fmla="*/ 25 h 735"/>
                  <a:gd name="T66" fmla="*/ 21 w 287"/>
                  <a:gd name="T67" fmla="*/ 25 h 735"/>
                  <a:gd name="T68" fmla="*/ 0 w 287"/>
                  <a:gd name="T69" fmla="*/ 0 h 735"/>
                  <a:gd name="T70" fmla="*/ 6 w 287"/>
                  <a:gd name="T71" fmla="*/ 7 h 735"/>
                  <a:gd name="T72" fmla="*/ 6 w 287"/>
                  <a:gd name="T73" fmla="*/ 7 h 735"/>
                  <a:gd name="T74" fmla="*/ 6 w 287"/>
                  <a:gd name="T75" fmla="*/ 7 h 735"/>
                  <a:gd name="T76" fmla="*/ 6 w 287"/>
                  <a:gd name="T77" fmla="*/ 7 h 735"/>
                  <a:gd name="T78" fmla="*/ 7 w 287"/>
                  <a:gd name="T79" fmla="*/ 8 h 735"/>
                  <a:gd name="T80" fmla="*/ 0 w 287"/>
                  <a:gd name="T8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7" h="735">
                    <a:moveTo>
                      <a:pt x="287" y="735"/>
                    </a:moveTo>
                    <a:cubicBezTo>
                      <a:pt x="287" y="735"/>
                      <a:pt x="287" y="735"/>
                      <a:pt x="287" y="735"/>
                    </a:cubicBezTo>
                    <a:cubicBezTo>
                      <a:pt x="287" y="735"/>
                      <a:pt x="287" y="735"/>
                      <a:pt x="287" y="735"/>
                    </a:cubicBezTo>
                    <a:moveTo>
                      <a:pt x="286" y="710"/>
                    </a:moveTo>
                    <a:cubicBezTo>
                      <a:pt x="286" y="717"/>
                      <a:pt x="286" y="724"/>
                      <a:pt x="286" y="731"/>
                    </a:cubicBezTo>
                    <a:cubicBezTo>
                      <a:pt x="287" y="732"/>
                      <a:pt x="287" y="734"/>
                      <a:pt x="287" y="735"/>
                    </a:cubicBezTo>
                    <a:cubicBezTo>
                      <a:pt x="287" y="731"/>
                      <a:pt x="287" y="731"/>
                      <a:pt x="287" y="731"/>
                    </a:cubicBezTo>
                    <a:cubicBezTo>
                      <a:pt x="287" y="730"/>
                      <a:pt x="286" y="729"/>
                      <a:pt x="286" y="728"/>
                    </a:cubicBezTo>
                    <a:cubicBezTo>
                      <a:pt x="286" y="722"/>
                      <a:pt x="286" y="716"/>
                      <a:pt x="286" y="710"/>
                    </a:cubicBezTo>
                    <a:cubicBezTo>
                      <a:pt x="286" y="710"/>
                      <a:pt x="286" y="710"/>
                      <a:pt x="286" y="710"/>
                    </a:cubicBezTo>
                    <a:cubicBezTo>
                      <a:pt x="286" y="710"/>
                      <a:pt x="286" y="710"/>
                      <a:pt x="286" y="710"/>
                    </a:cubicBezTo>
                    <a:moveTo>
                      <a:pt x="123" y="224"/>
                    </a:moveTo>
                    <a:cubicBezTo>
                      <a:pt x="131" y="251"/>
                      <a:pt x="138" y="279"/>
                      <a:pt x="143" y="308"/>
                    </a:cubicBezTo>
                    <a:cubicBezTo>
                      <a:pt x="146" y="311"/>
                      <a:pt x="150" y="315"/>
                      <a:pt x="153" y="318"/>
                    </a:cubicBezTo>
                    <a:cubicBezTo>
                      <a:pt x="153" y="319"/>
                      <a:pt x="154" y="319"/>
                      <a:pt x="154" y="320"/>
                    </a:cubicBezTo>
                    <a:cubicBezTo>
                      <a:pt x="186" y="355"/>
                      <a:pt x="210" y="388"/>
                      <a:pt x="227" y="418"/>
                    </a:cubicBezTo>
                    <a:cubicBezTo>
                      <a:pt x="228" y="418"/>
                      <a:pt x="228" y="419"/>
                      <a:pt x="228" y="419"/>
                    </a:cubicBezTo>
                    <a:cubicBezTo>
                      <a:pt x="233" y="427"/>
                      <a:pt x="237" y="435"/>
                      <a:pt x="240" y="442"/>
                    </a:cubicBezTo>
                    <a:cubicBezTo>
                      <a:pt x="240" y="443"/>
                      <a:pt x="241" y="443"/>
                      <a:pt x="241" y="444"/>
                    </a:cubicBezTo>
                    <a:cubicBezTo>
                      <a:pt x="247" y="458"/>
                      <a:pt x="252" y="471"/>
                      <a:pt x="255" y="483"/>
                    </a:cubicBezTo>
                    <a:cubicBezTo>
                      <a:pt x="255" y="482"/>
                      <a:pt x="255" y="482"/>
                      <a:pt x="255" y="481"/>
                    </a:cubicBezTo>
                    <a:cubicBezTo>
                      <a:pt x="255" y="480"/>
                      <a:pt x="255" y="480"/>
                      <a:pt x="255" y="480"/>
                    </a:cubicBezTo>
                    <a:cubicBezTo>
                      <a:pt x="251" y="468"/>
                      <a:pt x="247" y="454"/>
                      <a:pt x="240" y="440"/>
                    </a:cubicBezTo>
                    <a:cubicBezTo>
                      <a:pt x="240" y="440"/>
                      <a:pt x="240" y="440"/>
                      <a:pt x="240" y="440"/>
                    </a:cubicBezTo>
                    <a:cubicBezTo>
                      <a:pt x="240" y="440"/>
                      <a:pt x="240" y="439"/>
                      <a:pt x="239" y="439"/>
                    </a:cubicBezTo>
                    <a:cubicBezTo>
                      <a:pt x="239" y="439"/>
                      <a:pt x="239" y="439"/>
                      <a:pt x="239" y="439"/>
                    </a:cubicBezTo>
                    <a:cubicBezTo>
                      <a:pt x="236" y="431"/>
                      <a:pt x="232" y="424"/>
                      <a:pt x="227" y="416"/>
                    </a:cubicBezTo>
                    <a:cubicBezTo>
                      <a:pt x="227" y="416"/>
                      <a:pt x="227" y="416"/>
                      <a:pt x="227" y="416"/>
                    </a:cubicBezTo>
                    <a:cubicBezTo>
                      <a:pt x="227" y="416"/>
                      <a:pt x="227" y="416"/>
                      <a:pt x="227" y="416"/>
                    </a:cubicBezTo>
                    <a:cubicBezTo>
                      <a:pt x="227" y="415"/>
                      <a:pt x="227" y="415"/>
                      <a:pt x="227" y="414"/>
                    </a:cubicBezTo>
                    <a:cubicBezTo>
                      <a:pt x="227" y="414"/>
                      <a:pt x="227" y="414"/>
                      <a:pt x="227" y="414"/>
                    </a:cubicBezTo>
                    <a:cubicBezTo>
                      <a:pt x="209" y="384"/>
                      <a:pt x="185" y="352"/>
                      <a:pt x="154" y="317"/>
                    </a:cubicBezTo>
                    <a:cubicBezTo>
                      <a:pt x="154" y="317"/>
                      <a:pt x="154" y="317"/>
                      <a:pt x="154" y="317"/>
                    </a:cubicBezTo>
                    <a:cubicBezTo>
                      <a:pt x="154" y="317"/>
                      <a:pt x="154" y="317"/>
                      <a:pt x="154" y="317"/>
                    </a:cubicBezTo>
                    <a:cubicBezTo>
                      <a:pt x="153" y="316"/>
                      <a:pt x="153" y="315"/>
                      <a:pt x="152" y="315"/>
                    </a:cubicBezTo>
                    <a:cubicBezTo>
                      <a:pt x="152" y="315"/>
                      <a:pt x="152" y="315"/>
                      <a:pt x="152" y="315"/>
                    </a:cubicBezTo>
                    <a:cubicBezTo>
                      <a:pt x="149" y="312"/>
                      <a:pt x="147" y="309"/>
                      <a:pt x="144" y="306"/>
                    </a:cubicBezTo>
                    <a:cubicBezTo>
                      <a:pt x="139" y="279"/>
                      <a:pt x="133" y="251"/>
                      <a:pt x="124" y="225"/>
                    </a:cubicBezTo>
                    <a:cubicBezTo>
                      <a:pt x="124" y="225"/>
                      <a:pt x="124" y="225"/>
                      <a:pt x="124" y="225"/>
                    </a:cubicBezTo>
                    <a:cubicBezTo>
                      <a:pt x="124" y="225"/>
                      <a:pt x="124" y="224"/>
                      <a:pt x="123" y="224"/>
                    </a:cubicBezTo>
                    <a:cubicBezTo>
                      <a:pt x="123" y="224"/>
                      <a:pt x="123" y="224"/>
                      <a:pt x="123" y="224"/>
                    </a:cubicBezTo>
                    <a:cubicBezTo>
                      <a:pt x="123" y="224"/>
                      <a:pt x="123" y="224"/>
                      <a:pt x="123" y="224"/>
                    </a:cubicBezTo>
                    <a:cubicBezTo>
                      <a:pt x="123" y="224"/>
                      <a:pt x="123" y="224"/>
                      <a:pt x="123" y="224"/>
                    </a:cubicBezTo>
                    <a:cubicBezTo>
                      <a:pt x="123" y="224"/>
                      <a:pt x="123" y="224"/>
                      <a:pt x="123" y="224"/>
                    </a:cubicBezTo>
                    <a:moveTo>
                      <a:pt x="78" y="113"/>
                    </a:moveTo>
                    <a:cubicBezTo>
                      <a:pt x="89" y="135"/>
                      <a:pt x="99" y="157"/>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1"/>
                      <a:pt x="109" y="181"/>
                      <a:pt x="109" y="182"/>
                    </a:cubicBezTo>
                    <a:cubicBezTo>
                      <a:pt x="109" y="182"/>
                      <a:pt x="109" y="182"/>
                      <a:pt x="109" y="182"/>
                    </a:cubicBezTo>
                    <a:cubicBezTo>
                      <a:pt x="100" y="159"/>
                      <a:pt x="90" y="136"/>
                      <a:pt x="79" y="115"/>
                    </a:cubicBezTo>
                    <a:cubicBezTo>
                      <a:pt x="78" y="114"/>
                      <a:pt x="78" y="114"/>
                      <a:pt x="78" y="113"/>
                    </a:cubicBezTo>
                    <a:moveTo>
                      <a:pt x="21" y="25"/>
                    </a:moveTo>
                    <a:cubicBezTo>
                      <a:pt x="42" y="52"/>
                      <a:pt x="60" y="80"/>
                      <a:pt x="76" y="110"/>
                    </a:cubicBezTo>
                    <a:cubicBezTo>
                      <a:pt x="76" y="110"/>
                      <a:pt x="76" y="110"/>
                      <a:pt x="76" y="110"/>
                    </a:cubicBezTo>
                    <a:cubicBezTo>
                      <a:pt x="77" y="111"/>
                      <a:pt x="77" y="111"/>
                      <a:pt x="77" y="112"/>
                    </a:cubicBezTo>
                    <a:cubicBezTo>
                      <a:pt x="61" y="81"/>
                      <a:pt x="43" y="53"/>
                      <a:pt x="22" y="26"/>
                    </a:cubicBezTo>
                    <a:cubicBezTo>
                      <a:pt x="22" y="26"/>
                      <a:pt x="22" y="26"/>
                      <a:pt x="22" y="26"/>
                    </a:cubicBezTo>
                    <a:cubicBezTo>
                      <a:pt x="22" y="26"/>
                      <a:pt x="22" y="26"/>
                      <a:pt x="21" y="25"/>
                    </a:cubicBezTo>
                    <a:cubicBezTo>
                      <a:pt x="21" y="25"/>
                      <a:pt x="21" y="25"/>
                      <a:pt x="21" y="25"/>
                    </a:cubicBezTo>
                    <a:cubicBezTo>
                      <a:pt x="21" y="25"/>
                      <a:pt x="21" y="25"/>
                      <a:pt x="21" y="25"/>
                    </a:cubicBezTo>
                    <a:cubicBezTo>
                      <a:pt x="21" y="25"/>
                      <a:pt x="21" y="25"/>
                      <a:pt x="21" y="25"/>
                    </a:cubicBezTo>
                    <a:cubicBezTo>
                      <a:pt x="21" y="25"/>
                      <a:pt x="21" y="25"/>
                      <a:pt x="21" y="25"/>
                    </a:cubicBezTo>
                    <a:moveTo>
                      <a:pt x="0" y="0"/>
                    </a:moveTo>
                    <a:cubicBezTo>
                      <a:pt x="2" y="2"/>
                      <a:pt x="4" y="5"/>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7" y="7"/>
                      <a:pt x="7" y="8"/>
                    </a:cubicBezTo>
                    <a:cubicBezTo>
                      <a:pt x="7" y="8"/>
                      <a:pt x="7" y="8"/>
                      <a:pt x="7" y="8"/>
                    </a:cubicBezTo>
                    <a:cubicBezTo>
                      <a:pt x="6" y="6"/>
                      <a:pt x="4" y="4"/>
                      <a:pt x="2" y="2"/>
                    </a:cubicBezTo>
                    <a:cubicBezTo>
                      <a:pt x="1" y="1"/>
                      <a:pt x="1"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7" name="Freeform 369"/>
              <p:cNvSpPr>
                <a:spLocks noEditPoints="1"/>
              </p:cNvSpPr>
              <p:nvPr/>
            </p:nvSpPr>
            <p:spPr bwMode="auto">
              <a:xfrm>
                <a:off x="2149" y="1792"/>
                <a:ext cx="84" cy="650"/>
              </a:xfrm>
              <a:custGeom>
                <a:avLst/>
                <a:gdLst>
                  <a:gd name="T0" fmla="*/ 52 w 54"/>
                  <a:gd name="T1" fmla="*/ 419 h 419"/>
                  <a:gd name="T2" fmla="*/ 54 w 54"/>
                  <a:gd name="T3" fmla="*/ 403 h 419"/>
                  <a:gd name="T4" fmla="*/ 52 w 54"/>
                  <a:gd name="T5" fmla="*/ 418 h 419"/>
                  <a:gd name="T6" fmla="*/ 54 w 54"/>
                  <a:gd name="T7" fmla="*/ 403 h 419"/>
                  <a:gd name="T8" fmla="*/ 53 w 54"/>
                  <a:gd name="T9" fmla="*/ 390 h 419"/>
                  <a:gd name="T10" fmla="*/ 54 w 54"/>
                  <a:gd name="T11" fmla="*/ 401 h 419"/>
                  <a:gd name="T12" fmla="*/ 54 w 54"/>
                  <a:gd name="T13" fmla="*/ 387 h 419"/>
                  <a:gd name="T14" fmla="*/ 51 w 54"/>
                  <a:gd name="T15" fmla="*/ 376 h 419"/>
                  <a:gd name="T16" fmla="*/ 53 w 54"/>
                  <a:gd name="T17" fmla="*/ 389 h 419"/>
                  <a:gd name="T18" fmla="*/ 52 w 54"/>
                  <a:gd name="T19" fmla="*/ 372 h 419"/>
                  <a:gd name="T20" fmla="*/ 44 w 54"/>
                  <a:gd name="T21" fmla="*/ 329 h 419"/>
                  <a:gd name="T22" fmla="*/ 44 w 54"/>
                  <a:gd name="T23" fmla="*/ 329 h 419"/>
                  <a:gd name="T24" fmla="*/ 44 w 54"/>
                  <a:gd name="T25" fmla="*/ 333 h 419"/>
                  <a:gd name="T26" fmla="*/ 44 w 54"/>
                  <a:gd name="T27" fmla="*/ 344 h 419"/>
                  <a:gd name="T28" fmla="*/ 51 w 54"/>
                  <a:gd name="T29" fmla="*/ 374 h 419"/>
                  <a:gd name="T30" fmla="*/ 52 w 54"/>
                  <a:gd name="T31" fmla="*/ 370 h 419"/>
                  <a:gd name="T32" fmla="*/ 45 w 54"/>
                  <a:gd name="T33" fmla="*/ 341 h 419"/>
                  <a:gd name="T34" fmla="*/ 44 w 54"/>
                  <a:gd name="T35" fmla="*/ 340 h 419"/>
                  <a:gd name="T36" fmla="*/ 44 w 54"/>
                  <a:gd name="T37" fmla="*/ 339 h 419"/>
                  <a:gd name="T38" fmla="*/ 45 w 54"/>
                  <a:gd name="T39" fmla="*/ 331 h 419"/>
                  <a:gd name="T40" fmla="*/ 50 w 54"/>
                  <a:gd name="T41" fmla="*/ 268 h 419"/>
                  <a:gd name="T42" fmla="*/ 6 w 54"/>
                  <a:gd name="T43" fmla="*/ 73 h 419"/>
                  <a:gd name="T44" fmla="*/ 26 w 54"/>
                  <a:gd name="T45" fmla="*/ 105 h 419"/>
                  <a:gd name="T46" fmla="*/ 52 w 54"/>
                  <a:gd name="T47" fmla="*/ 212 h 419"/>
                  <a:gd name="T48" fmla="*/ 52 w 54"/>
                  <a:gd name="T49" fmla="*/ 212 h 419"/>
                  <a:gd name="T50" fmla="*/ 52 w 54"/>
                  <a:gd name="T51" fmla="*/ 215 h 419"/>
                  <a:gd name="T52" fmla="*/ 51 w 54"/>
                  <a:gd name="T53" fmla="*/ 266 h 419"/>
                  <a:gd name="T54" fmla="*/ 53 w 54"/>
                  <a:gd name="T55" fmla="*/ 213 h 419"/>
                  <a:gd name="T56" fmla="*/ 26 w 54"/>
                  <a:gd name="T57" fmla="*/ 101 h 419"/>
                  <a:gd name="T58" fmla="*/ 26 w 54"/>
                  <a:gd name="T59" fmla="*/ 101 h 419"/>
                  <a:gd name="T60" fmla="*/ 25 w 54"/>
                  <a:gd name="T61" fmla="*/ 100 h 419"/>
                  <a:gd name="T62" fmla="*/ 1 w 54"/>
                  <a:gd name="T63" fmla="*/ 1 h 419"/>
                  <a:gd name="T64" fmla="*/ 0 w 54"/>
                  <a:gd name="T65"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419">
                    <a:moveTo>
                      <a:pt x="52" y="418"/>
                    </a:moveTo>
                    <a:cubicBezTo>
                      <a:pt x="52" y="419"/>
                      <a:pt x="52" y="419"/>
                      <a:pt x="52" y="419"/>
                    </a:cubicBezTo>
                    <a:cubicBezTo>
                      <a:pt x="52" y="419"/>
                      <a:pt x="52" y="419"/>
                      <a:pt x="52" y="418"/>
                    </a:cubicBezTo>
                    <a:moveTo>
                      <a:pt x="54" y="403"/>
                    </a:moveTo>
                    <a:cubicBezTo>
                      <a:pt x="54" y="404"/>
                      <a:pt x="54" y="405"/>
                      <a:pt x="53" y="406"/>
                    </a:cubicBezTo>
                    <a:cubicBezTo>
                      <a:pt x="53" y="410"/>
                      <a:pt x="53" y="415"/>
                      <a:pt x="52" y="418"/>
                    </a:cubicBezTo>
                    <a:cubicBezTo>
                      <a:pt x="53" y="414"/>
                      <a:pt x="53" y="414"/>
                      <a:pt x="53" y="414"/>
                    </a:cubicBezTo>
                    <a:cubicBezTo>
                      <a:pt x="53" y="411"/>
                      <a:pt x="54" y="407"/>
                      <a:pt x="54" y="403"/>
                    </a:cubicBezTo>
                    <a:moveTo>
                      <a:pt x="54" y="387"/>
                    </a:moveTo>
                    <a:cubicBezTo>
                      <a:pt x="53" y="388"/>
                      <a:pt x="53" y="389"/>
                      <a:pt x="53" y="390"/>
                    </a:cubicBezTo>
                    <a:cubicBezTo>
                      <a:pt x="53" y="395"/>
                      <a:pt x="54" y="400"/>
                      <a:pt x="53" y="405"/>
                    </a:cubicBezTo>
                    <a:cubicBezTo>
                      <a:pt x="54" y="404"/>
                      <a:pt x="54" y="403"/>
                      <a:pt x="54" y="401"/>
                    </a:cubicBezTo>
                    <a:cubicBezTo>
                      <a:pt x="54" y="401"/>
                      <a:pt x="54" y="401"/>
                      <a:pt x="54" y="401"/>
                    </a:cubicBezTo>
                    <a:cubicBezTo>
                      <a:pt x="54" y="396"/>
                      <a:pt x="54" y="392"/>
                      <a:pt x="54" y="387"/>
                    </a:cubicBezTo>
                    <a:moveTo>
                      <a:pt x="52" y="372"/>
                    </a:moveTo>
                    <a:cubicBezTo>
                      <a:pt x="52" y="373"/>
                      <a:pt x="52" y="374"/>
                      <a:pt x="51" y="376"/>
                    </a:cubicBezTo>
                    <a:cubicBezTo>
                      <a:pt x="52" y="380"/>
                      <a:pt x="53" y="385"/>
                      <a:pt x="53" y="389"/>
                    </a:cubicBezTo>
                    <a:cubicBezTo>
                      <a:pt x="53" y="389"/>
                      <a:pt x="53" y="389"/>
                      <a:pt x="53" y="389"/>
                    </a:cubicBezTo>
                    <a:cubicBezTo>
                      <a:pt x="53" y="388"/>
                      <a:pt x="53" y="386"/>
                      <a:pt x="54" y="385"/>
                    </a:cubicBezTo>
                    <a:cubicBezTo>
                      <a:pt x="53" y="381"/>
                      <a:pt x="53" y="376"/>
                      <a:pt x="52" y="372"/>
                    </a:cubicBezTo>
                    <a:moveTo>
                      <a:pt x="50" y="268"/>
                    </a:moveTo>
                    <a:cubicBezTo>
                      <a:pt x="49" y="289"/>
                      <a:pt x="47" y="309"/>
                      <a:pt x="44" y="329"/>
                    </a:cubicBezTo>
                    <a:cubicBezTo>
                      <a:pt x="44" y="329"/>
                      <a:pt x="44" y="329"/>
                      <a:pt x="44" y="329"/>
                    </a:cubicBezTo>
                    <a:cubicBezTo>
                      <a:pt x="44" y="329"/>
                      <a:pt x="44" y="329"/>
                      <a:pt x="44" y="329"/>
                    </a:cubicBezTo>
                    <a:cubicBezTo>
                      <a:pt x="44" y="331"/>
                      <a:pt x="44" y="332"/>
                      <a:pt x="44" y="333"/>
                    </a:cubicBezTo>
                    <a:cubicBezTo>
                      <a:pt x="44" y="333"/>
                      <a:pt x="44" y="333"/>
                      <a:pt x="44" y="333"/>
                    </a:cubicBezTo>
                    <a:cubicBezTo>
                      <a:pt x="44" y="336"/>
                      <a:pt x="43" y="339"/>
                      <a:pt x="43" y="342"/>
                    </a:cubicBezTo>
                    <a:cubicBezTo>
                      <a:pt x="43" y="342"/>
                      <a:pt x="43" y="343"/>
                      <a:pt x="44" y="344"/>
                    </a:cubicBezTo>
                    <a:cubicBezTo>
                      <a:pt x="44" y="344"/>
                      <a:pt x="44" y="345"/>
                      <a:pt x="44" y="345"/>
                    </a:cubicBezTo>
                    <a:cubicBezTo>
                      <a:pt x="47" y="355"/>
                      <a:pt x="50" y="365"/>
                      <a:pt x="51" y="374"/>
                    </a:cubicBezTo>
                    <a:cubicBezTo>
                      <a:pt x="51" y="374"/>
                      <a:pt x="51" y="374"/>
                      <a:pt x="51" y="374"/>
                    </a:cubicBezTo>
                    <a:cubicBezTo>
                      <a:pt x="51" y="373"/>
                      <a:pt x="51" y="372"/>
                      <a:pt x="52" y="370"/>
                    </a:cubicBezTo>
                    <a:cubicBezTo>
                      <a:pt x="50" y="361"/>
                      <a:pt x="48" y="351"/>
                      <a:pt x="45" y="341"/>
                    </a:cubicBezTo>
                    <a:cubicBezTo>
                      <a:pt x="45" y="341"/>
                      <a:pt x="45" y="341"/>
                      <a:pt x="45" y="341"/>
                    </a:cubicBezTo>
                    <a:cubicBezTo>
                      <a:pt x="44" y="341"/>
                      <a:pt x="44" y="340"/>
                      <a:pt x="44" y="340"/>
                    </a:cubicBezTo>
                    <a:cubicBezTo>
                      <a:pt x="44" y="340"/>
                      <a:pt x="44" y="340"/>
                      <a:pt x="44" y="340"/>
                    </a:cubicBezTo>
                    <a:cubicBezTo>
                      <a:pt x="44" y="340"/>
                      <a:pt x="44" y="340"/>
                      <a:pt x="44" y="340"/>
                    </a:cubicBezTo>
                    <a:cubicBezTo>
                      <a:pt x="44" y="339"/>
                      <a:pt x="44" y="339"/>
                      <a:pt x="44" y="339"/>
                    </a:cubicBezTo>
                    <a:cubicBezTo>
                      <a:pt x="44" y="338"/>
                      <a:pt x="44" y="336"/>
                      <a:pt x="44" y="335"/>
                    </a:cubicBezTo>
                    <a:cubicBezTo>
                      <a:pt x="45" y="334"/>
                      <a:pt x="45" y="332"/>
                      <a:pt x="45" y="331"/>
                    </a:cubicBezTo>
                    <a:cubicBezTo>
                      <a:pt x="48" y="311"/>
                      <a:pt x="50" y="290"/>
                      <a:pt x="51" y="270"/>
                    </a:cubicBezTo>
                    <a:cubicBezTo>
                      <a:pt x="51" y="269"/>
                      <a:pt x="51" y="269"/>
                      <a:pt x="50" y="268"/>
                    </a:cubicBezTo>
                    <a:moveTo>
                      <a:pt x="0" y="0"/>
                    </a:moveTo>
                    <a:cubicBezTo>
                      <a:pt x="3" y="24"/>
                      <a:pt x="5" y="48"/>
                      <a:pt x="6" y="73"/>
                    </a:cubicBezTo>
                    <a:cubicBezTo>
                      <a:pt x="13" y="83"/>
                      <a:pt x="19" y="93"/>
                      <a:pt x="25" y="103"/>
                    </a:cubicBezTo>
                    <a:cubicBezTo>
                      <a:pt x="25" y="104"/>
                      <a:pt x="25" y="105"/>
                      <a:pt x="26" y="105"/>
                    </a:cubicBezTo>
                    <a:cubicBezTo>
                      <a:pt x="37" y="125"/>
                      <a:pt x="45" y="143"/>
                      <a:pt x="51" y="161"/>
                    </a:cubicBezTo>
                    <a:cubicBezTo>
                      <a:pt x="52" y="178"/>
                      <a:pt x="52" y="195"/>
                      <a:pt x="52" y="212"/>
                    </a:cubicBezTo>
                    <a:cubicBezTo>
                      <a:pt x="52" y="212"/>
                      <a:pt x="52" y="212"/>
                      <a:pt x="52" y="212"/>
                    </a:cubicBezTo>
                    <a:cubicBezTo>
                      <a:pt x="52" y="212"/>
                      <a:pt x="52" y="212"/>
                      <a:pt x="52" y="212"/>
                    </a:cubicBezTo>
                    <a:cubicBezTo>
                      <a:pt x="52" y="213"/>
                      <a:pt x="52" y="214"/>
                      <a:pt x="52" y="215"/>
                    </a:cubicBezTo>
                    <a:cubicBezTo>
                      <a:pt x="52" y="215"/>
                      <a:pt x="52" y="215"/>
                      <a:pt x="52" y="215"/>
                    </a:cubicBezTo>
                    <a:cubicBezTo>
                      <a:pt x="52" y="232"/>
                      <a:pt x="52" y="248"/>
                      <a:pt x="51" y="264"/>
                    </a:cubicBezTo>
                    <a:cubicBezTo>
                      <a:pt x="51" y="265"/>
                      <a:pt x="51" y="265"/>
                      <a:pt x="51" y="266"/>
                    </a:cubicBezTo>
                    <a:cubicBezTo>
                      <a:pt x="52" y="250"/>
                      <a:pt x="53" y="233"/>
                      <a:pt x="53" y="217"/>
                    </a:cubicBezTo>
                    <a:cubicBezTo>
                      <a:pt x="53" y="216"/>
                      <a:pt x="53" y="214"/>
                      <a:pt x="53" y="213"/>
                    </a:cubicBezTo>
                    <a:cubicBezTo>
                      <a:pt x="53" y="195"/>
                      <a:pt x="52" y="176"/>
                      <a:pt x="51" y="158"/>
                    </a:cubicBezTo>
                    <a:cubicBezTo>
                      <a:pt x="46" y="140"/>
                      <a:pt x="37" y="121"/>
                      <a:pt x="26" y="101"/>
                    </a:cubicBezTo>
                    <a:cubicBezTo>
                      <a:pt x="26" y="101"/>
                      <a:pt x="26" y="101"/>
                      <a:pt x="26" y="101"/>
                    </a:cubicBezTo>
                    <a:cubicBezTo>
                      <a:pt x="26" y="101"/>
                      <a:pt x="26" y="101"/>
                      <a:pt x="26" y="101"/>
                    </a:cubicBezTo>
                    <a:cubicBezTo>
                      <a:pt x="25" y="101"/>
                      <a:pt x="25" y="100"/>
                      <a:pt x="25" y="100"/>
                    </a:cubicBezTo>
                    <a:cubicBezTo>
                      <a:pt x="25" y="100"/>
                      <a:pt x="25" y="100"/>
                      <a:pt x="25" y="100"/>
                    </a:cubicBezTo>
                    <a:cubicBezTo>
                      <a:pt x="19" y="90"/>
                      <a:pt x="13" y="81"/>
                      <a:pt x="7" y="71"/>
                    </a:cubicBezTo>
                    <a:cubicBezTo>
                      <a:pt x="6" y="47"/>
                      <a:pt x="4" y="24"/>
                      <a:pt x="1" y="1"/>
                    </a:cubicBezTo>
                    <a:cubicBezTo>
                      <a:pt x="1" y="1"/>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8" name="Freeform 370"/>
              <p:cNvSpPr>
                <a:spLocks noEditPoints="1"/>
              </p:cNvSpPr>
              <p:nvPr/>
            </p:nvSpPr>
            <p:spPr bwMode="auto">
              <a:xfrm>
                <a:off x="1771" y="1090"/>
                <a:ext cx="474" cy="1456"/>
              </a:xfrm>
              <a:custGeom>
                <a:avLst/>
                <a:gdLst>
                  <a:gd name="T0" fmla="*/ 272 w 305"/>
                  <a:gd name="T1" fmla="*/ 936 h 938"/>
                  <a:gd name="T2" fmla="*/ 272 w 305"/>
                  <a:gd name="T3" fmla="*/ 937 h 938"/>
                  <a:gd name="T4" fmla="*/ 272 w 305"/>
                  <a:gd name="T5" fmla="*/ 937 h 938"/>
                  <a:gd name="T6" fmla="*/ 272 w 305"/>
                  <a:gd name="T7" fmla="*/ 937 h 938"/>
                  <a:gd name="T8" fmla="*/ 272 w 305"/>
                  <a:gd name="T9" fmla="*/ 938 h 938"/>
                  <a:gd name="T10" fmla="*/ 272 w 305"/>
                  <a:gd name="T11" fmla="*/ 938 h 938"/>
                  <a:gd name="T12" fmla="*/ 272 w 305"/>
                  <a:gd name="T13" fmla="*/ 938 h 938"/>
                  <a:gd name="T14" fmla="*/ 272 w 305"/>
                  <a:gd name="T15" fmla="*/ 937 h 938"/>
                  <a:gd name="T16" fmla="*/ 272 w 305"/>
                  <a:gd name="T17" fmla="*/ 936 h 938"/>
                  <a:gd name="T18" fmla="*/ 300 w 305"/>
                  <a:gd name="T19" fmla="*/ 777 h 938"/>
                  <a:gd name="T20" fmla="*/ 296 w 305"/>
                  <a:gd name="T21" fmla="*/ 814 h 938"/>
                  <a:gd name="T22" fmla="*/ 296 w 305"/>
                  <a:gd name="T23" fmla="*/ 814 h 938"/>
                  <a:gd name="T24" fmla="*/ 296 w 305"/>
                  <a:gd name="T25" fmla="*/ 814 h 938"/>
                  <a:gd name="T26" fmla="*/ 295 w 305"/>
                  <a:gd name="T27" fmla="*/ 818 h 938"/>
                  <a:gd name="T28" fmla="*/ 295 w 305"/>
                  <a:gd name="T29" fmla="*/ 818 h 938"/>
                  <a:gd name="T30" fmla="*/ 295 w 305"/>
                  <a:gd name="T31" fmla="*/ 822 h 938"/>
                  <a:gd name="T32" fmla="*/ 295 w 305"/>
                  <a:gd name="T33" fmla="*/ 822 h 938"/>
                  <a:gd name="T34" fmla="*/ 294 w 305"/>
                  <a:gd name="T35" fmla="*/ 826 h 938"/>
                  <a:gd name="T36" fmla="*/ 294 w 305"/>
                  <a:gd name="T37" fmla="*/ 826 h 938"/>
                  <a:gd name="T38" fmla="*/ 273 w 305"/>
                  <a:gd name="T39" fmla="*/ 932 h 938"/>
                  <a:gd name="T40" fmla="*/ 273 w 305"/>
                  <a:gd name="T41" fmla="*/ 933 h 938"/>
                  <a:gd name="T42" fmla="*/ 273 w 305"/>
                  <a:gd name="T43" fmla="*/ 933 h 938"/>
                  <a:gd name="T44" fmla="*/ 294 w 305"/>
                  <a:gd name="T45" fmla="*/ 828 h 938"/>
                  <a:gd name="T46" fmla="*/ 295 w 305"/>
                  <a:gd name="T47" fmla="*/ 824 h 938"/>
                  <a:gd name="T48" fmla="*/ 296 w 305"/>
                  <a:gd name="T49" fmla="*/ 819 h 938"/>
                  <a:gd name="T50" fmla="*/ 296 w 305"/>
                  <a:gd name="T51" fmla="*/ 815 h 938"/>
                  <a:gd name="T52" fmla="*/ 300 w 305"/>
                  <a:gd name="T53" fmla="*/ 778 h 938"/>
                  <a:gd name="T54" fmla="*/ 300 w 305"/>
                  <a:gd name="T55" fmla="*/ 778 h 938"/>
                  <a:gd name="T56" fmla="*/ 300 w 305"/>
                  <a:gd name="T57" fmla="*/ 777 h 938"/>
                  <a:gd name="T58" fmla="*/ 294 w 305"/>
                  <a:gd name="T59" fmla="*/ 565 h 938"/>
                  <a:gd name="T60" fmla="*/ 303 w 305"/>
                  <a:gd name="T61" fmla="*/ 721 h 938"/>
                  <a:gd name="T62" fmla="*/ 303 w 305"/>
                  <a:gd name="T63" fmla="*/ 722 h 938"/>
                  <a:gd name="T64" fmla="*/ 303 w 305"/>
                  <a:gd name="T65" fmla="*/ 722 h 938"/>
                  <a:gd name="T66" fmla="*/ 303 w 305"/>
                  <a:gd name="T67" fmla="*/ 723 h 938"/>
                  <a:gd name="T68" fmla="*/ 295 w 305"/>
                  <a:gd name="T69" fmla="*/ 571 h 938"/>
                  <a:gd name="T70" fmla="*/ 294 w 305"/>
                  <a:gd name="T71" fmla="*/ 565 h 938"/>
                  <a:gd name="T72" fmla="*/ 153 w 305"/>
                  <a:gd name="T73" fmla="*/ 160 h 938"/>
                  <a:gd name="T74" fmla="*/ 153 w 305"/>
                  <a:gd name="T75" fmla="*/ 160 h 938"/>
                  <a:gd name="T76" fmla="*/ 154 w 305"/>
                  <a:gd name="T77" fmla="*/ 163 h 938"/>
                  <a:gd name="T78" fmla="*/ 154 w 305"/>
                  <a:gd name="T79" fmla="*/ 163 h 938"/>
                  <a:gd name="T80" fmla="*/ 160 w 305"/>
                  <a:gd name="T81" fmla="*/ 172 h 938"/>
                  <a:gd name="T82" fmla="*/ 158 w 305"/>
                  <a:gd name="T83" fmla="*/ 168 h 938"/>
                  <a:gd name="T84" fmla="*/ 153 w 305"/>
                  <a:gd name="T85" fmla="*/ 160 h 938"/>
                  <a:gd name="T86" fmla="*/ 0 w 305"/>
                  <a:gd name="T87" fmla="*/ 0 h 938"/>
                  <a:gd name="T88" fmla="*/ 1 w 305"/>
                  <a:gd name="T89" fmla="*/ 2 h 938"/>
                  <a:gd name="T90" fmla="*/ 80 w 305"/>
                  <a:gd name="T91" fmla="*/ 73 h 938"/>
                  <a:gd name="T92" fmla="*/ 97 w 305"/>
                  <a:gd name="T93" fmla="*/ 90 h 938"/>
                  <a:gd name="T94" fmla="*/ 98 w 305"/>
                  <a:gd name="T95" fmla="*/ 92 h 938"/>
                  <a:gd name="T96" fmla="*/ 143 w 305"/>
                  <a:gd name="T97" fmla="*/ 146 h 938"/>
                  <a:gd name="T98" fmla="*/ 143 w 305"/>
                  <a:gd name="T99" fmla="*/ 146 h 938"/>
                  <a:gd name="T100" fmla="*/ 141 w 305"/>
                  <a:gd name="T101" fmla="*/ 143 h 938"/>
                  <a:gd name="T102" fmla="*/ 96 w 305"/>
                  <a:gd name="T103" fmla="*/ 89 h 938"/>
                  <a:gd name="T104" fmla="*/ 96 w 305"/>
                  <a:gd name="T105" fmla="*/ 89 h 938"/>
                  <a:gd name="T106" fmla="*/ 95 w 305"/>
                  <a:gd name="T107" fmla="*/ 87 h 938"/>
                  <a:gd name="T108" fmla="*/ 95 w 305"/>
                  <a:gd name="T109" fmla="*/ 87 h 938"/>
                  <a:gd name="T110" fmla="*/ 79 w 305"/>
                  <a:gd name="T111" fmla="*/ 70 h 938"/>
                  <a:gd name="T112" fmla="*/ 0 w 305"/>
                  <a:gd name="T113" fmla="*/ 0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938">
                    <a:moveTo>
                      <a:pt x="272" y="936"/>
                    </a:moveTo>
                    <a:cubicBezTo>
                      <a:pt x="272" y="936"/>
                      <a:pt x="272" y="937"/>
                      <a:pt x="272" y="937"/>
                    </a:cubicBezTo>
                    <a:cubicBezTo>
                      <a:pt x="272" y="937"/>
                      <a:pt x="272" y="937"/>
                      <a:pt x="272" y="937"/>
                    </a:cubicBezTo>
                    <a:cubicBezTo>
                      <a:pt x="272" y="937"/>
                      <a:pt x="272" y="937"/>
                      <a:pt x="272" y="937"/>
                    </a:cubicBezTo>
                    <a:cubicBezTo>
                      <a:pt x="272" y="937"/>
                      <a:pt x="272" y="938"/>
                      <a:pt x="272" y="938"/>
                    </a:cubicBezTo>
                    <a:cubicBezTo>
                      <a:pt x="272" y="938"/>
                      <a:pt x="272" y="938"/>
                      <a:pt x="272" y="938"/>
                    </a:cubicBezTo>
                    <a:cubicBezTo>
                      <a:pt x="272" y="938"/>
                      <a:pt x="272" y="938"/>
                      <a:pt x="272" y="938"/>
                    </a:cubicBezTo>
                    <a:cubicBezTo>
                      <a:pt x="272" y="937"/>
                      <a:pt x="272" y="937"/>
                      <a:pt x="272" y="937"/>
                    </a:cubicBezTo>
                    <a:cubicBezTo>
                      <a:pt x="272" y="937"/>
                      <a:pt x="272" y="936"/>
                      <a:pt x="272" y="936"/>
                    </a:cubicBezTo>
                    <a:moveTo>
                      <a:pt x="300" y="777"/>
                    </a:moveTo>
                    <a:cubicBezTo>
                      <a:pt x="299" y="789"/>
                      <a:pt x="297" y="801"/>
                      <a:pt x="296" y="814"/>
                    </a:cubicBezTo>
                    <a:cubicBezTo>
                      <a:pt x="296" y="814"/>
                      <a:pt x="296" y="814"/>
                      <a:pt x="296" y="814"/>
                    </a:cubicBezTo>
                    <a:cubicBezTo>
                      <a:pt x="296" y="814"/>
                      <a:pt x="296" y="814"/>
                      <a:pt x="296" y="814"/>
                    </a:cubicBezTo>
                    <a:cubicBezTo>
                      <a:pt x="296" y="815"/>
                      <a:pt x="295" y="816"/>
                      <a:pt x="295" y="818"/>
                    </a:cubicBezTo>
                    <a:cubicBezTo>
                      <a:pt x="295" y="818"/>
                      <a:pt x="295" y="818"/>
                      <a:pt x="295" y="818"/>
                    </a:cubicBezTo>
                    <a:cubicBezTo>
                      <a:pt x="295" y="819"/>
                      <a:pt x="295" y="821"/>
                      <a:pt x="295" y="822"/>
                    </a:cubicBezTo>
                    <a:cubicBezTo>
                      <a:pt x="295" y="822"/>
                      <a:pt x="295" y="822"/>
                      <a:pt x="295" y="822"/>
                    </a:cubicBezTo>
                    <a:cubicBezTo>
                      <a:pt x="294" y="824"/>
                      <a:pt x="294" y="825"/>
                      <a:pt x="294" y="826"/>
                    </a:cubicBezTo>
                    <a:cubicBezTo>
                      <a:pt x="294" y="826"/>
                      <a:pt x="294" y="826"/>
                      <a:pt x="294" y="826"/>
                    </a:cubicBezTo>
                    <a:cubicBezTo>
                      <a:pt x="289" y="862"/>
                      <a:pt x="282" y="897"/>
                      <a:pt x="273" y="932"/>
                    </a:cubicBezTo>
                    <a:cubicBezTo>
                      <a:pt x="273" y="932"/>
                      <a:pt x="273" y="933"/>
                      <a:pt x="273" y="933"/>
                    </a:cubicBezTo>
                    <a:cubicBezTo>
                      <a:pt x="273" y="933"/>
                      <a:pt x="273" y="933"/>
                      <a:pt x="273" y="933"/>
                    </a:cubicBezTo>
                    <a:cubicBezTo>
                      <a:pt x="282" y="898"/>
                      <a:pt x="289" y="863"/>
                      <a:pt x="294" y="828"/>
                    </a:cubicBezTo>
                    <a:cubicBezTo>
                      <a:pt x="295" y="826"/>
                      <a:pt x="295" y="825"/>
                      <a:pt x="295" y="824"/>
                    </a:cubicBezTo>
                    <a:cubicBezTo>
                      <a:pt x="295" y="822"/>
                      <a:pt x="295" y="821"/>
                      <a:pt x="296" y="819"/>
                    </a:cubicBezTo>
                    <a:cubicBezTo>
                      <a:pt x="296" y="818"/>
                      <a:pt x="296" y="817"/>
                      <a:pt x="296" y="815"/>
                    </a:cubicBezTo>
                    <a:cubicBezTo>
                      <a:pt x="298" y="803"/>
                      <a:pt x="299" y="790"/>
                      <a:pt x="300" y="778"/>
                    </a:cubicBezTo>
                    <a:cubicBezTo>
                      <a:pt x="300" y="778"/>
                      <a:pt x="300" y="778"/>
                      <a:pt x="300" y="778"/>
                    </a:cubicBezTo>
                    <a:cubicBezTo>
                      <a:pt x="300" y="777"/>
                      <a:pt x="300" y="777"/>
                      <a:pt x="300" y="777"/>
                    </a:cubicBezTo>
                    <a:moveTo>
                      <a:pt x="294" y="565"/>
                    </a:moveTo>
                    <a:cubicBezTo>
                      <a:pt x="302" y="617"/>
                      <a:pt x="304" y="669"/>
                      <a:pt x="303" y="721"/>
                    </a:cubicBezTo>
                    <a:cubicBezTo>
                      <a:pt x="303" y="722"/>
                      <a:pt x="303" y="722"/>
                      <a:pt x="303" y="722"/>
                    </a:cubicBezTo>
                    <a:cubicBezTo>
                      <a:pt x="303" y="722"/>
                      <a:pt x="303" y="722"/>
                      <a:pt x="303" y="722"/>
                    </a:cubicBezTo>
                    <a:cubicBezTo>
                      <a:pt x="303" y="723"/>
                      <a:pt x="303" y="723"/>
                      <a:pt x="303" y="723"/>
                    </a:cubicBezTo>
                    <a:cubicBezTo>
                      <a:pt x="305" y="672"/>
                      <a:pt x="302" y="621"/>
                      <a:pt x="295" y="571"/>
                    </a:cubicBezTo>
                    <a:cubicBezTo>
                      <a:pt x="295" y="569"/>
                      <a:pt x="295" y="567"/>
                      <a:pt x="294" y="565"/>
                    </a:cubicBezTo>
                    <a:moveTo>
                      <a:pt x="153" y="160"/>
                    </a:moveTo>
                    <a:cubicBezTo>
                      <a:pt x="153" y="160"/>
                      <a:pt x="153" y="160"/>
                      <a:pt x="153" y="160"/>
                    </a:cubicBezTo>
                    <a:cubicBezTo>
                      <a:pt x="153" y="161"/>
                      <a:pt x="154" y="162"/>
                      <a:pt x="154" y="163"/>
                    </a:cubicBezTo>
                    <a:cubicBezTo>
                      <a:pt x="154" y="163"/>
                      <a:pt x="154" y="163"/>
                      <a:pt x="154" y="163"/>
                    </a:cubicBezTo>
                    <a:cubicBezTo>
                      <a:pt x="156" y="166"/>
                      <a:pt x="158" y="169"/>
                      <a:pt x="160" y="172"/>
                    </a:cubicBezTo>
                    <a:cubicBezTo>
                      <a:pt x="159" y="171"/>
                      <a:pt x="158" y="169"/>
                      <a:pt x="158" y="168"/>
                    </a:cubicBezTo>
                    <a:cubicBezTo>
                      <a:pt x="156" y="165"/>
                      <a:pt x="154" y="163"/>
                      <a:pt x="153" y="160"/>
                    </a:cubicBezTo>
                    <a:moveTo>
                      <a:pt x="0" y="0"/>
                    </a:moveTo>
                    <a:cubicBezTo>
                      <a:pt x="1" y="0"/>
                      <a:pt x="1" y="1"/>
                      <a:pt x="1" y="2"/>
                    </a:cubicBezTo>
                    <a:cubicBezTo>
                      <a:pt x="30" y="25"/>
                      <a:pt x="57" y="49"/>
                      <a:pt x="80" y="73"/>
                    </a:cubicBezTo>
                    <a:cubicBezTo>
                      <a:pt x="86" y="79"/>
                      <a:pt x="91" y="85"/>
                      <a:pt x="97" y="90"/>
                    </a:cubicBezTo>
                    <a:cubicBezTo>
                      <a:pt x="97" y="91"/>
                      <a:pt x="97" y="91"/>
                      <a:pt x="98" y="92"/>
                    </a:cubicBezTo>
                    <a:cubicBezTo>
                      <a:pt x="115" y="110"/>
                      <a:pt x="130" y="129"/>
                      <a:pt x="143" y="146"/>
                    </a:cubicBezTo>
                    <a:cubicBezTo>
                      <a:pt x="143" y="146"/>
                      <a:pt x="143" y="146"/>
                      <a:pt x="143" y="146"/>
                    </a:cubicBezTo>
                    <a:cubicBezTo>
                      <a:pt x="142" y="145"/>
                      <a:pt x="142" y="144"/>
                      <a:pt x="141" y="143"/>
                    </a:cubicBezTo>
                    <a:cubicBezTo>
                      <a:pt x="129" y="126"/>
                      <a:pt x="114" y="108"/>
                      <a:pt x="96" y="89"/>
                    </a:cubicBezTo>
                    <a:cubicBezTo>
                      <a:pt x="96" y="89"/>
                      <a:pt x="96" y="89"/>
                      <a:pt x="96" y="89"/>
                    </a:cubicBezTo>
                    <a:cubicBezTo>
                      <a:pt x="96" y="88"/>
                      <a:pt x="96" y="88"/>
                      <a:pt x="95" y="87"/>
                    </a:cubicBezTo>
                    <a:cubicBezTo>
                      <a:pt x="95" y="87"/>
                      <a:pt x="95" y="87"/>
                      <a:pt x="95" y="87"/>
                    </a:cubicBezTo>
                    <a:cubicBezTo>
                      <a:pt x="90" y="82"/>
                      <a:pt x="84" y="76"/>
                      <a:pt x="79" y="70"/>
                    </a:cubicBezTo>
                    <a:cubicBezTo>
                      <a:pt x="55" y="47"/>
                      <a:pt x="29" y="2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9" name="Freeform 371"/>
              <p:cNvSpPr>
                <a:spLocks noEditPoints="1"/>
              </p:cNvSpPr>
              <p:nvPr/>
            </p:nvSpPr>
            <p:spPr bwMode="auto">
              <a:xfrm>
                <a:off x="2031" y="1908"/>
                <a:ext cx="212" cy="742"/>
              </a:xfrm>
              <a:custGeom>
                <a:avLst/>
                <a:gdLst>
                  <a:gd name="T0" fmla="*/ 97 w 137"/>
                  <a:gd name="T1" fmla="*/ 478 h 478"/>
                  <a:gd name="T2" fmla="*/ 97 w 137"/>
                  <a:gd name="T3" fmla="*/ 478 h 478"/>
                  <a:gd name="T4" fmla="*/ 97 w 137"/>
                  <a:gd name="T5" fmla="*/ 478 h 478"/>
                  <a:gd name="T6" fmla="*/ 97 w 137"/>
                  <a:gd name="T7" fmla="*/ 478 h 478"/>
                  <a:gd name="T8" fmla="*/ 108 w 137"/>
                  <a:gd name="T9" fmla="*/ 442 h 478"/>
                  <a:gd name="T10" fmla="*/ 137 w 137"/>
                  <a:gd name="T11" fmla="*/ 237 h 478"/>
                  <a:gd name="T12" fmla="*/ 137 w 137"/>
                  <a:gd name="T13" fmla="*/ 255 h 478"/>
                  <a:gd name="T14" fmla="*/ 131 w 137"/>
                  <a:gd name="T15" fmla="*/ 318 h 478"/>
                  <a:gd name="T16" fmla="*/ 131 w 137"/>
                  <a:gd name="T17" fmla="*/ 322 h 478"/>
                  <a:gd name="T18" fmla="*/ 130 w 137"/>
                  <a:gd name="T19" fmla="*/ 326 h 478"/>
                  <a:gd name="T20" fmla="*/ 129 w 137"/>
                  <a:gd name="T21" fmla="*/ 330 h 478"/>
                  <a:gd name="T22" fmla="*/ 109 w 137"/>
                  <a:gd name="T23" fmla="*/ 437 h 478"/>
                  <a:gd name="T24" fmla="*/ 129 w 137"/>
                  <a:gd name="T25" fmla="*/ 331 h 478"/>
                  <a:gd name="T26" fmla="*/ 131 w 137"/>
                  <a:gd name="T27" fmla="*/ 323 h 478"/>
                  <a:gd name="T28" fmla="*/ 137 w 137"/>
                  <a:gd name="T29" fmla="*/ 252 h 478"/>
                  <a:gd name="T30" fmla="*/ 137 w 137"/>
                  <a:gd name="T31" fmla="*/ 237 h 478"/>
                  <a:gd name="T32" fmla="*/ 137 w 137"/>
                  <a:gd name="T33" fmla="*/ 237 h 478"/>
                  <a:gd name="T34" fmla="*/ 136 w 137"/>
                  <a:gd name="T35" fmla="*/ 233 h 478"/>
                  <a:gd name="T36" fmla="*/ 136 w 137"/>
                  <a:gd name="T37" fmla="*/ 239 h 478"/>
                  <a:gd name="T38" fmla="*/ 137 w 137"/>
                  <a:gd name="T39" fmla="*/ 236 h 478"/>
                  <a:gd name="T40" fmla="*/ 0 w 137"/>
                  <a:gd name="T41" fmla="*/ 0 h 478"/>
                  <a:gd name="T42" fmla="*/ 70 w 137"/>
                  <a:gd name="T43" fmla="*/ 89 h 478"/>
                  <a:gd name="T44" fmla="*/ 99 w 137"/>
                  <a:gd name="T45" fmla="*/ 133 h 478"/>
                  <a:gd name="T46" fmla="*/ 126 w 137"/>
                  <a:gd name="T47" fmla="*/ 193 h 478"/>
                  <a:gd name="T48" fmla="*/ 127 w 137"/>
                  <a:gd name="T49" fmla="*/ 195 h 478"/>
                  <a:gd name="T50" fmla="*/ 133 w 137"/>
                  <a:gd name="T51" fmla="*/ 216 h 478"/>
                  <a:gd name="T52" fmla="*/ 128 w 137"/>
                  <a:gd name="T53" fmla="*/ 193 h 478"/>
                  <a:gd name="T54" fmla="*/ 127 w 137"/>
                  <a:gd name="T55" fmla="*/ 191 h 478"/>
                  <a:gd name="T56" fmla="*/ 127 w 137"/>
                  <a:gd name="T57" fmla="*/ 191 h 478"/>
                  <a:gd name="T58" fmla="*/ 127 w 137"/>
                  <a:gd name="T59" fmla="*/ 189 h 478"/>
                  <a:gd name="T60" fmla="*/ 100 w 137"/>
                  <a:gd name="T61" fmla="*/ 131 h 478"/>
                  <a:gd name="T62" fmla="*/ 99 w 137"/>
                  <a:gd name="T63" fmla="*/ 129 h 478"/>
                  <a:gd name="T64" fmla="*/ 72 w 137"/>
                  <a:gd name="T65" fmla="*/ 87 h 478"/>
                  <a:gd name="T66" fmla="*/ 70 w 137"/>
                  <a:gd name="T67" fmla="*/ 85 h 478"/>
                  <a:gd name="T68" fmla="*/ 70 w 137"/>
                  <a:gd name="T69" fmla="*/ 85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478">
                    <a:moveTo>
                      <a:pt x="108" y="441"/>
                    </a:moveTo>
                    <a:cubicBezTo>
                      <a:pt x="104" y="453"/>
                      <a:pt x="101" y="465"/>
                      <a:pt x="97" y="478"/>
                    </a:cubicBezTo>
                    <a:cubicBezTo>
                      <a:pt x="97" y="478"/>
                      <a:pt x="97" y="478"/>
                      <a:pt x="97" y="478"/>
                    </a:cubicBezTo>
                    <a:cubicBezTo>
                      <a:pt x="97" y="478"/>
                      <a:pt x="97" y="478"/>
                      <a:pt x="97" y="478"/>
                    </a:cubicBezTo>
                    <a:cubicBezTo>
                      <a:pt x="97" y="478"/>
                      <a:pt x="97" y="478"/>
                      <a:pt x="97" y="478"/>
                    </a:cubicBezTo>
                    <a:cubicBezTo>
                      <a:pt x="97" y="478"/>
                      <a:pt x="97" y="478"/>
                      <a:pt x="97" y="478"/>
                    </a:cubicBezTo>
                    <a:cubicBezTo>
                      <a:pt x="97" y="478"/>
                      <a:pt x="97" y="478"/>
                      <a:pt x="97" y="478"/>
                    </a:cubicBezTo>
                    <a:cubicBezTo>
                      <a:pt x="97" y="478"/>
                      <a:pt x="97" y="478"/>
                      <a:pt x="97" y="478"/>
                    </a:cubicBezTo>
                    <a:cubicBezTo>
                      <a:pt x="101" y="466"/>
                      <a:pt x="104" y="454"/>
                      <a:pt x="108" y="442"/>
                    </a:cubicBezTo>
                    <a:cubicBezTo>
                      <a:pt x="108" y="442"/>
                      <a:pt x="108" y="442"/>
                      <a:pt x="108" y="442"/>
                    </a:cubicBezTo>
                    <a:cubicBezTo>
                      <a:pt x="108" y="441"/>
                      <a:pt x="108" y="441"/>
                      <a:pt x="108" y="441"/>
                    </a:cubicBezTo>
                    <a:moveTo>
                      <a:pt x="137" y="237"/>
                    </a:moveTo>
                    <a:cubicBezTo>
                      <a:pt x="137" y="238"/>
                      <a:pt x="137" y="240"/>
                      <a:pt x="137" y="241"/>
                    </a:cubicBezTo>
                    <a:cubicBezTo>
                      <a:pt x="137" y="246"/>
                      <a:pt x="137" y="250"/>
                      <a:pt x="137" y="255"/>
                    </a:cubicBezTo>
                    <a:cubicBezTo>
                      <a:pt x="136" y="276"/>
                      <a:pt x="134" y="297"/>
                      <a:pt x="131" y="318"/>
                    </a:cubicBezTo>
                    <a:cubicBezTo>
                      <a:pt x="131" y="318"/>
                      <a:pt x="131" y="318"/>
                      <a:pt x="131" y="318"/>
                    </a:cubicBezTo>
                    <a:cubicBezTo>
                      <a:pt x="131" y="319"/>
                      <a:pt x="131" y="320"/>
                      <a:pt x="131" y="322"/>
                    </a:cubicBezTo>
                    <a:cubicBezTo>
                      <a:pt x="131" y="322"/>
                      <a:pt x="131" y="322"/>
                      <a:pt x="131" y="322"/>
                    </a:cubicBezTo>
                    <a:cubicBezTo>
                      <a:pt x="131" y="322"/>
                      <a:pt x="131" y="322"/>
                      <a:pt x="131" y="322"/>
                    </a:cubicBezTo>
                    <a:cubicBezTo>
                      <a:pt x="130" y="323"/>
                      <a:pt x="130" y="325"/>
                      <a:pt x="130" y="326"/>
                    </a:cubicBezTo>
                    <a:cubicBezTo>
                      <a:pt x="130" y="326"/>
                      <a:pt x="130" y="326"/>
                      <a:pt x="130" y="326"/>
                    </a:cubicBezTo>
                    <a:cubicBezTo>
                      <a:pt x="130" y="328"/>
                      <a:pt x="130" y="329"/>
                      <a:pt x="129" y="330"/>
                    </a:cubicBezTo>
                    <a:cubicBezTo>
                      <a:pt x="129" y="330"/>
                      <a:pt x="129" y="330"/>
                      <a:pt x="129" y="330"/>
                    </a:cubicBezTo>
                    <a:cubicBezTo>
                      <a:pt x="125" y="366"/>
                      <a:pt x="118" y="401"/>
                      <a:pt x="109" y="437"/>
                    </a:cubicBezTo>
                    <a:cubicBezTo>
                      <a:pt x="109" y="437"/>
                      <a:pt x="109" y="438"/>
                      <a:pt x="109" y="438"/>
                    </a:cubicBezTo>
                    <a:cubicBezTo>
                      <a:pt x="118" y="403"/>
                      <a:pt x="124" y="367"/>
                      <a:pt x="129" y="331"/>
                    </a:cubicBezTo>
                    <a:cubicBezTo>
                      <a:pt x="130" y="330"/>
                      <a:pt x="130" y="329"/>
                      <a:pt x="130" y="328"/>
                    </a:cubicBezTo>
                    <a:cubicBezTo>
                      <a:pt x="130" y="326"/>
                      <a:pt x="130" y="324"/>
                      <a:pt x="131" y="323"/>
                    </a:cubicBezTo>
                    <a:cubicBezTo>
                      <a:pt x="131" y="322"/>
                      <a:pt x="131" y="320"/>
                      <a:pt x="131" y="319"/>
                    </a:cubicBezTo>
                    <a:cubicBezTo>
                      <a:pt x="134" y="297"/>
                      <a:pt x="136" y="275"/>
                      <a:pt x="137" y="252"/>
                    </a:cubicBezTo>
                    <a:cubicBezTo>
                      <a:pt x="137" y="247"/>
                      <a:pt x="137" y="242"/>
                      <a:pt x="137" y="237"/>
                    </a:cubicBezTo>
                    <a:moveTo>
                      <a:pt x="137" y="237"/>
                    </a:moveTo>
                    <a:cubicBezTo>
                      <a:pt x="137" y="237"/>
                      <a:pt x="137" y="237"/>
                      <a:pt x="137" y="237"/>
                    </a:cubicBezTo>
                    <a:cubicBezTo>
                      <a:pt x="137" y="237"/>
                      <a:pt x="137" y="237"/>
                      <a:pt x="137" y="237"/>
                    </a:cubicBezTo>
                    <a:cubicBezTo>
                      <a:pt x="137" y="237"/>
                      <a:pt x="137" y="237"/>
                      <a:pt x="137" y="237"/>
                    </a:cubicBezTo>
                    <a:moveTo>
                      <a:pt x="136" y="233"/>
                    </a:moveTo>
                    <a:cubicBezTo>
                      <a:pt x="136" y="234"/>
                      <a:pt x="136" y="235"/>
                      <a:pt x="136" y="236"/>
                    </a:cubicBezTo>
                    <a:cubicBezTo>
                      <a:pt x="136" y="237"/>
                      <a:pt x="136" y="238"/>
                      <a:pt x="136" y="239"/>
                    </a:cubicBezTo>
                    <a:cubicBezTo>
                      <a:pt x="136" y="239"/>
                      <a:pt x="136" y="239"/>
                      <a:pt x="136" y="239"/>
                    </a:cubicBezTo>
                    <a:cubicBezTo>
                      <a:pt x="136" y="238"/>
                      <a:pt x="137" y="237"/>
                      <a:pt x="137" y="236"/>
                    </a:cubicBezTo>
                    <a:cubicBezTo>
                      <a:pt x="137" y="235"/>
                      <a:pt x="136" y="234"/>
                      <a:pt x="136" y="233"/>
                    </a:cubicBezTo>
                    <a:moveTo>
                      <a:pt x="0" y="0"/>
                    </a:moveTo>
                    <a:cubicBezTo>
                      <a:pt x="0" y="2"/>
                      <a:pt x="0" y="2"/>
                      <a:pt x="0" y="3"/>
                    </a:cubicBezTo>
                    <a:cubicBezTo>
                      <a:pt x="27" y="33"/>
                      <a:pt x="51" y="62"/>
                      <a:pt x="70" y="89"/>
                    </a:cubicBezTo>
                    <a:cubicBezTo>
                      <a:pt x="70" y="89"/>
                      <a:pt x="71" y="90"/>
                      <a:pt x="71" y="90"/>
                    </a:cubicBezTo>
                    <a:cubicBezTo>
                      <a:pt x="82" y="105"/>
                      <a:pt x="91" y="119"/>
                      <a:pt x="99" y="133"/>
                    </a:cubicBezTo>
                    <a:cubicBezTo>
                      <a:pt x="99" y="134"/>
                      <a:pt x="99" y="134"/>
                      <a:pt x="100" y="135"/>
                    </a:cubicBezTo>
                    <a:cubicBezTo>
                      <a:pt x="111" y="155"/>
                      <a:pt x="120" y="175"/>
                      <a:pt x="126" y="193"/>
                    </a:cubicBezTo>
                    <a:cubicBezTo>
                      <a:pt x="127" y="194"/>
                      <a:pt x="127" y="194"/>
                      <a:pt x="127" y="195"/>
                    </a:cubicBezTo>
                    <a:cubicBezTo>
                      <a:pt x="127" y="195"/>
                      <a:pt x="127" y="195"/>
                      <a:pt x="127" y="195"/>
                    </a:cubicBezTo>
                    <a:cubicBezTo>
                      <a:pt x="127" y="196"/>
                      <a:pt x="127" y="196"/>
                      <a:pt x="128" y="197"/>
                    </a:cubicBezTo>
                    <a:cubicBezTo>
                      <a:pt x="130" y="203"/>
                      <a:pt x="131" y="210"/>
                      <a:pt x="133" y="216"/>
                    </a:cubicBezTo>
                    <a:cubicBezTo>
                      <a:pt x="133" y="215"/>
                      <a:pt x="133" y="214"/>
                      <a:pt x="133" y="212"/>
                    </a:cubicBezTo>
                    <a:cubicBezTo>
                      <a:pt x="132" y="206"/>
                      <a:pt x="130" y="200"/>
                      <a:pt x="128" y="193"/>
                    </a:cubicBezTo>
                    <a:cubicBezTo>
                      <a:pt x="128" y="193"/>
                      <a:pt x="128" y="193"/>
                      <a:pt x="128" y="193"/>
                    </a:cubicBezTo>
                    <a:cubicBezTo>
                      <a:pt x="128" y="192"/>
                      <a:pt x="128" y="192"/>
                      <a:pt x="127" y="191"/>
                    </a:cubicBezTo>
                    <a:cubicBezTo>
                      <a:pt x="127" y="191"/>
                      <a:pt x="127" y="191"/>
                      <a:pt x="127" y="191"/>
                    </a:cubicBezTo>
                    <a:cubicBezTo>
                      <a:pt x="127" y="191"/>
                      <a:pt x="127" y="191"/>
                      <a:pt x="127" y="191"/>
                    </a:cubicBezTo>
                    <a:cubicBezTo>
                      <a:pt x="127" y="191"/>
                      <a:pt x="127" y="191"/>
                      <a:pt x="127" y="191"/>
                    </a:cubicBezTo>
                    <a:cubicBezTo>
                      <a:pt x="127" y="190"/>
                      <a:pt x="127" y="190"/>
                      <a:pt x="127" y="189"/>
                    </a:cubicBezTo>
                    <a:cubicBezTo>
                      <a:pt x="121" y="171"/>
                      <a:pt x="112" y="152"/>
                      <a:pt x="100" y="131"/>
                    </a:cubicBezTo>
                    <a:cubicBezTo>
                      <a:pt x="100" y="131"/>
                      <a:pt x="100" y="131"/>
                      <a:pt x="100" y="131"/>
                    </a:cubicBezTo>
                    <a:cubicBezTo>
                      <a:pt x="100" y="131"/>
                      <a:pt x="99" y="130"/>
                      <a:pt x="99" y="129"/>
                    </a:cubicBezTo>
                    <a:cubicBezTo>
                      <a:pt x="99" y="129"/>
                      <a:pt x="99" y="129"/>
                      <a:pt x="99" y="129"/>
                    </a:cubicBezTo>
                    <a:cubicBezTo>
                      <a:pt x="99" y="129"/>
                      <a:pt x="99" y="129"/>
                      <a:pt x="99" y="129"/>
                    </a:cubicBezTo>
                    <a:cubicBezTo>
                      <a:pt x="91" y="116"/>
                      <a:pt x="82" y="101"/>
                      <a:pt x="72" y="87"/>
                    </a:cubicBezTo>
                    <a:cubicBezTo>
                      <a:pt x="72" y="87"/>
                      <a:pt x="72" y="87"/>
                      <a:pt x="72" y="87"/>
                    </a:cubicBezTo>
                    <a:cubicBezTo>
                      <a:pt x="71" y="86"/>
                      <a:pt x="71" y="86"/>
                      <a:pt x="70" y="85"/>
                    </a:cubicBezTo>
                    <a:cubicBezTo>
                      <a:pt x="70" y="85"/>
                      <a:pt x="70" y="85"/>
                      <a:pt x="70" y="85"/>
                    </a:cubicBezTo>
                    <a:cubicBezTo>
                      <a:pt x="70" y="85"/>
                      <a:pt x="70" y="85"/>
                      <a:pt x="70" y="85"/>
                    </a:cubicBezTo>
                    <a:cubicBezTo>
                      <a:pt x="51" y="58"/>
                      <a:pt x="28" y="3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0" name="Freeform 372"/>
              <p:cNvSpPr>
                <a:spLocks/>
              </p:cNvSpPr>
              <p:nvPr/>
            </p:nvSpPr>
            <p:spPr bwMode="auto">
              <a:xfrm>
                <a:off x="1809" y="1064"/>
                <a:ext cx="26" cy="31"/>
              </a:xfrm>
              <a:custGeom>
                <a:avLst/>
                <a:gdLst>
                  <a:gd name="T0" fmla="*/ 0 w 17"/>
                  <a:gd name="T1" fmla="*/ 0 h 20"/>
                  <a:gd name="T2" fmla="*/ 4 w 17"/>
                  <a:gd name="T3" fmla="*/ 5 h 20"/>
                  <a:gd name="T4" fmla="*/ 5 w 17"/>
                  <a:gd name="T5" fmla="*/ 6 h 20"/>
                  <a:gd name="T6" fmla="*/ 7 w 17"/>
                  <a:gd name="T7" fmla="*/ 8 h 20"/>
                  <a:gd name="T8" fmla="*/ 16 w 17"/>
                  <a:gd name="T9" fmla="*/ 19 h 20"/>
                  <a:gd name="T10" fmla="*/ 16 w 17"/>
                  <a:gd name="T11" fmla="*/ 19 h 20"/>
                  <a:gd name="T12" fmla="*/ 16 w 17"/>
                  <a:gd name="T13" fmla="*/ 19 h 20"/>
                  <a:gd name="T14" fmla="*/ 16 w 17"/>
                  <a:gd name="T15" fmla="*/ 19 h 20"/>
                  <a:gd name="T16" fmla="*/ 16 w 17"/>
                  <a:gd name="T17" fmla="*/ 19 h 20"/>
                  <a:gd name="T18" fmla="*/ 16 w 17"/>
                  <a:gd name="T19" fmla="*/ 19 h 20"/>
                  <a:gd name="T20" fmla="*/ 17 w 17"/>
                  <a:gd name="T21" fmla="*/ 20 h 20"/>
                  <a:gd name="T22" fmla="*/ 17 w 17"/>
                  <a:gd name="T23" fmla="*/ 20 h 20"/>
                  <a:gd name="T24" fmla="*/ 2 w 17"/>
                  <a:gd name="T25" fmla="*/ 2 h 20"/>
                  <a:gd name="T26" fmla="*/ 2 w 17"/>
                  <a:gd name="T27" fmla="*/ 2 h 20"/>
                  <a:gd name="T28" fmla="*/ 1 w 17"/>
                  <a:gd name="T29" fmla="*/ 1 h 20"/>
                  <a:gd name="T30" fmla="*/ 1 w 17"/>
                  <a:gd name="T31" fmla="*/ 1 h 20"/>
                  <a:gd name="T32" fmla="*/ 1 w 17"/>
                  <a:gd name="T33" fmla="*/ 1 h 20"/>
                  <a:gd name="T34" fmla="*/ 1 w 17"/>
                  <a:gd name="T35" fmla="*/ 1 h 20"/>
                  <a:gd name="T36" fmla="*/ 1 w 17"/>
                  <a:gd name="T37" fmla="*/ 1 h 20"/>
                  <a:gd name="T38" fmla="*/ 1 w 17"/>
                  <a:gd name="T39" fmla="*/ 1 h 20"/>
                  <a:gd name="T40" fmla="*/ 1 w 17"/>
                  <a:gd name="T41" fmla="*/ 1 h 20"/>
                  <a:gd name="T42" fmla="*/ 1 w 17"/>
                  <a:gd name="T43" fmla="*/ 1 h 20"/>
                  <a:gd name="T44" fmla="*/ 0 w 17"/>
                  <a:gd name="T4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20">
                    <a:moveTo>
                      <a:pt x="0" y="0"/>
                    </a:moveTo>
                    <a:cubicBezTo>
                      <a:pt x="0" y="0"/>
                      <a:pt x="1" y="1"/>
                      <a:pt x="4" y="5"/>
                    </a:cubicBezTo>
                    <a:cubicBezTo>
                      <a:pt x="4" y="5"/>
                      <a:pt x="4" y="5"/>
                      <a:pt x="5" y="6"/>
                    </a:cubicBezTo>
                    <a:cubicBezTo>
                      <a:pt x="5" y="6"/>
                      <a:pt x="6" y="7"/>
                      <a:pt x="7" y="8"/>
                    </a:cubicBezTo>
                    <a:cubicBezTo>
                      <a:pt x="9" y="12"/>
                      <a:pt x="14" y="17"/>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7" y="20"/>
                      <a:pt x="17" y="20"/>
                      <a:pt x="17" y="20"/>
                    </a:cubicBezTo>
                    <a:cubicBezTo>
                      <a:pt x="17" y="20"/>
                      <a:pt x="17" y="20"/>
                      <a:pt x="17" y="20"/>
                    </a:cubicBezTo>
                    <a:cubicBezTo>
                      <a:pt x="16" y="19"/>
                      <a:pt x="7" y="8"/>
                      <a:pt x="2" y="2"/>
                    </a:cubicBezTo>
                    <a:cubicBezTo>
                      <a:pt x="2" y="2"/>
                      <a:pt x="2" y="2"/>
                      <a:pt x="2" y="2"/>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1" name="Freeform 373"/>
              <p:cNvSpPr>
                <a:spLocks/>
              </p:cNvSpPr>
              <p:nvPr/>
            </p:nvSpPr>
            <p:spPr bwMode="auto">
              <a:xfrm>
                <a:off x="2143" y="1762"/>
                <a:ext cx="12" cy="31"/>
              </a:xfrm>
              <a:custGeom>
                <a:avLst/>
                <a:gdLst>
                  <a:gd name="T0" fmla="*/ 1 w 8"/>
                  <a:gd name="T1" fmla="*/ 0 h 20"/>
                  <a:gd name="T2" fmla="*/ 0 w 8"/>
                  <a:gd name="T3" fmla="*/ 5 h 20"/>
                  <a:gd name="T4" fmla="*/ 4 w 8"/>
                  <a:gd name="T5" fmla="*/ 19 h 20"/>
                  <a:gd name="T6" fmla="*/ 4 w 8"/>
                  <a:gd name="T7" fmla="*/ 19 h 20"/>
                  <a:gd name="T8" fmla="*/ 4 w 8"/>
                  <a:gd name="T9" fmla="*/ 19 h 20"/>
                  <a:gd name="T10" fmla="*/ 5 w 8"/>
                  <a:gd name="T11" fmla="*/ 20 h 20"/>
                  <a:gd name="T12" fmla="*/ 5 w 8"/>
                  <a:gd name="T13" fmla="*/ 20 h 20"/>
                  <a:gd name="T14" fmla="*/ 6 w 8"/>
                  <a:gd name="T15" fmla="*/ 20 h 20"/>
                  <a:gd name="T16" fmla="*/ 1 w 8"/>
                  <a:gd name="T17" fmla="*/ 1 h 20"/>
                  <a:gd name="T18" fmla="*/ 1 w 8"/>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0">
                    <a:moveTo>
                      <a:pt x="1" y="0"/>
                    </a:moveTo>
                    <a:cubicBezTo>
                      <a:pt x="0" y="0"/>
                      <a:pt x="0" y="2"/>
                      <a:pt x="0" y="5"/>
                    </a:cubicBezTo>
                    <a:cubicBezTo>
                      <a:pt x="1" y="9"/>
                      <a:pt x="2" y="16"/>
                      <a:pt x="4" y="19"/>
                    </a:cubicBezTo>
                    <a:cubicBezTo>
                      <a:pt x="4" y="19"/>
                      <a:pt x="4" y="19"/>
                      <a:pt x="4" y="19"/>
                    </a:cubicBezTo>
                    <a:cubicBezTo>
                      <a:pt x="4" y="19"/>
                      <a:pt x="4" y="19"/>
                      <a:pt x="4" y="19"/>
                    </a:cubicBezTo>
                    <a:cubicBezTo>
                      <a:pt x="5" y="19"/>
                      <a:pt x="5" y="20"/>
                      <a:pt x="5" y="20"/>
                    </a:cubicBezTo>
                    <a:cubicBezTo>
                      <a:pt x="5" y="20"/>
                      <a:pt x="5" y="20"/>
                      <a:pt x="5" y="20"/>
                    </a:cubicBezTo>
                    <a:cubicBezTo>
                      <a:pt x="5" y="20"/>
                      <a:pt x="5" y="20"/>
                      <a:pt x="6" y="20"/>
                    </a:cubicBezTo>
                    <a:cubicBezTo>
                      <a:pt x="8" y="19"/>
                      <a:pt x="4" y="3"/>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2" name="Freeform 374"/>
              <p:cNvSpPr>
                <a:spLocks/>
              </p:cNvSpPr>
              <p:nvPr/>
            </p:nvSpPr>
            <p:spPr bwMode="auto">
              <a:xfrm>
                <a:off x="2015" y="1887"/>
                <a:ext cx="19" cy="31"/>
              </a:xfrm>
              <a:custGeom>
                <a:avLst/>
                <a:gdLst>
                  <a:gd name="T0" fmla="*/ 4 w 12"/>
                  <a:gd name="T1" fmla="*/ 0 h 20"/>
                  <a:gd name="T2" fmla="*/ 1 w 12"/>
                  <a:gd name="T3" fmla="*/ 4 h 20"/>
                  <a:gd name="T4" fmla="*/ 4 w 12"/>
                  <a:gd name="T5" fmla="*/ 19 h 20"/>
                  <a:gd name="T6" fmla="*/ 6 w 12"/>
                  <a:gd name="T7" fmla="*/ 20 h 20"/>
                  <a:gd name="T8" fmla="*/ 7 w 12"/>
                  <a:gd name="T9" fmla="*/ 20 h 20"/>
                  <a:gd name="T10" fmla="*/ 7 w 12"/>
                  <a:gd name="T11" fmla="*/ 2 h 20"/>
                  <a:gd name="T12" fmla="*/ 4 w 12"/>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2" h="20">
                    <a:moveTo>
                      <a:pt x="4" y="0"/>
                    </a:moveTo>
                    <a:cubicBezTo>
                      <a:pt x="2" y="0"/>
                      <a:pt x="1" y="1"/>
                      <a:pt x="1" y="4"/>
                    </a:cubicBezTo>
                    <a:cubicBezTo>
                      <a:pt x="0" y="8"/>
                      <a:pt x="1" y="15"/>
                      <a:pt x="4" y="19"/>
                    </a:cubicBezTo>
                    <a:cubicBezTo>
                      <a:pt x="5" y="19"/>
                      <a:pt x="6" y="20"/>
                      <a:pt x="6" y="20"/>
                    </a:cubicBezTo>
                    <a:cubicBezTo>
                      <a:pt x="7" y="20"/>
                      <a:pt x="7" y="20"/>
                      <a:pt x="7" y="20"/>
                    </a:cubicBezTo>
                    <a:cubicBezTo>
                      <a:pt x="11" y="20"/>
                      <a:pt x="12" y="8"/>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3" name="Freeform 375"/>
              <p:cNvSpPr>
                <a:spLocks/>
              </p:cNvSpPr>
              <p:nvPr/>
            </p:nvSpPr>
            <p:spPr bwMode="auto">
              <a:xfrm>
                <a:off x="1913" y="1293"/>
                <a:ext cx="17" cy="27"/>
              </a:xfrm>
              <a:custGeom>
                <a:avLst/>
                <a:gdLst>
                  <a:gd name="T0" fmla="*/ 1 w 11"/>
                  <a:gd name="T1" fmla="*/ 0 h 17"/>
                  <a:gd name="T2" fmla="*/ 0 w 11"/>
                  <a:gd name="T3" fmla="*/ 4 h 17"/>
                  <a:gd name="T4" fmla="*/ 7 w 11"/>
                  <a:gd name="T5" fmla="*/ 16 h 17"/>
                  <a:gd name="T6" fmla="*/ 9 w 11"/>
                  <a:gd name="T7" fmla="*/ 17 h 17"/>
                  <a:gd name="T8" fmla="*/ 9 w 11"/>
                  <a:gd name="T9" fmla="*/ 17 h 17"/>
                  <a:gd name="T10" fmla="*/ 2 w 11"/>
                  <a:gd name="T11" fmla="*/ 0 h 17"/>
                  <a:gd name="T12" fmla="*/ 1 w 1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1" y="0"/>
                    </a:moveTo>
                    <a:cubicBezTo>
                      <a:pt x="0" y="0"/>
                      <a:pt x="0" y="1"/>
                      <a:pt x="0" y="4"/>
                    </a:cubicBezTo>
                    <a:cubicBezTo>
                      <a:pt x="1" y="7"/>
                      <a:pt x="4" y="12"/>
                      <a:pt x="7" y="16"/>
                    </a:cubicBezTo>
                    <a:cubicBezTo>
                      <a:pt x="8" y="16"/>
                      <a:pt x="8" y="17"/>
                      <a:pt x="9" y="17"/>
                    </a:cubicBezTo>
                    <a:cubicBezTo>
                      <a:pt x="9" y="17"/>
                      <a:pt x="9" y="17"/>
                      <a:pt x="9" y="17"/>
                    </a:cubicBezTo>
                    <a:cubicBezTo>
                      <a:pt x="11" y="16"/>
                      <a:pt x="5" y="3"/>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4" name="Freeform 376"/>
              <p:cNvSpPr>
                <a:spLocks/>
              </p:cNvSpPr>
              <p:nvPr/>
            </p:nvSpPr>
            <p:spPr bwMode="auto">
              <a:xfrm>
                <a:off x="1771" y="1026"/>
                <a:ext cx="16" cy="19"/>
              </a:xfrm>
              <a:custGeom>
                <a:avLst/>
                <a:gdLst>
                  <a:gd name="T0" fmla="*/ 0 w 10"/>
                  <a:gd name="T1" fmla="*/ 0 h 12"/>
                  <a:gd name="T2" fmla="*/ 0 w 10"/>
                  <a:gd name="T3" fmla="*/ 0 h 12"/>
                  <a:gd name="T4" fmla="*/ 2 w 10"/>
                  <a:gd name="T5" fmla="*/ 3 h 12"/>
                  <a:gd name="T6" fmla="*/ 10 w 10"/>
                  <a:gd name="T7" fmla="*/ 12 h 12"/>
                  <a:gd name="T8" fmla="*/ 10 w 10"/>
                  <a:gd name="T9" fmla="*/ 12 h 12"/>
                  <a:gd name="T10" fmla="*/ 10 w 10"/>
                  <a:gd name="T11" fmla="*/ 11 h 12"/>
                  <a:gd name="T12" fmla="*/ 8 w 10"/>
                  <a:gd name="T13" fmla="*/ 9 h 12"/>
                  <a:gd name="T14" fmla="*/ 0 w 1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2">
                    <a:moveTo>
                      <a:pt x="0" y="0"/>
                    </a:moveTo>
                    <a:cubicBezTo>
                      <a:pt x="0" y="0"/>
                      <a:pt x="0" y="0"/>
                      <a:pt x="0" y="0"/>
                    </a:cubicBezTo>
                    <a:cubicBezTo>
                      <a:pt x="0" y="1"/>
                      <a:pt x="0" y="1"/>
                      <a:pt x="2" y="3"/>
                    </a:cubicBezTo>
                    <a:cubicBezTo>
                      <a:pt x="4" y="5"/>
                      <a:pt x="7" y="9"/>
                      <a:pt x="10" y="12"/>
                    </a:cubicBezTo>
                    <a:cubicBezTo>
                      <a:pt x="10" y="12"/>
                      <a:pt x="10" y="12"/>
                      <a:pt x="10" y="12"/>
                    </a:cubicBezTo>
                    <a:cubicBezTo>
                      <a:pt x="10" y="12"/>
                      <a:pt x="10" y="12"/>
                      <a:pt x="10" y="11"/>
                    </a:cubicBezTo>
                    <a:cubicBezTo>
                      <a:pt x="9" y="11"/>
                      <a:pt x="9" y="10"/>
                      <a:pt x="8" y="9"/>
                    </a:cubicBezTo>
                    <a:cubicBezTo>
                      <a:pt x="6" y="6"/>
                      <a:pt x="1"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5" name="Freeform 377"/>
              <p:cNvSpPr>
                <a:spLocks/>
              </p:cNvSpPr>
              <p:nvPr/>
            </p:nvSpPr>
            <p:spPr bwMode="auto">
              <a:xfrm>
                <a:off x="2186" y="2545"/>
                <a:ext cx="9" cy="33"/>
              </a:xfrm>
              <a:custGeom>
                <a:avLst/>
                <a:gdLst>
                  <a:gd name="T0" fmla="*/ 5 w 6"/>
                  <a:gd name="T1" fmla="*/ 0 h 21"/>
                  <a:gd name="T2" fmla="*/ 2 w 6"/>
                  <a:gd name="T3" fmla="*/ 6 h 21"/>
                  <a:gd name="T4" fmla="*/ 0 w 6"/>
                  <a:gd name="T5" fmla="*/ 20 h 21"/>
                  <a:gd name="T6" fmla="*/ 0 w 6"/>
                  <a:gd name="T7" fmla="*/ 21 h 21"/>
                  <a:gd name="T8" fmla="*/ 0 w 6"/>
                  <a:gd name="T9" fmla="*/ 21 h 21"/>
                  <a:gd name="T10" fmla="*/ 5 w 6"/>
                  <a:gd name="T11" fmla="*/ 1 h 21"/>
                  <a:gd name="T12" fmla="*/ 5 w 6"/>
                  <a:gd name="T13" fmla="*/ 1 h 21"/>
                  <a:gd name="T14" fmla="*/ 5 w 6"/>
                  <a:gd name="T15" fmla="*/ 1 h 21"/>
                  <a:gd name="T16" fmla="*/ 5 w 6"/>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1">
                    <a:moveTo>
                      <a:pt x="5" y="0"/>
                    </a:moveTo>
                    <a:cubicBezTo>
                      <a:pt x="4" y="0"/>
                      <a:pt x="3" y="3"/>
                      <a:pt x="2" y="6"/>
                    </a:cubicBezTo>
                    <a:cubicBezTo>
                      <a:pt x="1" y="10"/>
                      <a:pt x="0" y="17"/>
                      <a:pt x="0" y="20"/>
                    </a:cubicBezTo>
                    <a:cubicBezTo>
                      <a:pt x="0" y="21"/>
                      <a:pt x="0" y="21"/>
                      <a:pt x="0" y="21"/>
                    </a:cubicBezTo>
                    <a:cubicBezTo>
                      <a:pt x="0" y="21"/>
                      <a:pt x="0" y="21"/>
                      <a:pt x="0" y="21"/>
                    </a:cubicBezTo>
                    <a:cubicBezTo>
                      <a:pt x="2" y="21"/>
                      <a:pt x="6" y="7"/>
                      <a:pt x="5" y="1"/>
                    </a:cubicBezTo>
                    <a:cubicBezTo>
                      <a:pt x="5" y="1"/>
                      <a:pt x="5" y="1"/>
                      <a:pt x="5" y="1"/>
                    </a:cubicBezTo>
                    <a:cubicBezTo>
                      <a:pt x="5"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6" name="Freeform 378"/>
              <p:cNvSpPr>
                <a:spLocks/>
              </p:cNvSpPr>
              <p:nvPr/>
            </p:nvSpPr>
            <p:spPr bwMode="auto">
              <a:xfrm>
                <a:off x="2174" y="2650"/>
                <a:ext cx="7" cy="32"/>
              </a:xfrm>
              <a:custGeom>
                <a:avLst/>
                <a:gdLst>
                  <a:gd name="T0" fmla="*/ 5 w 5"/>
                  <a:gd name="T1" fmla="*/ 0 h 20"/>
                  <a:gd name="T2" fmla="*/ 3 w 5"/>
                  <a:gd name="T3" fmla="*/ 6 h 20"/>
                  <a:gd name="T4" fmla="*/ 0 w 5"/>
                  <a:gd name="T5" fmla="*/ 19 h 20"/>
                  <a:gd name="T6" fmla="*/ 0 w 5"/>
                  <a:gd name="T7" fmla="*/ 20 h 20"/>
                  <a:gd name="T8" fmla="*/ 0 w 5"/>
                  <a:gd name="T9" fmla="*/ 20 h 20"/>
                  <a:gd name="T10" fmla="*/ 5 w 5"/>
                  <a:gd name="T11" fmla="*/ 0 h 20"/>
                  <a:gd name="T12" fmla="*/ 5 w 5"/>
                  <a:gd name="T13" fmla="*/ 0 h 20"/>
                  <a:gd name="T14" fmla="*/ 5 w 5"/>
                  <a:gd name="T15" fmla="*/ 0 h 20"/>
                  <a:gd name="T16" fmla="*/ 5 w 5"/>
                  <a:gd name="T17" fmla="*/ 0 h 20"/>
                  <a:gd name="T18" fmla="*/ 5 w 5"/>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0">
                    <a:moveTo>
                      <a:pt x="5" y="0"/>
                    </a:moveTo>
                    <a:cubicBezTo>
                      <a:pt x="5" y="0"/>
                      <a:pt x="3" y="4"/>
                      <a:pt x="3" y="6"/>
                    </a:cubicBezTo>
                    <a:cubicBezTo>
                      <a:pt x="2" y="9"/>
                      <a:pt x="0" y="16"/>
                      <a:pt x="0" y="19"/>
                    </a:cubicBezTo>
                    <a:cubicBezTo>
                      <a:pt x="0" y="20"/>
                      <a:pt x="0" y="20"/>
                      <a:pt x="0" y="20"/>
                    </a:cubicBezTo>
                    <a:cubicBezTo>
                      <a:pt x="0" y="20"/>
                      <a:pt x="0" y="20"/>
                      <a:pt x="0" y="20"/>
                    </a:cubicBezTo>
                    <a:cubicBezTo>
                      <a:pt x="1" y="19"/>
                      <a:pt x="5" y="5"/>
                      <a:pt x="5" y="0"/>
                    </a:cubicBezTo>
                    <a:cubicBezTo>
                      <a:pt x="5" y="0"/>
                      <a:pt x="5" y="0"/>
                      <a:pt x="5" y="0"/>
                    </a:cubicBezTo>
                    <a:cubicBezTo>
                      <a:pt x="5" y="0"/>
                      <a:pt x="5" y="0"/>
                      <a:pt x="5" y="0"/>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7" name="Freeform 379"/>
              <p:cNvSpPr>
                <a:spLocks noEditPoints="1"/>
              </p:cNvSpPr>
              <p:nvPr/>
            </p:nvSpPr>
            <p:spPr bwMode="auto">
              <a:xfrm>
                <a:off x="2149" y="2745"/>
                <a:ext cx="11" cy="30"/>
              </a:xfrm>
              <a:custGeom>
                <a:avLst/>
                <a:gdLst>
                  <a:gd name="T0" fmla="*/ 6 w 7"/>
                  <a:gd name="T1" fmla="*/ 1 h 19"/>
                  <a:gd name="T2" fmla="*/ 5 w 7"/>
                  <a:gd name="T3" fmla="*/ 6 h 19"/>
                  <a:gd name="T4" fmla="*/ 0 w 7"/>
                  <a:gd name="T5" fmla="*/ 19 h 19"/>
                  <a:gd name="T6" fmla="*/ 0 w 7"/>
                  <a:gd name="T7" fmla="*/ 19 h 19"/>
                  <a:gd name="T8" fmla="*/ 5 w 7"/>
                  <a:gd name="T9" fmla="*/ 7 h 19"/>
                  <a:gd name="T10" fmla="*/ 5 w 7"/>
                  <a:gd name="T11" fmla="*/ 7 h 19"/>
                  <a:gd name="T12" fmla="*/ 6 w 7"/>
                  <a:gd name="T13" fmla="*/ 1 h 19"/>
                  <a:gd name="T14" fmla="*/ 7 w 7"/>
                  <a:gd name="T15" fmla="*/ 0 h 19"/>
                  <a:gd name="T16" fmla="*/ 6 w 7"/>
                  <a:gd name="T17" fmla="*/ 1 h 19"/>
                  <a:gd name="T18" fmla="*/ 7 w 7"/>
                  <a:gd name="T19" fmla="*/ 0 h 19"/>
                  <a:gd name="T20" fmla="*/ 7 w 7"/>
                  <a:gd name="T21" fmla="*/ 0 h 19"/>
                  <a:gd name="T22" fmla="*/ 7 w 7"/>
                  <a:gd name="T23" fmla="*/ 0 h 19"/>
                  <a:gd name="T24" fmla="*/ 7 w 7"/>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9">
                    <a:moveTo>
                      <a:pt x="6" y="1"/>
                    </a:moveTo>
                    <a:cubicBezTo>
                      <a:pt x="6" y="3"/>
                      <a:pt x="5" y="4"/>
                      <a:pt x="5" y="6"/>
                    </a:cubicBezTo>
                    <a:cubicBezTo>
                      <a:pt x="3" y="10"/>
                      <a:pt x="1" y="17"/>
                      <a:pt x="0" y="19"/>
                    </a:cubicBezTo>
                    <a:cubicBezTo>
                      <a:pt x="0" y="19"/>
                      <a:pt x="0" y="19"/>
                      <a:pt x="0" y="19"/>
                    </a:cubicBezTo>
                    <a:cubicBezTo>
                      <a:pt x="1" y="19"/>
                      <a:pt x="5" y="7"/>
                      <a:pt x="5" y="7"/>
                    </a:cubicBezTo>
                    <a:cubicBezTo>
                      <a:pt x="5" y="7"/>
                      <a:pt x="5" y="7"/>
                      <a:pt x="5" y="7"/>
                    </a:cubicBezTo>
                    <a:cubicBezTo>
                      <a:pt x="5" y="5"/>
                      <a:pt x="6" y="3"/>
                      <a:pt x="6" y="1"/>
                    </a:cubicBezTo>
                    <a:moveTo>
                      <a:pt x="7" y="0"/>
                    </a:moveTo>
                    <a:cubicBezTo>
                      <a:pt x="7" y="0"/>
                      <a:pt x="7" y="1"/>
                      <a:pt x="6" y="1"/>
                    </a:cubicBezTo>
                    <a:cubicBezTo>
                      <a:pt x="7" y="1"/>
                      <a:pt x="7" y="0"/>
                      <a:pt x="7" y="0"/>
                    </a:cubicBezTo>
                    <a:cubicBezTo>
                      <a:pt x="7" y="0"/>
                      <a:pt x="7" y="0"/>
                      <a:pt x="7" y="0"/>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8" name="Freeform 380"/>
              <p:cNvSpPr>
                <a:spLocks noEditPoints="1"/>
              </p:cNvSpPr>
              <p:nvPr/>
            </p:nvSpPr>
            <p:spPr bwMode="auto">
              <a:xfrm>
                <a:off x="1962" y="1335"/>
                <a:ext cx="41" cy="66"/>
              </a:xfrm>
              <a:custGeom>
                <a:avLst/>
                <a:gdLst>
                  <a:gd name="T0" fmla="*/ 6 w 26"/>
                  <a:gd name="T1" fmla="*/ 11 h 42"/>
                  <a:gd name="T2" fmla="*/ 7 w 26"/>
                  <a:gd name="T3" fmla="*/ 11 h 42"/>
                  <a:gd name="T4" fmla="*/ 7 w 26"/>
                  <a:gd name="T5" fmla="*/ 10 h 42"/>
                  <a:gd name="T6" fmla="*/ 17 w 26"/>
                  <a:gd name="T7" fmla="*/ 30 h 42"/>
                  <a:gd name="T8" fmla="*/ 17 w 26"/>
                  <a:gd name="T9" fmla="*/ 31 h 42"/>
                  <a:gd name="T10" fmla="*/ 16 w 26"/>
                  <a:gd name="T11" fmla="*/ 31 h 42"/>
                  <a:gd name="T12" fmla="*/ 16 w 26"/>
                  <a:gd name="T13" fmla="*/ 31 h 42"/>
                  <a:gd name="T14" fmla="*/ 14 w 26"/>
                  <a:gd name="T15" fmla="*/ 29 h 42"/>
                  <a:gd name="T16" fmla="*/ 7 w 26"/>
                  <a:gd name="T17" fmla="*/ 15 h 42"/>
                  <a:gd name="T18" fmla="*/ 7 w 26"/>
                  <a:gd name="T19" fmla="*/ 15 h 42"/>
                  <a:gd name="T20" fmla="*/ 7 w 26"/>
                  <a:gd name="T21" fmla="*/ 15 h 42"/>
                  <a:gd name="T22" fmla="*/ 7 w 26"/>
                  <a:gd name="T23" fmla="*/ 15 h 42"/>
                  <a:gd name="T24" fmla="*/ 7 w 26"/>
                  <a:gd name="T25" fmla="*/ 15 h 42"/>
                  <a:gd name="T26" fmla="*/ 7 w 26"/>
                  <a:gd name="T27" fmla="*/ 15 h 42"/>
                  <a:gd name="T28" fmla="*/ 7 w 26"/>
                  <a:gd name="T29" fmla="*/ 15 h 42"/>
                  <a:gd name="T30" fmla="*/ 7 w 26"/>
                  <a:gd name="T31" fmla="*/ 15 h 42"/>
                  <a:gd name="T32" fmla="*/ 7 w 26"/>
                  <a:gd name="T33" fmla="*/ 15 h 42"/>
                  <a:gd name="T34" fmla="*/ 7 w 26"/>
                  <a:gd name="T35" fmla="*/ 15 h 42"/>
                  <a:gd name="T36" fmla="*/ 7 w 26"/>
                  <a:gd name="T37" fmla="*/ 15 h 42"/>
                  <a:gd name="T38" fmla="*/ 6 w 26"/>
                  <a:gd name="T39" fmla="*/ 13 h 42"/>
                  <a:gd name="T40" fmla="*/ 6 w 26"/>
                  <a:gd name="T41" fmla="*/ 11 h 42"/>
                  <a:gd name="T42" fmla="*/ 2 w 26"/>
                  <a:gd name="T43" fmla="*/ 0 h 42"/>
                  <a:gd name="T44" fmla="*/ 1 w 26"/>
                  <a:gd name="T45" fmla="*/ 0 h 42"/>
                  <a:gd name="T46" fmla="*/ 2 w 26"/>
                  <a:gd name="T47" fmla="*/ 10 h 42"/>
                  <a:gd name="T48" fmla="*/ 2 w 26"/>
                  <a:gd name="T49" fmla="*/ 10 h 42"/>
                  <a:gd name="T50" fmla="*/ 2 w 26"/>
                  <a:gd name="T51" fmla="*/ 10 h 42"/>
                  <a:gd name="T52" fmla="*/ 2 w 26"/>
                  <a:gd name="T53" fmla="*/ 10 h 42"/>
                  <a:gd name="T54" fmla="*/ 2 w 26"/>
                  <a:gd name="T55" fmla="*/ 10 h 42"/>
                  <a:gd name="T56" fmla="*/ 2 w 26"/>
                  <a:gd name="T57" fmla="*/ 10 h 42"/>
                  <a:gd name="T58" fmla="*/ 2 w 26"/>
                  <a:gd name="T59" fmla="*/ 10 h 42"/>
                  <a:gd name="T60" fmla="*/ 2 w 26"/>
                  <a:gd name="T61" fmla="*/ 10 h 42"/>
                  <a:gd name="T62" fmla="*/ 2 w 26"/>
                  <a:gd name="T63" fmla="*/ 10 h 42"/>
                  <a:gd name="T64" fmla="*/ 2 w 26"/>
                  <a:gd name="T65" fmla="*/ 10 h 42"/>
                  <a:gd name="T66" fmla="*/ 2 w 26"/>
                  <a:gd name="T67" fmla="*/ 10 h 42"/>
                  <a:gd name="T68" fmla="*/ 8 w 26"/>
                  <a:gd name="T69" fmla="*/ 25 h 42"/>
                  <a:gd name="T70" fmla="*/ 13 w 26"/>
                  <a:gd name="T71" fmla="*/ 33 h 42"/>
                  <a:gd name="T72" fmla="*/ 18 w 26"/>
                  <a:gd name="T73" fmla="*/ 40 h 42"/>
                  <a:gd name="T74" fmla="*/ 21 w 26"/>
                  <a:gd name="T75" fmla="*/ 42 h 42"/>
                  <a:gd name="T76" fmla="*/ 22 w 26"/>
                  <a:gd name="T77" fmla="*/ 42 h 42"/>
                  <a:gd name="T78" fmla="*/ 5 w 26"/>
                  <a:gd name="T79" fmla="*/ 2 h 42"/>
                  <a:gd name="T80" fmla="*/ 3 w 26"/>
                  <a:gd name="T81" fmla="*/ 0 h 42"/>
                  <a:gd name="T82" fmla="*/ 2 w 26"/>
                  <a:gd name="T8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42">
                    <a:moveTo>
                      <a:pt x="6" y="11"/>
                    </a:moveTo>
                    <a:cubicBezTo>
                      <a:pt x="7" y="11"/>
                      <a:pt x="7" y="11"/>
                      <a:pt x="7" y="11"/>
                    </a:cubicBezTo>
                    <a:cubicBezTo>
                      <a:pt x="7" y="11"/>
                      <a:pt x="7" y="10"/>
                      <a:pt x="7" y="10"/>
                    </a:cubicBezTo>
                    <a:cubicBezTo>
                      <a:pt x="9" y="10"/>
                      <a:pt x="17" y="25"/>
                      <a:pt x="17" y="30"/>
                    </a:cubicBezTo>
                    <a:cubicBezTo>
                      <a:pt x="17" y="31"/>
                      <a:pt x="17" y="31"/>
                      <a:pt x="17" y="31"/>
                    </a:cubicBezTo>
                    <a:cubicBezTo>
                      <a:pt x="17" y="31"/>
                      <a:pt x="17" y="31"/>
                      <a:pt x="16" y="31"/>
                    </a:cubicBezTo>
                    <a:cubicBezTo>
                      <a:pt x="16" y="31"/>
                      <a:pt x="16" y="31"/>
                      <a:pt x="16" y="31"/>
                    </a:cubicBezTo>
                    <a:cubicBezTo>
                      <a:pt x="16" y="31"/>
                      <a:pt x="15" y="30"/>
                      <a:pt x="14" y="29"/>
                    </a:cubicBezTo>
                    <a:cubicBezTo>
                      <a:pt x="12" y="26"/>
                      <a:pt x="9" y="20"/>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3"/>
                      <a:pt x="6" y="13"/>
                    </a:cubicBezTo>
                    <a:cubicBezTo>
                      <a:pt x="6" y="12"/>
                      <a:pt x="6" y="11"/>
                      <a:pt x="6" y="11"/>
                    </a:cubicBezTo>
                    <a:moveTo>
                      <a:pt x="2" y="0"/>
                    </a:moveTo>
                    <a:cubicBezTo>
                      <a:pt x="1" y="0"/>
                      <a:pt x="1" y="0"/>
                      <a:pt x="1" y="0"/>
                    </a:cubicBezTo>
                    <a:cubicBezTo>
                      <a:pt x="0" y="1"/>
                      <a:pt x="1" y="5"/>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4" y="15"/>
                      <a:pt x="6" y="20"/>
                      <a:pt x="8" y="25"/>
                    </a:cubicBezTo>
                    <a:cubicBezTo>
                      <a:pt x="10" y="28"/>
                      <a:pt x="12" y="30"/>
                      <a:pt x="13" y="33"/>
                    </a:cubicBezTo>
                    <a:cubicBezTo>
                      <a:pt x="15" y="36"/>
                      <a:pt x="17" y="38"/>
                      <a:pt x="18" y="40"/>
                    </a:cubicBezTo>
                    <a:cubicBezTo>
                      <a:pt x="20" y="41"/>
                      <a:pt x="21" y="42"/>
                      <a:pt x="21" y="42"/>
                    </a:cubicBezTo>
                    <a:cubicBezTo>
                      <a:pt x="21" y="42"/>
                      <a:pt x="22" y="42"/>
                      <a:pt x="22" y="42"/>
                    </a:cubicBezTo>
                    <a:cubicBezTo>
                      <a:pt x="26" y="41"/>
                      <a:pt x="16" y="14"/>
                      <a:pt x="5" y="2"/>
                    </a:cubicBezTo>
                    <a:cubicBezTo>
                      <a:pt x="4" y="1"/>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9" name="Freeform 381"/>
              <p:cNvSpPr>
                <a:spLocks noEditPoints="1"/>
              </p:cNvSpPr>
              <p:nvPr/>
            </p:nvSpPr>
            <p:spPr bwMode="auto">
              <a:xfrm>
                <a:off x="1961" y="1331"/>
                <a:ext cx="42" cy="74"/>
              </a:xfrm>
              <a:custGeom>
                <a:avLst/>
                <a:gdLst>
                  <a:gd name="T0" fmla="*/ 2 w 27"/>
                  <a:gd name="T1" fmla="*/ 3 h 48"/>
                  <a:gd name="T2" fmla="*/ 3 w 27"/>
                  <a:gd name="T3" fmla="*/ 3 h 48"/>
                  <a:gd name="T4" fmla="*/ 4 w 27"/>
                  <a:gd name="T5" fmla="*/ 3 h 48"/>
                  <a:gd name="T6" fmla="*/ 6 w 27"/>
                  <a:gd name="T7" fmla="*/ 5 h 48"/>
                  <a:gd name="T8" fmla="*/ 23 w 27"/>
                  <a:gd name="T9" fmla="*/ 45 h 48"/>
                  <a:gd name="T10" fmla="*/ 22 w 27"/>
                  <a:gd name="T11" fmla="*/ 45 h 48"/>
                  <a:gd name="T12" fmla="*/ 22 w 27"/>
                  <a:gd name="T13" fmla="*/ 45 h 48"/>
                  <a:gd name="T14" fmla="*/ 14 w 27"/>
                  <a:gd name="T15" fmla="*/ 36 h 48"/>
                  <a:gd name="T16" fmla="*/ 9 w 27"/>
                  <a:gd name="T17" fmla="*/ 28 h 48"/>
                  <a:gd name="T18" fmla="*/ 3 w 27"/>
                  <a:gd name="T19" fmla="*/ 13 h 48"/>
                  <a:gd name="T20" fmla="*/ 3 w 27"/>
                  <a:gd name="T21" fmla="*/ 13 h 48"/>
                  <a:gd name="T22" fmla="*/ 3 w 27"/>
                  <a:gd name="T23" fmla="*/ 13 h 48"/>
                  <a:gd name="T24" fmla="*/ 3 w 27"/>
                  <a:gd name="T25" fmla="*/ 13 h 48"/>
                  <a:gd name="T26" fmla="*/ 3 w 27"/>
                  <a:gd name="T27" fmla="*/ 13 h 48"/>
                  <a:gd name="T28" fmla="*/ 3 w 27"/>
                  <a:gd name="T29" fmla="*/ 13 h 48"/>
                  <a:gd name="T30" fmla="*/ 3 w 27"/>
                  <a:gd name="T31" fmla="*/ 13 h 48"/>
                  <a:gd name="T32" fmla="*/ 3 w 27"/>
                  <a:gd name="T33" fmla="*/ 13 h 48"/>
                  <a:gd name="T34" fmla="*/ 3 w 27"/>
                  <a:gd name="T35" fmla="*/ 13 h 48"/>
                  <a:gd name="T36" fmla="*/ 3 w 27"/>
                  <a:gd name="T37" fmla="*/ 13 h 48"/>
                  <a:gd name="T38" fmla="*/ 3 w 27"/>
                  <a:gd name="T39" fmla="*/ 13 h 48"/>
                  <a:gd name="T40" fmla="*/ 2 w 27"/>
                  <a:gd name="T41" fmla="*/ 3 h 48"/>
                  <a:gd name="T42" fmla="*/ 1 w 27"/>
                  <a:gd name="T43" fmla="*/ 0 h 48"/>
                  <a:gd name="T44" fmla="*/ 0 w 27"/>
                  <a:gd name="T45" fmla="*/ 2 h 48"/>
                  <a:gd name="T46" fmla="*/ 1 w 27"/>
                  <a:gd name="T47" fmla="*/ 10 h 48"/>
                  <a:gd name="T48" fmla="*/ 2 w 27"/>
                  <a:gd name="T49" fmla="*/ 12 h 48"/>
                  <a:gd name="T50" fmla="*/ 2 w 27"/>
                  <a:gd name="T51" fmla="*/ 12 h 48"/>
                  <a:gd name="T52" fmla="*/ 20 w 27"/>
                  <a:gd name="T53" fmla="*/ 46 h 48"/>
                  <a:gd name="T54" fmla="*/ 20 w 27"/>
                  <a:gd name="T55" fmla="*/ 46 h 48"/>
                  <a:gd name="T56" fmla="*/ 20 w 27"/>
                  <a:gd name="T57" fmla="*/ 46 h 48"/>
                  <a:gd name="T58" fmla="*/ 20 w 27"/>
                  <a:gd name="T59" fmla="*/ 46 h 48"/>
                  <a:gd name="T60" fmla="*/ 20 w 27"/>
                  <a:gd name="T61" fmla="*/ 46 h 48"/>
                  <a:gd name="T62" fmla="*/ 20 w 27"/>
                  <a:gd name="T63" fmla="*/ 46 h 48"/>
                  <a:gd name="T64" fmla="*/ 20 w 27"/>
                  <a:gd name="T65" fmla="*/ 46 h 48"/>
                  <a:gd name="T66" fmla="*/ 20 w 27"/>
                  <a:gd name="T67" fmla="*/ 46 h 48"/>
                  <a:gd name="T68" fmla="*/ 20 w 27"/>
                  <a:gd name="T69" fmla="*/ 46 h 48"/>
                  <a:gd name="T70" fmla="*/ 20 w 27"/>
                  <a:gd name="T71" fmla="*/ 46 h 48"/>
                  <a:gd name="T72" fmla="*/ 20 w 27"/>
                  <a:gd name="T73" fmla="*/ 46 h 48"/>
                  <a:gd name="T74" fmla="*/ 20 w 27"/>
                  <a:gd name="T75" fmla="*/ 46 h 48"/>
                  <a:gd name="T76" fmla="*/ 21 w 27"/>
                  <a:gd name="T77" fmla="*/ 47 h 48"/>
                  <a:gd name="T78" fmla="*/ 24 w 27"/>
                  <a:gd name="T79" fmla="*/ 48 h 48"/>
                  <a:gd name="T80" fmla="*/ 25 w 27"/>
                  <a:gd name="T81" fmla="*/ 46 h 48"/>
                  <a:gd name="T82" fmla="*/ 6 w 27"/>
                  <a:gd name="T83" fmla="*/ 4 h 48"/>
                  <a:gd name="T84" fmla="*/ 5 w 27"/>
                  <a:gd name="T85" fmla="*/ 2 h 48"/>
                  <a:gd name="T86" fmla="*/ 5 w 27"/>
                  <a:gd name="T87" fmla="*/ 2 h 48"/>
                  <a:gd name="T88" fmla="*/ 5 w 27"/>
                  <a:gd name="T89" fmla="*/ 2 h 48"/>
                  <a:gd name="T90" fmla="*/ 5 w 27"/>
                  <a:gd name="T91" fmla="*/ 2 h 48"/>
                  <a:gd name="T92" fmla="*/ 5 w 27"/>
                  <a:gd name="T93" fmla="*/ 2 h 48"/>
                  <a:gd name="T94" fmla="*/ 5 w 27"/>
                  <a:gd name="T95" fmla="*/ 2 h 48"/>
                  <a:gd name="T96" fmla="*/ 5 w 27"/>
                  <a:gd name="T97" fmla="*/ 2 h 48"/>
                  <a:gd name="T98" fmla="*/ 5 w 27"/>
                  <a:gd name="T99" fmla="*/ 2 h 48"/>
                  <a:gd name="T100" fmla="*/ 5 w 27"/>
                  <a:gd name="T101" fmla="*/ 2 h 48"/>
                  <a:gd name="T102" fmla="*/ 1 w 27"/>
                  <a:gd name="T10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 h="48">
                    <a:moveTo>
                      <a:pt x="2" y="3"/>
                    </a:moveTo>
                    <a:cubicBezTo>
                      <a:pt x="2" y="3"/>
                      <a:pt x="2" y="3"/>
                      <a:pt x="3" y="3"/>
                    </a:cubicBezTo>
                    <a:cubicBezTo>
                      <a:pt x="3" y="3"/>
                      <a:pt x="3" y="3"/>
                      <a:pt x="4" y="3"/>
                    </a:cubicBezTo>
                    <a:cubicBezTo>
                      <a:pt x="4" y="3"/>
                      <a:pt x="5" y="4"/>
                      <a:pt x="6" y="5"/>
                    </a:cubicBezTo>
                    <a:cubicBezTo>
                      <a:pt x="17" y="17"/>
                      <a:pt x="27" y="44"/>
                      <a:pt x="23" y="45"/>
                    </a:cubicBezTo>
                    <a:cubicBezTo>
                      <a:pt x="23" y="45"/>
                      <a:pt x="22" y="45"/>
                      <a:pt x="22" y="45"/>
                    </a:cubicBezTo>
                    <a:cubicBezTo>
                      <a:pt x="22" y="45"/>
                      <a:pt x="22" y="45"/>
                      <a:pt x="22" y="45"/>
                    </a:cubicBezTo>
                    <a:cubicBezTo>
                      <a:pt x="20" y="45"/>
                      <a:pt x="17" y="41"/>
                      <a:pt x="14" y="36"/>
                    </a:cubicBezTo>
                    <a:cubicBezTo>
                      <a:pt x="13" y="33"/>
                      <a:pt x="11" y="31"/>
                      <a:pt x="9" y="28"/>
                    </a:cubicBezTo>
                    <a:cubicBezTo>
                      <a:pt x="7" y="23"/>
                      <a:pt x="5" y="18"/>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7"/>
                      <a:pt x="1" y="4"/>
                      <a:pt x="2" y="3"/>
                    </a:cubicBezTo>
                    <a:moveTo>
                      <a:pt x="1" y="0"/>
                    </a:moveTo>
                    <a:cubicBezTo>
                      <a:pt x="0" y="0"/>
                      <a:pt x="0" y="1"/>
                      <a:pt x="0" y="2"/>
                    </a:cubicBezTo>
                    <a:cubicBezTo>
                      <a:pt x="0" y="3"/>
                      <a:pt x="0" y="5"/>
                      <a:pt x="1" y="10"/>
                    </a:cubicBezTo>
                    <a:cubicBezTo>
                      <a:pt x="1" y="10"/>
                      <a:pt x="2" y="11"/>
                      <a:pt x="2" y="12"/>
                    </a:cubicBezTo>
                    <a:cubicBezTo>
                      <a:pt x="2" y="12"/>
                      <a:pt x="2" y="12"/>
                      <a:pt x="2" y="12"/>
                    </a:cubicBezTo>
                    <a:cubicBezTo>
                      <a:pt x="5" y="21"/>
                      <a:pt x="12" y="37"/>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1" y="46"/>
                      <a:pt x="21" y="47"/>
                      <a:pt x="21" y="47"/>
                    </a:cubicBezTo>
                    <a:cubicBezTo>
                      <a:pt x="22" y="48"/>
                      <a:pt x="23" y="48"/>
                      <a:pt x="24" y="48"/>
                    </a:cubicBezTo>
                    <a:cubicBezTo>
                      <a:pt x="25" y="48"/>
                      <a:pt x="25" y="47"/>
                      <a:pt x="25" y="46"/>
                    </a:cubicBezTo>
                    <a:cubicBezTo>
                      <a:pt x="25" y="37"/>
                      <a:pt x="15" y="14"/>
                      <a:pt x="6" y="4"/>
                    </a:cubicBezTo>
                    <a:cubicBezTo>
                      <a:pt x="6" y="3"/>
                      <a:pt x="5" y="3"/>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0" name="Freeform 382"/>
              <p:cNvSpPr>
                <a:spLocks/>
              </p:cNvSpPr>
              <p:nvPr/>
            </p:nvSpPr>
            <p:spPr bwMode="auto">
              <a:xfrm>
                <a:off x="1975" y="1357"/>
                <a:ext cx="12" cy="22"/>
              </a:xfrm>
              <a:custGeom>
                <a:avLst/>
                <a:gdLst>
                  <a:gd name="T0" fmla="*/ 1 w 8"/>
                  <a:gd name="T1" fmla="*/ 0 h 14"/>
                  <a:gd name="T2" fmla="*/ 0 w 8"/>
                  <a:gd name="T3" fmla="*/ 1 h 14"/>
                  <a:gd name="T4" fmla="*/ 1 w 8"/>
                  <a:gd name="T5" fmla="*/ 3 h 14"/>
                  <a:gd name="T6" fmla="*/ 1 w 8"/>
                  <a:gd name="T7" fmla="*/ 3 h 14"/>
                  <a:gd name="T8" fmla="*/ 1 w 8"/>
                  <a:gd name="T9" fmla="*/ 3 h 14"/>
                  <a:gd name="T10" fmla="*/ 1 w 8"/>
                  <a:gd name="T11" fmla="*/ 3 h 14"/>
                  <a:gd name="T12" fmla="*/ 1 w 8"/>
                  <a:gd name="T13" fmla="*/ 3 h 14"/>
                  <a:gd name="T14" fmla="*/ 1 w 8"/>
                  <a:gd name="T15" fmla="*/ 3 h 14"/>
                  <a:gd name="T16" fmla="*/ 1 w 8"/>
                  <a:gd name="T17" fmla="*/ 3 h 14"/>
                  <a:gd name="T18" fmla="*/ 1 w 8"/>
                  <a:gd name="T19" fmla="*/ 3 h 14"/>
                  <a:gd name="T20" fmla="*/ 1 w 8"/>
                  <a:gd name="T21" fmla="*/ 4 h 14"/>
                  <a:gd name="T22" fmla="*/ 1 w 8"/>
                  <a:gd name="T23" fmla="*/ 4 h 14"/>
                  <a:gd name="T24" fmla="*/ 1 w 8"/>
                  <a:gd name="T25" fmla="*/ 5 h 14"/>
                  <a:gd name="T26" fmla="*/ 5 w 8"/>
                  <a:gd name="T27" fmla="*/ 12 h 14"/>
                  <a:gd name="T28" fmla="*/ 6 w 8"/>
                  <a:gd name="T29" fmla="*/ 13 h 14"/>
                  <a:gd name="T30" fmla="*/ 6 w 8"/>
                  <a:gd name="T31" fmla="*/ 13 h 14"/>
                  <a:gd name="T32" fmla="*/ 7 w 8"/>
                  <a:gd name="T33" fmla="*/ 14 h 14"/>
                  <a:gd name="T34" fmla="*/ 7 w 8"/>
                  <a:gd name="T35" fmla="*/ 14 h 14"/>
                  <a:gd name="T36" fmla="*/ 2 w 8"/>
                  <a:gd name="T37" fmla="*/ 1 h 14"/>
                  <a:gd name="T38" fmla="*/ 1 w 8"/>
                  <a:gd name="T39" fmla="*/ 0 h 14"/>
                  <a:gd name="T40" fmla="*/ 1 w 8"/>
                  <a:gd name="T41" fmla="*/ 0 h 14"/>
                  <a:gd name="T42" fmla="*/ 1 w 8"/>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4">
                    <a:moveTo>
                      <a:pt x="1" y="0"/>
                    </a:moveTo>
                    <a:cubicBezTo>
                      <a:pt x="0" y="0"/>
                      <a:pt x="0" y="0"/>
                      <a:pt x="0" y="1"/>
                    </a:cubicBezTo>
                    <a:cubicBezTo>
                      <a:pt x="0" y="1"/>
                      <a:pt x="0" y="2"/>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4"/>
                      <a:pt x="1" y="4"/>
                    </a:cubicBezTo>
                    <a:cubicBezTo>
                      <a:pt x="1" y="4"/>
                      <a:pt x="1" y="4"/>
                      <a:pt x="1" y="4"/>
                    </a:cubicBezTo>
                    <a:cubicBezTo>
                      <a:pt x="1" y="4"/>
                      <a:pt x="1" y="4"/>
                      <a:pt x="1" y="5"/>
                    </a:cubicBezTo>
                    <a:cubicBezTo>
                      <a:pt x="2" y="7"/>
                      <a:pt x="4" y="10"/>
                      <a:pt x="5" y="12"/>
                    </a:cubicBezTo>
                    <a:cubicBezTo>
                      <a:pt x="5" y="12"/>
                      <a:pt x="5" y="12"/>
                      <a:pt x="6" y="13"/>
                    </a:cubicBezTo>
                    <a:cubicBezTo>
                      <a:pt x="6" y="13"/>
                      <a:pt x="6" y="13"/>
                      <a:pt x="6" y="13"/>
                    </a:cubicBezTo>
                    <a:cubicBezTo>
                      <a:pt x="6" y="13"/>
                      <a:pt x="7" y="13"/>
                      <a:pt x="7" y="14"/>
                    </a:cubicBezTo>
                    <a:cubicBezTo>
                      <a:pt x="7" y="14"/>
                      <a:pt x="7" y="14"/>
                      <a:pt x="7" y="14"/>
                    </a:cubicBezTo>
                    <a:cubicBezTo>
                      <a:pt x="8" y="14"/>
                      <a:pt x="5" y="5"/>
                      <a:pt x="2" y="1"/>
                    </a:cubicBezTo>
                    <a:cubicBezTo>
                      <a:pt x="1" y="0"/>
                      <a:pt x="1" y="0"/>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1" name="Freeform 383"/>
              <p:cNvSpPr>
                <a:spLocks noEditPoints="1"/>
              </p:cNvSpPr>
              <p:nvPr/>
            </p:nvSpPr>
            <p:spPr bwMode="auto">
              <a:xfrm>
                <a:off x="1972" y="1351"/>
                <a:ext cx="17" cy="32"/>
              </a:xfrm>
              <a:custGeom>
                <a:avLst/>
                <a:gdLst>
                  <a:gd name="T0" fmla="*/ 2 w 11"/>
                  <a:gd name="T1" fmla="*/ 5 h 21"/>
                  <a:gd name="T2" fmla="*/ 3 w 11"/>
                  <a:gd name="T3" fmla="*/ 4 h 21"/>
                  <a:gd name="T4" fmla="*/ 3 w 11"/>
                  <a:gd name="T5" fmla="*/ 4 h 21"/>
                  <a:gd name="T6" fmla="*/ 3 w 11"/>
                  <a:gd name="T7" fmla="*/ 4 h 21"/>
                  <a:gd name="T8" fmla="*/ 4 w 11"/>
                  <a:gd name="T9" fmla="*/ 5 h 21"/>
                  <a:gd name="T10" fmla="*/ 9 w 11"/>
                  <a:gd name="T11" fmla="*/ 18 h 21"/>
                  <a:gd name="T12" fmla="*/ 9 w 11"/>
                  <a:gd name="T13" fmla="*/ 18 h 21"/>
                  <a:gd name="T14" fmla="*/ 9 w 11"/>
                  <a:gd name="T15" fmla="*/ 18 h 21"/>
                  <a:gd name="T16" fmla="*/ 8 w 11"/>
                  <a:gd name="T17" fmla="*/ 17 h 21"/>
                  <a:gd name="T18" fmla="*/ 8 w 11"/>
                  <a:gd name="T19" fmla="*/ 17 h 21"/>
                  <a:gd name="T20" fmla="*/ 7 w 11"/>
                  <a:gd name="T21" fmla="*/ 16 h 21"/>
                  <a:gd name="T22" fmla="*/ 3 w 11"/>
                  <a:gd name="T23" fmla="*/ 9 h 21"/>
                  <a:gd name="T24" fmla="*/ 3 w 11"/>
                  <a:gd name="T25" fmla="*/ 8 h 21"/>
                  <a:gd name="T26" fmla="*/ 3 w 11"/>
                  <a:gd name="T27" fmla="*/ 8 h 21"/>
                  <a:gd name="T28" fmla="*/ 3 w 11"/>
                  <a:gd name="T29" fmla="*/ 7 h 21"/>
                  <a:gd name="T30" fmla="*/ 3 w 11"/>
                  <a:gd name="T31" fmla="*/ 7 h 21"/>
                  <a:gd name="T32" fmla="*/ 3 w 11"/>
                  <a:gd name="T33" fmla="*/ 7 h 21"/>
                  <a:gd name="T34" fmla="*/ 3 w 11"/>
                  <a:gd name="T35" fmla="*/ 7 h 21"/>
                  <a:gd name="T36" fmla="*/ 3 w 11"/>
                  <a:gd name="T37" fmla="*/ 7 h 21"/>
                  <a:gd name="T38" fmla="*/ 3 w 11"/>
                  <a:gd name="T39" fmla="*/ 7 h 21"/>
                  <a:gd name="T40" fmla="*/ 3 w 11"/>
                  <a:gd name="T41" fmla="*/ 7 h 21"/>
                  <a:gd name="T42" fmla="*/ 3 w 11"/>
                  <a:gd name="T43" fmla="*/ 7 h 21"/>
                  <a:gd name="T44" fmla="*/ 2 w 11"/>
                  <a:gd name="T45" fmla="*/ 5 h 21"/>
                  <a:gd name="T46" fmla="*/ 1 w 11"/>
                  <a:gd name="T47" fmla="*/ 0 h 21"/>
                  <a:gd name="T48" fmla="*/ 1 w 11"/>
                  <a:gd name="T49" fmla="*/ 1 h 21"/>
                  <a:gd name="T50" fmla="*/ 0 w 11"/>
                  <a:gd name="T51" fmla="*/ 1 h 21"/>
                  <a:gd name="T52" fmla="*/ 0 w 11"/>
                  <a:gd name="T53" fmla="*/ 3 h 21"/>
                  <a:gd name="T54" fmla="*/ 1 w 11"/>
                  <a:gd name="T55" fmla="*/ 5 h 21"/>
                  <a:gd name="T56" fmla="*/ 1 w 11"/>
                  <a:gd name="T57" fmla="*/ 5 h 21"/>
                  <a:gd name="T58" fmla="*/ 1 w 11"/>
                  <a:gd name="T59" fmla="*/ 5 h 21"/>
                  <a:gd name="T60" fmla="*/ 1 w 11"/>
                  <a:gd name="T61" fmla="*/ 5 h 21"/>
                  <a:gd name="T62" fmla="*/ 1 w 11"/>
                  <a:gd name="T63" fmla="*/ 5 h 21"/>
                  <a:gd name="T64" fmla="*/ 1 w 11"/>
                  <a:gd name="T65" fmla="*/ 5 h 21"/>
                  <a:gd name="T66" fmla="*/ 1 w 11"/>
                  <a:gd name="T67" fmla="*/ 5 h 21"/>
                  <a:gd name="T68" fmla="*/ 1 w 11"/>
                  <a:gd name="T69" fmla="*/ 5 h 21"/>
                  <a:gd name="T70" fmla="*/ 1 w 11"/>
                  <a:gd name="T71" fmla="*/ 5 h 21"/>
                  <a:gd name="T72" fmla="*/ 1 w 11"/>
                  <a:gd name="T73" fmla="*/ 5 h 21"/>
                  <a:gd name="T74" fmla="*/ 1 w 11"/>
                  <a:gd name="T75" fmla="*/ 5 h 21"/>
                  <a:gd name="T76" fmla="*/ 8 w 11"/>
                  <a:gd name="T77" fmla="*/ 19 h 21"/>
                  <a:gd name="T78" fmla="*/ 9 w 11"/>
                  <a:gd name="T79" fmla="*/ 20 h 21"/>
                  <a:gd name="T80" fmla="*/ 11 w 11"/>
                  <a:gd name="T81" fmla="*/ 21 h 21"/>
                  <a:gd name="T82" fmla="*/ 11 w 11"/>
                  <a:gd name="T83" fmla="*/ 21 h 21"/>
                  <a:gd name="T84" fmla="*/ 11 w 11"/>
                  <a:gd name="T85" fmla="*/ 20 h 21"/>
                  <a:gd name="T86" fmla="*/ 1 w 11"/>
                  <a:gd name="T8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 h="21">
                    <a:moveTo>
                      <a:pt x="2" y="5"/>
                    </a:moveTo>
                    <a:cubicBezTo>
                      <a:pt x="2" y="4"/>
                      <a:pt x="2" y="4"/>
                      <a:pt x="3" y="4"/>
                    </a:cubicBezTo>
                    <a:cubicBezTo>
                      <a:pt x="3" y="4"/>
                      <a:pt x="3" y="4"/>
                      <a:pt x="3" y="4"/>
                    </a:cubicBezTo>
                    <a:cubicBezTo>
                      <a:pt x="3" y="4"/>
                      <a:pt x="3" y="4"/>
                      <a:pt x="3" y="4"/>
                    </a:cubicBezTo>
                    <a:cubicBezTo>
                      <a:pt x="3" y="4"/>
                      <a:pt x="3" y="4"/>
                      <a:pt x="4" y="5"/>
                    </a:cubicBezTo>
                    <a:cubicBezTo>
                      <a:pt x="7" y="9"/>
                      <a:pt x="10" y="18"/>
                      <a:pt x="9" y="18"/>
                    </a:cubicBezTo>
                    <a:cubicBezTo>
                      <a:pt x="9" y="18"/>
                      <a:pt x="9" y="18"/>
                      <a:pt x="9" y="18"/>
                    </a:cubicBezTo>
                    <a:cubicBezTo>
                      <a:pt x="9" y="18"/>
                      <a:pt x="9" y="18"/>
                      <a:pt x="9" y="18"/>
                    </a:cubicBezTo>
                    <a:cubicBezTo>
                      <a:pt x="9" y="17"/>
                      <a:pt x="8" y="17"/>
                      <a:pt x="8" y="17"/>
                    </a:cubicBezTo>
                    <a:cubicBezTo>
                      <a:pt x="8" y="17"/>
                      <a:pt x="8" y="17"/>
                      <a:pt x="8" y="17"/>
                    </a:cubicBezTo>
                    <a:cubicBezTo>
                      <a:pt x="7" y="16"/>
                      <a:pt x="7" y="16"/>
                      <a:pt x="7" y="16"/>
                    </a:cubicBezTo>
                    <a:cubicBezTo>
                      <a:pt x="6" y="14"/>
                      <a:pt x="4" y="11"/>
                      <a:pt x="3" y="9"/>
                    </a:cubicBezTo>
                    <a:cubicBezTo>
                      <a:pt x="3" y="9"/>
                      <a:pt x="3" y="8"/>
                      <a:pt x="3" y="8"/>
                    </a:cubicBezTo>
                    <a:cubicBezTo>
                      <a:pt x="3" y="8"/>
                      <a:pt x="3" y="8"/>
                      <a:pt x="3" y="8"/>
                    </a:cubicBezTo>
                    <a:cubicBezTo>
                      <a:pt x="3" y="8"/>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6"/>
                      <a:pt x="2" y="5"/>
                      <a:pt x="2" y="5"/>
                    </a:cubicBezTo>
                    <a:moveTo>
                      <a:pt x="1" y="0"/>
                    </a:moveTo>
                    <a:cubicBezTo>
                      <a:pt x="1" y="0"/>
                      <a:pt x="1" y="1"/>
                      <a:pt x="1" y="1"/>
                    </a:cubicBezTo>
                    <a:cubicBezTo>
                      <a:pt x="1" y="1"/>
                      <a:pt x="1" y="1"/>
                      <a:pt x="0" y="1"/>
                    </a:cubicBezTo>
                    <a:cubicBezTo>
                      <a:pt x="0" y="1"/>
                      <a:pt x="0" y="2"/>
                      <a:pt x="0" y="3"/>
                    </a:cubicBezTo>
                    <a:cubicBezTo>
                      <a:pt x="1" y="3"/>
                      <a:pt x="1" y="4"/>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3" y="10"/>
                      <a:pt x="6" y="16"/>
                      <a:pt x="8" y="19"/>
                    </a:cubicBezTo>
                    <a:cubicBezTo>
                      <a:pt x="8" y="19"/>
                      <a:pt x="9" y="20"/>
                      <a:pt x="9" y="20"/>
                    </a:cubicBezTo>
                    <a:cubicBezTo>
                      <a:pt x="10" y="21"/>
                      <a:pt x="10" y="21"/>
                      <a:pt x="11" y="21"/>
                    </a:cubicBezTo>
                    <a:cubicBezTo>
                      <a:pt x="11" y="21"/>
                      <a:pt x="11" y="21"/>
                      <a:pt x="11" y="21"/>
                    </a:cubicBezTo>
                    <a:cubicBezTo>
                      <a:pt x="11" y="21"/>
                      <a:pt x="11" y="21"/>
                      <a:pt x="11" y="20"/>
                    </a:cubicBezTo>
                    <a:cubicBezTo>
                      <a:pt x="11" y="15"/>
                      <a:pt x="3"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2" name="Freeform 384"/>
              <p:cNvSpPr>
                <a:spLocks noEditPoints="1"/>
              </p:cNvSpPr>
              <p:nvPr/>
            </p:nvSpPr>
            <p:spPr bwMode="auto">
              <a:xfrm>
                <a:off x="1981" y="1295"/>
                <a:ext cx="36" cy="61"/>
              </a:xfrm>
              <a:custGeom>
                <a:avLst/>
                <a:gdLst>
                  <a:gd name="T0" fmla="*/ 6 w 23"/>
                  <a:gd name="T1" fmla="*/ 10 h 39"/>
                  <a:gd name="T2" fmla="*/ 6 w 23"/>
                  <a:gd name="T3" fmla="*/ 10 h 39"/>
                  <a:gd name="T4" fmla="*/ 7 w 23"/>
                  <a:gd name="T5" fmla="*/ 10 h 39"/>
                  <a:gd name="T6" fmla="*/ 7 w 23"/>
                  <a:gd name="T7" fmla="*/ 10 h 39"/>
                  <a:gd name="T8" fmla="*/ 12 w 23"/>
                  <a:gd name="T9" fmla="*/ 19 h 39"/>
                  <a:gd name="T10" fmla="*/ 17 w 23"/>
                  <a:gd name="T11" fmla="*/ 28 h 39"/>
                  <a:gd name="T12" fmla="*/ 18 w 23"/>
                  <a:gd name="T13" fmla="*/ 29 h 39"/>
                  <a:gd name="T14" fmla="*/ 18 w 23"/>
                  <a:gd name="T15" fmla="*/ 29 h 39"/>
                  <a:gd name="T16" fmla="*/ 18 w 23"/>
                  <a:gd name="T17" fmla="*/ 29 h 39"/>
                  <a:gd name="T18" fmla="*/ 17 w 23"/>
                  <a:gd name="T19" fmla="*/ 29 h 39"/>
                  <a:gd name="T20" fmla="*/ 16 w 23"/>
                  <a:gd name="T21" fmla="*/ 27 h 39"/>
                  <a:gd name="T22" fmla="*/ 13 w 23"/>
                  <a:gd name="T23" fmla="*/ 22 h 39"/>
                  <a:gd name="T24" fmla="*/ 9 w 23"/>
                  <a:gd name="T25" fmla="*/ 15 h 39"/>
                  <a:gd name="T26" fmla="*/ 9 w 23"/>
                  <a:gd name="T27" fmla="*/ 15 h 39"/>
                  <a:gd name="T28" fmla="*/ 9 w 23"/>
                  <a:gd name="T29" fmla="*/ 14 h 39"/>
                  <a:gd name="T30" fmla="*/ 7 w 23"/>
                  <a:gd name="T31" fmla="*/ 11 h 39"/>
                  <a:gd name="T32" fmla="*/ 6 w 23"/>
                  <a:gd name="T33" fmla="*/ 10 h 39"/>
                  <a:gd name="T34" fmla="*/ 6 w 23"/>
                  <a:gd name="T35" fmla="*/ 10 h 39"/>
                  <a:gd name="T36" fmla="*/ 0 w 23"/>
                  <a:gd name="T37" fmla="*/ 0 h 39"/>
                  <a:gd name="T38" fmla="*/ 1 w 23"/>
                  <a:gd name="T39" fmla="*/ 2 h 39"/>
                  <a:gd name="T40" fmla="*/ 6 w 23"/>
                  <a:gd name="T41" fmla="*/ 10 h 39"/>
                  <a:gd name="T42" fmla="*/ 7 w 23"/>
                  <a:gd name="T43" fmla="*/ 11 h 39"/>
                  <a:gd name="T44" fmla="*/ 20 w 23"/>
                  <a:gd name="T45" fmla="*/ 34 h 39"/>
                  <a:gd name="T46" fmla="*/ 23 w 23"/>
                  <a:gd name="T47" fmla="*/ 39 h 39"/>
                  <a:gd name="T48" fmla="*/ 22 w 23"/>
                  <a:gd name="T49" fmla="*/ 37 h 39"/>
                  <a:gd name="T50" fmla="*/ 13 w 23"/>
                  <a:gd name="T51" fmla="*/ 20 h 39"/>
                  <a:gd name="T52" fmla="*/ 1 w 23"/>
                  <a:gd name="T53" fmla="*/ 0 h 39"/>
                  <a:gd name="T54" fmla="*/ 0 w 23"/>
                  <a:gd name="T5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39">
                    <a:moveTo>
                      <a:pt x="6" y="10"/>
                    </a:moveTo>
                    <a:cubicBezTo>
                      <a:pt x="6" y="10"/>
                      <a:pt x="6" y="10"/>
                      <a:pt x="6" y="10"/>
                    </a:cubicBezTo>
                    <a:cubicBezTo>
                      <a:pt x="6" y="10"/>
                      <a:pt x="6" y="10"/>
                      <a:pt x="7" y="10"/>
                    </a:cubicBezTo>
                    <a:cubicBezTo>
                      <a:pt x="7" y="10"/>
                      <a:pt x="7" y="10"/>
                      <a:pt x="7" y="10"/>
                    </a:cubicBezTo>
                    <a:cubicBezTo>
                      <a:pt x="8" y="12"/>
                      <a:pt x="10" y="16"/>
                      <a:pt x="12" y="19"/>
                    </a:cubicBezTo>
                    <a:cubicBezTo>
                      <a:pt x="15" y="23"/>
                      <a:pt x="17" y="27"/>
                      <a:pt x="17" y="28"/>
                    </a:cubicBezTo>
                    <a:cubicBezTo>
                      <a:pt x="18" y="29"/>
                      <a:pt x="18" y="29"/>
                      <a:pt x="18" y="29"/>
                    </a:cubicBezTo>
                    <a:cubicBezTo>
                      <a:pt x="18" y="29"/>
                      <a:pt x="18" y="29"/>
                      <a:pt x="18" y="29"/>
                    </a:cubicBezTo>
                    <a:cubicBezTo>
                      <a:pt x="18" y="29"/>
                      <a:pt x="18" y="29"/>
                      <a:pt x="18" y="29"/>
                    </a:cubicBezTo>
                    <a:cubicBezTo>
                      <a:pt x="17" y="29"/>
                      <a:pt x="17" y="29"/>
                      <a:pt x="17" y="29"/>
                    </a:cubicBezTo>
                    <a:cubicBezTo>
                      <a:pt x="17" y="28"/>
                      <a:pt x="17" y="28"/>
                      <a:pt x="16" y="27"/>
                    </a:cubicBezTo>
                    <a:cubicBezTo>
                      <a:pt x="15" y="26"/>
                      <a:pt x="14" y="24"/>
                      <a:pt x="13" y="22"/>
                    </a:cubicBezTo>
                    <a:cubicBezTo>
                      <a:pt x="11" y="19"/>
                      <a:pt x="10" y="16"/>
                      <a:pt x="9" y="15"/>
                    </a:cubicBezTo>
                    <a:cubicBezTo>
                      <a:pt x="9" y="15"/>
                      <a:pt x="9" y="15"/>
                      <a:pt x="9" y="15"/>
                    </a:cubicBezTo>
                    <a:cubicBezTo>
                      <a:pt x="9" y="14"/>
                      <a:pt x="9" y="14"/>
                      <a:pt x="9" y="14"/>
                    </a:cubicBezTo>
                    <a:cubicBezTo>
                      <a:pt x="8" y="12"/>
                      <a:pt x="7" y="11"/>
                      <a:pt x="7" y="11"/>
                    </a:cubicBezTo>
                    <a:cubicBezTo>
                      <a:pt x="6" y="10"/>
                      <a:pt x="6" y="10"/>
                      <a:pt x="6" y="10"/>
                    </a:cubicBezTo>
                    <a:cubicBezTo>
                      <a:pt x="6" y="10"/>
                      <a:pt x="6" y="10"/>
                      <a:pt x="6" y="10"/>
                    </a:cubicBezTo>
                    <a:moveTo>
                      <a:pt x="0" y="0"/>
                    </a:moveTo>
                    <a:cubicBezTo>
                      <a:pt x="0" y="0"/>
                      <a:pt x="1" y="0"/>
                      <a:pt x="1" y="2"/>
                    </a:cubicBezTo>
                    <a:cubicBezTo>
                      <a:pt x="2" y="3"/>
                      <a:pt x="3" y="6"/>
                      <a:pt x="6" y="10"/>
                    </a:cubicBezTo>
                    <a:cubicBezTo>
                      <a:pt x="6" y="10"/>
                      <a:pt x="6" y="11"/>
                      <a:pt x="7" y="11"/>
                    </a:cubicBezTo>
                    <a:cubicBezTo>
                      <a:pt x="9" y="16"/>
                      <a:pt x="15" y="27"/>
                      <a:pt x="20" y="34"/>
                    </a:cubicBezTo>
                    <a:cubicBezTo>
                      <a:pt x="21" y="37"/>
                      <a:pt x="23" y="39"/>
                      <a:pt x="23" y="39"/>
                    </a:cubicBezTo>
                    <a:cubicBezTo>
                      <a:pt x="23" y="39"/>
                      <a:pt x="23" y="38"/>
                      <a:pt x="22" y="37"/>
                    </a:cubicBezTo>
                    <a:cubicBezTo>
                      <a:pt x="21" y="33"/>
                      <a:pt x="17" y="27"/>
                      <a:pt x="13" y="20"/>
                    </a:cubicBezTo>
                    <a:cubicBezTo>
                      <a:pt x="8" y="11"/>
                      <a:pt x="2" y="2"/>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3" name="Freeform 385"/>
              <p:cNvSpPr>
                <a:spLocks noEditPoints="1"/>
              </p:cNvSpPr>
              <p:nvPr/>
            </p:nvSpPr>
            <p:spPr bwMode="auto">
              <a:xfrm>
                <a:off x="1978" y="1289"/>
                <a:ext cx="42" cy="73"/>
              </a:xfrm>
              <a:custGeom>
                <a:avLst/>
                <a:gdLst>
                  <a:gd name="T0" fmla="*/ 3 w 27"/>
                  <a:gd name="T1" fmla="*/ 6 h 47"/>
                  <a:gd name="T2" fmla="*/ 2 w 27"/>
                  <a:gd name="T3" fmla="*/ 4 h 47"/>
                  <a:gd name="T4" fmla="*/ 2 w 27"/>
                  <a:gd name="T5" fmla="*/ 4 h 47"/>
                  <a:gd name="T6" fmla="*/ 3 w 27"/>
                  <a:gd name="T7" fmla="*/ 4 h 47"/>
                  <a:gd name="T8" fmla="*/ 3 w 27"/>
                  <a:gd name="T9" fmla="*/ 5 h 47"/>
                  <a:gd name="T10" fmla="*/ 15 w 27"/>
                  <a:gd name="T11" fmla="*/ 24 h 47"/>
                  <a:gd name="T12" fmla="*/ 24 w 27"/>
                  <a:gd name="T13" fmla="*/ 41 h 47"/>
                  <a:gd name="T14" fmla="*/ 26 w 27"/>
                  <a:gd name="T15" fmla="*/ 44 h 47"/>
                  <a:gd name="T16" fmla="*/ 25 w 27"/>
                  <a:gd name="T17" fmla="*/ 43 h 47"/>
                  <a:gd name="T18" fmla="*/ 22 w 27"/>
                  <a:gd name="T19" fmla="*/ 38 h 47"/>
                  <a:gd name="T20" fmla="*/ 9 w 27"/>
                  <a:gd name="T21" fmla="*/ 15 h 47"/>
                  <a:gd name="T22" fmla="*/ 8 w 27"/>
                  <a:gd name="T23" fmla="*/ 14 h 47"/>
                  <a:gd name="T24" fmla="*/ 3 w 27"/>
                  <a:gd name="T25" fmla="*/ 6 h 47"/>
                  <a:gd name="T26" fmla="*/ 0 w 27"/>
                  <a:gd name="T27" fmla="*/ 0 h 47"/>
                  <a:gd name="T28" fmla="*/ 7 w 27"/>
                  <a:gd name="T29" fmla="*/ 12 h 47"/>
                  <a:gd name="T30" fmla="*/ 8 w 27"/>
                  <a:gd name="T31" fmla="*/ 15 h 47"/>
                  <a:gd name="T32" fmla="*/ 10 w 27"/>
                  <a:gd name="T33" fmla="*/ 18 h 47"/>
                  <a:gd name="T34" fmla="*/ 10 w 27"/>
                  <a:gd name="T35" fmla="*/ 18 h 47"/>
                  <a:gd name="T36" fmla="*/ 26 w 27"/>
                  <a:gd name="T37" fmla="*/ 45 h 47"/>
                  <a:gd name="T38" fmla="*/ 27 w 27"/>
                  <a:gd name="T39" fmla="*/ 47 h 47"/>
                  <a:gd name="T40" fmla="*/ 27 w 27"/>
                  <a:gd name="T41" fmla="*/ 47 h 47"/>
                  <a:gd name="T42" fmla="*/ 27 w 27"/>
                  <a:gd name="T43" fmla="*/ 47 h 47"/>
                  <a:gd name="T44" fmla="*/ 19 w 27"/>
                  <a:gd name="T45" fmla="*/ 30 h 47"/>
                  <a:gd name="T46" fmla="*/ 0 w 27"/>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47">
                    <a:moveTo>
                      <a:pt x="3" y="6"/>
                    </a:moveTo>
                    <a:cubicBezTo>
                      <a:pt x="3" y="4"/>
                      <a:pt x="2" y="4"/>
                      <a:pt x="2" y="4"/>
                    </a:cubicBezTo>
                    <a:cubicBezTo>
                      <a:pt x="2" y="4"/>
                      <a:pt x="2" y="4"/>
                      <a:pt x="2" y="4"/>
                    </a:cubicBezTo>
                    <a:cubicBezTo>
                      <a:pt x="2" y="4"/>
                      <a:pt x="3" y="4"/>
                      <a:pt x="3" y="4"/>
                    </a:cubicBezTo>
                    <a:cubicBezTo>
                      <a:pt x="3" y="4"/>
                      <a:pt x="3" y="4"/>
                      <a:pt x="3" y="5"/>
                    </a:cubicBezTo>
                    <a:cubicBezTo>
                      <a:pt x="6" y="9"/>
                      <a:pt x="11" y="17"/>
                      <a:pt x="15" y="24"/>
                    </a:cubicBezTo>
                    <a:cubicBezTo>
                      <a:pt x="19" y="31"/>
                      <a:pt x="23" y="37"/>
                      <a:pt x="24" y="41"/>
                    </a:cubicBezTo>
                    <a:cubicBezTo>
                      <a:pt x="25" y="42"/>
                      <a:pt x="25" y="43"/>
                      <a:pt x="26" y="44"/>
                    </a:cubicBezTo>
                    <a:cubicBezTo>
                      <a:pt x="25" y="44"/>
                      <a:pt x="25" y="44"/>
                      <a:pt x="25" y="43"/>
                    </a:cubicBezTo>
                    <a:cubicBezTo>
                      <a:pt x="25" y="43"/>
                      <a:pt x="23" y="41"/>
                      <a:pt x="22" y="38"/>
                    </a:cubicBezTo>
                    <a:cubicBezTo>
                      <a:pt x="18" y="32"/>
                      <a:pt x="12" y="21"/>
                      <a:pt x="9" y="15"/>
                    </a:cubicBezTo>
                    <a:cubicBezTo>
                      <a:pt x="8" y="15"/>
                      <a:pt x="8" y="14"/>
                      <a:pt x="8" y="14"/>
                    </a:cubicBezTo>
                    <a:cubicBezTo>
                      <a:pt x="5" y="10"/>
                      <a:pt x="4" y="7"/>
                      <a:pt x="3" y="6"/>
                    </a:cubicBezTo>
                    <a:moveTo>
                      <a:pt x="0" y="0"/>
                    </a:moveTo>
                    <a:cubicBezTo>
                      <a:pt x="0" y="1"/>
                      <a:pt x="1" y="1"/>
                      <a:pt x="7" y="12"/>
                    </a:cubicBezTo>
                    <a:cubicBezTo>
                      <a:pt x="7" y="13"/>
                      <a:pt x="8" y="14"/>
                      <a:pt x="8" y="15"/>
                    </a:cubicBezTo>
                    <a:cubicBezTo>
                      <a:pt x="9" y="16"/>
                      <a:pt x="9" y="17"/>
                      <a:pt x="10" y="18"/>
                    </a:cubicBezTo>
                    <a:cubicBezTo>
                      <a:pt x="10" y="18"/>
                      <a:pt x="10" y="18"/>
                      <a:pt x="10" y="18"/>
                    </a:cubicBezTo>
                    <a:cubicBezTo>
                      <a:pt x="14" y="25"/>
                      <a:pt x="22" y="40"/>
                      <a:pt x="26" y="45"/>
                    </a:cubicBezTo>
                    <a:cubicBezTo>
                      <a:pt x="26" y="46"/>
                      <a:pt x="27" y="46"/>
                      <a:pt x="27" y="47"/>
                    </a:cubicBezTo>
                    <a:cubicBezTo>
                      <a:pt x="27" y="47"/>
                      <a:pt x="27" y="47"/>
                      <a:pt x="27" y="47"/>
                    </a:cubicBezTo>
                    <a:cubicBezTo>
                      <a:pt x="27" y="47"/>
                      <a:pt x="27" y="47"/>
                      <a:pt x="27" y="47"/>
                    </a:cubicBezTo>
                    <a:cubicBezTo>
                      <a:pt x="27" y="45"/>
                      <a:pt x="22" y="36"/>
                      <a:pt x="19" y="30"/>
                    </a:cubicBezTo>
                    <a:cubicBezTo>
                      <a:pt x="10" y="14"/>
                      <a:pt x="2"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4" name="Freeform 386"/>
              <p:cNvSpPr>
                <a:spLocks/>
              </p:cNvSpPr>
              <p:nvPr/>
            </p:nvSpPr>
            <p:spPr bwMode="auto">
              <a:xfrm>
                <a:off x="1993" y="1315"/>
                <a:ext cx="13" cy="20"/>
              </a:xfrm>
              <a:custGeom>
                <a:avLst/>
                <a:gdLst>
                  <a:gd name="T0" fmla="*/ 0 w 8"/>
                  <a:gd name="T1" fmla="*/ 0 h 13"/>
                  <a:gd name="T2" fmla="*/ 2 w 8"/>
                  <a:gd name="T3" fmla="*/ 3 h 13"/>
                  <a:gd name="T4" fmla="*/ 2 w 8"/>
                  <a:gd name="T5" fmla="*/ 3 h 13"/>
                  <a:gd name="T6" fmla="*/ 2 w 8"/>
                  <a:gd name="T7" fmla="*/ 4 h 13"/>
                  <a:gd name="T8" fmla="*/ 8 w 8"/>
                  <a:gd name="T9" fmla="*/ 13 h 13"/>
                  <a:gd name="T10" fmla="*/ 8 w 8"/>
                  <a:gd name="T11" fmla="*/ 13 h 13"/>
                  <a:gd name="T12" fmla="*/ 8 w 8"/>
                  <a:gd name="T13" fmla="*/ 13 h 13"/>
                  <a:gd name="T14" fmla="*/ 8 w 8"/>
                  <a:gd name="T15" fmla="*/ 13 h 13"/>
                  <a:gd name="T16" fmla="*/ 4 w 8"/>
                  <a:gd name="T17" fmla="*/ 6 h 13"/>
                  <a:gd name="T18" fmla="*/ 1 w 8"/>
                  <a:gd name="T19" fmla="*/ 0 h 13"/>
                  <a:gd name="T20" fmla="*/ 1 w 8"/>
                  <a:gd name="T21" fmla="*/ 0 h 13"/>
                  <a:gd name="T22" fmla="*/ 0 w 8"/>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3">
                    <a:moveTo>
                      <a:pt x="0" y="0"/>
                    </a:moveTo>
                    <a:cubicBezTo>
                      <a:pt x="0" y="0"/>
                      <a:pt x="0" y="0"/>
                      <a:pt x="2" y="3"/>
                    </a:cubicBezTo>
                    <a:cubicBezTo>
                      <a:pt x="2" y="3"/>
                      <a:pt x="2" y="3"/>
                      <a:pt x="2" y="3"/>
                    </a:cubicBezTo>
                    <a:cubicBezTo>
                      <a:pt x="2" y="3"/>
                      <a:pt x="2" y="4"/>
                      <a:pt x="2" y="4"/>
                    </a:cubicBezTo>
                    <a:cubicBezTo>
                      <a:pt x="3" y="6"/>
                      <a:pt x="7" y="11"/>
                      <a:pt x="8" y="13"/>
                    </a:cubicBezTo>
                    <a:cubicBezTo>
                      <a:pt x="8" y="13"/>
                      <a:pt x="8" y="13"/>
                      <a:pt x="8" y="13"/>
                    </a:cubicBezTo>
                    <a:cubicBezTo>
                      <a:pt x="8" y="13"/>
                      <a:pt x="8" y="13"/>
                      <a:pt x="8" y="13"/>
                    </a:cubicBezTo>
                    <a:cubicBezTo>
                      <a:pt x="8" y="13"/>
                      <a:pt x="8" y="13"/>
                      <a:pt x="8" y="13"/>
                    </a:cubicBezTo>
                    <a:cubicBezTo>
                      <a:pt x="8" y="12"/>
                      <a:pt x="6" y="9"/>
                      <a:pt x="4" y="6"/>
                    </a:cubicBezTo>
                    <a:cubicBezTo>
                      <a:pt x="3" y="4"/>
                      <a:pt x="1" y="2"/>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5" name="Freeform 387"/>
              <p:cNvSpPr>
                <a:spLocks noEditPoints="1"/>
              </p:cNvSpPr>
              <p:nvPr/>
            </p:nvSpPr>
            <p:spPr bwMode="auto">
              <a:xfrm>
                <a:off x="1990" y="1311"/>
                <a:ext cx="19" cy="29"/>
              </a:xfrm>
              <a:custGeom>
                <a:avLst/>
                <a:gdLst>
                  <a:gd name="T0" fmla="*/ 4 w 12"/>
                  <a:gd name="T1" fmla="*/ 6 h 19"/>
                  <a:gd name="T2" fmla="*/ 4 w 12"/>
                  <a:gd name="T3" fmla="*/ 6 h 19"/>
                  <a:gd name="T4" fmla="*/ 2 w 12"/>
                  <a:gd name="T5" fmla="*/ 3 h 19"/>
                  <a:gd name="T6" fmla="*/ 3 w 12"/>
                  <a:gd name="T7" fmla="*/ 3 h 19"/>
                  <a:gd name="T8" fmla="*/ 3 w 12"/>
                  <a:gd name="T9" fmla="*/ 3 h 19"/>
                  <a:gd name="T10" fmla="*/ 3 w 12"/>
                  <a:gd name="T11" fmla="*/ 3 h 19"/>
                  <a:gd name="T12" fmla="*/ 6 w 12"/>
                  <a:gd name="T13" fmla="*/ 9 h 19"/>
                  <a:gd name="T14" fmla="*/ 10 w 12"/>
                  <a:gd name="T15" fmla="*/ 16 h 19"/>
                  <a:gd name="T16" fmla="*/ 10 w 12"/>
                  <a:gd name="T17" fmla="*/ 16 h 19"/>
                  <a:gd name="T18" fmla="*/ 10 w 12"/>
                  <a:gd name="T19" fmla="*/ 16 h 19"/>
                  <a:gd name="T20" fmla="*/ 10 w 12"/>
                  <a:gd name="T21" fmla="*/ 16 h 19"/>
                  <a:gd name="T22" fmla="*/ 4 w 12"/>
                  <a:gd name="T23" fmla="*/ 7 h 19"/>
                  <a:gd name="T24" fmla="*/ 4 w 12"/>
                  <a:gd name="T25" fmla="*/ 6 h 19"/>
                  <a:gd name="T26" fmla="*/ 0 w 12"/>
                  <a:gd name="T27" fmla="*/ 0 h 19"/>
                  <a:gd name="T28" fmla="*/ 0 w 12"/>
                  <a:gd name="T29" fmla="*/ 0 h 19"/>
                  <a:gd name="T30" fmla="*/ 1 w 12"/>
                  <a:gd name="T31" fmla="*/ 1 h 19"/>
                  <a:gd name="T32" fmla="*/ 3 w 12"/>
                  <a:gd name="T33" fmla="*/ 4 h 19"/>
                  <a:gd name="T34" fmla="*/ 3 w 12"/>
                  <a:gd name="T35" fmla="*/ 5 h 19"/>
                  <a:gd name="T36" fmla="*/ 3 w 12"/>
                  <a:gd name="T37" fmla="*/ 5 h 19"/>
                  <a:gd name="T38" fmla="*/ 7 w 12"/>
                  <a:gd name="T39" fmla="*/ 12 h 19"/>
                  <a:gd name="T40" fmla="*/ 10 w 12"/>
                  <a:gd name="T41" fmla="*/ 17 h 19"/>
                  <a:gd name="T42" fmla="*/ 11 w 12"/>
                  <a:gd name="T43" fmla="*/ 19 h 19"/>
                  <a:gd name="T44" fmla="*/ 12 w 12"/>
                  <a:gd name="T45" fmla="*/ 19 h 19"/>
                  <a:gd name="T46" fmla="*/ 12 w 12"/>
                  <a:gd name="T47" fmla="*/ 19 h 19"/>
                  <a:gd name="T48" fmla="*/ 11 w 12"/>
                  <a:gd name="T49" fmla="*/ 18 h 19"/>
                  <a:gd name="T50" fmla="*/ 6 w 12"/>
                  <a:gd name="T51" fmla="*/ 9 h 19"/>
                  <a:gd name="T52" fmla="*/ 1 w 12"/>
                  <a:gd name="T53" fmla="*/ 0 h 19"/>
                  <a:gd name="T54" fmla="*/ 0 w 12"/>
                  <a:gd name="T5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19">
                    <a:moveTo>
                      <a:pt x="4" y="6"/>
                    </a:moveTo>
                    <a:cubicBezTo>
                      <a:pt x="4" y="6"/>
                      <a:pt x="4" y="6"/>
                      <a:pt x="4" y="6"/>
                    </a:cubicBezTo>
                    <a:cubicBezTo>
                      <a:pt x="2" y="3"/>
                      <a:pt x="2" y="3"/>
                      <a:pt x="2" y="3"/>
                    </a:cubicBezTo>
                    <a:cubicBezTo>
                      <a:pt x="3" y="3"/>
                      <a:pt x="3" y="3"/>
                      <a:pt x="3" y="3"/>
                    </a:cubicBezTo>
                    <a:cubicBezTo>
                      <a:pt x="3" y="3"/>
                      <a:pt x="3" y="3"/>
                      <a:pt x="3" y="3"/>
                    </a:cubicBezTo>
                    <a:cubicBezTo>
                      <a:pt x="3" y="3"/>
                      <a:pt x="3" y="3"/>
                      <a:pt x="3" y="3"/>
                    </a:cubicBezTo>
                    <a:cubicBezTo>
                      <a:pt x="3" y="5"/>
                      <a:pt x="5" y="7"/>
                      <a:pt x="6" y="9"/>
                    </a:cubicBezTo>
                    <a:cubicBezTo>
                      <a:pt x="8" y="12"/>
                      <a:pt x="10" y="15"/>
                      <a:pt x="10" y="16"/>
                    </a:cubicBezTo>
                    <a:cubicBezTo>
                      <a:pt x="10" y="16"/>
                      <a:pt x="10" y="16"/>
                      <a:pt x="10" y="16"/>
                    </a:cubicBezTo>
                    <a:cubicBezTo>
                      <a:pt x="10" y="16"/>
                      <a:pt x="10" y="16"/>
                      <a:pt x="10" y="16"/>
                    </a:cubicBezTo>
                    <a:cubicBezTo>
                      <a:pt x="10" y="16"/>
                      <a:pt x="10" y="16"/>
                      <a:pt x="10" y="16"/>
                    </a:cubicBezTo>
                    <a:cubicBezTo>
                      <a:pt x="9" y="14"/>
                      <a:pt x="5" y="9"/>
                      <a:pt x="4" y="7"/>
                    </a:cubicBezTo>
                    <a:cubicBezTo>
                      <a:pt x="4" y="7"/>
                      <a:pt x="4" y="6"/>
                      <a:pt x="4" y="6"/>
                    </a:cubicBezTo>
                    <a:moveTo>
                      <a:pt x="0" y="0"/>
                    </a:moveTo>
                    <a:cubicBezTo>
                      <a:pt x="0" y="0"/>
                      <a:pt x="0" y="0"/>
                      <a:pt x="0" y="0"/>
                    </a:cubicBezTo>
                    <a:cubicBezTo>
                      <a:pt x="0" y="0"/>
                      <a:pt x="0" y="0"/>
                      <a:pt x="1" y="1"/>
                    </a:cubicBezTo>
                    <a:cubicBezTo>
                      <a:pt x="1" y="1"/>
                      <a:pt x="2" y="2"/>
                      <a:pt x="3" y="4"/>
                    </a:cubicBezTo>
                    <a:cubicBezTo>
                      <a:pt x="3" y="4"/>
                      <a:pt x="3" y="4"/>
                      <a:pt x="3" y="5"/>
                    </a:cubicBezTo>
                    <a:cubicBezTo>
                      <a:pt x="3" y="5"/>
                      <a:pt x="3" y="5"/>
                      <a:pt x="3" y="5"/>
                    </a:cubicBezTo>
                    <a:cubicBezTo>
                      <a:pt x="4" y="6"/>
                      <a:pt x="5" y="9"/>
                      <a:pt x="7" y="12"/>
                    </a:cubicBezTo>
                    <a:cubicBezTo>
                      <a:pt x="8" y="14"/>
                      <a:pt x="9" y="15"/>
                      <a:pt x="10" y="17"/>
                    </a:cubicBezTo>
                    <a:cubicBezTo>
                      <a:pt x="11" y="18"/>
                      <a:pt x="11" y="18"/>
                      <a:pt x="11" y="19"/>
                    </a:cubicBezTo>
                    <a:cubicBezTo>
                      <a:pt x="12" y="19"/>
                      <a:pt x="12" y="19"/>
                      <a:pt x="12" y="19"/>
                    </a:cubicBezTo>
                    <a:cubicBezTo>
                      <a:pt x="12" y="19"/>
                      <a:pt x="12" y="19"/>
                      <a:pt x="12" y="19"/>
                    </a:cubicBezTo>
                    <a:cubicBezTo>
                      <a:pt x="12" y="19"/>
                      <a:pt x="12" y="19"/>
                      <a:pt x="11" y="18"/>
                    </a:cubicBezTo>
                    <a:cubicBezTo>
                      <a:pt x="11" y="17"/>
                      <a:pt x="9" y="13"/>
                      <a:pt x="6" y="9"/>
                    </a:cubicBezTo>
                    <a:cubicBezTo>
                      <a:pt x="4" y="5"/>
                      <a:pt x="1" y="1"/>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6" name="Freeform 388"/>
              <p:cNvSpPr>
                <a:spLocks noEditPoints="1"/>
              </p:cNvSpPr>
              <p:nvPr/>
            </p:nvSpPr>
            <p:spPr bwMode="auto">
              <a:xfrm>
                <a:off x="2237" y="2216"/>
                <a:ext cx="6" cy="77"/>
              </a:xfrm>
              <a:custGeom>
                <a:avLst/>
                <a:gdLst>
                  <a:gd name="T0" fmla="*/ 2 w 4"/>
                  <a:gd name="T1" fmla="*/ 14 h 50"/>
                  <a:gd name="T2" fmla="*/ 2 w 4"/>
                  <a:gd name="T3" fmla="*/ 13 h 50"/>
                  <a:gd name="T4" fmla="*/ 2 w 4"/>
                  <a:gd name="T5" fmla="*/ 13 h 50"/>
                  <a:gd name="T6" fmla="*/ 2 w 4"/>
                  <a:gd name="T7" fmla="*/ 13 h 50"/>
                  <a:gd name="T8" fmla="*/ 2 w 4"/>
                  <a:gd name="T9" fmla="*/ 13 h 50"/>
                  <a:gd name="T10" fmla="*/ 3 w 4"/>
                  <a:gd name="T11" fmla="*/ 14 h 50"/>
                  <a:gd name="T12" fmla="*/ 3 w 4"/>
                  <a:gd name="T13" fmla="*/ 25 h 50"/>
                  <a:gd name="T14" fmla="*/ 2 w 4"/>
                  <a:gd name="T15" fmla="*/ 37 h 50"/>
                  <a:gd name="T16" fmla="*/ 2 w 4"/>
                  <a:gd name="T17" fmla="*/ 37 h 50"/>
                  <a:gd name="T18" fmla="*/ 2 w 4"/>
                  <a:gd name="T19" fmla="*/ 37 h 50"/>
                  <a:gd name="T20" fmla="*/ 2 w 4"/>
                  <a:gd name="T21" fmla="*/ 37 h 50"/>
                  <a:gd name="T22" fmla="*/ 1 w 4"/>
                  <a:gd name="T23" fmla="*/ 37 h 50"/>
                  <a:gd name="T24" fmla="*/ 1 w 4"/>
                  <a:gd name="T25" fmla="*/ 20 h 50"/>
                  <a:gd name="T26" fmla="*/ 1 w 4"/>
                  <a:gd name="T27" fmla="*/ 20 h 50"/>
                  <a:gd name="T28" fmla="*/ 1 w 4"/>
                  <a:gd name="T29" fmla="*/ 20 h 50"/>
                  <a:gd name="T30" fmla="*/ 1 w 4"/>
                  <a:gd name="T31" fmla="*/ 20 h 50"/>
                  <a:gd name="T32" fmla="*/ 1 w 4"/>
                  <a:gd name="T33" fmla="*/ 19 h 50"/>
                  <a:gd name="T34" fmla="*/ 2 w 4"/>
                  <a:gd name="T35" fmla="*/ 14 h 50"/>
                  <a:gd name="T36" fmla="*/ 3 w 4"/>
                  <a:gd name="T37" fmla="*/ 0 h 50"/>
                  <a:gd name="T38" fmla="*/ 2 w 4"/>
                  <a:gd name="T39" fmla="*/ 3 h 50"/>
                  <a:gd name="T40" fmla="*/ 1 w 4"/>
                  <a:gd name="T41" fmla="*/ 14 h 50"/>
                  <a:gd name="T42" fmla="*/ 1 w 4"/>
                  <a:gd name="T43" fmla="*/ 14 h 50"/>
                  <a:gd name="T44" fmla="*/ 0 w 4"/>
                  <a:gd name="T45" fmla="*/ 16 h 50"/>
                  <a:gd name="T46" fmla="*/ 0 w 4"/>
                  <a:gd name="T47" fmla="*/ 36 h 50"/>
                  <a:gd name="T48" fmla="*/ 0 w 4"/>
                  <a:gd name="T49" fmla="*/ 46 h 50"/>
                  <a:gd name="T50" fmla="*/ 1 w 4"/>
                  <a:gd name="T51" fmla="*/ 50 h 50"/>
                  <a:gd name="T52" fmla="*/ 1 w 4"/>
                  <a:gd name="T53" fmla="*/ 50 h 50"/>
                  <a:gd name="T54" fmla="*/ 4 w 4"/>
                  <a:gd name="T55" fmla="*/ 25 h 50"/>
                  <a:gd name="T56" fmla="*/ 3 w 4"/>
                  <a:gd name="T57" fmla="*/ 0 h 50"/>
                  <a:gd name="T58" fmla="*/ 3 w 4"/>
                  <a:gd name="T5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 h="50">
                    <a:moveTo>
                      <a:pt x="2" y="14"/>
                    </a:moveTo>
                    <a:cubicBezTo>
                      <a:pt x="2" y="14"/>
                      <a:pt x="2" y="13"/>
                      <a:pt x="2" y="13"/>
                    </a:cubicBezTo>
                    <a:cubicBezTo>
                      <a:pt x="2" y="13"/>
                      <a:pt x="2" y="13"/>
                      <a:pt x="2" y="13"/>
                    </a:cubicBezTo>
                    <a:cubicBezTo>
                      <a:pt x="2" y="13"/>
                      <a:pt x="2" y="13"/>
                      <a:pt x="2" y="13"/>
                    </a:cubicBezTo>
                    <a:cubicBezTo>
                      <a:pt x="2" y="13"/>
                      <a:pt x="2" y="13"/>
                      <a:pt x="2" y="13"/>
                    </a:cubicBezTo>
                    <a:cubicBezTo>
                      <a:pt x="2" y="13"/>
                      <a:pt x="3" y="13"/>
                      <a:pt x="3" y="14"/>
                    </a:cubicBezTo>
                    <a:cubicBezTo>
                      <a:pt x="3" y="16"/>
                      <a:pt x="3" y="20"/>
                      <a:pt x="3" y="25"/>
                    </a:cubicBezTo>
                    <a:cubicBezTo>
                      <a:pt x="3" y="30"/>
                      <a:pt x="2" y="36"/>
                      <a:pt x="2" y="37"/>
                    </a:cubicBezTo>
                    <a:cubicBezTo>
                      <a:pt x="2" y="37"/>
                      <a:pt x="2" y="37"/>
                      <a:pt x="2" y="37"/>
                    </a:cubicBezTo>
                    <a:cubicBezTo>
                      <a:pt x="2" y="37"/>
                      <a:pt x="2" y="37"/>
                      <a:pt x="2" y="37"/>
                    </a:cubicBezTo>
                    <a:cubicBezTo>
                      <a:pt x="2" y="37"/>
                      <a:pt x="2" y="37"/>
                      <a:pt x="2" y="37"/>
                    </a:cubicBezTo>
                    <a:cubicBezTo>
                      <a:pt x="1" y="37"/>
                      <a:pt x="1" y="37"/>
                      <a:pt x="1" y="37"/>
                    </a:cubicBezTo>
                    <a:cubicBezTo>
                      <a:pt x="1" y="34"/>
                      <a:pt x="1" y="25"/>
                      <a:pt x="1" y="20"/>
                    </a:cubicBezTo>
                    <a:cubicBezTo>
                      <a:pt x="1" y="20"/>
                      <a:pt x="1" y="20"/>
                      <a:pt x="1" y="20"/>
                    </a:cubicBezTo>
                    <a:cubicBezTo>
                      <a:pt x="1" y="20"/>
                      <a:pt x="1" y="20"/>
                      <a:pt x="1" y="20"/>
                    </a:cubicBezTo>
                    <a:cubicBezTo>
                      <a:pt x="1" y="20"/>
                      <a:pt x="1" y="20"/>
                      <a:pt x="1" y="20"/>
                    </a:cubicBezTo>
                    <a:cubicBezTo>
                      <a:pt x="1" y="19"/>
                      <a:pt x="1" y="19"/>
                      <a:pt x="1" y="19"/>
                    </a:cubicBezTo>
                    <a:cubicBezTo>
                      <a:pt x="2" y="17"/>
                      <a:pt x="2" y="15"/>
                      <a:pt x="2" y="14"/>
                    </a:cubicBezTo>
                    <a:moveTo>
                      <a:pt x="3" y="0"/>
                    </a:moveTo>
                    <a:cubicBezTo>
                      <a:pt x="2" y="0"/>
                      <a:pt x="2" y="1"/>
                      <a:pt x="2" y="3"/>
                    </a:cubicBezTo>
                    <a:cubicBezTo>
                      <a:pt x="1" y="6"/>
                      <a:pt x="1" y="10"/>
                      <a:pt x="1" y="14"/>
                    </a:cubicBezTo>
                    <a:cubicBezTo>
                      <a:pt x="1" y="14"/>
                      <a:pt x="1" y="14"/>
                      <a:pt x="1" y="14"/>
                    </a:cubicBezTo>
                    <a:cubicBezTo>
                      <a:pt x="0" y="14"/>
                      <a:pt x="0" y="15"/>
                      <a:pt x="0" y="16"/>
                    </a:cubicBezTo>
                    <a:cubicBezTo>
                      <a:pt x="0" y="21"/>
                      <a:pt x="0" y="29"/>
                      <a:pt x="0" y="36"/>
                    </a:cubicBezTo>
                    <a:cubicBezTo>
                      <a:pt x="0" y="40"/>
                      <a:pt x="0" y="43"/>
                      <a:pt x="0" y="46"/>
                    </a:cubicBezTo>
                    <a:cubicBezTo>
                      <a:pt x="0" y="48"/>
                      <a:pt x="1" y="50"/>
                      <a:pt x="1" y="50"/>
                    </a:cubicBezTo>
                    <a:cubicBezTo>
                      <a:pt x="1" y="50"/>
                      <a:pt x="1" y="50"/>
                      <a:pt x="1" y="50"/>
                    </a:cubicBezTo>
                    <a:cubicBezTo>
                      <a:pt x="2" y="46"/>
                      <a:pt x="3" y="36"/>
                      <a:pt x="4" y="25"/>
                    </a:cubicBezTo>
                    <a:cubicBezTo>
                      <a:pt x="4" y="14"/>
                      <a:pt x="3" y="2"/>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7" name="Freeform 389"/>
              <p:cNvSpPr>
                <a:spLocks noEditPoints="1"/>
              </p:cNvSpPr>
              <p:nvPr/>
            </p:nvSpPr>
            <p:spPr bwMode="auto">
              <a:xfrm>
                <a:off x="2236" y="2210"/>
                <a:ext cx="7" cy="90"/>
              </a:xfrm>
              <a:custGeom>
                <a:avLst/>
                <a:gdLst>
                  <a:gd name="T0" fmla="*/ 3 w 5"/>
                  <a:gd name="T1" fmla="*/ 7 h 58"/>
                  <a:gd name="T2" fmla="*/ 3 w 5"/>
                  <a:gd name="T3" fmla="*/ 4 h 58"/>
                  <a:gd name="T4" fmla="*/ 4 w 5"/>
                  <a:gd name="T5" fmla="*/ 4 h 58"/>
                  <a:gd name="T6" fmla="*/ 4 w 5"/>
                  <a:gd name="T7" fmla="*/ 4 h 58"/>
                  <a:gd name="T8" fmla="*/ 4 w 5"/>
                  <a:gd name="T9" fmla="*/ 5 h 58"/>
                  <a:gd name="T10" fmla="*/ 5 w 5"/>
                  <a:gd name="T11" fmla="*/ 29 h 58"/>
                  <a:gd name="T12" fmla="*/ 2 w 5"/>
                  <a:gd name="T13" fmla="*/ 54 h 58"/>
                  <a:gd name="T14" fmla="*/ 2 w 5"/>
                  <a:gd name="T15" fmla="*/ 54 h 58"/>
                  <a:gd name="T16" fmla="*/ 2 w 5"/>
                  <a:gd name="T17" fmla="*/ 54 h 58"/>
                  <a:gd name="T18" fmla="*/ 1 w 5"/>
                  <a:gd name="T19" fmla="*/ 50 h 58"/>
                  <a:gd name="T20" fmla="*/ 1 w 5"/>
                  <a:gd name="T21" fmla="*/ 40 h 58"/>
                  <a:gd name="T22" fmla="*/ 1 w 5"/>
                  <a:gd name="T23" fmla="*/ 20 h 58"/>
                  <a:gd name="T24" fmla="*/ 2 w 5"/>
                  <a:gd name="T25" fmla="*/ 18 h 58"/>
                  <a:gd name="T26" fmla="*/ 2 w 5"/>
                  <a:gd name="T27" fmla="*/ 18 h 58"/>
                  <a:gd name="T28" fmla="*/ 3 w 5"/>
                  <a:gd name="T29" fmla="*/ 7 h 58"/>
                  <a:gd name="T30" fmla="*/ 3 w 5"/>
                  <a:gd name="T31" fmla="*/ 0 h 58"/>
                  <a:gd name="T32" fmla="*/ 1 w 5"/>
                  <a:gd name="T33" fmla="*/ 19 h 58"/>
                  <a:gd name="T34" fmla="*/ 1 w 5"/>
                  <a:gd name="T35" fmla="*/ 58 h 58"/>
                  <a:gd name="T36" fmla="*/ 2 w 5"/>
                  <a:gd name="T37" fmla="*/ 58 h 58"/>
                  <a:gd name="T38" fmla="*/ 2 w 5"/>
                  <a:gd name="T39" fmla="*/ 58 h 58"/>
                  <a:gd name="T40" fmla="*/ 4 w 5"/>
                  <a:gd name="T41" fmla="*/ 42 h 58"/>
                  <a:gd name="T42" fmla="*/ 4 w 5"/>
                  <a:gd name="T43" fmla="*/ 39 h 58"/>
                  <a:gd name="T44" fmla="*/ 4 w 5"/>
                  <a:gd name="T45" fmla="*/ 1 h 58"/>
                  <a:gd name="T46" fmla="*/ 4 w 5"/>
                  <a:gd name="T47" fmla="*/ 1 h 58"/>
                  <a:gd name="T48" fmla="*/ 4 w 5"/>
                  <a:gd name="T49" fmla="*/ 0 h 58"/>
                  <a:gd name="T50" fmla="*/ 3 w 5"/>
                  <a:gd name="T5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58">
                    <a:moveTo>
                      <a:pt x="3" y="7"/>
                    </a:moveTo>
                    <a:cubicBezTo>
                      <a:pt x="3" y="5"/>
                      <a:pt x="3" y="4"/>
                      <a:pt x="3" y="4"/>
                    </a:cubicBezTo>
                    <a:cubicBezTo>
                      <a:pt x="3" y="4"/>
                      <a:pt x="3" y="4"/>
                      <a:pt x="4" y="4"/>
                    </a:cubicBezTo>
                    <a:cubicBezTo>
                      <a:pt x="4" y="4"/>
                      <a:pt x="4" y="4"/>
                      <a:pt x="4" y="4"/>
                    </a:cubicBezTo>
                    <a:cubicBezTo>
                      <a:pt x="4" y="4"/>
                      <a:pt x="4" y="5"/>
                      <a:pt x="4" y="5"/>
                    </a:cubicBezTo>
                    <a:cubicBezTo>
                      <a:pt x="5" y="10"/>
                      <a:pt x="5" y="20"/>
                      <a:pt x="5" y="29"/>
                    </a:cubicBezTo>
                    <a:cubicBezTo>
                      <a:pt x="4" y="40"/>
                      <a:pt x="3" y="50"/>
                      <a:pt x="2" y="54"/>
                    </a:cubicBezTo>
                    <a:cubicBezTo>
                      <a:pt x="2" y="54"/>
                      <a:pt x="2" y="54"/>
                      <a:pt x="2" y="54"/>
                    </a:cubicBezTo>
                    <a:cubicBezTo>
                      <a:pt x="2" y="54"/>
                      <a:pt x="2" y="54"/>
                      <a:pt x="2" y="54"/>
                    </a:cubicBezTo>
                    <a:cubicBezTo>
                      <a:pt x="2" y="54"/>
                      <a:pt x="1" y="52"/>
                      <a:pt x="1" y="50"/>
                    </a:cubicBezTo>
                    <a:cubicBezTo>
                      <a:pt x="1" y="47"/>
                      <a:pt x="1" y="44"/>
                      <a:pt x="1" y="40"/>
                    </a:cubicBezTo>
                    <a:cubicBezTo>
                      <a:pt x="1" y="33"/>
                      <a:pt x="1" y="25"/>
                      <a:pt x="1" y="20"/>
                    </a:cubicBezTo>
                    <a:cubicBezTo>
                      <a:pt x="1" y="19"/>
                      <a:pt x="1" y="18"/>
                      <a:pt x="2" y="18"/>
                    </a:cubicBezTo>
                    <a:cubicBezTo>
                      <a:pt x="2" y="18"/>
                      <a:pt x="2" y="18"/>
                      <a:pt x="2" y="18"/>
                    </a:cubicBezTo>
                    <a:cubicBezTo>
                      <a:pt x="2" y="14"/>
                      <a:pt x="2" y="10"/>
                      <a:pt x="3" y="7"/>
                    </a:cubicBezTo>
                    <a:moveTo>
                      <a:pt x="3" y="0"/>
                    </a:moveTo>
                    <a:cubicBezTo>
                      <a:pt x="2" y="1"/>
                      <a:pt x="1" y="14"/>
                      <a:pt x="1" y="19"/>
                    </a:cubicBezTo>
                    <a:cubicBezTo>
                      <a:pt x="0" y="30"/>
                      <a:pt x="0" y="51"/>
                      <a:pt x="1" y="58"/>
                    </a:cubicBezTo>
                    <a:cubicBezTo>
                      <a:pt x="2" y="58"/>
                      <a:pt x="2" y="58"/>
                      <a:pt x="2" y="58"/>
                    </a:cubicBezTo>
                    <a:cubicBezTo>
                      <a:pt x="2" y="58"/>
                      <a:pt x="2" y="58"/>
                      <a:pt x="2" y="58"/>
                    </a:cubicBezTo>
                    <a:cubicBezTo>
                      <a:pt x="3" y="56"/>
                      <a:pt x="4" y="50"/>
                      <a:pt x="4" y="42"/>
                    </a:cubicBezTo>
                    <a:cubicBezTo>
                      <a:pt x="4" y="41"/>
                      <a:pt x="4" y="40"/>
                      <a:pt x="4" y="39"/>
                    </a:cubicBezTo>
                    <a:cubicBezTo>
                      <a:pt x="5" y="25"/>
                      <a:pt x="5" y="8"/>
                      <a:pt x="4" y="1"/>
                    </a:cubicBezTo>
                    <a:cubicBezTo>
                      <a:pt x="4" y="1"/>
                      <a:pt x="4" y="1"/>
                      <a:pt x="4" y="1"/>
                    </a:cubicBezTo>
                    <a:cubicBezTo>
                      <a:pt x="4" y="1"/>
                      <a:pt x="4" y="1"/>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8" name="Freeform 390"/>
              <p:cNvSpPr>
                <a:spLocks/>
              </p:cNvSpPr>
              <p:nvPr/>
            </p:nvSpPr>
            <p:spPr bwMode="auto">
              <a:xfrm>
                <a:off x="2239" y="2242"/>
                <a:ext cx="3" cy="25"/>
              </a:xfrm>
              <a:custGeom>
                <a:avLst/>
                <a:gdLst>
                  <a:gd name="T0" fmla="*/ 1 w 2"/>
                  <a:gd name="T1" fmla="*/ 0 h 16"/>
                  <a:gd name="T2" fmla="*/ 1 w 2"/>
                  <a:gd name="T3" fmla="*/ 5 h 16"/>
                  <a:gd name="T4" fmla="*/ 1 w 2"/>
                  <a:gd name="T5" fmla="*/ 5 h 16"/>
                  <a:gd name="T6" fmla="*/ 0 w 2"/>
                  <a:gd name="T7" fmla="*/ 13 h 16"/>
                  <a:gd name="T8" fmla="*/ 0 w 2"/>
                  <a:gd name="T9" fmla="*/ 15 h 16"/>
                  <a:gd name="T10" fmla="*/ 1 w 2"/>
                  <a:gd name="T11" fmla="*/ 16 h 16"/>
                  <a:gd name="T12" fmla="*/ 1 w 2"/>
                  <a:gd name="T13" fmla="*/ 16 h 16"/>
                  <a:gd name="T14" fmla="*/ 2 w 2"/>
                  <a:gd name="T15" fmla="*/ 8 h 16"/>
                  <a:gd name="T16" fmla="*/ 1 w 2"/>
                  <a:gd name="T17" fmla="*/ 0 h 16"/>
                  <a:gd name="T18" fmla="*/ 1 w 2"/>
                  <a:gd name="T19" fmla="*/ 0 h 16"/>
                  <a:gd name="T20" fmla="*/ 1 w 2"/>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6">
                    <a:moveTo>
                      <a:pt x="1" y="0"/>
                    </a:moveTo>
                    <a:cubicBezTo>
                      <a:pt x="1" y="0"/>
                      <a:pt x="1" y="3"/>
                      <a:pt x="1" y="5"/>
                    </a:cubicBezTo>
                    <a:cubicBezTo>
                      <a:pt x="1" y="5"/>
                      <a:pt x="1" y="5"/>
                      <a:pt x="1" y="5"/>
                    </a:cubicBezTo>
                    <a:cubicBezTo>
                      <a:pt x="0" y="7"/>
                      <a:pt x="0" y="10"/>
                      <a:pt x="0" y="13"/>
                    </a:cubicBezTo>
                    <a:cubicBezTo>
                      <a:pt x="0" y="14"/>
                      <a:pt x="0" y="14"/>
                      <a:pt x="0" y="15"/>
                    </a:cubicBezTo>
                    <a:cubicBezTo>
                      <a:pt x="1" y="16"/>
                      <a:pt x="1" y="16"/>
                      <a:pt x="1" y="16"/>
                    </a:cubicBezTo>
                    <a:cubicBezTo>
                      <a:pt x="1" y="16"/>
                      <a:pt x="1" y="16"/>
                      <a:pt x="1" y="16"/>
                    </a:cubicBezTo>
                    <a:cubicBezTo>
                      <a:pt x="1" y="16"/>
                      <a:pt x="1" y="12"/>
                      <a:pt x="2" y="8"/>
                    </a:cubicBezTo>
                    <a:cubicBezTo>
                      <a:pt x="2" y="5"/>
                      <a:pt x="2" y="2"/>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9" name="Freeform 391"/>
              <p:cNvSpPr>
                <a:spLocks noEditPoints="1"/>
              </p:cNvSpPr>
              <p:nvPr/>
            </p:nvSpPr>
            <p:spPr bwMode="auto">
              <a:xfrm>
                <a:off x="2239" y="2236"/>
                <a:ext cx="3" cy="37"/>
              </a:xfrm>
              <a:custGeom>
                <a:avLst/>
                <a:gdLst>
                  <a:gd name="T0" fmla="*/ 1 w 2"/>
                  <a:gd name="T1" fmla="*/ 9 h 24"/>
                  <a:gd name="T2" fmla="*/ 1 w 2"/>
                  <a:gd name="T3" fmla="*/ 9 h 24"/>
                  <a:gd name="T4" fmla="*/ 1 w 2"/>
                  <a:gd name="T5" fmla="*/ 4 h 24"/>
                  <a:gd name="T6" fmla="*/ 1 w 2"/>
                  <a:gd name="T7" fmla="*/ 4 h 24"/>
                  <a:gd name="T8" fmla="*/ 1 w 2"/>
                  <a:gd name="T9" fmla="*/ 4 h 24"/>
                  <a:gd name="T10" fmla="*/ 2 w 2"/>
                  <a:gd name="T11" fmla="*/ 12 h 24"/>
                  <a:gd name="T12" fmla="*/ 1 w 2"/>
                  <a:gd name="T13" fmla="*/ 20 h 24"/>
                  <a:gd name="T14" fmla="*/ 1 w 2"/>
                  <a:gd name="T15" fmla="*/ 20 h 24"/>
                  <a:gd name="T16" fmla="*/ 0 w 2"/>
                  <a:gd name="T17" fmla="*/ 19 h 24"/>
                  <a:gd name="T18" fmla="*/ 0 w 2"/>
                  <a:gd name="T19" fmla="*/ 17 h 24"/>
                  <a:gd name="T20" fmla="*/ 1 w 2"/>
                  <a:gd name="T21" fmla="*/ 9 h 24"/>
                  <a:gd name="T22" fmla="*/ 1 w 2"/>
                  <a:gd name="T23" fmla="*/ 0 h 24"/>
                  <a:gd name="T24" fmla="*/ 1 w 2"/>
                  <a:gd name="T25" fmla="*/ 0 h 24"/>
                  <a:gd name="T26" fmla="*/ 1 w 2"/>
                  <a:gd name="T27" fmla="*/ 1 h 24"/>
                  <a:gd name="T28" fmla="*/ 0 w 2"/>
                  <a:gd name="T29" fmla="*/ 6 h 24"/>
                  <a:gd name="T30" fmla="*/ 0 w 2"/>
                  <a:gd name="T31" fmla="*/ 7 h 24"/>
                  <a:gd name="T32" fmla="*/ 0 w 2"/>
                  <a:gd name="T33" fmla="*/ 7 h 24"/>
                  <a:gd name="T34" fmla="*/ 0 w 2"/>
                  <a:gd name="T35" fmla="*/ 7 h 24"/>
                  <a:gd name="T36" fmla="*/ 0 w 2"/>
                  <a:gd name="T37" fmla="*/ 7 h 24"/>
                  <a:gd name="T38" fmla="*/ 0 w 2"/>
                  <a:gd name="T39" fmla="*/ 24 h 24"/>
                  <a:gd name="T40" fmla="*/ 1 w 2"/>
                  <a:gd name="T41" fmla="*/ 24 h 24"/>
                  <a:gd name="T42" fmla="*/ 1 w 2"/>
                  <a:gd name="T43" fmla="*/ 24 h 24"/>
                  <a:gd name="T44" fmla="*/ 1 w 2"/>
                  <a:gd name="T45" fmla="*/ 24 h 24"/>
                  <a:gd name="T46" fmla="*/ 2 w 2"/>
                  <a:gd name="T47" fmla="*/ 12 h 24"/>
                  <a:gd name="T48" fmla="*/ 1 w 2"/>
                  <a:gd name="T49" fmla="*/ 0 h 24"/>
                  <a:gd name="T50" fmla="*/ 1 w 2"/>
                  <a:gd name="T5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24">
                    <a:moveTo>
                      <a:pt x="1" y="9"/>
                    </a:moveTo>
                    <a:cubicBezTo>
                      <a:pt x="1" y="9"/>
                      <a:pt x="1" y="9"/>
                      <a:pt x="1" y="9"/>
                    </a:cubicBezTo>
                    <a:cubicBezTo>
                      <a:pt x="1" y="7"/>
                      <a:pt x="1" y="4"/>
                      <a:pt x="1" y="4"/>
                    </a:cubicBezTo>
                    <a:cubicBezTo>
                      <a:pt x="1" y="4"/>
                      <a:pt x="1" y="4"/>
                      <a:pt x="1" y="4"/>
                    </a:cubicBezTo>
                    <a:cubicBezTo>
                      <a:pt x="1" y="4"/>
                      <a:pt x="1" y="4"/>
                      <a:pt x="1" y="4"/>
                    </a:cubicBezTo>
                    <a:cubicBezTo>
                      <a:pt x="2" y="6"/>
                      <a:pt x="2" y="9"/>
                      <a:pt x="2" y="12"/>
                    </a:cubicBezTo>
                    <a:cubicBezTo>
                      <a:pt x="1" y="16"/>
                      <a:pt x="1" y="20"/>
                      <a:pt x="1" y="20"/>
                    </a:cubicBezTo>
                    <a:cubicBezTo>
                      <a:pt x="1" y="20"/>
                      <a:pt x="1" y="20"/>
                      <a:pt x="1" y="20"/>
                    </a:cubicBezTo>
                    <a:cubicBezTo>
                      <a:pt x="1" y="20"/>
                      <a:pt x="1" y="20"/>
                      <a:pt x="0" y="19"/>
                    </a:cubicBezTo>
                    <a:cubicBezTo>
                      <a:pt x="0" y="18"/>
                      <a:pt x="0" y="18"/>
                      <a:pt x="0" y="17"/>
                    </a:cubicBezTo>
                    <a:cubicBezTo>
                      <a:pt x="0" y="14"/>
                      <a:pt x="0" y="11"/>
                      <a:pt x="1" y="9"/>
                    </a:cubicBezTo>
                    <a:moveTo>
                      <a:pt x="1" y="0"/>
                    </a:moveTo>
                    <a:cubicBezTo>
                      <a:pt x="1" y="0"/>
                      <a:pt x="1" y="0"/>
                      <a:pt x="1" y="0"/>
                    </a:cubicBezTo>
                    <a:cubicBezTo>
                      <a:pt x="1" y="0"/>
                      <a:pt x="1" y="0"/>
                      <a:pt x="1" y="1"/>
                    </a:cubicBezTo>
                    <a:cubicBezTo>
                      <a:pt x="1" y="2"/>
                      <a:pt x="1" y="4"/>
                      <a:pt x="0" y="6"/>
                    </a:cubicBezTo>
                    <a:cubicBezTo>
                      <a:pt x="0" y="6"/>
                      <a:pt x="0" y="6"/>
                      <a:pt x="0" y="7"/>
                    </a:cubicBezTo>
                    <a:cubicBezTo>
                      <a:pt x="0" y="7"/>
                      <a:pt x="0" y="7"/>
                      <a:pt x="0" y="7"/>
                    </a:cubicBezTo>
                    <a:cubicBezTo>
                      <a:pt x="0" y="7"/>
                      <a:pt x="0" y="7"/>
                      <a:pt x="0" y="7"/>
                    </a:cubicBezTo>
                    <a:cubicBezTo>
                      <a:pt x="0" y="7"/>
                      <a:pt x="0" y="7"/>
                      <a:pt x="0" y="7"/>
                    </a:cubicBezTo>
                    <a:cubicBezTo>
                      <a:pt x="0" y="12"/>
                      <a:pt x="0" y="21"/>
                      <a:pt x="0" y="24"/>
                    </a:cubicBezTo>
                    <a:cubicBezTo>
                      <a:pt x="1" y="24"/>
                      <a:pt x="1" y="24"/>
                      <a:pt x="1" y="24"/>
                    </a:cubicBezTo>
                    <a:cubicBezTo>
                      <a:pt x="1" y="24"/>
                      <a:pt x="1" y="24"/>
                      <a:pt x="1" y="24"/>
                    </a:cubicBezTo>
                    <a:cubicBezTo>
                      <a:pt x="1" y="24"/>
                      <a:pt x="1" y="24"/>
                      <a:pt x="1" y="24"/>
                    </a:cubicBezTo>
                    <a:cubicBezTo>
                      <a:pt x="1" y="23"/>
                      <a:pt x="2" y="17"/>
                      <a:pt x="2" y="12"/>
                    </a:cubicBezTo>
                    <a:cubicBezTo>
                      <a:pt x="2" y="6"/>
                      <a:pt x="2" y="1"/>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0" name="Freeform 392"/>
              <p:cNvSpPr>
                <a:spLocks noEditPoints="1"/>
              </p:cNvSpPr>
              <p:nvPr/>
            </p:nvSpPr>
            <p:spPr bwMode="auto">
              <a:xfrm>
                <a:off x="674" y="2498"/>
                <a:ext cx="1548" cy="1390"/>
              </a:xfrm>
              <a:custGeom>
                <a:avLst/>
                <a:gdLst>
                  <a:gd name="T0" fmla="*/ 0 w 997"/>
                  <a:gd name="T1" fmla="*/ 895 h 895"/>
                  <a:gd name="T2" fmla="*/ 189 w 997"/>
                  <a:gd name="T3" fmla="*/ 871 h 895"/>
                  <a:gd name="T4" fmla="*/ 193 w 997"/>
                  <a:gd name="T5" fmla="*/ 870 h 895"/>
                  <a:gd name="T6" fmla="*/ 328 w 997"/>
                  <a:gd name="T7" fmla="*/ 830 h 895"/>
                  <a:gd name="T8" fmla="*/ 480 w 997"/>
                  <a:gd name="T9" fmla="*/ 758 h 895"/>
                  <a:gd name="T10" fmla="*/ 479 w 997"/>
                  <a:gd name="T11" fmla="*/ 759 h 895"/>
                  <a:gd name="T12" fmla="*/ 480 w 997"/>
                  <a:gd name="T13" fmla="*/ 758 h 895"/>
                  <a:gd name="T14" fmla="*/ 527 w 997"/>
                  <a:gd name="T15" fmla="*/ 729 h 895"/>
                  <a:gd name="T16" fmla="*/ 527 w 997"/>
                  <a:gd name="T17" fmla="*/ 730 h 895"/>
                  <a:gd name="T18" fmla="*/ 619 w 997"/>
                  <a:gd name="T19" fmla="*/ 661 h 895"/>
                  <a:gd name="T20" fmla="*/ 621 w 997"/>
                  <a:gd name="T21" fmla="*/ 660 h 895"/>
                  <a:gd name="T22" fmla="*/ 642 w 997"/>
                  <a:gd name="T23" fmla="*/ 641 h 895"/>
                  <a:gd name="T24" fmla="*/ 642 w 997"/>
                  <a:gd name="T25" fmla="*/ 641 h 895"/>
                  <a:gd name="T26" fmla="*/ 691 w 997"/>
                  <a:gd name="T27" fmla="*/ 594 h 895"/>
                  <a:gd name="T28" fmla="*/ 717 w 997"/>
                  <a:gd name="T29" fmla="*/ 555 h 895"/>
                  <a:gd name="T30" fmla="*/ 714 w 997"/>
                  <a:gd name="T31" fmla="*/ 558 h 895"/>
                  <a:gd name="T32" fmla="*/ 713 w 997"/>
                  <a:gd name="T33" fmla="*/ 560 h 895"/>
                  <a:gd name="T34" fmla="*/ 705 w 997"/>
                  <a:gd name="T35" fmla="*/ 577 h 895"/>
                  <a:gd name="T36" fmla="*/ 717 w 997"/>
                  <a:gd name="T37" fmla="*/ 555 h 895"/>
                  <a:gd name="T38" fmla="*/ 722 w 997"/>
                  <a:gd name="T39" fmla="*/ 532 h 895"/>
                  <a:gd name="T40" fmla="*/ 715 w 997"/>
                  <a:gd name="T41" fmla="*/ 554 h 895"/>
                  <a:gd name="T42" fmla="*/ 717 w 997"/>
                  <a:gd name="T43" fmla="*/ 554 h 895"/>
                  <a:gd name="T44" fmla="*/ 735 w 997"/>
                  <a:gd name="T45" fmla="*/ 520 h 895"/>
                  <a:gd name="T46" fmla="*/ 735 w 997"/>
                  <a:gd name="T47" fmla="*/ 519 h 895"/>
                  <a:gd name="T48" fmla="*/ 794 w 997"/>
                  <a:gd name="T49" fmla="*/ 450 h 895"/>
                  <a:gd name="T50" fmla="*/ 792 w 997"/>
                  <a:gd name="T51" fmla="*/ 453 h 895"/>
                  <a:gd name="T52" fmla="*/ 773 w 997"/>
                  <a:gd name="T53" fmla="*/ 477 h 895"/>
                  <a:gd name="T54" fmla="*/ 813 w 997"/>
                  <a:gd name="T55" fmla="*/ 427 h 895"/>
                  <a:gd name="T56" fmla="*/ 813 w 997"/>
                  <a:gd name="T57" fmla="*/ 426 h 895"/>
                  <a:gd name="T58" fmla="*/ 815 w 997"/>
                  <a:gd name="T59" fmla="*/ 422 h 895"/>
                  <a:gd name="T60" fmla="*/ 845 w 997"/>
                  <a:gd name="T61" fmla="*/ 381 h 895"/>
                  <a:gd name="T62" fmla="*/ 903 w 997"/>
                  <a:gd name="T63" fmla="*/ 280 h 895"/>
                  <a:gd name="T64" fmla="*/ 865 w 997"/>
                  <a:gd name="T65" fmla="*/ 348 h 895"/>
                  <a:gd name="T66" fmla="*/ 847 w 997"/>
                  <a:gd name="T67" fmla="*/ 376 h 895"/>
                  <a:gd name="T68" fmla="*/ 867 w 997"/>
                  <a:gd name="T69" fmla="*/ 346 h 895"/>
                  <a:gd name="T70" fmla="*/ 926 w 997"/>
                  <a:gd name="T71" fmla="*/ 232 h 895"/>
                  <a:gd name="T72" fmla="*/ 928 w 997"/>
                  <a:gd name="T73" fmla="*/ 227 h 895"/>
                  <a:gd name="T74" fmla="*/ 953 w 997"/>
                  <a:gd name="T75" fmla="*/ 164 h 895"/>
                  <a:gd name="T76" fmla="*/ 963 w 997"/>
                  <a:gd name="T77" fmla="*/ 134 h 895"/>
                  <a:gd name="T78" fmla="*/ 963 w 997"/>
                  <a:gd name="T79" fmla="*/ 136 h 895"/>
                  <a:gd name="T80" fmla="*/ 980 w 997"/>
                  <a:gd name="T81" fmla="*/ 76 h 895"/>
                  <a:gd name="T82" fmla="*/ 981 w 997"/>
                  <a:gd name="T83" fmla="*/ 73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7" h="895">
                    <a:moveTo>
                      <a:pt x="189" y="871"/>
                    </a:moveTo>
                    <a:cubicBezTo>
                      <a:pt x="127" y="884"/>
                      <a:pt x="64" y="892"/>
                      <a:pt x="0" y="894"/>
                    </a:cubicBezTo>
                    <a:cubicBezTo>
                      <a:pt x="0" y="895"/>
                      <a:pt x="0" y="895"/>
                      <a:pt x="0" y="895"/>
                    </a:cubicBezTo>
                    <a:cubicBezTo>
                      <a:pt x="63" y="893"/>
                      <a:pt x="126" y="885"/>
                      <a:pt x="188" y="871"/>
                    </a:cubicBezTo>
                    <a:cubicBezTo>
                      <a:pt x="188" y="871"/>
                      <a:pt x="188" y="871"/>
                      <a:pt x="188" y="871"/>
                    </a:cubicBezTo>
                    <a:cubicBezTo>
                      <a:pt x="189" y="871"/>
                      <a:pt x="189" y="871"/>
                      <a:pt x="189" y="871"/>
                    </a:cubicBezTo>
                    <a:moveTo>
                      <a:pt x="329" y="830"/>
                    </a:moveTo>
                    <a:cubicBezTo>
                      <a:pt x="302" y="840"/>
                      <a:pt x="274" y="849"/>
                      <a:pt x="246" y="856"/>
                    </a:cubicBezTo>
                    <a:cubicBezTo>
                      <a:pt x="228" y="861"/>
                      <a:pt x="211" y="866"/>
                      <a:pt x="193" y="870"/>
                    </a:cubicBezTo>
                    <a:cubicBezTo>
                      <a:pt x="192" y="870"/>
                      <a:pt x="192" y="870"/>
                      <a:pt x="192" y="870"/>
                    </a:cubicBezTo>
                    <a:cubicBezTo>
                      <a:pt x="210" y="867"/>
                      <a:pt x="228" y="862"/>
                      <a:pt x="245" y="857"/>
                    </a:cubicBezTo>
                    <a:cubicBezTo>
                      <a:pt x="273" y="849"/>
                      <a:pt x="301" y="840"/>
                      <a:pt x="328" y="830"/>
                    </a:cubicBezTo>
                    <a:cubicBezTo>
                      <a:pt x="328" y="830"/>
                      <a:pt x="328" y="830"/>
                      <a:pt x="328" y="830"/>
                    </a:cubicBezTo>
                    <a:cubicBezTo>
                      <a:pt x="329" y="830"/>
                      <a:pt x="329" y="830"/>
                      <a:pt x="329" y="830"/>
                    </a:cubicBezTo>
                    <a:moveTo>
                      <a:pt x="480" y="758"/>
                    </a:moveTo>
                    <a:cubicBezTo>
                      <a:pt x="433" y="785"/>
                      <a:pt x="384" y="809"/>
                      <a:pt x="332" y="828"/>
                    </a:cubicBezTo>
                    <a:cubicBezTo>
                      <a:pt x="332" y="829"/>
                      <a:pt x="332" y="829"/>
                      <a:pt x="332" y="829"/>
                    </a:cubicBezTo>
                    <a:cubicBezTo>
                      <a:pt x="383" y="810"/>
                      <a:pt x="432" y="786"/>
                      <a:pt x="479" y="759"/>
                    </a:cubicBezTo>
                    <a:cubicBezTo>
                      <a:pt x="479" y="759"/>
                      <a:pt x="479" y="759"/>
                      <a:pt x="479" y="759"/>
                    </a:cubicBezTo>
                    <a:cubicBezTo>
                      <a:pt x="480" y="759"/>
                      <a:pt x="480" y="759"/>
                      <a:pt x="480" y="759"/>
                    </a:cubicBezTo>
                    <a:cubicBezTo>
                      <a:pt x="480" y="758"/>
                      <a:pt x="480" y="758"/>
                      <a:pt x="480" y="758"/>
                    </a:cubicBezTo>
                    <a:moveTo>
                      <a:pt x="619" y="661"/>
                    </a:moveTo>
                    <a:cubicBezTo>
                      <a:pt x="590" y="686"/>
                      <a:pt x="559" y="708"/>
                      <a:pt x="527" y="729"/>
                    </a:cubicBezTo>
                    <a:cubicBezTo>
                      <a:pt x="527" y="729"/>
                      <a:pt x="527" y="729"/>
                      <a:pt x="527" y="729"/>
                    </a:cubicBezTo>
                    <a:cubicBezTo>
                      <a:pt x="527" y="729"/>
                      <a:pt x="527" y="729"/>
                      <a:pt x="527" y="729"/>
                    </a:cubicBezTo>
                    <a:cubicBezTo>
                      <a:pt x="527" y="729"/>
                      <a:pt x="527" y="729"/>
                      <a:pt x="527" y="730"/>
                    </a:cubicBezTo>
                    <a:cubicBezTo>
                      <a:pt x="527" y="730"/>
                      <a:pt x="527" y="730"/>
                      <a:pt x="527" y="730"/>
                    </a:cubicBezTo>
                    <a:cubicBezTo>
                      <a:pt x="558" y="709"/>
                      <a:pt x="589" y="686"/>
                      <a:pt x="618" y="662"/>
                    </a:cubicBezTo>
                    <a:cubicBezTo>
                      <a:pt x="618" y="662"/>
                      <a:pt x="618" y="662"/>
                      <a:pt x="618" y="662"/>
                    </a:cubicBezTo>
                    <a:cubicBezTo>
                      <a:pt x="619" y="661"/>
                      <a:pt x="619" y="661"/>
                      <a:pt x="619" y="661"/>
                    </a:cubicBezTo>
                    <a:moveTo>
                      <a:pt x="636" y="646"/>
                    </a:moveTo>
                    <a:cubicBezTo>
                      <a:pt x="631" y="650"/>
                      <a:pt x="627" y="655"/>
                      <a:pt x="622" y="659"/>
                    </a:cubicBezTo>
                    <a:cubicBezTo>
                      <a:pt x="621" y="660"/>
                      <a:pt x="621" y="660"/>
                      <a:pt x="621" y="660"/>
                    </a:cubicBezTo>
                    <a:cubicBezTo>
                      <a:pt x="626" y="655"/>
                      <a:pt x="631" y="651"/>
                      <a:pt x="636" y="647"/>
                    </a:cubicBezTo>
                    <a:cubicBezTo>
                      <a:pt x="636" y="646"/>
                      <a:pt x="636" y="646"/>
                      <a:pt x="636" y="646"/>
                    </a:cubicBezTo>
                    <a:moveTo>
                      <a:pt x="642" y="641"/>
                    </a:moveTo>
                    <a:cubicBezTo>
                      <a:pt x="636" y="646"/>
                      <a:pt x="636" y="646"/>
                      <a:pt x="636" y="646"/>
                    </a:cubicBezTo>
                    <a:cubicBezTo>
                      <a:pt x="638" y="645"/>
                      <a:pt x="640" y="643"/>
                      <a:pt x="641" y="642"/>
                    </a:cubicBezTo>
                    <a:cubicBezTo>
                      <a:pt x="641" y="642"/>
                      <a:pt x="641" y="642"/>
                      <a:pt x="642" y="641"/>
                    </a:cubicBezTo>
                    <a:moveTo>
                      <a:pt x="701" y="583"/>
                    </a:moveTo>
                    <a:cubicBezTo>
                      <a:pt x="700" y="584"/>
                      <a:pt x="699" y="585"/>
                      <a:pt x="698" y="586"/>
                    </a:cubicBezTo>
                    <a:cubicBezTo>
                      <a:pt x="696" y="589"/>
                      <a:pt x="694" y="592"/>
                      <a:pt x="691" y="594"/>
                    </a:cubicBezTo>
                    <a:cubicBezTo>
                      <a:pt x="692" y="593"/>
                      <a:pt x="693" y="592"/>
                      <a:pt x="694" y="591"/>
                    </a:cubicBezTo>
                    <a:cubicBezTo>
                      <a:pt x="697" y="589"/>
                      <a:pt x="699" y="586"/>
                      <a:pt x="701" y="583"/>
                    </a:cubicBezTo>
                    <a:moveTo>
                      <a:pt x="717" y="555"/>
                    </a:moveTo>
                    <a:cubicBezTo>
                      <a:pt x="716" y="556"/>
                      <a:pt x="715" y="557"/>
                      <a:pt x="714" y="558"/>
                    </a:cubicBezTo>
                    <a:cubicBezTo>
                      <a:pt x="714" y="558"/>
                      <a:pt x="714" y="558"/>
                      <a:pt x="714" y="558"/>
                    </a:cubicBezTo>
                    <a:cubicBezTo>
                      <a:pt x="714" y="558"/>
                      <a:pt x="714" y="558"/>
                      <a:pt x="714" y="558"/>
                    </a:cubicBezTo>
                    <a:cubicBezTo>
                      <a:pt x="714" y="558"/>
                      <a:pt x="714" y="558"/>
                      <a:pt x="714" y="558"/>
                    </a:cubicBezTo>
                    <a:cubicBezTo>
                      <a:pt x="714" y="558"/>
                      <a:pt x="714" y="558"/>
                      <a:pt x="714" y="558"/>
                    </a:cubicBezTo>
                    <a:cubicBezTo>
                      <a:pt x="714" y="559"/>
                      <a:pt x="714" y="559"/>
                      <a:pt x="713" y="560"/>
                    </a:cubicBezTo>
                    <a:cubicBezTo>
                      <a:pt x="713" y="560"/>
                      <a:pt x="713" y="560"/>
                      <a:pt x="713" y="560"/>
                    </a:cubicBezTo>
                    <a:cubicBezTo>
                      <a:pt x="711" y="567"/>
                      <a:pt x="708" y="573"/>
                      <a:pt x="704" y="578"/>
                    </a:cubicBezTo>
                    <a:cubicBezTo>
                      <a:pt x="704" y="578"/>
                      <a:pt x="705" y="578"/>
                      <a:pt x="705" y="577"/>
                    </a:cubicBezTo>
                    <a:cubicBezTo>
                      <a:pt x="705" y="577"/>
                      <a:pt x="706" y="576"/>
                      <a:pt x="707" y="576"/>
                    </a:cubicBezTo>
                    <a:cubicBezTo>
                      <a:pt x="710" y="570"/>
                      <a:pt x="714" y="564"/>
                      <a:pt x="716" y="557"/>
                    </a:cubicBezTo>
                    <a:cubicBezTo>
                      <a:pt x="716" y="556"/>
                      <a:pt x="717" y="556"/>
                      <a:pt x="717" y="555"/>
                    </a:cubicBezTo>
                    <a:moveTo>
                      <a:pt x="735" y="519"/>
                    </a:moveTo>
                    <a:cubicBezTo>
                      <a:pt x="731" y="523"/>
                      <a:pt x="727" y="528"/>
                      <a:pt x="722" y="532"/>
                    </a:cubicBezTo>
                    <a:cubicBezTo>
                      <a:pt x="722" y="532"/>
                      <a:pt x="722" y="532"/>
                      <a:pt x="722" y="532"/>
                    </a:cubicBezTo>
                    <a:cubicBezTo>
                      <a:pt x="722" y="533"/>
                      <a:pt x="721" y="534"/>
                      <a:pt x="720" y="535"/>
                    </a:cubicBezTo>
                    <a:cubicBezTo>
                      <a:pt x="719" y="542"/>
                      <a:pt x="718" y="548"/>
                      <a:pt x="715" y="554"/>
                    </a:cubicBezTo>
                    <a:cubicBezTo>
                      <a:pt x="715" y="554"/>
                      <a:pt x="715" y="554"/>
                      <a:pt x="715" y="554"/>
                    </a:cubicBezTo>
                    <a:cubicBezTo>
                      <a:pt x="715" y="555"/>
                      <a:pt x="715" y="556"/>
                      <a:pt x="715" y="557"/>
                    </a:cubicBezTo>
                    <a:cubicBezTo>
                      <a:pt x="716" y="556"/>
                      <a:pt x="716" y="555"/>
                      <a:pt x="717" y="554"/>
                    </a:cubicBezTo>
                    <a:cubicBezTo>
                      <a:pt x="717" y="554"/>
                      <a:pt x="717" y="554"/>
                      <a:pt x="717" y="554"/>
                    </a:cubicBezTo>
                    <a:cubicBezTo>
                      <a:pt x="718" y="553"/>
                      <a:pt x="718" y="552"/>
                      <a:pt x="718" y="552"/>
                    </a:cubicBezTo>
                    <a:cubicBezTo>
                      <a:pt x="720" y="546"/>
                      <a:pt x="722" y="540"/>
                      <a:pt x="723" y="533"/>
                    </a:cubicBezTo>
                    <a:cubicBezTo>
                      <a:pt x="727" y="529"/>
                      <a:pt x="731" y="524"/>
                      <a:pt x="735" y="520"/>
                    </a:cubicBezTo>
                    <a:cubicBezTo>
                      <a:pt x="735" y="520"/>
                      <a:pt x="735" y="519"/>
                      <a:pt x="735" y="519"/>
                    </a:cubicBezTo>
                    <a:cubicBezTo>
                      <a:pt x="735" y="519"/>
                      <a:pt x="735" y="519"/>
                      <a:pt x="735" y="519"/>
                    </a:cubicBezTo>
                    <a:cubicBezTo>
                      <a:pt x="735" y="519"/>
                      <a:pt x="735" y="519"/>
                      <a:pt x="735" y="519"/>
                    </a:cubicBezTo>
                    <a:cubicBezTo>
                      <a:pt x="735" y="519"/>
                      <a:pt x="735" y="519"/>
                      <a:pt x="735" y="519"/>
                    </a:cubicBezTo>
                    <a:moveTo>
                      <a:pt x="813" y="426"/>
                    </a:moveTo>
                    <a:cubicBezTo>
                      <a:pt x="807" y="434"/>
                      <a:pt x="801" y="442"/>
                      <a:pt x="794" y="450"/>
                    </a:cubicBezTo>
                    <a:cubicBezTo>
                      <a:pt x="794" y="450"/>
                      <a:pt x="794" y="450"/>
                      <a:pt x="794" y="450"/>
                    </a:cubicBezTo>
                    <a:cubicBezTo>
                      <a:pt x="794" y="451"/>
                      <a:pt x="793" y="452"/>
                      <a:pt x="792" y="453"/>
                    </a:cubicBezTo>
                    <a:cubicBezTo>
                      <a:pt x="792" y="453"/>
                      <a:pt x="792" y="453"/>
                      <a:pt x="792" y="453"/>
                    </a:cubicBezTo>
                    <a:cubicBezTo>
                      <a:pt x="792" y="453"/>
                      <a:pt x="792" y="453"/>
                      <a:pt x="792" y="453"/>
                    </a:cubicBezTo>
                    <a:cubicBezTo>
                      <a:pt x="786" y="461"/>
                      <a:pt x="780" y="468"/>
                      <a:pt x="773" y="476"/>
                    </a:cubicBezTo>
                    <a:cubicBezTo>
                      <a:pt x="773" y="477"/>
                      <a:pt x="773" y="477"/>
                      <a:pt x="773" y="477"/>
                    </a:cubicBezTo>
                    <a:cubicBezTo>
                      <a:pt x="779" y="470"/>
                      <a:pt x="786" y="462"/>
                      <a:pt x="792" y="455"/>
                    </a:cubicBezTo>
                    <a:cubicBezTo>
                      <a:pt x="793" y="453"/>
                      <a:pt x="793" y="452"/>
                      <a:pt x="794" y="451"/>
                    </a:cubicBezTo>
                    <a:cubicBezTo>
                      <a:pt x="801" y="443"/>
                      <a:pt x="807" y="435"/>
                      <a:pt x="813" y="427"/>
                    </a:cubicBezTo>
                    <a:cubicBezTo>
                      <a:pt x="813" y="427"/>
                      <a:pt x="813" y="427"/>
                      <a:pt x="813" y="427"/>
                    </a:cubicBezTo>
                    <a:cubicBezTo>
                      <a:pt x="813" y="427"/>
                      <a:pt x="813" y="427"/>
                      <a:pt x="813" y="427"/>
                    </a:cubicBezTo>
                    <a:cubicBezTo>
                      <a:pt x="813" y="427"/>
                      <a:pt x="813" y="426"/>
                      <a:pt x="813" y="426"/>
                    </a:cubicBezTo>
                    <a:cubicBezTo>
                      <a:pt x="813" y="426"/>
                      <a:pt x="813" y="426"/>
                      <a:pt x="813" y="426"/>
                    </a:cubicBezTo>
                    <a:moveTo>
                      <a:pt x="845" y="380"/>
                    </a:moveTo>
                    <a:cubicBezTo>
                      <a:pt x="836" y="394"/>
                      <a:pt x="826" y="408"/>
                      <a:pt x="815" y="422"/>
                    </a:cubicBezTo>
                    <a:cubicBezTo>
                      <a:pt x="815" y="423"/>
                      <a:pt x="815" y="423"/>
                      <a:pt x="815" y="424"/>
                    </a:cubicBezTo>
                    <a:cubicBezTo>
                      <a:pt x="826" y="410"/>
                      <a:pt x="835" y="395"/>
                      <a:pt x="845" y="381"/>
                    </a:cubicBezTo>
                    <a:cubicBezTo>
                      <a:pt x="845" y="381"/>
                      <a:pt x="845" y="381"/>
                      <a:pt x="845" y="381"/>
                    </a:cubicBezTo>
                    <a:cubicBezTo>
                      <a:pt x="845" y="380"/>
                      <a:pt x="845" y="380"/>
                      <a:pt x="845" y="380"/>
                    </a:cubicBezTo>
                    <a:moveTo>
                      <a:pt x="926" y="231"/>
                    </a:moveTo>
                    <a:cubicBezTo>
                      <a:pt x="919" y="247"/>
                      <a:pt x="911" y="264"/>
                      <a:pt x="903" y="280"/>
                    </a:cubicBezTo>
                    <a:cubicBezTo>
                      <a:pt x="892" y="302"/>
                      <a:pt x="880" y="324"/>
                      <a:pt x="867" y="344"/>
                    </a:cubicBezTo>
                    <a:cubicBezTo>
                      <a:pt x="867" y="344"/>
                      <a:pt x="867" y="344"/>
                      <a:pt x="867" y="344"/>
                    </a:cubicBezTo>
                    <a:cubicBezTo>
                      <a:pt x="867" y="345"/>
                      <a:pt x="866" y="347"/>
                      <a:pt x="865" y="348"/>
                    </a:cubicBezTo>
                    <a:cubicBezTo>
                      <a:pt x="865" y="348"/>
                      <a:pt x="865" y="348"/>
                      <a:pt x="865" y="348"/>
                    </a:cubicBezTo>
                    <a:cubicBezTo>
                      <a:pt x="865" y="348"/>
                      <a:pt x="865" y="348"/>
                      <a:pt x="865" y="348"/>
                    </a:cubicBezTo>
                    <a:cubicBezTo>
                      <a:pt x="859" y="357"/>
                      <a:pt x="854" y="367"/>
                      <a:pt x="847" y="376"/>
                    </a:cubicBezTo>
                    <a:cubicBezTo>
                      <a:pt x="847" y="377"/>
                      <a:pt x="847" y="377"/>
                      <a:pt x="847" y="378"/>
                    </a:cubicBezTo>
                    <a:cubicBezTo>
                      <a:pt x="853" y="368"/>
                      <a:pt x="859" y="359"/>
                      <a:pt x="865" y="349"/>
                    </a:cubicBezTo>
                    <a:cubicBezTo>
                      <a:pt x="866" y="348"/>
                      <a:pt x="866" y="347"/>
                      <a:pt x="867" y="346"/>
                    </a:cubicBezTo>
                    <a:cubicBezTo>
                      <a:pt x="880" y="325"/>
                      <a:pt x="891" y="304"/>
                      <a:pt x="903" y="282"/>
                    </a:cubicBezTo>
                    <a:cubicBezTo>
                      <a:pt x="911" y="265"/>
                      <a:pt x="919" y="249"/>
                      <a:pt x="926" y="232"/>
                    </a:cubicBezTo>
                    <a:cubicBezTo>
                      <a:pt x="926" y="232"/>
                      <a:pt x="926" y="232"/>
                      <a:pt x="926" y="232"/>
                    </a:cubicBezTo>
                    <a:cubicBezTo>
                      <a:pt x="926" y="232"/>
                      <a:pt x="926" y="231"/>
                      <a:pt x="926" y="231"/>
                    </a:cubicBezTo>
                    <a:moveTo>
                      <a:pt x="953" y="164"/>
                    </a:moveTo>
                    <a:cubicBezTo>
                      <a:pt x="946" y="185"/>
                      <a:pt x="937" y="206"/>
                      <a:pt x="928" y="227"/>
                    </a:cubicBezTo>
                    <a:cubicBezTo>
                      <a:pt x="928" y="228"/>
                      <a:pt x="928" y="228"/>
                      <a:pt x="928" y="228"/>
                    </a:cubicBezTo>
                    <a:cubicBezTo>
                      <a:pt x="937" y="207"/>
                      <a:pt x="945" y="186"/>
                      <a:pt x="953" y="164"/>
                    </a:cubicBezTo>
                    <a:cubicBezTo>
                      <a:pt x="953" y="164"/>
                      <a:pt x="953" y="164"/>
                      <a:pt x="953" y="164"/>
                    </a:cubicBezTo>
                    <a:cubicBezTo>
                      <a:pt x="953" y="164"/>
                      <a:pt x="953" y="164"/>
                      <a:pt x="953" y="164"/>
                    </a:cubicBezTo>
                    <a:moveTo>
                      <a:pt x="980" y="76"/>
                    </a:moveTo>
                    <a:cubicBezTo>
                      <a:pt x="975" y="95"/>
                      <a:pt x="970" y="115"/>
                      <a:pt x="963" y="134"/>
                    </a:cubicBezTo>
                    <a:cubicBezTo>
                      <a:pt x="963" y="134"/>
                      <a:pt x="963" y="134"/>
                      <a:pt x="963" y="134"/>
                    </a:cubicBezTo>
                    <a:cubicBezTo>
                      <a:pt x="963" y="134"/>
                      <a:pt x="963" y="135"/>
                      <a:pt x="963" y="135"/>
                    </a:cubicBezTo>
                    <a:cubicBezTo>
                      <a:pt x="963" y="135"/>
                      <a:pt x="963" y="136"/>
                      <a:pt x="963" y="136"/>
                    </a:cubicBezTo>
                    <a:cubicBezTo>
                      <a:pt x="969" y="116"/>
                      <a:pt x="975" y="97"/>
                      <a:pt x="980" y="77"/>
                    </a:cubicBezTo>
                    <a:cubicBezTo>
                      <a:pt x="980" y="77"/>
                      <a:pt x="980" y="77"/>
                      <a:pt x="980" y="77"/>
                    </a:cubicBezTo>
                    <a:cubicBezTo>
                      <a:pt x="980" y="76"/>
                      <a:pt x="980" y="76"/>
                      <a:pt x="980" y="76"/>
                    </a:cubicBezTo>
                    <a:moveTo>
                      <a:pt x="997" y="0"/>
                    </a:moveTo>
                    <a:cubicBezTo>
                      <a:pt x="992" y="24"/>
                      <a:pt x="987" y="48"/>
                      <a:pt x="981" y="72"/>
                    </a:cubicBezTo>
                    <a:cubicBezTo>
                      <a:pt x="981" y="72"/>
                      <a:pt x="981" y="73"/>
                      <a:pt x="981" y="73"/>
                    </a:cubicBezTo>
                    <a:cubicBezTo>
                      <a:pt x="987" y="50"/>
                      <a:pt x="992" y="27"/>
                      <a:pt x="996" y="4"/>
                    </a:cubicBezTo>
                    <a:cubicBezTo>
                      <a:pt x="996" y="3"/>
                      <a:pt x="996" y="2"/>
                      <a:pt x="99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1" name="Freeform 393"/>
              <p:cNvSpPr>
                <a:spLocks noEditPoints="1"/>
              </p:cNvSpPr>
              <p:nvPr/>
            </p:nvSpPr>
            <p:spPr bwMode="auto">
              <a:xfrm>
                <a:off x="618" y="2210"/>
                <a:ext cx="1627" cy="1717"/>
              </a:xfrm>
              <a:custGeom>
                <a:avLst/>
                <a:gdLst>
                  <a:gd name="T0" fmla="*/ 0 w 1048"/>
                  <a:gd name="T1" fmla="*/ 1106 h 1106"/>
                  <a:gd name="T2" fmla="*/ 80 w 1048"/>
                  <a:gd name="T3" fmla="*/ 1100 h 1106"/>
                  <a:gd name="T4" fmla="*/ 85 w 1048"/>
                  <a:gd name="T5" fmla="*/ 1099 h 1106"/>
                  <a:gd name="T6" fmla="*/ 517 w 1048"/>
                  <a:gd name="T7" fmla="*/ 947 h 1106"/>
                  <a:gd name="T8" fmla="*/ 528 w 1048"/>
                  <a:gd name="T9" fmla="*/ 939 h 1106"/>
                  <a:gd name="T10" fmla="*/ 532 w 1048"/>
                  <a:gd name="T11" fmla="*/ 937 h 1106"/>
                  <a:gd name="T12" fmla="*/ 541 w 1048"/>
                  <a:gd name="T13" fmla="*/ 928 h 1106"/>
                  <a:gd name="T14" fmla="*/ 566 w 1048"/>
                  <a:gd name="T15" fmla="*/ 891 h 1106"/>
                  <a:gd name="T16" fmla="*/ 560 w 1048"/>
                  <a:gd name="T17" fmla="*/ 905 h 1106"/>
                  <a:gd name="T18" fmla="*/ 597 w 1048"/>
                  <a:gd name="T19" fmla="*/ 826 h 1106"/>
                  <a:gd name="T20" fmla="*/ 567 w 1048"/>
                  <a:gd name="T21" fmla="*/ 890 h 1106"/>
                  <a:gd name="T22" fmla="*/ 597 w 1048"/>
                  <a:gd name="T23" fmla="*/ 827 h 1106"/>
                  <a:gd name="T24" fmla="*/ 759 w 1048"/>
                  <a:gd name="T25" fmla="*/ 687 h 1106"/>
                  <a:gd name="T26" fmla="*/ 757 w 1048"/>
                  <a:gd name="T27" fmla="*/ 690 h 1106"/>
                  <a:gd name="T28" fmla="*/ 717 w 1048"/>
                  <a:gd name="T29" fmla="*/ 729 h 1106"/>
                  <a:gd name="T30" fmla="*/ 714 w 1048"/>
                  <a:gd name="T31" fmla="*/ 732 h 1106"/>
                  <a:gd name="T32" fmla="*/ 600 w 1048"/>
                  <a:gd name="T33" fmla="*/ 825 h 1106"/>
                  <a:gd name="T34" fmla="*/ 757 w 1048"/>
                  <a:gd name="T35" fmla="*/ 692 h 1106"/>
                  <a:gd name="T36" fmla="*/ 791 w 1048"/>
                  <a:gd name="T37" fmla="*/ 653 h 1106"/>
                  <a:gd name="T38" fmla="*/ 831 w 1048"/>
                  <a:gd name="T39" fmla="*/ 604 h 1106"/>
                  <a:gd name="T40" fmla="*/ 794 w 1048"/>
                  <a:gd name="T41" fmla="*/ 650 h 1106"/>
                  <a:gd name="T42" fmla="*/ 829 w 1048"/>
                  <a:gd name="T43" fmla="*/ 609 h 1106"/>
                  <a:gd name="T44" fmla="*/ 850 w 1048"/>
                  <a:gd name="T45" fmla="*/ 580 h 1106"/>
                  <a:gd name="T46" fmla="*/ 852 w 1048"/>
                  <a:gd name="T47" fmla="*/ 578 h 1106"/>
                  <a:gd name="T48" fmla="*/ 876 w 1048"/>
                  <a:gd name="T49" fmla="*/ 544 h 1106"/>
                  <a:gd name="T50" fmla="*/ 876 w 1048"/>
                  <a:gd name="T51" fmla="*/ 543 h 1106"/>
                  <a:gd name="T52" fmla="*/ 949 w 1048"/>
                  <a:gd name="T53" fmla="*/ 415 h 1106"/>
                  <a:gd name="T54" fmla="*/ 947 w 1048"/>
                  <a:gd name="T55" fmla="*/ 419 h 1106"/>
                  <a:gd name="T56" fmla="*/ 904 w 1048"/>
                  <a:gd name="T57" fmla="*/ 498 h 1106"/>
                  <a:gd name="T58" fmla="*/ 902 w 1048"/>
                  <a:gd name="T59" fmla="*/ 502 h 1106"/>
                  <a:gd name="T60" fmla="*/ 893 w 1048"/>
                  <a:gd name="T61" fmla="*/ 519 h 1106"/>
                  <a:gd name="T62" fmla="*/ 940 w 1048"/>
                  <a:gd name="T63" fmla="*/ 436 h 1106"/>
                  <a:gd name="T64" fmla="*/ 951 w 1048"/>
                  <a:gd name="T65" fmla="*/ 412 h 1106"/>
                  <a:gd name="T66" fmla="*/ 951 w 1048"/>
                  <a:gd name="T67" fmla="*/ 411 h 1106"/>
                  <a:gd name="T68" fmla="*/ 974 w 1048"/>
                  <a:gd name="T69" fmla="*/ 358 h 1106"/>
                  <a:gd name="T70" fmla="*/ 995 w 1048"/>
                  <a:gd name="T71" fmla="*/ 304 h 1106"/>
                  <a:gd name="T72" fmla="*/ 997 w 1048"/>
                  <a:gd name="T73" fmla="*/ 299 h 1106"/>
                  <a:gd name="T74" fmla="*/ 1014 w 1048"/>
                  <a:gd name="T75" fmla="*/ 245 h 1106"/>
                  <a:gd name="T76" fmla="*/ 1014 w 1048"/>
                  <a:gd name="T77" fmla="*/ 244 h 1106"/>
                  <a:gd name="T78" fmla="*/ 1047 w 1048"/>
                  <a:gd name="T79" fmla="*/ 42 h 1106"/>
                  <a:gd name="T80" fmla="*/ 1046 w 1048"/>
                  <a:gd name="T81" fmla="*/ 45 h 1106"/>
                  <a:gd name="T82" fmla="*/ 1041 w 1048"/>
                  <a:gd name="T83" fmla="*/ 108 h 1106"/>
                  <a:gd name="T84" fmla="*/ 1040 w 1048"/>
                  <a:gd name="T85" fmla="*/ 116 h 1106"/>
                  <a:gd name="T86" fmla="*/ 1039 w 1048"/>
                  <a:gd name="T87" fmla="*/ 120 h 1106"/>
                  <a:gd name="T88" fmla="*/ 1021 w 1048"/>
                  <a:gd name="T89" fmla="*/ 215 h 1106"/>
                  <a:gd name="T90" fmla="*/ 1040 w 1048"/>
                  <a:gd name="T91" fmla="*/ 113 h 1106"/>
                  <a:gd name="T92" fmla="*/ 1047 w 1048"/>
                  <a:gd name="T93" fmla="*/ 43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8" h="1106">
                    <a:moveTo>
                      <a:pt x="80" y="1100"/>
                    </a:moveTo>
                    <a:cubicBezTo>
                      <a:pt x="53" y="1103"/>
                      <a:pt x="27" y="1105"/>
                      <a:pt x="0" y="1106"/>
                    </a:cubicBezTo>
                    <a:cubicBezTo>
                      <a:pt x="0" y="1106"/>
                      <a:pt x="0" y="1106"/>
                      <a:pt x="0" y="1106"/>
                    </a:cubicBezTo>
                    <a:cubicBezTo>
                      <a:pt x="0" y="1106"/>
                      <a:pt x="0" y="1106"/>
                      <a:pt x="0" y="1106"/>
                    </a:cubicBezTo>
                    <a:cubicBezTo>
                      <a:pt x="26" y="1105"/>
                      <a:pt x="53" y="1103"/>
                      <a:pt x="80" y="1100"/>
                    </a:cubicBezTo>
                    <a:cubicBezTo>
                      <a:pt x="80" y="1100"/>
                      <a:pt x="80" y="1100"/>
                      <a:pt x="80" y="1100"/>
                    </a:cubicBezTo>
                    <a:moveTo>
                      <a:pt x="85" y="1099"/>
                    </a:moveTo>
                    <a:cubicBezTo>
                      <a:pt x="80" y="1100"/>
                      <a:pt x="80" y="1100"/>
                      <a:pt x="80" y="1100"/>
                    </a:cubicBezTo>
                    <a:cubicBezTo>
                      <a:pt x="81" y="1100"/>
                      <a:pt x="83" y="1099"/>
                      <a:pt x="85" y="1099"/>
                    </a:cubicBezTo>
                    <a:cubicBezTo>
                      <a:pt x="85" y="1099"/>
                      <a:pt x="85" y="1099"/>
                      <a:pt x="85" y="1099"/>
                    </a:cubicBezTo>
                    <a:moveTo>
                      <a:pt x="518" y="946"/>
                    </a:moveTo>
                    <a:cubicBezTo>
                      <a:pt x="517" y="947"/>
                      <a:pt x="517" y="947"/>
                      <a:pt x="517" y="947"/>
                    </a:cubicBezTo>
                    <a:cubicBezTo>
                      <a:pt x="517" y="946"/>
                      <a:pt x="517" y="946"/>
                      <a:pt x="518" y="946"/>
                    </a:cubicBezTo>
                    <a:moveTo>
                      <a:pt x="532" y="937"/>
                    </a:moveTo>
                    <a:cubicBezTo>
                      <a:pt x="531" y="937"/>
                      <a:pt x="530" y="938"/>
                      <a:pt x="528" y="939"/>
                    </a:cubicBezTo>
                    <a:cubicBezTo>
                      <a:pt x="525" y="941"/>
                      <a:pt x="522" y="944"/>
                      <a:pt x="518" y="946"/>
                    </a:cubicBezTo>
                    <a:cubicBezTo>
                      <a:pt x="521" y="944"/>
                      <a:pt x="521" y="944"/>
                      <a:pt x="521" y="944"/>
                    </a:cubicBezTo>
                    <a:cubicBezTo>
                      <a:pt x="525" y="942"/>
                      <a:pt x="528" y="939"/>
                      <a:pt x="532" y="937"/>
                    </a:cubicBezTo>
                    <a:moveTo>
                      <a:pt x="559" y="906"/>
                    </a:moveTo>
                    <a:cubicBezTo>
                      <a:pt x="558" y="907"/>
                      <a:pt x="557" y="908"/>
                      <a:pt x="556" y="908"/>
                    </a:cubicBezTo>
                    <a:cubicBezTo>
                      <a:pt x="552" y="915"/>
                      <a:pt x="547" y="922"/>
                      <a:pt x="541" y="928"/>
                    </a:cubicBezTo>
                    <a:cubicBezTo>
                      <a:pt x="542" y="927"/>
                      <a:pt x="543" y="926"/>
                      <a:pt x="545" y="925"/>
                    </a:cubicBezTo>
                    <a:cubicBezTo>
                      <a:pt x="550" y="919"/>
                      <a:pt x="555" y="913"/>
                      <a:pt x="559" y="906"/>
                    </a:cubicBezTo>
                    <a:moveTo>
                      <a:pt x="566" y="891"/>
                    </a:moveTo>
                    <a:cubicBezTo>
                      <a:pt x="565" y="892"/>
                      <a:pt x="564" y="893"/>
                      <a:pt x="563" y="893"/>
                    </a:cubicBezTo>
                    <a:cubicBezTo>
                      <a:pt x="561" y="898"/>
                      <a:pt x="559" y="903"/>
                      <a:pt x="557" y="907"/>
                    </a:cubicBezTo>
                    <a:cubicBezTo>
                      <a:pt x="558" y="907"/>
                      <a:pt x="559" y="906"/>
                      <a:pt x="560" y="905"/>
                    </a:cubicBezTo>
                    <a:cubicBezTo>
                      <a:pt x="560" y="905"/>
                      <a:pt x="560" y="905"/>
                      <a:pt x="560" y="905"/>
                    </a:cubicBezTo>
                    <a:cubicBezTo>
                      <a:pt x="562" y="901"/>
                      <a:pt x="565" y="896"/>
                      <a:pt x="566" y="891"/>
                    </a:cubicBezTo>
                    <a:moveTo>
                      <a:pt x="597" y="826"/>
                    </a:moveTo>
                    <a:cubicBezTo>
                      <a:pt x="588" y="832"/>
                      <a:pt x="578" y="838"/>
                      <a:pt x="569" y="845"/>
                    </a:cubicBezTo>
                    <a:cubicBezTo>
                      <a:pt x="571" y="862"/>
                      <a:pt x="569" y="878"/>
                      <a:pt x="563" y="892"/>
                    </a:cubicBezTo>
                    <a:cubicBezTo>
                      <a:pt x="565" y="892"/>
                      <a:pt x="566" y="891"/>
                      <a:pt x="567" y="890"/>
                    </a:cubicBezTo>
                    <a:cubicBezTo>
                      <a:pt x="567" y="890"/>
                      <a:pt x="567" y="890"/>
                      <a:pt x="567" y="890"/>
                    </a:cubicBezTo>
                    <a:cubicBezTo>
                      <a:pt x="572" y="876"/>
                      <a:pt x="574" y="861"/>
                      <a:pt x="573" y="844"/>
                    </a:cubicBezTo>
                    <a:cubicBezTo>
                      <a:pt x="581" y="838"/>
                      <a:pt x="589" y="833"/>
                      <a:pt x="597" y="827"/>
                    </a:cubicBezTo>
                    <a:cubicBezTo>
                      <a:pt x="597" y="827"/>
                      <a:pt x="597" y="826"/>
                      <a:pt x="597" y="826"/>
                    </a:cubicBezTo>
                    <a:moveTo>
                      <a:pt x="791" y="653"/>
                    </a:moveTo>
                    <a:cubicBezTo>
                      <a:pt x="781" y="665"/>
                      <a:pt x="770" y="676"/>
                      <a:pt x="759" y="687"/>
                    </a:cubicBezTo>
                    <a:cubicBezTo>
                      <a:pt x="759" y="687"/>
                      <a:pt x="759" y="687"/>
                      <a:pt x="759" y="687"/>
                    </a:cubicBezTo>
                    <a:cubicBezTo>
                      <a:pt x="759" y="687"/>
                      <a:pt x="759" y="687"/>
                      <a:pt x="759" y="687"/>
                    </a:cubicBezTo>
                    <a:cubicBezTo>
                      <a:pt x="758" y="688"/>
                      <a:pt x="757" y="689"/>
                      <a:pt x="757" y="690"/>
                    </a:cubicBezTo>
                    <a:cubicBezTo>
                      <a:pt x="757" y="690"/>
                      <a:pt x="757" y="690"/>
                      <a:pt x="757" y="690"/>
                    </a:cubicBezTo>
                    <a:cubicBezTo>
                      <a:pt x="744" y="703"/>
                      <a:pt x="731" y="716"/>
                      <a:pt x="717" y="729"/>
                    </a:cubicBezTo>
                    <a:cubicBezTo>
                      <a:pt x="717" y="729"/>
                      <a:pt x="717" y="729"/>
                      <a:pt x="717" y="729"/>
                    </a:cubicBezTo>
                    <a:cubicBezTo>
                      <a:pt x="717" y="729"/>
                      <a:pt x="717" y="729"/>
                      <a:pt x="717" y="729"/>
                    </a:cubicBezTo>
                    <a:cubicBezTo>
                      <a:pt x="716" y="730"/>
                      <a:pt x="715" y="731"/>
                      <a:pt x="714" y="732"/>
                    </a:cubicBezTo>
                    <a:cubicBezTo>
                      <a:pt x="714" y="732"/>
                      <a:pt x="714" y="732"/>
                      <a:pt x="714" y="732"/>
                    </a:cubicBezTo>
                    <a:cubicBezTo>
                      <a:pt x="678" y="765"/>
                      <a:pt x="640" y="795"/>
                      <a:pt x="600" y="824"/>
                    </a:cubicBezTo>
                    <a:cubicBezTo>
                      <a:pt x="600" y="824"/>
                      <a:pt x="600" y="824"/>
                      <a:pt x="600" y="825"/>
                    </a:cubicBezTo>
                    <a:cubicBezTo>
                      <a:pt x="600" y="825"/>
                      <a:pt x="600" y="825"/>
                      <a:pt x="600" y="825"/>
                    </a:cubicBezTo>
                    <a:cubicBezTo>
                      <a:pt x="640" y="797"/>
                      <a:pt x="678" y="766"/>
                      <a:pt x="714" y="733"/>
                    </a:cubicBezTo>
                    <a:cubicBezTo>
                      <a:pt x="715" y="732"/>
                      <a:pt x="716" y="731"/>
                      <a:pt x="717" y="730"/>
                    </a:cubicBezTo>
                    <a:cubicBezTo>
                      <a:pt x="731" y="718"/>
                      <a:pt x="744" y="705"/>
                      <a:pt x="757" y="692"/>
                    </a:cubicBezTo>
                    <a:cubicBezTo>
                      <a:pt x="758" y="691"/>
                      <a:pt x="759" y="690"/>
                      <a:pt x="759" y="689"/>
                    </a:cubicBezTo>
                    <a:cubicBezTo>
                      <a:pt x="770" y="677"/>
                      <a:pt x="781" y="666"/>
                      <a:pt x="791" y="654"/>
                    </a:cubicBezTo>
                    <a:cubicBezTo>
                      <a:pt x="791" y="654"/>
                      <a:pt x="791" y="653"/>
                      <a:pt x="791" y="653"/>
                    </a:cubicBezTo>
                    <a:moveTo>
                      <a:pt x="850" y="580"/>
                    </a:moveTo>
                    <a:cubicBezTo>
                      <a:pt x="844" y="588"/>
                      <a:pt x="838" y="596"/>
                      <a:pt x="831" y="604"/>
                    </a:cubicBezTo>
                    <a:cubicBezTo>
                      <a:pt x="831" y="604"/>
                      <a:pt x="831" y="604"/>
                      <a:pt x="831" y="604"/>
                    </a:cubicBezTo>
                    <a:cubicBezTo>
                      <a:pt x="831" y="605"/>
                      <a:pt x="830" y="606"/>
                      <a:pt x="829" y="608"/>
                    </a:cubicBezTo>
                    <a:cubicBezTo>
                      <a:pt x="829" y="608"/>
                      <a:pt x="829" y="608"/>
                      <a:pt x="829" y="608"/>
                    </a:cubicBezTo>
                    <a:cubicBezTo>
                      <a:pt x="818" y="622"/>
                      <a:pt x="806" y="636"/>
                      <a:pt x="794" y="650"/>
                    </a:cubicBezTo>
                    <a:cubicBezTo>
                      <a:pt x="794" y="650"/>
                      <a:pt x="794" y="651"/>
                      <a:pt x="794" y="651"/>
                    </a:cubicBezTo>
                    <a:cubicBezTo>
                      <a:pt x="794" y="651"/>
                      <a:pt x="794" y="651"/>
                      <a:pt x="794" y="651"/>
                    </a:cubicBezTo>
                    <a:cubicBezTo>
                      <a:pt x="806" y="637"/>
                      <a:pt x="818" y="623"/>
                      <a:pt x="829" y="609"/>
                    </a:cubicBezTo>
                    <a:cubicBezTo>
                      <a:pt x="830" y="608"/>
                      <a:pt x="831" y="607"/>
                      <a:pt x="831" y="606"/>
                    </a:cubicBezTo>
                    <a:cubicBezTo>
                      <a:pt x="838" y="598"/>
                      <a:pt x="844" y="589"/>
                      <a:pt x="850" y="581"/>
                    </a:cubicBezTo>
                    <a:cubicBezTo>
                      <a:pt x="850" y="581"/>
                      <a:pt x="850" y="580"/>
                      <a:pt x="850" y="580"/>
                    </a:cubicBezTo>
                    <a:moveTo>
                      <a:pt x="876" y="543"/>
                    </a:moveTo>
                    <a:cubicBezTo>
                      <a:pt x="868" y="555"/>
                      <a:pt x="860" y="566"/>
                      <a:pt x="852" y="577"/>
                    </a:cubicBezTo>
                    <a:cubicBezTo>
                      <a:pt x="852" y="577"/>
                      <a:pt x="852" y="577"/>
                      <a:pt x="852" y="578"/>
                    </a:cubicBezTo>
                    <a:cubicBezTo>
                      <a:pt x="852" y="578"/>
                      <a:pt x="852" y="578"/>
                      <a:pt x="852" y="578"/>
                    </a:cubicBezTo>
                    <a:cubicBezTo>
                      <a:pt x="861" y="567"/>
                      <a:pt x="868" y="556"/>
                      <a:pt x="876" y="544"/>
                    </a:cubicBezTo>
                    <a:cubicBezTo>
                      <a:pt x="876" y="544"/>
                      <a:pt x="876" y="544"/>
                      <a:pt x="876" y="544"/>
                    </a:cubicBezTo>
                    <a:cubicBezTo>
                      <a:pt x="876" y="544"/>
                      <a:pt x="876" y="544"/>
                      <a:pt x="876" y="544"/>
                    </a:cubicBezTo>
                    <a:cubicBezTo>
                      <a:pt x="876" y="543"/>
                      <a:pt x="876" y="543"/>
                      <a:pt x="876" y="543"/>
                    </a:cubicBezTo>
                    <a:cubicBezTo>
                      <a:pt x="876" y="543"/>
                      <a:pt x="876" y="543"/>
                      <a:pt x="876" y="543"/>
                    </a:cubicBezTo>
                    <a:moveTo>
                      <a:pt x="951" y="411"/>
                    </a:moveTo>
                    <a:cubicBezTo>
                      <a:pt x="950" y="412"/>
                      <a:pt x="950" y="414"/>
                      <a:pt x="949" y="415"/>
                    </a:cubicBezTo>
                    <a:cubicBezTo>
                      <a:pt x="949" y="415"/>
                      <a:pt x="949" y="415"/>
                      <a:pt x="949" y="415"/>
                    </a:cubicBezTo>
                    <a:cubicBezTo>
                      <a:pt x="949" y="415"/>
                      <a:pt x="949" y="415"/>
                      <a:pt x="949" y="415"/>
                    </a:cubicBezTo>
                    <a:cubicBezTo>
                      <a:pt x="948" y="416"/>
                      <a:pt x="948" y="418"/>
                      <a:pt x="947" y="419"/>
                    </a:cubicBezTo>
                    <a:cubicBezTo>
                      <a:pt x="947" y="419"/>
                      <a:pt x="947" y="419"/>
                      <a:pt x="947" y="419"/>
                    </a:cubicBezTo>
                    <a:cubicBezTo>
                      <a:pt x="945" y="424"/>
                      <a:pt x="942" y="429"/>
                      <a:pt x="940" y="434"/>
                    </a:cubicBezTo>
                    <a:cubicBezTo>
                      <a:pt x="929" y="456"/>
                      <a:pt x="917" y="477"/>
                      <a:pt x="904" y="498"/>
                    </a:cubicBezTo>
                    <a:cubicBezTo>
                      <a:pt x="904" y="498"/>
                      <a:pt x="904" y="498"/>
                      <a:pt x="904" y="498"/>
                    </a:cubicBezTo>
                    <a:cubicBezTo>
                      <a:pt x="904" y="498"/>
                      <a:pt x="904" y="498"/>
                      <a:pt x="904" y="498"/>
                    </a:cubicBezTo>
                    <a:cubicBezTo>
                      <a:pt x="904" y="499"/>
                      <a:pt x="903" y="500"/>
                      <a:pt x="902" y="502"/>
                    </a:cubicBezTo>
                    <a:cubicBezTo>
                      <a:pt x="902" y="502"/>
                      <a:pt x="902" y="502"/>
                      <a:pt x="902" y="502"/>
                    </a:cubicBezTo>
                    <a:cubicBezTo>
                      <a:pt x="899" y="507"/>
                      <a:pt x="896" y="512"/>
                      <a:pt x="893" y="517"/>
                    </a:cubicBezTo>
                    <a:cubicBezTo>
                      <a:pt x="893" y="517"/>
                      <a:pt x="893" y="517"/>
                      <a:pt x="893" y="517"/>
                    </a:cubicBezTo>
                    <a:cubicBezTo>
                      <a:pt x="893" y="518"/>
                      <a:pt x="893" y="518"/>
                      <a:pt x="893" y="519"/>
                    </a:cubicBezTo>
                    <a:cubicBezTo>
                      <a:pt x="896" y="513"/>
                      <a:pt x="899" y="508"/>
                      <a:pt x="902" y="503"/>
                    </a:cubicBezTo>
                    <a:cubicBezTo>
                      <a:pt x="903" y="502"/>
                      <a:pt x="904" y="501"/>
                      <a:pt x="904" y="500"/>
                    </a:cubicBezTo>
                    <a:cubicBezTo>
                      <a:pt x="917" y="479"/>
                      <a:pt x="929" y="457"/>
                      <a:pt x="940" y="436"/>
                    </a:cubicBezTo>
                    <a:cubicBezTo>
                      <a:pt x="942" y="431"/>
                      <a:pt x="945" y="425"/>
                      <a:pt x="947" y="420"/>
                    </a:cubicBezTo>
                    <a:cubicBezTo>
                      <a:pt x="948" y="419"/>
                      <a:pt x="949" y="418"/>
                      <a:pt x="949" y="417"/>
                    </a:cubicBezTo>
                    <a:cubicBezTo>
                      <a:pt x="950" y="415"/>
                      <a:pt x="951" y="414"/>
                      <a:pt x="951" y="412"/>
                    </a:cubicBezTo>
                    <a:cubicBezTo>
                      <a:pt x="951" y="412"/>
                      <a:pt x="951" y="412"/>
                      <a:pt x="951" y="412"/>
                    </a:cubicBezTo>
                    <a:cubicBezTo>
                      <a:pt x="951" y="412"/>
                      <a:pt x="951" y="411"/>
                      <a:pt x="951" y="411"/>
                    </a:cubicBezTo>
                    <a:cubicBezTo>
                      <a:pt x="951" y="411"/>
                      <a:pt x="951" y="411"/>
                      <a:pt x="951" y="411"/>
                    </a:cubicBezTo>
                    <a:moveTo>
                      <a:pt x="995" y="303"/>
                    </a:moveTo>
                    <a:cubicBezTo>
                      <a:pt x="989" y="321"/>
                      <a:pt x="982" y="340"/>
                      <a:pt x="974" y="358"/>
                    </a:cubicBezTo>
                    <a:cubicBezTo>
                      <a:pt x="974" y="358"/>
                      <a:pt x="974" y="358"/>
                      <a:pt x="974" y="358"/>
                    </a:cubicBezTo>
                    <a:cubicBezTo>
                      <a:pt x="974" y="358"/>
                      <a:pt x="974" y="358"/>
                      <a:pt x="974" y="358"/>
                    </a:cubicBezTo>
                    <a:cubicBezTo>
                      <a:pt x="974" y="359"/>
                      <a:pt x="974" y="359"/>
                      <a:pt x="974" y="360"/>
                    </a:cubicBezTo>
                    <a:cubicBezTo>
                      <a:pt x="982" y="342"/>
                      <a:pt x="989" y="323"/>
                      <a:pt x="995" y="304"/>
                    </a:cubicBezTo>
                    <a:cubicBezTo>
                      <a:pt x="995" y="304"/>
                      <a:pt x="995" y="303"/>
                      <a:pt x="995" y="303"/>
                    </a:cubicBezTo>
                    <a:moveTo>
                      <a:pt x="1014" y="244"/>
                    </a:moveTo>
                    <a:cubicBezTo>
                      <a:pt x="1008" y="262"/>
                      <a:pt x="1003" y="281"/>
                      <a:pt x="997" y="299"/>
                    </a:cubicBezTo>
                    <a:cubicBezTo>
                      <a:pt x="997" y="300"/>
                      <a:pt x="997" y="300"/>
                      <a:pt x="997" y="301"/>
                    </a:cubicBezTo>
                    <a:cubicBezTo>
                      <a:pt x="997" y="301"/>
                      <a:pt x="997" y="301"/>
                      <a:pt x="997" y="301"/>
                    </a:cubicBezTo>
                    <a:cubicBezTo>
                      <a:pt x="1003" y="282"/>
                      <a:pt x="1009" y="263"/>
                      <a:pt x="1014" y="245"/>
                    </a:cubicBezTo>
                    <a:cubicBezTo>
                      <a:pt x="1014" y="245"/>
                      <a:pt x="1014" y="245"/>
                      <a:pt x="1014" y="245"/>
                    </a:cubicBezTo>
                    <a:cubicBezTo>
                      <a:pt x="1014" y="245"/>
                      <a:pt x="1014" y="244"/>
                      <a:pt x="1014" y="244"/>
                    </a:cubicBezTo>
                    <a:cubicBezTo>
                      <a:pt x="1014" y="244"/>
                      <a:pt x="1014" y="244"/>
                      <a:pt x="1014" y="244"/>
                    </a:cubicBezTo>
                    <a:cubicBezTo>
                      <a:pt x="1014" y="244"/>
                      <a:pt x="1014" y="244"/>
                      <a:pt x="1014" y="244"/>
                    </a:cubicBezTo>
                    <a:moveTo>
                      <a:pt x="1048" y="0"/>
                    </a:moveTo>
                    <a:cubicBezTo>
                      <a:pt x="1048" y="13"/>
                      <a:pt x="1047" y="27"/>
                      <a:pt x="1047" y="42"/>
                    </a:cubicBezTo>
                    <a:cubicBezTo>
                      <a:pt x="1047" y="42"/>
                      <a:pt x="1047" y="42"/>
                      <a:pt x="1047" y="42"/>
                    </a:cubicBezTo>
                    <a:cubicBezTo>
                      <a:pt x="1047" y="43"/>
                      <a:pt x="1046" y="44"/>
                      <a:pt x="1046" y="45"/>
                    </a:cubicBezTo>
                    <a:cubicBezTo>
                      <a:pt x="1046" y="45"/>
                      <a:pt x="1046" y="45"/>
                      <a:pt x="1046" y="45"/>
                    </a:cubicBezTo>
                    <a:cubicBezTo>
                      <a:pt x="1045" y="66"/>
                      <a:pt x="1043" y="87"/>
                      <a:pt x="1041" y="108"/>
                    </a:cubicBezTo>
                    <a:cubicBezTo>
                      <a:pt x="1041" y="108"/>
                      <a:pt x="1041" y="108"/>
                      <a:pt x="1041" y="108"/>
                    </a:cubicBezTo>
                    <a:cubicBezTo>
                      <a:pt x="1041" y="108"/>
                      <a:pt x="1041" y="108"/>
                      <a:pt x="1041" y="108"/>
                    </a:cubicBezTo>
                    <a:cubicBezTo>
                      <a:pt x="1040" y="109"/>
                      <a:pt x="1040" y="110"/>
                      <a:pt x="1040" y="112"/>
                    </a:cubicBezTo>
                    <a:cubicBezTo>
                      <a:pt x="1040" y="112"/>
                      <a:pt x="1040" y="112"/>
                      <a:pt x="1040" y="112"/>
                    </a:cubicBezTo>
                    <a:cubicBezTo>
                      <a:pt x="1040" y="113"/>
                      <a:pt x="1040" y="115"/>
                      <a:pt x="1040" y="116"/>
                    </a:cubicBezTo>
                    <a:cubicBezTo>
                      <a:pt x="1040" y="116"/>
                      <a:pt x="1040" y="116"/>
                      <a:pt x="1040" y="116"/>
                    </a:cubicBezTo>
                    <a:cubicBezTo>
                      <a:pt x="1039" y="117"/>
                      <a:pt x="1039" y="119"/>
                      <a:pt x="1039" y="120"/>
                    </a:cubicBezTo>
                    <a:cubicBezTo>
                      <a:pt x="1039" y="120"/>
                      <a:pt x="1039" y="120"/>
                      <a:pt x="1039" y="120"/>
                    </a:cubicBezTo>
                    <a:cubicBezTo>
                      <a:pt x="1035" y="151"/>
                      <a:pt x="1029" y="183"/>
                      <a:pt x="1021" y="214"/>
                    </a:cubicBezTo>
                    <a:cubicBezTo>
                      <a:pt x="1021" y="214"/>
                      <a:pt x="1021" y="215"/>
                      <a:pt x="1021" y="215"/>
                    </a:cubicBezTo>
                    <a:cubicBezTo>
                      <a:pt x="1021" y="215"/>
                      <a:pt x="1021" y="215"/>
                      <a:pt x="1021" y="215"/>
                    </a:cubicBezTo>
                    <a:cubicBezTo>
                      <a:pt x="1029" y="185"/>
                      <a:pt x="1035" y="153"/>
                      <a:pt x="1039" y="121"/>
                    </a:cubicBezTo>
                    <a:cubicBezTo>
                      <a:pt x="1039" y="120"/>
                      <a:pt x="1039" y="119"/>
                      <a:pt x="1040" y="118"/>
                    </a:cubicBezTo>
                    <a:cubicBezTo>
                      <a:pt x="1040" y="116"/>
                      <a:pt x="1040" y="115"/>
                      <a:pt x="1040" y="113"/>
                    </a:cubicBezTo>
                    <a:cubicBezTo>
                      <a:pt x="1040" y="112"/>
                      <a:pt x="1041" y="110"/>
                      <a:pt x="1041" y="109"/>
                    </a:cubicBezTo>
                    <a:cubicBezTo>
                      <a:pt x="1043" y="88"/>
                      <a:pt x="1045" y="68"/>
                      <a:pt x="1047" y="47"/>
                    </a:cubicBezTo>
                    <a:cubicBezTo>
                      <a:pt x="1047" y="46"/>
                      <a:pt x="1047" y="44"/>
                      <a:pt x="1047" y="43"/>
                    </a:cubicBezTo>
                    <a:cubicBezTo>
                      <a:pt x="1048" y="29"/>
                      <a:pt x="1048" y="14"/>
                      <a:pt x="10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2" name="Freeform 394"/>
              <p:cNvSpPr>
                <a:spLocks noEditPoints="1"/>
              </p:cNvSpPr>
              <p:nvPr/>
            </p:nvSpPr>
            <p:spPr bwMode="auto">
              <a:xfrm>
                <a:off x="633" y="3831"/>
                <a:ext cx="471" cy="83"/>
              </a:xfrm>
              <a:custGeom>
                <a:avLst/>
                <a:gdLst>
                  <a:gd name="T0" fmla="*/ 175 w 303"/>
                  <a:gd name="T1" fmla="*/ 35 h 54"/>
                  <a:gd name="T2" fmla="*/ 1 w 303"/>
                  <a:gd name="T3" fmla="*/ 54 h 54"/>
                  <a:gd name="T4" fmla="*/ 1 w 303"/>
                  <a:gd name="T5" fmla="*/ 54 h 54"/>
                  <a:gd name="T6" fmla="*/ 0 w 303"/>
                  <a:gd name="T7" fmla="*/ 54 h 54"/>
                  <a:gd name="T8" fmla="*/ 0 w 303"/>
                  <a:gd name="T9" fmla="*/ 54 h 54"/>
                  <a:gd name="T10" fmla="*/ 174 w 303"/>
                  <a:gd name="T11" fmla="*/ 36 h 54"/>
                  <a:gd name="T12" fmla="*/ 174 w 303"/>
                  <a:gd name="T13" fmla="*/ 36 h 54"/>
                  <a:gd name="T14" fmla="*/ 175 w 303"/>
                  <a:gd name="T15" fmla="*/ 35 h 54"/>
                  <a:gd name="T16" fmla="*/ 298 w 303"/>
                  <a:gd name="T17" fmla="*/ 1 h 54"/>
                  <a:gd name="T18" fmla="*/ 230 w 303"/>
                  <a:gd name="T19" fmla="*/ 22 h 54"/>
                  <a:gd name="T20" fmla="*/ 179 w 303"/>
                  <a:gd name="T21" fmla="*/ 34 h 54"/>
                  <a:gd name="T22" fmla="*/ 178 w 303"/>
                  <a:gd name="T23" fmla="*/ 35 h 54"/>
                  <a:gd name="T24" fmla="*/ 229 w 303"/>
                  <a:gd name="T25" fmla="*/ 23 h 54"/>
                  <a:gd name="T26" fmla="*/ 296 w 303"/>
                  <a:gd name="T27" fmla="*/ 2 h 54"/>
                  <a:gd name="T28" fmla="*/ 298 w 303"/>
                  <a:gd name="T29" fmla="*/ 1 h 54"/>
                  <a:gd name="T30" fmla="*/ 303 w 303"/>
                  <a:gd name="T31" fmla="*/ 0 h 54"/>
                  <a:gd name="T32" fmla="*/ 298 w 303"/>
                  <a:gd name="T33" fmla="*/ 1 h 54"/>
                  <a:gd name="T34" fmla="*/ 303 w 303"/>
                  <a:gd name="T3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3" h="54">
                    <a:moveTo>
                      <a:pt x="175" y="35"/>
                    </a:moveTo>
                    <a:cubicBezTo>
                      <a:pt x="118" y="47"/>
                      <a:pt x="59" y="53"/>
                      <a:pt x="1" y="54"/>
                    </a:cubicBezTo>
                    <a:cubicBezTo>
                      <a:pt x="1" y="54"/>
                      <a:pt x="1" y="54"/>
                      <a:pt x="1" y="54"/>
                    </a:cubicBezTo>
                    <a:cubicBezTo>
                      <a:pt x="1" y="54"/>
                      <a:pt x="0" y="54"/>
                      <a:pt x="0" y="54"/>
                    </a:cubicBezTo>
                    <a:cubicBezTo>
                      <a:pt x="0" y="54"/>
                      <a:pt x="0" y="54"/>
                      <a:pt x="0" y="54"/>
                    </a:cubicBezTo>
                    <a:cubicBezTo>
                      <a:pt x="58" y="54"/>
                      <a:pt x="116" y="47"/>
                      <a:pt x="174" y="36"/>
                    </a:cubicBezTo>
                    <a:cubicBezTo>
                      <a:pt x="174" y="36"/>
                      <a:pt x="174" y="36"/>
                      <a:pt x="174" y="36"/>
                    </a:cubicBezTo>
                    <a:cubicBezTo>
                      <a:pt x="175" y="35"/>
                      <a:pt x="175" y="35"/>
                      <a:pt x="175" y="35"/>
                    </a:cubicBezTo>
                    <a:moveTo>
                      <a:pt x="298" y="1"/>
                    </a:moveTo>
                    <a:cubicBezTo>
                      <a:pt x="276" y="9"/>
                      <a:pt x="253" y="16"/>
                      <a:pt x="230" y="22"/>
                    </a:cubicBezTo>
                    <a:cubicBezTo>
                      <a:pt x="213" y="27"/>
                      <a:pt x="196" y="31"/>
                      <a:pt x="179" y="34"/>
                    </a:cubicBezTo>
                    <a:cubicBezTo>
                      <a:pt x="178" y="35"/>
                      <a:pt x="178" y="35"/>
                      <a:pt x="178" y="35"/>
                    </a:cubicBezTo>
                    <a:cubicBezTo>
                      <a:pt x="195" y="31"/>
                      <a:pt x="212" y="27"/>
                      <a:pt x="229" y="23"/>
                    </a:cubicBezTo>
                    <a:cubicBezTo>
                      <a:pt x="252" y="17"/>
                      <a:pt x="274" y="10"/>
                      <a:pt x="296" y="2"/>
                    </a:cubicBezTo>
                    <a:cubicBezTo>
                      <a:pt x="298" y="1"/>
                      <a:pt x="298" y="1"/>
                      <a:pt x="298" y="1"/>
                    </a:cubicBezTo>
                    <a:moveTo>
                      <a:pt x="303" y="0"/>
                    </a:moveTo>
                    <a:cubicBezTo>
                      <a:pt x="298" y="1"/>
                      <a:pt x="298" y="1"/>
                      <a:pt x="298" y="1"/>
                    </a:cubicBezTo>
                    <a:cubicBezTo>
                      <a:pt x="300" y="1"/>
                      <a:pt x="302" y="0"/>
                      <a:pt x="3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3" name="Freeform 395"/>
              <p:cNvSpPr>
                <a:spLocks noEditPoints="1"/>
              </p:cNvSpPr>
              <p:nvPr/>
            </p:nvSpPr>
            <p:spPr bwMode="auto">
              <a:xfrm>
                <a:off x="1124" y="3230"/>
                <a:ext cx="787" cy="588"/>
              </a:xfrm>
              <a:custGeom>
                <a:avLst/>
                <a:gdLst>
                  <a:gd name="T0" fmla="*/ 21 w 507"/>
                  <a:gd name="T1" fmla="*/ 372 h 379"/>
                  <a:gd name="T2" fmla="*/ 1 w 507"/>
                  <a:gd name="T3" fmla="*/ 379 h 379"/>
                  <a:gd name="T4" fmla="*/ 1 w 507"/>
                  <a:gd name="T5" fmla="*/ 379 h 379"/>
                  <a:gd name="T6" fmla="*/ 1 w 507"/>
                  <a:gd name="T7" fmla="*/ 379 h 379"/>
                  <a:gd name="T8" fmla="*/ 1 w 507"/>
                  <a:gd name="T9" fmla="*/ 379 h 379"/>
                  <a:gd name="T10" fmla="*/ 1 w 507"/>
                  <a:gd name="T11" fmla="*/ 379 h 379"/>
                  <a:gd name="T12" fmla="*/ 0 w 507"/>
                  <a:gd name="T13" fmla="*/ 379 h 379"/>
                  <a:gd name="T14" fmla="*/ 20 w 507"/>
                  <a:gd name="T15" fmla="*/ 372 h 379"/>
                  <a:gd name="T16" fmla="*/ 20 w 507"/>
                  <a:gd name="T17" fmla="*/ 372 h 379"/>
                  <a:gd name="T18" fmla="*/ 21 w 507"/>
                  <a:gd name="T19" fmla="*/ 372 h 379"/>
                  <a:gd name="T20" fmla="*/ 125 w 507"/>
                  <a:gd name="T21" fmla="*/ 326 h 379"/>
                  <a:gd name="T22" fmla="*/ 24 w 507"/>
                  <a:gd name="T23" fmla="*/ 370 h 379"/>
                  <a:gd name="T24" fmla="*/ 23 w 507"/>
                  <a:gd name="T25" fmla="*/ 371 h 379"/>
                  <a:gd name="T26" fmla="*/ 114 w 507"/>
                  <a:gd name="T27" fmla="*/ 332 h 379"/>
                  <a:gd name="T28" fmla="*/ 125 w 507"/>
                  <a:gd name="T29" fmla="*/ 326 h 379"/>
                  <a:gd name="T30" fmla="*/ 171 w 507"/>
                  <a:gd name="T31" fmla="*/ 301 h 379"/>
                  <a:gd name="T32" fmla="*/ 145 w 507"/>
                  <a:gd name="T33" fmla="*/ 316 h 379"/>
                  <a:gd name="T34" fmla="*/ 155 w 507"/>
                  <a:gd name="T35" fmla="*/ 310 h 379"/>
                  <a:gd name="T36" fmla="*/ 171 w 507"/>
                  <a:gd name="T37" fmla="*/ 301 h 379"/>
                  <a:gd name="T38" fmla="*/ 171 w 507"/>
                  <a:gd name="T39" fmla="*/ 301 h 379"/>
                  <a:gd name="T40" fmla="*/ 180 w 507"/>
                  <a:gd name="T41" fmla="*/ 296 h 379"/>
                  <a:gd name="T42" fmla="*/ 171 w 507"/>
                  <a:gd name="T43" fmla="*/ 301 h 379"/>
                  <a:gd name="T44" fmla="*/ 180 w 507"/>
                  <a:gd name="T45" fmla="*/ 296 h 379"/>
                  <a:gd name="T46" fmla="*/ 326 w 507"/>
                  <a:gd name="T47" fmla="*/ 193 h 379"/>
                  <a:gd name="T48" fmla="*/ 325 w 507"/>
                  <a:gd name="T49" fmla="*/ 193 h 379"/>
                  <a:gd name="T50" fmla="*/ 326 w 507"/>
                  <a:gd name="T51" fmla="*/ 193 h 379"/>
                  <a:gd name="T52" fmla="*/ 402 w 507"/>
                  <a:gd name="T53" fmla="*/ 121 h 379"/>
                  <a:gd name="T54" fmla="*/ 345 w 507"/>
                  <a:gd name="T55" fmla="*/ 173 h 379"/>
                  <a:gd name="T56" fmla="*/ 329 w 507"/>
                  <a:gd name="T57" fmla="*/ 190 h 379"/>
                  <a:gd name="T58" fmla="*/ 329 w 507"/>
                  <a:gd name="T59" fmla="*/ 190 h 379"/>
                  <a:gd name="T60" fmla="*/ 328 w 507"/>
                  <a:gd name="T61" fmla="*/ 191 h 379"/>
                  <a:gd name="T62" fmla="*/ 328 w 507"/>
                  <a:gd name="T63" fmla="*/ 191 h 379"/>
                  <a:gd name="T64" fmla="*/ 326 w 507"/>
                  <a:gd name="T65" fmla="*/ 193 h 379"/>
                  <a:gd name="T66" fmla="*/ 329 w 507"/>
                  <a:gd name="T67" fmla="*/ 190 h 379"/>
                  <a:gd name="T68" fmla="*/ 331 w 507"/>
                  <a:gd name="T69" fmla="*/ 189 h 379"/>
                  <a:gd name="T70" fmla="*/ 332 w 507"/>
                  <a:gd name="T71" fmla="*/ 188 h 379"/>
                  <a:gd name="T72" fmla="*/ 347 w 507"/>
                  <a:gd name="T73" fmla="*/ 171 h 379"/>
                  <a:gd name="T74" fmla="*/ 401 w 507"/>
                  <a:gd name="T75" fmla="*/ 121 h 379"/>
                  <a:gd name="T76" fmla="*/ 401 w 507"/>
                  <a:gd name="T77" fmla="*/ 121 h 379"/>
                  <a:gd name="T78" fmla="*/ 401 w 507"/>
                  <a:gd name="T79" fmla="*/ 121 h 379"/>
                  <a:gd name="T80" fmla="*/ 401 w 507"/>
                  <a:gd name="T81" fmla="*/ 121 h 379"/>
                  <a:gd name="T82" fmla="*/ 402 w 507"/>
                  <a:gd name="T83" fmla="*/ 121 h 379"/>
                  <a:gd name="T84" fmla="*/ 402 w 507"/>
                  <a:gd name="T85" fmla="*/ 121 h 379"/>
                  <a:gd name="T86" fmla="*/ 505 w 507"/>
                  <a:gd name="T87" fmla="*/ 2 h 379"/>
                  <a:gd name="T88" fmla="*/ 485 w 507"/>
                  <a:gd name="T89" fmla="*/ 28 h 379"/>
                  <a:gd name="T90" fmla="*/ 485 w 507"/>
                  <a:gd name="T91" fmla="*/ 28 h 379"/>
                  <a:gd name="T92" fmla="*/ 482 w 507"/>
                  <a:gd name="T93" fmla="*/ 31 h 379"/>
                  <a:gd name="T94" fmla="*/ 482 w 507"/>
                  <a:gd name="T95" fmla="*/ 31 h 379"/>
                  <a:gd name="T96" fmla="*/ 482 w 507"/>
                  <a:gd name="T97" fmla="*/ 31 h 379"/>
                  <a:gd name="T98" fmla="*/ 423 w 507"/>
                  <a:gd name="T99" fmla="*/ 99 h 379"/>
                  <a:gd name="T100" fmla="*/ 423 w 507"/>
                  <a:gd name="T101" fmla="*/ 99 h 379"/>
                  <a:gd name="T102" fmla="*/ 422 w 507"/>
                  <a:gd name="T103" fmla="*/ 100 h 379"/>
                  <a:gd name="T104" fmla="*/ 482 w 507"/>
                  <a:gd name="T105" fmla="*/ 32 h 379"/>
                  <a:gd name="T106" fmla="*/ 484 w 507"/>
                  <a:gd name="T107" fmla="*/ 29 h 379"/>
                  <a:gd name="T108" fmla="*/ 492 w 507"/>
                  <a:gd name="T109" fmla="*/ 19 h 379"/>
                  <a:gd name="T110" fmla="*/ 503 w 507"/>
                  <a:gd name="T111" fmla="*/ 4 h 379"/>
                  <a:gd name="T112" fmla="*/ 505 w 507"/>
                  <a:gd name="T113" fmla="*/ 2 h 379"/>
                  <a:gd name="T114" fmla="*/ 505 w 507"/>
                  <a:gd name="T115" fmla="*/ 2 h 379"/>
                  <a:gd name="T116" fmla="*/ 507 w 507"/>
                  <a:gd name="T117" fmla="*/ 0 h 379"/>
                  <a:gd name="T118" fmla="*/ 505 w 507"/>
                  <a:gd name="T119" fmla="*/ 2 h 379"/>
                  <a:gd name="T120" fmla="*/ 505 w 507"/>
                  <a:gd name="T121" fmla="*/ 1 h 379"/>
                  <a:gd name="T122" fmla="*/ 507 w 507"/>
                  <a:gd name="T123" fmla="*/ 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7" h="379">
                    <a:moveTo>
                      <a:pt x="21" y="372"/>
                    </a:moveTo>
                    <a:cubicBezTo>
                      <a:pt x="14" y="374"/>
                      <a:pt x="7" y="377"/>
                      <a:pt x="1" y="379"/>
                    </a:cubicBezTo>
                    <a:cubicBezTo>
                      <a:pt x="1" y="379"/>
                      <a:pt x="1" y="379"/>
                      <a:pt x="1" y="379"/>
                    </a:cubicBezTo>
                    <a:cubicBezTo>
                      <a:pt x="1" y="379"/>
                      <a:pt x="1" y="379"/>
                      <a:pt x="1" y="379"/>
                    </a:cubicBezTo>
                    <a:cubicBezTo>
                      <a:pt x="1" y="379"/>
                      <a:pt x="1" y="379"/>
                      <a:pt x="1" y="379"/>
                    </a:cubicBezTo>
                    <a:cubicBezTo>
                      <a:pt x="1" y="379"/>
                      <a:pt x="1" y="379"/>
                      <a:pt x="1" y="379"/>
                    </a:cubicBezTo>
                    <a:cubicBezTo>
                      <a:pt x="1" y="379"/>
                      <a:pt x="1" y="379"/>
                      <a:pt x="0" y="379"/>
                    </a:cubicBezTo>
                    <a:cubicBezTo>
                      <a:pt x="7" y="377"/>
                      <a:pt x="13" y="375"/>
                      <a:pt x="20" y="372"/>
                    </a:cubicBezTo>
                    <a:cubicBezTo>
                      <a:pt x="20" y="372"/>
                      <a:pt x="20" y="372"/>
                      <a:pt x="20" y="372"/>
                    </a:cubicBezTo>
                    <a:cubicBezTo>
                      <a:pt x="21" y="372"/>
                      <a:pt x="21" y="372"/>
                      <a:pt x="21" y="372"/>
                    </a:cubicBezTo>
                    <a:moveTo>
                      <a:pt x="125" y="326"/>
                    </a:moveTo>
                    <a:cubicBezTo>
                      <a:pt x="93" y="343"/>
                      <a:pt x="59" y="357"/>
                      <a:pt x="24" y="370"/>
                    </a:cubicBezTo>
                    <a:cubicBezTo>
                      <a:pt x="23" y="371"/>
                      <a:pt x="23" y="371"/>
                      <a:pt x="23" y="371"/>
                    </a:cubicBezTo>
                    <a:cubicBezTo>
                      <a:pt x="54" y="359"/>
                      <a:pt x="84" y="346"/>
                      <a:pt x="114" y="332"/>
                    </a:cubicBezTo>
                    <a:cubicBezTo>
                      <a:pt x="118" y="330"/>
                      <a:pt x="122" y="328"/>
                      <a:pt x="125" y="326"/>
                    </a:cubicBezTo>
                    <a:moveTo>
                      <a:pt x="171" y="301"/>
                    </a:moveTo>
                    <a:cubicBezTo>
                      <a:pt x="162" y="306"/>
                      <a:pt x="154" y="311"/>
                      <a:pt x="145" y="316"/>
                    </a:cubicBezTo>
                    <a:cubicBezTo>
                      <a:pt x="148" y="314"/>
                      <a:pt x="152" y="312"/>
                      <a:pt x="155" y="310"/>
                    </a:cubicBezTo>
                    <a:cubicBezTo>
                      <a:pt x="160" y="307"/>
                      <a:pt x="166" y="304"/>
                      <a:pt x="171" y="301"/>
                    </a:cubicBezTo>
                    <a:cubicBezTo>
                      <a:pt x="171" y="301"/>
                      <a:pt x="171" y="301"/>
                      <a:pt x="171" y="301"/>
                    </a:cubicBezTo>
                    <a:moveTo>
                      <a:pt x="180" y="296"/>
                    </a:moveTo>
                    <a:cubicBezTo>
                      <a:pt x="171" y="301"/>
                      <a:pt x="171" y="301"/>
                      <a:pt x="171" y="301"/>
                    </a:cubicBezTo>
                    <a:cubicBezTo>
                      <a:pt x="174" y="300"/>
                      <a:pt x="177" y="298"/>
                      <a:pt x="180" y="296"/>
                    </a:cubicBezTo>
                    <a:moveTo>
                      <a:pt x="326" y="193"/>
                    </a:moveTo>
                    <a:cubicBezTo>
                      <a:pt x="325" y="193"/>
                      <a:pt x="325" y="193"/>
                      <a:pt x="325" y="193"/>
                    </a:cubicBezTo>
                    <a:cubicBezTo>
                      <a:pt x="326" y="193"/>
                      <a:pt x="326" y="193"/>
                      <a:pt x="326" y="193"/>
                    </a:cubicBezTo>
                    <a:moveTo>
                      <a:pt x="402" y="121"/>
                    </a:moveTo>
                    <a:cubicBezTo>
                      <a:pt x="383" y="139"/>
                      <a:pt x="364" y="156"/>
                      <a:pt x="345" y="173"/>
                    </a:cubicBezTo>
                    <a:cubicBezTo>
                      <a:pt x="340" y="179"/>
                      <a:pt x="335" y="185"/>
                      <a:pt x="329" y="190"/>
                    </a:cubicBezTo>
                    <a:cubicBezTo>
                      <a:pt x="329" y="190"/>
                      <a:pt x="329" y="190"/>
                      <a:pt x="329" y="190"/>
                    </a:cubicBezTo>
                    <a:cubicBezTo>
                      <a:pt x="328" y="191"/>
                      <a:pt x="328" y="191"/>
                      <a:pt x="328" y="191"/>
                    </a:cubicBezTo>
                    <a:cubicBezTo>
                      <a:pt x="328" y="191"/>
                      <a:pt x="328" y="191"/>
                      <a:pt x="328" y="191"/>
                    </a:cubicBezTo>
                    <a:cubicBezTo>
                      <a:pt x="327" y="192"/>
                      <a:pt x="327" y="192"/>
                      <a:pt x="326" y="193"/>
                    </a:cubicBezTo>
                    <a:cubicBezTo>
                      <a:pt x="329" y="190"/>
                      <a:pt x="329" y="190"/>
                      <a:pt x="329" y="190"/>
                    </a:cubicBezTo>
                    <a:cubicBezTo>
                      <a:pt x="329" y="190"/>
                      <a:pt x="330" y="189"/>
                      <a:pt x="331" y="189"/>
                    </a:cubicBezTo>
                    <a:cubicBezTo>
                      <a:pt x="332" y="188"/>
                      <a:pt x="332" y="188"/>
                      <a:pt x="332" y="188"/>
                    </a:cubicBezTo>
                    <a:cubicBezTo>
                      <a:pt x="337" y="183"/>
                      <a:pt x="343" y="177"/>
                      <a:pt x="347" y="171"/>
                    </a:cubicBezTo>
                    <a:cubicBezTo>
                      <a:pt x="366" y="155"/>
                      <a:pt x="384" y="139"/>
                      <a:pt x="401" y="121"/>
                    </a:cubicBezTo>
                    <a:cubicBezTo>
                      <a:pt x="401" y="121"/>
                      <a:pt x="401" y="121"/>
                      <a:pt x="401" y="121"/>
                    </a:cubicBezTo>
                    <a:cubicBezTo>
                      <a:pt x="401" y="121"/>
                      <a:pt x="401" y="121"/>
                      <a:pt x="401" y="121"/>
                    </a:cubicBezTo>
                    <a:cubicBezTo>
                      <a:pt x="401" y="121"/>
                      <a:pt x="401" y="121"/>
                      <a:pt x="401" y="121"/>
                    </a:cubicBezTo>
                    <a:cubicBezTo>
                      <a:pt x="402" y="121"/>
                      <a:pt x="402" y="121"/>
                      <a:pt x="402" y="121"/>
                    </a:cubicBezTo>
                    <a:cubicBezTo>
                      <a:pt x="402" y="121"/>
                      <a:pt x="402" y="121"/>
                      <a:pt x="402" y="121"/>
                    </a:cubicBezTo>
                    <a:moveTo>
                      <a:pt x="505" y="2"/>
                    </a:moveTo>
                    <a:cubicBezTo>
                      <a:pt x="498" y="11"/>
                      <a:pt x="492" y="20"/>
                      <a:pt x="485" y="28"/>
                    </a:cubicBezTo>
                    <a:cubicBezTo>
                      <a:pt x="485" y="28"/>
                      <a:pt x="485" y="28"/>
                      <a:pt x="485" y="28"/>
                    </a:cubicBezTo>
                    <a:cubicBezTo>
                      <a:pt x="484" y="29"/>
                      <a:pt x="483" y="30"/>
                      <a:pt x="482" y="31"/>
                    </a:cubicBezTo>
                    <a:cubicBezTo>
                      <a:pt x="482" y="31"/>
                      <a:pt x="482" y="31"/>
                      <a:pt x="482" y="31"/>
                    </a:cubicBezTo>
                    <a:cubicBezTo>
                      <a:pt x="482" y="31"/>
                      <a:pt x="482" y="31"/>
                      <a:pt x="482" y="31"/>
                    </a:cubicBezTo>
                    <a:cubicBezTo>
                      <a:pt x="464" y="55"/>
                      <a:pt x="444" y="77"/>
                      <a:pt x="423" y="99"/>
                    </a:cubicBezTo>
                    <a:cubicBezTo>
                      <a:pt x="423" y="99"/>
                      <a:pt x="423" y="99"/>
                      <a:pt x="423" y="99"/>
                    </a:cubicBezTo>
                    <a:cubicBezTo>
                      <a:pt x="423" y="100"/>
                      <a:pt x="422" y="100"/>
                      <a:pt x="422" y="100"/>
                    </a:cubicBezTo>
                    <a:cubicBezTo>
                      <a:pt x="443" y="79"/>
                      <a:pt x="463" y="56"/>
                      <a:pt x="482" y="32"/>
                    </a:cubicBezTo>
                    <a:cubicBezTo>
                      <a:pt x="482" y="31"/>
                      <a:pt x="483" y="30"/>
                      <a:pt x="484" y="29"/>
                    </a:cubicBezTo>
                    <a:cubicBezTo>
                      <a:pt x="487" y="26"/>
                      <a:pt x="489" y="23"/>
                      <a:pt x="492" y="19"/>
                    </a:cubicBezTo>
                    <a:cubicBezTo>
                      <a:pt x="496" y="14"/>
                      <a:pt x="500" y="9"/>
                      <a:pt x="503" y="4"/>
                    </a:cubicBezTo>
                    <a:cubicBezTo>
                      <a:pt x="505" y="2"/>
                      <a:pt x="505" y="2"/>
                      <a:pt x="505" y="2"/>
                    </a:cubicBezTo>
                    <a:cubicBezTo>
                      <a:pt x="505" y="2"/>
                      <a:pt x="505" y="2"/>
                      <a:pt x="505" y="2"/>
                    </a:cubicBezTo>
                    <a:moveTo>
                      <a:pt x="507" y="0"/>
                    </a:moveTo>
                    <a:cubicBezTo>
                      <a:pt x="505" y="2"/>
                      <a:pt x="505" y="2"/>
                      <a:pt x="505" y="2"/>
                    </a:cubicBezTo>
                    <a:cubicBezTo>
                      <a:pt x="505" y="2"/>
                      <a:pt x="505" y="1"/>
                      <a:pt x="505" y="1"/>
                    </a:cubicBezTo>
                    <a:cubicBezTo>
                      <a:pt x="506" y="1"/>
                      <a:pt x="506" y="0"/>
                      <a:pt x="50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4" name="Freeform 396"/>
              <p:cNvSpPr>
                <a:spLocks noEditPoints="1"/>
              </p:cNvSpPr>
              <p:nvPr/>
            </p:nvSpPr>
            <p:spPr bwMode="auto">
              <a:xfrm>
                <a:off x="1576" y="3012"/>
                <a:ext cx="467" cy="270"/>
              </a:xfrm>
              <a:custGeom>
                <a:avLst/>
                <a:gdLst>
                  <a:gd name="T0" fmla="*/ 39 w 301"/>
                  <a:gd name="T1" fmla="*/ 99 h 174"/>
                  <a:gd name="T2" fmla="*/ 86 w 301"/>
                  <a:gd name="T3" fmla="*/ 165 h 174"/>
                  <a:gd name="T4" fmla="*/ 128 w 301"/>
                  <a:gd name="T5" fmla="*/ 123 h 174"/>
                  <a:gd name="T6" fmla="*/ 147 w 301"/>
                  <a:gd name="T7" fmla="*/ 103 h 174"/>
                  <a:gd name="T8" fmla="*/ 131 w 301"/>
                  <a:gd name="T9" fmla="*/ 118 h 174"/>
                  <a:gd name="T10" fmla="*/ 131 w 301"/>
                  <a:gd name="T11" fmla="*/ 118 h 174"/>
                  <a:gd name="T12" fmla="*/ 128 w 301"/>
                  <a:gd name="T13" fmla="*/ 121 h 174"/>
                  <a:gd name="T14" fmla="*/ 89 w 301"/>
                  <a:gd name="T15" fmla="*/ 161 h 174"/>
                  <a:gd name="T16" fmla="*/ 86 w 301"/>
                  <a:gd name="T17" fmla="*/ 164 h 174"/>
                  <a:gd name="T18" fmla="*/ 79 w 301"/>
                  <a:gd name="T19" fmla="*/ 170 h 174"/>
                  <a:gd name="T20" fmla="*/ 2 w 301"/>
                  <a:gd name="T21" fmla="*/ 41 h 174"/>
                  <a:gd name="T22" fmla="*/ 0 w 301"/>
                  <a:gd name="T23" fmla="*/ 44 h 174"/>
                  <a:gd name="T24" fmla="*/ 21 w 301"/>
                  <a:gd name="T25" fmla="*/ 73 h 174"/>
                  <a:gd name="T26" fmla="*/ 24 w 301"/>
                  <a:gd name="T27" fmla="*/ 70 h 174"/>
                  <a:gd name="T28" fmla="*/ 23 w 301"/>
                  <a:gd name="T29" fmla="*/ 68 h 174"/>
                  <a:gd name="T30" fmla="*/ 2 w 301"/>
                  <a:gd name="T31" fmla="*/ 41 h 174"/>
                  <a:gd name="T32" fmla="*/ 202 w 301"/>
                  <a:gd name="T33" fmla="*/ 34 h 174"/>
                  <a:gd name="T34" fmla="*/ 202 w 301"/>
                  <a:gd name="T35" fmla="*/ 34 h 174"/>
                  <a:gd name="T36" fmla="*/ 200 w 301"/>
                  <a:gd name="T37" fmla="*/ 37 h 174"/>
                  <a:gd name="T38" fmla="*/ 183 w 301"/>
                  <a:gd name="T39" fmla="*/ 58 h 174"/>
                  <a:gd name="T40" fmla="*/ 200 w 301"/>
                  <a:gd name="T41" fmla="*/ 39 h 174"/>
                  <a:gd name="T42" fmla="*/ 221 w 301"/>
                  <a:gd name="T43" fmla="*/ 11 h 174"/>
                  <a:gd name="T44" fmla="*/ 224 w 301"/>
                  <a:gd name="T45" fmla="*/ 17 h 174"/>
                  <a:gd name="T46" fmla="*/ 233 w 301"/>
                  <a:gd name="T47" fmla="*/ 64 h 174"/>
                  <a:gd name="T48" fmla="*/ 232 w 301"/>
                  <a:gd name="T49" fmla="*/ 95 h 174"/>
                  <a:gd name="T50" fmla="*/ 232 w 301"/>
                  <a:gd name="T51" fmla="*/ 96 h 174"/>
                  <a:gd name="T52" fmla="*/ 232 w 301"/>
                  <a:gd name="T53" fmla="*/ 96 h 174"/>
                  <a:gd name="T54" fmla="*/ 258 w 301"/>
                  <a:gd name="T55" fmla="*/ 72 h 174"/>
                  <a:gd name="T56" fmla="*/ 259 w 301"/>
                  <a:gd name="T57" fmla="*/ 71 h 174"/>
                  <a:gd name="T58" fmla="*/ 234 w 301"/>
                  <a:gd name="T59" fmla="*/ 93 h 174"/>
                  <a:gd name="T60" fmla="*/ 235 w 301"/>
                  <a:gd name="T61" fmla="*/ 61 h 174"/>
                  <a:gd name="T62" fmla="*/ 235 w 301"/>
                  <a:gd name="T63" fmla="*/ 60 h 174"/>
                  <a:gd name="T64" fmla="*/ 226 w 301"/>
                  <a:gd name="T65" fmla="*/ 14 h 174"/>
                  <a:gd name="T66" fmla="*/ 225 w 301"/>
                  <a:gd name="T67" fmla="*/ 12 h 174"/>
                  <a:gd name="T68" fmla="*/ 225 w 301"/>
                  <a:gd name="T69" fmla="*/ 12 h 174"/>
                  <a:gd name="T70" fmla="*/ 301 w 301"/>
                  <a:gd name="T71" fmla="*/ 0 h 174"/>
                  <a:gd name="T72" fmla="*/ 281 w 301"/>
                  <a:gd name="T73" fmla="*/ 35 h 174"/>
                  <a:gd name="T74" fmla="*/ 279 w 301"/>
                  <a:gd name="T75" fmla="*/ 39 h 174"/>
                  <a:gd name="T76" fmla="*/ 261 w 301"/>
                  <a:gd name="T77" fmla="*/ 67 h 174"/>
                  <a:gd name="T78" fmla="*/ 278 w 301"/>
                  <a:gd name="T79" fmla="*/ 40 h 174"/>
                  <a:gd name="T80" fmla="*/ 299 w 301"/>
                  <a:gd name="T81" fmla="*/ 5 h 174"/>
                  <a:gd name="T82" fmla="*/ 297 w 301"/>
                  <a:gd name="T83" fmla="*/ 1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1" h="174">
                    <a:moveTo>
                      <a:pt x="42" y="96"/>
                    </a:moveTo>
                    <a:cubicBezTo>
                      <a:pt x="41" y="97"/>
                      <a:pt x="40" y="98"/>
                      <a:pt x="39" y="99"/>
                    </a:cubicBezTo>
                    <a:cubicBezTo>
                      <a:pt x="56" y="126"/>
                      <a:pt x="68" y="151"/>
                      <a:pt x="76" y="174"/>
                    </a:cubicBezTo>
                    <a:cubicBezTo>
                      <a:pt x="80" y="171"/>
                      <a:pt x="83" y="168"/>
                      <a:pt x="86" y="165"/>
                    </a:cubicBezTo>
                    <a:cubicBezTo>
                      <a:pt x="87" y="164"/>
                      <a:pt x="88" y="163"/>
                      <a:pt x="89" y="162"/>
                    </a:cubicBezTo>
                    <a:cubicBezTo>
                      <a:pt x="102" y="149"/>
                      <a:pt x="116" y="136"/>
                      <a:pt x="128" y="123"/>
                    </a:cubicBezTo>
                    <a:cubicBezTo>
                      <a:pt x="129" y="122"/>
                      <a:pt x="130" y="121"/>
                      <a:pt x="131" y="120"/>
                    </a:cubicBezTo>
                    <a:cubicBezTo>
                      <a:pt x="136" y="114"/>
                      <a:pt x="142" y="109"/>
                      <a:pt x="147" y="103"/>
                    </a:cubicBezTo>
                    <a:cubicBezTo>
                      <a:pt x="146" y="102"/>
                      <a:pt x="146" y="102"/>
                      <a:pt x="146" y="102"/>
                    </a:cubicBezTo>
                    <a:cubicBezTo>
                      <a:pt x="141" y="107"/>
                      <a:pt x="136" y="113"/>
                      <a:pt x="131" y="118"/>
                    </a:cubicBezTo>
                    <a:cubicBezTo>
                      <a:pt x="131" y="118"/>
                      <a:pt x="131" y="118"/>
                      <a:pt x="131" y="118"/>
                    </a:cubicBezTo>
                    <a:cubicBezTo>
                      <a:pt x="131" y="118"/>
                      <a:pt x="131" y="118"/>
                      <a:pt x="131" y="118"/>
                    </a:cubicBezTo>
                    <a:cubicBezTo>
                      <a:pt x="130" y="119"/>
                      <a:pt x="129" y="120"/>
                      <a:pt x="128" y="121"/>
                    </a:cubicBezTo>
                    <a:cubicBezTo>
                      <a:pt x="128" y="121"/>
                      <a:pt x="128" y="121"/>
                      <a:pt x="128" y="121"/>
                    </a:cubicBezTo>
                    <a:cubicBezTo>
                      <a:pt x="115" y="135"/>
                      <a:pt x="102" y="148"/>
                      <a:pt x="89" y="161"/>
                    </a:cubicBezTo>
                    <a:cubicBezTo>
                      <a:pt x="89" y="161"/>
                      <a:pt x="89" y="161"/>
                      <a:pt x="89" y="161"/>
                    </a:cubicBezTo>
                    <a:cubicBezTo>
                      <a:pt x="89" y="161"/>
                      <a:pt x="89" y="161"/>
                      <a:pt x="89" y="161"/>
                    </a:cubicBezTo>
                    <a:cubicBezTo>
                      <a:pt x="88" y="162"/>
                      <a:pt x="87" y="163"/>
                      <a:pt x="86" y="164"/>
                    </a:cubicBezTo>
                    <a:cubicBezTo>
                      <a:pt x="86" y="164"/>
                      <a:pt x="86" y="164"/>
                      <a:pt x="86" y="164"/>
                    </a:cubicBezTo>
                    <a:cubicBezTo>
                      <a:pt x="83" y="166"/>
                      <a:pt x="81" y="168"/>
                      <a:pt x="79" y="170"/>
                    </a:cubicBezTo>
                    <a:cubicBezTo>
                      <a:pt x="71" y="147"/>
                      <a:pt x="58" y="123"/>
                      <a:pt x="42" y="96"/>
                    </a:cubicBezTo>
                    <a:moveTo>
                      <a:pt x="2" y="41"/>
                    </a:moveTo>
                    <a:cubicBezTo>
                      <a:pt x="2" y="41"/>
                      <a:pt x="2" y="41"/>
                      <a:pt x="1" y="42"/>
                    </a:cubicBezTo>
                    <a:cubicBezTo>
                      <a:pt x="1" y="42"/>
                      <a:pt x="0" y="43"/>
                      <a:pt x="0" y="44"/>
                    </a:cubicBezTo>
                    <a:cubicBezTo>
                      <a:pt x="7" y="53"/>
                      <a:pt x="14" y="62"/>
                      <a:pt x="20" y="71"/>
                    </a:cubicBezTo>
                    <a:cubicBezTo>
                      <a:pt x="21" y="72"/>
                      <a:pt x="21" y="72"/>
                      <a:pt x="21" y="73"/>
                    </a:cubicBezTo>
                    <a:cubicBezTo>
                      <a:pt x="21" y="73"/>
                      <a:pt x="22" y="73"/>
                      <a:pt x="22" y="73"/>
                    </a:cubicBezTo>
                    <a:cubicBezTo>
                      <a:pt x="23" y="72"/>
                      <a:pt x="23" y="71"/>
                      <a:pt x="24" y="70"/>
                    </a:cubicBezTo>
                    <a:cubicBezTo>
                      <a:pt x="24" y="70"/>
                      <a:pt x="23" y="69"/>
                      <a:pt x="23" y="68"/>
                    </a:cubicBezTo>
                    <a:cubicBezTo>
                      <a:pt x="23" y="68"/>
                      <a:pt x="23" y="68"/>
                      <a:pt x="23" y="68"/>
                    </a:cubicBezTo>
                    <a:cubicBezTo>
                      <a:pt x="23" y="68"/>
                      <a:pt x="23" y="68"/>
                      <a:pt x="23" y="68"/>
                    </a:cubicBezTo>
                    <a:cubicBezTo>
                      <a:pt x="17" y="59"/>
                      <a:pt x="10" y="50"/>
                      <a:pt x="2" y="41"/>
                    </a:cubicBezTo>
                    <a:moveTo>
                      <a:pt x="223" y="6"/>
                    </a:moveTo>
                    <a:cubicBezTo>
                      <a:pt x="216" y="15"/>
                      <a:pt x="209" y="25"/>
                      <a:pt x="202" y="34"/>
                    </a:cubicBezTo>
                    <a:cubicBezTo>
                      <a:pt x="202" y="34"/>
                      <a:pt x="202" y="34"/>
                      <a:pt x="202" y="34"/>
                    </a:cubicBezTo>
                    <a:cubicBezTo>
                      <a:pt x="202" y="34"/>
                      <a:pt x="202" y="34"/>
                      <a:pt x="202" y="34"/>
                    </a:cubicBezTo>
                    <a:cubicBezTo>
                      <a:pt x="201" y="35"/>
                      <a:pt x="201" y="36"/>
                      <a:pt x="200" y="37"/>
                    </a:cubicBezTo>
                    <a:cubicBezTo>
                      <a:pt x="200" y="37"/>
                      <a:pt x="200" y="37"/>
                      <a:pt x="200" y="37"/>
                    </a:cubicBezTo>
                    <a:cubicBezTo>
                      <a:pt x="194" y="44"/>
                      <a:pt x="189" y="51"/>
                      <a:pt x="183" y="58"/>
                    </a:cubicBezTo>
                    <a:cubicBezTo>
                      <a:pt x="183" y="58"/>
                      <a:pt x="183" y="58"/>
                      <a:pt x="183" y="58"/>
                    </a:cubicBezTo>
                    <a:cubicBezTo>
                      <a:pt x="183" y="59"/>
                      <a:pt x="184" y="59"/>
                      <a:pt x="183" y="60"/>
                    </a:cubicBezTo>
                    <a:cubicBezTo>
                      <a:pt x="189" y="53"/>
                      <a:pt x="195" y="46"/>
                      <a:pt x="200" y="39"/>
                    </a:cubicBezTo>
                    <a:cubicBezTo>
                      <a:pt x="201" y="38"/>
                      <a:pt x="202" y="37"/>
                      <a:pt x="203" y="36"/>
                    </a:cubicBezTo>
                    <a:cubicBezTo>
                      <a:pt x="209" y="27"/>
                      <a:pt x="215" y="19"/>
                      <a:pt x="221" y="11"/>
                    </a:cubicBezTo>
                    <a:cubicBezTo>
                      <a:pt x="222" y="12"/>
                      <a:pt x="223" y="14"/>
                      <a:pt x="223" y="16"/>
                    </a:cubicBezTo>
                    <a:cubicBezTo>
                      <a:pt x="223" y="16"/>
                      <a:pt x="223" y="17"/>
                      <a:pt x="224" y="17"/>
                    </a:cubicBezTo>
                    <a:cubicBezTo>
                      <a:pt x="229" y="33"/>
                      <a:pt x="232" y="48"/>
                      <a:pt x="233" y="63"/>
                    </a:cubicBezTo>
                    <a:cubicBezTo>
                      <a:pt x="233" y="63"/>
                      <a:pt x="233" y="64"/>
                      <a:pt x="233" y="64"/>
                    </a:cubicBezTo>
                    <a:cubicBezTo>
                      <a:pt x="234" y="75"/>
                      <a:pt x="234" y="85"/>
                      <a:pt x="232" y="95"/>
                    </a:cubicBezTo>
                    <a:cubicBezTo>
                      <a:pt x="232" y="95"/>
                      <a:pt x="232" y="95"/>
                      <a:pt x="232" y="95"/>
                    </a:cubicBezTo>
                    <a:cubicBezTo>
                      <a:pt x="232" y="95"/>
                      <a:pt x="232" y="95"/>
                      <a:pt x="232" y="95"/>
                    </a:cubicBezTo>
                    <a:cubicBezTo>
                      <a:pt x="232" y="95"/>
                      <a:pt x="232" y="96"/>
                      <a:pt x="232" y="96"/>
                    </a:cubicBezTo>
                    <a:cubicBezTo>
                      <a:pt x="232" y="96"/>
                      <a:pt x="232" y="96"/>
                      <a:pt x="232" y="96"/>
                    </a:cubicBezTo>
                    <a:cubicBezTo>
                      <a:pt x="232" y="96"/>
                      <a:pt x="232" y="96"/>
                      <a:pt x="232" y="96"/>
                    </a:cubicBezTo>
                    <a:cubicBezTo>
                      <a:pt x="231" y="104"/>
                      <a:pt x="229" y="111"/>
                      <a:pt x="226" y="118"/>
                    </a:cubicBezTo>
                    <a:cubicBezTo>
                      <a:pt x="237" y="103"/>
                      <a:pt x="248" y="87"/>
                      <a:pt x="258" y="72"/>
                    </a:cubicBezTo>
                    <a:cubicBezTo>
                      <a:pt x="258" y="72"/>
                      <a:pt x="258" y="72"/>
                      <a:pt x="258" y="72"/>
                    </a:cubicBezTo>
                    <a:cubicBezTo>
                      <a:pt x="259" y="71"/>
                      <a:pt x="259" y="71"/>
                      <a:pt x="259" y="71"/>
                    </a:cubicBezTo>
                    <a:cubicBezTo>
                      <a:pt x="249" y="85"/>
                      <a:pt x="239" y="99"/>
                      <a:pt x="229" y="113"/>
                    </a:cubicBezTo>
                    <a:cubicBezTo>
                      <a:pt x="231" y="107"/>
                      <a:pt x="233" y="100"/>
                      <a:pt x="234" y="93"/>
                    </a:cubicBezTo>
                    <a:cubicBezTo>
                      <a:pt x="234" y="92"/>
                      <a:pt x="234" y="92"/>
                      <a:pt x="234" y="91"/>
                    </a:cubicBezTo>
                    <a:cubicBezTo>
                      <a:pt x="236" y="82"/>
                      <a:pt x="236" y="72"/>
                      <a:pt x="235" y="61"/>
                    </a:cubicBezTo>
                    <a:cubicBezTo>
                      <a:pt x="235" y="61"/>
                      <a:pt x="235" y="61"/>
                      <a:pt x="235" y="61"/>
                    </a:cubicBezTo>
                    <a:cubicBezTo>
                      <a:pt x="235" y="60"/>
                      <a:pt x="235" y="60"/>
                      <a:pt x="235" y="60"/>
                    </a:cubicBezTo>
                    <a:cubicBezTo>
                      <a:pt x="235" y="60"/>
                      <a:pt x="235" y="60"/>
                      <a:pt x="235" y="60"/>
                    </a:cubicBezTo>
                    <a:cubicBezTo>
                      <a:pt x="234" y="45"/>
                      <a:pt x="231" y="30"/>
                      <a:pt x="226" y="14"/>
                    </a:cubicBezTo>
                    <a:cubicBezTo>
                      <a:pt x="226" y="14"/>
                      <a:pt x="226" y="14"/>
                      <a:pt x="226" y="14"/>
                    </a:cubicBezTo>
                    <a:cubicBezTo>
                      <a:pt x="226" y="13"/>
                      <a:pt x="226" y="13"/>
                      <a:pt x="225" y="12"/>
                    </a:cubicBezTo>
                    <a:cubicBezTo>
                      <a:pt x="225" y="12"/>
                      <a:pt x="225" y="12"/>
                      <a:pt x="225" y="12"/>
                    </a:cubicBezTo>
                    <a:cubicBezTo>
                      <a:pt x="225" y="12"/>
                      <a:pt x="225" y="12"/>
                      <a:pt x="225" y="12"/>
                    </a:cubicBezTo>
                    <a:cubicBezTo>
                      <a:pt x="225" y="10"/>
                      <a:pt x="224" y="8"/>
                      <a:pt x="223" y="6"/>
                    </a:cubicBezTo>
                    <a:moveTo>
                      <a:pt x="301" y="0"/>
                    </a:moveTo>
                    <a:cubicBezTo>
                      <a:pt x="295" y="12"/>
                      <a:pt x="288" y="24"/>
                      <a:pt x="281" y="35"/>
                    </a:cubicBezTo>
                    <a:cubicBezTo>
                      <a:pt x="281" y="35"/>
                      <a:pt x="281" y="35"/>
                      <a:pt x="281" y="35"/>
                    </a:cubicBezTo>
                    <a:cubicBezTo>
                      <a:pt x="280" y="37"/>
                      <a:pt x="280" y="38"/>
                      <a:pt x="279" y="39"/>
                    </a:cubicBezTo>
                    <a:cubicBezTo>
                      <a:pt x="279" y="39"/>
                      <a:pt x="279" y="39"/>
                      <a:pt x="279" y="39"/>
                    </a:cubicBezTo>
                    <a:cubicBezTo>
                      <a:pt x="279" y="39"/>
                      <a:pt x="279" y="39"/>
                      <a:pt x="279" y="39"/>
                    </a:cubicBezTo>
                    <a:cubicBezTo>
                      <a:pt x="273" y="48"/>
                      <a:pt x="267" y="58"/>
                      <a:pt x="261" y="67"/>
                    </a:cubicBezTo>
                    <a:cubicBezTo>
                      <a:pt x="261" y="68"/>
                      <a:pt x="261" y="68"/>
                      <a:pt x="261" y="68"/>
                    </a:cubicBezTo>
                    <a:cubicBezTo>
                      <a:pt x="267" y="59"/>
                      <a:pt x="273" y="50"/>
                      <a:pt x="278" y="40"/>
                    </a:cubicBezTo>
                    <a:cubicBezTo>
                      <a:pt x="279" y="39"/>
                      <a:pt x="280" y="38"/>
                      <a:pt x="281" y="37"/>
                    </a:cubicBezTo>
                    <a:cubicBezTo>
                      <a:pt x="287" y="26"/>
                      <a:pt x="293" y="16"/>
                      <a:pt x="299" y="5"/>
                    </a:cubicBezTo>
                    <a:cubicBezTo>
                      <a:pt x="298" y="8"/>
                      <a:pt x="296" y="11"/>
                      <a:pt x="295" y="14"/>
                    </a:cubicBezTo>
                    <a:cubicBezTo>
                      <a:pt x="296" y="13"/>
                      <a:pt x="296" y="12"/>
                      <a:pt x="297" y="11"/>
                    </a:cubicBezTo>
                    <a:cubicBezTo>
                      <a:pt x="298" y="7"/>
                      <a:pt x="300" y="4"/>
                      <a:pt x="30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5" name="Freeform 397"/>
              <p:cNvSpPr>
                <a:spLocks noEditPoints="1"/>
              </p:cNvSpPr>
              <p:nvPr/>
            </p:nvSpPr>
            <p:spPr bwMode="auto">
              <a:xfrm>
                <a:off x="1843" y="2736"/>
                <a:ext cx="149" cy="422"/>
              </a:xfrm>
              <a:custGeom>
                <a:avLst/>
                <a:gdLst>
                  <a:gd name="T0" fmla="*/ 78 w 96"/>
                  <a:gd name="T1" fmla="*/ 268 h 272"/>
                  <a:gd name="T2" fmla="*/ 78 w 96"/>
                  <a:gd name="T3" fmla="*/ 268 h 272"/>
                  <a:gd name="T4" fmla="*/ 76 w 96"/>
                  <a:gd name="T5" fmla="*/ 272 h 272"/>
                  <a:gd name="T6" fmla="*/ 75 w 96"/>
                  <a:gd name="T7" fmla="*/ 272 h 272"/>
                  <a:gd name="T8" fmla="*/ 78 w 96"/>
                  <a:gd name="T9" fmla="*/ 268 h 272"/>
                  <a:gd name="T10" fmla="*/ 78 w 96"/>
                  <a:gd name="T11" fmla="*/ 268 h 272"/>
                  <a:gd name="T12" fmla="*/ 96 w 96"/>
                  <a:gd name="T13" fmla="*/ 197 h 272"/>
                  <a:gd name="T14" fmla="*/ 95 w 96"/>
                  <a:gd name="T15" fmla="*/ 197 h 272"/>
                  <a:gd name="T16" fmla="*/ 94 w 96"/>
                  <a:gd name="T17" fmla="*/ 200 h 272"/>
                  <a:gd name="T18" fmla="*/ 93 w 96"/>
                  <a:gd name="T19" fmla="*/ 200 h 272"/>
                  <a:gd name="T20" fmla="*/ 92 w 96"/>
                  <a:gd name="T21" fmla="*/ 227 h 272"/>
                  <a:gd name="T22" fmla="*/ 92 w 96"/>
                  <a:gd name="T23" fmla="*/ 227 h 272"/>
                  <a:gd name="T24" fmla="*/ 92 w 96"/>
                  <a:gd name="T25" fmla="*/ 228 h 272"/>
                  <a:gd name="T26" fmla="*/ 92 w 96"/>
                  <a:gd name="T27" fmla="*/ 228 h 272"/>
                  <a:gd name="T28" fmla="*/ 87 w 96"/>
                  <a:gd name="T29" fmla="*/ 249 h 272"/>
                  <a:gd name="T30" fmla="*/ 87 w 96"/>
                  <a:gd name="T31" fmla="*/ 249 h 272"/>
                  <a:gd name="T32" fmla="*/ 86 w 96"/>
                  <a:gd name="T33" fmla="*/ 250 h 272"/>
                  <a:gd name="T34" fmla="*/ 86 w 96"/>
                  <a:gd name="T35" fmla="*/ 250 h 272"/>
                  <a:gd name="T36" fmla="*/ 76 w 96"/>
                  <a:gd name="T37" fmla="*/ 270 h 272"/>
                  <a:gd name="T38" fmla="*/ 78 w 96"/>
                  <a:gd name="T39" fmla="*/ 268 h 272"/>
                  <a:gd name="T40" fmla="*/ 89 w 96"/>
                  <a:gd name="T41" fmla="*/ 246 h 272"/>
                  <a:gd name="T42" fmla="*/ 89 w 96"/>
                  <a:gd name="T43" fmla="*/ 245 h 272"/>
                  <a:gd name="T44" fmla="*/ 94 w 96"/>
                  <a:gd name="T45" fmla="*/ 225 h 272"/>
                  <a:gd name="T46" fmla="*/ 94 w 96"/>
                  <a:gd name="T47" fmla="*/ 223 h 272"/>
                  <a:gd name="T48" fmla="*/ 96 w 96"/>
                  <a:gd name="T49" fmla="*/ 197 h 272"/>
                  <a:gd name="T50" fmla="*/ 40 w 96"/>
                  <a:gd name="T51" fmla="*/ 53 h 272"/>
                  <a:gd name="T52" fmla="*/ 38 w 96"/>
                  <a:gd name="T53" fmla="*/ 55 h 272"/>
                  <a:gd name="T54" fmla="*/ 71 w 96"/>
                  <a:gd name="T55" fmla="*/ 116 h 272"/>
                  <a:gd name="T56" fmla="*/ 72 w 96"/>
                  <a:gd name="T57" fmla="*/ 118 h 272"/>
                  <a:gd name="T58" fmla="*/ 83 w 96"/>
                  <a:gd name="T59" fmla="*/ 147 h 272"/>
                  <a:gd name="T60" fmla="*/ 84 w 96"/>
                  <a:gd name="T61" fmla="*/ 149 h 272"/>
                  <a:gd name="T62" fmla="*/ 93 w 96"/>
                  <a:gd name="T63" fmla="*/ 189 h 272"/>
                  <a:gd name="T64" fmla="*/ 94 w 96"/>
                  <a:gd name="T65" fmla="*/ 186 h 272"/>
                  <a:gd name="T66" fmla="*/ 95 w 96"/>
                  <a:gd name="T67" fmla="*/ 185 h 272"/>
                  <a:gd name="T68" fmla="*/ 86 w 96"/>
                  <a:gd name="T69" fmla="*/ 145 h 272"/>
                  <a:gd name="T70" fmla="*/ 86 w 96"/>
                  <a:gd name="T71" fmla="*/ 145 h 272"/>
                  <a:gd name="T72" fmla="*/ 85 w 96"/>
                  <a:gd name="T73" fmla="*/ 144 h 272"/>
                  <a:gd name="T74" fmla="*/ 85 w 96"/>
                  <a:gd name="T75" fmla="*/ 144 h 272"/>
                  <a:gd name="T76" fmla="*/ 85 w 96"/>
                  <a:gd name="T77" fmla="*/ 144 h 272"/>
                  <a:gd name="T78" fmla="*/ 74 w 96"/>
                  <a:gd name="T79" fmla="*/ 115 h 272"/>
                  <a:gd name="T80" fmla="*/ 74 w 96"/>
                  <a:gd name="T81" fmla="*/ 115 h 272"/>
                  <a:gd name="T82" fmla="*/ 73 w 96"/>
                  <a:gd name="T83" fmla="*/ 113 h 272"/>
                  <a:gd name="T84" fmla="*/ 73 w 96"/>
                  <a:gd name="T85" fmla="*/ 113 h 272"/>
                  <a:gd name="T86" fmla="*/ 73 w 96"/>
                  <a:gd name="T87" fmla="*/ 113 h 272"/>
                  <a:gd name="T88" fmla="*/ 40 w 96"/>
                  <a:gd name="T89" fmla="*/ 53 h 272"/>
                  <a:gd name="T90" fmla="*/ 2 w 96"/>
                  <a:gd name="T91" fmla="*/ 0 h 272"/>
                  <a:gd name="T92" fmla="*/ 0 w 96"/>
                  <a:gd name="T93" fmla="*/ 3 h 272"/>
                  <a:gd name="T94" fmla="*/ 22 w 96"/>
                  <a:gd name="T95" fmla="*/ 32 h 272"/>
                  <a:gd name="T96" fmla="*/ 23 w 96"/>
                  <a:gd name="T97" fmla="*/ 34 h 272"/>
                  <a:gd name="T98" fmla="*/ 28 w 96"/>
                  <a:gd name="T99" fmla="*/ 41 h 272"/>
                  <a:gd name="T100" fmla="*/ 28 w 96"/>
                  <a:gd name="T101" fmla="*/ 40 h 272"/>
                  <a:gd name="T102" fmla="*/ 30 w 96"/>
                  <a:gd name="T103" fmla="*/ 37 h 272"/>
                  <a:gd name="T104" fmla="*/ 30 w 96"/>
                  <a:gd name="T105" fmla="*/ 37 h 272"/>
                  <a:gd name="T106" fmla="*/ 25 w 96"/>
                  <a:gd name="T107" fmla="*/ 31 h 272"/>
                  <a:gd name="T108" fmla="*/ 25 w 96"/>
                  <a:gd name="T109" fmla="*/ 31 h 272"/>
                  <a:gd name="T110" fmla="*/ 24 w 96"/>
                  <a:gd name="T111" fmla="*/ 29 h 272"/>
                  <a:gd name="T112" fmla="*/ 24 w 96"/>
                  <a:gd name="T113" fmla="*/ 29 h 272"/>
                  <a:gd name="T114" fmla="*/ 24 w 96"/>
                  <a:gd name="T115" fmla="*/ 29 h 272"/>
                  <a:gd name="T116" fmla="*/ 2 w 96"/>
                  <a:gd name="T117"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6" h="272">
                    <a:moveTo>
                      <a:pt x="78" y="268"/>
                    </a:moveTo>
                    <a:cubicBezTo>
                      <a:pt x="78" y="268"/>
                      <a:pt x="78" y="268"/>
                      <a:pt x="78" y="268"/>
                    </a:cubicBezTo>
                    <a:cubicBezTo>
                      <a:pt x="77" y="269"/>
                      <a:pt x="76" y="271"/>
                      <a:pt x="76" y="272"/>
                    </a:cubicBezTo>
                    <a:cubicBezTo>
                      <a:pt x="75" y="272"/>
                      <a:pt x="75" y="272"/>
                      <a:pt x="75" y="272"/>
                    </a:cubicBezTo>
                    <a:cubicBezTo>
                      <a:pt x="76" y="271"/>
                      <a:pt x="77" y="270"/>
                      <a:pt x="78" y="268"/>
                    </a:cubicBezTo>
                    <a:cubicBezTo>
                      <a:pt x="78" y="268"/>
                      <a:pt x="78" y="268"/>
                      <a:pt x="78" y="268"/>
                    </a:cubicBezTo>
                    <a:moveTo>
                      <a:pt x="96" y="197"/>
                    </a:moveTo>
                    <a:cubicBezTo>
                      <a:pt x="95" y="197"/>
                      <a:pt x="95" y="197"/>
                      <a:pt x="95" y="197"/>
                    </a:cubicBezTo>
                    <a:cubicBezTo>
                      <a:pt x="95" y="198"/>
                      <a:pt x="94" y="199"/>
                      <a:pt x="94" y="200"/>
                    </a:cubicBezTo>
                    <a:cubicBezTo>
                      <a:pt x="93" y="200"/>
                      <a:pt x="93" y="200"/>
                      <a:pt x="93" y="200"/>
                    </a:cubicBezTo>
                    <a:cubicBezTo>
                      <a:pt x="94" y="209"/>
                      <a:pt x="93" y="218"/>
                      <a:pt x="92" y="227"/>
                    </a:cubicBezTo>
                    <a:cubicBezTo>
                      <a:pt x="92" y="227"/>
                      <a:pt x="92" y="227"/>
                      <a:pt x="92" y="227"/>
                    </a:cubicBezTo>
                    <a:cubicBezTo>
                      <a:pt x="92" y="227"/>
                      <a:pt x="92" y="227"/>
                      <a:pt x="92" y="228"/>
                    </a:cubicBezTo>
                    <a:cubicBezTo>
                      <a:pt x="92" y="228"/>
                      <a:pt x="92" y="228"/>
                      <a:pt x="92" y="228"/>
                    </a:cubicBezTo>
                    <a:cubicBezTo>
                      <a:pt x="91" y="235"/>
                      <a:pt x="89" y="242"/>
                      <a:pt x="87" y="249"/>
                    </a:cubicBezTo>
                    <a:cubicBezTo>
                      <a:pt x="87" y="249"/>
                      <a:pt x="87" y="249"/>
                      <a:pt x="87" y="249"/>
                    </a:cubicBezTo>
                    <a:cubicBezTo>
                      <a:pt x="87" y="249"/>
                      <a:pt x="87" y="249"/>
                      <a:pt x="86" y="250"/>
                    </a:cubicBezTo>
                    <a:cubicBezTo>
                      <a:pt x="86" y="250"/>
                      <a:pt x="86" y="250"/>
                      <a:pt x="86" y="250"/>
                    </a:cubicBezTo>
                    <a:cubicBezTo>
                      <a:pt x="84" y="257"/>
                      <a:pt x="80" y="264"/>
                      <a:pt x="76" y="270"/>
                    </a:cubicBezTo>
                    <a:cubicBezTo>
                      <a:pt x="78" y="268"/>
                      <a:pt x="78" y="268"/>
                      <a:pt x="78" y="268"/>
                    </a:cubicBezTo>
                    <a:cubicBezTo>
                      <a:pt x="82" y="261"/>
                      <a:pt x="86" y="254"/>
                      <a:pt x="89" y="246"/>
                    </a:cubicBezTo>
                    <a:cubicBezTo>
                      <a:pt x="89" y="246"/>
                      <a:pt x="89" y="246"/>
                      <a:pt x="89" y="245"/>
                    </a:cubicBezTo>
                    <a:cubicBezTo>
                      <a:pt x="91" y="239"/>
                      <a:pt x="93" y="232"/>
                      <a:pt x="94" y="225"/>
                    </a:cubicBezTo>
                    <a:cubicBezTo>
                      <a:pt x="94" y="224"/>
                      <a:pt x="94" y="224"/>
                      <a:pt x="94" y="223"/>
                    </a:cubicBezTo>
                    <a:cubicBezTo>
                      <a:pt x="96" y="215"/>
                      <a:pt x="96" y="206"/>
                      <a:pt x="96" y="197"/>
                    </a:cubicBezTo>
                    <a:moveTo>
                      <a:pt x="40" y="53"/>
                    </a:moveTo>
                    <a:cubicBezTo>
                      <a:pt x="39" y="54"/>
                      <a:pt x="39" y="55"/>
                      <a:pt x="38" y="55"/>
                    </a:cubicBezTo>
                    <a:cubicBezTo>
                      <a:pt x="51" y="77"/>
                      <a:pt x="63" y="97"/>
                      <a:pt x="71" y="116"/>
                    </a:cubicBezTo>
                    <a:cubicBezTo>
                      <a:pt x="71" y="117"/>
                      <a:pt x="72" y="117"/>
                      <a:pt x="72" y="118"/>
                    </a:cubicBezTo>
                    <a:cubicBezTo>
                      <a:pt x="76" y="128"/>
                      <a:pt x="80" y="138"/>
                      <a:pt x="83" y="147"/>
                    </a:cubicBezTo>
                    <a:cubicBezTo>
                      <a:pt x="83" y="148"/>
                      <a:pt x="84" y="148"/>
                      <a:pt x="84" y="149"/>
                    </a:cubicBezTo>
                    <a:cubicBezTo>
                      <a:pt x="88" y="163"/>
                      <a:pt x="91" y="176"/>
                      <a:pt x="93" y="189"/>
                    </a:cubicBezTo>
                    <a:cubicBezTo>
                      <a:pt x="93" y="188"/>
                      <a:pt x="94" y="187"/>
                      <a:pt x="94" y="186"/>
                    </a:cubicBezTo>
                    <a:cubicBezTo>
                      <a:pt x="94" y="186"/>
                      <a:pt x="95" y="185"/>
                      <a:pt x="95" y="185"/>
                    </a:cubicBezTo>
                    <a:cubicBezTo>
                      <a:pt x="93" y="173"/>
                      <a:pt x="90" y="159"/>
                      <a:pt x="86" y="145"/>
                    </a:cubicBezTo>
                    <a:cubicBezTo>
                      <a:pt x="86" y="145"/>
                      <a:pt x="86" y="145"/>
                      <a:pt x="86" y="145"/>
                    </a:cubicBezTo>
                    <a:cubicBezTo>
                      <a:pt x="86" y="145"/>
                      <a:pt x="86" y="144"/>
                      <a:pt x="85" y="144"/>
                    </a:cubicBezTo>
                    <a:cubicBezTo>
                      <a:pt x="85" y="144"/>
                      <a:pt x="85" y="144"/>
                      <a:pt x="85" y="144"/>
                    </a:cubicBezTo>
                    <a:cubicBezTo>
                      <a:pt x="85" y="144"/>
                      <a:pt x="85" y="144"/>
                      <a:pt x="85" y="144"/>
                    </a:cubicBezTo>
                    <a:cubicBezTo>
                      <a:pt x="82" y="134"/>
                      <a:pt x="79" y="125"/>
                      <a:pt x="74" y="115"/>
                    </a:cubicBezTo>
                    <a:cubicBezTo>
                      <a:pt x="74" y="115"/>
                      <a:pt x="74" y="115"/>
                      <a:pt x="74" y="115"/>
                    </a:cubicBezTo>
                    <a:cubicBezTo>
                      <a:pt x="74" y="114"/>
                      <a:pt x="74" y="113"/>
                      <a:pt x="73" y="113"/>
                    </a:cubicBezTo>
                    <a:cubicBezTo>
                      <a:pt x="73" y="113"/>
                      <a:pt x="73" y="113"/>
                      <a:pt x="73" y="113"/>
                    </a:cubicBezTo>
                    <a:cubicBezTo>
                      <a:pt x="73" y="113"/>
                      <a:pt x="73" y="113"/>
                      <a:pt x="73" y="113"/>
                    </a:cubicBezTo>
                    <a:cubicBezTo>
                      <a:pt x="65" y="94"/>
                      <a:pt x="54" y="74"/>
                      <a:pt x="40" y="53"/>
                    </a:cubicBezTo>
                    <a:moveTo>
                      <a:pt x="2" y="0"/>
                    </a:moveTo>
                    <a:cubicBezTo>
                      <a:pt x="1" y="1"/>
                      <a:pt x="0" y="2"/>
                      <a:pt x="0" y="3"/>
                    </a:cubicBezTo>
                    <a:cubicBezTo>
                      <a:pt x="7" y="13"/>
                      <a:pt x="15" y="23"/>
                      <a:pt x="22" y="32"/>
                    </a:cubicBezTo>
                    <a:cubicBezTo>
                      <a:pt x="22" y="33"/>
                      <a:pt x="23" y="34"/>
                      <a:pt x="23" y="34"/>
                    </a:cubicBezTo>
                    <a:cubicBezTo>
                      <a:pt x="25" y="37"/>
                      <a:pt x="26" y="39"/>
                      <a:pt x="28" y="41"/>
                    </a:cubicBezTo>
                    <a:cubicBezTo>
                      <a:pt x="28" y="41"/>
                      <a:pt x="28" y="40"/>
                      <a:pt x="28" y="40"/>
                    </a:cubicBezTo>
                    <a:cubicBezTo>
                      <a:pt x="29" y="39"/>
                      <a:pt x="29" y="38"/>
                      <a:pt x="30" y="37"/>
                    </a:cubicBezTo>
                    <a:cubicBezTo>
                      <a:pt x="30" y="37"/>
                      <a:pt x="30" y="37"/>
                      <a:pt x="30" y="37"/>
                    </a:cubicBezTo>
                    <a:cubicBezTo>
                      <a:pt x="28" y="35"/>
                      <a:pt x="27" y="33"/>
                      <a:pt x="25" y="31"/>
                    </a:cubicBezTo>
                    <a:cubicBezTo>
                      <a:pt x="25" y="31"/>
                      <a:pt x="25" y="31"/>
                      <a:pt x="25" y="31"/>
                    </a:cubicBezTo>
                    <a:cubicBezTo>
                      <a:pt x="25" y="30"/>
                      <a:pt x="24" y="30"/>
                      <a:pt x="24" y="29"/>
                    </a:cubicBezTo>
                    <a:cubicBezTo>
                      <a:pt x="24" y="29"/>
                      <a:pt x="24" y="29"/>
                      <a:pt x="24" y="29"/>
                    </a:cubicBezTo>
                    <a:cubicBezTo>
                      <a:pt x="24" y="29"/>
                      <a:pt x="24" y="29"/>
                      <a:pt x="24" y="29"/>
                    </a:cubicBezTo>
                    <a:cubicBezTo>
                      <a:pt x="17" y="19"/>
                      <a:pt x="10" y="1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6" name="Freeform 398"/>
              <p:cNvSpPr>
                <a:spLocks noEditPoints="1"/>
              </p:cNvSpPr>
              <p:nvPr/>
            </p:nvSpPr>
            <p:spPr bwMode="auto">
              <a:xfrm>
                <a:off x="1116" y="2449"/>
                <a:ext cx="1050" cy="1377"/>
              </a:xfrm>
              <a:custGeom>
                <a:avLst/>
                <a:gdLst>
                  <a:gd name="T0" fmla="*/ 0 w 676"/>
                  <a:gd name="T1" fmla="*/ 887 h 887"/>
                  <a:gd name="T2" fmla="*/ 269 w 676"/>
                  <a:gd name="T3" fmla="*/ 724 h 887"/>
                  <a:gd name="T4" fmla="*/ 239 w 676"/>
                  <a:gd name="T5" fmla="*/ 751 h 887"/>
                  <a:gd name="T6" fmla="*/ 62 w 676"/>
                  <a:gd name="T7" fmla="*/ 840 h 887"/>
                  <a:gd name="T8" fmla="*/ 43 w 676"/>
                  <a:gd name="T9" fmla="*/ 862 h 887"/>
                  <a:gd name="T10" fmla="*/ 26 w 676"/>
                  <a:gd name="T11" fmla="*/ 875 h 887"/>
                  <a:gd name="T12" fmla="*/ 6 w 676"/>
                  <a:gd name="T13" fmla="*/ 885 h 887"/>
                  <a:gd name="T14" fmla="*/ 29 w 676"/>
                  <a:gd name="T15" fmla="*/ 873 h 887"/>
                  <a:gd name="T16" fmla="*/ 65 w 676"/>
                  <a:gd name="T17" fmla="*/ 839 h 887"/>
                  <a:gd name="T18" fmla="*/ 266 w 676"/>
                  <a:gd name="T19" fmla="*/ 735 h 887"/>
                  <a:gd name="T20" fmla="*/ 257 w 676"/>
                  <a:gd name="T21" fmla="*/ 514 h 887"/>
                  <a:gd name="T22" fmla="*/ 254 w 676"/>
                  <a:gd name="T23" fmla="*/ 516 h 887"/>
                  <a:gd name="T24" fmla="*/ 227 w 676"/>
                  <a:gd name="T25" fmla="*/ 550 h 887"/>
                  <a:gd name="T26" fmla="*/ 267 w 676"/>
                  <a:gd name="T27" fmla="*/ 631 h 887"/>
                  <a:gd name="T28" fmla="*/ 271 w 676"/>
                  <a:gd name="T29" fmla="*/ 716 h 887"/>
                  <a:gd name="T30" fmla="*/ 279 w 676"/>
                  <a:gd name="T31" fmla="*/ 671 h 887"/>
                  <a:gd name="T32" fmla="*/ 271 w 676"/>
                  <a:gd name="T33" fmla="*/ 629 h 887"/>
                  <a:gd name="T34" fmla="*/ 270 w 676"/>
                  <a:gd name="T35" fmla="*/ 627 h 887"/>
                  <a:gd name="T36" fmla="*/ 232 w 676"/>
                  <a:gd name="T37" fmla="*/ 549 h 887"/>
                  <a:gd name="T38" fmla="*/ 231 w 676"/>
                  <a:gd name="T39" fmla="*/ 548 h 887"/>
                  <a:gd name="T40" fmla="*/ 258 w 676"/>
                  <a:gd name="T41" fmla="*/ 515 h 887"/>
                  <a:gd name="T42" fmla="*/ 306 w 676"/>
                  <a:gd name="T43" fmla="*/ 470 h 887"/>
                  <a:gd name="T44" fmla="*/ 380 w 676"/>
                  <a:gd name="T45" fmla="*/ 393 h 887"/>
                  <a:gd name="T46" fmla="*/ 377 w 676"/>
                  <a:gd name="T47" fmla="*/ 396 h 887"/>
                  <a:gd name="T48" fmla="*/ 347 w 676"/>
                  <a:gd name="T49" fmla="*/ 428 h 887"/>
                  <a:gd name="T50" fmla="*/ 379 w 676"/>
                  <a:gd name="T51" fmla="*/ 398 h 887"/>
                  <a:gd name="T52" fmla="*/ 411 w 676"/>
                  <a:gd name="T53" fmla="*/ 356 h 887"/>
                  <a:gd name="T54" fmla="*/ 423 w 676"/>
                  <a:gd name="T55" fmla="*/ 342 h 887"/>
                  <a:gd name="T56" fmla="*/ 420 w 676"/>
                  <a:gd name="T57" fmla="*/ 345 h 887"/>
                  <a:gd name="T58" fmla="*/ 415 w 676"/>
                  <a:gd name="T59" fmla="*/ 355 h 887"/>
                  <a:gd name="T60" fmla="*/ 496 w 676"/>
                  <a:gd name="T61" fmla="*/ 245 h 887"/>
                  <a:gd name="T62" fmla="*/ 494 w 676"/>
                  <a:gd name="T63" fmla="*/ 244 h 887"/>
                  <a:gd name="T64" fmla="*/ 673 w 676"/>
                  <a:gd name="T65" fmla="*/ 186 h 887"/>
                  <a:gd name="T66" fmla="*/ 671 w 676"/>
                  <a:gd name="T67" fmla="*/ 192 h 887"/>
                  <a:gd name="T68" fmla="*/ 670 w 676"/>
                  <a:gd name="T69" fmla="*/ 198 h 887"/>
                  <a:gd name="T70" fmla="*/ 671 w 676"/>
                  <a:gd name="T71" fmla="*/ 192 h 887"/>
                  <a:gd name="T72" fmla="*/ 674 w 676"/>
                  <a:gd name="T73" fmla="*/ 182 h 887"/>
                  <a:gd name="T74" fmla="*/ 602 w 676"/>
                  <a:gd name="T75" fmla="*/ 36 h 887"/>
                  <a:gd name="T76" fmla="*/ 600 w 676"/>
                  <a:gd name="T77" fmla="*/ 40 h 887"/>
                  <a:gd name="T78" fmla="*/ 523 w 676"/>
                  <a:gd name="T79" fmla="*/ 197 h 887"/>
                  <a:gd name="T80" fmla="*/ 521 w 676"/>
                  <a:gd name="T81" fmla="*/ 201 h 887"/>
                  <a:gd name="T82" fmla="*/ 511 w 676"/>
                  <a:gd name="T83" fmla="*/ 216 h 887"/>
                  <a:gd name="T84" fmla="*/ 512 w 676"/>
                  <a:gd name="T85" fmla="*/ 219 h 887"/>
                  <a:gd name="T86" fmla="*/ 559 w 676"/>
                  <a:gd name="T87" fmla="*/ 135 h 887"/>
                  <a:gd name="T88" fmla="*/ 615 w 676"/>
                  <a:gd name="T89" fmla="*/ 5 h 887"/>
                  <a:gd name="T90" fmla="*/ 664 w 676"/>
                  <a:gd name="T91" fmla="*/ 102 h 887"/>
                  <a:gd name="T92" fmla="*/ 674 w 676"/>
                  <a:gd name="T93" fmla="*/ 150 h 887"/>
                  <a:gd name="T94" fmla="*/ 674 w 676"/>
                  <a:gd name="T95" fmla="*/ 171 h 887"/>
                  <a:gd name="T96" fmla="*/ 674 w 676"/>
                  <a:gd name="T97" fmla="*/ 172 h 887"/>
                  <a:gd name="T98" fmla="*/ 674 w 676"/>
                  <a:gd name="T99" fmla="*/ 176 h 887"/>
                  <a:gd name="T100" fmla="*/ 676 w 676"/>
                  <a:gd name="T101" fmla="*/ 169 h 887"/>
                  <a:gd name="T102" fmla="*/ 676 w 676"/>
                  <a:gd name="T103" fmla="*/ 147 h 887"/>
                  <a:gd name="T104" fmla="*/ 666 w 676"/>
                  <a:gd name="T105" fmla="*/ 100 h 887"/>
                  <a:gd name="T106" fmla="*/ 666 w 676"/>
                  <a:gd name="T107" fmla="*/ 98 h 887"/>
                  <a:gd name="T108" fmla="*/ 654 w 676"/>
                  <a:gd name="T109" fmla="*/ 69 h 887"/>
                  <a:gd name="T110" fmla="*/ 654 w 676"/>
                  <a:gd name="T111" fmla="*/ 67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6" h="887">
                    <a:moveTo>
                      <a:pt x="0" y="887"/>
                    </a:moveTo>
                    <a:cubicBezTo>
                      <a:pt x="0" y="887"/>
                      <a:pt x="0" y="887"/>
                      <a:pt x="0" y="887"/>
                    </a:cubicBezTo>
                    <a:cubicBezTo>
                      <a:pt x="0" y="887"/>
                      <a:pt x="0" y="887"/>
                      <a:pt x="0" y="887"/>
                    </a:cubicBezTo>
                    <a:cubicBezTo>
                      <a:pt x="0" y="887"/>
                      <a:pt x="0" y="887"/>
                      <a:pt x="0" y="887"/>
                    </a:cubicBezTo>
                    <a:moveTo>
                      <a:pt x="272" y="722"/>
                    </a:moveTo>
                    <a:cubicBezTo>
                      <a:pt x="271" y="723"/>
                      <a:pt x="270" y="723"/>
                      <a:pt x="269" y="724"/>
                    </a:cubicBezTo>
                    <a:cubicBezTo>
                      <a:pt x="267" y="728"/>
                      <a:pt x="265" y="732"/>
                      <a:pt x="263" y="736"/>
                    </a:cubicBezTo>
                    <a:cubicBezTo>
                      <a:pt x="255" y="741"/>
                      <a:pt x="247" y="746"/>
                      <a:pt x="239" y="751"/>
                    </a:cubicBezTo>
                    <a:cubicBezTo>
                      <a:pt x="239" y="751"/>
                      <a:pt x="239" y="751"/>
                      <a:pt x="239" y="751"/>
                    </a:cubicBezTo>
                    <a:cubicBezTo>
                      <a:pt x="238" y="752"/>
                      <a:pt x="237" y="753"/>
                      <a:pt x="236" y="753"/>
                    </a:cubicBezTo>
                    <a:cubicBezTo>
                      <a:pt x="236" y="753"/>
                      <a:pt x="236" y="753"/>
                      <a:pt x="236" y="753"/>
                    </a:cubicBezTo>
                    <a:cubicBezTo>
                      <a:pt x="181" y="787"/>
                      <a:pt x="123" y="816"/>
                      <a:pt x="62" y="840"/>
                    </a:cubicBezTo>
                    <a:cubicBezTo>
                      <a:pt x="57" y="848"/>
                      <a:pt x="51" y="855"/>
                      <a:pt x="44" y="862"/>
                    </a:cubicBezTo>
                    <a:cubicBezTo>
                      <a:pt x="44" y="862"/>
                      <a:pt x="44" y="862"/>
                      <a:pt x="44" y="862"/>
                    </a:cubicBezTo>
                    <a:cubicBezTo>
                      <a:pt x="43" y="862"/>
                      <a:pt x="43" y="862"/>
                      <a:pt x="43" y="862"/>
                    </a:cubicBezTo>
                    <a:cubicBezTo>
                      <a:pt x="43" y="862"/>
                      <a:pt x="43" y="862"/>
                      <a:pt x="43" y="862"/>
                    </a:cubicBezTo>
                    <a:cubicBezTo>
                      <a:pt x="38" y="867"/>
                      <a:pt x="32" y="871"/>
                      <a:pt x="26" y="875"/>
                    </a:cubicBezTo>
                    <a:cubicBezTo>
                      <a:pt x="26" y="875"/>
                      <a:pt x="26" y="875"/>
                      <a:pt x="26" y="875"/>
                    </a:cubicBezTo>
                    <a:cubicBezTo>
                      <a:pt x="25" y="875"/>
                      <a:pt x="25" y="875"/>
                      <a:pt x="25" y="875"/>
                    </a:cubicBezTo>
                    <a:cubicBezTo>
                      <a:pt x="25" y="875"/>
                      <a:pt x="25" y="875"/>
                      <a:pt x="25" y="875"/>
                    </a:cubicBezTo>
                    <a:cubicBezTo>
                      <a:pt x="19" y="879"/>
                      <a:pt x="12" y="882"/>
                      <a:pt x="6" y="885"/>
                    </a:cubicBezTo>
                    <a:cubicBezTo>
                      <a:pt x="7" y="884"/>
                      <a:pt x="9" y="883"/>
                      <a:pt x="11" y="883"/>
                    </a:cubicBezTo>
                    <a:cubicBezTo>
                      <a:pt x="17" y="880"/>
                      <a:pt x="23" y="877"/>
                      <a:pt x="28" y="874"/>
                    </a:cubicBezTo>
                    <a:cubicBezTo>
                      <a:pt x="29" y="873"/>
                      <a:pt x="29" y="873"/>
                      <a:pt x="29" y="873"/>
                    </a:cubicBezTo>
                    <a:cubicBezTo>
                      <a:pt x="36" y="870"/>
                      <a:pt x="42" y="865"/>
                      <a:pt x="47" y="861"/>
                    </a:cubicBezTo>
                    <a:cubicBezTo>
                      <a:pt x="47" y="860"/>
                      <a:pt x="47" y="860"/>
                      <a:pt x="47" y="860"/>
                    </a:cubicBezTo>
                    <a:cubicBezTo>
                      <a:pt x="55" y="854"/>
                      <a:pt x="60" y="847"/>
                      <a:pt x="65" y="839"/>
                    </a:cubicBezTo>
                    <a:cubicBezTo>
                      <a:pt x="125" y="816"/>
                      <a:pt x="182" y="787"/>
                      <a:pt x="235" y="754"/>
                    </a:cubicBezTo>
                    <a:cubicBezTo>
                      <a:pt x="236" y="754"/>
                      <a:pt x="237" y="753"/>
                      <a:pt x="238" y="752"/>
                    </a:cubicBezTo>
                    <a:cubicBezTo>
                      <a:pt x="248" y="747"/>
                      <a:pt x="257" y="741"/>
                      <a:pt x="266" y="735"/>
                    </a:cubicBezTo>
                    <a:cubicBezTo>
                      <a:pt x="268" y="731"/>
                      <a:pt x="270" y="726"/>
                      <a:pt x="272" y="722"/>
                    </a:cubicBezTo>
                    <a:moveTo>
                      <a:pt x="306" y="470"/>
                    </a:moveTo>
                    <a:cubicBezTo>
                      <a:pt x="290" y="485"/>
                      <a:pt x="273" y="499"/>
                      <a:pt x="257" y="514"/>
                    </a:cubicBezTo>
                    <a:cubicBezTo>
                      <a:pt x="257" y="514"/>
                      <a:pt x="257" y="514"/>
                      <a:pt x="257" y="514"/>
                    </a:cubicBezTo>
                    <a:cubicBezTo>
                      <a:pt x="257" y="514"/>
                      <a:pt x="257" y="514"/>
                      <a:pt x="257" y="514"/>
                    </a:cubicBezTo>
                    <a:cubicBezTo>
                      <a:pt x="256" y="514"/>
                      <a:pt x="255" y="515"/>
                      <a:pt x="254" y="516"/>
                    </a:cubicBezTo>
                    <a:cubicBezTo>
                      <a:pt x="254" y="516"/>
                      <a:pt x="254" y="516"/>
                      <a:pt x="254" y="516"/>
                    </a:cubicBezTo>
                    <a:cubicBezTo>
                      <a:pt x="243" y="525"/>
                      <a:pt x="233" y="534"/>
                      <a:pt x="222" y="542"/>
                    </a:cubicBezTo>
                    <a:cubicBezTo>
                      <a:pt x="224" y="545"/>
                      <a:pt x="226" y="548"/>
                      <a:pt x="227" y="550"/>
                    </a:cubicBezTo>
                    <a:cubicBezTo>
                      <a:pt x="228" y="551"/>
                      <a:pt x="228" y="551"/>
                      <a:pt x="229" y="552"/>
                    </a:cubicBezTo>
                    <a:cubicBezTo>
                      <a:pt x="246" y="580"/>
                      <a:pt x="259" y="606"/>
                      <a:pt x="267" y="630"/>
                    </a:cubicBezTo>
                    <a:cubicBezTo>
                      <a:pt x="267" y="630"/>
                      <a:pt x="267" y="631"/>
                      <a:pt x="267" y="631"/>
                    </a:cubicBezTo>
                    <a:cubicBezTo>
                      <a:pt x="272" y="646"/>
                      <a:pt x="275" y="659"/>
                      <a:pt x="276" y="672"/>
                    </a:cubicBezTo>
                    <a:cubicBezTo>
                      <a:pt x="276" y="672"/>
                      <a:pt x="276" y="673"/>
                      <a:pt x="276" y="673"/>
                    </a:cubicBezTo>
                    <a:cubicBezTo>
                      <a:pt x="277" y="689"/>
                      <a:pt x="275" y="703"/>
                      <a:pt x="271" y="716"/>
                    </a:cubicBezTo>
                    <a:cubicBezTo>
                      <a:pt x="272" y="715"/>
                      <a:pt x="273" y="715"/>
                      <a:pt x="274" y="714"/>
                    </a:cubicBezTo>
                    <a:cubicBezTo>
                      <a:pt x="279" y="701"/>
                      <a:pt x="280" y="686"/>
                      <a:pt x="279" y="671"/>
                    </a:cubicBezTo>
                    <a:cubicBezTo>
                      <a:pt x="279" y="671"/>
                      <a:pt x="279" y="671"/>
                      <a:pt x="279" y="671"/>
                    </a:cubicBezTo>
                    <a:cubicBezTo>
                      <a:pt x="279" y="670"/>
                      <a:pt x="279" y="670"/>
                      <a:pt x="279" y="670"/>
                    </a:cubicBezTo>
                    <a:cubicBezTo>
                      <a:pt x="279" y="670"/>
                      <a:pt x="279" y="670"/>
                      <a:pt x="279" y="670"/>
                    </a:cubicBezTo>
                    <a:cubicBezTo>
                      <a:pt x="278" y="657"/>
                      <a:pt x="275" y="643"/>
                      <a:pt x="271" y="629"/>
                    </a:cubicBezTo>
                    <a:cubicBezTo>
                      <a:pt x="271" y="629"/>
                      <a:pt x="271" y="629"/>
                      <a:pt x="271" y="629"/>
                    </a:cubicBezTo>
                    <a:cubicBezTo>
                      <a:pt x="271" y="628"/>
                      <a:pt x="270" y="628"/>
                      <a:pt x="270" y="627"/>
                    </a:cubicBezTo>
                    <a:cubicBezTo>
                      <a:pt x="270" y="627"/>
                      <a:pt x="270" y="627"/>
                      <a:pt x="270" y="627"/>
                    </a:cubicBezTo>
                    <a:cubicBezTo>
                      <a:pt x="270" y="627"/>
                      <a:pt x="270" y="627"/>
                      <a:pt x="270" y="627"/>
                    </a:cubicBezTo>
                    <a:cubicBezTo>
                      <a:pt x="262" y="603"/>
                      <a:pt x="250" y="577"/>
                      <a:pt x="232" y="549"/>
                    </a:cubicBezTo>
                    <a:cubicBezTo>
                      <a:pt x="232" y="549"/>
                      <a:pt x="232" y="549"/>
                      <a:pt x="232" y="549"/>
                    </a:cubicBezTo>
                    <a:cubicBezTo>
                      <a:pt x="231" y="549"/>
                      <a:pt x="231" y="548"/>
                      <a:pt x="231" y="548"/>
                    </a:cubicBezTo>
                    <a:cubicBezTo>
                      <a:pt x="231" y="548"/>
                      <a:pt x="231" y="548"/>
                      <a:pt x="231" y="548"/>
                    </a:cubicBezTo>
                    <a:cubicBezTo>
                      <a:pt x="231" y="548"/>
                      <a:pt x="231" y="548"/>
                      <a:pt x="231" y="548"/>
                    </a:cubicBezTo>
                    <a:cubicBezTo>
                      <a:pt x="229" y="546"/>
                      <a:pt x="228" y="544"/>
                      <a:pt x="227" y="541"/>
                    </a:cubicBezTo>
                    <a:cubicBezTo>
                      <a:pt x="236" y="534"/>
                      <a:pt x="245" y="526"/>
                      <a:pt x="255" y="518"/>
                    </a:cubicBezTo>
                    <a:cubicBezTo>
                      <a:pt x="256" y="517"/>
                      <a:pt x="257" y="516"/>
                      <a:pt x="258" y="515"/>
                    </a:cubicBezTo>
                    <a:cubicBezTo>
                      <a:pt x="275" y="501"/>
                      <a:pt x="291" y="486"/>
                      <a:pt x="307" y="471"/>
                    </a:cubicBezTo>
                    <a:cubicBezTo>
                      <a:pt x="306" y="471"/>
                      <a:pt x="306" y="471"/>
                      <a:pt x="306" y="470"/>
                    </a:cubicBezTo>
                    <a:cubicBezTo>
                      <a:pt x="306" y="470"/>
                      <a:pt x="306" y="470"/>
                      <a:pt x="306" y="470"/>
                    </a:cubicBezTo>
                    <a:moveTo>
                      <a:pt x="411" y="356"/>
                    </a:moveTo>
                    <a:cubicBezTo>
                      <a:pt x="401" y="369"/>
                      <a:pt x="391" y="381"/>
                      <a:pt x="380" y="393"/>
                    </a:cubicBezTo>
                    <a:cubicBezTo>
                      <a:pt x="380" y="393"/>
                      <a:pt x="380" y="393"/>
                      <a:pt x="380" y="393"/>
                    </a:cubicBezTo>
                    <a:cubicBezTo>
                      <a:pt x="380" y="393"/>
                      <a:pt x="380" y="393"/>
                      <a:pt x="380" y="393"/>
                    </a:cubicBezTo>
                    <a:cubicBezTo>
                      <a:pt x="379" y="394"/>
                      <a:pt x="378" y="395"/>
                      <a:pt x="377" y="396"/>
                    </a:cubicBezTo>
                    <a:cubicBezTo>
                      <a:pt x="377" y="396"/>
                      <a:pt x="377" y="396"/>
                      <a:pt x="377" y="396"/>
                    </a:cubicBezTo>
                    <a:cubicBezTo>
                      <a:pt x="368" y="407"/>
                      <a:pt x="357" y="418"/>
                      <a:pt x="347" y="428"/>
                    </a:cubicBezTo>
                    <a:cubicBezTo>
                      <a:pt x="347" y="428"/>
                      <a:pt x="347" y="428"/>
                      <a:pt x="347" y="428"/>
                    </a:cubicBezTo>
                    <a:cubicBezTo>
                      <a:pt x="347" y="428"/>
                      <a:pt x="347" y="428"/>
                      <a:pt x="347" y="428"/>
                    </a:cubicBezTo>
                    <a:cubicBezTo>
                      <a:pt x="347" y="428"/>
                      <a:pt x="347" y="429"/>
                      <a:pt x="347" y="429"/>
                    </a:cubicBezTo>
                    <a:cubicBezTo>
                      <a:pt x="348" y="429"/>
                      <a:pt x="348" y="429"/>
                      <a:pt x="348" y="430"/>
                    </a:cubicBezTo>
                    <a:cubicBezTo>
                      <a:pt x="359" y="420"/>
                      <a:pt x="369" y="409"/>
                      <a:pt x="379" y="398"/>
                    </a:cubicBezTo>
                    <a:cubicBezTo>
                      <a:pt x="380" y="397"/>
                      <a:pt x="381" y="395"/>
                      <a:pt x="381" y="394"/>
                    </a:cubicBezTo>
                    <a:cubicBezTo>
                      <a:pt x="392" y="383"/>
                      <a:pt x="402" y="370"/>
                      <a:pt x="413" y="358"/>
                    </a:cubicBezTo>
                    <a:cubicBezTo>
                      <a:pt x="412" y="358"/>
                      <a:pt x="412" y="357"/>
                      <a:pt x="411" y="356"/>
                    </a:cubicBezTo>
                    <a:moveTo>
                      <a:pt x="494" y="244"/>
                    </a:moveTo>
                    <a:cubicBezTo>
                      <a:pt x="472" y="277"/>
                      <a:pt x="448" y="310"/>
                      <a:pt x="423" y="342"/>
                    </a:cubicBezTo>
                    <a:cubicBezTo>
                      <a:pt x="423" y="342"/>
                      <a:pt x="423" y="342"/>
                      <a:pt x="423" y="342"/>
                    </a:cubicBezTo>
                    <a:cubicBezTo>
                      <a:pt x="423" y="342"/>
                      <a:pt x="423" y="342"/>
                      <a:pt x="423" y="342"/>
                    </a:cubicBezTo>
                    <a:cubicBezTo>
                      <a:pt x="422" y="343"/>
                      <a:pt x="421" y="344"/>
                      <a:pt x="420" y="345"/>
                    </a:cubicBezTo>
                    <a:cubicBezTo>
                      <a:pt x="420" y="345"/>
                      <a:pt x="420" y="345"/>
                      <a:pt x="420" y="345"/>
                    </a:cubicBezTo>
                    <a:cubicBezTo>
                      <a:pt x="418" y="348"/>
                      <a:pt x="416" y="351"/>
                      <a:pt x="414" y="353"/>
                    </a:cubicBezTo>
                    <a:cubicBezTo>
                      <a:pt x="414" y="354"/>
                      <a:pt x="415" y="354"/>
                      <a:pt x="415" y="355"/>
                    </a:cubicBezTo>
                    <a:cubicBezTo>
                      <a:pt x="415" y="355"/>
                      <a:pt x="415" y="355"/>
                      <a:pt x="415" y="355"/>
                    </a:cubicBezTo>
                    <a:cubicBezTo>
                      <a:pt x="417" y="352"/>
                      <a:pt x="419" y="350"/>
                      <a:pt x="422" y="347"/>
                    </a:cubicBezTo>
                    <a:cubicBezTo>
                      <a:pt x="422" y="346"/>
                      <a:pt x="423" y="345"/>
                      <a:pt x="424" y="344"/>
                    </a:cubicBezTo>
                    <a:cubicBezTo>
                      <a:pt x="450" y="312"/>
                      <a:pt x="474" y="279"/>
                      <a:pt x="496" y="245"/>
                    </a:cubicBezTo>
                    <a:cubicBezTo>
                      <a:pt x="496" y="245"/>
                      <a:pt x="496" y="245"/>
                      <a:pt x="496" y="245"/>
                    </a:cubicBezTo>
                    <a:cubicBezTo>
                      <a:pt x="495" y="244"/>
                      <a:pt x="495" y="244"/>
                      <a:pt x="494" y="244"/>
                    </a:cubicBezTo>
                    <a:cubicBezTo>
                      <a:pt x="494" y="244"/>
                      <a:pt x="494" y="244"/>
                      <a:pt x="494" y="244"/>
                    </a:cubicBezTo>
                    <a:moveTo>
                      <a:pt x="674" y="182"/>
                    </a:moveTo>
                    <a:cubicBezTo>
                      <a:pt x="674" y="183"/>
                      <a:pt x="673" y="183"/>
                      <a:pt x="673" y="184"/>
                    </a:cubicBezTo>
                    <a:cubicBezTo>
                      <a:pt x="673" y="185"/>
                      <a:pt x="673" y="185"/>
                      <a:pt x="673" y="186"/>
                    </a:cubicBezTo>
                    <a:cubicBezTo>
                      <a:pt x="673" y="186"/>
                      <a:pt x="673" y="186"/>
                      <a:pt x="673" y="186"/>
                    </a:cubicBezTo>
                    <a:cubicBezTo>
                      <a:pt x="673" y="186"/>
                      <a:pt x="673" y="186"/>
                      <a:pt x="673" y="186"/>
                    </a:cubicBezTo>
                    <a:cubicBezTo>
                      <a:pt x="672" y="188"/>
                      <a:pt x="672" y="190"/>
                      <a:pt x="671" y="192"/>
                    </a:cubicBezTo>
                    <a:cubicBezTo>
                      <a:pt x="671" y="192"/>
                      <a:pt x="671" y="192"/>
                      <a:pt x="671" y="192"/>
                    </a:cubicBezTo>
                    <a:cubicBezTo>
                      <a:pt x="671" y="194"/>
                      <a:pt x="670" y="196"/>
                      <a:pt x="670" y="198"/>
                    </a:cubicBezTo>
                    <a:cubicBezTo>
                      <a:pt x="670" y="198"/>
                      <a:pt x="670" y="198"/>
                      <a:pt x="670" y="198"/>
                    </a:cubicBezTo>
                    <a:cubicBezTo>
                      <a:pt x="669" y="199"/>
                      <a:pt x="669" y="199"/>
                      <a:pt x="669" y="200"/>
                    </a:cubicBezTo>
                    <a:cubicBezTo>
                      <a:pt x="669" y="199"/>
                      <a:pt x="670" y="198"/>
                      <a:pt x="670" y="196"/>
                    </a:cubicBezTo>
                    <a:cubicBezTo>
                      <a:pt x="671" y="195"/>
                      <a:pt x="671" y="193"/>
                      <a:pt x="671" y="192"/>
                    </a:cubicBezTo>
                    <a:cubicBezTo>
                      <a:pt x="672" y="192"/>
                      <a:pt x="672" y="191"/>
                      <a:pt x="672" y="191"/>
                    </a:cubicBezTo>
                    <a:cubicBezTo>
                      <a:pt x="672" y="190"/>
                      <a:pt x="672" y="190"/>
                      <a:pt x="672" y="190"/>
                    </a:cubicBezTo>
                    <a:cubicBezTo>
                      <a:pt x="673" y="187"/>
                      <a:pt x="673" y="185"/>
                      <a:pt x="674" y="182"/>
                    </a:cubicBezTo>
                    <a:moveTo>
                      <a:pt x="615" y="0"/>
                    </a:moveTo>
                    <a:cubicBezTo>
                      <a:pt x="611" y="12"/>
                      <a:pt x="606" y="24"/>
                      <a:pt x="602" y="36"/>
                    </a:cubicBezTo>
                    <a:cubicBezTo>
                      <a:pt x="602" y="36"/>
                      <a:pt x="602" y="36"/>
                      <a:pt x="602" y="36"/>
                    </a:cubicBezTo>
                    <a:cubicBezTo>
                      <a:pt x="602" y="36"/>
                      <a:pt x="602" y="36"/>
                      <a:pt x="602" y="36"/>
                    </a:cubicBezTo>
                    <a:cubicBezTo>
                      <a:pt x="601" y="37"/>
                      <a:pt x="601" y="39"/>
                      <a:pt x="600" y="40"/>
                    </a:cubicBezTo>
                    <a:cubicBezTo>
                      <a:pt x="600" y="40"/>
                      <a:pt x="600" y="40"/>
                      <a:pt x="600" y="40"/>
                    </a:cubicBezTo>
                    <a:cubicBezTo>
                      <a:pt x="588" y="71"/>
                      <a:pt x="574" y="102"/>
                      <a:pt x="558" y="133"/>
                    </a:cubicBezTo>
                    <a:cubicBezTo>
                      <a:pt x="547" y="155"/>
                      <a:pt x="535" y="176"/>
                      <a:pt x="523" y="197"/>
                    </a:cubicBezTo>
                    <a:cubicBezTo>
                      <a:pt x="523" y="197"/>
                      <a:pt x="523" y="197"/>
                      <a:pt x="523" y="197"/>
                    </a:cubicBezTo>
                    <a:cubicBezTo>
                      <a:pt x="523" y="197"/>
                      <a:pt x="523" y="197"/>
                      <a:pt x="523" y="197"/>
                    </a:cubicBezTo>
                    <a:cubicBezTo>
                      <a:pt x="522" y="199"/>
                      <a:pt x="521" y="200"/>
                      <a:pt x="521" y="201"/>
                    </a:cubicBezTo>
                    <a:cubicBezTo>
                      <a:pt x="521" y="201"/>
                      <a:pt x="521" y="201"/>
                      <a:pt x="521" y="201"/>
                    </a:cubicBezTo>
                    <a:cubicBezTo>
                      <a:pt x="518" y="206"/>
                      <a:pt x="514" y="211"/>
                      <a:pt x="511" y="216"/>
                    </a:cubicBezTo>
                    <a:cubicBezTo>
                      <a:pt x="511" y="216"/>
                      <a:pt x="511" y="216"/>
                      <a:pt x="511" y="216"/>
                    </a:cubicBezTo>
                    <a:cubicBezTo>
                      <a:pt x="511" y="216"/>
                      <a:pt x="511" y="216"/>
                      <a:pt x="511" y="216"/>
                    </a:cubicBezTo>
                    <a:cubicBezTo>
                      <a:pt x="511" y="216"/>
                      <a:pt x="511" y="216"/>
                      <a:pt x="511" y="216"/>
                    </a:cubicBezTo>
                    <a:cubicBezTo>
                      <a:pt x="512" y="217"/>
                      <a:pt x="512" y="218"/>
                      <a:pt x="512" y="219"/>
                    </a:cubicBezTo>
                    <a:cubicBezTo>
                      <a:pt x="512" y="219"/>
                      <a:pt x="512" y="219"/>
                      <a:pt x="512" y="219"/>
                    </a:cubicBezTo>
                    <a:cubicBezTo>
                      <a:pt x="516" y="214"/>
                      <a:pt x="519" y="208"/>
                      <a:pt x="522" y="203"/>
                    </a:cubicBezTo>
                    <a:cubicBezTo>
                      <a:pt x="523" y="202"/>
                      <a:pt x="523" y="201"/>
                      <a:pt x="524" y="199"/>
                    </a:cubicBezTo>
                    <a:cubicBezTo>
                      <a:pt x="536" y="178"/>
                      <a:pt x="548" y="157"/>
                      <a:pt x="559" y="135"/>
                    </a:cubicBezTo>
                    <a:cubicBezTo>
                      <a:pt x="575" y="104"/>
                      <a:pt x="589" y="73"/>
                      <a:pt x="601" y="42"/>
                    </a:cubicBezTo>
                    <a:cubicBezTo>
                      <a:pt x="602" y="41"/>
                      <a:pt x="602" y="39"/>
                      <a:pt x="603" y="38"/>
                    </a:cubicBezTo>
                    <a:cubicBezTo>
                      <a:pt x="607" y="27"/>
                      <a:pt x="611" y="16"/>
                      <a:pt x="615" y="5"/>
                    </a:cubicBezTo>
                    <a:cubicBezTo>
                      <a:pt x="631" y="28"/>
                      <a:pt x="643" y="50"/>
                      <a:pt x="652" y="71"/>
                    </a:cubicBezTo>
                    <a:cubicBezTo>
                      <a:pt x="653" y="72"/>
                      <a:pt x="653" y="72"/>
                      <a:pt x="653" y="73"/>
                    </a:cubicBezTo>
                    <a:cubicBezTo>
                      <a:pt x="658" y="83"/>
                      <a:pt x="661" y="92"/>
                      <a:pt x="664" y="102"/>
                    </a:cubicBezTo>
                    <a:cubicBezTo>
                      <a:pt x="665" y="102"/>
                      <a:pt x="665" y="103"/>
                      <a:pt x="665" y="103"/>
                    </a:cubicBezTo>
                    <a:cubicBezTo>
                      <a:pt x="670" y="119"/>
                      <a:pt x="673" y="135"/>
                      <a:pt x="674" y="149"/>
                    </a:cubicBezTo>
                    <a:cubicBezTo>
                      <a:pt x="674" y="149"/>
                      <a:pt x="674" y="150"/>
                      <a:pt x="674" y="150"/>
                    </a:cubicBezTo>
                    <a:cubicBezTo>
                      <a:pt x="675" y="157"/>
                      <a:pt x="675" y="164"/>
                      <a:pt x="674" y="171"/>
                    </a:cubicBezTo>
                    <a:cubicBezTo>
                      <a:pt x="674" y="171"/>
                      <a:pt x="674" y="171"/>
                      <a:pt x="674" y="171"/>
                    </a:cubicBezTo>
                    <a:cubicBezTo>
                      <a:pt x="674" y="171"/>
                      <a:pt x="674" y="171"/>
                      <a:pt x="674" y="171"/>
                    </a:cubicBezTo>
                    <a:cubicBezTo>
                      <a:pt x="674" y="171"/>
                      <a:pt x="674" y="171"/>
                      <a:pt x="674" y="171"/>
                    </a:cubicBezTo>
                    <a:cubicBezTo>
                      <a:pt x="674" y="171"/>
                      <a:pt x="674" y="171"/>
                      <a:pt x="674" y="171"/>
                    </a:cubicBezTo>
                    <a:cubicBezTo>
                      <a:pt x="674" y="172"/>
                      <a:pt x="674" y="172"/>
                      <a:pt x="674" y="172"/>
                    </a:cubicBezTo>
                    <a:cubicBezTo>
                      <a:pt x="674" y="172"/>
                      <a:pt x="674" y="172"/>
                      <a:pt x="674" y="172"/>
                    </a:cubicBezTo>
                    <a:cubicBezTo>
                      <a:pt x="674" y="174"/>
                      <a:pt x="674" y="175"/>
                      <a:pt x="674" y="176"/>
                    </a:cubicBezTo>
                    <a:cubicBezTo>
                      <a:pt x="674" y="176"/>
                      <a:pt x="674" y="176"/>
                      <a:pt x="674" y="176"/>
                    </a:cubicBezTo>
                    <a:cubicBezTo>
                      <a:pt x="674" y="176"/>
                      <a:pt x="674" y="175"/>
                      <a:pt x="674" y="175"/>
                    </a:cubicBezTo>
                    <a:cubicBezTo>
                      <a:pt x="674" y="174"/>
                      <a:pt x="675" y="174"/>
                      <a:pt x="675" y="173"/>
                    </a:cubicBezTo>
                    <a:cubicBezTo>
                      <a:pt x="675" y="171"/>
                      <a:pt x="676" y="170"/>
                      <a:pt x="676" y="169"/>
                    </a:cubicBezTo>
                    <a:cubicBezTo>
                      <a:pt x="676" y="168"/>
                      <a:pt x="676" y="168"/>
                      <a:pt x="676" y="167"/>
                    </a:cubicBezTo>
                    <a:cubicBezTo>
                      <a:pt x="676" y="161"/>
                      <a:pt x="676" y="154"/>
                      <a:pt x="676" y="147"/>
                    </a:cubicBezTo>
                    <a:cubicBezTo>
                      <a:pt x="676" y="147"/>
                      <a:pt x="676" y="147"/>
                      <a:pt x="676" y="147"/>
                    </a:cubicBezTo>
                    <a:cubicBezTo>
                      <a:pt x="676" y="146"/>
                      <a:pt x="676" y="146"/>
                      <a:pt x="676" y="145"/>
                    </a:cubicBezTo>
                    <a:cubicBezTo>
                      <a:pt x="676" y="145"/>
                      <a:pt x="676" y="145"/>
                      <a:pt x="676" y="145"/>
                    </a:cubicBezTo>
                    <a:cubicBezTo>
                      <a:pt x="674" y="131"/>
                      <a:pt x="671" y="116"/>
                      <a:pt x="666" y="100"/>
                    </a:cubicBezTo>
                    <a:cubicBezTo>
                      <a:pt x="666" y="100"/>
                      <a:pt x="666" y="100"/>
                      <a:pt x="666" y="100"/>
                    </a:cubicBezTo>
                    <a:cubicBezTo>
                      <a:pt x="666" y="99"/>
                      <a:pt x="666" y="98"/>
                      <a:pt x="666" y="98"/>
                    </a:cubicBezTo>
                    <a:cubicBezTo>
                      <a:pt x="666" y="98"/>
                      <a:pt x="666" y="98"/>
                      <a:pt x="666" y="98"/>
                    </a:cubicBezTo>
                    <a:cubicBezTo>
                      <a:pt x="666" y="98"/>
                      <a:pt x="666" y="98"/>
                      <a:pt x="666" y="98"/>
                    </a:cubicBezTo>
                    <a:cubicBezTo>
                      <a:pt x="663" y="89"/>
                      <a:pt x="659" y="79"/>
                      <a:pt x="654" y="69"/>
                    </a:cubicBezTo>
                    <a:cubicBezTo>
                      <a:pt x="654" y="69"/>
                      <a:pt x="654" y="69"/>
                      <a:pt x="654" y="69"/>
                    </a:cubicBezTo>
                    <a:cubicBezTo>
                      <a:pt x="654" y="68"/>
                      <a:pt x="654" y="68"/>
                      <a:pt x="654" y="67"/>
                    </a:cubicBezTo>
                    <a:cubicBezTo>
                      <a:pt x="654" y="67"/>
                      <a:pt x="654" y="67"/>
                      <a:pt x="654" y="67"/>
                    </a:cubicBezTo>
                    <a:cubicBezTo>
                      <a:pt x="654" y="67"/>
                      <a:pt x="654" y="67"/>
                      <a:pt x="654" y="67"/>
                    </a:cubicBezTo>
                    <a:cubicBezTo>
                      <a:pt x="644" y="46"/>
                      <a:pt x="631" y="23"/>
                      <a:pt x="6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7" name="Freeform 399"/>
              <p:cNvSpPr>
                <a:spLocks noEditPoints="1"/>
              </p:cNvSpPr>
              <p:nvPr/>
            </p:nvSpPr>
            <p:spPr bwMode="auto">
              <a:xfrm>
                <a:off x="2038" y="2250"/>
                <a:ext cx="162" cy="377"/>
              </a:xfrm>
              <a:custGeom>
                <a:avLst/>
                <a:gdLst>
                  <a:gd name="T0" fmla="*/ 104 w 104"/>
                  <a:gd name="T1" fmla="*/ 206 h 243"/>
                  <a:gd name="T2" fmla="*/ 103 w 104"/>
                  <a:gd name="T3" fmla="*/ 210 h 243"/>
                  <a:gd name="T4" fmla="*/ 103 w 104"/>
                  <a:gd name="T5" fmla="*/ 221 h 243"/>
                  <a:gd name="T6" fmla="*/ 103 w 104"/>
                  <a:gd name="T7" fmla="*/ 221 h 243"/>
                  <a:gd name="T8" fmla="*/ 103 w 104"/>
                  <a:gd name="T9" fmla="*/ 222 h 243"/>
                  <a:gd name="T10" fmla="*/ 103 w 104"/>
                  <a:gd name="T11" fmla="*/ 222 h 243"/>
                  <a:gd name="T12" fmla="*/ 102 w 104"/>
                  <a:gd name="T13" fmla="*/ 225 h 243"/>
                  <a:gd name="T14" fmla="*/ 102 w 104"/>
                  <a:gd name="T15" fmla="*/ 225 h 243"/>
                  <a:gd name="T16" fmla="*/ 102 w 104"/>
                  <a:gd name="T17" fmla="*/ 225 h 243"/>
                  <a:gd name="T18" fmla="*/ 102 w 104"/>
                  <a:gd name="T19" fmla="*/ 230 h 243"/>
                  <a:gd name="T20" fmla="*/ 102 w 104"/>
                  <a:gd name="T21" fmla="*/ 230 h 243"/>
                  <a:gd name="T22" fmla="*/ 101 w 104"/>
                  <a:gd name="T23" fmla="*/ 236 h 243"/>
                  <a:gd name="T24" fmla="*/ 101 w 104"/>
                  <a:gd name="T25" fmla="*/ 236 h 243"/>
                  <a:gd name="T26" fmla="*/ 101 w 104"/>
                  <a:gd name="T27" fmla="*/ 237 h 243"/>
                  <a:gd name="T28" fmla="*/ 101 w 104"/>
                  <a:gd name="T29" fmla="*/ 237 h 243"/>
                  <a:gd name="T30" fmla="*/ 100 w 104"/>
                  <a:gd name="T31" fmla="*/ 243 h 243"/>
                  <a:gd name="T32" fmla="*/ 101 w 104"/>
                  <a:gd name="T33" fmla="*/ 238 h 243"/>
                  <a:gd name="T34" fmla="*/ 102 w 104"/>
                  <a:gd name="T35" fmla="*/ 233 h 243"/>
                  <a:gd name="T36" fmla="*/ 102 w 104"/>
                  <a:gd name="T37" fmla="*/ 232 h 243"/>
                  <a:gd name="T38" fmla="*/ 104 w 104"/>
                  <a:gd name="T39" fmla="*/ 218 h 243"/>
                  <a:gd name="T40" fmla="*/ 104 w 104"/>
                  <a:gd name="T41" fmla="*/ 217 h 243"/>
                  <a:gd name="T42" fmla="*/ 104 w 104"/>
                  <a:gd name="T43" fmla="*/ 206 h 243"/>
                  <a:gd name="T44" fmla="*/ 2 w 104"/>
                  <a:gd name="T45" fmla="*/ 0 h 243"/>
                  <a:gd name="T46" fmla="*/ 0 w 104"/>
                  <a:gd name="T47" fmla="*/ 3 h 243"/>
                  <a:gd name="T48" fmla="*/ 8 w 104"/>
                  <a:gd name="T49" fmla="*/ 13 h 243"/>
                  <a:gd name="T50" fmla="*/ 10 w 104"/>
                  <a:gd name="T51" fmla="*/ 15 h 243"/>
                  <a:gd name="T52" fmla="*/ 32 w 104"/>
                  <a:gd name="T53" fmla="*/ 44 h 243"/>
                  <a:gd name="T54" fmla="*/ 33 w 104"/>
                  <a:gd name="T55" fmla="*/ 46 h 243"/>
                  <a:gd name="T56" fmla="*/ 92 w 104"/>
                  <a:gd name="T57" fmla="*/ 157 h 243"/>
                  <a:gd name="T58" fmla="*/ 92 w 104"/>
                  <a:gd name="T59" fmla="*/ 157 h 243"/>
                  <a:gd name="T60" fmla="*/ 93 w 104"/>
                  <a:gd name="T61" fmla="*/ 159 h 243"/>
                  <a:gd name="T62" fmla="*/ 93 w 104"/>
                  <a:gd name="T63" fmla="*/ 159 h 243"/>
                  <a:gd name="T64" fmla="*/ 100 w 104"/>
                  <a:gd name="T65" fmla="*/ 189 h 243"/>
                  <a:gd name="T66" fmla="*/ 100 w 104"/>
                  <a:gd name="T67" fmla="*/ 190 h 243"/>
                  <a:gd name="T68" fmla="*/ 102 w 104"/>
                  <a:gd name="T69" fmla="*/ 198 h 243"/>
                  <a:gd name="T70" fmla="*/ 102 w 104"/>
                  <a:gd name="T71" fmla="*/ 198 h 243"/>
                  <a:gd name="T72" fmla="*/ 102 w 104"/>
                  <a:gd name="T73" fmla="*/ 197 h 243"/>
                  <a:gd name="T74" fmla="*/ 102 w 104"/>
                  <a:gd name="T75" fmla="*/ 195 h 243"/>
                  <a:gd name="T76" fmla="*/ 103 w 104"/>
                  <a:gd name="T77" fmla="*/ 195 h 243"/>
                  <a:gd name="T78" fmla="*/ 101 w 104"/>
                  <a:gd name="T79" fmla="*/ 186 h 243"/>
                  <a:gd name="T80" fmla="*/ 101 w 104"/>
                  <a:gd name="T81" fmla="*/ 186 h 243"/>
                  <a:gd name="T82" fmla="*/ 101 w 104"/>
                  <a:gd name="T83" fmla="*/ 185 h 243"/>
                  <a:gd name="T84" fmla="*/ 101 w 104"/>
                  <a:gd name="T85" fmla="*/ 185 h 243"/>
                  <a:gd name="T86" fmla="*/ 94 w 104"/>
                  <a:gd name="T87" fmla="*/ 155 h 243"/>
                  <a:gd name="T88" fmla="*/ 94 w 104"/>
                  <a:gd name="T89" fmla="*/ 155 h 243"/>
                  <a:gd name="T90" fmla="*/ 93 w 104"/>
                  <a:gd name="T91" fmla="*/ 154 h 243"/>
                  <a:gd name="T92" fmla="*/ 93 w 104"/>
                  <a:gd name="T93" fmla="*/ 154 h 243"/>
                  <a:gd name="T94" fmla="*/ 34 w 104"/>
                  <a:gd name="T95" fmla="*/ 43 h 243"/>
                  <a:gd name="T96" fmla="*/ 34 w 104"/>
                  <a:gd name="T97" fmla="*/ 43 h 243"/>
                  <a:gd name="T98" fmla="*/ 33 w 104"/>
                  <a:gd name="T99" fmla="*/ 41 h 243"/>
                  <a:gd name="T100" fmla="*/ 33 w 104"/>
                  <a:gd name="T101" fmla="*/ 41 h 243"/>
                  <a:gd name="T102" fmla="*/ 33 w 104"/>
                  <a:gd name="T103" fmla="*/ 41 h 243"/>
                  <a:gd name="T104" fmla="*/ 11 w 104"/>
                  <a:gd name="T105" fmla="*/ 11 h 243"/>
                  <a:gd name="T106" fmla="*/ 11 w 104"/>
                  <a:gd name="T107" fmla="*/ 11 h 243"/>
                  <a:gd name="T108" fmla="*/ 9 w 104"/>
                  <a:gd name="T109" fmla="*/ 9 h 243"/>
                  <a:gd name="T110" fmla="*/ 9 w 104"/>
                  <a:gd name="T111" fmla="*/ 9 h 243"/>
                  <a:gd name="T112" fmla="*/ 9 w 104"/>
                  <a:gd name="T113" fmla="*/ 9 h 243"/>
                  <a:gd name="T114" fmla="*/ 2 w 104"/>
                  <a:gd name="T115"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 h="243">
                    <a:moveTo>
                      <a:pt x="104" y="206"/>
                    </a:moveTo>
                    <a:cubicBezTo>
                      <a:pt x="103" y="207"/>
                      <a:pt x="103" y="208"/>
                      <a:pt x="103" y="210"/>
                    </a:cubicBezTo>
                    <a:cubicBezTo>
                      <a:pt x="103" y="213"/>
                      <a:pt x="103" y="217"/>
                      <a:pt x="103" y="221"/>
                    </a:cubicBezTo>
                    <a:cubicBezTo>
                      <a:pt x="103" y="221"/>
                      <a:pt x="103" y="221"/>
                      <a:pt x="103" y="221"/>
                    </a:cubicBezTo>
                    <a:cubicBezTo>
                      <a:pt x="103" y="221"/>
                      <a:pt x="103" y="221"/>
                      <a:pt x="103" y="222"/>
                    </a:cubicBezTo>
                    <a:cubicBezTo>
                      <a:pt x="103" y="222"/>
                      <a:pt x="103" y="222"/>
                      <a:pt x="103" y="222"/>
                    </a:cubicBezTo>
                    <a:cubicBezTo>
                      <a:pt x="103" y="223"/>
                      <a:pt x="102" y="224"/>
                      <a:pt x="102" y="225"/>
                    </a:cubicBezTo>
                    <a:cubicBezTo>
                      <a:pt x="102" y="225"/>
                      <a:pt x="102" y="225"/>
                      <a:pt x="102" y="225"/>
                    </a:cubicBezTo>
                    <a:cubicBezTo>
                      <a:pt x="102" y="225"/>
                      <a:pt x="102" y="225"/>
                      <a:pt x="102" y="225"/>
                    </a:cubicBezTo>
                    <a:cubicBezTo>
                      <a:pt x="102" y="226"/>
                      <a:pt x="102" y="228"/>
                      <a:pt x="102" y="230"/>
                    </a:cubicBezTo>
                    <a:cubicBezTo>
                      <a:pt x="102" y="230"/>
                      <a:pt x="102" y="230"/>
                      <a:pt x="102" y="230"/>
                    </a:cubicBezTo>
                    <a:cubicBezTo>
                      <a:pt x="102" y="232"/>
                      <a:pt x="102" y="234"/>
                      <a:pt x="101" y="236"/>
                    </a:cubicBezTo>
                    <a:cubicBezTo>
                      <a:pt x="101" y="236"/>
                      <a:pt x="101" y="236"/>
                      <a:pt x="101" y="236"/>
                    </a:cubicBezTo>
                    <a:cubicBezTo>
                      <a:pt x="101" y="236"/>
                      <a:pt x="101" y="236"/>
                      <a:pt x="101" y="237"/>
                    </a:cubicBezTo>
                    <a:cubicBezTo>
                      <a:pt x="101" y="237"/>
                      <a:pt x="101" y="237"/>
                      <a:pt x="101" y="237"/>
                    </a:cubicBezTo>
                    <a:cubicBezTo>
                      <a:pt x="101" y="239"/>
                      <a:pt x="100" y="241"/>
                      <a:pt x="100" y="243"/>
                    </a:cubicBezTo>
                    <a:cubicBezTo>
                      <a:pt x="100" y="242"/>
                      <a:pt x="101" y="240"/>
                      <a:pt x="101" y="238"/>
                    </a:cubicBezTo>
                    <a:cubicBezTo>
                      <a:pt x="102" y="236"/>
                      <a:pt x="102" y="235"/>
                      <a:pt x="102" y="233"/>
                    </a:cubicBezTo>
                    <a:cubicBezTo>
                      <a:pt x="102" y="233"/>
                      <a:pt x="102" y="232"/>
                      <a:pt x="102" y="232"/>
                    </a:cubicBezTo>
                    <a:cubicBezTo>
                      <a:pt x="103" y="227"/>
                      <a:pt x="103" y="223"/>
                      <a:pt x="104" y="218"/>
                    </a:cubicBezTo>
                    <a:cubicBezTo>
                      <a:pt x="104" y="218"/>
                      <a:pt x="104" y="217"/>
                      <a:pt x="104" y="217"/>
                    </a:cubicBezTo>
                    <a:cubicBezTo>
                      <a:pt x="104" y="213"/>
                      <a:pt x="104" y="209"/>
                      <a:pt x="104" y="206"/>
                    </a:cubicBezTo>
                    <a:moveTo>
                      <a:pt x="2" y="0"/>
                    </a:moveTo>
                    <a:cubicBezTo>
                      <a:pt x="1" y="2"/>
                      <a:pt x="1" y="2"/>
                      <a:pt x="0" y="3"/>
                    </a:cubicBezTo>
                    <a:cubicBezTo>
                      <a:pt x="3" y="7"/>
                      <a:pt x="6" y="10"/>
                      <a:pt x="8" y="13"/>
                    </a:cubicBezTo>
                    <a:cubicBezTo>
                      <a:pt x="9" y="14"/>
                      <a:pt x="9" y="14"/>
                      <a:pt x="10" y="15"/>
                    </a:cubicBezTo>
                    <a:cubicBezTo>
                      <a:pt x="18" y="25"/>
                      <a:pt x="25" y="35"/>
                      <a:pt x="32" y="44"/>
                    </a:cubicBezTo>
                    <a:cubicBezTo>
                      <a:pt x="32" y="45"/>
                      <a:pt x="33" y="46"/>
                      <a:pt x="33" y="46"/>
                    </a:cubicBezTo>
                    <a:cubicBezTo>
                      <a:pt x="62" y="87"/>
                      <a:pt x="81" y="124"/>
                      <a:pt x="92" y="157"/>
                    </a:cubicBezTo>
                    <a:cubicBezTo>
                      <a:pt x="92" y="157"/>
                      <a:pt x="92" y="157"/>
                      <a:pt x="92" y="157"/>
                    </a:cubicBezTo>
                    <a:cubicBezTo>
                      <a:pt x="93" y="158"/>
                      <a:pt x="93" y="158"/>
                      <a:pt x="93" y="159"/>
                    </a:cubicBezTo>
                    <a:cubicBezTo>
                      <a:pt x="93" y="159"/>
                      <a:pt x="93" y="159"/>
                      <a:pt x="93" y="159"/>
                    </a:cubicBezTo>
                    <a:cubicBezTo>
                      <a:pt x="96" y="169"/>
                      <a:pt x="99" y="179"/>
                      <a:pt x="100" y="189"/>
                    </a:cubicBezTo>
                    <a:cubicBezTo>
                      <a:pt x="100" y="189"/>
                      <a:pt x="100" y="190"/>
                      <a:pt x="100" y="190"/>
                    </a:cubicBezTo>
                    <a:cubicBezTo>
                      <a:pt x="101" y="193"/>
                      <a:pt x="101" y="196"/>
                      <a:pt x="102" y="198"/>
                    </a:cubicBezTo>
                    <a:cubicBezTo>
                      <a:pt x="102" y="198"/>
                      <a:pt x="102" y="198"/>
                      <a:pt x="102" y="198"/>
                    </a:cubicBezTo>
                    <a:cubicBezTo>
                      <a:pt x="102" y="198"/>
                      <a:pt x="102" y="197"/>
                      <a:pt x="102" y="197"/>
                    </a:cubicBezTo>
                    <a:cubicBezTo>
                      <a:pt x="102" y="196"/>
                      <a:pt x="102" y="196"/>
                      <a:pt x="102" y="195"/>
                    </a:cubicBezTo>
                    <a:cubicBezTo>
                      <a:pt x="102" y="195"/>
                      <a:pt x="103" y="195"/>
                      <a:pt x="103" y="195"/>
                    </a:cubicBezTo>
                    <a:cubicBezTo>
                      <a:pt x="102" y="192"/>
                      <a:pt x="102" y="189"/>
                      <a:pt x="101" y="186"/>
                    </a:cubicBezTo>
                    <a:cubicBezTo>
                      <a:pt x="101" y="186"/>
                      <a:pt x="101" y="186"/>
                      <a:pt x="101" y="186"/>
                    </a:cubicBezTo>
                    <a:cubicBezTo>
                      <a:pt x="101" y="186"/>
                      <a:pt x="101" y="185"/>
                      <a:pt x="101" y="185"/>
                    </a:cubicBezTo>
                    <a:cubicBezTo>
                      <a:pt x="101" y="185"/>
                      <a:pt x="101" y="185"/>
                      <a:pt x="101" y="185"/>
                    </a:cubicBezTo>
                    <a:cubicBezTo>
                      <a:pt x="100" y="175"/>
                      <a:pt x="97" y="165"/>
                      <a:pt x="94" y="155"/>
                    </a:cubicBezTo>
                    <a:cubicBezTo>
                      <a:pt x="94" y="155"/>
                      <a:pt x="94" y="155"/>
                      <a:pt x="94" y="155"/>
                    </a:cubicBezTo>
                    <a:cubicBezTo>
                      <a:pt x="94" y="155"/>
                      <a:pt x="94" y="154"/>
                      <a:pt x="93" y="154"/>
                    </a:cubicBezTo>
                    <a:cubicBezTo>
                      <a:pt x="93" y="154"/>
                      <a:pt x="93" y="154"/>
                      <a:pt x="93" y="154"/>
                    </a:cubicBezTo>
                    <a:cubicBezTo>
                      <a:pt x="82" y="120"/>
                      <a:pt x="63" y="83"/>
                      <a:pt x="34" y="43"/>
                    </a:cubicBezTo>
                    <a:cubicBezTo>
                      <a:pt x="34" y="43"/>
                      <a:pt x="34" y="43"/>
                      <a:pt x="34" y="43"/>
                    </a:cubicBezTo>
                    <a:cubicBezTo>
                      <a:pt x="34" y="42"/>
                      <a:pt x="33" y="41"/>
                      <a:pt x="33" y="41"/>
                    </a:cubicBezTo>
                    <a:cubicBezTo>
                      <a:pt x="33" y="41"/>
                      <a:pt x="33" y="41"/>
                      <a:pt x="33" y="41"/>
                    </a:cubicBezTo>
                    <a:cubicBezTo>
                      <a:pt x="33" y="41"/>
                      <a:pt x="33" y="41"/>
                      <a:pt x="33" y="41"/>
                    </a:cubicBezTo>
                    <a:cubicBezTo>
                      <a:pt x="26" y="31"/>
                      <a:pt x="19" y="21"/>
                      <a:pt x="11" y="11"/>
                    </a:cubicBezTo>
                    <a:cubicBezTo>
                      <a:pt x="11" y="11"/>
                      <a:pt x="11" y="11"/>
                      <a:pt x="11" y="11"/>
                    </a:cubicBezTo>
                    <a:cubicBezTo>
                      <a:pt x="10" y="11"/>
                      <a:pt x="10" y="10"/>
                      <a:pt x="9" y="9"/>
                    </a:cubicBezTo>
                    <a:cubicBezTo>
                      <a:pt x="9" y="9"/>
                      <a:pt x="9" y="9"/>
                      <a:pt x="9" y="9"/>
                    </a:cubicBezTo>
                    <a:cubicBezTo>
                      <a:pt x="9" y="9"/>
                      <a:pt x="9" y="9"/>
                      <a:pt x="9" y="9"/>
                    </a:cubicBezTo>
                    <a:cubicBezTo>
                      <a:pt x="7" y="6"/>
                      <a:pt x="4"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8" name="Freeform 400"/>
              <p:cNvSpPr>
                <a:spLocks noEditPoints="1"/>
              </p:cNvSpPr>
              <p:nvPr/>
            </p:nvSpPr>
            <p:spPr bwMode="auto">
              <a:xfrm>
                <a:off x="874" y="3501"/>
                <a:ext cx="526" cy="393"/>
              </a:xfrm>
              <a:custGeom>
                <a:avLst/>
                <a:gdLst>
                  <a:gd name="T0" fmla="*/ 76 w 339"/>
                  <a:gd name="T1" fmla="*/ 211 h 253"/>
                  <a:gd name="T2" fmla="*/ 72 w 339"/>
                  <a:gd name="T3" fmla="*/ 211 h 253"/>
                  <a:gd name="T4" fmla="*/ 60 w 339"/>
                  <a:gd name="T5" fmla="*/ 225 h 253"/>
                  <a:gd name="T6" fmla="*/ 60 w 339"/>
                  <a:gd name="T7" fmla="*/ 225 h 253"/>
                  <a:gd name="T8" fmla="*/ 59 w 339"/>
                  <a:gd name="T9" fmla="*/ 225 h 253"/>
                  <a:gd name="T10" fmla="*/ 59 w 339"/>
                  <a:gd name="T11" fmla="*/ 225 h 253"/>
                  <a:gd name="T12" fmla="*/ 20 w 339"/>
                  <a:gd name="T13" fmla="*/ 247 h 253"/>
                  <a:gd name="T14" fmla="*/ 20 w 339"/>
                  <a:gd name="T15" fmla="*/ 247 h 253"/>
                  <a:gd name="T16" fmla="*/ 19 w 339"/>
                  <a:gd name="T17" fmla="*/ 248 h 253"/>
                  <a:gd name="T18" fmla="*/ 19 w 339"/>
                  <a:gd name="T19" fmla="*/ 248 h 253"/>
                  <a:gd name="T20" fmla="*/ 0 w 339"/>
                  <a:gd name="T21" fmla="*/ 253 h 253"/>
                  <a:gd name="T22" fmla="*/ 22 w 339"/>
                  <a:gd name="T23" fmla="*/ 249 h 253"/>
                  <a:gd name="T24" fmla="*/ 24 w 339"/>
                  <a:gd name="T25" fmla="*/ 248 h 253"/>
                  <a:gd name="T26" fmla="*/ 5 w 339"/>
                  <a:gd name="T27" fmla="*/ 252 h 253"/>
                  <a:gd name="T28" fmla="*/ 23 w 339"/>
                  <a:gd name="T29" fmla="*/ 247 h 253"/>
                  <a:gd name="T30" fmla="*/ 24 w 339"/>
                  <a:gd name="T31" fmla="*/ 246 h 253"/>
                  <a:gd name="T32" fmla="*/ 63 w 339"/>
                  <a:gd name="T33" fmla="*/ 224 h 253"/>
                  <a:gd name="T34" fmla="*/ 64 w 339"/>
                  <a:gd name="T35" fmla="*/ 224 h 253"/>
                  <a:gd name="T36" fmla="*/ 76 w 339"/>
                  <a:gd name="T37" fmla="*/ 211 h 253"/>
                  <a:gd name="T38" fmla="*/ 85 w 339"/>
                  <a:gd name="T39" fmla="*/ 194 h 253"/>
                  <a:gd name="T40" fmla="*/ 81 w 339"/>
                  <a:gd name="T41" fmla="*/ 195 h 253"/>
                  <a:gd name="T42" fmla="*/ 72 w 339"/>
                  <a:gd name="T43" fmla="*/ 211 h 253"/>
                  <a:gd name="T44" fmla="*/ 76 w 339"/>
                  <a:gd name="T45" fmla="*/ 210 h 253"/>
                  <a:gd name="T46" fmla="*/ 76 w 339"/>
                  <a:gd name="T47" fmla="*/ 210 h 253"/>
                  <a:gd name="T48" fmla="*/ 85 w 339"/>
                  <a:gd name="T49" fmla="*/ 194 h 253"/>
                  <a:gd name="T50" fmla="*/ 163 w 339"/>
                  <a:gd name="T51" fmla="*/ 152 h 253"/>
                  <a:gd name="T52" fmla="*/ 144 w 339"/>
                  <a:gd name="T53" fmla="*/ 158 h 253"/>
                  <a:gd name="T54" fmla="*/ 85 w 339"/>
                  <a:gd name="T55" fmla="*/ 176 h 253"/>
                  <a:gd name="T56" fmla="*/ 81 w 339"/>
                  <a:gd name="T57" fmla="*/ 194 h 253"/>
                  <a:gd name="T58" fmla="*/ 85 w 339"/>
                  <a:gd name="T59" fmla="*/ 193 h 253"/>
                  <a:gd name="T60" fmla="*/ 85 w 339"/>
                  <a:gd name="T61" fmla="*/ 193 h 253"/>
                  <a:gd name="T62" fmla="*/ 89 w 339"/>
                  <a:gd name="T63" fmla="*/ 176 h 253"/>
                  <a:gd name="T64" fmla="*/ 144 w 339"/>
                  <a:gd name="T65" fmla="*/ 159 h 253"/>
                  <a:gd name="T66" fmla="*/ 163 w 339"/>
                  <a:gd name="T67" fmla="*/ 153 h 253"/>
                  <a:gd name="T68" fmla="*/ 163 w 339"/>
                  <a:gd name="T69" fmla="*/ 153 h 253"/>
                  <a:gd name="T70" fmla="*/ 163 w 339"/>
                  <a:gd name="T71" fmla="*/ 152 h 253"/>
                  <a:gd name="T72" fmla="*/ 337 w 339"/>
                  <a:gd name="T73" fmla="*/ 0 h 253"/>
                  <a:gd name="T74" fmla="*/ 263 w 339"/>
                  <a:gd name="T75" fmla="*/ 42 h 253"/>
                  <a:gd name="T76" fmla="*/ 266 w 339"/>
                  <a:gd name="T77" fmla="*/ 48 h 253"/>
                  <a:gd name="T78" fmla="*/ 266 w 339"/>
                  <a:gd name="T79" fmla="*/ 50 h 253"/>
                  <a:gd name="T80" fmla="*/ 272 w 339"/>
                  <a:gd name="T81" fmla="*/ 74 h 253"/>
                  <a:gd name="T82" fmla="*/ 272 w 339"/>
                  <a:gd name="T83" fmla="*/ 76 h 253"/>
                  <a:gd name="T84" fmla="*/ 273 w 339"/>
                  <a:gd name="T85" fmla="*/ 108 h 253"/>
                  <a:gd name="T86" fmla="*/ 167 w 339"/>
                  <a:gd name="T87" fmla="*/ 151 h 253"/>
                  <a:gd name="T88" fmla="*/ 167 w 339"/>
                  <a:gd name="T89" fmla="*/ 152 h 253"/>
                  <a:gd name="T90" fmla="*/ 277 w 339"/>
                  <a:gd name="T91" fmla="*/ 107 h 253"/>
                  <a:gd name="T92" fmla="*/ 276 w 339"/>
                  <a:gd name="T93" fmla="*/ 74 h 253"/>
                  <a:gd name="T94" fmla="*/ 276 w 339"/>
                  <a:gd name="T95" fmla="*/ 74 h 253"/>
                  <a:gd name="T96" fmla="*/ 276 w 339"/>
                  <a:gd name="T97" fmla="*/ 73 h 253"/>
                  <a:gd name="T98" fmla="*/ 276 w 339"/>
                  <a:gd name="T99" fmla="*/ 73 h 253"/>
                  <a:gd name="T100" fmla="*/ 276 w 339"/>
                  <a:gd name="T101" fmla="*/ 73 h 253"/>
                  <a:gd name="T102" fmla="*/ 270 w 339"/>
                  <a:gd name="T103" fmla="*/ 48 h 253"/>
                  <a:gd name="T104" fmla="*/ 270 w 339"/>
                  <a:gd name="T105" fmla="*/ 48 h 253"/>
                  <a:gd name="T106" fmla="*/ 270 w 339"/>
                  <a:gd name="T107" fmla="*/ 48 h 253"/>
                  <a:gd name="T108" fmla="*/ 269 w 339"/>
                  <a:gd name="T109" fmla="*/ 46 h 253"/>
                  <a:gd name="T110" fmla="*/ 269 w 339"/>
                  <a:gd name="T111" fmla="*/ 46 h 253"/>
                  <a:gd name="T112" fmla="*/ 269 w 339"/>
                  <a:gd name="T113" fmla="*/ 46 h 253"/>
                  <a:gd name="T114" fmla="*/ 269 w 339"/>
                  <a:gd name="T115" fmla="*/ 46 h 253"/>
                  <a:gd name="T116" fmla="*/ 268 w 339"/>
                  <a:gd name="T117" fmla="*/ 41 h 253"/>
                  <a:gd name="T118" fmla="*/ 339 w 339"/>
                  <a:gd name="T119" fmla="*/ 1 h 253"/>
                  <a:gd name="T120" fmla="*/ 337 w 339"/>
                  <a:gd name="T121" fmla="*/ 1 h 253"/>
                  <a:gd name="T122" fmla="*/ 337 w 339"/>
                  <a:gd name="T123"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253">
                    <a:moveTo>
                      <a:pt x="76" y="211"/>
                    </a:moveTo>
                    <a:cubicBezTo>
                      <a:pt x="75" y="211"/>
                      <a:pt x="73" y="211"/>
                      <a:pt x="72" y="211"/>
                    </a:cubicBezTo>
                    <a:cubicBezTo>
                      <a:pt x="69" y="216"/>
                      <a:pt x="65" y="221"/>
                      <a:pt x="60" y="225"/>
                    </a:cubicBezTo>
                    <a:cubicBezTo>
                      <a:pt x="60" y="225"/>
                      <a:pt x="60" y="225"/>
                      <a:pt x="60" y="225"/>
                    </a:cubicBezTo>
                    <a:cubicBezTo>
                      <a:pt x="59" y="225"/>
                      <a:pt x="59" y="225"/>
                      <a:pt x="59" y="225"/>
                    </a:cubicBezTo>
                    <a:cubicBezTo>
                      <a:pt x="59" y="225"/>
                      <a:pt x="59" y="225"/>
                      <a:pt x="59" y="225"/>
                    </a:cubicBezTo>
                    <a:cubicBezTo>
                      <a:pt x="49" y="234"/>
                      <a:pt x="36" y="242"/>
                      <a:pt x="20" y="247"/>
                    </a:cubicBezTo>
                    <a:cubicBezTo>
                      <a:pt x="20" y="247"/>
                      <a:pt x="20" y="247"/>
                      <a:pt x="20" y="247"/>
                    </a:cubicBezTo>
                    <a:cubicBezTo>
                      <a:pt x="19" y="248"/>
                      <a:pt x="19" y="248"/>
                      <a:pt x="19" y="248"/>
                    </a:cubicBezTo>
                    <a:cubicBezTo>
                      <a:pt x="19" y="248"/>
                      <a:pt x="19" y="248"/>
                      <a:pt x="19" y="248"/>
                    </a:cubicBezTo>
                    <a:cubicBezTo>
                      <a:pt x="13" y="250"/>
                      <a:pt x="7" y="252"/>
                      <a:pt x="0" y="253"/>
                    </a:cubicBezTo>
                    <a:cubicBezTo>
                      <a:pt x="7" y="252"/>
                      <a:pt x="14" y="250"/>
                      <a:pt x="22" y="249"/>
                    </a:cubicBezTo>
                    <a:cubicBezTo>
                      <a:pt x="23" y="248"/>
                      <a:pt x="23" y="248"/>
                      <a:pt x="24" y="248"/>
                    </a:cubicBezTo>
                    <a:cubicBezTo>
                      <a:pt x="18" y="249"/>
                      <a:pt x="12" y="251"/>
                      <a:pt x="5" y="252"/>
                    </a:cubicBezTo>
                    <a:cubicBezTo>
                      <a:pt x="11" y="251"/>
                      <a:pt x="17" y="249"/>
                      <a:pt x="23" y="247"/>
                    </a:cubicBezTo>
                    <a:cubicBezTo>
                      <a:pt x="24" y="246"/>
                      <a:pt x="24" y="246"/>
                      <a:pt x="24" y="246"/>
                    </a:cubicBezTo>
                    <a:cubicBezTo>
                      <a:pt x="40" y="241"/>
                      <a:pt x="53" y="233"/>
                      <a:pt x="63" y="224"/>
                    </a:cubicBezTo>
                    <a:cubicBezTo>
                      <a:pt x="64" y="224"/>
                      <a:pt x="64" y="224"/>
                      <a:pt x="64" y="224"/>
                    </a:cubicBezTo>
                    <a:cubicBezTo>
                      <a:pt x="69" y="220"/>
                      <a:pt x="73" y="215"/>
                      <a:pt x="76" y="211"/>
                    </a:cubicBezTo>
                    <a:moveTo>
                      <a:pt x="85" y="194"/>
                    </a:moveTo>
                    <a:cubicBezTo>
                      <a:pt x="83" y="194"/>
                      <a:pt x="82" y="194"/>
                      <a:pt x="81" y="195"/>
                    </a:cubicBezTo>
                    <a:cubicBezTo>
                      <a:pt x="79" y="200"/>
                      <a:pt x="76" y="206"/>
                      <a:pt x="72" y="211"/>
                    </a:cubicBezTo>
                    <a:cubicBezTo>
                      <a:pt x="74" y="210"/>
                      <a:pt x="75" y="210"/>
                      <a:pt x="76" y="210"/>
                    </a:cubicBezTo>
                    <a:cubicBezTo>
                      <a:pt x="76" y="210"/>
                      <a:pt x="76" y="210"/>
                      <a:pt x="76" y="210"/>
                    </a:cubicBezTo>
                    <a:cubicBezTo>
                      <a:pt x="80" y="205"/>
                      <a:pt x="83" y="199"/>
                      <a:pt x="85" y="194"/>
                    </a:cubicBezTo>
                    <a:moveTo>
                      <a:pt x="163" y="152"/>
                    </a:moveTo>
                    <a:cubicBezTo>
                      <a:pt x="157" y="154"/>
                      <a:pt x="150" y="156"/>
                      <a:pt x="144" y="158"/>
                    </a:cubicBezTo>
                    <a:cubicBezTo>
                      <a:pt x="124" y="165"/>
                      <a:pt x="105" y="170"/>
                      <a:pt x="85" y="176"/>
                    </a:cubicBezTo>
                    <a:cubicBezTo>
                      <a:pt x="85" y="182"/>
                      <a:pt x="83" y="188"/>
                      <a:pt x="81" y="194"/>
                    </a:cubicBezTo>
                    <a:cubicBezTo>
                      <a:pt x="82" y="194"/>
                      <a:pt x="84" y="193"/>
                      <a:pt x="85" y="193"/>
                    </a:cubicBezTo>
                    <a:cubicBezTo>
                      <a:pt x="85" y="193"/>
                      <a:pt x="85" y="193"/>
                      <a:pt x="85" y="193"/>
                    </a:cubicBezTo>
                    <a:cubicBezTo>
                      <a:pt x="87" y="187"/>
                      <a:pt x="88" y="182"/>
                      <a:pt x="89" y="176"/>
                    </a:cubicBezTo>
                    <a:cubicBezTo>
                      <a:pt x="108" y="171"/>
                      <a:pt x="126" y="165"/>
                      <a:pt x="144" y="159"/>
                    </a:cubicBezTo>
                    <a:cubicBezTo>
                      <a:pt x="150" y="157"/>
                      <a:pt x="157" y="155"/>
                      <a:pt x="163" y="153"/>
                    </a:cubicBezTo>
                    <a:cubicBezTo>
                      <a:pt x="163" y="153"/>
                      <a:pt x="163" y="153"/>
                      <a:pt x="163" y="153"/>
                    </a:cubicBezTo>
                    <a:cubicBezTo>
                      <a:pt x="163" y="152"/>
                      <a:pt x="163" y="152"/>
                      <a:pt x="163" y="152"/>
                    </a:cubicBezTo>
                    <a:moveTo>
                      <a:pt x="337" y="0"/>
                    </a:moveTo>
                    <a:cubicBezTo>
                      <a:pt x="313" y="15"/>
                      <a:pt x="289" y="29"/>
                      <a:pt x="263" y="42"/>
                    </a:cubicBezTo>
                    <a:cubicBezTo>
                      <a:pt x="264" y="44"/>
                      <a:pt x="265" y="46"/>
                      <a:pt x="266" y="48"/>
                    </a:cubicBezTo>
                    <a:cubicBezTo>
                      <a:pt x="266" y="49"/>
                      <a:pt x="266" y="49"/>
                      <a:pt x="266" y="50"/>
                    </a:cubicBezTo>
                    <a:cubicBezTo>
                      <a:pt x="269" y="58"/>
                      <a:pt x="271" y="66"/>
                      <a:pt x="272" y="74"/>
                    </a:cubicBezTo>
                    <a:cubicBezTo>
                      <a:pt x="272" y="75"/>
                      <a:pt x="272" y="75"/>
                      <a:pt x="272" y="76"/>
                    </a:cubicBezTo>
                    <a:cubicBezTo>
                      <a:pt x="274" y="87"/>
                      <a:pt x="274" y="98"/>
                      <a:pt x="273" y="108"/>
                    </a:cubicBezTo>
                    <a:cubicBezTo>
                      <a:pt x="239" y="124"/>
                      <a:pt x="204" y="138"/>
                      <a:pt x="167" y="151"/>
                    </a:cubicBezTo>
                    <a:cubicBezTo>
                      <a:pt x="167" y="152"/>
                      <a:pt x="167" y="152"/>
                      <a:pt x="167" y="152"/>
                    </a:cubicBezTo>
                    <a:cubicBezTo>
                      <a:pt x="205" y="139"/>
                      <a:pt x="242" y="124"/>
                      <a:pt x="277" y="107"/>
                    </a:cubicBezTo>
                    <a:cubicBezTo>
                      <a:pt x="278" y="97"/>
                      <a:pt x="278" y="86"/>
                      <a:pt x="276" y="74"/>
                    </a:cubicBezTo>
                    <a:cubicBezTo>
                      <a:pt x="276" y="74"/>
                      <a:pt x="276" y="74"/>
                      <a:pt x="276" y="74"/>
                    </a:cubicBezTo>
                    <a:cubicBezTo>
                      <a:pt x="276" y="73"/>
                      <a:pt x="276" y="73"/>
                      <a:pt x="276" y="73"/>
                    </a:cubicBezTo>
                    <a:cubicBezTo>
                      <a:pt x="276" y="73"/>
                      <a:pt x="276" y="73"/>
                      <a:pt x="276" y="73"/>
                    </a:cubicBezTo>
                    <a:cubicBezTo>
                      <a:pt x="276" y="73"/>
                      <a:pt x="276" y="73"/>
                      <a:pt x="276" y="73"/>
                    </a:cubicBezTo>
                    <a:cubicBezTo>
                      <a:pt x="275" y="65"/>
                      <a:pt x="273" y="56"/>
                      <a:pt x="270" y="48"/>
                    </a:cubicBezTo>
                    <a:cubicBezTo>
                      <a:pt x="270" y="48"/>
                      <a:pt x="270" y="48"/>
                      <a:pt x="270" y="48"/>
                    </a:cubicBezTo>
                    <a:cubicBezTo>
                      <a:pt x="270" y="48"/>
                      <a:pt x="270" y="48"/>
                      <a:pt x="270" y="48"/>
                    </a:cubicBezTo>
                    <a:cubicBezTo>
                      <a:pt x="270" y="47"/>
                      <a:pt x="270" y="47"/>
                      <a:pt x="269" y="46"/>
                    </a:cubicBezTo>
                    <a:cubicBezTo>
                      <a:pt x="269" y="46"/>
                      <a:pt x="269" y="46"/>
                      <a:pt x="269" y="46"/>
                    </a:cubicBezTo>
                    <a:cubicBezTo>
                      <a:pt x="269" y="46"/>
                      <a:pt x="269" y="46"/>
                      <a:pt x="269" y="46"/>
                    </a:cubicBezTo>
                    <a:cubicBezTo>
                      <a:pt x="269" y="46"/>
                      <a:pt x="269" y="46"/>
                      <a:pt x="269" y="46"/>
                    </a:cubicBezTo>
                    <a:cubicBezTo>
                      <a:pt x="269" y="45"/>
                      <a:pt x="268" y="43"/>
                      <a:pt x="268" y="41"/>
                    </a:cubicBezTo>
                    <a:cubicBezTo>
                      <a:pt x="292" y="29"/>
                      <a:pt x="315" y="15"/>
                      <a:pt x="339" y="1"/>
                    </a:cubicBezTo>
                    <a:cubicBezTo>
                      <a:pt x="338" y="1"/>
                      <a:pt x="338" y="1"/>
                      <a:pt x="337" y="1"/>
                    </a:cubicBezTo>
                    <a:cubicBezTo>
                      <a:pt x="337" y="0"/>
                      <a:pt x="337" y="0"/>
                      <a:pt x="3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9" name="Freeform 401"/>
              <p:cNvSpPr>
                <a:spLocks noEditPoints="1"/>
              </p:cNvSpPr>
              <p:nvPr/>
            </p:nvSpPr>
            <p:spPr bwMode="auto">
              <a:xfrm>
                <a:off x="2077" y="2674"/>
                <a:ext cx="39" cy="223"/>
              </a:xfrm>
              <a:custGeom>
                <a:avLst/>
                <a:gdLst>
                  <a:gd name="T0" fmla="*/ 25 w 25"/>
                  <a:gd name="T1" fmla="*/ 92 h 144"/>
                  <a:gd name="T2" fmla="*/ 24 w 25"/>
                  <a:gd name="T3" fmla="*/ 96 h 144"/>
                  <a:gd name="T4" fmla="*/ 23 w 25"/>
                  <a:gd name="T5" fmla="*/ 108 h 144"/>
                  <a:gd name="T6" fmla="*/ 23 w 25"/>
                  <a:gd name="T7" fmla="*/ 108 h 144"/>
                  <a:gd name="T8" fmla="*/ 23 w 25"/>
                  <a:gd name="T9" fmla="*/ 108 h 144"/>
                  <a:gd name="T10" fmla="*/ 23 w 25"/>
                  <a:gd name="T11" fmla="*/ 109 h 144"/>
                  <a:gd name="T12" fmla="*/ 23 w 25"/>
                  <a:gd name="T13" fmla="*/ 109 h 144"/>
                  <a:gd name="T14" fmla="*/ 22 w 25"/>
                  <a:gd name="T15" fmla="*/ 118 h 144"/>
                  <a:gd name="T16" fmla="*/ 22 w 25"/>
                  <a:gd name="T17" fmla="*/ 118 h 144"/>
                  <a:gd name="T18" fmla="*/ 22 w 25"/>
                  <a:gd name="T19" fmla="*/ 119 h 144"/>
                  <a:gd name="T20" fmla="*/ 22 w 25"/>
                  <a:gd name="T21" fmla="*/ 119 h 144"/>
                  <a:gd name="T22" fmla="*/ 15 w 25"/>
                  <a:gd name="T23" fmla="*/ 144 h 144"/>
                  <a:gd name="T24" fmla="*/ 17 w 25"/>
                  <a:gd name="T25" fmla="*/ 140 h 144"/>
                  <a:gd name="T26" fmla="*/ 24 w 25"/>
                  <a:gd name="T27" fmla="*/ 115 h 144"/>
                  <a:gd name="T28" fmla="*/ 24 w 25"/>
                  <a:gd name="T29" fmla="*/ 114 h 144"/>
                  <a:gd name="T30" fmla="*/ 25 w 25"/>
                  <a:gd name="T31" fmla="*/ 106 h 144"/>
                  <a:gd name="T32" fmla="*/ 25 w 25"/>
                  <a:gd name="T33" fmla="*/ 104 h 144"/>
                  <a:gd name="T34" fmla="*/ 25 w 25"/>
                  <a:gd name="T35" fmla="*/ 92 h 144"/>
                  <a:gd name="T36" fmla="*/ 1 w 25"/>
                  <a:gd name="T37" fmla="*/ 0 h 144"/>
                  <a:gd name="T38" fmla="*/ 0 w 25"/>
                  <a:gd name="T39" fmla="*/ 4 h 144"/>
                  <a:gd name="T40" fmla="*/ 1 w 25"/>
                  <a:gd name="T41" fmla="*/ 7 h 144"/>
                  <a:gd name="T42" fmla="*/ 2 w 25"/>
                  <a:gd name="T43" fmla="*/ 9 h 144"/>
                  <a:gd name="T44" fmla="*/ 13 w 25"/>
                  <a:gd name="T45" fmla="*/ 38 h 144"/>
                  <a:gd name="T46" fmla="*/ 14 w 25"/>
                  <a:gd name="T47" fmla="*/ 40 h 144"/>
                  <a:gd name="T48" fmla="*/ 22 w 25"/>
                  <a:gd name="T49" fmla="*/ 75 h 144"/>
                  <a:gd name="T50" fmla="*/ 24 w 25"/>
                  <a:gd name="T51" fmla="*/ 71 h 144"/>
                  <a:gd name="T52" fmla="*/ 15 w 25"/>
                  <a:gd name="T53" fmla="*/ 36 h 144"/>
                  <a:gd name="T54" fmla="*/ 15 w 25"/>
                  <a:gd name="T55" fmla="*/ 36 h 144"/>
                  <a:gd name="T56" fmla="*/ 15 w 25"/>
                  <a:gd name="T57" fmla="*/ 34 h 144"/>
                  <a:gd name="T58" fmla="*/ 15 w 25"/>
                  <a:gd name="T59" fmla="*/ 34 h 144"/>
                  <a:gd name="T60" fmla="*/ 15 w 25"/>
                  <a:gd name="T61" fmla="*/ 34 h 144"/>
                  <a:gd name="T62" fmla="*/ 4 w 25"/>
                  <a:gd name="T63" fmla="*/ 5 h 144"/>
                  <a:gd name="T64" fmla="*/ 4 w 25"/>
                  <a:gd name="T65" fmla="*/ 5 h 144"/>
                  <a:gd name="T66" fmla="*/ 3 w 25"/>
                  <a:gd name="T67" fmla="*/ 3 h 144"/>
                  <a:gd name="T68" fmla="*/ 3 w 25"/>
                  <a:gd name="T69" fmla="*/ 3 h 144"/>
                  <a:gd name="T70" fmla="*/ 3 w 25"/>
                  <a:gd name="T71" fmla="*/ 3 h 144"/>
                  <a:gd name="T72" fmla="*/ 3 w 25"/>
                  <a:gd name="T73" fmla="*/ 3 h 144"/>
                  <a:gd name="T74" fmla="*/ 3 w 25"/>
                  <a:gd name="T75" fmla="*/ 3 h 144"/>
                  <a:gd name="T76" fmla="*/ 1 w 25"/>
                  <a:gd name="T7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44">
                    <a:moveTo>
                      <a:pt x="25" y="92"/>
                    </a:moveTo>
                    <a:cubicBezTo>
                      <a:pt x="25" y="94"/>
                      <a:pt x="24" y="95"/>
                      <a:pt x="24" y="96"/>
                    </a:cubicBezTo>
                    <a:cubicBezTo>
                      <a:pt x="24" y="100"/>
                      <a:pt x="24" y="104"/>
                      <a:pt x="23" y="108"/>
                    </a:cubicBezTo>
                    <a:cubicBezTo>
                      <a:pt x="23" y="108"/>
                      <a:pt x="23" y="108"/>
                      <a:pt x="23" y="108"/>
                    </a:cubicBezTo>
                    <a:cubicBezTo>
                      <a:pt x="23" y="108"/>
                      <a:pt x="23" y="108"/>
                      <a:pt x="23" y="108"/>
                    </a:cubicBezTo>
                    <a:cubicBezTo>
                      <a:pt x="23" y="108"/>
                      <a:pt x="23" y="109"/>
                      <a:pt x="23" y="109"/>
                    </a:cubicBezTo>
                    <a:cubicBezTo>
                      <a:pt x="23" y="109"/>
                      <a:pt x="23" y="109"/>
                      <a:pt x="23" y="109"/>
                    </a:cubicBezTo>
                    <a:cubicBezTo>
                      <a:pt x="23" y="112"/>
                      <a:pt x="23" y="115"/>
                      <a:pt x="22" y="118"/>
                    </a:cubicBezTo>
                    <a:cubicBezTo>
                      <a:pt x="22" y="118"/>
                      <a:pt x="22" y="118"/>
                      <a:pt x="22" y="118"/>
                    </a:cubicBezTo>
                    <a:cubicBezTo>
                      <a:pt x="22" y="118"/>
                      <a:pt x="22" y="119"/>
                      <a:pt x="22" y="119"/>
                    </a:cubicBezTo>
                    <a:cubicBezTo>
                      <a:pt x="22" y="119"/>
                      <a:pt x="22" y="119"/>
                      <a:pt x="22" y="119"/>
                    </a:cubicBezTo>
                    <a:cubicBezTo>
                      <a:pt x="21" y="128"/>
                      <a:pt x="18" y="136"/>
                      <a:pt x="15" y="144"/>
                    </a:cubicBezTo>
                    <a:cubicBezTo>
                      <a:pt x="16" y="143"/>
                      <a:pt x="17" y="141"/>
                      <a:pt x="17" y="140"/>
                    </a:cubicBezTo>
                    <a:cubicBezTo>
                      <a:pt x="20" y="132"/>
                      <a:pt x="22" y="124"/>
                      <a:pt x="24" y="115"/>
                    </a:cubicBezTo>
                    <a:cubicBezTo>
                      <a:pt x="24" y="115"/>
                      <a:pt x="24" y="115"/>
                      <a:pt x="24" y="114"/>
                    </a:cubicBezTo>
                    <a:cubicBezTo>
                      <a:pt x="24" y="111"/>
                      <a:pt x="25" y="108"/>
                      <a:pt x="25" y="106"/>
                    </a:cubicBezTo>
                    <a:cubicBezTo>
                      <a:pt x="25" y="105"/>
                      <a:pt x="25" y="105"/>
                      <a:pt x="25" y="104"/>
                    </a:cubicBezTo>
                    <a:cubicBezTo>
                      <a:pt x="25" y="100"/>
                      <a:pt x="25" y="96"/>
                      <a:pt x="25" y="92"/>
                    </a:cubicBezTo>
                    <a:moveTo>
                      <a:pt x="1" y="0"/>
                    </a:moveTo>
                    <a:cubicBezTo>
                      <a:pt x="1" y="2"/>
                      <a:pt x="0" y="3"/>
                      <a:pt x="0" y="4"/>
                    </a:cubicBezTo>
                    <a:cubicBezTo>
                      <a:pt x="0" y="5"/>
                      <a:pt x="1" y="6"/>
                      <a:pt x="1" y="7"/>
                    </a:cubicBezTo>
                    <a:cubicBezTo>
                      <a:pt x="1" y="8"/>
                      <a:pt x="2" y="8"/>
                      <a:pt x="2" y="9"/>
                    </a:cubicBezTo>
                    <a:cubicBezTo>
                      <a:pt x="6" y="19"/>
                      <a:pt x="10" y="28"/>
                      <a:pt x="13" y="38"/>
                    </a:cubicBezTo>
                    <a:cubicBezTo>
                      <a:pt x="13" y="38"/>
                      <a:pt x="14" y="39"/>
                      <a:pt x="14" y="40"/>
                    </a:cubicBezTo>
                    <a:cubicBezTo>
                      <a:pt x="18" y="52"/>
                      <a:pt x="20" y="64"/>
                      <a:pt x="22" y="75"/>
                    </a:cubicBezTo>
                    <a:cubicBezTo>
                      <a:pt x="23" y="74"/>
                      <a:pt x="23" y="72"/>
                      <a:pt x="24" y="71"/>
                    </a:cubicBezTo>
                    <a:cubicBezTo>
                      <a:pt x="22" y="60"/>
                      <a:pt x="19" y="48"/>
                      <a:pt x="15" y="36"/>
                    </a:cubicBezTo>
                    <a:cubicBezTo>
                      <a:pt x="15" y="36"/>
                      <a:pt x="15" y="36"/>
                      <a:pt x="15" y="36"/>
                    </a:cubicBezTo>
                    <a:cubicBezTo>
                      <a:pt x="15" y="35"/>
                      <a:pt x="15" y="35"/>
                      <a:pt x="15" y="34"/>
                    </a:cubicBezTo>
                    <a:cubicBezTo>
                      <a:pt x="15" y="34"/>
                      <a:pt x="15" y="34"/>
                      <a:pt x="15" y="34"/>
                    </a:cubicBezTo>
                    <a:cubicBezTo>
                      <a:pt x="15" y="34"/>
                      <a:pt x="15" y="34"/>
                      <a:pt x="15" y="34"/>
                    </a:cubicBezTo>
                    <a:cubicBezTo>
                      <a:pt x="12" y="25"/>
                      <a:pt x="8" y="15"/>
                      <a:pt x="4" y="5"/>
                    </a:cubicBezTo>
                    <a:cubicBezTo>
                      <a:pt x="4" y="5"/>
                      <a:pt x="4" y="5"/>
                      <a:pt x="4" y="5"/>
                    </a:cubicBezTo>
                    <a:cubicBezTo>
                      <a:pt x="3" y="5"/>
                      <a:pt x="3" y="4"/>
                      <a:pt x="3" y="3"/>
                    </a:cubicBezTo>
                    <a:cubicBezTo>
                      <a:pt x="3" y="3"/>
                      <a:pt x="3" y="3"/>
                      <a:pt x="3" y="3"/>
                    </a:cubicBezTo>
                    <a:cubicBezTo>
                      <a:pt x="3" y="3"/>
                      <a:pt x="3" y="3"/>
                      <a:pt x="3" y="3"/>
                    </a:cubicBezTo>
                    <a:cubicBezTo>
                      <a:pt x="3" y="3"/>
                      <a:pt x="3" y="3"/>
                      <a:pt x="3" y="3"/>
                    </a:cubicBezTo>
                    <a:cubicBezTo>
                      <a:pt x="3" y="3"/>
                      <a:pt x="3" y="3"/>
                      <a:pt x="3" y="3"/>
                    </a:cubicBezTo>
                    <a:cubicBezTo>
                      <a:pt x="2" y="2"/>
                      <a:pt x="2" y="1"/>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0" name="Freeform 402"/>
              <p:cNvSpPr>
                <a:spLocks noEditPoints="1"/>
              </p:cNvSpPr>
              <p:nvPr/>
            </p:nvSpPr>
            <p:spPr bwMode="auto">
              <a:xfrm>
                <a:off x="815" y="2793"/>
                <a:ext cx="1036" cy="1045"/>
              </a:xfrm>
              <a:custGeom>
                <a:avLst/>
                <a:gdLst>
                  <a:gd name="T0" fmla="*/ 123 w 667"/>
                  <a:gd name="T1" fmla="*/ 649 h 673"/>
                  <a:gd name="T2" fmla="*/ 119 w 667"/>
                  <a:gd name="T3" fmla="*/ 650 h 673"/>
                  <a:gd name="T4" fmla="*/ 0 w 667"/>
                  <a:gd name="T5" fmla="*/ 673 h 673"/>
                  <a:gd name="T6" fmla="*/ 119 w 667"/>
                  <a:gd name="T7" fmla="*/ 651 h 673"/>
                  <a:gd name="T8" fmla="*/ 171 w 667"/>
                  <a:gd name="T9" fmla="*/ 636 h 673"/>
                  <a:gd name="T10" fmla="*/ 172 w 667"/>
                  <a:gd name="T11" fmla="*/ 636 h 673"/>
                  <a:gd name="T12" fmla="*/ 440 w 667"/>
                  <a:gd name="T13" fmla="*/ 514 h 673"/>
                  <a:gd name="T14" fmla="*/ 436 w 667"/>
                  <a:gd name="T15" fmla="*/ 516 h 673"/>
                  <a:gd name="T16" fmla="*/ 228 w 667"/>
                  <a:gd name="T17" fmla="*/ 617 h 673"/>
                  <a:gd name="T18" fmla="*/ 436 w 667"/>
                  <a:gd name="T19" fmla="*/ 517 h 673"/>
                  <a:gd name="T20" fmla="*/ 450 w 667"/>
                  <a:gd name="T21" fmla="*/ 508 h 673"/>
                  <a:gd name="T22" fmla="*/ 664 w 667"/>
                  <a:gd name="T23" fmla="*/ 314 h 673"/>
                  <a:gd name="T24" fmla="*/ 658 w 667"/>
                  <a:gd name="T25" fmla="*/ 330 h 673"/>
                  <a:gd name="T26" fmla="*/ 631 w 667"/>
                  <a:gd name="T27" fmla="*/ 359 h 673"/>
                  <a:gd name="T28" fmla="*/ 626 w 667"/>
                  <a:gd name="T29" fmla="*/ 364 h 673"/>
                  <a:gd name="T30" fmla="*/ 626 w 667"/>
                  <a:gd name="T31" fmla="*/ 364 h 673"/>
                  <a:gd name="T32" fmla="*/ 624 w 667"/>
                  <a:gd name="T33" fmla="*/ 367 h 673"/>
                  <a:gd name="T34" fmla="*/ 617 w 667"/>
                  <a:gd name="T35" fmla="*/ 373 h 673"/>
                  <a:gd name="T36" fmla="*/ 617 w 667"/>
                  <a:gd name="T37" fmla="*/ 373 h 673"/>
                  <a:gd name="T38" fmla="*/ 584 w 667"/>
                  <a:gd name="T39" fmla="*/ 405 h 673"/>
                  <a:gd name="T40" fmla="*/ 581 w 667"/>
                  <a:gd name="T41" fmla="*/ 408 h 673"/>
                  <a:gd name="T42" fmla="*/ 476 w 667"/>
                  <a:gd name="T43" fmla="*/ 491 h 673"/>
                  <a:gd name="T44" fmla="*/ 580 w 667"/>
                  <a:gd name="T45" fmla="*/ 409 h 673"/>
                  <a:gd name="T46" fmla="*/ 583 w 667"/>
                  <a:gd name="T47" fmla="*/ 406 h 673"/>
                  <a:gd name="T48" fmla="*/ 617 w 667"/>
                  <a:gd name="T49" fmla="*/ 374 h 673"/>
                  <a:gd name="T50" fmla="*/ 626 w 667"/>
                  <a:gd name="T51" fmla="*/ 365 h 673"/>
                  <a:gd name="T52" fmla="*/ 660 w 667"/>
                  <a:gd name="T53" fmla="*/ 329 h 673"/>
                  <a:gd name="T54" fmla="*/ 658 w 667"/>
                  <a:gd name="T55" fmla="*/ 231 h 673"/>
                  <a:gd name="T56" fmla="*/ 656 w 667"/>
                  <a:gd name="T57" fmla="*/ 234 h 673"/>
                  <a:gd name="T58" fmla="*/ 664 w 667"/>
                  <a:gd name="T59" fmla="*/ 277 h 673"/>
                  <a:gd name="T60" fmla="*/ 664 w 667"/>
                  <a:gd name="T61" fmla="*/ 299 h 673"/>
                  <a:gd name="T62" fmla="*/ 667 w 667"/>
                  <a:gd name="T63" fmla="*/ 296 h 673"/>
                  <a:gd name="T64" fmla="*/ 667 w 667"/>
                  <a:gd name="T65" fmla="*/ 275 h 673"/>
                  <a:gd name="T66" fmla="*/ 667 w 667"/>
                  <a:gd name="T67" fmla="*/ 274 h 673"/>
                  <a:gd name="T68" fmla="*/ 498 w 667"/>
                  <a:gd name="T69" fmla="*/ 0 h 673"/>
                  <a:gd name="T70" fmla="*/ 498 w 667"/>
                  <a:gd name="T71" fmla="*/ 1 h 673"/>
                  <a:gd name="T72" fmla="*/ 496 w 667"/>
                  <a:gd name="T73" fmla="*/ 4 h 673"/>
                  <a:gd name="T74" fmla="*/ 588 w 667"/>
                  <a:gd name="T75" fmla="*/ 110 h 673"/>
                  <a:gd name="T76" fmla="*/ 595 w 667"/>
                  <a:gd name="T77" fmla="*/ 119 h 673"/>
                  <a:gd name="T78" fmla="*/ 605 w 667"/>
                  <a:gd name="T79" fmla="*/ 134 h 673"/>
                  <a:gd name="T80" fmla="*/ 611 w 667"/>
                  <a:gd name="T81" fmla="*/ 143 h 673"/>
                  <a:gd name="T82" fmla="*/ 647 w 667"/>
                  <a:gd name="T83" fmla="*/ 211 h 673"/>
                  <a:gd name="T84" fmla="*/ 649 w 667"/>
                  <a:gd name="T85" fmla="*/ 209 h 673"/>
                  <a:gd name="T86" fmla="*/ 615 w 667"/>
                  <a:gd name="T87" fmla="*/ 142 h 673"/>
                  <a:gd name="T88" fmla="*/ 614 w 667"/>
                  <a:gd name="T89" fmla="*/ 140 h 673"/>
                  <a:gd name="T90" fmla="*/ 609 w 667"/>
                  <a:gd name="T91" fmla="*/ 133 h 673"/>
                  <a:gd name="T92" fmla="*/ 608 w 667"/>
                  <a:gd name="T93" fmla="*/ 131 h 673"/>
                  <a:gd name="T94" fmla="*/ 598 w 667"/>
                  <a:gd name="T95" fmla="*/ 118 h 673"/>
                  <a:gd name="T96" fmla="*/ 597 w 667"/>
                  <a:gd name="T97" fmla="*/ 116 h 673"/>
                  <a:gd name="T98" fmla="*/ 597 w 667"/>
                  <a:gd name="T99" fmla="*/ 116 h 673"/>
                  <a:gd name="T100" fmla="*/ 592 w 667"/>
                  <a:gd name="T101" fmla="*/ 109 h 673"/>
                  <a:gd name="T102" fmla="*/ 591 w 667"/>
                  <a:gd name="T103" fmla="*/ 107 h 673"/>
                  <a:gd name="T104" fmla="*/ 501 w 667"/>
                  <a:gd name="T105" fmla="*/ 3 h 673"/>
                  <a:gd name="T106" fmla="*/ 500 w 667"/>
                  <a:gd name="T107" fmla="*/ 3 h 673"/>
                  <a:gd name="T108" fmla="*/ 498 w 667"/>
                  <a:gd name="T109"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7" h="673">
                    <a:moveTo>
                      <a:pt x="172" y="636"/>
                    </a:moveTo>
                    <a:cubicBezTo>
                      <a:pt x="156" y="640"/>
                      <a:pt x="139" y="645"/>
                      <a:pt x="123" y="649"/>
                    </a:cubicBezTo>
                    <a:cubicBezTo>
                      <a:pt x="123" y="649"/>
                      <a:pt x="123" y="649"/>
                      <a:pt x="123" y="649"/>
                    </a:cubicBezTo>
                    <a:cubicBezTo>
                      <a:pt x="122" y="649"/>
                      <a:pt x="120" y="650"/>
                      <a:pt x="119" y="650"/>
                    </a:cubicBezTo>
                    <a:cubicBezTo>
                      <a:pt x="119" y="650"/>
                      <a:pt x="119" y="650"/>
                      <a:pt x="119" y="650"/>
                    </a:cubicBezTo>
                    <a:cubicBezTo>
                      <a:pt x="80" y="660"/>
                      <a:pt x="40" y="667"/>
                      <a:pt x="0" y="673"/>
                    </a:cubicBezTo>
                    <a:cubicBezTo>
                      <a:pt x="0" y="673"/>
                      <a:pt x="0" y="673"/>
                      <a:pt x="0" y="673"/>
                    </a:cubicBezTo>
                    <a:cubicBezTo>
                      <a:pt x="40" y="668"/>
                      <a:pt x="80" y="660"/>
                      <a:pt x="119" y="651"/>
                    </a:cubicBezTo>
                    <a:cubicBezTo>
                      <a:pt x="120" y="650"/>
                      <a:pt x="121" y="650"/>
                      <a:pt x="123" y="650"/>
                    </a:cubicBezTo>
                    <a:cubicBezTo>
                      <a:pt x="139" y="646"/>
                      <a:pt x="155" y="641"/>
                      <a:pt x="171" y="636"/>
                    </a:cubicBezTo>
                    <a:cubicBezTo>
                      <a:pt x="171" y="636"/>
                      <a:pt x="171" y="636"/>
                      <a:pt x="171" y="636"/>
                    </a:cubicBezTo>
                    <a:cubicBezTo>
                      <a:pt x="172" y="636"/>
                      <a:pt x="172" y="636"/>
                      <a:pt x="172" y="636"/>
                    </a:cubicBezTo>
                    <a:moveTo>
                      <a:pt x="450" y="508"/>
                    </a:moveTo>
                    <a:cubicBezTo>
                      <a:pt x="446" y="510"/>
                      <a:pt x="443" y="512"/>
                      <a:pt x="440" y="514"/>
                    </a:cubicBezTo>
                    <a:cubicBezTo>
                      <a:pt x="440" y="514"/>
                      <a:pt x="440" y="514"/>
                      <a:pt x="440" y="514"/>
                    </a:cubicBezTo>
                    <a:cubicBezTo>
                      <a:pt x="439" y="515"/>
                      <a:pt x="438" y="516"/>
                      <a:pt x="436" y="516"/>
                    </a:cubicBezTo>
                    <a:cubicBezTo>
                      <a:pt x="436" y="516"/>
                      <a:pt x="436" y="516"/>
                      <a:pt x="436" y="516"/>
                    </a:cubicBezTo>
                    <a:cubicBezTo>
                      <a:pt x="372" y="557"/>
                      <a:pt x="302" y="591"/>
                      <a:pt x="228" y="617"/>
                    </a:cubicBezTo>
                    <a:cubicBezTo>
                      <a:pt x="228" y="617"/>
                      <a:pt x="228" y="617"/>
                      <a:pt x="228" y="617"/>
                    </a:cubicBezTo>
                    <a:cubicBezTo>
                      <a:pt x="302" y="591"/>
                      <a:pt x="372" y="558"/>
                      <a:pt x="436" y="517"/>
                    </a:cubicBezTo>
                    <a:cubicBezTo>
                      <a:pt x="437" y="517"/>
                      <a:pt x="438" y="516"/>
                      <a:pt x="439" y="515"/>
                    </a:cubicBezTo>
                    <a:cubicBezTo>
                      <a:pt x="443" y="513"/>
                      <a:pt x="447" y="511"/>
                      <a:pt x="450" y="508"/>
                    </a:cubicBezTo>
                    <a:cubicBezTo>
                      <a:pt x="450" y="508"/>
                      <a:pt x="450" y="508"/>
                      <a:pt x="450" y="508"/>
                    </a:cubicBezTo>
                    <a:moveTo>
                      <a:pt x="664" y="314"/>
                    </a:moveTo>
                    <a:cubicBezTo>
                      <a:pt x="663" y="315"/>
                      <a:pt x="663" y="316"/>
                      <a:pt x="662" y="317"/>
                    </a:cubicBezTo>
                    <a:cubicBezTo>
                      <a:pt x="661" y="322"/>
                      <a:pt x="659" y="326"/>
                      <a:pt x="658" y="330"/>
                    </a:cubicBezTo>
                    <a:cubicBezTo>
                      <a:pt x="649" y="340"/>
                      <a:pt x="640" y="350"/>
                      <a:pt x="631" y="359"/>
                    </a:cubicBezTo>
                    <a:cubicBezTo>
                      <a:pt x="631" y="359"/>
                      <a:pt x="631" y="359"/>
                      <a:pt x="631" y="359"/>
                    </a:cubicBezTo>
                    <a:cubicBezTo>
                      <a:pt x="631" y="359"/>
                      <a:pt x="631" y="359"/>
                      <a:pt x="631" y="359"/>
                    </a:cubicBezTo>
                    <a:cubicBezTo>
                      <a:pt x="629" y="361"/>
                      <a:pt x="628" y="362"/>
                      <a:pt x="626" y="364"/>
                    </a:cubicBezTo>
                    <a:cubicBezTo>
                      <a:pt x="626" y="364"/>
                      <a:pt x="626" y="364"/>
                      <a:pt x="626" y="364"/>
                    </a:cubicBezTo>
                    <a:cubicBezTo>
                      <a:pt x="626" y="364"/>
                      <a:pt x="626" y="364"/>
                      <a:pt x="626" y="364"/>
                    </a:cubicBezTo>
                    <a:cubicBezTo>
                      <a:pt x="626" y="364"/>
                      <a:pt x="626" y="364"/>
                      <a:pt x="626" y="364"/>
                    </a:cubicBezTo>
                    <a:cubicBezTo>
                      <a:pt x="625" y="365"/>
                      <a:pt x="625" y="366"/>
                      <a:pt x="624" y="367"/>
                    </a:cubicBezTo>
                    <a:cubicBezTo>
                      <a:pt x="624" y="367"/>
                      <a:pt x="624" y="367"/>
                      <a:pt x="624" y="367"/>
                    </a:cubicBezTo>
                    <a:cubicBezTo>
                      <a:pt x="621" y="369"/>
                      <a:pt x="619" y="371"/>
                      <a:pt x="617" y="373"/>
                    </a:cubicBezTo>
                    <a:cubicBezTo>
                      <a:pt x="617" y="373"/>
                      <a:pt x="617" y="373"/>
                      <a:pt x="617" y="373"/>
                    </a:cubicBezTo>
                    <a:cubicBezTo>
                      <a:pt x="617" y="373"/>
                      <a:pt x="617" y="373"/>
                      <a:pt x="617" y="373"/>
                    </a:cubicBezTo>
                    <a:cubicBezTo>
                      <a:pt x="606" y="384"/>
                      <a:pt x="595" y="395"/>
                      <a:pt x="584" y="405"/>
                    </a:cubicBezTo>
                    <a:cubicBezTo>
                      <a:pt x="584" y="405"/>
                      <a:pt x="584" y="405"/>
                      <a:pt x="584" y="405"/>
                    </a:cubicBezTo>
                    <a:cubicBezTo>
                      <a:pt x="583" y="406"/>
                      <a:pt x="582" y="407"/>
                      <a:pt x="581" y="408"/>
                    </a:cubicBezTo>
                    <a:cubicBezTo>
                      <a:pt x="581" y="408"/>
                      <a:pt x="581" y="408"/>
                      <a:pt x="581" y="408"/>
                    </a:cubicBezTo>
                    <a:cubicBezTo>
                      <a:pt x="581" y="408"/>
                      <a:pt x="581" y="408"/>
                      <a:pt x="581" y="408"/>
                    </a:cubicBezTo>
                    <a:cubicBezTo>
                      <a:pt x="548" y="437"/>
                      <a:pt x="513" y="465"/>
                      <a:pt x="476" y="491"/>
                    </a:cubicBezTo>
                    <a:cubicBezTo>
                      <a:pt x="476" y="491"/>
                      <a:pt x="475" y="491"/>
                      <a:pt x="475" y="492"/>
                    </a:cubicBezTo>
                    <a:cubicBezTo>
                      <a:pt x="512" y="467"/>
                      <a:pt x="547" y="439"/>
                      <a:pt x="580" y="409"/>
                    </a:cubicBezTo>
                    <a:cubicBezTo>
                      <a:pt x="580" y="409"/>
                      <a:pt x="580" y="409"/>
                      <a:pt x="580" y="409"/>
                    </a:cubicBezTo>
                    <a:cubicBezTo>
                      <a:pt x="581" y="408"/>
                      <a:pt x="582" y="407"/>
                      <a:pt x="583" y="406"/>
                    </a:cubicBezTo>
                    <a:cubicBezTo>
                      <a:pt x="583" y="406"/>
                      <a:pt x="583" y="406"/>
                      <a:pt x="583" y="406"/>
                    </a:cubicBezTo>
                    <a:cubicBezTo>
                      <a:pt x="595" y="396"/>
                      <a:pt x="606" y="385"/>
                      <a:pt x="617" y="374"/>
                    </a:cubicBezTo>
                    <a:cubicBezTo>
                      <a:pt x="619" y="372"/>
                      <a:pt x="621" y="370"/>
                      <a:pt x="623" y="368"/>
                    </a:cubicBezTo>
                    <a:cubicBezTo>
                      <a:pt x="624" y="367"/>
                      <a:pt x="625" y="366"/>
                      <a:pt x="626" y="365"/>
                    </a:cubicBezTo>
                    <a:cubicBezTo>
                      <a:pt x="627" y="363"/>
                      <a:pt x="629" y="362"/>
                      <a:pt x="631" y="360"/>
                    </a:cubicBezTo>
                    <a:cubicBezTo>
                      <a:pt x="641" y="350"/>
                      <a:pt x="650" y="339"/>
                      <a:pt x="660" y="329"/>
                    </a:cubicBezTo>
                    <a:cubicBezTo>
                      <a:pt x="662" y="324"/>
                      <a:pt x="663" y="319"/>
                      <a:pt x="664" y="314"/>
                    </a:cubicBezTo>
                    <a:moveTo>
                      <a:pt x="658" y="231"/>
                    </a:moveTo>
                    <a:cubicBezTo>
                      <a:pt x="658" y="232"/>
                      <a:pt x="658" y="232"/>
                      <a:pt x="658" y="232"/>
                    </a:cubicBezTo>
                    <a:cubicBezTo>
                      <a:pt x="657" y="232"/>
                      <a:pt x="657" y="233"/>
                      <a:pt x="656" y="234"/>
                    </a:cubicBezTo>
                    <a:cubicBezTo>
                      <a:pt x="656" y="234"/>
                      <a:pt x="656" y="234"/>
                      <a:pt x="656" y="234"/>
                    </a:cubicBezTo>
                    <a:cubicBezTo>
                      <a:pt x="660" y="249"/>
                      <a:pt x="663" y="263"/>
                      <a:pt x="664" y="277"/>
                    </a:cubicBezTo>
                    <a:cubicBezTo>
                      <a:pt x="664" y="277"/>
                      <a:pt x="664" y="278"/>
                      <a:pt x="664" y="278"/>
                    </a:cubicBezTo>
                    <a:cubicBezTo>
                      <a:pt x="665" y="285"/>
                      <a:pt x="665" y="292"/>
                      <a:pt x="664" y="299"/>
                    </a:cubicBezTo>
                    <a:cubicBezTo>
                      <a:pt x="664" y="299"/>
                      <a:pt x="665" y="298"/>
                      <a:pt x="665" y="298"/>
                    </a:cubicBezTo>
                    <a:cubicBezTo>
                      <a:pt x="665" y="297"/>
                      <a:pt x="666" y="297"/>
                      <a:pt x="667" y="296"/>
                    </a:cubicBezTo>
                    <a:cubicBezTo>
                      <a:pt x="667" y="289"/>
                      <a:pt x="667" y="282"/>
                      <a:pt x="667" y="275"/>
                    </a:cubicBezTo>
                    <a:cubicBezTo>
                      <a:pt x="667" y="275"/>
                      <a:pt x="667" y="275"/>
                      <a:pt x="667" y="275"/>
                    </a:cubicBezTo>
                    <a:cubicBezTo>
                      <a:pt x="667" y="275"/>
                      <a:pt x="667" y="274"/>
                      <a:pt x="667" y="274"/>
                    </a:cubicBezTo>
                    <a:cubicBezTo>
                      <a:pt x="667" y="274"/>
                      <a:pt x="667" y="274"/>
                      <a:pt x="667" y="274"/>
                    </a:cubicBezTo>
                    <a:cubicBezTo>
                      <a:pt x="666" y="260"/>
                      <a:pt x="663" y="246"/>
                      <a:pt x="658" y="231"/>
                    </a:cubicBezTo>
                    <a:moveTo>
                      <a:pt x="498" y="0"/>
                    </a:moveTo>
                    <a:cubicBezTo>
                      <a:pt x="498" y="1"/>
                      <a:pt x="498" y="1"/>
                      <a:pt x="498" y="1"/>
                    </a:cubicBezTo>
                    <a:cubicBezTo>
                      <a:pt x="498" y="1"/>
                      <a:pt x="498" y="1"/>
                      <a:pt x="498" y="1"/>
                    </a:cubicBezTo>
                    <a:cubicBezTo>
                      <a:pt x="497" y="2"/>
                      <a:pt x="496" y="3"/>
                      <a:pt x="496" y="4"/>
                    </a:cubicBezTo>
                    <a:cubicBezTo>
                      <a:pt x="496" y="4"/>
                      <a:pt x="496" y="4"/>
                      <a:pt x="496" y="4"/>
                    </a:cubicBezTo>
                    <a:cubicBezTo>
                      <a:pt x="497" y="5"/>
                      <a:pt x="498" y="6"/>
                      <a:pt x="498" y="6"/>
                    </a:cubicBezTo>
                    <a:cubicBezTo>
                      <a:pt x="534" y="43"/>
                      <a:pt x="564" y="77"/>
                      <a:pt x="588" y="110"/>
                    </a:cubicBezTo>
                    <a:cubicBezTo>
                      <a:pt x="589" y="110"/>
                      <a:pt x="589" y="111"/>
                      <a:pt x="589" y="112"/>
                    </a:cubicBezTo>
                    <a:cubicBezTo>
                      <a:pt x="591" y="114"/>
                      <a:pt x="593" y="116"/>
                      <a:pt x="595" y="119"/>
                    </a:cubicBezTo>
                    <a:cubicBezTo>
                      <a:pt x="595" y="119"/>
                      <a:pt x="595" y="120"/>
                      <a:pt x="596" y="121"/>
                    </a:cubicBezTo>
                    <a:cubicBezTo>
                      <a:pt x="599" y="125"/>
                      <a:pt x="602" y="130"/>
                      <a:pt x="605" y="134"/>
                    </a:cubicBezTo>
                    <a:cubicBezTo>
                      <a:pt x="606" y="135"/>
                      <a:pt x="606" y="136"/>
                      <a:pt x="607" y="136"/>
                    </a:cubicBezTo>
                    <a:cubicBezTo>
                      <a:pt x="608" y="139"/>
                      <a:pt x="610" y="141"/>
                      <a:pt x="611" y="143"/>
                    </a:cubicBezTo>
                    <a:cubicBezTo>
                      <a:pt x="612" y="144"/>
                      <a:pt x="612" y="144"/>
                      <a:pt x="612" y="145"/>
                    </a:cubicBezTo>
                    <a:cubicBezTo>
                      <a:pt x="627" y="168"/>
                      <a:pt x="639" y="190"/>
                      <a:pt x="647" y="211"/>
                    </a:cubicBezTo>
                    <a:cubicBezTo>
                      <a:pt x="647" y="211"/>
                      <a:pt x="648" y="211"/>
                      <a:pt x="648" y="210"/>
                    </a:cubicBezTo>
                    <a:cubicBezTo>
                      <a:pt x="648" y="210"/>
                      <a:pt x="649" y="209"/>
                      <a:pt x="649" y="209"/>
                    </a:cubicBezTo>
                    <a:cubicBezTo>
                      <a:pt x="641" y="187"/>
                      <a:pt x="630" y="165"/>
                      <a:pt x="615" y="142"/>
                    </a:cubicBezTo>
                    <a:cubicBezTo>
                      <a:pt x="615" y="142"/>
                      <a:pt x="615" y="142"/>
                      <a:pt x="615" y="142"/>
                    </a:cubicBezTo>
                    <a:cubicBezTo>
                      <a:pt x="615" y="141"/>
                      <a:pt x="614" y="141"/>
                      <a:pt x="614" y="140"/>
                    </a:cubicBezTo>
                    <a:cubicBezTo>
                      <a:pt x="614" y="140"/>
                      <a:pt x="614" y="140"/>
                      <a:pt x="614" y="140"/>
                    </a:cubicBezTo>
                    <a:cubicBezTo>
                      <a:pt x="614" y="140"/>
                      <a:pt x="614" y="140"/>
                      <a:pt x="614" y="140"/>
                    </a:cubicBezTo>
                    <a:cubicBezTo>
                      <a:pt x="612" y="138"/>
                      <a:pt x="611" y="135"/>
                      <a:pt x="609" y="133"/>
                    </a:cubicBezTo>
                    <a:cubicBezTo>
                      <a:pt x="609" y="133"/>
                      <a:pt x="609" y="133"/>
                      <a:pt x="609" y="133"/>
                    </a:cubicBezTo>
                    <a:cubicBezTo>
                      <a:pt x="609" y="132"/>
                      <a:pt x="608" y="132"/>
                      <a:pt x="608" y="131"/>
                    </a:cubicBezTo>
                    <a:cubicBezTo>
                      <a:pt x="608" y="131"/>
                      <a:pt x="608" y="131"/>
                      <a:pt x="608" y="131"/>
                    </a:cubicBezTo>
                    <a:cubicBezTo>
                      <a:pt x="605" y="127"/>
                      <a:pt x="602" y="122"/>
                      <a:pt x="598" y="118"/>
                    </a:cubicBezTo>
                    <a:cubicBezTo>
                      <a:pt x="598" y="118"/>
                      <a:pt x="598" y="118"/>
                      <a:pt x="598" y="118"/>
                    </a:cubicBezTo>
                    <a:cubicBezTo>
                      <a:pt x="598" y="117"/>
                      <a:pt x="598" y="116"/>
                      <a:pt x="597" y="116"/>
                    </a:cubicBezTo>
                    <a:cubicBezTo>
                      <a:pt x="597" y="116"/>
                      <a:pt x="597" y="116"/>
                      <a:pt x="597" y="116"/>
                    </a:cubicBezTo>
                    <a:cubicBezTo>
                      <a:pt x="597" y="116"/>
                      <a:pt x="597" y="116"/>
                      <a:pt x="597" y="116"/>
                    </a:cubicBezTo>
                    <a:cubicBezTo>
                      <a:pt x="595" y="113"/>
                      <a:pt x="594" y="111"/>
                      <a:pt x="592" y="109"/>
                    </a:cubicBezTo>
                    <a:cubicBezTo>
                      <a:pt x="592" y="109"/>
                      <a:pt x="592" y="109"/>
                      <a:pt x="592" y="109"/>
                    </a:cubicBezTo>
                    <a:cubicBezTo>
                      <a:pt x="592" y="108"/>
                      <a:pt x="591" y="107"/>
                      <a:pt x="591" y="107"/>
                    </a:cubicBezTo>
                    <a:cubicBezTo>
                      <a:pt x="591" y="107"/>
                      <a:pt x="591" y="107"/>
                      <a:pt x="591" y="107"/>
                    </a:cubicBezTo>
                    <a:cubicBezTo>
                      <a:pt x="591" y="107"/>
                      <a:pt x="591" y="107"/>
                      <a:pt x="591" y="107"/>
                    </a:cubicBezTo>
                    <a:cubicBezTo>
                      <a:pt x="566" y="74"/>
                      <a:pt x="537" y="39"/>
                      <a:pt x="501" y="3"/>
                    </a:cubicBezTo>
                    <a:cubicBezTo>
                      <a:pt x="501" y="3"/>
                      <a:pt x="501" y="3"/>
                      <a:pt x="501" y="3"/>
                    </a:cubicBezTo>
                    <a:cubicBezTo>
                      <a:pt x="500" y="3"/>
                      <a:pt x="500" y="3"/>
                      <a:pt x="500" y="3"/>
                    </a:cubicBezTo>
                    <a:cubicBezTo>
                      <a:pt x="500" y="3"/>
                      <a:pt x="500" y="3"/>
                      <a:pt x="500" y="3"/>
                    </a:cubicBezTo>
                    <a:cubicBezTo>
                      <a:pt x="500" y="2"/>
                      <a:pt x="499" y="1"/>
                      <a:pt x="49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1" name="Freeform 403"/>
              <p:cNvSpPr>
                <a:spLocks noEditPoints="1"/>
              </p:cNvSpPr>
              <p:nvPr/>
            </p:nvSpPr>
            <p:spPr bwMode="auto">
              <a:xfrm>
                <a:off x="744" y="3539"/>
                <a:ext cx="392" cy="327"/>
              </a:xfrm>
              <a:custGeom>
                <a:avLst/>
                <a:gdLst>
                  <a:gd name="T0" fmla="*/ 244 w 253"/>
                  <a:gd name="T1" fmla="*/ 153 h 211"/>
                  <a:gd name="T2" fmla="*/ 244 w 253"/>
                  <a:gd name="T3" fmla="*/ 153 h 211"/>
                  <a:gd name="T4" fmla="*/ 243 w 253"/>
                  <a:gd name="T5" fmla="*/ 154 h 211"/>
                  <a:gd name="T6" fmla="*/ 243 w 253"/>
                  <a:gd name="T7" fmla="*/ 154 h 211"/>
                  <a:gd name="T8" fmla="*/ 243 w 253"/>
                  <a:gd name="T9" fmla="*/ 154 h 211"/>
                  <a:gd name="T10" fmla="*/ 243 w 253"/>
                  <a:gd name="T11" fmla="*/ 154 h 211"/>
                  <a:gd name="T12" fmla="*/ 242 w 253"/>
                  <a:gd name="T13" fmla="*/ 154 h 211"/>
                  <a:gd name="T14" fmla="*/ 240 w 253"/>
                  <a:gd name="T15" fmla="*/ 155 h 211"/>
                  <a:gd name="T16" fmla="*/ 234 w 253"/>
                  <a:gd name="T17" fmla="*/ 166 h 211"/>
                  <a:gd name="T18" fmla="*/ 214 w 253"/>
                  <a:gd name="T19" fmla="*/ 172 h 211"/>
                  <a:gd name="T20" fmla="*/ 160 w 253"/>
                  <a:gd name="T21" fmla="*/ 186 h 211"/>
                  <a:gd name="T22" fmla="*/ 160 w 253"/>
                  <a:gd name="T23" fmla="*/ 186 h 211"/>
                  <a:gd name="T24" fmla="*/ 156 w 253"/>
                  <a:gd name="T25" fmla="*/ 187 h 211"/>
                  <a:gd name="T26" fmla="*/ 156 w 253"/>
                  <a:gd name="T27" fmla="*/ 187 h 211"/>
                  <a:gd name="T28" fmla="*/ 0 w 253"/>
                  <a:gd name="T29" fmla="*/ 211 h 211"/>
                  <a:gd name="T30" fmla="*/ 0 w 253"/>
                  <a:gd name="T31" fmla="*/ 211 h 211"/>
                  <a:gd name="T32" fmla="*/ 156 w 253"/>
                  <a:gd name="T33" fmla="*/ 187 h 211"/>
                  <a:gd name="T34" fmla="*/ 160 w 253"/>
                  <a:gd name="T35" fmla="*/ 187 h 211"/>
                  <a:gd name="T36" fmla="*/ 214 w 253"/>
                  <a:gd name="T37" fmla="*/ 172 h 211"/>
                  <a:gd name="T38" fmla="*/ 237 w 253"/>
                  <a:gd name="T39" fmla="*/ 165 h 211"/>
                  <a:gd name="T40" fmla="*/ 244 w 253"/>
                  <a:gd name="T41" fmla="*/ 153 h 211"/>
                  <a:gd name="T42" fmla="*/ 208 w 253"/>
                  <a:gd name="T43" fmla="*/ 0 h 211"/>
                  <a:gd name="T44" fmla="*/ 204 w 253"/>
                  <a:gd name="T45" fmla="*/ 2 h 211"/>
                  <a:gd name="T46" fmla="*/ 208 w 253"/>
                  <a:gd name="T47" fmla="*/ 9 h 211"/>
                  <a:gd name="T48" fmla="*/ 209 w 253"/>
                  <a:gd name="T49" fmla="*/ 10 h 211"/>
                  <a:gd name="T50" fmla="*/ 240 w 253"/>
                  <a:gd name="T51" fmla="*/ 74 h 211"/>
                  <a:gd name="T52" fmla="*/ 241 w 253"/>
                  <a:gd name="T53" fmla="*/ 75 h 211"/>
                  <a:gd name="T54" fmla="*/ 247 w 253"/>
                  <a:gd name="T55" fmla="*/ 128 h 211"/>
                  <a:gd name="T56" fmla="*/ 247 w 253"/>
                  <a:gd name="T57" fmla="*/ 128 h 211"/>
                  <a:gd name="T58" fmla="*/ 247 w 253"/>
                  <a:gd name="T59" fmla="*/ 129 h 211"/>
                  <a:gd name="T60" fmla="*/ 247 w 253"/>
                  <a:gd name="T61" fmla="*/ 129 h 211"/>
                  <a:gd name="T62" fmla="*/ 245 w 253"/>
                  <a:gd name="T63" fmla="*/ 142 h 211"/>
                  <a:gd name="T64" fmla="*/ 248 w 253"/>
                  <a:gd name="T65" fmla="*/ 141 h 211"/>
                  <a:gd name="T66" fmla="*/ 251 w 253"/>
                  <a:gd name="T67" fmla="*/ 128 h 211"/>
                  <a:gd name="T68" fmla="*/ 251 w 253"/>
                  <a:gd name="T69" fmla="*/ 127 h 211"/>
                  <a:gd name="T70" fmla="*/ 245 w 253"/>
                  <a:gd name="T71" fmla="*/ 73 h 211"/>
                  <a:gd name="T72" fmla="*/ 245 w 253"/>
                  <a:gd name="T73" fmla="*/ 73 h 211"/>
                  <a:gd name="T74" fmla="*/ 244 w 253"/>
                  <a:gd name="T75" fmla="*/ 72 h 211"/>
                  <a:gd name="T76" fmla="*/ 244 w 253"/>
                  <a:gd name="T77" fmla="*/ 72 h 211"/>
                  <a:gd name="T78" fmla="*/ 244 w 253"/>
                  <a:gd name="T79" fmla="*/ 72 h 211"/>
                  <a:gd name="T80" fmla="*/ 213 w 253"/>
                  <a:gd name="T81" fmla="*/ 8 h 211"/>
                  <a:gd name="T82" fmla="*/ 213 w 253"/>
                  <a:gd name="T83" fmla="*/ 8 h 211"/>
                  <a:gd name="T84" fmla="*/ 212 w 253"/>
                  <a:gd name="T85" fmla="*/ 7 h 211"/>
                  <a:gd name="T86" fmla="*/ 212 w 253"/>
                  <a:gd name="T87" fmla="*/ 7 h 211"/>
                  <a:gd name="T88" fmla="*/ 212 w 253"/>
                  <a:gd name="T89" fmla="*/ 7 h 211"/>
                  <a:gd name="T90" fmla="*/ 208 w 253"/>
                  <a:gd name="T91"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3" h="211">
                    <a:moveTo>
                      <a:pt x="244" y="153"/>
                    </a:moveTo>
                    <a:cubicBezTo>
                      <a:pt x="244" y="153"/>
                      <a:pt x="244" y="153"/>
                      <a:pt x="244" y="153"/>
                    </a:cubicBezTo>
                    <a:cubicBezTo>
                      <a:pt x="244" y="154"/>
                      <a:pt x="244" y="154"/>
                      <a:pt x="243" y="154"/>
                    </a:cubicBezTo>
                    <a:cubicBezTo>
                      <a:pt x="243" y="154"/>
                      <a:pt x="243" y="154"/>
                      <a:pt x="243" y="154"/>
                    </a:cubicBezTo>
                    <a:cubicBezTo>
                      <a:pt x="243" y="154"/>
                      <a:pt x="243" y="154"/>
                      <a:pt x="243" y="154"/>
                    </a:cubicBezTo>
                    <a:cubicBezTo>
                      <a:pt x="243" y="154"/>
                      <a:pt x="243" y="154"/>
                      <a:pt x="243" y="154"/>
                    </a:cubicBezTo>
                    <a:cubicBezTo>
                      <a:pt x="243" y="154"/>
                      <a:pt x="243" y="154"/>
                      <a:pt x="242" y="154"/>
                    </a:cubicBezTo>
                    <a:cubicBezTo>
                      <a:pt x="242" y="154"/>
                      <a:pt x="241" y="154"/>
                      <a:pt x="240" y="155"/>
                    </a:cubicBezTo>
                    <a:cubicBezTo>
                      <a:pt x="238" y="159"/>
                      <a:pt x="236" y="162"/>
                      <a:pt x="234" y="166"/>
                    </a:cubicBezTo>
                    <a:cubicBezTo>
                      <a:pt x="227" y="168"/>
                      <a:pt x="221" y="170"/>
                      <a:pt x="214" y="172"/>
                    </a:cubicBezTo>
                    <a:cubicBezTo>
                      <a:pt x="196" y="177"/>
                      <a:pt x="178" y="182"/>
                      <a:pt x="160" y="186"/>
                    </a:cubicBezTo>
                    <a:cubicBezTo>
                      <a:pt x="160" y="186"/>
                      <a:pt x="160" y="186"/>
                      <a:pt x="160" y="186"/>
                    </a:cubicBezTo>
                    <a:cubicBezTo>
                      <a:pt x="159" y="186"/>
                      <a:pt x="158" y="186"/>
                      <a:pt x="156" y="187"/>
                    </a:cubicBezTo>
                    <a:cubicBezTo>
                      <a:pt x="156" y="187"/>
                      <a:pt x="156" y="187"/>
                      <a:pt x="156" y="187"/>
                    </a:cubicBezTo>
                    <a:cubicBezTo>
                      <a:pt x="105" y="199"/>
                      <a:pt x="53" y="207"/>
                      <a:pt x="0" y="211"/>
                    </a:cubicBezTo>
                    <a:cubicBezTo>
                      <a:pt x="0" y="211"/>
                      <a:pt x="0" y="211"/>
                      <a:pt x="0" y="211"/>
                    </a:cubicBezTo>
                    <a:cubicBezTo>
                      <a:pt x="53" y="207"/>
                      <a:pt x="105" y="199"/>
                      <a:pt x="156" y="187"/>
                    </a:cubicBezTo>
                    <a:cubicBezTo>
                      <a:pt x="157" y="187"/>
                      <a:pt x="159" y="187"/>
                      <a:pt x="160" y="187"/>
                    </a:cubicBezTo>
                    <a:cubicBezTo>
                      <a:pt x="178" y="182"/>
                      <a:pt x="196" y="178"/>
                      <a:pt x="214" y="172"/>
                    </a:cubicBezTo>
                    <a:cubicBezTo>
                      <a:pt x="222" y="170"/>
                      <a:pt x="229" y="168"/>
                      <a:pt x="237" y="165"/>
                    </a:cubicBezTo>
                    <a:cubicBezTo>
                      <a:pt x="240" y="162"/>
                      <a:pt x="242" y="158"/>
                      <a:pt x="244" y="153"/>
                    </a:cubicBezTo>
                    <a:moveTo>
                      <a:pt x="208" y="0"/>
                    </a:moveTo>
                    <a:cubicBezTo>
                      <a:pt x="207" y="1"/>
                      <a:pt x="205" y="1"/>
                      <a:pt x="204" y="2"/>
                    </a:cubicBezTo>
                    <a:cubicBezTo>
                      <a:pt x="205" y="4"/>
                      <a:pt x="207" y="6"/>
                      <a:pt x="208" y="9"/>
                    </a:cubicBezTo>
                    <a:cubicBezTo>
                      <a:pt x="209" y="9"/>
                      <a:pt x="209" y="10"/>
                      <a:pt x="209" y="10"/>
                    </a:cubicBezTo>
                    <a:cubicBezTo>
                      <a:pt x="224" y="33"/>
                      <a:pt x="234" y="54"/>
                      <a:pt x="240" y="74"/>
                    </a:cubicBezTo>
                    <a:cubicBezTo>
                      <a:pt x="241" y="74"/>
                      <a:pt x="241" y="74"/>
                      <a:pt x="241" y="75"/>
                    </a:cubicBezTo>
                    <a:cubicBezTo>
                      <a:pt x="247" y="94"/>
                      <a:pt x="249" y="112"/>
                      <a:pt x="247" y="128"/>
                    </a:cubicBezTo>
                    <a:cubicBezTo>
                      <a:pt x="247" y="128"/>
                      <a:pt x="247" y="128"/>
                      <a:pt x="247" y="128"/>
                    </a:cubicBezTo>
                    <a:cubicBezTo>
                      <a:pt x="247" y="129"/>
                      <a:pt x="247" y="129"/>
                      <a:pt x="247" y="129"/>
                    </a:cubicBezTo>
                    <a:cubicBezTo>
                      <a:pt x="247" y="129"/>
                      <a:pt x="247" y="129"/>
                      <a:pt x="247" y="129"/>
                    </a:cubicBezTo>
                    <a:cubicBezTo>
                      <a:pt x="247" y="134"/>
                      <a:pt x="246" y="138"/>
                      <a:pt x="245" y="142"/>
                    </a:cubicBezTo>
                    <a:cubicBezTo>
                      <a:pt x="246" y="142"/>
                      <a:pt x="247" y="142"/>
                      <a:pt x="248" y="141"/>
                    </a:cubicBezTo>
                    <a:cubicBezTo>
                      <a:pt x="250" y="137"/>
                      <a:pt x="251" y="132"/>
                      <a:pt x="251" y="128"/>
                    </a:cubicBezTo>
                    <a:cubicBezTo>
                      <a:pt x="251" y="127"/>
                      <a:pt x="251" y="127"/>
                      <a:pt x="251" y="127"/>
                    </a:cubicBezTo>
                    <a:cubicBezTo>
                      <a:pt x="253" y="111"/>
                      <a:pt x="251" y="93"/>
                      <a:pt x="245" y="73"/>
                    </a:cubicBezTo>
                    <a:cubicBezTo>
                      <a:pt x="245" y="73"/>
                      <a:pt x="245" y="73"/>
                      <a:pt x="245" y="73"/>
                    </a:cubicBezTo>
                    <a:cubicBezTo>
                      <a:pt x="245" y="73"/>
                      <a:pt x="245" y="72"/>
                      <a:pt x="244" y="72"/>
                    </a:cubicBezTo>
                    <a:cubicBezTo>
                      <a:pt x="244" y="72"/>
                      <a:pt x="244" y="72"/>
                      <a:pt x="244" y="72"/>
                    </a:cubicBezTo>
                    <a:cubicBezTo>
                      <a:pt x="244" y="72"/>
                      <a:pt x="244" y="72"/>
                      <a:pt x="244" y="72"/>
                    </a:cubicBezTo>
                    <a:cubicBezTo>
                      <a:pt x="238" y="52"/>
                      <a:pt x="228" y="31"/>
                      <a:pt x="213" y="8"/>
                    </a:cubicBezTo>
                    <a:cubicBezTo>
                      <a:pt x="213" y="8"/>
                      <a:pt x="213" y="8"/>
                      <a:pt x="213" y="8"/>
                    </a:cubicBezTo>
                    <a:cubicBezTo>
                      <a:pt x="213" y="8"/>
                      <a:pt x="212" y="7"/>
                      <a:pt x="212" y="7"/>
                    </a:cubicBezTo>
                    <a:cubicBezTo>
                      <a:pt x="212" y="7"/>
                      <a:pt x="212" y="7"/>
                      <a:pt x="212" y="7"/>
                    </a:cubicBezTo>
                    <a:cubicBezTo>
                      <a:pt x="212" y="7"/>
                      <a:pt x="212" y="7"/>
                      <a:pt x="212" y="7"/>
                    </a:cubicBezTo>
                    <a:cubicBezTo>
                      <a:pt x="211" y="5"/>
                      <a:pt x="209" y="2"/>
                      <a:pt x="20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2" name="Freeform 404"/>
              <p:cNvSpPr>
                <a:spLocks/>
              </p:cNvSpPr>
              <p:nvPr/>
            </p:nvSpPr>
            <p:spPr bwMode="auto">
              <a:xfrm>
                <a:off x="1514" y="3553"/>
                <a:ext cx="40" cy="31"/>
              </a:xfrm>
              <a:custGeom>
                <a:avLst/>
                <a:gdLst>
                  <a:gd name="T0" fmla="*/ 25 w 26"/>
                  <a:gd name="T1" fmla="*/ 0 h 20"/>
                  <a:gd name="T2" fmla="*/ 18 w 26"/>
                  <a:gd name="T3" fmla="*/ 3 h 20"/>
                  <a:gd name="T4" fmla="*/ 15 w 26"/>
                  <a:gd name="T5" fmla="*/ 5 h 20"/>
                  <a:gd name="T6" fmla="*/ 15 w 26"/>
                  <a:gd name="T7" fmla="*/ 5 h 20"/>
                  <a:gd name="T8" fmla="*/ 0 w 26"/>
                  <a:gd name="T9" fmla="*/ 19 h 20"/>
                  <a:gd name="T10" fmla="*/ 0 w 26"/>
                  <a:gd name="T11" fmla="*/ 19 h 20"/>
                  <a:gd name="T12" fmla="*/ 0 w 26"/>
                  <a:gd name="T13" fmla="*/ 19 h 20"/>
                  <a:gd name="T14" fmla="*/ 0 w 26"/>
                  <a:gd name="T15" fmla="*/ 19 h 20"/>
                  <a:gd name="T16" fmla="*/ 1 w 26"/>
                  <a:gd name="T17" fmla="*/ 20 h 20"/>
                  <a:gd name="T18" fmla="*/ 13 w 26"/>
                  <a:gd name="T19" fmla="*/ 13 h 20"/>
                  <a:gd name="T20" fmla="*/ 16 w 26"/>
                  <a:gd name="T21" fmla="*/ 11 h 20"/>
                  <a:gd name="T22" fmla="*/ 25 w 26"/>
                  <a:gd name="T23" fmla="*/ 3 h 20"/>
                  <a:gd name="T24" fmla="*/ 26 w 26"/>
                  <a:gd name="T25" fmla="*/ 2 h 20"/>
                  <a:gd name="T26" fmla="*/ 26 w 26"/>
                  <a:gd name="T27" fmla="*/ 1 h 20"/>
                  <a:gd name="T28" fmla="*/ 25 w 26"/>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20">
                    <a:moveTo>
                      <a:pt x="25" y="0"/>
                    </a:moveTo>
                    <a:cubicBezTo>
                      <a:pt x="24" y="0"/>
                      <a:pt x="21" y="1"/>
                      <a:pt x="18" y="3"/>
                    </a:cubicBezTo>
                    <a:cubicBezTo>
                      <a:pt x="17" y="4"/>
                      <a:pt x="16" y="4"/>
                      <a:pt x="15" y="5"/>
                    </a:cubicBezTo>
                    <a:cubicBezTo>
                      <a:pt x="15" y="5"/>
                      <a:pt x="15" y="5"/>
                      <a:pt x="15" y="5"/>
                    </a:cubicBezTo>
                    <a:cubicBezTo>
                      <a:pt x="10" y="9"/>
                      <a:pt x="1" y="15"/>
                      <a:pt x="0" y="19"/>
                    </a:cubicBezTo>
                    <a:cubicBezTo>
                      <a:pt x="0" y="19"/>
                      <a:pt x="0" y="19"/>
                      <a:pt x="0" y="19"/>
                    </a:cubicBezTo>
                    <a:cubicBezTo>
                      <a:pt x="0" y="19"/>
                      <a:pt x="0" y="19"/>
                      <a:pt x="0" y="19"/>
                    </a:cubicBezTo>
                    <a:cubicBezTo>
                      <a:pt x="0" y="19"/>
                      <a:pt x="0" y="19"/>
                      <a:pt x="0" y="19"/>
                    </a:cubicBezTo>
                    <a:cubicBezTo>
                      <a:pt x="0" y="20"/>
                      <a:pt x="0" y="20"/>
                      <a:pt x="1" y="20"/>
                    </a:cubicBezTo>
                    <a:cubicBezTo>
                      <a:pt x="3" y="20"/>
                      <a:pt x="8" y="17"/>
                      <a:pt x="13" y="13"/>
                    </a:cubicBezTo>
                    <a:cubicBezTo>
                      <a:pt x="14" y="12"/>
                      <a:pt x="15" y="12"/>
                      <a:pt x="16" y="11"/>
                    </a:cubicBezTo>
                    <a:cubicBezTo>
                      <a:pt x="20" y="8"/>
                      <a:pt x="24" y="5"/>
                      <a:pt x="25" y="3"/>
                    </a:cubicBezTo>
                    <a:cubicBezTo>
                      <a:pt x="25" y="2"/>
                      <a:pt x="26" y="2"/>
                      <a:pt x="26" y="2"/>
                    </a:cubicBezTo>
                    <a:cubicBezTo>
                      <a:pt x="26" y="1"/>
                      <a:pt x="26" y="1"/>
                      <a:pt x="26" y="1"/>
                    </a:cubicBezTo>
                    <a:cubicBezTo>
                      <a:pt x="26" y="0"/>
                      <a:pt x="26"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3" name="Freeform 405"/>
              <p:cNvSpPr>
                <a:spLocks/>
              </p:cNvSpPr>
              <p:nvPr/>
            </p:nvSpPr>
            <p:spPr bwMode="auto">
              <a:xfrm>
                <a:off x="1077" y="3818"/>
                <a:ext cx="48" cy="16"/>
              </a:xfrm>
              <a:custGeom>
                <a:avLst/>
                <a:gdLst>
                  <a:gd name="T0" fmla="*/ 31 w 31"/>
                  <a:gd name="T1" fmla="*/ 0 h 10"/>
                  <a:gd name="T2" fmla="*/ 20 w 31"/>
                  <a:gd name="T3" fmla="*/ 3 h 10"/>
                  <a:gd name="T4" fmla="*/ 1 w 31"/>
                  <a:gd name="T5" fmla="*/ 10 h 10"/>
                  <a:gd name="T6" fmla="*/ 0 w 31"/>
                  <a:gd name="T7" fmla="*/ 10 h 10"/>
                  <a:gd name="T8" fmla="*/ 0 w 31"/>
                  <a:gd name="T9" fmla="*/ 10 h 10"/>
                  <a:gd name="T10" fmla="*/ 30 w 31"/>
                  <a:gd name="T11" fmla="*/ 0 h 10"/>
                  <a:gd name="T12" fmla="*/ 30 w 31"/>
                  <a:gd name="T13" fmla="*/ 0 h 10"/>
                  <a:gd name="T14" fmla="*/ 31 w 31"/>
                  <a:gd name="T15" fmla="*/ 0 h 10"/>
                  <a:gd name="T16" fmla="*/ 31 w 31"/>
                  <a:gd name="T17" fmla="*/ 0 h 10"/>
                  <a:gd name="T18" fmla="*/ 31 w 31"/>
                  <a:gd name="T19" fmla="*/ 0 h 10"/>
                  <a:gd name="T20" fmla="*/ 31 w 31"/>
                  <a:gd name="T21" fmla="*/ 0 h 10"/>
                  <a:gd name="T22" fmla="*/ 31 w 31"/>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0">
                    <a:moveTo>
                      <a:pt x="31" y="0"/>
                    </a:moveTo>
                    <a:cubicBezTo>
                      <a:pt x="29" y="0"/>
                      <a:pt x="23" y="2"/>
                      <a:pt x="20" y="3"/>
                    </a:cubicBezTo>
                    <a:cubicBezTo>
                      <a:pt x="14" y="5"/>
                      <a:pt x="4" y="8"/>
                      <a:pt x="1" y="10"/>
                    </a:cubicBezTo>
                    <a:cubicBezTo>
                      <a:pt x="0" y="10"/>
                      <a:pt x="0" y="10"/>
                      <a:pt x="0" y="10"/>
                    </a:cubicBezTo>
                    <a:cubicBezTo>
                      <a:pt x="0" y="10"/>
                      <a:pt x="0" y="10"/>
                      <a:pt x="0" y="10"/>
                    </a:cubicBezTo>
                    <a:cubicBezTo>
                      <a:pt x="4" y="10"/>
                      <a:pt x="25" y="3"/>
                      <a:pt x="30" y="0"/>
                    </a:cubicBezTo>
                    <a:cubicBezTo>
                      <a:pt x="30" y="0"/>
                      <a:pt x="30" y="0"/>
                      <a:pt x="30"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grpSp>
        <p:sp>
          <p:nvSpPr>
            <p:cNvPr id="10" name="Freeform 407"/>
            <p:cNvSpPr>
              <a:spLocks/>
            </p:cNvSpPr>
            <p:nvPr/>
          </p:nvSpPr>
          <p:spPr bwMode="auto">
            <a:xfrm>
              <a:off x="1880" y="2781"/>
              <a:ext cx="34" cy="48"/>
            </a:xfrm>
            <a:custGeom>
              <a:avLst/>
              <a:gdLst>
                <a:gd name="T0" fmla="*/ 16 w 22"/>
                <a:gd name="T1" fmla="*/ 0 h 31"/>
                <a:gd name="T2" fmla="*/ 6 w 22"/>
                <a:gd name="T3" fmla="*/ 7 h 31"/>
                <a:gd name="T4" fmla="*/ 6 w 22"/>
                <a:gd name="T5" fmla="*/ 8 h 31"/>
                <a:gd name="T6" fmla="*/ 4 w 22"/>
                <a:gd name="T7" fmla="*/ 11 h 31"/>
                <a:gd name="T8" fmla="*/ 2 w 22"/>
                <a:gd name="T9" fmla="*/ 29 h 31"/>
                <a:gd name="T10" fmla="*/ 2 w 22"/>
                <a:gd name="T11" fmla="*/ 29 h 31"/>
                <a:gd name="T12" fmla="*/ 2 w 22"/>
                <a:gd name="T13" fmla="*/ 29 h 31"/>
                <a:gd name="T14" fmla="*/ 2 w 22"/>
                <a:gd name="T15" fmla="*/ 29 h 31"/>
                <a:gd name="T16" fmla="*/ 2 w 22"/>
                <a:gd name="T17" fmla="*/ 29 h 31"/>
                <a:gd name="T18" fmla="*/ 2 w 22"/>
                <a:gd name="T19" fmla="*/ 29 h 31"/>
                <a:gd name="T20" fmla="*/ 2 w 22"/>
                <a:gd name="T21" fmla="*/ 30 h 31"/>
                <a:gd name="T22" fmla="*/ 4 w 22"/>
                <a:gd name="T23" fmla="*/ 31 h 31"/>
                <a:gd name="T24" fmla="*/ 5 w 22"/>
                <a:gd name="T25" fmla="*/ 31 h 31"/>
                <a:gd name="T26" fmla="*/ 6 w 22"/>
                <a:gd name="T27" fmla="*/ 31 h 31"/>
                <a:gd name="T28" fmla="*/ 14 w 22"/>
                <a:gd name="T29" fmla="*/ 26 h 31"/>
                <a:gd name="T30" fmla="*/ 16 w 22"/>
                <a:gd name="T31" fmla="*/ 24 h 31"/>
                <a:gd name="T32" fmla="*/ 20 w 22"/>
                <a:gd name="T33" fmla="*/ 5 h 31"/>
                <a:gd name="T34" fmla="*/ 19 w 22"/>
                <a:gd name="T35" fmla="*/ 2 h 31"/>
                <a:gd name="T36" fmla="*/ 19 w 22"/>
                <a:gd name="T37" fmla="*/ 2 h 31"/>
                <a:gd name="T38" fmla="*/ 19 w 22"/>
                <a:gd name="T39" fmla="*/ 2 h 31"/>
                <a:gd name="T40" fmla="*/ 19 w 22"/>
                <a:gd name="T41" fmla="*/ 2 h 31"/>
                <a:gd name="T42" fmla="*/ 16 w 22"/>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31">
                  <a:moveTo>
                    <a:pt x="16" y="0"/>
                  </a:moveTo>
                  <a:cubicBezTo>
                    <a:pt x="13" y="0"/>
                    <a:pt x="9" y="3"/>
                    <a:pt x="6" y="7"/>
                  </a:cubicBezTo>
                  <a:cubicBezTo>
                    <a:pt x="6" y="7"/>
                    <a:pt x="6" y="8"/>
                    <a:pt x="6" y="8"/>
                  </a:cubicBezTo>
                  <a:cubicBezTo>
                    <a:pt x="5" y="9"/>
                    <a:pt x="5" y="10"/>
                    <a:pt x="4" y="11"/>
                  </a:cubicBezTo>
                  <a:cubicBezTo>
                    <a:pt x="1" y="17"/>
                    <a:pt x="0" y="25"/>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30"/>
                  </a:cubicBezTo>
                  <a:cubicBezTo>
                    <a:pt x="3" y="30"/>
                    <a:pt x="3" y="30"/>
                    <a:pt x="4" y="31"/>
                  </a:cubicBezTo>
                  <a:cubicBezTo>
                    <a:pt x="4" y="31"/>
                    <a:pt x="5" y="31"/>
                    <a:pt x="5" y="31"/>
                  </a:cubicBezTo>
                  <a:cubicBezTo>
                    <a:pt x="5" y="31"/>
                    <a:pt x="6" y="31"/>
                    <a:pt x="6" y="31"/>
                  </a:cubicBezTo>
                  <a:cubicBezTo>
                    <a:pt x="9" y="31"/>
                    <a:pt x="12" y="29"/>
                    <a:pt x="14" y="26"/>
                  </a:cubicBezTo>
                  <a:cubicBezTo>
                    <a:pt x="15" y="26"/>
                    <a:pt x="15" y="25"/>
                    <a:pt x="16" y="24"/>
                  </a:cubicBezTo>
                  <a:cubicBezTo>
                    <a:pt x="20" y="18"/>
                    <a:pt x="22" y="10"/>
                    <a:pt x="20" y="5"/>
                  </a:cubicBezTo>
                  <a:cubicBezTo>
                    <a:pt x="20" y="4"/>
                    <a:pt x="20" y="3"/>
                    <a:pt x="19" y="2"/>
                  </a:cubicBezTo>
                  <a:cubicBezTo>
                    <a:pt x="19" y="2"/>
                    <a:pt x="19" y="2"/>
                    <a:pt x="19" y="2"/>
                  </a:cubicBezTo>
                  <a:cubicBezTo>
                    <a:pt x="19" y="2"/>
                    <a:pt x="19" y="2"/>
                    <a:pt x="19" y="2"/>
                  </a:cubicBezTo>
                  <a:cubicBezTo>
                    <a:pt x="19" y="2"/>
                    <a:pt x="19" y="2"/>
                    <a:pt x="19" y="2"/>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1" name="Freeform 408"/>
            <p:cNvSpPr>
              <a:spLocks/>
            </p:cNvSpPr>
            <p:nvPr/>
          </p:nvSpPr>
          <p:spPr bwMode="auto">
            <a:xfrm>
              <a:off x="1747" y="3382"/>
              <a:ext cx="35" cy="36"/>
            </a:xfrm>
            <a:custGeom>
              <a:avLst/>
              <a:gdLst>
                <a:gd name="T0" fmla="*/ 23 w 23"/>
                <a:gd name="T1" fmla="*/ 0 h 23"/>
                <a:gd name="T2" fmla="*/ 15 w 23"/>
                <a:gd name="T3" fmla="*/ 8 h 23"/>
                <a:gd name="T4" fmla="*/ 14 w 23"/>
                <a:gd name="T5" fmla="*/ 8 h 23"/>
                <a:gd name="T6" fmla="*/ 13 w 23"/>
                <a:gd name="T7" fmla="*/ 9 h 23"/>
                <a:gd name="T8" fmla="*/ 1 w 23"/>
                <a:gd name="T9" fmla="*/ 23 h 23"/>
                <a:gd name="T10" fmla="*/ 1 w 23"/>
                <a:gd name="T11" fmla="*/ 23 h 23"/>
                <a:gd name="T12" fmla="*/ 0 w 23"/>
                <a:gd name="T13" fmla="*/ 23 h 23"/>
                <a:gd name="T14" fmla="*/ 0 w 23"/>
                <a:gd name="T15" fmla="*/ 23 h 23"/>
                <a:gd name="T16" fmla="*/ 0 w 23"/>
                <a:gd name="T17" fmla="*/ 23 h 23"/>
                <a:gd name="T18" fmla="*/ 7 w 23"/>
                <a:gd name="T19" fmla="*/ 17 h 23"/>
                <a:gd name="T20" fmla="*/ 10 w 23"/>
                <a:gd name="T21" fmla="*/ 14 h 23"/>
                <a:gd name="T22" fmla="*/ 21 w 23"/>
                <a:gd name="T23" fmla="*/ 2 h 23"/>
                <a:gd name="T24" fmla="*/ 22 w 23"/>
                <a:gd name="T25" fmla="*/ 1 h 23"/>
                <a:gd name="T26" fmla="*/ 23 w 23"/>
                <a:gd name="T27" fmla="*/ 0 h 23"/>
                <a:gd name="T28" fmla="*/ 23 w 23"/>
                <a:gd name="T2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3">
                  <a:moveTo>
                    <a:pt x="23" y="0"/>
                  </a:moveTo>
                  <a:cubicBezTo>
                    <a:pt x="22" y="0"/>
                    <a:pt x="17" y="5"/>
                    <a:pt x="15" y="8"/>
                  </a:cubicBezTo>
                  <a:cubicBezTo>
                    <a:pt x="14" y="8"/>
                    <a:pt x="14" y="8"/>
                    <a:pt x="14" y="8"/>
                  </a:cubicBezTo>
                  <a:cubicBezTo>
                    <a:pt x="14" y="9"/>
                    <a:pt x="13" y="9"/>
                    <a:pt x="13" y="9"/>
                  </a:cubicBezTo>
                  <a:cubicBezTo>
                    <a:pt x="9" y="14"/>
                    <a:pt x="3" y="20"/>
                    <a:pt x="1" y="23"/>
                  </a:cubicBezTo>
                  <a:cubicBezTo>
                    <a:pt x="1" y="23"/>
                    <a:pt x="1" y="23"/>
                    <a:pt x="1" y="23"/>
                  </a:cubicBezTo>
                  <a:cubicBezTo>
                    <a:pt x="0" y="23"/>
                    <a:pt x="0" y="23"/>
                    <a:pt x="0" y="23"/>
                  </a:cubicBezTo>
                  <a:cubicBezTo>
                    <a:pt x="0" y="23"/>
                    <a:pt x="0" y="23"/>
                    <a:pt x="0" y="23"/>
                  </a:cubicBezTo>
                  <a:cubicBezTo>
                    <a:pt x="0" y="23"/>
                    <a:pt x="0" y="23"/>
                    <a:pt x="0" y="23"/>
                  </a:cubicBezTo>
                  <a:cubicBezTo>
                    <a:pt x="1" y="23"/>
                    <a:pt x="4" y="20"/>
                    <a:pt x="7" y="17"/>
                  </a:cubicBezTo>
                  <a:cubicBezTo>
                    <a:pt x="8" y="16"/>
                    <a:pt x="9" y="15"/>
                    <a:pt x="10" y="14"/>
                  </a:cubicBezTo>
                  <a:cubicBezTo>
                    <a:pt x="14" y="10"/>
                    <a:pt x="19" y="5"/>
                    <a:pt x="21" y="2"/>
                  </a:cubicBezTo>
                  <a:cubicBezTo>
                    <a:pt x="21" y="2"/>
                    <a:pt x="22" y="2"/>
                    <a:pt x="22" y="1"/>
                  </a:cubicBezTo>
                  <a:cubicBezTo>
                    <a:pt x="22" y="1"/>
                    <a:pt x="23" y="0"/>
                    <a:pt x="23" y="0"/>
                  </a:cubicBezTo>
                  <a:cubicBezTo>
                    <a:pt x="23" y="0"/>
                    <a:pt x="2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2" name="Freeform 409"/>
            <p:cNvSpPr>
              <a:spLocks/>
            </p:cNvSpPr>
            <p:nvPr/>
          </p:nvSpPr>
          <p:spPr bwMode="auto">
            <a:xfrm>
              <a:off x="2191" y="2540"/>
              <a:ext cx="12" cy="50"/>
            </a:xfrm>
            <a:custGeom>
              <a:avLst/>
              <a:gdLst>
                <a:gd name="T0" fmla="*/ 8 w 8"/>
                <a:gd name="T1" fmla="*/ 0 h 32"/>
                <a:gd name="T2" fmla="*/ 4 w 8"/>
                <a:gd name="T3" fmla="*/ 8 h 32"/>
                <a:gd name="T4" fmla="*/ 4 w 8"/>
                <a:gd name="T5" fmla="*/ 10 h 32"/>
                <a:gd name="T6" fmla="*/ 4 w 8"/>
                <a:gd name="T7" fmla="*/ 11 h 32"/>
                <a:gd name="T8" fmla="*/ 1 w 8"/>
                <a:gd name="T9" fmla="*/ 31 h 32"/>
                <a:gd name="T10" fmla="*/ 1 w 8"/>
                <a:gd name="T11" fmla="*/ 31 h 32"/>
                <a:gd name="T12" fmla="*/ 1 w 8"/>
                <a:gd name="T13" fmla="*/ 32 h 32"/>
                <a:gd name="T14" fmla="*/ 1 w 8"/>
                <a:gd name="T15" fmla="*/ 32 h 32"/>
                <a:gd name="T16" fmla="*/ 5 w 8"/>
                <a:gd name="T17" fmla="*/ 23 h 32"/>
                <a:gd name="T18" fmla="*/ 6 w 8"/>
                <a:gd name="T19" fmla="*/ 19 h 32"/>
                <a:gd name="T20" fmla="*/ 8 w 8"/>
                <a:gd name="T21" fmla="*/ 2 h 32"/>
                <a:gd name="T22" fmla="*/ 8 w 8"/>
                <a:gd name="T23" fmla="*/ 1 h 32"/>
                <a:gd name="T24" fmla="*/ 8 w 8"/>
                <a:gd name="T25" fmla="*/ 1 h 32"/>
                <a:gd name="T26" fmla="*/ 8 w 8"/>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32">
                  <a:moveTo>
                    <a:pt x="8" y="0"/>
                  </a:moveTo>
                  <a:cubicBezTo>
                    <a:pt x="7" y="0"/>
                    <a:pt x="5" y="5"/>
                    <a:pt x="4" y="8"/>
                  </a:cubicBezTo>
                  <a:cubicBezTo>
                    <a:pt x="4" y="9"/>
                    <a:pt x="4" y="9"/>
                    <a:pt x="4" y="10"/>
                  </a:cubicBezTo>
                  <a:cubicBezTo>
                    <a:pt x="4" y="10"/>
                    <a:pt x="4" y="11"/>
                    <a:pt x="4" y="11"/>
                  </a:cubicBezTo>
                  <a:cubicBezTo>
                    <a:pt x="2" y="17"/>
                    <a:pt x="0" y="26"/>
                    <a:pt x="1" y="31"/>
                  </a:cubicBezTo>
                  <a:cubicBezTo>
                    <a:pt x="1" y="31"/>
                    <a:pt x="1" y="31"/>
                    <a:pt x="1" y="31"/>
                  </a:cubicBezTo>
                  <a:cubicBezTo>
                    <a:pt x="1" y="31"/>
                    <a:pt x="1" y="32"/>
                    <a:pt x="1" y="32"/>
                  </a:cubicBezTo>
                  <a:cubicBezTo>
                    <a:pt x="1" y="32"/>
                    <a:pt x="1" y="32"/>
                    <a:pt x="1" y="32"/>
                  </a:cubicBezTo>
                  <a:cubicBezTo>
                    <a:pt x="2" y="31"/>
                    <a:pt x="3" y="27"/>
                    <a:pt x="5" y="23"/>
                  </a:cubicBezTo>
                  <a:cubicBezTo>
                    <a:pt x="5" y="21"/>
                    <a:pt x="5" y="20"/>
                    <a:pt x="6" y="19"/>
                  </a:cubicBezTo>
                  <a:cubicBezTo>
                    <a:pt x="7" y="13"/>
                    <a:pt x="8" y="6"/>
                    <a:pt x="8" y="2"/>
                  </a:cubicBezTo>
                  <a:cubicBezTo>
                    <a:pt x="8" y="2"/>
                    <a:pt x="8" y="1"/>
                    <a:pt x="8" y="1"/>
                  </a:cubicBezTo>
                  <a:cubicBezTo>
                    <a:pt x="8" y="1"/>
                    <a:pt x="8" y="1"/>
                    <a:pt x="8" y="1"/>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3" name="Freeform 410"/>
            <p:cNvSpPr>
              <a:spLocks/>
            </p:cNvSpPr>
            <p:nvPr/>
          </p:nvSpPr>
          <p:spPr bwMode="auto">
            <a:xfrm>
              <a:off x="1978" y="3011"/>
              <a:ext cx="26" cy="43"/>
            </a:xfrm>
            <a:custGeom>
              <a:avLst/>
              <a:gdLst>
                <a:gd name="T0" fmla="*/ 16 w 17"/>
                <a:gd name="T1" fmla="*/ 0 h 28"/>
                <a:gd name="T2" fmla="*/ 9 w 17"/>
                <a:gd name="T3" fmla="*/ 7 h 28"/>
                <a:gd name="T4" fmla="*/ 8 w 17"/>
                <a:gd name="T5" fmla="*/ 8 h 28"/>
                <a:gd name="T6" fmla="*/ 8 w 17"/>
                <a:gd name="T7" fmla="*/ 8 h 28"/>
                <a:gd name="T8" fmla="*/ 7 w 17"/>
                <a:gd name="T9" fmla="*/ 9 h 28"/>
                <a:gd name="T10" fmla="*/ 0 w 17"/>
                <a:gd name="T11" fmla="*/ 27 h 28"/>
                <a:gd name="T12" fmla="*/ 0 w 17"/>
                <a:gd name="T13" fmla="*/ 27 h 28"/>
                <a:gd name="T14" fmla="*/ 0 w 17"/>
                <a:gd name="T15" fmla="*/ 28 h 28"/>
                <a:gd name="T16" fmla="*/ 0 w 17"/>
                <a:gd name="T17" fmla="*/ 28 h 28"/>
                <a:gd name="T18" fmla="*/ 0 w 17"/>
                <a:gd name="T19" fmla="*/ 28 h 28"/>
                <a:gd name="T20" fmla="*/ 9 w 17"/>
                <a:gd name="T21" fmla="*/ 20 h 28"/>
                <a:gd name="T22" fmla="*/ 17 w 17"/>
                <a:gd name="T23" fmla="*/ 1 h 28"/>
                <a:gd name="T24" fmla="*/ 17 w 17"/>
                <a:gd name="T25" fmla="*/ 1 h 28"/>
                <a:gd name="T26" fmla="*/ 17 w 17"/>
                <a:gd name="T27" fmla="*/ 1 h 28"/>
                <a:gd name="T28" fmla="*/ 17 w 17"/>
                <a:gd name="T29" fmla="*/ 0 h 28"/>
                <a:gd name="T30" fmla="*/ 16 w 17"/>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8">
                  <a:moveTo>
                    <a:pt x="16" y="0"/>
                  </a:moveTo>
                  <a:cubicBezTo>
                    <a:pt x="15" y="0"/>
                    <a:pt x="12" y="2"/>
                    <a:pt x="9" y="7"/>
                  </a:cubicBezTo>
                  <a:cubicBezTo>
                    <a:pt x="8" y="7"/>
                    <a:pt x="8" y="8"/>
                    <a:pt x="8" y="8"/>
                  </a:cubicBezTo>
                  <a:cubicBezTo>
                    <a:pt x="8" y="8"/>
                    <a:pt x="8" y="8"/>
                    <a:pt x="8" y="8"/>
                  </a:cubicBezTo>
                  <a:cubicBezTo>
                    <a:pt x="8" y="8"/>
                    <a:pt x="7" y="9"/>
                    <a:pt x="7" y="9"/>
                  </a:cubicBezTo>
                  <a:cubicBezTo>
                    <a:pt x="3" y="15"/>
                    <a:pt x="0" y="23"/>
                    <a:pt x="0" y="27"/>
                  </a:cubicBezTo>
                  <a:cubicBezTo>
                    <a:pt x="0" y="27"/>
                    <a:pt x="0" y="27"/>
                    <a:pt x="0" y="27"/>
                  </a:cubicBezTo>
                  <a:cubicBezTo>
                    <a:pt x="0" y="28"/>
                    <a:pt x="0" y="28"/>
                    <a:pt x="0" y="28"/>
                  </a:cubicBezTo>
                  <a:cubicBezTo>
                    <a:pt x="0" y="28"/>
                    <a:pt x="0" y="28"/>
                    <a:pt x="0" y="28"/>
                  </a:cubicBezTo>
                  <a:cubicBezTo>
                    <a:pt x="0" y="28"/>
                    <a:pt x="0" y="28"/>
                    <a:pt x="0" y="28"/>
                  </a:cubicBezTo>
                  <a:cubicBezTo>
                    <a:pt x="2" y="28"/>
                    <a:pt x="5" y="25"/>
                    <a:pt x="9" y="20"/>
                  </a:cubicBezTo>
                  <a:cubicBezTo>
                    <a:pt x="14" y="12"/>
                    <a:pt x="17" y="4"/>
                    <a:pt x="17" y="1"/>
                  </a:cubicBezTo>
                  <a:cubicBezTo>
                    <a:pt x="17" y="1"/>
                    <a:pt x="17" y="1"/>
                    <a:pt x="17" y="1"/>
                  </a:cubicBezTo>
                  <a:cubicBezTo>
                    <a:pt x="17" y="1"/>
                    <a:pt x="17" y="1"/>
                    <a:pt x="17" y="1"/>
                  </a:cubicBezTo>
                  <a:cubicBezTo>
                    <a:pt x="17" y="0"/>
                    <a:pt x="17" y="0"/>
                    <a:pt x="17" y="0"/>
                  </a:cubicBezTo>
                  <a:cubicBezTo>
                    <a:pt x="17" y="0"/>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4" name="Freeform 411"/>
            <p:cNvSpPr>
              <a:spLocks/>
            </p:cNvSpPr>
            <p:nvPr/>
          </p:nvSpPr>
          <p:spPr bwMode="auto">
            <a:xfrm>
              <a:off x="2153" y="2705"/>
              <a:ext cx="16" cy="48"/>
            </a:xfrm>
            <a:custGeom>
              <a:avLst/>
              <a:gdLst>
                <a:gd name="T0" fmla="*/ 10 w 10"/>
                <a:gd name="T1" fmla="*/ 0 h 31"/>
                <a:gd name="T2" fmla="*/ 7 w 10"/>
                <a:gd name="T3" fmla="*/ 8 h 31"/>
                <a:gd name="T4" fmla="*/ 6 w 10"/>
                <a:gd name="T5" fmla="*/ 10 h 31"/>
                <a:gd name="T6" fmla="*/ 6 w 10"/>
                <a:gd name="T7" fmla="*/ 10 h 31"/>
                <a:gd name="T8" fmla="*/ 6 w 10"/>
                <a:gd name="T9" fmla="*/ 11 h 31"/>
                <a:gd name="T10" fmla="*/ 0 w 10"/>
                <a:gd name="T11" fmla="*/ 31 h 31"/>
                <a:gd name="T12" fmla="*/ 0 w 10"/>
                <a:gd name="T13" fmla="*/ 31 h 31"/>
                <a:gd name="T14" fmla="*/ 0 w 10"/>
                <a:gd name="T15" fmla="*/ 31 h 31"/>
                <a:gd name="T16" fmla="*/ 0 w 10"/>
                <a:gd name="T17" fmla="*/ 31 h 31"/>
                <a:gd name="T18" fmla="*/ 0 w 10"/>
                <a:gd name="T19" fmla="*/ 31 h 31"/>
                <a:gd name="T20" fmla="*/ 5 w 10"/>
                <a:gd name="T21" fmla="*/ 21 h 31"/>
                <a:gd name="T22" fmla="*/ 5 w 10"/>
                <a:gd name="T23" fmla="*/ 21 h 31"/>
                <a:gd name="T24" fmla="*/ 5 w 10"/>
                <a:gd name="T25" fmla="*/ 21 h 31"/>
                <a:gd name="T26" fmla="*/ 5 w 10"/>
                <a:gd name="T27" fmla="*/ 19 h 31"/>
                <a:gd name="T28" fmla="*/ 6 w 10"/>
                <a:gd name="T29" fmla="*/ 17 h 31"/>
                <a:gd name="T30" fmla="*/ 10 w 10"/>
                <a:gd name="T31" fmla="*/ 2 h 31"/>
                <a:gd name="T32" fmla="*/ 10 w 10"/>
                <a:gd name="T33" fmla="*/ 1 h 31"/>
                <a:gd name="T34" fmla="*/ 10 w 10"/>
                <a:gd name="T35" fmla="*/ 1 h 31"/>
                <a:gd name="T36" fmla="*/ 10 w 10"/>
                <a:gd name="T37" fmla="*/ 0 h 31"/>
                <a:gd name="T38" fmla="*/ 10 w 10"/>
                <a:gd name="T3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31">
                  <a:moveTo>
                    <a:pt x="10" y="0"/>
                  </a:moveTo>
                  <a:cubicBezTo>
                    <a:pt x="9" y="1"/>
                    <a:pt x="8" y="5"/>
                    <a:pt x="7" y="8"/>
                  </a:cubicBezTo>
                  <a:cubicBezTo>
                    <a:pt x="7" y="9"/>
                    <a:pt x="6" y="9"/>
                    <a:pt x="6" y="10"/>
                  </a:cubicBezTo>
                  <a:cubicBezTo>
                    <a:pt x="6" y="10"/>
                    <a:pt x="6" y="10"/>
                    <a:pt x="6" y="10"/>
                  </a:cubicBezTo>
                  <a:cubicBezTo>
                    <a:pt x="6" y="11"/>
                    <a:pt x="6" y="11"/>
                    <a:pt x="6" y="11"/>
                  </a:cubicBezTo>
                  <a:cubicBezTo>
                    <a:pt x="3" y="19"/>
                    <a:pt x="1" y="27"/>
                    <a:pt x="0" y="31"/>
                  </a:cubicBezTo>
                  <a:cubicBezTo>
                    <a:pt x="0" y="31"/>
                    <a:pt x="0" y="31"/>
                    <a:pt x="0" y="31"/>
                  </a:cubicBezTo>
                  <a:cubicBezTo>
                    <a:pt x="0" y="31"/>
                    <a:pt x="0" y="31"/>
                    <a:pt x="0" y="31"/>
                  </a:cubicBezTo>
                  <a:cubicBezTo>
                    <a:pt x="0" y="31"/>
                    <a:pt x="0" y="31"/>
                    <a:pt x="0" y="31"/>
                  </a:cubicBezTo>
                  <a:cubicBezTo>
                    <a:pt x="0" y="31"/>
                    <a:pt x="0" y="31"/>
                    <a:pt x="0" y="31"/>
                  </a:cubicBezTo>
                  <a:cubicBezTo>
                    <a:pt x="1" y="31"/>
                    <a:pt x="2" y="27"/>
                    <a:pt x="5" y="21"/>
                  </a:cubicBezTo>
                  <a:cubicBezTo>
                    <a:pt x="5" y="21"/>
                    <a:pt x="5" y="21"/>
                    <a:pt x="5" y="21"/>
                  </a:cubicBezTo>
                  <a:cubicBezTo>
                    <a:pt x="5" y="21"/>
                    <a:pt x="5" y="21"/>
                    <a:pt x="5" y="21"/>
                  </a:cubicBezTo>
                  <a:cubicBezTo>
                    <a:pt x="5" y="20"/>
                    <a:pt x="5" y="20"/>
                    <a:pt x="5" y="19"/>
                  </a:cubicBezTo>
                  <a:cubicBezTo>
                    <a:pt x="5" y="18"/>
                    <a:pt x="6" y="18"/>
                    <a:pt x="6" y="17"/>
                  </a:cubicBezTo>
                  <a:cubicBezTo>
                    <a:pt x="8" y="11"/>
                    <a:pt x="10" y="5"/>
                    <a:pt x="10" y="2"/>
                  </a:cubicBezTo>
                  <a:cubicBezTo>
                    <a:pt x="10" y="2"/>
                    <a:pt x="10" y="1"/>
                    <a:pt x="10" y="1"/>
                  </a:cubicBezTo>
                  <a:cubicBezTo>
                    <a:pt x="10" y="1"/>
                    <a:pt x="10" y="1"/>
                    <a:pt x="10" y="1"/>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5" name="Freeform 412"/>
            <p:cNvSpPr>
              <a:spLocks noEditPoints="1"/>
            </p:cNvSpPr>
            <p:nvPr/>
          </p:nvSpPr>
          <p:spPr bwMode="auto">
            <a:xfrm>
              <a:off x="1953" y="3150"/>
              <a:ext cx="12" cy="19"/>
            </a:xfrm>
            <a:custGeom>
              <a:avLst/>
              <a:gdLst>
                <a:gd name="T0" fmla="*/ 7 w 8"/>
                <a:gd name="T1" fmla="*/ 0 h 12"/>
                <a:gd name="T2" fmla="*/ 7 w 8"/>
                <a:gd name="T3" fmla="*/ 1 h 12"/>
                <a:gd name="T4" fmla="*/ 5 w 8"/>
                <a:gd name="T5" fmla="*/ 3 h 12"/>
                <a:gd name="T6" fmla="*/ 0 w 8"/>
                <a:gd name="T7" fmla="*/ 12 h 12"/>
                <a:gd name="T8" fmla="*/ 5 w 8"/>
                <a:gd name="T9" fmla="*/ 5 h 12"/>
                <a:gd name="T10" fmla="*/ 7 w 8"/>
                <a:gd name="T11" fmla="*/ 1 h 12"/>
                <a:gd name="T12" fmla="*/ 7 w 8"/>
                <a:gd name="T13" fmla="*/ 1 h 12"/>
                <a:gd name="T14" fmla="*/ 7 w 8"/>
                <a:gd name="T15" fmla="*/ 0 h 12"/>
                <a:gd name="T16" fmla="*/ 8 w 8"/>
                <a:gd name="T17" fmla="*/ 0 h 12"/>
                <a:gd name="T18" fmla="*/ 7 w 8"/>
                <a:gd name="T19" fmla="*/ 0 h 12"/>
                <a:gd name="T20" fmla="*/ 7 w 8"/>
                <a:gd name="T21" fmla="*/ 0 h 12"/>
                <a:gd name="T22" fmla="*/ 8 w 8"/>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7" y="0"/>
                  </a:moveTo>
                  <a:cubicBezTo>
                    <a:pt x="7" y="1"/>
                    <a:pt x="7" y="1"/>
                    <a:pt x="7" y="1"/>
                  </a:cubicBezTo>
                  <a:cubicBezTo>
                    <a:pt x="5" y="3"/>
                    <a:pt x="5" y="3"/>
                    <a:pt x="5" y="3"/>
                  </a:cubicBezTo>
                  <a:cubicBezTo>
                    <a:pt x="0" y="12"/>
                    <a:pt x="0" y="12"/>
                    <a:pt x="0" y="12"/>
                  </a:cubicBezTo>
                  <a:cubicBezTo>
                    <a:pt x="1" y="9"/>
                    <a:pt x="3" y="7"/>
                    <a:pt x="5" y="5"/>
                  </a:cubicBezTo>
                  <a:cubicBezTo>
                    <a:pt x="5" y="4"/>
                    <a:pt x="6" y="2"/>
                    <a:pt x="7" y="1"/>
                  </a:cubicBezTo>
                  <a:cubicBezTo>
                    <a:pt x="7" y="1"/>
                    <a:pt x="7" y="1"/>
                    <a:pt x="7" y="1"/>
                  </a:cubicBezTo>
                  <a:cubicBezTo>
                    <a:pt x="7" y="1"/>
                    <a:pt x="7" y="1"/>
                    <a:pt x="7" y="0"/>
                  </a:cubicBezTo>
                  <a:moveTo>
                    <a:pt x="8" y="0"/>
                  </a:moveTo>
                  <a:cubicBezTo>
                    <a:pt x="7" y="0"/>
                    <a:pt x="7" y="0"/>
                    <a:pt x="7" y="0"/>
                  </a:cubicBezTo>
                  <a:cubicBezTo>
                    <a:pt x="7" y="0"/>
                    <a:pt x="7" y="0"/>
                    <a:pt x="7"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6" name="Freeform 413"/>
            <p:cNvSpPr>
              <a:spLocks/>
            </p:cNvSpPr>
            <p:nvPr/>
          </p:nvSpPr>
          <p:spPr bwMode="auto">
            <a:xfrm>
              <a:off x="1397" y="3483"/>
              <a:ext cx="28" cy="20"/>
            </a:xfrm>
            <a:custGeom>
              <a:avLst/>
              <a:gdLst>
                <a:gd name="T0" fmla="*/ 16 w 18"/>
                <a:gd name="T1" fmla="*/ 0 h 13"/>
                <a:gd name="T2" fmla="*/ 9 w 18"/>
                <a:gd name="T3" fmla="*/ 3 h 13"/>
                <a:gd name="T4" fmla="*/ 0 w 18"/>
                <a:gd name="T5" fmla="*/ 12 h 13"/>
                <a:gd name="T6" fmla="*/ 0 w 18"/>
                <a:gd name="T7" fmla="*/ 12 h 13"/>
                <a:gd name="T8" fmla="*/ 0 w 18"/>
                <a:gd name="T9" fmla="*/ 13 h 13"/>
                <a:gd name="T10" fmla="*/ 2 w 18"/>
                <a:gd name="T11" fmla="*/ 13 h 13"/>
                <a:gd name="T12" fmla="*/ 3 w 18"/>
                <a:gd name="T13" fmla="*/ 13 h 13"/>
                <a:gd name="T14" fmla="*/ 18 w 18"/>
                <a:gd name="T15" fmla="*/ 3 h 13"/>
                <a:gd name="T16" fmla="*/ 16 w 18"/>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3">
                  <a:moveTo>
                    <a:pt x="16" y="0"/>
                  </a:moveTo>
                  <a:cubicBezTo>
                    <a:pt x="14" y="0"/>
                    <a:pt x="11" y="1"/>
                    <a:pt x="9" y="3"/>
                  </a:cubicBezTo>
                  <a:cubicBezTo>
                    <a:pt x="4" y="5"/>
                    <a:pt x="0" y="10"/>
                    <a:pt x="0" y="12"/>
                  </a:cubicBezTo>
                  <a:cubicBezTo>
                    <a:pt x="0" y="12"/>
                    <a:pt x="0" y="12"/>
                    <a:pt x="0" y="12"/>
                  </a:cubicBezTo>
                  <a:cubicBezTo>
                    <a:pt x="0" y="13"/>
                    <a:pt x="0" y="13"/>
                    <a:pt x="0" y="13"/>
                  </a:cubicBezTo>
                  <a:cubicBezTo>
                    <a:pt x="1" y="13"/>
                    <a:pt x="1" y="13"/>
                    <a:pt x="2" y="13"/>
                  </a:cubicBezTo>
                  <a:cubicBezTo>
                    <a:pt x="2" y="13"/>
                    <a:pt x="2" y="13"/>
                    <a:pt x="3" y="13"/>
                  </a:cubicBezTo>
                  <a:cubicBezTo>
                    <a:pt x="7" y="13"/>
                    <a:pt x="17" y="7"/>
                    <a:pt x="18" y="3"/>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7" name="Freeform 414"/>
            <p:cNvSpPr>
              <a:spLocks/>
            </p:cNvSpPr>
            <p:nvPr/>
          </p:nvSpPr>
          <p:spPr bwMode="auto">
            <a:xfrm>
              <a:off x="1045" y="3525"/>
              <a:ext cx="32" cy="18"/>
            </a:xfrm>
            <a:custGeom>
              <a:avLst/>
              <a:gdLst>
                <a:gd name="T0" fmla="*/ 17 w 21"/>
                <a:gd name="T1" fmla="*/ 0 h 12"/>
                <a:gd name="T2" fmla="*/ 9 w 21"/>
                <a:gd name="T3" fmla="*/ 2 h 12"/>
                <a:gd name="T4" fmla="*/ 1 w 21"/>
                <a:gd name="T5" fmla="*/ 11 h 12"/>
                <a:gd name="T6" fmla="*/ 5 w 21"/>
                <a:gd name="T7" fmla="*/ 12 h 12"/>
                <a:gd name="T8" fmla="*/ 10 w 21"/>
                <a:gd name="T9" fmla="*/ 11 h 12"/>
                <a:gd name="T10" fmla="*/ 14 w 21"/>
                <a:gd name="T11" fmla="*/ 9 h 12"/>
                <a:gd name="T12" fmla="*/ 20 w 21"/>
                <a:gd name="T13" fmla="*/ 3 h 12"/>
                <a:gd name="T14" fmla="*/ 17 w 21"/>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2">
                  <a:moveTo>
                    <a:pt x="17" y="0"/>
                  </a:moveTo>
                  <a:cubicBezTo>
                    <a:pt x="15" y="0"/>
                    <a:pt x="12" y="1"/>
                    <a:pt x="9" y="2"/>
                  </a:cubicBezTo>
                  <a:cubicBezTo>
                    <a:pt x="4" y="4"/>
                    <a:pt x="0" y="8"/>
                    <a:pt x="1" y="11"/>
                  </a:cubicBezTo>
                  <a:cubicBezTo>
                    <a:pt x="2" y="11"/>
                    <a:pt x="3" y="12"/>
                    <a:pt x="5" y="12"/>
                  </a:cubicBezTo>
                  <a:cubicBezTo>
                    <a:pt x="6" y="12"/>
                    <a:pt x="8" y="11"/>
                    <a:pt x="10" y="11"/>
                  </a:cubicBezTo>
                  <a:cubicBezTo>
                    <a:pt x="11" y="10"/>
                    <a:pt x="13" y="10"/>
                    <a:pt x="14" y="9"/>
                  </a:cubicBezTo>
                  <a:cubicBezTo>
                    <a:pt x="17" y="8"/>
                    <a:pt x="20" y="6"/>
                    <a:pt x="20" y="3"/>
                  </a:cubicBezTo>
                  <a:cubicBezTo>
                    <a:pt x="21" y="1"/>
                    <a:pt x="19"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8" name="Freeform 415"/>
            <p:cNvSpPr>
              <a:spLocks/>
            </p:cNvSpPr>
            <p:nvPr/>
          </p:nvSpPr>
          <p:spPr bwMode="auto">
            <a:xfrm>
              <a:off x="1554" y="3059"/>
              <a:ext cx="28" cy="28"/>
            </a:xfrm>
            <a:custGeom>
              <a:avLst/>
              <a:gdLst>
                <a:gd name="T0" fmla="*/ 14 w 18"/>
                <a:gd name="T1" fmla="*/ 0 h 18"/>
                <a:gd name="T2" fmla="*/ 6 w 18"/>
                <a:gd name="T3" fmla="*/ 4 h 18"/>
                <a:gd name="T4" fmla="*/ 3 w 18"/>
                <a:gd name="T5" fmla="*/ 17 h 18"/>
                <a:gd name="T6" fmla="*/ 3 w 18"/>
                <a:gd name="T7" fmla="*/ 17 h 18"/>
                <a:gd name="T8" fmla="*/ 6 w 18"/>
                <a:gd name="T9" fmla="*/ 18 h 18"/>
                <a:gd name="T10" fmla="*/ 15 w 18"/>
                <a:gd name="T11" fmla="*/ 12 h 18"/>
                <a:gd name="T12" fmla="*/ 16 w 18"/>
                <a:gd name="T13" fmla="*/ 11 h 18"/>
                <a:gd name="T14" fmla="*/ 18 w 18"/>
                <a:gd name="T15" fmla="*/ 6 h 18"/>
                <a:gd name="T16" fmla="*/ 14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4" y="0"/>
                  </a:moveTo>
                  <a:cubicBezTo>
                    <a:pt x="11" y="0"/>
                    <a:pt x="9" y="1"/>
                    <a:pt x="6" y="4"/>
                  </a:cubicBezTo>
                  <a:cubicBezTo>
                    <a:pt x="3" y="7"/>
                    <a:pt x="0" y="13"/>
                    <a:pt x="3" y="17"/>
                  </a:cubicBezTo>
                  <a:cubicBezTo>
                    <a:pt x="3" y="17"/>
                    <a:pt x="3" y="17"/>
                    <a:pt x="3" y="17"/>
                  </a:cubicBezTo>
                  <a:cubicBezTo>
                    <a:pt x="3" y="18"/>
                    <a:pt x="5" y="18"/>
                    <a:pt x="6" y="18"/>
                  </a:cubicBezTo>
                  <a:cubicBezTo>
                    <a:pt x="9" y="18"/>
                    <a:pt x="13" y="15"/>
                    <a:pt x="15" y="12"/>
                  </a:cubicBezTo>
                  <a:cubicBezTo>
                    <a:pt x="16" y="11"/>
                    <a:pt x="16" y="11"/>
                    <a:pt x="16" y="11"/>
                  </a:cubicBezTo>
                  <a:cubicBezTo>
                    <a:pt x="17" y="9"/>
                    <a:pt x="18" y="7"/>
                    <a:pt x="18" y="6"/>
                  </a:cubicBezTo>
                  <a:cubicBezTo>
                    <a:pt x="18" y="2"/>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9" name="Freeform 416"/>
            <p:cNvSpPr>
              <a:spLocks/>
            </p:cNvSpPr>
            <p:nvPr/>
          </p:nvSpPr>
          <p:spPr bwMode="auto">
            <a:xfrm>
              <a:off x="1827" y="2713"/>
              <a:ext cx="24" cy="31"/>
            </a:xfrm>
            <a:custGeom>
              <a:avLst/>
              <a:gdLst>
                <a:gd name="T0" fmla="*/ 10 w 15"/>
                <a:gd name="T1" fmla="*/ 0 h 20"/>
                <a:gd name="T2" fmla="*/ 4 w 15"/>
                <a:gd name="T3" fmla="*/ 4 h 20"/>
                <a:gd name="T4" fmla="*/ 2 w 15"/>
                <a:gd name="T5" fmla="*/ 18 h 20"/>
                <a:gd name="T6" fmla="*/ 3 w 15"/>
                <a:gd name="T7" fmla="*/ 19 h 20"/>
                <a:gd name="T8" fmla="*/ 6 w 15"/>
                <a:gd name="T9" fmla="*/ 20 h 20"/>
                <a:gd name="T10" fmla="*/ 10 w 15"/>
                <a:gd name="T11" fmla="*/ 18 h 20"/>
                <a:gd name="T12" fmla="*/ 12 w 15"/>
                <a:gd name="T13" fmla="*/ 15 h 20"/>
                <a:gd name="T14" fmla="*/ 15 w 15"/>
                <a:gd name="T15" fmla="*/ 4 h 20"/>
                <a:gd name="T16" fmla="*/ 10 w 15"/>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0" y="0"/>
                  </a:moveTo>
                  <a:cubicBezTo>
                    <a:pt x="8" y="0"/>
                    <a:pt x="6" y="1"/>
                    <a:pt x="4" y="4"/>
                  </a:cubicBezTo>
                  <a:cubicBezTo>
                    <a:pt x="1" y="8"/>
                    <a:pt x="0" y="15"/>
                    <a:pt x="2" y="18"/>
                  </a:cubicBezTo>
                  <a:cubicBezTo>
                    <a:pt x="3" y="19"/>
                    <a:pt x="3" y="19"/>
                    <a:pt x="3" y="19"/>
                  </a:cubicBezTo>
                  <a:cubicBezTo>
                    <a:pt x="4" y="20"/>
                    <a:pt x="5" y="20"/>
                    <a:pt x="6" y="20"/>
                  </a:cubicBezTo>
                  <a:cubicBezTo>
                    <a:pt x="7" y="20"/>
                    <a:pt x="8" y="19"/>
                    <a:pt x="10" y="18"/>
                  </a:cubicBezTo>
                  <a:cubicBezTo>
                    <a:pt x="10" y="17"/>
                    <a:pt x="11" y="16"/>
                    <a:pt x="12" y="15"/>
                  </a:cubicBezTo>
                  <a:cubicBezTo>
                    <a:pt x="14" y="12"/>
                    <a:pt x="15" y="8"/>
                    <a:pt x="15" y="4"/>
                  </a:cubicBezTo>
                  <a:cubicBezTo>
                    <a:pt x="14" y="1"/>
                    <a:pt x="12"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0" name="Freeform 417"/>
            <p:cNvSpPr>
              <a:spLocks/>
            </p:cNvSpPr>
            <p:nvPr/>
          </p:nvSpPr>
          <p:spPr bwMode="auto">
            <a:xfrm>
              <a:off x="2026" y="2225"/>
              <a:ext cx="19" cy="33"/>
            </a:xfrm>
            <a:custGeom>
              <a:avLst/>
              <a:gdLst>
                <a:gd name="T0" fmla="*/ 5 w 12"/>
                <a:gd name="T1" fmla="*/ 0 h 21"/>
                <a:gd name="T2" fmla="*/ 1 w 12"/>
                <a:gd name="T3" fmla="*/ 5 h 21"/>
                <a:gd name="T4" fmla="*/ 3 w 12"/>
                <a:gd name="T5" fmla="*/ 20 h 21"/>
                <a:gd name="T6" fmla="*/ 5 w 12"/>
                <a:gd name="T7" fmla="*/ 21 h 21"/>
                <a:gd name="T8" fmla="*/ 5 w 12"/>
                <a:gd name="T9" fmla="*/ 21 h 21"/>
                <a:gd name="T10" fmla="*/ 9 w 12"/>
                <a:gd name="T11" fmla="*/ 4 h 21"/>
                <a:gd name="T12" fmla="*/ 5 w 1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2" h="21">
                  <a:moveTo>
                    <a:pt x="5" y="0"/>
                  </a:moveTo>
                  <a:cubicBezTo>
                    <a:pt x="4" y="0"/>
                    <a:pt x="2" y="2"/>
                    <a:pt x="1" y="5"/>
                  </a:cubicBezTo>
                  <a:cubicBezTo>
                    <a:pt x="0" y="9"/>
                    <a:pt x="0" y="16"/>
                    <a:pt x="3" y="20"/>
                  </a:cubicBezTo>
                  <a:cubicBezTo>
                    <a:pt x="3" y="21"/>
                    <a:pt x="4" y="21"/>
                    <a:pt x="5" y="21"/>
                  </a:cubicBezTo>
                  <a:cubicBezTo>
                    <a:pt x="5" y="21"/>
                    <a:pt x="5" y="21"/>
                    <a:pt x="5" y="21"/>
                  </a:cubicBezTo>
                  <a:cubicBezTo>
                    <a:pt x="9" y="21"/>
                    <a:pt x="12" y="10"/>
                    <a:pt x="9" y="4"/>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1" name="Freeform 418"/>
            <p:cNvSpPr>
              <a:spLocks/>
            </p:cNvSpPr>
            <p:nvPr/>
          </p:nvSpPr>
          <p:spPr bwMode="auto">
            <a:xfrm>
              <a:off x="2065" y="2658"/>
              <a:ext cx="17" cy="31"/>
            </a:xfrm>
            <a:custGeom>
              <a:avLst/>
              <a:gdLst>
                <a:gd name="T0" fmla="*/ 8 w 11"/>
                <a:gd name="T1" fmla="*/ 0 h 20"/>
                <a:gd name="T2" fmla="*/ 4 w 11"/>
                <a:gd name="T3" fmla="*/ 4 h 20"/>
                <a:gd name="T4" fmla="*/ 2 w 11"/>
                <a:gd name="T5" fmla="*/ 19 h 20"/>
                <a:gd name="T6" fmla="*/ 3 w 11"/>
                <a:gd name="T7" fmla="*/ 20 h 20"/>
                <a:gd name="T8" fmla="*/ 8 w 11"/>
                <a:gd name="T9" fmla="*/ 14 h 20"/>
                <a:gd name="T10" fmla="*/ 10 w 11"/>
                <a:gd name="T11" fmla="*/ 1 h 20"/>
                <a:gd name="T12" fmla="*/ 8 w 11"/>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1" h="20">
                  <a:moveTo>
                    <a:pt x="8" y="0"/>
                  </a:moveTo>
                  <a:cubicBezTo>
                    <a:pt x="7" y="0"/>
                    <a:pt x="6" y="1"/>
                    <a:pt x="4" y="4"/>
                  </a:cubicBezTo>
                  <a:cubicBezTo>
                    <a:pt x="2" y="8"/>
                    <a:pt x="0" y="15"/>
                    <a:pt x="2" y="19"/>
                  </a:cubicBezTo>
                  <a:cubicBezTo>
                    <a:pt x="2" y="19"/>
                    <a:pt x="3" y="20"/>
                    <a:pt x="3" y="20"/>
                  </a:cubicBezTo>
                  <a:cubicBezTo>
                    <a:pt x="4" y="20"/>
                    <a:pt x="6" y="18"/>
                    <a:pt x="8" y="14"/>
                  </a:cubicBezTo>
                  <a:cubicBezTo>
                    <a:pt x="10" y="9"/>
                    <a:pt x="11" y="4"/>
                    <a:pt x="10" y="1"/>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2" name="Freeform 419"/>
            <p:cNvSpPr>
              <a:spLocks/>
            </p:cNvSpPr>
            <p:nvPr/>
          </p:nvSpPr>
          <p:spPr bwMode="auto">
            <a:xfrm>
              <a:off x="2245" y="2177"/>
              <a:ext cx="0" cy="33"/>
            </a:xfrm>
            <a:custGeom>
              <a:avLst/>
              <a:gdLst>
                <a:gd name="T0" fmla="*/ 0 h 21"/>
                <a:gd name="T1" fmla="*/ 6 h 21"/>
                <a:gd name="T2" fmla="*/ 20 h 21"/>
                <a:gd name="T3" fmla="*/ 21 h 21"/>
                <a:gd name="T4" fmla="*/ 0 h 21"/>
              </a:gdLst>
              <a:ahLst/>
              <a:cxnLst>
                <a:cxn ang="0">
                  <a:pos x="0" y="T0"/>
                </a:cxn>
                <a:cxn ang="0">
                  <a:pos x="0" y="T1"/>
                </a:cxn>
                <a:cxn ang="0">
                  <a:pos x="0" y="T2"/>
                </a:cxn>
                <a:cxn ang="0">
                  <a:pos x="0" y="T3"/>
                </a:cxn>
                <a:cxn ang="0">
                  <a:pos x="0" y="T4"/>
                </a:cxn>
              </a:cxnLst>
              <a:rect l="0" t="0" r="r" b="b"/>
              <a:pathLst>
                <a:path h="21">
                  <a:moveTo>
                    <a:pt x="0" y="0"/>
                  </a:moveTo>
                  <a:cubicBezTo>
                    <a:pt x="0" y="1"/>
                    <a:pt x="0" y="4"/>
                    <a:pt x="0" y="6"/>
                  </a:cubicBezTo>
                  <a:cubicBezTo>
                    <a:pt x="0" y="10"/>
                    <a:pt x="0" y="17"/>
                    <a:pt x="0" y="20"/>
                  </a:cubicBezTo>
                  <a:cubicBezTo>
                    <a:pt x="0" y="21"/>
                    <a:pt x="0" y="21"/>
                    <a:pt x="0" y="21"/>
                  </a:cubicBezTo>
                  <a:cubicBezTo>
                    <a:pt x="0" y="20"/>
                    <a:pt x="0"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3" name="Freeform 420"/>
            <p:cNvSpPr>
              <a:spLocks/>
            </p:cNvSpPr>
            <p:nvPr/>
          </p:nvSpPr>
          <p:spPr bwMode="auto">
            <a:xfrm>
              <a:off x="784" y="3837"/>
              <a:ext cx="31" cy="8"/>
            </a:xfrm>
            <a:custGeom>
              <a:avLst/>
              <a:gdLst>
                <a:gd name="T0" fmla="*/ 17 w 20"/>
                <a:gd name="T1" fmla="*/ 0 h 5"/>
                <a:gd name="T2" fmla="*/ 12 w 20"/>
                <a:gd name="T3" fmla="*/ 1 h 5"/>
                <a:gd name="T4" fmla="*/ 0 w 20"/>
                <a:gd name="T5" fmla="*/ 4 h 5"/>
                <a:gd name="T6" fmla="*/ 0 w 20"/>
                <a:gd name="T7" fmla="*/ 4 h 5"/>
                <a:gd name="T8" fmla="*/ 4 w 20"/>
                <a:gd name="T9" fmla="*/ 5 h 5"/>
                <a:gd name="T10" fmla="*/ 20 w 20"/>
                <a:gd name="T11" fmla="*/ 1 h 5"/>
                <a:gd name="T12" fmla="*/ 17 w 20"/>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0" h="5">
                  <a:moveTo>
                    <a:pt x="17" y="0"/>
                  </a:moveTo>
                  <a:cubicBezTo>
                    <a:pt x="15" y="0"/>
                    <a:pt x="13" y="1"/>
                    <a:pt x="12" y="1"/>
                  </a:cubicBezTo>
                  <a:cubicBezTo>
                    <a:pt x="8" y="1"/>
                    <a:pt x="1" y="3"/>
                    <a:pt x="0" y="4"/>
                  </a:cubicBezTo>
                  <a:cubicBezTo>
                    <a:pt x="0" y="4"/>
                    <a:pt x="0" y="4"/>
                    <a:pt x="0" y="4"/>
                  </a:cubicBezTo>
                  <a:cubicBezTo>
                    <a:pt x="0" y="4"/>
                    <a:pt x="1" y="5"/>
                    <a:pt x="4" y="5"/>
                  </a:cubicBezTo>
                  <a:cubicBezTo>
                    <a:pt x="9" y="5"/>
                    <a:pt x="19" y="3"/>
                    <a:pt x="20" y="1"/>
                  </a:cubicBezTo>
                  <a:cubicBezTo>
                    <a:pt x="20" y="1"/>
                    <a:pt x="19"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 name="Freeform 421"/>
            <p:cNvSpPr>
              <a:spLocks/>
            </p:cNvSpPr>
            <p:nvPr/>
          </p:nvSpPr>
          <p:spPr bwMode="auto">
            <a:xfrm>
              <a:off x="712" y="3866"/>
              <a:ext cx="33" cy="5"/>
            </a:xfrm>
            <a:custGeom>
              <a:avLst/>
              <a:gdLst>
                <a:gd name="T0" fmla="*/ 16 w 21"/>
                <a:gd name="T1" fmla="*/ 0 h 3"/>
                <a:gd name="T2" fmla="*/ 12 w 21"/>
                <a:gd name="T3" fmla="*/ 0 h 3"/>
                <a:gd name="T4" fmla="*/ 0 w 21"/>
                <a:gd name="T5" fmla="*/ 2 h 3"/>
                <a:gd name="T6" fmla="*/ 0 w 21"/>
                <a:gd name="T7" fmla="*/ 2 h 3"/>
                <a:gd name="T8" fmla="*/ 6 w 21"/>
                <a:gd name="T9" fmla="*/ 3 h 3"/>
                <a:gd name="T10" fmla="*/ 21 w 21"/>
                <a:gd name="T11" fmla="*/ 1 h 3"/>
                <a:gd name="T12" fmla="*/ 16 w 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1" h="3">
                  <a:moveTo>
                    <a:pt x="16" y="0"/>
                  </a:moveTo>
                  <a:cubicBezTo>
                    <a:pt x="15" y="0"/>
                    <a:pt x="14" y="0"/>
                    <a:pt x="12" y="0"/>
                  </a:cubicBezTo>
                  <a:cubicBezTo>
                    <a:pt x="8" y="0"/>
                    <a:pt x="1" y="1"/>
                    <a:pt x="0" y="2"/>
                  </a:cubicBezTo>
                  <a:cubicBezTo>
                    <a:pt x="0" y="2"/>
                    <a:pt x="0" y="2"/>
                    <a:pt x="0" y="2"/>
                  </a:cubicBezTo>
                  <a:cubicBezTo>
                    <a:pt x="0" y="3"/>
                    <a:pt x="3" y="3"/>
                    <a:pt x="6" y="3"/>
                  </a:cubicBezTo>
                  <a:cubicBezTo>
                    <a:pt x="11" y="3"/>
                    <a:pt x="19" y="2"/>
                    <a:pt x="21" y="1"/>
                  </a:cubicBezTo>
                  <a:cubicBezTo>
                    <a:pt x="21" y="0"/>
                    <a:pt x="1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 name="Freeform 422"/>
            <p:cNvSpPr>
              <a:spLocks/>
            </p:cNvSpPr>
            <p:nvPr/>
          </p:nvSpPr>
          <p:spPr bwMode="auto">
            <a:xfrm>
              <a:off x="643" y="3886"/>
              <a:ext cx="32" cy="4"/>
            </a:xfrm>
            <a:custGeom>
              <a:avLst/>
              <a:gdLst>
                <a:gd name="T0" fmla="*/ 14 w 21"/>
                <a:gd name="T1" fmla="*/ 0 h 2"/>
                <a:gd name="T2" fmla="*/ 13 w 21"/>
                <a:gd name="T3" fmla="*/ 0 h 2"/>
                <a:gd name="T4" fmla="*/ 0 w 21"/>
                <a:gd name="T5" fmla="*/ 1 h 2"/>
                <a:gd name="T6" fmla="*/ 0 w 21"/>
                <a:gd name="T7" fmla="*/ 2 h 2"/>
                <a:gd name="T8" fmla="*/ 7 w 21"/>
                <a:gd name="T9" fmla="*/ 2 h 2"/>
                <a:gd name="T10" fmla="*/ 20 w 21"/>
                <a:gd name="T11" fmla="*/ 1 h 2"/>
                <a:gd name="T12" fmla="*/ 21 w 21"/>
                <a:gd name="T13" fmla="*/ 1 h 2"/>
                <a:gd name="T14" fmla="*/ 14 w 2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
                  <a:moveTo>
                    <a:pt x="14" y="0"/>
                  </a:moveTo>
                  <a:cubicBezTo>
                    <a:pt x="13" y="0"/>
                    <a:pt x="13" y="0"/>
                    <a:pt x="13" y="0"/>
                  </a:cubicBezTo>
                  <a:cubicBezTo>
                    <a:pt x="9" y="0"/>
                    <a:pt x="2" y="1"/>
                    <a:pt x="0" y="1"/>
                  </a:cubicBezTo>
                  <a:cubicBezTo>
                    <a:pt x="0" y="2"/>
                    <a:pt x="0" y="2"/>
                    <a:pt x="0" y="2"/>
                  </a:cubicBezTo>
                  <a:cubicBezTo>
                    <a:pt x="0" y="2"/>
                    <a:pt x="3" y="2"/>
                    <a:pt x="7" y="2"/>
                  </a:cubicBezTo>
                  <a:cubicBezTo>
                    <a:pt x="12" y="2"/>
                    <a:pt x="19" y="2"/>
                    <a:pt x="20" y="1"/>
                  </a:cubicBezTo>
                  <a:cubicBezTo>
                    <a:pt x="21" y="1"/>
                    <a:pt x="21" y="1"/>
                    <a:pt x="21" y="1"/>
                  </a:cubicBezTo>
                  <a:cubicBezTo>
                    <a:pt x="20" y="0"/>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6" name="Freeform 423"/>
            <p:cNvSpPr>
              <a:spLocks/>
            </p:cNvSpPr>
            <p:nvPr/>
          </p:nvSpPr>
          <p:spPr bwMode="auto">
            <a:xfrm>
              <a:off x="605" y="3913"/>
              <a:ext cx="30" cy="3"/>
            </a:xfrm>
            <a:custGeom>
              <a:avLst/>
              <a:gdLst>
                <a:gd name="T0" fmla="*/ 12 w 19"/>
                <a:gd name="T1" fmla="*/ 0 h 2"/>
                <a:gd name="T2" fmla="*/ 0 w 19"/>
                <a:gd name="T3" fmla="*/ 1 h 2"/>
                <a:gd name="T4" fmla="*/ 0 w 19"/>
                <a:gd name="T5" fmla="*/ 1 h 2"/>
                <a:gd name="T6" fmla="*/ 0 w 19"/>
                <a:gd name="T7" fmla="*/ 1 h 2"/>
                <a:gd name="T8" fmla="*/ 7 w 19"/>
                <a:gd name="T9" fmla="*/ 2 h 2"/>
                <a:gd name="T10" fmla="*/ 18 w 19"/>
                <a:gd name="T11" fmla="*/ 1 h 2"/>
                <a:gd name="T12" fmla="*/ 19 w 19"/>
                <a:gd name="T13" fmla="*/ 1 h 2"/>
                <a:gd name="T14" fmla="*/ 19 w 19"/>
                <a:gd name="T15" fmla="*/ 1 h 2"/>
                <a:gd name="T16" fmla="*/ 19 w 19"/>
                <a:gd name="T17" fmla="*/ 1 h 2"/>
                <a:gd name="T18" fmla="*/ 19 w 19"/>
                <a:gd name="T19" fmla="*/ 1 h 2"/>
                <a:gd name="T20" fmla="*/ 12 w 19"/>
                <a:gd name="T21" fmla="*/ 0 h 2"/>
                <a:gd name="T22" fmla="*/ 12 w 19"/>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
                  <a:moveTo>
                    <a:pt x="12" y="0"/>
                  </a:moveTo>
                  <a:cubicBezTo>
                    <a:pt x="8" y="0"/>
                    <a:pt x="2" y="1"/>
                    <a:pt x="0" y="1"/>
                  </a:cubicBezTo>
                  <a:cubicBezTo>
                    <a:pt x="0" y="1"/>
                    <a:pt x="0" y="1"/>
                    <a:pt x="0" y="1"/>
                  </a:cubicBezTo>
                  <a:cubicBezTo>
                    <a:pt x="0" y="1"/>
                    <a:pt x="0" y="1"/>
                    <a:pt x="0" y="1"/>
                  </a:cubicBezTo>
                  <a:cubicBezTo>
                    <a:pt x="0" y="2"/>
                    <a:pt x="4" y="2"/>
                    <a:pt x="7" y="2"/>
                  </a:cubicBezTo>
                  <a:cubicBezTo>
                    <a:pt x="11" y="2"/>
                    <a:pt x="16" y="2"/>
                    <a:pt x="18" y="1"/>
                  </a:cubicBezTo>
                  <a:cubicBezTo>
                    <a:pt x="18" y="1"/>
                    <a:pt x="19" y="1"/>
                    <a:pt x="19" y="1"/>
                  </a:cubicBezTo>
                  <a:cubicBezTo>
                    <a:pt x="19" y="1"/>
                    <a:pt x="19" y="1"/>
                    <a:pt x="19" y="1"/>
                  </a:cubicBezTo>
                  <a:cubicBezTo>
                    <a:pt x="19" y="1"/>
                    <a:pt x="19" y="1"/>
                    <a:pt x="19" y="1"/>
                  </a:cubicBezTo>
                  <a:cubicBezTo>
                    <a:pt x="19" y="1"/>
                    <a:pt x="19" y="1"/>
                    <a:pt x="19" y="1"/>
                  </a:cubicBezTo>
                  <a:cubicBezTo>
                    <a:pt x="18" y="0"/>
                    <a:pt x="15" y="0"/>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7" name="Freeform 424"/>
            <p:cNvSpPr>
              <a:spLocks/>
            </p:cNvSpPr>
            <p:nvPr/>
          </p:nvSpPr>
          <p:spPr bwMode="auto">
            <a:xfrm>
              <a:off x="590" y="3927"/>
              <a:ext cx="28" cy="1"/>
            </a:xfrm>
            <a:custGeom>
              <a:avLst/>
              <a:gdLst>
                <a:gd name="T0" fmla="*/ 16 w 18"/>
                <a:gd name="T1" fmla="*/ 0 h 1"/>
                <a:gd name="T2" fmla="*/ 12 w 18"/>
                <a:gd name="T3" fmla="*/ 0 h 1"/>
                <a:gd name="T4" fmla="*/ 0 w 18"/>
                <a:gd name="T5" fmla="*/ 1 h 1"/>
                <a:gd name="T6" fmla="*/ 0 w 18"/>
                <a:gd name="T7" fmla="*/ 1 h 1"/>
                <a:gd name="T8" fmla="*/ 3 w 18"/>
                <a:gd name="T9" fmla="*/ 1 h 1"/>
                <a:gd name="T10" fmla="*/ 18 w 18"/>
                <a:gd name="T11" fmla="*/ 0 h 1"/>
                <a:gd name="T12" fmla="*/ 18 w 18"/>
                <a:gd name="T13" fmla="*/ 0 h 1"/>
                <a:gd name="T14" fmla="*/ 16 w 18"/>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
                  <a:moveTo>
                    <a:pt x="16" y="0"/>
                  </a:moveTo>
                  <a:cubicBezTo>
                    <a:pt x="15" y="0"/>
                    <a:pt x="14" y="0"/>
                    <a:pt x="12" y="0"/>
                  </a:cubicBezTo>
                  <a:cubicBezTo>
                    <a:pt x="12" y="0"/>
                    <a:pt x="3" y="0"/>
                    <a:pt x="0" y="1"/>
                  </a:cubicBezTo>
                  <a:cubicBezTo>
                    <a:pt x="0" y="1"/>
                    <a:pt x="0" y="1"/>
                    <a:pt x="0" y="1"/>
                  </a:cubicBezTo>
                  <a:cubicBezTo>
                    <a:pt x="0" y="1"/>
                    <a:pt x="1" y="1"/>
                    <a:pt x="3" y="1"/>
                  </a:cubicBezTo>
                  <a:cubicBezTo>
                    <a:pt x="7" y="1"/>
                    <a:pt x="15" y="1"/>
                    <a:pt x="18" y="0"/>
                  </a:cubicBezTo>
                  <a:cubicBezTo>
                    <a:pt x="18" y="0"/>
                    <a:pt x="18" y="0"/>
                    <a:pt x="18" y="0"/>
                  </a:cubicBezTo>
                  <a:cubicBezTo>
                    <a:pt x="18" y="0"/>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8" name="Freeform 425"/>
            <p:cNvSpPr>
              <a:spLocks noEditPoints="1"/>
            </p:cNvSpPr>
            <p:nvPr/>
          </p:nvSpPr>
          <p:spPr bwMode="auto">
            <a:xfrm>
              <a:off x="2097" y="2768"/>
              <a:ext cx="32" cy="77"/>
            </a:xfrm>
            <a:custGeom>
              <a:avLst/>
              <a:gdLst>
                <a:gd name="T0" fmla="*/ 14 w 20"/>
                <a:gd name="T1" fmla="*/ 13 h 49"/>
                <a:gd name="T2" fmla="*/ 14 w 20"/>
                <a:gd name="T3" fmla="*/ 13 h 49"/>
                <a:gd name="T4" fmla="*/ 15 w 20"/>
                <a:gd name="T5" fmla="*/ 13 h 49"/>
                <a:gd name="T6" fmla="*/ 15 w 20"/>
                <a:gd name="T7" fmla="*/ 15 h 49"/>
                <a:gd name="T8" fmla="*/ 12 w 20"/>
                <a:gd name="T9" fmla="*/ 25 h 49"/>
                <a:gd name="T10" fmla="*/ 7 w 20"/>
                <a:gd name="T11" fmla="*/ 35 h 49"/>
                <a:gd name="T12" fmla="*/ 6 w 20"/>
                <a:gd name="T13" fmla="*/ 36 h 49"/>
                <a:gd name="T14" fmla="*/ 5 w 20"/>
                <a:gd name="T15" fmla="*/ 36 h 49"/>
                <a:gd name="T16" fmla="*/ 5 w 20"/>
                <a:gd name="T17" fmla="*/ 36 h 49"/>
                <a:gd name="T18" fmla="*/ 10 w 20"/>
                <a:gd name="T19" fmla="*/ 19 h 49"/>
                <a:gd name="T20" fmla="*/ 10 w 20"/>
                <a:gd name="T21" fmla="*/ 19 h 49"/>
                <a:gd name="T22" fmla="*/ 10 w 20"/>
                <a:gd name="T23" fmla="*/ 19 h 49"/>
                <a:gd name="T24" fmla="*/ 10 w 20"/>
                <a:gd name="T25" fmla="*/ 19 h 49"/>
                <a:gd name="T26" fmla="*/ 10 w 20"/>
                <a:gd name="T27" fmla="*/ 19 h 49"/>
                <a:gd name="T28" fmla="*/ 10 w 20"/>
                <a:gd name="T29" fmla="*/ 19 h 49"/>
                <a:gd name="T30" fmla="*/ 10 w 20"/>
                <a:gd name="T31" fmla="*/ 19 h 49"/>
                <a:gd name="T32" fmla="*/ 10 w 20"/>
                <a:gd name="T33" fmla="*/ 19 h 49"/>
                <a:gd name="T34" fmla="*/ 10 w 20"/>
                <a:gd name="T35" fmla="*/ 19 h 49"/>
                <a:gd name="T36" fmla="*/ 10 w 20"/>
                <a:gd name="T37" fmla="*/ 19 h 49"/>
                <a:gd name="T38" fmla="*/ 10 w 20"/>
                <a:gd name="T39" fmla="*/ 19 h 49"/>
                <a:gd name="T40" fmla="*/ 10 w 20"/>
                <a:gd name="T41" fmla="*/ 19 h 49"/>
                <a:gd name="T42" fmla="*/ 10 w 20"/>
                <a:gd name="T43" fmla="*/ 19 h 49"/>
                <a:gd name="T44" fmla="*/ 10 w 20"/>
                <a:gd name="T45" fmla="*/ 19 h 49"/>
                <a:gd name="T46" fmla="*/ 10 w 20"/>
                <a:gd name="T47" fmla="*/ 19 h 49"/>
                <a:gd name="T48" fmla="*/ 10 w 20"/>
                <a:gd name="T49" fmla="*/ 19 h 49"/>
                <a:gd name="T50" fmla="*/ 10 w 20"/>
                <a:gd name="T51" fmla="*/ 19 h 49"/>
                <a:gd name="T52" fmla="*/ 10 w 20"/>
                <a:gd name="T53" fmla="*/ 19 h 49"/>
                <a:gd name="T54" fmla="*/ 10 w 20"/>
                <a:gd name="T55" fmla="*/ 19 h 49"/>
                <a:gd name="T56" fmla="*/ 10 w 20"/>
                <a:gd name="T57" fmla="*/ 19 h 49"/>
                <a:gd name="T58" fmla="*/ 10 w 20"/>
                <a:gd name="T59" fmla="*/ 19 h 49"/>
                <a:gd name="T60" fmla="*/ 10 w 20"/>
                <a:gd name="T61" fmla="*/ 19 h 49"/>
                <a:gd name="T62" fmla="*/ 10 w 20"/>
                <a:gd name="T63" fmla="*/ 19 h 49"/>
                <a:gd name="T64" fmla="*/ 10 w 20"/>
                <a:gd name="T65" fmla="*/ 19 h 49"/>
                <a:gd name="T66" fmla="*/ 10 w 20"/>
                <a:gd name="T67" fmla="*/ 19 h 49"/>
                <a:gd name="T68" fmla="*/ 14 w 20"/>
                <a:gd name="T69" fmla="*/ 13 h 49"/>
                <a:gd name="T70" fmla="*/ 19 w 20"/>
                <a:gd name="T71" fmla="*/ 0 h 49"/>
                <a:gd name="T72" fmla="*/ 10 w 20"/>
                <a:gd name="T73" fmla="*/ 13 h 49"/>
                <a:gd name="T74" fmla="*/ 10 w 20"/>
                <a:gd name="T75" fmla="*/ 14 h 49"/>
                <a:gd name="T76" fmla="*/ 10 w 20"/>
                <a:gd name="T77" fmla="*/ 14 h 49"/>
                <a:gd name="T78" fmla="*/ 10 w 20"/>
                <a:gd name="T79" fmla="*/ 14 h 49"/>
                <a:gd name="T80" fmla="*/ 10 w 20"/>
                <a:gd name="T81" fmla="*/ 14 h 49"/>
                <a:gd name="T82" fmla="*/ 0 w 20"/>
                <a:gd name="T83" fmla="*/ 44 h 49"/>
                <a:gd name="T84" fmla="*/ 0 w 20"/>
                <a:gd name="T85" fmla="*/ 47 h 49"/>
                <a:gd name="T86" fmla="*/ 1 w 20"/>
                <a:gd name="T87" fmla="*/ 49 h 49"/>
                <a:gd name="T88" fmla="*/ 1 w 20"/>
                <a:gd name="T89" fmla="*/ 49 h 49"/>
                <a:gd name="T90" fmla="*/ 9 w 20"/>
                <a:gd name="T91" fmla="*/ 36 h 49"/>
                <a:gd name="T92" fmla="*/ 20 w 20"/>
                <a:gd name="T93" fmla="*/ 5 h 49"/>
                <a:gd name="T94" fmla="*/ 20 w 20"/>
                <a:gd name="T95" fmla="*/ 2 h 49"/>
                <a:gd name="T96" fmla="*/ 20 w 20"/>
                <a:gd name="T97" fmla="*/ 1 h 49"/>
                <a:gd name="T98" fmla="*/ 19 w 20"/>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 h="49">
                  <a:moveTo>
                    <a:pt x="14" y="13"/>
                  </a:moveTo>
                  <a:cubicBezTo>
                    <a:pt x="14" y="13"/>
                    <a:pt x="14" y="13"/>
                    <a:pt x="14" y="13"/>
                  </a:cubicBezTo>
                  <a:cubicBezTo>
                    <a:pt x="14" y="13"/>
                    <a:pt x="14" y="13"/>
                    <a:pt x="15" y="13"/>
                  </a:cubicBezTo>
                  <a:cubicBezTo>
                    <a:pt x="15" y="13"/>
                    <a:pt x="15" y="14"/>
                    <a:pt x="15" y="15"/>
                  </a:cubicBezTo>
                  <a:cubicBezTo>
                    <a:pt x="15" y="18"/>
                    <a:pt x="13" y="22"/>
                    <a:pt x="12" y="25"/>
                  </a:cubicBezTo>
                  <a:cubicBezTo>
                    <a:pt x="10" y="29"/>
                    <a:pt x="9" y="33"/>
                    <a:pt x="7" y="35"/>
                  </a:cubicBezTo>
                  <a:cubicBezTo>
                    <a:pt x="6" y="36"/>
                    <a:pt x="6" y="36"/>
                    <a:pt x="6" y="36"/>
                  </a:cubicBezTo>
                  <a:cubicBezTo>
                    <a:pt x="6" y="36"/>
                    <a:pt x="6" y="36"/>
                    <a:pt x="5" y="36"/>
                  </a:cubicBezTo>
                  <a:cubicBezTo>
                    <a:pt x="5" y="36"/>
                    <a:pt x="5" y="36"/>
                    <a:pt x="5" y="36"/>
                  </a:cubicBezTo>
                  <a:cubicBezTo>
                    <a:pt x="4" y="35"/>
                    <a:pt x="7" y="27"/>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2" y="16"/>
                    <a:pt x="13" y="13"/>
                    <a:pt x="14" y="13"/>
                  </a:cubicBezTo>
                  <a:moveTo>
                    <a:pt x="19" y="0"/>
                  </a:moveTo>
                  <a:cubicBezTo>
                    <a:pt x="17" y="0"/>
                    <a:pt x="13" y="6"/>
                    <a:pt x="10" y="13"/>
                  </a:cubicBezTo>
                  <a:cubicBezTo>
                    <a:pt x="10" y="13"/>
                    <a:pt x="10" y="14"/>
                    <a:pt x="10" y="14"/>
                  </a:cubicBezTo>
                  <a:cubicBezTo>
                    <a:pt x="10" y="14"/>
                    <a:pt x="10" y="14"/>
                    <a:pt x="10" y="14"/>
                  </a:cubicBezTo>
                  <a:cubicBezTo>
                    <a:pt x="10" y="14"/>
                    <a:pt x="10" y="14"/>
                    <a:pt x="10" y="14"/>
                  </a:cubicBezTo>
                  <a:cubicBezTo>
                    <a:pt x="10" y="14"/>
                    <a:pt x="10" y="14"/>
                    <a:pt x="10" y="14"/>
                  </a:cubicBezTo>
                  <a:cubicBezTo>
                    <a:pt x="5" y="24"/>
                    <a:pt x="1" y="37"/>
                    <a:pt x="0" y="44"/>
                  </a:cubicBezTo>
                  <a:cubicBezTo>
                    <a:pt x="0" y="45"/>
                    <a:pt x="0" y="46"/>
                    <a:pt x="0" y="47"/>
                  </a:cubicBezTo>
                  <a:cubicBezTo>
                    <a:pt x="0" y="48"/>
                    <a:pt x="0" y="49"/>
                    <a:pt x="1" y="49"/>
                  </a:cubicBezTo>
                  <a:cubicBezTo>
                    <a:pt x="1" y="49"/>
                    <a:pt x="1" y="49"/>
                    <a:pt x="1" y="49"/>
                  </a:cubicBezTo>
                  <a:cubicBezTo>
                    <a:pt x="2" y="49"/>
                    <a:pt x="6" y="44"/>
                    <a:pt x="9" y="36"/>
                  </a:cubicBezTo>
                  <a:cubicBezTo>
                    <a:pt x="14" y="26"/>
                    <a:pt x="19" y="12"/>
                    <a:pt x="20" y="5"/>
                  </a:cubicBezTo>
                  <a:cubicBezTo>
                    <a:pt x="20" y="4"/>
                    <a:pt x="20" y="3"/>
                    <a:pt x="20" y="2"/>
                  </a:cubicBezTo>
                  <a:cubicBezTo>
                    <a:pt x="20" y="1"/>
                    <a:pt x="20" y="1"/>
                    <a:pt x="20" y="1"/>
                  </a:cubicBezTo>
                  <a:cubicBezTo>
                    <a:pt x="20"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9" name="Freeform 426"/>
            <p:cNvSpPr>
              <a:spLocks noEditPoints="1"/>
            </p:cNvSpPr>
            <p:nvPr/>
          </p:nvSpPr>
          <p:spPr bwMode="auto">
            <a:xfrm>
              <a:off x="2094" y="2762"/>
              <a:ext cx="38" cy="89"/>
            </a:xfrm>
            <a:custGeom>
              <a:avLst/>
              <a:gdLst>
                <a:gd name="T0" fmla="*/ 12 w 24"/>
                <a:gd name="T1" fmla="*/ 17 h 57"/>
                <a:gd name="T2" fmla="*/ 21 w 24"/>
                <a:gd name="T3" fmla="*/ 4 h 57"/>
                <a:gd name="T4" fmla="*/ 22 w 24"/>
                <a:gd name="T5" fmla="*/ 5 h 57"/>
                <a:gd name="T6" fmla="*/ 22 w 24"/>
                <a:gd name="T7" fmla="*/ 6 h 57"/>
                <a:gd name="T8" fmla="*/ 22 w 24"/>
                <a:gd name="T9" fmla="*/ 9 h 57"/>
                <a:gd name="T10" fmla="*/ 11 w 24"/>
                <a:gd name="T11" fmla="*/ 40 h 57"/>
                <a:gd name="T12" fmla="*/ 3 w 24"/>
                <a:gd name="T13" fmla="*/ 53 h 57"/>
                <a:gd name="T14" fmla="*/ 3 w 24"/>
                <a:gd name="T15" fmla="*/ 53 h 57"/>
                <a:gd name="T16" fmla="*/ 2 w 24"/>
                <a:gd name="T17" fmla="*/ 53 h 57"/>
                <a:gd name="T18" fmla="*/ 2 w 24"/>
                <a:gd name="T19" fmla="*/ 48 h 57"/>
                <a:gd name="T20" fmla="*/ 12 w 24"/>
                <a:gd name="T21" fmla="*/ 18 h 57"/>
                <a:gd name="T22" fmla="*/ 12 w 24"/>
                <a:gd name="T23" fmla="*/ 18 h 57"/>
                <a:gd name="T24" fmla="*/ 12 w 24"/>
                <a:gd name="T25" fmla="*/ 18 h 57"/>
                <a:gd name="T26" fmla="*/ 12 w 24"/>
                <a:gd name="T27" fmla="*/ 18 h 57"/>
                <a:gd name="T28" fmla="*/ 12 w 24"/>
                <a:gd name="T29" fmla="*/ 17 h 57"/>
                <a:gd name="T30" fmla="*/ 22 w 24"/>
                <a:gd name="T31" fmla="*/ 0 h 57"/>
                <a:gd name="T32" fmla="*/ 19 w 24"/>
                <a:gd name="T33" fmla="*/ 2 h 57"/>
                <a:gd name="T34" fmla="*/ 11 w 24"/>
                <a:gd name="T35" fmla="*/ 17 h 57"/>
                <a:gd name="T36" fmla="*/ 0 w 24"/>
                <a:gd name="T37" fmla="*/ 55 h 57"/>
                <a:gd name="T38" fmla="*/ 0 w 24"/>
                <a:gd name="T39" fmla="*/ 55 h 57"/>
                <a:gd name="T40" fmla="*/ 0 w 24"/>
                <a:gd name="T41" fmla="*/ 55 h 57"/>
                <a:gd name="T42" fmla="*/ 0 w 24"/>
                <a:gd name="T43" fmla="*/ 56 h 57"/>
                <a:gd name="T44" fmla="*/ 1 w 24"/>
                <a:gd name="T45" fmla="*/ 57 h 57"/>
                <a:gd name="T46" fmla="*/ 4 w 24"/>
                <a:gd name="T47" fmla="*/ 55 h 57"/>
                <a:gd name="T48" fmla="*/ 13 w 24"/>
                <a:gd name="T49" fmla="*/ 39 h 57"/>
                <a:gd name="T50" fmla="*/ 14 w 24"/>
                <a:gd name="T51" fmla="*/ 35 h 57"/>
                <a:gd name="T52" fmla="*/ 23 w 24"/>
                <a:gd name="T53" fmla="*/ 2 h 57"/>
                <a:gd name="T54" fmla="*/ 23 w 24"/>
                <a:gd name="T55" fmla="*/ 2 h 57"/>
                <a:gd name="T56" fmla="*/ 23 w 24"/>
                <a:gd name="T57" fmla="*/ 2 h 57"/>
                <a:gd name="T58" fmla="*/ 22 w 24"/>
                <a:gd name="T5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57">
                  <a:moveTo>
                    <a:pt x="12" y="17"/>
                  </a:moveTo>
                  <a:cubicBezTo>
                    <a:pt x="15" y="10"/>
                    <a:pt x="19" y="4"/>
                    <a:pt x="21" y="4"/>
                  </a:cubicBezTo>
                  <a:cubicBezTo>
                    <a:pt x="21" y="4"/>
                    <a:pt x="22" y="4"/>
                    <a:pt x="22" y="5"/>
                  </a:cubicBezTo>
                  <a:cubicBezTo>
                    <a:pt x="22" y="5"/>
                    <a:pt x="22" y="5"/>
                    <a:pt x="22" y="6"/>
                  </a:cubicBezTo>
                  <a:cubicBezTo>
                    <a:pt x="22" y="7"/>
                    <a:pt x="22" y="8"/>
                    <a:pt x="22" y="9"/>
                  </a:cubicBezTo>
                  <a:cubicBezTo>
                    <a:pt x="21" y="17"/>
                    <a:pt x="16" y="31"/>
                    <a:pt x="11" y="40"/>
                  </a:cubicBezTo>
                  <a:cubicBezTo>
                    <a:pt x="8" y="48"/>
                    <a:pt x="4" y="53"/>
                    <a:pt x="3" y="53"/>
                  </a:cubicBezTo>
                  <a:cubicBezTo>
                    <a:pt x="3" y="53"/>
                    <a:pt x="3" y="53"/>
                    <a:pt x="3" y="53"/>
                  </a:cubicBezTo>
                  <a:cubicBezTo>
                    <a:pt x="2" y="53"/>
                    <a:pt x="2" y="53"/>
                    <a:pt x="2" y="53"/>
                  </a:cubicBezTo>
                  <a:cubicBezTo>
                    <a:pt x="2" y="52"/>
                    <a:pt x="2" y="50"/>
                    <a:pt x="2" y="48"/>
                  </a:cubicBezTo>
                  <a:cubicBezTo>
                    <a:pt x="3" y="41"/>
                    <a:pt x="7" y="28"/>
                    <a:pt x="12" y="18"/>
                  </a:cubicBezTo>
                  <a:cubicBezTo>
                    <a:pt x="12" y="18"/>
                    <a:pt x="12" y="18"/>
                    <a:pt x="12" y="18"/>
                  </a:cubicBezTo>
                  <a:cubicBezTo>
                    <a:pt x="12" y="18"/>
                    <a:pt x="12" y="18"/>
                    <a:pt x="12" y="18"/>
                  </a:cubicBezTo>
                  <a:cubicBezTo>
                    <a:pt x="12" y="18"/>
                    <a:pt x="12" y="18"/>
                    <a:pt x="12" y="18"/>
                  </a:cubicBezTo>
                  <a:cubicBezTo>
                    <a:pt x="12" y="18"/>
                    <a:pt x="12" y="17"/>
                    <a:pt x="12" y="17"/>
                  </a:cubicBezTo>
                  <a:moveTo>
                    <a:pt x="22" y="0"/>
                  </a:moveTo>
                  <a:cubicBezTo>
                    <a:pt x="22" y="0"/>
                    <a:pt x="21" y="1"/>
                    <a:pt x="19" y="2"/>
                  </a:cubicBezTo>
                  <a:cubicBezTo>
                    <a:pt x="16" y="6"/>
                    <a:pt x="13" y="14"/>
                    <a:pt x="11" y="17"/>
                  </a:cubicBezTo>
                  <a:cubicBezTo>
                    <a:pt x="7" y="28"/>
                    <a:pt x="0" y="46"/>
                    <a:pt x="0" y="55"/>
                  </a:cubicBezTo>
                  <a:cubicBezTo>
                    <a:pt x="0" y="55"/>
                    <a:pt x="0" y="55"/>
                    <a:pt x="0" y="55"/>
                  </a:cubicBezTo>
                  <a:cubicBezTo>
                    <a:pt x="0" y="55"/>
                    <a:pt x="0" y="55"/>
                    <a:pt x="0" y="55"/>
                  </a:cubicBezTo>
                  <a:cubicBezTo>
                    <a:pt x="0" y="55"/>
                    <a:pt x="0" y="56"/>
                    <a:pt x="0" y="56"/>
                  </a:cubicBezTo>
                  <a:cubicBezTo>
                    <a:pt x="1" y="57"/>
                    <a:pt x="1" y="57"/>
                    <a:pt x="1" y="57"/>
                  </a:cubicBezTo>
                  <a:cubicBezTo>
                    <a:pt x="2" y="57"/>
                    <a:pt x="3" y="56"/>
                    <a:pt x="4" y="55"/>
                  </a:cubicBezTo>
                  <a:cubicBezTo>
                    <a:pt x="7" y="51"/>
                    <a:pt x="10" y="46"/>
                    <a:pt x="13" y="39"/>
                  </a:cubicBezTo>
                  <a:cubicBezTo>
                    <a:pt x="13" y="38"/>
                    <a:pt x="14" y="37"/>
                    <a:pt x="14" y="35"/>
                  </a:cubicBezTo>
                  <a:cubicBezTo>
                    <a:pt x="20" y="23"/>
                    <a:pt x="24" y="8"/>
                    <a:pt x="23" y="2"/>
                  </a:cubicBezTo>
                  <a:cubicBezTo>
                    <a:pt x="23" y="2"/>
                    <a:pt x="23" y="2"/>
                    <a:pt x="23" y="2"/>
                  </a:cubicBezTo>
                  <a:cubicBezTo>
                    <a:pt x="23" y="2"/>
                    <a:pt x="23" y="2"/>
                    <a:pt x="23" y="2"/>
                  </a:cubicBezTo>
                  <a:cubicBezTo>
                    <a:pt x="23" y="1"/>
                    <a:pt x="23"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0" name="Freeform 427"/>
            <p:cNvSpPr>
              <a:spLocks/>
            </p:cNvSpPr>
            <p:nvPr/>
          </p:nvSpPr>
          <p:spPr bwMode="auto">
            <a:xfrm>
              <a:off x="2108" y="2795"/>
              <a:ext cx="10" cy="23"/>
            </a:xfrm>
            <a:custGeom>
              <a:avLst/>
              <a:gdLst>
                <a:gd name="T0" fmla="*/ 6 w 6"/>
                <a:gd name="T1" fmla="*/ 0 h 15"/>
                <a:gd name="T2" fmla="*/ 3 w 6"/>
                <a:gd name="T3" fmla="*/ 4 h 15"/>
                <a:gd name="T4" fmla="*/ 2 w 6"/>
                <a:gd name="T5" fmla="*/ 8 h 15"/>
                <a:gd name="T6" fmla="*/ 0 w 6"/>
                <a:gd name="T7" fmla="*/ 12 h 15"/>
                <a:gd name="T8" fmla="*/ 0 w 6"/>
                <a:gd name="T9" fmla="*/ 15 h 15"/>
                <a:gd name="T10" fmla="*/ 0 w 6"/>
                <a:gd name="T11" fmla="*/ 15 h 15"/>
                <a:gd name="T12" fmla="*/ 0 w 6"/>
                <a:gd name="T13" fmla="*/ 15 h 15"/>
                <a:gd name="T14" fmla="*/ 5 w 6"/>
                <a:gd name="T15" fmla="*/ 7 h 15"/>
                <a:gd name="T16" fmla="*/ 6 w 6"/>
                <a:gd name="T17" fmla="*/ 5 h 15"/>
                <a:gd name="T18" fmla="*/ 6 w 6"/>
                <a:gd name="T19" fmla="*/ 0 h 15"/>
                <a:gd name="T20" fmla="*/ 6 w 6"/>
                <a:gd name="T21" fmla="*/ 0 h 15"/>
                <a:gd name="T22" fmla="*/ 6 w 6"/>
                <a:gd name="T23" fmla="*/ 0 h 15"/>
                <a:gd name="T24" fmla="*/ 6 w 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5">
                  <a:moveTo>
                    <a:pt x="6" y="0"/>
                  </a:moveTo>
                  <a:cubicBezTo>
                    <a:pt x="5" y="0"/>
                    <a:pt x="4" y="2"/>
                    <a:pt x="3" y="4"/>
                  </a:cubicBezTo>
                  <a:cubicBezTo>
                    <a:pt x="3" y="5"/>
                    <a:pt x="2" y="7"/>
                    <a:pt x="2" y="8"/>
                  </a:cubicBezTo>
                  <a:cubicBezTo>
                    <a:pt x="1" y="9"/>
                    <a:pt x="1" y="11"/>
                    <a:pt x="0" y="12"/>
                  </a:cubicBezTo>
                  <a:cubicBezTo>
                    <a:pt x="0" y="13"/>
                    <a:pt x="0" y="14"/>
                    <a:pt x="0" y="15"/>
                  </a:cubicBezTo>
                  <a:cubicBezTo>
                    <a:pt x="0" y="15"/>
                    <a:pt x="0" y="15"/>
                    <a:pt x="0" y="15"/>
                  </a:cubicBezTo>
                  <a:cubicBezTo>
                    <a:pt x="0" y="15"/>
                    <a:pt x="0" y="15"/>
                    <a:pt x="0" y="15"/>
                  </a:cubicBezTo>
                  <a:cubicBezTo>
                    <a:pt x="1" y="15"/>
                    <a:pt x="3" y="11"/>
                    <a:pt x="5" y="7"/>
                  </a:cubicBezTo>
                  <a:cubicBezTo>
                    <a:pt x="5" y="6"/>
                    <a:pt x="5" y="5"/>
                    <a:pt x="6" y="5"/>
                  </a:cubicBezTo>
                  <a:cubicBezTo>
                    <a:pt x="6" y="3"/>
                    <a:pt x="6" y="1"/>
                    <a:pt x="6" y="0"/>
                  </a:cubicBezTo>
                  <a:cubicBezTo>
                    <a:pt x="6" y="0"/>
                    <a:pt x="6" y="0"/>
                    <a:pt x="6" y="0"/>
                  </a:cubicBezTo>
                  <a:cubicBezTo>
                    <a:pt x="6" y="0"/>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1" name="Freeform 428"/>
            <p:cNvSpPr>
              <a:spLocks noEditPoints="1"/>
            </p:cNvSpPr>
            <p:nvPr/>
          </p:nvSpPr>
          <p:spPr bwMode="auto">
            <a:xfrm>
              <a:off x="2105" y="2789"/>
              <a:ext cx="16" cy="35"/>
            </a:xfrm>
            <a:custGeom>
              <a:avLst/>
              <a:gdLst>
                <a:gd name="T0" fmla="*/ 4 w 10"/>
                <a:gd name="T1" fmla="*/ 12 h 23"/>
                <a:gd name="T2" fmla="*/ 5 w 10"/>
                <a:gd name="T3" fmla="*/ 8 h 23"/>
                <a:gd name="T4" fmla="*/ 8 w 10"/>
                <a:gd name="T5" fmla="*/ 4 h 23"/>
                <a:gd name="T6" fmla="*/ 8 w 10"/>
                <a:gd name="T7" fmla="*/ 4 h 23"/>
                <a:gd name="T8" fmla="*/ 8 w 10"/>
                <a:gd name="T9" fmla="*/ 4 h 23"/>
                <a:gd name="T10" fmla="*/ 8 w 10"/>
                <a:gd name="T11" fmla="*/ 4 h 23"/>
                <a:gd name="T12" fmla="*/ 8 w 10"/>
                <a:gd name="T13" fmla="*/ 9 h 23"/>
                <a:gd name="T14" fmla="*/ 7 w 10"/>
                <a:gd name="T15" fmla="*/ 11 h 23"/>
                <a:gd name="T16" fmla="*/ 2 w 10"/>
                <a:gd name="T17" fmla="*/ 19 h 23"/>
                <a:gd name="T18" fmla="*/ 2 w 10"/>
                <a:gd name="T19" fmla="*/ 19 h 23"/>
                <a:gd name="T20" fmla="*/ 2 w 10"/>
                <a:gd name="T21" fmla="*/ 19 h 23"/>
                <a:gd name="T22" fmla="*/ 2 w 10"/>
                <a:gd name="T23" fmla="*/ 16 h 23"/>
                <a:gd name="T24" fmla="*/ 4 w 10"/>
                <a:gd name="T25" fmla="*/ 12 h 23"/>
                <a:gd name="T26" fmla="*/ 10 w 10"/>
                <a:gd name="T27" fmla="*/ 0 h 23"/>
                <a:gd name="T28" fmla="*/ 9 w 10"/>
                <a:gd name="T29" fmla="*/ 0 h 23"/>
                <a:gd name="T30" fmla="*/ 9 w 10"/>
                <a:gd name="T31" fmla="*/ 0 h 23"/>
                <a:gd name="T32" fmla="*/ 5 w 10"/>
                <a:gd name="T33" fmla="*/ 6 h 23"/>
                <a:gd name="T34" fmla="*/ 5 w 10"/>
                <a:gd name="T35" fmla="*/ 6 h 23"/>
                <a:gd name="T36" fmla="*/ 5 w 10"/>
                <a:gd name="T37" fmla="*/ 6 h 23"/>
                <a:gd name="T38" fmla="*/ 5 w 10"/>
                <a:gd name="T39" fmla="*/ 6 h 23"/>
                <a:gd name="T40" fmla="*/ 5 w 10"/>
                <a:gd name="T41" fmla="*/ 6 h 23"/>
                <a:gd name="T42" fmla="*/ 5 w 10"/>
                <a:gd name="T43" fmla="*/ 6 h 23"/>
                <a:gd name="T44" fmla="*/ 5 w 10"/>
                <a:gd name="T45" fmla="*/ 6 h 23"/>
                <a:gd name="T46" fmla="*/ 5 w 10"/>
                <a:gd name="T47" fmla="*/ 6 h 23"/>
                <a:gd name="T48" fmla="*/ 5 w 10"/>
                <a:gd name="T49" fmla="*/ 6 h 23"/>
                <a:gd name="T50" fmla="*/ 5 w 10"/>
                <a:gd name="T51" fmla="*/ 6 h 23"/>
                <a:gd name="T52" fmla="*/ 5 w 10"/>
                <a:gd name="T53" fmla="*/ 6 h 23"/>
                <a:gd name="T54" fmla="*/ 5 w 10"/>
                <a:gd name="T55" fmla="*/ 6 h 23"/>
                <a:gd name="T56" fmla="*/ 5 w 10"/>
                <a:gd name="T57" fmla="*/ 6 h 23"/>
                <a:gd name="T58" fmla="*/ 5 w 10"/>
                <a:gd name="T59" fmla="*/ 6 h 23"/>
                <a:gd name="T60" fmla="*/ 5 w 10"/>
                <a:gd name="T61" fmla="*/ 6 h 23"/>
                <a:gd name="T62" fmla="*/ 5 w 10"/>
                <a:gd name="T63" fmla="*/ 6 h 23"/>
                <a:gd name="T64" fmla="*/ 5 w 10"/>
                <a:gd name="T65" fmla="*/ 6 h 23"/>
                <a:gd name="T66" fmla="*/ 5 w 10"/>
                <a:gd name="T67" fmla="*/ 6 h 23"/>
                <a:gd name="T68" fmla="*/ 5 w 10"/>
                <a:gd name="T69" fmla="*/ 6 h 23"/>
                <a:gd name="T70" fmla="*/ 5 w 10"/>
                <a:gd name="T71" fmla="*/ 6 h 23"/>
                <a:gd name="T72" fmla="*/ 5 w 10"/>
                <a:gd name="T73" fmla="*/ 6 h 23"/>
                <a:gd name="T74" fmla="*/ 5 w 10"/>
                <a:gd name="T75" fmla="*/ 6 h 23"/>
                <a:gd name="T76" fmla="*/ 5 w 10"/>
                <a:gd name="T77" fmla="*/ 6 h 23"/>
                <a:gd name="T78" fmla="*/ 5 w 10"/>
                <a:gd name="T79" fmla="*/ 6 h 23"/>
                <a:gd name="T80" fmla="*/ 5 w 10"/>
                <a:gd name="T81" fmla="*/ 6 h 23"/>
                <a:gd name="T82" fmla="*/ 0 w 10"/>
                <a:gd name="T83" fmla="*/ 23 h 23"/>
                <a:gd name="T84" fmla="*/ 0 w 10"/>
                <a:gd name="T85" fmla="*/ 23 h 23"/>
                <a:gd name="T86" fmla="*/ 1 w 10"/>
                <a:gd name="T87" fmla="*/ 23 h 23"/>
                <a:gd name="T88" fmla="*/ 2 w 10"/>
                <a:gd name="T89" fmla="*/ 22 h 23"/>
                <a:gd name="T90" fmla="*/ 7 w 10"/>
                <a:gd name="T91" fmla="*/ 12 h 23"/>
                <a:gd name="T92" fmla="*/ 10 w 10"/>
                <a:gd name="T93" fmla="*/ 2 h 23"/>
                <a:gd name="T94" fmla="*/ 10 w 10"/>
                <a:gd name="T9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 h="23">
                  <a:moveTo>
                    <a:pt x="4" y="12"/>
                  </a:moveTo>
                  <a:cubicBezTo>
                    <a:pt x="4" y="11"/>
                    <a:pt x="5" y="9"/>
                    <a:pt x="5" y="8"/>
                  </a:cubicBezTo>
                  <a:cubicBezTo>
                    <a:pt x="6" y="6"/>
                    <a:pt x="7" y="4"/>
                    <a:pt x="8" y="4"/>
                  </a:cubicBezTo>
                  <a:cubicBezTo>
                    <a:pt x="8" y="4"/>
                    <a:pt x="8" y="4"/>
                    <a:pt x="8" y="4"/>
                  </a:cubicBezTo>
                  <a:cubicBezTo>
                    <a:pt x="8" y="4"/>
                    <a:pt x="8" y="4"/>
                    <a:pt x="8" y="4"/>
                  </a:cubicBezTo>
                  <a:cubicBezTo>
                    <a:pt x="8" y="4"/>
                    <a:pt x="8" y="4"/>
                    <a:pt x="8" y="4"/>
                  </a:cubicBezTo>
                  <a:cubicBezTo>
                    <a:pt x="8" y="5"/>
                    <a:pt x="8" y="7"/>
                    <a:pt x="8" y="9"/>
                  </a:cubicBezTo>
                  <a:cubicBezTo>
                    <a:pt x="7" y="9"/>
                    <a:pt x="7" y="10"/>
                    <a:pt x="7" y="11"/>
                  </a:cubicBezTo>
                  <a:cubicBezTo>
                    <a:pt x="5" y="15"/>
                    <a:pt x="3" y="19"/>
                    <a:pt x="2" y="19"/>
                  </a:cubicBezTo>
                  <a:cubicBezTo>
                    <a:pt x="2" y="19"/>
                    <a:pt x="2" y="19"/>
                    <a:pt x="2" y="19"/>
                  </a:cubicBezTo>
                  <a:cubicBezTo>
                    <a:pt x="2" y="19"/>
                    <a:pt x="2" y="19"/>
                    <a:pt x="2" y="19"/>
                  </a:cubicBezTo>
                  <a:cubicBezTo>
                    <a:pt x="2" y="19"/>
                    <a:pt x="2" y="18"/>
                    <a:pt x="2" y="16"/>
                  </a:cubicBezTo>
                  <a:cubicBezTo>
                    <a:pt x="3" y="15"/>
                    <a:pt x="3" y="13"/>
                    <a:pt x="4" y="12"/>
                  </a:cubicBezTo>
                  <a:moveTo>
                    <a:pt x="10" y="0"/>
                  </a:moveTo>
                  <a:cubicBezTo>
                    <a:pt x="9" y="0"/>
                    <a:pt x="9" y="0"/>
                    <a:pt x="9" y="0"/>
                  </a:cubicBezTo>
                  <a:cubicBezTo>
                    <a:pt x="9" y="0"/>
                    <a:pt x="9" y="0"/>
                    <a:pt x="9" y="0"/>
                  </a:cubicBezTo>
                  <a:cubicBezTo>
                    <a:pt x="8" y="0"/>
                    <a:pt x="7" y="3"/>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2" y="13"/>
                    <a:pt x="0" y="20"/>
                    <a:pt x="0" y="23"/>
                  </a:cubicBezTo>
                  <a:cubicBezTo>
                    <a:pt x="0" y="23"/>
                    <a:pt x="0" y="23"/>
                    <a:pt x="0" y="23"/>
                  </a:cubicBezTo>
                  <a:cubicBezTo>
                    <a:pt x="1" y="23"/>
                    <a:pt x="1" y="23"/>
                    <a:pt x="1" y="23"/>
                  </a:cubicBezTo>
                  <a:cubicBezTo>
                    <a:pt x="1" y="23"/>
                    <a:pt x="1" y="23"/>
                    <a:pt x="2" y="22"/>
                  </a:cubicBezTo>
                  <a:cubicBezTo>
                    <a:pt x="4" y="20"/>
                    <a:pt x="5" y="16"/>
                    <a:pt x="7" y="12"/>
                  </a:cubicBezTo>
                  <a:cubicBezTo>
                    <a:pt x="8" y="9"/>
                    <a:pt x="10" y="5"/>
                    <a:pt x="10" y="2"/>
                  </a:cubicBezTo>
                  <a:cubicBezTo>
                    <a:pt x="10" y="1"/>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2" name="Freeform 429"/>
            <p:cNvSpPr>
              <a:spLocks noEditPoints="1"/>
            </p:cNvSpPr>
            <p:nvPr/>
          </p:nvSpPr>
          <p:spPr bwMode="auto">
            <a:xfrm>
              <a:off x="1588" y="3113"/>
              <a:ext cx="65" cy="65"/>
            </a:xfrm>
            <a:custGeom>
              <a:avLst/>
              <a:gdLst>
                <a:gd name="T0" fmla="*/ 27 w 42"/>
                <a:gd name="T1" fmla="*/ 11 h 42"/>
                <a:gd name="T2" fmla="*/ 28 w 42"/>
                <a:gd name="T3" fmla="*/ 11 h 42"/>
                <a:gd name="T4" fmla="*/ 31 w 42"/>
                <a:gd name="T5" fmla="*/ 13 h 42"/>
                <a:gd name="T6" fmla="*/ 31 w 42"/>
                <a:gd name="T7" fmla="*/ 13 h 42"/>
                <a:gd name="T8" fmla="*/ 32 w 42"/>
                <a:gd name="T9" fmla="*/ 15 h 42"/>
                <a:gd name="T10" fmla="*/ 26 w 42"/>
                <a:gd name="T11" fmla="*/ 27 h 42"/>
                <a:gd name="T12" fmla="*/ 17 w 42"/>
                <a:gd name="T13" fmla="*/ 31 h 42"/>
                <a:gd name="T14" fmla="*/ 14 w 42"/>
                <a:gd name="T15" fmla="*/ 31 h 42"/>
                <a:gd name="T16" fmla="*/ 14 w 42"/>
                <a:gd name="T17" fmla="*/ 30 h 42"/>
                <a:gd name="T18" fmla="*/ 14 w 42"/>
                <a:gd name="T19" fmla="*/ 30 h 42"/>
                <a:gd name="T20" fmla="*/ 15 w 42"/>
                <a:gd name="T21" fmla="*/ 20 h 42"/>
                <a:gd name="T22" fmla="*/ 19 w 42"/>
                <a:gd name="T23" fmla="*/ 15 h 42"/>
                <a:gd name="T24" fmla="*/ 19 w 42"/>
                <a:gd name="T25" fmla="*/ 15 h 42"/>
                <a:gd name="T26" fmla="*/ 19 w 42"/>
                <a:gd name="T27" fmla="*/ 15 h 42"/>
                <a:gd name="T28" fmla="*/ 19 w 42"/>
                <a:gd name="T29" fmla="*/ 15 h 42"/>
                <a:gd name="T30" fmla="*/ 19 w 42"/>
                <a:gd name="T31" fmla="*/ 15 h 42"/>
                <a:gd name="T32" fmla="*/ 19 w 42"/>
                <a:gd name="T33" fmla="*/ 15 h 42"/>
                <a:gd name="T34" fmla="*/ 19 w 42"/>
                <a:gd name="T35" fmla="*/ 15 h 42"/>
                <a:gd name="T36" fmla="*/ 20 w 42"/>
                <a:gd name="T37" fmla="*/ 14 h 42"/>
                <a:gd name="T38" fmla="*/ 21 w 42"/>
                <a:gd name="T39" fmla="*/ 14 h 42"/>
                <a:gd name="T40" fmla="*/ 27 w 42"/>
                <a:gd name="T41" fmla="*/ 11 h 42"/>
                <a:gd name="T42" fmla="*/ 33 w 42"/>
                <a:gd name="T43" fmla="*/ 0 h 42"/>
                <a:gd name="T44" fmla="*/ 26 w 42"/>
                <a:gd name="T45" fmla="*/ 2 h 42"/>
                <a:gd name="T46" fmla="*/ 18 w 42"/>
                <a:gd name="T47" fmla="*/ 7 h 42"/>
                <a:gd name="T48" fmla="*/ 16 w 42"/>
                <a:gd name="T49" fmla="*/ 9 h 42"/>
                <a:gd name="T50" fmla="*/ 16 w 42"/>
                <a:gd name="T51" fmla="*/ 9 h 42"/>
                <a:gd name="T52" fmla="*/ 16 w 42"/>
                <a:gd name="T53" fmla="*/ 9 h 42"/>
                <a:gd name="T54" fmla="*/ 16 w 42"/>
                <a:gd name="T55" fmla="*/ 9 h 42"/>
                <a:gd name="T56" fmla="*/ 16 w 42"/>
                <a:gd name="T57" fmla="*/ 9 h 42"/>
                <a:gd name="T58" fmla="*/ 4 w 42"/>
                <a:gd name="T59" fmla="*/ 39 h 42"/>
                <a:gd name="T60" fmla="*/ 6 w 42"/>
                <a:gd name="T61" fmla="*/ 41 h 42"/>
                <a:gd name="T62" fmla="*/ 8 w 42"/>
                <a:gd name="T63" fmla="*/ 42 h 42"/>
                <a:gd name="T64" fmla="*/ 11 w 42"/>
                <a:gd name="T65" fmla="*/ 42 h 42"/>
                <a:gd name="T66" fmla="*/ 40 w 42"/>
                <a:gd name="T67" fmla="*/ 19 h 42"/>
                <a:gd name="T68" fmla="*/ 42 w 42"/>
                <a:gd name="T69" fmla="*/ 12 h 42"/>
                <a:gd name="T70" fmla="*/ 42 w 42"/>
                <a:gd name="T71" fmla="*/ 9 h 42"/>
                <a:gd name="T72" fmla="*/ 41 w 42"/>
                <a:gd name="T73" fmla="*/ 4 h 42"/>
                <a:gd name="T74" fmla="*/ 33 w 42"/>
                <a:gd name="T7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2">
                  <a:moveTo>
                    <a:pt x="27" y="11"/>
                  </a:moveTo>
                  <a:cubicBezTo>
                    <a:pt x="27" y="11"/>
                    <a:pt x="28" y="11"/>
                    <a:pt x="28" y="11"/>
                  </a:cubicBezTo>
                  <a:cubicBezTo>
                    <a:pt x="29" y="11"/>
                    <a:pt x="30" y="11"/>
                    <a:pt x="31" y="13"/>
                  </a:cubicBezTo>
                  <a:cubicBezTo>
                    <a:pt x="31" y="13"/>
                    <a:pt x="31" y="13"/>
                    <a:pt x="31" y="13"/>
                  </a:cubicBezTo>
                  <a:cubicBezTo>
                    <a:pt x="32" y="13"/>
                    <a:pt x="32" y="14"/>
                    <a:pt x="32" y="15"/>
                  </a:cubicBezTo>
                  <a:cubicBezTo>
                    <a:pt x="32" y="19"/>
                    <a:pt x="30" y="23"/>
                    <a:pt x="26" y="27"/>
                  </a:cubicBezTo>
                  <a:cubicBezTo>
                    <a:pt x="23" y="30"/>
                    <a:pt x="20" y="31"/>
                    <a:pt x="17" y="31"/>
                  </a:cubicBezTo>
                  <a:cubicBezTo>
                    <a:pt x="16" y="31"/>
                    <a:pt x="15" y="31"/>
                    <a:pt x="14" y="31"/>
                  </a:cubicBezTo>
                  <a:cubicBezTo>
                    <a:pt x="14" y="31"/>
                    <a:pt x="14" y="30"/>
                    <a:pt x="14" y="30"/>
                  </a:cubicBezTo>
                  <a:cubicBezTo>
                    <a:pt x="14" y="30"/>
                    <a:pt x="14" y="30"/>
                    <a:pt x="14" y="30"/>
                  </a:cubicBezTo>
                  <a:cubicBezTo>
                    <a:pt x="12" y="28"/>
                    <a:pt x="13" y="24"/>
                    <a:pt x="15" y="20"/>
                  </a:cubicBezTo>
                  <a:cubicBezTo>
                    <a:pt x="16" y="19"/>
                    <a:pt x="17" y="17"/>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4"/>
                  </a:cubicBezTo>
                  <a:cubicBezTo>
                    <a:pt x="21" y="14"/>
                    <a:pt x="21" y="14"/>
                    <a:pt x="21" y="14"/>
                  </a:cubicBezTo>
                  <a:cubicBezTo>
                    <a:pt x="23" y="12"/>
                    <a:pt x="25" y="11"/>
                    <a:pt x="27" y="11"/>
                  </a:cubicBezTo>
                  <a:moveTo>
                    <a:pt x="33" y="0"/>
                  </a:moveTo>
                  <a:cubicBezTo>
                    <a:pt x="31" y="0"/>
                    <a:pt x="29" y="0"/>
                    <a:pt x="26" y="2"/>
                  </a:cubicBezTo>
                  <a:cubicBezTo>
                    <a:pt x="24" y="3"/>
                    <a:pt x="21" y="5"/>
                    <a:pt x="18" y="7"/>
                  </a:cubicBezTo>
                  <a:cubicBezTo>
                    <a:pt x="17" y="7"/>
                    <a:pt x="17" y="8"/>
                    <a:pt x="16" y="9"/>
                  </a:cubicBezTo>
                  <a:cubicBezTo>
                    <a:pt x="16" y="9"/>
                    <a:pt x="16" y="9"/>
                    <a:pt x="16" y="9"/>
                  </a:cubicBezTo>
                  <a:cubicBezTo>
                    <a:pt x="16" y="9"/>
                    <a:pt x="16" y="9"/>
                    <a:pt x="16" y="9"/>
                  </a:cubicBezTo>
                  <a:cubicBezTo>
                    <a:pt x="16" y="9"/>
                    <a:pt x="16" y="9"/>
                    <a:pt x="16" y="9"/>
                  </a:cubicBezTo>
                  <a:cubicBezTo>
                    <a:pt x="16" y="9"/>
                    <a:pt x="16" y="9"/>
                    <a:pt x="16" y="9"/>
                  </a:cubicBezTo>
                  <a:cubicBezTo>
                    <a:pt x="5" y="19"/>
                    <a:pt x="0" y="33"/>
                    <a:pt x="4" y="39"/>
                  </a:cubicBezTo>
                  <a:cubicBezTo>
                    <a:pt x="5" y="40"/>
                    <a:pt x="6" y="41"/>
                    <a:pt x="6" y="41"/>
                  </a:cubicBezTo>
                  <a:cubicBezTo>
                    <a:pt x="7" y="41"/>
                    <a:pt x="7" y="41"/>
                    <a:pt x="8" y="42"/>
                  </a:cubicBezTo>
                  <a:cubicBezTo>
                    <a:pt x="9" y="42"/>
                    <a:pt x="10" y="42"/>
                    <a:pt x="11" y="42"/>
                  </a:cubicBezTo>
                  <a:cubicBezTo>
                    <a:pt x="20" y="42"/>
                    <a:pt x="34" y="31"/>
                    <a:pt x="40" y="19"/>
                  </a:cubicBezTo>
                  <a:cubicBezTo>
                    <a:pt x="41" y="16"/>
                    <a:pt x="41" y="14"/>
                    <a:pt x="42" y="12"/>
                  </a:cubicBezTo>
                  <a:cubicBezTo>
                    <a:pt x="42" y="11"/>
                    <a:pt x="42" y="10"/>
                    <a:pt x="42" y="9"/>
                  </a:cubicBezTo>
                  <a:cubicBezTo>
                    <a:pt x="42" y="7"/>
                    <a:pt x="41" y="5"/>
                    <a:pt x="41" y="4"/>
                  </a:cubicBezTo>
                  <a:cubicBezTo>
                    <a:pt x="39" y="1"/>
                    <a:pt x="37" y="0"/>
                    <a:pt x="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3" name="Freeform 430"/>
            <p:cNvSpPr>
              <a:spLocks noEditPoints="1"/>
            </p:cNvSpPr>
            <p:nvPr/>
          </p:nvSpPr>
          <p:spPr bwMode="auto">
            <a:xfrm>
              <a:off x="1582" y="3107"/>
              <a:ext cx="76" cy="78"/>
            </a:xfrm>
            <a:custGeom>
              <a:avLst/>
              <a:gdLst>
                <a:gd name="T0" fmla="*/ 20 w 49"/>
                <a:gd name="T1" fmla="*/ 48 h 50"/>
                <a:gd name="T2" fmla="*/ 20 w 49"/>
                <a:gd name="T3" fmla="*/ 48 h 50"/>
                <a:gd name="T4" fmla="*/ 20 w 49"/>
                <a:gd name="T5" fmla="*/ 48 h 50"/>
                <a:gd name="T6" fmla="*/ 30 w 49"/>
                <a:gd name="T7" fmla="*/ 6 h 50"/>
                <a:gd name="T8" fmla="*/ 37 w 49"/>
                <a:gd name="T9" fmla="*/ 4 h 50"/>
                <a:gd name="T10" fmla="*/ 44 w 49"/>
                <a:gd name="T11" fmla="*/ 7 h 50"/>
                <a:gd name="T12" fmla="*/ 45 w 49"/>
                <a:gd name="T13" fmla="*/ 8 h 50"/>
                <a:gd name="T14" fmla="*/ 46 w 49"/>
                <a:gd name="T15" fmla="*/ 13 h 50"/>
                <a:gd name="T16" fmla="*/ 44 w 49"/>
                <a:gd name="T17" fmla="*/ 23 h 50"/>
                <a:gd name="T18" fmla="*/ 15 w 49"/>
                <a:gd name="T19" fmla="*/ 46 h 50"/>
                <a:gd name="T20" fmla="*/ 12 w 49"/>
                <a:gd name="T21" fmla="*/ 46 h 50"/>
                <a:gd name="T22" fmla="*/ 10 w 49"/>
                <a:gd name="T23" fmla="*/ 45 h 50"/>
                <a:gd name="T24" fmla="*/ 20 w 49"/>
                <a:gd name="T25" fmla="*/ 13 h 50"/>
                <a:gd name="T26" fmla="*/ 20 w 49"/>
                <a:gd name="T27" fmla="*/ 13 h 50"/>
                <a:gd name="T28" fmla="*/ 20 w 49"/>
                <a:gd name="T29" fmla="*/ 13 h 50"/>
                <a:gd name="T30" fmla="*/ 20 w 49"/>
                <a:gd name="T31" fmla="*/ 13 h 50"/>
                <a:gd name="T32" fmla="*/ 20 w 49"/>
                <a:gd name="T33" fmla="*/ 13 h 50"/>
                <a:gd name="T34" fmla="*/ 22 w 49"/>
                <a:gd name="T35" fmla="*/ 11 h 50"/>
                <a:gd name="T36" fmla="*/ 30 w 49"/>
                <a:gd name="T37" fmla="*/ 6 h 50"/>
                <a:gd name="T38" fmla="*/ 39 w 49"/>
                <a:gd name="T39" fmla="*/ 0 h 50"/>
                <a:gd name="T40" fmla="*/ 32 w 49"/>
                <a:gd name="T41" fmla="*/ 2 h 50"/>
                <a:gd name="T42" fmla="*/ 28 w 49"/>
                <a:gd name="T43" fmla="*/ 4 h 50"/>
                <a:gd name="T44" fmla="*/ 21 w 49"/>
                <a:gd name="T45" fmla="*/ 9 h 50"/>
                <a:gd name="T46" fmla="*/ 20 w 49"/>
                <a:gd name="T47" fmla="*/ 9 h 50"/>
                <a:gd name="T48" fmla="*/ 20 w 49"/>
                <a:gd name="T49" fmla="*/ 9 h 50"/>
                <a:gd name="T50" fmla="*/ 18 w 49"/>
                <a:gd name="T51" fmla="*/ 12 h 50"/>
                <a:gd name="T52" fmla="*/ 17 w 49"/>
                <a:gd name="T53" fmla="*/ 12 h 50"/>
                <a:gd name="T54" fmla="*/ 17 w 49"/>
                <a:gd name="T55" fmla="*/ 12 h 50"/>
                <a:gd name="T56" fmla="*/ 16 w 49"/>
                <a:gd name="T57" fmla="*/ 13 h 50"/>
                <a:gd name="T58" fmla="*/ 5 w 49"/>
                <a:gd name="T59" fmla="*/ 46 h 50"/>
                <a:gd name="T60" fmla="*/ 5 w 49"/>
                <a:gd name="T61" fmla="*/ 46 h 50"/>
                <a:gd name="T62" fmla="*/ 5 w 49"/>
                <a:gd name="T63" fmla="*/ 46 h 50"/>
                <a:gd name="T64" fmla="*/ 5 w 49"/>
                <a:gd name="T65" fmla="*/ 46 h 50"/>
                <a:gd name="T66" fmla="*/ 5 w 49"/>
                <a:gd name="T67" fmla="*/ 46 h 50"/>
                <a:gd name="T68" fmla="*/ 6 w 49"/>
                <a:gd name="T69" fmla="*/ 46 h 50"/>
                <a:gd name="T70" fmla="*/ 7 w 49"/>
                <a:gd name="T71" fmla="*/ 47 h 50"/>
                <a:gd name="T72" fmla="*/ 13 w 49"/>
                <a:gd name="T73" fmla="*/ 50 h 50"/>
                <a:gd name="T74" fmla="*/ 16 w 49"/>
                <a:gd name="T75" fmla="*/ 49 h 50"/>
                <a:gd name="T76" fmla="*/ 20 w 49"/>
                <a:gd name="T77" fmla="*/ 48 h 50"/>
                <a:gd name="T78" fmla="*/ 35 w 49"/>
                <a:gd name="T79" fmla="*/ 38 h 50"/>
                <a:gd name="T80" fmla="*/ 38 w 49"/>
                <a:gd name="T81" fmla="*/ 35 h 50"/>
                <a:gd name="T82" fmla="*/ 38 w 49"/>
                <a:gd name="T83" fmla="*/ 35 h 50"/>
                <a:gd name="T84" fmla="*/ 49 w 49"/>
                <a:gd name="T85" fmla="*/ 15 h 50"/>
                <a:gd name="T86" fmla="*/ 49 w 49"/>
                <a:gd name="T87" fmla="*/ 10 h 50"/>
                <a:gd name="T88" fmla="*/ 47 w 49"/>
                <a:gd name="T89" fmla="*/ 5 h 50"/>
                <a:gd name="T90" fmla="*/ 47 w 49"/>
                <a:gd name="T91" fmla="*/ 4 h 50"/>
                <a:gd name="T92" fmla="*/ 47 w 49"/>
                <a:gd name="T93" fmla="*/ 4 h 50"/>
                <a:gd name="T94" fmla="*/ 47 w 49"/>
                <a:gd name="T95" fmla="*/ 4 h 50"/>
                <a:gd name="T96" fmla="*/ 39 w 49"/>
                <a:gd name="T9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 h="50">
                  <a:moveTo>
                    <a:pt x="20" y="48"/>
                  </a:moveTo>
                  <a:cubicBezTo>
                    <a:pt x="20" y="48"/>
                    <a:pt x="20" y="48"/>
                    <a:pt x="20" y="48"/>
                  </a:cubicBezTo>
                  <a:cubicBezTo>
                    <a:pt x="20" y="48"/>
                    <a:pt x="20" y="48"/>
                    <a:pt x="20" y="48"/>
                  </a:cubicBezTo>
                  <a:moveTo>
                    <a:pt x="30" y="6"/>
                  </a:moveTo>
                  <a:cubicBezTo>
                    <a:pt x="33" y="4"/>
                    <a:pt x="35" y="4"/>
                    <a:pt x="37" y="4"/>
                  </a:cubicBezTo>
                  <a:cubicBezTo>
                    <a:pt x="40" y="4"/>
                    <a:pt x="43" y="5"/>
                    <a:pt x="44" y="7"/>
                  </a:cubicBezTo>
                  <a:cubicBezTo>
                    <a:pt x="44" y="7"/>
                    <a:pt x="44" y="7"/>
                    <a:pt x="45" y="8"/>
                  </a:cubicBezTo>
                  <a:cubicBezTo>
                    <a:pt x="45" y="9"/>
                    <a:pt x="46" y="11"/>
                    <a:pt x="46" y="13"/>
                  </a:cubicBezTo>
                  <a:cubicBezTo>
                    <a:pt x="46" y="16"/>
                    <a:pt x="45" y="19"/>
                    <a:pt x="44" y="23"/>
                  </a:cubicBezTo>
                  <a:cubicBezTo>
                    <a:pt x="38" y="35"/>
                    <a:pt x="24" y="46"/>
                    <a:pt x="15" y="46"/>
                  </a:cubicBezTo>
                  <a:cubicBezTo>
                    <a:pt x="14" y="46"/>
                    <a:pt x="13" y="46"/>
                    <a:pt x="12" y="46"/>
                  </a:cubicBezTo>
                  <a:cubicBezTo>
                    <a:pt x="11" y="45"/>
                    <a:pt x="11" y="45"/>
                    <a:pt x="10" y="45"/>
                  </a:cubicBezTo>
                  <a:cubicBezTo>
                    <a:pt x="3" y="41"/>
                    <a:pt x="7" y="24"/>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1" y="12"/>
                    <a:pt x="21" y="11"/>
                    <a:pt x="22" y="11"/>
                  </a:cubicBezTo>
                  <a:cubicBezTo>
                    <a:pt x="25" y="9"/>
                    <a:pt x="28" y="7"/>
                    <a:pt x="30" y="6"/>
                  </a:cubicBezTo>
                  <a:moveTo>
                    <a:pt x="39" y="0"/>
                  </a:moveTo>
                  <a:cubicBezTo>
                    <a:pt x="37" y="0"/>
                    <a:pt x="34" y="1"/>
                    <a:pt x="32" y="2"/>
                  </a:cubicBezTo>
                  <a:cubicBezTo>
                    <a:pt x="30" y="2"/>
                    <a:pt x="29" y="3"/>
                    <a:pt x="28" y="4"/>
                  </a:cubicBezTo>
                  <a:cubicBezTo>
                    <a:pt x="26" y="5"/>
                    <a:pt x="23" y="7"/>
                    <a:pt x="21" y="9"/>
                  </a:cubicBezTo>
                  <a:cubicBezTo>
                    <a:pt x="21" y="9"/>
                    <a:pt x="20" y="9"/>
                    <a:pt x="20" y="9"/>
                  </a:cubicBezTo>
                  <a:cubicBezTo>
                    <a:pt x="20" y="9"/>
                    <a:pt x="20" y="9"/>
                    <a:pt x="20" y="9"/>
                  </a:cubicBezTo>
                  <a:cubicBezTo>
                    <a:pt x="19" y="10"/>
                    <a:pt x="19" y="11"/>
                    <a:pt x="18" y="12"/>
                  </a:cubicBezTo>
                  <a:cubicBezTo>
                    <a:pt x="18" y="12"/>
                    <a:pt x="17" y="12"/>
                    <a:pt x="17" y="12"/>
                  </a:cubicBezTo>
                  <a:cubicBezTo>
                    <a:pt x="17" y="12"/>
                    <a:pt x="17" y="12"/>
                    <a:pt x="17" y="12"/>
                  </a:cubicBezTo>
                  <a:cubicBezTo>
                    <a:pt x="17" y="12"/>
                    <a:pt x="16" y="13"/>
                    <a:pt x="16" y="13"/>
                  </a:cubicBezTo>
                  <a:cubicBezTo>
                    <a:pt x="7" y="23"/>
                    <a:pt x="0" y="37"/>
                    <a:pt x="5" y="46"/>
                  </a:cubicBezTo>
                  <a:cubicBezTo>
                    <a:pt x="5" y="46"/>
                    <a:pt x="5" y="46"/>
                    <a:pt x="5" y="46"/>
                  </a:cubicBezTo>
                  <a:cubicBezTo>
                    <a:pt x="5" y="46"/>
                    <a:pt x="5" y="46"/>
                    <a:pt x="5" y="46"/>
                  </a:cubicBezTo>
                  <a:cubicBezTo>
                    <a:pt x="5" y="46"/>
                    <a:pt x="5" y="46"/>
                    <a:pt x="5" y="46"/>
                  </a:cubicBezTo>
                  <a:cubicBezTo>
                    <a:pt x="5" y="46"/>
                    <a:pt x="5" y="46"/>
                    <a:pt x="5" y="46"/>
                  </a:cubicBezTo>
                  <a:cubicBezTo>
                    <a:pt x="5" y="46"/>
                    <a:pt x="6" y="46"/>
                    <a:pt x="6" y="46"/>
                  </a:cubicBezTo>
                  <a:cubicBezTo>
                    <a:pt x="6" y="47"/>
                    <a:pt x="6" y="47"/>
                    <a:pt x="7" y="47"/>
                  </a:cubicBezTo>
                  <a:cubicBezTo>
                    <a:pt x="8" y="49"/>
                    <a:pt x="11" y="50"/>
                    <a:pt x="13" y="50"/>
                  </a:cubicBezTo>
                  <a:cubicBezTo>
                    <a:pt x="14" y="50"/>
                    <a:pt x="15" y="50"/>
                    <a:pt x="16" y="49"/>
                  </a:cubicBezTo>
                  <a:cubicBezTo>
                    <a:pt x="17" y="49"/>
                    <a:pt x="19" y="49"/>
                    <a:pt x="20" y="48"/>
                  </a:cubicBezTo>
                  <a:cubicBezTo>
                    <a:pt x="25" y="46"/>
                    <a:pt x="31" y="43"/>
                    <a:pt x="35" y="38"/>
                  </a:cubicBezTo>
                  <a:cubicBezTo>
                    <a:pt x="36" y="37"/>
                    <a:pt x="37" y="36"/>
                    <a:pt x="38" y="35"/>
                  </a:cubicBezTo>
                  <a:cubicBezTo>
                    <a:pt x="38" y="35"/>
                    <a:pt x="38" y="35"/>
                    <a:pt x="38" y="35"/>
                  </a:cubicBezTo>
                  <a:cubicBezTo>
                    <a:pt x="43" y="29"/>
                    <a:pt x="47" y="22"/>
                    <a:pt x="49" y="15"/>
                  </a:cubicBezTo>
                  <a:cubicBezTo>
                    <a:pt x="49" y="13"/>
                    <a:pt x="49" y="11"/>
                    <a:pt x="49" y="10"/>
                  </a:cubicBezTo>
                  <a:cubicBezTo>
                    <a:pt x="49" y="8"/>
                    <a:pt x="48" y="6"/>
                    <a:pt x="47" y="5"/>
                  </a:cubicBezTo>
                  <a:cubicBezTo>
                    <a:pt x="47" y="5"/>
                    <a:pt x="47" y="4"/>
                    <a:pt x="47" y="4"/>
                  </a:cubicBezTo>
                  <a:cubicBezTo>
                    <a:pt x="47" y="4"/>
                    <a:pt x="47" y="4"/>
                    <a:pt x="47" y="4"/>
                  </a:cubicBezTo>
                  <a:cubicBezTo>
                    <a:pt x="47" y="4"/>
                    <a:pt x="47" y="4"/>
                    <a:pt x="47" y="4"/>
                  </a:cubicBezTo>
                  <a:cubicBezTo>
                    <a:pt x="45" y="2"/>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4" name="Freeform 431"/>
            <p:cNvSpPr>
              <a:spLocks/>
            </p:cNvSpPr>
            <p:nvPr/>
          </p:nvSpPr>
          <p:spPr bwMode="auto">
            <a:xfrm>
              <a:off x="1613" y="3135"/>
              <a:ext cx="20" cy="22"/>
            </a:xfrm>
            <a:custGeom>
              <a:avLst/>
              <a:gdLst>
                <a:gd name="T0" fmla="*/ 10 w 13"/>
                <a:gd name="T1" fmla="*/ 0 h 14"/>
                <a:gd name="T2" fmla="*/ 4 w 13"/>
                <a:gd name="T3" fmla="*/ 3 h 14"/>
                <a:gd name="T4" fmla="*/ 4 w 13"/>
                <a:gd name="T5" fmla="*/ 3 h 14"/>
                <a:gd name="T6" fmla="*/ 4 w 13"/>
                <a:gd name="T7" fmla="*/ 3 h 14"/>
                <a:gd name="T8" fmla="*/ 4 w 13"/>
                <a:gd name="T9" fmla="*/ 3 h 14"/>
                <a:gd name="T10" fmla="*/ 4 w 13"/>
                <a:gd name="T11" fmla="*/ 3 h 14"/>
                <a:gd name="T12" fmla="*/ 4 w 13"/>
                <a:gd name="T13" fmla="*/ 3 h 14"/>
                <a:gd name="T14" fmla="*/ 1 w 13"/>
                <a:gd name="T15" fmla="*/ 8 h 14"/>
                <a:gd name="T16" fmla="*/ 0 w 13"/>
                <a:gd name="T17" fmla="*/ 10 h 14"/>
                <a:gd name="T18" fmla="*/ 1 w 13"/>
                <a:gd name="T19" fmla="*/ 13 h 14"/>
                <a:gd name="T20" fmla="*/ 1 w 13"/>
                <a:gd name="T21" fmla="*/ 13 h 14"/>
                <a:gd name="T22" fmla="*/ 1 w 13"/>
                <a:gd name="T23" fmla="*/ 13 h 14"/>
                <a:gd name="T24" fmla="*/ 2 w 13"/>
                <a:gd name="T25" fmla="*/ 14 h 14"/>
                <a:gd name="T26" fmla="*/ 2 w 13"/>
                <a:gd name="T27" fmla="*/ 14 h 14"/>
                <a:gd name="T28" fmla="*/ 3 w 13"/>
                <a:gd name="T29" fmla="*/ 14 h 14"/>
                <a:gd name="T30" fmla="*/ 10 w 13"/>
                <a:gd name="T31" fmla="*/ 10 h 14"/>
                <a:gd name="T32" fmla="*/ 13 w 13"/>
                <a:gd name="T33" fmla="*/ 4 h 14"/>
                <a:gd name="T34" fmla="*/ 13 w 13"/>
                <a:gd name="T35" fmla="*/ 3 h 14"/>
                <a:gd name="T36" fmla="*/ 12 w 13"/>
                <a:gd name="T37" fmla="*/ 1 h 14"/>
                <a:gd name="T38" fmla="*/ 10 w 13"/>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4">
                  <a:moveTo>
                    <a:pt x="10" y="0"/>
                  </a:moveTo>
                  <a:cubicBezTo>
                    <a:pt x="8" y="0"/>
                    <a:pt x="6" y="1"/>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5"/>
                    <a:pt x="2" y="6"/>
                    <a:pt x="1" y="8"/>
                  </a:cubicBezTo>
                  <a:cubicBezTo>
                    <a:pt x="1" y="9"/>
                    <a:pt x="0" y="9"/>
                    <a:pt x="0" y="10"/>
                  </a:cubicBezTo>
                  <a:cubicBezTo>
                    <a:pt x="0" y="11"/>
                    <a:pt x="0" y="12"/>
                    <a:pt x="1" y="13"/>
                  </a:cubicBezTo>
                  <a:cubicBezTo>
                    <a:pt x="1" y="13"/>
                    <a:pt x="1" y="13"/>
                    <a:pt x="1" y="13"/>
                  </a:cubicBezTo>
                  <a:cubicBezTo>
                    <a:pt x="1" y="13"/>
                    <a:pt x="1" y="13"/>
                    <a:pt x="1" y="13"/>
                  </a:cubicBezTo>
                  <a:cubicBezTo>
                    <a:pt x="1" y="14"/>
                    <a:pt x="1" y="14"/>
                    <a:pt x="2" y="14"/>
                  </a:cubicBezTo>
                  <a:cubicBezTo>
                    <a:pt x="2" y="14"/>
                    <a:pt x="2" y="14"/>
                    <a:pt x="2" y="14"/>
                  </a:cubicBezTo>
                  <a:cubicBezTo>
                    <a:pt x="2" y="14"/>
                    <a:pt x="3" y="14"/>
                    <a:pt x="3" y="14"/>
                  </a:cubicBezTo>
                  <a:cubicBezTo>
                    <a:pt x="5" y="14"/>
                    <a:pt x="8" y="12"/>
                    <a:pt x="10" y="10"/>
                  </a:cubicBezTo>
                  <a:cubicBezTo>
                    <a:pt x="12" y="8"/>
                    <a:pt x="13" y="6"/>
                    <a:pt x="13" y="4"/>
                  </a:cubicBezTo>
                  <a:cubicBezTo>
                    <a:pt x="13" y="3"/>
                    <a:pt x="13" y="3"/>
                    <a:pt x="13" y="3"/>
                  </a:cubicBezTo>
                  <a:cubicBezTo>
                    <a:pt x="13" y="2"/>
                    <a:pt x="13" y="2"/>
                    <a:pt x="12" y="1"/>
                  </a:cubicBezTo>
                  <a:cubicBezTo>
                    <a:pt x="12" y="1"/>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6" name="Freeform 432"/>
            <p:cNvSpPr>
              <a:spLocks noEditPoints="1"/>
            </p:cNvSpPr>
            <p:nvPr/>
          </p:nvSpPr>
          <p:spPr bwMode="auto">
            <a:xfrm>
              <a:off x="1607" y="3130"/>
              <a:ext cx="31" cy="31"/>
            </a:xfrm>
            <a:custGeom>
              <a:avLst/>
              <a:gdLst>
                <a:gd name="T0" fmla="*/ 8 w 20"/>
                <a:gd name="T1" fmla="*/ 6 h 20"/>
                <a:gd name="T2" fmla="*/ 14 w 20"/>
                <a:gd name="T3" fmla="*/ 3 h 20"/>
                <a:gd name="T4" fmla="*/ 16 w 20"/>
                <a:gd name="T5" fmla="*/ 4 h 20"/>
                <a:gd name="T6" fmla="*/ 17 w 20"/>
                <a:gd name="T7" fmla="*/ 6 h 20"/>
                <a:gd name="T8" fmla="*/ 14 w 20"/>
                <a:gd name="T9" fmla="*/ 13 h 20"/>
                <a:gd name="T10" fmla="*/ 7 w 20"/>
                <a:gd name="T11" fmla="*/ 17 h 20"/>
                <a:gd name="T12" fmla="*/ 6 w 20"/>
                <a:gd name="T13" fmla="*/ 17 h 20"/>
                <a:gd name="T14" fmla="*/ 6 w 20"/>
                <a:gd name="T15" fmla="*/ 17 h 20"/>
                <a:gd name="T16" fmla="*/ 5 w 20"/>
                <a:gd name="T17" fmla="*/ 16 h 20"/>
                <a:gd name="T18" fmla="*/ 5 w 20"/>
                <a:gd name="T19" fmla="*/ 16 h 20"/>
                <a:gd name="T20" fmla="*/ 4 w 20"/>
                <a:gd name="T21" fmla="*/ 13 h 20"/>
                <a:gd name="T22" fmla="*/ 5 w 20"/>
                <a:gd name="T23" fmla="*/ 11 h 20"/>
                <a:gd name="T24" fmla="*/ 8 w 20"/>
                <a:gd name="T25" fmla="*/ 6 h 20"/>
                <a:gd name="T26" fmla="*/ 8 w 20"/>
                <a:gd name="T27" fmla="*/ 6 h 20"/>
                <a:gd name="T28" fmla="*/ 8 w 20"/>
                <a:gd name="T29" fmla="*/ 6 h 20"/>
                <a:gd name="T30" fmla="*/ 8 w 20"/>
                <a:gd name="T31" fmla="*/ 6 h 20"/>
                <a:gd name="T32" fmla="*/ 8 w 20"/>
                <a:gd name="T33" fmla="*/ 6 h 20"/>
                <a:gd name="T34" fmla="*/ 8 w 20"/>
                <a:gd name="T35" fmla="*/ 6 h 20"/>
                <a:gd name="T36" fmla="*/ 16 w 20"/>
                <a:gd name="T37" fmla="*/ 0 h 20"/>
                <a:gd name="T38" fmla="*/ 15 w 20"/>
                <a:gd name="T39" fmla="*/ 0 h 20"/>
                <a:gd name="T40" fmla="*/ 9 w 20"/>
                <a:gd name="T41" fmla="*/ 3 h 20"/>
                <a:gd name="T42" fmla="*/ 8 w 20"/>
                <a:gd name="T43" fmla="*/ 3 h 20"/>
                <a:gd name="T44" fmla="*/ 7 w 20"/>
                <a:gd name="T45" fmla="*/ 4 h 20"/>
                <a:gd name="T46" fmla="*/ 7 w 20"/>
                <a:gd name="T47" fmla="*/ 4 h 20"/>
                <a:gd name="T48" fmla="*/ 7 w 20"/>
                <a:gd name="T49" fmla="*/ 4 h 20"/>
                <a:gd name="T50" fmla="*/ 7 w 20"/>
                <a:gd name="T51" fmla="*/ 4 h 20"/>
                <a:gd name="T52" fmla="*/ 7 w 20"/>
                <a:gd name="T53" fmla="*/ 4 h 20"/>
                <a:gd name="T54" fmla="*/ 7 w 20"/>
                <a:gd name="T55" fmla="*/ 4 h 20"/>
                <a:gd name="T56" fmla="*/ 7 w 20"/>
                <a:gd name="T57" fmla="*/ 4 h 20"/>
                <a:gd name="T58" fmla="*/ 3 w 20"/>
                <a:gd name="T59" fmla="*/ 9 h 20"/>
                <a:gd name="T60" fmla="*/ 2 w 20"/>
                <a:gd name="T61" fmla="*/ 19 h 20"/>
                <a:gd name="T62" fmla="*/ 2 w 20"/>
                <a:gd name="T63" fmla="*/ 19 h 20"/>
                <a:gd name="T64" fmla="*/ 2 w 20"/>
                <a:gd name="T65" fmla="*/ 20 h 20"/>
                <a:gd name="T66" fmla="*/ 5 w 20"/>
                <a:gd name="T67" fmla="*/ 20 h 20"/>
                <a:gd name="T68" fmla="*/ 14 w 20"/>
                <a:gd name="T69" fmla="*/ 16 h 20"/>
                <a:gd name="T70" fmla="*/ 20 w 20"/>
                <a:gd name="T71" fmla="*/ 6 h 20"/>
                <a:gd name="T72" fmla="*/ 20 w 20"/>
                <a:gd name="T73" fmla="*/ 4 h 20"/>
                <a:gd name="T74" fmla="*/ 19 w 20"/>
                <a:gd name="T75" fmla="*/ 2 h 20"/>
                <a:gd name="T76" fmla="*/ 16 w 20"/>
                <a:gd name="T7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20">
                  <a:moveTo>
                    <a:pt x="8" y="6"/>
                  </a:moveTo>
                  <a:cubicBezTo>
                    <a:pt x="10" y="4"/>
                    <a:pt x="12" y="3"/>
                    <a:pt x="14" y="3"/>
                  </a:cubicBezTo>
                  <a:cubicBezTo>
                    <a:pt x="15" y="3"/>
                    <a:pt x="16" y="4"/>
                    <a:pt x="16" y="4"/>
                  </a:cubicBezTo>
                  <a:cubicBezTo>
                    <a:pt x="17" y="5"/>
                    <a:pt x="17" y="5"/>
                    <a:pt x="17" y="6"/>
                  </a:cubicBezTo>
                  <a:cubicBezTo>
                    <a:pt x="17" y="8"/>
                    <a:pt x="16" y="11"/>
                    <a:pt x="14" y="13"/>
                  </a:cubicBezTo>
                  <a:cubicBezTo>
                    <a:pt x="12" y="15"/>
                    <a:pt x="9" y="17"/>
                    <a:pt x="7" y="17"/>
                  </a:cubicBezTo>
                  <a:cubicBezTo>
                    <a:pt x="7" y="17"/>
                    <a:pt x="6" y="17"/>
                    <a:pt x="6" y="17"/>
                  </a:cubicBezTo>
                  <a:cubicBezTo>
                    <a:pt x="6" y="17"/>
                    <a:pt x="6" y="17"/>
                    <a:pt x="6" y="17"/>
                  </a:cubicBezTo>
                  <a:cubicBezTo>
                    <a:pt x="5" y="17"/>
                    <a:pt x="5" y="16"/>
                    <a:pt x="5" y="16"/>
                  </a:cubicBezTo>
                  <a:cubicBezTo>
                    <a:pt x="5" y="16"/>
                    <a:pt x="5" y="16"/>
                    <a:pt x="5" y="16"/>
                  </a:cubicBezTo>
                  <a:cubicBezTo>
                    <a:pt x="4" y="15"/>
                    <a:pt x="4" y="14"/>
                    <a:pt x="4" y="13"/>
                  </a:cubicBezTo>
                  <a:cubicBezTo>
                    <a:pt x="4" y="12"/>
                    <a:pt x="5" y="12"/>
                    <a:pt x="5" y="11"/>
                  </a:cubicBezTo>
                  <a:cubicBezTo>
                    <a:pt x="6" y="9"/>
                    <a:pt x="7" y="8"/>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moveTo>
                    <a:pt x="16" y="0"/>
                  </a:moveTo>
                  <a:cubicBezTo>
                    <a:pt x="16" y="0"/>
                    <a:pt x="15" y="0"/>
                    <a:pt x="15" y="0"/>
                  </a:cubicBezTo>
                  <a:cubicBezTo>
                    <a:pt x="13" y="0"/>
                    <a:pt x="11" y="1"/>
                    <a:pt x="9" y="3"/>
                  </a:cubicBezTo>
                  <a:cubicBezTo>
                    <a:pt x="9" y="3"/>
                    <a:pt x="9" y="3"/>
                    <a:pt x="8" y="3"/>
                  </a:cubicBezTo>
                  <a:cubicBezTo>
                    <a:pt x="8" y="4"/>
                    <a:pt x="8"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5" y="6"/>
                    <a:pt x="4" y="8"/>
                    <a:pt x="3" y="9"/>
                  </a:cubicBezTo>
                  <a:cubicBezTo>
                    <a:pt x="1" y="13"/>
                    <a:pt x="0" y="17"/>
                    <a:pt x="2" y="19"/>
                  </a:cubicBezTo>
                  <a:cubicBezTo>
                    <a:pt x="2" y="19"/>
                    <a:pt x="2" y="19"/>
                    <a:pt x="2" y="19"/>
                  </a:cubicBezTo>
                  <a:cubicBezTo>
                    <a:pt x="2" y="19"/>
                    <a:pt x="2" y="20"/>
                    <a:pt x="2" y="20"/>
                  </a:cubicBezTo>
                  <a:cubicBezTo>
                    <a:pt x="3" y="20"/>
                    <a:pt x="4" y="20"/>
                    <a:pt x="5" y="20"/>
                  </a:cubicBezTo>
                  <a:cubicBezTo>
                    <a:pt x="8" y="20"/>
                    <a:pt x="11" y="19"/>
                    <a:pt x="14" y="16"/>
                  </a:cubicBezTo>
                  <a:cubicBezTo>
                    <a:pt x="17" y="13"/>
                    <a:pt x="19" y="9"/>
                    <a:pt x="20" y="6"/>
                  </a:cubicBezTo>
                  <a:cubicBezTo>
                    <a:pt x="20" y="5"/>
                    <a:pt x="20" y="4"/>
                    <a:pt x="20" y="4"/>
                  </a:cubicBezTo>
                  <a:cubicBezTo>
                    <a:pt x="20" y="3"/>
                    <a:pt x="20" y="2"/>
                    <a:pt x="19" y="2"/>
                  </a:cubicBezTo>
                  <a:cubicBezTo>
                    <a:pt x="19"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0" name="Freeform 433"/>
            <p:cNvSpPr>
              <a:spLocks noEditPoints="1"/>
            </p:cNvSpPr>
            <p:nvPr/>
          </p:nvSpPr>
          <p:spPr bwMode="auto">
            <a:xfrm>
              <a:off x="1801" y="3101"/>
              <a:ext cx="56" cy="67"/>
            </a:xfrm>
            <a:custGeom>
              <a:avLst/>
              <a:gdLst>
                <a:gd name="T0" fmla="*/ 20 w 36"/>
                <a:gd name="T1" fmla="*/ 14 h 43"/>
                <a:gd name="T2" fmla="*/ 21 w 36"/>
                <a:gd name="T3" fmla="*/ 14 h 43"/>
                <a:gd name="T4" fmla="*/ 26 w 36"/>
                <a:gd name="T5" fmla="*/ 11 h 43"/>
                <a:gd name="T6" fmla="*/ 27 w 36"/>
                <a:gd name="T7" fmla="*/ 14 h 43"/>
                <a:gd name="T8" fmla="*/ 27 w 36"/>
                <a:gd name="T9" fmla="*/ 14 h 43"/>
                <a:gd name="T10" fmla="*/ 22 w 36"/>
                <a:gd name="T11" fmla="*/ 26 h 43"/>
                <a:gd name="T12" fmla="*/ 13 w 36"/>
                <a:gd name="T13" fmla="*/ 32 h 43"/>
                <a:gd name="T14" fmla="*/ 13 w 36"/>
                <a:gd name="T15" fmla="*/ 32 h 43"/>
                <a:gd name="T16" fmla="*/ 12 w 36"/>
                <a:gd name="T17" fmla="*/ 32 h 43"/>
                <a:gd name="T18" fmla="*/ 18 w 36"/>
                <a:gd name="T19" fmla="*/ 16 h 43"/>
                <a:gd name="T20" fmla="*/ 18 w 36"/>
                <a:gd name="T21" fmla="*/ 16 h 43"/>
                <a:gd name="T22" fmla="*/ 18 w 36"/>
                <a:gd name="T23" fmla="*/ 16 h 43"/>
                <a:gd name="T24" fmla="*/ 18 w 36"/>
                <a:gd name="T25" fmla="*/ 16 h 43"/>
                <a:gd name="T26" fmla="*/ 18 w 36"/>
                <a:gd name="T27" fmla="*/ 16 h 43"/>
                <a:gd name="T28" fmla="*/ 20 w 36"/>
                <a:gd name="T29" fmla="*/ 14 h 43"/>
                <a:gd name="T30" fmla="*/ 32 w 36"/>
                <a:gd name="T31" fmla="*/ 0 h 43"/>
                <a:gd name="T32" fmla="*/ 19 w 36"/>
                <a:gd name="T33" fmla="*/ 7 h 43"/>
                <a:gd name="T34" fmla="*/ 17 w 36"/>
                <a:gd name="T35" fmla="*/ 9 h 43"/>
                <a:gd name="T36" fmla="*/ 17 w 36"/>
                <a:gd name="T37" fmla="*/ 10 h 43"/>
                <a:gd name="T38" fmla="*/ 17 w 36"/>
                <a:gd name="T39" fmla="*/ 10 h 43"/>
                <a:gd name="T40" fmla="*/ 17 w 36"/>
                <a:gd name="T41" fmla="*/ 10 h 43"/>
                <a:gd name="T42" fmla="*/ 17 w 36"/>
                <a:gd name="T43" fmla="*/ 10 h 43"/>
                <a:gd name="T44" fmla="*/ 3 w 36"/>
                <a:gd name="T45" fmla="*/ 41 h 43"/>
                <a:gd name="T46" fmla="*/ 6 w 36"/>
                <a:gd name="T47" fmla="*/ 43 h 43"/>
                <a:gd name="T48" fmla="*/ 7 w 36"/>
                <a:gd name="T49" fmla="*/ 43 h 43"/>
                <a:gd name="T50" fmla="*/ 24 w 36"/>
                <a:gd name="T51" fmla="*/ 30 h 43"/>
                <a:gd name="T52" fmla="*/ 36 w 36"/>
                <a:gd name="T53" fmla="*/ 7 h 43"/>
                <a:gd name="T54" fmla="*/ 35 w 36"/>
                <a:gd name="T55" fmla="*/ 3 h 43"/>
                <a:gd name="T56" fmla="*/ 32 w 36"/>
                <a:gd name="T5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43">
                  <a:moveTo>
                    <a:pt x="20" y="14"/>
                  </a:moveTo>
                  <a:cubicBezTo>
                    <a:pt x="20" y="14"/>
                    <a:pt x="21" y="14"/>
                    <a:pt x="21" y="14"/>
                  </a:cubicBezTo>
                  <a:cubicBezTo>
                    <a:pt x="23" y="12"/>
                    <a:pt x="24" y="11"/>
                    <a:pt x="26" y="11"/>
                  </a:cubicBezTo>
                  <a:cubicBezTo>
                    <a:pt x="27" y="11"/>
                    <a:pt x="28" y="12"/>
                    <a:pt x="27" y="14"/>
                  </a:cubicBezTo>
                  <a:cubicBezTo>
                    <a:pt x="27" y="14"/>
                    <a:pt x="27" y="14"/>
                    <a:pt x="27" y="14"/>
                  </a:cubicBezTo>
                  <a:cubicBezTo>
                    <a:pt x="27" y="18"/>
                    <a:pt x="25" y="22"/>
                    <a:pt x="22" y="26"/>
                  </a:cubicBezTo>
                  <a:cubicBezTo>
                    <a:pt x="19" y="29"/>
                    <a:pt x="16" y="32"/>
                    <a:pt x="13" y="32"/>
                  </a:cubicBezTo>
                  <a:cubicBezTo>
                    <a:pt x="13" y="32"/>
                    <a:pt x="13" y="32"/>
                    <a:pt x="13" y="32"/>
                  </a:cubicBezTo>
                  <a:cubicBezTo>
                    <a:pt x="13" y="32"/>
                    <a:pt x="13" y="32"/>
                    <a:pt x="12" y="32"/>
                  </a:cubicBezTo>
                  <a:cubicBezTo>
                    <a:pt x="9" y="31"/>
                    <a:pt x="13" y="22"/>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5"/>
                    <a:pt x="19" y="15"/>
                    <a:pt x="20" y="14"/>
                  </a:cubicBezTo>
                  <a:moveTo>
                    <a:pt x="32" y="0"/>
                  </a:moveTo>
                  <a:cubicBezTo>
                    <a:pt x="28" y="0"/>
                    <a:pt x="23" y="4"/>
                    <a:pt x="19" y="7"/>
                  </a:cubicBezTo>
                  <a:cubicBezTo>
                    <a:pt x="19" y="8"/>
                    <a:pt x="18" y="9"/>
                    <a:pt x="17" y="9"/>
                  </a:cubicBezTo>
                  <a:cubicBezTo>
                    <a:pt x="17" y="9"/>
                    <a:pt x="17" y="10"/>
                    <a:pt x="17" y="10"/>
                  </a:cubicBezTo>
                  <a:cubicBezTo>
                    <a:pt x="17" y="10"/>
                    <a:pt x="17" y="10"/>
                    <a:pt x="17" y="10"/>
                  </a:cubicBezTo>
                  <a:cubicBezTo>
                    <a:pt x="17" y="10"/>
                    <a:pt x="17" y="10"/>
                    <a:pt x="17" y="10"/>
                  </a:cubicBezTo>
                  <a:cubicBezTo>
                    <a:pt x="17" y="10"/>
                    <a:pt x="17" y="10"/>
                    <a:pt x="17" y="10"/>
                  </a:cubicBezTo>
                  <a:cubicBezTo>
                    <a:pt x="9" y="19"/>
                    <a:pt x="0" y="34"/>
                    <a:pt x="3" y="41"/>
                  </a:cubicBezTo>
                  <a:cubicBezTo>
                    <a:pt x="4" y="42"/>
                    <a:pt x="5" y="43"/>
                    <a:pt x="6" y="43"/>
                  </a:cubicBezTo>
                  <a:cubicBezTo>
                    <a:pt x="6" y="43"/>
                    <a:pt x="6" y="43"/>
                    <a:pt x="7" y="43"/>
                  </a:cubicBezTo>
                  <a:cubicBezTo>
                    <a:pt x="11" y="43"/>
                    <a:pt x="18" y="37"/>
                    <a:pt x="24" y="30"/>
                  </a:cubicBezTo>
                  <a:cubicBezTo>
                    <a:pt x="30" y="22"/>
                    <a:pt x="35" y="13"/>
                    <a:pt x="36" y="7"/>
                  </a:cubicBezTo>
                  <a:cubicBezTo>
                    <a:pt x="36" y="5"/>
                    <a:pt x="36" y="4"/>
                    <a:pt x="35" y="3"/>
                  </a:cubicBezTo>
                  <a:cubicBezTo>
                    <a:pt x="35" y="1"/>
                    <a:pt x="33"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1" name="Freeform 434"/>
            <p:cNvSpPr>
              <a:spLocks noEditPoints="1"/>
            </p:cNvSpPr>
            <p:nvPr/>
          </p:nvSpPr>
          <p:spPr bwMode="auto">
            <a:xfrm>
              <a:off x="1798" y="3095"/>
              <a:ext cx="63" cy="77"/>
            </a:xfrm>
            <a:custGeom>
              <a:avLst/>
              <a:gdLst>
                <a:gd name="T0" fmla="*/ 21 w 41"/>
                <a:gd name="T1" fmla="*/ 11 h 50"/>
                <a:gd name="T2" fmla="*/ 34 w 41"/>
                <a:gd name="T3" fmla="*/ 4 h 50"/>
                <a:gd name="T4" fmla="*/ 37 w 41"/>
                <a:gd name="T5" fmla="*/ 7 h 50"/>
                <a:gd name="T6" fmla="*/ 38 w 41"/>
                <a:gd name="T7" fmla="*/ 11 h 50"/>
                <a:gd name="T8" fmla="*/ 26 w 41"/>
                <a:gd name="T9" fmla="*/ 34 h 50"/>
                <a:gd name="T10" fmla="*/ 9 w 41"/>
                <a:gd name="T11" fmla="*/ 47 h 50"/>
                <a:gd name="T12" fmla="*/ 8 w 41"/>
                <a:gd name="T13" fmla="*/ 47 h 50"/>
                <a:gd name="T14" fmla="*/ 7 w 41"/>
                <a:gd name="T15" fmla="*/ 47 h 50"/>
                <a:gd name="T16" fmla="*/ 19 w 41"/>
                <a:gd name="T17" fmla="*/ 14 h 50"/>
                <a:gd name="T18" fmla="*/ 19 w 41"/>
                <a:gd name="T19" fmla="*/ 14 h 50"/>
                <a:gd name="T20" fmla="*/ 19 w 41"/>
                <a:gd name="T21" fmla="*/ 14 h 50"/>
                <a:gd name="T22" fmla="*/ 19 w 41"/>
                <a:gd name="T23" fmla="*/ 14 h 50"/>
                <a:gd name="T24" fmla="*/ 19 w 41"/>
                <a:gd name="T25" fmla="*/ 13 h 50"/>
                <a:gd name="T26" fmla="*/ 21 w 41"/>
                <a:gd name="T27" fmla="*/ 11 h 50"/>
                <a:gd name="T28" fmla="*/ 36 w 41"/>
                <a:gd name="T29" fmla="*/ 0 h 50"/>
                <a:gd name="T30" fmla="*/ 34 w 41"/>
                <a:gd name="T31" fmla="*/ 1 h 50"/>
                <a:gd name="T32" fmla="*/ 19 w 41"/>
                <a:gd name="T33" fmla="*/ 12 h 50"/>
                <a:gd name="T34" fmla="*/ 17 w 41"/>
                <a:gd name="T35" fmla="*/ 14 h 50"/>
                <a:gd name="T36" fmla="*/ 16 w 41"/>
                <a:gd name="T37" fmla="*/ 15 h 50"/>
                <a:gd name="T38" fmla="*/ 15 w 41"/>
                <a:gd name="T39" fmla="*/ 16 h 50"/>
                <a:gd name="T40" fmla="*/ 2 w 41"/>
                <a:gd name="T41" fmla="*/ 48 h 50"/>
                <a:gd name="T42" fmla="*/ 7 w 41"/>
                <a:gd name="T43" fmla="*/ 50 h 50"/>
                <a:gd name="T44" fmla="*/ 10 w 41"/>
                <a:gd name="T45" fmla="*/ 50 h 50"/>
                <a:gd name="T46" fmla="*/ 13 w 41"/>
                <a:gd name="T47" fmla="*/ 48 h 50"/>
                <a:gd name="T48" fmla="*/ 27 w 41"/>
                <a:gd name="T49" fmla="*/ 35 h 50"/>
                <a:gd name="T50" fmla="*/ 36 w 41"/>
                <a:gd name="T51" fmla="*/ 20 h 50"/>
                <a:gd name="T52" fmla="*/ 38 w 41"/>
                <a:gd name="T53" fmla="*/ 17 h 50"/>
                <a:gd name="T54" fmla="*/ 40 w 41"/>
                <a:gd name="T55" fmla="*/ 7 h 50"/>
                <a:gd name="T56" fmla="*/ 40 w 41"/>
                <a:gd name="T57" fmla="*/ 5 h 50"/>
                <a:gd name="T58" fmla="*/ 36 w 41"/>
                <a:gd name="T5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50">
                  <a:moveTo>
                    <a:pt x="21" y="11"/>
                  </a:moveTo>
                  <a:cubicBezTo>
                    <a:pt x="25" y="8"/>
                    <a:pt x="30" y="4"/>
                    <a:pt x="34" y="4"/>
                  </a:cubicBezTo>
                  <a:cubicBezTo>
                    <a:pt x="35" y="4"/>
                    <a:pt x="37" y="5"/>
                    <a:pt x="37" y="7"/>
                  </a:cubicBezTo>
                  <a:cubicBezTo>
                    <a:pt x="38" y="8"/>
                    <a:pt x="38" y="9"/>
                    <a:pt x="38" y="11"/>
                  </a:cubicBezTo>
                  <a:cubicBezTo>
                    <a:pt x="37" y="18"/>
                    <a:pt x="32" y="27"/>
                    <a:pt x="26" y="34"/>
                  </a:cubicBezTo>
                  <a:cubicBezTo>
                    <a:pt x="20" y="41"/>
                    <a:pt x="13" y="47"/>
                    <a:pt x="9" y="47"/>
                  </a:cubicBezTo>
                  <a:cubicBezTo>
                    <a:pt x="8" y="47"/>
                    <a:pt x="8" y="47"/>
                    <a:pt x="8" y="47"/>
                  </a:cubicBezTo>
                  <a:cubicBezTo>
                    <a:pt x="8" y="47"/>
                    <a:pt x="7" y="47"/>
                    <a:pt x="7" y="47"/>
                  </a:cubicBezTo>
                  <a:cubicBezTo>
                    <a:pt x="1" y="44"/>
                    <a:pt x="7" y="27"/>
                    <a:pt x="19" y="14"/>
                  </a:cubicBezTo>
                  <a:cubicBezTo>
                    <a:pt x="19" y="14"/>
                    <a:pt x="19" y="14"/>
                    <a:pt x="19" y="14"/>
                  </a:cubicBezTo>
                  <a:cubicBezTo>
                    <a:pt x="19" y="14"/>
                    <a:pt x="19" y="14"/>
                    <a:pt x="19" y="14"/>
                  </a:cubicBezTo>
                  <a:cubicBezTo>
                    <a:pt x="19" y="14"/>
                    <a:pt x="19" y="14"/>
                    <a:pt x="19" y="14"/>
                  </a:cubicBezTo>
                  <a:cubicBezTo>
                    <a:pt x="19" y="14"/>
                    <a:pt x="19" y="13"/>
                    <a:pt x="19" y="13"/>
                  </a:cubicBezTo>
                  <a:cubicBezTo>
                    <a:pt x="20" y="13"/>
                    <a:pt x="21" y="12"/>
                    <a:pt x="21" y="11"/>
                  </a:cubicBezTo>
                  <a:moveTo>
                    <a:pt x="36" y="0"/>
                  </a:moveTo>
                  <a:cubicBezTo>
                    <a:pt x="35" y="0"/>
                    <a:pt x="35" y="0"/>
                    <a:pt x="34" y="1"/>
                  </a:cubicBezTo>
                  <a:cubicBezTo>
                    <a:pt x="30" y="1"/>
                    <a:pt x="24" y="5"/>
                    <a:pt x="19" y="12"/>
                  </a:cubicBezTo>
                  <a:cubicBezTo>
                    <a:pt x="18" y="12"/>
                    <a:pt x="17" y="13"/>
                    <a:pt x="17" y="14"/>
                  </a:cubicBezTo>
                  <a:cubicBezTo>
                    <a:pt x="16" y="14"/>
                    <a:pt x="16" y="14"/>
                    <a:pt x="16" y="15"/>
                  </a:cubicBezTo>
                  <a:cubicBezTo>
                    <a:pt x="16" y="15"/>
                    <a:pt x="15" y="16"/>
                    <a:pt x="15" y="16"/>
                  </a:cubicBezTo>
                  <a:cubicBezTo>
                    <a:pt x="5" y="28"/>
                    <a:pt x="0" y="42"/>
                    <a:pt x="2" y="48"/>
                  </a:cubicBezTo>
                  <a:cubicBezTo>
                    <a:pt x="3" y="49"/>
                    <a:pt x="5" y="50"/>
                    <a:pt x="7" y="50"/>
                  </a:cubicBezTo>
                  <a:cubicBezTo>
                    <a:pt x="8" y="50"/>
                    <a:pt x="9" y="50"/>
                    <a:pt x="10" y="50"/>
                  </a:cubicBezTo>
                  <a:cubicBezTo>
                    <a:pt x="11" y="49"/>
                    <a:pt x="12" y="49"/>
                    <a:pt x="13" y="48"/>
                  </a:cubicBezTo>
                  <a:cubicBezTo>
                    <a:pt x="17" y="46"/>
                    <a:pt x="22" y="42"/>
                    <a:pt x="27" y="35"/>
                  </a:cubicBezTo>
                  <a:cubicBezTo>
                    <a:pt x="31" y="30"/>
                    <a:pt x="34" y="25"/>
                    <a:pt x="36" y="20"/>
                  </a:cubicBezTo>
                  <a:cubicBezTo>
                    <a:pt x="37" y="19"/>
                    <a:pt x="38" y="18"/>
                    <a:pt x="38" y="17"/>
                  </a:cubicBezTo>
                  <a:cubicBezTo>
                    <a:pt x="40" y="13"/>
                    <a:pt x="40" y="10"/>
                    <a:pt x="40" y="7"/>
                  </a:cubicBezTo>
                  <a:cubicBezTo>
                    <a:pt x="41" y="6"/>
                    <a:pt x="40" y="6"/>
                    <a:pt x="40" y="5"/>
                  </a:cubicBezTo>
                  <a:cubicBezTo>
                    <a:pt x="40" y="2"/>
                    <a:pt x="38"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2" name="Freeform 435"/>
            <p:cNvSpPr>
              <a:spLocks/>
            </p:cNvSpPr>
            <p:nvPr/>
          </p:nvSpPr>
          <p:spPr bwMode="auto">
            <a:xfrm>
              <a:off x="1821" y="3124"/>
              <a:ext cx="19" cy="22"/>
            </a:xfrm>
            <a:custGeom>
              <a:avLst/>
              <a:gdLst>
                <a:gd name="T0" fmla="*/ 11 w 12"/>
                <a:gd name="T1" fmla="*/ 0 h 14"/>
                <a:gd name="T2" fmla="*/ 9 w 12"/>
                <a:gd name="T3" fmla="*/ 0 h 14"/>
                <a:gd name="T4" fmla="*/ 6 w 12"/>
                <a:gd name="T5" fmla="*/ 3 h 14"/>
                <a:gd name="T6" fmla="*/ 6 w 12"/>
                <a:gd name="T7" fmla="*/ 3 h 14"/>
                <a:gd name="T8" fmla="*/ 6 w 12"/>
                <a:gd name="T9" fmla="*/ 3 h 14"/>
                <a:gd name="T10" fmla="*/ 6 w 12"/>
                <a:gd name="T11" fmla="*/ 3 h 14"/>
                <a:gd name="T12" fmla="*/ 1 w 12"/>
                <a:gd name="T13" fmla="*/ 13 h 14"/>
                <a:gd name="T14" fmla="*/ 2 w 12"/>
                <a:gd name="T15" fmla="*/ 13 h 14"/>
                <a:gd name="T16" fmla="*/ 2 w 12"/>
                <a:gd name="T17" fmla="*/ 13 h 14"/>
                <a:gd name="T18" fmla="*/ 2 w 12"/>
                <a:gd name="T19" fmla="*/ 14 h 14"/>
                <a:gd name="T20" fmla="*/ 2 w 12"/>
                <a:gd name="T21" fmla="*/ 14 h 14"/>
                <a:gd name="T22" fmla="*/ 9 w 12"/>
                <a:gd name="T23" fmla="*/ 9 h 14"/>
                <a:gd name="T24" fmla="*/ 12 w 12"/>
                <a:gd name="T25" fmla="*/ 2 h 14"/>
                <a:gd name="T26" fmla="*/ 12 w 12"/>
                <a:gd name="T27" fmla="*/ 1 h 14"/>
                <a:gd name="T28" fmla="*/ 12 w 12"/>
                <a:gd name="T29" fmla="*/ 0 h 14"/>
                <a:gd name="T30" fmla="*/ 11 w 12"/>
                <a:gd name="T31" fmla="*/ 0 h 14"/>
                <a:gd name="T32" fmla="*/ 11 w 1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11" y="0"/>
                  </a:moveTo>
                  <a:cubicBezTo>
                    <a:pt x="10" y="0"/>
                    <a:pt x="9" y="0"/>
                    <a:pt x="9" y="0"/>
                  </a:cubicBezTo>
                  <a:cubicBezTo>
                    <a:pt x="8" y="1"/>
                    <a:pt x="7" y="2"/>
                    <a:pt x="6" y="3"/>
                  </a:cubicBezTo>
                  <a:cubicBezTo>
                    <a:pt x="6" y="3"/>
                    <a:pt x="6" y="3"/>
                    <a:pt x="6" y="3"/>
                  </a:cubicBezTo>
                  <a:cubicBezTo>
                    <a:pt x="6" y="3"/>
                    <a:pt x="6" y="3"/>
                    <a:pt x="6" y="3"/>
                  </a:cubicBezTo>
                  <a:cubicBezTo>
                    <a:pt x="6" y="3"/>
                    <a:pt x="6" y="3"/>
                    <a:pt x="6" y="3"/>
                  </a:cubicBezTo>
                  <a:cubicBezTo>
                    <a:pt x="3" y="5"/>
                    <a:pt x="0" y="10"/>
                    <a:pt x="1" y="13"/>
                  </a:cubicBezTo>
                  <a:cubicBezTo>
                    <a:pt x="2" y="13"/>
                    <a:pt x="2" y="13"/>
                    <a:pt x="2" y="13"/>
                  </a:cubicBezTo>
                  <a:cubicBezTo>
                    <a:pt x="2" y="13"/>
                    <a:pt x="2" y="13"/>
                    <a:pt x="2" y="13"/>
                  </a:cubicBezTo>
                  <a:cubicBezTo>
                    <a:pt x="2" y="13"/>
                    <a:pt x="2" y="13"/>
                    <a:pt x="2" y="14"/>
                  </a:cubicBezTo>
                  <a:cubicBezTo>
                    <a:pt x="2" y="14"/>
                    <a:pt x="2" y="14"/>
                    <a:pt x="2" y="14"/>
                  </a:cubicBezTo>
                  <a:cubicBezTo>
                    <a:pt x="4" y="14"/>
                    <a:pt x="7" y="11"/>
                    <a:pt x="9" y="9"/>
                  </a:cubicBezTo>
                  <a:cubicBezTo>
                    <a:pt x="10" y="6"/>
                    <a:pt x="12" y="4"/>
                    <a:pt x="12" y="2"/>
                  </a:cubicBezTo>
                  <a:cubicBezTo>
                    <a:pt x="12" y="2"/>
                    <a:pt x="12" y="1"/>
                    <a:pt x="12" y="1"/>
                  </a:cubicBezTo>
                  <a:cubicBezTo>
                    <a:pt x="12" y="1"/>
                    <a:pt x="12" y="0"/>
                    <a:pt x="12" y="0"/>
                  </a:cubicBezTo>
                  <a:cubicBezTo>
                    <a:pt x="11" y="0"/>
                    <a:pt x="11"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3" name="Freeform 436"/>
            <p:cNvSpPr>
              <a:spLocks noEditPoints="1"/>
            </p:cNvSpPr>
            <p:nvPr/>
          </p:nvSpPr>
          <p:spPr bwMode="auto">
            <a:xfrm>
              <a:off x="1816" y="3118"/>
              <a:ext cx="28" cy="32"/>
            </a:xfrm>
            <a:custGeom>
              <a:avLst/>
              <a:gdLst>
                <a:gd name="T0" fmla="*/ 12 w 18"/>
                <a:gd name="T1" fmla="*/ 4 h 21"/>
                <a:gd name="T2" fmla="*/ 13 w 18"/>
                <a:gd name="T3" fmla="*/ 4 h 21"/>
                <a:gd name="T4" fmla="*/ 14 w 18"/>
                <a:gd name="T5" fmla="*/ 4 h 21"/>
                <a:gd name="T6" fmla="*/ 15 w 18"/>
                <a:gd name="T7" fmla="*/ 4 h 21"/>
                <a:gd name="T8" fmla="*/ 15 w 18"/>
                <a:gd name="T9" fmla="*/ 5 h 21"/>
                <a:gd name="T10" fmla="*/ 15 w 18"/>
                <a:gd name="T11" fmla="*/ 5 h 21"/>
                <a:gd name="T12" fmla="*/ 15 w 18"/>
                <a:gd name="T13" fmla="*/ 6 h 21"/>
                <a:gd name="T14" fmla="*/ 12 w 18"/>
                <a:gd name="T15" fmla="*/ 13 h 21"/>
                <a:gd name="T16" fmla="*/ 5 w 18"/>
                <a:gd name="T17" fmla="*/ 18 h 21"/>
                <a:gd name="T18" fmla="*/ 5 w 18"/>
                <a:gd name="T19" fmla="*/ 18 h 21"/>
                <a:gd name="T20" fmla="*/ 5 w 18"/>
                <a:gd name="T21" fmla="*/ 17 h 21"/>
                <a:gd name="T22" fmla="*/ 9 w 18"/>
                <a:gd name="T23" fmla="*/ 7 h 21"/>
                <a:gd name="T24" fmla="*/ 9 w 18"/>
                <a:gd name="T25" fmla="*/ 7 h 21"/>
                <a:gd name="T26" fmla="*/ 9 w 18"/>
                <a:gd name="T27" fmla="*/ 7 h 21"/>
                <a:gd name="T28" fmla="*/ 9 w 18"/>
                <a:gd name="T29" fmla="*/ 7 h 21"/>
                <a:gd name="T30" fmla="*/ 12 w 18"/>
                <a:gd name="T31" fmla="*/ 4 h 21"/>
                <a:gd name="T32" fmla="*/ 16 w 18"/>
                <a:gd name="T33" fmla="*/ 0 h 21"/>
                <a:gd name="T34" fmla="*/ 11 w 18"/>
                <a:gd name="T35" fmla="*/ 3 h 21"/>
                <a:gd name="T36" fmla="*/ 10 w 18"/>
                <a:gd name="T37" fmla="*/ 3 h 21"/>
                <a:gd name="T38" fmla="*/ 8 w 18"/>
                <a:gd name="T39" fmla="*/ 5 h 21"/>
                <a:gd name="T40" fmla="*/ 8 w 18"/>
                <a:gd name="T41" fmla="*/ 5 h 21"/>
                <a:gd name="T42" fmla="*/ 8 w 18"/>
                <a:gd name="T43" fmla="*/ 5 h 21"/>
                <a:gd name="T44" fmla="*/ 8 w 18"/>
                <a:gd name="T45" fmla="*/ 5 h 21"/>
                <a:gd name="T46" fmla="*/ 8 w 18"/>
                <a:gd name="T47" fmla="*/ 5 h 21"/>
                <a:gd name="T48" fmla="*/ 2 w 18"/>
                <a:gd name="T49" fmla="*/ 20 h 21"/>
                <a:gd name="T50" fmla="*/ 3 w 18"/>
                <a:gd name="T51" fmla="*/ 21 h 21"/>
                <a:gd name="T52" fmla="*/ 3 w 18"/>
                <a:gd name="T53" fmla="*/ 21 h 21"/>
                <a:gd name="T54" fmla="*/ 12 w 18"/>
                <a:gd name="T55" fmla="*/ 15 h 21"/>
                <a:gd name="T56" fmla="*/ 17 w 18"/>
                <a:gd name="T57" fmla="*/ 3 h 21"/>
                <a:gd name="T58" fmla="*/ 17 w 18"/>
                <a:gd name="T59" fmla="*/ 3 h 21"/>
                <a:gd name="T60" fmla="*/ 16 w 18"/>
                <a:gd name="T6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21">
                  <a:moveTo>
                    <a:pt x="12" y="4"/>
                  </a:moveTo>
                  <a:cubicBezTo>
                    <a:pt x="12" y="4"/>
                    <a:pt x="13" y="4"/>
                    <a:pt x="13" y="4"/>
                  </a:cubicBezTo>
                  <a:cubicBezTo>
                    <a:pt x="13" y="4"/>
                    <a:pt x="14" y="4"/>
                    <a:pt x="14" y="4"/>
                  </a:cubicBezTo>
                  <a:cubicBezTo>
                    <a:pt x="14" y="4"/>
                    <a:pt x="14" y="4"/>
                    <a:pt x="15" y="4"/>
                  </a:cubicBezTo>
                  <a:cubicBezTo>
                    <a:pt x="15" y="4"/>
                    <a:pt x="15" y="4"/>
                    <a:pt x="15" y="5"/>
                  </a:cubicBezTo>
                  <a:cubicBezTo>
                    <a:pt x="15" y="5"/>
                    <a:pt x="15" y="5"/>
                    <a:pt x="15" y="5"/>
                  </a:cubicBezTo>
                  <a:cubicBezTo>
                    <a:pt x="15" y="5"/>
                    <a:pt x="15" y="6"/>
                    <a:pt x="15" y="6"/>
                  </a:cubicBezTo>
                  <a:cubicBezTo>
                    <a:pt x="15" y="8"/>
                    <a:pt x="13" y="10"/>
                    <a:pt x="12" y="13"/>
                  </a:cubicBezTo>
                  <a:cubicBezTo>
                    <a:pt x="10" y="15"/>
                    <a:pt x="7" y="18"/>
                    <a:pt x="5" y="18"/>
                  </a:cubicBezTo>
                  <a:cubicBezTo>
                    <a:pt x="5" y="18"/>
                    <a:pt x="5" y="18"/>
                    <a:pt x="5" y="18"/>
                  </a:cubicBezTo>
                  <a:cubicBezTo>
                    <a:pt x="5" y="17"/>
                    <a:pt x="5" y="17"/>
                    <a:pt x="5" y="17"/>
                  </a:cubicBezTo>
                  <a:cubicBezTo>
                    <a:pt x="3" y="16"/>
                    <a:pt x="5" y="11"/>
                    <a:pt x="9" y="7"/>
                  </a:cubicBezTo>
                  <a:cubicBezTo>
                    <a:pt x="9" y="7"/>
                    <a:pt x="9" y="7"/>
                    <a:pt x="9" y="7"/>
                  </a:cubicBezTo>
                  <a:cubicBezTo>
                    <a:pt x="9" y="7"/>
                    <a:pt x="9" y="7"/>
                    <a:pt x="9" y="7"/>
                  </a:cubicBezTo>
                  <a:cubicBezTo>
                    <a:pt x="9" y="7"/>
                    <a:pt x="9" y="7"/>
                    <a:pt x="9" y="7"/>
                  </a:cubicBezTo>
                  <a:cubicBezTo>
                    <a:pt x="10" y="6"/>
                    <a:pt x="11" y="5"/>
                    <a:pt x="12" y="4"/>
                  </a:cubicBezTo>
                  <a:moveTo>
                    <a:pt x="16" y="0"/>
                  </a:moveTo>
                  <a:cubicBezTo>
                    <a:pt x="14" y="0"/>
                    <a:pt x="13" y="1"/>
                    <a:pt x="11" y="3"/>
                  </a:cubicBezTo>
                  <a:cubicBezTo>
                    <a:pt x="11" y="3"/>
                    <a:pt x="10" y="3"/>
                    <a:pt x="10" y="3"/>
                  </a:cubicBezTo>
                  <a:cubicBezTo>
                    <a:pt x="9" y="4"/>
                    <a:pt x="9" y="4"/>
                    <a:pt x="8" y="5"/>
                  </a:cubicBezTo>
                  <a:cubicBezTo>
                    <a:pt x="8" y="5"/>
                    <a:pt x="8" y="5"/>
                    <a:pt x="8" y="5"/>
                  </a:cubicBezTo>
                  <a:cubicBezTo>
                    <a:pt x="8" y="5"/>
                    <a:pt x="8" y="5"/>
                    <a:pt x="8" y="5"/>
                  </a:cubicBezTo>
                  <a:cubicBezTo>
                    <a:pt x="8" y="5"/>
                    <a:pt x="8" y="5"/>
                    <a:pt x="8" y="5"/>
                  </a:cubicBezTo>
                  <a:cubicBezTo>
                    <a:pt x="8" y="5"/>
                    <a:pt x="8" y="5"/>
                    <a:pt x="8" y="5"/>
                  </a:cubicBezTo>
                  <a:cubicBezTo>
                    <a:pt x="4" y="9"/>
                    <a:pt x="0" y="17"/>
                    <a:pt x="2" y="20"/>
                  </a:cubicBezTo>
                  <a:cubicBezTo>
                    <a:pt x="2" y="21"/>
                    <a:pt x="3" y="21"/>
                    <a:pt x="3" y="21"/>
                  </a:cubicBezTo>
                  <a:cubicBezTo>
                    <a:pt x="3" y="21"/>
                    <a:pt x="3" y="21"/>
                    <a:pt x="3" y="21"/>
                  </a:cubicBezTo>
                  <a:cubicBezTo>
                    <a:pt x="6" y="21"/>
                    <a:pt x="9" y="18"/>
                    <a:pt x="12" y="15"/>
                  </a:cubicBezTo>
                  <a:cubicBezTo>
                    <a:pt x="15" y="11"/>
                    <a:pt x="17" y="7"/>
                    <a:pt x="17" y="3"/>
                  </a:cubicBezTo>
                  <a:cubicBezTo>
                    <a:pt x="17" y="3"/>
                    <a:pt x="17" y="3"/>
                    <a:pt x="17" y="3"/>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4" name="Freeform 437"/>
            <p:cNvSpPr>
              <a:spLocks noEditPoints="1"/>
            </p:cNvSpPr>
            <p:nvPr/>
          </p:nvSpPr>
          <p:spPr bwMode="auto">
            <a:xfrm>
              <a:off x="1087" y="3753"/>
              <a:ext cx="76" cy="29"/>
            </a:xfrm>
            <a:custGeom>
              <a:avLst/>
              <a:gdLst>
                <a:gd name="T0" fmla="*/ 33 w 49"/>
                <a:gd name="T1" fmla="*/ 5 h 19"/>
                <a:gd name="T2" fmla="*/ 35 w 49"/>
                <a:gd name="T3" fmla="*/ 5 h 19"/>
                <a:gd name="T4" fmla="*/ 35 w 49"/>
                <a:gd name="T5" fmla="*/ 5 h 19"/>
                <a:gd name="T6" fmla="*/ 37 w 49"/>
                <a:gd name="T7" fmla="*/ 6 h 19"/>
                <a:gd name="T8" fmla="*/ 37 w 49"/>
                <a:gd name="T9" fmla="*/ 6 h 19"/>
                <a:gd name="T10" fmla="*/ 37 w 49"/>
                <a:gd name="T11" fmla="*/ 6 h 19"/>
                <a:gd name="T12" fmla="*/ 37 w 49"/>
                <a:gd name="T13" fmla="*/ 6 h 19"/>
                <a:gd name="T14" fmla="*/ 23 w 49"/>
                <a:gd name="T15" fmla="*/ 12 h 19"/>
                <a:gd name="T16" fmla="*/ 15 w 49"/>
                <a:gd name="T17" fmla="*/ 14 h 19"/>
                <a:gd name="T18" fmla="*/ 13 w 49"/>
                <a:gd name="T19" fmla="*/ 14 h 19"/>
                <a:gd name="T20" fmla="*/ 13 w 49"/>
                <a:gd name="T21" fmla="*/ 14 h 19"/>
                <a:gd name="T22" fmla="*/ 14 w 49"/>
                <a:gd name="T23" fmla="*/ 12 h 19"/>
                <a:gd name="T24" fmla="*/ 21 w 49"/>
                <a:gd name="T25" fmla="*/ 9 h 19"/>
                <a:gd name="T26" fmla="*/ 27 w 49"/>
                <a:gd name="T27" fmla="*/ 7 h 19"/>
                <a:gd name="T28" fmla="*/ 27 w 49"/>
                <a:gd name="T29" fmla="*/ 7 h 19"/>
                <a:gd name="T30" fmla="*/ 27 w 49"/>
                <a:gd name="T31" fmla="*/ 7 h 19"/>
                <a:gd name="T32" fmla="*/ 27 w 49"/>
                <a:gd name="T33" fmla="*/ 6 h 19"/>
                <a:gd name="T34" fmla="*/ 27 w 49"/>
                <a:gd name="T35" fmla="*/ 6 h 19"/>
                <a:gd name="T36" fmla="*/ 27 w 49"/>
                <a:gd name="T37" fmla="*/ 6 h 19"/>
                <a:gd name="T38" fmla="*/ 33 w 49"/>
                <a:gd name="T39" fmla="*/ 5 h 19"/>
                <a:gd name="T40" fmla="*/ 46 w 49"/>
                <a:gd name="T41" fmla="*/ 0 h 19"/>
                <a:gd name="T42" fmla="*/ 43 w 49"/>
                <a:gd name="T43" fmla="*/ 0 h 19"/>
                <a:gd name="T44" fmla="*/ 29 w 49"/>
                <a:gd name="T45" fmla="*/ 3 h 19"/>
                <a:gd name="T46" fmla="*/ 29 w 49"/>
                <a:gd name="T47" fmla="*/ 3 h 19"/>
                <a:gd name="T48" fmla="*/ 11 w 49"/>
                <a:gd name="T49" fmla="*/ 10 h 19"/>
                <a:gd name="T50" fmla="*/ 9 w 49"/>
                <a:gd name="T51" fmla="*/ 11 h 19"/>
                <a:gd name="T52" fmla="*/ 0 w 49"/>
                <a:gd name="T53" fmla="*/ 18 h 19"/>
                <a:gd name="T54" fmla="*/ 0 w 49"/>
                <a:gd name="T55" fmla="*/ 18 h 19"/>
                <a:gd name="T56" fmla="*/ 0 w 49"/>
                <a:gd name="T57" fmla="*/ 18 h 19"/>
                <a:gd name="T58" fmla="*/ 3 w 49"/>
                <a:gd name="T59" fmla="*/ 19 h 19"/>
                <a:gd name="T60" fmla="*/ 21 w 49"/>
                <a:gd name="T61" fmla="*/ 15 h 19"/>
                <a:gd name="T62" fmla="*/ 49 w 49"/>
                <a:gd name="T63" fmla="*/ 2 h 19"/>
                <a:gd name="T64" fmla="*/ 49 w 49"/>
                <a:gd name="T65" fmla="*/ 1 h 19"/>
                <a:gd name="T66" fmla="*/ 47 w 49"/>
                <a:gd name="T67" fmla="*/ 0 h 19"/>
                <a:gd name="T68" fmla="*/ 46 w 49"/>
                <a:gd name="T6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19">
                  <a:moveTo>
                    <a:pt x="33" y="5"/>
                  </a:moveTo>
                  <a:cubicBezTo>
                    <a:pt x="34" y="5"/>
                    <a:pt x="35" y="5"/>
                    <a:pt x="35" y="5"/>
                  </a:cubicBezTo>
                  <a:cubicBezTo>
                    <a:pt x="35" y="5"/>
                    <a:pt x="35" y="5"/>
                    <a:pt x="35" y="5"/>
                  </a:cubicBezTo>
                  <a:cubicBezTo>
                    <a:pt x="36" y="5"/>
                    <a:pt x="37" y="5"/>
                    <a:pt x="37" y="6"/>
                  </a:cubicBezTo>
                  <a:cubicBezTo>
                    <a:pt x="37" y="6"/>
                    <a:pt x="37" y="6"/>
                    <a:pt x="37" y="6"/>
                  </a:cubicBezTo>
                  <a:cubicBezTo>
                    <a:pt x="37" y="6"/>
                    <a:pt x="37" y="6"/>
                    <a:pt x="37" y="6"/>
                  </a:cubicBezTo>
                  <a:cubicBezTo>
                    <a:pt x="37" y="6"/>
                    <a:pt x="37" y="6"/>
                    <a:pt x="37" y="6"/>
                  </a:cubicBezTo>
                  <a:cubicBezTo>
                    <a:pt x="35" y="8"/>
                    <a:pt x="29" y="11"/>
                    <a:pt x="23" y="12"/>
                  </a:cubicBezTo>
                  <a:cubicBezTo>
                    <a:pt x="20" y="13"/>
                    <a:pt x="17" y="14"/>
                    <a:pt x="15" y="14"/>
                  </a:cubicBezTo>
                  <a:cubicBezTo>
                    <a:pt x="14" y="14"/>
                    <a:pt x="13" y="14"/>
                    <a:pt x="13" y="14"/>
                  </a:cubicBezTo>
                  <a:cubicBezTo>
                    <a:pt x="13" y="14"/>
                    <a:pt x="13" y="14"/>
                    <a:pt x="13" y="14"/>
                  </a:cubicBezTo>
                  <a:cubicBezTo>
                    <a:pt x="13" y="13"/>
                    <a:pt x="13" y="13"/>
                    <a:pt x="14" y="12"/>
                  </a:cubicBezTo>
                  <a:cubicBezTo>
                    <a:pt x="15" y="11"/>
                    <a:pt x="18" y="10"/>
                    <a:pt x="21" y="9"/>
                  </a:cubicBezTo>
                  <a:cubicBezTo>
                    <a:pt x="22" y="8"/>
                    <a:pt x="25" y="7"/>
                    <a:pt x="27" y="7"/>
                  </a:cubicBezTo>
                  <a:cubicBezTo>
                    <a:pt x="27" y="7"/>
                    <a:pt x="27" y="7"/>
                    <a:pt x="27" y="7"/>
                  </a:cubicBezTo>
                  <a:cubicBezTo>
                    <a:pt x="27" y="7"/>
                    <a:pt x="27" y="7"/>
                    <a:pt x="27" y="7"/>
                  </a:cubicBezTo>
                  <a:cubicBezTo>
                    <a:pt x="27" y="7"/>
                    <a:pt x="27" y="7"/>
                    <a:pt x="27" y="6"/>
                  </a:cubicBezTo>
                  <a:cubicBezTo>
                    <a:pt x="27" y="6"/>
                    <a:pt x="27" y="6"/>
                    <a:pt x="27" y="6"/>
                  </a:cubicBezTo>
                  <a:cubicBezTo>
                    <a:pt x="27" y="6"/>
                    <a:pt x="27" y="6"/>
                    <a:pt x="27" y="6"/>
                  </a:cubicBezTo>
                  <a:cubicBezTo>
                    <a:pt x="30" y="6"/>
                    <a:pt x="32" y="5"/>
                    <a:pt x="33" y="5"/>
                  </a:cubicBezTo>
                  <a:moveTo>
                    <a:pt x="46" y="0"/>
                  </a:moveTo>
                  <a:cubicBezTo>
                    <a:pt x="45" y="0"/>
                    <a:pt x="44" y="0"/>
                    <a:pt x="43" y="0"/>
                  </a:cubicBezTo>
                  <a:cubicBezTo>
                    <a:pt x="37" y="1"/>
                    <a:pt x="31" y="3"/>
                    <a:pt x="29" y="3"/>
                  </a:cubicBezTo>
                  <a:cubicBezTo>
                    <a:pt x="29" y="3"/>
                    <a:pt x="29" y="3"/>
                    <a:pt x="29" y="3"/>
                  </a:cubicBezTo>
                  <a:cubicBezTo>
                    <a:pt x="24" y="5"/>
                    <a:pt x="17" y="8"/>
                    <a:pt x="11" y="10"/>
                  </a:cubicBezTo>
                  <a:cubicBezTo>
                    <a:pt x="10" y="11"/>
                    <a:pt x="10" y="11"/>
                    <a:pt x="9" y="11"/>
                  </a:cubicBezTo>
                  <a:cubicBezTo>
                    <a:pt x="4" y="14"/>
                    <a:pt x="0" y="16"/>
                    <a:pt x="0" y="18"/>
                  </a:cubicBezTo>
                  <a:cubicBezTo>
                    <a:pt x="0" y="18"/>
                    <a:pt x="0" y="18"/>
                    <a:pt x="0" y="18"/>
                  </a:cubicBezTo>
                  <a:cubicBezTo>
                    <a:pt x="0" y="18"/>
                    <a:pt x="0" y="18"/>
                    <a:pt x="0" y="18"/>
                  </a:cubicBezTo>
                  <a:cubicBezTo>
                    <a:pt x="1" y="18"/>
                    <a:pt x="2" y="19"/>
                    <a:pt x="3" y="19"/>
                  </a:cubicBezTo>
                  <a:cubicBezTo>
                    <a:pt x="7" y="19"/>
                    <a:pt x="14" y="17"/>
                    <a:pt x="21" y="15"/>
                  </a:cubicBezTo>
                  <a:cubicBezTo>
                    <a:pt x="33" y="11"/>
                    <a:pt x="46" y="5"/>
                    <a:pt x="49" y="2"/>
                  </a:cubicBezTo>
                  <a:cubicBezTo>
                    <a:pt x="49" y="2"/>
                    <a:pt x="49" y="1"/>
                    <a:pt x="49" y="1"/>
                  </a:cubicBezTo>
                  <a:cubicBezTo>
                    <a:pt x="49" y="0"/>
                    <a:pt x="48" y="0"/>
                    <a:pt x="47" y="0"/>
                  </a:cubicBezTo>
                  <a:cubicBezTo>
                    <a:pt x="47" y="0"/>
                    <a:pt x="47" y="0"/>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5" name="Freeform 438"/>
            <p:cNvSpPr>
              <a:spLocks noEditPoints="1"/>
            </p:cNvSpPr>
            <p:nvPr/>
          </p:nvSpPr>
          <p:spPr bwMode="auto">
            <a:xfrm>
              <a:off x="1080" y="3750"/>
              <a:ext cx="89" cy="34"/>
            </a:xfrm>
            <a:custGeom>
              <a:avLst/>
              <a:gdLst>
                <a:gd name="T0" fmla="*/ 47 w 57"/>
                <a:gd name="T1" fmla="*/ 2 h 22"/>
                <a:gd name="T2" fmla="*/ 50 w 57"/>
                <a:gd name="T3" fmla="*/ 2 h 22"/>
                <a:gd name="T4" fmla="*/ 51 w 57"/>
                <a:gd name="T5" fmla="*/ 2 h 22"/>
                <a:gd name="T6" fmla="*/ 53 w 57"/>
                <a:gd name="T7" fmla="*/ 3 h 22"/>
                <a:gd name="T8" fmla="*/ 53 w 57"/>
                <a:gd name="T9" fmla="*/ 4 h 22"/>
                <a:gd name="T10" fmla="*/ 25 w 57"/>
                <a:gd name="T11" fmla="*/ 17 h 22"/>
                <a:gd name="T12" fmla="*/ 7 w 57"/>
                <a:gd name="T13" fmla="*/ 21 h 22"/>
                <a:gd name="T14" fmla="*/ 4 w 57"/>
                <a:gd name="T15" fmla="*/ 20 h 22"/>
                <a:gd name="T16" fmla="*/ 4 w 57"/>
                <a:gd name="T17" fmla="*/ 20 h 22"/>
                <a:gd name="T18" fmla="*/ 4 w 57"/>
                <a:gd name="T19" fmla="*/ 20 h 22"/>
                <a:gd name="T20" fmla="*/ 4 w 57"/>
                <a:gd name="T21" fmla="*/ 20 h 22"/>
                <a:gd name="T22" fmla="*/ 13 w 57"/>
                <a:gd name="T23" fmla="*/ 13 h 22"/>
                <a:gd name="T24" fmla="*/ 15 w 57"/>
                <a:gd name="T25" fmla="*/ 12 h 22"/>
                <a:gd name="T26" fmla="*/ 33 w 57"/>
                <a:gd name="T27" fmla="*/ 5 h 22"/>
                <a:gd name="T28" fmla="*/ 33 w 57"/>
                <a:gd name="T29" fmla="*/ 5 h 22"/>
                <a:gd name="T30" fmla="*/ 47 w 57"/>
                <a:gd name="T31" fmla="*/ 2 h 22"/>
                <a:gd name="T32" fmla="*/ 54 w 57"/>
                <a:gd name="T33" fmla="*/ 0 h 22"/>
                <a:gd name="T34" fmla="*/ 31 w 57"/>
                <a:gd name="T35" fmla="*/ 5 h 22"/>
                <a:gd name="T36" fmla="*/ 0 w 57"/>
                <a:gd name="T37" fmla="*/ 21 h 22"/>
                <a:gd name="T38" fmla="*/ 4 w 57"/>
                <a:gd name="T39" fmla="*/ 22 h 22"/>
                <a:gd name="T40" fmla="*/ 25 w 57"/>
                <a:gd name="T41" fmla="*/ 18 h 22"/>
                <a:gd name="T42" fmla="*/ 26 w 57"/>
                <a:gd name="T43" fmla="*/ 18 h 22"/>
                <a:gd name="T44" fmla="*/ 26 w 57"/>
                <a:gd name="T45" fmla="*/ 18 h 22"/>
                <a:gd name="T46" fmla="*/ 26 w 57"/>
                <a:gd name="T47" fmla="*/ 18 h 22"/>
                <a:gd name="T48" fmla="*/ 27 w 57"/>
                <a:gd name="T49" fmla="*/ 17 h 22"/>
                <a:gd name="T50" fmla="*/ 57 w 57"/>
                <a:gd name="T51" fmla="*/ 2 h 22"/>
                <a:gd name="T52" fmla="*/ 54 w 57"/>
                <a:gd name="T5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2">
                  <a:moveTo>
                    <a:pt x="47" y="2"/>
                  </a:moveTo>
                  <a:cubicBezTo>
                    <a:pt x="48" y="2"/>
                    <a:pt x="49" y="2"/>
                    <a:pt x="50" y="2"/>
                  </a:cubicBezTo>
                  <a:cubicBezTo>
                    <a:pt x="50" y="2"/>
                    <a:pt x="51" y="2"/>
                    <a:pt x="51" y="2"/>
                  </a:cubicBezTo>
                  <a:cubicBezTo>
                    <a:pt x="52" y="2"/>
                    <a:pt x="53" y="2"/>
                    <a:pt x="53" y="3"/>
                  </a:cubicBezTo>
                  <a:cubicBezTo>
                    <a:pt x="53" y="3"/>
                    <a:pt x="53" y="4"/>
                    <a:pt x="53" y="4"/>
                  </a:cubicBezTo>
                  <a:cubicBezTo>
                    <a:pt x="49" y="9"/>
                    <a:pt x="37" y="14"/>
                    <a:pt x="25" y="17"/>
                  </a:cubicBezTo>
                  <a:cubicBezTo>
                    <a:pt x="18" y="19"/>
                    <a:pt x="11" y="21"/>
                    <a:pt x="7" y="21"/>
                  </a:cubicBezTo>
                  <a:cubicBezTo>
                    <a:pt x="6" y="21"/>
                    <a:pt x="5" y="20"/>
                    <a:pt x="4" y="20"/>
                  </a:cubicBezTo>
                  <a:cubicBezTo>
                    <a:pt x="4" y="20"/>
                    <a:pt x="4" y="20"/>
                    <a:pt x="4" y="20"/>
                  </a:cubicBezTo>
                  <a:cubicBezTo>
                    <a:pt x="4" y="20"/>
                    <a:pt x="4" y="20"/>
                    <a:pt x="4" y="20"/>
                  </a:cubicBezTo>
                  <a:cubicBezTo>
                    <a:pt x="4" y="20"/>
                    <a:pt x="4" y="20"/>
                    <a:pt x="4" y="20"/>
                  </a:cubicBezTo>
                  <a:cubicBezTo>
                    <a:pt x="4" y="18"/>
                    <a:pt x="8" y="16"/>
                    <a:pt x="13" y="13"/>
                  </a:cubicBezTo>
                  <a:cubicBezTo>
                    <a:pt x="14" y="13"/>
                    <a:pt x="14" y="13"/>
                    <a:pt x="15" y="12"/>
                  </a:cubicBezTo>
                  <a:cubicBezTo>
                    <a:pt x="20" y="10"/>
                    <a:pt x="27" y="7"/>
                    <a:pt x="33" y="5"/>
                  </a:cubicBezTo>
                  <a:cubicBezTo>
                    <a:pt x="33" y="5"/>
                    <a:pt x="33" y="5"/>
                    <a:pt x="33" y="5"/>
                  </a:cubicBezTo>
                  <a:cubicBezTo>
                    <a:pt x="35" y="5"/>
                    <a:pt x="41" y="3"/>
                    <a:pt x="47" y="2"/>
                  </a:cubicBezTo>
                  <a:moveTo>
                    <a:pt x="54" y="0"/>
                  </a:moveTo>
                  <a:cubicBezTo>
                    <a:pt x="49" y="0"/>
                    <a:pt x="40" y="2"/>
                    <a:pt x="31" y="5"/>
                  </a:cubicBezTo>
                  <a:cubicBezTo>
                    <a:pt x="23" y="8"/>
                    <a:pt x="1" y="16"/>
                    <a:pt x="0" y="21"/>
                  </a:cubicBezTo>
                  <a:cubicBezTo>
                    <a:pt x="1" y="22"/>
                    <a:pt x="2" y="22"/>
                    <a:pt x="4" y="22"/>
                  </a:cubicBezTo>
                  <a:cubicBezTo>
                    <a:pt x="10" y="22"/>
                    <a:pt x="19" y="20"/>
                    <a:pt x="25" y="18"/>
                  </a:cubicBezTo>
                  <a:cubicBezTo>
                    <a:pt x="26" y="18"/>
                    <a:pt x="26" y="18"/>
                    <a:pt x="26" y="18"/>
                  </a:cubicBezTo>
                  <a:cubicBezTo>
                    <a:pt x="26" y="18"/>
                    <a:pt x="26" y="18"/>
                    <a:pt x="26" y="18"/>
                  </a:cubicBezTo>
                  <a:cubicBezTo>
                    <a:pt x="26" y="18"/>
                    <a:pt x="26" y="18"/>
                    <a:pt x="26" y="18"/>
                  </a:cubicBezTo>
                  <a:cubicBezTo>
                    <a:pt x="27" y="18"/>
                    <a:pt x="27" y="18"/>
                    <a:pt x="27" y="17"/>
                  </a:cubicBezTo>
                  <a:cubicBezTo>
                    <a:pt x="42" y="12"/>
                    <a:pt x="56" y="5"/>
                    <a:pt x="57" y="2"/>
                  </a:cubicBezTo>
                  <a:cubicBezTo>
                    <a:pt x="57" y="1"/>
                    <a:pt x="56"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6" name="Freeform 439"/>
            <p:cNvSpPr>
              <a:spLocks/>
            </p:cNvSpPr>
            <p:nvPr/>
          </p:nvSpPr>
          <p:spPr bwMode="auto">
            <a:xfrm>
              <a:off x="1113" y="3762"/>
              <a:ext cx="25" cy="11"/>
            </a:xfrm>
            <a:custGeom>
              <a:avLst/>
              <a:gdLst>
                <a:gd name="T0" fmla="*/ 15 w 16"/>
                <a:gd name="T1" fmla="*/ 0 h 7"/>
                <a:gd name="T2" fmla="*/ 14 w 16"/>
                <a:gd name="T3" fmla="*/ 0 h 7"/>
                <a:gd name="T4" fmla="*/ 9 w 16"/>
                <a:gd name="T5" fmla="*/ 1 h 7"/>
                <a:gd name="T6" fmla="*/ 9 w 16"/>
                <a:gd name="T7" fmla="*/ 2 h 7"/>
                <a:gd name="T8" fmla="*/ 9 w 16"/>
                <a:gd name="T9" fmla="*/ 2 h 7"/>
                <a:gd name="T10" fmla="*/ 9 w 16"/>
                <a:gd name="T11" fmla="*/ 2 h 7"/>
                <a:gd name="T12" fmla="*/ 4 w 16"/>
                <a:gd name="T13" fmla="*/ 4 h 7"/>
                <a:gd name="T14" fmla="*/ 2 w 16"/>
                <a:gd name="T15" fmla="*/ 4 h 7"/>
                <a:gd name="T16" fmla="*/ 0 w 16"/>
                <a:gd name="T17" fmla="*/ 6 h 7"/>
                <a:gd name="T18" fmla="*/ 0 w 16"/>
                <a:gd name="T19" fmla="*/ 6 h 7"/>
                <a:gd name="T20" fmla="*/ 1 w 16"/>
                <a:gd name="T21" fmla="*/ 7 h 7"/>
                <a:gd name="T22" fmla="*/ 5 w 16"/>
                <a:gd name="T23" fmla="*/ 6 h 7"/>
                <a:gd name="T24" fmla="*/ 15 w 16"/>
                <a:gd name="T25" fmla="*/ 1 h 7"/>
                <a:gd name="T26" fmla="*/ 16 w 16"/>
                <a:gd name="T27" fmla="*/ 1 h 7"/>
                <a:gd name="T28" fmla="*/ 15 w 16"/>
                <a:gd name="T29" fmla="*/ 0 h 7"/>
                <a:gd name="T30" fmla="*/ 15 w 16"/>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7">
                  <a:moveTo>
                    <a:pt x="15" y="0"/>
                  </a:moveTo>
                  <a:cubicBezTo>
                    <a:pt x="14" y="0"/>
                    <a:pt x="14" y="0"/>
                    <a:pt x="14" y="0"/>
                  </a:cubicBezTo>
                  <a:cubicBezTo>
                    <a:pt x="12" y="1"/>
                    <a:pt x="11" y="1"/>
                    <a:pt x="9" y="1"/>
                  </a:cubicBezTo>
                  <a:cubicBezTo>
                    <a:pt x="9" y="1"/>
                    <a:pt x="9" y="2"/>
                    <a:pt x="9" y="2"/>
                  </a:cubicBezTo>
                  <a:cubicBezTo>
                    <a:pt x="9" y="2"/>
                    <a:pt x="9" y="2"/>
                    <a:pt x="9" y="2"/>
                  </a:cubicBezTo>
                  <a:cubicBezTo>
                    <a:pt x="9" y="2"/>
                    <a:pt x="9" y="2"/>
                    <a:pt x="9" y="2"/>
                  </a:cubicBezTo>
                  <a:cubicBezTo>
                    <a:pt x="7" y="2"/>
                    <a:pt x="5" y="3"/>
                    <a:pt x="4" y="4"/>
                  </a:cubicBezTo>
                  <a:cubicBezTo>
                    <a:pt x="3" y="4"/>
                    <a:pt x="3" y="4"/>
                    <a:pt x="2" y="4"/>
                  </a:cubicBezTo>
                  <a:cubicBezTo>
                    <a:pt x="1" y="5"/>
                    <a:pt x="0" y="6"/>
                    <a:pt x="0" y="6"/>
                  </a:cubicBezTo>
                  <a:cubicBezTo>
                    <a:pt x="0" y="6"/>
                    <a:pt x="0" y="6"/>
                    <a:pt x="0" y="6"/>
                  </a:cubicBezTo>
                  <a:cubicBezTo>
                    <a:pt x="0" y="6"/>
                    <a:pt x="0" y="7"/>
                    <a:pt x="1" y="7"/>
                  </a:cubicBezTo>
                  <a:cubicBezTo>
                    <a:pt x="2" y="7"/>
                    <a:pt x="3" y="6"/>
                    <a:pt x="5" y="6"/>
                  </a:cubicBezTo>
                  <a:cubicBezTo>
                    <a:pt x="9" y="5"/>
                    <a:pt x="14" y="3"/>
                    <a:pt x="15" y="1"/>
                  </a:cubicBezTo>
                  <a:cubicBezTo>
                    <a:pt x="16" y="1"/>
                    <a:pt x="16" y="1"/>
                    <a:pt x="16" y="1"/>
                  </a:cubicBezTo>
                  <a:cubicBezTo>
                    <a:pt x="16" y="1"/>
                    <a:pt x="15" y="0"/>
                    <a:pt x="15" y="0"/>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7" name="Freeform 440"/>
            <p:cNvSpPr>
              <a:spLocks noEditPoints="1"/>
            </p:cNvSpPr>
            <p:nvPr/>
          </p:nvSpPr>
          <p:spPr bwMode="auto">
            <a:xfrm>
              <a:off x="1107" y="3761"/>
              <a:ext cx="37" cy="14"/>
            </a:xfrm>
            <a:custGeom>
              <a:avLst/>
              <a:gdLst>
                <a:gd name="T0" fmla="*/ 18 w 24"/>
                <a:gd name="T1" fmla="*/ 1 h 9"/>
                <a:gd name="T2" fmla="*/ 19 w 24"/>
                <a:gd name="T3" fmla="*/ 1 h 9"/>
                <a:gd name="T4" fmla="*/ 19 w 24"/>
                <a:gd name="T5" fmla="*/ 1 h 9"/>
                <a:gd name="T6" fmla="*/ 20 w 24"/>
                <a:gd name="T7" fmla="*/ 2 h 9"/>
                <a:gd name="T8" fmla="*/ 19 w 24"/>
                <a:gd name="T9" fmla="*/ 2 h 9"/>
                <a:gd name="T10" fmla="*/ 9 w 24"/>
                <a:gd name="T11" fmla="*/ 7 h 9"/>
                <a:gd name="T12" fmla="*/ 5 w 24"/>
                <a:gd name="T13" fmla="*/ 8 h 9"/>
                <a:gd name="T14" fmla="*/ 4 w 24"/>
                <a:gd name="T15" fmla="*/ 7 h 9"/>
                <a:gd name="T16" fmla="*/ 4 w 24"/>
                <a:gd name="T17" fmla="*/ 7 h 9"/>
                <a:gd name="T18" fmla="*/ 6 w 24"/>
                <a:gd name="T19" fmla="*/ 5 h 9"/>
                <a:gd name="T20" fmla="*/ 8 w 24"/>
                <a:gd name="T21" fmla="*/ 5 h 9"/>
                <a:gd name="T22" fmla="*/ 13 w 24"/>
                <a:gd name="T23" fmla="*/ 3 h 9"/>
                <a:gd name="T24" fmla="*/ 13 w 24"/>
                <a:gd name="T25" fmla="*/ 3 h 9"/>
                <a:gd name="T26" fmla="*/ 13 w 24"/>
                <a:gd name="T27" fmla="*/ 3 h 9"/>
                <a:gd name="T28" fmla="*/ 13 w 24"/>
                <a:gd name="T29" fmla="*/ 2 h 9"/>
                <a:gd name="T30" fmla="*/ 18 w 24"/>
                <a:gd name="T31" fmla="*/ 1 h 9"/>
                <a:gd name="T32" fmla="*/ 22 w 24"/>
                <a:gd name="T33" fmla="*/ 0 h 9"/>
                <a:gd name="T34" fmla="*/ 20 w 24"/>
                <a:gd name="T35" fmla="*/ 0 h 9"/>
                <a:gd name="T36" fmla="*/ 14 w 24"/>
                <a:gd name="T37" fmla="*/ 1 h 9"/>
                <a:gd name="T38" fmla="*/ 14 w 24"/>
                <a:gd name="T39" fmla="*/ 1 h 9"/>
                <a:gd name="T40" fmla="*/ 14 w 24"/>
                <a:gd name="T41" fmla="*/ 1 h 9"/>
                <a:gd name="T42" fmla="*/ 14 w 24"/>
                <a:gd name="T43" fmla="*/ 2 h 9"/>
                <a:gd name="T44" fmla="*/ 14 w 24"/>
                <a:gd name="T45" fmla="*/ 2 h 9"/>
                <a:gd name="T46" fmla="*/ 14 w 24"/>
                <a:gd name="T47" fmla="*/ 2 h 9"/>
                <a:gd name="T48" fmla="*/ 8 w 24"/>
                <a:gd name="T49" fmla="*/ 4 h 9"/>
                <a:gd name="T50" fmla="*/ 1 w 24"/>
                <a:gd name="T51" fmla="*/ 7 h 9"/>
                <a:gd name="T52" fmla="*/ 0 w 24"/>
                <a:gd name="T53" fmla="*/ 9 h 9"/>
                <a:gd name="T54" fmla="*/ 0 w 24"/>
                <a:gd name="T55" fmla="*/ 9 h 9"/>
                <a:gd name="T56" fmla="*/ 2 w 24"/>
                <a:gd name="T57" fmla="*/ 9 h 9"/>
                <a:gd name="T58" fmla="*/ 10 w 24"/>
                <a:gd name="T59" fmla="*/ 7 h 9"/>
                <a:gd name="T60" fmla="*/ 24 w 24"/>
                <a:gd name="T61" fmla="*/ 1 h 9"/>
                <a:gd name="T62" fmla="*/ 24 w 24"/>
                <a:gd name="T63" fmla="*/ 1 h 9"/>
                <a:gd name="T64" fmla="*/ 24 w 24"/>
                <a:gd name="T65" fmla="*/ 1 h 9"/>
                <a:gd name="T66" fmla="*/ 24 w 24"/>
                <a:gd name="T67" fmla="*/ 1 h 9"/>
                <a:gd name="T68" fmla="*/ 22 w 24"/>
                <a:gd name="T69" fmla="*/ 0 h 9"/>
                <a:gd name="T70" fmla="*/ 22 w 24"/>
                <a:gd name="T7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9">
                  <a:moveTo>
                    <a:pt x="18" y="1"/>
                  </a:moveTo>
                  <a:cubicBezTo>
                    <a:pt x="18" y="1"/>
                    <a:pt x="18" y="1"/>
                    <a:pt x="19" y="1"/>
                  </a:cubicBezTo>
                  <a:cubicBezTo>
                    <a:pt x="19" y="1"/>
                    <a:pt x="19" y="1"/>
                    <a:pt x="19" y="1"/>
                  </a:cubicBezTo>
                  <a:cubicBezTo>
                    <a:pt x="19" y="1"/>
                    <a:pt x="20" y="2"/>
                    <a:pt x="20" y="2"/>
                  </a:cubicBezTo>
                  <a:cubicBezTo>
                    <a:pt x="20" y="2"/>
                    <a:pt x="20" y="2"/>
                    <a:pt x="19" y="2"/>
                  </a:cubicBezTo>
                  <a:cubicBezTo>
                    <a:pt x="18" y="4"/>
                    <a:pt x="13" y="6"/>
                    <a:pt x="9" y="7"/>
                  </a:cubicBezTo>
                  <a:cubicBezTo>
                    <a:pt x="7" y="7"/>
                    <a:pt x="6" y="8"/>
                    <a:pt x="5" y="8"/>
                  </a:cubicBezTo>
                  <a:cubicBezTo>
                    <a:pt x="4" y="8"/>
                    <a:pt x="4" y="7"/>
                    <a:pt x="4" y="7"/>
                  </a:cubicBezTo>
                  <a:cubicBezTo>
                    <a:pt x="4" y="7"/>
                    <a:pt x="4" y="7"/>
                    <a:pt x="4" y="7"/>
                  </a:cubicBezTo>
                  <a:cubicBezTo>
                    <a:pt x="4" y="7"/>
                    <a:pt x="5" y="6"/>
                    <a:pt x="6" y="5"/>
                  </a:cubicBezTo>
                  <a:cubicBezTo>
                    <a:pt x="7" y="5"/>
                    <a:pt x="7" y="5"/>
                    <a:pt x="8" y="5"/>
                  </a:cubicBezTo>
                  <a:cubicBezTo>
                    <a:pt x="9" y="4"/>
                    <a:pt x="11" y="3"/>
                    <a:pt x="13" y="3"/>
                  </a:cubicBezTo>
                  <a:cubicBezTo>
                    <a:pt x="13" y="3"/>
                    <a:pt x="13" y="3"/>
                    <a:pt x="13" y="3"/>
                  </a:cubicBezTo>
                  <a:cubicBezTo>
                    <a:pt x="13" y="3"/>
                    <a:pt x="13" y="3"/>
                    <a:pt x="13" y="3"/>
                  </a:cubicBezTo>
                  <a:cubicBezTo>
                    <a:pt x="13" y="3"/>
                    <a:pt x="13" y="2"/>
                    <a:pt x="13" y="2"/>
                  </a:cubicBezTo>
                  <a:cubicBezTo>
                    <a:pt x="15" y="2"/>
                    <a:pt x="16" y="2"/>
                    <a:pt x="18" y="1"/>
                  </a:cubicBezTo>
                  <a:moveTo>
                    <a:pt x="22" y="0"/>
                  </a:moveTo>
                  <a:cubicBezTo>
                    <a:pt x="22" y="0"/>
                    <a:pt x="21" y="0"/>
                    <a:pt x="20" y="0"/>
                  </a:cubicBezTo>
                  <a:cubicBezTo>
                    <a:pt x="19" y="0"/>
                    <a:pt x="17"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2" y="2"/>
                    <a:pt x="10" y="3"/>
                    <a:pt x="8" y="4"/>
                  </a:cubicBezTo>
                  <a:cubicBezTo>
                    <a:pt x="5" y="5"/>
                    <a:pt x="2" y="6"/>
                    <a:pt x="1" y="7"/>
                  </a:cubicBezTo>
                  <a:cubicBezTo>
                    <a:pt x="0" y="8"/>
                    <a:pt x="0" y="8"/>
                    <a:pt x="0" y="9"/>
                  </a:cubicBezTo>
                  <a:cubicBezTo>
                    <a:pt x="0" y="9"/>
                    <a:pt x="0" y="9"/>
                    <a:pt x="0" y="9"/>
                  </a:cubicBezTo>
                  <a:cubicBezTo>
                    <a:pt x="0" y="9"/>
                    <a:pt x="1" y="9"/>
                    <a:pt x="2" y="9"/>
                  </a:cubicBezTo>
                  <a:cubicBezTo>
                    <a:pt x="4" y="9"/>
                    <a:pt x="7" y="8"/>
                    <a:pt x="10" y="7"/>
                  </a:cubicBezTo>
                  <a:cubicBezTo>
                    <a:pt x="16" y="5"/>
                    <a:pt x="22" y="2"/>
                    <a:pt x="24" y="1"/>
                  </a:cubicBezTo>
                  <a:cubicBezTo>
                    <a:pt x="24" y="1"/>
                    <a:pt x="24" y="1"/>
                    <a:pt x="24" y="1"/>
                  </a:cubicBezTo>
                  <a:cubicBezTo>
                    <a:pt x="24" y="1"/>
                    <a:pt x="24" y="1"/>
                    <a:pt x="24" y="1"/>
                  </a:cubicBezTo>
                  <a:cubicBezTo>
                    <a:pt x="24" y="1"/>
                    <a:pt x="24" y="1"/>
                    <a:pt x="24" y="1"/>
                  </a:cubicBezTo>
                  <a:cubicBezTo>
                    <a:pt x="24" y="0"/>
                    <a:pt x="23" y="0"/>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8" name="Freeform 441"/>
            <p:cNvSpPr>
              <a:spLocks noEditPoints="1"/>
            </p:cNvSpPr>
            <p:nvPr/>
          </p:nvSpPr>
          <p:spPr bwMode="auto">
            <a:xfrm>
              <a:off x="1820" y="3239"/>
              <a:ext cx="51" cy="62"/>
            </a:xfrm>
            <a:custGeom>
              <a:avLst/>
              <a:gdLst>
                <a:gd name="T0" fmla="*/ 18 w 33"/>
                <a:gd name="T1" fmla="*/ 16 h 40"/>
                <a:gd name="T2" fmla="*/ 24 w 33"/>
                <a:gd name="T3" fmla="*/ 11 h 40"/>
                <a:gd name="T4" fmla="*/ 25 w 33"/>
                <a:gd name="T5" fmla="*/ 11 h 40"/>
                <a:gd name="T6" fmla="*/ 25 w 33"/>
                <a:gd name="T7" fmla="*/ 11 h 40"/>
                <a:gd name="T8" fmla="*/ 25 w 33"/>
                <a:gd name="T9" fmla="*/ 12 h 40"/>
                <a:gd name="T10" fmla="*/ 25 w 33"/>
                <a:gd name="T11" fmla="*/ 12 h 40"/>
                <a:gd name="T12" fmla="*/ 25 w 33"/>
                <a:gd name="T13" fmla="*/ 12 h 40"/>
                <a:gd name="T14" fmla="*/ 24 w 33"/>
                <a:gd name="T15" fmla="*/ 13 h 40"/>
                <a:gd name="T16" fmla="*/ 15 w 33"/>
                <a:gd name="T17" fmla="*/ 25 h 40"/>
                <a:gd name="T18" fmla="*/ 9 w 33"/>
                <a:gd name="T19" fmla="*/ 30 h 40"/>
                <a:gd name="T20" fmla="*/ 9 w 33"/>
                <a:gd name="T21" fmla="*/ 30 h 40"/>
                <a:gd name="T22" fmla="*/ 9 w 33"/>
                <a:gd name="T23" fmla="*/ 30 h 40"/>
                <a:gd name="T24" fmla="*/ 18 w 33"/>
                <a:gd name="T25" fmla="*/ 16 h 40"/>
                <a:gd name="T26" fmla="*/ 18 w 33"/>
                <a:gd name="T27" fmla="*/ 16 h 40"/>
                <a:gd name="T28" fmla="*/ 18 w 33"/>
                <a:gd name="T29" fmla="*/ 16 h 40"/>
                <a:gd name="T30" fmla="*/ 32 w 33"/>
                <a:gd name="T31" fmla="*/ 0 h 40"/>
                <a:gd name="T32" fmla="*/ 31 w 33"/>
                <a:gd name="T33" fmla="*/ 0 h 40"/>
                <a:gd name="T34" fmla="*/ 19 w 33"/>
                <a:gd name="T35" fmla="*/ 11 h 40"/>
                <a:gd name="T36" fmla="*/ 0 w 33"/>
                <a:gd name="T37" fmla="*/ 40 h 40"/>
                <a:gd name="T38" fmla="*/ 1 w 33"/>
                <a:gd name="T39" fmla="*/ 40 h 40"/>
                <a:gd name="T40" fmla="*/ 2 w 33"/>
                <a:gd name="T41" fmla="*/ 40 h 40"/>
                <a:gd name="T42" fmla="*/ 15 w 33"/>
                <a:gd name="T43" fmla="*/ 29 h 40"/>
                <a:gd name="T44" fmla="*/ 29 w 33"/>
                <a:gd name="T45" fmla="*/ 10 h 40"/>
                <a:gd name="T46" fmla="*/ 32 w 33"/>
                <a:gd name="T47" fmla="*/ 5 h 40"/>
                <a:gd name="T48" fmla="*/ 33 w 33"/>
                <a:gd name="T49" fmla="*/ 2 h 40"/>
                <a:gd name="T50" fmla="*/ 33 w 33"/>
                <a:gd name="T51" fmla="*/ 2 h 40"/>
                <a:gd name="T52" fmla="*/ 33 w 33"/>
                <a:gd name="T53" fmla="*/ 1 h 40"/>
                <a:gd name="T54" fmla="*/ 32 w 33"/>
                <a:gd name="T5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 h="40">
                  <a:moveTo>
                    <a:pt x="18" y="16"/>
                  </a:moveTo>
                  <a:cubicBezTo>
                    <a:pt x="21" y="13"/>
                    <a:pt x="23" y="11"/>
                    <a:pt x="24" y="11"/>
                  </a:cubicBezTo>
                  <a:cubicBezTo>
                    <a:pt x="24" y="11"/>
                    <a:pt x="25" y="11"/>
                    <a:pt x="25" y="11"/>
                  </a:cubicBezTo>
                  <a:cubicBezTo>
                    <a:pt x="25" y="11"/>
                    <a:pt x="25" y="11"/>
                    <a:pt x="25" y="11"/>
                  </a:cubicBezTo>
                  <a:cubicBezTo>
                    <a:pt x="25" y="11"/>
                    <a:pt x="25" y="11"/>
                    <a:pt x="25" y="12"/>
                  </a:cubicBezTo>
                  <a:cubicBezTo>
                    <a:pt x="25" y="12"/>
                    <a:pt x="25" y="12"/>
                    <a:pt x="25" y="12"/>
                  </a:cubicBezTo>
                  <a:cubicBezTo>
                    <a:pt x="25" y="12"/>
                    <a:pt x="25" y="12"/>
                    <a:pt x="25" y="12"/>
                  </a:cubicBezTo>
                  <a:cubicBezTo>
                    <a:pt x="25" y="12"/>
                    <a:pt x="24" y="12"/>
                    <a:pt x="24" y="13"/>
                  </a:cubicBezTo>
                  <a:cubicBezTo>
                    <a:pt x="23" y="16"/>
                    <a:pt x="19" y="21"/>
                    <a:pt x="15" y="25"/>
                  </a:cubicBezTo>
                  <a:cubicBezTo>
                    <a:pt x="13" y="28"/>
                    <a:pt x="11" y="30"/>
                    <a:pt x="9" y="30"/>
                  </a:cubicBezTo>
                  <a:cubicBezTo>
                    <a:pt x="9" y="30"/>
                    <a:pt x="9" y="30"/>
                    <a:pt x="9" y="30"/>
                  </a:cubicBezTo>
                  <a:cubicBezTo>
                    <a:pt x="9" y="30"/>
                    <a:pt x="9" y="30"/>
                    <a:pt x="9" y="30"/>
                  </a:cubicBezTo>
                  <a:cubicBezTo>
                    <a:pt x="8" y="29"/>
                    <a:pt x="13" y="22"/>
                    <a:pt x="18" y="16"/>
                  </a:cubicBezTo>
                  <a:cubicBezTo>
                    <a:pt x="18" y="16"/>
                    <a:pt x="18" y="16"/>
                    <a:pt x="18" y="16"/>
                  </a:cubicBezTo>
                  <a:cubicBezTo>
                    <a:pt x="18" y="16"/>
                    <a:pt x="18" y="16"/>
                    <a:pt x="18" y="16"/>
                  </a:cubicBezTo>
                  <a:moveTo>
                    <a:pt x="32" y="0"/>
                  </a:moveTo>
                  <a:cubicBezTo>
                    <a:pt x="32" y="0"/>
                    <a:pt x="32" y="0"/>
                    <a:pt x="31" y="0"/>
                  </a:cubicBezTo>
                  <a:cubicBezTo>
                    <a:pt x="30" y="1"/>
                    <a:pt x="26" y="4"/>
                    <a:pt x="19" y="11"/>
                  </a:cubicBezTo>
                  <a:cubicBezTo>
                    <a:pt x="11" y="19"/>
                    <a:pt x="0" y="34"/>
                    <a:pt x="0" y="40"/>
                  </a:cubicBezTo>
                  <a:cubicBezTo>
                    <a:pt x="0" y="40"/>
                    <a:pt x="1" y="40"/>
                    <a:pt x="1" y="40"/>
                  </a:cubicBezTo>
                  <a:cubicBezTo>
                    <a:pt x="1" y="40"/>
                    <a:pt x="1" y="40"/>
                    <a:pt x="2" y="40"/>
                  </a:cubicBezTo>
                  <a:cubicBezTo>
                    <a:pt x="4" y="40"/>
                    <a:pt x="9" y="35"/>
                    <a:pt x="15" y="29"/>
                  </a:cubicBezTo>
                  <a:cubicBezTo>
                    <a:pt x="20" y="23"/>
                    <a:pt x="26" y="16"/>
                    <a:pt x="29" y="10"/>
                  </a:cubicBezTo>
                  <a:cubicBezTo>
                    <a:pt x="31" y="8"/>
                    <a:pt x="31" y="6"/>
                    <a:pt x="32" y="5"/>
                  </a:cubicBezTo>
                  <a:cubicBezTo>
                    <a:pt x="32" y="4"/>
                    <a:pt x="33" y="3"/>
                    <a:pt x="33" y="2"/>
                  </a:cubicBezTo>
                  <a:cubicBezTo>
                    <a:pt x="33" y="2"/>
                    <a:pt x="33" y="2"/>
                    <a:pt x="33" y="2"/>
                  </a:cubicBezTo>
                  <a:cubicBezTo>
                    <a:pt x="33" y="1"/>
                    <a:pt x="33" y="1"/>
                    <a:pt x="33" y="1"/>
                  </a:cubicBezTo>
                  <a:cubicBezTo>
                    <a:pt x="33" y="1"/>
                    <a:pt x="33"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9" name="Freeform 442"/>
            <p:cNvSpPr>
              <a:spLocks noEditPoints="1"/>
            </p:cNvSpPr>
            <p:nvPr/>
          </p:nvSpPr>
          <p:spPr bwMode="auto">
            <a:xfrm>
              <a:off x="1815" y="3234"/>
              <a:ext cx="59" cy="73"/>
            </a:xfrm>
            <a:custGeom>
              <a:avLst/>
              <a:gdLst>
                <a:gd name="T0" fmla="*/ 4 w 38"/>
                <a:gd name="T1" fmla="*/ 44 h 47"/>
                <a:gd name="T2" fmla="*/ 3 w 38"/>
                <a:gd name="T3" fmla="*/ 43 h 47"/>
                <a:gd name="T4" fmla="*/ 22 w 38"/>
                <a:gd name="T5" fmla="*/ 14 h 47"/>
                <a:gd name="T6" fmla="*/ 35 w 38"/>
                <a:gd name="T7" fmla="*/ 3 h 47"/>
                <a:gd name="T8" fmla="*/ 36 w 38"/>
                <a:gd name="T9" fmla="*/ 4 h 47"/>
                <a:gd name="T10" fmla="*/ 36 w 38"/>
                <a:gd name="T11" fmla="*/ 4 h 47"/>
                <a:gd name="T12" fmla="*/ 36 w 38"/>
                <a:gd name="T13" fmla="*/ 5 h 47"/>
                <a:gd name="T14" fmla="*/ 36 w 38"/>
                <a:gd name="T15" fmla="*/ 5 h 47"/>
                <a:gd name="T16" fmla="*/ 36 w 38"/>
                <a:gd name="T17" fmla="*/ 5 h 47"/>
                <a:gd name="T18" fmla="*/ 35 w 38"/>
                <a:gd name="T19" fmla="*/ 8 h 47"/>
                <a:gd name="T20" fmla="*/ 18 w 38"/>
                <a:gd name="T21" fmla="*/ 32 h 47"/>
                <a:gd name="T22" fmla="*/ 5 w 38"/>
                <a:gd name="T23" fmla="*/ 43 h 47"/>
                <a:gd name="T24" fmla="*/ 4 w 38"/>
                <a:gd name="T25" fmla="*/ 44 h 47"/>
                <a:gd name="T26" fmla="*/ 37 w 38"/>
                <a:gd name="T27" fmla="*/ 0 h 47"/>
                <a:gd name="T28" fmla="*/ 21 w 38"/>
                <a:gd name="T29" fmla="*/ 14 h 47"/>
                <a:gd name="T30" fmla="*/ 21 w 38"/>
                <a:gd name="T31" fmla="*/ 14 h 47"/>
                <a:gd name="T32" fmla="*/ 20 w 38"/>
                <a:gd name="T33" fmla="*/ 15 h 47"/>
                <a:gd name="T34" fmla="*/ 0 w 38"/>
                <a:gd name="T35" fmla="*/ 45 h 47"/>
                <a:gd name="T36" fmla="*/ 0 w 38"/>
                <a:gd name="T37" fmla="*/ 45 h 47"/>
                <a:gd name="T38" fmla="*/ 0 w 38"/>
                <a:gd name="T39" fmla="*/ 45 h 47"/>
                <a:gd name="T40" fmla="*/ 1 w 38"/>
                <a:gd name="T41" fmla="*/ 47 h 47"/>
                <a:gd name="T42" fmla="*/ 8 w 38"/>
                <a:gd name="T43" fmla="*/ 43 h 47"/>
                <a:gd name="T44" fmla="*/ 38 w 38"/>
                <a:gd name="T45" fmla="*/ 1 h 47"/>
                <a:gd name="T46" fmla="*/ 37 w 38"/>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47">
                  <a:moveTo>
                    <a:pt x="4" y="44"/>
                  </a:moveTo>
                  <a:cubicBezTo>
                    <a:pt x="4" y="44"/>
                    <a:pt x="3" y="43"/>
                    <a:pt x="3" y="43"/>
                  </a:cubicBezTo>
                  <a:cubicBezTo>
                    <a:pt x="2" y="40"/>
                    <a:pt x="11" y="26"/>
                    <a:pt x="22" y="14"/>
                  </a:cubicBezTo>
                  <a:cubicBezTo>
                    <a:pt x="28" y="7"/>
                    <a:pt x="33" y="3"/>
                    <a:pt x="35" y="3"/>
                  </a:cubicBezTo>
                  <a:cubicBezTo>
                    <a:pt x="36" y="3"/>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6"/>
                    <a:pt x="35" y="7"/>
                    <a:pt x="35" y="8"/>
                  </a:cubicBezTo>
                  <a:cubicBezTo>
                    <a:pt x="32" y="15"/>
                    <a:pt x="25" y="25"/>
                    <a:pt x="18" y="32"/>
                  </a:cubicBezTo>
                  <a:cubicBezTo>
                    <a:pt x="12" y="38"/>
                    <a:pt x="7" y="43"/>
                    <a:pt x="5" y="43"/>
                  </a:cubicBezTo>
                  <a:cubicBezTo>
                    <a:pt x="4" y="43"/>
                    <a:pt x="4" y="44"/>
                    <a:pt x="4" y="44"/>
                  </a:cubicBezTo>
                  <a:moveTo>
                    <a:pt x="37" y="0"/>
                  </a:moveTo>
                  <a:cubicBezTo>
                    <a:pt x="34" y="0"/>
                    <a:pt x="26" y="8"/>
                    <a:pt x="21" y="14"/>
                  </a:cubicBezTo>
                  <a:cubicBezTo>
                    <a:pt x="21" y="14"/>
                    <a:pt x="21" y="14"/>
                    <a:pt x="21" y="14"/>
                  </a:cubicBezTo>
                  <a:cubicBezTo>
                    <a:pt x="21" y="14"/>
                    <a:pt x="20" y="15"/>
                    <a:pt x="20" y="15"/>
                  </a:cubicBezTo>
                  <a:cubicBezTo>
                    <a:pt x="10" y="26"/>
                    <a:pt x="1" y="40"/>
                    <a:pt x="0" y="45"/>
                  </a:cubicBezTo>
                  <a:cubicBezTo>
                    <a:pt x="0" y="45"/>
                    <a:pt x="0" y="45"/>
                    <a:pt x="0" y="45"/>
                  </a:cubicBezTo>
                  <a:cubicBezTo>
                    <a:pt x="0" y="45"/>
                    <a:pt x="0" y="45"/>
                    <a:pt x="0" y="45"/>
                  </a:cubicBezTo>
                  <a:cubicBezTo>
                    <a:pt x="0" y="46"/>
                    <a:pt x="1" y="47"/>
                    <a:pt x="1" y="47"/>
                  </a:cubicBezTo>
                  <a:cubicBezTo>
                    <a:pt x="3" y="47"/>
                    <a:pt x="6" y="44"/>
                    <a:pt x="8" y="43"/>
                  </a:cubicBezTo>
                  <a:cubicBezTo>
                    <a:pt x="20" y="33"/>
                    <a:pt x="38" y="9"/>
                    <a:pt x="38" y="1"/>
                  </a:cubicBezTo>
                  <a:cubicBezTo>
                    <a:pt x="38" y="0"/>
                    <a:pt x="38" y="0"/>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0" name="Freeform 443"/>
            <p:cNvSpPr>
              <a:spLocks/>
            </p:cNvSpPr>
            <p:nvPr/>
          </p:nvSpPr>
          <p:spPr bwMode="auto">
            <a:xfrm>
              <a:off x="1837" y="3261"/>
              <a:ext cx="17" cy="20"/>
            </a:xfrm>
            <a:custGeom>
              <a:avLst/>
              <a:gdLst>
                <a:gd name="T0" fmla="*/ 11 w 11"/>
                <a:gd name="T1" fmla="*/ 0 h 13"/>
                <a:gd name="T2" fmla="*/ 7 w 11"/>
                <a:gd name="T3" fmla="*/ 3 h 13"/>
                <a:gd name="T4" fmla="*/ 0 w 11"/>
                <a:gd name="T5" fmla="*/ 13 h 13"/>
                <a:gd name="T6" fmla="*/ 0 w 11"/>
                <a:gd name="T7" fmla="*/ 13 h 13"/>
                <a:gd name="T8" fmla="*/ 1 w 11"/>
                <a:gd name="T9" fmla="*/ 13 h 13"/>
                <a:gd name="T10" fmla="*/ 3 w 11"/>
                <a:gd name="T11" fmla="*/ 11 h 13"/>
                <a:gd name="T12" fmla="*/ 11 w 11"/>
                <a:gd name="T13" fmla="*/ 2 h 13"/>
                <a:gd name="T14" fmla="*/ 11 w 11"/>
                <a:gd name="T15" fmla="*/ 1 h 13"/>
                <a:gd name="T16" fmla="*/ 11 w 11"/>
                <a:gd name="T17" fmla="*/ 0 h 13"/>
                <a:gd name="T18" fmla="*/ 11 w 11"/>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3">
                  <a:moveTo>
                    <a:pt x="11" y="0"/>
                  </a:moveTo>
                  <a:cubicBezTo>
                    <a:pt x="10" y="0"/>
                    <a:pt x="9" y="1"/>
                    <a:pt x="7" y="3"/>
                  </a:cubicBezTo>
                  <a:cubicBezTo>
                    <a:pt x="4" y="6"/>
                    <a:pt x="1" y="10"/>
                    <a:pt x="0" y="13"/>
                  </a:cubicBezTo>
                  <a:cubicBezTo>
                    <a:pt x="0" y="13"/>
                    <a:pt x="0" y="13"/>
                    <a:pt x="0" y="13"/>
                  </a:cubicBezTo>
                  <a:cubicBezTo>
                    <a:pt x="1" y="13"/>
                    <a:pt x="1" y="13"/>
                    <a:pt x="1" y="13"/>
                  </a:cubicBezTo>
                  <a:cubicBezTo>
                    <a:pt x="1" y="13"/>
                    <a:pt x="2" y="12"/>
                    <a:pt x="3" y="11"/>
                  </a:cubicBezTo>
                  <a:cubicBezTo>
                    <a:pt x="6" y="9"/>
                    <a:pt x="9" y="4"/>
                    <a:pt x="11" y="2"/>
                  </a:cubicBezTo>
                  <a:cubicBezTo>
                    <a:pt x="11" y="1"/>
                    <a:pt x="11" y="1"/>
                    <a:pt x="11" y="1"/>
                  </a:cubicBezTo>
                  <a:cubicBezTo>
                    <a:pt x="11" y="0"/>
                    <a:pt x="11"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1" name="Freeform 444"/>
            <p:cNvSpPr>
              <a:spLocks noEditPoints="1"/>
            </p:cNvSpPr>
            <p:nvPr/>
          </p:nvSpPr>
          <p:spPr bwMode="auto">
            <a:xfrm>
              <a:off x="1834" y="3256"/>
              <a:ext cx="24" cy="30"/>
            </a:xfrm>
            <a:custGeom>
              <a:avLst/>
              <a:gdLst>
                <a:gd name="T0" fmla="*/ 2 w 16"/>
                <a:gd name="T1" fmla="*/ 16 h 19"/>
                <a:gd name="T2" fmla="*/ 2 w 16"/>
                <a:gd name="T3" fmla="*/ 16 h 19"/>
                <a:gd name="T4" fmla="*/ 9 w 16"/>
                <a:gd name="T5" fmla="*/ 6 h 19"/>
                <a:gd name="T6" fmla="*/ 13 w 16"/>
                <a:gd name="T7" fmla="*/ 3 h 19"/>
                <a:gd name="T8" fmla="*/ 13 w 16"/>
                <a:gd name="T9" fmla="*/ 3 h 19"/>
                <a:gd name="T10" fmla="*/ 13 w 16"/>
                <a:gd name="T11" fmla="*/ 3 h 19"/>
                <a:gd name="T12" fmla="*/ 13 w 16"/>
                <a:gd name="T13" fmla="*/ 4 h 19"/>
                <a:gd name="T14" fmla="*/ 13 w 16"/>
                <a:gd name="T15" fmla="*/ 5 h 19"/>
                <a:gd name="T16" fmla="*/ 5 w 16"/>
                <a:gd name="T17" fmla="*/ 14 h 19"/>
                <a:gd name="T18" fmla="*/ 3 w 16"/>
                <a:gd name="T19" fmla="*/ 16 h 19"/>
                <a:gd name="T20" fmla="*/ 2 w 16"/>
                <a:gd name="T21" fmla="*/ 16 h 19"/>
                <a:gd name="T22" fmla="*/ 15 w 16"/>
                <a:gd name="T23" fmla="*/ 0 h 19"/>
                <a:gd name="T24" fmla="*/ 15 w 16"/>
                <a:gd name="T25" fmla="*/ 0 h 19"/>
                <a:gd name="T26" fmla="*/ 9 w 16"/>
                <a:gd name="T27" fmla="*/ 5 h 19"/>
                <a:gd name="T28" fmla="*/ 9 w 16"/>
                <a:gd name="T29" fmla="*/ 5 h 19"/>
                <a:gd name="T30" fmla="*/ 9 w 16"/>
                <a:gd name="T31" fmla="*/ 5 h 19"/>
                <a:gd name="T32" fmla="*/ 0 w 16"/>
                <a:gd name="T33" fmla="*/ 19 h 19"/>
                <a:gd name="T34" fmla="*/ 0 w 16"/>
                <a:gd name="T35" fmla="*/ 19 h 19"/>
                <a:gd name="T36" fmla="*/ 0 w 16"/>
                <a:gd name="T37" fmla="*/ 19 h 19"/>
                <a:gd name="T38" fmla="*/ 6 w 16"/>
                <a:gd name="T39" fmla="*/ 14 h 19"/>
                <a:gd name="T40" fmla="*/ 14 w 16"/>
                <a:gd name="T41" fmla="*/ 4 h 19"/>
                <a:gd name="T42" fmla="*/ 15 w 16"/>
                <a:gd name="T43" fmla="*/ 2 h 19"/>
                <a:gd name="T44" fmla="*/ 16 w 16"/>
                <a:gd name="T45" fmla="*/ 1 h 19"/>
                <a:gd name="T46" fmla="*/ 16 w 16"/>
                <a:gd name="T47" fmla="*/ 1 h 19"/>
                <a:gd name="T48" fmla="*/ 16 w 16"/>
                <a:gd name="T49" fmla="*/ 0 h 19"/>
                <a:gd name="T50" fmla="*/ 15 w 16"/>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9">
                  <a:moveTo>
                    <a:pt x="2" y="16"/>
                  </a:moveTo>
                  <a:cubicBezTo>
                    <a:pt x="2" y="16"/>
                    <a:pt x="2" y="16"/>
                    <a:pt x="2" y="16"/>
                  </a:cubicBezTo>
                  <a:cubicBezTo>
                    <a:pt x="2" y="15"/>
                    <a:pt x="5" y="10"/>
                    <a:pt x="9" y="6"/>
                  </a:cubicBezTo>
                  <a:cubicBezTo>
                    <a:pt x="11" y="4"/>
                    <a:pt x="12" y="3"/>
                    <a:pt x="13" y="3"/>
                  </a:cubicBezTo>
                  <a:cubicBezTo>
                    <a:pt x="13" y="3"/>
                    <a:pt x="13" y="3"/>
                    <a:pt x="13" y="3"/>
                  </a:cubicBezTo>
                  <a:cubicBezTo>
                    <a:pt x="13" y="3"/>
                    <a:pt x="13" y="3"/>
                    <a:pt x="13" y="3"/>
                  </a:cubicBezTo>
                  <a:cubicBezTo>
                    <a:pt x="13" y="4"/>
                    <a:pt x="13" y="4"/>
                    <a:pt x="13" y="4"/>
                  </a:cubicBezTo>
                  <a:cubicBezTo>
                    <a:pt x="13" y="4"/>
                    <a:pt x="13" y="4"/>
                    <a:pt x="13" y="5"/>
                  </a:cubicBezTo>
                  <a:cubicBezTo>
                    <a:pt x="11" y="8"/>
                    <a:pt x="8" y="12"/>
                    <a:pt x="5" y="14"/>
                  </a:cubicBezTo>
                  <a:cubicBezTo>
                    <a:pt x="4" y="15"/>
                    <a:pt x="3" y="16"/>
                    <a:pt x="3" y="16"/>
                  </a:cubicBezTo>
                  <a:cubicBezTo>
                    <a:pt x="3" y="16"/>
                    <a:pt x="3" y="16"/>
                    <a:pt x="2" y="16"/>
                  </a:cubicBezTo>
                  <a:moveTo>
                    <a:pt x="15" y="0"/>
                  </a:moveTo>
                  <a:cubicBezTo>
                    <a:pt x="15" y="0"/>
                    <a:pt x="15" y="0"/>
                    <a:pt x="15" y="0"/>
                  </a:cubicBezTo>
                  <a:cubicBezTo>
                    <a:pt x="14" y="0"/>
                    <a:pt x="12" y="2"/>
                    <a:pt x="9" y="5"/>
                  </a:cubicBezTo>
                  <a:cubicBezTo>
                    <a:pt x="9" y="5"/>
                    <a:pt x="9" y="5"/>
                    <a:pt x="9" y="5"/>
                  </a:cubicBezTo>
                  <a:cubicBezTo>
                    <a:pt x="9" y="5"/>
                    <a:pt x="9" y="5"/>
                    <a:pt x="9" y="5"/>
                  </a:cubicBezTo>
                  <a:cubicBezTo>
                    <a:pt x="5" y="9"/>
                    <a:pt x="0" y="16"/>
                    <a:pt x="0" y="19"/>
                  </a:cubicBezTo>
                  <a:cubicBezTo>
                    <a:pt x="0" y="19"/>
                    <a:pt x="0" y="19"/>
                    <a:pt x="0" y="19"/>
                  </a:cubicBezTo>
                  <a:cubicBezTo>
                    <a:pt x="0" y="19"/>
                    <a:pt x="0" y="19"/>
                    <a:pt x="0" y="19"/>
                  </a:cubicBezTo>
                  <a:cubicBezTo>
                    <a:pt x="2" y="19"/>
                    <a:pt x="4" y="17"/>
                    <a:pt x="6" y="14"/>
                  </a:cubicBezTo>
                  <a:cubicBezTo>
                    <a:pt x="9" y="11"/>
                    <a:pt x="12" y="8"/>
                    <a:pt x="14" y="4"/>
                  </a:cubicBezTo>
                  <a:cubicBezTo>
                    <a:pt x="15" y="3"/>
                    <a:pt x="15" y="3"/>
                    <a:pt x="15" y="2"/>
                  </a:cubicBezTo>
                  <a:cubicBezTo>
                    <a:pt x="15" y="1"/>
                    <a:pt x="16" y="1"/>
                    <a:pt x="16" y="1"/>
                  </a:cubicBezTo>
                  <a:cubicBezTo>
                    <a:pt x="16" y="1"/>
                    <a:pt x="16" y="1"/>
                    <a:pt x="16" y="1"/>
                  </a:cubicBezTo>
                  <a:cubicBezTo>
                    <a:pt x="16" y="0"/>
                    <a:pt x="16" y="0"/>
                    <a:pt x="16" y="0"/>
                  </a:cubicBezTo>
                  <a:cubicBezTo>
                    <a:pt x="16"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2" name="Freeform 445"/>
            <p:cNvSpPr>
              <a:spLocks noEditPoints="1"/>
            </p:cNvSpPr>
            <p:nvPr/>
          </p:nvSpPr>
          <p:spPr bwMode="auto">
            <a:xfrm>
              <a:off x="1422" y="3633"/>
              <a:ext cx="65" cy="42"/>
            </a:xfrm>
            <a:custGeom>
              <a:avLst/>
              <a:gdLst>
                <a:gd name="T0" fmla="*/ 25 w 42"/>
                <a:gd name="T1" fmla="*/ 11 h 27"/>
                <a:gd name="T2" fmla="*/ 25 w 42"/>
                <a:gd name="T3" fmla="*/ 11 h 27"/>
                <a:gd name="T4" fmla="*/ 31 w 42"/>
                <a:gd name="T5" fmla="*/ 7 h 27"/>
                <a:gd name="T6" fmla="*/ 31 w 42"/>
                <a:gd name="T7" fmla="*/ 7 h 27"/>
                <a:gd name="T8" fmla="*/ 31 w 42"/>
                <a:gd name="T9" fmla="*/ 7 h 27"/>
                <a:gd name="T10" fmla="*/ 31 w 42"/>
                <a:gd name="T11" fmla="*/ 8 h 27"/>
                <a:gd name="T12" fmla="*/ 31 w 42"/>
                <a:gd name="T13" fmla="*/ 8 h 27"/>
                <a:gd name="T14" fmla="*/ 31 w 42"/>
                <a:gd name="T15" fmla="*/ 8 h 27"/>
                <a:gd name="T16" fmla="*/ 24 w 42"/>
                <a:gd name="T17" fmla="*/ 13 h 27"/>
                <a:gd name="T18" fmla="*/ 13 w 42"/>
                <a:gd name="T19" fmla="*/ 19 h 27"/>
                <a:gd name="T20" fmla="*/ 11 w 42"/>
                <a:gd name="T21" fmla="*/ 20 h 27"/>
                <a:gd name="T22" fmla="*/ 11 w 42"/>
                <a:gd name="T23" fmla="*/ 20 h 27"/>
                <a:gd name="T24" fmla="*/ 11 w 42"/>
                <a:gd name="T25" fmla="*/ 20 h 27"/>
                <a:gd name="T26" fmla="*/ 11 w 42"/>
                <a:gd name="T27" fmla="*/ 20 h 27"/>
                <a:gd name="T28" fmla="*/ 11 w 42"/>
                <a:gd name="T29" fmla="*/ 20 h 27"/>
                <a:gd name="T30" fmla="*/ 11 w 42"/>
                <a:gd name="T31" fmla="*/ 20 h 27"/>
                <a:gd name="T32" fmla="*/ 14 w 42"/>
                <a:gd name="T33" fmla="*/ 18 h 27"/>
                <a:gd name="T34" fmla="*/ 21 w 42"/>
                <a:gd name="T35" fmla="*/ 13 h 27"/>
                <a:gd name="T36" fmla="*/ 25 w 42"/>
                <a:gd name="T37" fmla="*/ 11 h 27"/>
                <a:gd name="T38" fmla="*/ 42 w 42"/>
                <a:gd name="T39" fmla="*/ 0 h 27"/>
                <a:gd name="T40" fmla="*/ 28 w 42"/>
                <a:gd name="T41" fmla="*/ 8 h 27"/>
                <a:gd name="T42" fmla="*/ 19 w 42"/>
                <a:gd name="T43" fmla="*/ 14 h 27"/>
                <a:gd name="T44" fmla="*/ 6 w 42"/>
                <a:gd name="T45" fmla="*/ 22 h 27"/>
                <a:gd name="T46" fmla="*/ 1 w 42"/>
                <a:gd name="T47" fmla="*/ 26 h 27"/>
                <a:gd name="T48" fmla="*/ 0 w 42"/>
                <a:gd name="T49" fmla="*/ 27 h 27"/>
                <a:gd name="T50" fmla="*/ 0 w 42"/>
                <a:gd name="T51" fmla="*/ 27 h 27"/>
                <a:gd name="T52" fmla="*/ 0 w 42"/>
                <a:gd name="T53" fmla="*/ 27 h 27"/>
                <a:gd name="T54" fmla="*/ 0 w 42"/>
                <a:gd name="T55" fmla="*/ 27 h 27"/>
                <a:gd name="T56" fmla="*/ 36 w 42"/>
                <a:gd name="T57" fmla="*/ 5 h 27"/>
                <a:gd name="T58" fmla="*/ 41 w 42"/>
                <a:gd name="T59" fmla="*/ 1 h 27"/>
                <a:gd name="T60" fmla="*/ 42 w 42"/>
                <a:gd name="T61" fmla="*/ 1 h 27"/>
                <a:gd name="T62" fmla="*/ 42 w 42"/>
                <a:gd name="T63" fmla="*/ 0 h 27"/>
                <a:gd name="T64" fmla="*/ 42 w 42"/>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27">
                  <a:moveTo>
                    <a:pt x="25" y="11"/>
                  </a:moveTo>
                  <a:cubicBezTo>
                    <a:pt x="25" y="11"/>
                    <a:pt x="25" y="11"/>
                    <a:pt x="25" y="11"/>
                  </a:cubicBezTo>
                  <a:cubicBezTo>
                    <a:pt x="27" y="9"/>
                    <a:pt x="30" y="8"/>
                    <a:pt x="31" y="7"/>
                  </a:cubicBezTo>
                  <a:cubicBezTo>
                    <a:pt x="31" y="7"/>
                    <a:pt x="31" y="7"/>
                    <a:pt x="31" y="7"/>
                  </a:cubicBezTo>
                  <a:cubicBezTo>
                    <a:pt x="31" y="7"/>
                    <a:pt x="31" y="7"/>
                    <a:pt x="31" y="7"/>
                  </a:cubicBezTo>
                  <a:cubicBezTo>
                    <a:pt x="31" y="7"/>
                    <a:pt x="31" y="7"/>
                    <a:pt x="31" y="8"/>
                  </a:cubicBezTo>
                  <a:cubicBezTo>
                    <a:pt x="31" y="8"/>
                    <a:pt x="31" y="8"/>
                    <a:pt x="31" y="8"/>
                  </a:cubicBezTo>
                  <a:cubicBezTo>
                    <a:pt x="31" y="8"/>
                    <a:pt x="31" y="8"/>
                    <a:pt x="31" y="8"/>
                  </a:cubicBezTo>
                  <a:cubicBezTo>
                    <a:pt x="29" y="9"/>
                    <a:pt x="27" y="11"/>
                    <a:pt x="24" y="13"/>
                  </a:cubicBezTo>
                  <a:cubicBezTo>
                    <a:pt x="20" y="15"/>
                    <a:pt x="16" y="18"/>
                    <a:pt x="13" y="19"/>
                  </a:cubicBezTo>
                  <a:cubicBezTo>
                    <a:pt x="12"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19"/>
                    <a:pt x="13" y="18"/>
                    <a:pt x="14" y="18"/>
                  </a:cubicBezTo>
                  <a:cubicBezTo>
                    <a:pt x="16" y="16"/>
                    <a:pt x="18" y="15"/>
                    <a:pt x="21" y="13"/>
                  </a:cubicBezTo>
                  <a:cubicBezTo>
                    <a:pt x="22" y="13"/>
                    <a:pt x="23" y="12"/>
                    <a:pt x="25" y="11"/>
                  </a:cubicBezTo>
                  <a:moveTo>
                    <a:pt x="42" y="0"/>
                  </a:moveTo>
                  <a:cubicBezTo>
                    <a:pt x="40" y="1"/>
                    <a:pt x="34" y="5"/>
                    <a:pt x="28" y="8"/>
                  </a:cubicBezTo>
                  <a:cubicBezTo>
                    <a:pt x="26" y="9"/>
                    <a:pt x="22" y="11"/>
                    <a:pt x="19" y="14"/>
                  </a:cubicBezTo>
                  <a:cubicBezTo>
                    <a:pt x="14" y="17"/>
                    <a:pt x="9" y="20"/>
                    <a:pt x="6" y="22"/>
                  </a:cubicBezTo>
                  <a:cubicBezTo>
                    <a:pt x="4" y="24"/>
                    <a:pt x="2" y="25"/>
                    <a:pt x="1" y="26"/>
                  </a:cubicBezTo>
                  <a:cubicBezTo>
                    <a:pt x="0" y="26"/>
                    <a:pt x="0" y="27"/>
                    <a:pt x="0" y="27"/>
                  </a:cubicBezTo>
                  <a:cubicBezTo>
                    <a:pt x="0" y="27"/>
                    <a:pt x="0" y="27"/>
                    <a:pt x="0" y="27"/>
                  </a:cubicBezTo>
                  <a:cubicBezTo>
                    <a:pt x="0" y="27"/>
                    <a:pt x="0" y="27"/>
                    <a:pt x="0" y="27"/>
                  </a:cubicBezTo>
                  <a:cubicBezTo>
                    <a:pt x="0" y="27"/>
                    <a:pt x="0" y="27"/>
                    <a:pt x="0" y="27"/>
                  </a:cubicBezTo>
                  <a:cubicBezTo>
                    <a:pt x="3" y="26"/>
                    <a:pt x="25" y="13"/>
                    <a:pt x="36" y="5"/>
                  </a:cubicBezTo>
                  <a:cubicBezTo>
                    <a:pt x="38" y="4"/>
                    <a:pt x="39" y="3"/>
                    <a:pt x="41" y="1"/>
                  </a:cubicBezTo>
                  <a:cubicBezTo>
                    <a:pt x="41" y="1"/>
                    <a:pt x="41" y="1"/>
                    <a:pt x="42" y="1"/>
                  </a:cubicBezTo>
                  <a:cubicBezTo>
                    <a:pt x="42" y="0"/>
                    <a:pt x="42" y="0"/>
                    <a:pt x="42" y="0"/>
                  </a:cubicBezTo>
                  <a:cubicBezTo>
                    <a:pt x="42" y="0"/>
                    <a:pt x="42"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3" name="Freeform 446"/>
            <p:cNvSpPr>
              <a:spLocks noEditPoints="1"/>
            </p:cNvSpPr>
            <p:nvPr/>
          </p:nvSpPr>
          <p:spPr bwMode="auto">
            <a:xfrm>
              <a:off x="1416" y="3630"/>
              <a:ext cx="77" cy="48"/>
            </a:xfrm>
            <a:custGeom>
              <a:avLst/>
              <a:gdLst>
                <a:gd name="T0" fmla="*/ 23 w 50"/>
                <a:gd name="T1" fmla="*/ 16 h 31"/>
                <a:gd name="T2" fmla="*/ 32 w 50"/>
                <a:gd name="T3" fmla="*/ 10 h 31"/>
                <a:gd name="T4" fmla="*/ 46 w 50"/>
                <a:gd name="T5" fmla="*/ 2 h 31"/>
                <a:gd name="T6" fmla="*/ 46 w 50"/>
                <a:gd name="T7" fmla="*/ 2 h 31"/>
                <a:gd name="T8" fmla="*/ 46 w 50"/>
                <a:gd name="T9" fmla="*/ 3 h 31"/>
                <a:gd name="T10" fmla="*/ 45 w 50"/>
                <a:gd name="T11" fmla="*/ 3 h 31"/>
                <a:gd name="T12" fmla="*/ 45 w 50"/>
                <a:gd name="T13" fmla="*/ 3 h 31"/>
                <a:gd name="T14" fmla="*/ 40 w 50"/>
                <a:gd name="T15" fmla="*/ 7 h 31"/>
                <a:gd name="T16" fmla="*/ 4 w 50"/>
                <a:gd name="T17" fmla="*/ 29 h 31"/>
                <a:gd name="T18" fmla="*/ 4 w 50"/>
                <a:gd name="T19" fmla="*/ 29 h 31"/>
                <a:gd name="T20" fmla="*/ 4 w 50"/>
                <a:gd name="T21" fmla="*/ 29 h 31"/>
                <a:gd name="T22" fmla="*/ 4 w 50"/>
                <a:gd name="T23" fmla="*/ 29 h 31"/>
                <a:gd name="T24" fmla="*/ 5 w 50"/>
                <a:gd name="T25" fmla="*/ 28 h 31"/>
                <a:gd name="T26" fmla="*/ 10 w 50"/>
                <a:gd name="T27" fmla="*/ 24 h 31"/>
                <a:gd name="T28" fmla="*/ 23 w 50"/>
                <a:gd name="T29" fmla="*/ 16 h 31"/>
                <a:gd name="T30" fmla="*/ 49 w 50"/>
                <a:gd name="T31" fmla="*/ 0 h 31"/>
                <a:gd name="T32" fmla="*/ 33 w 50"/>
                <a:gd name="T33" fmla="*/ 9 h 31"/>
                <a:gd name="T34" fmla="*/ 0 w 50"/>
                <a:gd name="T35" fmla="*/ 31 h 31"/>
                <a:gd name="T36" fmla="*/ 0 w 50"/>
                <a:gd name="T37" fmla="*/ 31 h 31"/>
                <a:gd name="T38" fmla="*/ 0 w 50"/>
                <a:gd name="T39" fmla="*/ 31 h 31"/>
                <a:gd name="T40" fmla="*/ 14 w 50"/>
                <a:gd name="T41" fmla="*/ 24 h 31"/>
                <a:gd name="T42" fmla="*/ 18 w 50"/>
                <a:gd name="T43" fmla="*/ 22 h 31"/>
                <a:gd name="T44" fmla="*/ 49 w 50"/>
                <a:gd name="T45" fmla="*/ 1 h 31"/>
                <a:gd name="T46" fmla="*/ 49 w 50"/>
                <a:gd name="T47" fmla="*/ 1 h 31"/>
                <a:gd name="T48" fmla="*/ 49 w 50"/>
                <a:gd name="T49" fmla="*/ 0 h 31"/>
                <a:gd name="T50" fmla="*/ 50 w 50"/>
                <a:gd name="T51" fmla="*/ 0 h 31"/>
                <a:gd name="T52" fmla="*/ 49 w 50"/>
                <a:gd name="T5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 h="31">
                  <a:moveTo>
                    <a:pt x="23" y="16"/>
                  </a:moveTo>
                  <a:cubicBezTo>
                    <a:pt x="26" y="13"/>
                    <a:pt x="30" y="11"/>
                    <a:pt x="32" y="10"/>
                  </a:cubicBezTo>
                  <a:cubicBezTo>
                    <a:pt x="38" y="7"/>
                    <a:pt x="44" y="3"/>
                    <a:pt x="46" y="2"/>
                  </a:cubicBezTo>
                  <a:cubicBezTo>
                    <a:pt x="46" y="2"/>
                    <a:pt x="46" y="2"/>
                    <a:pt x="46" y="2"/>
                  </a:cubicBezTo>
                  <a:cubicBezTo>
                    <a:pt x="46" y="3"/>
                    <a:pt x="46" y="3"/>
                    <a:pt x="46" y="3"/>
                  </a:cubicBezTo>
                  <a:cubicBezTo>
                    <a:pt x="45" y="3"/>
                    <a:pt x="45" y="3"/>
                    <a:pt x="45" y="3"/>
                  </a:cubicBezTo>
                  <a:cubicBezTo>
                    <a:pt x="45" y="3"/>
                    <a:pt x="45" y="3"/>
                    <a:pt x="45" y="3"/>
                  </a:cubicBezTo>
                  <a:cubicBezTo>
                    <a:pt x="43" y="5"/>
                    <a:pt x="42" y="6"/>
                    <a:pt x="40" y="7"/>
                  </a:cubicBezTo>
                  <a:cubicBezTo>
                    <a:pt x="28" y="15"/>
                    <a:pt x="8" y="28"/>
                    <a:pt x="4" y="29"/>
                  </a:cubicBezTo>
                  <a:cubicBezTo>
                    <a:pt x="4" y="29"/>
                    <a:pt x="4" y="29"/>
                    <a:pt x="4" y="29"/>
                  </a:cubicBezTo>
                  <a:cubicBezTo>
                    <a:pt x="4" y="29"/>
                    <a:pt x="4" y="29"/>
                    <a:pt x="4" y="29"/>
                  </a:cubicBezTo>
                  <a:cubicBezTo>
                    <a:pt x="4" y="29"/>
                    <a:pt x="4" y="29"/>
                    <a:pt x="4" y="29"/>
                  </a:cubicBezTo>
                  <a:cubicBezTo>
                    <a:pt x="4" y="29"/>
                    <a:pt x="4" y="28"/>
                    <a:pt x="5" y="28"/>
                  </a:cubicBezTo>
                  <a:cubicBezTo>
                    <a:pt x="6" y="27"/>
                    <a:pt x="8" y="26"/>
                    <a:pt x="10" y="24"/>
                  </a:cubicBezTo>
                  <a:cubicBezTo>
                    <a:pt x="13" y="22"/>
                    <a:pt x="18" y="19"/>
                    <a:pt x="23" y="16"/>
                  </a:cubicBezTo>
                  <a:moveTo>
                    <a:pt x="49" y="0"/>
                  </a:moveTo>
                  <a:cubicBezTo>
                    <a:pt x="49" y="0"/>
                    <a:pt x="46" y="1"/>
                    <a:pt x="33" y="9"/>
                  </a:cubicBezTo>
                  <a:cubicBezTo>
                    <a:pt x="24" y="14"/>
                    <a:pt x="5" y="27"/>
                    <a:pt x="0" y="31"/>
                  </a:cubicBezTo>
                  <a:cubicBezTo>
                    <a:pt x="0" y="31"/>
                    <a:pt x="0" y="31"/>
                    <a:pt x="0" y="31"/>
                  </a:cubicBezTo>
                  <a:cubicBezTo>
                    <a:pt x="0" y="31"/>
                    <a:pt x="0" y="31"/>
                    <a:pt x="0" y="31"/>
                  </a:cubicBezTo>
                  <a:cubicBezTo>
                    <a:pt x="2" y="31"/>
                    <a:pt x="7" y="28"/>
                    <a:pt x="14" y="24"/>
                  </a:cubicBezTo>
                  <a:cubicBezTo>
                    <a:pt x="16" y="23"/>
                    <a:pt x="17" y="22"/>
                    <a:pt x="18" y="22"/>
                  </a:cubicBezTo>
                  <a:cubicBezTo>
                    <a:pt x="30" y="14"/>
                    <a:pt x="45" y="4"/>
                    <a:pt x="49" y="1"/>
                  </a:cubicBezTo>
                  <a:cubicBezTo>
                    <a:pt x="49" y="1"/>
                    <a:pt x="49" y="1"/>
                    <a:pt x="49" y="1"/>
                  </a:cubicBezTo>
                  <a:cubicBezTo>
                    <a:pt x="49" y="0"/>
                    <a:pt x="49" y="0"/>
                    <a:pt x="49" y="0"/>
                  </a:cubicBezTo>
                  <a:cubicBezTo>
                    <a:pt x="49" y="0"/>
                    <a:pt x="49" y="0"/>
                    <a:pt x="50" y="0"/>
                  </a:cubicBezTo>
                  <a:cubicBezTo>
                    <a:pt x="50" y="0"/>
                    <a:pt x="49" y="0"/>
                    <a:pt x="4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4" name="Freeform 447"/>
            <p:cNvSpPr>
              <a:spLocks/>
            </p:cNvSpPr>
            <p:nvPr/>
          </p:nvSpPr>
          <p:spPr bwMode="auto">
            <a:xfrm>
              <a:off x="1444" y="3647"/>
              <a:ext cx="22" cy="14"/>
            </a:xfrm>
            <a:custGeom>
              <a:avLst/>
              <a:gdLst>
                <a:gd name="T0" fmla="*/ 14 w 14"/>
                <a:gd name="T1" fmla="*/ 0 h 9"/>
                <a:gd name="T2" fmla="*/ 9 w 14"/>
                <a:gd name="T3" fmla="*/ 3 h 9"/>
                <a:gd name="T4" fmla="*/ 9 w 14"/>
                <a:gd name="T5" fmla="*/ 3 h 9"/>
                <a:gd name="T6" fmla="*/ 3 w 14"/>
                <a:gd name="T7" fmla="*/ 7 h 9"/>
                <a:gd name="T8" fmla="*/ 1 w 14"/>
                <a:gd name="T9" fmla="*/ 9 h 9"/>
                <a:gd name="T10" fmla="*/ 0 w 14"/>
                <a:gd name="T11" fmla="*/ 9 h 9"/>
                <a:gd name="T12" fmla="*/ 0 w 14"/>
                <a:gd name="T13" fmla="*/ 9 h 9"/>
                <a:gd name="T14" fmla="*/ 0 w 14"/>
                <a:gd name="T15" fmla="*/ 9 h 9"/>
                <a:gd name="T16" fmla="*/ 13 w 14"/>
                <a:gd name="T17" fmla="*/ 1 h 9"/>
                <a:gd name="T18" fmla="*/ 14 w 14"/>
                <a:gd name="T19" fmla="*/ 1 h 9"/>
                <a:gd name="T20" fmla="*/ 14 w 14"/>
                <a:gd name="T21" fmla="*/ 1 h 9"/>
                <a:gd name="T22" fmla="*/ 14 w 14"/>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14" y="0"/>
                  </a:moveTo>
                  <a:cubicBezTo>
                    <a:pt x="13" y="1"/>
                    <a:pt x="11" y="2"/>
                    <a:pt x="9" y="3"/>
                  </a:cubicBezTo>
                  <a:cubicBezTo>
                    <a:pt x="9" y="3"/>
                    <a:pt x="9" y="3"/>
                    <a:pt x="9" y="3"/>
                  </a:cubicBezTo>
                  <a:cubicBezTo>
                    <a:pt x="7" y="4"/>
                    <a:pt x="5" y="6"/>
                    <a:pt x="3" y="7"/>
                  </a:cubicBezTo>
                  <a:cubicBezTo>
                    <a:pt x="2" y="8"/>
                    <a:pt x="1" y="8"/>
                    <a:pt x="1" y="9"/>
                  </a:cubicBezTo>
                  <a:cubicBezTo>
                    <a:pt x="0" y="9"/>
                    <a:pt x="0" y="9"/>
                    <a:pt x="0" y="9"/>
                  </a:cubicBezTo>
                  <a:cubicBezTo>
                    <a:pt x="0" y="9"/>
                    <a:pt x="0" y="9"/>
                    <a:pt x="0" y="9"/>
                  </a:cubicBezTo>
                  <a:cubicBezTo>
                    <a:pt x="0" y="9"/>
                    <a:pt x="0" y="9"/>
                    <a:pt x="0" y="9"/>
                  </a:cubicBezTo>
                  <a:cubicBezTo>
                    <a:pt x="2" y="9"/>
                    <a:pt x="11" y="3"/>
                    <a:pt x="13" y="1"/>
                  </a:cubicBezTo>
                  <a:cubicBezTo>
                    <a:pt x="14" y="1"/>
                    <a:pt x="14" y="1"/>
                    <a:pt x="14" y="1"/>
                  </a:cubicBezTo>
                  <a:cubicBezTo>
                    <a:pt x="14" y="1"/>
                    <a:pt x="14" y="1"/>
                    <a:pt x="14" y="1"/>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5" name="Freeform 448"/>
            <p:cNvSpPr>
              <a:spLocks noEditPoints="1"/>
            </p:cNvSpPr>
            <p:nvPr/>
          </p:nvSpPr>
          <p:spPr bwMode="auto">
            <a:xfrm>
              <a:off x="1439" y="3644"/>
              <a:ext cx="31" cy="20"/>
            </a:xfrm>
            <a:custGeom>
              <a:avLst/>
              <a:gdLst>
                <a:gd name="T0" fmla="*/ 12 w 20"/>
                <a:gd name="T1" fmla="*/ 5 h 13"/>
                <a:gd name="T2" fmla="*/ 12 w 20"/>
                <a:gd name="T3" fmla="*/ 5 h 13"/>
                <a:gd name="T4" fmla="*/ 17 w 20"/>
                <a:gd name="T5" fmla="*/ 2 h 13"/>
                <a:gd name="T6" fmla="*/ 17 w 20"/>
                <a:gd name="T7" fmla="*/ 3 h 13"/>
                <a:gd name="T8" fmla="*/ 17 w 20"/>
                <a:gd name="T9" fmla="*/ 3 h 13"/>
                <a:gd name="T10" fmla="*/ 17 w 20"/>
                <a:gd name="T11" fmla="*/ 3 h 13"/>
                <a:gd name="T12" fmla="*/ 16 w 20"/>
                <a:gd name="T13" fmla="*/ 3 h 13"/>
                <a:gd name="T14" fmla="*/ 3 w 20"/>
                <a:gd name="T15" fmla="*/ 11 h 13"/>
                <a:gd name="T16" fmla="*/ 3 w 20"/>
                <a:gd name="T17" fmla="*/ 11 h 13"/>
                <a:gd name="T18" fmla="*/ 3 w 20"/>
                <a:gd name="T19" fmla="*/ 11 h 13"/>
                <a:gd name="T20" fmla="*/ 4 w 20"/>
                <a:gd name="T21" fmla="*/ 11 h 13"/>
                <a:gd name="T22" fmla="*/ 6 w 20"/>
                <a:gd name="T23" fmla="*/ 9 h 13"/>
                <a:gd name="T24" fmla="*/ 12 w 20"/>
                <a:gd name="T25" fmla="*/ 5 h 13"/>
                <a:gd name="T26" fmla="*/ 20 w 20"/>
                <a:gd name="T27" fmla="*/ 0 h 13"/>
                <a:gd name="T28" fmla="*/ 14 w 20"/>
                <a:gd name="T29" fmla="*/ 4 h 13"/>
                <a:gd name="T30" fmla="*/ 14 w 20"/>
                <a:gd name="T31" fmla="*/ 4 h 13"/>
                <a:gd name="T32" fmla="*/ 10 w 20"/>
                <a:gd name="T33" fmla="*/ 6 h 13"/>
                <a:gd name="T34" fmla="*/ 3 w 20"/>
                <a:gd name="T35" fmla="*/ 11 h 13"/>
                <a:gd name="T36" fmla="*/ 0 w 20"/>
                <a:gd name="T37" fmla="*/ 13 h 13"/>
                <a:gd name="T38" fmla="*/ 0 w 20"/>
                <a:gd name="T39" fmla="*/ 13 h 13"/>
                <a:gd name="T40" fmla="*/ 0 w 20"/>
                <a:gd name="T41" fmla="*/ 13 h 13"/>
                <a:gd name="T42" fmla="*/ 0 w 20"/>
                <a:gd name="T43" fmla="*/ 13 h 13"/>
                <a:gd name="T44" fmla="*/ 0 w 20"/>
                <a:gd name="T45" fmla="*/ 13 h 13"/>
                <a:gd name="T46" fmla="*/ 2 w 20"/>
                <a:gd name="T47" fmla="*/ 12 h 13"/>
                <a:gd name="T48" fmla="*/ 13 w 20"/>
                <a:gd name="T49" fmla="*/ 6 h 13"/>
                <a:gd name="T50" fmla="*/ 20 w 20"/>
                <a:gd name="T51" fmla="*/ 1 h 13"/>
                <a:gd name="T52" fmla="*/ 20 w 20"/>
                <a:gd name="T53" fmla="*/ 1 h 13"/>
                <a:gd name="T54" fmla="*/ 20 w 20"/>
                <a:gd name="T55" fmla="*/ 0 h 13"/>
                <a:gd name="T56" fmla="*/ 20 w 20"/>
                <a:gd name="T57" fmla="*/ 0 h 13"/>
                <a:gd name="T58" fmla="*/ 20 w 20"/>
                <a:gd name="T59" fmla="*/ 0 h 13"/>
                <a:gd name="T60" fmla="*/ 20 w 20"/>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13">
                  <a:moveTo>
                    <a:pt x="12" y="5"/>
                  </a:moveTo>
                  <a:cubicBezTo>
                    <a:pt x="12" y="5"/>
                    <a:pt x="12" y="5"/>
                    <a:pt x="12" y="5"/>
                  </a:cubicBezTo>
                  <a:cubicBezTo>
                    <a:pt x="14" y="4"/>
                    <a:pt x="16" y="3"/>
                    <a:pt x="17" y="2"/>
                  </a:cubicBezTo>
                  <a:cubicBezTo>
                    <a:pt x="17" y="3"/>
                    <a:pt x="17" y="3"/>
                    <a:pt x="17" y="3"/>
                  </a:cubicBezTo>
                  <a:cubicBezTo>
                    <a:pt x="17" y="3"/>
                    <a:pt x="17" y="3"/>
                    <a:pt x="17" y="3"/>
                  </a:cubicBezTo>
                  <a:cubicBezTo>
                    <a:pt x="17" y="3"/>
                    <a:pt x="17" y="3"/>
                    <a:pt x="17" y="3"/>
                  </a:cubicBezTo>
                  <a:cubicBezTo>
                    <a:pt x="17" y="3"/>
                    <a:pt x="17" y="3"/>
                    <a:pt x="16" y="3"/>
                  </a:cubicBezTo>
                  <a:cubicBezTo>
                    <a:pt x="14" y="5"/>
                    <a:pt x="5" y="11"/>
                    <a:pt x="3" y="11"/>
                  </a:cubicBezTo>
                  <a:cubicBezTo>
                    <a:pt x="3" y="11"/>
                    <a:pt x="3" y="11"/>
                    <a:pt x="3" y="11"/>
                  </a:cubicBezTo>
                  <a:cubicBezTo>
                    <a:pt x="3" y="11"/>
                    <a:pt x="3" y="11"/>
                    <a:pt x="3" y="11"/>
                  </a:cubicBezTo>
                  <a:cubicBezTo>
                    <a:pt x="3" y="11"/>
                    <a:pt x="3" y="11"/>
                    <a:pt x="4" y="11"/>
                  </a:cubicBezTo>
                  <a:cubicBezTo>
                    <a:pt x="4" y="10"/>
                    <a:pt x="5" y="10"/>
                    <a:pt x="6" y="9"/>
                  </a:cubicBezTo>
                  <a:cubicBezTo>
                    <a:pt x="8" y="8"/>
                    <a:pt x="10" y="6"/>
                    <a:pt x="12" y="5"/>
                  </a:cubicBezTo>
                  <a:moveTo>
                    <a:pt x="20" y="0"/>
                  </a:moveTo>
                  <a:cubicBezTo>
                    <a:pt x="19" y="1"/>
                    <a:pt x="16" y="2"/>
                    <a:pt x="14" y="4"/>
                  </a:cubicBezTo>
                  <a:cubicBezTo>
                    <a:pt x="14" y="4"/>
                    <a:pt x="14" y="4"/>
                    <a:pt x="14" y="4"/>
                  </a:cubicBezTo>
                  <a:cubicBezTo>
                    <a:pt x="12" y="5"/>
                    <a:pt x="11" y="6"/>
                    <a:pt x="10" y="6"/>
                  </a:cubicBezTo>
                  <a:cubicBezTo>
                    <a:pt x="7" y="8"/>
                    <a:pt x="5" y="9"/>
                    <a:pt x="3" y="11"/>
                  </a:cubicBezTo>
                  <a:cubicBezTo>
                    <a:pt x="2"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1" y="13"/>
                    <a:pt x="2" y="12"/>
                  </a:cubicBezTo>
                  <a:cubicBezTo>
                    <a:pt x="5" y="11"/>
                    <a:pt x="9" y="8"/>
                    <a:pt x="13" y="6"/>
                  </a:cubicBezTo>
                  <a:cubicBezTo>
                    <a:pt x="16" y="4"/>
                    <a:pt x="18" y="2"/>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grpSp>
      <p:sp>
        <p:nvSpPr>
          <p:cNvPr id="599" name="文本框 598"/>
          <p:cNvSpPr txBox="1"/>
          <p:nvPr/>
        </p:nvSpPr>
        <p:spPr>
          <a:xfrm>
            <a:off x="206374" y="1038225"/>
            <a:ext cx="2700337" cy="1200329"/>
          </a:xfrm>
          <a:prstGeom prst="rect">
            <a:avLst/>
          </a:prstGeom>
          <a:noFill/>
        </p:spPr>
        <p:txBody>
          <a:bodyPr wrap="square">
            <a:spAutoFit/>
          </a:bodyPr>
          <a:lstStyle/>
          <a:p>
            <a:pPr>
              <a:defRPr/>
            </a:pPr>
            <a:r>
              <a:rPr lang="en-US" altLang="zh-CN" sz="7200" dirty="0" smtClean="0">
                <a:solidFill>
                  <a:schemeClr val="bg1"/>
                </a:solidFill>
                <a:latin typeface="Agency FB" panose="020B0503020202020204" pitchFamily="34" charset="0"/>
                <a:ea typeface="+mn-ea"/>
              </a:rPr>
              <a:t>20XX</a:t>
            </a:r>
            <a:endParaRPr lang="zh-CN" altLang="en-US" sz="7200" dirty="0">
              <a:solidFill>
                <a:schemeClr val="bg1"/>
              </a:solidFill>
              <a:latin typeface="Agency FB" panose="020B0503020202020204" pitchFamily="34" charset="0"/>
              <a:ea typeface="+mn-ea"/>
            </a:endParaRPr>
          </a:p>
        </p:txBody>
      </p:sp>
      <p:sp>
        <p:nvSpPr>
          <p:cNvPr id="600" name="文本框 599"/>
          <p:cNvSpPr txBox="1"/>
          <p:nvPr/>
        </p:nvSpPr>
        <p:spPr>
          <a:xfrm>
            <a:off x="206375" y="2190750"/>
            <a:ext cx="5400675" cy="830263"/>
          </a:xfrm>
          <a:prstGeom prst="rect">
            <a:avLst/>
          </a:prstGeom>
          <a:noFill/>
        </p:spPr>
        <p:txBody>
          <a:bodyPr>
            <a:spAutoFit/>
          </a:bodyPr>
          <a:lstStyle/>
          <a:p>
            <a:pPr>
              <a:defRPr/>
            </a:pPr>
            <a:r>
              <a:rPr lang="en-US" altLang="zh-CN" sz="4800" dirty="0">
                <a:solidFill>
                  <a:schemeClr val="bg1"/>
                </a:solidFill>
                <a:latin typeface="+mn-ea"/>
                <a:ea typeface="+mn-ea"/>
              </a:rPr>
              <a:t>BUSINESS REPORT</a:t>
            </a:r>
            <a:endParaRPr lang="zh-CN" altLang="en-US" sz="4800" dirty="0">
              <a:solidFill>
                <a:schemeClr val="bg1"/>
              </a:solidFill>
              <a:latin typeface="+mn-ea"/>
              <a:ea typeface="+mn-ea"/>
            </a:endParaRPr>
          </a:p>
        </p:txBody>
      </p:sp>
      <p:sp>
        <p:nvSpPr>
          <p:cNvPr id="601" name="Content Placeholder 2"/>
          <p:cNvSpPr txBox="1">
            <a:spLocks/>
          </p:cNvSpPr>
          <p:nvPr/>
        </p:nvSpPr>
        <p:spPr bwMode="auto">
          <a:xfrm>
            <a:off x="206375" y="3000375"/>
            <a:ext cx="5883275"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087438">
              <a:defRPr>
                <a:solidFill>
                  <a:schemeClr val="tx1"/>
                </a:solidFill>
                <a:latin typeface="Lao UI" panose="020B0604020202020204" pitchFamily="34" charset="0"/>
                <a:ea typeface="微软雅黑" panose="020B0503020204020204" pitchFamily="34" charset="-122"/>
              </a:defRPr>
            </a:lvl1pPr>
            <a:lvl2pPr marL="742950" indent="-285750" defTabSz="1087438">
              <a:defRPr>
                <a:solidFill>
                  <a:schemeClr val="tx1"/>
                </a:solidFill>
                <a:latin typeface="Lao UI" panose="020B0604020202020204" pitchFamily="34" charset="0"/>
                <a:ea typeface="微软雅黑" panose="020B0503020204020204" pitchFamily="34" charset="-122"/>
              </a:defRPr>
            </a:lvl2pPr>
            <a:lvl3pPr marL="1143000" indent="-228600" defTabSz="1087438">
              <a:defRPr>
                <a:solidFill>
                  <a:schemeClr val="tx1"/>
                </a:solidFill>
                <a:latin typeface="Lao UI" panose="020B0604020202020204" pitchFamily="34" charset="0"/>
                <a:ea typeface="微软雅黑" panose="020B0503020204020204" pitchFamily="34" charset="-122"/>
              </a:defRPr>
            </a:lvl3pPr>
            <a:lvl4pPr marL="1600200" indent="-228600" defTabSz="1087438">
              <a:defRPr>
                <a:solidFill>
                  <a:schemeClr val="tx1"/>
                </a:solidFill>
                <a:latin typeface="Lao UI" panose="020B0604020202020204" pitchFamily="34" charset="0"/>
                <a:ea typeface="微软雅黑" panose="020B0503020204020204" pitchFamily="34" charset="-122"/>
              </a:defRPr>
            </a:lvl4pPr>
            <a:lvl5pPr marL="2057400" indent="-228600" defTabSz="1087438">
              <a:defRPr>
                <a:solidFill>
                  <a:schemeClr val="tx1"/>
                </a:solidFill>
                <a:latin typeface="Lao UI"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120000"/>
              </a:lnSpc>
              <a:buFont typeface="Arial" panose="020B0604020202020204" pitchFamily="34" charset="0"/>
              <a:buNone/>
            </a:pPr>
            <a:r>
              <a:rPr lang="en-US" altLang="zh-CN" sz="1000">
                <a:solidFill>
                  <a:schemeClr val="bg1"/>
                </a:solidFill>
                <a:latin typeface="华文细黑" panose="02010600040101010101" pitchFamily="2" charset="-122"/>
                <a:ea typeface="华文细黑" panose="02010600040101010101" pitchFamily="2" charset="-122"/>
              </a:rPr>
              <a:t>Lorem ipsum dolor sit amen, consectetur adipisicing elite, sed do eiusmod temper incididunt UT labore et dolor magna aliquant. UT denim ad minim veniam, quis nostrud exercitation</a:t>
            </a:r>
            <a:endParaRPr lang="en-US" altLang="zh-CN" sz="1000">
              <a:solidFill>
                <a:schemeClr val="bg1"/>
              </a:solidFill>
              <a:latin typeface="华文细黑" panose="02010600040101010101" pitchFamily="2" charset="-122"/>
              <a:ea typeface="华文细黑" panose="02010600040101010101" pitchFamily="2" charset="-122"/>
              <a:cs typeface="Arial" panose="020B0604020202020204" pitchFamily="34" charset="0"/>
            </a:endParaRP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99"/>
                                        </p:tgtEl>
                                        <p:attrNameLst>
                                          <p:attrName>style.visibility</p:attrName>
                                        </p:attrNameLst>
                                      </p:cBhvr>
                                      <p:to>
                                        <p:strVal val="visible"/>
                                      </p:to>
                                    </p:set>
                                    <p:animEffect transition="in" filter="fade">
                                      <p:cBhvr>
                                        <p:cTn id="7" dur="600"/>
                                        <p:tgtEl>
                                          <p:spTgt spid="599"/>
                                        </p:tgtEl>
                                      </p:cBhvr>
                                    </p:animEffect>
                                  </p:childTnLst>
                                </p:cTn>
                              </p:par>
                              <p:par>
                                <p:cTn id="8" presetID="35" presetClass="path" presetSubtype="0" decel="100000" fill="hold" grpId="1" nodeType="withEffect">
                                  <p:stCondLst>
                                    <p:cond delay="0"/>
                                  </p:stCondLst>
                                  <p:childTnLst>
                                    <p:animMotion origin="layout" path="M -0.05555 0.00031 L -1.11111E-6 0.00031 " pathEditMode="relative" rAng="0" ptsTypes="AA">
                                      <p:cBhvr>
                                        <p:cTn id="9" dur="800" fill="hold"/>
                                        <p:tgtEl>
                                          <p:spTgt spid="599"/>
                                        </p:tgtEl>
                                        <p:attrNameLst>
                                          <p:attrName>ppt_x</p:attrName>
                                          <p:attrName>ppt_y</p:attrName>
                                        </p:attrNameLst>
                                      </p:cBhvr>
                                      <p:rCtr x="2778" y="0"/>
                                    </p:animMotion>
                                  </p:childTnLst>
                                </p:cTn>
                              </p:par>
                            </p:childTnLst>
                          </p:cTn>
                        </p:par>
                        <p:par>
                          <p:cTn id="10" fill="hold" nodeType="afterGroup">
                            <p:stCondLst>
                              <p:cond delay="800"/>
                            </p:stCondLst>
                            <p:childTnLst>
                              <p:par>
                                <p:cTn id="11" presetID="56" presetClass="entr" presetSubtype="0" fill="hold" grpId="0" nodeType="afterEffect">
                                  <p:stCondLst>
                                    <p:cond delay="0"/>
                                  </p:stCondLst>
                                  <p:iterate type="lt">
                                    <p:tmPct val="15000"/>
                                  </p:iterate>
                                  <p:childTnLst>
                                    <p:set>
                                      <p:cBhvr>
                                        <p:cTn id="12" dur="1" fill="hold">
                                          <p:stCondLst>
                                            <p:cond delay="0"/>
                                          </p:stCondLst>
                                        </p:cTn>
                                        <p:tgtEl>
                                          <p:spTgt spid="600"/>
                                        </p:tgtEl>
                                        <p:attrNameLst>
                                          <p:attrName>style.visibility</p:attrName>
                                        </p:attrNameLst>
                                      </p:cBhvr>
                                      <p:to>
                                        <p:strVal val="visible"/>
                                      </p:to>
                                    </p:set>
                                    <p:anim by="(-#ppt_w*2)" calcmode="lin" valueType="num">
                                      <p:cBhvr rctx="PPT">
                                        <p:cTn id="13" dur="500" autoRev="1" fill="hold">
                                          <p:stCondLst>
                                            <p:cond delay="0"/>
                                          </p:stCondLst>
                                        </p:cTn>
                                        <p:tgtEl>
                                          <p:spTgt spid="600"/>
                                        </p:tgtEl>
                                        <p:attrNameLst>
                                          <p:attrName>ppt_w</p:attrName>
                                        </p:attrNameLst>
                                      </p:cBhvr>
                                    </p:anim>
                                    <p:anim by="(#ppt_w*0.50)" calcmode="lin" valueType="num">
                                      <p:cBhvr>
                                        <p:cTn id="14" dur="500" decel="50000" autoRev="1" fill="hold">
                                          <p:stCondLst>
                                            <p:cond delay="0"/>
                                          </p:stCondLst>
                                        </p:cTn>
                                        <p:tgtEl>
                                          <p:spTgt spid="600"/>
                                        </p:tgtEl>
                                        <p:attrNameLst>
                                          <p:attrName>ppt_x</p:attrName>
                                        </p:attrNameLst>
                                      </p:cBhvr>
                                    </p:anim>
                                    <p:anim from="(-#ppt_h/2)" to="(#ppt_y)" calcmode="lin" valueType="num">
                                      <p:cBhvr>
                                        <p:cTn id="15" dur="1000" fill="hold">
                                          <p:stCondLst>
                                            <p:cond delay="0"/>
                                          </p:stCondLst>
                                        </p:cTn>
                                        <p:tgtEl>
                                          <p:spTgt spid="600"/>
                                        </p:tgtEl>
                                        <p:attrNameLst>
                                          <p:attrName>ppt_y</p:attrName>
                                        </p:attrNameLst>
                                      </p:cBhvr>
                                    </p:anim>
                                    <p:animRot by="21600000">
                                      <p:cBhvr>
                                        <p:cTn id="16" dur="1000" fill="hold">
                                          <p:stCondLst>
                                            <p:cond delay="0"/>
                                          </p:stCondLst>
                                        </p:cTn>
                                        <p:tgtEl>
                                          <p:spTgt spid="600"/>
                                        </p:tgtEl>
                                        <p:attrNameLst>
                                          <p:attrName>r</p:attrName>
                                        </p:attrNameLst>
                                      </p:cBhvr>
                                    </p:animRot>
                                  </p:childTnLst>
                                </p:cTn>
                              </p:par>
                            </p:childTnLst>
                          </p:cTn>
                        </p:par>
                        <p:par>
                          <p:cTn id="17" fill="hold" nodeType="afterGroup">
                            <p:stCondLst>
                              <p:cond delay="3750"/>
                            </p:stCondLst>
                            <p:childTnLst>
                              <p:par>
                                <p:cTn id="18" presetID="10" presetClass="entr" presetSubtype="0" fill="hold" grpId="0" nodeType="afterEffect">
                                  <p:stCondLst>
                                    <p:cond delay="0"/>
                                  </p:stCondLst>
                                  <p:iterate type="lt">
                                    <p:tmPct val="10000"/>
                                  </p:iterate>
                                  <p:childTnLst>
                                    <p:set>
                                      <p:cBhvr>
                                        <p:cTn id="19" dur="1" fill="hold">
                                          <p:stCondLst>
                                            <p:cond delay="0"/>
                                          </p:stCondLst>
                                        </p:cTn>
                                        <p:tgtEl>
                                          <p:spTgt spid="601"/>
                                        </p:tgtEl>
                                        <p:attrNameLst>
                                          <p:attrName>style.visibility</p:attrName>
                                        </p:attrNameLst>
                                      </p:cBhvr>
                                      <p:to>
                                        <p:strVal val="visible"/>
                                      </p:to>
                                    </p:set>
                                    <p:animEffect transition="in" filter="fade">
                                      <p:cBhvr>
                                        <p:cTn id="20" dur="250"/>
                                        <p:tgtEl>
                                          <p:spTgt spid="601"/>
                                        </p:tgtEl>
                                      </p:cBhvr>
                                    </p:animEffect>
                                  </p:childTnLst>
                                </p:cTn>
                              </p:par>
                            </p:childTnLst>
                          </p:cTn>
                        </p:par>
                        <p:par>
                          <p:cTn id="21" fill="hold" nodeType="afterGroup">
                            <p:stCondLst>
                              <p:cond delay="7775"/>
                            </p:stCondLst>
                            <p:childTnLst>
                              <p:par>
                                <p:cTn id="22" presetID="2" presetClass="entr" presetSubtype="2" decel="100000" fill="hold" nodeType="after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500" fill="hold"/>
                                        <p:tgtEl>
                                          <p:spTgt spid="6"/>
                                        </p:tgtEl>
                                        <p:attrNameLst>
                                          <p:attrName>ppt_x</p:attrName>
                                        </p:attrNameLst>
                                      </p:cBhvr>
                                      <p:tavLst>
                                        <p:tav tm="0">
                                          <p:val>
                                            <p:strVal val="1+#ppt_w/2"/>
                                          </p:val>
                                        </p:tav>
                                        <p:tav tm="100000">
                                          <p:val>
                                            <p:strVal val="#ppt_x"/>
                                          </p:val>
                                        </p:tav>
                                      </p:tavLst>
                                    </p:anim>
                                    <p:anim calcmode="lin" valueType="num">
                                      <p:cBhvr additive="base">
                                        <p:cTn id="25"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9" grpId="0"/>
      <p:bldP spid="599" grpId="1"/>
      <p:bldP spid="600" grpId="0"/>
      <p:bldP spid="60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a:grpSpLocks/>
          </p:cNvGrpSpPr>
          <p:nvPr/>
        </p:nvGrpSpPr>
        <p:grpSpPr bwMode="auto">
          <a:xfrm>
            <a:off x="0" y="1187450"/>
            <a:ext cx="9144000" cy="1371600"/>
            <a:chOff x="0" y="1187710"/>
            <a:chExt cx="9144000" cy="1371600"/>
          </a:xfrm>
        </p:grpSpPr>
        <p:sp>
          <p:nvSpPr>
            <p:cNvPr id="3" name="Rectangle 2"/>
            <p:cNvSpPr/>
            <p:nvPr/>
          </p:nvSpPr>
          <p:spPr>
            <a:xfrm>
              <a:off x="0" y="1187710"/>
              <a:ext cx="9144000" cy="13716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013"/>
            </a:p>
          </p:txBody>
        </p:sp>
        <p:sp>
          <p:nvSpPr>
            <p:cNvPr id="4" name="TextBox 4"/>
            <p:cNvSpPr txBox="1"/>
            <p:nvPr/>
          </p:nvSpPr>
          <p:spPr>
            <a:xfrm>
              <a:off x="914400" y="1354398"/>
              <a:ext cx="836613" cy="261937"/>
            </a:xfrm>
            <a:prstGeom prst="rect">
              <a:avLst/>
            </a:prstGeom>
            <a:noFill/>
          </p:spPr>
          <p:txBody>
            <a:bodyPr wrap="none">
              <a:spAutoFit/>
            </a:bodyPr>
            <a:lstStyle/>
            <a:p>
              <a:pPr eaLnBrk="1" fontAlgn="auto" hangingPunct="1">
                <a:spcBef>
                  <a:spcPts val="0"/>
                </a:spcBef>
                <a:spcAft>
                  <a:spcPts val="0"/>
                </a:spcAft>
                <a:defRPr/>
              </a:pPr>
              <a:r>
                <a:rPr lang="en-US" sz="1100" b="1" dirty="0">
                  <a:solidFill>
                    <a:schemeClr val="bg1">
                      <a:lumMod val="95000"/>
                    </a:schemeClr>
                  </a:solidFill>
                  <a:latin typeface="华文细黑" panose="02010600040101010101" pitchFamily="2" charset="-122"/>
                  <a:ea typeface="华文细黑" panose="02010600040101010101" pitchFamily="2" charset="-122"/>
                  <a:cs typeface="Open Sans" panose="020B0606030504020204" pitchFamily="34" charset="0"/>
                </a:rPr>
                <a:t>TEXT HERE</a:t>
              </a:r>
            </a:p>
          </p:txBody>
        </p:sp>
        <p:sp>
          <p:nvSpPr>
            <p:cNvPr id="25609" name="TextBox 8"/>
            <p:cNvSpPr txBox="1">
              <a:spLocks noChangeArrowheads="1"/>
            </p:cNvSpPr>
            <p:nvPr/>
          </p:nvSpPr>
          <p:spPr bwMode="auto">
            <a:xfrm>
              <a:off x="889886" y="1563898"/>
              <a:ext cx="2029357"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just" eaLnBrk="1" hangingPunct="1"/>
              <a:r>
                <a:rPr lang="en-US" altLang="zh-CN" sz="1000">
                  <a:solidFill>
                    <a:schemeClr val="bg1"/>
                  </a:solidFill>
                  <a:latin typeface="华文细黑" panose="02010600040101010101" pitchFamily="2" charset="-122"/>
                  <a:ea typeface="华文细黑" panose="02010600040101010101" pitchFamily="2" charset="-122"/>
                  <a:cs typeface="Arial" panose="020B0604020202020204" pitchFamily="34" charset="0"/>
                </a:rPr>
                <a:t>Please click here to modify the text for example, the text here, Please click here to modify the text for example, the text here</a:t>
              </a:r>
              <a:endPar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endParaRPr>
            </a:p>
          </p:txBody>
        </p:sp>
        <p:sp>
          <p:nvSpPr>
            <p:cNvPr id="25610" name="TextBox 9"/>
            <p:cNvSpPr txBox="1">
              <a:spLocks noChangeArrowheads="1"/>
            </p:cNvSpPr>
            <p:nvPr/>
          </p:nvSpPr>
          <p:spPr bwMode="auto">
            <a:xfrm>
              <a:off x="3648832" y="1354243"/>
              <a:ext cx="69121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100">
                  <a:solidFill>
                    <a:schemeClr val="bg1"/>
                  </a:solidFill>
                  <a:latin typeface="华文细黑" panose="02010600040101010101" pitchFamily="2" charset="-122"/>
                  <a:ea typeface="华文细黑" panose="02010600040101010101" pitchFamily="2" charset="-122"/>
                  <a:cs typeface="Open Sans" panose="020B0606030504020204" pitchFamily="34" charset="0"/>
                </a:rPr>
                <a:t>95%</a:t>
              </a:r>
            </a:p>
          </p:txBody>
        </p:sp>
        <p:sp>
          <p:nvSpPr>
            <p:cNvPr id="25611" name="TextBox 10"/>
            <p:cNvSpPr txBox="1">
              <a:spLocks noChangeArrowheads="1"/>
            </p:cNvSpPr>
            <p:nvPr/>
          </p:nvSpPr>
          <p:spPr bwMode="auto">
            <a:xfrm>
              <a:off x="3567354" y="1751981"/>
              <a:ext cx="77777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HERE</a:t>
              </a:r>
            </a:p>
          </p:txBody>
        </p:sp>
        <p:sp>
          <p:nvSpPr>
            <p:cNvPr id="25612" name="Rectangle 12"/>
            <p:cNvSpPr>
              <a:spLocks noChangeArrowheads="1"/>
            </p:cNvSpPr>
            <p:nvPr/>
          </p:nvSpPr>
          <p:spPr bwMode="auto">
            <a:xfrm>
              <a:off x="3777472" y="1995113"/>
              <a:ext cx="530915"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endParaRPr>
            </a:p>
          </p:txBody>
        </p:sp>
        <p:sp>
          <p:nvSpPr>
            <p:cNvPr id="25613" name="TextBox 13"/>
            <p:cNvSpPr txBox="1">
              <a:spLocks noChangeArrowheads="1"/>
            </p:cNvSpPr>
            <p:nvPr/>
          </p:nvSpPr>
          <p:spPr bwMode="auto">
            <a:xfrm>
              <a:off x="4988158" y="1354243"/>
              <a:ext cx="69121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100">
                  <a:solidFill>
                    <a:schemeClr val="bg1"/>
                  </a:solidFill>
                  <a:latin typeface="华文细黑" panose="02010600040101010101" pitchFamily="2" charset="-122"/>
                  <a:ea typeface="华文细黑" panose="02010600040101010101" pitchFamily="2" charset="-122"/>
                  <a:cs typeface="Open Sans" panose="020B0606030504020204" pitchFamily="34" charset="0"/>
                </a:rPr>
                <a:t>65%</a:t>
              </a:r>
            </a:p>
          </p:txBody>
        </p:sp>
        <p:sp>
          <p:nvSpPr>
            <p:cNvPr id="25614" name="TextBox 14"/>
            <p:cNvSpPr txBox="1">
              <a:spLocks noChangeArrowheads="1"/>
            </p:cNvSpPr>
            <p:nvPr/>
          </p:nvSpPr>
          <p:spPr bwMode="auto">
            <a:xfrm>
              <a:off x="4880614" y="1750386"/>
              <a:ext cx="77777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HERE</a:t>
              </a:r>
            </a:p>
          </p:txBody>
        </p:sp>
        <p:sp>
          <p:nvSpPr>
            <p:cNvPr id="25615" name="Rectangle 15"/>
            <p:cNvSpPr>
              <a:spLocks noChangeArrowheads="1"/>
            </p:cNvSpPr>
            <p:nvPr/>
          </p:nvSpPr>
          <p:spPr bwMode="auto">
            <a:xfrm>
              <a:off x="5066495" y="1976450"/>
              <a:ext cx="554960"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endParaRPr>
            </a:p>
          </p:txBody>
        </p:sp>
        <p:sp>
          <p:nvSpPr>
            <p:cNvPr id="25616" name="TextBox 16"/>
            <p:cNvSpPr txBox="1">
              <a:spLocks noChangeArrowheads="1"/>
            </p:cNvSpPr>
            <p:nvPr/>
          </p:nvSpPr>
          <p:spPr bwMode="auto">
            <a:xfrm>
              <a:off x="6334646" y="1354243"/>
              <a:ext cx="69121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100">
                  <a:solidFill>
                    <a:schemeClr val="bg1"/>
                  </a:solidFill>
                  <a:latin typeface="华文细黑" panose="02010600040101010101" pitchFamily="2" charset="-122"/>
                  <a:ea typeface="华文细黑" panose="02010600040101010101" pitchFamily="2" charset="-122"/>
                  <a:cs typeface="Open Sans" panose="020B0606030504020204" pitchFamily="34" charset="0"/>
                </a:rPr>
                <a:t>58%</a:t>
              </a:r>
            </a:p>
          </p:txBody>
        </p:sp>
        <p:sp>
          <p:nvSpPr>
            <p:cNvPr id="25617" name="TextBox 17"/>
            <p:cNvSpPr txBox="1">
              <a:spLocks noChangeArrowheads="1"/>
            </p:cNvSpPr>
            <p:nvPr/>
          </p:nvSpPr>
          <p:spPr bwMode="auto">
            <a:xfrm>
              <a:off x="6288389" y="1740439"/>
              <a:ext cx="77777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HERE</a:t>
              </a:r>
            </a:p>
          </p:txBody>
        </p:sp>
        <p:sp>
          <p:nvSpPr>
            <p:cNvPr id="25618" name="Rectangle 18"/>
            <p:cNvSpPr>
              <a:spLocks noChangeArrowheads="1"/>
            </p:cNvSpPr>
            <p:nvPr/>
          </p:nvSpPr>
          <p:spPr bwMode="auto">
            <a:xfrm>
              <a:off x="6438640" y="1932909"/>
              <a:ext cx="530915"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endParaRPr>
            </a:p>
          </p:txBody>
        </p:sp>
        <p:sp>
          <p:nvSpPr>
            <p:cNvPr id="25619" name="TextBox 19"/>
            <p:cNvSpPr txBox="1">
              <a:spLocks noChangeArrowheads="1"/>
            </p:cNvSpPr>
            <p:nvPr/>
          </p:nvSpPr>
          <p:spPr bwMode="auto">
            <a:xfrm>
              <a:off x="7564348" y="1354243"/>
              <a:ext cx="69121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100">
                  <a:solidFill>
                    <a:schemeClr val="bg1"/>
                  </a:solidFill>
                  <a:latin typeface="华文细黑" panose="02010600040101010101" pitchFamily="2" charset="-122"/>
                  <a:ea typeface="华文细黑" panose="02010600040101010101" pitchFamily="2" charset="-122"/>
                  <a:cs typeface="Open Sans" panose="020B0606030504020204" pitchFamily="34" charset="0"/>
                </a:rPr>
                <a:t>24%</a:t>
              </a:r>
            </a:p>
          </p:txBody>
        </p:sp>
        <p:sp>
          <p:nvSpPr>
            <p:cNvPr id="25620" name="TextBox 20"/>
            <p:cNvSpPr txBox="1">
              <a:spLocks noChangeArrowheads="1"/>
            </p:cNvSpPr>
            <p:nvPr/>
          </p:nvSpPr>
          <p:spPr bwMode="auto">
            <a:xfrm>
              <a:off x="7477791" y="1740439"/>
              <a:ext cx="77777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HERE</a:t>
              </a:r>
            </a:p>
          </p:txBody>
        </p:sp>
        <p:sp>
          <p:nvSpPr>
            <p:cNvPr id="25621" name="Rectangle 21"/>
            <p:cNvSpPr>
              <a:spLocks noChangeArrowheads="1"/>
            </p:cNvSpPr>
            <p:nvPr/>
          </p:nvSpPr>
          <p:spPr bwMode="auto">
            <a:xfrm>
              <a:off x="7666104" y="1932909"/>
              <a:ext cx="48122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endParaRPr>
            </a:p>
          </p:txBody>
        </p:sp>
      </p:grpSp>
      <p:graphicFrame>
        <p:nvGraphicFramePr>
          <p:cNvPr id="18" name="Chart 83"/>
          <p:cNvGraphicFramePr>
            <a:graphicFrameLocks/>
          </p:cNvGraphicFramePr>
          <p:nvPr/>
        </p:nvGraphicFramePr>
        <p:xfrm>
          <a:off x="198438" y="2517775"/>
          <a:ext cx="4333875" cy="2082800"/>
        </p:xfrm>
        <a:graphic>
          <a:graphicData uri="http://schemas.openxmlformats.org/drawingml/2006/chart">
            <c:chart xmlns:c="http://schemas.openxmlformats.org/drawingml/2006/chart" xmlns:r="http://schemas.openxmlformats.org/officeDocument/2006/relationships" r:id="rId3"/>
          </a:graphicData>
        </a:graphic>
      </p:graphicFrame>
      <p:grpSp>
        <p:nvGrpSpPr>
          <p:cNvPr id="19" name="Group 14"/>
          <p:cNvGrpSpPr>
            <a:grpSpLocks/>
          </p:cNvGrpSpPr>
          <p:nvPr/>
        </p:nvGrpSpPr>
        <p:grpSpPr bwMode="auto">
          <a:xfrm>
            <a:off x="4638675" y="2963863"/>
            <a:ext cx="3922713" cy="1371600"/>
            <a:chOff x="4500561" y="3071816"/>
            <a:chExt cx="3923247" cy="1371050"/>
          </a:xfrm>
        </p:grpSpPr>
        <p:sp>
          <p:nvSpPr>
            <p:cNvPr id="25605" name="Rectangle 34"/>
            <p:cNvSpPr>
              <a:spLocks noChangeArrowheads="1"/>
            </p:cNvSpPr>
            <p:nvPr/>
          </p:nvSpPr>
          <p:spPr bwMode="auto">
            <a:xfrm>
              <a:off x="4500561" y="3334870"/>
              <a:ext cx="3923247"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100">
                  <a:solidFill>
                    <a:schemeClr val="bg1"/>
                  </a:solidFill>
                  <a:latin typeface="华文细黑" panose="02010600040101010101" pitchFamily="2" charset="-122"/>
                  <a:ea typeface="华文细黑" panose="02010600040101010101" pitchFamily="2" charset="-122"/>
                  <a:cs typeface="Arial" panose="020B0604020202020204" pitchFamily="34" charset="0"/>
                </a:rPr>
                <a:t>Please click here to modify the text for example, the text here, Please click here to modify the text for example, the text here, Please click here to modify the text for example, the text here, Please click here to modify the text for example, the text here, Please click here to modify the text for example, the text here, </a:t>
              </a:r>
              <a:endParaRPr lang="id-ID" altLang="zh-CN" sz="1100">
                <a:solidFill>
                  <a:schemeClr val="bg1"/>
                </a:solidFill>
                <a:latin typeface="华文细黑" panose="02010600040101010101" pitchFamily="2" charset="-122"/>
                <a:ea typeface="华文细黑" panose="02010600040101010101" pitchFamily="2" charset="-122"/>
                <a:cs typeface="Open Sans Light" panose="020B0306030504020204" pitchFamily="34" charset="0"/>
              </a:endParaRPr>
            </a:p>
          </p:txBody>
        </p:sp>
        <p:sp>
          <p:nvSpPr>
            <p:cNvPr id="25606" name="Rectangle 35"/>
            <p:cNvSpPr>
              <a:spLocks noChangeArrowheads="1"/>
            </p:cNvSpPr>
            <p:nvPr/>
          </p:nvSpPr>
          <p:spPr bwMode="auto">
            <a:xfrm>
              <a:off x="4500562" y="3071816"/>
              <a:ext cx="1013557" cy="307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400" b="1">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HERE</a:t>
              </a:r>
            </a:p>
          </p:txBody>
        </p:sp>
      </p:gr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nodeType="afterGroup">
                            <p:stCondLst>
                              <p:cond delay="500"/>
                            </p:stCondLst>
                            <p:childTnLst>
                              <p:par>
                                <p:cTn id="9" presetID="1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
                                        <p:tgtEl>
                                          <p:spTgt spid="18"/>
                                        </p:tgtEl>
                                        <p:attrNameLst>
                                          <p:attrName>ppt_x</p:attrName>
                                        </p:attrNameLst>
                                      </p:cBhvr>
                                      <p:tavLst>
                                        <p:tav tm="0">
                                          <p:val>
                                            <p:strVal val="#ppt_x-#ppt_w*1.125000"/>
                                          </p:val>
                                        </p:tav>
                                        <p:tav tm="100000">
                                          <p:val>
                                            <p:strVal val="#ppt_x"/>
                                          </p:val>
                                        </p:tav>
                                      </p:tavLst>
                                    </p:anim>
                                    <p:animEffect transition="in" filter="wipe(right)">
                                      <p:cBhvr>
                                        <p:cTn id="12" dur="500"/>
                                        <p:tgtEl>
                                          <p:spTgt spid="18"/>
                                        </p:tgtEl>
                                      </p:cBhvr>
                                    </p:animEffect>
                                  </p:childTnLst>
                                </p:cTn>
                              </p:par>
                            </p:childTnLst>
                          </p:cTn>
                        </p:par>
                        <p:par>
                          <p:cTn id="13" fill="hold" nodeType="afterGroup">
                            <p:stCondLst>
                              <p:cond delay="1000"/>
                            </p:stCondLst>
                            <p:childTnLst>
                              <p:par>
                                <p:cTn id="14" presetID="12" presetClass="entr" presetSubtype="8" fill="hold"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Left)">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AsOne/>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Content Placeholder 2"/>
          <p:cNvSpPr txBox="1">
            <a:spLocks/>
          </p:cNvSpPr>
          <p:nvPr/>
        </p:nvSpPr>
        <p:spPr bwMode="auto">
          <a:xfrm>
            <a:off x="4081463" y="2484438"/>
            <a:ext cx="4445000" cy="1928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087438">
              <a:defRPr>
                <a:solidFill>
                  <a:schemeClr val="tx1"/>
                </a:solidFill>
                <a:latin typeface="Lao UI" panose="020B0604020202020204" pitchFamily="34" charset="0"/>
                <a:ea typeface="微软雅黑" panose="020B0503020204020204" pitchFamily="34" charset="-122"/>
              </a:defRPr>
            </a:lvl1pPr>
            <a:lvl2pPr marL="742950" indent="-285750" defTabSz="1087438">
              <a:defRPr>
                <a:solidFill>
                  <a:schemeClr val="tx1"/>
                </a:solidFill>
                <a:latin typeface="Lao UI" panose="020B0604020202020204" pitchFamily="34" charset="0"/>
                <a:ea typeface="微软雅黑" panose="020B0503020204020204" pitchFamily="34" charset="-122"/>
              </a:defRPr>
            </a:lvl2pPr>
            <a:lvl3pPr marL="1143000" indent="-228600" defTabSz="1087438">
              <a:defRPr>
                <a:solidFill>
                  <a:schemeClr val="tx1"/>
                </a:solidFill>
                <a:latin typeface="Lao UI" panose="020B0604020202020204" pitchFamily="34" charset="0"/>
                <a:ea typeface="微软雅黑" panose="020B0503020204020204" pitchFamily="34" charset="-122"/>
              </a:defRPr>
            </a:lvl3pPr>
            <a:lvl4pPr marL="1600200" indent="-228600" defTabSz="1087438">
              <a:defRPr>
                <a:solidFill>
                  <a:schemeClr val="tx1"/>
                </a:solidFill>
                <a:latin typeface="Lao UI" panose="020B0604020202020204" pitchFamily="34" charset="0"/>
                <a:ea typeface="微软雅黑" panose="020B0503020204020204" pitchFamily="34" charset="-122"/>
              </a:defRPr>
            </a:lvl4pPr>
            <a:lvl5pPr marL="2057400" indent="-228600" defTabSz="1087438">
              <a:defRPr>
                <a:solidFill>
                  <a:schemeClr val="tx1"/>
                </a:solidFill>
                <a:latin typeface="Lao UI"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150000"/>
              </a:lnSpc>
              <a:buFont typeface="Arial" panose="020B0604020202020204" pitchFamily="34" charset="0"/>
              <a:buNone/>
            </a:pPr>
            <a:r>
              <a:rPr lang="en-US" altLang="zh-CN" sz="1000">
                <a:solidFill>
                  <a:schemeClr val="bg1"/>
                </a:solidFill>
                <a:latin typeface="华文细黑" panose="02010600040101010101" pitchFamily="2" charset="-122"/>
                <a:ea typeface="华文细黑" panose="02010600040101010101" pitchFamily="2" charset="-122"/>
              </a:rPr>
              <a:t>Lorem ipsum dolor sit amen, consectetur adipisicing elite, sed do eiusmod temper incididunt UT labore et dolor magna aliquant. UT denim ad minim veniam, quis nostrud exercitation ullamco laboris nisi UT aliquip ex ea commodo consequat. Duis aute irure dolor in reprehenderit in voluptate velit esse cillum dolor eu fugiat nulla pariatur. Excepteur sint occaecat cupidatat non proident, sunt in culpa qui officia deserunt mollit anim id est laborum</a:t>
            </a:r>
          </a:p>
        </p:txBody>
      </p:sp>
      <p:grpSp>
        <p:nvGrpSpPr>
          <p:cNvPr id="2" name="组合 1"/>
          <p:cNvGrpSpPr>
            <a:grpSpLocks/>
          </p:cNvGrpSpPr>
          <p:nvPr/>
        </p:nvGrpSpPr>
        <p:grpSpPr bwMode="auto">
          <a:xfrm>
            <a:off x="-1501775" y="1555750"/>
            <a:ext cx="5280025" cy="3186113"/>
            <a:chOff x="-1647256" y="475338"/>
            <a:chExt cx="6225606" cy="3755945"/>
          </a:xfrm>
        </p:grpSpPr>
        <p:pic>
          <p:nvPicPr>
            <p:cNvPr id="27657" name="Picture 3"/>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a:off x="-1647256" y="475338"/>
              <a:ext cx="6225606" cy="3755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Rectangle 19"/>
            <p:cNvSpPr/>
            <p:nvPr/>
          </p:nvSpPr>
          <p:spPr>
            <a:xfrm>
              <a:off x="-722587" y="926351"/>
              <a:ext cx="4351935" cy="2792162"/>
            </a:xfrm>
            <a:prstGeom prst="rect">
              <a:avLst/>
            </a:prstGeom>
            <a:blipFill>
              <a:blip r:embed="rId4"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chemeClr val="tx1">
                    <a:lumMod val="85000"/>
                    <a:lumOff val="15000"/>
                  </a:schemeClr>
                </a:solidFill>
              </a:endParaRPr>
            </a:p>
          </p:txBody>
        </p:sp>
      </p:grpSp>
      <p:grpSp>
        <p:nvGrpSpPr>
          <p:cNvPr id="9" name="组合 8"/>
          <p:cNvGrpSpPr>
            <a:grpSpLocks/>
          </p:cNvGrpSpPr>
          <p:nvPr/>
        </p:nvGrpSpPr>
        <p:grpSpPr bwMode="auto">
          <a:xfrm>
            <a:off x="2746375" y="2786063"/>
            <a:ext cx="712788" cy="712787"/>
            <a:chOff x="2746287" y="2265590"/>
            <a:chExt cx="712188" cy="712188"/>
          </a:xfrm>
        </p:grpSpPr>
        <p:sp>
          <p:nvSpPr>
            <p:cNvPr id="37" name="椭圆 36"/>
            <p:cNvSpPr/>
            <p:nvPr/>
          </p:nvSpPr>
          <p:spPr>
            <a:xfrm>
              <a:off x="2746287" y="2265590"/>
              <a:ext cx="712188" cy="712188"/>
            </a:xfrm>
            <a:prstGeom prst="ellipse">
              <a:avLst/>
            </a:prstGeom>
            <a:solidFill>
              <a:srgbClr val="54407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6" name="椭圆 35"/>
            <p:cNvSpPr/>
            <p:nvPr/>
          </p:nvSpPr>
          <p:spPr>
            <a:xfrm>
              <a:off x="2841457" y="2360760"/>
              <a:ext cx="521848" cy="521848"/>
            </a:xfrm>
            <a:prstGeom prst="ellipse">
              <a:avLst/>
            </a:prstGeom>
            <a:solidFill>
              <a:srgbClr val="54407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 name="椭圆 7"/>
            <p:cNvSpPr/>
            <p:nvPr/>
          </p:nvSpPr>
          <p:spPr>
            <a:xfrm>
              <a:off x="2958833" y="2478136"/>
              <a:ext cx="287096" cy="287096"/>
            </a:xfrm>
            <a:prstGeom prst="ellipse">
              <a:avLst/>
            </a:prstGeom>
            <a:solidFill>
              <a:srgbClr val="54407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38" name="Title 13"/>
          <p:cNvSpPr txBox="1">
            <a:spLocks/>
          </p:cNvSpPr>
          <p:nvPr/>
        </p:nvSpPr>
        <p:spPr bwMode="auto">
          <a:xfrm>
            <a:off x="4081463" y="2022475"/>
            <a:ext cx="31877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685800">
              <a:defRPr>
                <a:solidFill>
                  <a:schemeClr val="tx1"/>
                </a:solidFill>
                <a:latin typeface="Lao UI" panose="020B0604020202020204" pitchFamily="34" charset="0"/>
                <a:ea typeface="微软雅黑" panose="020B0503020204020204" pitchFamily="34" charset="-122"/>
              </a:defRPr>
            </a:lvl1pPr>
            <a:lvl2pPr marL="742950" indent="-285750" defTabSz="685800">
              <a:defRPr>
                <a:solidFill>
                  <a:schemeClr val="tx1"/>
                </a:solidFill>
                <a:latin typeface="Lao UI" panose="020B0604020202020204" pitchFamily="34" charset="0"/>
                <a:ea typeface="微软雅黑" panose="020B0503020204020204" pitchFamily="34" charset="-122"/>
              </a:defRPr>
            </a:lvl2pPr>
            <a:lvl3pPr marL="1143000" indent="-228600" defTabSz="685800">
              <a:defRPr>
                <a:solidFill>
                  <a:schemeClr val="tx1"/>
                </a:solidFill>
                <a:latin typeface="Lao UI" panose="020B0604020202020204" pitchFamily="34" charset="0"/>
                <a:ea typeface="微软雅黑" panose="020B0503020204020204" pitchFamily="34" charset="-122"/>
              </a:defRPr>
            </a:lvl3pPr>
            <a:lvl4pPr marL="1600200" indent="-228600" defTabSz="685800">
              <a:defRPr>
                <a:solidFill>
                  <a:schemeClr val="tx1"/>
                </a:solidFill>
                <a:latin typeface="Lao UI" panose="020B0604020202020204" pitchFamily="34" charset="0"/>
                <a:ea typeface="微软雅黑" panose="020B0503020204020204" pitchFamily="34" charset="-122"/>
              </a:defRPr>
            </a:lvl4pPr>
            <a:lvl5pPr marL="2057400" indent="-228600" defTabSz="685800">
              <a:defRPr>
                <a:solidFill>
                  <a:schemeClr val="tx1"/>
                </a:solidFill>
                <a:latin typeface="Lao UI" panose="020B0604020202020204" pitchFamily="34" charset="0"/>
                <a:ea typeface="微软雅黑" panose="020B0503020204020204" pitchFamily="34" charset="-122"/>
              </a:defRPr>
            </a:lvl5pPr>
            <a:lvl6pPr marL="25146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90000"/>
              </a:lnSpc>
            </a:pPr>
            <a:r>
              <a:rPr lang="en-US" altLang="zh-CN" sz="3200">
                <a:solidFill>
                  <a:schemeClr val="bg1"/>
                </a:solidFill>
                <a:latin typeface="华文细黑" panose="02010600040101010101" pitchFamily="2" charset="-122"/>
                <a:ea typeface="华文细黑" panose="02010600040101010101" pitchFamily="2" charset="-122"/>
              </a:rPr>
              <a:t>Lorem ipsum</a:t>
            </a:r>
          </a:p>
        </p:txBody>
      </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53" presetClass="entr" presetSubtype="16"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250" fill="hold"/>
                                        <p:tgtEl>
                                          <p:spTgt spid="9"/>
                                        </p:tgtEl>
                                        <p:attrNameLst>
                                          <p:attrName>ppt_w</p:attrName>
                                        </p:attrNameLst>
                                      </p:cBhvr>
                                      <p:tavLst>
                                        <p:tav tm="0">
                                          <p:val>
                                            <p:fltVal val="0"/>
                                          </p:val>
                                        </p:tav>
                                        <p:tav tm="100000">
                                          <p:val>
                                            <p:strVal val="#ppt_w"/>
                                          </p:val>
                                        </p:tav>
                                      </p:tavLst>
                                    </p:anim>
                                    <p:anim calcmode="lin" valueType="num">
                                      <p:cBhvr>
                                        <p:cTn id="13" dur="250" fill="hold"/>
                                        <p:tgtEl>
                                          <p:spTgt spid="9"/>
                                        </p:tgtEl>
                                        <p:attrNameLst>
                                          <p:attrName>ppt_h</p:attrName>
                                        </p:attrNameLst>
                                      </p:cBhvr>
                                      <p:tavLst>
                                        <p:tav tm="0">
                                          <p:val>
                                            <p:fltVal val="0"/>
                                          </p:val>
                                        </p:tav>
                                        <p:tav tm="100000">
                                          <p:val>
                                            <p:strVal val="#ppt_h"/>
                                          </p:val>
                                        </p:tav>
                                      </p:tavLst>
                                    </p:anim>
                                    <p:animEffect transition="in" filter="fade">
                                      <p:cBhvr>
                                        <p:cTn id="14" dur="250"/>
                                        <p:tgtEl>
                                          <p:spTgt spid="9"/>
                                        </p:tgtEl>
                                      </p:cBhvr>
                                    </p:animEffect>
                                  </p:childTnLst>
                                </p:cTn>
                              </p:par>
                              <p:par>
                                <p:cTn id="15" presetID="6" presetClass="emph" presetSubtype="0" decel="100000" fill="hold" nodeType="withEffect">
                                  <p:stCondLst>
                                    <p:cond delay="200"/>
                                  </p:stCondLst>
                                  <p:childTnLst>
                                    <p:animScale>
                                      <p:cBhvr>
                                        <p:cTn id="16" dur="250" fill="hold"/>
                                        <p:tgtEl>
                                          <p:spTgt spid="9"/>
                                        </p:tgtEl>
                                      </p:cBhvr>
                                      <p:by x="110000" y="110000"/>
                                    </p:animScale>
                                  </p:childTnLst>
                                </p:cTn>
                              </p:par>
                              <p:par>
                                <p:cTn id="17" presetID="6" presetClass="emph" presetSubtype="0" decel="100000" fill="hold" nodeType="withEffect">
                                  <p:stCondLst>
                                    <p:cond delay="300"/>
                                  </p:stCondLst>
                                  <p:childTnLst>
                                    <p:animScale>
                                      <p:cBhvr>
                                        <p:cTn id="18" dur="250" fill="hold"/>
                                        <p:tgtEl>
                                          <p:spTgt spid="9"/>
                                        </p:tgtEl>
                                      </p:cBhvr>
                                      <p:by x="91000" y="91000"/>
                                    </p:animScale>
                                  </p:childTnLst>
                                </p:cTn>
                              </p:par>
                            </p:childTnLst>
                          </p:cTn>
                        </p:par>
                        <p:par>
                          <p:cTn id="19" fill="hold" nodeType="afterGroup">
                            <p:stCondLst>
                              <p:cond delay="1050"/>
                            </p:stCondLst>
                            <p:childTnLst>
                              <p:par>
                                <p:cTn id="20" presetID="2" presetClass="entr" presetSubtype="2" decel="100000" fill="hold" grpId="0" nodeType="after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additive="base">
                                        <p:cTn id="22" dur="500" fill="hold"/>
                                        <p:tgtEl>
                                          <p:spTgt spid="38"/>
                                        </p:tgtEl>
                                        <p:attrNameLst>
                                          <p:attrName>ppt_x</p:attrName>
                                        </p:attrNameLst>
                                      </p:cBhvr>
                                      <p:tavLst>
                                        <p:tav tm="0">
                                          <p:val>
                                            <p:strVal val="1+#ppt_w/2"/>
                                          </p:val>
                                        </p:tav>
                                        <p:tav tm="100000">
                                          <p:val>
                                            <p:strVal val="#ppt_x"/>
                                          </p:val>
                                        </p:tav>
                                      </p:tavLst>
                                    </p:anim>
                                    <p:anim calcmode="lin" valueType="num">
                                      <p:cBhvr additive="base">
                                        <p:cTn id="23" dur="500" fill="hold"/>
                                        <p:tgtEl>
                                          <p:spTgt spid="38"/>
                                        </p:tgtEl>
                                        <p:attrNameLst>
                                          <p:attrName>ppt_y</p:attrName>
                                        </p:attrNameLst>
                                      </p:cBhvr>
                                      <p:tavLst>
                                        <p:tav tm="0">
                                          <p:val>
                                            <p:strVal val="#ppt_y"/>
                                          </p:val>
                                        </p:tav>
                                        <p:tav tm="100000">
                                          <p:val>
                                            <p:strVal val="#ppt_y"/>
                                          </p:val>
                                        </p:tav>
                                      </p:tavLst>
                                    </p:anim>
                                  </p:childTnLst>
                                </p:cTn>
                              </p:par>
                              <p:par>
                                <p:cTn id="24" presetID="2" presetClass="entr" presetSubtype="2" decel="100000" fill="hold" grpId="0" nodeType="withEffect">
                                  <p:stCondLst>
                                    <p:cond delay="25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1+#ppt_w/2"/>
                                          </p:val>
                                        </p:tav>
                                        <p:tav tm="100000">
                                          <p:val>
                                            <p:strVal val="#ppt_x"/>
                                          </p:val>
                                        </p:tav>
                                      </p:tavLst>
                                    </p:anim>
                                    <p:anim calcmode="lin" valueType="num">
                                      <p:cBhvr additive="base">
                                        <p:cTn id="27"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13"/>
          <p:cNvSpPr txBox="1">
            <a:spLocks/>
          </p:cNvSpPr>
          <p:nvPr/>
        </p:nvSpPr>
        <p:spPr bwMode="auto">
          <a:xfrm>
            <a:off x="366713" y="3254375"/>
            <a:ext cx="40560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685800">
              <a:defRPr>
                <a:solidFill>
                  <a:schemeClr val="tx1"/>
                </a:solidFill>
                <a:latin typeface="Lao UI" panose="020B0604020202020204" pitchFamily="34" charset="0"/>
                <a:ea typeface="微软雅黑" panose="020B0503020204020204" pitchFamily="34" charset="-122"/>
              </a:defRPr>
            </a:lvl1pPr>
            <a:lvl2pPr marL="742950" indent="-285750" defTabSz="685800">
              <a:defRPr>
                <a:solidFill>
                  <a:schemeClr val="tx1"/>
                </a:solidFill>
                <a:latin typeface="Lao UI" panose="020B0604020202020204" pitchFamily="34" charset="0"/>
                <a:ea typeface="微软雅黑" panose="020B0503020204020204" pitchFamily="34" charset="-122"/>
              </a:defRPr>
            </a:lvl2pPr>
            <a:lvl3pPr marL="1143000" indent="-228600" defTabSz="685800">
              <a:defRPr>
                <a:solidFill>
                  <a:schemeClr val="tx1"/>
                </a:solidFill>
                <a:latin typeface="Lao UI" panose="020B0604020202020204" pitchFamily="34" charset="0"/>
                <a:ea typeface="微软雅黑" panose="020B0503020204020204" pitchFamily="34" charset="-122"/>
              </a:defRPr>
            </a:lvl3pPr>
            <a:lvl4pPr marL="1600200" indent="-228600" defTabSz="685800">
              <a:defRPr>
                <a:solidFill>
                  <a:schemeClr val="tx1"/>
                </a:solidFill>
                <a:latin typeface="Lao UI" panose="020B0604020202020204" pitchFamily="34" charset="0"/>
                <a:ea typeface="微软雅黑" panose="020B0503020204020204" pitchFamily="34" charset="-122"/>
              </a:defRPr>
            </a:lvl4pPr>
            <a:lvl5pPr marL="2057400" indent="-228600" defTabSz="685800">
              <a:defRPr>
                <a:solidFill>
                  <a:schemeClr val="tx1"/>
                </a:solidFill>
                <a:latin typeface="Lao UI" panose="020B0604020202020204" pitchFamily="34" charset="0"/>
                <a:ea typeface="微软雅黑" panose="020B0503020204020204" pitchFamily="34" charset="-122"/>
              </a:defRPr>
            </a:lvl5pPr>
            <a:lvl6pPr marL="25146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90000"/>
              </a:lnSpc>
            </a:pPr>
            <a:r>
              <a:rPr lang="en-US" altLang="zh-CN" sz="3300">
                <a:solidFill>
                  <a:schemeClr val="bg1"/>
                </a:solidFill>
                <a:latin typeface="华文细黑" panose="02010600040101010101" pitchFamily="2" charset="-122"/>
                <a:ea typeface="华文细黑" panose="02010600040101010101" pitchFamily="2" charset="-122"/>
              </a:rPr>
              <a:t>Details Themes</a:t>
            </a:r>
          </a:p>
        </p:txBody>
      </p:sp>
      <p:sp>
        <p:nvSpPr>
          <p:cNvPr id="26" name="Content Placeholder 2"/>
          <p:cNvSpPr txBox="1">
            <a:spLocks/>
          </p:cNvSpPr>
          <p:nvPr/>
        </p:nvSpPr>
        <p:spPr>
          <a:xfrm>
            <a:off x="381000" y="3851275"/>
            <a:ext cx="8493125" cy="609600"/>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1088232">
              <a:buFont typeface="Arial" pitchFamily="34" charset="0"/>
              <a:buNone/>
              <a:defRPr/>
            </a:pPr>
            <a:r>
              <a:rPr lang="en-US" altLang="zh-CN" sz="1050" dirty="0">
                <a:solidFill>
                  <a:schemeClr val="bg1"/>
                </a:solidFill>
              </a:rPr>
              <a:t>There are many variations of passages of Lorem available, but the majority have suffered alteration in some form, by injected humor, or randomized words which don't look even slightly believable. If you are going to use a passage of Lorem, you need to be sure there isn't anything embarrassing. There are many variations of passages</a:t>
            </a:r>
            <a:endParaRPr lang="en-US" altLang="zh-CN" sz="1050" dirty="0">
              <a:solidFill>
                <a:schemeClr val="bg1"/>
              </a:solidFill>
              <a:cs typeface="Arial" pitchFamily="34" charset="0"/>
            </a:endParaRPr>
          </a:p>
        </p:txBody>
      </p:sp>
      <p:sp>
        <p:nvSpPr>
          <p:cNvPr id="28" name="Rectangle 1"/>
          <p:cNvSpPr/>
          <p:nvPr/>
        </p:nvSpPr>
        <p:spPr>
          <a:xfrm>
            <a:off x="0" y="0"/>
            <a:ext cx="1828800" cy="1485900"/>
          </a:xfrm>
          <a:prstGeom prst="rect">
            <a:avLst/>
          </a:prstGeom>
          <a:blipFill>
            <a:blip r:embed="rId3"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nvGrpSpPr>
          <p:cNvPr id="6" name="组合 5"/>
          <p:cNvGrpSpPr>
            <a:grpSpLocks/>
          </p:cNvGrpSpPr>
          <p:nvPr/>
        </p:nvGrpSpPr>
        <p:grpSpPr bwMode="auto">
          <a:xfrm>
            <a:off x="0" y="1485900"/>
            <a:ext cx="1828800" cy="1485900"/>
            <a:chOff x="0" y="1485653"/>
            <a:chExt cx="1829060" cy="1486109"/>
          </a:xfrm>
        </p:grpSpPr>
        <p:sp>
          <p:nvSpPr>
            <p:cNvPr id="29" name="Rectangle 24"/>
            <p:cNvSpPr/>
            <p:nvPr/>
          </p:nvSpPr>
          <p:spPr>
            <a:xfrm>
              <a:off x="0" y="1485653"/>
              <a:ext cx="1829060" cy="1486109"/>
            </a:xfrm>
            <a:prstGeom prst="rect">
              <a:avLst/>
            </a:prstGeom>
            <a:solidFill>
              <a:srgbClr val="54407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29723" name="Content Placeholder 2"/>
            <p:cNvSpPr txBox="1">
              <a:spLocks/>
            </p:cNvSpPr>
            <p:nvPr/>
          </p:nvSpPr>
          <p:spPr bwMode="auto">
            <a:xfrm>
              <a:off x="189311" y="2059742"/>
              <a:ext cx="1614581" cy="910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spcBef>
                  <a:spcPct val="20000"/>
                </a:spcBef>
                <a:buFont typeface="Arial" panose="020B0604020202020204" pitchFamily="34" charset="0"/>
                <a:buNone/>
              </a:pPr>
              <a:r>
                <a:rPr lang="en-US" altLang="zh-CN" sz="9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alteration in some form</a:t>
              </a:r>
            </a:p>
          </p:txBody>
        </p:sp>
        <p:sp>
          <p:nvSpPr>
            <p:cNvPr id="31" name="Title 13"/>
            <p:cNvSpPr txBox="1">
              <a:spLocks/>
            </p:cNvSpPr>
            <p:nvPr/>
          </p:nvSpPr>
          <p:spPr>
            <a:xfrm>
              <a:off x="187352" y="1817488"/>
              <a:ext cx="884364" cy="273088"/>
            </a:xfrm>
            <a:prstGeom prst="rect">
              <a:avLst/>
            </a:prstGeom>
          </p:spPr>
          <p:txBody>
            <a:bodyPr anchor="ct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defRPr/>
              </a:pPr>
              <a:r>
                <a:rPr lang="en-US" sz="1100" dirty="0">
                  <a:solidFill>
                    <a:schemeClr val="bg1"/>
                  </a:solidFill>
                  <a:latin typeface="+mn-ea"/>
                  <a:ea typeface="+mn-ea"/>
                </a:rPr>
                <a:t>El Viejo</a:t>
              </a:r>
            </a:p>
          </p:txBody>
        </p:sp>
      </p:grpSp>
      <p:sp>
        <p:nvSpPr>
          <p:cNvPr id="33" name="Rectangle 6"/>
          <p:cNvSpPr/>
          <p:nvPr/>
        </p:nvSpPr>
        <p:spPr>
          <a:xfrm>
            <a:off x="3657600" y="0"/>
            <a:ext cx="1828800" cy="1485900"/>
          </a:xfrm>
          <a:prstGeom prst="rect">
            <a:avLst/>
          </a:prstGeom>
          <a:blipFill>
            <a:blip r:embed="rId4"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nvGrpSpPr>
          <p:cNvPr id="5" name="组合 4"/>
          <p:cNvGrpSpPr>
            <a:grpSpLocks/>
          </p:cNvGrpSpPr>
          <p:nvPr/>
        </p:nvGrpSpPr>
        <p:grpSpPr bwMode="auto">
          <a:xfrm>
            <a:off x="3657600" y="1485900"/>
            <a:ext cx="1828800" cy="1485900"/>
            <a:chOff x="3658122" y="1485653"/>
            <a:chExt cx="1829060" cy="1486109"/>
          </a:xfrm>
        </p:grpSpPr>
        <p:sp>
          <p:nvSpPr>
            <p:cNvPr id="34" name="Rectangle 26"/>
            <p:cNvSpPr/>
            <p:nvPr/>
          </p:nvSpPr>
          <p:spPr>
            <a:xfrm>
              <a:off x="3658122" y="1485653"/>
              <a:ext cx="1829060" cy="1486109"/>
            </a:xfrm>
            <a:prstGeom prst="rect">
              <a:avLst/>
            </a:prstGeom>
            <a:solidFill>
              <a:srgbClr val="54407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29720" name="Content Placeholder 2"/>
            <p:cNvSpPr txBox="1">
              <a:spLocks/>
            </p:cNvSpPr>
            <p:nvPr/>
          </p:nvSpPr>
          <p:spPr bwMode="auto">
            <a:xfrm>
              <a:off x="3800713" y="2059743"/>
              <a:ext cx="1614581" cy="910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spcBef>
                  <a:spcPct val="20000"/>
                </a:spcBef>
                <a:buFont typeface="Arial" panose="020B0604020202020204" pitchFamily="34" charset="0"/>
                <a:buNone/>
              </a:pPr>
              <a:r>
                <a:rPr lang="en-US" altLang="zh-CN" sz="9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alteration in some form</a:t>
              </a:r>
            </a:p>
          </p:txBody>
        </p:sp>
        <p:sp>
          <p:nvSpPr>
            <p:cNvPr id="36" name="Title 13"/>
            <p:cNvSpPr txBox="1">
              <a:spLocks/>
            </p:cNvSpPr>
            <p:nvPr/>
          </p:nvSpPr>
          <p:spPr>
            <a:xfrm>
              <a:off x="3799430" y="1817488"/>
              <a:ext cx="882775" cy="273088"/>
            </a:xfrm>
            <a:prstGeom prst="rect">
              <a:avLst/>
            </a:prstGeom>
          </p:spPr>
          <p:txBody>
            <a:bodyPr anchor="ctr">
              <a:normAutofit fontScale="62500" lnSpcReduction="2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defRPr/>
              </a:pPr>
              <a:r>
                <a:rPr lang="en-US" sz="1600" dirty="0">
                  <a:solidFill>
                    <a:schemeClr val="bg1"/>
                  </a:solidFill>
                  <a:latin typeface="+mn-ea"/>
                  <a:ea typeface="+mn-ea"/>
                </a:rPr>
                <a:t>Owlbranch</a:t>
              </a:r>
            </a:p>
          </p:txBody>
        </p:sp>
      </p:grpSp>
      <p:sp>
        <p:nvSpPr>
          <p:cNvPr id="39" name="Rectangle 27"/>
          <p:cNvSpPr/>
          <p:nvPr/>
        </p:nvSpPr>
        <p:spPr>
          <a:xfrm>
            <a:off x="5486400" y="1485900"/>
            <a:ext cx="1828800" cy="1485900"/>
          </a:xfrm>
          <a:prstGeom prst="rect">
            <a:avLst/>
          </a:prstGeom>
          <a:blipFill>
            <a:blip r:embed="rId5"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nvGrpSpPr>
          <p:cNvPr id="3" name="组合 2"/>
          <p:cNvGrpSpPr>
            <a:grpSpLocks/>
          </p:cNvGrpSpPr>
          <p:nvPr/>
        </p:nvGrpSpPr>
        <p:grpSpPr bwMode="auto">
          <a:xfrm>
            <a:off x="5486400" y="0"/>
            <a:ext cx="1828800" cy="1485900"/>
            <a:chOff x="5485880" y="-456"/>
            <a:chExt cx="1829060" cy="1486109"/>
          </a:xfrm>
        </p:grpSpPr>
        <p:sp>
          <p:nvSpPr>
            <p:cNvPr id="38" name="Rectangle 8"/>
            <p:cNvSpPr/>
            <p:nvPr/>
          </p:nvSpPr>
          <p:spPr>
            <a:xfrm>
              <a:off x="5485880" y="-456"/>
              <a:ext cx="1829060" cy="1486109"/>
            </a:xfrm>
            <a:prstGeom prst="rect">
              <a:avLst/>
            </a:prstGeom>
            <a:solidFill>
              <a:srgbClr val="54407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29717" name="Content Placeholder 2"/>
            <p:cNvSpPr txBox="1">
              <a:spLocks/>
            </p:cNvSpPr>
            <p:nvPr/>
          </p:nvSpPr>
          <p:spPr bwMode="auto">
            <a:xfrm>
              <a:off x="5690540" y="556865"/>
              <a:ext cx="1614581" cy="910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spcBef>
                  <a:spcPct val="20000"/>
                </a:spcBef>
                <a:buFont typeface="Arial" panose="020B0604020202020204" pitchFamily="34" charset="0"/>
                <a:buNone/>
              </a:pPr>
              <a:r>
                <a:rPr lang="en-US" altLang="zh-CN" sz="9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alteration in some form</a:t>
              </a:r>
            </a:p>
          </p:txBody>
        </p:sp>
        <p:sp>
          <p:nvSpPr>
            <p:cNvPr id="41" name="Title 13"/>
            <p:cNvSpPr txBox="1">
              <a:spLocks/>
            </p:cNvSpPr>
            <p:nvPr/>
          </p:nvSpPr>
          <p:spPr>
            <a:xfrm>
              <a:off x="5689109" y="315501"/>
              <a:ext cx="1616305" cy="273088"/>
            </a:xfrm>
            <a:prstGeom prst="rect">
              <a:avLst/>
            </a:prstGeom>
          </p:spPr>
          <p:txBody>
            <a:bodyPr anchor="ct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defRPr/>
              </a:pPr>
              <a:r>
                <a:rPr lang="en-US" sz="1100" dirty="0">
                  <a:solidFill>
                    <a:schemeClr val="bg1"/>
                  </a:solidFill>
                  <a:latin typeface="+mn-ea"/>
                  <a:ea typeface="+mn-ea"/>
                </a:rPr>
                <a:t>Bacon Cream</a:t>
              </a:r>
            </a:p>
          </p:txBody>
        </p:sp>
      </p:grpSp>
      <p:sp>
        <p:nvSpPr>
          <p:cNvPr id="43" name="Rectangle 28"/>
          <p:cNvSpPr/>
          <p:nvPr/>
        </p:nvSpPr>
        <p:spPr>
          <a:xfrm>
            <a:off x="7315200" y="0"/>
            <a:ext cx="1828800" cy="1485900"/>
          </a:xfrm>
          <a:prstGeom prst="rect">
            <a:avLst/>
          </a:prstGeom>
          <a:blipFill>
            <a:blip r:embed="rId6"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nvGrpSpPr>
          <p:cNvPr id="4" name="组合 3"/>
          <p:cNvGrpSpPr>
            <a:grpSpLocks/>
          </p:cNvGrpSpPr>
          <p:nvPr/>
        </p:nvGrpSpPr>
        <p:grpSpPr bwMode="auto">
          <a:xfrm>
            <a:off x="7315200" y="1485900"/>
            <a:ext cx="1828800" cy="1485900"/>
            <a:chOff x="7314939" y="1485653"/>
            <a:chExt cx="1829060" cy="1486109"/>
          </a:xfrm>
        </p:grpSpPr>
        <p:sp>
          <p:nvSpPr>
            <p:cNvPr id="44" name="Rectangle 29"/>
            <p:cNvSpPr/>
            <p:nvPr/>
          </p:nvSpPr>
          <p:spPr>
            <a:xfrm>
              <a:off x="7314939" y="1485653"/>
              <a:ext cx="1829060" cy="1486109"/>
            </a:xfrm>
            <a:prstGeom prst="rect">
              <a:avLst/>
            </a:prstGeom>
            <a:solidFill>
              <a:srgbClr val="54407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29714" name="Content Placeholder 2"/>
            <p:cNvSpPr txBox="1">
              <a:spLocks/>
            </p:cNvSpPr>
            <p:nvPr/>
          </p:nvSpPr>
          <p:spPr bwMode="auto">
            <a:xfrm>
              <a:off x="7494186" y="2059743"/>
              <a:ext cx="1614581" cy="910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spcBef>
                  <a:spcPct val="20000"/>
                </a:spcBef>
                <a:buFont typeface="Arial" panose="020B0604020202020204" pitchFamily="34" charset="0"/>
                <a:buNone/>
              </a:pPr>
              <a:r>
                <a:rPr lang="en-US" altLang="zh-CN" sz="9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alteration in some form</a:t>
              </a:r>
            </a:p>
          </p:txBody>
        </p:sp>
        <p:sp>
          <p:nvSpPr>
            <p:cNvPr id="46" name="Title 13"/>
            <p:cNvSpPr txBox="1">
              <a:spLocks/>
            </p:cNvSpPr>
            <p:nvPr/>
          </p:nvSpPr>
          <p:spPr>
            <a:xfrm>
              <a:off x="7492764" y="1817488"/>
              <a:ext cx="1471822" cy="273088"/>
            </a:xfrm>
            <a:prstGeom prst="rect">
              <a:avLst/>
            </a:prstGeom>
          </p:spPr>
          <p:txBody>
            <a:bodyPr anchor="ct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defRPr/>
              </a:pPr>
              <a:r>
                <a:rPr lang="en-US" sz="1100" dirty="0">
                  <a:solidFill>
                    <a:schemeClr val="bg1"/>
                  </a:solidFill>
                  <a:latin typeface="+mn-ea"/>
                  <a:ea typeface="+mn-ea"/>
                </a:rPr>
                <a:t>Piccola Officina </a:t>
              </a:r>
            </a:p>
          </p:txBody>
        </p:sp>
      </p:grpSp>
      <p:sp>
        <p:nvSpPr>
          <p:cNvPr id="49" name="Rectangle 42"/>
          <p:cNvSpPr/>
          <p:nvPr/>
        </p:nvSpPr>
        <p:spPr>
          <a:xfrm>
            <a:off x="1825625" y="1485900"/>
            <a:ext cx="1828800" cy="1485900"/>
          </a:xfrm>
          <a:prstGeom prst="rect">
            <a:avLst/>
          </a:prstGeom>
          <a:blipFill>
            <a:blip r:embed="rId7"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nvGrpSpPr>
          <p:cNvPr id="2" name="组合 1"/>
          <p:cNvGrpSpPr>
            <a:grpSpLocks/>
          </p:cNvGrpSpPr>
          <p:nvPr/>
        </p:nvGrpSpPr>
        <p:grpSpPr bwMode="auto">
          <a:xfrm>
            <a:off x="1825625" y="0"/>
            <a:ext cx="1828800" cy="1538288"/>
            <a:chOff x="1825614" y="-456"/>
            <a:chExt cx="1829060" cy="1538310"/>
          </a:xfrm>
        </p:grpSpPr>
        <p:sp>
          <p:nvSpPr>
            <p:cNvPr id="48" name="Rectangle 41"/>
            <p:cNvSpPr/>
            <p:nvPr/>
          </p:nvSpPr>
          <p:spPr>
            <a:xfrm>
              <a:off x="1825614" y="-456"/>
              <a:ext cx="1829060" cy="1485921"/>
            </a:xfrm>
            <a:prstGeom prst="rect">
              <a:avLst/>
            </a:prstGeom>
            <a:solidFill>
              <a:srgbClr val="54407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29711" name="Content Placeholder 2"/>
            <p:cNvSpPr txBox="1">
              <a:spLocks/>
            </p:cNvSpPr>
            <p:nvPr/>
          </p:nvSpPr>
          <p:spPr bwMode="auto">
            <a:xfrm>
              <a:off x="2030274" y="556865"/>
              <a:ext cx="1614581" cy="980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spcBef>
                  <a:spcPct val="20000"/>
                </a:spcBef>
                <a:buFont typeface="Arial" panose="020B0604020202020204" pitchFamily="34" charset="0"/>
                <a:buNone/>
              </a:pPr>
              <a:r>
                <a:rPr lang="en-US" altLang="zh-CN" sz="9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alteration in some form</a:t>
              </a:r>
            </a:p>
          </p:txBody>
        </p:sp>
        <p:sp>
          <p:nvSpPr>
            <p:cNvPr id="51" name="Title 13"/>
            <p:cNvSpPr txBox="1">
              <a:spLocks/>
            </p:cNvSpPr>
            <p:nvPr/>
          </p:nvSpPr>
          <p:spPr>
            <a:xfrm>
              <a:off x="2028843" y="315462"/>
              <a:ext cx="1616305" cy="273054"/>
            </a:xfrm>
            <a:prstGeom prst="rect">
              <a:avLst/>
            </a:prstGeom>
          </p:spPr>
          <p:txBody>
            <a:bodyPr anchor="ct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defRPr/>
              </a:pPr>
              <a:r>
                <a:rPr lang="en-US" sz="1100" dirty="0">
                  <a:solidFill>
                    <a:schemeClr val="bg1"/>
                  </a:solidFill>
                  <a:latin typeface="+mn-ea"/>
                  <a:ea typeface="+mn-ea"/>
                </a:rPr>
                <a:t>Bacon Cream</a:t>
              </a:r>
            </a:p>
          </p:txBody>
        </p:sp>
      </p:grpSp>
    </p:spTree>
  </p:cSld>
  <p:clrMapOvr>
    <a:masterClrMapping/>
  </p:clrMapOvr>
  <p:transition spd="slow" advTm="0">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par>
                                <p:cTn id="8" presetID="10" presetClass="entr" presetSubtype="0" fill="hold" grpId="0" nodeType="withEffect">
                                  <p:stCondLst>
                                    <p:cond delay="150"/>
                                  </p:stCondLst>
                                  <p:childTnLst>
                                    <p:set>
                                      <p:cBhvr>
                                        <p:cTn id="9" dur="1" fill="hold">
                                          <p:stCondLst>
                                            <p:cond delay="0"/>
                                          </p:stCondLst>
                                        </p:cTn>
                                        <p:tgtEl>
                                          <p:spTgt spid="49"/>
                                        </p:tgtEl>
                                        <p:attrNameLst>
                                          <p:attrName>style.visibility</p:attrName>
                                        </p:attrNameLst>
                                      </p:cBhvr>
                                      <p:to>
                                        <p:strVal val="visible"/>
                                      </p:to>
                                    </p:set>
                                    <p:animEffect transition="in" filter="fade">
                                      <p:cBhvr>
                                        <p:cTn id="10" dur="500"/>
                                        <p:tgtEl>
                                          <p:spTgt spid="49"/>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33"/>
                                        </p:tgtEl>
                                        <p:attrNameLst>
                                          <p:attrName>style.visibility</p:attrName>
                                        </p:attrNameLst>
                                      </p:cBhvr>
                                      <p:to>
                                        <p:strVal val="visible"/>
                                      </p:to>
                                    </p:set>
                                    <p:animEffect transition="in" filter="fade">
                                      <p:cBhvr>
                                        <p:cTn id="13" dur="500"/>
                                        <p:tgtEl>
                                          <p:spTgt spid="33"/>
                                        </p:tgtEl>
                                      </p:cBhvr>
                                    </p:animEffect>
                                  </p:childTnLst>
                                </p:cTn>
                              </p:par>
                              <p:par>
                                <p:cTn id="14" presetID="10" presetClass="entr" presetSubtype="0" fill="hold" grpId="0" nodeType="withEffect">
                                  <p:stCondLst>
                                    <p:cond delay="450"/>
                                  </p:stCondLst>
                                  <p:childTnLst>
                                    <p:set>
                                      <p:cBhvr>
                                        <p:cTn id="15" dur="1" fill="hold">
                                          <p:stCondLst>
                                            <p:cond delay="0"/>
                                          </p:stCondLst>
                                        </p:cTn>
                                        <p:tgtEl>
                                          <p:spTgt spid="39"/>
                                        </p:tgtEl>
                                        <p:attrNameLst>
                                          <p:attrName>style.visibility</p:attrName>
                                        </p:attrNameLst>
                                      </p:cBhvr>
                                      <p:to>
                                        <p:strVal val="visible"/>
                                      </p:to>
                                    </p:set>
                                    <p:animEffect transition="in" filter="fade">
                                      <p:cBhvr>
                                        <p:cTn id="16" dur="500"/>
                                        <p:tgtEl>
                                          <p:spTgt spid="39"/>
                                        </p:tgtEl>
                                      </p:cBhvr>
                                    </p:animEffect>
                                  </p:childTnLst>
                                </p:cTn>
                              </p:par>
                              <p:par>
                                <p:cTn id="17" presetID="10" presetClass="entr" presetSubtype="0" fill="hold" grpId="0" nodeType="withEffect">
                                  <p:stCondLst>
                                    <p:cond delay="600"/>
                                  </p:stCondLst>
                                  <p:childTnLst>
                                    <p:set>
                                      <p:cBhvr>
                                        <p:cTn id="18" dur="1" fill="hold">
                                          <p:stCondLst>
                                            <p:cond delay="0"/>
                                          </p:stCondLst>
                                        </p:cTn>
                                        <p:tgtEl>
                                          <p:spTgt spid="43"/>
                                        </p:tgtEl>
                                        <p:attrNameLst>
                                          <p:attrName>style.visibility</p:attrName>
                                        </p:attrNameLst>
                                      </p:cBhvr>
                                      <p:to>
                                        <p:strVal val="visible"/>
                                      </p:to>
                                    </p:set>
                                    <p:animEffect transition="in" filter="fade">
                                      <p:cBhvr>
                                        <p:cTn id="19" dur="500"/>
                                        <p:tgtEl>
                                          <p:spTgt spid="43"/>
                                        </p:tgtEl>
                                      </p:cBhvr>
                                    </p:animEffect>
                                  </p:childTnLst>
                                </p:cTn>
                              </p:par>
                              <p:par>
                                <p:cTn id="20" presetID="10" presetClass="entr" presetSubtype="0" fill="hold" nodeType="withEffect">
                                  <p:stCondLst>
                                    <p:cond delay="75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par>
                                <p:cTn id="23" presetID="10" presetClass="entr" presetSubtype="0" fill="hold" nodeType="withEffect">
                                  <p:stCondLst>
                                    <p:cond delay="90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par>
                                <p:cTn id="26" presetID="10" presetClass="entr" presetSubtype="0" fill="hold" nodeType="withEffect">
                                  <p:stCondLst>
                                    <p:cond delay="105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500"/>
                                        <p:tgtEl>
                                          <p:spTgt spid="5"/>
                                        </p:tgtEl>
                                      </p:cBhvr>
                                    </p:animEffect>
                                  </p:childTnLst>
                                </p:cTn>
                              </p:par>
                              <p:par>
                                <p:cTn id="29" presetID="10" presetClass="entr" presetSubtype="0" fill="hold" nodeType="withEffect">
                                  <p:stCondLst>
                                    <p:cond delay="120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500"/>
                                        <p:tgtEl>
                                          <p:spTgt spid="2"/>
                                        </p:tgtEl>
                                      </p:cBhvr>
                                    </p:animEffect>
                                  </p:childTnLst>
                                </p:cTn>
                              </p:par>
                              <p:par>
                                <p:cTn id="32" presetID="10" presetClass="entr" presetSubtype="0" fill="hold" nodeType="withEffect">
                                  <p:stCondLst>
                                    <p:cond delay="135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par>
                          <p:cTn id="35" fill="hold" nodeType="afterGroup">
                            <p:stCondLst>
                              <p:cond delay="185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left)">
                                      <p:cBhvr>
                                        <p:cTn id="43"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28" grpId="0" animBg="1"/>
      <p:bldP spid="33" grpId="0" animBg="1"/>
      <p:bldP spid="39" grpId="0" animBg="1"/>
      <p:bldP spid="43" grpId="0" animBg="1"/>
      <p:bldP spid="4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六边形 10"/>
          <p:cNvSpPr>
            <a:spLocks noChangeAspect="1"/>
          </p:cNvSpPr>
          <p:nvPr/>
        </p:nvSpPr>
        <p:spPr>
          <a:xfrm rot="16200000">
            <a:off x="2947988" y="2703512"/>
            <a:ext cx="719138" cy="62071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 name="六边形 11"/>
          <p:cNvSpPr>
            <a:spLocks noChangeAspect="1"/>
          </p:cNvSpPr>
          <p:nvPr/>
        </p:nvSpPr>
        <p:spPr>
          <a:xfrm rot="16200000">
            <a:off x="1526382" y="3151981"/>
            <a:ext cx="431800" cy="37306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 name="六边形 12"/>
          <p:cNvSpPr>
            <a:spLocks noChangeAspect="1"/>
          </p:cNvSpPr>
          <p:nvPr/>
        </p:nvSpPr>
        <p:spPr>
          <a:xfrm rot="16200000">
            <a:off x="1472407" y="1600994"/>
            <a:ext cx="539750" cy="465137"/>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4" name="组合 3"/>
          <p:cNvGrpSpPr>
            <a:grpSpLocks/>
          </p:cNvGrpSpPr>
          <p:nvPr/>
        </p:nvGrpSpPr>
        <p:grpSpPr bwMode="auto">
          <a:xfrm>
            <a:off x="1771650" y="1573213"/>
            <a:ext cx="1428750" cy="1657350"/>
            <a:chOff x="1772354" y="1534077"/>
            <a:chExt cx="1427586" cy="1656000"/>
          </a:xfrm>
        </p:grpSpPr>
        <p:sp>
          <p:nvSpPr>
            <p:cNvPr id="2" name="六边形 1"/>
            <p:cNvSpPr>
              <a:spLocks noChangeAspect="1"/>
            </p:cNvSpPr>
            <p:nvPr/>
          </p:nvSpPr>
          <p:spPr>
            <a:xfrm rot="16200000">
              <a:off x="1658147" y="1648284"/>
              <a:ext cx="1656000" cy="1427586"/>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1753" name="文本框 2"/>
            <p:cNvSpPr txBox="1">
              <a:spLocks noChangeArrowheads="1"/>
            </p:cNvSpPr>
            <p:nvPr/>
          </p:nvSpPr>
          <p:spPr bwMode="auto">
            <a:xfrm>
              <a:off x="1835696" y="1635646"/>
              <a:ext cx="1224644"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r>
                <a:rPr lang="en-US" altLang="zh-CN"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rPr>
                <a:t>3</a:t>
              </a:r>
              <a:endParaRPr lang="zh-CN" altLang="en-US"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endParaRPr>
            </a:p>
          </p:txBody>
        </p:sp>
      </p:grpSp>
      <p:sp>
        <p:nvSpPr>
          <p:cNvPr id="15" name="文本框 14"/>
          <p:cNvSpPr txBox="1"/>
          <p:nvPr/>
        </p:nvSpPr>
        <p:spPr bwMode="auto">
          <a:xfrm>
            <a:off x="3924300" y="1563688"/>
            <a:ext cx="3671888" cy="830262"/>
          </a:xfrm>
          <a:prstGeom prst="rect">
            <a:avLst/>
          </a:prstGeom>
          <a:noFill/>
        </p:spPr>
        <p:txBody>
          <a:bodyPr>
            <a:spAutoFit/>
          </a:bodyPr>
          <a:lstStyle/>
          <a:p>
            <a:pPr eaLnBrk="1" fontAlgn="auto" hangingPunct="1">
              <a:spcBef>
                <a:spcPts val="0"/>
              </a:spcBef>
              <a:spcAft>
                <a:spcPts val="0"/>
              </a:spcAft>
              <a:defRPr/>
            </a:pPr>
            <a:r>
              <a:rPr lang="en-US" altLang="zh-CN" sz="4800" dirty="0">
                <a:solidFill>
                  <a:schemeClr val="bg1">
                    <a:lumMod val="95000"/>
                  </a:schemeClr>
                </a:solidFill>
                <a:latin typeface="华文细黑" panose="02010600040101010101" pitchFamily="2" charset="-122"/>
                <a:ea typeface="华文细黑" panose="02010600040101010101" pitchFamily="2" charset="-122"/>
                <a:cs typeface="Arial" pitchFamily="34" charset="0"/>
              </a:rPr>
              <a:t>PART THREE</a:t>
            </a:r>
            <a:endParaRPr lang="zh-CN" altLang="en-US" sz="4800" baseline="-3000" dirty="0">
              <a:solidFill>
                <a:schemeClr val="bg1">
                  <a:lumMod val="95000"/>
                </a:schemeClr>
              </a:solidFill>
              <a:latin typeface="华文细黑" panose="02010600040101010101" pitchFamily="2" charset="-122"/>
              <a:ea typeface="华文细黑" panose="02010600040101010101" pitchFamily="2" charset="-122"/>
              <a:cs typeface="Arial" pitchFamily="34" charset="0"/>
            </a:endParaRPr>
          </a:p>
        </p:txBody>
      </p:sp>
      <p:sp>
        <p:nvSpPr>
          <p:cNvPr id="17" name="TextBox 111"/>
          <p:cNvSpPr txBox="1">
            <a:spLocks noChangeArrowheads="1"/>
          </p:cNvSpPr>
          <p:nvPr/>
        </p:nvSpPr>
        <p:spPr bwMode="auto">
          <a:xfrm>
            <a:off x="3924300" y="2344738"/>
            <a:ext cx="4268788"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29" tIns="34263" rIns="68529" bIns="34263">
            <a:spAutoFit/>
          </a:bodyPr>
          <a:lstStyle>
            <a:lvl1pPr>
              <a:defRPr>
                <a:solidFill>
                  <a:schemeClr val="tx1"/>
                </a:solidFill>
                <a:latin typeface="Lao UI" panose="020B0502040204020203" pitchFamily="34" charset="0"/>
                <a:ea typeface="微软雅黑" panose="020B0503020204020204" pitchFamily="34" charset="-122"/>
              </a:defRPr>
            </a:lvl1pPr>
            <a:lvl2pPr marL="742950" indent="-285750">
              <a:defRPr>
                <a:solidFill>
                  <a:schemeClr val="tx1"/>
                </a:solidFill>
                <a:latin typeface="Lao UI" panose="020B0502040204020203" pitchFamily="34" charset="0"/>
                <a:ea typeface="微软雅黑" panose="020B0503020204020204" pitchFamily="34" charset="-122"/>
              </a:defRPr>
            </a:lvl2pPr>
            <a:lvl3pPr marL="1143000" indent="-228600">
              <a:defRPr>
                <a:solidFill>
                  <a:schemeClr val="tx1"/>
                </a:solidFill>
                <a:latin typeface="Lao UI" panose="020B0502040204020203" pitchFamily="34" charset="0"/>
                <a:ea typeface="微软雅黑" panose="020B0503020204020204" pitchFamily="34" charset="-122"/>
              </a:defRPr>
            </a:lvl3pPr>
            <a:lvl4pPr marL="1600200" indent="-228600">
              <a:defRPr>
                <a:solidFill>
                  <a:schemeClr val="tx1"/>
                </a:solidFill>
                <a:latin typeface="Lao UI" panose="020B0502040204020203" pitchFamily="34" charset="0"/>
                <a:ea typeface="微软雅黑" panose="020B0503020204020204" pitchFamily="34" charset="-122"/>
              </a:defRPr>
            </a:lvl4pPr>
            <a:lvl5pPr marL="2057400" indent="-228600">
              <a:defRPr>
                <a:solidFill>
                  <a:schemeClr val="tx1"/>
                </a:solidFill>
                <a:latin typeface="Lao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9pPr>
          </a:lstStyle>
          <a:p>
            <a:pPr eaLnBrk="1" hangingPunct="1">
              <a:lnSpc>
                <a:spcPct val="120000"/>
              </a:lnSpc>
              <a:defRPr/>
            </a:pPr>
            <a:r>
              <a:rPr lang="en-US" altLang="zh-CN" sz="1050" dirty="0">
                <a:solidFill>
                  <a:schemeClr val="bg1"/>
                </a:solidFill>
                <a:latin typeface="华文细黑" panose="02010600040101010101" pitchFamily="2" charset="-122"/>
                <a:ea typeface="华文细黑" panose="02010600040101010101" pitchFamily="2" charset="-122"/>
                <a:cs typeface="Arial" panose="020B0604020202020204" pitchFamily="34" charset="0"/>
              </a:rPr>
              <a:t>Click here to modify the text , you may post text here . Click here to modify the text . Click here to modify the text , you may post text here . Click here to modify the text , you may post text here . Click here to modify the text </a:t>
            </a:r>
            <a:endParaRPr lang="zh-CN" altLang="en-US" sz="1050" baseline="-3000" dirty="0">
              <a:solidFill>
                <a:schemeClr val="bg1"/>
              </a:solidFill>
              <a:latin typeface="华文细黑" panose="02010600040101010101" pitchFamily="2" charset="-122"/>
              <a:ea typeface="华文细黑" panose="02010600040101010101" pitchFamily="2" charset="-122"/>
              <a:cs typeface="Arial" panose="020B0604020202020204" pitchFamily="34" charset="0"/>
            </a:endParaRP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250" fill="hold"/>
                                        <p:tgtEl>
                                          <p:spTgt spid="4"/>
                                        </p:tgtEl>
                                        <p:attrNameLst>
                                          <p:attrName>ppt_w</p:attrName>
                                        </p:attrNameLst>
                                      </p:cBhvr>
                                      <p:tavLst>
                                        <p:tav tm="0">
                                          <p:val>
                                            <p:fltVal val="0"/>
                                          </p:val>
                                        </p:tav>
                                        <p:tav tm="100000">
                                          <p:val>
                                            <p:strVal val="#ppt_w"/>
                                          </p:val>
                                        </p:tav>
                                      </p:tavLst>
                                    </p:anim>
                                    <p:anim calcmode="lin" valueType="num">
                                      <p:cBhvr>
                                        <p:cTn id="8" dur="250" fill="hold"/>
                                        <p:tgtEl>
                                          <p:spTgt spid="4"/>
                                        </p:tgtEl>
                                        <p:attrNameLst>
                                          <p:attrName>ppt_h</p:attrName>
                                        </p:attrNameLst>
                                      </p:cBhvr>
                                      <p:tavLst>
                                        <p:tav tm="0">
                                          <p:val>
                                            <p:fltVal val="0"/>
                                          </p:val>
                                        </p:tav>
                                        <p:tav tm="100000">
                                          <p:val>
                                            <p:strVal val="#ppt_h"/>
                                          </p:val>
                                        </p:tav>
                                      </p:tavLst>
                                    </p:anim>
                                    <p:animEffect transition="in" filter="fade">
                                      <p:cBhvr>
                                        <p:cTn id="9" dur="250"/>
                                        <p:tgtEl>
                                          <p:spTgt spid="4"/>
                                        </p:tgtEl>
                                      </p:cBhvr>
                                    </p:animEffect>
                                  </p:childTnLst>
                                </p:cTn>
                              </p:par>
                              <p:par>
                                <p:cTn id="10" presetID="6" presetClass="emph" presetSubtype="0" decel="100000" fill="hold" nodeType="withEffect">
                                  <p:stCondLst>
                                    <p:cond delay="200"/>
                                  </p:stCondLst>
                                  <p:childTnLst>
                                    <p:animScale>
                                      <p:cBhvr>
                                        <p:cTn id="11" dur="250" fill="hold"/>
                                        <p:tgtEl>
                                          <p:spTgt spid="4"/>
                                        </p:tgtEl>
                                      </p:cBhvr>
                                      <p:by x="110000" y="110000"/>
                                    </p:animScale>
                                  </p:childTnLst>
                                </p:cTn>
                              </p:par>
                              <p:par>
                                <p:cTn id="12" presetID="6" presetClass="emph" presetSubtype="0" decel="100000" fill="hold" nodeType="withEffect">
                                  <p:stCondLst>
                                    <p:cond delay="300"/>
                                  </p:stCondLst>
                                  <p:childTnLst>
                                    <p:animScale>
                                      <p:cBhvr>
                                        <p:cTn id="13" dur="250" fill="hold"/>
                                        <p:tgtEl>
                                          <p:spTgt spid="4"/>
                                        </p:tgtEl>
                                      </p:cBhvr>
                                      <p:by x="91000" y="91000"/>
                                    </p:animScale>
                                  </p:childTnLst>
                                </p:cTn>
                              </p:par>
                            </p:childTnLst>
                          </p:cTn>
                        </p:par>
                        <p:par>
                          <p:cTn id="14" fill="hold" nodeType="afterGroup">
                            <p:stCondLst>
                              <p:cond delay="550"/>
                            </p:stCondLst>
                            <p:childTnLst>
                              <p:par>
                                <p:cTn id="15" presetID="2" presetClass="entr" presetSubtype="6" decel="10000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400" fill="hold"/>
                                        <p:tgtEl>
                                          <p:spTgt spid="11"/>
                                        </p:tgtEl>
                                        <p:attrNameLst>
                                          <p:attrName>ppt_x</p:attrName>
                                        </p:attrNameLst>
                                      </p:cBhvr>
                                      <p:tavLst>
                                        <p:tav tm="0">
                                          <p:val>
                                            <p:strVal val="1+#ppt_w/2"/>
                                          </p:val>
                                        </p:tav>
                                        <p:tav tm="100000">
                                          <p:val>
                                            <p:strVal val="#ppt_x"/>
                                          </p:val>
                                        </p:tav>
                                      </p:tavLst>
                                    </p:anim>
                                    <p:anim calcmode="lin" valueType="num">
                                      <p:cBhvr additive="base">
                                        <p:cTn id="18" dur="400" fill="hold"/>
                                        <p:tgtEl>
                                          <p:spTgt spid="11"/>
                                        </p:tgtEl>
                                        <p:attrNameLst>
                                          <p:attrName>ppt_y</p:attrName>
                                        </p:attrNameLst>
                                      </p:cBhvr>
                                      <p:tavLst>
                                        <p:tav tm="0">
                                          <p:val>
                                            <p:strVal val="1+#ppt_h/2"/>
                                          </p:val>
                                        </p:tav>
                                        <p:tav tm="100000">
                                          <p:val>
                                            <p:strVal val="#ppt_y"/>
                                          </p:val>
                                        </p:tav>
                                      </p:tavLst>
                                    </p:anim>
                                  </p:childTnLst>
                                </p:cTn>
                              </p:par>
                              <p:par>
                                <p:cTn id="19" presetID="2" presetClass="entr" presetSubtype="9" decel="100000" fill="hold" grpId="0" nodeType="withEffect">
                                  <p:stCondLst>
                                    <p:cond delay="15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400" fill="hold"/>
                                        <p:tgtEl>
                                          <p:spTgt spid="13"/>
                                        </p:tgtEl>
                                        <p:attrNameLst>
                                          <p:attrName>ppt_x</p:attrName>
                                        </p:attrNameLst>
                                      </p:cBhvr>
                                      <p:tavLst>
                                        <p:tav tm="0">
                                          <p:val>
                                            <p:strVal val="0-#ppt_w/2"/>
                                          </p:val>
                                        </p:tav>
                                        <p:tav tm="100000">
                                          <p:val>
                                            <p:strVal val="#ppt_x"/>
                                          </p:val>
                                        </p:tav>
                                      </p:tavLst>
                                    </p:anim>
                                    <p:anim calcmode="lin" valueType="num">
                                      <p:cBhvr additive="base">
                                        <p:cTn id="22" dur="400" fill="hold"/>
                                        <p:tgtEl>
                                          <p:spTgt spid="13"/>
                                        </p:tgtEl>
                                        <p:attrNameLst>
                                          <p:attrName>ppt_y</p:attrName>
                                        </p:attrNameLst>
                                      </p:cBhvr>
                                      <p:tavLst>
                                        <p:tav tm="0">
                                          <p:val>
                                            <p:strVal val="0-#ppt_h/2"/>
                                          </p:val>
                                        </p:tav>
                                        <p:tav tm="100000">
                                          <p:val>
                                            <p:strVal val="#ppt_y"/>
                                          </p:val>
                                        </p:tav>
                                      </p:tavLst>
                                    </p:anim>
                                  </p:childTnLst>
                                </p:cTn>
                              </p:par>
                              <p:par>
                                <p:cTn id="23" presetID="2" presetClass="entr" presetSubtype="12" decel="100000" fill="hold" grpId="0" nodeType="withEffect">
                                  <p:stCondLst>
                                    <p:cond delay="30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400" fill="hold"/>
                                        <p:tgtEl>
                                          <p:spTgt spid="12"/>
                                        </p:tgtEl>
                                        <p:attrNameLst>
                                          <p:attrName>ppt_x</p:attrName>
                                        </p:attrNameLst>
                                      </p:cBhvr>
                                      <p:tavLst>
                                        <p:tav tm="0">
                                          <p:val>
                                            <p:strVal val="0-#ppt_w/2"/>
                                          </p:val>
                                        </p:tav>
                                        <p:tav tm="100000">
                                          <p:val>
                                            <p:strVal val="#ppt_x"/>
                                          </p:val>
                                        </p:tav>
                                      </p:tavLst>
                                    </p:anim>
                                    <p:anim calcmode="lin" valueType="num">
                                      <p:cBhvr additive="base">
                                        <p:cTn id="26" dur="400" fill="hold"/>
                                        <p:tgtEl>
                                          <p:spTgt spid="12"/>
                                        </p:tgtEl>
                                        <p:attrNameLst>
                                          <p:attrName>ppt_y</p:attrName>
                                        </p:attrNameLst>
                                      </p:cBhvr>
                                      <p:tavLst>
                                        <p:tav tm="0">
                                          <p:val>
                                            <p:strVal val="1+#ppt_h/2"/>
                                          </p:val>
                                        </p:tav>
                                        <p:tav tm="100000">
                                          <p:val>
                                            <p:strVal val="#ppt_y"/>
                                          </p:val>
                                        </p:tav>
                                      </p:tavLst>
                                    </p:anim>
                                  </p:childTnLst>
                                </p:cTn>
                              </p:par>
                            </p:childTnLst>
                          </p:cTn>
                        </p:par>
                        <p:par>
                          <p:cTn id="27" fill="hold" nodeType="afterGroup">
                            <p:stCondLst>
                              <p:cond delay="1250"/>
                            </p:stCondLst>
                            <p:childTnLst>
                              <p:par>
                                <p:cTn id="28" presetID="2" presetClass="entr" presetSubtype="1" decel="100000"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0-#ppt_h/2"/>
                                          </p:val>
                                        </p:tav>
                                        <p:tav tm="100000">
                                          <p:val>
                                            <p:strVal val="#ppt_y"/>
                                          </p:val>
                                        </p:tav>
                                      </p:tavLst>
                                    </p:anim>
                                  </p:childTnLst>
                                </p:cTn>
                              </p:par>
                            </p:childTnLst>
                          </p:cTn>
                        </p:par>
                        <p:par>
                          <p:cTn id="32" fill="hold" nodeType="afterGroup">
                            <p:stCondLst>
                              <p:cond delay="1750"/>
                            </p:stCondLst>
                            <p:childTnLst>
                              <p:par>
                                <p:cTn id="33" presetID="10" presetClass="entr" presetSubtype="0" fill="hold" grpId="0" nodeType="afterEffect">
                                  <p:stCondLst>
                                    <p:cond delay="0"/>
                                  </p:stCondLst>
                                  <p:iterate type="lt">
                                    <p:tmPct val="10000"/>
                                  </p:iterate>
                                  <p:childTnLst>
                                    <p:set>
                                      <p:cBhvr>
                                        <p:cTn id="34" dur="1" fill="hold">
                                          <p:stCondLst>
                                            <p:cond delay="0"/>
                                          </p:stCondLst>
                                        </p:cTn>
                                        <p:tgtEl>
                                          <p:spTgt spid="17"/>
                                        </p:tgtEl>
                                        <p:attrNameLst>
                                          <p:attrName>style.visibility</p:attrName>
                                        </p:attrNameLst>
                                      </p:cBhvr>
                                      <p:to>
                                        <p:strVal val="visible"/>
                                      </p:to>
                                    </p:set>
                                    <p:animEffect transition="in" filter="fade">
                                      <p:cBhvr>
                                        <p:cTn id="35" dur="1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5"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21"/>
          <p:cNvGrpSpPr>
            <a:grpSpLocks/>
          </p:cNvGrpSpPr>
          <p:nvPr/>
        </p:nvGrpSpPr>
        <p:grpSpPr bwMode="auto">
          <a:xfrm>
            <a:off x="941388" y="1389063"/>
            <a:ext cx="3079750" cy="584200"/>
            <a:chOff x="942137" y="1389044"/>
            <a:chExt cx="3079628" cy="584775"/>
          </a:xfrm>
        </p:grpSpPr>
        <p:sp>
          <p:nvSpPr>
            <p:cNvPr id="33808" name="Rectangle 13"/>
            <p:cNvSpPr>
              <a:spLocks noChangeArrowheads="1"/>
            </p:cNvSpPr>
            <p:nvPr/>
          </p:nvSpPr>
          <p:spPr bwMode="auto">
            <a:xfrm>
              <a:off x="1523576" y="1389044"/>
              <a:ext cx="249818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TEXT HERE</a:t>
              </a:r>
            </a:p>
            <a:p>
              <a:pPr eaLnBrk="1" hangingPunct="1"/>
              <a:r>
                <a:rPr lang="en-US" altLang="zh-CN" sz="1000">
                  <a:solidFill>
                    <a:schemeClr val="bg1"/>
                  </a:solidFill>
                  <a:latin typeface="华文细黑" panose="02010600040101010101" pitchFamily="2" charset="-122"/>
                  <a:cs typeface="Arial" panose="020B0604020202020204" pitchFamily="34" charset="0"/>
                </a:rPr>
                <a:t>Please click here to modify the text for example, the text here</a:t>
              </a:r>
              <a:endParaRPr lang="en-US" altLang="zh-CN" sz="900">
                <a:solidFill>
                  <a:schemeClr val="bg1"/>
                </a:solidFill>
                <a:latin typeface="华文细黑" panose="02010600040101010101" pitchFamily="2" charset="-122"/>
              </a:endParaRPr>
            </a:p>
          </p:txBody>
        </p:sp>
        <p:sp>
          <p:nvSpPr>
            <p:cNvPr id="24" name="Oval 14"/>
            <p:cNvSpPr/>
            <p:nvPr/>
          </p:nvSpPr>
          <p:spPr>
            <a:xfrm>
              <a:off x="942137" y="1473264"/>
              <a:ext cx="428608" cy="429047"/>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sz="1600" dirty="0">
                  <a:solidFill>
                    <a:schemeClr val="bg1"/>
                  </a:solidFill>
                  <a:latin typeface="FontAwesome" pitchFamily="2" charset="0"/>
                </a:rPr>
                <a:t></a:t>
              </a:r>
              <a:endParaRPr lang="en-US" sz="1600" dirty="0">
                <a:solidFill>
                  <a:schemeClr val="bg1"/>
                </a:solidFill>
              </a:endParaRPr>
            </a:p>
          </p:txBody>
        </p:sp>
      </p:grpSp>
      <p:grpSp>
        <p:nvGrpSpPr>
          <p:cNvPr id="25" name="组合 24"/>
          <p:cNvGrpSpPr>
            <a:grpSpLocks/>
          </p:cNvGrpSpPr>
          <p:nvPr/>
        </p:nvGrpSpPr>
        <p:grpSpPr bwMode="auto">
          <a:xfrm>
            <a:off x="930275" y="2178050"/>
            <a:ext cx="3090863" cy="585788"/>
            <a:chOff x="930648" y="2178342"/>
            <a:chExt cx="3091117" cy="584775"/>
          </a:xfrm>
        </p:grpSpPr>
        <p:sp>
          <p:nvSpPr>
            <p:cNvPr id="26" name="Oval 14"/>
            <p:cNvSpPr/>
            <p:nvPr/>
          </p:nvSpPr>
          <p:spPr>
            <a:xfrm>
              <a:off x="930648" y="2255995"/>
              <a:ext cx="428660" cy="429468"/>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sz="1600" dirty="0">
                  <a:solidFill>
                    <a:schemeClr val="bg1"/>
                  </a:solidFill>
                  <a:latin typeface="FontAwesome" pitchFamily="2" charset="0"/>
                </a:rPr>
                <a:t></a:t>
              </a:r>
              <a:endParaRPr lang="en-US" sz="1600" dirty="0">
                <a:solidFill>
                  <a:schemeClr val="bg1"/>
                </a:solidFill>
              </a:endParaRPr>
            </a:p>
          </p:txBody>
        </p:sp>
        <p:sp>
          <p:nvSpPr>
            <p:cNvPr id="33807" name="Rectangle 13"/>
            <p:cNvSpPr>
              <a:spLocks noChangeArrowheads="1"/>
            </p:cNvSpPr>
            <p:nvPr/>
          </p:nvSpPr>
          <p:spPr bwMode="auto">
            <a:xfrm>
              <a:off x="1523576" y="2178342"/>
              <a:ext cx="249818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TEXT HERE</a:t>
              </a:r>
            </a:p>
            <a:p>
              <a:pPr eaLnBrk="1" hangingPunct="1"/>
              <a:r>
                <a:rPr lang="en-US" altLang="zh-CN" sz="1000">
                  <a:solidFill>
                    <a:schemeClr val="bg1"/>
                  </a:solidFill>
                  <a:latin typeface="华文细黑" panose="02010600040101010101" pitchFamily="2" charset="-122"/>
                  <a:cs typeface="Arial" panose="020B0604020202020204" pitchFamily="34" charset="0"/>
                </a:rPr>
                <a:t>Please click here to modify the text for example, the text here</a:t>
              </a:r>
              <a:endParaRPr lang="en-US" altLang="zh-CN" sz="900">
                <a:solidFill>
                  <a:schemeClr val="bg1"/>
                </a:solidFill>
                <a:latin typeface="华文细黑" panose="02010600040101010101" pitchFamily="2" charset="-122"/>
              </a:endParaRPr>
            </a:p>
          </p:txBody>
        </p:sp>
      </p:grpSp>
      <p:grpSp>
        <p:nvGrpSpPr>
          <p:cNvPr id="28" name="组合 27"/>
          <p:cNvGrpSpPr>
            <a:grpSpLocks/>
          </p:cNvGrpSpPr>
          <p:nvPr/>
        </p:nvGrpSpPr>
        <p:grpSpPr bwMode="auto">
          <a:xfrm>
            <a:off x="930275" y="3048000"/>
            <a:ext cx="3090863" cy="585788"/>
            <a:chOff x="930648" y="3048580"/>
            <a:chExt cx="3091117" cy="584775"/>
          </a:xfrm>
        </p:grpSpPr>
        <p:sp>
          <p:nvSpPr>
            <p:cNvPr id="29" name="Oval 16"/>
            <p:cNvSpPr/>
            <p:nvPr/>
          </p:nvSpPr>
          <p:spPr>
            <a:xfrm>
              <a:off x="930648" y="3111970"/>
              <a:ext cx="428660" cy="427884"/>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sz="1600" dirty="0">
                  <a:solidFill>
                    <a:schemeClr val="bg1"/>
                  </a:solidFill>
                  <a:latin typeface="FontAwesome" pitchFamily="2" charset="0"/>
                </a:rPr>
                <a:t></a:t>
              </a:r>
              <a:endParaRPr lang="en-US" sz="1600" dirty="0">
                <a:solidFill>
                  <a:schemeClr val="bg1"/>
                </a:solidFill>
              </a:endParaRPr>
            </a:p>
          </p:txBody>
        </p:sp>
        <p:sp>
          <p:nvSpPr>
            <p:cNvPr id="33805" name="Rectangle 13"/>
            <p:cNvSpPr>
              <a:spLocks noChangeArrowheads="1"/>
            </p:cNvSpPr>
            <p:nvPr/>
          </p:nvSpPr>
          <p:spPr bwMode="auto">
            <a:xfrm>
              <a:off x="1523576" y="3048580"/>
              <a:ext cx="249818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TEXT HERE</a:t>
              </a:r>
            </a:p>
            <a:p>
              <a:pPr eaLnBrk="1" hangingPunct="1"/>
              <a:r>
                <a:rPr lang="en-US" altLang="zh-CN" sz="1000">
                  <a:solidFill>
                    <a:schemeClr val="bg1"/>
                  </a:solidFill>
                  <a:latin typeface="华文细黑" panose="02010600040101010101" pitchFamily="2" charset="-122"/>
                  <a:cs typeface="Arial" panose="020B0604020202020204" pitchFamily="34" charset="0"/>
                </a:rPr>
                <a:t>Please click here to modify the text for example, the text here</a:t>
              </a:r>
              <a:endParaRPr lang="en-US" altLang="zh-CN" sz="900">
                <a:solidFill>
                  <a:schemeClr val="bg1"/>
                </a:solidFill>
                <a:latin typeface="华文细黑" panose="02010600040101010101" pitchFamily="2" charset="-122"/>
              </a:endParaRPr>
            </a:p>
          </p:txBody>
        </p:sp>
      </p:grpSp>
      <p:grpSp>
        <p:nvGrpSpPr>
          <p:cNvPr id="31" name="组合 30"/>
          <p:cNvGrpSpPr>
            <a:grpSpLocks/>
          </p:cNvGrpSpPr>
          <p:nvPr/>
        </p:nvGrpSpPr>
        <p:grpSpPr bwMode="auto">
          <a:xfrm>
            <a:off x="941388" y="3838575"/>
            <a:ext cx="3079750" cy="584200"/>
            <a:chOff x="942137" y="3837878"/>
            <a:chExt cx="3079628" cy="584775"/>
          </a:xfrm>
        </p:grpSpPr>
        <p:sp>
          <p:nvSpPr>
            <p:cNvPr id="32" name="Oval 18"/>
            <p:cNvSpPr/>
            <p:nvPr/>
          </p:nvSpPr>
          <p:spPr>
            <a:xfrm>
              <a:off x="942137" y="3915743"/>
              <a:ext cx="428608" cy="427457"/>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sz="1600" dirty="0">
                  <a:solidFill>
                    <a:schemeClr val="bg1"/>
                  </a:solidFill>
                  <a:latin typeface="FontAwesome" pitchFamily="2" charset="0"/>
                </a:rPr>
                <a:t></a:t>
              </a:r>
              <a:endParaRPr lang="en-US" sz="1600" dirty="0">
                <a:solidFill>
                  <a:schemeClr val="bg1"/>
                </a:solidFill>
              </a:endParaRPr>
            </a:p>
          </p:txBody>
        </p:sp>
        <p:sp>
          <p:nvSpPr>
            <p:cNvPr id="33803" name="Rectangle 13"/>
            <p:cNvSpPr>
              <a:spLocks noChangeArrowheads="1"/>
            </p:cNvSpPr>
            <p:nvPr/>
          </p:nvSpPr>
          <p:spPr bwMode="auto">
            <a:xfrm>
              <a:off x="1523576" y="3837878"/>
              <a:ext cx="249818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TEXT HERE</a:t>
              </a:r>
            </a:p>
            <a:p>
              <a:pPr eaLnBrk="1" hangingPunct="1"/>
              <a:r>
                <a:rPr lang="en-US" altLang="zh-CN" sz="1000">
                  <a:solidFill>
                    <a:schemeClr val="bg1"/>
                  </a:solidFill>
                  <a:latin typeface="华文细黑" panose="02010600040101010101" pitchFamily="2" charset="-122"/>
                  <a:cs typeface="Arial" panose="020B0604020202020204" pitchFamily="34" charset="0"/>
                </a:rPr>
                <a:t>Please click here to modify the text for example, the text here</a:t>
              </a:r>
              <a:endParaRPr lang="en-US" altLang="zh-CN" sz="900">
                <a:solidFill>
                  <a:schemeClr val="bg1"/>
                </a:solidFill>
                <a:latin typeface="华文细黑" panose="02010600040101010101" pitchFamily="2" charset="-122"/>
              </a:endParaRPr>
            </a:p>
          </p:txBody>
        </p:sp>
      </p:grpSp>
      <p:grpSp>
        <p:nvGrpSpPr>
          <p:cNvPr id="34" name="组合 33"/>
          <p:cNvGrpSpPr>
            <a:grpSpLocks/>
          </p:cNvGrpSpPr>
          <p:nvPr/>
        </p:nvGrpSpPr>
        <p:grpSpPr bwMode="auto">
          <a:xfrm>
            <a:off x="4676775" y="1285875"/>
            <a:ext cx="3427413" cy="1971675"/>
            <a:chOff x="4676751" y="1285875"/>
            <a:chExt cx="3427205" cy="1971675"/>
          </a:xfrm>
        </p:grpSpPr>
        <p:pic>
          <p:nvPicPr>
            <p:cNvPr id="33800" name="Picture 8"/>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676751" y="1285875"/>
              <a:ext cx="3427205" cy="197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矩形 35"/>
            <p:cNvSpPr/>
            <p:nvPr/>
          </p:nvSpPr>
          <p:spPr>
            <a:xfrm>
              <a:off x="5057728" y="1389063"/>
              <a:ext cx="2630328" cy="1658937"/>
            </a:xfrm>
            <a:prstGeom prst="rect">
              <a:avLst/>
            </a:prstGeom>
            <a:blipFill>
              <a:blip r:embed="rId4"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bg1"/>
                </a:solidFill>
              </a:endParaRPr>
            </a:p>
          </p:txBody>
        </p:sp>
      </p:grpSp>
      <p:sp>
        <p:nvSpPr>
          <p:cNvPr id="37" name="Rectangle 13"/>
          <p:cNvSpPr>
            <a:spLocks noChangeArrowheads="1"/>
          </p:cNvSpPr>
          <p:nvPr/>
        </p:nvSpPr>
        <p:spPr bwMode="auto">
          <a:xfrm>
            <a:off x="4779963" y="3413125"/>
            <a:ext cx="3705225" cy="143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150000"/>
              </a:lnSpc>
            </a:pPr>
            <a:r>
              <a:rPr lang="en-US" altLang="zh-CN" sz="1200">
                <a:solidFill>
                  <a:schemeClr val="bg1"/>
                </a:solidFill>
                <a:latin typeface="华文细黑" panose="02010600040101010101" pitchFamily="2" charset="-122"/>
              </a:rPr>
              <a:t>TEXT HERE</a:t>
            </a:r>
          </a:p>
          <a:p>
            <a:pPr eaLnBrk="1" hangingPunct="1">
              <a:lnSpc>
                <a:spcPct val="150000"/>
              </a:lnSpc>
            </a:pPr>
            <a:r>
              <a:rPr lang="en-US" altLang="zh-CN" sz="1000">
                <a:solidFill>
                  <a:schemeClr val="bg1"/>
                </a:solidFill>
                <a:latin typeface="华文细黑" panose="02010600040101010101" pitchFamily="2" charset="-122"/>
                <a:cs typeface="Arial" panose="020B0604020202020204" pitchFamily="34" charset="0"/>
              </a:rPr>
              <a:t>Please click here to modify the text for example, the text here, Please click here to modify the text for example, the text here, Please click here to modify the text for example, the text here, Please click here to modify the text here</a:t>
            </a:r>
            <a:endParaRPr lang="id-ID" altLang="zh-CN" sz="1000">
              <a:solidFill>
                <a:schemeClr val="bg1"/>
              </a:solidFill>
              <a:latin typeface="华文细黑" panose="02010600040101010101" pitchFamily="2" charset="-122"/>
              <a:cs typeface="Open Sans Light" panose="020B0306030504020204" pitchFamily="34" charset="0"/>
            </a:endParaRPr>
          </a:p>
          <a:p>
            <a:pPr eaLnBrk="1" hangingPunct="1"/>
            <a:endParaRPr lang="en-US" altLang="zh-CN" sz="900">
              <a:solidFill>
                <a:schemeClr val="bg1"/>
              </a:solidFill>
              <a:latin typeface="华文细黑" panose="02010600040101010101" pitchFamily="2" charset="-122"/>
            </a:endParaRP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500" fill="hold"/>
                                        <p:tgtEl>
                                          <p:spTgt spid="34"/>
                                        </p:tgtEl>
                                        <p:attrNameLst>
                                          <p:attrName>ppt_x</p:attrName>
                                        </p:attrNameLst>
                                      </p:cBhvr>
                                      <p:tavLst>
                                        <p:tav tm="0">
                                          <p:val>
                                            <p:strVal val="1+#ppt_w/2"/>
                                          </p:val>
                                        </p:tav>
                                        <p:tav tm="100000">
                                          <p:val>
                                            <p:strVal val="#ppt_x"/>
                                          </p:val>
                                        </p:tav>
                                      </p:tavLst>
                                    </p:anim>
                                    <p:anim calcmode="lin" valueType="num">
                                      <p:cBhvr additive="base">
                                        <p:cTn id="8" dur="500" fill="hold"/>
                                        <p:tgtEl>
                                          <p:spTgt spid="34"/>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additive="base">
                                        <p:cTn id="12" dur="500" fill="hold"/>
                                        <p:tgtEl>
                                          <p:spTgt spid="22"/>
                                        </p:tgtEl>
                                        <p:attrNameLst>
                                          <p:attrName>ppt_x</p:attrName>
                                        </p:attrNameLst>
                                      </p:cBhvr>
                                      <p:tavLst>
                                        <p:tav tm="0">
                                          <p:val>
                                            <p:strVal val="0-#ppt_w/2"/>
                                          </p:val>
                                        </p:tav>
                                        <p:tav tm="100000">
                                          <p:val>
                                            <p:strVal val="#ppt_x"/>
                                          </p:val>
                                        </p:tav>
                                      </p:tavLst>
                                    </p:anim>
                                    <p:anim calcmode="lin" valueType="num">
                                      <p:cBhvr additive="base">
                                        <p:cTn id="13" dur="500" fill="hold"/>
                                        <p:tgtEl>
                                          <p:spTgt spid="22"/>
                                        </p:tgtEl>
                                        <p:attrNameLst>
                                          <p:attrName>ppt_y</p:attrName>
                                        </p:attrNameLst>
                                      </p:cBhvr>
                                      <p:tavLst>
                                        <p:tav tm="0">
                                          <p:val>
                                            <p:strVal val="#ppt_y"/>
                                          </p:val>
                                        </p:tav>
                                        <p:tav tm="100000">
                                          <p:val>
                                            <p:strVal val="#ppt_y"/>
                                          </p:val>
                                        </p:tav>
                                      </p:tavLst>
                                    </p:anim>
                                  </p:childTnLst>
                                </p:cTn>
                              </p:par>
                              <p:par>
                                <p:cTn id="14" presetID="2" presetClass="entr" presetSubtype="8" fill="hold" nodeType="withEffect">
                                  <p:stCondLst>
                                    <p:cond delay="150"/>
                                  </p:stCondLst>
                                  <p:childTnLst>
                                    <p:set>
                                      <p:cBhvr>
                                        <p:cTn id="15" dur="1" fill="hold">
                                          <p:stCondLst>
                                            <p:cond delay="0"/>
                                          </p:stCondLst>
                                        </p:cTn>
                                        <p:tgtEl>
                                          <p:spTgt spid="25"/>
                                        </p:tgtEl>
                                        <p:attrNameLst>
                                          <p:attrName>style.visibility</p:attrName>
                                        </p:attrNameLst>
                                      </p:cBhvr>
                                      <p:to>
                                        <p:strVal val="visible"/>
                                      </p:to>
                                    </p:set>
                                    <p:anim calcmode="lin" valueType="num">
                                      <p:cBhvr additive="base">
                                        <p:cTn id="16" dur="500" fill="hold"/>
                                        <p:tgtEl>
                                          <p:spTgt spid="25"/>
                                        </p:tgtEl>
                                        <p:attrNameLst>
                                          <p:attrName>ppt_x</p:attrName>
                                        </p:attrNameLst>
                                      </p:cBhvr>
                                      <p:tavLst>
                                        <p:tav tm="0">
                                          <p:val>
                                            <p:strVal val="0-#ppt_w/2"/>
                                          </p:val>
                                        </p:tav>
                                        <p:tav tm="100000">
                                          <p:val>
                                            <p:strVal val="#ppt_x"/>
                                          </p:val>
                                        </p:tav>
                                      </p:tavLst>
                                    </p:anim>
                                    <p:anim calcmode="lin" valueType="num">
                                      <p:cBhvr additive="base">
                                        <p:cTn id="17" dur="500" fill="hold"/>
                                        <p:tgtEl>
                                          <p:spTgt spid="25"/>
                                        </p:tgtEl>
                                        <p:attrNameLst>
                                          <p:attrName>ppt_y</p:attrName>
                                        </p:attrNameLst>
                                      </p:cBhvr>
                                      <p:tavLst>
                                        <p:tav tm="0">
                                          <p:val>
                                            <p:strVal val="#ppt_y"/>
                                          </p:val>
                                        </p:tav>
                                        <p:tav tm="100000">
                                          <p:val>
                                            <p:strVal val="#ppt_y"/>
                                          </p:val>
                                        </p:tav>
                                      </p:tavLst>
                                    </p:anim>
                                  </p:childTnLst>
                                </p:cTn>
                              </p:par>
                              <p:par>
                                <p:cTn id="18" presetID="2" presetClass="entr" presetSubtype="8" fill="hold" nodeType="withEffect">
                                  <p:stCondLst>
                                    <p:cond delay="300"/>
                                  </p:stCondLst>
                                  <p:childTnLst>
                                    <p:set>
                                      <p:cBhvr>
                                        <p:cTn id="19" dur="1" fill="hold">
                                          <p:stCondLst>
                                            <p:cond delay="0"/>
                                          </p:stCondLst>
                                        </p:cTn>
                                        <p:tgtEl>
                                          <p:spTgt spid="28"/>
                                        </p:tgtEl>
                                        <p:attrNameLst>
                                          <p:attrName>style.visibility</p:attrName>
                                        </p:attrNameLst>
                                      </p:cBhvr>
                                      <p:to>
                                        <p:strVal val="visible"/>
                                      </p:to>
                                    </p:set>
                                    <p:anim calcmode="lin" valueType="num">
                                      <p:cBhvr additive="base">
                                        <p:cTn id="20" dur="500" fill="hold"/>
                                        <p:tgtEl>
                                          <p:spTgt spid="28"/>
                                        </p:tgtEl>
                                        <p:attrNameLst>
                                          <p:attrName>ppt_x</p:attrName>
                                        </p:attrNameLst>
                                      </p:cBhvr>
                                      <p:tavLst>
                                        <p:tav tm="0">
                                          <p:val>
                                            <p:strVal val="0-#ppt_w/2"/>
                                          </p:val>
                                        </p:tav>
                                        <p:tav tm="100000">
                                          <p:val>
                                            <p:strVal val="#ppt_x"/>
                                          </p:val>
                                        </p:tav>
                                      </p:tavLst>
                                    </p:anim>
                                    <p:anim calcmode="lin" valueType="num">
                                      <p:cBhvr additive="base">
                                        <p:cTn id="21" dur="500" fill="hold"/>
                                        <p:tgtEl>
                                          <p:spTgt spid="28"/>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stCondLst>
                                    <p:cond delay="450"/>
                                  </p:stCondLst>
                                  <p:childTnLst>
                                    <p:set>
                                      <p:cBhvr>
                                        <p:cTn id="23" dur="1" fill="hold">
                                          <p:stCondLst>
                                            <p:cond delay="0"/>
                                          </p:stCondLst>
                                        </p:cTn>
                                        <p:tgtEl>
                                          <p:spTgt spid="31"/>
                                        </p:tgtEl>
                                        <p:attrNameLst>
                                          <p:attrName>style.visibility</p:attrName>
                                        </p:attrNameLst>
                                      </p:cBhvr>
                                      <p:to>
                                        <p:strVal val="visible"/>
                                      </p:to>
                                    </p:set>
                                    <p:anim calcmode="lin" valueType="num">
                                      <p:cBhvr additive="base">
                                        <p:cTn id="24" dur="500" fill="hold"/>
                                        <p:tgtEl>
                                          <p:spTgt spid="31"/>
                                        </p:tgtEl>
                                        <p:attrNameLst>
                                          <p:attrName>ppt_x</p:attrName>
                                        </p:attrNameLst>
                                      </p:cBhvr>
                                      <p:tavLst>
                                        <p:tav tm="0">
                                          <p:val>
                                            <p:strVal val="0-#ppt_w/2"/>
                                          </p:val>
                                        </p:tav>
                                        <p:tav tm="100000">
                                          <p:val>
                                            <p:strVal val="#ppt_x"/>
                                          </p:val>
                                        </p:tav>
                                      </p:tavLst>
                                    </p:anim>
                                    <p:anim calcmode="lin" valueType="num">
                                      <p:cBhvr additive="base">
                                        <p:cTn id="25" dur="500" fill="hold"/>
                                        <p:tgtEl>
                                          <p:spTgt spid="31"/>
                                        </p:tgtEl>
                                        <p:attrNameLst>
                                          <p:attrName>ppt_y</p:attrName>
                                        </p:attrNameLst>
                                      </p:cBhvr>
                                      <p:tavLst>
                                        <p:tav tm="0">
                                          <p:val>
                                            <p:strVal val="#ppt_y"/>
                                          </p:val>
                                        </p:tav>
                                        <p:tav tm="100000">
                                          <p:val>
                                            <p:strVal val="#ppt_y"/>
                                          </p:val>
                                        </p:tav>
                                      </p:tavLst>
                                    </p:anim>
                                  </p:childTnLst>
                                </p:cTn>
                              </p:par>
                            </p:childTnLst>
                          </p:cTn>
                        </p:par>
                        <p:par>
                          <p:cTn id="26" fill="hold" nodeType="afterGroup">
                            <p:stCondLst>
                              <p:cond delay="1450"/>
                            </p:stCondLst>
                            <p:childTnLst>
                              <p:par>
                                <p:cTn id="27" presetID="12" presetClass="entr" presetSubtype="1" fill="hold" grpId="0" nodeType="afterEffect">
                                  <p:stCondLst>
                                    <p:cond delay="0"/>
                                  </p:stCondLst>
                                  <p:childTnLst>
                                    <p:set>
                                      <p:cBhvr>
                                        <p:cTn id="28" dur="1" fill="hold">
                                          <p:stCondLst>
                                            <p:cond delay="0"/>
                                          </p:stCondLst>
                                        </p:cTn>
                                        <p:tgtEl>
                                          <p:spTgt spid="37"/>
                                        </p:tgtEl>
                                        <p:attrNameLst>
                                          <p:attrName>style.visibility</p:attrName>
                                        </p:attrNameLst>
                                      </p:cBhvr>
                                      <p:to>
                                        <p:strVal val="visible"/>
                                      </p:to>
                                    </p:set>
                                    <p:anim calcmode="lin" valueType="num">
                                      <p:cBhvr additive="base">
                                        <p:cTn id="29" dur="500"/>
                                        <p:tgtEl>
                                          <p:spTgt spid="37"/>
                                        </p:tgtEl>
                                        <p:attrNameLst>
                                          <p:attrName>ppt_y</p:attrName>
                                        </p:attrNameLst>
                                      </p:cBhvr>
                                      <p:tavLst>
                                        <p:tav tm="0">
                                          <p:val>
                                            <p:strVal val="#ppt_y-#ppt_h*1.125000"/>
                                          </p:val>
                                        </p:tav>
                                        <p:tav tm="100000">
                                          <p:val>
                                            <p:strVal val="#ppt_y"/>
                                          </p:val>
                                        </p:tav>
                                      </p:tavLst>
                                    </p:anim>
                                    <p:animEffect transition="in" filter="wipe(down)">
                                      <p:cBhvr>
                                        <p:cTn id="3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a:grpSpLocks/>
          </p:cNvGrpSpPr>
          <p:nvPr/>
        </p:nvGrpSpPr>
        <p:grpSpPr bwMode="auto">
          <a:xfrm>
            <a:off x="1098550" y="1181100"/>
            <a:ext cx="3424238" cy="3022600"/>
            <a:chOff x="3656603" y="1422691"/>
            <a:chExt cx="4821642" cy="4257396"/>
          </a:xfrm>
        </p:grpSpPr>
        <p:cxnSp>
          <p:nvCxnSpPr>
            <p:cNvPr id="138" name="Straight Connector 137"/>
            <p:cNvCxnSpPr>
              <a:stCxn id="211" idx="4"/>
            </p:cNvCxnSpPr>
            <p:nvPr/>
          </p:nvCxnSpPr>
          <p:spPr>
            <a:xfrm>
              <a:off x="5476175" y="3166792"/>
              <a:ext cx="0" cy="534411"/>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6037247" y="2703935"/>
              <a:ext cx="496247" cy="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6037247" y="1972754"/>
              <a:ext cx="0" cy="3707333"/>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grpSp>
          <p:nvGrpSpPr>
            <p:cNvPr id="35870" name="Group 30"/>
            <p:cNvGrpSpPr>
              <a:grpSpLocks/>
            </p:cNvGrpSpPr>
            <p:nvPr/>
          </p:nvGrpSpPr>
          <p:grpSpPr bwMode="auto">
            <a:xfrm>
              <a:off x="4526260" y="4248869"/>
              <a:ext cx="1187886" cy="1431217"/>
              <a:chOff x="4251469" y="4029435"/>
              <a:chExt cx="1233210" cy="1485825"/>
            </a:xfrm>
          </p:grpSpPr>
          <p:cxnSp>
            <p:nvCxnSpPr>
              <p:cNvPr id="99" name="Straight Connector 98"/>
              <p:cNvCxnSpPr/>
              <p:nvPr/>
            </p:nvCxnSpPr>
            <p:spPr>
              <a:xfrm>
                <a:off x="5483615" y="4029602"/>
                <a:ext cx="0" cy="148566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flipV="1">
                <a:off x="4251358" y="4029602"/>
                <a:ext cx="1232257" cy="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35871" name="Group 28"/>
            <p:cNvGrpSpPr>
              <a:grpSpLocks/>
            </p:cNvGrpSpPr>
            <p:nvPr/>
          </p:nvGrpSpPr>
          <p:grpSpPr bwMode="auto">
            <a:xfrm>
              <a:off x="6187465" y="2504351"/>
              <a:ext cx="851189" cy="3175735"/>
              <a:chOff x="5976054" y="2218355"/>
              <a:chExt cx="883666" cy="3296905"/>
            </a:xfrm>
          </p:grpSpPr>
          <p:cxnSp>
            <p:nvCxnSpPr>
              <p:cNvPr id="104" name="Straight Connector 103"/>
              <p:cNvCxnSpPr/>
              <p:nvPr/>
            </p:nvCxnSpPr>
            <p:spPr>
              <a:xfrm>
                <a:off x="5984869" y="2933928"/>
                <a:ext cx="0" cy="2581333"/>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5975586" y="2933928"/>
                <a:ext cx="884163" cy="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a:stCxn id="235" idx="2"/>
              </p:cNvCxnSpPr>
              <p:nvPr/>
            </p:nvCxnSpPr>
            <p:spPr>
              <a:xfrm>
                <a:off x="6859749" y="2218955"/>
                <a:ext cx="0" cy="714974"/>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35872" name="Group 29"/>
            <p:cNvGrpSpPr>
              <a:grpSpLocks/>
            </p:cNvGrpSpPr>
            <p:nvPr/>
          </p:nvGrpSpPr>
          <p:grpSpPr bwMode="auto">
            <a:xfrm>
              <a:off x="4423554" y="3178585"/>
              <a:ext cx="1457201" cy="2501502"/>
              <a:chOff x="4144841" y="2918314"/>
              <a:chExt cx="1512800" cy="2596946"/>
            </a:xfrm>
          </p:grpSpPr>
          <p:cxnSp>
            <p:nvCxnSpPr>
              <p:cNvPr id="101" name="Straight Connector 100"/>
              <p:cNvCxnSpPr/>
              <p:nvPr/>
            </p:nvCxnSpPr>
            <p:spPr>
              <a:xfrm>
                <a:off x="5655339" y="3460873"/>
                <a:ext cx="0" cy="2054387"/>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4144606" y="3460873"/>
                <a:ext cx="1513054" cy="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4156208" y="2917679"/>
                <a:ext cx="0" cy="526944"/>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35873" name="Group 27"/>
            <p:cNvGrpSpPr>
              <a:grpSpLocks/>
            </p:cNvGrpSpPr>
            <p:nvPr/>
          </p:nvGrpSpPr>
          <p:grpSpPr bwMode="auto">
            <a:xfrm>
              <a:off x="6346425" y="3481418"/>
              <a:ext cx="1308454" cy="2198668"/>
              <a:chOff x="6141079" y="3232702"/>
              <a:chExt cx="1358378" cy="2282558"/>
            </a:xfrm>
          </p:grpSpPr>
          <p:cxnSp>
            <p:nvCxnSpPr>
              <p:cNvPr id="105" name="Straight Connector 104"/>
              <p:cNvCxnSpPr/>
              <p:nvPr/>
            </p:nvCxnSpPr>
            <p:spPr>
              <a:xfrm>
                <a:off x="6154276" y="4224595"/>
                <a:ext cx="0" cy="1290667"/>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a:off x="6140352" y="4224595"/>
                <a:ext cx="1359892" cy="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7500245" y="3233382"/>
                <a:ext cx="0" cy="991213"/>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Rounded Rectangle 126"/>
            <p:cNvSpPr>
              <a:spLocks noChangeAspect="1"/>
            </p:cNvSpPr>
            <p:nvPr/>
          </p:nvSpPr>
          <p:spPr>
            <a:xfrm>
              <a:off x="4045553" y="4009775"/>
              <a:ext cx="480600" cy="478510"/>
            </a:xfrm>
            <a:prstGeom prst="round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1013" dirty="0">
                  <a:solidFill>
                    <a:schemeClr val="bg1"/>
                  </a:solidFill>
                  <a:latin typeface="FontAwesome" pitchFamily="2" charset="0"/>
                </a:rPr>
                <a:t></a:t>
              </a:r>
              <a:endParaRPr lang="en-US" sz="1013" dirty="0">
                <a:solidFill>
                  <a:schemeClr val="bg1"/>
                </a:solidFill>
                <a:latin typeface="FontAwesome" pitchFamily="2" charset="0"/>
              </a:endParaRPr>
            </a:p>
          </p:txBody>
        </p:sp>
        <p:sp>
          <p:nvSpPr>
            <p:cNvPr id="129" name="Oval 128"/>
            <p:cNvSpPr>
              <a:spLocks noChangeAspect="1"/>
            </p:cNvSpPr>
            <p:nvPr/>
          </p:nvSpPr>
          <p:spPr>
            <a:xfrm>
              <a:off x="6419491" y="3401576"/>
              <a:ext cx="480600" cy="480745"/>
            </a:xfrm>
            <a:prstGeom prst="ellips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1013" dirty="0">
                  <a:solidFill>
                    <a:schemeClr val="bg1"/>
                  </a:solidFill>
                  <a:latin typeface="FontAwesome" pitchFamily="2" charset="0"/>
                </a:rPr>
                <a:t></a:t>
              </a:r>
              <a:endParaRPr lang="en-US" sz="1013" dirty="0">
                <a:solidFill>
                  <a:schemeClr val="bg1"/>
                </a:solidFill>
                <a:latin typeface="FontAwesome" pitchFamily="2" charset="0"/>
              </a:endParaRPr>
            </a:p>
          </p:txBody>
        </p:sp>
        <p:sp>
          <p:nvSpPr>
            <p:cNvPr id="177" name="Oval 176"/>
            <p:cNvSpPr>
              <a:spLocks noChangeAspect="1"/>
            </p:cNvSpPr>
            <p:nvPr/>
          </p:nvSpPr>
          <p:spPr>
            <a:xfrm>
              <a:off x="4908397" y="3177973"/>
              <a:ext cx="375538" cy="375653"/>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900" dirty="0">
                  <a:solidFill>
                    <a:schemeClr val="bg1"/>
                  </a:solidFill>
                  <a:latin typeface="FontAwesome" pitchFamily="2" charset="0"/>
                </a:rPr>
                <a:t></a:t>
              </a:r>
              <a:endParaRPr lang="en-US" sz="900" dirty="0">
                <a:solidFill>
                  <a:schemeClr val="bg1"/>
                </a:solidFill>
                <a:latin typeface="FontAwesome" pitchFamily="2" charset="0"/>
              </a:endParaRPr>
            </a:p>
          </p:txBody>
        </p:sp>
        <p:sp>
          <p:nvSpPr>
            <p:cNvPr id="179" name="Oval 178"/>
            <p:cNvSpPr>
              <a:spLocks noChangeAspect="1"/>
            </p:cNvSpPr>
            <p:nvPr/>
          </p:nvSpPr>
          <p:spPr>
            <a:xfrm>
              <a:off x="4792159" y="1934742"/>
              <a:ext cx="532012" cy="532175"/>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1013" dirty="0">
                  <a:solidFill>
                    <a:schemeClr val="bg1"/>
                  </a:solidFill>
                  <a:latin typeface="FontAwesome" pitchFamily="2" charset="0"/>
                </a:rPr>
                <a:t></a:t>
              </a:r>
              <a:endParaRPr lang="en-US" sz="1013" dirty="0">
                <a:solidFill>
                  <a:schemeClr val="bg1"/>
                </a:solidFill>
                <a:latin typeface="FontAwesome" pitchFamily="2" charset="0"/>
              </a:endParaRPr>
            </a:p>
          </p:txBody>
        </p:sp>
        <p:sp>
          <p:nvSpPr>
            <p:cNvPr id="195" name="Rounded Rectangle 194"/>
            <p:cNvSpPr>
              <a:spLocks noChangeAspect="1"/>
            </p:cNvSpPr>
            <p:nvPr/>
          </p:nvSpPr>
          <p:spPr>
            <a:xfrm>
              <a:off x="5652768" y="1422691"/>
              <a:ext cx="768959" cy="769193"/>
            </a:xfrm>
            <a:prstGeom prst="roundRect">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2100" dirty="0">
                  <a:solidFill>
                    <a:schemeClr val="bg1"/>
                  </a:solidFill>
                  <a:latin typeface="FontAwesome" pitchFamily="2" charset="0"/>
                </a:rPr>
                <a:t></a:t>
              </a:r>
              <a:endParaRPr lang="en-US" sz="2100" dirty="0">
                <a:solidFill>
                  <a:schemeClr val="bg1"/>
                </a:solidFill>
                <a:latin typeface="FontAwesome" pitchFamily="2" charset="0"/>
              </a:endParaRPr>
            </a:p>
          </p:txBody>
        </p:sp>
        <p:sp>
          <p:nvSpPr>
            <p:cNvPr id="197" name="Rounded Rectangle 196"/>
            <p:cNvSpPr>
              <a:spLocks noChangeAspect="1"/>
            </p:cNvSpPr>
            <p:nvPr/>
          </p:nvSpPr>
          <p:spPr>
            <a:xfrm>
              <a:off x="7304688" y="2826916"/>
              <a:ext cx="699664" cy="702113"/>
            </a:xfrm>
            <a:prstGeom prst="round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1650" dirty="0">
                  <a:solidFill>
                    <a:schemeClr val="bg1"/>
                  </a:solidFill>
                  <a:latin typeface="FontAwesome" pitchFamily="2" charset="0"/>
                </a:rPr>
                <a:t></a:t>
              </a:r>
              <a:endParaRPr lang="en-US" sz="1650" dirty="0">
                <a:solidFill>
                  <a:schemeClr val="bg1"/>
                </a:solidFill>
                <a:latin typeface="FontAwesome" pitchFamily="2" charset="0"/>
              </a:endParaRPr>
            </a:p>
          </p:txBody>
        </p:sp>
        <p:sp>
          <p:nvSpPr>
            <p:cNvPr id="210" name="Oval 209"/>
            <p:cNvSpPr>
              <a:spLocks noChangeAspect="1"/>
            </p:cNvSpPr>
            <p:nvPr/>
          </p:nvSpPr>
          <p:spPr>
            <a:xfrm>
              <a:off x="3656603" y="3354619"/>
              <a:ext cx="532012" cy="529939"/>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1200" dirty="0">
                  <a:solidFill>
                    <a:schemeClr val="bg1"/>
                  </a:solidFill>
                  <a:latin typeface="FontAwesome" pitchFamily="2" charset="0"/>
                </a:rPr>
                <a:t></a:t>
              </a:r>
            </a:p>
          </p:txBody>
        </p:sp>
        <p:sp>
          <p:nvSpPr>
            <p:cNvPr id="211" name="Oval 210"/>
            <p:cNvSpPr>
              <a:spLocks noChangeAspect="1"/>
            </p:cNvSpPr>
            <p:nvPr/>
          </p:nvSpPr>
          <p:spPr>
            <a:xfrm>
              <a:off x="5288406" y="2791140"/>
              <a:ext cx="375538" cy="375653"/>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900" dirty="0">
                  <a:solidFill>
                    <a:schemeClr val="bg1"/>
                  </a:solidFill>
                  <a:latin typeface="FontAwesome" pitchFamily="2" charset="0"/>
                </a:rPr>
                <a:t></a:t>
              </a:r>
              <a:endParaRPr lang="en-US" sz="900" dirty="0">
                <a:solidFill>
                  <a:schemeClr val="bg1"/>
                </a:solidFill>
                <a:latin typeface="FontAwesome" pitchFamily="2" charset="0"/>
              </a:endParaRPr>
            </a:p>
          </p:txBody>
        </p:sp>
        <p:sp>
          <p:nvSpPr>
            <p:cNvPr id="215" name="Oval 214"/>
            <p:cNvSpPr>
              <a:spLocks noChangeAspect="1"/>
            </p:cNvSpPr>
            <p:nvPr/>
          </p:nvSpPr>
          <p:spPr>
            <a:xfrm>
              <a:off x="6345725" y="2516109"/>
              <a:ext cx="375538" cy="375653"/>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n-US" sz="900" dirty="0">
                <a:solidFill>
                  <a:schemeClr val="bg1"/>
                </a:solidFill>
                <a:latin typeface="FontAwesome" pitchFamily="2" charset="0"/>
              </a:endParaRPr>
            </a:p>
          </p:txBody>
        </p:sp>
        <p:sp>
          <p:nvSpPr>
            <p:cNvPr id="234" name="Rounded Rectangle 233"/>
            <p:cNvSpPr>
              <a:spLocks noChangeAspect="1"/>
            </p:cNvSpPr>
            <p:nvPr/>
          </p:nvSpPr>
          <p:spPr>
            <a:xfrm>
              <a:off x="4108143" y="2567537"/>
              <a:ext cx="625897" cy="626088"/>
            </a:xfrm>
            <a:prstGeom prst="round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1013" dirty="0">
                  <a:solidFill>
                    <a:schemeClr val="bg1"/>
                  </a:solidFill>
                  <a:latin typeface="FontAwesome" pitchFamily="2" charset="0"/>
                </a:rPr>
                <a:t></a:t>
              </a:r>
              <a:endParaRPr lang="en-US" sz="1013" dirty="0">
                <a:solidFill>
                  <a:schemeClr val="bg1"/>
                </a:solidFill>
                <a:latin typeface="FontAwesome" pitchFamily="2" charset="0"/>
              </a:endParaRPr>
            </a:p>
          </p:txBody>
        </p:sp>
        <p:sp>
          <p:nvSpPr>
            <p:cNvPr id="235" name="Rounded Rectangle 234"/>
            <p:cNvSpPr>
              <a:spLocks noChangeAspect="1"/>
            </p:cNvSpPr>
            <p:nvPr/>
          </p:nvSpPr>
          <p:spPr>
            <a:xfrm>
              <a:off x="6772675" y="1972754"/>
              <a:ext cx="532012" cy="532175"/>
            </a:xfrm>
            <a:prstGeom prst="round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n-US" sz="1013" dirty="0">
                <a:solidFill>
                  <a:schemeClr val="bg1"/>
                </a:solidFill>
                <a:latin typeface="FontAwesome" pitchFamily="2" charset="0"/>
              </a:endParaRPr>
            </a:p>
          </p:txBody>
        </p:sp>
        <p:cxnSp>
          <p:nvCxnSpPr>
            <p:cNvPr id="136" name="Straight Connector 135"/>
            <p:cNvCxnSpPr/>
            <p:nvPr/>
          </p:nvCxnSpPr>
          <p:spPr>
            <a:xfrm>
              <a:off x="5096166" y="3486545"/>
              <a:ext cx="0" cy="762485"/>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7655638" y="3958346"/>
              <a:ext cx="431421" cy="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a:stCxn id="142" idx="4"/>
            </p:cNvCxnSpPr>
            <p:nvPr/>
          </p:nvCxnSpPr>
          <p:spPr>
            <a:xfrm flipH="1">
              <a:off x="7105743" y="4206546"/>
              <a:ext cx="0" cy="23031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sp>
          <p:nvSpPr>
            <p:cNvPr id="180" name="Oval 179"/>
            <p:cNvSpPr>
              <a:spLocks noChangeAspect="1"/>
            </p:cNvSpPr>
            <p:nvPr/>
          </p:nvSpPr>
          <p:spPr>
            <a:xfrm>
              <a:off x="7946233" y="3692259"/>
              <a:ext cx="532012" cy="532175"/>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n-AU" sz="1013" dirty="0">
                <a:solidFill>
                  <a:schemeClr val="bg1"/>
                </a:solidFill>
                <a:latin typeface="FontAwesome" pitchFamily="2" charset="0"/>
              </a:endParaRPr>
            </a:p>
          </p:txBody>
        </p:sp>
        <p:sp>
          <p:nvSpPr>
            <p:cNvPr id="142" name="Oval 141"/>
            <p:cNvSpPr>
              <a:spLocks noChangeAspect="1"/>
            </p:cNvSpPr>
            <p:nvPr/>
          </p:nvSpPr>
          <p:spPr>
            <a:xfrm>
              <a:off x="6917974" y="3830893"/>
              <a:ext cx="373302" cy="375653"/>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900" dirty="0">
                  <a:solidFill>
                    <a:schemeClr val="bg1"/>
                  </a:solidFill>
                  <a:latin typeface="FontAwesome" pitchFamily="2" charset="0"/>
                </a:rPr>
                <a:t></a:t>
              </a:r>
              <a:endParaRPr lang="en-US" sz="900" dirty="0">
                <a:solidFill>
                  <a:schemeClr val="bg1"/>
                </a:solidFill>
                <a:latin typeface="FontAwesome" pitchFamily="2" charset="0"/>
              </a:endParaRPr>
            </a:p>
          </p:txBody>
        </p:sp>
      </p:grpSp>
      <p:grpSp>
        <p:nvGrpSpPr>
          <p:cNvPr id="7" name="Group 6"/>
          <p:cNvGrpSpPr>
            <a:grpSpLocks/>
          </p:cNvGrpSpPr>
          <p:nvPr/>
        </p:nvGrpSpPr>
        <p:grpSpPr bwMode="auto">
          <a:xfrm>
            <a:off x="1857375" y="3578225"/>
            <a:ext cx="1905000" cy="1096963"/>
            <a:chOff x="8440747" y="4796156"/>
            <a:chExt cx="2786063" cy="1603375"/>
          </a:xfrm>
        </p:grpSpPr>
        <p:sp>
          <p:nvSpPr>
            <p:cNvPr id="70" name="Freeform 45"/>
            <p:cNvSpPr>
              <a:spLocks/>
            </p:cNvSpPr>
            <p:nvPr/>
          </p:nvSpPr>
          <p:spPr bwMode="auto">
            <a:xfrm>
              <a:off x="8440747" y="6336880"/>
              <a:ext cx="1402318" cy="62651"/>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71" name="Freeform 46"/>
            <p:cNvSpPr>
              <a:spLocks/>
            </p:cNvSpPr>
            <p:nvPr/>
          </p:nvSpPr>
          <p:spPr bwMode="auto">
            <a:xfrm>
              <a:off x="9824492" y="6336880"/>
              <a:ext cx="1402318" cy="62651"/>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72" name="Freeform 47"/>
            <p:cNvSpPr>
              <a:spLocks/>
            </p:cNvSpPr>
            <p:nvPr/>
          </p:nvSpPr>
          <p:spPr bwMode="auto">
            <a:xfrm>
              <a:off x="8714710" y="4796156"/>
              <a:ext cx="2259033" cy="1545365"/>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73" name="Freeform 48"/>
            <p:cNvSpPr>
              <a:spLocks/>
            </p:cNvSpPr>
            <p:nvPr/>
          </p:nvSpPr>
          <p:spPr bwMode="auto">
            <a:xfrm>
              <a:off x="8723997" y="4803118"/>
              <a:ext cx="2242781" cy="1531443"/>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74" name="Freeform 49"/>
            <p:cNvSpPr>
              <a:spLocks/>
            </p:cNvSpPr>
            <p:nvPr/>
          </p:nvSpPr>
          <p:spPr bwMode="auto">
            <a:xfrm>
              <a:off x="8723997" y="6269590"/>
              <a:ext cx="2242781" cy="64970"/>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75" name="Rectangle 50"/>
            <p:cNvSpPr>
              <a:spLocks noChangeArrowheads="1"/>
            </p:cNvSpPr>
            <p:nvPr/>
          </p:nvSpPr>
          <p:spPr bwMode="auto">
            <a:xfrm>
              <a:off x="8440747" y="6311357"/>
              <a:ext cx="2786063" cy="5104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76" name="Freeform 51"/>
            <p:cNvSpPr>
              <a:spLocks/>
            </p:cNvSpPr>
            <p:nvPr/>
          </p:nvSpPr>
          <p:spPr bwMode="auto">
            <a:xfrm>
              <a:off x="9634111" y="6311357"/>
              <a:ext cx="399336" cy="30164"/>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77" name="Rectangle 52"/>
            <p:cNvSpPr>
              <a:spLocks noChangeArrowheads="1"/>
            </p:cNvSpPr>
            <p:nvPr/>
          </p:nvSpPr>
          <p:spPr bwMode="auto">
            <a:xfrm>
              <a:off x="8798292" y="4900573"/>
              <a:ext cx="2094191" cy="1322610"/>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78" name="Rectangle 53"/>
            <p:cNvSpPr>
              <a:spLocks noChangeArrowheads="1"/>
            </p:cNvSpPr>
            <p:nvPr/>
          </p:nvSpPr>
          <p:spPr bwMode="auto">
            <a:xfrm>
              <a:off x="8805258" y="4909855"/>
              <a:ext cx="2077938" cy="1306366"/>
            </a:xfrm>
            <a:prstGeom prst="rect">
              <a:avLst/>
            </a:prstGeom>
            <a:blipFill>
              <a:blip r:embed="rId3" cstate="email">
                <a:extLst>
                  <a:ext uri="{28A0092B-C50C-407E-A947-70E740481C1C}">
                    <a14:useLocalDpi xmlns:a14="http://schemas.microsoft.com/office/drawing/2010/main"/>
                  </a:ext>
                </a:extLst>
              </a:blip>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79" name="Oval 54"/>
            <p:cNvSpPr>
              <a:spLocks noChangeArrowheads="1"/>
            </p:cNvSpPr>
            <p:nvPr/>
          </p:nvSpPr>
          <p:spPr bwMode="auto">
            <a:xfrm>
              <a:off x="9831458" y="4844884"/>
              <a:ext cx="23217" cy="23204"/>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80" name="Oval 55"/>
            <p:cNvSpPr>
              <a:spLocks noChangeArrowheads="1"/>
            </p:cNvSpPr>
            <p:nvPr/>
          </p:nvSpPr>
          <p:spPr bwMode="auto">
            <a:xfrm>
              <a:off x="9831458" y="4844884"/>
              <a:ext cx="23217" cy="208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81" name="Oval 56"/>
            <p:cNvSpPr>
              <a:spLocks noChangeArrowheads="1"/>
            </p:cNvSpPr>
            <p:nvPr/>
          </p:nvSpPr>
          <p:spPr bwMode="auto">
            <a:xfrm>
              <a:off x="9836101" y="4847204"/>
              <a:ext cx="13930" cy="1624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82" name="Oval 57"/>
            <p:cNvSpPr>
              <a:spLocks noChangeArrowheads="1"/>
            </p:cNvSpPr>
            <p:nvPr/>
          </p:nvSpPr>
          <p:spPr bwMode="auto">
            <a:xfrm>
              <a:off x="9838422" y="4851845"/>
              <a:ext cx="9287" cy="6962"/>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83" name="Freeform 58"/>
            <p:cNvSpPr>
              <a:spLocks/>
            </p:cNvSpPr>
            <p:nvPr/>
          </p:nvSpPr>
          <p:spPr bwMode="auto">
            <a:xfrm>
              <a:off x="9843065" y="4854166"/>
              <a:ext cx="0" cy="2320"/>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grpSp>
      <p:grpSp>
        <p:nvGrpSpPr>
          <p:cNvPr id="67" name="组合 66"/>
          <p:cNvGrpSpPr>
            <a:grpSpLocks/>
          </p:cNvGrpSpPr>
          <p:nvPr/>
        </p:nvGrpSpPr>
        <p:grpSpPr bwMode="auto">
          <a:xfrm>
            <a:off x="5089525" y="1349375"/>
            <a:ext cx="3562350" cy="862013"/>
            <a:chOff x="544923" y="2418093"/>
            <a:chExt cx="4750103" cy="1149032"/>
          </a:xfrm>
        </p:grpSpPr>
        <p:sp>
          <p:nvSpPr>
            <p:cNvPr id="68" name="矩形 67"/>
            <p:cNvSpPr/>
            <p:nvPr/>
          </p:nvSpPr>
          <p:spPr>
            <a:xfrm>
              <a:off x="544923" y="2788408"/>
              <a:ext cx="4750103" cy="778717"/>
            </a:xfrm>
            <a:prstGeom prst="rect">
              <a:avLst/>
            </a:prstGeom>
            <a:noFill/>
          </p:spPr>
          <p:txBody>
            <a:bodyPr>
              <a:spAutoFit/>
            </a:bodyPr>
            <a:lstStyle/>
            <a:p>
              <a:pPr eaLnBrk="1" fontAlgn="auto" hangingPunct="1">
                <a:spcBef>
                  <a:spcPts val="0"/>
                </a:spcBef>
                <a:spcAft>
                  <a:spcPts val="0"/>
                </a:spcAft>
                <a:defRPr/>
              </a:pPr>
              <a:r>
                <a:rPr lang="en-US" altLang="zh-CN" sz="800" dirty="0">
                  <a:solidFill>
                    <a:schemeClr val="bg1">
                      <a:lumMod val="95000"/>
                    </a:schemeClr>
                  </a:solidFill>
                  <a:latin typeface="华文细黑" panose="02010600040101010101" pitchFamily="2" charset="-122"/>
                  <a:ea typeface="+mn-ea"/>
                  <a:cs typeface="Arial" pitchFamily="34" charset="0"/>
                </a:rPr>
                <a:t>Please click here to modify the text for example, the text here, you may post texts. Please click here to modify the text for example, the text here, you may post texts. Please click here to modify the text for example, the text here, you may post texts.</a:t>
              </a:r>
              <a:endParaRPr lang="zh-CN" altLang="en-US" sz="800" dirty="0">
                <a:solidFill>
                  <a:schemeClr val="bg1">
                    <a:lumMod val="95000"/>
                  </a:schemeClr>
                </a:solidFill>
                <a:latin typeface="华文细黑" panose="02010600040101010101" pitchFamily="2" charset="-122"/>
                <a:ea typeface="+mn-ea"/>
                <a:cs typeface="Arial" pitchFamily="34" charset="0"/>
              </a:endParaRPr>
            </a:p>
          </p:txBody>
        </p:sp>
        <p:sp>
          <p:nvSpPr>
            <p:cNvPr id="69" name="文本框 23"/>
            <p:cNvSpPr txBox="1"/>
            <p:nvPr/>
          </p:nvSpPr>
          <p:spPr>
            <a:xfrm>
              <a:off x="544923" y="2418093"/>
              <a:ext cx="2061765" cy="410519"/>
            </a:xfrm>
            <a:prstGeom prst="rect">
              <a:avLst/>
            </a:prstGeom>
            <a:noFill/>
          </p:spPr>
          <p:txBody>
            <a:bodyPr wrap="none">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YOUR TEXT HERE</a:t>
              </a:r>
              <a:endParaRPr lang="zh-CN" altLang="en-US" sz="1400" dirty="0">
                <a:solidFill>
                  <a:schemeClr val="bg1">
                    <a:lumMod val="95000"/>
                  </a:schemeClr>
                </a:solidFill>
                <a:latin typeface="华文细黑" panose="02010600040101010101" pitchFamily="2" charset="-122"/>
                <a:ea typeface="+mn-ea"/>
              </a:endParaRPr>
            </a:p>
          </p:txBody>
        </p:sp>
      </p:grpSp>
      <p:grpSp>
        <p:nvGrpSpPr>
          <p:cNvPr id="84" name="组合 83"/>
          <p:cNvGrpSpPr>
            <a:grpSpLocks/>
          </p:cNvGrpSpPr>
          <p:nvPr/>
        </p:nvGrpSpPr>
        <p:grpSpPr bwMode="auto">
          <a:xfrm>
            <a:off x="5089525" y="2481263"/>
            <a:ext cx="3562350" cy="862012"/>
            <a:chOff x="544923" y="2418093"/>
            <a:chExt cx="4750103" cy="1149032"/>
          </a:xfrm>
        </p:grpSpPr>
        <p:sp>
          <p:nvSpPr>
            <p:cNvPr id="85" name="矩形 84"/>
            <p:cNvSpPr/>
            <p:nvPr/>
          </p:nvSpPr>
          <p:spPr>
            <a:xfrm>
              <a:off x="544923" y="2788407"/>
              <a:ext cx="4750103" cy="778718"/>
            </a:xfrm>
            <a:prstGeom prst="rect">
              <a:avLst/>
            </a:prstGeom>
            <a:noFill/>
          </p:spPr>
          <p:txBody>
            <a:bodyPr>
              <a:spAutoFit/>
            </a:bodyPr>
            <a:lstStyle/>
            <a:p>
              <a:pPr eaLnBrk="1" fontAlgn="auto" hangingPunct="1">
                <a:spcBef>
                  <a:spcPts val="0"/>
                </a:spcBef>
                <a:spcAft>
                  <a:spcPts val="0"/>
                </a:spcAft>
                <a:defRPr/>
              </a:pPr>
              <a:r>
                <a:rPr lang="en-US" altLang="zh-CN" sz="800" dirty="0">
                  <a:solidFill>
                    <a:schemeClr val="bg1">
                      <a:lumMod val="95000"/>
                    </a:schemeClr>
                  </a:solidFill>
                  <a:latin typeface="华文细黑" panose="02010600040101010101" pitchFamily="2" charset="-122"/>
                  <a:ea typeface="+mn-ea"/>
                  <a:cs typeface="Arial" pitchFamily="34" charset="0"/>
                </a:rPr>
                <a:t>Please click here to modify the text for example, the text here, you may post texts. Please click here to modify the text for example, the text here, you may post texts. Please click here to modify the text for example, the text here, you may post texts.</a:t>
              </a:r>
              <a:endParaRPr lang="zh-CN" altLang="en-US" sz="800" dirty="0">
                <a:solidFill>
                  <a:schemeClr val="bg1">
                    <a:lumMod val="95000"/>
                  </a:schemeClr>
                </a:solidFill>
                <a:latin typeface="华文细黑" panose="02010600040101010101" pitchFamily="2" charset="-122"/>
                <a:ea typeface="+mn-ea"/>
                <a:cs typeface="Arial" pitchFamily="34" charset="0"/>
              </a:endParaRPr>
            </a:p>
          </p:txBody>
        </p:sp>
        <p:sp>
          <p:nvSpPr>
            <p:cNvPr id="86" name="文本框 27"/>
            <p:cNvSpPr txBox="1"/>
            <p:nvPr/>
          </p:nvSpPr>
          <p:spPr>
            <a:xfrm>
              <a:off x="544923" y="2418093"/>
              <a:ext cx="2061765" cy="410520"/>
            </a:xfrm>
            <a:prstGeom prst="rect">
              <a:avLst/>
            </a:prstGeom>
            <a:noFill/>
          </p:spPr>
          <p:txBody>
            <a:bodyPr wrap="none">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YOUR TEXT HERE</a:t>
              </a:r>
              <a:endParaRPr lang="zh-CN" altLang="en-US" sz="1400" dirty="0">
                <a:solidFill>
                  <a:schemeClr val="bg1">
                    <a:lumMod val="95000"/>
                  </a:schemeClr>
                </a:solidFill>
                <a:latin typeface="华文细黑" panose="02010600040101010101" pitchFamily="2" charset="-122"/>
                <a:ea typeface="+mn-ea"/>
              </a:endParaRPr>
            </a:p>
          </p:txBody>
        </p:sp>
      </p:grpSp>
      <p:grpSp>
        <p:nvGrpSpPr>
          <p:cNvPr id="87" name="组合 86"/>
          <p:cNvGrpSpPr>
            <a:grpSpLocks/>
          </p:cNvGrpSpPr>
          <p:nvPr/>
        </p:nvGrpSpPr>
        <p:grpSpPr bwMode="auto">
          <a:xfrm>
            <a:off x="5089525" y="3544888"/>
            <a:ext cx="3562350" cy="862012"/>
            <a:chOff x="544923" y="2418093"/>
            <a:chExt cx="4750103" cy="1149032"/>
          </a:xfrm>
        </p:grpSpPr>
        <p:sp>
          <p:nvSpPr>
            <p:cNvPr id="88" name="矩形 87"/>
            <p:cNvSpPr/>
            <p:nvPr/>
          </p:nvSpPr>
          <p:spPr>
            <a:xfrm>
              <a:off x="544923" y="2788407"/>
              <a:ext cx="4750103" cy="778718"/>
            </a:xfrm>
            <a:prstGeom prst="rect">
              <a:avLst/>
            </a:prstGeom>
            <a:noFill/>
          </p:spPr>
          <p:txBody>
            <a:bodyPr>
              <a:spAutoFit/>
            </a:bodyPr>
            <a:lstStyle/>
            <a:p>
              <a:pPr eaLnBrk="1" fontAlgn="auto" hangingPunct="1">
                <a:spcBef>
                  <a:spcPts val="0"/>
                </a:spcBef>
                <a:spcAft>
                  <a:spcPts val="0"/>
                </a:spcAft>
                <a:defRPr/>
              </a:pPr>
              <a:r>
                <a:rPr lang="en-US" altLang="zh-CN" sz="800" dirty="0">
                  <a:solidFill>
                    <a:schemeClr val="bg1">
                      <a:lumMod val="95000"/>
                    </a:schemeClr>
                  </a:solidFill>
                  <a:latin typeface="华文细黑" panose="02010600040101010101" pitchFamily="2" charset="-122"/>
                  <a:ea typeface="+mn-ea"/>
                  <a:cs typeface="Arial" pitchFamily="34" charset="0"/>
                </a:rPr>
                <a:t>Please click here to modify the text for example, the text here, you may post texts. Please click here to modify the text for example, the text here, you may post texts. Please click here to modify the text for example, the text here, you may post texts.</a:t>
              </a:r>
              <a:endParaRPr lang="zh-CN" altLang="en-US" sz="800" dirty="0">
                <a:solidFill>
                  <a:schemeClr val="bg1">
                    <a:lumMod val="95000"/>
                  </a:schemeClr>
                </a:solidFill>
                <a:latin typeface="华文细黑" panose="02010600040101010101" pitchFamily="2" charset="-122"/>
                <a:ea typeface="+mn-ea"/>
                <a:cs typeface="Arial" pitchFamily="34" charset="0"/>
              </a:endParaRPr>
            </a:p>
          </p:txBody>
        </p:sp>
        <p:sp>
          <p:nvSpPr>
            <p:cNvPr id="89" name="文本框 31"/>
            <p:cNvSpPr txBox="1"/>
            <p:nvPr/>
          </p:nvSpPr>
          <p:spPr>
            <a:xfrm>
              <a:off x="544923" y="2418093"/>
              <a:ext cx="2061765" cy="410520"/>
            </a:xfrm>
            <a:prstGeom prst="rect">
              <a:avLst/>
            </a:prstGeom>
            <a:noFill/>
          </p:spPr>
          <p:txBody>
            <a:bodyPr wrap="none">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YOUR TEXT HERE</a:t>
              </a:r>
              <a:endParaRPr lang="zh-CN" altLang="en-US" sz="1400" dirty="0">
                <a:solidFill>
                  <a:schemeClr val="bg1">
                    <a:lumMod val="95000"/>
                  </a:schemeClr>
                </a:solidFill>
                <a:latin typeface="华文细黑" panose="02010600040101010101" pitchFamily="2" charset="-122"/>
                <a:ea typeface="+mn-ea"/>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1000"/>
                            </p:stCondLst>
                            <p:childTnLst>
                              <p:par>
                                <p:cTn id="10" presetID="22" presetClass="entr" presetSubtype="4" fill="hold" nodeType="after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wipe(down)">
                                      <p:cBhvr>
                                        <p:cTn id="12" dur="500"/>
                                        <p:tgtEl>
                                          <p:spTgt spid="39"/>
                                        </p:tgtEl>
                                      </p:cBhvr>
                                    </p:animEffect>
                                  </p:childTnLst>
                                </p:cTn>
                              </p:par>
                            </p:childTnLst>
                          </p:cTn>
                        </p:par>
                        <p:par>
                          <p:cTn id="13" fill="hold" nodeType="afterGroup">
                            <p:stCondLst>
                              <p:cond delay="1500"/>
                            </p:stCondLst>
                            <p:childTnLst>
                              <p:par>
                                <p:cTn id="14" presetID="22" presetClass="entr" presetSubtype="8" fill="hold" nodeType="afterEffect">
                                  <p:stCondLst>
                                    <p:cond delay="0"/>
                                  </p:stCondLst>
                                  <p:childTnLst>
                                    <p:set>
                                      <p:cBhvr>
                                        <p:cTn id="15" dur="1" fill="hold">
                                          <p:stCondLst>
                                            <p:cond delay="0"/>
                                          </p:stCondLst>
                                        </p:cTn>
                                        <p:tgtEl>
                                          <p:spTgt spid="67"/>
                                        </p:tgtEl>
                                        <p:attrNameLst>
                                          <p:attrName>style.visibility</p:attrName>
                                        </p:attrNameLst>
                                      </p:cBhvr>
                                      <p:to>
                                        <p:strVal val="visible"/>
                                      </p:to>
                                    </p:set>
                                    <p:animEffect transition="in" filter="wipe(left)">
                                      <p:cBhvr>
                                        <p:cTn id="16" dur="500"/>
                                        <p:tgtEl>
                                          <p:spTgt spid="67"/>
                                        </p:tgtEl>
                                      </p:cBhvr>
                                    </p:animEffect>
                                  </p:childTnLst>
                                </p:cTn>
                              </p:par>
                            </p:childTnLst>
                          </p:cTn>
                        </p:par>
                        <p:par>
                          <p:cTn id="17" fill="hold" nodeType="afterGroup">
                            <p:stCondLst>
                              <p:cond delay="2000"/>
                            </p:stCondLst>
                            <p:childTnLst>
                              <p:par>
                                <p:cTn id="18" presetID="22" presetClass="entr" presetSubtype="8" fill="hold" nodeType="afterEffect">
                                  <p:stCondLst>
                                    <p:cond delay="0"/>
                                  </p:stCondLst>
                                  <p:childTnLst>
                                    <p:set>
                                      <p:cBhvr>
                                        <p:cTn id="19" dur="1" fill="hold">
                                          <p:stCondLst>
                                            <p:cond delay="0"/>
                                          </p:stCondLst>
                                        </p:cTn>
                                        <p:tgtEl>
                                          <p:spTgt spid="84"/>
                                        </p:tgtEl>
                                        <p:attrNameLst>
                                          <p:attrName>style.visibility</p:attrName>
                                        </p:attrNameLst>
                                      </p:cBhvr>
                                      <p:to>
                                        <p:strVal val="visible"/>
                                      </p:to>
                                    </p:set>
                                    <p:animEffect transition="in" filter="wipe(left)">
                                      <p:cBhvr>
                                        <p:cTn id="20" dur="500"/>
                                        <p:tgtEl>
                                          <p:spTgt spid="84"/>
                                        </p:tgtEl>
                                      </p:cBhvr>
                                    </p:animEffect>
                                  </p:childTnLst>
                                </p:cTn>
                              </p:par>
                            </p:childTnLst>
                          </p:cTn>
                        </p:par>
                        <p:par>
                          <p:cTn id="21" fill="hold" nodeType="afterGroup">
                            <p:stCondLst>
                              <p:cond delay="2500"/>
                            </p:stCondLst>
                            <p:childTnLst>
                              <p:par>
                                <p:cTn id="22" presetID="22" presetClass="entr" presetSubtype="8" fill="hold" nodeType="afterEffect">
                                  <p:stCondLst>
                                    <p:cond delay="0"/>
                                  </p:stCondLst>
                                  <p:childTnLst>
                                    <p:set>
                                      <p:cBhvr>
                                        <p:cTn id="23" dur="1" fill="hold">
                                          <p:stCondLst>
                                            <p:cond delay="0"/>
                                          </p:stCondLst>
                                        </p:cTn>
                                        <p:tgtEl>
                                          <p:spTgt spid="87"/>
                                        </p:tgtEl>
                                        <p:attrNameLst>
                                          <p:attrName>style.visibility</p:attrName>
                                        </p:attrNameLst>
                                      </p:cBhvr>
                                      <p:to>
                                        <p:strVal val="visible"/>
                                      </p:to>
                                    </p:set>
                                    <p:animEffect transition="in" filter="wipe(left)">
                                      <p:cBhvr>
                                        <p:cTn id="24"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a:grpSpLocks/>
          </p:cNvGrpSpPr>
          <p:nvPr/>
        </p:nvGrpSpPr>
        <p:grpSpPr bwMode="auto">
          <a:xfrm>
            <a:off x="874713" y="1208088"/>
            <a:ext cx="3562350" cy="862012"/>
            <a:chOff x="544923" y="2418093"/>
            <a:chExt cx="4750103" cy="1149032"/>
          </a:xfrm>
        </p:grpSpPr>
        <p:sp>
          <p:nvSpPr>
            <p:cNvPr id="3" name="矩形 2"/>
            <p:cNvSpPr/>
            <p:nvPr/>
          </p:nvSpPr>
          <p:spPr>
            <a:xfrm>
              <a:off x="544923" y="2788407"/>
              <a:ext cx="4750103" cy="778718"/>
            </a:xfrm>
            <a:prstGeom prst="rect">
              <a:avLst/>
            </a:prstGeom>
            <a:noFill/>
          </p:spPr>
          <p:txBody>
            <a:bodyPr>
              <a:spAutoFit/>
            </a:bodyPr>
            <a:lstStyle/>
            <a:p>
              <a:pPr eaLnBrk="1" fontAlgn="auto" hangingPunct="1">
                <a:spcBef>
                  <a:spcPts val="0"/>
                </a:spcBef>
                <a:spcAft>
                  <a:spcPts val="0"/>
                </a:spcAft>
                <a:defRPr/>
              </a:pPr>
              <a:r>
                <a:rPr lang="en-US" altLang="zh-CN" sz="800" dirty="0">
                  <a:solidFill>
                    <a:schemeClr val="bg1">
                      <a:lumMod val="95000"/>
                    </a:schemeClr>
                  </a:solidFill>
                  <a:latin typeface="华文细黑" panose="02010600040101010101" pitchFamily="2" charset="-122"/>
                  <a:ea typeface="+mn-ea"/>
                  <a:cs typeface="Arial" pitchFamily="34" charset="0"/>
                </a:rPr>
                <a:t>Please click here to modify the text for example, the text here, you may post texts. Please click here to modify the text for example, the text here, you may post texts. Please click here to modify the text for example, the text here, you may post texts.</a:t>
              </a:r>
              <a:endParaRPr lang="zh-CN" altLang="en-US" sz="800" dirty="0">
                <a:solidFill>
                  <a:schemeClr val="bg1">
                    <a:lumMod val="95000"/>
                  </a:schemeClr>
                </a:solidFill>
                <a:latin typeface="华文细黑" panose="02010600040101010101" pitchFamily="2" charset="-122"/>
                <a:ea typeface="+mn-ea"/>
                <a:cs typeface="Arial" pitchFamily="34" charset="0"/>
              </a:endParaRPr>
            </a:p>
          </p:txBody>
        </p:sp>
        <p:sp>
          <p:nvSpPr>
            <p:cNvPr id="4" name="文本框 23"/>
            <p:cNvSpPr txBox="1"/>
            <p:nvPr/>
          </p:nvSpPr>
          <p:spPr>
            <a:xfrm>
              <a:off x="544923" y="2418093"/>
              <a:ext cx="2061765" cy="410520"/>
            </a:xfrm>
            <a:prstGeom prst="rect">
              <a:avLst/>
            </a:prstGeom>
            <a:noFill/>
          </p:spPr>
          <p:txBody>
            <a:bodyPr wrap="none">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YOUR TEXT HERE</a:t>
              </a:r>
              <a:endParaRPr lang="zh-CN" altLang="en-US" sz="1400" dirty="0">
                <a:solidFill>
                  <a:schemeClr val="bg1">
                    <a:lumMod val="95000"/>
                  </a:schemeClr>
                </a:solidFill>
                <a:latin typeface="华文细黑" panose="02010600040101010101" pitchFamily="2" charset="-122"/>
                <a:ea typeface="+mn-ea"/>
              </a:endParaRPr>
            </a:p>
          </p:txBody>
        </p:sp>
      </p:grpSp>
      <p:grpSp>
        <p:nvGrpSpPr>
          <p:cNvPr id="6" name="组合 5"/>
          <p:cNvGrpSpPr>
            <a:grpSpLocks/>
          </p:cNvGrpSpPr>
          <p:nvPr/>
        </p:nvGrpSpPr>
        <p:grpSpPr bwMode="auto">
          <a:xfrm>
            <a:off x="874713" y="2339975"/>
            <a:ext cx="3562350" cy="862013"/>
            <a:chOff x="544923" y="2418093"/>
            <a:chExt cx="4750103" cy="1149032"/>
          </a:xfrm>
        </p:grpSpPr>
        <p:sp>
          <p:nvSpPr>
            <p:cNvPr id="7" name="矩形 6"/>
            <p:cNvSpPr/>
            <p:nvPr/>
          </p:nvSpPr>
          <p:spPr>
            <a:xfrm>
              <a:off x="544923" y="2788408"/>
              <a:ext cx="4750103" cy="778717"/>
            </a:xfrm>
            <a:prstGeom prst="rect">
              <a:avLst/>
            </a:prstGeom>
            <a:noFill/>
          </p:spPr>
          <p:txBody>
            <a:bodyPr>
              <a:spAutoFit/>
            </a:bodyPr>
            <a:lstStyle/>
            <a:p>
              <a:pPr eaLnBrk="1" fontAlgn="auto" hangingPunct="1">
                <a:spcBef>
                  <a:spcPts val="0"/>
                </a:spcBef>
                <a:spcAft>
                  <a:spcPts val="0"/>
                </a:spcAft>
                <a:defRPr/>
              </a:pPr>
              <a:r>
                <a:rPr lang="en-US" altLang="zh-CN" sz="800" dirty="0">
                  <a:solidFill>
                    <a:schemeClr val="bg1">
                      <a:lumMod val="95000"/>
                    </a:schemeClr>
                  </a:solidFill>
                  <a:latin typeface="华文细黑" panose="02010600040101010101" pitchFamily="2" charset="-122"/>
                  <a:ea typeface="+mn-ea"/>
                  <a:cs typeface="Arial" pitchFamily="34" charset="0"/>
                </a:rPr>
                <a:t>Please click here to modify the text for example, the text here, you may post texts. Please click here to modify the text for example, the text here, you may post texts. Please click here to modify the text for example, the text here, you may post texts.</a:t>
              </a:r>
              <a:endParaRPr lang="zh-CN" altLang="en-US" sz="800" dirty="0">
                <a:solidFill>
                  <a:schemeClr val="bg1">
                    <a:lumMod val="95000"/>
                  </a:schemeClr>
                </a:solidFill>
                <a:latin typeface="华文细黑" panose="02010600040101010101" pitchFamily="2" charset="-122"/>
                <a:ea typeface="+mn-ea"/>
                <a:cs typeface="Arial" pitchFamily="34" charset="0"/>
              </a:endParaRPr>
            </a:p>
          </p:txBody>
        </p:sp>
        <p:sp>
          <p:nvSpPr>
            <p:cNvPr id="8" name="文本框 27"/>
            <p:cNvSpPr txBox="1"/>
            <p:nvPr/>
          </p:nvSpPr>
          <p:spPr>
            <a:xfrm>
              <a:off x="544923" y="2418093"/>
              <a:ext cx="2061765" cy="410519"/>
            </a:xfrm>
            <a:prstGeom prst="rect">
              <a:avLst/>
            </a:prstGeom>
            <a:noFill/>
          </p:spPr>
          <p:txBody>
            <a:bodyPr wrap="none">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YOUR TEXT HERE</a:t>
              </a:r>
              <a:endParaRPr lang="zh-CN" altLang="en-US" sz="1400" dirty="0">
                <a:solidFill>
                  <a:schemeClr val="bg1">
                    <a:lumMod val="95000"/>
                  </a:schemeClr>
                </a:solidFill>
                <a:latin typeface="华文细黑" panose="02010600040101010101" pitchFamily="2" charset="-122"/>
                <a:ea typeface="+mn-ea"/>
              </a:endParaRPr>
            </a:p>
          </p:txBody>
        </p:sp>
      </p:grpSp>
      <p:grpSp>
        <p:nvGrpSpPr>
          <p:cNvPr id="10" name="组合 9"/>
          <p:cNvGrpSpPr>
            <a:grpSpLocks/>
          </p:cNvGrpSpPr>
          <p:nvPr/>
        </p:nvGrpSpPr>
        <p:grpSpPr bwMode="auto">
          <a:xfrm>
            <a:off x="874713" y="3403600"/>
            <a:ext cx="3562350" cy="862013"/>
            <a:chOff x="544923" y="2418093"/>
            <a:chExt cx="4750103" cy="1149032"/>
          </a:xfrm>
        </p:grpSpPr>
        <p:sp>
          <p:nvSpPr>
            <p:cNvPr id="11" name="矩形 10"/>
            <p:cNvSpPr/>
            <p:nvPr/>
          </p:nvSpPr>
          <p:spPr>
            <a:xfrm>
              <a:off x="544923" y="2788408"/>
              <a:ext cx="4750103" cy="778717"/>
            </a:xfrm>
            <a:prstGeom prst="rect">
              <a:avLst/>
            </a:prstGeom>
            <a:noFill/>
          </p:spPr>
          <p:txBody>
            <a:bodyPr>
              <a:spAutoFit/>
            </a:bodyPr>
            <a:lstStyle/>
            <a:p>
              <a:pPr eaLnBrk="1" fontAlgn="auto" hangingPunct="1">
                <a:spcBef>
                  <a:spcPts val="0"/>
                </a:spcBef>
                <a:spcAft>
                  <a:spcPts val="0"/>
                </a:spcAft>
                <a:defRPr/>
              </a:pPr>
              <a:r>
                <a:rPr lang="en-US" altLang="zh-CN" sz="800" dirty="0">
                  <a:solidFill>
                    <a:schemeClr val="bg1">
                      <a:lumMod val="95000"/>
                    </a:schemeClr>
                  </a:solidFill>
                  <a:latin typeface="华文细黑" panose="02010600040101010101" pitchFamily="2" charset="-122"/>
                  <a:ea typeface="+mn-ea"/>
                  <a:cs typeface="Arial" pitchFamily="34" charset="0"/>
                </a:rPr>
                <a:t>Please click here to modify the text for example, the text here, you may post texts. Please click here to modify the text for example, the text here, you may post texts. Please click here to modify the text for example, the text here, you may post texts.</a:t>
              </a:r>
              <a:endParaRPr lang="zh-CN" altLang="en-US" sz="800" dirty="0">
                <a:solidFill>
                  <a:schemeClr val="bg1">
                    <a:lumMod val="95000"/>
                  </a:schemeClr>
                </a:solidFill>
                <a:latin typeface="华文细黑" panose="02010600040101010101" pitchFamily="2" charset="-122"/>
                <a:ea typeface="+mn-ea"/>
                <a:cs typeface="Arial" pitchFamily="34" charset="0"/>
              </a:endParaRPr>
            </a:p>
          </p:txBody>
        </p:sp>
        <p:sp>
          <p:nvSpPr>
            <p:cNvPr id="12" name="文本框 31"/>
            <p:cNvSpPr txBox="1"/>
            <p:nvPr/>
          </p:nvSpPr>
          <p:spPr>
            <a:xfrm>
              <a:off x="544923" y="2418093"/>
              <a:ext cx="2061765" cy="410519"/>
            </a:xfrm>
            <a:prstGeom prst="rect">
              <a:avLst/>
            </a:prstGeom>
            <a:noFill/>
          </p:spPr>
          <p:txBody>
            <a:bodyPr wrap="none">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YOUR TEXT HERE</a:t>
              </a:r>
              <a:endParaRPr lang="zh-CN" altLang="en-US" sz="1400" dirty="0">
                <a:solidFill>
                  <a:schemeClr val="bg1">
                    <a:lumMod val="95000"/>
                  </a:schemeClr>
                </a:solidFill>
                <a:latin typeface="华文细黑" panose="02010600040101010101" pitchFamily="2" charset="-122"/>
                <a:ea typeface="+mn-ea"/>
              </a:endParaRPr>
            </a:p>
          </p:txBody>
        </p:sp>
      </p:grpSp>
      <p:grpSp>
        <p:nvGrpSpPr>
          <p:cNvPr id="14" name="组合 13"/>
          <p:cNvGrpSpPr>
            <a:grpSpLocks/>
          </p:cNvGrpSpPr>
          <p:nvPr/>
        </p:nvGrpSpPr>
        <p:grpSpPr bwMode="auto">
          <a:xfrm>
            <a:off x="4614863" y="1889125"/>
            <a:ext cx="1057275" cy="1055688"/>
            <a:chOff x="6154024" y="2517947"/>
            <a:chExt cx="1408826" cy="1408826"/>
          </a:xfrm>
        </p:grpSpPr>
        <p:sp>
          <p:nvSpPr>
            <p:cNvPr id="15" name="菱形 14"/>
            <p:cNvSpPr/>
            <p:nvPr/>
          </p:nvSpPr>
          <p:spPr>
            <a:xfrm>
              <a:off x="6154024" y="2517947"/>
              <a:ext cx="1408826" cy="1408826"/>
            </a:xfrm>
            <a:prstGeom prst="diamond">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tx1">
                    <a:lumMod val="95000"/>
                    <a:lumOff val="5000"/>
                  </a:schemeClr>
                </a:solidFill>
              </a:endParaRPr>
            </a:p>
          </p:txBody>
        </p:sp>
        <p:grpSp>
          <p:nvGrpSpPr>
            <p:cNvPr id="16" name="Group 4"/>
            <p:cNvGrpSpPr>
              <a:grpSpLocks noChangeAspect="1"/>
            </p:cNvGrpSpPr>
            <p:nvPr/>
          </p:nvGrpSpPr>
          <p:grpSpPr bwMode="auto">
            <a:xfrm>
              <a:off x="6688551" y="3000114"/>
              <a:ext cx="309563" cy="442913"/>
              <a:chOff x="3741" y="2020"/>
              <a:chExt cx="195" cy="279"/>
            </a:xfrm>
            <a:solidFill>
              <a:srgbClr val="060D1A"/>
            </a:solidFill>
          </p:grpSpPr>
          <p:sp>
            <p:nvSpPr>
              <p:cNvPr id="17" name="Freeform 5"/>
              <p:cNvSpPr>
                <a:spLocks noEditPoints="1"/>
              </p:cNvSpPr>
              <p:nvPr/>
            </p:nvSpPr>
            <p:spPr bwMode="auto">
              <a:xfrm>
                <a:off x="3741" y="2020"/>
                <a:ext cx="195" cy="279"/>
              </a:xfrm>
              <a:custGeom>
                <a:avLst/>
                <a:gdLst>
                  <a:gd name="T0" fmla="*/ 80 w 80"/>
                  <a:gd name="T1" fmla="*/ 58 h 115"/>
                  <a:gd name="T2" fmla="*/ 61 w 80"/>
                  <a:gd name="T3" fmla="*/ 24 h 115"/>
                  <a:gd name="T4" fmla="*/ 62 w 80"/>
                  <a:gd name="T5" fmla="*/ 24 h 115"/>
                  <a:gd name="T6" fmla="*/ 62 w 80"/>
                  <a:gd name="T7" fmla="*/ 0 h 115"/>
                  <a:gd name="T8" fmla="*/ 18 w 80"/>
                  <a:gd name="T9" fmla="*/ 0 h 115"/>
                  <a:gd name="T10" fmla="*/ 18 w 80"/>
                  <a:gd name="T11" fmla="*/ 24 h 115"/>
                  <a:gd name="T12" fmla="*/ 19 w 80"/>
                  <a:gd name="T13" fmla="*/ 24 h 115"/>
                  <a:gd name="T14" fmla="*/ 0 w 80"/>
                  <a:gd name="T15" fmla="*/ 58 h 115"/>
                  <a:gd name="T16" fmla="*/ 18 w 80"/>
                  <a:gd name="T17" fmla="*/ 91 h 115"/>
                  <a:gd name="T18" fmla="*/ 18 w 80"/>
                  <a:gd name="T19" fmla="*/ 115 h 115"/>
                  <a:gd name="T20" fmla="*/ 62 w 80"/>
                  <a:gd name="T21" fmla="*/ 115 h 115"/>
                  <a:gd name="T22" fmla="*/ 62 w 80"/>
                  <a:gd name="T23" fmla="*/ 91 h 115"/>
                  <a:gd name="T24" fmla="*/ 80 w 80"/>
                  <a:gd name="T25" fmla="*/ 58 h 115"/>
                  <a:gd name="T26" fmla="*/ 40 w 80"/>
                  <a:gd name="T27" fmla="*/ 90 h 115"/>
                  <a:gd name="T28" fmla="*/ 7 w 80"/>
                  <a:gd name="T29" fmla="*/ 58 h 115"/>
                  <a:gd name="T30" fmla="*/ 40 w 80"/>
                  <a:gd name="T31" fmla="*/ 25 h 115"/>
                  <a:gd name="T32" fmla="*/ 73 w 80"/>
                  <a:gd name="T33" fmla="*/ 58 h 115"/>
                  <a:gd name="T34" fmla="*/ 40 w 80"/>
                  <a:gd name="T35" fmla="*/ 9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5">
                    <a:moveTo>
                      <a:pt x="80" y="58"/>
                    </a:moveTo>
                    <a:cubicBezTo>
                      <a:pt x="80" y="44"/>
                      <a:pt x="72" y="31"/>
                      <a:pt x="61" y="24"/>
                    </a:cubicBezTo>
                    <a:cubicBezTo>
                      <a:pt x="62" y="24"/>
                      <a:pt x="62" y="24"/>
                      <a:pt x="62" y="24"/>
                    </a:cubicBezTo>
                    <a:cubicBezTo>
                      <a:pt x="62" y="0"/>
                      <a:pt x="62" y="0"/>
                      <a:pt x="62" y="0"/>
                    </a:cubicBezTo>
                    <a:cubicBezTo>
                      <a:pt x="18" y="0"/>
                      <a:pt x="18" y="0"/>
                      <a:pt x="18" y="0"/>
                    </a:cubicBezTo>
                    <a:cubicBezTo>
                      <a:pt x="18" y="24"/>
                      <a:pt x="18" y="24"/>
                      <a:pt x="18" y="24"/>
                    </a:cubicBezTo>
                    <a:cubicBezTo>
                      <a:pt x="19" y="24"/>
                      <a:pt x="19" y="24"/>
                      <a:pt x="19" y="24"/>
                    </a:cubicBezTo>
                    <a:cubicBezTo>
                      <a:pt x="8" y="31"/>
                      <a:pt x="0" y="44"/>
                      <a:pt x="0" y="58"/>
                    </a:cubicBezTo>
                    <a:cubicBezTo>
                      <a:pt x="0" y="72"/>
                      <a:pt x="7" y="84"/>
                      <a:pt x="18" y="91"/>
                    </a:cubicBezTo>
                    <a:cubicBezTo>
                      <a:pt x="18" y="115"/>
                      <a:pt x="18" y="115"/>
                      <a:pt x="18" y="115"/>
                    </a:cubicBezTo>
                    <a:cubicBezTo>
                      <a:pt x="62" y="115"/>
                      <a:pt x="62" y="115"/>
                      <a:pt x="62" y="115"/>
                    </a:cubicBezTo>
                    <a:cubicBezTo>
                      <a:pt x="62" y="91"/>
                      <a:pt x="62" y="91"/>
                      <a:pt x="62" y="91"/>
                    </a:cubicBezTo>
                    <a:cubicBezTo>
                      <a:pt x="73" y="83"/>
                      <a:pt x="80" y="71"/>
                      <a:pt x="80" y="58"/>
                    </a:cubicBezTo>
                    <a:close/>
                    <a:moveTo>
                      <a:pt x="40" y="90"/>
                    </a:moveTo>
                    <a:cubicBezTo>
                      <a:pt x="22" y="90"/>
                      <a:pt x="7" y="76"/>
                      <a:pt x="7" y="58"/>
                    </a:cubicBezTo>
                    <a:cubicBezTo>
                      <a:pt x="7" y="40"/>
                      <a:pt x="22" y="25"/>
                      <a:pt x="40" y="25"/>
                    </a:cubicBezTo>
                    <a:cubicBezTo>
                      <a:pt x="58" y="25"/>
                      <a:pt x="73" y="40"/>
                      <a:pt x="73" y="58"/>
                    </a:cubicBezTo>
                    <a:cubicBezTo>
                      <a:pt x="73" y="76"/>
                      <a:pt x="58" y="90"/>
                      <a:pt x="40" y="9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dirty="0">
                  <a:solidFill>
                    <a:schemeClr val="tx1">
                      <a:lumMod val="95000"/>
                      <a:lumOff val="5000"/>
                    </a:schemeClr>
                  </a:solidFill>
                  <a:latin typeface="华文细黑" panose="02010600040101010101" pitchFamily="2" charset="-122"/>
                  <a:ea typeface="+mn-ea"/>
                </a:endParaRPr>
              </a:p>
            </p:txBody>
          </p:sp>
          <p:sp>
            <p:nvSpPr>
              <p:cNvPr id="18" name="Freeform 6"/>
              <p:cNvSpPr>
                <a:spLocks/>
              </p:cNvSpPr>
              <p:nvPr/>
            </p:nvSpPr>
            <p:spPr bwMode="auto">
              <a:xfrm>
                <a:off x="3787" y="2125"/>
                <a:ext cx="103" cy="58"/>
              </a:xfrm>
              <a:custGeom>
                <a:avLst/>
                <a:gdLst>
                  <a:gd name="T0" fmla="*/ 52 w 103"/>
                  <a:gd name="T1" fmla="*/ 43 h 58"/>
                  <a:gd name="T2" fmla="*/ 8 w 103"/>
                  <a:gd name="T3" fmla="*/ 0 h 58"/>
                  <a:gd name="T4" fmla="*/ 0 w 103"/>
                  <a:gd name="T5" fmla="*/ 7 h 58"/>
                  <a:gd name="T6" fmla="*/ 44 w 103"/>
                  <a:gd name="T7" fmla="*/ 51 h 58"/>
                  <a:gd name="T8" fmla="*/ 52 w 103"/>
                  <a:gd name="T9" fmla="*/ 58 h 58"/>
                  <a:gd name="T10" fmla="*/ 59 w 103"/>
                  <a:gd name="T11" fmla="*/ 51 h 58"/>
                  <a:gd name="T12" fmla="*/ 103 w 103"/>
                  <a:gd name="T13" fmla="*/ 7 h 58"/>
                  <a:gd name="T14" fmla="*/ 93 w 103"/>
                  <a:gd name="T15" fmla="*/ 0 h 58"/>
                  <a:gd name="T16" fmla="*/ 52 w 103"/>
                  <a:gd name="T17"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58">
                    <a:moveTo>
                      <a:pt x="52" y="43"/>
                    </a:moveTo>
                    <a:lnTo>
                      <a:pt x="8" y="0"/>
                    </a:lnTo>
                    <a:lnTo>
                      <a:pt x="0" y="7"/>
                    </a:lnTo>
                    <a:lnTo>
                      <a:pt x="44" y="51"/>
                    </a:lnTo>
                    <a:lnTo>
                      <a:pt x="52" y="58"/>
                    </a:lnTo>
                    <a:lnTo>
                      <a:pt x="59" y="51"/>
                    </a:lnTo>
                    <a:lnTo>
                      <a:pt x="103" y="7"/>
                    </a:lnTo>
                    <a:lnTo>
                      <a:pt x="93" y="0"/>
                    </a:lnTo>
                    <a:lnTo>
                      <a:pt x="52" y="4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dirty="0">
                  <a:solidFill>
                    <a:schemeClr val="tx1">
                      <a:lumMod val="95000"/>
                      <a:lumOff val="5000"/>
                    </a:schemeClr>
                  </a:solidFill>
                  <a:latin typeface="华文细黑" panose="02010600040101010101" pitchFamily="2" charset="-122"/>
                  <a:ea typeface="+mn-ea"/>
                </a:endParaRPr>
              </a:p>
            </p:txBody>
          </p:sp>
        </p:grpSp>
      </p:grpSp>
      <p:grpSp>
        <p:nvGrpSpPr>
          <p:cNvPr id="19" name="组合 18"/>
          <p:cNvGrpSpPr>
            <a:grpSpLocks/>
          </p:cNvGrpSpPr>
          <p:nvPr/>
        </p:nvGrpSpPr>
        <p:grpSpPr bwMode="auto">
          <a:xfrm>
            <a:off x="5716588" y="1746250"/>
            <a:ext cx="1341437" cy="1341438"/>
            <a:chOff x="7621748" y="2328373"/>
            <a:chExt cx="1787974" cy="1787974"/>
          </a:xfrm>
        </p:grpSpPr>
        <p:sp>
          <p:nvSpPr>
            <p:cNvPr id="20" name="菱形 19"/>
            <p:cNvSpPr/>
            <p:nvPr/>
          </p:nvSpPr>
          <p:spPr>
            <a:xfrm>
              <a:off x="7621748" y="2328373"/>
              <a:ext cx="1787974" cy="1787974"/>
            </a:xfrm>
            <a:prstGeom prst="diamond">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tx1">
                    <a:lumMod val="95000"/>
                    <a:lumOff val="5000"/>
                  </a:schemeClr>
                </a:solidFill>
              </a:endParaRPr>
            </a:p>
          </p:txBody>
        </p:sp>
        <p:grpSp>
          <p:nvGrpSpPr>
            <p:cNvPr id="21" name="Group 9"/>
            <p:cNvGrpSpPr>
              <a:grpSpLocks noChangeAspect="1"/>
            </p:cNvGrpSpPr>
            <p:nvPr/>
          </p:nvGrpSpPr>
          <p:grpSpPr bwMode="auto">
            <a:xfrm>
              <a:off x="8239035" y="2834443"/>
              <a:ext cx="553400" cy="774253"/>
              <a:chOff x="5256" y="1842"/>
              <a:chExt cx="218" cy="305"/>
            </a:xfrm>
            <a:solidFill>
              <a:srgbClr val="060D1A"/>
            </a:solidFill>
          </p:grpSpPr>
          <p:sp>
            <p:nvSpPr>
              <p:cNvPr id="22" name="Freeform 10"/>
              <p:cNvSpPr>
                <a:spLocks/>
              </p:cNvSpPr>
              <p:nvPr/>
            </p:nvSpPr>
            <p:spPr bwMode="auto">
              <a:xfrm>
                <a:off x="5286" y="1842"/>
                <a:ext cx="122" cy="56"/>
              </a:xfrm>
              <a:custGeom>
                <a:avLst/>
                <a:gdLst>
                  <a:gd name="T0" fmla="*/ 43 w 50"/>
                  <a:gd name="T1" fmla="*/ 22 h 23"/>
                  <a:gd name="T2" fmla="*/ 50 w 50"/>
                  <a:gd name="T3" fmla="*/ 0 h 23"/>
                  <a:gd name="T4" fmla="*/ 15 w 50"/>
                  <a:gd name="T5" fmla="*/ 0 h 23"/>
                  <a:gd name="T6" fmla="*/ 20 w 50"/>
                  <a:gd name="T7" fmla="*/ 21 h 23"/>
                  <a:gd name="T8" fmla="*/ 0 w 50"/>
                  <a:gd name="T9" fmla="*/ 11 h 23"/>
                  <a:gd name="T10" fmla="*/ 1 w 50"/>
                  <a:gd name="T11" fmla="*/ 14 h 23"/>
                  <a:gd name="T12" fmla="*/ 19 w 50"/>
                  <a:gd name="T13" fmla="*/ 23 h 23"/>
                  <a:gd name="T14" fmla="*/ 20 w 50"/>
                  <a:gd name="T15" fmla="*/ 22 h 23"/>
                  <a:gd name="T16" fmla="*/ 43 w 50"/>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3">
                    <a:moveTo>
                      <a:pt x="43" y="22"/>
                    </a:moveTo>
                    <a:cubicBezTo>
                      <a:pt x="50" y="0"/>
                      <a:pt x="50" y="0"/>
                      <a:pt x="50" y="0"/>
                    </a:cubicBezTo>
                    <a:cubicBezTo>
                      <a:pt x="15" y="0"/>
                      <a:pt x="15" y="0"/>
                      <a:pt x="15" y="0"/>
                    </a:cubicBezTo>
                    <a:cubicBezTo>
                      <a:pt x="20" y="21"/>
                      <a:pt x="20" y="21"/>
                      <a:pt x="20" y="21"/>
                    </a:cubicBezTo>
                    <a:cubicBezTo>
                      <a:pt x="17" y="17"/>
                      <a:pt x="8" y="8"/>
                      <a:pt x="0" y="11"/>
                    </a:cubicBezTo>
                    <a:cubicBezTo>
                      <a:pt x="1" y="14"/>
                      <a:pt x="1" y="14"/>
                      <a:pt x="1" y="14"/>
                    </a:cubicBezTo>
                    <a:cubicBezTo>
                      <a:pt x="8" y="11"/>
                      <a:pt x="16" y="20"/>
                      <a:pt x="19" y="23"/>
                    </a:cubicBezTo>
                    <a:cubicBezTo>
                      <a:pt x="20" y="22"/>
                      <a:pt x="20" y="22"/>
                      <a:pt x="20" y="22"/>
                    </a:cubicBezTo>
                    <a:lnTo>
                      <a:pt x="43"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dirty="0">
                  <a:solidFill>
                    <a:schemeClr val="tx1">
                      <a:lumMod val="95000"/>
                      <a:lumOff val="5000"/>
                    </a:schemeClr>
                  </a:solidFill>
                  <a:latin typeface="华文细黑" panose="02010600040101010101" pitchFamily="2" charset="-122"/>
                  <a:ea typeface="+mn-ea"/>
                </a:endParaRPr>
              </a:p>
            </p:txBody>
          </p:sp>
          <p:sp>
            <p:nvSpPr>
              <p:cNvPr id="23" name="Freeform 11"/>
              <p:cNvSpPr>
                <a:spLocks noEditPoints="1"/>
              </p:cNvSpPr>
              <p:nvPr/>
            </p:nvSpPr>
            <p:spPr bwMode="auto">
              <a:xfrm>
                <a:off x="5256" y="1898"/>
                <a:ext cx="218" cy="249"/>
              </a:xfrm>
              <a:custGeom>
                <a:avLst/>
                <a:gdLst>
                  <a:gd name="T0" fmla="*/ 58 w 89"/>
                  <a:gd name="T1" fmla="*/ 2 h 103"/>
                  <a:gd name="T2" fmla="*/ 58 w 89"/>
                  <a:gd name="T3" fmla="*/ 2 h 103"/>
                  <a:gd name="T4" fmla="*/ 30 w 89"/>
                  <a:gd name="T5" fmla="*/ 2 h 103"/>
                  <a:gd name="T6" fmla="*/ 31 w 89"/>
                  <a:gd name="T7" fmla="*/ 0 h 103"/>
                  <a:gd name="T8" fmla="*/ 16 w 89"/>
                  <a:gd name="T9" fmla="*/ 0 h 103"/>
                  <a:gd name="T10" fmla="*/ 14 w 89"/>
                  <a:gd name="T11" fmla="*/ 2 h 103"/>
                  <a:gd name="T12" fmla="*/ 22 w 89"/>
                  <a:gd name="T13" fmla="*/ 5 h 103"/>
                  <a:gd name="T14" fmla="*/ 27 w 89"/>
                  <a:gd name="T15" fmla="*/ 4 h 103"/>
                  <a:gd name="T16" fmla="*/ 0 w 89"/>
                  <a:gd name="T17" fmla="*/ 58 h 103"/>
                  <a:gd name="T18" fmla="*/ 45 w 89"/>
                  <a:gd name="T19" fmla="*/ 103 h 103"/>
                  <a:gd name="T20" fmla="*/ 89 w 89"/>
                  <a:gd name="T21" fmla="*/ 58 h 103"/>
                  <a:gd name="T22" fmla="*/ 58 w 89"/>
                  <a:gd name="T23" fmla="*/ 2 h 103"/>
                  <a:gd name="T24" fmla="*/ 57 w 89"/>
                  <a:gd name="T25" fmla="*/ 73 h 103"/>
                  <a:gd name="T26" fmla="*/ 49 w 89"/>
                  <a:gd name="T27" fmla="*/ 77 h 103"/>
                  <a:gd name="T28" fmla="*/ 49 w 89"/>
                  <a:gd name="T29" fmla="*/ 84 h 103"/>
                  <a:gd name="T30" fmla="*/ 41 w 89"/>
                  <a:gd name="T31" fmla="*/ 84 h 103"/>
                  <a:gd name="T32" fmla="*/ 41 w 89"/>
                  <a:gd name="T33" fmla="*/ 77 h 103"/>
                  <a:gd name="T34" fmla="*/ 32 w 89"/>
                  <a:gd name="T35" fmla="*/ 73 h 103"/>
                  <a:gd name="T36" fmla="*/ 27 w 89"/>
                  <a:gd name="T37" fmla="*/ 63 h 103"/>
                  <a:gd name="T38" fmla="*/ 27 w 89"/>
                  <a:gd name="T39" fmla="*/ 61 h 103"/>
                  <a:gd name="T40" fmla="*/ 34 w 89"/>
                  <a:gd name="T41" fmla="*/ 61 h 103"/>
                  <a:gd name="T42" fmla="*/ 34 w 89"/>
                  <a:gd name="T43" fmla="*/ 62 h 103"/>
                  <a:gd name="T44" fmla="*/ 37 w 89"/>
                  <a:gd name="T45" fmla="*/ 69 h 103"/>
                  <a:gd name="T46" fmla="*/ 45 w 89"/>
                  <a:gd name="T47" fmla="*/ 71 h 103"/>
                  <a:gd name="T48" fmla="*/ 52 w 89"/>
                  <a:gd name="T49" fmla="*/ 69 h 103"/>
                  <a:gd name="T50" fmla="*/ 55 w 89"/>
                  <a:gd name="T51" fmla="*/ 62 h 103"/>
                  <a:gd name="T52" fmla="*/ 52 w 89"/>
                  <a:gd name="T53" fmla="*/ 56 h 103"/>
                  <a:gd name="T54" fmla="*/ 43 w 89"/>
                  <a:gd name="T55" fmla="*/ 53 h 103"/>
                  <a:gd name="T56" fmla="*/ 32 w 89"/>
                  <a:gd name="T57" fmla="*/ 48 h 103"/>
                  <a:gd name="T58" fmla="*/ 29 w 89"/>
                  <a:gd name="T59" fmla="*/ 39 h 103"/>
                  <a:gd name="T60" fmla="*/ 33 w 89"/>
                  <a:gd name="T61" fmla="*/ 29 h 103"/>
                  <a:gd name="T62" fmla="*/ 41 w 89"/>
                  <a:gd name="T63" fmla="*/ 25 h 103"/>
                  <a:gd name="T64" fmla="*/ 41 w 89"/>
                  <a:gd name="T65" fmla="*/ 19 h 103"/>
                  <a:gd name="T66" fmla="*/ 49 w 89"/>
                  <a:gd name="T67" fmla="*/ 19 h 103"/>
                  <a:gd name="T68" fmla="*/ 49 w 89"/>
                  <a:gd name="T69" fmla="*/ 25 h 103"/>
                  <a:gd name="T70" fmla="*/ 57 w 89"/>
                  <a:gd name="T71" fmla="*/ 29 h 103"/>
                  <a:gd name="T72" fmla="*/ 62 w 89"/>
                  <a:gd name="T73" fmla="*/ 39 h 103"/>
                  <a:gd name="T74" fmla="*/ 62 w 89"/>
                  <a:gd name="T75" fmla="*/ 40 h 103"/>
                  <a:gd name="T76" fmla="*/ 54 w 89"/>
                  <a:gd name="T77" fmla="*/ 40 h 103"/>
                  <a:gd name="T78" fmla="*/ 54 w 89"/>
                  <a:gd name="T79" fmla="*/ 39 h 103"/>
                  <a:gd name="T80" fmla="*/ 52 w 89"/>
                  <a:gd name="T81" fmla="*/ 33 h 103"/>
                  <a:gd name="T82" fmla="*/ 45 w 89"/>
                  <a:gd name="T83" fmla="*/ 31 h 103"/>
                  <a:gd name="T84" fmla="*/ 38 w 89"/>
                  <a:gd name="T85" fmla="*/ 33 h 103"/>
                  <a:gd name="T86" fmla="*/ 36 w 89"/>
                  <a:gd name="T87" fmla="*/ 39 h 103"/>
                  <a:gd name="T88" fmla="*/ 38 w 89"/>
                  <a:gd name="T89" fmla="*/ 43 h 103"/>
                  <a:gd name="T90" fmla="*/ 46 w 89"/>
                  <a:gd name="T91" fmla="*/ 47 h 103"/>
                  <a:gd name="T92" fmla="*/ 58 w 89"/>
                  <a:gd name="T93" fmla="*/ 52 h 103"/>
                  <a:gd name="T94" fmla="*/ 63 w 89"/>
                  <a:gd name="T95" fmla="*/ 62 h 103"/>
                  <a:gd name="T96" fmla="*/ 57 w 89"/>
                  <a:gd name="T97"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103">
                    <a:moveTo>
                      <a:pt x="58" y="2"/>
                    </a:moveTo>
                    <a:cubicBezTo>
                      <a:pt x="58" y="2"/>
                      <a:pt x="58" y="2"/>
                      <a:pt x="58" y="2"/>
                    </a:cubicBezTo>
                    <a:cubicBezTo>
                      <a:pt x="30" y="2"/>
                      <a:pt x="30" y="2"/>
                      <a:pt x="30" y="2"/>
                    </a:cubicBezTo>
                    <a:cubicBezTo>
                      <a:pt x="31" y="0"/>
                      <a:pt x="31" y="0"/>
                      <a:pt x="31" y="0"/>
                    </a:cubicBezTo>
                    <a:cubicBezTo>
                      <a:pt x="26" y="2"/>
                      <a:pt x="20" y="3"/>
                      <a:pt x="16" y="0"/>
                    </a:cubicBezTo>
                    <a:cubicBezTo>
                      <a:pt x="14" y="2"/>
                      <a:pt x="14" y="2"/>
                      <a:pt x="14" y="2"/>
                    </a:cubicBezTo>
                    <a:cubicBezTo>
                      <a:pt x="16" y="4"/>
                      <a:pt x="19" y="5"/>
                      <a:pt x="22" y="5"/>
                    </a:cubicBezTo>
                    <a:cubicBezTo>
                      <a:pt x="24" y="5"/>
                      <a:pt x="26" y="4"/>
                      <a:pt x="27" y="4"/>
                    </a:cubicBezTo>
                    <a:cubicBezTo>
                      <a:pt x="11" y="15"/>
                      <a:pt x="0" y="40"/>
                      <a:pt x="0" y="58"/>
                    </a:cubicBezTo>
                    <a:cubicBezTo>
                      <a:pt x="0" y="83"/>
                      <a:pt x="20" y="103"/>
                      <a:pt x="45" y="103"/>
                    </a:cubicBezTo>
                    <a:cubicBezTo>
                      <a:pt x="69" y="103"/>
                      <a:pt x="89" y="83"/>
                      <a:pt x="89" y="58"/>
                    </a:cubicBezTo>
                    <a:cubicBezTo>
                      <a:pt x="89" y="38"/>
                      <a:pt x="76" y="11"/>
                      <a:pt x="58" y="2"/>
                    </a:cubicBezTo>
                    <a:close/>
                    <a:moveTo>
                      <a:pt x="57" y="73"/>
                    </a:moveTo>
                    <a:cubicBezTo>
                      <a:pt x="55" y="75"/>
                      <a:pt x="52" y="76"/>
                      <a:pt x="49" y="77"/>
                    </a:cubicBezTo>
                    <a:cubicBezTo>
                      <a:pt x="49" y="84"/>
                      <a:pt x="49" y="84"/>
                      <a:pt x="49" y="84"/>
                    </a:cubicBezTo>
                    <a:cubicBezTo>
                      <a:pt x="41" y="84"/>
                      <a:pt x="41" y="84"/>
                      <a:pt x="41" y="84"/>
                    </a:cubicBezTo>
                    <a:cubicBezTo>
                      <a:pt x="41" y="77"/>
                      <a:pt x="41" y="77"/>
                      <a:pt x="41" y="77"/>
                    </a:cubicBezTo>
                    <a:cubicBezTo>
                      <a:pt x="37" y="76"/>
                      <a:pt x="34" y="75"/>
                      <a:pt x="32" y="73"/>
                    </a:cubicBezTo>
                    <a:cubicBezTo>
                      <a:pt x="28" y="70"/>
                      <a:pt x="27" y="67"/>
                      <a:pt x="27" y="63"/>
                    </a:cubicBezTo>
                    <a:cubicBezTo>
                      <a:pt x="27" y="61"/>
                      <a:pt x="27" y="61"/>
                      <a:pt x="27" y="61"/>
                    </a:cubicBezTo>
                    <a:cubicBezTo>
                      <a:pt x="34" y="61"/>
                      <a:pt x="34" y="61"/>
                      <a:pt x="34" y="61"/>
                    </a:cubicBezTo>
                    <a:cubicBezTo>
                      <a:pt x="34" y="62"/>
                      <a:pt x="34" y="62"/>
                      <a:pt x="34" y="62"/>
                    </a:cubicBezTo>
                    <a:cubicBezTo>
                      <a:pt x="34" y="65"/>
                      <a:pt x="35" y="67"/>
                      <a:pt x="37" y="69"/>
                    </a:cubicBezTo>
                    <a:cubicBezTo>
                      <a:pt x="39" y="70"/>
                      <a:pt x="41" y="71"/>
                      <a:pt x="45" y="71"/>
                    </a:cubicBezTo>
                    <a:cubicBezTo>
                      <a:pt x="48" y="71"/>
                      <a:pt x="50" y="70"/>
                      <a:pt x="52" y="69"/>
                    </a:cubicBezTo>
                    <a:cubicBezTo>
                      <a:pt x="54" y="67"/>
                      <a:pt x="55" y="65"/>
                      <a:pt x="55" y="62"/>
                    </a:cubicBezTo>
                    <a:cubicBezTo>
                      <a:pt x="55" y="60"/>
                      <a:pt x="54" y="58"/>
                      <a:pt x="52" y="56"/>
                    </a:cubicBezTo>
                    <a:cubicBezTo>
                      <a:pt x="51" y="55"/>
                      <a:pt x="48" y="54"/>
                      <a:pt x="43" y="53"/>
                    </a:cubicBezTo>
                    <a:cubicBezTo>
                      <a:pt x="38" y="52"/>
                      <a:pt x="35" y="50"/>
                      <a:pt x="32" y="48"/>
                    </a:cubicBezTo>
                    <a:cubicBezTo>
                      <a:pt x="30" y="45"/>
                      <a:pt x="29" y="42"/>
                      <a:pt x="29" y="39"/>
                    </a:cubicBezTo>
                    <a:cubicBezTo>
                      <a:pt x="29" y="35"/>
                      <a:pt x="30" y="31"/>
                      <a:pt x="33" y="29"/>
                    </a:cubicBezTo>
                    <a:cubicBezTo>
                      <a:pt x="35" y="27"/>
                      <a:pt x="38" y="26"/>
                      <a:pt x="41" y="25"/>
                    </a:cubicBezTo>
                    <a:cubicBezTo>
                      <a:pt x="41" y="19"/>
                      <a:pt x="41" y="19"/>
                      <a:pt x="41" y="19"/>
                    </a:cubicBezTo>
                    <a:cubicBezTo>
                      <a:pt x="49" y="19"/>
                      <a:pt x="49" y="19"/>
                      <a:pt x="49" y="19"/>
                    </a:cubicBezTo>
                    <a:cubicBezTo>
                      <a:pt x="49" y="25"/>
                      <a:pt x="49" y="25"/>
                      <a:pt x="49" y="25"/>
                    </a:cubicBezTo>
                    <a:cubicBezTo>
                      <a:pt x="52" y="25"/>
                      <a:pt x="55" y="27"/>
                      <a:pt x="57" y="29"/>
                    </a:cubicBezTo>
                    <a:cubicBezTo>
                      <a:pt x="60" y="31"/>
                      <a:pt x="62" y="35"/>
                      <a:pt x="62" y="39"/>
                    </a:cubicBezTo>
                    <a:cubicBezTo>
                      <a:pt x="62" y="40"/>
                      <a:pt x="62" y="40"/>
                      <a:pt x="62" y="40"/>
                    </a:cubicBezTo>
                    <a:cubicBezTo>
                      <a:pt x="54" y="40"/>
                      <a:pt x="54" y="40"/>
                      <a:pt x="54" y="40"/>
                    </a:cubicBezTo>
                    <a:cubicBezTo>
                      <a:pt x="54" y="39"/>
                      <a:pt x="54" y="39"/>
                      <a:pt x="54" y="39"/>
                    </a:cubicBezTo>
                    <a:cubicBezTo>
                      <a:pt x="54" y="36"/>
                      <a:pt x="53" y="34"/>
                      <a:pt x="52" y="33"/>
                    </a:cubicBezTo>
                    <a:cubicBezTo>
                      <a:pt x="50" y="32"/>
                      <a:pt x="48" y="31"/>
                      <a:pt x="45" y="31"/>
                    </a:cubicBezTo>
                    <a:cubicBezTo>
                      <a:pt x="42" y="31"/>
                      <a:pt x="40" y="32"/>
                      <a:pt x="38" y="33"/>
                    </a:cubicBezTo>
                    <a:cubicBezTo>
                      <a:pt x="37" y="34"/>
                      <a:pt x="36" y="36"/>
                      <a:pt x="36" y="39"/>
                    </a:cubicBezTo>
                    <a:cubicBezTo>
                      <a:pt x="36" y="41"/>
                      <a:pt x="37" y="42"/>
                      <a:pt x="38" y="43"/>
                    </a:cubicBezTo>
                    <a:cubicBezTo>
                      <a:pt x="40" y="45"/>
                      <a:pt x="42" y="46"/>
                      <a:pt x="46" y="47"/>
                    </a:cubicBezTo>
                    <a:cubicBezTo>
                      <a:pt x="52" y="48"/>
                      <a:pt x="56" y="50"/>
                      <a:pt x="58" y="52"/>
                    </a:cubicBezTo>
                    <a:cubicBezTo>
                      <a:pt x="61" y="55"/>
                      <a:pt x="63" y="58"/>
                      <a:pt x="63" y="62"/>
                    </a:cubicBezTo>
                    <a:cubicBezTo>
                      <a:pt x="63" y="66"/>
                      <a:pt x="61" y="70"/>
                      <a:pt x="57" y="7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dirty="0">
                  <a:solidFill>
                    <a:schemeClr val="tx1">
                      <a:lumMod val="95000"/>
                      <a:lumOff val="5000"/>
                    </a:schemeClr>
                  </a:solidFill>
                  <a:latin typeface="华文细黑" panose="02010600040101010101" pitchFamily="2" charset="-122"/>
                  <a:ea typeface="+mn-ea"/>
                </a:endParaRPr>
              </a:p>
            </p:txBody>
          </p:sp>
        </p:grpSp>
      </p:grpSp>
      <p:grpSp>
        <p:nvGrpSpPr>
          <p:cNvPr id="24" name="组合 23"/>
          <p:cNvGrpSpPr>
            <a:grpSpLocks/>
          </p:cNvGrpSpPr>
          <p:nvPr/>
        </p:nvGrpSpPr>
        <p:grpSpPr bwMode="auto">
          <a:xfrm>
            <a:off x="7100888" y="1570038"/>
            <a:ext cx="1692275" cy="1692275"/>
            <a:chOff x="9468620" y="2094076"/>
            <a:chExt cx="2256568" cy="2256568"/>
          </a:xfrm>
        </p:grpSpPr>
        <p:sp>
          <p:nvSpPr>
            <p:cNvPr id="25" name="菱形 24"/>
            <p:cNvSpPr/>
            <p:nvPr/>
          </p:nvSpPr>
          <p:spPr>
            <a:xfrm>
              <a:off x="9468620" y="2094076"/>
              <a:ext cx="2256568" cy="2256568"/>
            </a:xfrm>
            <a:prstGeom prst="diamond">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tx1">
                    <a:lumMod val="95000"/>
                    <a:lumOff val="5000"/>
                  </a:schemeClr>
                </a:solidFill>
              </a:endParaRPr>
            </a:p>
          </p:txBody>
        </p:sp>
        <p:grpSp>
          <p:nvGrpSpPr>
            <p:cNvPr id="26" name="Group 14"/>
            <p:cNvGrpSpPr>
              <a:grpSpLocks noChangeAspect="1"/>
            </p:cNvGrpSpPr>
            <p:nvPr/>
          </p:nvGrpSpPr>
          <p:grpSpPr bwMode="auto">
            <a:xfrm>
              <a:off x="9980350" y="2687318"/>
              <a:ext cx="1233107" cy="801521"/>
              <a:chOff x="6525" y="1896"/>
              <a:chExt cx="300" cy="195"/>
            </a:xfrm>
            <a:solidFill>
              <a:srgbClr val="060D1A"/>
            </a:solidFill>
          </p:grpSpPr>
          <p:sp>
            <p:nvSpPr>
              <p:cNvPr id="27" name="Freeform 15"/>
              <p:cNvSpPr>
                <a:spLocks noEditPoints="1"/>
              </p:cNvSpPr>
              <p:nvPr/>
            </p:nvSpPr>
            <p:spPr bwMode="auto">
              <a:xfrm>
                <a:off x="6525" y="1896"/>
                <a:ext cx="300" cy="195"/>
              </a:xfrm>
              <a:custGeom>
                <a:avLst/>
                <a:gdLst>
                  <a:gd name="T0" fmla="*/ 95 w 124"/>
                  <a:gd name="T1" fmla="*/ 22 h 80"/>
                  <a:gd name="T2" fmla="*/ 87 w 124"/>
                  <a:gd name="T3" fmla="*/ 23 h 80"/>
                  <a:gd name="T4" fmla="*/ 59 w 124"/>
                  <a:gd name="T5" fmla="*/ 0 h 80"/>
                  <a:gd name="T6" fmla="*/ 30 w 124"/>
                  <a:gd name="T7" fmla="*/ 22 h 80"/>
                  <a:gd name="T8" fmla="*/ 29 w 124"/>
                  <a:gd name="T9" fmla="*/ 22 h 80"/>
                  <a:gd name="T10" fmla="*/ 0 w 124"/>
                  <a:gd name="T11" fmla="*/ 51 h 80"/>
                  <a:gd name="T12" fmla="*/ 29 w 124"/>
                  <a:gd name="T13" fmla="*/ 80 h 80"/>
                  <a:gd name="T14" fmla="*/ 95 w 124"/>
                  <a:gd name="T15" fmla="*/ 80 h 80"/>
                  <a:gd name="T16" fmla="*/ 124 w 124"/>
                  <a:gd name="T17" fmla="*/ 51 h 80"/>
                  <a:gd name="T18" fmla="*/ 95 w 124"/>
                  <a:gd name="T19" fmla="*/ 22 h 80"/>
                  <a:gd name="T20" fmla="*/ 95 w 124"/>
                  <a:gd name="T21" fmla="*/ 76 h 80"/>
                  <a:gd name="T22" fmla="*/ 29 w 124"/>
                  <a:gd name="T23" fmla="*/ 76 h 80"/>
                  <a:gd name="T24" fmla="*/ 4 w 124"/>
                  <a:gd name="T25" fmla="*/ 51 h 80"/>
                  <a:gd name="T26" fmla="*/ 29 w 124"/>
                  <a:gd name="T27" fmla="*/ 26 h 80"/>
                  <a:gd name="T28" fmla="*/ 32 w 124"/>
                  <a:gd name="T29" fmla="*/ 26 h 80"/>
                  <a:gd name="T30" fmla="*/ 34 w 124"/>
                  <a:gd name="T31" fmla="*/ 26 h 80"/>
                  <a:gd name="T32" fmla="*/ 34 w 124"/>
                  <a:gd name="T33" fmla="*/ 24 h 80"/>
                  <a:gd name="T34" fmla="*/ 59 w 124"/>
                  <a:gd name="T35" fmla="*/ 4 h 80"/>
                  <a:gd name="T36" fmla="*/ 84 w 124"/>
                  <a:gd name="T37" fmla="*/ 26 h 80"/>
                  <a:gd name="T38" fmla="*/ 84 w 124"/>
                  <a:gd name="T39" fmla="*/ 28 h 80"/>
                  <a:gd name="T40" fmla="*/ 86 w 124"/>
                  <a:gd name="T41" fmla="*/ 27 h 80"/>
                  <a:gd name="T42" fmla="*/ 95 w 124"/>
                  <a:gd name="T43" fmla="*/ 26 h 80"/>
                  <a:gd name="T44" fmla="*/ 120 w 124"/>
                  <a:gd name="T45" fmla="*/ 51 h 80"/>
                  <a:gd name="T46" fmla="*/ 95 w 124"/>
                  <a:gd name="T4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4" h="80">
                    <a:moveTo>
                      <a:pt x="95" y="22"/>
                    </a:moveTo>
                    <a:cubicBezTo>
                      <a:pt x="92" y="22"/>
                      <a:pt x="90" y="22"/>
                      <a:pt x="87" y="23"/>
                    </a:cubicBezTo>
                    <a:cubicBezTo>
                      <a:pt x="84" y="10"/>
                      <a:pt x="72" y="0"/>
                      <a:pt x="59" y="0"/>
                    </a:cubicBezTo>
                    <a:cubicBezTo>
                      <a:pt x="46" y="0"/>
                      <a:pt x="34" y="9"/>
                      <a:pt x="30" y="22"/>
                    </a:cubicBezTo>
                    <a:cubicBezTo>
                      <a:pt x="30" y="22"/>
                      <a:pt x="30" y="22"/>
                      <a:pt x="29" y="22"/>
                    </a:cubicBezTo>
                    <a:cubicBezTo>
                      <a:pt x="13" y="22"/>
                      <a:pt x="0" y="35"/>
                      <a:pt x="0" y="51"/>
                    </a:cubicBezTo>
                    <a:cubicBezTo>
                      <a:pt x="0" y="67"/>
                      <a:pt x="13" y="80"/>
                      <a:pt x="29" y="80"/>
                    </a:cubicBezTo>
                    <a:cubicBezTo>
                      <a:pt x="95" y="80"/>
                      <a:pt x="95" y="80"/>
                      <a:pt x="95" y="80"/>
                    </a:cubicBezTo>
                    <a:cubicBezTo>
                      <a:pt x="111" y="80"/>
                      <a:pt x="124" y="67"/>
                      <a:pt x="124" y="51"/>
                    </a:cubicBezTo>
                    <a:cubicBezTo>
                      <a:pt x="124" y="35"/>
                      <a:pt x="111" y="22"/>
                      <a:pt x="95" y="22"/>
                    </a:cubicBezTo>
                    <a:close/>
                    <a:moveTo>
                      <a:pt x="95" y="76"/>
                    </a:moveTo>
                    <a:cubicBezTo>
                      <a:pt x="29" y="76"/>
                      <a:pt x="29" y="76"/>
                      <a:pt x="29" y="76"/>
                    </a:cubicBezTo>
                    <a:cubicBezTo>
                      <a:pt x="15" y="76"/>
                      <a:pt x="4" y="65"/>
                      <a:pt x="4" y="51"/>
                    </a:cubicBezTo>
                    <a:cubicBezTo>
                      <a:pt x="4" y="37"/>
                      <a:pt x="15" y="26"/>
                      <a:pt x="29" y="26"/>
                    </a:cubicBezTo>
                    <a:cubicBezTo>
                      <a:pt x="30" y="26"/>
                      <a:pt x="31" y="26"/>
                      <a:pt x="32" y="26"/>
                    </a:cubicBezTo>
                    <a:cubicBezTo>
                      <a:pt x="34" y="26"/>
                      <a:pt x="34" y="26"/>
                      <a:pt x="34" y="26"/>
                    </a:cubicBezTo>
                    <a:cubicBezTo>
                      <a:pt x="34" y="24"/>
                      <a:pt x="34" y="24"/>
                      <a:pt x="34" y="24"/>
                    </a:cubicBezTo>
                    <a:cubicBezTo>
                      <a:pt x="36" y="13"/>
                      <a:pt x="47" y="4"/>
                      <a:pt x="59" y="4"/>
                    </a:cubicBezTo>
                    <a:cubicBezTo>
                      <a:pt x="71" y="4"/>
                      <a:pt x="82" y="13"/>
                      <a:pt x="84" y="26"/>
                    </a:cubicBezTo>
                    <a:cubicBezTo>
                      <a:pt x="84" y="28"/>
                      <a:pt x="84" y="28"/>
                      <a:pt x="84" y="28"/>
                    </a:cubicBezTo>
                    <a:cubicBezTo>
                      <a:pt x="86" y="27"/>
                      <a:pt x="86" y="27"/>
                      <a:pt x="86" y="27"/>
                    </a:cubicBezTo>
                    <a:cubicBezTo>
                      <a:pt x="89" y="26"/>
                      <a:pt x="92" y="26"/>
                      <a:pt x="95" y="26"/>
                    </a:cubicBezTo>
                    <a:cubicBezTo>
                      <a:pt x="109" y="26"/>
                      <a:pt x="120" y="37"/>
                      <a:pt x="120" y="51"/>
                    </a:cubicBezTo>
                    <a:cubicBezTo>
                      <a:pt x="120" y="65"/>
                      <a:pt x="109" y="76"/>
                      <a:pt x="95" y="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dirty="0">
                  <a:solidFill>
                    <a:schemeClr val="tx1">
                      <a:lumMod val="95000"/>
                      <a:lumOff val="5000"/>
                    </a:schemeClr>
                  </a:solidFill>
                  <a:latin typeface="华文细黑" panose="02010600040101010101" pitchFamily="2" charset="-122"/>
                  <a:ea typeface="+mn-ea"/>
                </a:endParaRPr>
              </a:p>
            </p:txBody>
          </p:sp>
          <p:sp>
            <p:nvSpPr>
              <p:cNvPr id="28" name="Freeform 16"/>
              <p:cNvSpPr>
                <a:spLocks/>
              </p:cNvSpPr>
              <p:nvPr/>
            </p:nvSpPr>
            <p:spPr bwMode="auto">
              <a:xfrm>
                <a:off x="6627" y="1969"/>
                <a:ext cx="94" cy="98"/>
              </a:xfrm>
              <a:custGeom>
                <a:avLst/>
                <a:gdLst>
                  <a:gd name="T0" fmla="*/ 19 w 39"/>
                  <a:gd name="T1" fmla="*/ 0 h 40"/>
                  <a:gd name="T2" fmla="*/ 19 w 39"/>
                  <a:gd name="T3" fmla="*/ 0 h 40"/>
                  <a:gd name="T4" fmla="*/ 19 w 39"/>
                  <a:gd name="T5" fmla="*/ 0 h 40"/>
                  <a:gd name="T6" fmla="*/ 19 w 39"/>
                  <a:gd name="T7" fmla="*/ 0 h 40"/>
                  <a:gd name="T8" fmla="*/ 19 w 39"/>
                  <a:gd name="T9" fmla="*/ 0 h 40"/>
                  <a:gd name="T10" fmla="*/ 19 w 39"/>
                  <a:gd name="T11" fmla="*/ 0 h 40"/>
                  <a:gd name="T12" fmla="*/ 5 w 39"/>
                  <a:gd name="T13" fmla="*/ 5 h 40"/>
                  <a:gd name="T14" fmla="*/ 1 w 39"/>
                  <a:gd name="T15" fmla="*/ 1 h 40"/>
                  <a:gd name="T16" fmla="*/ 1 w 39"/>
                  <a:gd name="T17" fmla="*/ 1 h 40"/>
                  <a:gd name="T18" fmla="*/ 0 w 39"/>
                  <a:gd name="T19" fmla="*/ 2 h 40"/>
                  <a:gd name="T20" fmla="*/ 1 w 39"/>
                  <a:gd name="T21" fmla="*/ 16 h 40"/>
                  <a:gd name="T22" fmla="*/ 14 w 39"/>
                  <a:gd name="T23" fmla="*/ 16 h 40"/>
                  <a:gd name="T24" fmla="*/ 14 w 39"/>
                  <a:gd name="T25" fmla="*/ 16 h 40"/>
                  <a:gd name="T26" fmla="*/ 15 w 39"/>
                  <a:gd name="T27" fmla="*/ 15 h 40"/>
                  <a:gd name="T28" fmla="*/ 14 w 39"/>
                  <a:gd name="T29" fmla="*/ 14 h 40"/>
                  <a:gd name="T30" fmla="*/ 10 w 39"/>
                  <a:gd name="T31" fmla="*/ 10 h 40"/>
                  <a:gd name="T32" fmla="*/ 19 w 39"/>
                  <a:gd name="T33" fmla="*/ 7 h 40"/>
                  <a:gd name="T34" fmla="*/ 32 w 39"/>
                  <a:gd name="T35" fmla="*/ 20 h 40"/>
                  <a:gd name="T36" fmla="*/ 19 w 39"/>
                  <a:gd name="T37" fmla="*/ 32 h 40"/>
                  <a:gd name="T38" fmla="*/ 8 w 39"/>
                  <a:gd name="T39" fmla="*/ 25 h 40"/>
                  <a:gd name="T40" fmla="*/ 2 w 39"/>
                  <a:gd name="T41" fmla="*/ 28 h 40"/>
                  <a:gd name="T42" fmla="*/ 2 w 39"/>
                  <a:gd name="T43" fmla="*/ 28 h 40"/>
                  <a:gd name="T44" fmla="*/ 21 w 39"/>
                  <a:gd name="T45" fmla="*/ 39 h 40"/>
                  <a:gd name="T46" fmla="*/ 39 w 39"/>
                  <a:gd name="T47" fmla="*/ 20 h 40"/>
                  <a:gd name="T48" fmla="*/ 19 w 39"/>
                  <a:gd name="T4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40">
                    <a:moveTo>
                      <a:pt x="19" y="0"/>
                    </a:move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4" y="0"/>
                      <a:pt x="9" y="2"/>
                      <a:pt x="5" y="5"/>
                    </a:cubicBezTo>
                    <a:cubicBezTo>
                      <a:pt x="1" y="1"/>
                      <a:pt x="1" y="1"/>
                      <a:pt x="1" y="1"/>
                    </a:cubicBezTo>
                    <a:cubicBezTo>
                      <a:pt x="1" y="1"/>
                      <a:pt x="1" y="1"/>
                      <a:pt x="1" y="1"/>
                    </a:cubicBezTo>
                    <a:cubicBezTo>
                      <a:pt x="0" y="1"/>
                      <a:pt x="0" y="1"/>
                      <a:pt x="0" y="2"/>
                    </a:cubicBezTo>
                    <a:cubicBezTo>
                      <a:pt x="1" y="16"/>
                      <a:pt x="1" y="16"/>
                      <a:pt x="1" y="16"/>
                    </a:cubicBezTo>
                    <a:cubicBezTo>
                      <a:pt x="14" y="16"/>
                      <a:pt x="14" y="16"/>
                      <a:pt x="14" y="16"/>
                    </a:cubicBezTo>
                    <a:cubicBezTo>
                      <a:pt x="14" y="16"/>
                      <a:pt x="14" y="16"/>
                      <a:pt x="14" y="16"/>
                    </a:cubicBezTo>
                    <a:cubicBezTo>
                      <a:pt x="15" y="16"/>
                      <a:pt x="15" y="15"/>
                      <a:pt x="15" y="15"/>
                    </a:cubicBezTo>
                    <a:cubicBezTo>
                      <a:pt x="15" y="15"/>
                      <a:pt x="15" y="15"/>
                      <a:pt x="14" y="14"/>
                    </a:cubicBezTo>
                    <a:cubicBezTo>
                      <a:pt x="10" y="10"/>
                      <a:pt x="10" y="10"/>
                      <a:pt x="10" y="10"/>
                    </a:cubicBezTo>
                    <a:cubicBezTo>
                      <a:pt x="13" y="8"/>
                      <a:pt x="16" y="7"/>
                      <a:pt x="19" y="7"/>
                    </a:cubicBezTo>
                    <a:cubicBezTo>
                      <a:pt x="26" y="7"/>
                      <a:pt x="32" y="13"/>
                      <a:pt x="32" y="20"/>
                    </a:cubicBezTo>
                    <a:cubicBezTo>
                      <a:pt x="32" y="27"/>
                      <a:pt x="26" y="32"/>
                      <a:pt x="19" y="32"/>
                    </a:cubicBezTo>
                    <a:cubicBezTo>
                      <a:pt x="15" y="32"/>
                      <a:pt x="10" y="29"/>
                      <a:pt x="8" y="25"/>
                    </a:cubicBezTo>
                    <a:cubicBezTo>
                      <a:pt x="2" y="28"/>
                      <a:pt x="2" y="28"/>
                      <a:pt x="2" y="28"/>
                    </a:cubicBezTo>
                    <a:cubicBezTo>
                      <a:pt x="2" y="28"/>
                      <a:pt x="2" y="28"/>
                      <a:pt x="2" y="28"/>
                    </a:cubicBezTo>
                    <a:cubicBezTo>
                      <a:pt x="6" y="36"/>
                      <a:pt x="13" y="40"/>
                      <a:pt x="21" y="39"/>
                    </a:cubicBezTo>
                    <a:cubicBezTo>
                      <a:pt x="31" y="39"/>
                      <a:pt x="39" y="30"/>
                      <a:pt x="39" y="20"/>
                    </a:cubicBezTo>
                    <a:cubicBezTo>
                      <a:pt x="39" y="9"/>
                      <a:pt x="30" y="0"/>
                      <a:pt x="1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dirty="0">
                  <a:solidFill>
                    <a:schemeClr val="tx1">
                      <a:lumMod val="95000"/>
                      <a:lumOff val="5000"/>
                    </a:schemeClr>
                  </a:solidFill>
                  <a:latin typeface="华文细黑" panose="02010600040101010101" pitchFamily="2" charset="-122"/>
                  <a:ea typeface="+mn-ea"/>
                </a:endParaRPr>
              </a:p>
            </p:txBody>
          </p:sp>
        </p:grpSp>
      </p:grpSp>
    </p:spTree>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37"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1000"/>
                                        <p:tgtEl>
                                          <p:spTgt spid="14"/>
                                        </p:tgtEl>
                                      </p:cBhvr>
                                    </p:animEffect>
                                    <p:anim calcmode="lin" valueType="num">
                                      <p:cBhvr>
                                        <p:cTn id="11" dur="1000" fill="hold"/>
                                        <p:tgtEl>
                                          <p:spTgt spid="14"/>
                                        </p:tgtEl>
                                        <p:attrNameLst>
                                          <p:attrName>ppt_x</p:attrName>
                                        </p:attrNameLst>
                                      </p:cBhvr>
                                      <p:tavLst>
                                        <p:tav tm="0">
                                          <p:val>
                                            <p:strVal val="#ppt_x"/>
                                          </p:val>
                                        </p:tav>
                                        <p:tav tm="100000">
                                          <p:val>
                                            <p:strVal val="#ppt_x"/>
                                          </p:val>
                                        </p:tav>
                                      </p:tavLst>
                                    </p:anim>
                                    <p:anim calcmode="lin" valueType="num">
                                      <p:cBhvr>
                                        <p:cTn id="12" dur="900" decel="100000" fill="hold"/>
                                        <p:tgtEl>
                                          <p:spTgt spid="14"/>
                                        </p:tgtEl>
                                        <p:attrNameLst>
                                          <p:attrName>ppt_y</p:attrName>
                                        </p:attrNameLst>
                                      </p:cBhvr>
                                      <p:tavLst>
                                        <p:tav tm="0">
                                          <p:val>
                                            <p:strVal val="#ppt_y+1"/>
                                          </p:val>
                                        </p:tav>
                                        <p:tav tm="100000">
                                          <p:val>
                                            <p:strVal val="#ppt_y-.03"/>
                                          </p:val>
                                        </p:tav>
                                      </p:tavLst>
                                    </p:anim>
                                    <p:anim calcmode="lin" valueType="num">
                                      <p:cBhvr>
                                        <p:cTn id="13" dur="100" accel="100000" fill="hold">
                                          <p:stCondLst>
                                            <p:cond delay="900"/>
                                          </p:stCondLst>
                                        </p:cTn>
                                        <p:tgtEl>
                                          <p:spTgt spid="14"/>
                                        </p:tgtEl>
                                        <p:attrNameLst>
                                          <p:attrName>ppt_y</p:attrName>
                                        </p:attrNameLst>
                                      </p:cBhvr>
                                      <p:tavLst>
                                        <p:tav tm="0">
                                          <p:val>
                                            <p:strVal val="#ppt_y-.03"/>
                                          </p:val>
                                        </p:tav>
                                        <p:tav tm="100000">
                                          <p:val>
                                            <p:strVal val="#ppt_y"/>
                                          </p:val>
                                        </p:tav>
                                      </p:tavLst>
                                    </p:anim>
                                  </p:childTnLst>
                                </p:cTn>
                              </p:par>
                            </p:childTnLst>
                          </p:cTn>
                        </p:par>
                        <p:par>
                          <p:cTn id="14" fill="hold" nodeType="afterGroup">
                            <p:stCondLst>
                              <p:cond delay="1000"/>
                            </p:stCondLst>
                            <p:childTnLst>
                              <p:par>
                                <p:cTn id="15" presetID="22" presetClass="entr" presetSubtype="8"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left)">
                                      <p:cBhvr>
                                        <p:cTn id="17" dur="500"/>
                                        <p:tgtEl>
                                          <p:spTgt spid="6"/>
                                        </p:tgtEl>
                                      </p:cBhvr>
                                    </p:animEffect>
                                  </p:childTnLst>
                                </p:cTn>
                              </p:par>
                              <p:par>
                                <p:cTn id="18" presetID="37" presetClass="entr" presetSubtype="0" fill="hold" nodeType="with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fade">
                                      <p:cBhvr>
                                        <p:cTn id="20" dur="1000"/>
                                        <p:tgtEl>
                                          <p:spTgt spid="19"/>
                                        </p:tgtEl>
                                      </p:cBhvr>
                                    </p:animEffect>
                                    <p:anim calcmode="lin" valueType="num">
                                      <p:cBhvr>
                                        <p:cTn id="21" dur="1000" fill="hold"/>
                                        <p:tgtEl>
                                          <p:spTgt spid="19"/>
                                        </p:tgtEl>
                                        <p:attrNameLst>
                                          <p:attrName>ppt_x</p:attrName>
                                        </p:attrNameLst>
                                      </p:cBhvr>
                                      <p:tavLst>
                                        <p:tav tm="0">
                                          <p:val>
                                            <p:strVal val="#ppt_x"/>
                                          </p:val>
                                        </p:tav>
                                        <p:tav tm="100000">
                                          <p:val>
                                            <p:strVal val="#ppt_x"/>
                                          </p:val>
                                        </p:tav>
                                      </p:tavLst>
                                    </p:anim>
                                    <p:anim calcmode="lin" valueType="num">
                                      <p:cBhvr>
                                        <p:cTn id="22" dur="900" decel="100000" fill="hold"/>
                                        <p:tgtEl>
                                          <p:spTgt spid="19"/>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4" fill="hold" nodeType="afterGroup">
                            <p:stCondLst>
                              <p:cond delay="2000"/>
                            </p:stCondLst>
                            <p:childTnLst>
                              <p:par>
                                <p:cTn id="25" presetID="22" presetClass="entr" presetSubtype="8"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par>
                                <p:cTn id="28" presetID="37"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1000"/>
                                        <p:tgtEl>
                                          <p:spTgt spid="24"/>
                                        </p:tgtEl>
                                      </p:cBhvr>
                                    </p:animEffect>
                                    <p:anim calcmode="lin" valueType="num">
                                      <p:cBhvr>
                                        <p:cTn id="31" dur="1000" fill="hold"/>
                                        <p:tgtEl>
                                          <p:spTgt spid="24"/>
                                        </p:tgtEl>
                                        <p:attrNameLst>
                                          <p:attrName>ppt_x</p:attrName>
                                        </p:attrNameLst>
                                      </p:cBhvr>
                                      <p:tavLst>
                                        <p:tav tm="0">
                                          <p:val>
                                            <p:strVal val="#ppt_x"/>
                                          </p:val>
                                        </p:tav>
                                        <p:tav tm="100000">
                                          <p:val>
                                            <p:strVal val="#ppt_x"/>
                                          </p:val>
                                        </p:tav>
                                      </p:tavLst>
                                    </p:anim>
                                    <p:anim calcmode="lin" valueType="num">
                                      <p:cBhvr>
                                        <p:cTn id="32" dur="900" decel="100000" fill="hold"/>
                                        <p:tgtEl>
                                          <p:spTgt spid="24"/>
                                        </p:tgtEl>
                                        <p:attrNameLst>
                                          <p:attrName>ppt_y</p:attrName>
                                        </p:attrNameLst>
                                      </p:cBhvr>
                                      <p:tavLst>
                                        <p:tav tm="0">
                                          <p:val>
                                            <p:strVal val="#ppt_y+1"/>
                                          </p:val>
                                        </p:tav>
                                        <p:tav tm="100000">
                                          <p:val>
                                            <p:strVal val="#ppt_y-.03"/>
                                          </p:val>
                                        </p:tav>
                                      </p:tavLst>
                                    </p:anim>
                                    <p:anim calcmode="lin" valueType="num">
                                      <p:cBhvr>
                                        <p:cTn id="33"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Line 6"/>
          <p:cNvSpPr>
            <a:spLocks noChangeShapeType="1"/>
          </p:cNvSpPr>
          <p:nvPr/>
        </p:nvSpPr>
        <p:spPr bwMode="auto">
          <a:xfrm>
            <a:off x="4916488" y="1766888"/>
            <a:ext cx="3476625" cy="0"/>
          </a:xfrm>
          <a:prstGeom prst="line">
            <a:avLst/>
          </a:prstGeom>
          <a:noFill/>
          <a:ln w="6"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4" name="Line 7"/>
          <p:cNvSpPr>
            <a:spLocks noChangeShapeType="1"/>
          </p:cNvSpPr>
          <p:nvPr/>
        </p:nvSpPr>
        <p:spPr bwMode="auto">
          <a:xfrm>
            <a:off x="4916488" y="2022475"/>
            <a:ext cx="3476625" cy="0"/>
          </a:xfrm>
          <a:prstGeom prst="line">
            <a:avLst/>
          </a:prstGeom>
          <a:noFill/>
          <a:ln w="6"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5" name="Line 8"/>
          <p:cNvSpPr>
            <a:spLocks noChangeShapeType="1"/>
          </p:cNvSpPr>
          <p:nvPr/>
        </p:nvSpPr>
        <p:spPr bwMode="auto">
          <a:xfrm>
            <a:off x="4916488" y="2281238"/>
            <a:ext cx="3476625" cy="0"/>
          </a:xfrm>
          <a:prstGeom prst="line">
            <a:avLst/>
          </a:prstGeom>
          <a:noFill/>
          <a:ln w="6"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6" name="Line 9"/>
          <p:cNvSpPr>
            <a:spLocks noChangeShapeType="1"/>
          </p:cNvSpPr>
          <p:nvPr/>
        </p:nvSpPr>
        <p:spPr bwMode="auto">
          <a:xfrm>
            <a:off x="4916488" y="2541588"/>
            <a:ext cx="3476625" cy="0"/>
          </a:xfrm>
          <a:prstGeom prst="line">
            <a:avLst/>
          </a:prstGeom>
          <a:noFill/>
          <a:ln w="6"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7" name="Line 10"/>
          <p:cNvSpPr>
            <a:spLocks noChangeShapeType="1"/>
          </p:cNvSpPr>
          <p:nvPr/>
        </p:nvSpPr>
        <p:spPr bwMode="auto">
          <a:xfrm>
            <a:off x="4916488" y="2800350"/>
            <a:ext cx="3476625" cy="0"/>
          </a:xfrm>
          <a:prstGeom prst="line">
            <a:avLst/>
          </a:prstGeom>
          <a:noFill/>
          <a:ln w="6"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8" name="Line 11"/>
          <p:cNvSpPr>
            <a:spLocks noChangeShapeType="1"/>
          </p:cNvSpPr>
          <p:nvPr/>
        </p:nvSpPr>
        <p:spPr bwMode="auto">
          <a:xfrm>
            <a:off x="4916488" y="3060700"/>
            <a:ext cx="3476625" cy="0"/>
          </a:xfrm>
          <a:prstGeom prst="line">
            <a:avLst/>
          </a:prstGeom>
          <a:noFill/>
          <a:ln w="6"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9" name="Line 12"/>
          <p:cNvSpPr>
            <a:spLocks noChangeShapeType="1"/>
          </p:cNvSpPr>
          <p:nvPr/>
        </p:nvSpPr>
        <p:spPr bwMode="auto">
          <a:xfrm>
            <a:off x="4916488" y="3319463"/>
            <a:ext cx="3476625" cy="0"/>
          </a:xfrm>
          <a:prstGeom prst="line">
            <a:avLst/>
          </a:prstGeom>
          <a:noFill/>
          <a:ln w="6"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10" name="Rectangle 13"/>
          <p:cNvSpPr>
            <a:spLocks noChangeArrowheads="1"/>
          </p:cNvSpPr>
          <p:nvPr/>
        </p:nvSpPr>
        <p:spPr bwMode="auto">
          <a:xfrm>
            <a:off x="5054600" y="2195513"/>
            <a:ext cx="158750" cy="1123950"/>
          </a:xfrm>
          <a:prstGeom prst="rect">
            <a:avLst/>
          </a:prstGeom>
          <a:solidFill>
            <a:schemeClr val="bg1">
              <a:alpha val="30000"/>
            </a:schemeClr>
          </a:solidFill>
          <a:ln>
            <a:noFill/>
          </a:ln>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11" name="Rectangle 14"/>
          <p:cNvSpPr>
            <a:spLocks noChangeArrowheads="1"/>
          </p:cNvSpPr>
          <p:nvPr/>
        </p:nvSpPr>
        <p:spPr bwMode="auto">
          <a:xfrm>
            <a:off x="5249863" y="2706688"/>
            <a:ext cx="158750" cy="612775"/>
          </a:xfrm>
          <a:prstGeom prst="rect">
            <a:avLst/>
          </a:prstGeom>
          <a:solidFill>
            <a:schemeClr val="bg1">
              <a:alpha val="30000"/>
            </a:schemeClr>
          </a:solidFill>
          <a:ln>
            <a:noFill/>
          </a:ln>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12" name="Rectangle 15"/>
          <p:cNvSpPr>
            <a:spLocks noChangeArrowheads="1"/>
          </p:cNvSpPr>
          <p:nvPr/>
        </p:nvSpPr>
        <p:spPr bwMode="auto">
          <a:xfrm>
            <a:off x="5445125" y="2800350"/>
            <a:ext cx="158750" cy="519113"/>
          </a:xfrm>
          <a:prstGeom prst="rect">
            <a:avLst/>
          </a:prstGeom>
          <a:solidFill>
            <a:schemeClr val="bg1">
              <a:alpha val="30000"/>
            </a:schemeClr>
          </a:solidFill>
          <a:ln>
            <a:noFill/>
          </a:ln>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13" name="Rectangle 16"/>
          <p:cNvSpPr>
            <a:spLocks noChangeArrowheads="1"/>
          </p:cNvSpPr>
          <p:nvPr/>
        </p:nvSpPr>
        <p:spPr bwMode="auto">
          <a:xfrm>
            <a:off x="5932488" y="2678113"/>
            <a:ext cx="157162" cy="641350"/>
          </a:xfrm>
          <a:prstGeom prst="rect">
            <a:avLst/>
          </a:prstGeom>
          <a:solidFill>
            <a:schemeClr val="bg1">
              <a:alpha val="30000"/>
            </a:schemeClr>
          </a:solidFill>
          <a:ln>
            <a:noFill/>
          </a:ln>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14" name="Rectangle 17"/>
          <p:cNvSpPr>
            <a:spLocks noChangeArrowheads="1"/>
          </p:cNvSpPr>
          <p:nvPr/>
        </p:nvSpPr>
        <p:spPr bwMode="auto">
          <a:xfrm>
            <a:off x="6127750" y="2190750"/>
            <a:ext cx="157163" cy="1128713"/>
          </a:xfrm>
          <a:prstGeom prst="rect">
            <a:avLst/>
          </a:prstGeom>
          <a:solidFill>
            <a:schemeClr val="bg1">
              <a:alpha val="30000"/>
            </a:schemeClr>
          </a:solidFill>
          <a:ln>
            <a:noFill/>
          </a:ln>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15" name="Rectangle 18"/>
          <p:cNvSpPr>
            <a:spLocks noChangeArrowheads="1"/>
          </p:cNvSpPr>
          <p:nvPr/>
        </p:nvSpPr>
        <p:spPr bwMode="auto">
          <a:xfrm>
            <a:off x="6321425" y="2800350"/>
            <a:ext cx="158750" cy="519113"/>
          </a:xfrm>
          <a:prstGeom prst="rect">
            <a:avLst/>
          </a:prstGeom>
          <a:solidFill>
            <a:schemeClr val="bg1">
              <a:alpha val="30000"/>
            </a:schemeClr>
          </a:solidFill>
          <a:ln>
            <a:noFill/>
          </a:ln>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16" name="Rectangle 19"/>
          <p:cNvSpPr>
            <a:spLocks noChangeArrowheads="1"/>
          </p:cNvSpPr>
          <p:nvPr/>
        </p:nvSpPr>
        <p:spPr bwMode="auto">
          <a:xfrm>
            <a:off x="6804025" y="2414588"/>
            <a:ext cx="157163" cy="904875"/>
          </a:xfrm>
          <a:prstGeom prst="rect">
            <a:avLst/>
          </a:prstGeom>
          <a:solidFill>
            <a:schemeClr val="bg1">
              <a:alpha val="30000"/>
            </a:schemeClr>
          </a:solidFill>
          <a:ln>
            <a:noFill/>
          </a:ln>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17" name="Rectangle 20"/>
          <p:cNvSpPr>
            <a:spLocks noChangeArrowheads="1"/>
          </p:cNvSpPr>
          <p:nvPr/>
        </p:nvSpPr>
        <p:spPr bwMode="auto">
          <a:xfrm>
            <a:off x="6999288" y="2851150"/>
            <a:ext cx="155575" cy="468313"/>
          </a:xfrm>
          <a:prstGeom prst="rect">
            <a:avLst/>
          </a:prstGeom>
          <a:solidFill>
            <a:schemeClr val="bg1">
              <a:alpha val="30000"/>
            </a:schemeClr>
          </a:solidFill>
          <a:ln>
            <a:noFill/>
          </a:ln>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18" name="Rectangle 21"/>
          <p:cNvSpPr>
            <a:spLocks noChangeArrowheads="1"/>
          </p:cNvSpPr>
          <p:nvPr/>
        </p:nvSpPr>
        <p:spPr bwMode="auto">
          <a:xfrm>
            <a:off x="7194550" y="2541588"/>
            <a:ext cx="155575" cy="777875"/>
          </a:xfrm>
          <a:prstGeom prst="rect">
            <a:avLst/>
          </a:prstGeom>
          <a:solidFill>
            <a:schemeClr val="bg1">
              <a:alpha val="30000"/>
            </a:schemeClr>
          </a:solidFill>
          <a:ln>
            <a:noFill/>
          </a:ln>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19" name="Rectangle 22"/>
          <p:cNvSpPr>
            <a:spLocks noChangeArrowheads="1"/>
          </p:cNvSpPr>
          <p:nvPr/>
        </p:nvSpPr>
        <p:spPr bwMode="auto">
          <a:xfrm>
            <a:off x="7678738" y="2155825"/>
            <a:ext cx="158750" cy="1163638"/>
          </a:xfrm>
          <a:prstGeom prst="rect">
            <a:avLst/>
          </a:prstGeom>
          <a:solidFill>
            <a:schemeClr val="bg1">
              <a:alpha val="30000"/>
            </a:schemeClr>
          </a:solidFill>
          <a:ln>
            <a:noFill/>
          </a:ln>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20" name="Rectangle 23"/>
          <p:cNvSpPr>
            <a:spLocks noChangeArrowheads="1"/>
          </p:cNvSpPr>
          <p:nvPr/>
        </p:nvSpPr>
        <p:spPr bwMode="auto">
          <a:xfrm>
            <a:off x="7872413" y="2601913"/>
            <a:ext cx="160337" cy="717550"/>
          </a:xfrm>
          <a:prstGeom prst="rect">
            <a:avLst/>
          </a:prstGeom>
          <a:solidFill>
            <a:schemeClr val="bg1">
              <a:alpha val="30000"/>
            </a:schemeClr>
          </a:solidFill>
          <a:ln>
            <a:noFill/>
          </a:ln>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21" name="Rectangle 24"/>
          <p:cNvSpPr>
            <a:spLocks noChangeArrowheads="1"/>
          </p:cNvSpPr>
          <p:nvPr/>
        </p:nvSpPr>
        <p:spPr bwMode="auto">
          <a:xfrm>
            <a:off x="8067675" y="2022475"/>
            <a:ext cx="158750" cy="1296988"/>
          </a:xfrm>
          <a:prstGeom prst="rect">
            <a:avLst/>
          </a:prstGeom>
          <a:solidFill>
            <a:schemeClr val="bg1">
              <a:alpha val="30000"/>
            </a:schemeClr>
          </a:solidFill>
          <a:ln>
            <a:noFill/>
          </a:ln>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22" name="Freeform 25"/>
          <p:cNvSpPr>
            <a:spLocks/>
          </p:cNvSpPr>
          <p:nvPr/>
        </p:nvSpPr>
        <p:spPr bwMode="auto">
          <a:xfrm>
            <a:off x="1277938" y="1617663"/>
            <a:ext cx="96837" cy="295275"/>
          </a:xfrm>
          <a:custGeom>
            <a:avLst/>
            <a:gdLst>
              <a:gd name="T0" fmla="*/ 0 w 82"/>
              <a:gd name="T1" fmla="*/ 248 h 248"/>
              <a:gd name="T2" fmla="*/ 0 w 82"/>
              <a:gd name="T3" fmla="*/ 0 h 248"/>
              <a:gd name="T4" fmla="*/ 82 w 82"/>
              <a:gd name="T5" fmla="*/ 124 h 248"/>
              <a:gd name="T6" fmla="*/ 0 w 82"/>
              <a:gd name="T7" fmla="*/ 248 h 248"/>
            </a:gdLst>
            <a:ahLst/>
            <a:cxnLst>
              <a:cxn ang="0">
                <a:pos x="T0" y="T1"/>
              </a:cxn>
              <a:cxn ang="0">
                <a:pos x="T2" y="T3"/>
              </a:cxn>
              <a:cxn ang="0">
                <a:pos x="T4" y="T5"/>
              </a:cxn>
              <a:cxn ang="0">
                <a:pos x="T6" y="T7"/>
              </a:cxn>
            </a:cxnLst>
            <a:rect l="0" t="0" r="r" b="b"/>
            <a:pathLst>
              <a:path w="82" h="248">
                <a:moveTo>
                  <a:pt x="0" y="248"/>
                </a:moveTo>
                <a:lnTo>
                  <a:pt x="0" y="0"/>
                </a:lnTo>
                <a:lnTo>
                  <a:pt x="82" y="124"/>
                </a:lnTo>
                <a:lnTo>
                  <a:pt x="0" y="248"/>
                </a:lnTo>
                <a:close/>
              </a:path>
            </a:pathLst>
          </a:custGeom>
          <a:solidFill>
            <a:schemeClr val="bg1">
              <a:alpha val="30000"/>
            </a:schemeClr>
          </a:solidFill>
          <a:ln>
            <a:noFill/>
          </a:ln>
          <a:extLst/>
        </p:spPr>
        <p:txBody>
          <a:bodyPr lIns="68541" tIns="34270" rIns="68541" bIns="34270"/>
          <a:lstStyle/>
          <a:p>
            <a:pPr eaLnBrk="1" fontAlgn="auto" hangingPunct="1">
              <a:spcBef>
                <a:spcPts val="0"/>
              </a:spcBef>
              <a:spcAft>
                <a:spcPts val="0"/>
              </a:spcAft>
              <a:defRPr/>
            </a:pPr>
            <a:endParaRPr lang="zh-CN" altLang="en-US" sz="1349" dirty="0">
              <a:latin typeface="华文细黑" panose="02010600040101010101" pitchFamily="2" charset="-122"/>
              <a:ea typeface="+mn-ea"/>
            </a:endParaRPr>
          </a:p>
        </p:txBody>
      </p:sp>
      <p:sp>
        <p:nvSpPr>
          <p:cNvPr id="23" name="Freeform 26"/>
          <p:cNvSpPr>
            <a:spLocks/>
          </p:cNvSpPr>
          <p:nvPr/>
        </p:nvSpPr>
        <p:spPr bwMode="auto">
          <a:xfrm>
            <a:off x="1277938" y="2382838"/>
            <a:ext cx="96837" cy="298450"/>
          </a:xfrm>
          <a:custGeom>
            <a:avLst/>
            <a:gdLst>
              <a:gd name="T0" fmla="*/ 0 w 82"/>
              <a:gd name="T1" fmla="*/ 251 h 251"/>
              <a:gd name="T2" fmla="*/ 0 w 82"/>
              <a:gd name="T3" fmla="*/ 0 h 251"/>
              <a:gd name="T4" fmla="*/ 82 w 82"/>
              <a:gd name="T5" fmla="*/ 124 h 251"/>
              <a:gd name="T6" fmla="*/ 0 w 82"/>
              <a:gd name="T7" fmla="*/ 251 h 251"/>
            </a:gdLst>
            <a:ahLst/>
            <a:cxnLst>
              <a:cxn ang="0">
                <a:pos x="T0" y="T1"/>
              </a:cxn>
              <a:cxn ang="0">
                <a:pos x="T2" y="T3"/>
              </a:cxn>
              <a:cxn ang="0">
                <a:pos x="T4" y="T5"/>
              </a:cxn>
              <a:cxn ang="0">
                <a:pos x="T6" y="T7"/>
              </a:cxn>
            </a:cxnLst>
            <a:rect l="0" t="0" r="r" b="b"/>
            <a:pathLst>
              <a:path w="82" h="251">
                <a:moveTo>
                  <a:pt x="0" y="251"/>
                </a:moveTo>
                <a:lnTo>
                  <a:pt x="0" y="0"/>
                </a:lnTo>
                <a:lnTo>
                  <a:pt x="82" y="124"/>
                </a:lnTo>
                <a:lnTo>
                  <a:pt x="0" y="251"/>
                </a:lnTo>
                <a:close/>
              </a:path>
            </a:pathLst>
          </a:custGeom>
          <a:solidFill>
            <a:schemeClr val="bg1">
              <a:alpha val="30000"/>
            </a:schemeClr>
          </a:solidFill>
          <a:ln>
            <a:noFill/>
          </a:ln>
          <a:extLst/>
        </p:spPr>
        <p:txBody>
          <a:bodyPr lIns="68541" tIns="34270" rIns="68541" bIns="34270"/>
          <a:lstStyle/>
          <a:p>
            <a:pPr eaLnBrk="1" fontAlgn="auto" hangingPunct="1">
              <a:spcBef>
                <a:spcPts val="0"/>
              </a:spcBef>
              <a:spcAft>
                <a:spcPts val="0"/>
              </a:spcAft>
              <a:defRPr/>
            </a:pPr>
            <a:endParaRPr lang="zh-CN" altLang="en-US" sz="1349" dirty="0">
              <a:latin typeface="华文细黑" panose="02010600040101010101" pitchFamily="2" charset="-122"/>
              <a:ea typeface="+mn-ea"/>
            </a:endParaRPr>
          </a:p>
        </p:txBody>
      </p:sp>
      <p:sp>
        <p:nvSpPr>
          <p:cNvPr id="24" name="Freeform 27"/>
          <p:cNvSpPr>
            <a:spLocks/>
          </p:cNvSpPr>
          <p:nvPr/>
        </p:nvSpPr>
        <p:spPr bwMode="auto">
          <a:xfrm>
            <a:off x="1277938" y="3157538"/>
            <a:ext cx="96837" cy="295275"/>
          </a:xfrm>
          <a:custGeom>
            <a:avLst/>
            <a:gdLst>
              <a:gd name="T0" fmla="*/ 0 w 82"/>
              <a:gd name="T1" fmla="*/ 248 h 248"/>
              <a:gd name="T2" fmla="*/ 0 w 82"/>
              <a:gd name="T3" fmla="*/ 0 h 248"/>
              <a:gd name="T4" fmla="*/ 82 w 82"/>
              <a:gd name="T5" fmla="*/ 124 h 248"/>
              <a:gd name="T6" fmla="*/ 0 w 82"/>
              <a:gd name="T7" fmla="*/ 248 h 248"/>
            </a:gdLst>
            <a:ahLst/>
            <a:cxnLst>
              <a:cxn ang="0">
                <a:pos x="T0" y="T1"/>
              </a:cxn>
              <a:cxn ang="0">
                <a:pos x="T2" y="T3"/>
              </a:cxn>
              <a:cxn ang="0">
                <a:pos x="T4" y="T5"/>
              </a:cxn>
              <a:cxn ang="0">
                <a:pos x="T6" y="T7"/>
              </a:cxn>
            </a:cxnLst>
            <a:rect l="0" t="0" r="r" b="b"/>
            <a:pathLst>
              <a:path w="82" h="248">
                <a:moveTo>
                  <a:pt x="0" y="248"/>
                </a:moveTo>
                <a:lnTo>
                  <a:pt x="0" y="0"/>
                </a:lnTo>
                <a:lnTo>
                  <a:pt x="82" y="124"/>
                </a:lnTo>
                <a:lnTo>
                  <a:pt x="0" y="248"/>
                </a:lnTo>
                <a:close/>
              </a:path>
            </a:pathLst>
          </a:custGeom>
          <a:solidFill>
            <a:schemeClr val="bg1">
              <a:alpha val="30000"/>
            </a:schemeClr>
          </a:solidFill>
          <a:ln>
            <a:noFill/>
          </a:ln>
          <a:extLst/>
        </p:spPr>
        <p:txBody>
          <a:bodyPr lIns="68541" tIns="34270" rIns="68541" bIns="34270"/>
          <a:lstStyle/>
          <a:p>
            <a:pPr eaLnBrk="1" fontAlgn="auto" hangingPunct="1">
              <a:spcBef>
                <a:spcPts val="0"/>
              </a:spcBef>
              <a:spcAft>
                <a:spcPts val="0"/>
              </a:spcAft>
              <a:defRPr/>
            </a:pPr>
            <a:endParaRPr lang="zh-CN" altLang="en-US" sz="1349" dirty="0">
              <a:latin typeface="华文细黑" panose="02010600040101010101" pitchFamily="2" charset="-122"/>
              <a:ea typeface="+mn-ea"/>
            </a:endParaRPr>
          </a:p>
        </p:txBody>
      </p:sp>
      <p:sp>
        <p:nvSpPr>
          <p:cNvPr id="25" name="TextBox 24"/>
          <p:cNvSpPr txBox="1"/>
          <p:nvPr/>
        </p:nvSpPr>
        <p:spPr>
          <a:xfrm>
            <a:off x="4694238" y="3203575"/>
            <a:ext cx="209550"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4" dirty="0">
                <a:solidFill>
                  <a:schemeClr val="bg1">
                    <a:lumMod val="85000"/>
                  </a:schemeClr>
                </a:solidFill>
                <a:latin typeface="华文细黑" panose="02010600040101010101" pitchFamily="2" charset="-122"/>
                <a:ea typeface="+mn-ea"/>
              </a:rPr>
              <a:t>0</a:t>
            </a:r>
            <a:endParaRPr lang="zh-CN" altLang="en-US" sz="974" dirty="0">
              <a:solidFill>
                <a:schemeClr val="bg1">
                  <a:lumMod val="85000"/>
                </a:schemeClr>
              </a:solidFill>
              <a:latin typeface="华文细黑" panose="02010600040101010101" pitchFamily="2" charset="-122"/>
              <a:ea typeface="+mn-ea"/>
            </a:endParaRPr>
          </a:p>
        </p:txBody>
      </p:sp>
      <p:sp>
        <p:nvSpPr>
          <p:cNvPr id="26" name="TextBox 25"/>
          <p:cNvSpPr txBox="1"/>
          <p:nvPr/>
        </p:nvSpPr>
        <p:spPr>
          <a:xfrm>
            <a:off x="4518025" y="2944813"/>
            <a:ext cx="344488"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4" dirty="0">
                <a:solidFill>
                  <a:schemeClr val="bg1">
                    <a:lumMod val="85000"/>
                  </a:schemeClr>
                </a:solidFill>
                <a:latin typeface="华文细黑" panose="02010600040101010101" pitchFamily="2" charset="-122"/>
                <a:ea typeface="+mn-ea"/>
              </a:rPr>
              <a:t>100</a:t>
            </a:r>
            <a:endParaRPr lang="zh-CN" altLang="en-US" sz="974" dirty="0">
              <a:solidFill>
                <a:schemeClr val="bg1">
                  <a:lumMod val="85000"/>
                </a:schemeClr>
              </a:solidFill>
              <a:latin typeface="华文细黑" panose="02010600040101010101" pitchFamily="2" charset="-122"/>
              <a:ea typeface="+mn-ea"/>
            </a:endParaRPr>
          </a:p>
        </p:txBody>
      </p:sp>
      <p:sp>
        <p:nvSpPr>
          <p:cNvPr id="27" name="TextBox 26"/>
          <p:cNvSpPr txBox="1"/>
          <p:nvPr/>
        </p:nvSpPr>
        <p:spPr>
          <a:xfrm>
            <a:off x="4518025" y="2686050"/>
            <a:ext cx="344488"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4" dirty="0">
                <a:solidFill>
                  <a:schemeClr val="bg1">
                    <a:lumMod val="85000"/>
                  </a:schemeClr>
                </a:solidFill>
                <a:latin typeface="华文细黑" panose="02010600040101010101" pitchFamily="2" charset="-122"/>
                <a:ea typeface="+mn-ea"/>
              </a:rPr>
              <a:t>200</a:t>
            </a:r>
            <a:endParaRPr lang="zh-CN" altLang="en-US" sz="974" dirty="0">
              <a:solidFill>
                <a:schemeClr val="bg1">
                  <a:lumMod val="85000"/>
                </a:schemeClr>
              </a:solidFill>
              <a:latin typeface="华文细黑" panose="02010600040101010101" pitchFamily="2" charset="-122"/>
              <a:ea typeface="+mn-ea"/>
            </a:endParaRPr>
          </a:p>
        </p:txBody>
      </p:sp>
      <p:sp>
        <p:nvSpPr>
          <p:cNvPr id="28" name="TextBox 27"/>
          <p:cNvSpPr txBox="1"/>
          <p:nvPr/>
        </p:nvSpPr>
        <p:spPr>
          <a:xfrm>
            <a:off x="4518025" y="2427288"/>
            <a:ext cx="344488"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4" dirty="0">
                <a:solidFill>
                  <a:schemeClr val="bg1">
                    <a:lumMod val="85000"/>
                  </a:schemeClr>
                </a:solidFill>
                <a:latin typeface="华文细黑" panose="02010600040101010101" pitchFamily="2" charset="-122"/>
                <a:ea typeface="+mn-ea"/>
              </a:rPr>
              <a:t>300</a:t>
            </a:r>
            <a:endParaRPr lang="zh-CN" altLang="en-US" sz="974" dirty="0">
              <a:solidFill>
                <a:schemeClr val="bg1">
                  <a:lumMod val="85000"/>
                </a:schemeClr>
              </a:solidFill>
              <a:latin typeface="华文细黑" panose="02010600040101010101" pitchFamily="2" charset="-122"/>
              <a:ea typeface="+mn-ea"/>
            </a:endParaRPr>
          </a:p>
        </p:txBody>
      </p:sp>
      <p:sp>
        <p:nvSpPr>
          <p:cNvPr id="29" name="TextBox 28"/>
          <p:cNvSpPr txBox="1"/>
          <p:nvPr/>
        </p:nvSpPr>
        <p:spPr>
          <a:xfrm>
            <a:off x="4518025" y="2168525"/>
            <a:ext cx="344488"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4" dirty="0">
                <a:solidFill>
                  <a:schemeClr val="bg1">
                    <a:lumMod val="85000"/>
                  </a:schemeClr>
                </a:solidFill>
                <a:latin typeface="华文细黑" panose="02010600040101010101" pitchFamily="2" charset="-122"/>
                <a:ea typeface="+mn-ea"/>
              </a:rPr>
              <a:t>400</a:t>
            </a:r>
            <a:endParaRPr lang="zh-CN" altLang="en-US" sz="974" dirty="0">
              <a:solidFill>
                <a:schemeClr val="bg1">
                  <a:lumMod val="85000"/>
                </a:schemeClr>
              </a:solidFill>
              <a:latin typeface="华文细黑" panose="02010600040101010101" pitchFamily="2" charset="-122"/>
              <a:ea typeface="+mn-ea"/>
            </a:endParaRPr>
          </a:p>
        </p:txBody>
      </p:sp>
      <p:sp>
        <p:nvSpPr>
          <p:cNvPr id="30" name="TextBox 29"/>
          <p:cNvSpPr txBox="1"/>
          <p:nvPr/>
        </p:nvSpPr>
        <p:spPr>
          <a:xfrm>
            <a:off x="4518025" y="1909763"/>
            <a:ext cx="344488"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4" dirty="0">
                <a:solidFill>
                  <a:schemeClr val="bg1">
                    <a:lumMod val="85000"/>
                  </a:schemeClr>
                </a:solidFill>
                <a:latin typeface="华文细黑" panose="02010600040101010101" pitchFamily="2" charset="-122"/>
                <a:ea typeface="+mn-ea"/>
              </a:rPr>
              <a:t>500</a:t>
            </a:r>
            <a:endParaRPr lang="zh-CN" altLang="en-US" sz="974" dirty="0">
              <a:solidFill>
                <a:schemeClr val="bg1">
                  <a:lumMod val="85000"/>
                </a:schemeClr>
              </a:solidFill>
              <a:latin typeface="华文细黑" panose="02010600040101010101" pitchFamily="2" charset="-122"/>
              <a:ea typeface="+mn-ea"/>
            </a:endParaRPr>
          </a:p>
        </p:txBody>
      </p:sp>
      <p:sp>
        <p:nvSpPr>
          <p:cNvPr id="31" name="TextBox 30"/>
          <p:cNvSpPr txBox="1"/>
          <p:nvPr/>
        </p:nvSpPr>
        <p:spPr>
          <a:xfrm>
            <a:off x="4518025" y="1651000"/>
            <a:ext cx="344488"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4" dirty="0">
                <a:solidFill>
                  <a:schemeClr val="bg1">
                    <a:lumMod val="85000"/>
                  </a:schemeClr>
                </a:solidFill>
                <a:latin typeface="华文细黑" panose="02010600040101010101" pitchFamily="2" charset="-122"/>
                <a:ea typeface="+mn-ea"/>
              </a:rPr>
              <a:t>600</a:t>
            </a:r>
            <a:endParaRPr lang="zh-CN" altLang="en-US" sz="974" dirty="0">
              <a:solidFill>
                <a:schemeClr val="bg1">
                  <a:lumMod val="85000"/>
                </a:schemeClr>
              </a:solidFill>
              <a:latin typeface="华文细黑" panose="02010600040101010101" pitchFamily="2" charset="-122"/>
              <a:ea typeface="+mn-ea"/>
            </a:endParaRPr>
          </a:p>
        </p:txBody>
      </p:sp>
      <p:sp>
        <p:nvSpPr>
          <p:cNvPr id="32" name="TextBox 31"/>
          <p:cNvSpPr txBox="1"/>
          <p:nvPr/>
        </p:nvSpPr>
        <p:spPr>
          <a:xfrm>
            <a:off x="4884738" y="3435350"/>
            <a:ext cx="854075"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4" dirty="0">
                <a:solidFill>
                  <a:schemeClr val="bg1">
                    <a:lumMod val="85000"/>
                  </a:schemeClr>
                </a:solidFill>
                <a:latin typeface="华文细黑" panose="02010600040101010101" pitchFamily="2" charset="-122"/>
              </a:rPr>
              <a:t> Quarter 1th</a:t>
            </a:r>
            <a:endParaRPr lang="zh-CN" altLang="en-US" sz="974" dirty="0">
              <a:solidFill>
                <a:schemeClr val="bg1">
                  <a:lumMod val="85000"/>
                </a:schemeClr>
              </a:solidFill>
              <a:latin typeface="华文细黑" panose="02010600040101010101" pitchFamily="2" charset="-122"/>
            </a:endParaRPr>
          </a:p>
        </p:txBody>
      </p:sp>
      <p:sp>
        <p:nvSpPr>
          <p:cNvPr id="33" name="TextBox 32"/>
          <p:cNvSpPr txBox="1"/>
          <p:nvPr/>
        </p:nvSpPr>
        <p:spPr>
          <a:xfrm>
            <a:off x="5764213" y="3435350"/>
            <a:ext cx="866775"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4" dirty="0">
                <a:solidFill>
                  <a:schemeClr val="bg1">
                    <a:lumMod val="85000"/>
                  </a:schemeClr>
                </a:solidFill>
                <a:latin typeface="华文细黑" panose="02010600040101010101" pitchFamily="2" charset="-122"/>
              </a:rPr>
              <a:t>Quarter 2nd</a:t>
            </a:r>
            <a:endParaRPr lang="zh-CN" altLang="en-US" sz="974" dirty="0">
              <a:solidFill>
                <a:schemeClr val="bg1">
                  <a:lumMod val="85000"/>
                </a:schemeClr>
              </a:solidFill>
              <a:latin typeface="华文细黑" panose="02010600040101010101" pitchFamily="2" charset="-122"/>
            </a:endParaRPr>
          </a:p>
        </p:txBody>
      </p:sp>
      <p:sp>
        <p:nvSpPr>
          <p:cNvPr id="34" name="TextBox 33"/>
          <p:cNvSpPr txBox="1"/>
          <p:nvPr/>
        </p:nvSpPr>
        <p:spPr>
          <a:xfrm>
            <a:off x="6635750" y="3435350"/>
            <a:ext cx="827088"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4" dirty="0">
                <a:solidFill>
                  <a:schemeClr val="bg1">
                    <a:lumMod val="85000"/>
                  </a:schemeClr>
                </a:solidFill>
                <a:latin typeface="华文细黑" panose="02010600040101010101" pitchFamily="2" charset="-122"/>
              </a:rPr>
              <a:t>Quarter 3rd</a:t>
            </a:r>
            <a:endParaRPr lang="zh-CN" altLang="en-US" sz="974" dirty="0">
              <a:solidFill>
                <a:schemeClr val="bg1">
                  <a:lumMod val="85000"/>
                </a:schemeClr>
              </a:solidFill>
              <a:latin typeface="华文细黑" panose="02010600040101010101" pitchFamily="2" charset="-122"/>
            </a:endParaRPr>
          </a:p>
        </p:txBody>
      </p:sp>
      <p:sp>
        <p:nvSpPr>
          <p:cNvPr id="35" name="TextBox 34"/>
          <p:cNvSpPr txBox="1"/>
          <p:nvPr/>
        </p:nvSpPr>
        <p:spPr>
          <a:xfrm>
            <a:off x="7510463" y="3435350"/>
            <a:ext cx="823912"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4" dirty="0">
                <a:solidFill>
                  <a:schemeClr val="bg1">
                    <a:lumMod val="85000"/>
                  </a:schemeClr>
                </a:solidFill>
                <a:latin typeface="华文细黑" panose="02010600040101010101" pitchFamily="2" charset="-122"/>
              </a:rPr>
              <a:t>Quarter 4th</a:t>
            </a:r>
            <a:endParaRPr lang="zh-CN" altLang="en-US" sz="974" dirty="0">
              <a:solidFill>
                <a:schemeClr val="bg1">
                  <a:lumMod val="85000"/>
                </a:schemeClr>
              </a:solidFill>
              <a:latin typeface="华文细黑" panose="02010600040101010101" pitchFamily="2" charset="-122"/>
            </a:endParaRPr>
          </a:p>
        </p:txBody>
      </p:sp>
      <p:sp>
        <p:nvSpPr>
          <p:cNvPr id="36" name="TextBox 35"/>
          <p:cNvSpPr txBox="1"/>
          <p:nvPr/>
        </p:nvSpPr>
        <p:spPr>
          <a:xfrm>
            <a:off x="1454150" y="1833563"/>
            <a:ext cx="2297113" cy="409575"/>
          </a:xfrm>
          <a:prstGeom prst="rect">
            <a:avLst/>
          </a:prstGeom>
          <a:noFill/>
        </p:spPr>
        <p:txBody>
          <a:bodyPr lIns="68541" tIns="34270" rIns="68541" bIns="34270">
            <a:spAutoFit/>
          </a:bodyPr>
          <a:lstStyle/>
          <a:p>
            <a:pPr algn="just" eaLnBrk="1" fontAlgn="auto" hangingPunct="1">
              <a:lnSpc>
                <a:spcPct val="130000"/>
              </a:lnSpc>
              <a:spcBef>
                <a:spcPts val="0"/>
              </a:spcBef>
              <a:spcAft>
                <a:spcPts val="0"/>
              </a:spcAft>
              <a:defRPr/>
            </a:pPr>
            <a:r>
              <a:rPr lang="en-US" altLang="zh-CN" sz="900" dirty="0">
                <a:solidFill>
                  <a:schemeClr val="bg1">
                    <a:lumMod val="95000"/>
                  </a:schemeClr>
                </a:solidFill>
                <a:latin typeface="华文细黑" panose="02010600040101010101" pitchFamily="2" charset="-122"/>
                <a:ea typeface="+mn-ea"/>
              </a:rPr>
              <a:t>Click here to modify the text ,  you may post text here . </a:t>
            </a:r>
            <a:endParaRPr lang="zh-CN" altLang="en-US" sz="900" dirty="0">
              <a:solidFill>
                <a:schemeClr val="tx1">
                  <a:lumMod val="75000"/>
                  <a:lumOff val="25000"/>
                </a:schemeClr>
              </a:solidFill>
              <a:latin typeface="华文细黑" panose="02010600040101010101" pitchFamily="2" charset="-122"/>
            </a:endParaRPr>
          </a:p>
        </p:txBody>
      </p:sp>
      <p:sp>
        <p:nvSpPr>
          <p:cNvPr id="37" name="TextBox 36"/>
          <p:cNvSpPr txBox="1"/>
          <p:nvPr/>
        </p:nvSpPr>
        <p:spPr>
          <a:xfrm>
            <a:off x="1454150" y="1546225"/>
            <a:ext cx="1331913" cy="215900"/>
          </a:xfrm>
          <a:prstGeom prst="rect">
            <a:avLst/>
          </a:prstGeom>
          <a:noFill/>
        </p:spPr>
        <p:txBody>
          <a:bodyPr lIns="68541" tIns="0" rIns="68541" bIns="0">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TEXT HERE</a:t>
            </a:r>
            <a:endParaRPr lang="zh-CN" altLang="en-US" sz="1400" baseline="-3000" dirty="0">
              <a:solidFill>
                <a:schemeClr val="bg1">
                  <a:lumMod val="95000"/>
                </a:schemeClr>
              </a:solidFill>
              <a:latin typeface="华文细黑" panose="02010600040101010101" pitchFamily="2" charset="-122"/>
              <a:ea typeface="+mn-ea"/>
            </a:endParaRPr>
          </a:p>
        </p:txBody>
      </p:sp>
      <p:sp>
        <p:nvSpPr>
          <p:cNvPr id="38" name="TextBox 37"/>
          <p:cNvSpPr txBox="1"/>
          <p:nvPr/>
        </p:nvSpPr>
        <p:spPr>
          <a:xfrm>
            <a:off x="1454150" y="2651125"/>
            <a:ext cx="2297113" cy="411163"/>
          </a:xfrm>
          <a:prstGeom prst="rect">
            <a:avLst/>
          </a:prstGeom>
          <a:noFill/>
        </p:spPr>
        <p:txBody>
          <a:bodyPr lIns="68541" tIns="34270" rIns="68541" bIns="34270">
            <a:spAutoFit/>
          </a:bodyPr>
          <a:lstStyle/>
          <a:p>
            <a:pPr algn="just" eaLnBrk="1" fontAlgn="auto" hangingPunct="1">
              <a:lnSpc>
                <a:spcPct val="130000"/>
              </a:lnSpc>
              <a:spcBef>
                <a:spcPts val="0"/>
              </a:spcBef>
              <a:spcAft>
                <a:spcPts val="0"/>
              </a:spcAft>
              <a:defRPr/>
            </a:pPr>
            <a:r>
              <a:rPr lang="en-US" altLang="zh-CN" sz="900" dirty="0">
                <a:solidFill>
                  <a:schemeClr val="bg1">
                    <a:lumMod val="95000"/>
                  </a:schemeClr>
                </a:solidFill>
                <a:latin typeface="华文细黑" panose="02010600040101010101" pitchFamily="2" charset="-122"/>
                <a:ea typeface="+mn-ea"/>
              </a:rPr>
              <a:t>Click here to modify the text ,  you may post text here . </a:t>
            </a:r>
            <a:endParaRPr lang="zh-CN" altLang="en-US" sz="900" dirty="0">
              <a:solidFill>
                <a:schemeClr val="tx1">
                  <a:lumMod val="75000"/>
                  <a:lumOff val="25000"/>
                </a:schemeClr>
              </a:solidFill>
              <a:latin typeface="华文细黑" panose="02010600040101010101" pitchFamily="2" charset="-122"/>
            </a:endParaRPr>
          </a:p>
        </p:txBody>
      </p:sp>
      <p:sp>
        <p:nvSpPr>
          <p:cNvPr id="39" name="TextBox 38"/>
          <p:cNvSpPr txBox="1"/>
          <p:nvPr/>
        </p:nvSpPr>
        <p:spPr>
          <a:xfrm>
            <a:off x="1454150" y="2363788"/>
            <a:ext cx="1331913" cy="215900"/>
          </a:xfrm>
          <a:prstGeom prst="rect">
            <a:avLst/>
          </a:prstGeom>
          <a:noFill/>
        </p:spPr>
        <p:txBody>
          <a:bodyPr lIns="68541" tIns="0" rIns="68541" bIns="0">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TEXT HERE</a:t>
            </a:r>
            <a:endParaRPr lang="zh-CN" altLang="en-US" sz="1400" baseline="-3000" dirty="0">
              <a:solidFill>
                <a:schemeClr val="bg1">
                  <a:lumMod val="95000"/>
                </a:schemeClr>
              </a:solidFill>
              <a:latin typeface="华文细黑" panose="02010600040101010101" pitchFamily="2" charset="-122"/>
              <a:ea typeface="+mn-ea"/>
            </a:endParaRPr>
          </a:p>
        </p:txBody>
      </p:sp>
      <p:sp>
        <p:nvSpPr>
          <p:cNvPr id="41" name="TextBox 40"/>
          <p:cNvSpPr txBox="1"/>
          <p:nvPr/>
        </p:nvSpPr>
        <p:spPr>
          <a:xfrm>
            <a:off x="1454150" y="3440113"/>
            <a:ext cx="2297113" cy="411162"/>
          </a:xfrm>
          <a:prstGeom prst="rect">
            <a:avLst/>
          </a:prstGeom>
          <a:noFill/>
        </p:spPr>
        <p:txBody>
          <a:bodyPr lIns="68541" tIns="34270" rIns="68541" bIns="34270">
            <a:spAutoFit/>
          </a:bodyPr>
          <a:lstStyle/>
          <a:p>
            <a:pPr algn="just" eaLnBrk="1" fontAlgn="auto" hangingPunct="1">
              <a:lnSpc>
                <a:spcPct val="130000"/>
              </a:lnSpc>
              <a:spcBef>
                <a:spcPts val="0"/>
              </a:spcBef>
              <a:spcAft>
                <a:spcPts val="0"/>
              </a:spcAft>
              <a:defRPr/>
            </a:pPr>
            <a:r>
              <a:rPr lang="en-US" altLang="zh-CN" sz="900" dirty="0">
                <a:solidFill>
                  <a:schemeClr val="bg1">
                    <a:lumMod val="95000"/>
                  </a:schemeClr>
                </a:solidFill>
                <a:latin typeface="华文细黑" panose="02010600040101010101" pitchFamily="2" charset="-122"/>
                <a:ea typeface="+mn-ea"/>
              </a:rPr>
              <a:t>Click here to modify the text ,  you may post text here . </a:t>
            </a:r>
            <a:endParaRPr lang="zh-CN" altLang="en-US" sz="900" dirty="0">
              <a:solidFill>
                <a:schemeClr val="tx1">
                  <a:lumMod val="75000"/>
                  <a:lumOff val="25000"/>
                </a:schemeClr>
              </a:solidFill>
              <a:latin typeface="华文细黑" panose="02010600040101010101" pitchFamily="2" charset="-122"/>
            </a:endParaRPr>
          </a:p>
        </p:txBody>
      </p:sp>
      <p:sp>
        <p:nvSpPr>
          <p:cNvPr id="42" name="TextBox 41"/>
          <p:cNvSpPr txBox="1"/>
          <p:nvPr/>
        </p:nvSpPr>
        <p:spPr>
          <a:xfrm>
            <a:off x="1454150" y="3152775"/>
            <a:ext cx="1331913" cy="215900"/>
          </a:xfrm>
          <a:prstGeom prst="rect">
            <a:avLst/>
          </a:prstGeom>
          <a:noFill/>
        </p:spPr>
        <p:txBody>
          <a:bodyPr lIns="68541" tIns="0" rIns="68541" bIns="0">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TEXT HERE</a:t>
            </a:r>
            <a:endParaRPr lang="zh-CN" altLang="en-US" sz="1400" baseline="-3000" dirty="0">
              <a:solidFill>
                <a:schemeClr val="bg1">
                  <a:lumMod val="95000"/>
                </a:schemeClr>
              </a:solidFill>
              <a:latin typeface="华文细黑" panose="02010600040101010101" pitchFamily="2" charset="-122"/>
              <a:ea typeface="+mn-ea"/>
            </a:endParaRPr>
          </a:p>
        </p:txBody>
      </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500"/>
                                        <p:tgtEl>
                                          <p:spTgt spid="2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fade">
                                      <p:cBhvr>
                                        <p:cTn id="19" dur="500"/>
                                        <p:tgtEl>
                                          <p:spTgt spid="2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fade">
                                      <p:cBhvr>
                                        <p:cTn id="22" dur="500"/>
                                        <p:tgtEl>
                                          <p:spTgt spid="3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fade">
                                      <p:cBhvr>
                                        <p:cTn id="25" dur="500"/>
                                        <p:tgtEl>
                                          <p:spTgt spid="31"/>
                                        </p:tgtEl>
                                      </p:cBhvr>
                                    </p:animEffect>
                                  </p:childTnLst>
                                </p:cTn>
                              </p:par>
                            </p:childTnLst>
                          </p:cTn>
                        </p:par>
                        <p:par>
                          <p:cTn id="26" fill="hold" nodeType="afterGroup">
                            <p:stCondLst>
                              <p:cond delay="500"/>
                            </p:stCondLst>
                            <p:childTnLst>
                              <p:par>
                                <p:cTn id="27" presetID="10" presetClass="entr" presetSubtype="0" fill="hold" grpId="0" nodeType="afterEffect">
                                  <p:stCondLst>
                                    <p:cond delay="0"/>
                                  </p:stCondLst>
                                  <p:childTnLst>
                                    <p:set>
                                      <p:cBhvr>
                                        <p:cTn id="28" dur="1" fill="hold">
                                          <p:stCondLst>
                                            <p:cond delay="0"/>
                                          </p:stCondLst>
                                        </p:cTn>
                                        <p:tgtEl>
                                          <p:spTgt spid="32"/>
                                        </p:tgtEl>
                                        <p:attrNameLst>
                                          <p:attrName>style.visibility</p:attrName>
                                        </p:attrNameLst>
                                      </p:cBhvr>
                                      <p:to>
                                        <p:strVal val="visible"/>
                                      </p:to>
                                    </p:set>
                                    <p:animEffect transition="in" filter="fade">
                                      <p:cBhvr>
                                        <p:cTn id="29" dur="500"/>
                                        <p:tgtEl>
                                          <p:spTgt spid="3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3"/>
                                        </p:tgtEl>
                                        <p:attrNameLst>
                                          <p:attrName>style.visibility</p:attrName>
                                        </p:attrNameLst>
                                      </p:cBhvr>
                                      <p:to>
                                        <p:strVal val="visible"/>
                                      </p:to>
                                    </p:set>
                                    <p:animEffect transition="in" filter="fade">
                                      <p:cBhvr>
                                        <p:cTn id="32" dur="500"/>
                                        <p:tgtEl>
                                          <p:spTgt spid="3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500"/>
                                        <p:tgtEl>
                                          <p:spTgt spid="3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500"/>
                                        <p:tgtEl>
                                          <p:spTgt spid="35"/>
                                        </p:tgtEl>
                                      </p:cBhvr>
                                    </p:animEffect>
                                  </p:childTnLst>
                                </p:cTn>
                              </p:par>
                            </p:childTnLst>
                          </p:cTn>
                        </p:par>
                        <p:par>
                          <p:cTn id="39" fill="hold" nodeType="afterGroup">
                            <p:stCondLst>
                              <p:cond delay="1000"/>
                            </p:stCondLst>
                            <p:childTnLst>
                              <p:par>
                                <p:cTn id="40" presetID="22" presetClass="entr" presetSubtype="8" fill="hold" nodeType="after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wipe(left)">
                                      <p:cBhvr>
                                        <p:cTn id="42" dur="500"/>
                                        <p:tgtEl>
                                          <p:spTgt spid="3"/>
                                        </p:tgtEl>
                                      </p:cBhvr>
                                    </p:animEffect>
                                  </p:childTnLst>
                                </p:cTn>
                              </p:par>
                              <p:par>
                                <p:cTn id="43" presetID="22" presetClass="entr" presetSubtype="8"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wipe(left)">
                                      <p:cBhvr>
                                        <p:cTn id="45" dur="500"/>
                                        <p:tgtEl>
                                          <p:spTgt spid="4"/>
                                        </p:tgtEl>
                                      </p:cBhvr>
                                    </p:animEffect>
                                  </p:childTnLst>
                                </p:cTn>
                              </p:par>
                              <p:par>
                                <p:cTn id="46" presetID="22" presetClass="entr" presetSubtype="8" fill="hold" nodeType="with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left)">
                                      <p:cBhvr>
                                        <p:cTn id="48" dur="500"/>
                                        <p:tgtEl>
                                          <p:spTgt spid="5"/>
                                        </p:tgtEl>
                                      </p:cBhvr>
                                    </p:animEffect>
                                  </p:childTnLst>
                                </p:cTn>
                              </p:par>
                              <p:par>
                                <p:cTn id="49" presetID="22" presetClass="entr" presetSubtype="8" fill="hold" nodeType="withEffect">
                                  <p:stCondLst>
                                    <p:cond delay="0"/>
                                  </p:stCondLst>
                                  <p:childTnLst>
                                    <p:set>
                                      <p:cBhvr>
                                        <p:cTn id="50" dur="1" fill="hold">
                                          <p:stCondLst>
                                            <p:cond delay="0"/>
                                          </p:stCondLst>
                                        </p:cTn>
                                        <p:tgtEl>
                                          <p:spTgt spid="6"/>
                                        </p:tgtEl>
                                        <p:attrNameLst>
                                          <p:attrName>style.visibility</p:attrName>
                                        </p:attrNameLst>
                                      </p:cBhvr>
                                      <p:to>
                                        <p:strVal val="visible"/>
                                      </p:to>
                                    </p:set>
                                    <p:animEffect transition="in" filter="wipe(left)">
                                      <p:cBhvr>
                                        <p:cTn id="51" dur="500"/>
                                        <p:tgtEl>
                                          <p:spTgt spid="6"/>
                                        </p:tgtEl>
                                      </p:cBhvr>
                                    </p:animEffect>
                                  </p:childTnLst>
                                </p:cTn>
                              </p:par>
                              <p:par>
                                <p:cTn id="52" presetID="22" presetClass="entr" presetSubtype="8" fill="hold" nodeType="withEffect">
                                  <p:stCondLst>
                                    <p:cond delay="0"/>
                                  </p:stCondLst>
                                  <p:childTnLst>
                                    <p:set>
                                      <p:cBhvr>
                                        <p:cTn id="53" dur="1" fill="hold">
                                          <p:stCondLst>
                                            <p:cond delay="0"/>
                                          </p:stCondLst>
                                        </p:cTn>
                                        <p:tgtEl>
                                          <p:spTgt spid="7"/>
                                        </p:tgtEl>
                                        <p:attrNameLst>
                                          <p:attrName>style.visibility</p:attrName>
                                        </p:attrNameLst>
                                      </p:cBhvr>
                                      <p:to>
                                        <p:strVal val="visible"/>
                                      </p:to>
                                    </p:set>
                                    <p:animEffect transition="in" filter="wipe(left)">
                                      <p:cBhvr>
                                        <p:cTn id="54" dur="500"/>
                                        <p:tgtEl>
                                          <p:spTgt spid="7"/>
                                        </p:tgtEl>
                                      </p:cBhvr>
                                    </p:animEffect>
                                  </p:childTnLst>
                                </p:cTn>
                              </p:par>
                              <p:par>
                                <p:cTn id="55" presetID="22" presetClass="entr" presetSubtype="8" fill="hold" nodeType="withEffect">
                                  <p:stCondLst>
                                    <p:cond delay="0"/>
                                  </p:stCondLst>
                                  <p:childTnLst>
                                    <p:set>
                                      <p:cBhvr>
                                        <p:cTn id="56" dur="1" fill="hold">
                                          <p:stCondLst>
                                            <p:cond delay="0"/>
                                          </p:stCondLst>
                                        </p:cTn>
                                        <p:tgtEl>
                                          <p:spTgt spid="8"/>
                                        </p:tgtEl>
                                        <p:attrNameLst>
                                          <p:attrName>style.visibility</p:attrName>
                                        </p:attrNameLst>
                                      </p:cBhvr>
                                      <p:to>
                                        <p:strVal val="visible"/>
                                      </p:to>
                                    </p:set>
                                    <p:animEffect transition="in" filter="wipe(left)">
                                      <p:cBhvr>
                                        <p:cTn id="57" dur="500"/>
                                        <p:tgtEl>
                                          <p:spTgt spid="8"/>
                                        </p:tgtEl>
                                      </p:cBhvr>
                                    </p:animEffect>
                                  </p:childTnLst>
                                </p:cTn>
                              </p:par>
                              <p:par>
                                <p:cTn id="58" presetID="22" presetClass="entr" presetSubtype="8" fill="hold" nodeType="withEffect">
                                  <p:stCondLst>
                                    <p:cond delay="0"/>
                                  </p:stCondLst>
                                  <p:childTnLst>
                                    <p:set>
                                      <p:cBhvr>
                                        <p:cTn id="59" dur="1" fill="hold">
                                          <p:stCondLst>
                                            <p:cond delay="0"/>
                                          </p:stCondLst>
                                        </p:cTn>
                                        <p:tgtEl>
                                          <p:spTgt spid="9"/>
                                        </p:tgtEl>
                                        <p:attrNameLst>
                                          <p:attrName>style.visibility</p:attrName>
                                        </p:attrNameLst>
                                      </p:cBhvr>
                                      <p:to>
                                        <p:strVal val="visible"/>
                                      </p:to>
                                    </p:set>
                                    <p:animEffect transition="in" filter="wipe(left)">
                                      <p:cBhvr>
                                        <p:cTn id="60" dur="500"/>
                                        <p:tgtEl>
                                          <p:spTgt spid="9"/>
                                        </p:tgtEl>
                                      </p:cBhvr>
                                    </p:animEffect>
                                  </p:childTnLst>
                                </p:cTn>
                              </p:par>
                            </p:childTnLst>
                          </p:cTn>
                        </p:par>
                        <p:par>
                          <p:cTn id="61" fill="hold" nodeType="afterGroup">
                            <p:stCondLst>
                              <p:cond delay="1500"/>
                            </p:stCondLst>
                            <p:childTnLst>
                              <p:par>
                                <p:cTn id="62" presetID="22" presetClass="entr" presetSubtype="4"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down)">
                                      <p:cBhvr>
                                        <p:cTn id="64" dur="500"/>
                                        <p:tgtEl>
                                          <p:spTgt spid="10"/>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11"/>
                                        </p:tgtEl>
                                        <p:attrNameLst>
                                          <p:attrName>style.visibility</p:attrName>
                                        </p:attrNameLst>
                                      </p:cBhvr>
                                      <p:to>
                                        <p:strVal val="visible"/>
                                      </p:to>
                                    </p:set>
                                    <p:animEffect transition="in" filter="wipe(down)">
                                      <p:cBhvr>
                                        <p:cTn id="67" dur="500"/>
                                        <p:tgtEl>
                                          <p:spTgt spid="11"/>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12"/>
                                        </p:tgtEl>
                                        <p:attrNameLst>
                                          <p:attrName>style.visibility</p:attrName>
                                        </p:attrNameLst>
                                      </p:cBhvr>
                                      <p:to>
                                        <p:strVal val="visible"/>
                                      </p:to>
                                    </p:set>
                                    <p:animEffect transition="in" filter="wipe(down)">
                                      <p:cBhvr>
                                        <p:cTn id="70" dur="500"/>
                                        <p:tgtEl>
                                          <p:spTgt spid="12"/>
                                        </p:tgtEl>
                                      </p:cBhvr>
                                    </p:animEffect>
                                  </p:childTnLst>
                                </p:cTn>
                              </p:par>
                            </p:childTnLst>
                          </p:cTn>
                        </p:par>
                        <p:par>
                          <p:cTn id="71" fill="hold" nodeType="afterGroup">
                            <p:stCondLst>
                              <p:cond delay="2000"/>
                            </p:stCondLst>
                            <p:childTnLst>
                              <p:par>
                                <p:cTn id="72" presetID="22" presetClass="entr" presetSubtype="4" fill="hold" grpId="0" nodeType="afterEffect">
                                  <p:stCondLst>
                                    <p:cond delay="0"/>
                                  </p:stCondLst>
                                  <p:childTnLst>
                                    <p:set>
                                      <p:cBhvr>
                                        <p:cTn id="73" dur="1" fill="hold">
                                          <p:stCondLst>
                                            <p:cond delay="0"/>
                                          </p:stCondLst>
                                        </p:cTn>
                                        <p:tgtEl>
                                          <p:spTgt spid="13"/>
                                        </p:tgtEl>
                                        <p:attrNameLst>
                                          <p:attrName>style.visibility</p:attrName>
                                        </p:attrNameLst>
                                      </p:cBhvr>
                                      <p:to>
                                        <p:strVal val="visible"/>
                                      </p:to>
                                    </p:set>
                                    <p:animEffect transition="in" filter="wipe(down)">
                                      <p:cBhvr>
                                        <p:cTn id="74" dur="500"/>
                                        <p:tgtEl>
                                          <p:spTgt spid="13"/>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14"/>
                                        </p:tgtEl>
                                        <p:attrNameLst>
                                          <p:attrName>style.visibility</p:attrName>
                                        </p:attrNameLst>
                                      </p:cBhvr>
                                      <p:to>
                                        <p:strVal val="visible"/>
                                      </p:to>
                                    </p:set>
                                    <p:animEffect transition="in" filter="wipe(down)">
                                      <p:cBhvr>
                                        <p:cTn id="77" dur="500"/>
                                        <p:tgtEl>
                                          <p:spTgt spid="14"/>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15"/>
                                        </p:tgtEl>
                                        <p:attrNameLst>
                                          <p:attrName>style.visibility</p:attrName>
                                        </p:attrNameLst>
                                      </p:cBhvr>
                                      <p:to>
                                        <p:strVal val="visible"/>
                                      </p:to>
                                    </p:set>
                                    <p:animEffect transition="in" filter="wipe(down)">
                                      <p:cBhvr>
                                        <p:cTn id="80" dur="500"/>
                                        <p:tgtEl>
                                          <p:spTgt spid="15"/>
                                        </p:tgtEl>
                                      </p:cBhvr>
                                    </p:animEffect>
                                  </p:childTnLst>
                                </p:cTn>
                              </p:par>
                            </p:childTnLst>
                          </p:cTn>
                        </p:par>
                        <p:par>
                          <p:cTn id="81" fill="hold" nodeType="afterGroup">
                            <p:stCondLst>
                              <p:cond delay="2500"/>
                            </p:stCondLst>
                            <p:childTnLst>
                              <p:par>
                                <p:cTn id="82" presetID="22" presetClass="entr" presetSubtype="4" fill="hold" grpId="0" nodeType="afterEffect">
                                  <p:stCondLst>
                                    <p:cond delay="0"/>
                                  </p:stCondLst>
                                  <p:childTnLst>
                                    <p:set>
                                      <p:cBhvr>
                                        <p:cTn id="83" dur="1" fill="hold">
                                          <p:stCondLst>
                                            <p:cond delay="0"/>
                                          </p:stCondLst>
                                        </p:cTn>
                                        <p:tgtEl>
                                          <p:spTgt spid="16"/>
                                        </p:tgtEl>
                                        <p:attrNameLst>
                                          <p:attrName>style.visibility</p:attrName>
                                        </p:attrNameLst>
                                      </p:cBhvr>
                                      <p:to>
                                        <p:strVal val="visible"/>
                                      </p:to>
                                    </p:set>
                                    <p:animEffect transition="in" filter="wipe(down)">
                                      <p:cBhvr>
                                        <p:cTn id="84" dur="500"/>
                                        <p:tgtEl>
                                          <p:spTgt spid="16"/>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17"/>
                                        </p:tgtEl>
                                        <p:attrNameLst>
                                          <p:attrName>style.visibility</p:attrName>
                                        </p:attrNameLst>
                                      </p:cBhvr>
                                      <p:to>
                                        <p:strVal val="visible"/>
                                      </p:to>
                                    </p:set>
                                    <p:animEffect transition="in" filter="wipe(down)">
                                      <p:cBhvr>
                                        <p:cTn id="87" dur="500"/>
                                        <p:tgtEl>
                                          <p:spTgt spid="17"/>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18"/>
                                        </p:tgtEl>
                                        <p:attrNameLst>
                                          <p:attrName>style.visibility</p:attrName>
                                        </p:attrNameLst>
                                      </p:cBhvr>
                                      <p:to>
                                        <p:strVal val="visible"/>
                                      </p:to>
                                    </p:set>
                                    <p:animEffect transition="in" filter="wipe(down)">
                                      <p:cBhvr>
                                        <p:cTn id="90" dur="500"/>
                                        <p:tgtEl>
                                          <p:spTgt spid="18"/>
                                        </p:tgtEl>
                                      </p:cBhvr>
                                    </p:animEffect>
                                  </p:childTnLst>
                                </p:cTn>
                              </p:par>
                            </p:childTnLst>
                          </p:cTn>
                        </p:par>
                        <p:par>
                          <p:cTn id="91" fill="hold" nodeType="afterGroup">
                            <p:stCondLst>
                              <p:cond delay="3000"/>
                            </p:stCondLst>
                            <p:childTnLst>
                              <p:par>
                                <p:cTn id="92" presetID="22" presetClass="entr" presetSubtype="4"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Effect transition="in" filter="wipe(down)">
                                      <p:cBhvr>
                                        <p:cTn id="94" dur="500"/>
                                        <p:tgtEl>
                                          <p:spTgt spid="19"/>
                                        </p:tgtEl>
                                      </p:cBhvr>
                                    </p:animEffect>
                                  </p:childTnLst>
                                </p:cTn>
                              </p:par>
                              <p:par>
                                <p:cTn id="95" presetID="22" presetClass="entr" presetSubtype="4" fill="hold" grpId="0" nodeType="withEffect">
                                  <p:stCondLst>
                                    <p:cond delay="0"/>
                                  </p:stCondLst>
                                  <p:childTnLst>
                                    <p:set>
                                      <p:cBhvr>
                                        <p:cTn id="96" dur="1" fill="hold">
                                          <p:stCondLst>
                                            <p:cond delay="0"/>
                                          </p:stCondLst>
                                        </p:cTn>
                                        <p:tgtEl>
                                          <p:spTgt spid="20"/>
                                        </p:tgtEl>
                                        <p:attrNameLst>
                                          <p:attrName>style.visibility</p:attrName>
                                        </p:attrNameLst>
                                      </p:cBhvr>
                                      <p:to>
                                        <p:strVal val="visible"/>
                                      </p:to>
                                    </p:set>
                                    <p:animEffect transition="in" filter="wipe(down)">
                                      <p:cBhvr>
                                        <p:cTn id="97" dur="500"/>
                                        <p:tgtEl>
                                          <p:spTgt spid="20"/>
                                        </p:tgtEl>
                                      </p:cBhvr>
                                    </p:animEffect>
                                  </p:childTnLst>
                                </p:cTn>
                              </p:par>
                              <p:par>
                                <p:cTn id="98" presetID="22" presetClass="entr" presetSubtype="4"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Effect transition="in" filter="wipe(down)">
                                      <p:cBhvr>
                                        <p:cTn id="100" dur="500"/>
                                        <p:tgtEl>
                                          <p:spTgt spid="21"/>
                                        </p:tgtEl>
                                      </p:cBhvr>
                                    </p:animEffect>
                                  </p:childTnLst>
                                </p:cTn>
                              </p:par>
                            </p:childTnLst>
                          </p:cTn>
                        </p:par>
                        <p:par>
                          <p:cTn id="101" fill="hold" nodeType="afterGroup">
                            <p:stCondLst>
                              <p:cond delay="3500"/>
                            </p:stCondLst>
                            <p:childTnLst>
                              <p:par>
                                <p:cTn id="102" presetID="2" presetClass="entr" presetSubtype="8" fill="hold" nodeType="afterEffect">
                                  <p:stCondLst>
                                    <p:cond delay="0"/>
                                  </p:stCondLst>
                                  <p:childTnLst>
                                    <p:set>
                                      <p:cBhvr>
                                        <p:cTn id="103" dur="1" fill="hold">
                                          <p:stCondLst>
                                            <p:cond delay="0"/>
                                          </p:stCondLst>
                                        </p:cTn>
                                        <p:tgtEl>
                                          <p:spTgt spid="22"/>
                                        </p:tgtEl>
                                        <p:attrNameLst>
                                          <p:attrName>style.visibility</p:attrName>
                                        </p:attrNameLst>
                                      </p:cBhvr>
                                      <p:to>
                                        <p:strVal val="visible"/>
                                      </p:to>
                                    </p:set>
                                    <p:anim calcmode="lin" valueType="num">
                                      <p:cBhvr additive="base">
                                        <p:cTn id="104" dur="500" fill="hold"/>
                                        <p:tgtEl>
                                          <p:spTgt spid="22"/>
                                        </p:tgtEl>
                                        <p:attrNameLst>
                                          <p:attrName>ppt_x</p:attrName>
                                        </p:attrNameLst>
                                      </p:cBhvr>
                                      <p:tavLst>
                                        <p:tav tm="0">
                                          <p:val>
                                            <p:strVal val="0-#ppt_w/2"/>
                                          </p:val>
                                        </p:tav>
                                        <p:tav tm="100000">
                                          <p:val>
                                            <p:strVal val="#ppt_x"/>
                                          </p:val>
                                        </p:tav>
                                      </p:tavLst>
                                    </p:anim>
                                    <p:anim calcmode="lin" valueType="num">
                                      <p:cBhvr additive="base">
                                        <p:cTn id="105" dur="500" fill="hold"/>
                                        <p:tgtEl>
                                          <p:spTgt spid="22"/>
                                        </p:tgtEl>
                                        <p:attrNameLst>
                                          <p:attrName>ppt_y</p:attrName>
                                        </p:attrNameLst>
                                      </p:cBhvr>
                                      <p:tavLst>
                                        <p:tav tm="0">
                                          <p:val>
                                            <p:strVal val="#ppt_y"/>
                                          </p:val>
                                        </p:tav>
                                        <p:tav tm="100000">
                                          <p:val>
                                            <p:strVal val="#ppt_y"/>
                                          </p:val>
                                        </p:tav>
                                      </p:tavLst>
                                    </p:anim>
                                  </p:childTnLst>
                                </p:cTn>
                              </p:par>
                              <p:par>
                                <p:cTn id="106" presetID="2" presetClass="entr" presetSubtype="8" fill="hold" nodeType="withEffect">
                                  <p:stCondLst>
                                    <p:cond delay="0"/>
                                  </p:stCondLst>
                                  <p:childTnLst>
                                    <p:set>
                                      <p:cBhvr>
                                        <p:cTn id="107" dur="1" fill="hold">
                                          <p:stCondLst>
                                            <p:cond delay="0"/>
                                          </p:stCondLst>
                                        </p:cTn>
                                        <p:tgtEl>
                                          <p:spTgt spid="23"/>
                                        </p:tgtEl>
                                        <p:attrNameLst>
                                          <p:attrName>style.visibility</p:attrName>
                                        </p:attrNameLst>
                                      </p:cBhvr>
                                      <p:to>
                                        <p:strVal val="visible"/>
                                      </p:to>
                                    </p:set>
                                    <p:anim calcmode="lin" valueType="num">
                                      <p:cBhvr additive="base">
                                        <p:cTn id="108" dur="500" fill="hold"/>
                                        <p:tgtEl>
                                          <p:spTgt spid="23"/>
                                        </p:tgtEl>
                                        <p:attrNameLst>
                                          <p:attrName>ppt_x</p:attrName>
                                        </p:attrNameLst>
                                      </p:cBhvr>
                                      <p:tavLst>
                                        <p:tav tm="0">
                                          <p:val>
                                            <p:strVal val="0-#ppt_w/2"/>
                                          </p:val>
                                        </p:tav>
                                        <p:tav tm="100000">
                                          <p:val>
                                            <p:strVal val="#ppt_x"/>
                                          </p:val>
                                        </p:tav>
                                      </p:tavLst>
                                    </p:anim>
                                    <p:anim calcmode="lin" valueType="num">
                                      <p:cBhvr additive="base">
                                        <p:cTn id="109" dur="500" fill="hold"/>
                                        <p:tgtEl>
                                          <p:spTgt spid="23"/>
                                        </p:tgtEl>
                                        <p:attrNameLst>
                                          <p:attrName>ppt_y</p:attrName>
                                        </p:attrNameLst>
                                      </p:cBhvr>
                                      <p:tavLst>
                                        <p:tav tm="0">
                                          <p:val>
                                            <p:strVal val="#ppt_y"/>
                                          </p:val>
                                        </p:tav>
                                        <p:tav tm="100000">
                                          <p:val>
                                            <p:strVal val="#ppt_y"/>
                                          </p:val>
                                        </p:tav>
                                      </p:tavLst>
                                    </p:anim>
                                  </p:childTnLst>
                                </p:cTn>
                              </p:par>
                              <p:par>
                                <p:cTn id="110" presetID="2" presetClass="entr" presetSubtype="8" fill="hold" nodeType="withEffect">
                                  <p:stCondLst>
                                    <p:cond delay="0"/>
                                  </p:stCondLst>
                                  <p:childTnLst>
                                    <p:set>
                                      <p:cBhvr>
                                        <p:cTn id="111" dur="1" fill="hold">
                                          <p:stCondLst>
                                            <p:cond delay="0"/>
                                          </p:stCondLst>
                                        </p:cTn>
                                        <p:tgtEl>
                                          <p:spTgt spid="24"/>
                                        </p:tgtEl>
                                        <p:attrNameLst>
                                          <p:attrName>style.visibility</p:attrName>
                                        </p:attrNameLst>
                                      </p:cBhvr>
                                      <p:to>
                                        <p:strVal val="visible"/>
                                      </p:to>
                                    </p:set>
                                    <p:anim calcmode="lin" valueType="num">
                                      <p:cBhvr additive="base">
                                        <p:cTn id="112" dur="500" fill="hold"/>
                                        <p:tgtEl>
                                          <p:spTgt spid="24"/>
                                        </p:tgtEl>
                                        <p:attrNameLst>
                                          <p:attrName>ppt_x</p:attrName>
                                        </p:attrNameLst>
                                      </p:cBhvr>
                                      <p:tavLst>
                                        <p:tav tm="0">
                                          <p:val>
                                            <p:strVal val="0-#ppt_w/2"/>
                                          </p:val>
                                        </p:tav>
                                        <p:tav tm="100000">
                                          <p:val>
                                            <p:strVal val="#ppt_x"/>
                                          </p:val>
                                        </p:tav>
                                      </p:tavLst>
                                    </p:anim>
                                    <p:anim calcmode="lin" valueType="num">
                                      <p:cBhvr additive="base">
                                        <p:cTn id="113" dur="500" fill="hold"/>
                                        <p:tgtEl>
                                          <p:spTgt spid="24"/>
                                        </p:tgtEl>
                                        <p:attrNameLst>
                                          <p:attrName>ppt_y</p:attrName>
                                        </p:attrNameLst>
                                      </p:cBhvr>
                                      <p:tavLst>
                                        <p:tav tm="0">
                                          <p:val>
                                            <p:strVal val="#ppt_y"/>
                                          </p:val>
                                        </p:tav>
                                        <p:tav tm="100000">
                                          <p:val>
                                            <p:strVal val="#ppt_y"/>
                                          </p:val>
                                        </p:tav>
                                      </p:tavLst>
                                    </p:anim>
                                  </p:childTnLst>
                                </p:cTn>
                              </p:par>
                            </p:childTnLst>
                          </p:cTn>
                        </p:par>
                        <p:par>
                          <p:cTn id="114" fill="hold" nodeType="afterGroup">
                            <p:stCondLst>
                              <p:cond delay="4000"/>
                            </p:stCondLst>
                            <p:childTnLst>
                              <p:par>
                                <p:cTn id="115" presetID="22" presetClass="entr" presetSubtype="8" fill="hold" grpId="0" nodeType="afterEffect">
                                  <p:stCondLst>
                                    <p:cond delay="0"/>
                                  </p:stCondLst>
                                  <p:childTnLst>
                                    <p:set>
                                      <p:cBhvr>
                                        <p:cTn id="116" dur="1" fill="hold">
                                          <p:stCondLst>
                                            <p:cond delay="0"/>
                                          </p:stCondLst>
                                        </p:cTn>
                                        <p:tgtEl>
                                          <p:spTgt spid="37"/>
                                        </p:tgtEl>
                                        <p:attrNameLst>
                                          <p:attrName>style.visibility</p:attrName>
                                        </p:attrNameLst>
                                      </p:cBhvr>
                                      <p:to>
                                        <p:strVal val="visible"/>
                                      </p:to>
                                    </p:set>
                                    <p:animEffect transition="in" filter="wipe(left)">
                                      <p:cBhvr>
                                        <p:cTn id="117" dur="500"/>
                                        <p:tgtEl>
                                          <p:spTgt spid="37"/>
                                        </p:tgtEl>
                                      </p:cBhvr>
                                    </p:animEffect>
                                  </p:childTnLst>
                                </p:cTn>
                              </p:par>
                              <p:par>
                                <p:cTn id="118" presetID="22" presetClass="entr" presetSubtype="8" fill="hold" grpId="0" nodeType="withEffect">
                                  <p:stCondLst>
                                    <p:cond delay="0"/>
                                  </p:stCondLst>
                                  <p:childTnLst>
                                    <p:set>
                                      <p:cBhvr>
                                        <p:cTn id="119" dur="1" fill="hold">
                                          <p:stCondLst>
                                            <p:cond delay="0"/>
                                          </p:stCondLst>
                                        </p:cTn>
                                        <p:tgtEl>
                                          <p:spTgt spid="36"/>
                                        </p:tgtEl>
                                        <p:attrNameLst>
                                          <p:attrName>style.visibility</p:attrName>
                                        </p:attrNameLst>
                                      </p:cBhvr>
                                      <p:to>
                                        <p:strVal val="visible"/>
                                      </p:to>
                                    </p:set>
                                    <p:animEffect transition="in" filter="wipe(left)">
                                      <p:cBhvr>
                                        <p:cTn id="120" dur="500"/>
                                        <p:tgtEl>
                                          <p:spTgt spid="36"/>
                                        </p:tgtEl>
                                      </p:cBhvr>
                                    </p:animEffect>
                                  </p:childTnLst>
                                </p:cTn>
                              </p:par>
                            </p:childTnLst>
                          </p:cTn>
                        </p:par>
                        <p:par>
                          <p:cTn id="121" fill="hold" nodeType="afterGroup">
                            <p:stCondLst>
                              <p:cond delay="4500"/>
                            </p:stCondLst>
                            <p:childTnLst>
                              <p:par>
                                <p:cTn id="122" presetID="22" presetClass="entr" presetSubtype="8" fill="hold" grpId="0" nodeType="afterEffect">
                                  <p:stCondLst>
                                    <p:cond delay="0"/>
                                  </p:stCondLst>
                                  <p:childTnLst>
                                    <p:set>
                                      <p:cBhvr>
                                        <p:cTn id="123" dur="1" fill="hold">
                                          <p:stCondLst>
                                            <p:cond delay="0"/>
                                          </p:stCondLst>
                                        </p:cTn>
                                        <p:tgtEl>
                                          <p:spTgt spid="39"/>
                                        </p:tgtEl>
                                        <p:attrNameLst>
                                          <p:attrName>style.visibility</p:attrName>
                                        </p:attrNameLst>
                                      </p:cBhvr>
                                      <p:to>
                                        <p:strVal val="visible"/>
                                      </p:to>
                                    </p:set>
                                    <p:animEffect transition="in" filter="wipe(left)">
                                      <p:cBhvr>
                                        <p:cTn id="124" dur="500"/>
                                        <p:tgtEl>
                                          <p:spTgt spid="39"/>
                                        </p:tgtEl>
                                      </p:cBhvr>
                                    </p:animEffect>
                                  </p:childTnLst>
                                </p:cTn>
                              </p:par>
                              <p:par>
                                <p:cTn id="125" presetID="22" presetClass="entr" presetSubtype="8" fill="hold" grpId="0" nodeType="withEffect">
                                  <p:stCondLst>
                                    <p:cond delay="0"/>
                                  </p:stCondLst>
                                  <p:childTnLst>
                                    <p:set>
                                      <p:cBhvr>
                                        <p:cTn id="126" dur="1" fill="hold">
                                          <p:stCondLst>
                                            <p:cond delay="0"/>
                                          </p:stCondLst>
                                        </p:cTn>
                                        <p:tgtEl>
                                          <p:spTgt spid="38"/>
                                        </p:tgtEl>
                                        <p:attrNameLst>
                                          <p:attrName>style.visibility</p:attrName>
                                        </p:attrNameLst>
                                      </p:cBhvr>
                                      <p:to>
                                        <p:strVal val="visible"/>
                                      </p:to>
                                    </p:set>
                                    <p:animEffect transition="in" filter="wipe(left)">
                                      <p:cBhvr>
                                        <p:cTn id="127" dur="500"/>
                                        <p:tgtEl>
                                          <p:spTgt spid="38"/>
                                        </p:tgtEl>
                                      </p:cBhvr>
                                    </p:animEffect>
                                  </p:childTnLst>
                                </p:cTn>
                              </p:par>
                            </p:childTnLst>
                          </p:cTn>
                        </p:par>
                        <p:par>
                          <p:cTn id="128" fill="hold" nodeType="afterGroup">
                            <p:stCondLst>
                              <p:cond delay="5000"/>
                            </p:stCondLst>
                            <p:childTnLst>
                              <p:par>
                                <p:cTn id="129" presetID="22" presetClass="entr" presetSubtype="8" fill="hold" grpId="0"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wipe(left)">
                                      <p:cBhvr>
                                        <p:cTn id="131" dur="500"/>
                                        <p:tgtEl>
                                          <p:spTgt spid="42"/>
                                        </p:tgtEl>
                                      </p:cBhvr>
                                    </p:animEffect>
                                  </p:childTnLst>
                                </p:cTn>
                              </p:par>
                              <p:par>
                                <p:cTn id="132" presetID="22" presetClass="entr" presetSubtype="8" fill="hold" grpId="0" nodeType="withEffect">
                                  <p:stCondLst>
                                    <p:cond delay="0"/>
                                  </p:stCondLst>
                                  <p:childTnLst>
                                    <p:set>
                                      <p:cBhvr>
                                        <p:cTn id="133" dur="1" fill="hold">
                                          <p:stCondLst>
                                            <p:cond delay="0"/>
                                          </p:stCondLst>
                                        </p:cTn>
                                        <p:tgtEl>
                                          <p:spTgt spid="41"/>
                                        </p:tgtEl>
                                        <p:attrNameLst>
                                          <p:attrName>style.visibility</p:attrName>
                                        </p:attrNameLst>
                                      </p:cBhvr>
                                      <p:to>
                                        <p:strVal val="visible"/>
                                      </p:to>
                                    </p:set>
                                    <p:animEffect transition="in" filter="wipe(left)">
                                      <p:cBhvr>
                                        <p:cTn id="134"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5" grpId="0"/>
      <p:bldP spid="26" grpId="0"/>
      <p:bldP spid="27" grpId="0"/>
      <p:bldP spid="28" grpId="0"/>
      <p:bldP spid="29" grpId="0"/>
      <p:bldP spid="30" grpId="0"/>
      <p:bldP spid="31" grpId="0"/>
      <p:bldP spid="32" grpId="0"/>
      <p:bldP spid="33" grpId="0"/>
      <p:bldP spid="34" grpId="0"/>
      <p:bldP spid="35" grpId="0"/>
      <p:bldP spid="36" grpId="0"/>
      <p:bldP spid="37" grpId="0"/>
      <p:bldP spid="38" grpId="0"/>
      <p:bldP spid="39" grpId="0"/>
      <p:bldP spid="41" grpId="0"/>
      <p:bldP spid="4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六边形 10"/>
          <p:cNvSpPr>
            <a:spLocks noChangeAspect="1"/>
          </p:cNvSpPr>
          <p:nvPr/>
        </p:nvSpPr>
        <p:spPr>
          <a:xfrm rot="16200000">
            <a:off x="2947988" y="2703512"/>
            <a:ext cx="719138" cy="62071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 name="六边形 11"/>
          <p:cNvSpPr>
            <a:spLocks noChangeAspect="1"/>
          </p:cNvSpPr>
          <p:nvPr/>
        </p:nvSpPr>
        <p:spPr>
          <a:xfrm rot="16200000">
            <a:off x="1526382" y="3151981"/>
            <a:ext cx="431800" cy="37306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 name="六边形 12"/>
          <p:cNvSpPr>
            <a:spLocks noChangeAspect="1"/>
          </p:cNvSpPr>
          <p:nvPr/>
        </p:nvSpPr>
        <p:spPr>
          <a:xfrm rot="16200000">
            <a:off x="1472407" y="1600994"/>
            <a:ext cx="539750" cy="465137"/>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4" name="组合 3"/>
          <p:cNvGrpSpPr>
            <a:grpSpLocks/>
          </p:cNvGrpSpPr>
          <p:nvPr/>
        </p:nvGrpSpPr>
        <p:grpSpPr bwMode="auto">
          <a:xfrm>
            <a:off x="1771650" y="1573213"/>
            <a:ext cx="1428750" cy="1657350"/>
            <a:chOff x="1772354" y="1534077"/>
            <a:chExt cx="1427586" cy="1656000"/>
          </a:xfrm>
        </p:grpSpPr>
        <p:sp>
          <p:nvSpPr>
            <p:cNvPr id="2" name="六边形 1"/>
            <p:cNvSpPr>
              <a:spLocks noChangeAspect="1"/>
            </p:cNvSpPr>
            <p:nvPr/>
          </p:nvSpPr>
          <p:spPr>
            <a:xfrm rot="16200000">
              <a:off x="1658147" y="1648284"/>
              <a:ext cx="1656000" cy="1427586"/>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1993" name="文本框 2"/>
            <p:cNvSpPr txBox="1">
              <a:spLocks noChangeArrowheads="1"/>
            </p:cNvSpPr>
            <p:nvPr/>
          </p:nvSpPr>
          <p:spPr bwMode="auto">
            <a:xfrm>
              <a:off x="1835696" y="1635646"/>
              <a:ext cx="1224644"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r>
                <a:rPr lang="en-US" altLang="zh-CN"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rPr>
                <a:t>4</a:t>
              </a:r>
              <a:endParaRPr lang="zh-CN" altLang="en-US"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endParaRPr>
            </a:p>
          </p:txBody>
        </p:sp>
      </p:grpSp>
      <p:sp>
        <p:nvSpPr>
          <p:cNvPr id="15" name="文本框 14"/>
          <p:cNvSpPr txBox="1"/>
          <p:nvPr/>
        </p:nvSpPr>
        <p:spPr bwMode="auto">
          <a:xfrm>
            <a:off x="3924300" y="1563688"/>
            <a:ext cx="3671888" cy="830262"/>
          </a:xfrm>
          <a:prstGeom prst="rect">
            <a:avLst/>
          </a:prstGeom>
          <a:noFill/>
        </p:spPr>
        <p:txBody>
          <a:bodyPr>
            <a:spAutoFit/>
          </a:bodyPr>
          <a:lstStyle/>
          <a:p>
            <a:pPr eaLnBrk="1" fontAlgn="auto" hangingPunct="1">
              <a:spcBef>
                <a:spcPts val="0"/>
              </a:spcBef>
              <a:spcAft>
                <a:spcPts val="0"/>
              </a:spcAft>
              <a:defRPr/>
            </a:pPr>
            <a:r>
              <a:rPr lang="en-US" altLang="zh-CN" sz="4800" dirty="0">
                <a:solidFill>
                  <a:schemeClr val="bg1">
                    <a:lumMod val="95000"/>
                  </a:schemeClr>
                </a:solidFill>
                <a:latin typeface="华文细黑" panose="02010600040101010101" pitchFamily="2" charset="-122"/>
                <a:ea typeface="华文细黑" panose="02010600040101010101" pitchFamily="2" charset="-122"/>
                <a:cs typeface="Arial" pitchFamily="34" charset="0"/>
              </a:rPr>
              <a:t>PART FOUR</a:t>
            </a:r>
            <a:endParaRPr lang="zh-CN" altLang="en-US" sz="4800" baseline="-3000" dirty="0">
              <a:solidFill>
                <a:schemeClr val="bg1">
                  <a:lumMod val="95000"/>
                </a:schemeClr>
              </a:solidFill>
              <a:latin typeface="华文细黑" panose="02010600040101010101" pitchFamily="2" charset="-122"/>
              <a:ea typeface="华文细黑" panose="02010600040101010101" pitchFamily="2" charset="-122"/>
              <a:cs typeface="Arial" pitchFamily="34" charset="0"/>
            </a:endParaRPr>
          </a:p>
        </p:txBody>
      </p:sp>
      <p:sp>
        <p:nvSpPr>
          <p:cNvPr id="17" name="TextBox 111"/>
          <p:cNvSpPr txBox="1">
            <a:spLocks noChangeArrowheads="1"/>
          </p:cNvSpPr>
          <p:nvPr/>
        </p:nvSpPr>
        <p:spPr bwMode="auto">
          <a:xfrm>
            <a:off x="3924300" y="2344738"/>
            <a:ext cx="4268788"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29" tIns="34263" rIns="68529" bIns="34263">
            <a:spAutoFit/>
          </a:bodyPr>
          <a:lstStyle>
            <a:lvl1pPr>
              <a:defRPr>
                <a:solidFill>
                  <a:schemeClr val="tx1"/>
                </a:solidFill>
                <a:latin typeface="Lao UI" panose="020B0502040204020203" pitchFamily="34" charset="0"/>
                <a:ea typeface="微软雅黑" panose="020B0503020204020204" pitchFamily="34" charset="-122"/>
              </a:defRPr>
            </a:lvl1pPr>
            <a:lvl2pPr marL="742950" indent="-285750">
              <a:defRPr>
                <a:solidFill>
                  <a:schemeClr val="tx1"/>
                </a:solidFill>
                <a:latin typeface="Lao UI" panose="020B0502040204020203" pitchFamily="34" charset="0"/>
                <a:ea typeface="微软雅黑" panose="020B0503020204020204" pitchFamily="34" charset="-122"/>
              </a:defRPr>
            </a:lvl2pPr>
            <a:lvl3pPr marL="1143000" indent="-228600">
              <a:defRPr>
                <a:solidFill>
                  <a:schemeClr val="tx1"/>
                </a:solidFill>
                <a:latin typeface="Lao UI" panose="020B0502040204020203" pitchFamily="34" charset="0"/>
                <a:ea typeface="微软雅黑" panose="020B0503020204020204" pitchFamily="34" charset="-122"/>
              </a:defRPr>
            </a:lvl3pPr>
            <a:lvl4pPr marL="1600200" indent="-228600">
              <a:defRPr>
                <a:solidFill>
                  <a:schemeClr val="tx1"/>
                </a:solidFill>
                <a:latin typeface="Lao UI" panose="020B0502040204020203" pitchFamily="34" charset="0"/>
                <a:ea typeface="微软雅黑" panose="020B0503020204020204" pitchFamily="34" charset="-122"/>
              </a:defRPr>
            </a:lvl4pPr>
            <a:lvl5pPr marL="2057400" indent="-228600">
              <a:defRPr>
                <a:solidFill>
                  <a:schemeClr val="tx1"/>
                </a:solidFill>
                <a:latin typeface="Lao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9pPr>
          </a:lstStyle>
          <a:p>
            <a:pPr eaLnBrk="1" hangingPunct="1">
              <a:lnSpc>
                <a:spcPct val="120000"/>
              </a:lnSpc>
              <a:defRPr/>
            </a:pPr>
            <a:r>
              <a:rPr lang="en-US" altLang="zh-CN" sz="1050" dirty="0">
                <a:solidFill>
                  <a:schemeClr val="bg1"/>
                </a:solidFill>
                <a:latin typeface="华文细黑" panose="02010600040101010101" pitchFamily="2" charset="-122"/>
                <a:ea typeface="华文细黑" panose="02010600040101010101" pitchFamily="2" charset="-122"/>
                <a:cs typeface="Arial" panose="020B0604020202020204" pitchFamily="34" charset="0"/>
              </a:rPr>
              <a:t>Click here to modify the text , you may post text here . Click here to modify the text . Click here to modify the text , you may post text here . Click here to modify the text , you may post text here . Click here to modify the text </a:t>
            </a:r>
            <a:endParaRPr lang="zh-CN" altLang="en-US" sz="1050" baseline="-3000" dirty="0">
              <a:solidFill>
                <a:schemeClr val="bg1"/>
              </a:solidFill>
              <a:latin typeface="华文细黑" panose="02010600040101010101" pitchFamily="2" charset="-122"/>
              <a:ea typeface="华文细黑" panose="02010600040101010101" pitchFamily="2" charset="-122"/>
              <a:cs typeface="Arial" panose="020B0604020202020204" pitchFamily="34" charset="0"/>
            </a:endParaRP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250" fill="hold"/>
                                        <p:tgtEl>
                                          <p:spTgt spid="4"/>
                                        </p:tgtEl>
                                        <p:attrNameLst>
                                          <p:attrName>ppt_w</p:attrName>
                                        </p:attrNameLst>
                                      </p:cBhvr>
                                      <p:tavLst>
                                        <p:tav tm="0">
                                          <p:val>
                                            <p:fltVal val="0"/>
                                          </p:val>
                                        </p:tav>
                                        <p:tav tm="100000">
                                          <p:val>
                                            <p:strVal val="#ppt_w"/>
                                          </p:val>
                                        </p:tav>
                                      </p:tavLst>
                                    </p:anim>
                                    <p:anim calcmode="lin" valueType="num">
                                      <p:cBhvr>
                                        <p:cTn id="8" dur="250" fill="hold"/>
                                        <p:tgtEl>
                                          <p:spTgt spid="4"/>
                                        </p:tgtEl>
                                        <p:attrNameLst>
                                          <p:attrName>ppt_h</p:attrName>
                                        </p:attrNameLst>
                                      </p:cBhvr>
                                      <p:tavLst>
                                        <p:tav tm="0">
                                          <p:val>
                                            <p:fltVal val="0"/>
                                          </p:val>
                                        </p:tav>
                                        <p:tav tm="100000">
                                          <p:val>
                                            <p:strVal val="#ppt_h"/>
                                          </p:val>
                                        </p:tav>
                                      </p:tavLst>
                                    </p:anim>
                                    <p:animEffect transition="in" filter="fade">
                                      <p:cBhvr>
                                        <p:cTn id="9" dur="250"/>
                                        <p:tgtEl>
                                          <p:spTgt spid="4"/>
                                        </p:tgtEl>
                                      </p:cBhvr>
                                    </p:animEffect>
                                  </p:childTnLst>
                                </p:cTn>
                              </p:par>
                              <p:par>
                                <p:cTn id="10" presetID="6" presetClass="emph" presetSubtype="0" decel="100000" fill="hold" nodeType="withEffect">
                                  <p:stCondLst>
                                    <p:cond delay="200"/>
                                  </p:stCondLst>
                                  <p:childTnLst>
                                    <p:animScale>
                                      <p:cBhvr>
                                        <p:cTn id="11" dur="250" fill="hold"/>
                                        <p:tgtEl>
                                          <p:spTgt spid="4"/>
                                        </p:tgtEl>
                                      </p:cBhvr>
                                      <p:by x="110000" y="110000"/>
                                    </p:animScale>
                                  </p:childTnLst>
                                </p:cTn>
                              </p:par>
                              <p:par>
                                <p:cTn id="12" presetID="6" presetClass="emph" presetSubtype="0" decel="100000" fill="hold" nodeType="withEffect">
                                  <p:stCondLst>
                                    <p:cond delay="300"/>
                                  </p:stCondLst>
                                  <p:childTnLst>
                                    <p:animScale>
                                      <p:cBhvr>
                                        <p:cTn id="13" dur="250" fill="hold"/>
                                        <p:tgtEl>
                                          <p:spTgt spid="4"/>
                                        </p:tgtEl>
                                      </p:cBhvr>
                                      <p:by x="91000" y="91000"/>
                                    </p:animScale>
                                  </p:childTnLst>
                                </p:cTn>
                              </p:par>
                            </p:childTnLst>
                          </p:cTn>
                        </p:par>
                        <p:par>
                          <p:cTn id="14" fill="hold" nodeType="afterGroup">
                            <p:stCondLst>
                              <p:cond delay="550"/>
                            </p:stCondLst>
                            <p:childTnLst>
                              <p:par>
                                <p:cTn id="15" presetID="2" presetClass="entr" presetSubtype="6" decel="10000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400" fill="hold"/>
                                        <p:tgtEl>
                                          <p:spTgt spid="11"/>
                                        </p:tgtEl>
                                        <p:attrNameLst>
                                          <p:attrName>ppt_x</p:attrName>
                                        </p:attrNameLst>
                                      </p:cBhvr>
                                      <p:tavLst>
                                        <p:tav tm="0">
                                          <p:val>
                                            <p:strVal val="1+#ppt_w/2"/>
                                          </p:val>
                                        </p:tav>
                                        <p:tav tm="100000">
                                          <p:val>
                                            <p:strVal val="#ppt_x"/>
                                          </p:val>
                                        </p:tav>
                                      </p:tavLst>
                                    </p:anim>
                                    <p:anim calcmode="lin" valueType="num">
                                      <p:cBhvr additive="base">
                                        <p:cTn id="18" dur="400" fill="hold"/>
                                        <p:tgtEl>
                                          <p:spTgt spid="11"/>
                                        </p:tgtEl>
                                        <p:attrNameLst>
                                          <p:attrName>ppt_y</p:attrName>
                                        </p:attrNameLst>
                                      </p:cBhvr>
                                      <p:tavLst>
                                        <p:tav tm="0">
                                          <p:val>
                                            <p:strVal val="1+#ppt_h/2"/>
                                          </p:val>
                                        </p:tav>
                                        <p:tav tm="100000">
                                          <p:val>
                                            <p:strVal val="#ppt_y"/>
                                          </p:val>
                                        </p:tav>
                                      </p:tavLst>
                                    </p:anim>
                                  </p:childTnLst>
                                </p:cTn>
                              </p:par>
                              <p:par>
                                <p:cTn id="19" presetID="2" presetClass="entr" presetSubtype="9" decel="100000" fill="hold" grpId="0" nodeType="withEffect">
                                  <p:stCondLst>
                                    <p:cond delay="15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400" fill="hold"/>
                                        <p:tgtEl>
                                          <p:spTgt spid="13"/>
                                        </p:tgtEl>
                                        <p:attrNameLst>
                                          <p:attrName>ppt_x</p:attrName>
                                        </p:attrNameLst>
                                      </p:cBhvr>
                                      <p:tavLst>
                                        <p:tav tm="0">
                                          <p:val>
                                            <p:strVal val="0-#ppt_w/2"/>
                                          </p:val>
                                        </p:tav>
                                        <p:tav tm="100000">
                                          <p:val>
                                            <p:strVal val="#ppt_x"/>
                                          </p:val>
                                        </p:tav>
                                      </p:tavLst>
                                    </p:anim>
                                    <p:anim calcmode="lin" valueType="num">
                                      <p:cBhvr additive="base">
                                        <p:cTn id="22" dur="400" fill="hold"/>
                                        <p:tgtEl>
                                          <p:spTgt spid="13"/>
                                        </p:tgtEl>
                                        <p:attrNameLst>
                                          <p:attrName>ppt_y</p:attrName>
                                        </p:attrNameLst>
                                      </p:cBhvr>
                                      <p:tavLst>
                                        <p:tav tm="0">
                                          <p:val>
                                            <p:strVal val="0-#ppt_h/2"/>
                                          </p:val>
                                        </p:tav>
                                        <p:tav tm="100000">
                                          <p:val>
                                            <p:strVal val="#ppt_y"/>
                                          </p:val>
                                        </p:tav>
                                      </p:tavLst>
                                    </p:anim>
                                  </p:childTnLst>
                                </p:cTn>
                              </p:par>
                              <p:par>
                                <p:cTn id="23" presetID="2" presetClass="entr" presetSubtype="12" decel="100000" fill="hold" grpId="0" nodeType="withEffect">
                                  <p:stCondLst>
                                    <p:cond delay="30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400" fill="hold"/>
                                        <p:tgtEl>
                                          <p:spTgt spid="12"/>
                                        </p:tgtEl>
                                        <p:attrNameLst>
                                          <p:attrName>ppt_x</p:attrName>
                                        </p:attrNameLst>
                                      </p:cBhvr>
                                      <p:tavLst>
                                        <p:tav tm="0">
                                          <p:val>
                                            <p:strVal val="0-#ppt_w/2"/>
                                          </p:val>
                                        </p:tav>
                                        <p:tav tm="100000">
                                          <p:val>
                                            <p:strVal val="#ppt_x"/>
                                          </p:val>
                                        </p:tav>
                                      </p:tavLst>
                                    </p:anim>
                                    <p:anim calcmode="lin" valueType="num">
                                      <p:cBhvr additive="base">
                                        <p:cTn id="26" dur="400" fill="hold"/>
                                        <p:tgtEl>
                                          <p:spTgt spid="12"/>
                                        </p:tgtEl>
                                        <p:attrNameLst>
                                          <p:attrName>ppt_y</p:attrName>
                                        </p:attrNameLst>
                                      </p:cBhvr>
                                      <p:tavLst>
                                        <p:tav tm="0">
                                          <p:val>
                                            <p:strVal val="1+#ppt_h/2"/>
                                          </p:val>
                                        </p:tav>
                                        <p:tav tm="100000">
                                          <p:val>
                                            <p:strVal val="#ppt_y"/>
                                          </p:val>
                                        </p:tav>
                                      </p:tavLst>
                                    </p:anim>
                                  </p:childTnLst>
                                </p:cTn>
                              </p:par>
                            </p:childTnLst>
                          </p:cTn>
                        </p:par>
                        <p:par>
                          <p:cTn id="27" fill="hold" nodeType="afterGroup">
                            <p:stCondLst>
                              <p:cond delay="1250"/>
                            </p:stCondLst>
                            <p:childTnLst>
                              <p:par>
                                <p:cTn id="28" presetID="2" presetClass="entr" presetSubtype="1" decel="100000"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0-#ppt_h/2"/>
                                          </p:val>
                                        </p:tav>
                                        <p:tav tm="100000">
                                          <p:val>
                                            <p:strVal val="#ppt_y"/>
                                          </p:val>
                                        </p:tav>
                                      </p:tavLst>
                                    </p:anim>
                                  </p:childTnLst>
                                </p:cTn>
                              </p:par>
                            </p:childTnLst>
                          </p:cTn>
                        </p:par>
                        <p:par>
                          <p:cTn id="32" fill="hold" nodeType="afterGroup">
                            <p:stCondLst>
                              <p:cond delay="1750"/>
                            </p:stCondLst>
                            <p:childTnLst>
                              <p:par>
                                <p:cTn id="33" presetID="10" presetClass="entr" presetSubtype="0" fill="hold" grpId="0" nodeType="afterEffect">
                                  <p:stCondLst>
                                    <p:cond delay="0"/>
                                  </p:stCondLst>
                                  <p:iterate type="lt">
                                    <p:tmPct val="10000"/>
                                  </p:iterate>
                                  <p:childTnLst>
                                    <p:set>
                                      <p:cBhvr>
                                        <p:cTn id="34" dur="1" fill="hold">
                                          <p:stCondLst>
                                            <p:cond delay="0"/>
                                          </p:stCondLst>
                                        </p:cTn>
                                        <p:tgtEl>
                                          <p:spTgt spid="17"/>
                                        </p:tgtEl>
                                        <p:attrNameLst>
                                          <p:attrName>style.visibility</p:attrName>
                                        </p:attrNameLst>
                                      </p:cBhvr>
                                      <p:to>
                                        <p:strVal val="visible"/>
                                      </p:to>
                                    </p:set>
                                    <p:animEffect transition="in" filter="fade">
                                      <p:cBhvr>
                                        <p:cTn id="35" dur="1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5" grpId="0"/>
      <p:bldP spid="1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 name="组合 65"/>
          <p:cNvGrpSpPr>
            <a:grpSpLocks/>
          </p:cNvGrpSpPr>
          <p:nvPr/>
        </p:nvGrpSpPr>
        <p:grpSpPr bwMode="auto">
          <a:xfrm>
            <a:off x="842963" y="1704975"/>
            <a:ext cx="1271587" cy="1371600"/>
            <a:chOff x="842974" y="1704804"/>
            <a:chExt cx="1271427" cy="1371366"/>
          </a:xfrm>
        </p:grpSpPr>
        <p:sp>
          <p:nvSpPr>
            <p:cNvPr id="67" name="Arc 2"/>
            <p:cNvSpPr/>
            <p:nvPr/>
          </p:nvSpPr>
          <p:spPr>
            <a:xfrm flipV="1">
              <a:off x="842974" y="1704804"/>
              <a:ext cx="1271427" cy="1271371"/>
            </a:xfrm>
            <a:prstGeom prst="arc">
              <a:avLst>
                <a:gd name="adj1" fmla="val 17688587"/>
                <a:gd name="adj2" fmla="val 14169920"/>
              </a:avLst>
            </a:prstGeom>
            <a:ln w="63500">
              <a:solidFill>
                <a:schemeClr val="bg1">
                  <a:lumMod val="95000"/>
                </a:schemeClr>
              </a:solidFill>
              <a:headEnd type="none" w="sm" len="sm"/>
              <a:tailEnd type="oval" w="sm" len="sm"/>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en-US" sz="1013" dirty="0">
                <a:solidFill>
                  <a:schemeClr val="bg1"/>
                </a:solidFill>
              </a:endParaRPr>
            </a:p>
          </p:txBody>
        </p:sp>
        <p:sp>
          <p:nvSpPr>
            <p:cNvPr id="44060" name="TextBox 4"/>
            <p:cNvSpPr txBox="1">
              <a:spLocks noChangeArrowheads="1"/>
            </p:cNvSpPr>
            <p:nvPr/>
          </p:nvSpPr>
          <p:spPr bwMode="auto">
            <a:xfrm>
              <a:off x="1238685" y="2799171"/>
              <a:ext cx="4780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cs typeface="Open Sans" panose="020B0606030504020204" pitchFamily="34" charset="0"/>
                </a:rPr>
                <a:t>92%</a:t>
              </a:r>
            </a:p>
          </p:txBody>
        </p:sp>
        <p:sp>
          <p:nvSpPr>
            <p:cNvPr id="44061" name="Rectangle 6"/>
            <p:cNvSpPr>
              <a:spLocks noChangeArrowheads="1"/>
            </p:cNvSpPr>
            <p:nvPr/>
          </p:nvSpPr>
          <p:spPr bwMode="auto">
            <a:xfrm>
              <a:off x="1186001" y="2098143"/>
              <a:ext cx="554960"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latin typeface="华文细黑" panose="02010600040101010101" pitchFamily="2" charset="-122"/>
              </a:endParaRPr>
            </a:p>
          </p:txBody>
        </p:sp>
      </p:grpSp>
      <p:grpSp>
        <p:nvGrpSpPr>
          <p:cNvPr id="70" name="组合 69"/>
          <p:cNvGrpSpPr>
            <a:grpSpLocks/>
          </p:cNvGrpSpPr>
          <p:nvPr/>
        </p:nvGrpSpPr>
        <p:grpSpPr bwMode="auto">
          <a:xfrm>
            <a:off x="825500" y="3192463"/>
            <a:ext cx="1303338" cy="1189037"/>
            <a:chOff x="826206" y="3192511"/>
            <a:chExt cx="1302972" cy="1189622"/>
          </a:xfrm>
        </p:grpSpPr>
        <p:sp>
          <p:nvSpPr>
            <p:cNvPr id="44057" name="TextBox 9"/>
            <p:cNvSpPr txBox="1">
              <a:spLocks noChangeArrowheads="1"/>
            </p:cNvSpPr>
            <p:nvPr/>
          </p:nvSpPr>
          <p:spPr bwMode="auto">
            <a:xfrm>
              <a:off x="1059153" y="3192511"/>
              <a:ext cx="83708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b="1">
                  <a:solidFill>
                    <a:schemeClr val="bg1"/>
                  </a:solidFill>
                  <a:latin typeface="华文细黑" panose="02010600040101010101" pitchFamily="2" charset="-122"/>
                  <a:cs typeface="Open Sans" panose="020B0606030504020204" pitchFamily="34" charset="0"/>
                </a:rPr>
                <a:t>TEXT HERE</a:t>
              </a:r>
            </a:p>
          </p:txBody>
        </p:sp>
        <p:sp>
          <p:nvSpPr>
            <p:cNvPr id="44058" name="Rectangle 27"/>
            <p:cNvSpPr>
              <a:spLocks noChangeArrowheads="1"/>
            </p:cNvSpPr>
            <p:nvPr/>
          </p:nvSpPr>
          <p:spPr bwMode="auto">
            <a:xfrm>
              <a:off x="826206" y="3443414"/>
              <a:ext cx="1302972" cy="938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a:solidFill>
                    <a:schemeClr val="bg1"/>
                  </a:solidFill>
                  <a:latin typeface="华文细黑" panose="02010600040101010101" pitchFamily="2" charset="-122"/>
                  <a:cs typeface="Arial" panose="020B0604020202020204" pitchFamily="34" charset="0"/>
                </a:rPr>
                <a:t>Please click here to modify the text for example, the text here</a:t>
              </a:r>
              <a:endParaRPr lang="en-US" altLang="zh-CN" sz="1100">
                <a:solidFill>
                  <a:schemeClr val="bg1"/>
                </a:solidFill>
                <a:latin typeface="华文细黑" panose="02010600040101010101" pitchFamily="2" charset="-122"/>
              </a:endParaRPr>
            </a:p>
          </p:txBody>
        </p:sp>
      </p:grpSp>
      <p:grpSp>
        <p:nvGrpSpPr>
          <p:cNvPr id="73" name="组合 72"/>
          <p:cNvGrpSpPr>
            <a:grpSpLocks/>
          </p:cNvGrpSpPr>
          <p:nvPr/>
        </p:nvGrpSpPr>
        <p:grpSpPr bwMode="auto">
          <a:xfrm>
            <a:off x="2867025" y="1704975"/>
            <a:ext cx="1271588" cy="1371600"/>
            <a:chOff x="2867199" y="1704804"/>
            <a:chExt cx="1271427" cy="1371366"/>
          </a:xfrm>
        </p:grpSpPr>
        <p:sp>
          <p:nvSpPr>
            <p:cNvPr id="74" name="Arc 20"/>
            <p:cNvSpPr/>
            <p:nvPr/>
          </p:nvSpPr>
          <p:spPr>
            <a:xfrm flipV="1">
              <a:off x="2867199" y="1704804"/>
              <a:ext cx="1271427" cy="1271371"/>
            </a:xfrm>
            <a:prstGeom prst="arc">
              <a:avLst>
                <a:gd name="adj1" fmla="val 17688587"/>
                <a:gd name="adj2" fmla="val 12832830"/>
              </a:avLst>
            </a:prstGeom>
            <a:ln w="63500">
              <a:solidFill>
                <a:schemeClr val="bg1">
                  <a:lumMod val="95000"/>
                </a:schemeClr>
              </a:solidFill>
              <a:headEnd type="none" w="sm" len="sm"/>
              <a:tailEnd type="oval" w="sm" len="sm"/>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en-US" sz="1013" dirty="0">
                <a:solidFill>
                  <a:schemeClr val="bg1"/>
                </a:solidFill>
              </a:endParaRPr>
            </a:p>
          </p:txBody>
        </p:sp>
        <p:sp>
          <p:nvSpPr>
            <p:cNvPr id="44055" name="TextBox 21"/>
            <p:cNvSpPr txBox="1">
              <a:spLocks noChangeArrowheads="1"/>
            </p:cNvSpPr>
            <p:nvPr/>
          </p:nvSpPr>
          <p:spPr bwMode="auto">
            <a:xfrm>
              <a:off x="3262909" y="2799171"/>
              <a:ext cx="4780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cs typeface="Open Sans" panose="020B0606030504020204" pitchFamily="34" charset="0"/>
                </a:rPr>
                <a:t>85%</a:t>
              </a:r>
            </a:p>
          </p:txBody>
        </p:sp>
        <p:sp>
          <p:nvSpPr>
            <p:cNvPr id="44056" name="Rectangle 22"/>
            <p:cNvSpPr>
              <a:spLocks noChangeArrowheads="1"/>
            </p:cNvSpPr>
            <p:nvPr/>
          </p:nvSpPr>
          <p:spPr bwMode="auto">
            <a:xfrm>
              <a:off x="3284190" y="2098143"/>
              <a:ext cx="506870"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latin typeface="华文细黑" panose="02010600040101010101" pitchFamily="2" charset="-122"/>
              </a:endParaRPr>
            </a:p>
          </p:txBody>
        </p:sp>
      </p:grpSp>
      <p:grpSp>
        <p:nvGrpSpPr>
          <p:cNvPr id="77" name="组合 76"/>
          <p:cNvGrpSpPr>
            <a:grpSpLocks/>
          </p:cNvGrpSpPr>
          <p:nvPr/>
        </p:nvGrpSpPr>
        <p:grpSpPr bwMode="auto">
          <a:xfrm>
            <a:off x="2851150" y="3192463"/>
            <a:ext cx="1301750" cy="1189037"/>
            <a:chOff x="2850431" y="3192511"/>
            <a:chExt cx="1302972" cy="1189623"/>
          </a:xfrm>
        </p:grpSpPr>
        <p:sp>
          <p:nvSpPr>
            <p:cNvPr id="44052" name="TextBox 24"/>
            <p:cNvSpPr txBox="1">
              <a:spLocks noChangeArrowheads="1"/>
            </p:cNvSpPr>
            <p:nvPr/>
          </p:nvSpPr>
          <p:spPr bwMode="auto">
            <a:xfrm>
              <a:off x="3083375" y="3192511"/>
              <a:ext cx="83708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b="1">
                  <a:solidFill>
                    <a:schemeClr val="bg1"/>
                  </a:solidFill>
                  <a:latin typeface="华文细黑" panose="02010600040101010101" pitchFamily="2" charset="-122"/>
                  <a:cs typeface="Open Sans" panose="020B0606030504020204" pitchFamily="34" charset="0"/>
                </a:rPr>
                <a:t>TEXT HERE</a:t>
              </a:r>
            </a:p>
          </p:txBody>
        </p:sp>
        <p:sp>
          <p:nvSpPr>
            <p:cNvPr id="44053" name="Rectangle 28"/>
            <p:cNvSpPr>
              <a:spLocks noChangeArrowheads="1"/>
            </p:cNvSpPr>
            <p:nvPr/>
          </p:nvSpPr>
          <p:spPr bwMode="auto">
            <a:xfrm>
              <a:off x="2850431" y="3443415"/>
              <a:ext cx="1302972" cy="938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a:solidFill>
                    <a:schemeClr val="bg1"/>
                  </a:solidFill>
                  <a:latin typeface="华文细黑" panose="02010600040101010101" pitchFamily="2" charset="-122"/>
                  <a:cs typeface="Arial" panose="020B0604020202020204" pitchFamily="34" charset="0"/>
                </a:rPr>
                <a:t>Please click here to modify the text for example, the text here</a:t>
              </a:r>
              <a:endParaRPr lang="en-US" altLang="zh-CN" sz="1100">
                <a:solidFill>
                  <a:schemeClr val="bg1"/>
                </a:solidFill>
                <a:latin typeface="华文细黑" panose="02010600040101010101" pitchFamily="2" charset="-122"/>
              </a:endParaRPr>
            </a:p>
          </p:txBody>
        </p:sp>
      </p:grpSp>
      <p:grpSp>
        <p:nvGrpSpPr>
          <p:cNvPr id="80" name="组合 79"/>
          <p:cNvGrpSpPr>
            <a:grpSpLocks/>
          </p:cNvGrpSpPr>
          <p:nvPr/>
        </p:nvGrpSpPr>
        <p:grpSpPr bwMode="auto">
          <a:xfrm>
            <a:off x="4887913" y="1704975"/>
            <a:ext cx="1271587" cy="1371600"/>
            <a:chOff x="4887447" y="1704804"/>
            <a:chExt cx="1271427" cy="1371366"/>
          </a:xfrm>
        </p:grpSpPr>
        <p:sp>
          <p:nvSpPr>
            <p:cNvPr id="81" name="Arc 16"/>
            <p:cNvSpPr/>
            <p:nvPr/>
          </p:nvSpPr>
          <p:spPr>
            <a:xfrm flipV="1">
              <a:off x="4887447" y="1704804"/>
              <a:ext cx="1271427" cy="1271371"/>
            </a:xfrm>
            <a:prstGeom prst="arc">
              <a:avLst>
                <a:gd name="adj1" fmla="val 17688587"/>
                <a:gd name="adj2" fmla="val 11331810"/>
              </a:avLst>
            </a:prstGeom>
            <a:ln w="63500">
              <a:solidFill>
                <a:schemeClr val="bg1">
                  <a:lumMod val="95000"/>
                </a:schemeClr>
              </a:solidFill>
              <a:headEnd type="none" w="sm" len="sm"/>
              <a:tailEnd type="oval" w="sm" len="sm"/>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en-US" sz="1013" dirty="0">
                <a:solidFill>
                  <a:schemeClr val="bg1"/>
                </a:solidFill>
              </a:endParaRPr>
            </a:p>
          </p:txBody>
        </p:sp>
        <p:sp>
          <p:nvSpPr>
            <p:cNvPr id="44050" name="TextBox 17"/>
            <p:cNvSpPr txBox="1">
              <a:spLocks noChangeArrowheads="1"/>
            </p:cNvSpPr>
            <p:nvPr/>
          </p:nvSpPr>
          <p:spPr bwMode="auto">
            <a:xfrm>
              <a:off x="5283157" y="2799171"/>
              <a:ext cx="4780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cs typeface="Open Sans" panose="020B0606030504020204" pitchFamily="34" charset="0"/>
                </a:rPr>
                <a:t>76%</a:t>
              </a:r>
            </a:p>
          </p:txBody>
        </p:sp>
        <p:sp>
          <p:nvSpPr>
            <p:cNvPr id="44051" name="Rectangle 18"/>
            <p:cNvSpPr>
              <a:spLocks noChangeArrowheads="1"/>
            </p:cNvSpPr>
            <p:nvPr/>
          </p:nvSpPr>
          <p:spPr bwMode="auto">
            <a:xfrm>
              <a:off x="5304438" y="2098143"/>
              <a:ext cx="48122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latin typeface="华文细黑" panose="02010600040101010101" pitchFamily="2" charset="-122"/>
              </a:endParaRPr>
            </a:p>
          </p:txBody>
        </p:sp>
      </p:grpSp>
      <p:grpSp>
        <p:nvGrpSpPr>
          <p:cNvPr id="84" name="组合 83"/>
          <p:cNvGrpSpPr>
            <a:grpSpLocks/>
          </p:cNvGrpSpPr>
          <p:nvPr/>
        </p:nvGrpSpPr>
        <p:grpSpPr bwMode="auto">
          <a:xfrm>
            <a:off x="4870450" y="3192463"/>
            <a:ext cx="1303338" cy="1189037"/>
            <a:chOff x="4870679" y="3192511"/>
            <a:chExt cx="1302972" cy="1189622"/>
          </a:xfrm>
        </p:grpSpPr>
        <p:sp>
          <p:nvSpPr>
            <p:cNvPr id="44047" name="TextBox 25"/>
            <p:cNvSpPr txBox="1">
              <a:spLocks noChangeArrowheads="1"/>
            </p:cNvSpPr>
            <p:nvPr/>
          </p:nvSpPr>
          <p:spPr bwMode="auto">
            <a:xfrm>
              <a:off x="5103623" y="3192511"/>
              <a:ext cx="83708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b="1">
                  <a:solidFill>
                    <a:schemeClr val="bg1"/>
                  </a:solidFill>
                  <a:latin typeface="华文细黑" panose="02010600040101010101" pitchFamily="2" charset="-122"/>
                  <a:cs typeface="Open Sans" panose="020B0606030504020204" pitchFamily="34" charset="0"/>
                </a:rPr>
                <a:t>TEXT HERE</a:t>
              </a:r>
            </a:p>
          </p:txBody>
        </p:sp>
        <p:sp>
          <p:nvSpPr>
            <p:cNvPr id="44048" name="Rectangle 29"/>
            <p:cNvSpPr>
              <a:spLocks noChangeArrowheads="1"/>
            </p:cNvSpPr>
            <p:nvPr/>
          </p:nvSpPr>
          <p:spPr bwMode="auto">
            <a:xfrm>
              <a:off x="4870679" y="3443414"/>
              <a:ext cx="1302972" cy="938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a:solidFill>
                    <a:schemeClr val="bg1"/>
                  </a:solidFill>
                  <a:latin typeface="华文细黑" panose="02010600040101010101" pitchFamily="2" charset="-122"/>
                  <a:cs typeface="Arial" panose="020B0604020202020204" pitchFamily="34" charset="0"/>
                </a:rPr>
                <a:t>Please click here to modify the text for example, the text here</a:t>
              </a:r>
              <a:endParaRPr lang="en-US" altLang="zh-CN" sz="1100">
                <a:solidFill>
                  <a:schemeClr val="bg1"/>
                </a:solidFill>
                <a:latin typeface="华文细黑" panose="02010600040101010101" pitchFamily="2" charset="-122"/>
              </a:endParaRPr>
            </a:p>
          </p:txBody>
        </p:sp>
      </p:grpSp>
      <p:grpSp>
        <p:nvGrpSpPr>
          <p:cNvPr id="87" name="组合 86"/>
          <p:cNvGrpSpPr>
            <a:grpSpLocks/>
          </p:cNvGrpSpPr>
          <p:nvPr/>
        </p:nvGrpSpPr>
        <p:grpSpPr bwMode="auto">
          <a:xfrm>
            <a:off x="6910388" y="1693863"/>
            <a:ext cx="1270000" cy="1371600"/>
            <a:chOff x="6909683" y="1693661"/>
            <a:chExt cx="1271427" cy="1371367"/>
          </a:xfrm>
        </p:grpSpPr>
        <p:sp>
          <p:nvSpPr>
            <p:cNvPr id="88" name="Arc 12"/>
            <p:cNvSpPr/>
            <p:nvPr/>
          </p:nvSpPr>
          <p:spPr>
            <a:xfrm flipV="1">
              <a:off x="6909683" y="1693661"/>
              <a:ext cx="1271427" cy="1271371"/>
            </a:xfrm>
            <a:prstGeom prst="arc">
              <a:avLst>
                <a:gd name="adj1" fmla="val 17688587"/>
                <a:gd name="adj2" fmla="val 14471894"/>
              </a:avLst>
            </a:prstGeom>
            <a:ln w="63500">
              <a:solidFill>
                <a:schemeClr val="bg1">
                  <a:lumMod val="95000"/>
                </a:schemeClr>
              </a:solidFill>
              <a:headEnd type="none" w="sm" len="sm"/>
              <a:tailEnd type="oval" w="sm" len="sm"/>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en-US" sz="1013" dirty="0">
                <a:solidFill>
                  <a:schemeClr val="bg1"/>
                </a:solidFill>
              </a:endParaRPr>
            </a:p>
          </p:txBody>
        </p:sp>
        <p:sp>
          <p:nvSpPr>
            <p:cNvPr id="44045" name="TextBox 13"/>
            <p:cNvSpPr txBox="1">
              <a:spLocks noChangeArrowheads="1"/>
            </p:cNvSpPr>
            <p:nvPr/>
          </p:nvSpPr>
          <p:spPr bwMode="auto">
            <a:xfrm>
              <a:off x="7305395" y="2788029"/>
              <a:ext cx="4780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cs typeface="Open Sans" panose="020B0606030504020204" pitchFamily="34" charset="0"/>
                </a:rPr>
                <a:t>96%</a:t>
              </a:r>
            </a:p>
          </p:txBody>
        </p:sp>
        <p:sp>
          <p:nvSpPr>
            <p:cNvPr id="44046" name="Rectangle 14"/>
            <p:cNvSpPr>
              <a:spLocks noChangeArrowheads="1"/>
            </p:cNvSpPr>
            <p:nvPr/>
          </p:nvSpPr>
          <p:spPr bwMode="auto">
            <a:xfrm>
              <a:off x="7326674" y="2087000"/>
              <a:ext cx="48122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latin typeface="华文细黑" panose="02010600040101010101" pitchFamily="2" charset="-122"/>
              </a:endParaRPr>
            </a:p>
          </p:txBody>
        </p:sp>
      </p:grpSp>
      <p:grpSp>
        <p:nvGrpSpPr>
          <p:cNvPr id="91" name="组合 90"/>
          <p:cNvGrpSpPr>
            <a:grpSpLocks/>
          </p:cNvGrpSpPr>
          <p:nvPr/>
        </p:nvGrpSpPr>
        <p:grpSpPr bwMode="auto">
          <a:xfrm>
            <a:off x="6891338" y="3181350"/>
            <a:ext cx="1303337" cy="1211263"/>
            <a:chOff x="6890926" y="3181367"/>
            <a:chExt cx="1302972" cy="1211910"/>
          </a:xfrm>
        </p:grpSpPr>
        <p:sp>
          <p:nvSpPr>
            <p:cNvPr id="44042" name="TextBox 26"/>
            <p:cNvSpPr txBox="1">
              <a:spLocks noChangeArrowheads="1"/>
            </p:cNvSpPr>
            <p:nvPr/>
          </p:nvSpPr>
          <p:spPr bwMode="auto">
            <a:xfrm>
              <a:off x="7125859" y="3181367"/>
              <a:ext cx="83708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b="1">
                  <a:solidFill>
                    <a:schemeClr val="bg1"/>
                  </a:solidFill>
                  <a:latin typeface="华文细黑" panose="02010600040101010101" pitchFamily="2" charset="-122"/>
                  <a:cs typeface="Open Sans" panose="020B0606030504020204" pitchFamily="34" charset="0"/>
                </a:rPr>
                <a:t>TEXT HERE</a:t>
              </a:r>
            </a:p>
          </p:txBody>
        </p:sp>
        <p:sp>
          <p:nvSpPr>
            <p:cNvPr id="44043" name="Rectangle 30"/>
            <p:cNvSpPr>
              <a:spLocks noChangeArrowheads="1"/>
            </p:cNvSpPr>
            <p:nvPr/>
          </p:nvSpPr>
          <p:spPr bwMode="auto">
            <a:xfrm>
              <a:off x="6890926" y="3454558"/>
              <a:ext cx="1302972" cy="938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a:solidFill>
                    <a:schemeClr val="bg1"/>
                  </a:solidFill>
                  <a:latin typeface="华文细黑" panose="02010600040101010101" pitchFamily="2" charset="-122"/>
                  <a:cs typeface="Arial" panose="020B0604020202020204" pitchFamily="34" charset="0"/>
                </a:rPr>
                <a:t>Please click here to modify the text for example, the text here</a:t>
              </a:r>
              <a:endParaRPr lang="en-US" altLang="zh-CN" sz="1100">
                <a:solidFill>
                  <a:schemeClr val="bg1"/>
                </a:solidFill>
                <a:latin typeface="华文细黑" panose="02010600040101010101" pitchFamily="2" charset="-122"/>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additive="base">
                                        <p:cTn id="7" dur="400" fill="hold"/>
                                        <p:tgtEl>
                                          <p:spTgt spid="66"/>
                                        </p:tgtEl>
                                        <p:attrNameLst>
                                          <p:attrName>ppt_x</p:attrName>
                                        </p:attrNameLst>
                                      </p:cBhvr>
                                      <p:tavLst>
                                        <p:tav tm="0">
                                          <p:val>
                                            <p:strVal val="#ppt_x"/>
                                          </p:val>
                                        </p:tav>
                                        <p:tav tm="100000">
                                          <p:val>
                                            <p:strVal val="#ppt_x"/>
                                          </p:val>
                                        </p:tav>
                                      </p:tavLst>
                                    </p:anim>
                                    <p:anim calcmode="lin" valueType="num">
                                      <p:cBhvr additive="base">
                                        <p:cTn id="8" dur="400" fill="hold"/>
                                        <p:tgtEl>
                                          <p:spTgt spid="66"/>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additive="base">
                                        <p:cTn id="11" dur="400" fill="hold"/>
                                        <p:tgtEl>
                                          <p:spTgt spid="70"/>
                                        </p:tgtEl>
                                        <p:attrNameLst>
                                          <p:attrName>ppt_x</p:attrName>
                                        </p:attrNameLst>
                                      </p:cBhvr>
                                      <p:tavLst>
                                        <p:tav tm="0">
                                          <p:val>
                                            <p:strVal val="#ppt_x"/>
                                          </p:val>
                                        </p:tav>
                                        <p:tav tm="100000">
                                          <p:val>
                                            <p:strVal val="#ppt_x"/>
                                          </p:val>
                                        </p:tav>
                                      </p:tavLst>
                                    </p:anim>
                                    <p:anim calcmode="lin" valueType="num">
                                      <p:cBhvr additive="base">
                                        <p:cTn id="12" dur="400" fill="hold"/>
                                        <p:tgtEl>
                                          <p:spTgt spid="70"/>
                                        </p:tgtEl>
                                        <p:attrNameLst>
                                          <p:attrName>ppt_y</p:attrName>
                                        </p:attrNameLst>
                                      </p:cBhvr>
                                      <p:tavLst>
                                        <p:tav tm="0">
                                          <p:val>
                                            <p:strVal val="1+#ppt_h/2"/>
                                          </p:val>
                                        </p:tav>
                                        <p:tav tm="100000">
                                          <p:val>
                                            <p:strVal val="#ppt_y"/>
                                          </p:val>
                                        </p:tav>
                                      </p:tavLst>
                                    </p:anim>
                                  </p:childTnLst>
                                </p:cTn>
                              </p:par>
                            </p:childTnLst>
                          </p:cTn>
                        </p:par>
                        <p:par>
                          <p:cTn id="13" fill="hold" nodeType="afterGroup">
                            <p:stCondLst>
                              <p:cond delay="400"/>
                            </p:stCondLst>
                            <p:childTnLst>
                              <p:par>
                                <p:cTn id="14" presetID="2" presetClass="entr" presetSubtype="1" fill="hold" nodeType="afterEffect">
                                  <p:stCondLst>
                                    <p:cond delay="0"/>
                                  </p:stCondLst>
                                  <p:childTnLst>
                                    <p:set>
                                      <p:cBhvr>
                                        <p:cTn id="15" dur="1" fill="hold">
                                          <p:stCondLst>
                                            <p:cond delay="0"/>
                                          </p:stCondLst>
                                        </p:cTn>
                                        <p:tgtEl>
                                          <p:spTgt spid="73"/>
                                        </p:tgtEl>
                                        <p:attrNameLst>
                                          <p:attrName>style.visibility</p:attrName>
                                        </p:attrNameLst>
                                      </p:cBhvr>
                                      <p:to>
                                        <p:strVal val="visible"/>
                                      </p:to>
                                    </p:set>
                                    <p:anim calcmode="lin" valueType="num">
                                      <p:cBhvr additive="base">
                                        <p:cTn id="16" dur="400" fill="hold"/>
                                        <p:tgtEl>
                                          <p:spTgt spid="73"/>
                                        </p:tgtEl>
                                        <p:attrNameLst>
                                          <p:attrName>ppt_x</p:attrName>
                                        </p:attrNameLst>
                                      </p:cBhvr>
                                      <p:tavLst>
                                        <p:tav tm="0">
                                          <p:val>
                                            <p:strVal val="#ppt_x"/>
                                          </p:val>
                                        </p:tav>
                                        <p:tav tm="100000">
                                          <p:val>
                                            <p:strVal val="#ppt_x"/>
                                          </p:val>
                                        </p:tav>
                                      </p:tavLst>
                                    </p:anim>
                                    <p:anim calcmode="lin" valueType="num">
                                      <p:cBhvr additive="base">
                                        <p:cTn id="17" dur="400" fill="hold"/>
                                        <p:tgtEl>
                                          <p:spTgt spid="73"/>
                                        </p:tgtEl>
                                        <p:attrNameLst>
                                          <p:attrName>ppt_y</p:attrName>
                                        </p:attrNameLst>
                                      </p:cBhvr>
                                      <p:tavLst>
                                        <p:tav tm="0">
                                          <p:val>
                                            <p:strVal val="0-#ppt_h/2"/>
                                          </p:val>
                                        </p:tav>
                                        <p:tav tm="100000">
                                          <p:val>
                                            <p:strVal val="#ppt_y"/>
                                          </p:val>
                                        </p:tav>
                                      </p:tavLst>
                                    </p:anim>
                                  </p:childTnLst>
                                </p:cTn>
                              </p:par>
                              <p:par>
                                <p:cTn id="18" presetID="2" presetClass="entr" presetSubtype="4" fill="hold" nodeType="withEffect">
                                  <p:stCondLst>
                                    <p:cond delay="0"/>
                                  </p:stCondLst>
                                  <p:childTnLst>
                                    <p:set>
                                      <p:cBhvr>
                                        <p:cTn id="19" dur="1" fill="hold">
                                          <p:stCondLst>
                                            <p:cond delay="0"/>
                                          </p:stCondLst>
                                        </p:cTn>
                                        <p:tgtEl>
                                          <p:spTgt spid="77"/>
                                        </p:tgtEl>
                                        <p:attrNameLst>
                                          <p:attrName>style.visibility</p:attrName>
                                        </p:attrNameLst>
                                      </p:cBhvr>
                                      <p:to>
                                        <p:strVal val="visible"/>
                                      </p:to>
                                    </p:set>
                                    <p:anim calcmode="lin" valueType="num">
                                      <p:cBhvr additive="base">
                                        <p:cTn id="20" dur="400" fill="hold"/>
                                        <p:tgtEl>
                                          <p:spTgt spid="77"/>
                                        </p:tgtEl>
                                        <p:attrNameLst>
                                          <p:attrName>ppt_x</p:attrName>
                                        </p:attrNameLst>
                                      </p:cBhvr>
                                      <p:tavLst>
                                        <p:tav tm="0">
                                          <p:val>
                                            <p:strVal val="#ppt_x"/>
                                          </p:val>
                                        </p:tav>
                                        <p:tav tm="100000">
                                          <p:val>
                                            <p:strVal val="#ppt_x"/>
                                          </p:val>
                                        </p:tav>
                                      </p:tavLst>
                                    </p:anim>
                                    <p:anim calcmode="lin" valueType="num">
                                      <p:cBhvr additive="base">
                                        <p:cTn id="21" dur="400" fill="hold"/>
                                        <p:tgtEl>
                                          <p:spTgt spid="77"/>
                                        </p:tgtEl>
                                        <p:attrNameLst>
                                          <p:attrName>ppt_y</p:attrName>
                                        </p:attrNameLst>
                                      </p:cBhvr>
                                      <p:tavLst>
                                        <p:tav tm="0">
                                          <p:val>
                                            <p:strVal val="1+#ppt_h/2"/>
                                          </p:val>
                                        </p:tav>
                                        <p:tav tm="100000">
                                          <p:val>
                                            <p:strVal val="#ppt_y"/>
                                          </p:val>
                                        </p:tav>
                                      </p:tavLst>
                                    </p:anim>
                                  </p:childTnLst>
                                </p:cTn>
                              </p:par>
                            </p:childTnLst>
                          </p:cTn>
                        </p:par>
                        <p:par>
                          <p:cTn id="22" fill="hold" nodeType="afterGroup">
                            <p:stCondLst>
                              <p:cond delay="800"/>
                            </p:stCondLst>
                            <p:childTnLst>
                              <p:par>
                                <p:cTn id="23" presetID="2" presetClass="entr" presetSubtype="1" fill="hold" nodeType="afterEffect">
                                  <p:stCondLst>
                                    <p:cond delay="0"/>
                                  </p:stCondLst>
                                  <p:childTnLst>
                                    <p:set>
                                      <p:cBhvr>
                                        <p:cTn id="24" dur="1" fill="hold">
                                          <p:stCondLst>
                                            <p:cond delay="0"/>
                                          </p:stCondLst>
                                        </p:cTn>
                                        <p:tgtEl>
                                          <p:spTgt spid="80"/>
                                        </p:tgtEl>
                                        <p:attrNameLst>
                                          <p:attrName>style.visibility</p:attrName>
                                        </p:attrNameLst>
                                      </p:cBhvr>
                                      <p:to>
                                        <p:strVal val="visible"/>
                                      </p:to>
                                    </p:set>
                                    <p:anim calcmode="lin" valueType="num">
                                      <p:cBhvr additive="base">
                                        <p:cTn id="25" dur="400" fill="hold"/>
                                        <p:tgtEl>
                                          <p:spTgt spid="80"/>
                                        </p:tgtEl>
                                        <p:attrNameLst>
                                          <p:attrName>ppt_x</p:attrName>
                                        </p:attrNameLst>
                                      </p:cBhvr>
                                      <p:tavLst>
                                        <p:tav tm="0">
                                          <p:val>
                                            <p:strVal val="#ppt_x"/>
                                          </p:val>
                                        </p:tav>
                                        <p:tav tm="100000">
                                          <p:val>
                                            <p:strVal val="#ppt_x"/>
                                          </p:val>
                                        </p:tav>
                                      </p:tavLst>
                                    </p:anim>
                                    <p:anim calcmode="lin" valueType="num">
                                      <p:cBhvr additive="base">
                                        <p:cTn id="26" dur="400" fill="hold"/>
                                        <p:tgtEl>
                                          <p:spTgt spid="80"/>
                                        </p:tgtEl>
                                        <p:attrNameLst>
                                          <p:attrName>ppt_y</p:attrName>
                                        </p:attrNameLst>
                                      </p:cBhvr>
                                      <p:tavLst>
                                        <p:tav tm="0">
                                          <p:val>
                                            <p:strVal val="0-#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84"/>
                                        </p:tgtEl>
                                        <p:attrNameLst>
                                          <p:attrName>style.visibility</p:attrName>
                                        </p:attrNameLst>
                                      </p:cBhvr>
                                      <p:to>
                                        <p:strVal val="visible"/>
                                      </p:to>
                                    </p:set>
                                    <p:anim calcmode="lin" valueType="num">
                                      <p:cBhvr additive="base">
                                        <p:cTn id="29" dur="400" fill="hold"/>
                                        <p:tgtEl>
                                          <p:spTgt spid="84"/>
                                        </p:tgtEl>
                                        <p:attrNameLst>
                                          <p:attrName>ppt_x</p:attrName>
                                        </p:attrNameLst>
                                      </p:cBhvr>
                                      <p:tavLst>
                                        <p:tav tm="0">
                                          <p:val>
                                            <p:strVal val="#ppt_x"/>
                                          </p:val>
                                        </p:tav>
                                        <p:tav tm="100000">
                                          <p:val>
                                            <p:strVal val="#ppt_x"/>
                                          </p:val>
                                        </p:tav>
                                      </p:tavLst>
                                    </p:anim>
                                    <p:anim calcmode="lin" valueType="num">
                                      <p:cBhvr additive="base">
                                        <p:cTn id="30" dur="400" fill="hold"/>
                                        <p:tgtEl>
                                          <p:spTgt spid="84"/>
                                        </p:tgtEl>
                                        <p:attrNameLst>
                                          <p:attrName>ppt_y</p:attrName>
                                        </p:attrNameLst>
                                      </p:cBhvr>
                                      <p:tavLst>
                                        <p:tav tm="0">
                                          <p:val>
                                            <p:strVal val="1+#ppt_h/2"/>
                                          </p:val>
                                        </p:tav>
                                        <p:tav tm="100000">
                                          <p:val>
                                            <p:strVal val="#ppt_y"/>
                                          </p:val>
                                        </p:tav>
                                      </p:tavLst>
                                    </p:anim>
                                  </p:childTnLst>
                                </p:cTn>
                              </p:par>
                            </p:childTnLst>
                          </p:cTn>
                        </p:par>
                        <p:par>
                          <p:cTn id="31" fill="hold" nodeType="afterGroup">
                            <p:stCondLst>
                              <p:cond delay="1200"/>
                            </p:stCondLst>
                            <p:childTnLst>
                              <p:par>
                                <p:cTn id="32" presetID="2" presetClass="entr" presetSubtype="1" fill="hold" nodeType="afterEffect">
                                  <p:stCondLst>
                                    <p:cond delay="0"/>
                                  </p:stCondLst>
                                  <p:childTnLst>
                                    <p:set>
                                      <p:cBhvr>
                                        <p:cTn id="33" dur="1" fill="hold">
                                          <p:stCondLst>
                                            <p:cond delay="0"/>
                                          </p:stCondLst>
                                        </p:cTn>
                                        <p:tgtEl>
                                          <p:spTgt spid="87"/>
                                        </p:tgtEl>
                                        <p:attrNameLst>
                                          <p:attrName>style.visibility</p:attrName>
                                        </p:attrNameLst>
                                      </p:cBhvr>
                                      <p:to>
                                        <p:strVal val="visible"/>
                                      </p:to>
                                    </p:set>
                                    <p:anim calcmode="lin" valueType="num">
                                      <p:cBhvr additive="base">
                                        <p:cTn id="34" dur="400" fill="hold"/>
                                        <p:tgtEl>
                                          <p:spTgt spid="87"/>
                                        </p:tgtEl>
                                        <p:attrNameLst>
                                          <p:attrName>ppt_x</p:attrName>
                                        </p:attrNameLst>
                                      </p:cBhvr>
                                      <p:tavLst>
                                        <p:tav tm="0">
                                          <p:val>
                                            <p:strVal val="#ppt_x"/>
                                          </p:val>
                                        </p:tav>
                                        <p:tav tm="100000">
                                          <p:val>
                                            <p:strVal val="#ppt_x"/>
                                          </p:val>
                                        </p:tav>
                                      </p:tavLst>
                                    </p:anim>
                                    <p:anim calcmode="lin" valueType="num">
                                      <p:cBhvr additive="base">
                                        <p:cTn id="35" dur="400" fill="hold"/>
                                        <p:tgtEl>
                                          <p:spTgt spid="87"/>
                                        </p:tgtEl>
                                        <p:attrNameLst>
                                          <p:attrName>ppt_y</p:attrName>
                                        </p:attrNameLst>
                                      </p:cBhvr>
                                      <p:tavLst>
                                        <p:tav tm="0">
                                          <p:val>
                                            <p:strVal val="0-#ppt_h/2"/>
                                          </p:val>
                                        </p:tav>
                                        <p:tav tm="100000">
                                          <p:val>
                                            <p:strVal val="#ppt_y"/>
                                          </p:val>
                                        </p:tav>
                                      </p:tavLst>
                                    </p:anim>
                                  </p:childTnLst>
                                </p:cTn>
                              </p:par>
                              <p:par>
                                <p:cTn id="36" presetID="2" presetClass="entr" presetSubtype="4" fill="hold" nodeType="withEffect">
                                  <p:stCondLst>
                                    <p:cond delay="0"/>
                                  </p:stCondLst>
                                  <p:childTnLst>
                                    <p:set>
                                      <p:cBhvr>
                                        <p:cTn id="37" dur="1" fill="hold">
                                          <p:stCondLst>
                                            <p:cond delay="0"/>
                                          </p:stCondLst>
                                        </p:cTn>
                                        <p:tgtEl>
                                          <p:spTgt spid="91"/>
                                        </p:tgtEl>
                                        <p:attrNameLst>
                                          <p:attrName>style.visibility</p:attrName>
                                        </p:attrNameLst>
                                      </p:cBhvr>
                                      <p:to>
                                        <p:strVal val="visible"/>
                                      </p:to>
                                    </p:set>
                                    <p:anim calcmode="lin" valueType="num">
                                      <p:cBhvr additive="base">
                                        <p:cTn id="38" dur="400" fill="hold"/>
                                        <p:tgtEl>
                                          <p:spTgt spid="91"/>
                                        </p:tgtEl>
                                        <p:attrNameLst>
                                          <p:attrName>ppt_x</p:attrName>
                                        </p:attrNameLst>
                                      </p:cBhvr>
                                      <p:tavLst>
                                        <p:tav tm="0">
                                          <p:val>
                                            <p:strVal val="#ppt_x"/>
                                          </p:val>
                                        </p:tav>
                                        <p:tav tm="100000">
                                          <p:val>
                                            <p:strVal val="#ppt_x"/>
                                          </p:val>
                                        </p:tav>
                                      </p:tavLst>
                                    </p:anim>
                                    <p:anim calcmode="lin" valueType="num">
                                      <p:cBhvr additive="base">
                                        <p:cTn id="39" dur="400" fill="hold"/>
                                        <p:tgtEl>
                                          <p:spTgt spid="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图片 2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51675" y="2036763"/>
            <a:ext cx="1228725" cy="123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图片 26"/>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06463" y="2060575"/>
            <a:ext cx="1235075" cy="1220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 name="图片 27"/>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370263" y="3268663"/>
            <a:ext cx="1223962" cy="1246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 name="文本框 45"/>
          <p:cNvSpPr>
            <a:spLocks noChangeArrowheads="1"/>
          </p:cNvSpPr>
          <p:nvPr/>
        </p:nvSpPr>
        <p:spPr bwMode="auto">
          <a:xfrm>
            <a:off x="485775" y="411163"/>
            <a:ext cx="22860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41" tIns="34270" rIns="68541" bIns="34270">
            <a:spAutoFit/>
          </a:bodyPr>
          <a:lstStyle/>
          <a:p>
            <a:pPr algn="ctr" eaLnBrk="1" fontAlgn="auto" hangingPunct="1">
              <a:spcBef>
                <a:spcPts val="0"/>
              </a:spcBef>
              <a:spcAft>
                <a:spcPts val="0"/>
              </a:spcAft>
              <a:defRPr/>
            </a:pPr>
            <a:r>
              <a:rPr lang="en-US" altLang="zh-CN" sz="3200" dirty="0">
                <a:solidFill>
                  <a:schemeClr val="bg1">
                    <a:lumMod val="95000"/>
                  </a:schemeClr>
                </a:solidFill>
                <a:latin typeface="+mn-ea"/>
                <a:ea typeface="+mn-ea"/>
                <a:cs typeface="Arial Unicode MS" panose="020B0604020202020204" pitchFamily="34" charset="-122"/>
                <a:sym typeface="微软雅黑" pitchFamily="34" charset="-122"/>
              </a:rPr>
              <a:t>CONTENTS</a:t>
            </a:r>
            <a:endParaRPr lang="zh-CN" altLang="en-US" sz="3200" dirty="0">
              <a:solidFill>
                <a:schemeClr val="bg1">
                  <a:lumMod val="95000"/>
                </a:schemeClr>
              </a:solidFill>
              <a:latin typeface="+mn-ea"/>
              <a:ea typeface="+mn-ea"/>
              <a:cs typeface="Arial Unicode MS" panose="020B0604020202020204" pitchFamily="34" charset="-122"/>
              <a:sym typeface="微软雅黑" pitchFamily="34" charset="-122"/>
            </a:endParaRPr>
          </a:p>
        </p:txBody>
      </p:sp>
      <p:grpSp>
        <p:nvGrpSpPr>
          <p:cNvPr id="2" name="组合 1"/>
          <p:cNvGrpSpPr>
            <a:grpSpLocks/>
          </p:cNvGrpSpPr>
          <p:nvPr/>
        </p:nvGrpSpPr>
        <p:grpSpPr bwMode="auto">
          <a:xfrm>
            <a:off x="2141538" y="2041525"/>
            <a:ext cx="1227137" cy="1227138"/>
            <a:chOff x="3169166" y="2457450"/>
            <a:chExt cx="1638221" cy="1638300"/>
          </a:xfrm>
        </p:grpSpPr>
        <p:sp>
          <p:nvSpPr>
            <p:cNvPr id="33" name="矩形 4"/>
            <p:cNvSpPr>
              <a:spLocks noChangeArrowheads="1"/>
            </p:cNvSpPr>
            <p:nvPr/>
          </p:nvSpPr>
          <p:spPr bwMode="auto">
            <a:xfrm>
              <a:off x="3169166" y="2457450"/>
              <a:ext cx="1638221" cy="1638300"/>
            </a:xfrm>
            <a:prstGeom prst="rect">
              <a:avLst/>
            </a:prstGeom>
            <a:solidFill>
              <a:schemeClr val="bg1">
                <a:alpha val="20000"/>
              </a:schemeClr>
            </a:solidFill>
            <a:ln>
              <a:noFill/>
            </a:ln>
          </p:spPr>
          <p:txBody>
            <a:bodyPr anchor="ctr"/>
            <a:lstStyle/>
            <a:p>
              <a:pPr algn="ctr" eaLnBrk="1" fontAlgn="auto" hangingPunct="1">
                <a:spcBef>
                  <a:spcPts val="0"/>
                </a:spcBef>
                <a:spcAft>
                  <a:spcPts val="0"/>
                </a:spcAft>
                <a:defRPr/>
              </a:pPr>
              <a:endParaRPr lang="zh-CN" altLang="zh-CN" sz="1349" dirty="0">
                <a:solidFill>
                  <a:schemeClr val="bg1">
                    <a:lumMod val="95000"/>
                  </a:schemeClr>
                </a:solidFill>
                <a:latin typeface="华文细黑" panose="02010600040101010101" pitchFamily="2" charset="-122"/>
                <a:ea typeface="+mn-ea"/>
                <a:sym typeface="宋体" pitchFamily="2" charset="-122"/>
              </a:endParaRPr>
            </a:p>
          </p:txBody>
        </p:sp>
        <p:sp>
          <p:nvSpPr>
            <p:cNvPr id="57" name="文本框 42"/>
            <p:cNvSpPr>
              <a:spLocks noChangeArrowheads="1"/>
            </p:cNvSpPr>
            <p:nvPr/>
          </p:nvSpPr>
          <p:spPr bwMode="auto">
            <a:xfrm>
              <a:off x="3362022" y="3635839"/>
              <a:ext cx="1369070" cy="383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274" dirty="0">
                  <a:solidFill>
                    <a:schemeClr val="bg1">
                      <a:lumMod val="95000"/>
                    </a:schemeClr>
                  </a:solidFill>
                  <a:latin typeface="华文细黑" panose="02010600040101010101" pitchFamily="2" charset="-122"/>
                  <a:sym typeface="微软雅黑" pitchFamily="34" charset="-122"/>
                </a:rPr>
                <a:t>Your Text</a:t>
              </a:r>
              <a:endParaRPr lang="zh-CN" altLang="en-US" sz="1274" dirty="0">
                <a:solidFill>
                  <a:schemeClr val="bg1">
                    <a:lumMod val="95000"/>
                  </a:schemeClr>
                </a:solidFill>
                <a:latin typeface="华文细黑" panose="02010600040101010101" pitchFamily="2" charset="-122"/>
                <a:sym typeface="微软雅黑" pitchFamily="34" charset="-122"/>
              </a:endParaRPr>
            </a:p>
          </p:txBody>
        </p:sp>
        <p:grpSp>
          <p:nvGrpSpPr>
            <p:cNvPr id="65" name="组合 64"/>
            <p:cNvGrpSpPr>
              <a:grpSpLocks noChangeAspect="1"/>
            </p:cNvGrpSpPr>
            <p:nvPr/>
          </p:nvGrpSpPr>
          <p:grpSpPr>
            <a:xfrm>
              <a:off x="3694246" y="2804636"/>
              <a:ext cx="648000" cy="624651"/>
              <a:chOff x="7019925" y="5499100"/>
              <a:chExt cx="312738" cy="301626"/>
            </a:xfrm>
            <a:solidFill>
              <a:schemeClr val="bg1"/>
            </a:solidFill>
          </p:grpSpPr>
          <p:sp>
            <p:nvSpPr>
              <p:cNvPr id="66" name="Freeform 252"/>
              <p:cNvSpPr>
                <a:spLocks/>
              </p:cNvSpPr>
              <p:nvPr/>
            </p:nvSpPr>
            <p:spPr bwMode="auto">
              <a:xfrm>
                <a:off x="7069138" y="5567363"/>
                <a:ext cx="214313" cy="233363"/>
              </a:xfrm>
              <a:custGeom>
                <a:avLst/>
                <a:gdLst>
                  <a:gd name="T0" fmla="*/ 0 w 57"/>
                  <a:gd name="T1" fmla="*/ 26 h 62"/>
                  <a:gd name="T2" fmla="*/ 0 w 57"/>
                  <a:gd name="T3" fmla="*/ 59 h 62"/>
                  <a:gd name="T4" fmla="*/ 2 w 57"/>
                  <a:gd name="T5" fmla="*/ 62 h 62"/>
                  <a:gd name="T6" fmla="*/ 4 w 57"/>
                  <a:gd name="T7" fmla="*/ 62 h 62"/>
                  <a:gd name="T8" fmla="*/ 19 w 57"/>
                  <a:gd name="T9" fmla="*/ 62 h 62"/>
                  <a:gd name="T10" fmla="*/ 21 w 57"/>
                  <a:gd name="T11" fmla="*/ 62 h 62"/>
                  <a:gd name="T12" fmla="*/ 21 w 57"/>
                  <a:gd name="T13" fmla="*/ 61 h 62"/>
                  <a:gd name="T14" fmla="*/ 21 w 57"/>
                  <a:gd name="T15" fmla="*/ 45 h 62"/>
                  <a:gd name="T16" fmla="*/ 36 w 57"/>
                  <a:gd name="T17" fmla="*/ 45 h 62"/>
                  <a:gd name="T18" fmla="*/ 36 w 57"/>
                  <a:gd name="T19" fmla="*/ 61 h 62"/>
                  <a:gd name="T20" fmla="*/ 37 w 57"/>
                  <a:gd name="T21" fmla="*/ 62 h 62"/>
                  <a:gd name="T22" fmla="*/ 38 w 57"/>
                  <a:gd name="T23" fmla="*/ 62 h 62"/>
                  <a:gd name="T24" fmla="*/ 53 w 57"/>
                  <a:gd name="T25" fmla="*/ 62 h 62"/>
                  <a:gd name="T26" fmla="*/ 56 w 57"/>
                  <a:gd name="T27" fmla="*/ 62 h 62"/>
                  <a:gd name="T28" fmla="*/ 57 w 57"/>
                  <a:gd name="T29" fmla="*/ 59 h 62"/>
                  <a:gd name="T30" fmla="*/ 57 w 57"/>
                  <a:gd name="T31" fmla="*/ 26 h 62"/>
                  <a:gd name="T32" fmla="*/ 29 w 57"/>
                  <a:gd name="T33" fmla="*/ 0 h 62"/>
                  <a:gd name="T34" fmla="*/ 0 w 57"/>
                  <a:gd name="T35"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62">
                    <a:moveTo>
                      <a:pt x="0" y="26"/>
                    </a:moveTo>
                    <a:cubicBezTo>
                      <a:pt x="0" y="59"/>
                      <a:pt x="0" y="59"/>
                      <a:pt x="0" y="59"/>
                    </a:cubicBezTo>
                    <a:cubicBezTo>
                      <a:pt x="0" y="61"/>
                      <a:pt x="1" y="62"/>
                      <a:pt x="2" y="62"/>
                    </a:cubicBezTo>
                    <a:cubicBezTo>
                      <a:pt x="3" y="62"/>
                      <a:pt x="3" y="62"/>
                      <a:pt x="4" y="62"/>
                    </a:cubicBezTo>
                    <a:cubicBezTo>
                      <a:pt x="19" y="62"/>
                      <a:pt x="19" y="62"/>
                      <a:pt x="19" y="62"/>
                    </a:cubicBezTo>
                    <a:cubicBezTo>
                      <a:pt x="20" y="62"/>
                      <a:pt x="20" y="62"/>
                      <a:pt x="21" y="62"/>
                    </a:cubicBezTo>
                    <a:cubicBezTo>
                      <a:pt x="21" y="62"/>
                      <a:pt x="21" y="61"/>
                      <a:pt x="21" y="61"/>
                    </a:cubicBezTo>
                    <a:cubicBezTo>
                      <a:pt x="21" y="45"/>
                      <a:pt x="21" y="45"/>
                      <a:pt x="21" y="45"/>
                    </a:cubicBezTo>
                    <a:cubicBezTo>
                      <a:pt x="36" y="45"/>
                      <a:pt x="36" y="45"/>
                      <a:pt x="36" y="45"/>
                    </a:cubicBezTo>
                    <a:cubicBezTo>
                      <a:pt x="36" y="61"/>
                      <a:pt x="36" y="61"/>
                      <a:pt x="36" y="61"/>
                    </a:cubicBezTo>
                    <a:cubicBezTo>
                      <a:pt x="36" y="61"/>
                      <a:pt x="37" y="62"/>
                      <a:pt x="37" y="62"/>
                    </a:cubicBezTo>
                    <a:cubicBezTo>
                      <a:pt x="37" y="62"/>
                      <a:pt x="38" y="62"/>
                      <a:pt x="38" y="62"/>
                    </a:cubicBezTo>
                    <a:cubicBezTo>
                      <a:pt x="53" y="62"/>
                      <a:pt x="53" y="62"/>
                      <a:pt x="53" y="62"/>
                    </a:cubicBezTo>
                    <a:cubicBezTo>
                      <a:pt x="54" y="62"/>
                      <a:pt x="55" y="62"/>
                      <a:pt x="56" y="62"/>
                    </a:cubicBezTo>
                    <a:cubicBezTo>
                      <a:pt x="56" y="62"/>
                      <a:pt x="57" y="61"/>
                      <a:pt x="57" y="59"/>
                    </a:cubicBezTo>
                    <a:cubicBezTo>
                      <a:pt x="57" y="26"/>
                      <a:pt x="57" y="26"/>
                      <a:pt x="57" y="26"/>
                    </a:cubicBezTo>
                    <a:cubicBezTo>
                      <a:pt x="29" y="0"/>
                      <a:pt x="29" y="0"/>
                      <a:pt x="29" y="0"/>
                    </a:cubicBezTo>
                    <a:lnTo>
                      <a:pt x="0" y="26"/>
                    </a:lnTo>
                    <a:close/>
                  </a:path>
                </a:pathLst>
              </a:custGeom>
              <a:grpFill/>
              <a:ln>
                <a:noFill/>
              </a:ln>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49" dirty="0">
                  <a:solidFill>
                    <a:schemeClr val="bg1">
                      <a:lumMod val="95000"/>
                    </a:schemeClr>
                  </a:solidFill>
                </a:endParaRPr>
              </a:p>
            </p:txBody>
          </p:sp>
          <p:sp>
            <p:nvSpPr>
              <p:cNvPr id="67" name="Freeform 253"/>
              <p:cNvSpPr>
                <a:spLocks/>
              </p:cNvSpPr>
              <p:nvPr/>
            </p:nvSpPr>
            <p:spPr bwMode="auto">
              <a:xfrm>
                <a:off x="7019925" y="5499100"/>
                <a:ext cx="312738" cy="169863"/>
              </a:xfrm>
              <a:custGeom>
                <a:avLst/>
                <a:gdLst>
                  <a:gd name="T0" fmla="*/ 81 w 83"/>
                  <a:gd name="T1" fmla="*/ 35 h 45"/>
                  <a:gd name="T2" fmla="*/ 68 w 83"/>
                  <a:gd name="T3" fmla="*/ 23 h 45"/>
                  <a:gd name="T4" fmla="*/ 68 w 83"/>
                  <a:gd name="T5" fmla="*/ 4 h 45"/>
                  <a:gd name="T6" fmla="*/ 66 w 83"/>
                  <a:gd name="T7" fmla="*/ 2 h 45"/>
                  <a:gd name="T8" fmla="*/ 61 w 83"/>
                  <a:gd name="T9" fmla="*/ 2 h 45"/>
                  <a:gd name="T10" fmla="*/ 59 w 83"/>
                  <a:gd name="T11" fmla="*/ 4 h 45"/>
                  <a:gd name="T12" fmla="*/ 59 w 83"/>
                  <a:gd name="T13" fmla="*/ 15 h 45"/>
                  <a:gd name="T14" fmla="*/ 45 w 83"/>
                  <a:gd name="T15" fmla="*/ 2 h 45"/>
                  <a:gd name="T16" fmla="*/ 38 w 83"/>
                  <a:gd name="T17" fmla="*/ 2 h 45"/>
                  <a:gd name="T18" fmla="*/ 2 w 83"/>
                  <a:gd name="T19" fmla="*/ 35 h 45"/>
                  <a:gd name="T20" fmla="*/ 2 w 83"/>
                  <a:gd name="T21" fmla="*/ 43 h 45"/>
                  <a:gd name="T22" fmla="*/ 6 w 83"/>
                  <a:gd name="T23" fmla="*/ 44 h 45"/>
                  <a:gd name="T24" fmla="*/ 10 w 83"/>
                  <a:gd name="T25" fmla="*/ 43 h 45"/>
                  <a:gd name="T26" fmla="*/ 42 w 83"/>
                  <a:gd name="T27" fmla="*/ 13 h 45"/>
                  <a:gd name="T28" fmla="*/ 74 w 83"/>
                  <a:gd name="T29" fmla="*/ 43 h 45"/>
                  <a:gd name="T30" fmla="*/ 81 w 83"/>
                  <a:gd name="T31" fmla="*/ 43 h 45"/>
                  <a:gd name="T32" fmla="*/ 81 w 83"/>
                  <a:gd name="T33"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45">
                    <a:moveTo>
                      <a:pt x="81" y="35"/>
                    </a:moveTo>
                    <a:cubicBezTo>
                      <a:pt x="68" y="23"/>
                      <a:pt x="68" y="23"/>
                      <a:pt x="68" y="23"/>
                    </a:cubicBezTo>
                    <a:cubicBezTo>
                      <a:pt x="68" y="4"/>
                      <a:pt x="68" y="4"/>
                      <a:pt x="68" y="4"/>
                    </a:cubicBezTo>
                    <a:cubicBezTo>
                      <a:pt x="68" y="3"/>
                      <a:pt x="67" y="2"/>
                      <a:pt x="66" y="2"/>
                    </a:cubicBezTo>
                    <a:cubicBezTo>
                      <a:pt x="61" y="2"/>
                      <a:pt x="61" y="2"/>
                      <a:pt x="61" y="2"/>
                    </a:cubicBezTo>
                    <a:cubicBezTo>
                      <a:pt x="60" y="2"/>
                      <a:pt x="59" y="3"/>
                      <a:pt x="59" y="4"/>
                    </a:cubicBezTo>
                    <a:cubicBezTo>
                      <a:pt x="59" y="15"/>
                      <a:pt x="59" y="15"/>
                      <a:pt x="59" y="15"/>
                    </a:cubicBezTo>
                    <a:cubicBezTo>
                      <a:pt x="45" y="2"/>
                      <a:pt x="45" y="2"/>
                      <a:pt x="45" y="2"/>
                    </a:cubicBezTo>
                    <a:cubicBezTo>
                      <a:pt x="43" y="0"/>
                      <a:pt x="40" y="0"/>
                      <a:pt x="38" y="2"/>
                    </a:cubicBezTo>
                    <a:cubicBezTo>
                      <a:pt x="2" y="35"/>
                      <a:pt x="2" y="35"/>
                      <a:pt x="2" y="35"/>
                    </a:cubicBezTo>
                    <a:cubicBezTo>
                      <a:pt x="0" y="37"/>
                      <a:pt x="0" y="40"/>
                      <a:pt x="2" y="43"/>
                    </a:cubicBezTo>
                    <a:cubicBezTo>
                      <a:pt x="3" y="44"/>
                      <a:pt x="5" y="44"/>
                      <a:pt x="6" y="44"/>
                    </a:cubicBezTo>
                    <a:cubicBezTo>
                      <a:pt x="7" y="44"/>
                      <a:pt x="9" y="44"/>
                      <a:pt x="10" y="43"/>
                    </a:cubicBezTo>
                    <a:cubicBezTo>
                      <a:pt x="42" y="13"/>
                      <a:pt x="42" y="13"/>
                      <a:pt x="42" y="13"/>
                    </a:cubicBezTo>
                    <a:cubicBezTo>
                      <a:pt x="74" y="43"/>
                      <a:pt x="74" y="43"/>
                      <a:pt x="74" y="43"/>
                    </a:cubicBezTo>
                    <a:cubicBezTo>
                      <a:pt x="76" y="45"/>
                      <a:pt x="80" y="45"/>
                      <a:pt x="81" y="43"/>
                    </a:cubicBezTo>
                    <a:cubicBezTo>
                      <a:pt x="83" y="40"/>
                      <a:pt x="83" y="37"/>
                      <a:pt x="81" y="35"/>
                    </a:cubicBezTo>
                    <a:close/>
                  </a:path>
                </a:pathLst>
              </a:custGeom>
              <a:grpFill/>
              <a:ln>
                <a:noFill/>
              </a:ln>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49" dirty="0">
                  <a:solidFill>
                    <a:schemeClr val="bg1">
                      <a:lumMod val="95000"/>
                    </a:schemeClr>
                  </a:solidFill>
                </a:endParaRPr>
              </a:p>
            </p:txBody>
          </p:sp>
        </p:grpSp>
      </p:grpSp>
      <p:grpSp>
        <p:nvGrpSpPr>
          <p:cNvPr id="3" name="组合 2"/>
          <p:cNvGrpSpPr>
            <a:grpSpLocks/>
          </p:cNvGrpSpPr>
          <p:nvPr/>
        </p:nvGrpSpPr>
        <p:grpSpPr bwMode="auto">
          <a:xfrm>
            <a:off x="3368675" y="2041525"/>
            <a:ext cx="1228725" cy="1227138"/>
            <a:chOff x="4806792" y="2457450"/>
            <a:chExt cx="1638221" cy="1638300"/>
          </a:xfrm>
        </p:grpSpPr>
        <p:sp>
          <p:nvSpPr>
            <p:cNvPr id="34" name="矩形 5"/>
            <p:cNvSpPr>
              <a:spLocks noChangeArrowheads="1"/>
            </p:cNvSpPr>
            <p:nvPr/>
          </p:nvSpPr>
          <p:spPr bwMode="auto">
            <a:xfrm>
              <a:off x="4806792" y="2457450"/>
              <a:ext cx="1638221" cy="1638300"/>
            </a:xfrm>
            <a:prstGeom prst="rect">
              <a:avLst/>
            </a:prstGeom>
            <a:solidFill>
              <a:schemeClr val="bg1">
                <a:alpha val="30000"/>
              </a:schemeClr>
            </a:solidFill>
            <a:ln>
              <a:noFill/>
            </a:ln>
          </p:spPr>
          <p:txBody>
            <a:bodyPr anchor="ctr"/>
            <a:lstStyle/>
            <a:p>
              <a:pPr algn="ctr" eaLnBrk="1" fontAlgn="auto" hangingPunct="1">
                <a:spcBef>
                  <a:spcPts val="0"/>
                </a:spcBef>
                <a:spcAft>
                  <a:spcPts val="0"/>
                </a:spcAft>
                <a:defRPr/>
              </a:pPr>
              <a:endParaRPr lang="zh-CN" altLang="zh-CN" sz="1349" dirty="0">
                <a:solidFill>
                  <a:schemeClr val="bg1">
                    <a:lumMod val="95000"/>
                  </a:schemeClr>
                </a:solidFill>
                <a:latin typeface="华文细黑" panose="02010600040101010101" pitchFamily="2" charset="-122"/>
                <a:ea typeface="+mn-ea"/>
                <a:sym typeface="宋体" pitchFamily="2" charset="-122"/>
              </a:endParaRPr>
            </a:p>
          </p:txBody>
        </p:sp>
        <p:sp>
          <p:nvSpPr>
            <p:cNvPr id="68" name="Freeform 8"/>
            <p:cNvSpPr>
              <a:spLocks noEditPoints="1"/>
            </p:cNvSpPr>
            <p:nvPr/>
          </p:nvSpPr>
          <p:spPr bwMode="auto">
            <a:xfrm>
              <a:off x="5208939" y="2749928"/>
              <a:ext cx="776780" cy="680329"/>
            </a:xfrm>
            <a:custGeom>
              <a:avLst/>
              <a:gdLst>
                <a:gd name="T0" fmla="*/ 92 w 137"/>
                <a:gd name="T1" fmla="*/ 69 h 120"/>
                <a:gd name="T2" fmla="*/ 76 w 137"/>
                <a:gd name="T3" fmla="*/ 52 h 120"/>
                <a:gd name="T4" fmla="*/ 75 w 137"/>
                <a:gd name="T5" fmla="*/ 38 h 120"/>
                <a:gd name="T6" fmla="*/ 69 w 137"/>
                <a:gd name="T7" fmla="*/ 44 h 120"/>
                <a:gd name="T8" fmla="*/ 52 w 137"/>
                <a:gd name="T9" fmla="*/ 28 h 120"/>
                <a:gd name="T10" fmla="*/ 41 w 137"/>
                <a:gd name="T11" fmla="*/ 37 h 120"/>
                <a:gd name="T12" fmla="*/ 18 w 137"/>
                <a:gd name="T13" fmla="*/ 38 h 120"/>
                <a:gd name="T14" fmla="*/ 16 w 137"/>
                <a:gd name="T15" fmla="*/ 52 h 120"/>
                <a:gd name="T16" fmla="*/ 0 w 137"/>
                <a:gd name="T17" fmla="*/ 69 h 120"/>
                <a:gd name="T18" fmla="*/ 9 w 137"/>
                <a:gd name="T19" fmla="*/ 80 h 120"/>
                <a:gd name="T20" fmla="*/ 10 w 137"/>
                <a:gd name="T21" fmla="*/ 103 h 120"/>
                <a:gd name="T22" fmla="*/ 24 w 137"/>
                <a:gd name="T23" fmla="*/ 104 h 120"/>
                <a:gd name="T24" fmla="*/ 41 w 137"/>
                <a:gd name="T25" fmla="*/ 120 h 120"/>
                <a:gd name="T26" fmla="*/ 52 w 137"/>
                <a:gd name="T27" fmla="*/ 111 h 120"/>
                <a:gd name="T28" fmla="*/ 72 w 137"/>
                <a:gd name="T29" fmla="*/ 107 h 120"/>
                <a:gd name="T30" fmla="*/ 83 w 137"/>
                <a:gd name="T31" fmla="*/ 103 h 120"/>
                <a:gd name="T32" fmla="*/ 83 w 137"/>
                <a:gd name="T33" fmla="*/ 80 h 120"/>
                <a:gd name="T34" fmla="*/ 72 w 137"/>
                <a:gd name="T35" fmla="*/ 84 h 120"/>
                <a:gd name="T36" fmla="*/ 46 w 137"/>
                <a:gd name="T37" fmla="*/ 101 h 120"/>
                <a:gd name="T38" fmla="*/ 46 w 137"/>
                <a:gd name="T39" fmla="*/ 47 h 120"/>
                <a:gd name="T40" fmla="*/ 73 w 137"/>
                <a:gd name="T41" fmla="*/ 74 h 120"/>
                <a:gd name="T42" fmla="*/ 129 w 137"/>
                <a:gd name="T43" fmla="*/ 77 h 120"/>
                <a:gd name="T44" fmla="*/ 137 w 137"/>
                <a:gd name="T45" fmla="*/ 85 h 120"/>
                <a:gd name="T46" fmla="*/ 133 w 137"/>
                <a:gd name="T47" fmla="*/ 91 h 120"/>
                <a:gd name="T48" fmla="*/ 132 w 137"/>
                <a:gd name="T49" fmla="*/ 102 h 120"/>
                <a:gd name="T50" fmla="*/ 125 w 137"/>
                <a:gd name="T51" fmla="*/ 103 h 120"/>
                <a:gd name="T52" fmla="*/ 117 w 137"/>
                <a:gd name="T53" fmla="*/ 111 h 120"/>
                <a:gd name="T54" fmla="*/ 111 w 137"/>
                <a:gd name="T55" fmla="*/ 107 h 120"/>
                <a:gd name="T56" fmla="*/ 100 w 137"/>
                <a:gd name="T57" fmla="*/ 106 h 120"/>
                <a:gd name="T58" fmla="*/ 99 w 137"/>
                <a:gd name="T59" fmla="*/ 99 h 120"/>
                <a:gd name="T60" fmla="*/ 91 w 137"/>
                <a:gd name="T61" fmla="*/ 91 h 120"/>
                <a:gd name="T62" fmla="*/ 96 w 137"/>
                <a:gd name="T63" fmla="*/ 85 h 120"/>
                <a:gd name="T64" fmla="*/ 96 w 137"/>
                <a:gd name="T65" fmla="*/ 74 h 120"/>
                <a:gd name="T66" fmla="*/ 103 w 137"/>
                <a:gd name="T67" fmla="*/ 73 h 120"/>
                <a:gd name="T68" fmla="*/ 111 w 137"/>
                <a:gd name="T69" fmla="*/ 65 h 120"/>
                <a:gd name="T70" fmla="*/ 117 w 137"/>
                <a:gd name="T71" fmla="*/ 70 h 120"/>
                <a:gd name="T72" fmla="*/ 128 w 137"/>
                <a:gd name="T73" fmla="*/ 70 h 120"/>
                <a:gd name="T74" fmla="*/ 129 w 137"/>
                <a:gd name="T75" fmla="*/ 77 h 120"/>
                <a:gd name="T76" fmla="*/ 128 w 137"/>
                <a:gd name="T77" fmla="*/ 88 h 120"/>
                <a:gd name="T78" fmla="*/ 101 w 137"/>
                <a:gd name="T79" fmla="*/ 88 h 120"/>
                <a:gd name="T80" fmla="*/ 114 w 137"/>
                <a:gd name="T81" fmla="*/ 102 h 120"/>
                <a:gd name="T82" fmla="*/ 137 w 137"/>
                <a:gd name="T83" fmla="*/ 27 h 120"/>
                <a:gd name="T84" fmla="*/ 131 w 137"/>
                <a:gd name="T85" fmla="*/ 34 h 120"/>
                <a:gd name="T86" fmla="*/ 131 w 137"/>
                <a:gd name="T87" fmla="*/ 50 h 120"/>
                <a:gd name="T88" fmla="*/ 122 w 137"/>
                <a:gd name="T89" fmla="*/ 51 h 120"/>
                <a:gd name="T90" fmla="*/ 111 w 137"/>
                <a:gd name="T91" fmla="*/ 61 h 120"/>
                <a:gd name="T92" fmla="*/ 103 w 137"/>
                <a:gd name="T93" fmla="*/ 55 h 120"/>
                <a:gd name="T94" fmla="*/ 88 w 137"/>
                <a:gd name="T95" fmla="*/ 55 h 120"/>
                <a:gd name="T96" fmla="*/ 87 w 137"/>
                <a:gd name="T97" fmla="*/ 46 h 120"/>
                <a:gd name="T98" fmla="*/ 76 w 137"/>
                <a:gd name="T99" fmla="*/ 34 h 120"/>
                <a:gd name="T100" fmla="*/ 82 w 137"/>
                <a:gd name="T101" fmla="*/ 27 h 120"/>
                <a:gd name="T102" fmla="*/ 83 w 137"/>
                <a:gd name="T103" fmla="*/ 12 h 120"/>
                <a:gd name="T104" fmla="*/ 92 w 137"/>
                <a:gd name="T105" fmla="*/ 11 h 120"/>
                <a:gd name="T106" fmla="*/ 103 w 137"/>
                <a:gd name="T107" fmla="*/ 0 h 120"/>
                <a:gd name="T108" fmla="*/ 110 w 137"/>
                <a:gd name="T109" fmla="*/ 6 h 120"/>
                <a:gd name="T110" fmla="*/ 126 w 137"/>
                <a:gd name="T111" fmla="*/ 7 h 120"/>
                <a:gd name="T112" fmla="*/ 127 w 137"/>
                <a:gd name="T113" fmla="*/ 16 h 120"/>
                <a:gd name="T114" fmla="*/ 107 w 137"/>
                <a:gd name="T115" fmla="*/ 49 h 120"/>
                <a:gd name="T116" fmla="*/ 89 w 137"/>
                <a:gd name="T117" fmla="*/ 31 h 120"/>
                <a:gd name="T118" fmla="*/ 125 w 137"/>
                <a:gd name="T119" fmla="*/ 3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20">
                  <a:moveTo>
                    <a:pt x="92" y="80"/>
                  </a:moveTo>
                  <a:cubicBezTo>
                    <a:pt x="92" y="69"/>
                    <a:pt x="92" y="69"/>
                    <a:pt x="92" y="69"/>
                  </a:cubicBezTo>
                  <a:cubicBezTo>
                    <a:pt x="83" y="69"/>
                    <a:pt x="83" y="69"/>
                    <a:pt x="83" y="69"/>
                  </a:cubicBezTo>
                  <a:cubicBezTo>
                    <a:pt x="82" y="62"/>
                    <a:pt x="80" y="57"/>
                    <a:pt x="76" y="52"/>
                  </a:cubicBezTo>
                  <a:cubicBezTo>
                    <a:pt x="83" y="45"/>
                    <a:pt x="83" y="45"/>
                    <a:pt x="83" y="45"/>
                  </a:cubicBezTo>
                  <a:cubicBezTo>
                    <a:pt x="75" y="38"/>
                    <a:pt x="75" y="38"/>
                    <a:pt x="75" y="38"/>
                  </a:cubicBezTo>
                  <a:cubicBezTo>
                    <a:pt x="72" y="41"/>
                    <a:pt x="72" y="41"/>
                    <a:pt x="72" y="41"/>
                  </a:cubicBezTo>
                  <a:cubicBezTo>
                    <a:pt x="69" y="44"/>
                    <a:pt x="69" y="44"/>
                    <a:pt x="69" y="44"/>
                  </a:cubicBezTo>
                  <a:cubicBezTo>
                    <a:pt x="64" y="40"/>
                    <a:pt x="58" y="38"/>
                    <a:pt x="52" y="37"/>
                  </a:cubicBezTo>
                  <a:cubicBezTo>
                    <a:pt x="52" y="28"/>
                    <a:pt x="52" y="28"/>
                    <a:pt x="52" y="28"/>
                  </a:cubicBezTo>
                  <a:cubicBezTo>
                    <a:pt x="41" y="28"/>
                    <a:pt x="41" y="28"/>
                    <a:pt x="41" y="28"/>
                  </a:cubicBezTo>
                  <a:cubicBezTo>
                    <a:pt x="41" y="37"/>
                    <a:pt x="41" y="37"/>
                    <a:pt x="41" y="37"/>
                  </a:cubicBezTo>
                  <a:cubicBezTo>
                    <a:pt x="35" y="38"/>
                    <a:pt x="29" y="40"/>
                    <a:pt x="24" y="44"/>
                  </a:cubicBezTo>
                  <a:cubicBezTo>
                    <a:pt x="18" y="38"/>
                    <a:pt x="18" y="38"/>
                    <a:pt x="18" y="38"/>
                  </a:cubicBezTo>
                  <a:cubicBezTo>
                    <a:pt x="10" y="46"/>
                    <a:pt x="10" y="46"/>
                    <a:pt x="10" y="46"/>
                  </a:cubicBezTo>
                  <a:cubicBezTo>
                    <a:pt x="16" y="52"/>
                    <a:pt x="16" y="52"/>
                    <a:pt x="16" y="52"/>
                  </a:cubicBezTo>
                  <a:cubicBezTo>
                    <a:pt x="13" y="57"/>
                    <a:pt x="10" y="63"/>
                    <a:pt x="9" y="69"/>
                  </a:cubicBezTo>
                  <a:cubicBezTo>
                    <a:pt x="0" y="69"/>
                    <a:pt x="0" y="69"/>
                    <a:pt x="0" y="69"/>
                  </a:cubicBezTo>
                  <a:cubicBezTo>
                    <a:pt x="0" y="80"/>
                    <a:pt x="0" y="80"/>
                    <a:pt x="0" y="80"/>
                  </a:cubicBezTo>
                  <a:cubicBezTo>
                    <a:pt x="9" y="80"/>
                    <a:pt x="9" y="80"/>
                    <a:pt x="9" y="80"/>
                  </a:cubicBezTo>
                  <a:cubicBezTo>
                    <a:pt x="10" y="86"/>
                    <a:pt x="13" y="92"/>
                    <a:pt x="16" y="97"/>
                  </a:cubicBezTo>
                  <a:cubicBezTo>
                    <a:pt x="10" y="103"/>
                    <a:pt x="10" y="103"/>
                    <a:pt x="10" y="103"/>
                  </a:cubicBezTo>
                  <a:cubicBezTo>
                    <a:pt x="18" y="111"/>
                    <a:pt x="18" y="111"/>
                    <a:pt x="18" y="111"/>
                  </a:cubicBezTo>
                  <a:cubicBezTo>
                    <a:pt x="24" y="104"/>
                    <a:pt x="24" y="104"/>
                    <a:pt x="24" y="104"/>
                  </a:cubicBezTo>
                  <a:cubicBezTo>
                    <a:pt x="29" y="108"/>
                    <a:pt x="35" y="110"/>
                    <a:pt x="41" y="111"/>
                  </a:cubicBezTo>
                  <a:cubicBezTo>
                    <a:pt x="41" y="120"/>
                    <a:pt x="41" y="120"/>
                    <a:pt x="41" y="120"/>
                  </a:cubicBezTo>
                  <a:cubicBezTo>
                    <a:pt x="52" y="120"/>
                    <a:pt x="52" y="120"/>
                    <a:pt x="52" y="120"/>
                  </a:cubicBezTo>
                  <a:cubicBezTo>
                    <a:pt x="52" y="111"/>
                    <a:pt x="52" y="111"/>
                    <a:pt x="52" y="111"/>
                  </a:cubicBezTo>
                  <a:cubicBezTo>
                    <a:pt x="58" y="110"/>
                    <a:pt x="64" y="108"/>
                    <a:pt x="69" y="104"/>
                  </a:cubicBezTo>
                  <a:cubicBezTo>
                    <a:pt x="72" y="107"/>
                    <a:pt x="72" y="107"/>
                    <a:pt x="72" y="107"/>
                  </a:cubicBezTo>
                  <a:cubicBezTo>
                    <a:pt x="75" y="111"/>
                    <a:pt x="75" y="111"/>
                    <a:pt x="75" y="111"/>
                  </a:cubicBezTo>
                  <a:cubicBezTo>
                    <a:pt x="83" y="103"/>
                    <a:pt x="83" y="103"/>
                    <a:pt x="83" y="103"/>
                  </a:cubicBezTo>
                  <a:cubicBezTo>
                    <a:pt x="77" y="96"/>
                    <a:pt x="77" y="96"/>
                    <a:pt x="77" y="96"/>
                  </a:cubicBezTo>
                  <a:cubicBezTo>
                    <a:pt x="80" y="91"/>
                    <a:pt x="83" y="86"/>
                    <a:pt x="83" y="80"/>
                  </a:cubicBezTo>
                  <a:cubicBezTo>
                    <a:pt x="92" y="80"/>
                    <a:pt x="92" y="80"/>
                    <a:pt x="92" y="80"/>
                  </a:cubicBezTo>
                  <a:close/>
                  <a:moveTo>
                    <a:pt x="72" y="84"/>
                  </a:moveTo>
                  <a:cubicBezTo>
                    <a:pt x="72" y="84"/>
                    <a:pt x="72" y="84"/>
                    <a:pt x="72" y="84"/>
                  </a:cubicBezTo>
                  <a:cubicBezTo>
                    <a:pt x="68" y="94"/>
                    <a:pt x="58" y="101"/>
                    <a:pt x="46" y="101"/>
                  </a:cubicBezTo>
                  <a:cubicBezTo>
                    <a:pt x="31" y="101"/>
                    <a:pt x="19" y="89"/>
                    <a:pt x="19" y="74"/>
                  </a:cubicBezTo>
                  <a:cubicBezTo>
                    <a:pt x="19" y="59"/>
                    <a:pt x="31" y="47"/>
                    <a:pt x="46" y="47"/>
                  </a:cubicBezTo>
                  <a:cubicBezTo>
                    <a:pt x="58" y="47"/>
                    <a:pt x="68" y="54"/>
                    <a:pt x="72" y="64"/>
                  </a:cubicBezTo>
                  <a:cubicBezTo>
                    <a:pt x="73" y="67"/>
                    <a:pt x="73" y="71"/>
                    <a:pt x="73" y="74"/>
                  </a:cubicBezTo>
                  <a:cubicBezTo>
                    <a:pt x="73" y="78"/>
                    <a:pt x="73" y="81"/>
                    <a:pt x="72" y="84"/>
                  </a:cubicBezTo>
                  <a:close/>
                  <a:moveTo>
                    <a:pt x="129" y="77"/>
                  </a:moveTo>
                  <a:cubicBezTo>
                    <a:pt x="131" y="79"/>
                    <a:pt x="132" y="82"/>
                    <a:pt x="133" y="85"/>
                  </a:cubicBezTo>
                  <a:cubicBezTo>
                    <a:pt x="137" y="85"/>
                    <a:pt x="137" y="85"/>
                    <a:pt x="137" y="85"/>
                  </a:cubicBezTo>
                  <a:cubicBezTo>
                    <a:pt x="137" y="91"/>
                    <a:pt x="137" y="91"/>
                    <a:pt x="137" y="91"/>
                  </a:cubicBezTo>
                  <a:cubicBezTo>
                    <a:pt x="133" y="91"/>
                    <a:pt x="133" y="91"/>
                    <a:pt x="133" y="91"/>
                  </a:cubicBezTo>
                  <a:cubicBezTo>
                    <a:pt x="132" y="94"/>
                    <a:pt x="131" y="97"/>
                    <a:pt x="129" y="99"/>
                  </a:cubicBezTo>
                  <a:cubicBezTo>
                    <a:pt x="132" y="102"/>
                    <a:pt x="132" y="102"/>
                    <a:pt x="132" y="102"/>
                  </a:cubicBezTo>
                  <a:cubicBezTo>
                    <a:pt x="129" y="106"/>
                    <a:pt x="129" y="106"/>
                    <a:pt x="129" y="106"/>
                  </a:cubicBezTo>
                  <a:cubicBezTo>
                    <a:pt x="125" y="103"/>
                    <a:pt x="125" y="103"/>
                    <a:pt x="125" y="103"/>
                  </a:cubicBezTo>
                  <a:cubicBezTo>
                    <a:pt x="123" y="105"/>
                    <a:pt x="120" y="106"/>
                    <a:pt x="117" y="107"/>
                  </a:cubicBezTo>
                  <a:cubicBezTo>
                    <a:pt x="117" y="111"/>
                    <a:pt x="117" y="111"/>
                    <a:pt x="117" y="111"/>
                  </a:cubicBezTo>
                  <a:cubicBezTo>
                    <a:pt x="111" y="111"/>
                    <a:pt x="111" y="111"/>
                    <a:pt x="111" y="111"/>
                  </a:cubicBezTo>
                  <a:cubicBezTo>
                    <a:pt x="111" y="107"/>
                    <a:pt x="111" y="107"/>
                    <a:pt x="111" y="107"/>
                  </a:cubicBezTo>
                  <a:cubicBezTo>
                    <a:pt x="108" y="106"/>
                    <a:pt x="105" y="105"/>
                    <a:pt x="103" y="103"/>
                  </a:cubicBezTo>
                  <a:cubicBezTo>
                    <a:pt x="100" y="106"/>
                    <a:pt x="100" y="106"/>
                    <a:pt x="100" y="106"/>
                  </a:cubicBezTo>
                  <a:cubicBezTo>
                    <a:pt x="96" y="102"/>
                    <a:pt x="96" y="102"/>
                    <a:pt x="96" y="102"/>
                  </a:cubicBezTo>
                  <a:cubicBezTo>
                    <a:pt x="99" y="99"/>
                    <a:pt x="99" y="99"/>
                    <a:pt x="99" y="99"/>
                  </a:cubicBezTo>
                  <a:cubicBezTo>
                    <a:pt x="97" y="97"/>
                    <a:pt x="96" y="94"/>
                    <a:pt x="96" y="91"/>
                  </a:cubicBezTo>
                  <a:cubicBezTo>
                    <a:pt x="91" y="91"/>
                    <a:pt x="91" y="91"/>
                    <a:pt x="91" y="91"/>
                  </a:cubicBezTo>
                  <a:cubicBezTo>
                    <a:pt x="91" y="85"/>
                    <a:pt x="91" y="85"/>
                    <a:pt x="91" y="85"/>
                  </a:cubicBezTo>
                  <a:cubicBezTo>
                    <a:pt x="96" y="85"/>
                    <a:pt x="96" y="85"/>
                    <a:pt x="96" y="85"/>
                  </a:cubicBezTo>
                  <a:cubicBezTo>
                    <a:pt x="96" y="82"/>
                    <a:pt x="97" y="79"/>
                    <a:pt x="99" y="77"/>
                  </a:cubicBezTo>
                  <a:cubicBezTo>
                    <a:pt x="96" y="74"/>
                    <a:pt x="96" y="74"/>
                    <a:pt x="96" y="74"/>
                  </a:cubicBezTo>
                  <a:cubicBezTo>
                    <a:pt x="100" y="70"/>
                    <a:pt x="100" y="70"/>
                    <a:pt x="100" y="70"/>
                  </a:cubicBezTo>
                  <a:cubicBezTo>
                    <a:pt x="103" y="73"/>
                    <a:pt x="103" y="73"/>
                    <a:pt x="103" y="73"/>
                  </a:cubicBezTo>
                  <a:cubicBezTo>
                    <a:pt x="105" y="71"/>
                    <a:pt x="108" y="70"/>
                    <a:pt x="111" y="70"/>
                  </a:cubicBezTo>
                  <a:cubicBezTo>
                    <a:pt x="111" y="65"/>
                    <a:pt x="111" y="65"/>
                    <a:pt x="111" y="65"/>
                  </a:cubicBezTo>
                  <a:cubicBezTo>
                    <a:pt x="117" y="65"/>
                    <a:pt x="117" y="65"/>
                    <a:pt x="117" y="65"/>
                  </a:cubicBezTo>
                  <a:cubicBezTo>
                    <a:pt x="117" y="70"/>
                    <a:pt x="117" y="70"/>
                    <a:pt x="117" y="70"/>
                  </a:cubicBezTo>
                  <a:cubicBezTo>
                    <a:pt x="120" y="70"/>
                    <a:pt x="123" y="71"/>
                    <a:pt x="125" y="73"/>
                  </a:cubicBezTo>
                  <a:cubicBezTo>
                    <a:pt x="128" y="70"/>
                    <a:pt x="128" y="70"/>
                    <a:pt x="128" y="70"/>
                  </a:cubicBezTo>
                  <a:cubicBezTo>
                    <a:pt x="132" y="74"/>
                    <a:pt x="132" y="74"/>
                    <a:pt x="132" y="74"/>
                  </a:cubicBezTo>
                  <a:cubicBezTo>
                    <a:pt x="129" y="77"/>
                    <a:pt x="129" y="77"/>
                    <a:pt x="129" y="77"/>
                  </a:cubicBezTo>
                  <a:close/>
                  <a:moveTo>
                    <a:pt x="114" y="102"/>
                  </a:moveTo>
                  <a:cubicBezTo>
                    <a:pt x="122" y="102"/>
                    <a:pt x="128" y="96"/>
                    <a:pt x="128" y="88"/>
                  </a:cubicBezTo>
                  <a:cubicBezTo>
                    <a:pt x="128" y="81"/>
                    <a:pt x="122" y="75"/>
                    <a:pt x="114" y="75"/>
                  </a:cubicBezTo>
                  <a:cubicBezTo>
                    <a:pt x="107" y="75"/>
                    <a:pt x="101" y="81"/>
                    <a:pt x="101" y="88"/>
                  </a:cubicBezTo>
                  <a:cubicBezTo>
                    <a:pt x="101" y="96"/>
                    <a:pt x="107" y="102"/>
                    <a:pt x="114" y="102"/>
                  </a:cubicBezTo>
                  <a:cubicBezTo>
                    <a:pt x="114" y="102"/>
                    <a:pt x="114" y="102"/>
                    <a:pt x="114" y="102"/>
                  </a:cubicBezTo>
                  <a:close/>
                  <a:moveTo>
                    <a:pt x="131" y="27"/>
                  </a:moveTo>
                  <a:cubicBezTo>
                    <a:pt x="137" y="27"/>
                    <a:pt x="137" y="27"/>
                    <a:pt x="137" y="27"/>
                  </a:cubicBezTo>
                  <a:cubicBezTo>
                    <a:pt x="137" y="34"/>
                    <a:pt x="137" y="34"/>
                    <a:pt x="137" y="34"/>
                  </a:cubicBezTo>
                  <a:cubicBezTo>
                    <a:pt x="131" y="34"/>
                    <a:pt x="131" y="34"/>
                    <a:pt x="131" y="34"/>
                  </a:cubicBezTo>
                  <a:cubicBezTo>
                    <a:pt x="131" y="38"/>
                    <a:pt x="129" y="42"/>
                    <a:pt x="127" y="45"/>
                  </a:cubicBezTo>
                  <a:cubicBezTo>
                    <a:pt x="131" y="50"/>
                    <a:pt x="131" y="50"/>
                    <a:pt x="131" y="50"/>
                  </a:cubicBezTo>
                  <a:cubicBezTo>
                    <a:pt x="126" y="55"/>
                    <a:pt x="126" y="55"/>
                    <a:pt x="126" y="55"/>
                  </a:cubicBezTo>
                  <a:cubicBezTo>
                    <a:pt x="122" y="51"/>
                    <a:pt x="122" y="51"/>
                    <a:pt x="122" y="51"/>
                  </a:cubicBezTo>
                  <a:cubicBezTo>
                    <a:pt x="118" y="53"/>
                    <a:pt x="115" y="55"/>
                    <a:pt x="111" y="55"/>
                  </a:cubicBezTo>
                  <a:cubicBezTo>
                    <a:pt x="111" y="61"/>
                    <a:pt x="111" y="61"/>
                    <a:pt x="111" y="61"/>
                  </a:cubicBezTo>
                  <a:cubicBezTo>
                    <a:pt x="103" y="61"/>
                    <a:pt x="103" y="61"/>
                    <a:pt x="103" y="61"/>
                  </a:cubicBezTo>
                  <a:cubicBezTo>
                    <a:pt x="103" y="55"/>
                    <a:pt x="103" y="55"/>
                    <a:pt x="103" y="55"/>
                  </a:cubicBezTo>
                  <a:cubicBezTo>
                    <a:pt x="99" y="55"/>
                    <a:pt x="95" y="53"/>
                    <a:pt x="92" y="51"/>
                  </a:cubicBezTo>
                  <a:cubicBezTo>
                    <a:pt x="88" y="55"/>
                    <a:pt x="88" y="55"/>
                    <a:pt x="88" y="55"/>
                  </a:cubicBezTo>
                  <a:cubicBezTo>
                    <a:pt x="83" y="50"/>
                    <a:pt x="83" y="50"/>
                    <a:pt x="83" y="50"/>
                  </a:cubicBezTo>
                  <a:cubicBezTo>
                    <a:pt x="87" y="46"/>
                    <a:pt x="87" y="46"/>
                    <a:pt x="87" y="46"/>
                  </a:cubicBezTo>
                  <a:cubicBezTo>
                    <a:pt x="85" y="42"/>
                    <a:pt x="83" y="39"/>
                    <a:pt x="82" y="34"/>
                  </a:cubicBezTo>
                  <a:cubicBezTo>
                    <a:pt x="76" y="34"/>
                    <a:pt x="76" y="34"/>
                    <a:pt x="76" y="34"/>
                  </a:cubicBezTo>
                  <a:cubicBezTo>
                    <a:pt x="76" y="27"/>
                    <a:pt x="76" y="27"/>
                    <a:pt x="76" y="27"/>
                  </a:cubicBezTo>
                  <a:cubicBezTo>
                    <a:pt x="82" y="27"/>
                    <a:pt x="82" y="27"/>
                    <a:pt x="82" y="27"/>
                  </a:cubicBezTo>
                  <a:cubicBezTo>
                    <a:pt x="83" y="23"/>
                    <a:pt x="84" y="19"/>
                    <a:pt x="87" y="16"/>
                  </a:cubicBezTo>
                  <a:cubicBezTo>
                    <a:pt x="83" y="12"/>
                    <a:pt x="83" y="12"/>
                    <a:pt x="83" y="12"/>
                  </a:cubicBezTo>
                  <a:cubicBezTo>
                    <a:pt x="88" y="7"/>
                    <a:pt x="88" y="7"/>
                    <a:pt x="88" y="7"/>
                  </a:cubicBezTo>
                  <a:cubicBezTo>
                    <a:pt x="92" y="11"/>
                    <a:pt x="92" y="11"/>
                    <a:pt x="92" y="11"/>
                  </a:cubicBezTo>
                  <a:cubicBezTo>
                    <a:pt x="95" y="8"/>
                    <a:pt x="99" y="7"/>
                    <a:pt x="103" y="6"/>
                  </a:cubicBezTo>
                  <a:cubicBezTo>
                    <a:pt x="103" y="0"/>
                    <a:pt x="103" y="0"/>
                    <a:pt x="103" y="0"/>
                  </a:cubicBezTo>
                  <a:cubicBezTo>
                    <a:pt x="110" y="0"/>
                    <a:pt x="110" y="0"/>
                    <a:pt x="110" y="0"/>
                  </a:cubicBezTo>
                  <a:cubicBezTo>
                    <a:pt x="110" y="6"/>
                    <a:pt x="110" y="6"/>
                    <a:pt x="110" y="6"/>
                  </a:cubicBezTo>
                  <a:cubicBezTo>
                    <a:pt x="115" y="7"/>
                    <a:pt x="118" y="8"/>
                    <a:pt x="121" y="11"/>
                  </a:cubicBezTo>
                  <a:cubicBezTo>
                    <a:pt x="126" y="7"/>
                    <a:pt x="126" y="7"/>
                    <a:pt x="126" y="7"/>
                  </a:cubicBezTo>
                  <a:cubicBezTo>
                    <a:pt x="131" y="12"/>
                    <a:pt x="131" y="12"/>
                    <a:pt x="131" y="12"/>
                  </a:cubicBezTo>
                  <a:cubicBezTo>
                    <a:pt x="127" y="16"/>
                    <a:pt x="127" y="16"/>
                    <a:pt x="127" y="16"/>
                  </a:cubicBezTo>
                  <a:cubicBezTo>
                    <a:pt x="129" y="19"/>
                    <a:pt x="131" y="23"/>
                    <a:pt x="131" y="27"/>
                  </a:cubicBezTo>
                  <a:close/>
                  <a:moveTo>
                    <a:pt x="107" y="49"/>
                  </a:moveTo>
                  <a:cubicBezTo>
                    <a:pt x="107" y="49"/>
                    <a:pt x="107" y="49"/>
                    <a:pt x="107" y="49"/>
                  </a:cubicBezTo>
                  <a:cubicBezTo>
                    <a:pt x="97" y="49"/>
                    <a:pt x="89" y="41"/>
                    <a:pt x="89" y="31"/>
                  </a:cubicBezTo>
                  <a:cubicBezTo>
                    <a:pt x="89" y="21"/>
                    <a:pt x="97" y="13"/>
                    <a:pt x="107" y="13"/>
                  </a:cubicBezTo>
                  <a:cubicBezTo>
                    <a:pt x="117" y="13"/>
                    <a:pt x="125" y="21"/>
                    <a:pt x="125" y="31"/>
                  </a:cubicBezTo>
                  <a:cubicBezTo>
                    <a:pt x="125" y="41"/>
                    <a:pt x="117" y="49"/>
                    <a:pt x="107" y="49"/>
                  </a:cubicBezTo>
                  <a:close/>
                </a:path>
              </a:pathLst>
            </a:custGeom>
            <a:solidFill>
              <a:schemeClr val="bg1"/>
            </a:solidFill>
            <a:ln>
              <a:noFill/>
            </a:ln>
            <a:extLst/>
          </p:spPr>
          <p:txBody>
            <a:bodyPr lIns="68544" tIns="34272" rIns="68544" bIns="34272"/>
            <a:lstStyle/>
            <a:p>
              <a:pPr eaLnBrk="1" fontAlgn="auto" hangingPunct="1">
                <a:spcBef>
                  <a:spcPts val="0"/>
                </a:spcBef>
                <a:spcAft>
                  <a:spcPts val="0"/>
                </a:spcAft>
                <a:defRPr/>
              </a:pPr>
              <a:endParaRPr lang="zh-CN" altLang="en-US" sz="1349" dirty="0">
                <a:solidFill>
                  <a:schemeClr val="bg1">
                    <a:lumMod val="95000"/>
                  </a:schemeClr>
                </a:solidFill>
                <a:latin typeface="华文细黑" panose="02010600040101010101" pitchFamily="2" charset="-122"/>
                <a:ea typeface="+mn-ea"/>
              </a:endParaRPr>
            </a:p>
          </p:txBody>
        </p:sp>
        <p:sp>
          <p:nvSpPr>
            <p:cNvPr id="69" name="文本框 42"/>
            <p:cNvSpPr>
              <a:spLocks noChangeArrowheads="1"/>
            </p:cNvSpPr>
            <p:nvPr/>
          </p:nvSpPr>
          <p:spPr bwMode="auto">
            <a:xfrm>
              <a:off x="4946485" y="3635839"/>
              <a:ext cx="1369418" cy="383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274" dirty="0">
                  <a:solidFill>
                    <a:schemeClr val="bg1">
                      <a:lumMod val="95000"/>
                    </a:schemeClr>
                  </a:solidFill>
                  <a:latin typeface="华文细黑" panose="02010600040101010101" pitchFamily="2" charset="-122"/>
                  <a:sym typeface="微软雅黑" pitchFamily="34" charset="-122"/>
                </a:rPr>
                <a:t>Your Text</a:t>
              </a:r>
              <a:endParaRPr lang="zh-CN" altLang="en-US" sz="1274" dirty="0">
                <a:solidFill>
                  <a:schemeClr val="bg1">
                    <a:lumMod val="95000"/>
                  </a:schemeClr>
                </a:solidFill>
                <a:latin typeface="华文细黑" panose="02010600040101010101" pitchFamily="2" charset="-122"/>
                <a:sym typeface="微软雅黑" pitchFamily="34" charset="-122"/>
              </a:endParaRPr>
            </a:p>
          </p:txBody>
        </p:sp>
      </p:grpSp>
      <p:grpSp>
        <p:nvGrpSpPr>
          <p:cNvPr id="4" name="组合 3"/>
          <p:cNvGrpSpPr>
            <a:grpSpLocks/>
          </p:cNvGrpSpPr>
          <p:nvPr/>
        </p:nvGrpSpPr>
        <p:grpSpPr bwMode="auto">
          <a:xfrm>
            <a:off x="5830888" y="812800"/>
            <a:ext cx="1228725" cy="1228725"/>
            <a:chOff x="8091567" y="819150"/>
            <a:chExt cx="1638221" cy="1638300"/>
          </a:xfrm>
        </p:grpSpPr>
        <p:sp>
          <p:nvSpPr>
            <p:cNvPr id="40" name="矩形 21"/>
            <p:cNvSpPr>
              <a:spLocks noChangeArrowheads="1"/>
            </p:cNvSpPr>
            <p:nvPr/>
          </p:nvSpPr>
          <p:spPr bwMode="auto">
            <a:xfrm>
              <a:off x="8091567" y="819150"/>
              <a:ext cx="1638221" cy="1638300"/>
            </a:xfrm>
            <a:prstGeom prst="rect">
              <a:avLst/>
            </a:prstGeom>
            <a:solidFill>
              <a:schemeClr val="bg1">
                <a:alpha val="20000"/>
              </a:schemeClr>
            </a:solidFill>
            <a:ln>
              <a:noFill/>
            </a:ln>
          </p:spPr>
          <p:txBody>
            <a:bodyPr anchor="ctr"/>
            <a:lstStyle/>
            <a:p>
              <a:pPr algn="ctr" eaLnBrk="1" fontAlgn="auto" hangingPunct="1">
                <a:spcBef>
                  <a:spcPts val="0"/>
                </a:spcBef>
                <a:spcAft>
                  <a:spcPts val="0"/>
                </a:spcAft>
                <a:defRPr/>
              </a:pPr>
              <a:endParaRPr lang="zh-CN" altLang="zh-CN" sz="1349" dirty="0">
                <a:solidFill>
                  <a:schemeClr val="bg1">
                    <a:lumMod val="95000"/>
                  </a:schemeClr>
                </a:solidFill>
                <a:latin typeface="华文细黑" panose="02010600040101010101" pitchFamily="2" charset="-122"/>
                <a:ea typeface="+mn-ea"/>
                <a:sym typeface="宋体" pitchFamily="2" charset="-122"/>
              </a:endParaRPr>
            </a:p>
          </p:txBody>
        </p:sp>
        <p:grpSp>
          <p:nvGrpSpPr>
            <p:cNvPr id="70" name="组合 69"/>
            <p:cNvGrpSpPr>
              <a:grpSpLocks noChangeAspect="1"/>
            </p:cNvGrpSpPr>
            <p:nvPr/>
          </p:nvGrpSpPr>
          <p:grpSpPr>
            <a:xfrm>
              <a:off x="8513923" y="1149677"/>
              <a:ext cx="720000" cy="695147"/>
              <a:chOff x="7493000" y="1820863"/>
              <a:chExt cx="233363" cy="225425"/>
            </a:xfrm>
            <a:solidFill>
              <a:schemeClr val="bg1"/>
            </a:solidFill>
          </p:grpSpPr>
          <p:sp>
            <p:nvSpPr>
              <p:cNvPr id="71" name="Freeform 315"/>
              <p:cNvSpPr>
                <a:spLocks/>
              </p:cNvSpPr>
              <p:nvPr/>
            </p:nvSpPr>
            <p:spPr bwMode="auto">
              <a:xfrm>
                <a:off x="7624763" y="1947863"/>
                <a:ext cx="93663" cy="98425"/>
              </a:xfrm>
              <a:custGeom>
                <a:avLst/>
                <a:gdLst>
                  <a:gd name="T0" fmla="*/ 25 w 25"/>
                  <a:gd name="T1" fmla="*/ 3 h 26"/>
                  <a:gd name="T2" fmla="*/ 20 w 25"/>
                  <a:gd name="T3" fmla="*/ 6 h 26"/>
                  <a:gd name="T4" fmla="*/ 7 w 25"/>
                  <a:gd name="T5" fmla="*/ 6 h 26"/>
                  <a:gd name="T6" fmla="*/ 7 w 25"/>
                  <a:gd name="T7" fmla="*/ 0 h 26"/>
                  <a:gd name="T8" fmla="*/ 0 w 25"/>
                  <a:gd name="T9" fmla="*/ 13 h 26"/>
                  <a:gd name="T10" fmla="*/ 7 w 25"/>
                  <a:gd name="T11" fmla="*/ 26 h 26"/>
                  <a:gd name="T12" fmla="*/ 7 w 25"/>
                  <a:gd name="T13" fmla="*/ 19 h 26"/>
                  <a:gd name="T14" fmla="*/ 14 w 25"/>
                  <a:gd name="T15" fmla="*/ 19 h 26"/>
                  <a:gd name="T16" fmla="*/ 25 w 25"/>
                  <a:gd name="T1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25" y="3"/>
                    </a:moveTo>
                    <a:cubicBezTo>
                      <a:pt x="25" y="3"/>
                      <a:pt x="22" y="6"/>
                      <a:pt x="20" y="6"/>
                    </a:cubicBezTo>
                    <a:cubicBezTo>
                      <a:pt x="18" y="6"/>
                      <a:pt x="7" y="6"/>
                      <a:pt x="7" y="6"/>
                    </a:cubicBezTo>
                    <a:cubicBezTo>
                      <a:pt x="7" y="0"/>
                      <a:pt x="7" y="0"/>
                      <a:pt x="7" y="0"/>
                    </a:cubicBezTo>
                    <a:cubicBezTo>
                      <a:pt x="0" y="13"/>
                      <a:pt x="0" y="13"/>
                      <a:pt x="0" y="13"/>
                    </a:cubicBezTo>
                    <a:cubicBezTo>
                      <a:pt x="7" y="26"/>
                      <a:pt x="7" y="26"/>
                      <a:pt x="7" y="26"/>
                    </a:cubicBezTo>
                    <a:cubicBezTo>
                      <a:pt x="7" y="19"/>
                      <a:pt x="7" y="19"/>
                      <a:pt x="7" y="19"/>
                    </a:cubicBezTo>
                    <a:cubicBezTo>
                      <a:pt x="14" y="19"/>
                      <a:pt x="14" y="19"/>
                      <a:pt x="14" y="19"/>
                    </a:cubicBezTo>
                    <a:cubicBezTo>
                      <a:pt x="14" y="19"/>
                      <a:pt x="19" y="21"/>
                      <a:pt x="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44" tIns="34272" rIns="68544" bIns="34272"/>
              <a:lstStyle/>
              <a:p>
                <a:pPr eaLnBrk="1" fontAlgn="auto" hangingPunct="1">
                  <a:spcBef>
                    <a:spcPts val="0"/>
                  </a:spcBef>
                  <a:spcAft>
                    <a:spcPts val="0"/>
                  </a:spcAft>
                  <a:defRPr/>
                </a:pPr>
                <a:endParaRPr lang="zh-CN" altLang="en-US" sz="1349" dirty="0">
                  <a:solidFill>
                    <a:schemeClr val="bg1">
                      <a:lumMod val="95000"/>
                    </a:schemeClr>
                  </a:solidFill>
                  <a:latin typeface="华文细黑" panose="02010600040101010101" pitchFamily="2" charset="-122"/>
                  <a:ea typeface="+mn-ea"/>
                </a:endParaRPr>
              </a:p>
            </p:txBody>
          </p:sp>
          <p:sp>
            <p:nvSpPr>
              <p:cNvPr id="72" name="Freeform 316"/>
              <p:cNvSpPr>
                <a:spLocks/>
              </p:cNvSpPr>
              <p:nvPr/>
            </p:nvSpPr>
            <p:spPr bwMode="auto">
              <a:xfrm>
                <a:off x="7651750" y="1884363"/>
                <a:ext cx="74613" cy="87313"/>
              </a:xfrm>
              <a:custGeom>
                <a:avLst/>
                <a:gdLst>
                  <a:gd name="T0" fmla="*/ 0 w 20"/>
                  <a:gd name="T1" fmla="*/ 6 h 23"/>
                  <a:gd name="T2" fmla="*/ 11 w 20"/>
                  <a:gd name="T3" fmla="*/ 0 h 23"/>
                  <a:gd name="T4" fmla="*/ 18 w 20"/>
                  <a:gd name="T5" fmla="*/ 12 h 23"/>
                  <a:gd name="T6" fmla="*/ 16 w 20"/>
                  <a:gd name="T7" fmla="*/ 20 h 23"/>
                  <a:gd name="T8" fmla="*/ 7 w 20"/>
                  <a:gd name="T9" fmla="*/ 18 h 23"/>
                  <a:gd name="T10" fmla="*/ 0 w 20"/>
                  <a:gd name="T11" fmla="*/ 6 h 23"/>
                </a:gdLst>
                <a:ahLst/>
                <a:cxnLst>
                  <a:cxn ang="0">
                    <a:pos x="T0" y="T1"/>
                  </a:cxn>
                  <a:cxn ang="0">
                    <a:pos x="T2" y="T3"/>
                  </a:cxn>
                  <a:cxn ang="0">
                    <a:pos x="T4" y="T5"/>
                  </a:cxn>
                  <a:cxn ang="0">
                    <a:pos x="T6" y="T7"/>
                  </a:cxn>
                  <a:cxn ang="0">
                    <a:pos x="T8" y="T9"/>
                  </a:cxn>
                  <a:cxn ang="0">
                    <a:pos x="T10" y="T11"/>
                  </a:cxn>
                </a:cxnLst>
                <a:rect l="0" t="0" r="r" b="b"/>
                <a:pathLst>
                  <a:path w="20" h="23">
                    <a:moveTo>
                      <a:pt x="0" y="6"/>
                    </a:moveTo>
                    <a:cubicBezTo>
                      <a:pt x="11" y="0"/>
                      <a:pt x="11" y="0"/>
                      <a:pt x="11" y="0"/>
                    </a:cubicBezTo>
                    <a:cubicBezTo>
                      <a:pt x="18" y="12"/>
                      <a:pt x="18" y="12"/>
                      <a:pt x="18" y="12"/>
                    </a:cubicBezTo>
                    <a:cubicBezTo>
                      <a:pt x="18" y="12"/>
                      <a:pt x="20" y="17"/>
                      <a:pt x="16" y="20"/>
                    </a:cubicBezTo>
                    <a:cubicBezTo>
                      <a:pt x="11" y="23"/>
                      <a:pt x="7" y="18"/>
                      <a:pt x="7" y="18"/>
                    </a:cubicBez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44" tIns="34272" rIns="68544" bIns="34272"/>
              <a:lstStyle/>
              <a:p>
                <a:pPr eaLnBrk="1" fontAlgn="auto" hangingPunct="1">
                  <a:spcBef>
                    <a:spcPts val="0"/>
                  </a:spcBef>
                  <a:spcAft>
                    <a:spcPts val="0"/>
                  </a:spcAft>
                  <a:defRPr/>
                </a:pPr>
                <a:endParaRPr lang="zh-CN" altLang="en-US" sz="1349" dirty="0">
                  <a:solidFill>
                    <a:schemeClr val="bg1">
                      <a:lumMod val="95000"/>
                    </a:schemeClr>
                  </a:solidFill>
                  <a:latin typeface="华文细黑" panose="02010600040101010101" pitchFamily="2" charset="-122"/>
                  <a:ea typeface="+mn-ea"/>
                </a:endParaRPr>
              </a:p>
            </p:txBody>
          </p:sp>
          <p:sp>
            <p:nvSpPr>
              <p:cNvPr id="73" name="Freeform 317"/>
              <p:cNvSpPr>
                <a:spLocks/>
              </p:cNvSpPr>
              <p:nvPr/>
            </p:nvSpPr>
            <p:spPr bwMode="auto">
              <a:xfrm>
                <a:off x="7493000" y="1906588"/>
                <a:ext cx="95250" cy="101600"/>
              </a:xfrm>
              <a:custGeom>
                <a:avLst/>
                <a:gdLst>
                  <a:gd name="T0" fmla="*/ 13 w 25"/>
                  <a:gd name="T1" fmla="*/ 27 h 27"/>
                  <a:gd name="T2" fmla="*/ 12 w 25"/>
                  <a:gd name="T3" fmla="*/ 21 h 27"/>
                  <a:gd name="T4" fmla="*/ 19 w 25"/>
                  <a:gd name="T5" fmla="*/ 10 h 27"/>
                  <a:gd name="T6" fmla="*/ 25 w 25"/>
                  <a:gd name="T7" fmla="*/ 13 h 27"/>
                  <a:gd name="T8" fmla="*/ 17 w 25"/>
                  <a:gd name="T9" fmla="*/ 1 h 27"/>
                  <a:gd name="T10" fmla="*/ 2 w 25"/>
                  <a:gd name="T11" fmla="*/ 0 h 27"/>
                  <a:gd name="T12" fmla="*/ 8 w 25"/>
                  <a:gd name="T13" fmla="*/ 3 h 27"/>
                  <a:gd name="T14" fmla="*/ 5 w 25"/>
                  <a:gd name="T15" fmla="*/ 9 h 27"/>
                  <a:gd name="T16" fmla="*/ 13 w 25"/>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13" y="27"/>
                    </a:moveTo>
                    <a:cubicBezTo>
                      <a:pt x="13" y="27"/>
                      <a:pt x="11" y="23"/>
                      <a:pt x="12" y="21"/>
                    </a:cubicBezTo>
                    <a:cubicBezTo>
                      <a:pt x="13" y="19"/>
                      <a:pt x="19" y="10"/>
                      <a:pt x="19" y="10"/>
                    </a:cubicBezTo>
                    <a:cubicBezTo>
                      <a:pt x="25" y="13"/>
                      <a:pt x="25" y="13"/>
                      <a:pt x="25" y="13"/>
                    </a:cubicBezTo>
                    <a:cubicBezTo>
                      <a:pt x="17" y="1"/>
                      <a:pt x="17" y="1"/>
                      <a:pt x="17" y="1"/>
                    </a:cubicBezTo>
                    <a:cubicBezTo>
                      <a:pt x="2" y="0"/>
                      <a:pt x="2" y="0"/>
                      <a:pt x="2" y="0"/>
                    </a:cubicBezTo>
                    <a:cubicBezTo>
                      <a:pt x="8" y="3"/>
                      <a:pt x="8" y="3"/>
                      <a:pt x="8" y="3"/>
                    </a:cubicBezTo>
                    <a:cubicBezTo>
                      <a:pt x="5" y="9"/>
                      <a:pt x="5" y="9"/>
                      <a:pt x="5" y="9"/>
                    </a:cubicBezTo>
                    <a:cubicBezTo>
                      <a:pt x="5" y="9"/>
                      <a:pt x="0" y="13"/>
                      <a:pt x="1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44" tIns="34272" rIns="68544" bIns="34272"/>
              <a:lstStyle/>
              <a:p>
                <a:pPr eaLnBrk="1" fontAlgn="auto" hangingPunct="1">
                  <a:spcBef>
                    <a:spcPts val="0"/>
                  </a:spcBef>
                  <a:spcAft>
                    <a:spcPts val="0"/>
                  </a:spcAft>
                  <a:defRPr/>
                </a:pPr>
                <a:endParaRPr lang="zh-CN" altLang="en-US" sz="1349" dirty="0">
                  <a:solidFill>
                    <a:schemeClr val="bg1">
                      <a:lumMod val="95000"/>
                    </a:schemeClr>
                  </a:solidFill>
                  <a:latin typeface="华文细黑" panose="02010600040101010101" pitchFamily="2" charset="-122"/>
                  <a:ea typeface="+mn-ea"/>
                </a:endParaRPr>
              </a:p>
            </p:txBody>
          </p:sp>
          <p:sp>
            <p:nvSpPr>
              <p:cNvPr id="74" name="Freeform 318"/>
              <p:cNvSpPr>
                <a:spLocks/>
              </p:cNvSpPr>
              <p:nvPr/>
            </p:nvSpPr>
            <p:spPr bwMode="auto">
              <a:xfrm>
                <a:off x="7546975" y="1978025"/>
                <a:ext cx="74613" cy="46038"/>
              </a:xfrm>
              <a:custGeom>
                <a:avLst/>
                <a:gdLst>
                  <a:gd name="T0" fmla="*/ 20 w 20"/>
                  <a:gd name="T1" fmla="*/ 0 h 12"/>
                  <a:gd name="T2" fmla="*/ 20 w 20"/>
                  <a:gd name="T3" fmla="*/ 12 h 12"/>
                  <a:gd name="T4" fmla="*/ 7 w 20"/>
                  <a:gd name="T5" fmla="*/ 12 h 12"/>
                  <a:gd name="T6" fmla="*/ 1 w 20"/>
                  <a:gd name="T7" fmla="*/ 6 h 12"/>
                  <a:gd name="T8" fmla="*/ 7 w 20"/>
                  <a:gd name="T9" fmla="*/ 0 h 12"/>
                  <a:gd name="T10" fmla="*/ 20 w 20"/>
                  <a:gd name="T11" fmla="*/ 0 h 12"/>
                </a:gdLst>
                <a:ahLst/>
                <a:cxnLst>
                  <a:cxn ang="0">
                    <a:pos x="T0" y="T1"/>
                  </a:cxn>
                  <a:cxn ang="0">
                    <a:pos x="T2" y="T3"/>
                  </a:cxn>
                  <a:cxn ang="0">
                    <a:pos x="T4" y="T5"/>
                  </a:cxn>
                  <a:cxn ang="0">
                    <a:pos x="T6" y="T7"/>
                  </a:cxn>
                  <a:cxn ang="0">
                    <a:pos x="T8" y="T9"/>
                  </a:cxn>
                  <a:cxn ang="0">
                    <a:pos x="T10" y="T11"/>
                  </a:cxn>
                </a:cxnLst>
                <a:rect l="0" t="0" r="r" b="b"/>
                <a:pathLst>
                  <a:path w="20" h="12">
                    <a:moveTo>
                      <a:pt x="20" y="0"/>
                    </a:moveTo>
                    <a:cubicBezTo>
                      <a:pt x="20" y="12"/>
                      <a:pt x="20" y="12"/>
                      <a:pt x="20" y="12"/>
                    </a:cubicBezTo>
                    <a:cubicBezTo>
                      <a:pt x="7" y="12"/>
                      <a:pt x="7" y="12"/>
                      <a:pt x="7" y="12"/>
                    </a:cubicBezTo>
                    <a:cubicBezTo>
                      <a:pt x="7" y="12"/>
                      <a:pt x="1" y="12"/>
                      <a:pt x="1" y="6"/>
                    </a:cubicBezTo>
                    <a:cubicBezTo>
                      <a:pt x="0" y="1"/>
                      <a:pt x="7" y="0"/>
                      <a:pt x="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44" tIns="34272" rIns="68544" bIns="34272"/>
              <a:lstStyle/>
              <a:p>
                <a:pPr eaLnBrk="1" fontAlgn="auto" hangingPunct="1">
                  <a:spcBef>
                    <a:spcPts val="0"/>
                  </a:spcBef>
                  <a:spcAft>
                    <a:spcPts val="0"/>
                  </a:spcAft>
                  <a:defRPr/>
                </a:pPr>
                <a:endParaRPr lang="zh-CN" altLang="en-US" sz="1349" dirty="0">
                  <a:solidFill>
                    <a:schemeClr val="bg1">
                      <a:lumMod val="95000"/>
                    </a:schemeClr>
                  </a:solidFill>
                  <a:latin typeface="华文细黑" panose="02010600040101010101" pitchFamily="2" charset="-122"/>
                  <a:ea typeface="+mn-ea"/>
                </a:endParaRPr>
              </a:p>
            </p:txBody>
          </p:sp>
          <p:sp>
            <p:nvSpPr>
              <p:cNvPr id="75" name="Freeform 319"/>
              <p:cNvSpPr>
                <a:spLocks/>
              </p:cNvSpPr>
              <p:nvPr/>
            </p:nvSpPr>
            <p:spPr bwMode="auto">
              <a:xfrm>
                <a:off x="7588250" y="1820863"/>
                <a:ext cx="107950" cy="74613"/>
              </a:xfrm>
              <a:custGeom>
                <a:avLst/>
                <a:gdLst>
                  <a:gd name="T0" fmla="*/ 0 w 29"/>
                  <a:gd name="T1" fmla="*/ 2 h 20"/>
                  <a:gd name="T2" fmla="*/ 6 w 29"/>
                  <a:gd name="T3" fmla="*/ 5 h 20"/>
                  <a:gd name="T4" fmla="*/ 12 w 29"/>
                  <a:gd name="T5" fmla="*/ 17 h 20"/>
                  <a:gd name="T6" fmla="*/ 7 w 29"/>
                  <a:gd name="T7" fmla="*/ 20 h 20"/>
                  <a:gd name="T8" fmla="*/ 21 w 29"/>
                  <a:gd name="T9" fmla="*/ 19 h 20"/>
                  <a:gd name="T10" fmla="*/ 29 w 29"/>
                  <a:gd name="T11" fmla="*/ 7 h 20"/>
                  <a:gd name="T12" fmla="*/ 23 w 29"/>
                  <a:gd name="T13" fmla="*/ 11 h 20"/>
                  <a:gd name="T14" fmla="*/ 20 w 29"/>
                  <a:gd name="T15" fmla="*/ 5 h 20"/>
                  <a:gd name="T16" fmla="*/ 0 w 29"/>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0">
                    <a:moveTo>
                      <a:pt x="0" y="2"/>
                    </a:moveTo>
                    <a:cubicBezTo>
                      <a:pt x="0" y="2"/>
                      <a:pt x="5" y="4"/>
                      <a:pt x="6" y="5"/>
                    </a:cubicBezTo>
                    <a:cubicBezTo>
                      <a:pt x="7" y="7"/>
                      <a:pt x="12" y="17"/>
                      <a:pt x="12" y="17"/>
                    </a:cubicBezTo>
                    <a:cubicBezTo>
                      <a:pt x="7" y="20"/>
                      <a:pt x="7" y="20"/>
                      <a:pt x="7" y="20"/>
                    </a:cubicBezTo>
                    <a:cubicBezTo>
                      <a:pt x="21" y="19"/>
                      <a:pt x="21" y="19"/>
                      <a:pt x="21" y="19"/>
                    </a:cubicBezTo>
                    <a:cubicBezTo>
                      <a:pt x="29" y="7"/>
                      <a:pt x="29" y="7"/>
                      <a:pt x="29" y="7"/>
                    </a:cubicBezTo>
                    <a:cubicBezTo>
                      <a:pt x="23" y="11"/>
                      <a:pt x="23" y="11"/>
                      <a:pt x="23" y="11"/>
                    </a:cubicBezTo>
                    <a:cubicBezTo>
                      <a:pt x="20" y="5"/>
                      <a:pt x="20" y="5"/>
                      <a:pt x="20" y="5"/>
                    </a:cubicBezTo>
                    <a:cubicBezTo>
                      <a:pt x="20" y="5"/>
                      <a:pt x="1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44" tIns="34272" rIns="68544" bIns="34272"/>
              <a:lstStyle/>
              <a:p>
                <a:pPr eaLnBrk="1" fontAlgn="auto" hangingPunct="1">
                  <a:spcBef>
                    <a:spcPts val="0"/>
                  </a:spcBef>
                  <a:spcAft>
                    <a:spcPts val="0"/>
                  </a:spcAft>
                  <a:defRPr/>
                </a:pPr>
                <a:endParaRPr lang="zh-CN" altLang="en-US" sz="1349" dirty="0">
                  <a:solidFill>
                    <a:schemeClr val="bg1">
                      <a:lumMod val="95000"/>
                    </a:schemeClr>
                  </a:solidFill>
                  <a:latin typeface="华文细黑" panose="02010600040101010101" pitchFamily="2" charset="-122"/>
                  <a:ea typeface="+mn-ea"/>
                </a:endParaRPr>
              </a:p>
            </p:txBody>
          </p:sp>
          <p:sp>
            <p:nvSpPr>
              <p:cNvPr id="76" name="Freeform 320"/>
              <p:cNvSpPr>
                <a:spLocks/>
              </p:cNvSpPr>
              <p:nvPr/>
            </p:nvSpPr>
            <p:spPr bwMode="auto">
              <a:xfrm>
                <a:off x="7535863" y="1828800"/>
                <a:ext cx="74613" cy="85725"/>
              </a:xfrm>
              <a:custGeom>
                <a:avLst/>
                <a:gdLst>
                  <a:gd name="T0" fmla="*/ 11 w 20"/>
                  <a:gd name="T1" fmla="*/ 23 h 23"/>
                  <a:gd name="T2" fmla="*/ 0 w 20"/>
                  <a:gd name="T3" fmla="*/ 16 h 23"/>
                  <a:gd name="T4" fmla="*/ 7 w 20"/>
                  <a:gd name="T5" fmla="*/ 5 h 23"/>
                  <a:gd name="T6" fmla="*/ 15 w 20"/>
                  <a:gd name="T7" fmla="*/ 3 h 23"/>
                  <a:gd name="T8" fmla="*/ 18 w 20"/>
                  <a:gd name="T9" fmla="*/ 11 h 23"/>
                  <a:gd name="T10" fmla="*/ 11 w 20"/>
                  <a:gd name="T11" fmla="*/ 23 h 23"/>
                </a:gdLst>
                <a:ahLst/>
                <a:cxnLst>
                  <a:cxn ang="0">
                    <a:pos x="T0" y="T1"/>
                  </a:cxn>
                  <a:cxn ang="0">
                    <a:pos x="T2" y="T3"/>
                  </a:cxn>
                  <a:cxn ang="0">
                    <a:pos x="T4" y="T5"/>
                  </a:cxn>
                  <a:cxn ang="0">
                    <a:pos x="T6" y="T7"/>
                  </a:cxn>
                  <a:cxn ang="0">
                    <a:pos x="T8" y="T9"/>
                  </a:cxn>
                  <a:cxn ang="0">
                    <a:pos x="T10" y="T11"/>
                  </a:cxn>
                </a:cxnLst>
                <a:rect l="0" t="0" r="r" b="b"/>
                <a:pathLst>
                  <a:path w="20" h="23">
                    <a:moveTo>
                      <a:pt x="11" y="23"/>
                    </a:moveTo>
                    <a:cubicBezTo>
                      <a:pt x="0" y="16"/>
                      <a:pt x="0" y="16"/>
                      <a:pt x="0" y="16"/>
                    </a:cubicBezTo>
                    <a:cubicBezTo>
                      <a:pt x="7" y="5"/>
                      <a:pt x="7" y="5"/>
                      <a:pt x="7" y="5"/>
                    </a:cubicBezTo>
                    <a:cubicBezTo>
                      <a:pt x="7" y="5"/>
                      <a:pt x="10" y="0"/>
                      <a:pt x="15" y="3"/>
                    </a:cubicBezTo>
                    <a:cubicBezTo>
                      <a:pt x="20" y="5"/>
                      <a:pt x="18" y="11"/>
                      <a:pt x="18" y="11"/>
                    </a:cubicBezTo>
                    <a:lnTo>
                      <a:pt x="11"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44" tIns="34272" rIns="68544" bIns="34272"/>
              <a:lstStyle/>
              <a:p>
                <a:pPr eaLnBrk="1" fontAlgn="auto" hangingPunct="1">
                  <a:spcBef>
                    <a:spcPts val="0"/>
                  </a:spcBef>
                  <a:spcAft>
                    <a:spcPts val="0"/>
                  </a:spcAft>
                  <a:defRPr/>
                </a:pPr>
                <a:endParaRPr lang="zh-CN" altLang="en-US" sz="1349" dirty="0">
                  <a:solidFill>
                    <a:schemeClr val="bg1">
                      <a:lumMod val="95000"/>
                    </a:schemeClr>
                  </a:solidFill>
                  <a:latin typeface="华文细黑" panose="02010600040101010101" pitchFamily="2" charset="-122"/>
                  <a:ea typeface="+mn-ea"/>
                </a:endParaRPr>
              </a:p>
            </p:txBody>
          </p:sp>
        </p:grpSp>
        <p:sp>
          <p:nvSpPr>
            <p:cNvPr id="78" name="文本框 42"/>
            <p:cNvSpPr>
              <a:spLocks noChangeArrowheads="1"/>
            </p:cNvSpPr>
            <p:nvPr/>
          </p:nvSpPr>
          <p:spPr bwMode="auto">
            <a:xfrm>
              <a:off x="8258775" y="1979083"/>
              <a:ext cx="1369418" cy="385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274" dirty="0">
                  <a:solidFill>
                    <a:schemeClr val="bg1">
                      <a:lumMod val="95000"/>
                    </a:schemeClr>
                  </a:solidFill>
                  <a:latin typeface="华文细黑" panose="02010600040101010101" pitchFamily="2" charset="-122"/>
                  <a:sym typeface="微软雅黑" pitchFamily="34" charset="-122"/>
                </a:rPr>
                <a:t>Your Text</a:t>
              </a:r>
              <a:endParaRPr lang="zh-CN" altLang="en-US" sz="1274" dirty="0">
                <a:solidFill>
                  <a:schemeClr val="bg1">
                    <a:lumMod val="95000"/>
                  </a:schemeClr>
                </a:solidFill>
                <a:latin typeface="华文细黑" panose="02010600040101010101" pitchFamily="2" charset="-122"/>
                <a:sym typeface="微软雅黑" pitchFamily="34" charset="-122"/>
              </a:endParaRPr>
            </a:p>
          </p:txBody>
        </p:sp>
      </p:grpSp>
      <p:grpSp>
        <p:nvGrpSpPr>
          <p:cNvPr id="5" name="组合 4"/>
          <p:cNvGrpSpPr>
            <a:grpSpLocks/>
          </p:cNvGrpSpPr>
          <p:nvPr/>
        </p:nvGrpSpPr>
        <p:grpSpPr bwMode="auto">
          <a:xfrm>
            <a:off x="5840413" y="3278188"/>
            <a:ext cx="1228725" cy="1228725"/>
            <a:chOff x="8104188" y="4107656"/>
            <a:chExt cx="1638221" cy="1638300"/>
          </a:xfrm>
        </p:grpSpPr>
        <p:sp>
          <p:nvSpPr>
            <p:cNvPr id="62" name="矩形 21"/>
            <p:cNvSpPr>
              <a:spLocks noChangeArrowheads="1"/>
            </p:cNvSpPr>
            <p:nvPr/>
          </p:nvSpPr>
          <p:spPr bwMode="auto">
            <a:xfrm>
              <a:off x="8104188" y="4107656"/>
              <a:ext cx="1638221" cy="1638300"/>
            </a:xfrm>
            <a:prstGeom prst="rect">
              <a:avLst/>
            </a:prstGeom>
            <a:solidFill>
              <a:schemeClr val="bg1">
                <a:alpha val="20000"/>
              </a:schemeClr>
            </a:solidFill>
            <a:ln>
              <a:noFill/>
            </a:ln>
          </p:spPr>
          <p:txBody>
            <a:bodyPr anchor="ctr"/>
            <a:lstStyle/>
            <a:p>
              <a:pPr algn="ctr" eaLnBrk="1" fontAlgn="auto" hangingPunct="1">
                <a:spcBef>
                  <a:spcPts val="0"/>
                </a:spcBef>
                <a:spcAft>
                  <a:spcPts val="0"/>
                </a:spcAft>
                <a:defRPr/>
              </a:pPr>
              <a:endParaRPr lang="zh-CN" altLang="zh-CN" sz="1349" dirty="0">
                <a:solidFill>
                  <a:schemeClr val="bg1">
                    <a:lumMod val="95000"/>
                  </a:schemeClr>
                </a:solidFill>
                <a:latin typeface="华文细黑" panose="02010600040101010101" pitchFamily="2" charset="-122"/>
                <a:ea typeface="+mn-ea"/>
                <a:sym typeface="宋体" pitchFamily="2" charset="-122"/>
              </a:endParaRPr>
            </a:p>
          </p:txBody>
        </p:sp>
        <p:grpSp>
          <p:nvGrpSpPr>
            <p:cNvPr id="79" name="组合 78"/>
            <p:cNvGrpSpPr>
              <a:grpSpLocks noChangeAspect="1"/>
            </p:cNvGrpSpPr>
            <p:nvPr/>
          </p:nvGrpSpPr>
          <p:grpSpPr>
            <a:xfrm>
              <a:off x="8630144" y="4419129"/>
              <a:ext cx="684000" cy="524129"/>
              <a:chOff x="5611813" y="1835150"/>
              <a:chExt cx="285750" cy="219076"/>
            </a:xfrm>
            <a:solidFill>
              <a:schemeClr val="bg1"/>
            </a:solidFill>
          </p:grpSpPr>
          <p:sp>
            <p:nvSpPr>
              <p:cNvPr id="80" name="Freeform 57"/>
              <p:cNvSpPr>
                <a:spLocks/>
              </p:cNvSpPr>
              <p:nvPr/>
            </p:nvSpPr>
            <p:spPr bwMode="auto">
              <a:xfrm>
                <a:off x="5611813" y="2046288"/>
                <a:ext cx="285750" cy="7938"/>
              </a:xfrm>
              <a:custGeom>
                <a:avLst/>
                <a:gdLst>
                  <a:gd name="T0" fmla="*/ 2 w 76"/>
                  <a:gd name="T1" fmla="*/ 2 h 2"/>
                  <a:gd name="T2" fmla="*/ 0 w 76"/>
                  <a:gd name="T3" fmla="*/ 1 h 2"/>
                  <a:gd name="T4" fmla="*/ 2 w 76"/>
                  <a:gd name="T5" fmla="*/ 0 h 2"/>
                  <a:gd name="T6" fmla="*/ 75 w 76"/>
                  <a:gd name="T7" fmla="*/ 0 h 2"/>
                  <a:gd name="T8" fmla="*/ 76 w 76"/>
                  <a:gd name="T9" fmla="*/ 1 h 2"/>
                  <a:gd name="T10" fmla="*/ 75 w 76"/>
                  <a:gd name="T11" fmla="*/ 2 h 2"/>
                  <a:gd name="T12" fmla="*/ 2 w 7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76" h="2">
                    <a:moveTo>
                      <a:pt x="2" y="2"/>
                    </a:moveTo>
                    <a:cubicBezTo>
                      <a:pt x="1" y="2"/>
                      <a:pt x="0" y="2"/>
                      <a:pt x="0" y="1"/>
                    </a:cubicBezTo>
                    <a:cubicBezTo>
                      <a:pt x="0" y="0"/>
                      <a:pt x="1" y="0"/>
                      <a:pt x="2" y="0"/>
                    </a:cubicBezTo>
                    <a:cubicBezTo>
                      <a:pt x="75" y="0"/>
                      <a:pt x="75" y="0"/>
                      <a:pt x="75" y="0"/>
                    </a:cubicBezTo>
                    <a:cubicBezTo>
                      <a:pt x="75" y="0"/>
                      <a:pt x="76" y="0"/>
                      <a:pt x="76" y="1"/>
                    </a:cubicBezTo>
                    <a:cubicBezTo>
                      <a:pt x="76" y="2"/>
                      <a:pt x="75" y="2"/>
                      <a:pt x="75" y="2"/>
                    </a:cubicBezTo>
                    <a:lnTo>
                      <a:pt x="2" y="2"/>
                    </a:lnTo>
                    <a:close/>
                  </a:path>
                </a:pathLst>
              </a:custGeom>
              <a:grpFill/>
              <a:ln>
                <a:noFill/>
              </a:ln>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49" dirty="0">
                  <a:solidFill>
                    <a:schemeClr val="bg1">
                      <a:lumMod val="95000"/>
                    </a:schemeClr>
                  </a:solidFill>
                </a:endParaRPr>
              </a:p>
            </p:txBody>
          </p:sp>
          <p:sp>
            <p:nvSpPr>
              <p:cNvPr id="81" name="Rectangle 58"/>
              <p:cNvSpPr>
                <a:spLocks noChangeArrowheads="1"/>
              </p:cNvSpPr>
              <p:nvPr/>
            </p:nvSpPr>
            <p:spPr bwMode="auto">
              <a:xfrm>
                <a:off x="5648326" y="1884363"/>
                <a:ext cx="41275" cy="139700"/>
              </a:xfrm>
              <a:prstGeom prst="rect">
                <a:avLst/>
              </a:prstGeom>
              <a:grpFill/>
              <a:ln>
                <a:noFill/>
              </a:ln>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49" dirty="0">
                  <a:solidFill>
                    <a:schemeClr val="bg1">
                      <a:lumMod val="95000"/>
                    </a:schemeClr>
                  </a:solidFill>
                </a:endParaRPr>
              </a:p>
            </p:txBody>
          </p:sp>
          <p:sp>
            <p:nvSpPr>
              <p:cNvPr id="82" name="Rectangle 59"/>
              <p:cNvSpPr>
                <a:spLocks noChangeArrowheads="1"/>
              </p:cNvSpPr>
              <p:nvPr/>
            </p:nvSpPr>
            <p:spPr bwMode="auto">
              <a:xfrm>
                <a:off x="5708651" y="1835150"/>
                <a:ext cx="41275" cy="188913"/>
              </a:xfrm>
              <a:prstGeom prst="rect">
                <a:avLst/>
              </a:prstGeom>
              <a:grpFill/>
              <a:ln>
                <a:noFill/>
              </a:ln>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49" dirty="0">
                  <a:solidFill>
                    <a:schemeClr val="bg1">
                      <a:lumMod val="95000"/>
                    </a:schemeClr>
                  </a:solidFill>
                </a:endParaRPr>
              </a:p>
            </p:txBody>
          </p:sp>
          <p:sp>
            <p:nvSpPr>
              <p:cNvPr id="83" name="Rectangle 60"/>
              <p:cNvSpPr>
                <a:spLocks noChangeArrowheads="1"/>
              </p:cNvSpPr>
              <p:nvPr/>
            </p:nvSpPr>
            <p:spPr bwMode="auto">
              <a:xfrm>
                <a:off x="5765801" y="1895475"/>
                <a:ext cx="41275" cy="128588"/>
              </a:xfrm>
              <a:prstGeom prst="rect">
                <a:avLst/>
              </a:prstGeom>
              <a:grpFill/>
              <a:ln>
                <a:noFill/>
              </a:ln>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49" dirty="0">
                  <a:solidFill>
                    <a:schemeClr val="bg1">
                      <a:lumMod val="95000"/>
                    </a:schemeClr>
                  </a:solidFill>
                </a:endParaRPr>
              </a:p>
            </p:txBody>
          </p:sp>
          <p:sp>
            <p:nvSpPr>
              <p:cNvPr id="84" name="Rectangle 61"/>
              <p:cNvSpPr>
                <a:spLocks noChangeArrowheads="1"/>
              </p:cNvSpPr>
              <p:nvPr/>
            </p:nvSpPr>
            <p:spPr bwMode="auto">
              <a:xfrm>
                <a:off x="5829301" y="1936750"/>
                <a:ext cx="41275" cy="87313"/>
              </a:xfrm>
              <a:prstGeom prst="rect">
                <a:avLst/>
              </a:prstGeom>
              <a:grpFill/>
              <a:ln>
                <a:noFill/>
              </a:ln>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49" dirty="0">
                  <a:solidFill>
                    <a:schemeClr val="bg1">
                      <a:lumMod val="95000"/>
                    </a:schemeClr>
                  </a:solidFill>
                </a:endParaRPr>
              </a:p>
            </p:txBody>
          </p:sp>
        </p:grpSp>
        <p:sp>
          <p:nvSpPr>
            <p:cNvPr id="85" name="文本框 42"/>
            <p:cNvSpPr>
              <a:spLocks noChangeArrowheads="1"/>
            </p:cNvSpPr>
            <p:nvPr/>
          </p:nvSpPr>
          <p:spPr bwMode="auto">
            <a:xfrm>
              <a:off x="8275629" y="5157523"/>
              <a:ext cx="1369418" cy="385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274" dirty="0">
                  <a:solidFill>
                    <a:schemeClr val="bg1">
                      <a:lumMod val="95000"/>
                    </a:schemeClr>
                  </a:solidFill>
                  <a:latin typeface="华文细黑" panose="02010600040101010101" pitchFamily="2" charset="-122"/>
                  <a:sym typeface="微软雅黑" pitchFamily="34" charset="-122"/>
                </a:rPr>
                <a:t>Your Text</a:t>
              </a:r>
              <a:endParaRPr lang="zh-CN" altLang="en-US" sz="1274" dirty="0">
                <a:solidFill>
                  <a:schemeClr val="bg1">
                    <a:lumMod val="95000"/>
                  </a:schemeClr>
                </a:solidFill>
                <a:latin typeface="华文细黑" panose="02010600040101010101" pitchFamily="2" charset="-122"/>
                <a:sym typeface="微软雅黑" pitchFamily="34" charset="-122"/>
              </a:endParaRPr>
            </a:p>
          </p:txBody>
        </p:sp>
      </p:grpSp>
      <p:pic>
        <p:nvPicPr>
          <p:cNvPr id="88" name="图片 25"/>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4594225" y="812800"/>
            <a:ext cx="1230313" cy="123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组合 5"/>
          <p:cNvGrpSpPr>
            <a:grpSpLocks/>
          </p:cNvGrpSpPr>
          <p:nvPr/>
        </p:nvGrpSpPr>
        <p:grpSpPr bwMode="auto">
          <a:xfrm>
            <a:off x="4591050" y="2049463"/>
            <a:ext cx="1233488" cy="1228725"/>
            <a:chOff x="2255813" y="4383987"/>
            <a:chExt cx="1638221" cy="1638300"/>
          </a:xfrm>
        </p:grpSpPr>
        <p:sp>
          <p:nvSpPr>
            <p:cNvPr id="90" name="矩形 21"/>
            <p:cNvSpPr>
              <a:spLocks noChangeArrowheads="1"/>
            </p:cNvSpPr>
            <p:nvPr/>
          </p:nvSpPr>
          <p:spPr bwMode="auto">
            <a:xfrm>
              <a:off x="2255813" y="4383987"/>
              <a:ext cx="1638221" cy="1638300"/>
            </a:xfrm>
            <a:prstGeom prst="rect">
              <a:avLst/>
            </a:prstGeom>
            <a:solidFill>
              <a:schemeClr val="bg1">
                <a:lumMod val="85000"/>
                <a:alpha val="50000"/>
              </a:schemeClr>
            </a:solidFill>
            <a:ln>
              <a:noFill/>
            </a:ln>
          </p:spPr>
          <p:txBody>
            <a:bodyPr anchor="ctr"/>
            <a:lstStyle/>
            <a:p>
              <a:pPr algn="ctr" eaLnBrk="1" fontAlgn="auto" hangingPunct="1">
                <a:spcBef>
                  <a:spcPts val="0"/>
                </a:spcBef>
                <a:spcAft>
                  <a:spcPts val="0"/>
                </a:spcAft>
                <a:defRPr/>
              </a:pPr>
              <a:endParaRPr lang="zh-CN" altLang="zh-CN" sz="2099" dirty="0">
                <a:solidFill>
                  <a:schemeClr val="bg1">
                    <a:lumMod val="95000"/>
                  </a:schemeClr>
                </a:solidFill>
                <a:latin typeface="华文细黑" panose="02010600040101010101" pitchFamily="2" charset="-122"/>
                <a:sym typeface="宋体" pitchFamily="2" charset="-122"/>
              </a:endParaRPr>
            </a:p>
          </p:txBody>
        </p:sp>
        <p:sp>
          <p:nvSpPr>
            <p:cNvPr id="92" name="文本框 42"/>
            <p:cNvSpPr>
              <a:spLocks noChangeArrowheads="1"/>
            </p:cNvSpPr>
            <p:nvPr/>
          </p:nvSpPr>
          <p:spPr bwMode="auto">
            <a:xfrm>
              <a:off x="2390750" y="4652803"/>
              <a:ext cx="1368347" cy="1200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049" dirty="0">
                  <a:solidFill>
                    <a:schemeClr val="bg1">
                      <a:lumMod val="95000"/>
                    </a:schemeClr>
                  </a:solidFill>
                  <a:latin typeface="华文细黑" panose="02010600040101010101" pitchFamily="2" charset="-122"/>
                </a:rPr>
                <a:t>Click here to modify the text ,  you may post text here .</a:t>
              </a:r>
              <a:endParaRPr lang="zh-CN" altLang="en-US" sz="1049" dirty="0">
                <a:solidFill>
                  <a:schemeClr val="bg1">
                    <a:lumMod val="95000"/>
                  </a:schemeClr>
                </a:solidFill>
                <a:latin typeface="华文细黑" panose="02010600040101010101" pitchFamily="2" charset="-122"/>
                <a:sym typeface="微软雅黑" pitchFamily="34" charset="-122"/>
              </a:endParaRPr>
            </a:p>
          </p:txBody>
        </p:sp>
      </p:grpSp>
      <p:grpSp>
        <p:nvGrpSpPr>
          <p:cNvPr id="98" name="组合 97"/>
          <p:cNvGrpSpPr>
            <a:grpSpLocks/>
          </p:cNvGrpSpPr>
          <p:nvPr/>
        </p:nvGrpSpPr>
        <p:grpSpPr bwMode="auto">
          <a:xfrm>
            <a:off x="7053263" y="814388"/>
            <a:ext cx="1227137" cy="1228725"/>
            <a:chOff x="2255813" y="4383987"/>
            <a:chExt cx="1638221" cy="1638300"/>
          </a:xfrm>
        </p:grpSpPr>
        <p:sp>
          <p:nvSpPr>
            <p:cNvPr id="99" name="矩形 21"/>
            <p:cNvSpPr>
              <a:spLocks noChangeArrowheads="1"/>
            </p:cNvSpPr>
            <p:nvPr/>
          </p:nvSpPr>
          <p:spPr bwMode="auto">
            <a:xfrm>
              <a:off x="2255813" y="4383987"/>
              <a:ext cx="1638221" cy="1638300"/>
            </a:xfrm>
            <a:prstGeom prst="rect">
              <a:avLst/>
            </a:prstGeom>
            <a:solidFill>
              <a:schemeClr val="bg1">
                <a:lumMod val="85000"/>
                <a:alpha val="50000"/>
              </a:schemeClr>
            </a:solidFill>
            <a:ln>
              <a:noFill/>
            </a:ln>
          </p:spPr>
          <p:txBody>
            <a:bodyPr anchor="ctr"/>
            <a:lstStyle/>
            <a:p>
              <a:pPr algn="ctr" eaLnBrk="1" fontAlgn="auto" hangingPunct="1">
                <a:spcBef>
                  <a:spcPts val="0"/>
                </a:spcBef>
                <a:spcAft>
                  <a:spcPts val="0"/>
                </a:spcAft>
                <a:defRPr/>
              </a:pPr>
              <a:endParaRPr lang="zh-CN" altLang="zh-CN" sz="2099" dirty="0">
                <a:solidFill>
                  <a:schemeClr val="bg1">
                    <a:lumMod val="95000"/>
                  </a:schemeClr>
                </a:solidFill>
                <a:latin typeface="华文细黑" panose="02010600040101010101" pitchFamily="2" charset="-122"/>
                <a:sym typeface="宋体" pitchFamily="2" charset="-122"/>
              </a:endParaRPr>
            </a:p>
          </p:txBody>
        </p:sp>
        <p:sp>
          <p:nvSpPr>
            <p:cNvPr id="100" name="文本框 42"/>
            <p:cNvSpPr>
              <a:spLocks noChangeArrowheads="1"/>
            </p:cNvSpPr>
            <p:nvPr/>
          </p:nvSpPr>
          <p:spPr bwMode="auto">
            <a:xfrm>
              <a:off x="2391448" y="4652803"/>
              <a:ext cx="1366950" cy="1200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049" dirty="0">
                  <a:solidFill>
                    <a:schemeClr val="bg1">
                      <a:lumMod val="95000"/>
                    </a:schemeClr>
                  </a:solidFill>
                  <a:latin typeface="华文细黑" panose="02010600040101010101" pitchFamily="2" charset="-122"/>
                </a:rPr>
                <a:t>Click here to modify the text ,  you may post text here .</a:t>
              </a:r>
              <a:endParaRPr lang="zh-CN" altLang="en-US" sz="1049" dirty="0">
                <a:solidFill>
                  <a:schemeClr val="bg1">
                    <a:lumMod val="95000"/>
                  </a:schemeClr>
                </a:solidFill>
                <a:latin typeface="华文细黑" panose="02010600040101010101" pitchFamily="2" charset="-122"/>
                <a:sym typeface="微软雅黑" pitchFamily="34" charset="-122"/>
              </a:endParaRPr>
            </a:p>
          </p:txBody>
        </p:sp>
      </p:grpSp>
      <p:grpSp>
        <p:nvGrpSpPr>
          <p:cNvPr id="102" name="组合 101"/>
          <p:cNvGrpSpPr>
            <a:grpSpLocks/>
          </p:cNvGrpSpPr>
          <p:nvPr/>
        </p:nvGrpSpPr>
        <p:grpSpPr bwMode="auto">
          <a:xfrm>
            <a:off x="4611688" y="3287713"/>
            <a:ext cx="1228725" cy="1227137"/>
            <a:chOff x="2255813" y="4383987"/>
            <a:chExt cx="1638221" cy="1638300"/>
          </a:xfrm>
        </p:grpSpPr>
        <p:sp>
          <p:nvSpPr>
            <p:cNvPr id="103" name="矩形 21"/>
            <p:cNvSpPr>
              <a:spLocks noChangeArrowheads="1"/>
            </p:cNvSpPr>
            <p:nvPr/>
          </p:nvSpPr>
          <p:spPr bwMode="auto">
            <a:xfrm>
              <a:off x="2255813" y="4383987"/>
              <a:ext cx="1638221" cy="1638300"/>
            </a:xfrm>
            <a:prstGeom prst="rect">
              <a:avLst/>
            </a:prstGeom>
            <a:solidFill>
              <a:schemeClr val="bg1">
                <a:lumMod val="50000"/>
                <a:alpha val="50000"/>
              </a:schemeClr>
            </a:solidFill>
            <a:ln>
              <a:noFill/>
            </a:ln>
          </p:spPr>
          <p:txBody>
            <a:bodyPr anchor="ctr"/>
            <a:lstStyle/>
            <a:p>
              <a:pPr algn="ctr" eaLnBrk="1" fontAlgn="auto" hangingPunct="1">
                <a:spcBef>
                  <a:spcPts val="0"/>
                </a:spcBef>
                <a:spcAft>
                  <a:spcPts val="0"/>
                </a:spcAft>
                <a:defRPr/>
              </a:pPr>
              <a:endParaRPr lang="zh-CN" altLang="zh-CN" sz="2099" dirty="0">
                <a:solidFill>
                  <a:schemeClr val="bg1">
                    <a:lumMod val="95000"/>
                  </a:schemeClr>
                </a:solidFill>
                <a:latin typeface="华文细黑" panose="02010600040101010101" pitchFamily="2" charset="-122"/>
                <a:sym typeface="宋体" pitchFamily="2" charset="-122"/>
              </a:endParaRPr>
            </a:p>
          </p:txBody>
        </p:sp>
        <p:sp>
          <p:nvSpPr>
            <p:cNvPr id="104" name="文本框 42"/>
            <p:cNvSpPr>
              <a:spLocks noChangeArrowheads="1"/>
            </p:cNvSpPr>
            <p:nvPr/>
          </p:nvSpPr>
          <p:spPr bwMode="auto">
            <a:xfrm>
              <a:off x="2391273" y="4653151"/>
              <a:ext cx="1367301" cy="1199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049" dirty="0">
                  <a:solidFill>
                    <a:schemeClr val="bg1">
                      <a:lumMod val="95000"/>
                    </a:schemeClr>
                  </a:solidFill>
                  <a:latin typeface="华文细黑" panose="02010600040101010101" pitchFamily="2" charset="-122"/>
                </a:rPr>
                <a:t>Click here to modify the text ,  you may post text here .</a:t>
              </a:r>
              <a:endParaRPr lang="zh-CN" altLang="en-US" sz="1049" dirty="0">
                <a:solidFill>
                  <a:schemeClr val="bg1">
                    <a:lumMod val="95000"/>
                  </a:schemeClr>
                </a:solidFill>
                <a:latin typeface="华文细黑" panose="02010600040101010101" pitchFamily="2" charset="-122"/>
                <a:sym typeface="微软雅黑" pitchFamily="34" charset="-122"/>
              </a:endParaRPr>
            </a:p>
          </p:txBody>
        </p:sp>
      </p:grpSp>
      <p:grpSp>
        <p:nvGrpSpPr>
          <p:cNvPr id="105" name="组合 104"/>
          <p:cNvGrpSpPr>
            <a:grpSpLocks/>
          </p:cNvGrpSpPr>
          <p:nvPr/>
        </p:nvGrpSpPr>
        <p:grpSpPr bwMode="auto">
          <a:xfrm>
            <a:off x="5830888" y="2049463"/>
            <a:ext cx="1228725" cy="1228725"/>
            <a:chOff x="2255813" y="4383987"/>
            <a:chExt cx="1638221" cy="1638300"/>
          </a:xfrm>
        </p:grpSpPr>
        <p:sp>
          <p:nvSpPr>
            <p:cNvPr id="106" name="矩形 21"/>
            <p:cNvSpPr>
              <a:spLocks noChangeArrowheads="1"/>
            </p:cNvSpPr>
            <p:nvPr/>
          </p:nvSpPr>
          <p:spPr bwMode="auto">
            <a:xfrm>
              <a:off x="2255813" y="4383987"/>
              <a:ext cx="1638221" cy="1638300"/>
            </a:xfrm>
            <a:prstGeom prst="rect">
              <a:avLst/>
            </a:prstGeom>
            <a:solidFill>
              <a:schemeClr val="bg1">
                <a:lumMod val="50000"/>
                <a:alpha val="50000"/>
              </a:schemeClr>
            </a:solidFill>
            <a:ln>
              <a:noFill/>
            </a:ln>
          </p:spPr>
          <p:txBody>
            <a:bodyPr anchor="ctr"/>
            <a:lstStyle/>
            <a:p>
              <a:pPr algn="ctr" eaLnBrk="1" fontAlgn="auto" hangingPunct="1">
                <a:spcBef>
                  <a:spcPts val="0"/>
                </a:spcBef>
                <a:spcAft>
                  <a:spcPts val="0"/>
                </a:spcAft>
                <a:defRPr/>
              </a:pPr>
              <a:endParaRPr lang="zh-CN" altLang="zh-CN" sz="2099" dirty="0">
                <a:solidFill>
                  <a:schemeClr val="bg1">
                    <a:lumMod val="95000"/>
                  </a:schemeClr>
                </a:solidFill>
                <a:latin typeface="华文细黑" panose="02010600040101010101" pitchFamily="2" charset="-122"/>
                <a:sym typeface="宋体" pitchFamily="2" charset="-122"/>
              </a:endParaRPr>
            </a:p>
          </p:txBody>
        </p:sp>
        <p:sp>
          <p:nvSpPr>
            <p:cNvPr id="107" name="文本框 42"/>
            <p:cNvSpPr>
              <a:spLocks noChangeArrowheads="1"/>
            </p:cNvSpPr>
            <p:nvPr/>
          </p:nvSpPr>
          <p:spPr bwMode="auto">
            <a:xfrm>
              <a:off x="2391273" y="4652803"/>
              <a:ext cx="1367301" cy="1200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049" dirty="0">
                  <a:solidFill>
                    <a:schemeClr val="bg1">
                      <a:lumMod val="95000"/>
                    </a:schemeClr>
                  </a:solidFill>
                  <a:latin typeface="华文细黑" panose="02010600040101010101" pitchFamily="2" charset="-122"/>
                </a:rPr>
                <a:t>Click here to modify the text ,  you may post text here .</a:t>
              </a:r>
              <a:endParaRPr lang="zh-CN" altLang="en-US" sz="1049" dirty="0">
                <a:solidFill>
                  <a:schemeClr val="bg1">
                    <a:lumMod val="95000"/>
                  </a:schemeClr>
                </a:solidFill>
                <a:latin typeface="华文细黑" panose="02010600040101010101" pitchFamily="2" charset="-122"/>
                <a:sym typeface="微软雅黑" pitchFamily="34" charset="-122"/>
              </a:endParaRPr>
            </a:p>
          </p:txBody>
        </p:sp>
      </p:grpSp>
      <p:cxnSp>
        <p:nvCxnSpPr>
          <p:cNvPr id="8" name="直接连接符 7"/>
          <p:cNvCxnSpPr/>
          <p:nvPr/>
        </p:nvCxnSpPr>
        <p:spPr>
          <a:xfrm>
            <a:off x="558800" y="1006475"/>
            <a:ext cx="2178050" cy="0"/>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0-#ppt_w/2"/>
                                          </p:val>
                                        </p:tav>
                                        <p:tav tm="100000">
                                          <p:val>
                                            <p:strVal val="#ppt_x"/>
                                          </p:val>
                                        </p:tav>
                                      </p:tavLst>
                                    </p:anim>
                                    <p:anim calcmode="lin" valueType="num">
                                      <p:cBhvr additive="base">
                                        <p:cTn id="8" dur="500" fill="hold"/>
                                        <p:tgtEl>
                                          <p:spTgt spid="60"/>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par>
                                <p:cTn id="13" presetID="10" presetClass="entr" presetSubtype="0" fill="hold" nodeType="withEffect">
                                  <p:stCondLst>
                                    <p:cond delay="50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500"/>
                                        <p:tgtEl>
                                          <p:spTgt spid="43"/>
                                        </p:tgtEl>
                                      </p:cBhvr>
                                    </p:animEffect>
                                  </p:childTnLst>
                                </p:cTn>
                              </p:par>
                              <p:par>
                                <p:cTn id="16" presetID="8" presetClass="emph" presetSubtype="0" decel="58000" fill="hold" nodeType="withEffect">
                                  <p:stCondLst>
                                    <p:cond delay="500"/>
                                  </p:stCondLst>
                                  <p:childTnLst>
                                    <p:animRot by="-21600000">
                                      <p:cBhvr>
                                        <p:cTn id="17" dur="1500" fill="hold"/>
                                        <p:tgtEl>
                                          <p:spTgt spid="43"/>
                                        </p:tgtEl>
                                        <p:attrNameLst>
                                          <p:attrName>r</p:attrName>
                                        </p:attrNameLst>
                                      </p:cBhvr>
                                    </p:animRot>
                                  </p:childTnLst>
                                </p:cTn>
                              </p:par>
                              <p:par>
                                <p:cTn id="18" presetID="0" presetClass="path" presetSubtype="0" accel="50000" decel="50000" fill="hold" nodeType="withEffect">
                                  <p:stCondLst>
                                    <p:cond delay="500"/>
                                  </p:stCondLst>
                                  <p:childTnLst>
                                    <p:animMotion origin="layout" path="M -0.475 -0.47408 C -0.47187 -0.46574 -0.46892 -0.45957 -0.46562 -0.45185 C -0.46094 -0.44136 -0.45937 -0.43334 -0.45312 -0.42593 C -0.45191 -0.41914 -0.44444 -0.40618 -0.44062 -0.40371 C -0.43455 -0.3929 -0.42604 -0.37963 -0.41771 -0.37593 C -0.41146 -0.3676 -0.40451 -0.36389 -0.39687 -0.36111 C -0.37916 -0.34537 -0.3526 -0.34167 -0.33333 -0.34074 C -0.27552 -0.33889 -0.21736 -0.33827 -0.15937 -0.33704 C -0.14479 -0.33334 -0.12986 -0.33056 -0.11562 -0.32408 C -0.11111 -0.31883 -0.10521 -0.31605 -0.1 -0.31297 C -0.09479 -0.30371 -0.08958 -0.29445 -0.08437 -0.28519 C -0.0809 -0.27902 -0.07969 -0.27099 -0.07604 -0.26482 C -0.07587 -0.26235 -0.07587 -0.25957 -0.075 -0.25741 C -0.07413 -0.2534 -0.07083 -0.2463 -0.07083 -0.2463 C -0.06979 -0.23889 -0.06996 -0.23827 -0.06771 -0.23148 C -0.06666 -0.22778 -0.06354 -0.22037 -0.06354 -0.22037 C -0.06215 -0.21081 -0.05937 -0.20093 -0.05625 -0.1926 C -0.05434 -0.18766 -0.05017 -0.17778 -0.05017 -0.17778 C -0.04635 -0.15895 -0.03941 -0.14136 -0.03541 -0.12223 C -0.0316 -0.10432 -0.02847 -0.08488 -0.025 -0.06667 C -0.02413 -0.06235 -0.02205 -0.05957 -0.02083 -0.05556 C -0.01788 -0.04506 -0.01406 -0.03581 -0.01041 -0.02593 C -0.00746 -0.01729 -0.00503 -0.00895 5.55556E-7 -2.46914E-7 " pathEditMode="relative" ptsTypes="ffffffffffffffffffffffA">
                                      <p:cBhvr>
                                        <p:cTn id="19" dur="1500" fill="hold"/>
                                        <p:tgtEl>
                                          <p:spTgt spid="43"/>
                                        </p:tgtEl>
                                        <p:attrNameLst>
                                          <p:attrName>ppt_x</p:attrName>
                                          <p:attrName>ppt_y</p:attrName>
                                        </p:attrNameLst>
                                      </p:cBhvr>
                                    </p:animMotion>
                                  </p:childTnLst>
                                </p:cTn>
                              </p:par>
                              <p:par>
                                <p:cTn id="20" presetID="10" presetClass="entr" presetSubtype="0" fill="hold" nodeType="withEffect">
                                  <p:stCondLst>
                                    <p:cond delay="50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1500"/>
                                        <p:tgtEl>
                                          <p:spTgt spid="2"/>
                                        </p:tgtEl>
                                      </p:cBhvr>
                                    </p:animEffect>
                                  </p:childTnLst>
                                </p:cTn>
                              </p:par>
                              <p:par>
                                <p:cTn id="23" presetID="8" presetClass="emph" presetSubtype="0" decel="58000" fill="hold" nodeType="withEffect">
                                  <p:stCondLst>
                                    <p:cond delay="500"/>
                                  </p:stCondLst>
                                  <p:childTnLst>
                                    <p:animRot by="-21600000">
                                      <p:cBhvr>
                                        <p:cTn id="24" dur="1500" fill="hold"/>
                                        <p:tgtEl>
                                          <p:spTgt spid="2"/>
                                        </p:tgtEl>
                                        <p:attrNameLst>
                                          <p:attrName>r</p:attrName>
                                        </p:attrNameLst>
                                      </p:cBhvr>
                                    </p:animRot>
                                  </p:childTnLst>
                                </p:cTn>
                              </p:par>
                              <p:par>
                                <p:cTn id="25" presetID="0" presetClass="path" presetSubtype="0" accel="50000" decel="50000" fill="hold" nodeType="withEffect">
                                  <p:stCondLst>
                                    <p:cond delay="500"/>
                                  </p:stCondLst>
                                  <p:childTnLst>
                                    <p:animMotion origin="layout" path="M -0.475 -0.47408 C -0.47187 -0.46574 -0.46892 -0.45957 -0.46562 -0.45185 C -0.46094 -0.44136 -0.45937 -0.43334 -0.45312 -0.42593 C -0.45191 -0.41914 -0.44444 -0.40618 -0.44062 -0.40371 C -0.43455 -0.3929 -0.42604 -0.37963 -0.41771 -0.37593 C -0.41146 -0.3676 -0.40451 -0.36389 -0.39687 -0.36111 C -0.37916 -0.34537 -0.3526 -0.34167 -0.33333 -0.34074 C -0.27552 -0.33889 -0.21736 -0.33827 -0.15937 -0.33704 C -0.14479 -0.33334 -0.12986 -0.33056 -0.11562 -0.32408 C -0.11111 -0.31883 -0.10521 -0.31605 -0.1 -0.31297 C -0.09479 -0.30371 -0.08958 -0.29445 -0.08437 -0.28519 C -0.0809 -0.27902 -0.07969 -0.27099 -0.07604 -0.26482 C -0.07587 -0.26235 -0.07587 -0.25957 -0.075 -0.25741 C -0.07413 -0.2534 -0.07083 -0.2463 -0.07083 -0.2463 C -0.06979 -0.23889 -0.06996 -0.23827 -0.06771 -0.23148 C -0.06666 -0.22778 -0.06354 -0.22037 -0.06354 -0.22037 C -0.06215 -0.21081 -0.05937 -0.20093 -0.05625 -0.1926 C -0.05434 -0.18766 -0.05017 -0.17778 -0.05017 -0.17778 C -0.04635 -0.15895 -0.03941 -0.14136 -0.03541 -0.12223 C -0.0316 -0.10432 -0.02847 -0.08488 -0.025 -0.06667 C -0.02413 -0.06235 -0.02205 -0.05957 -0.02083 -0.05556 C -0.01788 -0.04506 -0.01406 -0.03581 -0.01041 -0.02593 C -0.00746 -0.01729 -0.00503 -0.00895 5.55556E-7 -2.46914E-7 " pathEditMode="relative" ptsTypes="ffffffffffffffffffffffA">
                                      <p:cBhvr>
                                        <p:cTn id="26" dur="1500" fill="hold"/>
                                        <p:tgtEl>
                                          <p:spTgt spid="2"/>
                                        </p:tgtEl>
                                        <p:attrNameLst>
                                          <p:attrName>ppt_x</p:attrName>
                                          <p:attrName>ppt_y</p:attrName>
                                        </p:attrNameLst>
                                      </p:cBhvr>
                                    </p:animMotion>
                                  </p:childTnLst>
                                </p:cTn>
                              </p:par>
                              <p:par>
                                <p:cTn id="27" presetID="10" presetClass="entr" presetSubtype="0" fill="hold" nodeType="withEffect">
                                  <p:stCondLst>
                                    <p:cond delay="500"/>
                                  </p:stCondLst>
                                  <p:childTnLst>
                                    <p:set>
                                      <p:cBhvr>
                                        <p:cTn id="28" dur="1" fill="hold">
                                          <p:stCondLst>
                                            <p:cond delay="0"/>
                                          </p:stCondLst>
                                        </p:cTn>
                                        <p:tgtEl>
                                          <p:spTgt spid="88"/>
                                        </p:tgtEl>
                                        <p:attrNameLst>
                                          <p:attrName>style.visibility</p:attrName>
                                        </p:attrNameLst>
                                      </p:cBhvr>
                                      <p:to>
                                        <p:strVal val="visible"/>
                                      </p:to>
                                    </p:set>
                                    <p:animEffect transition="in" filter="fade">
                                      <p:cBhvr>
                                        <p:cTn id="29" dur="1500"/>
                                        <p:tgtEl>
                                          <p:spTgt spid="88"/>
                                        </p:tgtEl>
                                      </p:cBhvr>
                                    </p:animEffect>
                                  </p:childTnLst>
                                </p:cTn>
                              </p:par>
                              <p:par>
                                <p:cTn id="30" presetID="8" presetClass="emph" presetSubtype="0" decel="58000" fill="hold" nodeType="withEffect">
                                  <p:stCondLst>
                                    <p:cond delay="500"/>
                                  </p:stCondLst>
                                  <p:childTnLst>
                                    <p:animRot by="-21600000">
                                      <p:cBhvr>
                                        <p:cTn id="31" dur="1500" fill="hold"/>
                                        <p:tgtEl>
                                          <p:spTgt spid="88"/>
                                        </p:tgtEl>
                                        <p:attrNameLst>
                                          <p:attrName>r</p:attrName>
                                        </p:attrNameLst>
                                      </p:cBhvr>
                                    </p:animRot>
                                  </p:childTnLst>
                                </p:cTn>
                              </p:par>
                              <p:par>
                                <p:cTn id="32" presetID="0" presetClass="path" presetSubtype="0" accel="50000" decel="50000" fill="hold" nodeType="withEffect">
                                  <p:stCondLst>
                                    <p:cond delay="500"/>
                                  </p:stCondLst>
                                  <p:childTnLst>
                                    <p:animMotion origin="layout" path="M -0.475 -0.47408 C -0.47187 -0.46574 -0.46892 -0.45957 -0.46562 -0.45185 C -0.46094 -0.44136 -0.45937 -0.43334 -0.45312 -0.42593 C -0.45191 -0.41914 -0.44444 -0.40618 -0.44062 -0.40371 C -0.43455 -0.3929 -0.42604 -0.37963 -0.41771 -0.37593 C -0.41146 -0.3676 -0.40451 -0.36389 -0.39687 -0.36111 C -0.37916 -0.34537 -0.3526 -0.34167 -0.33333 -0.34074 C -0.27552 -0.33889 -0.21736 -0.33827 -0.15937 -0.33704 C -0.14479 -0.33334 -0.12986 -0.33056 -0.11562 -0.32408 C -0.11111 -0.31883 -0.10521 -0.31605 -0.1 -0.31297 C -0.09479 -0.30371 -0.08958 -0.29445 -0.08437 -0.28519 C -0.0809 -0.27902 -0.07969 -0.27099 -0.07604 -0.26482 C -0.07587 -0.26235 -0.07587 -0.25957 -0.075 -0.25741 C -0.07413 -0.2534 -0.07083 -0.2463 -0.07083 -0.2463 C -0.06979 -0.23889 -0.06996 -0.23827 -0.06771 -0.23148 C -0.06666 -0.22778 -0.06354 -0.22037 -0.06354 -0.22037 C -0.06215 -0.21081 -0.05937 -0.20093 -0.05625 -0.1926 C -0.05434 -0.18766 -0.05017 -0.17778 -0.05017 -0.17778 C -0.04635 -0.15895 -0.03941 -0.14136 -0.03541 -0.12223 C -0.0316 -0.10432 -0.02847 -0.08488 -0.025 -0.06667 C -0.02413 -0.06235 -0.02205 -0.05957 -0.02083 -0.05556 C -0.01788 -0.04506 -0.01406 -0.03581 -0.01041 -0.02593 C -0.00746 -0.01729 -0.00503 -0.00895 5.55556E-7 -2.46914E-7 " pathEditMode="relative" ptsTypes="ffffffffffffffffffffffA">
                                      <p:cBhvr>
                                        <p:cTn id="33" dur="1500" fill="hold"/>
                                        <p:tgtEl>
                                          <p:spTgt spid="88"/>
                                        </p:tgtEl>
                                        <p:attrNameLst>
                                          <p:attrName>ppt_x</p:attrName>
                                          <p:attrName>ppt_y</p:attrName>
                                        </p:attrNameLst>
                                      </p:cBhvr>
                                    </p:animMotion>
                                  </p:childTnLst>
                                </p:cTn>
                              </p:par>
                              <p:par>
                                <p:cTn id="34" presetID="10" presetClass="entr" presetSubtype="0" fill="hold" nodeType="withEffect">
                                  <p:stCondLst>
                                    <p:cond delay="500"/>
                                  </p:stCondLst>
                                  <p:childTnLst>
                                    <p:set>
                                      <p:cBhvr>
                                        <p:cTn id="35" dur="1" fill="hold">
                                          <p:stCondLst>
                                            <p:cond delay="0"/>
                                          </p:stCondLst>
                                        </p:cTn>
                                        <p:tgtEl>
                                          <p:spTgt spid="4"/>
                                        </p:tgtEl>
                                        <p:attrNameLst>
                                          <p:attrName>style.visibility</p:attrName>
                                        </p:attrNameLst>
                                      </p:cBhvr>
                                      <p:to>
                                        <p:strVal val="visible"/>
                                      </p:to>
                                    </p:set>
                                    <p:animEffect transition="in" filter="fade">
                                      <p:cBhvr>
                                        <p:cTn id="36" dur="1500"/>
                                        <p:tgtEl>
                                          <p:spTgt spid="4"/>
                                        </p:tgtEl>
                                      </p:cBhvr>
                                    </p:animEffect>
                                  </p:childTnLst>
                                </p:cTn>
                              </p:par>
                              <p:par>
                                <p:cTn id="37" presetID="8" presetClass="emph" presetSubtype="0" decel="58000" fill="hold" nodeType="withEffect">
                                  <p:stCondLst>
                                    <p:cond delay="500"/>
                                  </p:stCondLst>
                                  <p:childTnLst>
                                    <p:animRot by="21600000">
                                      <p:cBhvr>
                                        <p:cTn id="38" dur="1500" fill="hold"/>
                                        <p:tgtEl>
                                          <p:spTgt spid="4"/>
                                        </p:tgtEl>
                                        <p:attrNameLst>
                                          <p:attrName>r</p:attrName>
                                        </p:attrNameLst>
                                      </p:cBhvr>
                                    </p:animRot>
                                  </p:childTnLst>
                                </p:cTn>
                              </p:par>
                              <p:par>
                                <p:cTn id="39" presetID="0" presetClass="path" presetSubtype="0" accel="50000" decel="50000" fill="hold" nodeType="withEffect">
                                  <p:stCondLst>
                                    <p:cond delay="500"/>
                                  </p:stCondLst>
                                  <p:childTnLst>
                                    <p:animMotion origin="layout" path="M -0.15 -0.42778 C -0.14236 -0.41173 -0.13542 -0.39475 -0.12708 -0.37963 C -0.11684 -0.36111 -0.10521 -0.34815 -0.09375 -0.33333 C -0.08472 -0.3216 -0.07708 -0.3071 -0.06875 -0.29444 C -0.05799 -0.27839 -0.05417 -0.2537 -0.04479 -0.23704 C -0.04254 -0.22531 -0.03924 -0.2179 -0.03438 -0.20926 C -0.02899 -0.1858 -0.01684 -0.16852 -0.00938 -0.1463 C -0.00347 -0.12901 0.00347 -0.1108 0.01042 -0.09444 C 0.01302 -0.07623 0.01354 -0.07593 0.01146 -0.05 C 0.01094 -0.04414 0.00729 -0.03333 0.00625 -0.02778 C 0.00503 -0.0216 0.00451 -0.01543 0.00312 -0.00926 C 0.00087 0.00031 0.00104 -0.00679 1.94444E-6 1.85185E-6 " pathEditMode="relative" ptsTypes="fffffffffffA">
                                      <p:cBhvr>
                                        <p:cTn id="40" dur="1500" fill="hold"/>
                                        <p:tgtEl>
                                          <p:spTgt spid="4"/>
                                        </p:tgtEl>
                                        <p:attrNameLst>
                                          <p:attrName>ppt_x</p:attrName>
                                          <p:attrName>ppt_y</p:attrName>
                                        </p:attrNameLst>
                                      </p:cBhvr>
                                    </p:animMotion>
                                  </p:childTnLst>
                                </p:cTn>
                              </p:par>
                              <p:par>
                                <p:cTn id="41" presetID="10" presetClass="entr" presetSubtype="0" fill="hold" nodeType="withEffect">
                                  <p:stCondLst>
                                    <p:cond delay="50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1500"/>
                                        <p:tgtEl>
                                          <p:spTgt spid="3"/>
                                        </p:tgtEl>
                                      </p:cBhvr>
                                    </p:animEffect>
                                  </p:childTnLst>
                                </p:cTn>
                              </p:par>
                              <p:par>
                                <p:cTn id="44" presetID="8" presetClass="emph" presetSubtype="0" decel="58000" fill="hold" nodeType="withEffect">
                                  <p:stCondLst>
                                    <p:cond delay="500"/>
                                  </p:stCondLst>
                                  <p:childTnLst>
                                    <p:animRot by="21600000">
                                      <p:cBhvr>
                                        <p:cTn id="45" dur="1500" fill="hold"/>
                                        <p:tgtEl>
                                          <p:spTgt spid="3"/>
                                        </p:tgtEl>
                                        <p:attrNameLst>
                                          <p:attrName>r</p:attrName>
                                        </p:attrNameLst>
                                      </p:cBhvr>
                                    </p:animRot>
                                  </p:childTnLst>
                                </p:cTn>
                              </p:par>
                              <p:par>
                                <p:cTn id="46" presetID="0" presetClass="path" presetSubtype="0" accel="50000" decel="50000" fill="hold" nodeType="withEffect">
                                  <p:stCondLst>
                                    <p:cond delay="500"/>
                                  </p:stCondLst>
                                  <p:childTnLst>
                                    <p:animMotion origin="layout" path="M -0.15 -0.42778 C -0.14236 -0.41173 -0.13542 -0.39475 -0.12708 -0.37963 C -0.11684 -0.36111 -0.10521 -0.34815 -0.09375 -0.33333 C -0.08472 -0.3216 -0.07708 -0.3071 -0.06875 -0.29444 C -0.05799 -0.27839 -0.05417 -0.2537 -0.04479 -0.23704 C -0.04254 -0.22531 -0.03924 -0.2179 -0.03438 -0.20926 C -0.02899 -0.1858 -0.01684 -0.16852 -0.00938 -0.1463 C -0.00347 -0.12901 0.00347 -0.1108 0.01042 -0.09444 C 0.01302 -0.07623 0.01354 -0.07593 0.01146 -0.05 C 0.01094 -0.04414 0.00729 -0.03333 0.00625 -0.02778 C 0.00503 -0.0216 0.00451 -0.01543 0.00312 -0.00926 C 0.00087 0.00031 0.00104 -0.00679 1.94444E-6 1.85185E-6 " pathEditMode="relative" ptsTypes="fffffffffffA">
                                      <p:cBhvr>
                                        <p:cTn id="47" dur="1500" fill="hold"/>
                                        <p:tgtEl>
                                          <p:spTgt spid="3"/>
                                        </p:tgtEl>
                                        <p:attrNameLst>
                                          <p:attrName>ppt_x</p:attrName>
                                          <p:attrName>ppt_y</p:attrName>
                                        </p:attrNameLst>
                                      </p:cBhvr>
                                    </p:animMotion>
                                  </p:childTnLst>
                                </p:cTn>
                              </p:par>
                              <p:par>
                                <p:cTn id="48" presetID="10" presetClass="entr" presetSubtype="0" fill="hold" nodeType="withEffect">
                                  <p:stCondLst>
                                    <p:cond delay="500"/>
                                  </p:stCondLst>
                                  <p:childTnLst>
                                    <p:set>
                                      <p:cBhvr>
                                        <p:cTn id="49" dur="1" fill="hold">
                                          <p:stCondLst>
                                            <p:cond delay="0"/>
                                          </p:stCondLst>
                                        </p:cTn>
                                        <p:tgtEl>
                                          <p:spTgt spid="6"/>
                                        </p:tgtEl>
                                        <p:attrNameLst>
                                          <p:attrName>style.visibility</p:attrName>
                                        </p:attrNameLst>
                                      </p:cBhvr>
                                      <p:to>
                                        <p:strVal val="visible"/>
                                      </p:to>
                                    </p:set>
                                    <p:animEffect transition="in" filter="fade">
                                      <p:cBhvr>
                                        <p:cTn id="50" dur="1500"/>
                                        <p:tgtEl>
                                          <p:spTgt spid="6"/>
                                        </p:tgtEl>
                                      </p:cBhvr>
                                    </p:animEffect>
                                  </p:childTnLst>
                                </p:cTn>
                              </p:par>
                              <p:par>
                                <p:cTn id="51" presetID="8" presetClass="emph" presetSubtype="0" decel="58000" fill="hold" nodeType="withEffect">
                                  <p:stCondLst>
                                    <p:cond delay="500"/>
                                  </p:stCondLst>
                                  <p:childTnLst>
                                    <p:animRot by="-21600000">
                                      <p:cBhvr>
                                        <p:cTn id="52" dur="1500" fill="hold"/>
                                        <p:tgtEl>
                                          <p:spTgt spid="6"/>
                                        </p:tgtEl>
                                        <p:attrNameLst>
                                          <p:attrName>r</p:attrName>
                                        </p:attrNameLst>
                                      </p:cBhvr>
                                    </p:animRot>
                                  </p:childTnLst>
                                </p:cTn>
                              </p:par>
                              <p:par>
                                <p:cTn id="53" presetID="0" presetClass="path" presetSubtype="0" accel="50000" decel="50000" fill="hold" nodeType="withEffect">
                                  <p:stCondLst>
                                    <p:cond delay="500"/>
                                  </p:stCondLst>
                                  <p:childTnLst>
                                    <p:animMotion origin="layout" path="M 0.11042 -0.7926 C 0.11476 -0.775 0.11701 -0.75618 0.12187 -0.73889 C 0.13038 -0.70865 0.13837 -0.67809 0.14479 -0.6463 C 0.14739 -0.63365 0.14809 -0.62192 0.15104 -0.60926 C 0.15642 -0.56204 0.14878 -0.61914 0.15833 -0.57439 C 0.1592 -0.57007 0.15868 -0.56575 0.15937 -0.56112 C 0.16007 -0.55587 0.16163 -0.55124 0.1625 -0.5463 C 0.16337 -0.54198 0.16389 -0.53766 0.16458 -0.53334 C 0.16719 -0.51513 0.16875 -0.49661 0.17292 -0.47963 C 0.17552 -0.45278 0.17187 -0.48642 0.17708 -0.45556 C 0.17899 -0.44445 0.17986 -0.43334 0.18229 -0.42223 C 0.18368 -0.40402 0.18437 -0.39414 0.1875 -0.37809 C 0.18958 -0.2963 0.19739 -0.18149 0.15208 -0.12778 C 0.14948 -0.12099 0.14705 -0.11729 0.14271 -0.11482 C 0.13958 -0.10926 0.1375 -0.10618 0.13333 -0.10371 C 0.1243 -0.09167 0.13437 -0.1034 0.12396 -0.0963 C 0.12101 -0.09445 0.11857 -0.09075 0.11562 -0.08889 C 0.11458 -0.08828 0.11354 -0.08766 0.1125 -0.08704 C 0.10399 -0.07192 0.11493 -0.08951 0.10521 -0.07963 C 0.10399 -0.0784 0.1033 -0.07531 0.10208 -0.07408 C 0.10017 -0.07223 0.09583 -0.07038 0.09583 -0.07038 C 0.09062 -0.06359 0.08576 -0.06204 0.08021 -0.05556 C 0.06267 -0.03488 0.04219 -0.02377 0.02187 -0.01482 C 0.01493 -0.00649 0.00868 -0.00649 2.77778E-7 3.45679E-6 " pathEditMode="relative" ptsTypes="fffffffffffffffffffffffA">
                                      <p:cBhvr>
                                        <p:cTn id="54" dur="1500" fill="hold"/>
                                        <p:tgtEl>
                                          <p:spTgt spid="6"/>
                                        </p:tgtEl>
                                        <p:attrNameLst>
                                          <p:attrName>ppt_x</p:attrName>
                                          <p:attrName>ppt_y</p:attrName>
                                        </p:attrNameLst>
                                      </p:cBhvr>
                                    </p:animMotion>
                                  </p:childTnLst>
                                </p:cTn>
                              </p:par>
                              <p:par>
                                <p:cTn id="55" presetID="10" presetClass="entr" presetSubtype="0" fill="hold" nodeType="withEffect">
                                  <p:stCondLst>
                                    <p:cond delay="500"/>
                                  </p:stCondLst>
                                  <p:childTnLst>
                                    <p:set>
                                      <p:cBhvr>
                                        <p:cTn id="56" dur="1" fill="hold">
                                          <p:stCondLst>
                                            <p:cond delay="0"/>
                                          </p:stCondLst>
                                        </p:cTn>
                                        <p:tgtEl>
                                          <p:spTgt spid="102"/>
                                        </p:tgtEl>
                                        <p:attrNameLst>
                                          <p:attrName>style.visibility</p:attrName>
                                        </p:attrNameLst>
                                      </p:cBhvr>
                                      <p:to>
                                        <p:strVal val="visible"/>
                                      </p:to>
                                    </p:set>
                                    <p:animEffect transition="in" filter="fade">
                                      <p:cBhvr>
                                        <p:cTn id="57" dur="1500"/>
                                        <p:tgtEl>
                                          <p:spTgt spid="102"/>
                                        </p:tgtEl>
                                      </p:cBhvr>
                                    </p:animEffect>
                                  </p:childTnLst>
                                </p:cTn>
                              </p:par>
                              <p:par>
                                <p:cTn id="58" presetID="8" presetClass="emph" presetSubtype="0" decel="58000" fill="hold" nodeType="withEffect">
                                  <p:stCondLst>
                                    <p:cond delay="500"/>
                                  </p:stCondLst>
                                  <p:childTnLst>
                                    <p:animRot by="-21600000">
                                      <p:cBhvr>
                                        <p:cTn id="59" dur="1500" fill="hold"/>
                                        <p:tgtEl>
                                          <p:spTgt spid="102"/>
                                        </p:tgtEl>
                                        <p:attrNameLst>
                                          <p:attrName>r</p:attrName>
                                        </p:attrNameLst>
                                      </p:cBhvr>
                                    </p:animRot>
                                  </p:childTnLst>
                                </p:cTn>
                              </p:par>
                              <p:par>
                                <p:cTn id="60" presetID="0" presetClass="path" presetSubtype="0" accel="50000" decel="50000" fill="hold" nodeType="withEffect">
                                  <p:stCondLst>
                                    <p:cond delay="500"/>
                                  </p:stCondLst>
                                  <p:childTnLst>
                                    <p:animMotion origin="layout" path="M 0.11042 -0.7926 C 0.11476 -0.775 0.11701 -0.75618 0.12187 -0.73889 C 0.13038 -0.70865 0.13837 -0.67809 0.14479 -0.6463 C 0.14739 -0.63365 0.14809 -0.62192 0.15104 -0.60926 C 0.15642 -0.56204 0.14878 -0.61914 0.15833 -0.57439 C 0.1592 -0.57007 0.15868 -0.56575 0.15937 -0.56112 C 0.16007 -0.55587 0.16163 -0.55124 0.1625 -0.5463 C 0.16337 -0.54198 0.16389 -0.53766 0.16458 -0.53334 C 0.16719 -0.51513 0.16875 -0.49661 0.17292 -0.47963 C 0.17552 -0.45278 0.17187 -0.48642 0.17708 -0.45556 C 0.17899 -0.44445 0.17986 -0.43334 0.18229 -0.42223 C 0.18368 -0.40402 0.18437 -0.39414 0.1875 -0.37809 C 0.18958 -0.2963 0.19739 -0.18149 0.15208 -0.12778 C 0.14948 -0.12099 0.14705 -0.11729 0.14271 -0.11482 C 0.13958 -0.10926 0.1375 -0.10618 0.13333 -0.10371 C 0.1243 -0.09167 0.13437 -0.1034 0.12396 -0.0963 C 0.12101 -0.09445 0.11857 -0.09075 0.11562 -0.08889 C 0.11458 -0.08828 0.11354 -0.08766 0.1125 -0.08704 C 0.10399 -0.07192 0.11493 -0.08951 0.10521 -0.07963 C 0.10399 -0.0784 0.1033 -0.07531 0.10208 -0.07408 C 0.10017 -0.07223 0.09583 -0.07038 0.09583 -0.07038 C 0.09062 -0.06359 0.08576 -0.06204 0.08021 -0.05556 C 0.06267 -0.03488 0.04219 -0.02377 0.02187 -0.01482 C 0.01493 -0.00649 0.00868 -0.00649 2.77778E-7 3.45679E-6 " pathEditMode="relative" ptsTypes="fffffffffffffffffffffffA">
                                      <p:cBhvr>
                                        <p:cTn id="61" dur="1500" fill="hold"/>
                                        <p:tgtEl>
                                          <p:spTgt spid="102"/>
                                        </p:tgtEl>
                                        <p:attrNameLst>
                                          <p:attrName>ppt_x</p:attrName>
                                          <p:attrName>ppt_y</p:attrName>
                                        </p:attrNameLst>
                                      </p:cBhvr>
                                    </p:animMotion>
                                  </p:childTnLst>
                                </p:cTn>
                              </p:par>
                              <p:par>
                                <p:cTn id="62" presetID="10" presetClass="entr" presetSubtype="0" fill="hold" nodeType="withEffect">
                                  <p:stCondLst>
                                    <p:cond delay="500"/>
                                  </p:stCondLst>
                                  <p:childTnLst>
                                    <p:set>
                                      <p:cBhvr>
                                        <p:cTn id="63" dur="1" fill="hold">
                                          <p:stCondLst>
                                            <p:cond delay="0"/>
                                          </p:stCondLst>
                                        </p:cTn>
                                        <p:tgtEl>
                                          <p:spTgt spid="98"/>
                                        </p:tgtEl>
                                        <p:attrNameLst>
                                          <p:attrName>style.visibility</p:attrName>
                                        </p:attrNameLst>
                                      </p:cBhvr>
                                      <p:to>
                                        <p:strVal val="visible"/>
                                      </p:to>
                                    </p:set>
                                    <p:animEffect transition="in" filter="fade">
                                      <p:cBhvr>
                                        <p:cTn id="64" dur="1500"/>
                                        <p:tgtEl>
                                          <p:spTgt spid="98"/>
                                        </p:tgtEl>
                                      </p:cBhvr>
                                    </p:animEffect>
                                  </p:childTnLst>
                                </p:cTn>
                              </p:par>
                              <p:par>
                                <p:cTn id="65" presetID="8" presetClass="emph" presetSubtype="0" decel="58000" fill="hold" nodeType="withEffect">
                                  <p:stCondLst>
                                    <p:cond delay="500"/>
                                  </p:stCondLst>
                                  <p:childTnLst>
                                    <p:animRot by="-21600000">
                                      <p:cBhvr>
                                        <p:cTn id="66" dur="1500" fill="hold"/>
                                        <p:tgtEl>
                                          <p:spTgt spid="98"/>
                                        </p:tgtEl>
                                        <p:attrNameLst>
                                          <p:attrName>r</p:attrName>
                                        </p:attrNameLst>
                                      </p:cBhvr>
                                    </p:animRot>
                                  </p:childTnLst>
                                </p:cTn>
                              </p:par>
                              <p:par>
                                <p:cTn id="67" presetID="0" presetClass="path" presetSubtype="0" accel="50000" decel="50000" fill="hold" nodeType="withEffect">
                                  <p:stCondLst>
                                    <p:cond delay="500"/>
                                  </p:stCondLst>
                                  <p:childTnLst>
                                    <p:animMotion origin="layout" path="M 0.16251 -0.61852 C 0.16841 -0.59784 0.1698 -0.57593 0.17293 -0.55371 C 0.17779 -0.51914 0.17466 -0.55617 0.17918 -0.51667 C 0.18612 -0.45648 0.17918 -0.4929 0.18855 -0.45 C 0.18994 -0.42161 0.19636 -0.3963 0.19897 -0.36852 C 0.20296 -0.32593 0.20539 -0.28241 0.2073 -0.23889 C 0.20869 -0.20525 0.20904 -0.20834 0.21043 -0.18364 C 0.21112 -0.1713 0.21251 -0.14661 0.21251 -0.14661 C 0.21164 -0.08426 0.21668 0.02315 0.20105 0.09259 C 0.19949 0.10987 0.19706 0.12808 0.19168 0.14259 C 0.18959 0.1571 0.18525 0.17315 0.17813 0.18148 C 0.1724 0.21142 0.154 0.21389 0.13959 0.22376 C 0.12327 0.22284 0.10487 0.23302 0.09063 0.21852 C 0.0797 0.20741 0.09411 0.21697 0.08438 0.21111 C 0.08178 0.20771 0.07848 0.20555 0.07605 0.20185 C 0.06911 0.19166 0.06806 0.17778 0.05938 0.16852 C 0.05435 0.1571 0.04949 0.14537 0.04376 0.13518 C 0.04133 0.12191 0.03577 0.11265 0.03126 0.10185 C 0.02883 0.09599 0.02727 0.0892 0.02501 0.08333 C 0.02171 0.07438 0.01893 0.06204 0.01668 0.05185 C 0.01581 0.04815 0.01581 0.04413 0.01459 0.04074 C 0.01199 0.03364 0.01043 0.02592 0.00834 0.01852 C 0.00661 0.01204 0.00331 0.00741 5.27778E-6 -3.7037E-7 " pathEditMode="relative" ptsTypes="ffffffffffffffffffffffA">
                                      <p:cBhvr>
                                        <p:cTn id="68" dur="1500" fill="hold"/>
                                        <p:tgtEl>
                                          <p:spTgt spid="98"/>
                                        </p:tgtEl>
                                        <p:attrNameLst>
                                          <p:attrName>ppt_x</p:attrName>
                                          <p:attrName>ppt_y</p:attrName>
                                        </p:attrNameLst>
                                      </p:cBhvr>
                                    </p:animMotion>
                                  </p:childTnLst>
                                </p:cTn>
                              </p:par>
                              <p:par>
                                <p:cTn id="69" presetID="10" presetClass="entr" presetSubtype="0" fill="hold" nodeType="withEffect">
                                  <p:stCondLst>
                                    <p:cond delay="500"/>
                                  </p:stCondLst>
                                  <p:childTnLst>
                                    <p:set>
                                      <p:cBhvr>
                                        <p:cTn id="70" dur="1" fill="hold">
                                          <p:stCondLst>
                                            <p:cond delay="0"/>
                                          </p:stCondLst>
                                        </p:cTn>
                                        <p:tgtEl>
                                          <p:spTgt spid="41"/>
                                        </p:tgtEl>
                                        <p:attrNameLst>
                                          <p:attrName>style.visibility</p:attrName>
                                        </p:attrNameLst>
                                      </p:cBhvr>
                                      <p:to>
                                        <p:strVal val="visible"/>
                                      </p:to>
                                    </p:set>
                                    <p:animEffect transition="in" filter="fade">
                                      <p:cBhvr>
                                        <p:cTn id="71" dur="1500"/>
                                        <p:tgtEl>
                                          <p:spTgt spid="41"/>
                                        </p:tgtEl>
                                      </p:cBhvr>
                                    </p:animEffect>
                                  </p:childTnLst>
                                </p:cTn>
                              </p:par>
                              <p:par>
                                <p:cTn id="72" presetID="8" presetClass="emph" presetSubtype="0" decel="58000" fill="hold" nodeType="withEffect">
                                  <p:stCondLst>
                                    <p:cond delay="500"/>
                                  </p:stCondLst>
                                  <p:childTnLst>
                                    <p:animRot by="-21600000">
                                      <p:cBhvr>
                                        <p:cTn id="73" dur="1500" fill="hold"/>
                                        <p:tgtEl>
                                          <p:spTgt spid="41"/>
                                        </p:tgtEl>
                                        <p:attrNameLst>
                                          <p:attrName>r</p:attrName>
                                        </p:attrNameLst>
                                      </p:cBhvr>
                                    </p:animRot>
                                  </p:childTnLst>
                                </p:cTn>
                              </p:par>
                              <p:par>
                                <p:cTn id="74" presetID="0" presetClass="path" presetSubtype="0" accel="50000" decel="50000" fill="hold" nodeType="withEffect">
                                  <p:stCondLst>
                                    <p:cond delay="500"/>
                                  </p:stCondLst>
                                  <p:childTnLst>
                                    <p:animMotion origin="layout" path="M 0.16251 -0.61852 C 0.16841 -0.59784 0.1698 -0.57593 0.17293 -0.55371 C 0.17779 -0.51914 0.17466 -0.55617 0.17918 -0.51667 C 0.18612 -0.45648 0.17918 -0.4929 0.18855 -0.45 C 0.18994 -0.42161 0.19636 -0.3963 0.19897 -0.36852 C 0.20296 -0.32593 0.20539 -0.28241 0.2073 -0.23889 C 0.20869 -0.20525 0.20904 -0.20834 0.21043 -0.18364 C 0.21112 -0.1713 0.21251 -0.14661 0.21251 -0.14661 C 0.21164 -0.08426 0.21668 0.02315 0.20105 0.09259 C 0.19949 0.10987 0.19706 0.12808 0.19168 0.14259 C 0.18959 0.1571 0.18525 0.17315 0.17813 0.18148 C 0.1724 0.21142 0.154 0.21389 0.13959 0.22376 C 0.12327 0.22284 0.10487 0.23302 0.09063 0.21852 C 0.0797 0.20741 0.09411 0.21697 0.08438 0.21111 C 0.08178 0.20771 0.07848 0.20555 0.07605 0.20185 C 0.06911 0.19166 0.06806 0.17778 0.05938 0.16852 C 0.05435 0.1571 0.04949 0.14537 0.04376 0.13518 C 0.04133 0.12191 0.03577 0.11265 0.03126 0.10185 C 0.02883 0.09599 0.02727 0.0892 0.02501 0.08333 C 0.02171 0.07438 0.01893 0.06204 0.01668 0.05185 C 0.01581 0.04815 0.01581 0.04413 0.01459 0.04074 C 0.01199 0.03364 0.01043 0.02592 0.00834 0.01852 C 0.00661 0.01204 0.00331 0.00741 5.27778E-6 -3.7037E-7 " pathEditMode="relative" ptsTypes="ffffffffffffffffffffffA">
                                      <p:cBhvr>
                                        <p:cTn id="75" dur="1500" fill="hold"/>
                                        <p:tgtEl>
                                          <p:spTgt spid="41"/>
                                        </p:tgtEl>
                                        <p:attrNameLst>
                                          <p:attrName>ppt_x</p:attrName>
                                          <p:attrName>ppt_y</p:attrName>
                                        </p:attrNameLst>
                                      </p:cBhvr>
                                    </p:animMotion>
                                  </p:childTnLst>
                                </p:cTn>
                              </p:par>
                              <p:par>
                                <p:cTn id="76" presetID="10" presetClass="entr" presetSubtype="0" fill="hold" nodeType="withEffect">
                                  <p:stCondLst>
                                    <p:cond delay="500"/>
                                  </p:stCondLst>
                                  <p:childTnLst>
                                    <p:set>
                                      <p:cBhvr>
                                        <p:cTn id="77" dur="1" fill="hold">
                                          <p:stCondLst>
                                            <p:cond delay="0"/>
                                          </p:stCondLst>
                                        </p:cTn>
                                        <p:tgtEl>
                                          <p:spTgt spid="5"/>
                                        </p:tgtEl>
                                        <p:attrNameLst>
                                          <p:attrName>style.visibility</p:attrName>
                                        </p:attrNameLst>
                                      </p:cBhvr>
                                      <p:to>
                                        <p:strVal val="visible"/>
                                      </p:to>
                                    </p:set>
                                    <p:animEffect transition="in" filter="fade">
                                      <p:cBhvr>
                                        <p:cTn id="78" dur="1500"/>
                                        <p:tgtEl>
                                          <p:spTgt spid="5"/>
                                        </p:tgtEl>
                                      </p:cBhvr>
                                    </p:animEffect>
                                  </p:childTnLst>
                                </p:cTn>
                              </p:par>
                              <p:par>
                                <p:cTn id="79" presetID="8" presetClass="emph" presetSubtype="0" decel="58000" fill="hold" nodeType="withEffect">
                                  <p:stCondLst>
                                    <p:cond delay="500"/>
                                  </p:stCondLst>
                                  <p:childTnLst>
                                    <p:animRot by="21600000">
                                      <p:cBhvr>
                                        <p:cTn id="80" dur="1500" fill="hold"/>
                                        <p:tgtEl>
                                          <p:spTgt spid="5"/>
                                        </p:tgtEl>
                                        <p:attrNameLst>
                                          <p:attrName>r</p:attrName>
                                        </p:attrNameLst>
                                      </p:cBhvr>
                                    </p:animRot>
                                  </p:childTnLst>
                                </p:cTn>
                              </p:par>
                              <p:par>
                                <p:cTn id="81" presetID="0" presetClass="path" presetSubtype="0" accel="50000" decel="50000" fill="hold" nodeType="withEffect">
                                  <p:stCondLst>
                                    <p:cond delay="500"/>
                                  </p:stCondLst>
                                  <p:childTnLst>
                                    <p:animMotion origin="layout" path="M -0.63438 -0.88333 C -0.62379 -0.87715 -0.6158 -0.86234 -0.60521 -0.85555 C -0.60191 -0.85339 -0.59827 -0.8537 -0.59479 -0.85185 C -0.58698 -0.84783 -0.57986 -0.84475 -0.57188 -0.84259 C -0.56146 -0.83641 -0.55174 -0.83487 -0.54063 -0.83333 C -0.5191 -0.82685 -0.49757 -0.82129 -0.47604 -0.81666 C -0.46545 -0.81141 -0.46077 -0.80864 -0.44896 -0.8074 C -0.43872 -0.80123 -0.42986 -0.80123 -0.41875 -0.79999 C -0.41024 -0.79691 -0.40243 -0.79259 -0.39375 -0.79073 C -0.37396 -0.77561 -0.35191 -0.7787 -0.33125 -0.77036 C -0.32813 -0.76913 -0.325 -0.76759 -0.32188 -0.76666 C -0.31563 -0.76512 -0.30313 -0.76296 -0.30313 -0.76296 C -0.27622 -0.7503 -0.29011 -0.75493 -0.26146 -0.74999 C -0.24583 -0.74722 -0.23021 -0.7395 -0.21458 -0.73518 C -0.19236 -0.72901 -0.17014 -0.72407 -0.14792 -0.71851 C -0.12743 -0.70493 -0.10903 -0.69814 -0.0875 -0.69259 C -0.07691 -0.68549 -0.06754 -0.68487 -0.05625 -0.68333 C -0.04323 -0.67746 -0.0309 -0.67561 -0.01771 -0.67407 C -0.00695 -0.66573 0.00503 -0.6608 0.01667 -0.6574 C 0.02257 -0.65215 0.0283 -0.65092 0.03437 -0.64629 C 0.04132 -0.64073 0.04792 -0.63394 0.05521 -0.62962 C 0.06528 -0.61604 0.07673 -0.60493 0.08646 -0.59073 C 0.08906 -0.58672 0.09097 -0.58148 0.09375 -0.57777 C 0.1 -0.56944 0.10746 -0.5608 0.1125 -0.54999 C 0.1158 -0.5429 0.1217 -0.53055 0.125 -0.52222 C 0.1467 -0.46604 0.13455 -0.48857 0.14583 -0.46851 C 0.14965 -0.45246 0.15469 -0.43734 0.15937 -0.42222 C 0.16354 -0.40864 0.16597 -0.3932 0.16979 -0.37962 C 0.17482 -0.36172 0.17326 -0.34135 0.17917 -0.32407 C 0.1809 -0.30864 0.1816 -0.29259 0.18437 -0.27777 C 0.18576 -0.25648 0.18854 -0.25277 0.18958 -0.22962 C 0.18923 -0.16296 0.20851 0.01359 0.15 0.05371 C 0.13802 0.06204 0.14028 0.05927 0.125 0.06112 C 0.03107 0.05896 0.06545 0.07223 0.02187 0.0463 C 0.01736 0.04044 0.0118 0.03581 0.00833 0.02778 C 0.00451 0.01883 0.0026 0.01143 -2.5E-6 7.77778E-6 " pathEditMode="relative" ptsTypes="fffffffffffffffffffffffffffffffffffA">
                                      <p:cBhvr>
                                        <p:cTn id="82" dur="1500" fill="hold"/>
                                        <p:tgtEl>
                                          <p:spTgt spid="5"/>
                                        </p:tgtEl>
                                        <p:attrNameLst>
                                          <p:attrName>ppt_x</p:attrName>
                                          <p:attrName>ppt_y</p:attrName>
                                        </p:attrNameLst>
                                      </p:cBhvr>
                                    </p:animMotion>
                                  </p:childTnLst>
                                </p:cTn>
                              </p:par>
                              <p:par>
                                <p:cTn id="83" presetID="10" presetClass="entr" presetSubtype="0" fill="hold" nodeType="withEffect">
                                  <p:stCondLst>
                                    <p:cond delay="500"/>
                                  </p:stCondLst>
                                  <p:childTnLst>
                                    <p:set>
                                      <p:cBhvr>
                                        <p:cTn id="84" dur="1" fill="hold">
                                          <p:stCondLst>
                                            <p:cond delay="0"/>
                                          </p:stCondLst>
                                        </p:cTn>
                                        <p:tgtEl>
                                          <p:spTgt spid="44"/>
                                        </p:tgtEl>
                                        <p:attrNameLst>
                                          <p:attrName>style.visibility</p:attrName>
                                        </p:attrNameLst>
                                      </p:cBhvr>
                                      <p:to>
                                        <p:strVal val="visible"/>
                                      </p:to>
                                    </p:set>
                                    <p:animEffect transition="in" filter="fade">
                                      <p:cBhvr>
                                        <p:cTn id="85" dur="1500"/>
                                        <p:tgtEl>
                                          <p:spTgt spid="44"/>
                                        </p:tgtEl>
                                      </p:cBhvr>
                                    </p:animEffect>
                                  </p:childTnLst>
                                </p:cTn>
                              </p:par>
                              <p:par>
                                <p:cTn id="86" presetID="8" presetClass="emph" presetSubtype="0" decel="58000" fill="hold" nodeType="withEffect">
                                  <p:stCondLst>
                                    <p:cond delay="500"/>
                                  </p:stCondLst>
                                  <p:childTnLst>
                                    <p:animRot by="21600000">
                                      <p:cBhvr>
                                        <p:cTn id="87" dur="1500" fill="hold"/>
                                        <p:tgtEl>
                                          <p:spTgt spid="44"/>
                                        </p:tgtEl>
                                        <p:attrNameLst>
                                          <p:attrName>r</p:attrName>
                                        </p:attrNameLst>
                                      </p:cBhvr>
                                    </p:animRot>
                                  </p:childTnLst>
                                </p:cTn>
                              </p:par>
                              <p:par>
                                <p:cTn id="88" presetID="0" presetClass="path" presetSubtype="0" accel="50000" decel="50000" fill="hold" nodeType="withEffect">
                                  <p:stCondLst>
                                    <p:cond delay="500"/>
                                  </p:stCondLst>
                                  <p:childTnLst>
                                    <p:animMotion origin="layout" path="M -0.4625 0.3926 C -0.46701 0.35988 -0.4625 0.32038 -0.44896 0.2963 C -0.44722 0.28457 -0.4401 0.27593 -0.43542 0.26667 C -0.42569 0.24754 -0.40885 0.22655 -0.39479 0.22038 C -0.39028 0.21389 -0.38663 0.20896 -0.38125 0.20556 C -0.37656 0.20247 -0.37674 0.20525 -0.37292 0.20186 C -0.36997 0.19939 -0.36771 0.19445 -0.36458 0.1926 C -0.35295 0.18581 -0.34028 0.18488 -0.32812 0.18334 C -0.31493 0.17562 -0.30139 0.17501 -0.2875 0.17223 C -0.26198 0.1571 -0.22361 0.17254 -0.19479 0.17778 C -0.0875 0.1747 -0.15573 0.18056 -0.12083 0.17038 C -0.11701 0.16513 -0.11406 0.16389 -0.10937 0.16112 C -0.10052 0.14939 -0.09219 0.13797 -0.08437 0.12408 C -0.07917 0.11482 -0.06771 0.09136 -0.06042 0.08704 C -0.05625 0.07963 -0.05469 0.07038 -0.05208 0.06112 C -0.04618 0.04013 -0.05191 0.06142 -0.04583 0.0463 C -0.04288 0.03889 -0.04531 0.03859 -0.04062 0.03519 C -0.03542 0.03118 -0.02934 0.02717 -0.02396 0.02408 C -0.02153 0.02254 -0.02014 0.01822 -0.01771 0.01667 C -0.01562 0.01544 -0.01146 0.01297 -0.01146 0.01297 C -0.00816 0.0071 -0.00434 0.00587 -3.61111E-6 8.51852E-6 " pathEditMode="relative" ptsTypes="ffffffffffffffffffffA">
                                      <p:cBhvr>
                                        <p:cTn id="89" dur="1500" fill="hold"/>
                                        <p:tgtEl>
                                          <p:spTgt spid="44"/>
                                        </p:tgtEl>
                                        <p:attrNameLst>
                                          <p:attrName>ppt_x</p:attrName>
                                          <p:attrName>ppt_y</p:attrName>
                                        </p:attrNameLst>
                                      </p:cBhvr>
                                    </p:animMotion>
                                  </p:childTnLst>
                                </p:cTn>
                              </p:par>
                              <p:par>
                                <p:cTn id="90" presetID="10" presetClass="entr" presetSubtype="0" fill="hold" nodeType="withEffect">
                                  <p:stCondLst>
                                    <p:cond delay="500"/>
                                  </p:stCondLst>
                                  <p:childTnLst>
                                    <p:set>
                                      <p:cBhvr>
                                        <p:cTn id="91" dur="1" fill="hold">
                                          <p:stCondLst>
                                            <p:cond delay="0"/>
                                          </p:stCondLst>
                                        </p:cTn>
                                        <p:tgtEl>
                                          <p:spTgt spid="105"/>
                                        </p:tgtEl>
                                        <p:attrNameLst>
                                          <p:attrName>style.visibility</p:attrName>
                                        </p:attrNameLst>
                                      </p:cBhvr>
                                      <p:to>
                                        <p:strVal val="visible"/>
                                      </p:to>
                                    </p:set>
                                    <p:animEffect transition="in" filter="fade">
                                      <p:cBhvr>
                                        <p:cTn id="92" dur="1500"/>
                                        <p:tgtEl>
                                          <p:spTgt spid="105"/>
                                        </p:tgtEl>
                                      </p:cBhvr>
                                    </p:animEffect>
                                  </p:childTnLst>
                                </p:cTn>
                              </p:par>
                              <p:par>
                                <p:cTn id="93" presetID="8" presetClass="emph" presetSubtype="0" decel="58000" fill="hold" nodeType="withEffect">
                                  <p:stCondLst>
                                    <p:cond delay="500"/>
                                  </p:stCondLst>
                                  <p:childTnLst>
                                    <p:animRot by="-21600000">
                                      <p:cBhvr>
                                        <p:cTn id="94" dur="1500" fill="hold"/>
                                        <p:tgtEl>
                                          <p:spTgt spid="105"/>
                                        </p:tgtEl>
                                        <p:attrNameLst>
                                          <p:attrName>r</p:attrName>
                                        </p:attrNameLst>
                                      </p:cBhvr>
                                    </p:animRot>
                                  </p:childTnLst>
                                </p:cTn>
                              </p:par>
                              <p:par>
                                <p:cTn id="95" presetID="0" presetClass="path" presetSubtype="0" accel="50000" decel="50000" fill="hold" nodeType="withEffect">
                                  <p:stCondLst>
                                    <p:cond delay="500"/>
                                  </p:stCondLst>
                                  <p:childTnLst>
                                    <p:animMotion origin="layout" path="M -0.475 -0.47408 C -0.47187 -0.46574 -0.46892 -0.45957 -0.46562 -0.45185 C -0.46094 -0.44136 -0.45937 -0.43334 -0.45312 -0.42593 C -0.45191 -0.41914 -0.44444 -0.40618 -0.44062 -0.40371 C -0.43455 -0.3929 -0.42604 -0.37963 -0.41771 -0.37593 C -0.41146 -0.3676 -0.40451 -0.36389 -0.39687 -0.36111 C -0.37916 -0.34537 -0.3526 -0.34167 -0.33333 -0.34074 C -0.27552 -0.33889 -0.21736 -0.33827 -0.15937 -0.33704 C -0.14479 -0.33334 -0.12986 -0.33056 -0.11562 -0.32408 C -0.11111 -0.31883 -0.10521 -0.31605 -0.1 -0.31297 C -0.09479 -0.30371 -0.08958 -0.29445 -0.08437 -0.28519 C -0.0809 -0.27902 -0.07969 -0.27099 -0.07604 -0.26482 C -0.07587 -0.26235 -0.07587 -0.25957 -0.075 -0.25741 C -0.07413 -0.2534 -0.07083 -0.2463 -0.07083 -0.2463 C -0.06979 -0.23889 -0.06996 -0.23827 -0.06771 -0.23148 C -0.06666 -0.22778 -0.06354 -0.22037 -0.06354 -0.22037 C -0.06215 -0.21081 -0.05937 -0.20093 -0.05625 -0.1926 C -0.05434 -0.18766 -0.05017 -0.17778 -0.05017 -0.17778 C -0.04635 -0.15895 -0.03941 -0.14136 -0.03541 -0.12223 C -0.0316 -0.10432 -0.02847 -0.08488 -0.025 -0.06667 C -0.02413 -0.06235 -0.02205 -0.05957 -0.02083 -0.05556 C -0.01788 -0.04506 -0.01406 -0.03581 -0.01041 -0.02593 C -0.00746 -0.01729 -0.00503 -0.00895 5.55556E-7 -2.46914E-7 " pathEditMode="relative" ptsTypes="ffffffffffffffffffffffA">
                                      <p:cBhvr>
                                        <p:cTn id="96" dur="1500" fill="hold"/>
                                        <p:tgtEl>
                                          <p:spTgt spid="10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Line 6"/>
          <p:cNvSpPr>
            <a:spLocks noChangeShapeType="1"/>
          </p:cNvSpPr>
          <p:nvPr/>
        </p:nvSpPr>
        <p:spPr bwMode="auto">
          <a:xfrm>
            <a:off x="5386388" y="3343275"/>
            <a:ext cx="1657350" cy="0"/>
          </a:xfrm>
          <a:prstGeom prst="line">
            <a:avLst/>
          </a:prstGeom>
          <a:noFill/>
          <a:ln w="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lIns="68553" tIns="34276" rIns="68553" bIns="34276"/>
          <a:lstStyle/>
          <a:p>
            <a:pPr eaLnBrk="1" fontAlgn="auto" hangingPunct="1">
              <a:spcBef>
                <a:spcPts val="0"/>
              </a:spcBef>
              <a:spcAft>
                <a:spcPts val="0"/>
              </a:spcAft>
              <a:defRPr/>
            </a:pPr>
            <a:endParaRPr lang="zh-CN" altLang="en-US" dirty="0">
              <a:latin typeface="华文细黑" panose="02010600040101010101" pitchFamily="2" charset="-122"/>
              <a:ea typeface="+mn-ea"/>
            </a:endParaRPr>
          </a:p>
        </p:txBody>
      </p:sp>
      <p:sp>
        <p:nvSpPr>
          <p:cNvPr id="4" name="Line 12"/>
          <p:cNvSpPr>
            <a:spLocks noChangeShapeType="1"/>
          </p:cNvSpPr>
          <p:nvPr/>
        </p:nvSpPr>
        <p:spPr bwMode="auto">
          <a:xfrm>
            <a:off x="5976938" y="2754313"/>
            <a:ext cx="1460500" cy="0"/>
          </a:xfrm>
          <a:prstGeom prst="line">
            <a:avLst/>
          </a:prstGeom>
          <a:noFill/>
          <a:ln w="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lIns="68553" tIns="34276" rIns="68553" bIns="34276"/>
          <a:lstStyle/>
          <a:p>
            <a:pPr eaLnBrk="1" fontAlgn="auto" hangingPunct="1">
              <a:spcBef>
                <a:spcPts val="0"/>
              </a:spcBef>
              <a:spcAft>
                <a:spcPts val="0"/>
              </a:spcAft>
              <a:defRPr/>
            </a:pPr>
            <a:endParaRPr lang="zh-CN" altLang="en-US" dirty="0">
              <a:latin typeface="华文细黑" panose="02010600040101010101" pitchFamily="2" charset="-122"/>
              <a:ea typeface="+mn-ea"/>
            </a:endParaRPr>
          </a:p>
        </p:txBody>
      </p:sp>
      <p:sp>
        <p:nvSpPr>
          <p:cNvPr id="5" name="Line 13"/>
          <p:cNvSpPr>
            <a:spLocks noChangeShapeType="1"/>
          </p:cNvSpPr>
          <p:nvPr/>
        </p:nvSpPr>
        <p:spPr bwMode="auto">
          <a:xfrm>
            <a:off x="6130925" y="2225675"/>
            <a:ext cx="1247775" cy="0"/>
          </a:xfrm>
          <a:prstGeom prst="line">
            <a:avLst/>
          </a:prstGeom>
          <a:noFill/>
          <a:ln w="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lIns="68553" tIns="34276" rIns="68553" bIns="34276"/>
          <a:lstStyle/>
          <a:p>
            <a:pPr eaLnBrk="1" fontAlgn="auto" hangingPunct="1">
              <a:spcBef>
                <a:spcPts val="0"/>
              </a:spcBef>
              <a:spcAft>
                <a:spcPts val="0"/>
              </a:spcAft>
              <a:defRPr/>
            </a:pPr>
            <a:endParaRPr lang="zh-CN" altLang="en-US" dirty="0">
              <a:latin typeface="华文细黑" panose="02010600040101010101" pitchFamily="2" charset="-122"/>
              <a:ea typeface="+mn-ea"/>
            </a:endParaRPr>
          </a:p>
        </p:txBody>
      </p:sp>
      <p:sp>
        <p:nvSpPr>
          <p:cNvPr id="6" name="Line 14"/>
          <p:cNvSpPr>
            <a:spLocks noChangeShapeType="1"/>
          </p:cNvSpPr>
          <p:nvPr/>
        </p:nvSpPr>
        <p:spPr bwMode="auto">
          <a:xfrm>
            <a:off x="6015038" y="1674813"/>
            <a:ext cx="1411287" cy="0"/>
          </a:xfrm>
          <a:prstGeom prst="line">
            <a:avLst/>
          </a:prstGeom>
          <a:noFill/>
          <a:ln w="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lIns="68553" tIns="34276" rIns="68553" bIns="34276"/>
          <a:lstStyle/>
          <a:p>
            <a:pPr eaLnBrk="1" fontAlgn="auto" hangingPunct="1">
              <a:spcBef>
                <a:spcPts val="0"/>
              </a:spcBef>
              <a:spcAft>
                <a:spcPts val="0"/>
              </a:spcAft>
              <a:defRPr/>
            </a:pPr>
            <a:endParaRPr lang="zh-CN" altLang="en-US" dirty="0">
              <a:latin typeface="华文细黑" panose="02010600040101010101" pitchFamily="2" charset="-122"/>
              <a:ea typeface="+mn-ea"/>
            </a:endParaRPr>
          </a:p>
        </p:txBody>
      </p:sp>
      <p:sp>
        <p:nvSpPr>
          <p:cNvPr id="7" name="Oval 7"/>
          <p:cNvSpPr>
            <a:spLocks noChangeArrowheads="1"/>
          </p:cNvSpPr>
          <p:nvPr/>
        </p:nvSpPr>
        <p:spPr bwMode="auto">
          <a:xfrm>
            <a:off x="4391025" y="2014538"/>
            <a:ext cx="1347788" cy="1347787"/>
          </a:xfrm>
          <a:prstGeom prst="ellipse">
            <a:avLst/>
          </a:prstGeom>
          <a:noFill/>
          <a:ln w="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68553" tIns="34276" rIns="68553" bIns="34276" anchor="ctr"/>
          <a:lstStyle/>
          <a:p>
            <a:pPr eaLnBrk="1" fontAlgn="auto" hangingPunct="1">
              <a:spcBef>
                <a:spcPts val="0"/>
              </a:spcBef>
              <a:spcAft>
                <a:spcPts val="0"/>
              </a:spcAft>
              <a:defRPr/>
            </a:pPr>
            <a:r>
              <a:rPr lang="en-US" altLang="zh-CN" sz="1500" dirty="0">
                <a:solidFill>
                  <a:schemeClr val="bg1">
                    <a:lumMod val="95000"/>
                  </a:schemeClr>
                </a:solidFill>
                <a:latin typeface="华文细黑" panose="02010600040101010101" pitchFamily="2" charset="-122"/>
                <a:ea typeface="+mn-ea"/>
              </a:rPr>
              <a:t>   TEXT   </a:t>
            </a:r>
          </a:p>
          <a:p>
            <a:pPr eaLnBrk="1" fontAlgn="auto" hangingPunct="1">
              <a:spcBef>
                <a:spcPts val="0"/>
              </a:spcBef>
              <a:spcAft>
                <a:spcPts val="0"/>
              </a:spcAft>
              <a:defRPr/>
            </a:pPr>
            <a:r>
              <a:rPr lang="en-US" altLang="zh-CN" sz="1500" dirty="0">
                <a:solidFill>
                  <a:schemeClr val="bg1">
                    <a:lumMod val="95000"/>
                  </a:schemeClr>
                </a:solidFill>
                <a:latin typeface="华文细黑" panose="02010600040101010101" pitchFamily="2" charset="-122"/>
                <a:ea typeface="+mn-ea"/>
              </a:rPr>
              <a:t>   HERE</a:t>
            </a:r>
            <a:endParaRPr lang="zh-CN" altLang="en-US" sz="1500" baseline="-3000" dirty="0">
              <a:solidFill>
                <a:schemeClr val="bg1">
                  <a:lumMod val="95000"/>
                </a:schemeClr>
              </a:solidFill>
              <a:latin typeface="华文细黑" panose="02010600040101010101" pitchFamily="2" charset="-122"/>
              <a:ea typeface="+mn-ea"/>
            </a:endParaRPr>
          </a:p>
        </p:txBody>
      </p:sp>
      <p:sp>
        <p:nvSpPr>
          <p:cNvPr id="8" name="Freeform 8"/>
          <p:cNvSpPr>
            <a:spLocks/>
          </p:cNvSpPr>
          <p:nvPr/>
        </p:nvSpPr>
        <p:spPr bwMode="auto">
          <a:xfrm>
            <a:off x="4371975" y="1958975"/>
            <a:ext cx="1423988" cy="1455738"/>
          </a:xfrm>
          <a:custGeom>
            <a:avLst/>
            <a:gdLst>
              <a:gd name="T0" fmla="*/ 0 w 506"/>
              <a:gd name="T1" fmla="*/ 2147483646 h 518"/>
              <a:gd name="T2" fmla="*/ 2147483646 w 506"/>
              <a:gd name="T3" fmla="*/ 2147483646 h 518"/>
              <a:gd name="T4" fmla="*/ 2147483646 w 506"/>
              <a:gd name="T5" fmla="*/ 0 h 518"/>
              <a:gd name="T6" fmla="*/ 2147483646 w 506"/>
              <a:gd name="T7" fmla="*/ 2147483646 h 518"/>
              <a:gd name="T8" fmla="*/ 2147483646 w 506"/>
              <a:gd name="T9" fmla="*/ 2147483646 h 518"/>
              <a:gd name="T10" fmla="*/ 2147483646 w 506"/>
              <a:gd name="T11" fmla="*/ 2147483646 h 518"/>
              <a:gd name="T12" fmla="*/ 2147483646 w 506"/>
              <a:gd name="T13" fmla="*/ 2147483646 h 518"/>
              <a:gd name="T14" fmla="*/ 2147483646 w 506"/>
              <a:gd name="T15" fmla="*/ 2147483646 h 518"/>
              <a:gd name="T16" fmla="*/ 2147483646 w 506"/>
              <a:gd name="T17" fmla="*/ 2147483646 h 518"/>
              <a:gd name="T18" fmla="*/ 2147483646 w 506"/>
              <a:gd name="T19" fmla="*/ 2147483646 h 518"/>
              <a:gd name="T20" fmla="*/ 2147483646 w 506"/>
              <a:gd name="T21" fmla="*/ 2147483646 h 518"/>
              <a:gd name="T22" fmla="*/ 2147483646 w 506"/>
              <a:gd name="T23" fmla="*/ 2147483646 h 518"/>
              <a:gd name="T24" fmla="*/ 2147483646 w 506"/>
              <a:gd name="T25" fmla="*/ 2147483646 h 518"/>
              <a:gd name="T26" fmla="*/ 2147483646 w 506"/>
              <a:gd name="T27" fmla="*/ 2147483646 h 518"/>
              <a:gd name="T28" fmla="*/ 2147483646 w 506"/>
              <a:gd name="T29" fmla="*/ 2147483646 h 518"/>
              <a:gd name="T30" fmla="*/ 2147483646 w 506"/>
              <a:gd name="T31" fmla="*/ 2147483646 h 518"/>
              <a:gd name="T32" fmla="*/ 2147483646 w 506"/>
              <a:gd name="T33" fmla="*/ 2147483646 h 518"/>
              <a:gd name="T34" fmla="*/ 2147483646 w 506"/>
              <a:gd name="T35" fmla="*/ 2147483646 h 518"/>
              <a:gd name="T36" fmla="*/ 0 w 506"/>
              <a:gd name="T37" fmla="*/ 2147483646 h 5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06" h="518">
                <a:moveTo>
                  <a:pt x="0" y="181"/>
                </a:moveTo>
                <a:cubicBezTo>
                  <a:pt x="15" y="132"/>
                  <a:pt x="44" y="91"/>
                  <a:pt x="81" y="60"/>
                </a:cubicBezTo>
                <a:cubicBezTo>
                  <a:pt x="127" y="22"/>
                  <a:pt x="184" y="0"/>
                  <a:pt x="247" y="0"/>
                </a:cubicBezTo>
                <a:cubicBezTo>
                  <a:pt x="318" y="0"/>
                  <a:pt x="383" y="29"/>
                  <a:pt x="430" y="76"/>
                </a:cubicBezTo>
                <a:cubicBezTo>
                  <a:pt x="477" y="123"/>
                  <a:pt x="506" y="188"/>
                  <a:pt x="506" y="259"/>
                </a:cubicBezTo>
                <a:cubicBezTo>
                  <a:pt x="506" y="331"/>
                  <a:pt x="477" y="396"/>
                  <a:pt x="430" y="442"/>
                </a:cubicBezTo>
                <a:cubicBezTo>
                  <a:pt x="383" y="489"/>
                  <a:pt x="318" y="518"/>
                  <a:pt x="247" y="518"/>
                </a:cubicBezTo>
                <a:cubicBezTo>
                  <a:pt x="226" y="518"/>
                  <a:pt x="205" y="516"/>
                  <a:pt x="184" y="511"/>
                </a:cubicBezTo>
                <a:cubicBezTo>
                  <a:pt x="164" y="506"/>
                  <a:pt x="144" y="498"/>
                  <a:pt x="126" y="488"/>
                </a:cubicBezTo>
                <a:cubicBezTo>
                  <a:pt x="144" y="454"/>
                  <a:pt x="144" y="454"/>
                  <a:pt x="144" y="454"/>
                </a:cubicBezTo>
                <a:cubicBezTo>
                  <a:pt x="160" y="462"/>
                  <a:pt x="176" y="469"/>
                  <a:pt x="194" y="473"/>
                </a:cubicBezTo>
                <a:cubicBezTo>
                  <a:pt x="211" y="477"/>
                  <a:pt x="228" y="479"/>
                  <a:pt x="247" y="479"/>
                </a:cubicBezTo>
                <a:cubicBezTo>
                  <a:pt x="307" y="479"/>
                  <a:pt x="362" y="455"/>
                  <a:pt x="402" y="415"/>
                </a:cubicBezTo>
                <a:cubicBezTo>
                  <a:pt x="442" y="375"/>
                  <a:pt x="467" y="320"/>
                  <a:pt x="467" y="259"/>
                </a:cubicBezTo>
                <a:cubicBezTo>
                  <a:pt x="467" y="198"/>
                  <a:pt x="442" y="143"/>
                  <a:pt x="402" y="104"/>
                </a:cubicBezTo>
                <a:cubicBezTo>
                  <a:pt x="362" y="64"/>
                  <a:pt x="307" y="39"/>
                  <a:pt x="247" y="39"/>
                </a:cubicBezTo>
                <a:cubicBezTo>
                  <a:pt x="194" y="39"/>
                  <a:pt x="145" y="58"/>
                  <a:pt x="106" y="90"/>
                </a:cubicBezTo>
                <a:cubicBezTo>
                  <a:pt x="77" y="113"/>
                  <a:pt x="55" y="145"/>
                  <a:pt x="41" y="181"/>
                </a:cubicBezTo>
                <a:lnTo>
                  <a:pt x="0" y="181"/>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53" tIns="34276" rIns="68553" bIns="34276"/>
          <a:lstStyle/>
          <a:p>
            <a:endParaRPr lang="zh-CN" altLang="en-US"/>
          </a:p>
        </p:txBody>
      </p:sp>
      <p:sp>
        <p:nvSpPr>
          <p:cNvPr id="9" name="Freeform 9"/>
          <p:cNvSpPr>
            <a:spLocks/>
          </p:cNvSpPr>
          <p:nvPr/>
        </p:nvSpPr>
        <p:spPr bwMode="auto">
          <a:xfrm>
            <a:off x="4135438" y="1739900"/>
            <a:ext cx="1870075" cy="1841500"/>
          </a:xfrm>
          <a:custGeom>
            <a:avLst/>
            <a:gdLst>
              <a:gd name="T0" fmla="*/ 0 w 665"/>
              <a:gd name="T1" fmla="*/ 2147483646 h 655"/>
              <a:gd name="T2" fmla="*/ 2147483646 w 665"/>
              <a:gd name="T3" fmla="*/ 2147483646 h 655"/>
              <a:gd name="T4" fmla="*/ 2147483646 w 665"/>
              <a:gd name="T5" fmla="*/ 0 h 655"/>
              <a:gd name="T6" fmla="*/ 2147483646 w 665"/>
              <a:gd name="T7" fmla="*/ 2147483646 h 655"/>
              <a:gd name="T8" fmla="*/ 2147483646 w 665"/>
              <a:gd name="T9" fmla="*/ 2147483646 h 655"/>
              <a:gd name="T10" fmla="*/ 2147483646 w 665"/>
              <a:gd name="T11" fmla="*/ 2147483646 h 655"/>
              <a:gd name="T12" fmla="*/ 2147483646 w 665"/>
              <a:gd name="T13" fmla="*/ 2147483646 h 655"/>
              <a:gd name="T14" fmla="*/ 2147483646 w 665"/>
              <a:gd name="T15" fmla="*/ 2147483646 h 655"/>
              <a:gd name="T16" fmla="*/ 2147483646 w 665"/>
              <a:gd name="T17" fmla="*/ 2147483646 h 655"/>
              <a:gd name="T18" fmla="*/ 2147483646 w 665"/>
              <a:gd name="T19" fmla="*/ 2147483646 h 655"/>
              <a:gd name="T20" fmla="*/ 2147483646 w 665"/>
              <a:gd name="T21" fmla="*/ 2147483646 h 655"/>
              <a:gd name="T22" fmla="*/ 2147483646 w 665"/>
              <a:gd name="T23" fmla="*/ 2147483646 h 655"/>
              <a:gd name="T24" fmla="*/ 2147483646 w 665"/>
              <a:gd name="T25" fmla="*/ 2147483646 h 655"/>
              <a:gd name="T26" fmla="*/ 2147483646 w 665"/>
              <a:gd name="T27" fmla="*/ 2147483646 h 655"/>
              <a:gd name="T28" fmla="*/ 0 w 665"/>
              <a:gd name="T29" fmla="*/ 2147483646 h 6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65" h="655">
                <a:moveTo>
                  <a:pt x="0" y="259"/>
                </a:moveTo>
                <a:cubicBezTo>
                  <a:pt x="17" y="187"/>
                  <a:pt x="57" y="124"/>
                  <a:pt x="111" y="79"/>
                </a:cubicBezTo>
                <a:cubicBezTo>
                  <a:pt x="170" y="29"/>
                  <a:pt x="246" y="0"/>
                  <a:pt x="328" y="0"/>
                </a:cubicBezTo>
                <a:cubicBezTo>
                  <a:pt x="421" y="0"/>
                  <a:pt x="505" y="38"/>
                  <a:pt x="566" y="99"/>
                </a:cubicBezTo>
                <a:cubicBezTo>
                  <a:pt x="627" y="160"/>
                  <a:pt x="665" y="244"/>
                  <a:pt x="665" y="337"/>
                </a:cubicBezTo>
                <a:cubicBezTo>
                  <a:pt x="665" y="408"/>
                  <a:pt x="643" y="476"/>
                  <a:pt x="604" y="531"/>
                </a:cubicBezTo>
                <a:cubicBezTo>
                  <a:pt x="564" y="587"/>
                  <a:pt x="509" y="631"/>
                  <a:pt x="442" y="655"/>
                </a:cubicBezTo>
                <a:cubicBezTo>
                  <a:pt x="428" y="618"/>
                  <a:pt x="428" y="618"/>
                  <a:pt x="428" y="618"/>
                </a:cubicBezTo>
                <a:cubicBezTo>
                  <a:pt x="488" y="597"/>
                  <a:pt x="537" y="558"/>
                  <a:pt x="572" y="509"/>
                </a:cubicBezTo>
                <a:cubicBezTo>
                  <a:pt x="606" y="460"/>
                  <a:pt x="626" y="400"/>
                  <a:pt x="626" y="337"/>
                </a:cubicBezTo>
                <a:cubicBezTo>
                  <a:pt x="626" y="255"/>
                  <a:pt x="593" y="180"/>
                  <a:pt x="539" y="126"/>
                </a:cubicBezTo>
                <a:cubicBezTo>
                  <a:pt x="485" y="72"/>
                  <a:pt x="410" y="39"/>
                  <a:pt x="328" y="39"/>
                </a:cubicBezTo>
                <a:cubicBezTo>
                  <a:pt x="255" y="39"/>
                  <a:pt x="188" y="65"/>
                  <a:pt x="136" y="109"/>
                </a:cubicBezTo>
                <a:cubicBezTo>
                  <a:pt x="91" y="147"/>
                  <a:pt x="56" y="199"/>
                  <a:pt x="40" y="259"/>
                </a:cubicBezTo>
                <a:lnTo>
                  <a:pt x="0" y="259"/>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53" tIns="34276" rIns="68553" bIns="34276"/>
          <a:lstStyle/>
          <a:p>
            <a:endParaRPr lang="zh-CN" altLang="en-US"/>
          </a:p>
        </p:txBody>
      </p:sp>
      <p:sp>
        <p:nvSpPr>
          <p:cNvPr id="10" name="Freeform 10"/>
          <p:cNvSpPr>
            <a:spLocks/>
          </p:cNvSpPr>
          <p:nvPr/>
        </p:nvSpPr>
        <p:spPr bwMode="auto">
          <a:xfrm>
            <a:off x="3887788" y="1509713"/>
            <a:ext cx="2352675" cy="2362200"/>
          </a:xfrm>
          <a:custGeom>
            <a:avLst/>
            <a:gdLst>
              <a:gd name="T0" fmla="*/ 0 w 836"/>
              <a:gd name="T1" fmla="*/ 2147483646 h 840"/>
              <a:gd name="T2" fmla="*/ 2147483646 w 836"/>
              <a:gd name="T3" fmla="*/ 2147483646 h 840"/>
              <a:gd name="T4" fmla="*/ 2147483646 w 836"/>
              <a:gd name="T5" fmla="*/ 0 h 840"/>
              <a:gd name="T6" fmla="*/ 2147483646 w 836"/>
              <a:gd name="T7" fmla="*/ 2147483646 h 840"/>
              <a:gd name="T8" fmla="*/ 2147483646 w 836"/>
              <a:gd name="T9" fmla="*/ 2147483646 h 840"/>
              <a:gd name="T10" fmla="*/ 2147483646 w 836"/>
              <a:gd name="T11" fmla="*/ 2147483646 h 840"/>
              <a:gd name="T12" fmla="*/ 2147483646 w 836"/>
              <a:gd name="T13" fmla="*/ 2147483646 h 840"/>
              <a:gd name="T14" fmla="*/ 2147483646 w 836"/>
              <a:gd name="T15" fmla="*/ 2147483646 h 840"/>
              <a:gd name="T16" fmla="*/ 2147483646 w 836"/>
              <a:gd name="T17" fmla="*/ 2147483646 h 840"/>
              <a:gd name="T18" fmla="*/ 2147483646 w 836"/>
              <a:gd name="T19" fmla="*/ 2147483646 h 840"/>
              <a:gd name="T20" fmla="*/ 2147483646 w 836"/>
              <a:gd name="T21" fmla="*/ 2147483646 h 840"/>
              <a:gd name="T22" fmla="*/ 2147483646 w 836"/>
              <a:gd name="T23" fmla="*/ 2147483646 h 840"/>
              <a:gd name="T24" fmla="*/ 2147483646 w 836"/>
              <a:gd name="T25" fmla="*/ 2147483646 h 840"/>
              <a:gd name="T26" fmla="*/ 2147483646 w 836"/>
              <a:gd name="T27" fmla="*/ 2147483646 h 840"/>
              <a:gd name="T28" fmla="*/ 0 w 836"/>
              <a:gd name="T29" fmla="*/ 2147483646 h 8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36" h="840">
                <a:moveTo>
                  <a:pt x="0" y="341"/>
                </a:moveTo>
                <a:cubicBezTo>
                  <a:pt x="18" y="248"/>
                  <a:pt x="66" y="166"/>
                  <a:pt x="133" y="107"/>
                </a:cubicBezTo>
                <a:cubicBezTo>
                  <a:pt x="208" y="40"/>
                  <a:pt x="307" y="0"/>
                  <a:pt x="414" y="0"/>
                </a:cubicBezTo>
                <a:cubicBezTo>
                  <a:pt x="531" y="0"/>
                  <a:pt x="636" y="47"/>
                  <a:pt x="713" y="123"/>
                </a:cubicBezTo>
                <a:cubicBezTo>
                  <a:pt x="789" y="200"/>
                  <a:pt x="836" y="305"/>
                  <a:pt x="836" y="422"/>
                </a:cubicBezTo>
                <a:cubicBezTo>
                  <a:pt x="836" y="528"/>
                  <a:pt x="797" y="626"/>
                  <a:pt x="731" y="701"/>
                </a:cubicBezTo>
                <a:cubicBezTo>
                  <a:pt x="665" y="776"/>
                  <a:pt x="572" y="827"/>
                  <a:pt x="467" y="840"/>
                </a:cubicBezTo>
                <a:cubicBezTo>
                  <a:pt x="462" y="802"/>
                  <a:pt x="462" y="802"/>
                  <a:pt x="462" y="802"/>
                </a:cubicBezTo>
                <a:cubicBezTo>
                  <a:pt x="558" y="790"/>
                  <a:pt x="642" y="743"/>
                  <a:pt x="702" y="675"/>
                </a:cubicBezTo>
                <a:cubicBezTo>
                  <a:pt x="761" y="607"/>
                  <a:pt x="797" y="518"/>
                  <a:pt x="797" y="422"/>
                </a:cubicBezTo>
                <a:cubicBezTo>
                  <a:pt x="797" y="316"/>
                  <a:pt x="754" y="220"/>
                  <a:pt x="685" y="151"/>
                </a:cubicBezTo>
                <a:cubicBezTo>
                  <a:pt x="616" y="81"/>
                  <a:pt x="520" y="39"/>
                  <a:pt x="414" y="39"/>
                </a:cubicBezTo>
                <a:cubicBezTo>
                  <a:pt x="317" y="39"/>
                  <a:pt x="227" y="75"/>
                  <a:pt x="159" y="136"/>
                </a:cubicBezTo>
                <a:cubicBezTo>
                  <a:pt x="100" y="188"/>
                  <a:pt x="57" y="259"/>
                  <a:pt x="40" y="341"/>
                </a:cubicBezTo>
                <a:lnTo>
                  <a:pt x="0" y="341"/>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53" tIns="34276" rIns="68553" bIns="34276"/>
          <a:lstStyle/>
          <a:p>
            <a:endParaRPr lang="zh-CN" altLang="en-US"/>
          </a:p>
        </p:txBody>
      </p:sp>
      <p:sp>
        <p:nvSpPr>
          <p:cNvPr id="11" name="Freeform 11"/>
          <p:cNvSpPr>
            <a:spLocks/>
          </p:cNvSpPr>
          <p:nvPr/>
        </p:nvSpPr>
        <p:spPr bwMode="auto">
          <a:xfrm>
            <a:off x="3646488" y="1276350"/>
            <a:ext cx="2827337" cy="2840038"/>
          </a:xfrm>
          <a:custGeom>
            <a:avLst/>
            <a:gdLst>
              <a:gd name="T0" fmla="*/ 0 w 1005"/>
              <a:gd name="T1" fmla="*/ 2147483646 h 1010"/>
              <a:gd name="T2" fmla="*/ 2147483646 w 1005"/>
              <a:gd name="T3" fmla="*/ 2147483646 h 1010"/>
              <a:gd name="T4" fmla="*/ 2147483646 w 1005"/>
              <a:gd name="T5" fmla="*/ 0 h 1010"/>
              <a:gd name="T6" fmla="*/ 2147483646 w 1005"/>
              <a:gd name="T7" fmla="*/ 2147483646 h 1010"/>
              <a:gd name="T8" fmla="*/ 2147483646 w 1005"/>
              <a:gd name="T9" fmla="*/ 2147483646 h 1010"/>
              <a:gd name="T10" fmla="*/ 2147483646 w 1005"/>
              <a:gd name="T11" fmla="*/ 2147483646 h 1010"/>
              <a:gd name="T12" fmla="*/ 2147483646 w 1005"/>
              <a:gd name="T13" fmla="*/ 2147483646 h 1010"/>
              <a:gd name="T14" fmla="*/ 2147483646 w 1005"/>
              <a:gd name="T15" fmla="*/ 2147483646 h 1010"/>
              <a:gd name="T16" fmla="*/ 2147483646 w 1005"/>
              <a:gd name="T17" fmla="*/ 2147483646 h 1010"/>
              <a:gd name="T18" fmla="*/ 2147483646 w 1005"/>
              <a:gd name="T19" fmla="*/ 2147483646 h 1010"/>
              <a:gd name="T20" fmla="*/ 2147483646 w 1005"/>
              <a:gd name="T21" fmla="*/ 2147483646 h 1010"/>
              <a:gd name="T22" fmla="*/ 2147483646 w 1005"/>
              <a:gd name="T23" fmla="*/ 2147483646 h 1010"/>
              <a:gd name="T24" fmla="*/ 2147483646 w 1005"/>
              <a:gd name="T25" fmla="*/ 2147483646 h 1010"/>
              <a:gd name="T26" fmla="*/ 2147483646 w 1005"/>
              <a:gd name="T27" fmla="*/ 2147483646 h 1010"/>
              <a:gd name="T28" fmla="*/ 2147483646 w 1005"/>
              <a:gd name="T29" fmla="*/ 2147483646 h 1010"/>
              <a:gd name="T30" fmla="*/ 2147483646 w 1005"/>
              <a:gd name="T31" fmla="*/ 2147483646 h 1010"/>
              <a:gd name="T32" fmla="*/ 2147483646 w 1005"/>
              <a:gd name="T33" fmla="*/ 2147483646 h 1010"/>
              <a:gd name="T34" fmla="*/ 2147483646 w 1005"/>
              <a:gd name="T35" fmla="*/ 2147483646 h 1010"/>
              <a:gd name="T36" fmla="*/ 0 w 1005"/>
              <a:gd name="T37" fmla="*/ 2147483646 h 10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05" h="1010">
                <a:moveTo>
                  <a:pt x="0" y="424"/>
                </a:moveTo>
                <a:cubicBezTo>
                  <a:pt x="19" y="307"/>
                  <a:pt x="78" y="204"/>
                  <a:pt x="161" y="129"/>
                </a:cubicBezTo>
                <a:cubicBezTo>
                  <a:pt x="251" y="48"/>
                  <a:pt x="370" y="0"/>
                  <a:pt x="499" y="0"/>
                </a:cubicBezTo>
                <a:cubicBezTo>
                  <a:pt x="639" y="0"/>
                  <a:pt x="765" y="56"/>
                  <a:pt x="857" y="148"/>
                </a:cubicBezTo>
                <a:cubicBezTo>
                  <a:pt x="948" y="239"/>
                  <a:pt x="1005" y="365"/>
                  <a:pt x="1005" y="505"/>
                </a:cubicBezTo>
                <a:cubicBezTo>
                  <a:pt x="1005" y="645"/>
                  <a:pt x="948" y="771"/>
                  <a:pt x="857" y="862"/>
                </a:cubicBezTo>
                <a:cubicBezTo>
                  <a:pt x="765" y="954"/>
                  <a:pt x="639" y="1010"/>
                  <a:pt x="499" y="1010"/>
                </a:cubicBezTo>
                <a:cubicBezTo>
                  <a:pt x="498" y="1010"/>
                  <a:pt x="498" y="1010"/>
                  <a:pt x="492" y="1010"/>
                </a:cubicBezTo>
                <a:cubicBezTo>
                  <a:pt x="490" y="1010"/>
                  <a:pt x="487" y="1010"/>
                  <a:pt x="485" y="1010"/>
                </a:cubicBezTo>
                <a:cubicBezTo>
                  <a:pt x="486" y="971"/>
                  <a:pt x="486" y="971"/>
                  <a:pt x="486" y="971"/>
                </a:cubicBezTo>
                <a:cubicBezTo>
                  <a:pt x="489" y="971"/>
                  <a:pt x="491" y="971"/>
                  <a:pt x="493" y="972"/>
                </a:cubicBezTo>
                <a:cubicBezTo>
                  <a:pt x="494" y="972"/>
                  <a:pt x="494" y="971"/>
                  <a:pt x="499" y="971"/>
                </a:cubicBezTo>
                <a:cubicBezTo>
                  <a:pt x="628" y="971"/>
                  <a:pt x="745" y="919"/>
                  <a:pt x="829" y="835"/>
                </a:cubicBezTo>
                <a:cubicBezTo>
                  <a:pt x="913" y="750"/>
                  <a:pt x="966" y="634"/>
                  <a:pt x="966" y="505"/>
                </a:cubicBezTo>
                <a:cubicBezTo>
                  <a:pt x="966" y="376"/>
                  <a:pt x="913" y="260"/>
                  <a:pt x="829" y="175"/>
                </a:cubicBezTo>
                <a:cubicBezTo>
                  <a:pt x="745" y="91"/>
                  <a:pt x="628" y="39"/>
                  <a:pt x="499" y="39"/>
                </a:cubicBezTo>
                <a:cubicBezTo>
                  <a:pt x="380" y="39"/>
                  <a:pt x="270" y="84"/>
                  <a:pt x="187" y="158"/>
                </a:cubicBezTo>
                <a:cubicBezTo>
                  <a:pt x="112" y="226"/>
                  <a:pt x="58" y="318"/>
                  <a:pt x="40" y="424"/>
                </a:cubicBezTo>
                <a:lnTo>
                  <a:pt x="0" y="424"/>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53" tIns="34276" rIns="68553" bIns="34276"/>
          <a:lstStyle/>
          <a:p>
            <a:endParaRPr lang="zh-CN" altLang="en-US"/>
          </a:p>
        </p:txBody>
      </p:sp>
      <p:sp>
        <p:nvSpPr>
          <p:cNvPr id="12" name="Freeform 15"/>
          <p:cNvSpPr>
            <a:spLocks/>
          </p:cNvSpPr>
          <p:nvPr/>
        </p:nvSpPr>
        <p:spPr bwMode="auto">
          <a:xfrm>
            <a:off x="1168400" y="1492250"/>
            <a:ext cx="957263" cy="271463"/>
          </a:xfrm>
          <a:custGeom>
            <a:avLst/>
            <a:gdLst>
              <a:gd name="T0" fmla="*/ 19 w 340"/>
              <a:gd name="T1" fmla="*/ 0 h 97"/>
              <a:gd name="T2" fmla="*/ 320 w 340"/>
              <a:gd name="T3" fmla="*/ 0 h 97"/>
              <a:gd name="T4" fmla="*/ 340 w 340"/>
              <a:gd name="T5" fmla="*/ 19 h 97"/>
              <a:gd name="T6" fmla="*/ 340 w 340"/>
              <a:gd name="T7" fmla="*/ 78 h 97"/>
              <a:gd name="T8" fmla="*/ 320 w 340"/>
              <a:gd name="T9" fmla="*/ 97 h 97"/>
              <a:gd name="T10" fmla="*/ 19 w 340"/>
              <a:gd name="T11" fmla="*/ 97 h 97"/>
              <a:gd name="T12" fmla="*/ 0 w 340"/>
              <a:gd name="T13" fmla="*/ 78 h 97"/>
              <a:gd name="T14" fmla="*/ 0 w 340"/>
              <a:gd name="T15" fmla="*/ 19 h 97"/>
              <a:gd name="T16" fmla="*/ 19 w 340"/>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 h="97">
                <a:moveTo>
                  <a:pt x="19" y="0"/>
                </a:moveTo>
                <a:cubicBezTo>
                  <a:pt x="320" y="0"/>
                  <a:pt x="320" y="0"/>
                  <a:pt x="320" y="0"/>
                </a:cubicBezTo>
                <a:cubicBezTo>
                  <a:pt x="331" y="0"/>
                  <a:pt x="340" y="8"/>
                  <a:pt x="340" y="19"/>
                </a:cubicBezTo>
                <a:cubicBezTo>
                  <a:pt x="340" y="78"/>
                  <a:pt x="340" y="78"/>
                  <a:pt x="340" y="78"/>
                </a:cubicBezTo>
                <a:cubicBezTo>
                  <a:pt x="340" y="88"/>
                  <a:pt x="331" y="97"/>
                  <a:pt x="320" y="97"/>
                </a:cubicBezTo>
                <a:cubicBezTo>
                  <a:pt x="19" y="97"/>
                  <a:pt x="19" y="97"/>
                  <a:pt x="19" y="97"/>
                </a:cubicBezTo>
                <a:cubicBezTo>
                  <a:pt x="8" y="97"/>
                  <a:pt x="0" y="88"/>
                  <a:pt x="0" y="78"/>
                </a:cubicBezTo>
                <a:cubicBezTo>
                  <a:pt x="0" y="19"/>
                  <a:pt x="0" y="19"/>
                  <a:pt x="0" y="19"/>
                </a:cubicBezTo>
                <a:cubicBezTo>
                  <a:pt x="0" y="8"/>
                  <a:pt x="8" y="0"/>
                  <a:pt x="19" y="0"/>
                </a:cubicBezTo>
                <a:close/>
              </a:path>
            </a:pathLst>
          </a:custGeom>
          <a:solidFill>
            <a:schemeClr val="bg1">
              <a:alpha val="20000"/>
            </a:schemeClr>
          </a:solidFill>
          <a:ln>
            <a:noFill/>
          </a:ln>
          <a:extLst/>
        </p:spPr>
        <p:txBody>
          <a:bodyPr lIns="68553" tIns="34276" rIns="68553" bIns="34276"/>
          <a:lstStyle/>
          <a:p>
            <a:pPr algn="ctr" eaLnBrk="1" fontAlgn="auto" hangingPunct="1">
              <a:spcBef>
                <a:spcPts val="0"/>
              </a:spcBef>
              <a:spcAft>
                <a:spcPts val="0"/>
              </a:spcAft>
              <a:defRPr/>
            </a:pPr>
            <a:r>
              <a:rPr lang="en-US" altLang="zh-CN" sz="1000" dirty="0">
                <a:solidFill>
                  <a:schemeClr val="bg1">
                    <a:lumMod val="95000"/>
                  </a:schemeClr>
                </a:solidFill>
                <a:latin typeface="华文细黑" panose="02010600040101010101" pitchFamily="2" charset="-122"/>
                <a:ea typeface="+mn-ea"/>
              </a:rPr>
              <a:t>TEXT HERE</a:t>
            </a:r>
            <a:endParaRPr lang="zh-CN" altLang="en-US" sz="1000" baseline="-3000" dirty="0">
              <a:solidFill>
                <a:schemeClr val="bg1">
                  <a:lumMod val="95000"/>
                </a:schemeClr>
              </a:solidFill>
              <a:latin typeface="华文细黑" panose="02010600040101010101" pitchFamily="2" charset="-122"/>
              <a:ea typeface="+mn-ea"/>
            </a:endParaRPr>
          </a:p>
        </p:txBody>
      </p:sp>
      <p:sp>
        <p:nvSpPr>
          <p:cNvPr id="13" name="Freeform 16"/>
          <p:cNvSpPr>
            <a:spLocks/>
          </p:cNvSpPr>
          <p:nvPr/>
        </p:nvSpPr>
        <p:spPr bwMode="auto">
          <a:xfrm>
            <a:off x="1168400" y="2825750"/>
            <a:ext cx="957263" cy="271463"/>
          </a:xfrm>
          <a:custGeom>
            <a:avLst/>
            <a:gdLst>
              <a:gd name="T0" fmla="*/ 19 w 340"/>
              <a:gd name="T1" fmla="*/ 0 h 97"/>
              <a:gd name="T2" fmla="*/ 320 w 340"/>
              <a:gd name="T3" fmla="*/ 0 h 97"/>
              <a:gd name="T4" fmla="*/ 340 w 340"/>
              <a:gd name="T5" fmla="*/ 19 h 97"/>
              <a:gd name="T6" fmla="*/ 340 w 340"/>
              <a:gd name="T7" fmla="*/ 78 h 97"/>
              <a:gd name="T8" fmla="*/ 320 w 340"/>
              <a:gd name="T9" fmla="*/ 97 h 97"/>
              <a:gd name="T10" fmla="*/ 19 w 340"/>
              <a:gd name="T11" fmla="*/ 97 h 97"/>
              <a:gd name="T12" fmla="*/ 0 w 340"/>
              <a:gd name="T13" fmla="*/ 78 h 97"/>
              <a:gd name="T14" fmla="*/ 0 w 340"/>
              <a:gd name="T15" fmla="*/ 19 h 97"/>
              <a:gd name="T16" fmla="*/ 19 w 340"/>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 h="97">
                <a:moveTo>
                  <a:pt x="19" y="0"/>
                </a:moveTo>
                <a:cubicBezTo>
                  <a:pt x="320" y="0"/>
                  <a:pt x="320" y="0"/>
                  <a:pt x="320" y="0"/>
                </a:cubicBezTo>
                <a:cubicBezTo>
                  <a:pt x="331" y="0"/>
                  <a:pt x="340" y="8"/>
                  <a:pt x="340" y="19"/>
                </a:cubicBezTo>
                <a:cubicBezTo>
                  <a:pt x="340" y="78"/>
                  <a:pt x="340" y="78"/>
                  <a:pt x="340" y="78"/>
                </a:cubicBezTo>
                <a:cubicBezTo>
                  <a:pt x="340" y="89"/>
                  <a:pt x="331" y="97"/>
                  <a:pt x="320" y="97"/>
                </a:cubicBezTo>
                <a:cubicBezTo>
                  <a:pt x="19" y="97"/>
                  <a:pt x="19" y="97"/>
                  <a:pt x="19" y="97"/>
                </a:cubicBezTo>
                <a:cubicBezTo>
                  <a:pt x="8" y="97"/>
                  <a:pt x="0" y="89"/>
                  <a:pt x="0" y="78"/>
                </a:cubicBezTo>
                <a:cubicBezTo>
                  <a:pt x="0" y="19"/>
                  <a:pt x="0" y="19"/>
                  <a:pt x="0" y="19"/>
                </a:cubicBezTo>
                <a:cubicBezTo>
                  <a:pt x="0" y="8"/>
                  <a:pt x="8" y="0"/>
                  <a:pt x="19" y="0"/>
                </a:cubicBezTo>
                <a:close/>
              </a:path>
            </a:pathLst>
          </a:custGeom>
          <a:solidFill>
            <a:schemeClr val="bg1">
              <a:alpha val="20000"/>
            </a:schemeClr>
          </a:solidFill>
          <a:ln>
            <a:noFill/>
          </a:ln>
          <a:extLst/>
        </p:spPr>
        <p:txBody>
          <a:bodyPr lIns="68553" tIns="34276" rIns="68553" bIns="34276"/>
          <a:lstStyle/>
          <a:p>
            <a:pPr algn="ctr" eaLnBrk="1" fontAlgn="auto" hangingPunct="1">
              <a:spcBef>
                <a:spcPts val="0"/>
              </a:spcBef>
              <a:spcAft>
                <a:spcPts val="0"/>
              </a:spcAft>
              <a:defRPr/>
            </a:pPr>
            <a:r>
              <a:rPr lang="en-US" altLang="zh-CN" sz="1000" dirty="0">
                <a:solidFill>
                  <a:schemeClr val="bg1">
                    <a:lumMod val="95000"/>
                  </a:schemeClr>
                </a:solidFill>
                <a:latin typeface="华文细黑" panose="02010600040101010101" pitchFamily="2" charset="-122"/>
                <a:ea typeface="+mn-ea"/>
              </a:rPr>
              <a:t>TEXT HERE</a:t>
            </a:r>
            <a:endParaRPr lang="zh-CN" altLang="en-US" sz="1000" baseline="-3000" dirty="0">
              <a:solidFill>
                <a:schemeClr val="bg1">
                  <a:lumMod val="95000"/>
                </a:schemeClr>
              </a:solidFill>
              <a:latin typeface="华文细黑" panose="02010600040101010101" pitchFamily="2" charset="-122"/>
              <a:ea typeface="+mn-ea"/>
            </a:endParaRPr>
          </a:p>
        </p:txBody>
      </p:sp>
      <p:sp>
        <p:nvSpPr>
          <p:cNvPr id="14" name="TextBox 13"/>
          <p:cNvSpPr txBox="1"/>
          <p:nvPr/>
        </p:nvSpPr>
        <p:spPr>
          <a:xfrm>
            <a:off x="1116013" y="1830388"/>
            <a:ext cx="2160587" cy="869950"/>
          </a:xfrm>
          <a:prstGeom prst="rect">
            <a:avLst/>
          </a:prstGeom>
          <a:noFill/>
        </p:spPr>
        <p:txBody>
          <a:bodyPr lIns="68553" tIns="34276" rIns="68553" bIns="34276">
            <a:spAutoFit/>
          </a:bodyPr>
          <a:lstStyle/>
          <a:p>
            <a:pPr eaLnBrk="1" fontAlgn="auto" hangingPunct="1">
              <a:lnSpc>
                <a:spcPct val="130000"/>
              </a:lnSpc>
              <a:spcBef>
                <a:spcPts val="0"/>
              </a:spcBef>
              <a:spcAft>
                <a:spcPts val="0"/>
              </a:spcAft>
              <a:defRPr/>
            </a:pPr>
            <a:r>
              <a:rPr lang="en-US" altLang="zh-CN" sz="1000" dirty="0">
                <a:solidFill>
                  <a:schemeClr val="bg1">
                    <a:lumMod val="95000"/>
                  </a:schemeClr>
                </a:solidFill>
                <a:latin typeface="华文细黑" panose="02010600040101010101" pitchFamily="2" charset="-122"/>
                <a:ea typeface="+mn-ea"/>
              </a:rPr>
              <a:t>Click here to modify the text ,  you may post text here . Click here to modify the text , you may post text here . </a:t>
            </a:r>
            <a:endParaRPr lang="zh-CN" altLang="en-US" sz="1000" dirty="0">
              <a:solidFill>
                <a:schemeClr val="bg1">
                  <a:lumMod val="85000"/>
                </a:schemeClr>
              </a:solidFill>
              <a:latin typeface="华文细黑" panose="02010600040101010101" pitchFamily="2" charset="-122"/>
            </a:endParaRPr>
          </a:p>
        </p:txBody>
      </p:sp>
      <p:sp>
        <p:nvSpPr>
          <p:cNvPr id="15" name="TextBox 14"/>
          <p:cNvSpPr txBox="1"/>
          <p:nvPr/>
        </p:nvSpPr>
        <p:spPr>
          <a:xfrm>
            <a:off x="1117600" y="3187700"/>
            <a:ext cx="2160588" cy="868363"/>
          </a:xfrm>
          <a:prstGeom prst="rect">
            <a:avLst/>
          </a:prstGeom>
          <a:noFill/>
        </p:spPr>
        <p:txBody>
          <a:bodyPr lIns="68553" tIns="34276" rIns="68553" bIns="34276">
            <a:spAutoFit/>
          </a:bodyPr>
          <a:lstStyle/>
          <a:p>
            <a:pPr eaLnBrk="1" fontAlgn="auto" hangingPunct="1">
              <a:lnSpc>
                <a:spcPct val="130000"/>
              </a:lnSpc>
              <a:spcBef>
                <a:spcPts val="0"/>
              </a:spcBef>
              <a:spcAft>
                <a:spcPts val="0"/>
              </a:spcAft>
              <a:defRPr/>
            </a:pPr>
            <a:r>
              <a:rPr lang="en-US" altLang="zh-CN" sz="1000" dirty="0">
                <a:solidFill>
                  <a:schemeClr val="bg1">
                    <a:lumMod val="95000"/>
                  </a:schemeClr>
                </a:solidFill>
                <a:latin typeface="华文细黑" panose="02010600040101010101" pitchFamily="2" charset="-122"/>
                <a:ea typeface="+mn-ea"/>
              </a:rPr>
              <a:t>Click here to modify the text ,  you may post text here . Click here to modify the text , you may post text here . </a:t>
            </a:r>
            <a:endParaRPr lang="zh-CN" altLang="en-US" sz="1000" dirty="0">
              <a:solidFill>
                <a:schemeClr val="bg1">
                  <a:lumMod val="85000"/>
                </a:schemeClr>
              </a:solidFill>
              <a:latin typeface="华文细黑" panose="02010600040101010101" pitchFamily="2" charset="-122"/>
            </a:endParaRPr>
          </a:p>
        </p:txBody>
      </p:sp>
      <p:sp>
        <p:nvSpPr>
          <p:cNvPr id="16" name="TextBox 15"/>
          <p:cNvSpPr txBox="1"/>
          <p:nvPr/>
        </p:nvSpPr>
        <p:spPr>
          <a:xfrm>
            <a:off x="7442200" y="1550988"/>
            <a:ext cx="873125" cy="254000"/>
          </a:xfrm>
          <a:prstGeom prst="rect">
            <a:avLst/>
          </a:prstGeom>
          <a:noFill/>
        </p:spPr>
        <p:txBody>
          <a:bodyPr wrap="none" lIns="68553" tIns="34276" rIns="68553" bIns="34276">
            <a:spAutoFit/>
          </a:bodyPr>
          <a:lstStyle/>
          <a:p>
            <a:pPr eaLnBrk="1" fontAlgn="auto" hangingPunct="1">
              <a:spcBef>
                <a:spcPts val="0"/>
              </a:spcBef>
              <a:spcAft>
                <a:spcPts val="0"/>
              </a:spcAft>
              <a:defRPr/>
            </a:pPr>
            <a:r>
              <a:rPr lang="en-US" altLang="zh-CN" sz="1200" dirty="0">
                <a:solidFill>
                  <a:schemeClr val="bg1">
                    <a:lumMod val="95000"/>
                  </a:schemeClr>
                </a:solidFill>
                <a:latin typeface="华文细黑" panose="02010600040101010101" pitchFamily="2" charset="-122"/>
                <a:ea typeface="+mn-ea"/>
              </a:rPr>
              <a:t>TEXT HERE</a:t>
            </a:r>
            <a:endParaRPr lang="zh-CN" altLang="en-US" sz="1200" baseline="-3000" dirty="0">
              <a:solidFill>
                <a:schemeClr val="bg1">
                  <a:lumMod val="95000"/>
                </a:schemeClr>
              </a:solidFill>
              <a:latin typeface="华文细黑" panose="02010600040101010101" pitchFamily="2" charset="-122"/>
              <a:ea typeface="+mn-ea"/>
            </a:endParaRPr>
          </a:p>
        </p:txBody>
      </p:sp>
      <p:sp>
        <p:nvSpPr>
          <p:cNvPr id="17" name="TextBox 16"/>
          <p:cNvSpPr txBox="1"/>
          <p:nvPr/>
        </p:nvSpPr>
        <p:spPr>
          <a:xfrm>
            <a:off x="7442200" y="2106613"/>
            <a:ext cx="873125" cy="254000"/>
          </a:xfrm>
          <a:prstGeom prst="rect">
            <a:avLst/>
          </a:prstGeom>
          <a:noFill/>
        </p:spPr>
        <p:txBody>
          <a:bodyPr wrap="none" lIns="68553" tIns="34276" rIns="68553" bIns="34276">
            <a:spAutoFit/>
          </a:bodyPr>
          <a:lstStyle/>
          <a:p>
            <a:pPr eaLnBrk="1" fontAlgn="auto" hangingPunct="1">
              <a:spcBef>
                <a:spcPts val="0"/>
              </a:spcBef>
              <a:spcAft>
                <a:spcPts val="0"/>
              </a:spcAft>
              <a:defRPr/>
            </a:pPr>
            <a:r>
              <a:rPr lang="en-US" altLang="zh-CN" sz="1200" dirty="0">
                <a:solidFill>
                  <a:schemeClr val="bg1">
                    <a:lumMod val="95000"/>
                  </a:schemeClr>
                </a:solidFill>
                <a:latin typeface="华文细黑" panose="02010600040101010101" pitchFamily="2" charset="-122"/>
                <a:ea typeface="+mn-ea"/>
              </a:rPr>
              <a:t>TEXT HERE</a:t>
            </a:r>
            <a:endParaRPr lang="zh-CN" altLang="en-US" sz="1200" baseline="-3000" dirty="0">
              <a:solidFill>
                <a:schemeClr val="bg1">
                  <a:lumMod val="95000"/>
                </a:schemeClr>
              </a:solidFill>
              <a:latin typeface="华文细黑" panose="02010600040101010101" pitchFamily="2" charset="-122"/>
              <a:ea typeface="+mn-ea"/>
            </a:endParaRPr>
          </a:p>
        </p:txBody>
      </p:sp>
      <p:sp>
        <p:nvSpPr>
          <p:cNvPr id="18" name="TextBox 17"/>
          <p:cNvSpPr txBox="1"/>
          <p:nvPr/>
        </p:nvSpPr>
        <p:spPr>
          <a:xfrm>
            <a:off x="7442200" y="2635250"/>
            <a:ext cx="873125" cy="254000"/>
          </a:xfrm>
          <a:prstGeom prst="rect">
            <a:avLst/>
          </a:prstGeom>
          <a:noFill/>
        </p:spPr>
        <p:txBody>
          <a:bodyPr wrap="none" lIns="68553" tIns="34276" rIns="68553" bIns="34276">
            <a:spAutoFit/>
          </a:bodyPr>
          <a:lstStyle/>
          <a:p>
            <a:pPr eaLnBrk="1" fontAlgn="auto" hangingPunct="1">
              <a:spcBef>
                <a:spcPts val="0"/>
              </a:spcBef>
              <a:spcAft>
                <a:spcPts val="0"/>
              </a:spcAft>
              <a:defRPr/>
            </a:pPr>
            <a:r>
              <a:rPr lang="en-US" altLang="zh-CN" sz="1200" dirty="0">
                <a:solidFill>
                  <a:schemeClr val="bg1">
                    <a:lumMod val="95000"/>
                  </a:schemeClr>
                </a:solidFill>
                <a:latin typeface="华文细黑" panose="02010600040101010101" pitchFamily="2" charset="-122"/>
                <a:ea typeface="+mn-ea"/>
              </a:rPr>
              <a:t>TEXT HERE</a:t>
            </a:r>
            <a:endParaRPr lang="zh-CN" altLang="en-US" sz="1200" baseline="-3000" dirty="0">
              <a:solidFill>
                <a:schemeClr val="bg1">
                  <a:lumMod val="95000"/>
                </a:schemeClr>
              </a:solidFill>
              <a:latin typeface="华文细黑" panose="02010600040101010101" pitchFamily="2" charset="-122"/>
              <a:ea typeface="+mn-ea"/>
            </a:endParaRPr>
          </a:p>
        </p:txBody>
      </p:sp>
      <p:sp>
        <p:nvSpPr>
          <p:cNvPr id="19" name="TextBox 18"/>
          <p:cNvSpPr txBox="1"/>
          <p:nvPr/>
        </p:nvSpPr>
        <p:spPr>
          <a:xfrm>
            <a:off x="7145338" y="3222625"/>
            <a:ext cx="873125" cy="254000"/>
          </a:xfrm>
          <a:prstGeom prst="rect">
            <a:avLst/>
          </a:prstGeom>
          <a:noFill/>
        </p:spPr>
        <p:txBody>
          <a:bodyPr wrap="none" lIns="68553" tIns="34276" rIns="68553" bIns="34276">
            <a:spAutoFit/>
          </a:bodyPr>
          <a:lstStyle/>
          <a:p>
            <a:pPr eaLnBrk="1" fontAlgn="auto" hangingPunct="1">
              <a:spcBef>
                <a:spcPts val="0"/>
              </a:spcBef>
              <a:spcAft>
                <a:spcPts val="0"/>
              </a:spcAft>
              <a:defRPr/>
            </a:pPr>
            <a:r>
              <a:rPr lang="en-US" altLang="zh-CN" sz="1200" dirty="0">
                <a:solidFill>
                  <a:schemeClr val="bg1">
                    <a:lumMod val="95000"/>
                  </a:schemeClr>
                </a:solidFill>
                <a:latin typeface="华文细黑" panose="02010600040101010101" pitchFamily="2" charset="-122"/>
                <a:ea typeface="+mn-ea"/>
              </a:rPr>
              <a:t>TEXT HERE</a:t>
            </a:r>
            <a:endParaRPr lang="zh-CN" altLang="en-US" sz="1200" baseline="-3000" dirty="0">
              <a:solidFill>
                <a:schemeClr val="bg1">
                  <a:lumMod val="95000"/>
                </a:schemeClr>
              </a:solidFill>
              <a:latin typeface="华文细黑" panose="02010600040101010101" pitchFamily="2" charset="-122"/>
              <a:ea typeface="+mn-ea"/>
            </a:endParaRPr>
          </a:p>
        </p:txBody>
      </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style.rotation</p:attrName>
                                        </p:attrNameLst>
                                      </p:cBhvr>
                                      <p:tavLst>
                                        <p:tav tm="0">
                                          <p:val>
                                            <p:fltVal val="360"/>
                                          </p:val>
                                        </p:tav>
                                        <p:tav tm="100000">
                                          <p:val>
                                            <p:fltVal val="0"/>
                                          </p:val>
                                        </p:tav>
                                      </p:tavLst>
                                    </p:anim>
                                    <p:animEffect transition="in" filter="fade">
                                      <p:cBhvr>
                                        <p:cTn id="10" dur="500"/>
                                        <p:tgtEl>
                                          <p:spTgt spid="7"/>
                                        </p:tgtEl>
                                      </p:cBhvr>
                                    </p:animEffect>
                                  </p:childTnLst>
                                </p:cTn>
                              </p:par>
                            </p:childTnLst>
                          </p:cTn>
                        </p:par>
                        <p:par>
                          <p:cTn id="11" fill="hold" nodeType="afterGroup">
                            <p:stCondLst>
                              <p:cond delay="500"/>
                            </p:stCondLst>
                            <p:childTnLst>
                              <p:par>
                                <p:cTn id="12" presetID="49" presetClass="entr" presetSubtype="0" decel="100000" fill="hold"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style.rotation</p:attrName>
                                        </p:attrNameLst>
                                      </p:cBhvr>
                                      <p:tavLst>
                                        <p:tav tm="0">
                                          <p:val>
                                            <p:fltVal val="360"/>
                                          </p:val>
                                        </p:tav>
                                        <p:tav tm="100000">
                                          <p:val>
                                            <p:fltVal val="0"/>
                                          </p:val>
                                        </p:tav>
                                      </p:tavLst>
                                    </p:anim>
                                    <p:animEffect transition="in" filter="fade">
                                      <p:cBhvr>
                                        <p:cTn id="17" dur="500"/>
                                        <p:tgtEl>
                                          <p:spTgt spid="8"/>
                                        </p:tgtEl>
                                      </p:cBhvr>
                                    </p:animEffect>
                                  </p:childTnLst>
                                </p:cTn>
                              </p:par>
                            </p:childTnLst>
                          </p:cTn>
                        </p:par>
                        <p:par>
                          <p:cTn id="18" fill="hold" nodeType="afterGroup">
                            <p:stCondLst>
                              <p:cond delay="1000"/>
                            </p:stCondLst>
                            <p:childTnLst>
                              <p:par>
                                <p:cTn id="19" presetID="49" presetClass="entr" presetSubtype="0" decel="100000" fill="hold"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500" fill="hold"/>
                                        <p:tgtEl>
                                          <p:spTgt spid="9"/>
                                        </p:tgtEl>
                                        <p:attrNameLst>
                                          <p:attrName>ppt_w</p:attrName>
                                        </p:attrNameLst>
                                      </p:cBhvr>
                                      <p:tavLst>
                                        <p:tav tm="0">
                                          <p:val>
                                            <p:fltVal val="0"/>
                                          </p:val>
                                        </p:tav>
                                        <p:tav tm="100000">
                                          <p:val>
                                            <p:strVal val="#ppt_w"/>
                                          </p:val>
                                        </p:tav>
                                      </p:tavLst>
                                    </p:anim>
                                    <p:anim calcmode="lin" valueType="num">
                                      <p:cBhvr>
                                        <p:cTn id="22" dur="500" fill="hold"/>
                                        <p:tgtEl>
                                          <p:spTgt spid="9"/>
                                        </p:tgtEl>
                                        <p:attrNameLst>
                                          <p:attrName>ppt_h</p:attrName>
                                        </p:attrNameLst>
                                      </p:cBhvr>
                                      <p:tavLst>
                                        <p:tav tm="0">
                                          <p:val>
                                            <p:fltVal val="0"/>
                                          </p:val>
                                        </p:tav>
                                        <p:tav tm="100000">
                                          <p:val>
                                            <p:strVal val="#ppt_h"/>
                                          </p:val>
                                        </p:tav>
                                      </p:tavLst>
                                    </p:anim>
                                    <p:anim calcmode="lin" valueType="num">
                                      <p:cBhvr>
                                        <p:cTn id="23" dur="500" fill="hold"/>
                                        <p:tgtEl>
                                          <p:spTgt spid="9"/>
                                        </p:tgtEl>
                                        <p:attrNameLst>
                                          <p:attrName>style.rotation</p:attrName>
                                        </p:attrNameLst>
                                      </p:cBhvr>
                                      <p:tavLst>
                                        <p:tav tm="0">
                                          <p:val>
                                            <p:fltVal val="360"/>
                                          </p:val>
                                        </p:tav>
                                        <p:tav tm="100000">
                                          <p:val>
                                            <p:fltVal val="0"/>
                                          </p:val>
                                        </p:tav>
                                      </p:tavLst>
                                    </p:anim>
                                    <p:animEffect transition="in" filter="fade">
                                      <p:cBhvr>
                                        <p:cTn id="24" dur="500"/>
                                        <p:tgtEl>
                                          <p:spTgt spid="9"/>
                                        </p:tgtEl>
                                      </p:cBhvr>
                                    </p:animEffect>
                                  </p:childTnLst>
                                </p:cTn>
                              </p:par>
                            </p:childTnLst>
                          </p:cTn>
                        </p:par>
                        <p:par>
                          <p:cTn id="25" fill="hold" nodeType="afterGroup">
                            <p:stCondLst>
                              <p:cond delay="1500"/>
                            </p:stCondLst>
                            <p:childTnLst>
                              <p:par>
                                <p:cTn id="26" presetID="49" presetClass="entr" presetSubtype="0" decel="100000" fill="hold" nodeType="after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p:cTn id="28" dur="500" fill="hold"/>
                                        <p:tgtEl>
                                          <p:spTgt spid="10"/>
                                        </p:tgtEl>
                                        <p:attrNameLst>
                                          <p:attrName>ppt_w</p:attrName>
                                        </p:attrNameLst>
                                      </p:cBhvr>
                                      <p:tavLst>
                                        <p:tav tm="0">
                                          <p:val>
                                            <p:fltVal val="0"/>
                                          </p:val>
                                        </p:tav>
                                        <p:tav tm="100000">
                                          <p:val>
                                            <p:strVal val="#ppt_w"/>
                                          </p:val>
                                        </p:tav>
                                      </p:tavLst>
                                    </p:anim>
                                    <p:anim calcmode="lin" valueType="num">
                                      <p:cBhvr>
                                        <p:cTn id="29" dur="500" fill="hold"/>
                                        <p:tgtEl>
                                          <p:spTgt spid="10"/>
                                        </p:tgtEl>
                                        <p:attrNameLst>
                                          <p:attrName>ppt_h</p:attrName>
                                        </p:attrNameLst>
                                      </p:cBhvr>
                                      <p:tavLst>
                                        <p:tav tm="0">
                                          <p:val>
                                            <p:fltVal val="0"/>
                                          </p:val>
                                        </p:tav>
                                        <p:tav tm="100000">
                                          <p:val>
                                            <p:strVal val="#ppt_h"/>
                                          </p:val>
                                        </p:tav>
                                      </p:tavLst>
                                    </p:anim>
                                    <p:anim calcmode="lin" valueType="num">
                                      <p:cBhvr>
                                        <p:cTn id="30" dur="500" fill="hold"/>
                                        <p:tgtEl>
                                          <p:spTgt spid="10"/>
                                        </p:tgtEl>
                                        <p:attrNameLst>
                                          <p:attrName>style.rotation</p:attrName>
                                        </p:attrNameLst>
                                      </p:cBhvr>
                                      <p:tavLst>
                                        <p:tav tm="0">
                                          <p:val>
                                            <p:fltVal val="360"/>
                                          </p:val>
                                        </p:tav>
                                        <p:tav tm="100000">
                                          <p:val>
                                            <p:fltVal val="0"/>
                                          </p:val>
                                        </p:tav>
                                      </p:tavLst>
                                    </p:anim>
                                    <p:animEffect transition="in" filter="fade">
                                      <p:cBhvr>
                                        <p:cTn id="31" dur="500"/>
                                        <p:tgtEl>
                                          <p:spTgt spid="10"/>
                                        </p:tgtEl>
                                      </p:cBhvr>
                                    </p:animEffect>
                                  </p:childTnLst>
                                </p:cTn>
                              </p:par>
                            </p:childTnLst>
                          </p:cTn>
                        </p:par>
                        <p:par>
                          <p:cTn id="32" fill="hold" nodeType="afterGroup">
                            <p:stCondLst>
                              <p:cond delay="2000"/>
                            </p:stCondLst>
                            <p:childTnLst>
                              <p:par>
                                <p:cTn id="33" presetID="49" presetClass="entr" presetSubtype="0" decel="100000"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 calcmode="lin" valueType="num">
                                      <p:cBhvr>
                                        <p:cTn id="37" dur="500" fill="hold"/>
                                        <p:tgtEl>
                                          <p:spTgt spid="11"/>
                                        </p:tgtEl>
                                        <p:attrNameLst>
                                          <p:attrName>style.rotation</p:attrName>
                                        </p:attrNameLst>
                                      </p:cBhvr>
                                      <p:tavLst>
                                        <p:tav tm="0">
                                          <p:val>
                                            <p:fltVal val="360"/>
                                          </p:val>
                                        </p:tav>
                                        <p:tav tm="100000">
                                          <p:val>
                                            <p:fltVal val="0"/>
                                          </p:val>
                                        </p:tav>
                                      </p:tavLst>
                                    </p:anim>
                                    <p:animEffect transition="in" filter="fade">
                                      <p:cBhvr>
                                        <p:cTn id="38" dur="500"/>
                                        <p:tgtEl>
                                          <p:spTgt spid="11"/>
                                        </p:tgtEl>
                                      </p:cBhvr>
                                    </p:animEffect>
                                  </p:childTnLst>
                                </p:cTn>
                              </p:par>
                            </p:childTnLst>
                          </p:cTn>
                        </p:par>
                        <p:par>
                          <p:cTn id="39" fill="hold" nodeType="afterGroup">
                            <p:stCondLst>
                              <p:cond delay="2500"/>
                            </p:stCondLst>
                            <p:childTnLst>
                              <p:par>
                                <p:cTn id="40" presetID="22" presetClass="entr" presetSubtype="8" fill="hold" nodeType="after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wipe(left)">
                                      <p:cBhvr>
                                        <p:cTn id="42" dur="500"/>
                                        <p:tgtEl>
                                          <p:spTgt spid="6"/>
                                        </p:tgtEl>
                                      </p:cBhvr>
                                    </p:animEffect>
                                  </p:childTnLst>
                                </p:cTn>
                              </p:par>
                              <p:par>
                                <p:cTn id="43" presetID="22" presetClass="entr" presetSubtype="8" fill="hold" nodeType="withEffect">
                                  <p:stCondLst>
                                    <p:cond delay="0"/>
                                  </p:stCondLst>
                                  <p:childTnLst>
                                    <p:set>
                                      <p:cBhvr>
                                        <p:cTn id="44" dur="1" fill="hold">
                                          <p:stCondLst>
                                            <p:cond delay="0"/>
                                          </p:stCondLst>
                                        </p:cTn>
                                        <p:tgtEl>
                                          <p:spTgt spid="5"/>
                                        </p:tgtEl>
                                        <p:attrNameLst>
                                          <p:attrName>style.visibility</p:attrName>
                                        </p:attrNameLst>
                                      </p:cBhvr>
                                      <p:to>
                                        <p:strVal val="visible"/>
                                      </p:to>
                                    </p:set>
                                    <p:animEffect transition="in" filter="wipe(left)">
                                      <p:cBhvr>
                                        <p:cTn id="45" dur="500"/>
                                        <p:tgtEl>
                                          <p:spTgt spid="5"/>
                                        </p:tgtEl>
                                      </p:cBhvr>
                                    </p:animEffect>
                                  </p:childTnLst>
                                </p:cTn>
                              </p:par>
                              <p:par>
                                <p:cTn id="46" presetID="22" presetClass="entr" presetSubtype="8" fill="hold" nodeType="with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left)">
                                      <p:cBhvr>
                                        <p:cTn id="48" dur="500"/>
                                        <p:tgtEl>
                                          <p:spTgt spid="4"/>
                                        </p:tgtEl>
                                      </p:cBhvr>
                                    </p:animEffect>
                                  </p:childTnLst>
                                </p:cTn>
                              </p:par>
                              <p:par>
                                <p:cTn id="49" presetID="22" presetClass="entr" presetSubtype="8" fill="hold" nodeType="withEffect">
                                  <p:stCondLst>
                                    <p:cond delay="0"/>
                                  </p:stCondLst>
                                  <p:childTnLst>
                                    <p:set>
                                      <p:cBhvr>
                                        <p:cTn id="50" dur="1" fill="hold">
                                          <p:stCondLst>
                                            <p:cond delay="0"/>
                                          </p:stCondLst>
                                        </p:cTn>
                                        <p:tgtEl>
                                          <p:spTgt spid="3"/>
                                        </p:tgtEl>
                                        <p:attrNameLst>
                                          <p:attrName>style.visibility</p:attrName>
                                        </p:attrNameLst>
                                      </p:cBhvr>
                                      <p:to>
                                        <p:strVal val="visible"/>
                                      </p:to>
                                    </p:set>
                                    <p:animEffect transition="in" filter="wipe(left)">
                                      <p:cBhvr>
                                        <p:cTn id="51" dur="500"/>
                                        <p:tgtEl>
                                          <p:spTgt spid="3"/>
                                        </p:tgtEl>
                                      </p:cBhvr>
                                    </p:animEffect>
                                  </p:childTnLst>
                                </p:cTn>
                              </p:par>
                            </p:childTnLst>
                          </p:cTn>
                        </p:par>
                        <p:par>
                          <p:cTn id="52" fill="hold" nodeType="afterGroup">
                            <p:stCondLst>
                              <p:cond delay="3000"/>
                            </p:stCondLst>
                            <p:childTnLst>
                              <p:par>
                                <p:cTn id="53" presetID="10" presetClass="entr" presetSubtype="0" fill="hold" grpId="0" nodeType="afterEffect">
                                  <p:stCondLst>
                                    <p:cond delay="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500"/>
                                        <p:tgtEl>
                                          <p:spTgt spid="1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fade">
                                      <p:cBhvr>
                                        <p:cTn id="58" dur="500"/>
                                        <p:tgtEl>
                                          <p:spTgt spid="17"/>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fade">
                                      <p:cBhvr>
                                        <p:cTn id="61" dur="500"/>
                                        <p:tgtEl>
                                          <p:spTgt spid="18"/>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fade">
                                      <p:cBhvr>
                                        <p:cTn id="64" dur="500"/>
                                        <p:tgtEl>
                                          <p:spTgt spid="19"/>
                                        </p:tgtEl>
                                      </p:cBhvr>
                                    </p:animEffect>
                                  </p:childTnLst>
                                </p:cTn>
                              </p:par>
                            </p:childTnLst>
                          </p:cTn>
                        </p:par>
                        <p:par>
                          <p:cTn id="65" fill="hold" nodeType="afterGroup">
                            <p:stCondLst>
                              <p:cond delay="3500"/>
                            </p:stCondLst>
                            <p:childTnLst>
                              <p:par>
                                <p:cTn id="66" presetID="52" presetClass="entr" presetSubtype="0" fill="hold" grpId="0" nodeType="afterEffect">
                                  <p:stCondLst>
                                    <p:cond delay="0"/>
                                  </p:stCondLst>
                                  <p:childTnLst>
                                    <p:set>
                                      <p:cBhvr>
                                        <p:cTn id="67" dur="1" fill="hold">
                                          <p:stCondLst>
                                            <p:cond delay="0"/>
                                          </p:stCondLst>
                                        </p:cTn>
                                        <p:tgtEl>
                                          <p:spTgt spid="12"/>
                                        </p:tgtEl>
                                        <p:attrNameLst>
                                          <p:attrName>style.visibility</p:attrName>
                                        </p:attrNameLst>
                                      </p:cBhvr>
                                      <p:to>
                                        <p:strVal val="visible"/>
                                      </p:to>
                                    </p:set>
                                    <p:animScale>
                                      <p:cBhvr>
                                        <p:cTn id="68" dur="1000" decel="50000" fill="hold">
                                          <p:stCondLst>
                                            <p:cond delay="0"/>
                                          </p:stCondLst>
                                        </p:cTn>
                                        <p:tgtEl>
                                          <p:spTgt spid="1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9" dur="1000" decel="50000" fill="hold">
                                          <p:stCondLst>
                                            <p:cond delay="0"/>
                                          </p:stCondLst>
                                        </p:cTn>
                                        <p:tgtEl>
                                          <p:spTgt spid="12"/>
                                        </p:tgtEl>
                                        <p:attrNameLst>
                                          <p:attrName>ppt_x</p:attrName>
                                          <p:attrName>ppt_y</p:attrName>
                                        </p:attrNameLst>
                                      </p:cBhvr>
                                    </p:animMotion>
                                    <p:animEffect transition="in" filter="fade">
                                      <p:cBhvr>
                                        <p:cTn id="70" dur="1000"/>
                                        <p:tgtEl>
                                          <p:spTgt spid="12"/>
                                        </p:tgtEl>
                                      </p:cBhvr>
                                    </p:animEffect>
                                  </p:childTnLst>
                                </p:cTn>
                              </p:par>
                              <p:par>
                                <p:cTn id="71" presetID="52" presetClass="entr" presetSubtype="0" fill="hold" grpId="0" nodeType="withEffect">
                                  <p:stCondLst>
                                    <p:cond delay="0"/>
                                  </p:stCondLst>
                                  <p:childTnLst>
                                    <p:set>
                                      <p:cBhvr>
                                        <p:cTn id="72" dur="1" fill="hold">
                                          <p:stCondLst>
                                            <p:cond delay="0"/>
                                          </p:stCondLst>
                                        </p:cTn>
                                        <p:tgtEl>
                                          <p:spTgt spid="13"/>
                                        </p:tgtEl>
                                        <p:attrNameLst>
                                          <p:attrName>style.visibility</p:attrName>
                                        </p:attrNameLst>
                                      </p:cBhvr>
                                      <p:to>
                                        <p:strVal val="visible"/>
                                      </p:to>
                                    </p:set>
                                    <p:animScale>
                                      <p:cBhvr>
                                        <p:cTn id="73" dur="1000" decel="50000" fill="hold">
                                          <p:stCondLst>
                                            <p:cond delay="0"/>
                                          </p:stCondLst>
                                        </p:cTn>
                                        <p:tgtEl>
                                          <p:spTgt spid="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4" dur="1000" decel="50000" fill="hold">
                                          <p:stCondLst>
                                            <p:cond delay="0"/>
                                          </p:stCondLst>
                                        </p:cTn>
                                        <p:tgtEl>
                                          <p:spTgt spid="13"/>
                                        </p:tgtEl>
                                        <p:attrNameLst>
                                          <p:attrName>ppt_x</p:attrName>
                                          <p:attrName>ppt_y</p:attrName>
                                        </p:attrNameLst>
                                      </p:cBhvr>
                                    </p:animMotion>
                                    <p:animEffect transition="in" filter="fade">
                                      <p:cBhvr>
                                        <p:cTn id="75" dur="1000"/>
                                        <p:tgtEl>
                                          <p:spTgt spid="13"/>
                                        </p:tgtEl>
                                      </p:cBhvr>
                                    </p:animEffect>
                                  </p:childTnLst>
                                </p:cTn>
                              </p:par>
                            </p:childTnLst>
                          </p:cTn>
                        </p:par>
                        <p:par>
                          <p:cTn id="76" fill="hold" nodeType="afterGroup">
                            <p:stCondLst>
                              <p:cond delay="4500"/>
                            </p:stCondLst>
                            <p:childTnLst>
                              <p:par>
                                <p:cTn id="77" presetID="22" presetClass="entr" presetSubtype="8"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ipe(left)">
                                      <p:cBhvr>
                                        <p:cTn id="79" dur="500"/>
                                        <p:tgtEl>
                                          <p:spTgt spid="14"/>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15"/>
                                        </p:tgtEl>
                                        <p:attrNameLst>
                                          <p:attrName>style.visibility</p:attrName>
                                        </p:attrNameLst>
                                      </p:cBhvr>
                                      <p:to>
                                        <p:strVal val="visible"/>
                                      </p:to>
                                    </p:set>
                                    <p:animEffect transition="in" filter="wipe(left)">
                                      <p:cBhvr>
                                        <p:cTn id="8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 grpId="0" animBg="1"/>
      <p:bldP spid="13" grpId="0" animBg="1"/>
      <p:bldP spid="14" grpId="0"/>
      <p:bldP spid="15" grpId="0"/>
      <p:bldP spid="16" grpId="0"/>
      <p:bldP spid="17" grpId="0"/>
      <p:bldP spid="18" grpId="0"/>
      <p:bldP spid="1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10"/>
          <p:cNvSpPr/>
          <p:nvPr/>
        </p:nvSpPr>
        <p:spPr>
          <a:xfrm>
            <a:off x="914400" y="1519238"/>
            <a:ext cx="4340225" cy="3200400"/>
          </a:xfrm>
          <a:prstGeom prst="rect">
            <a:avLst/>
          </a:prstGeom>
          <a:blipFill>
            <a:blip r:embed="rId3"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013" dirty="0">
              <a:solidFill>
                <a:schemeClr val="tx1">
                  <a:lumMod val="85000"/>
                  <a:lumOff val="15000"/>
                </a:schemeClr>
              </a:solidFill>
            </a:endParaRPr>
          </a:p>
        </p:txBody>
      </p:sp>
      <p:grpSp>
        <p:nvGrpSpPr>
          <p:cNvPr id="2" name="组合 1"/>
          <p:cNvGrpSpPr>
            <a:grpSpLocks/>
          </p:cNvGrpSpPr>
          <p:nvPr/>
        </p:nvGrpSpPr>
        <p:grpSpPr bwMode="auto">
          <a:xfrm>
            <a:off x="3875088" y="2208213"/>
            <a:ext cx="4354512" cy="1125537"/>
            <a:chOff x="3875568" y="2208594"/>
            <a:chExt cx="4354033" cy="1124393"/>
          </a:xfrm>
        </p:grpSpPr>
        <p:sp>
          <p:nvSpPr>
            <p:cNvPr id="10" name="Rectangle 22"/>
            <p:cNvSpPr/>
            <p:nvPr/>
          </p:nvSpPr>
          <p:spPr>
            <a:xfrm>
              <a:off x="3875568" y="2208594"/>
              <a:ext cx="4354033" cy="1124393"/>
            </a:xfrm>
            <a:prstGeom prst="rect">
              <a:avLst/>
            </a:prstGeom>
            <a:solidFill>
              <a:srgbClr val="54407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013" dirty="0">
                <a:latin typeface="+mn-ea"/>
              </a:endParaRPr>
            </a:p>
          </p:txBody>
        </p:sp>
        <p:grpSp>
          <p:nvGrpSpPr>
            <p:cNvPr id="48135" name="Group 25"/>
            <p:cNvGrpSpPr>
              <a:grpSpLocks/>
            </p:cNvGrpSpPr>
            <p:nvPr/>
          </p:nvGrpSpPr>
          <p:grpSpPr bwMode="auto">
            <a:xfrm>
              <a:off x="4201879" y="2470706"/>
              <a:ext cx="3701408" cy="669414"/>
              <a:chOff x="5559125" y="2766137"/>
              <a:chExt cx="4935210" cy="892553"/>
            </a:xfrm>
          </p:grpSpPr>
          <p:sp>
            <p:nvSpPr>
              <p:cNvPr id="48136" name="TextBox 23"/>
              <p:cNvSpPr txBox="1">
                <a:spLocks noChangeArrowheads="1"/>
              </p:cNvSpPr>
              <p:nvPr/>
            </p:nvSpPr>
            <p:spPr bwMode="auto">
              <a:xfrm>
                <a:off x="5560029" y="2765548"/>
                <a:ext cx="2194741" cy="450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r>
                  <a:rPr lang="en-US" altLang="zh-CN" sz="1600">
                    <a:solidFill>
                      <a:schemeClr val="bg1"/>
                    </a:solidFill>
                  </a:rPr>
                  <a:t>Get in Touch</a:t>
                </a:r>
                <a:r>
                  <a:rPr lang="zh-CN" altLang="en-US" sz="1600">
                    <a:solidFill>
                      <a:schemeClr val="bg1"/>
                    </a:solidFill>
                  </a:rPr>
                  <a:t>：</a:t>
                </a:r>
                <a:endParaRPr lang="en-US" altLang="zh-CN" sz="1500" b="1">
                  <a:solidFill>
                    <a:srgbClr val="F2F2F2"/>
                  </a:solidFill>
                  <a:latin typeface="华文细黑" panose="02010600040101010101" pitchFamily="2" charset="-122"/>
                  <a:cs typeface="Open Sans" panose="020B0606030504020204" pitchFamily="34" charset="0"/>
                </a:endParaRPr>
              </a:p>
            </p:txBody>
          </p:sp>
          <p:sp>
            <p:nvSpPr>
              <p:cNvPr id="48137" name="TextBox 24"/>
              <p:cNvSpPr txBox="1">
                <a:spLocks noChangeArrowheads="1"/>
              </p:cNvSpPr>
              <p:nvPr/>
            </p:nvSpPr>
            <p:spPr bwMode="auto">
              <a:xfrm>
                <a:off x="5560029" y="3165193"/>
                <a:ext cx="4933406" cy="492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just"/>
                <a:r>
                  <a:rPr lang="en-US" altLang="zh-CN" sz="900">
                    <a:solidFill>
                      <a:schemeClr val="bg1"/>
                    </a:solidFill>
                    <a:latin typeface="华文细黑" panose="02010600040101010101" pitchFamily="2" charset="-122"/>
                  </a:rPr>
                  <a:t>There are many variations of passages of Lorem available, but the majority have suffered alteration</a:t>
                </a:r>
                <a:endParaRPr lang="en-US" altLang="zh-CN" sz="800">
                  <a:solidFill>
                    <a:schemeClr val="bg1"/>
                  </a:solidFill>
                  <a:latin typeface="华文细黑" panose="02010600040101010101" pitchFamily="2" charset="-122"/>
                  <a:cs typeface="Open Sans" panose="020B0606030504020204" pitchFamily="34" charset="0"/>
                </a:endParaRPr>
              </a:p>
            </p:txBody>
          </p:sp>
        </p:grpSp>
      </p:grpSp>
      <p:sp>
        <p:nvSpPr>
          <p:cNvPr id="14" name="TextBox 26"/>
          <p:cNvSpPr txBox="1">
            <a:spLocks noChangeArrowheads="1"/>
          </p:cNvSpPr>
          <p:nvPr/>
        </p:nvSpPr>
        <p:spPr bwMode="auto">
          <a:xfrm>
            <a:off x="5376863" y="3476625"/>
            <a:ext cx="3684587" cy="757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087438">
              <a:defRPr>
                <a:solidFill>
                  <a:schemeClr val="tx1"/>
                </a:solidFill>
                <a:latin typeface="Lao UI" panose="020B0604020202020204" pitchFamily="34" charset="0"/>
                <a:ea typeface="微软雅黑" panose="020B0503020204020204" pitchFamily="34" charset="-122"/>
              </a:defRPr>
            </a:lvl1pPr>
            <a:lvl2pPr marL="742950" indent="-285750" defTabSz="1087438">
              <a:defRPr>
                <a:solidFill>
                  <a:schemeClr val="tx1"/>
                </a:solidFill>
                <a:latin typeface="Lao UI" panose="020B0604020202020204" pitchFamily="34" charset="0"/>
                <a:ea typeface="微软雅黑" panose="020B0503020204020204" pitchFamily="34" charset="-122"/>
              </a:defRPr>
            </a:lvl2pPr>
            <a:lvl3pPr marL="1143000" indent="-228600" defTabSz="1087438">
              <a:defRPr>
                <a:solidFill>
                  <a:schemeClr val="tx1"/>
                </a:solidFill>
                <a:latin typeface="Lao UI" panose="020B0604020202020204" pitchFamily="34" charset="0"/>
                <a:ea typeface="微软雅黑" panose="020B0503020204020204" pitchFamily="34" charset="-122"/>
              </a:defRPr>
            </a:lvl3pPr>
            <a:lvl4pPr marL="1600200" indent="-228600" defTabSz="1087438">
              <a:defRPr>
                <a:solidFill>
                  <a:schemeClr val="tx1"/>
                </a:solidFill>
                <a:latin typeface="Lao UI" panose="020B0604020202020204" pitchFamily="34" charset="0"/>
                <a:ea typeface="微软雅黑" panose="020B0503020204020204" pitchFamily="34" charset="-122"/>
              </a:defRPr>
            </a:lvl4pPr>
            <a:lvl5pPr marL="2057400" indent="-228600" defTabSz="1087438">
              <a:defRPr>
                <a:solidFill>
                  <a:schemeClr val="tx1"/>
                </a:solidFill>
                <a:latin typeface="Lao UI"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nSpc>
                <a:spcPct val="120000"/>
              </a:lnSpc>
            </a:pPr>
            <a:r>
              <a:rPr lang="en-US" altLang="zh-CN" sz="900">
                <a:solidFill>
                  <a:schemeClr val="bg1"/>
                </a:solidFill>
                <a:latin typeface="华文细黑" panose="02010600040101010101" pitchFamily="2" charset="-122"/>
              </a:rPr>
              <a:t>There are many variations of passages of Lore m available, but the majority have suffered alteration in some form, by injected humor, or randomized words which don't look even slightly believable. If you are going</a:t>
            </a:r>
            <a:endParaRPr lang="en-US" altLang="zh-CN" sz="900">
              <a:solidFill>
                <a:schemeClr val="bg1"/>
              </a:solidFill>
              <a:latin typeface="华文细黑" panose="02010600040101010101" pitchFamily="2" charset="-122"/>
              <a:cs typeface="Arial" panose="020B0604020202020204" pitchFamily="34" charset="0"/>
            </a:endParaRPr>
          </a:p>
        </p:txBody>
      </p:sp>
      <p:sp>
        <p:nvSpPr>
          <p:cNvPr id="15" name="Rectangle 27"/>
          <p:cNvSpPr>
            <a:spLocks noChangeArrowheads="1"/>
          </p:cNvSpPr>
          <p:nvPr/>
        </p:nvSpPr>
        <p:spPr bwMode="auto">
          <a:xfrm>
            <a:off x="5464175" y="4413250"/>
            <a:ext cx="1120775" cy="214313"/>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r>
              <a:rPr lang="en-US" altLang="zh-CN" sz="800">
                <a:solidFill>
                  <a:schemeClr val="bg1"/>
                </a:solidFill>
              </a:rPr>
              <a:t>The Bullpen Project</a:t>
            </a:r>
          </a:p>
        </p:txBody>
      </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nodeType="afterGroup">
                            <p:stCondLst>
                              <p:cond delay="500"/>
                            </p:stCondLst>
                            <p:childTnLst>
                              <p:par>
                                <p:cTn id="9" presetID="2" presetClass="entr" presetSubtype="2" decel="10000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1+#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1+#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50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1+#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609600" y="1138238"/>
            <a:ext cx="3830638" cy="1579562"/>
          </a:xfrm>
          <a:prstGeom prst="rect">
            <a:avLst/>
          </a:prstGeom>
          <a:blipFill>
            <a:blip r:embed="rId3"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 name="矩形 8"/>
          <p:cNvSpPr/>
          <p:nvPr/>
        </p:nvSpPr>
        <p:spPr>
          <a:xfrm>
            <a:off x="4545013" y="1131888"/>
            <a:ext cx="1870075" cy="1571625"/>
          </a:xfrm>
          <a:prstGeom prst="rect">
            <a:avLst/>
          </a:prstGeom>
          <a:blipFill>
            <a:blip r:embed="rId4"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5" name="矩形 44"/>
          <p:cNvSpPr/>
          <p:nvPr/>
        </p:nvSpPr>
        <p:spPr>
          <a:xfrm>
            <a:off x="6518275" y="1146175"/>
            <a:ext cx="1981200" cy="1571625"/>
          </a:xfrm>
          <a:prstGeom prst="rect">
            <a:avLst/>
          </a:prstGeom>
          <a:blipFill>
            <a:blip r:embed="rId5"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6" name="矩形 45"/>
          <p:cNvSpPr/>
          <p:nvPr/>
        </p:nvSpPr>
        <p:spPr>
          <a:xfrm>
            <a:off x="2525713" y="2794000"/>
            <a:ext cx="1914525" cy="1571625"/>
          </a:xfrm>
          <a:prstGeom prst="rect">
            <a:avLst/>
          </a:prstGeom>
          <a:blipFill>
            <a:blip r:embed="rId6"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7" name="矩形 46"/>
          <p:cNvSpPr/>
          <p:nvPr/>
        </p:nvSpPr>
        <p:spPr>
          <a:xfrm>
            <a:off x="603250" y="2794000"/>
            <a:ext cx="1808163" cy="1571625"/>
          </a:xfrm>
          <a:prstGeom prst="rect">
            <a:avLst/>
          </a:prstGeom>
          <a:blipFill>
            <a:blip r:embed="rId7"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8" name="矩形 47"/>
          <p:cNvSpPr/>
          <p:nvPr/>
        </p:nvSpPr>
        <p:spPr>
          <a:xfrm>
            <a:off x="4545013" y="2822575"/>
            <a:ext cx="3954462" cy="1577975"/>
          </a:xfrm>
          <a:prstGeom prst="rect">
            <a:avLst/>
          </a:prstGeom>
          <a:blipFill>
            <a:blip r:embed="rId8"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 name="矩形 14"/>
          <p:cNvSpPr/>
          <p:nvPr/>
        </p:nvSpPr>
        <p:spPr>
          <a:xfrm>
            <a:off x="609600" y="1131888"/>
            <a:ext cx="3830638" cy="1585912"/>
          </a:xfrm>
          <a:prstGeom prst="rect">
            <a:avLst/>
          </a:prstGeom>
          <a:solidFill>
            <a:srgbClr val="54407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6" name="文本框 15"/>
          <p:cNvSpPr txBox="1">
            <a:spLocks noChangeArrowheads="1"/>
          </p:cNvSpPr>
          <p:nvPr/>
        </p:nvSpPr>
        <p:spPr bwMode="auto">
          <a:xfrm>
            <a:off x="788988" y="1235075"/>
            <a:ext cx="21764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r>
              <a:rPr lang="en-US" altLang="zh-CN" sz="2000">
                <a:solidFill>
                  <a:schemeClr val="bg1"/>
                </a:solidFill>
              </a:rPr>
              <a:t>Serious Thinker</a:t>
            </a:r>
            <a:endParaRPr lang="zh-CN" altLang="en-US" sz="2000">
              <a:solidFill>
                <a:schemeClr val="bg1"/>
              </a:solidFill>
            </a:endParaRPr>
          </a:p>
        </p:txBody>
      </p:sp>
      <p:sp>
        <p:nvSpPr>
          <p:cNvPr id="17" name="文本框 16"/>
          <p:cNvSpPr txBox="1"/>
          <p:nvPr/>
        </p:nvSpPr>
        <p:spPr>
          <a:xfrm>
            <a:off x="2151063" y="1663700"/>
            <a:ext cx="519112" cy="708025"/>
          </a:xfrm>
          <a:prstGeom prst="rect">
            <a:avLst/>
          </a:prstGeom>
          <a:noFill/>
        </p:spPr>
        <p:txBody>
          <a:bodyPr>
            <a:spAutoFit/>
          </a:bodyPr>
          <a:lstStyle/>
          <a:p>
            <a:pPr algn="ctr">
              <a:defRPr/>
            </a:pPr>
            <a:r>
              <a:rPr lang="en-US" altLang="zh-CN" sz="4000" dirty="0">
                <a:solidFill>
                  <a:schemeClr val="bg1"/>
                </a:solidFill>
                <a:latin typeface="+mn-ea"/>
              </a:rPr>
              <a:t>+</a:t>
            </a:r>
            <a:endParaRPr lang="zh-CN" altLang="en-US" sz="4000" dirty="0">
              <a:solidFill>
                <a:schemeClr val="bg1"/>
              </a:solidFill>
              <a:latin typeface="+mn-ea"/>
            </a:endParaRPr>
          </a:p>
        </p:txBody>
      </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childTnLst>
                          </p:cTn>
                        </p:par>
                        <p:par>
                          <p:cTn id="13" fill="hold" nodeType="afterGroup">
                            <p:stCondLst>
                              <p:cond delay="500"/>
                            </p:stCondLst>
                            <p:childTnLst>
                              <p:par>
                                <p:cTn id="14" presetID="12" presetClass="entr" presetSubtype="2"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500"/>
                                        <p:tgtEl>
                                          <p:spTgt spid="5"/>
                                        </p:tgtEl>
                                        <p:attrNameLst>
                                          <p:attrName>ppt_x</p:attrName>
                                        </p:attrNameLst>
                                      </p:cBhvr>
                                      <p:tavLst>
                                        <p:tav tm="0">
                                          <p:val>
                                            <p:strVal val="#ppt_x+#ppt_w*1.125000"/>
                                          </p:val>
                                        </p:tav>
                                        <p:tav tm="100000">
                                          <p:val>
                                            <p:strVal val="#ppt_x"/>
                                          </p:val>
                                        </p:tav>
                                      </p:tavLst>
                                    </p:anim>
                                    <p:animEffect transition="in" filter="wipe(left)">
                                      <p:cBhvr>
                                        <p:cTn id="17" dur="500"/>
                                        <p:tgtEl>
                                          <p:spTgt spid="5"/>
                                        </p:tgtEl>
                                      </p:cBhvr>
                                    </p:animEffect>
                                  </p:childTnLst>
                                </p:cTn>
                              </p:par>
                              <p:par>
                                <p:cTn id="18" presetID="12" presetClass="entr" presetSubtype="8" fill="hold" grpId="0" nodeType="withEffect">
                                  <p:stCondLst>
                                    <p:cond delay="0"/>
                                  </p:stCondLst>
                                  <p:childTnLst>
                                    <p:set>
                                      <p:cBhvr>
                                        <p:cTn id="19" dur="1" fill="hold">
                                          <p:stCondLst>
                                            <p:cond delay="0"/>
                                          </p:stCondLst>
                                        </p:cTn>
                                        <p:tgtEl>
                                          <p:spTgt spid="48"/>
                                        </p:tgtEl>
                                        <p:attrNameLst>
                                          <p:attrName>style.visibility</p:attrName>
                                        </p:attrNameLst>
                                      </p:cBhvr>
                                      <p:to>
                                        <p:strVal val="visible"/>
                                      </p:to>
                                    </p:set>
                                    <p:anim calcmode="lin" valueType="num">
                                      <p:cBhvr additive="base">
                                        <p:cTn id="20" dur="500"/>
                                        <p:tgtEl>
                                          <p:spTgt spid="48"/>
                                        </p:tgtEl>
                                        <p:attrNameLst>
                                          <p:attrName>ppt_x</p:attrName>
                                        </p:attrNameLst>
                                      </p:cBhvr>
                                      <p:tavLst>
                                        <p:tav tm="0">
                                          <p:val>
                                            <p:strVal val="#ppt_x-#ppt_w*1.125000"/>
                                          </p:val>
                                        </p:tav>
                                        <p:tav tm="100000">
                                          <p:val>
                                            <p:strVal val="#ppt_x"/>
                                          </p:val>
                                        </p:tav>
                                      </p:tavLst>
                                    </p:anim>
                                    <p:animEffect transition="in" filter="wipe(right)">
                                      <p:cBhvr>
                                        <p:cTn id="21" dur="500"/>
                                        <p:tgtEl>
                                          <p:spTgt spid="48"/>
                                        </p:tgtEl>
                                      </p:cBhvr>
                                    </p:animEffect>
                                  </p:childTnLst>
                                </p:cTn>
                              </p:par>
                            </p:childTnLst>
                          </p:cTn>
                        </p:par>
                        <p:par>
                          <p:cTn id="22" fill="hold" nodeType="afterGroup">
                            <p:stCondLst>
                              <p:cond delay="1000"/>
                            </p:stCondLst>
                            <p:childTnLst>
                              <p:par>
                                <p:cTn id="23" presetID="12" presetClass="entr" presetSubtype="8"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additive="base">
                                        <p:cTn id="25" dur="500"/>
                                        <p:tgtEl>
                                          <p:spTgt spid="45"/>
                                        </p:tgtEl>
                                        <p:attrNameLst>
                                          <p:attrName>ppt_x</p:attrName>
                                        </p:attrNameLst>
                                      </p:cBhvr>
                                      <p:tavLst>
                                        <p:tav tm="0">
                                          <p:val>
                                            <p:strVal val="#ppt_x-#ppt_w*1.125000"/>
                                          </p:val>
                                        </p:tav>
                                        <p:tav tm="100000">
                                          <p:val>
                                            <p:strVal val="#ppt_x"/>
                                          </p:val>
                                        </p:tav>
                                      </p:tavLst>
                                    </p:anim>
                                    <p:animEffect transition="in" filter="wipe(right)">
                                      <p:cBhvr>
                                        <p:cTn id="26" dur="500"/>
                                        <p:tgtEl>
                                          <p:spTgt spid="45"/>
                                        </p:tgtEl>
                                      </p:cBhvr>
                                    </p:animEffect>
                                  </p:childTnLst>
                                </p:cTn>
                              </p:par>
                              <p:par>
                                <p:cTn id="27" presetID="12" presetClass="entr" presetSubtype="2" fill="hold" grpId="0" nodeType="withEffect">
                                  <p:stCondLst>
                                    <p:cond delay="0"/>
                                  </p:stCondLst>
                                  <p:childTnLst>
                                    <p:set>
                                      <p:cBhvr>
                                        <p:cTn id="28" dur="1" fill="hold">
                                          <p:stCondLst>
                                            <p:cond delay="0"/>
                                          </p:stCondLst>
                                        </p:cTn>
                                        <p:tgtEl>
                                          <p:spTgt spid="47"/>
                                        </p:tgtEl>
                                        <p:attrNameLst>
                                          <p:attrName>style.visibility</p:attrName>
                                        </p:attrNameLst>
                                      </p:cBhvr>
                                      <p:to>
                                        <p:strVal val="visible"/>
                                      </p:to>
                                    </p:set>
                                    <p:anim calcmode="lin" valueType="num">
                                      <p:cBhvr additive="base">
                                        <p:cTn id="29" dur="500"/>
                                        <p:tgtEl>
                                          <p:spTgt spid="47"/>
                                        </p:tgtEl>
                                        <p:attrNameLst>
                                          <p:attrName>ppt_x</p:attrName>
                                        </p:attrNameLst>
                                      </p:cBhvr>
                                      <p:tavLst>
                                        <p:tav tm="0">
                                          <p:val>
                                            <p:strVal val="#ppt_x+#ppt_w*1.125000"/>
                                          </p:val>
                                        </p:tav>
                                        <p:tav tm="100000">
                                          <p:val>
                                            <p:strVal val="#ppt_x"/>
                                          </p:val>
                                        </p:tav>
                                      </p:tavLst>
                                    </p:anim>
                                    <p:animEffect transition="in" filter="wipe(left)">
                                      <p:cBhvr>
                                        <p:cTn id="30" dur="500"/>
                                        <p:tgtEl>
                                          <p:spTgt spid="4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1" fill="hold" grpId="0" nodeType="click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wipe(up)">
                                      <p:cBhvr>
                                        <p:cTn id="35" dur="500"/>
                                        <p:tgtEl>
                                          <p:spTgt spid="15"/>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6" presetClass="entr" presetSubtype="21" fill="hold" grpId="0" nodeType="click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barn(inVertical)">
                                      <p:cBhvr>
                                        <p:cTn id="40" dur="500"/>
                                        <p:tgtEl>
                                          <p:spTgt spid="16"/>
                                        </p:tgtEl>
                                      </p:cBhvr>
                                    </p:animEffect>
                                  </p:childTnLst>
                                </p:cTn>
                              </p:par>
                            </p:childTnLst>
                          </p:cTn>
                        </p:par>
                        <p:par>
                          <p:cTn id="41" fill="hold" nodeType="afterGroup">
                            <p:stCondLst>
                              <p:cond delay="500"/>
                            </p:stCondLst>
                            <p:childTnLst>
                              <p:par>
                                <p:cTn id="42" presetID="53" presetClass="entr" presetSubtype="16" fill="hold" grpId="0" nodeType="after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250" fill="hold"/>
                                        <p:tgtEl>
                                          <p:spTgt spid="17"/>
                                        </p:tgtEl>
                                        <p:attrNameLst>
                                          <p:attrName>ppt_w</p:attrName>
                                        </p:attrNameLst>
                                      </p:cBhvr>
                                      <p:tavLst>
                                        <p:tav tm="0">
                                          <p:val>
                                            <p:fltVal val="0"/>
                                          </p:val>
                                        </p:tav>
                                        <p:tav tm="100000">
                                          <p:val>
                                            <p:strVal val="#ppt_w"/>
                                          </p:val>
                                        </p:tav>
                                      </p:tavLst>
                                    </p:anim>
                                    <p:anim calcmode="lin" valueType="num">
                                      <p:cBhvr>
                                        <p:cTn id="45" dur="250" fill="hold"/>
                                        <p:tgtEl>
                                          <p:spTgt spid="17"/>
                                        </p:tgtEl>
                                        <p:attrNameLst>
                                          <p:attrName>ppt_h</p:attrName>
                                        </p:attrNameLst>
                                      </p:cBhvr>
                                      <p:tavLst>
                                        <p:tav tm="0">
                                          <p:val>
                                            <p:fltVal val="0"/>
                                          </p:val>
                                        </p:tav>
                                        <p:tav tm="100000">
                                          <p:val>
                                            <p:strVal val="#ppt_h"/>
                                          </p:val>
                                        </p:tav>
                                      </p:tavLst>
                                    </p:anim>
                                    <p:animEffect transition="in" filter="fade">
                                      <p:cBhvr>
                                        <p:cTn id="46" dur="250"/>
                                        <p:tgtEl>
                                          <p:spTgt spid="17"/>
                                        </p:tgtEl>
                                      </p:cBhvr>
                                    </p:animEffect>
                                  </p:childTnLst>
                                </p:cTn>
                              </p:par>
                              <p:par>
                                <p:cTn id="47" presetID="6" presetClass="emph" presetSubtype="0" decel="100000" fill="hold" grpId="1" nodeType="withEffect">
                                  <p:stCondLst>
                                    <p:cond delay="200"/>
                                  </p:stCondLst>
                                  <p:childTnLst>
                                    <p:animScale>
                                      <p:cBhvr>
                                        <p:cTn id="48" dur="250" fill="hold"/>
                                        <p:tgtEl>
                                          <p:spTgt spid="17"/>
                                        </p:tgtEl>
                                      </p:cBhvr>
                                      <p:by x="110000" y="110000"/>
                                    </p:animScale>
                                  </p:childTnLst>
                                </p:cTn>
                              </p:par>
                              <p:par>
                                <p:cTn id="49" presetID="6" presetClass="emph" presetSubtype="0" decel="100000" fill="hold" grpId="2" nodeType="withEffect">
                                  <p:stCondLst>
                                    <p:cond delay="300"/>
                                  </p:stCondLst>
                                  <p:childTnLst>
                                    <p:animScale>
                                      <p:cBhvr>
                                        <p:cTn id="50" dur="250" fill="hold"/>
                                        <p:tgtEl>
                                          <p:spTgt spid="17"/>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 grpId="0" animBg="1"/>
      <p:bldP spid="45" grpId="0" animBg="1"/>
      <p:bldP spid="46" grpId="0" animBg="1"/>
      <p:bldP spid="47" grpId="0" animBg="1"/>
      <p:bldP spid="48" grpId="0" animBg="1"/>
      <p:bldP spid="15" grpId="0" animBg="1"/>
      <p:bldP spid="16" grpId="0"/>
      <p:bldP spid="17" grpId="0"/>
      <p:bldP spid="17" grpId="1"/>
      <p:bldP spid="17" grpId="2"/>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4"/>
          <p:cNvGrpSpPr>
            <a:grpSpLocks noChangeAspect="1"/>
          </p:cNvGrpSpPr>
          <p:nvPr/>
        </p:nvGrpSpPr>
        <p:grpSpPr bwMode="auto">
          <a:xfrm flipH="1">
            <a:off x="6228184" y="-1502936"/>
            <a:ext cx="6763718" cy="7483355"/>
            <a:chOff x="-864" y="486"/>
            <a:chExt cx="3111" cy="3442"/>
          </a:xfrm>
          <a:solidFill>
            <a:schemeClr val="bg1"/>
          </a:solidFill>
        </p:grpSpPr>
        <p:grpSp>
          <p:nvGrpSpPr>
            <p:cNvPr id="8" name="Group 205"/>
            <p:cNvGrpSpPr>
              <a:grpSpLocks/>
            </p:cNvGrpSpPr>
            <p:nvPr/>
          </p:nvGrpSpPr>
          <p:grpSpPr bwMode="auto">
            <a:xfrm>
              <a:off x="-864" y="486"/>
              <a:ext cx="2586" cy="2307"/>
              <a:chOff x="-864" y="486"/>
              <a:chExt cx="2586" cy="2307"/>
            </a:xfrm>
            <a:grpFill/>
          </p:grpSpPr>
          <p:sp>
            <p:nvSpPr>
              <p:cNvPr id="24844" name="Freeform 5"/>
              <p:cNvSpPr>
                <a:spLocks noEditPoints="1"/>
              </p:cNvSpPr>
              <p:nvPr/>
            </p:nvSpPr>
            <p:spPr bwMode="auto">
              <a:xfrm>
                <a:off x="-637" y="1553"/>
                <a:ext cx="2186" cy="570"/>
              </a:xfrm>
              <a:custGeom>
                <a:avLst/>
                <a:gdLst>
                  <a:gd name="T0" fmla="*/ 1407 w 1408"/>
                  <a:gd name="T1" fmla="*/ 367 h 367"/>
                  <a:gd name="T2" fmla="*/ 1376 w 1408"/>
                  <a:gd name="T3" fmla="*/ 339 h 367"/>
                  <a:gd name="T4" fmla="*/ 1371 w 1408"/>
                  <a:gd name="T5" fmla="*/ 340 h 367"/>
                  <a:gd name="T6" fmla="*/ 1308 w 1408"/>
                  <a:gd name="T7" fmla="*/ 291 h 367"/>
                  <a:gd name="T8" fmla="*/ 1303 w 1408"/>
                  <a:gd name="T9" fmla="*/ 292 h 367"/>
                  <a:gd name="T10" fmla="*/ 1273 w 1408"/>
                  <a:gd name="T11" fmla="*/ 267 h 367"/>
                  <a:gd name="T12" fmla="*/ 1269 w 1408"/>
                  <a:gd name="T13" fmla="*/ 269 h 367"/>
                  <a:gd name="T14" fmla="*/ 1234 w 1408"/>
                  <a:gd name="T15" fmla="*/ 241 h 367"/>
                  <a:gd name="T16" fmla="*/ 1229 w 1408"/>
                  <a:gd name="T17" fmla="*/ 242 h 367"/>
                  <a:gd name="T18" fmla="*/ 1163 w 1408"/>
                  <a:gd name="T19" fmla="*/ 196 h 367"/>
                  <a:gd name="T20" fmla="*/ 631 w 1408"/>
                  <a:gd name="T21" fmla="*/ 186 h 367"/>
                  <a:gd name="T22" fmla="*/ 632 w 1408"/>
                  <a:gd name="T23" fmla="*/ 183 h 367"/>
                  <a:gd name="T24" fmla="*/ 696 w 1408"/>
                  <a:gd name="T25" fmla="*/ 211 h 367"/>
                  <a:gd name="T26" fmla="*/ 679 w 1408"/>
                  <a:gd name="T27" fmla="*/ 207 h 367"/>
                  <a:gd name="T28" fmla="*/ 698 w 1408"/>
                  <a:gd name="T29" fmla="*/ 216 h 367"/>
                  <a:gd name="T30" fmla="*/ 530 w 1408"/>
                  <a:gd name="T31" fmla="*/ 141 h 367"/>
                  <a:gd name="T32" fmla="*/ 573 w 1408"/>
                  <a:gd name="T33" fmla="*/ 162 h 367"/>
                  <a:gd name="T34" fmla="*/ 1026 w 1408"/>
                  <a:gd name="T35" fmla="*/ 118 h 367"/>
                  <a:gd name="T36" fmla="*/ 1158 w 1408"/>
                  <a:gd name="T37" fmla="*/ 198 h 367"/>
                  <a:gd name="T38" fmla="*/ 1026 w 1408"/>
                  <a:gd name="T39" fmla="*/ 118 h 367"/>
                  <a:gd name="T40" fmla="*/ 526 w 1408"/>
                  <a:gd name="T41" fmla="*/ 143 h 367"/>
                  <a:gd name="T42" fmla="*/ 390 w 1408"/>
                  <a:gd name="T43" fmla="*/ 89 h 367"/>
                  <a:gd name="T44" fmla="*/ 726 w 1408"/>
                  <a:gd name="T45" fmla="*/ 149 h 367"/>
                  <a:gd name="T46" fmla="*/ 730 w 1408"/>
                  <a:gd name="T47" fmla="*/ 151 h 367"/>
                  <a:gd name="T48" fmla="*/ 761 w 1408"/>
                  <a:gd name="T49" fmla="*/ 87 h 367"/>
                  <a:gd name="T50" fmla="*/ 759 w 1408"/>
                  <a:gd name="T51" fmla="*/ 87 h 367"/>
                  <a:gd name="T52" fmla="*/ 758 w 1408"/>
                  <a:gd name="T53" fmla="*/ 86 h 367"/>
                  <a:gd name="T54" fmla="*/ 385 w 1408"/>
                  <a:gd name="T55" fmla="*/ 92 h 367"/>
                  <a:gd name="T56" fmla="*/ 330 w 1408"/>
                  <a:gd name="T57" fmla="*/ 70 h 367"/>
                  <a:gd name="T58" fmla="*/ 977 w 1408"/>
                  <a:gd name="T59" fmla="*/ 95 h 367"/>
                  <a:gd name="T60" fmla="*/ 979 w 1408"/>
                  <a:gd name="T61" fmla="*/ 92 h 367"/>
                  <a:gd name="T62" fmla="*/ 255 w 1408"/>
                  <a:gd name="T63" fmla="*/ 49 h 367"/>
                  <a:gd name="T64" fmla="*/ 303 w 1408"/>
                  <a:gd name="T65" fmla="*/ 66 h 367"/>
                  <a:gd name="T66" fmla="*/ 255 w 1408"/>
                  <a:gd name="T67" fmla="*/ 49 h 367"/>
                  <a:gd name="T68" fmla="*/ 931 w 1408"/>
                  <a:gd name="T69" fmla="*/ 71 h 367"/>
                  <a:gd name="T70" fmla="*/ 881 w 1408"/>
                  <a:gd name="T71" fmla="*/ 42 h 367"/>
                  <a:gd name="T72" fmla="*/ 771 w 1408"/>
                  <a:gd name="T73" fmla="*/ 60 h 367"/>
                  <a:gd name="T74" fmla="*/ 779 w 1408"/>
                  <a:gd name="T75" fmla="*/ 53 h 367"/>
                  <a:gd name="T76" fmla="*/ 876 w 1408"/>
                  <a:gd name="T77" fmla="*/ 44 h 367"/>
                  <a:gd name="T78" fmla="*/ 0 w 1408"/>
                  <a:gd name="T79" fmla="*/ 0 h 367"/>
                  <a:gd name="T80" fmla="*/ 109 w 1408"/>
                  <a:gd name="T81" fmla="*/ 19 h 367"/>
                  <a:gd name="T82" fmla="*/ 250 w 1408"/>
                  <a:gd name="T83" fmla="*/ 51 h 367"/>
                  <a:gd name="T84" fmla="*/ 110 w 1408"/>
                  <a:gd name="T85" fmla="*/ 16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8" h="367">
                    <a:moveTo>
                      <a:pt x="1376" y="339"/>
                    </a:moveTo>
                    <a:cubicBezTo>
                      <a:pt x="1375" y="340"/>
                      <a:pt x="1375" y="341"/>
                      <a:pt x="1374" y="342"/>
                    </a:cubicBezTo>
                    <a:cubicBezTo>
                      <a:pt x="1385" y="351"/>
                      <a:pt x="1396" y="359"/>
                      <a:pt x="1407" y="367"/>
                    </a:cubicBezTo>
                    <a:cubicBezTo>
                      <a:pt x="1407" y="365"/>
                      <a:pt x="1407" y="365"/>
                      <a:pt x="1408" y="363"/>
                    </a:cubicBezTo>
                    <a:cubicBezTo>
                      <a:pt x="1408" y="363"/>
                      <a:pt x="1408" y="363"/>
                      <a:pt x="1408" y="363"/>
                    </a:cubicBezTo>
                    <a:cubicBezTo>
                      <a:pt x="1397" y="355"/>
                      <a:pt x="1387" y="347"/>
                      <a:pt x="1376" y="339"/>
                    </a:cubicBezTo>
                    <a:moveTo>
                      <a:pt x="1308" y="291"/>
                    </a:moveTo>
                    <a:cubicBezTo>
                      <a:pt x="1307" y="292"/>
                      <a:pt x="1307" y="293"/>
                      <a:pt x="1306" y="294"/>
                    </a:cubicBezTo>
                    <a:cubicBezTo>
                      <a:pt x="1328" y="309"/>
                      <a:pt x="1350" y="325"/>
                      <a:pt x="1371" y="340"/>
                    </a:cubicBezTo>
                    <a:cubicBezTo>
                      <a:pt x="1371" y="340"/>
                      <a:pt x="1371" y="340"/>
                      <a:pt x="1371" y="340"/>
                    </a:cubicBezTo>
                    <a:cubicBezTo>
                      <a:pt x="1372" y="339"/>
                      <a:pt x="1372" y="338"/>
                      <a:pt x="1373" y="337"/>
                    </a:cubicBezTo>
                    <a:cubicBezTo>
                      <a:pt x="1352" y="321"/>
                      <a:pt x="1330" y="306"/>
                      <a:pt x="1308" y="291"/>
                    </a:cubicBezTo>
                    <a:moveTo>
                      <a:pt x="1273" y="267"/>
                    </a:moveTo>
                    <a:cubicBezTo>
                      <a:pt x="1273" y="268"/>
                      <a:pt x="1272" y="269"/>
                      <a:pt x="1272" y="271"/>
                    </a:cubicBezTo>
                    <a:cubicBezTo>
                      <a:pt x="1282" y="278"/>
                      <a:pt x="1293" y="285"/>
                      <a:pt x="1303" y="292"/>
                    </a:cubicBezTo>
                    <a:cubicBezTo>
                      <a:pt x="1303" y="292"/>
                      <a:pt x="1303" y="292"/>
                      <a:pt x="1303" y="292"/>
                    </a:cubicBezTo>
                    <a:cubicBezTo>
                      <a:pt x="1304" y="291"/>
                      <a:pt x="1304" y="290"/>
                      <a:pt x="1305" y="288"/>
                    </a:cubicBezTo>
                    <a:cubicBezTo>
                      <a:pt x="1294" y="281"/>
                      <a:pt x="1284" y="274"/>
                      <a:pt x="1273" y="267"/>
                    </a:cubicBezTo>
                    <a:moveTo>
                      <a:pt x="1234" y="241"/>
                    </a:moveTo>
                    <a:cubicBezTo>
                      <a:pt x="1233" y="242"/>
                      <a:pt x="1232" y="243"/>
                      <a:pt x="1232" y="244"/>
                    </a:cubicBezTo>
                    <a:cubicBezTo>
                      <a:pt x="1244" y="252"/>
                      <a:pt x="1257" y="260"/>
                      <a:pt x="1269" y="269"/>
                    </a:cubicBezTo>
                    <a:cubicBezTo>
                      <a:pt x="1269" y="269"/>
                      <a:pt x="1269" y="269"/>
                      <a:pt x="1269" y="269"/>
                    </a:cubicBezTo>
                    <a:cubicBezTo>
                      <a:pt x="1269" y="267"/>
                      <a:pt x="1270" y="266"/>
                      <a:pt x="1270" y="265"/>
                    </a:cubicBezTo>
                    <a:cubicBezTo>
                      <a:pt x="1258" y="257"/>
                      <a:pt x="1246" y="249"/>
                      <a:pt x="1234" y="241"/>
                    </a:cubicBezTo>
                    <a:moveTo>
                      <a:pt x="1163" y="196"/>
                    </a:moveTo>
                    <a:cubicBezTo>
                      <a:pt x="1162" y="198"/>
                      <a:pt x="1162" y="199"/>
                      <a:pt x="1161" y="200"/>
                    </a:cubicBezTo>
                    <a:cubicBezTo>
                      <a:pt x="1184" y="214"/>
                      <a:pt x="1206" y="228"/>
                      <a:pt x="1229" y="242"/>
                    </a:cubicBezTo>
                    <a:cubicBezTo>
                      <a:pt x="1229" y="242"/>
                      <a:pt x="1229" y="242"/>
                      <a:pt x="1229" y="242"/>
                    </a:cubicBezTo>
                    <a:cubicBezTo>
                      <a:pt x="1229" y="241"/>
                      <a:pt x="1230" y="240"/>
                      <a:pt x="1230" y="239"/>
                    </a:cubicBezTo>
                    <a:cubicBezTo>
                      <a:pt x="1208" y="225"/>
                      <a:pt x="1186" y="210"/>
                      <a:pt x="1163" y="196"/>
                    </a:cubicBezTo>
                    <a:moveTo>
                      <a:pt x="578" y="160"/>
                    </a:moveTo>
                    <a:cubicBezTo>
                      <a:pt x="577" y="161"/>
                      <a:pt x="577" y="162"/>
                      <a:pt x="576" y="163"/>
                    </a:cubicBezTo>
                    <a:cubicBezTo>
                      <a:pt x="594" y="171"/>
                      <a:pt x="612" y="178"/>
                      <a:pt x="631" y="186"/>
                    </a:cubicBezTo>
                    <a:cubicBezTo>
                      <a:pt x="631" y="186"/>
                      <a:pt x="631" y="186"/>
                      <a:pt x="631" y="186"/>
                    </a:cubicBezTo>
                    <a:cubicBezTo>
                      <a:pt x="631" y="186"/>
                      <a:pt x="631" y="186"/>
                      <a:pt x="631" y="186"/>
                    </a:cubicBezTo>
                    <a:cubicBezTo>
                      <a:pt x="631" y="185"/>
                      <a:pt x="632" y="184"/>
                      <a:pt x="632" y="183"/>
                    </a:cubicBezTo>
                    <a:cubicBezTo>
                      <a:pt x="614" y="175"/>
                      <a:pt x="596" y="167"/>
                      <a:pt x="578" y="160"/>
                    </a:cubicBezTo>
                    <a:moveTo>
                      <a:pt x="724" y="153"/>
                    </a:moveTo>
                    <a:cubicBezTo>
                      <a:pt x="715" y="172"/>
                      <a:pt x="705" y="192"/>
                      <a:pt x="696" y="211"/>
                    </a:cubicBezTo>
                    <a:cubicBezTo>
                      <a:pt x="691" y="209"/>
                      <a:pt x="686" y="207"/>
                      <a:pt x="680" y="204"/>
                    </a:cubicBezTo>
                    <a:cubicBezTo>
                      <a:pt x="680" y="205"/>
                      <a:pt x="680" y="206"/>
                      <a:pt x="679" y="207"/>
                    </a:cubicBezTo>
                    <a:cubicBezTo>
                      <a:pt x="679" y="207"/>
                      <a:pt x="679" y="207"/>
                      <a:pt x="679" y="207"/>
                    </a:cubicBezTo>
                    <a:cubicBezTo>
                      <a:pt x="679" y="207"/>
                      <a:pt x="679" y="207"/>
                      <a:pt x="679" y="207"/>
                    </a:cubicBezTo>
                    <a:cubicBezTo>
                      <a:pt x="679" y="208"/>
                      <a:pt x="679" y="208"/>
                      <a:pt x="679" y="208"/>
                    </a:cubicBezTo>
                    <a:cubicBezTo>
                      <a:pt x="685" y="211"/>
                      <a:pt x="692" y="213"/>
                      <a:pt x="698" y="216"/>
                    </a:cubicBezTo>
                    <a:cubicBezTo>
                      <a:pt x="708" y="196"/>
                      <a:pt x="718" y="175"/>
                      <a:pt x="728" y="154"/>
                    </a:cubicBezTo>
                    <a:cubicBezTo>
                      <a:pt x="727" y="154"/>
                      <a:pt x="726" y="153"/>
                      <a:pt x="724" y="153"/>
                    </a:cubicBezTo>
                    <a:moveTo>
                      <a:pt x="530" y="141"/>
                    </a:moveTo>
                    <a:cubicBezTo>
                      <a:pt x="530" y="142"/>
                      <a:pt x="529" y="143"/>
                      <a:pt x="529" y="144"/>
                    </a:cubicBezTo>
                    <a:cubicBezTo>
                      <a:pt x="544" y="150"/>
                      <a:pt x="558" y="156"/>
                      <a:pt x="573" y="162"/>
                    </a:cubicBezTo>
                    <a:cubicBezTo>
                      <a:pt x="573" y="162"/>
                      <a:pt x="573" y="162"/>
                      <a:pt x="573" y="162"/>
                    </a:cubicBezTo>
                    <a:cubicBezTo>
                      <a:pt x="573" y="161"/>
                      <a:pt x="574" y="160"/>
                      <a:pt x="574" y="158"/>
                    </a:cubicBezTo>
                    <a:cubicBezTo>
                      <a:pt x="560" y="152"/>
                      <a:pt x="545" y="146"/>
                      <a:pt x="530" y="141"/>
                    </a:cubicBezTo>
                    <a:moveTo>
                      <a:pt x="1026" y="118"/>
                    </a:moveTo>
                    <a:cubicBezTo>
                      <a:pt x="1026" y="118"/>
                      <a:pt x="1026" y="118"/>
                      <a:pt x="1026" y="118"/>
                    </a:cubicBezTo>
                    <a:cubicBezTo>
                      <a:pt x="1026" y="119"/>
                      <a:pt x="1025" y="120"/>
                      <a:pt x="1025" y="120"/>
                    </a:cubicBezTo>
                    <a:cubicBezTo>
                      <a:pt x="1070" y="146"/>
                      <a:pt x="1114" y="171"/>
                      <a:pt x="1158" y="198"/>
                    </a:cubicBezTo>
                    <a:cubicBezTo>
                      <a:pt x="1158" y="198"/>
                      <a:pt x="1158" y="198"/>
                      <a:pt x="1158" y="198"/>
                    </a:cubicBezTo>
                    <a:cubicBezTo>
                      <a:pt x="1158" y="197"/>
                      <a:pt x="1159" y="196"/>
                      <a:pt x="1160" y="195"/>
                    </a:cubicBezTo>
                    <a:cubicBezTo>
                      <a:pt x="1116" y="168"/>
                      <a:pt x="1072" y="143"/>
                      <a:pt x="1026" y="118"/>
                    </a:cubicBezTo>
                    <a:moveTo>
                      <a:pt x="390" y="89"/>
                    </a:moveTo>
                    <a:cubicBezTo>
                      <a:pt x="389" y="91"/>
                      <a:pt x="389" y="92"/>
                      <a:pt x="388" y="93"/>
                    </a:cubicBezTo>
                    <a:cubicBezTo>
                      <a:pt x="433" y="108"/>
                      <a:pt x="479" y="125"/>
                      <a:pt x="526" y="143"/>
                    </a:cubicBezTo>
                    <a:cubicBezTo>
                      <a:pt x="526" y="143"/>
                      <a:pt x="526" y="143"/>
                      <a:pt x="526" y="143"/>
                    </a:cubicBezTo>
                    <a:cubicBezTo>
                      <a:pt x="526" y="142"/>
                      <a:pt x="527" y="141"/>
                      <a:pt x="527" y="139"/>
                    </a:cubicBezTo>
                    <a:cubicBezTo>
                      <a:pt x="481" y="121"/>
                      <a:pt x="435" y="105"/>
                      <a:pt x="390" y="89"/>
                    </a:cubicBezTo>
                    <a:cubicBezTo>
                      <a:pt x="390" y="89"/>
                      <a:pt x="390" y="89"/>
                      <a:pt x="390" y="89"/>
                    </a:cubicBezTo>
                    <a:moveTo>
                      <a:pt x="758" y="86"/>
                    </a:moveTo>
                    <a:cubicBezTo>
                      <a:pt x="747" y="107"/>
                      <a:pt x="737" y="128"/>
                      <a:pt x="726" y="149"/>
                    </a:cubicBezTo>
                    <a:cubicBezTo>
                      <a:pt x="726" y="149"/>
                      <a:pt x="726" y="149"/>
                      <a:pt x="726" y="149"/>
                    </a:cubicBezTo>
                    <a:cubicBezTo>
                      <a:pt x="727" y="150"/>
                      <a:pt x="728" y="150"/>
                      <a:pt x="729" y="151"/>
                    </a:cubicBezTo>
                    <a:cubicBezTo>
                      <a:pt x="729" y="151"/>
                      <a:pt x="729" y="151"/>
                      <a:pt x="730" y="151"/>
                    </a:cubicBezTo>
                    <a:cubicBezTo>
                      <a:pt x="730" y="151"/>
                      <a:pt x="730" y="151"/>
                      <a:pt x="730" y="151"/>
                    </a:cubicBezTo>
                    <a:cubicBezTo>
                      <a:pt x="730" y="151"/>
                      <a:pt x="730" y="151"/>
                      <a:pt x="730" y="151"/>
                    </a:cubicBezTo>
                    <a:cubicBezTo>
                      <a:pt x="740" y="130"/>
                      <a:pt x="751" y="108"/>
                      <a:pt x="761" y="87"/>
                    </a:cubicBezTo>
                    <a:cubicBezTo>
                      <a:pt x="761" y="87"/>
                      <a:pt x="761" y="87"/>
                      <a:pt x="761" y="87"/>
                    </a:cubicBezTo>
                    <a:cubicBezTo>
                      <a:pt x="761" y="87"/>
                      <a:pt x="760" y="87"/>
                      <a:pt x="760" y="87"/>
                    </a:cubicBezTo>
                    <a:cubicBezTo>
                      <a:pt x="760" y="87"/>
                      <a:pt x="760" y="87"/>
                      <a:pt x="759" y="87"/>
                    </a:cubicBezTo>
                    <a:cubicBezTo>
                      <a:pt x="759" y="87"/>
                      <a:pt x="759" y="87"/>
                      <a:pt x="759" y="87"/>
                    </a:cubicBezTo>
                    <a:cubicBezTo>
                      <a:pt x="759" y="87"/>
                      <a:pt x="759" y="86"/>
                      <a:pt x="759" y="86"/>
                    </a:cubicBezTo>
                    <a:cubicBezTo>
                      <a:pt x="759" y="86"/>
                      <a:pt x="758" y="86"/>
                      <a:pt x="758" y="86"/>
                    </a:cubicBezTo>
                    <a:moveTo>
                      <a:pt x="330" y="70"/>
                    </a:moveTo>
                    <a:cubicBezTo>
                      <a:pt x="329" y="72"/>
                      <a:pt x="329" y="72"/>
                      <a:pt x="329" y="74"/>
                    </a:cubicBezTo>
                    <a:cubicBezTo>
                      <a:pt x="347" y="80"/>
                      <a:pt x="366" y="86"/>
                      <a:pt x="385" y="92"/>
                    </a:cubicBezTo>
                    <a:cubicBezTo>
                      <a:pt x="385" y="92"/>
                      <a:pt x="385" y="92"/>
                      <a:pt x="385" y="92"/>
                    </a:cubicBezTo>
                    <a:cubicBezTo>
                      <a:pt x="385" y="91"/>
                      <a:pt x="386" y="89"/>
                      <a:pt x="386" y="88"/>
                    </a:cubicBezTo>
                    <a:cubicBezTo>
                      <a:pt x="367" y="82"/>
                      <a:pt x="348" y="76"/>
                      <a:pt x="330" y="70"/>
                    </a:cubicBezTo>
                    <a:moveTo>
                      <a:pt x="936" y="70"/>
                    </a:moveTo>
                    <a:cubicBezTo>
                      <a:pt x="936" y="71"/>
                      <a:pt x="935" y="72"/>
                      <a:pt x="934" y="73"/>
                    </a:cubicBezTo>
                    <a:cubicBezTo>
                      <a:pt x="949" y="80"/>
                      <a:pt x="963" y="88"/>
                      <a:pt x="977" y="95"/>
                    </a:cubicBezTo>
                    <a:cubicBezTo>
                      <a:pt x="978" y="94"/>
                      <a:pt x="978" y="94"/>
                      <a:pt x="979" y="93"/>
                    </a:cubicBezTo>
                    <a:cubicBezTo>
                      <a:pt x="979" y="92"/>
                      <a:pt x="979" y="92"/>
                      <a:pt x="979" y="92"/>
                    </a:cubicBezTo>
                    <a:cubicBezTo>
                      <a:pt x="979" y="92"/>
                      <a:pt x="979" y="92"/>
                      <a:pt x="979" y="92"/>
                    </a:cubicBezTo>
                    <a:cubicBezTo>
                      <a:pt x="979" y="92"/>
                      <a:pt x="979" y="92"/>
                      <a:pt x="979" y="92"/>
                    </a:cubicBezTo>
                    <a:cubicBezTo>
                      <a:pt x="965" y="85"/>
                      <a:pt x="950" y="77"/>
                      <a:pt x="936" y="70"/>
                    </a:cubicBezTo>
                    <a:moveTo>
                      <a:pt x="255" y="49"/>
                    </a:moveTo>
                    <a:cubicBezTo>
                      <a:pt x="254" y="50"/>
                      <a:pt x="254" y="51"/>
                      <a:pt x="253" y="52"/>
                    </a:cubicBezTo>
                    <a:cubicBezTo>
                      <a:pt x="270" y="57"/>
                      <a:pt x="286" y="61"/>
                      <a:pt x="303" y="66"/>
                    </a:cubicBezTo>
                    <a:cubicBezTo>
                      <a:pt x="303" y="66"/>
                      <a:pt x="303" y="66"/>
                      <a:pt x="303" y="66"/>
                    </a:cubicBezTo>
                    <a:cubicBezTo>
                      <a:pt x="303" y="66"/>
                      <a:pt x="303" y="66"/>
                      <a:pt x="303" y="66"/>
                    </a:cubicBezTo>
                    <a:cubicBezTo>
                      <a:pt x="304" y="65"/>
                      <a:pt x="304" y="64"/>
                      <a:pt x="305" y="63"/>
                    </a:cubicBezTo>
                    <a:cubicBezTo>
                      <a:pt x="288" y="58"/>
                      <a:pt x="271" y="53"/>
                      <a:pt x="255" y="49"/>
                    </a:cubicBezTo>
                    <a:moveTo>
                      <a:pt x="881" y="42"/>
                    </a:moveTo>
                    <a:cubicBezTo>
                      <a:pt x="880" y="43"/>
                      <a:pt x="880" y="44"/>
                      <a:pt x="879" y="45"/>
                    </a:cubicBezTo>
                    <a:cubicBezTo>
                      <a:pt x="896" y="54"/>
                      <a:pt x="914" y="63"/>
                      <a:pt x="931" y="71"/>
                    </a:cubicBezTo>
                    <a:cubicBezTo>
                      <a:pt x="931" y="71"/>
                      <a:pt x="931" y="71"/>
                      <a:pt x="931" y="71"/>
                    </a:cubicBezTo>
                    <a:cubicBezTo>
                      <a:pt x="931" y="70"/>
                      <a:pt x="932" y="69"/>
                      <a:pt x="932" y="68"/>
                    </a:cubicBezTo>
                    <a:cubicBezTo>
                      <a:pt x="915" y="59"/>
                      <a:pt x="898" y="51"/>
                      <a:pt x="881" y="42"/>
                    </a:cubicBezTo>
                    <a:moveTo>
                      <a:pt x="800" y="4"/>
                    </a:moveTo>
                    <a:cubicBezTo>
                      <a:pt x="792" y="19"/>
                      <a:pt x="783" y="35"/>
                      <a:pt x="775" y="51"/>
                    </a:cubicBezTo>
                    <a:cubicBezTo>
                      <a:pt x="774" y="54"/>
                      <a:pt x="772" y="57"/>
                      <a:pt x="771" y="60"/>
                    </a:cubicBezTo>
                    <a:cubicBezTo>
                      <a:pt x="772" y="60"/>
                      <a:pt x="772" y="60"/>
                      <a:pt x="773" y="60"/>
                    </a:cubicBezTo>
                    <a:cubicBezTo>
                      <a:pt x="773" y="61"/>
                      <a:pt x="774" y="61"/>
                      <a:pt x="774" y="61"/>
                    </a:cubicBezTo>
                    <a:cubicBezTo>
                      <a:pt x="776" y="58"/>
                      <a:pt x="777" y="55"/>
                      <a:pt x="779" y="53"/>
                    </a:cubicBezTo>
                    <a:cubicBezTo>
                      <a:pt x="786" y="38"/>
                      <a:pt x="794" y="23"/>
                      <a:pt x="801" y="9"/>
                    </a:cubicBezTo>
                    <a:cubicBezTo>
                      <a:pt x="826" y="20"/>
                      <a:pt x="851" y="32"/>
                      <a:pt x="876" y="44"/>
                    </a:cubicBezTo>
                    <a:cubicBezTo>
                      <a:pt x="876" y="44"/>
                      <a:pt x="876" y="44"/>
                      <a:pt x="876" y="44"/>
                    </a:cubicBezTo>
                    <a:cubicBezTo>
                      <a:pt x="876" y="43"/>
                      <a:pt x="877" y="42"/>
                      <a:pt x="877" y="41"/>
                    </a:cubicBezTo>
                    <a:cubicBezTo>
                      <a:pt x="852" y="28"/>
                      <a:pt x="826" y="16"/>
                      <a:pt x="800" y="4"/>
                    </a:cubicBezTo>
                    <a:moveTo>
                      <a:pt x="0" y="0"/>
                    </a:moveTo>
                    <a:cubicBezTo>
                      <a:pt x="0" y="1"/>
                      <a:pt x="0" y="1"/>
                      <a:pt x="0" y="2"/>
                    </a:cubicBezTo>
                    <a:cubicBezTo>
                      <a:pt x="0" y="2"/>
                      <a:pt x="0" y="2"/>
                      <a:pt x="0" y="3"/>
                    </a:cubicBezTo>
                    <a:cubicBezTo>
                      <a:pt x="34" y="7"/>
                      <a:pt x="70" y="12"/>
                      <a:pt x="109" y="19"/>
                    </a:cubicBezTo>
                    <a:cubicBezTo>
                      <a:pt x="155" y="28"/>
                      <a:pt x="202" y="38"/>
                      <a:pt x="250" y="51"/>
                    </a:cubicBezTo>
                    <a:cubicBezTo>
                      <a:pt x="250" y="51"/>
                      <a:pt x="250" y="51"/>
                      <a:pt x="250" y="51"/>
                    </a:cubicBezTo>
                    <a:cubicBezTo>
                      <a:pt x="250" y="51"/>
                      <a:pt x="250" y="51"/>
                      <a:pt x="250" y="51"/>
                    </a:cubicBezTo>
                    <a:cubicBezTo>
                      <a:pt x="251" y="50"/>
                      <a:pt x="251" y="49"/>
                      <a:pt x="252" y="48"/>
                    </a:cubicBezTo>
                    <a:cubicBezTo>
                      <a:pt x="252" y="48"/>
                      <a:pt x="252" y="48"/>
                      <a:pt x="252" y="48"/>
                    </a:cubicBezTo>
                    <a:cubicBezTo>
                      <a:pt x="203" y="35"/>
                      <a:pt x="156" y="24"/>
                      <a:pt x="110" y="16"/>
                    </a:cubicBezTo>
                    <a:cubicBezTo>
                      <a:pt x="71" y="8"/>
                      <a:pt x="3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5" name="Freeform 6"/>
              <p:cNvSpPr>
                <a:spLocks noEditPoints="1"/>
              </p:cNvSpPr>
              <p:nvPr/>
            </p:nvSpPr>
            <p:spPr bwMode="auto">
              <a:xfrm>
                <a:off x="-572" y="1328"/>
                <a:ext cx="2241" cy="838"/>
              </a:xfrm>
              <a:custGeom>
                <a:avLst/>
                <a:gdLst>
                  <a:gd name="T0" fmla="*/ 786 w 1443"/>
                  <a:gd name="T1" fmla="*/ 524 h 540"/>
                  <a:gd name="T2" fmla="*/ 749 w 1443"/>
                  <a:gd name="T3" fmla="*/ 500 h 540"/>
                  <a:gd name="T4" fmla="*/ 791 w 1443"/>
                  <a:gd name="T5" fmla="*/ 522 h 540"/>
                  <a:gd name="T6" fmla="*/ 868 w 1443"/>
                  <a:gd name="T7" fmla="*/ 439 h 540"/>
                  <a:gd name="T8" fmla="*/ 578 w 1443"/>
                  <a:gd name="T9" fmla="*/ 419 h 540"/>
                  <a:gd name="T10" fmla="*/ 744 w 1443"/>
                  <a:gd name="T11" fmla="*/ 502 h 540"/>
                  <a:gd name="T12" fmla="*/ 578 w 1443"/>
                  <a:gd name="T13" fmla="*/ 419 h 540"/>
                  <a:gd name="T14" fmla="*/ 870 w 1443"/>
                  <a:gd name="T15" fmla="*/ 436 h 540"/>
                  <a:gd name="T16" fmla="*/ 885 w 1443"/>
                  <a:gd name="T17" fmla="*/ 399 h 540"/>
                  <a:gd name="T18" fmla="*/ 573 w 1443"/>
                  <a:gd name="T19" fmla="*/ 421 h 540"/>
                  <a:gd name="T20" fmla="*/ 500 w 1443"/>
                  <a:gd name="T21" fmla="*/ 385 h 540"/>
                  <a:gd name="T22" fmla="*/ 462 w 1443"/>
                  <a:gd name="T23" fmla="*/ 374 h 540"/>
                  <a:gd name="T24" fmla="*/ 495 w 1443"/>
                  <a:gd name="T25" fmla="*/ 387 h 540"/>
                  <a:gd name="T26" fmla="*/ 911 w 1443"/>
                  <a:gd name="T27" fmla="*/ 349 h 540"/>
                  <a:gd name="T28" fmla="*/ 890 w 1443"/>
                  <a:gd name="T29" fmla="*/ 397 h 540"/>
                  <a:gd name="T30" fmla="*/ 338 w 1443"/>
                  <a:gd name="T31" fmla="*/ 324 h 540"/>
                  <a:gd name="T32" fmla="*/ 436 w 1443"/>
                  <a:gd name="T33" fmla="*/ 364 h 540"/>
                  <a:gd name="T34" fmla="*/ 437 w 1443"/>
                  <a:gd name="T35" fmla="*/ 360 h 540"/>
                  <a:gd name="T36" fmla="*/ 242 w 1443"/>
                  <a:gd name="T37" fmla="*/ 297 h 540"/>
                  <a:gd name="T38" fmla="*/ 290 w 1443"/>
                  <a:gd name="T39" fmla="*/ 312 h 540"/>
                  <a:gd name="T40" fmla="*/ 193 w 1443"/>
                  <a:gd name="T41" fmla="*/ 279 h 540"/>
                  <a:gd name="T42" fmla="*/ 239 w 1443"/>
                  <a:gd name="T43" fmla="*/ 296 h 540"/>
                  <a:gd name="T44" fmla="*/ 240 w 1443"/>
                  <a:gd name="T45" fmla="*/ 292 h 540"/>
                  <a:gd name="T46" fmla="*/ 949 w 1443"/>
                  <a:gd name="T47" fmla="*/ 274 h 540"/>
                  <a:gd name="T48" fmla="*/ 916 w 1443"/>
                  <a:gd name="T49" fmla="*/ 347 h 540"/>
                  <a:gd name="T50" fmla="*/ 953 w 1443"/>
                  <a:gd name="T51" fmla="*/ 275 h 540"/>
                  <a:gd name="T52" fmla="*/ 0 w 1443"/>
                  <a:gd name="T53" fmla="*/ 238 h 540"/>
                  <a:gd name="T54" fmla="*/ 0 w 1443"/>
                  <a:gd name="T55" fmla="*/ 240 h 540"/>
                  <a:gd name="T56" fmla="*/ 168 w 1443"/>
                  <a:gd name="T57" fmla="*/ 276 h 540"/>
                  <a:gd name="T58" fmla="*/ 40 w 1443"/>
                  <a:gd name="T59" fmla="*/ 243 h 540"/>
                  <a:gd name="T60" fmla="*/ 973 w 1443"/>
                  <a:gd name="T61" fmla="*/ 227 h 540"/>
                  <a:gd name="T62" fmla="*/ 983 w 1443"/>
                  <a:gd name="T63" fmla="*/ 207 h 540"/>
                  <a:gd name="T64" fmla="*/ 988 w 1443"/>
                  <a:gd name="T65" fmla="*/ 205 h 540"/>
                  <a:gd name="T66" fmla="*/ 993 w 1443"/>
                  <a:gd name="T67" fmla="*/ 187 h 540"/>
                  <a:gd name="T68" fmla="*/ 1443 w 1443"/>
                  <a:gd name="T69" fmla="*/ 230 h 540"/>
                  <a:gd name="T70" fmla="*/ 1371 w 1443"/>
                  <a:gd name="T71" fmla="*/ 175 h 540"/>
                  <a:gd name="T72" fmla="*/ 998 w 1443"/>
                  <a:gd name="T73" fmla="*/ 185 h 540"/>
                  <a:gd name="T74" fmla="*/ 1015 w 1443"/>
                  <a:gd name="T75" fmla="*/ 141 h 540"/>
                  <a:gd name="T76" fmla="*/ 1367 w 1443"/>
                  <a:gd name="T77" fmla="*/ 176 h 540"/>
                  <a:gd name="T78" fmla="*/ 1301 w 1443"/>
                  <a:gd name="T79" fmla="*/ 128 h 540"/>
                  <a:gd name="T80" fmla="*/ 1020 w 1443"/>
                  <a:gd name="T81" fmla="*/ 140 h 540"/>
                  <a:gd name="T82" fmla="*/ 1030 w 1443"/>
                  <a:gd name="T83" fmla="*/ 110 h 540"/>
                  <a:gd name="T84" fmla="*/ 1035 w 1443"/>
                  <a:gd name="T85" fmla="*/ 109 h 540"/>
                  <a:gd name="T86" fmla="*/ 1054 w 1443"/>
                  <a:gd name="T87" fmla="*/ 70 h 540"/>
                  <a:gd name="T88" fmla="*/ 1050 w 1443"/>
                  <a:gd name="T89" fmla="*/ 69 h 540"/>
                  <a:gd name="T90" fmla="*/ 1182 w 1443"/>
                  <a:gd name="T91" fmla="*/ 58 h 540"/>
                  <a:gd name="T92" fmla="*/ 1298 w 1443"/>
                  <a:gd name="T93" fmla="*/ 126 h 540"/>
                  <a:gd name="T94" fmla="*/ 1061 w 1443"/>
                  <a:gd name="T95" fmla="*/ 46 h 540"/>
                  <a:gd name="T96" fmla="*/ 1159 w 1443"/>
                  <a:gd name="T97" fmla="*/ 45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43" h="540">
                    <a:moveTo>
                      <a:pt x="749" y="500"/>
                    </a:moveTo>
                    <a:cubicBezTo>
                      <a:pt x="748" y="501"/>
                      <a:pt x="748" y="503"/>
                      <a:pt x="747" y="504"/>
                    </a:cubicBezTo>
                    <a:cubicBezTo>
                      <a:pt x="760" y="510"/>
                      <a:pt x="773" y="517"/>
                      <a:pt x="786" y="524"/>
                    </a:cubicBezTo>
                    <a:cubicBezTo>
                      <a:pt x="786" y="524"/>
                      <a:pt x="786" y="524"/>
                      <a:pt x="786" y="524"/>
                    </a:cubicBezTo>
                    <a:cubicBezTo>
                      <a:pt x="786" y="523"/>
                      <a:pt x="787" y="521"/>
                      <a:pt x="788" y="520"/>
                    </a:cubicBezTo>
                    <a:cubicBezTo>
                      <a:pt x="775" y="514"/>
                      <a:pt x="762" y="507"/>
                      <a:pt x="749" y="500"/>
                    </a:cubicBezTo>
                    <a:moveTo>
                      <a:pt x="865" y="437"/>
                    </a:moveTo>
                    <a:cubicBezTo>
                      <a:pt x="848" y="470"/>
                      <a:pt x="831" y="502"/>
                      <a:pt x="814" y="534"/>
                    </a:cubicBezTo>
                    <a:cubicBezTo>
                      <a:pt x="806" y="530"/>
                      <a:pt x="799" y="526"/>
                      <a:pt x="791" y="522"/>
                    </a:cubicBezTo>
                    <a:cubicBezTo>
                      <a:pt x="790" y="523"/>
                      <a:pt x="790" y="524"/>
                      <a:pt x="789" y="525"/>
                    </a:cubicBezTo>
                    <a:cubicBezTo>
                      <a:pt x="798" y="530"/>
                      <a:pt x="807" y="535"/>
                      <a:pt x="815" y="540"/>
                    </a:cubicBezTo>
                    <a:cubicBezTo>
                      <a:pt x="833" y="506"/>
                      <a:pt x="851" y="473"/>
                      <a:pt x="868" y="439"/>
                    </a:cubicBezTo>
                    <a:cubicBezTo>
                      <a:pt x="867" y="439"/>
                      <a:pt x="866" y="438"/>
                      <a:pt x="865" y="437"/>
                    </a:cubicBezTo>
                    <a:moveTo>
                      <a:pt x="578" y="419"/>
                    </a:moveTo>
                    <a:cubicBezTo>
                      <a:pt x="578" y="419"/>
                      <a:pt x="578" y="419"/>
                      <a:pt x="578" y="419"/>
                    </a:cubicBezTo>
                    <a:cubicBezTo>
                      <a:pt x="577" y="420"/>
                      <a:pt x="577" y="421"/>
                      <a:pt x="576" y="422"/>
                    </a:cubicBezTo>
                    <a:cubicBezTo>
                      <a:pt x="576" y="422"/>
                      <a:pt x="576" y="422"/>
                      <a:pt x="576" y="422"/>
                    </a:cubicBezTo>
                    <a:cubicBezTo>
                      <a:pt x="632" y="447"/>
                      <a:pt x="688" y="474"/>
                      <a:pt x="744" y="502"/>
                    </a:cubicBezTo>
                    <a:cubicBezTo>
                      <a:pt x="744" y="502"/>
                      <a:pt x="744" y="502"/>
                      <a:pt x="744" y="502"/>
                    </a:cubicBezTo>
                    <a:cubicBezTo>
                      <a:pt x="744" y="501"/>
                      <a:pt x="745" y="500"/>
                      <a:pt x="745" y="498"/>
                    </a:cubicBezTo>
                    <a:cubicBezTo>
                      <a:pt x="690" y="470"/>
                      <a:pt x="634" y="443"/>
                      <a:pt x="578" y="419"/>
                    </a:cubicBezTo>
                    <a:moveTo>
                      <a:pt x="885" y="399"/>
                    </a:moveTo>
                    <a:cubicBezTo>
                      <a:pt x="879" y="410"/>
                      <a:pt x="873" y="422"/>
                      <a:pt x="867" y="434"/>
                    </a:cubicBezTo>
                    <a:cubicBezTo>
                      <a:pt x="868" y="434"/>
                      <a:pt x="869" y="435"/>
                      <a:pt x="870" y="436"/>
                    </a:cubicBezTo>
                    <a:cubicBezTo>
                      <a:pt x="870" y="436"/>
                      <a:pt x="870" y="436"/>
                      <a:pt x="870" y="436"/>
                    </a:cubicBezTo>
                    <a:cubicBezTo>
                      <a:pt x="876" y="424"/>
                      <a:pt x="882" y="412"/>
                      <a:pt x="888" y="400"/>
                    </a:cubicBezTo>
                    <a:cubicBezTo>
                      <a:pt x="887" y="400"/>
                      <a:pt x="886" y="399"/>
                      <a:pt x="885" y="399"/>
                    </a:cubicBezTo>
                    <a:moveTo>
                      <a:pt x="500" y="385"/>
                    </a:moveTo>
                    <a:cubicBezTo>
                      <a:pt x="499" y="386"/>
                      <a:pt x="499" y="388"/>
                      <a:pt x="498" y="389"/>
                    </a:cubicBezTo>
                    <a:cubicBezTo>
                      <a:pt x="523" y="399"/>
                      <a:pt x="548" y="410"/>
                      <a:pt x="573" y="421"/>
                    </a:cubicBezTo>
                    <a:cubicBezTo>
                      <a:pt x="573" y="419"/>
                      <a:pt x="574" y="418"/>
                      <a:pt x="574" y="417"/>
                    </a:cubicBezTo>
                    <a:cubicBezTo>
                      <a:pt x="574" y="417"/>
                      <a:pt x="574" y="417"/>
                      <a:pt x="574" y="417"/>
                    </a:cubicBezTo>
                    <a:cubicBezTo>
                      <a:pt x="550" y="406"/>
                      <a:pt x="525" y="396"/>
                      <a:pt x="500" y="385"/>
                    </a:cubicBezTo>
                    <a:moveTo>
                      <a:pt x="463" y="370"/>
                    </a:moveTo>
                    <a:cubicBezTo>
                      <a:pt x="462" y="372"/>
                      <a:pt x="462" y="373"/>
                      <a:pt x="462" y="374"/>
                    </a:cubicBezTo>
                    <a:cubicBezTo>
                      <a:pt x="462" y="374"/>
                      <a:pt x="462" y="374"/>
                      <a:pt x="462" y="374"/>
                    </a:cubicBezTo>
                    <a:cubicBezTo>
                      <a:pt x="462" y="374"/>
                      <a:pt x="462" y="374"/>
                      <a:pt x="462" y="374"/>
                    </a:cubicBezTo>
                    <a:cubicBezTo>
                      <a:pt x="473" y="378"/>
                      <a:pt x="484" y="383"/>
                      <a:pt x="495" y="387"/>
                    </a:cubicBezTo>
                    <a:cubicBezTo>
                      <a:pt x="495" y="387"/>
                      <a:pt x="495" y="387"/>
                      <a:pt x="495" y="387"/>
                    </a:cubicBezTo>
                    <a:cubicBezTo>
                      <a:pt x="496" y="386"/>
                      <a:pt x="496" y="385"/>
                      <a:pt x="497" y="384"/>
                    </a:cubicBezTo>
                    <a:cubicBezTo>
                      <a:pt x="485" y="379"/>
                      <a:pt x="474" y="375"/>
                      <a:pt x="463" y="370"/>
                    </a:cubicBezTo>
                    <a:moveTo>
                      <a:pt x="911" y="349"/>
                    </a:moveTo>
                    <a:cubicBezTo>
                      <a:pt x="903" y="364"/>
                      <a:pt x="895" y="380"/>
                      <a:pt x="887" y="395"/>
                    </a:cubicBezTo>
                    <a:cubicBezTo>
                      <a:pt x="888" y="396"/>
                      <a:pt x="889" y="396"/>
                      <a:pt x="890" y="397"/>
                    </a:cubicBezTo>
                    <a:cubicBezTo>
                      <a:pt x="890" y="397"/>
                      <a:pt x="890" y="397"/>
                      <a:pt x="890" y="397"/>
                    </a:cubicBezTo>
                    <a:cubicBezTo>
                      <a:pt x="898" y="381"/>
                      <a:pt x="906" y="366"/>
                      <a:pt x="914" y="350"/>
                    </a:cubicBezTo>
                    <a:cubicBezTo>
                      <a:pt x="913" y="350"/>
                      <a:pt x="912" y="349"/>
                      <a:pt x="911" y="349"/>
                    </a:cubicBezTo>
                    <a:moveTo>
                      <a:pt x="338" y="324"/>
                    </a:moveTo>
                    <a:cubicBezTo>
                      <a:pt x="338" y="325"/>
                      <a:pt x="337" y="326"/>
                      <a:pt x="337" y="327"/>
                    </a:cubicBezTo>
                    <a:cubicBezTo>
                      <a:pt x="369" y="339"/>
                      <a:pt x="402" y="351"/>
                      <a:pt x="435" y="364"/>
                    </a:cubicBezTo>
                    <a:cubicBezTo>
                      <a:pt x="436" y="364"/>
                      <a:pt x="436" y="364"/>
                      <a:pt x="436" y="364"/>
                    </a:cubicBezTo>
                    <a:cubicBezTo>
                      <a:pt x="436" y="363"/>
                      <a:pt x="436" y="363"/>
                      <a:pt x="436" y="363"/>
                    </a:cubicBezTo>
                    <a:cubicBezTo>
                      <a:pt x="436" y="363"/>
                      <a:pt x="436" y="363"/>
                      <a:pt x="436" y="362"/>
                    </a:cubicBezTo>
                    <a:cubicBezTo>
                      <a:pt x="436" y="362"/>
                      <a:pt x="437" y="361"/>
                      <a:pt x="437" y="360"/>
                    </a:cubicBezTo>
                    <a:cubicBezTo>
                      <a:pt x="404" y="347"/>
                      <a:pt x="371" y="335"/>
                      <a:pt x="338" y="324"/>
                    </a:cubicBezTo>
                    <a:moveTo>
                      <a:pt x="244" y="293"/>
                    </a:moveTo>
                    <a:cubicBezTo>
                      <a:pt x="243" y="295"/>
                      <a:pt x="243" y="296"/>
                      <a:pt x="242" y="297"/>
                    </a:cubicBezTo>
                    <a:cubicBezTo>
                      <a:pt x="258" y="302"/>
                      <a:pt x="274" y="307"/>
                      <a:pt x="290" y="312"/>
                    </a:cubicBezTo>
                    <a:cubicBezTo>
                      <a:pt x="290" y="312"/>
                      <a:pt x="290" y="312"/>
                      <a:pt x="290" y="312"/>
                    </a:cubicBezTo>
                    <a:cubicBezTo>
                      <a:pt x="290" y="312"/>
                      <a:pt x="290" y="312"/>
                      <a:pt x="290" y="312"/>
                    </a:cubicBezTo>
                    <a:cubicBezTo>
                      <a:pt x="291" y="311"/>
                      <a:pt x="291" y="309"/>
                      <a:pt x="292" y="308"/>
                    </a:cubicBezTo>
                    <a:cubicBezTo>
                      <a:pt x="276" y="303"/>
                      <a:pt x="260" y="298"/>
                      <a:pt x="244" y="293"/>
                    </a:cubicBezTo>
                    <a:moveTo>
                      <a:pt x="193" y="279"/>
                    </a:moveTo>
                    <a:cubicBezTo>
                      <a:pt x="193" y="280"/>
                      <a:pt x="193" y="281"/>
                      <a:pt x="192" y="283"/>
                    </a:cubicBezTo>
                    <a:cubicBezTo>
                      <a:pt x="208" y="287"/>
                      <a:pt x="223" y="291"/>
                      <a:pt x="239" y="296"/>
                    </a:cubicBezTo>
                    <a:cubicBezTo>
                      <a:pt x="239" y="296"/>
                      <a:pt x="239" y="296"/>
                      <a:pt x="239" y="296"/>
                    </a:cubicBezTo>
                    <a:cubicBezTo>
                      <a:pt x="239" y="296"/>
                      <a:pt x="239" y="296"/>
                      <a:pt x="239" y="295"/>
                    </a:cubicBezTo>
                    <a:cubicBezTo>
                      <a:pt x="240" y="294"/>
                      <a:pt x="240" y="293"/>
                      <a:pt x="240" y="292"/>
                    </a:cubicBezTo>
                    <a:cubicBezTo>
                      <a:pt x="240" y="292"/>
                      <a:pt x="240" y="292"/>
                      <a:pt x="240" y="292"/>
                    </a:cubicBezTo>
                    <a:cubicBezTo>
                      <a:pt x="240" y="292"/>
                      <a:pt x="240" y="292"/>
                      <a:pt x="240" y="292"/>
                    </a:cubicBezTo>
                    <a:cubicBezTo>
                      <a:pt x="225" y="288"/>
                      <a:pt x="209" y="283"/>
                      <a:pt x="193" y="279"/>
                    </a:cubicBezTo>
                    <a:moveTo>
                      <a:pt x="949" y="274"/>
                    </a:moveTo>
                    <a:cubicBezTo>
                      <a:pt x="945" y="282"/>
                      <a:pt x="941" y="289"/>
                      <a:pt x="937" y="297"/>
                    </a:cubicBezTo>
                    <a:cubicBezTo>
                      <a:pt x="929" y="313"/>
                      <a:pt x="921" y="329"/>
                      <a:pt x="913" y="345"/>
                    </a:cubicBezTo>
                    <a:cubicBezTo>
                      <a:pt x="914" y="346"/>
                      <a:pt x="915" y="346"/>
                      <a:pt x="916" y="347"/>
                    </a:cubicBezTo>
                    <a:cubicBezTo>
                      <a:pt x="916" y="347"/>
                      <a:pt x="916" y="347"/>
                      <a:pt x="916" y="347"/>
                    </a:cubicBezTo>
                    <a:cubicBezTo>
                      <a:pt x="924" y="331"/>
                      <a:pt x="932" y="315"/>
                      <a:pt x="940" y="299"/>
                    </a:cubicBezTo>
                    <a:cubicBezTo>
                      <a:pt x="945" y="291"/>
                      <a:pt x="949" y="283"/>
                      <a:pt x="953" y="275"/>
                    </a:cubicBezTo>
                    <a:cubicBezTo>
                      <a:pt x="951" y="275"/>
                      <a:pt x="951" y="274"/>
                      <a:pt x="949" y="274"/>
                    </a:cubicBezTo>
                    <a:moveTo>
                      <a:pt x="0" y="237"/>
                    </a:moveTo>
                    <a:cubicBezTo>
                      <a:pt x="0" y="237"/>
                      <a:pt x="0" y="237"/>
                      <a:pt x="0" y="238"/>
                    </a:cubicBezTo>
                    <a:cubicBezTo>
                      <a:pt x="0" y="238"/>
                      <a:pt x="0" y="239"/>
                      <a:pt x="0" y="240"/>
                    </a:cubicBezTo>
                    <a:cubicBezTo>
                      <a:pt x="0" y="240"/>
                      <a:pt x="0" y="240"/>
                      <a:pt x="0" y="240"/>
                    </a:cubicBezTo>
                    <a:cubicBezTo>
                      <a:pt x="0" y="240"/>
                      <a:pt x="0" y="240"/>
                      <a:pt x="0" y="240"/>
                    </a:cubicBezTo>
                    <a:cubicBezTo>
                      <a:pt x="13" y="242"/>
                      <a:pt x="26" y="245"/>
                      <a:pt x="39" y="247"/>
                    </a:cubicBezTo>
                    <a:cubicBezTo>
                      <a:pt x="81" y="255"/>
                      <a:pt x="124" y="264"/>
                      <a:pt x="168" y="276"/>
                    </a:cubicBezTo>
                    <a:cubicBezTo>
                      <a:pt x="168" y="276"/>
                      <a:pt x="168" y="276"/>
                      <a:pt x="168" y="276"/>
                    </a:cubicBezTo>
                    <a:cubicBezTo>
                      <a:pt x="168" y="276"/>
                      <a:pt x="168" y="276"/>
                      <a:pt x="168" y="276"/>
                    </a:cubicBezTo>
                    <a:cubicBezTo>
                      <a:pt x="168" y="274"/>
                      <a:pt x="169" y="273"/>
                      <a:pt x="169" y="272"/>
                    </a:cubicBezTo>
                    <a:cubicBezTo>
                      <a:pt x="125" y="261"/>
                      <a:pt x="82" y="251"/>
                      <a:pt x="40" y="243"/>
                    </a:cubicBezTo>
                    <a:cubicBezTo>
                      <a:pt x="27" y="241"/>
                      <a:pt x="13" y="239"/>
                      <a:pt x="0" y="237"/>
                    </a:cubicBezTo>
                    <a:moveTo>
                      <a:pt x="983" y="207"/>
                    </a:moveTo>
                    <a:cubicBezTo>
                      <a:pt x="979" y="213"/>
                      <a:pt x="976" y="220"/>
                      <a:pt x="973" y="227"/>
                    </a:cubicBezTo>
                    <a:cubicBezTo>
                      <a:pt x="974" y="227"/>
                      <a:pt x="975" y="228"/>
                      <a:pt x="976" y="229"/>
                    </a:cubicBezTo>
                    <a:cubicBezTo>
                      <a:pt x="979" y="222"/>
                      <a:pt x="983" y="215"/>
                      <a:pt x="986" y="209"/>
                    </a:cubicBezTo>
                    <a:cubicBezTo>
                      <a:pt x="985" y="208"/>
                      <a:pt x="984" y="207"/>
                      <a:pt x="983" y="207"/>
                    </a:cubicBezTo>
                    <a:moveTo>
                      <a:pt x="993" y="187"/>
                    </a:moveTo>
                    <a:cubicBezTo>
                      <a:pt x="990" y="192"/>
                      <a:pt x="987" y="198"/>
                      <a:pt x="984" y="203"/>
                    </a:cubicBezTo>
                    <a:cubicBezTo>
                      <a:pt x="986" y="204"/>
                      <a:pt x="987" y="205"/>
                      <a:pt x="988" y="205"/>
                    </a:cubicBezTo>
                    <a:cubicBezTo>
                      <a:pt x="988" y="205"/>
                      <a:pt x="988" y="205"/>
                      <a:pt x="988" y="205"/>
                    </a:cubicBezTo>
                    <a:cubicBezTo>
                      <a:pt x="991" y="200"/>
                      <a:pt x="993" y="194"/>
                      <a:pt x="996" y="188"/>
                    </a:cubicBezTo>
                    <a:cubicBezTo>
                      <a:pt x="995" y="188"/>
                      <a:pt x="994" y="187"/>
                      <a:pt x="993" y="187"/>
                    </a:cubicBezTo>
                    <a:moveTo>
                      <a:pt x="1371" y="175"/>
                    </a:moveTo>
                    <a:cubicBezTo>
                      <a:pt x="1371" y="176"/>
                      <a:pt x="1370" y="177"/>
                      <a:pt x="1370" y="178"/>
                    </a:cubicBezTo>
                    <a:cubicBezTo>
                      <a:pt x="1395" y="195"/>
                      <a:pt x="1419" y="213"/>
                      <a:pt x="1443" y="230"/>
                    </a:cubicBezTo>
                    <a:cubicBezTo>
                      <a:pt x="1443" y="229"/>
                      <a:pt x="1443" y="228"/>
                      <a:pt x="1443" y="227"/>
                    </a:cubicBezTo>
                    <a:cubicBezTo>
                      <a:pt x="1443" y="227"/>
                      <a:pt x="1443" y="227"/>
                      <a:pt x="1443" y="227"/>
                    </a:cubicBezTo>
                    <a:cubicBezTo>
                      <a:pt x="1420" y="209"/>
                      <a:pt x="1396" y="192"/>
                      <a:pt x="1371" y="175"/>
                    </a:cubicBezTo>
                    <a:moveTo>
                      <a:pt x="1015" y="141"/>
                    </a:moveTo>
                    <a:cubicBezTo>
                      <a:pt x="1008" y="155"/>
                      <a:pt x="1001" y="169"/>
                      <a:pt x="994" y="183"/>
                    </a:cubicBezTo>
                    <a:cubicBezTo>
                      <a:pt x="995" y="184"/>
                      <a:pt x="997" y="185"/>
                      <a:pt x="998" y="185"/>
                    </a:cubicBezTo>
                    <a:cubicBezTo>
                      <a:pt x="998" y="185"/>
                      <a:pt x="998" y="185"/>
                      <a:pt x="998" y="185"/>
                    </a:cubicBezTo>
                    <a:cubicBezTo>
                      <a:pt x="1005" y="171"/>
                      <a:pt x="1012" y="157"/>
                      <a:pt x="1018" y="143"/>
                    </a:cubicBezTo>
                    <a:cubicBezTo>
                      <a:pt x="1017" y="142"/>
                      <a:pt x="1016" y="142"/>
                      <a:pt x="1015" y="141"/>
                    </a:cubicBezTo>
                    <a:moveTo>
                      <a:pt x="1301" y="128"/>
                    </a:moveTo>
                    <a:cubicBezTo>
                      <a:pt x="1300" y="129"/>
                      <a:pt x="1300" y="130"/>
                      <a:pt x="1300" y="131"/>
                    </a:cubicBezTo>
                    <a:cubicBezTo>
                      <a:pt x="1323" y="146"/>
                      <a:pt x="1345" y="161"/>
                      <a:pt x="1367" y="176"/>
                    </a:cubicBezTo>
                    <a:cubicBezTo>
                      <a:pt x="1367" y="176"/>
                      <a:pt x="1367" y="176"/>
                      <a:pt x="1367" y="176"/>
                    </a:cubicBezTo>
                    <a:cubicBezTo>
                      <a:pt x="1367" y="175"/>
                      <a:pt x="1368" y="174"/>
                      <a:pt x="1368" y="173"/>
                    </a:cubicBezTo>
                    <a:cubicBezTo>
                      <a:pt x="1346" y="158"/>
                      <a:pt x="1324" y="143"/>
                      <a:pt x="1301" y="128"/>
                    </a:cubicBezTo>
                    <a:moveTo>
                      <a:pt x="1030" y="110"/>
                    </a:moveTo>
                    <a:cubicBezTo>
                      <a:pt x="1026" y="120"/>
                      <a:pt x="1021" y="129"/>
                      <a:pt x="1017" y="138"/>
                    </a:cubicBezTo>
                    <a:cubicBezTo>
                      <a:pt x="1018" y="139"/>
                      <a:pt x="1019" y="139"/>
                      <a:pt x="1020" y="140"/>
                    </a:cubicBezTo>
                    <a:cubicBezTo>
                      <a:pt x="1020" y="140"/>
                      <a:pt x="1020" y="140"/>
                      <a:pt x="1020" y="140"/>
                    </a:cubicBezTo>
                    <a:cubicBezTo>
                      <a:pt x="1025" y="130"/>
                      <a:pt x="1029" y="121"/>
                      <a:pt x="1033" y="112"/>
                    </a:cubicBezTo>
                    <a:cubicBezTo>
                      <a:pt x="1032" y="112"/>
                      <a:pt x="1031" y="111"/>
                      <a:pt x="1030" y="110"/>
                    </a:cubicBezTo>
                    <a:moveTo>
                      <a:pt x="1050" y="69"/>
                    </a:moveTo>
                    <a:cubicBezTo>
                      <a:pt x="1044" y="82"/>
                      <a:pt x="1038" y="94"/>
                      <a:pt x="1032" y="107"/>
                    </a:cubicBezTo>
                    <a:cubicBezTo>
                      <a:pt x="1033" y="108"/>
                      <a:pt x="1034" y="109"/>
                      <a:pt x="1035" y="109"/>
                    </a:cubicBezTo>
                    <a:cubicBezTo>
                      <a:pt x="1035" y="109"/>
                      <a:pt x="1035" y="109"/>
                      <a:pt x="1035" y="109"/>
                    </a:cubicBezTo>
                    <a:cubicBezTo>
                      <a:pt x="1041" y="96"/>
                      <a:pt x="1048" y="83"/>
                      <a:pt x="1054" y="70"/>
                    </a:cubicBezTo>
                    <a:cubicBezTo>
                      <a:pt x="1054" y="70"/>
                      <a:pt x="1054" y="70"/>
                      <a:pt x="1054" y="70"/>
                    </a:cubicBezTo>
                    <a:cubicBezTo>
                      <a:pt x="1053" y="70"/>
                      <a:pt x="1053" y="70"/>
                      <a:pt x="1053" y="70"/>
                    </a:cubicBezTo>
                    <a:cubicBezTo>
                      <a:pt x="1052" y="70"/>
                      <a:pt x="1052" y="69"/>
                      <a:pt x="1051" y="69"/>
                    </a:cubicBezTo>
                    <a:cubicBezTo>
                      <a:pt x="1051" y="69"/>
                      <a:pt x="1051" y="69"/>
                      <a:pt x="1050" y="69"/>
                    </a:cubicBezTo>
                    <a:cubicBezTo>
                      <a:pt x="1050" y="69"/>
                      <a:pt x="1050" y="69"/>
                      <a:pt x="1050" y="69"/>
                    </a:cubicBezTo>
                    <a:moveTo>
                      <a:pt x="1184" y="56"/>
                    </a:moveTo>
                    <a:cubicBezTo>
                      <a:pt x="1183" y="57"/>
                      <a:pt x="1183" y="58"/>
                      <a:pt x="1182" y="58"/>
                    </a:cubicBezTo>
                    <a:cubicBezTo>
                      <a:pt x="1221" y="82"/>
                      <a:pt x="1259" y="105"/>
                      <a:pt x="1297" y="129"/>
                    </a:cubicBezTo>
                    <a:cubicBezTo>
                      <a:pt x="1297" y="129"/>
                      <a:pt x="1297" y="129"/>
                      <a:pt x="1297" y="129"/>
                    </a:cubicBezTo>
                    <a:cubicBezTo>
                      <a:pt x="1297" y="128"/>
                      <a:pt x="1297" y="127"/>
                      <a:pt x="1298" y="126"/>
                    </a:cubicBezTo>
                    <a:cubicBezTo>
                      <a:pt x="1261" y="102"/>
                      <a:pt x="1223" y="79"/>
                      <a:pt x="1184" y="56"/>
                    </a:cubicBezTo>
                    <a:moveTo>
                      <a:pt x="1083" y="0"/>
                    </a:moveTo>
                    <a:cubicBezTo>
                      <a:pt x="1076" y="15"/>
                      <a:pt x="1069" y="30"/>
                      <a:pt x="1061" y="46"/>
                    </a:cubicBezTo>
                    <a:cubicBezTo>
                      <a:pt x="1063" y="47"/>
                      <a:pt x="1063" y="47"/>
                      <a:pt x="1064" y="48"/>
                    </a:cubicBezTo>
                    <a:cubicBezTo>
                      <a:pt x="1071" y="33"/>
                      <a:pt x="1078" y="19"/>
                      <a:pt x="1085" y="4"/>
                    </a:cubicBezTo>
                    <a:cubicBezTo>
                      <a:pt x="1110" y="18"/>
                      <a:pt x="1134" y="31"/>
                      <a:pt x="1159" y="45"/>
                    </a:cubicBezTo>
                    <a:cubicBezTo>
                      <a:pt x="1159" y="44"/>
                      <a:pt x="1159" y="43"/>
                      <a:pt x="1160" y="42"/>
                    </a:cubicBezTo>
                    <a:cubicBezTo>
                      <a:pt x="1134" y="28"/>
                      <a:pt x="1109" y="14"/>
                      <a:pt x="108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6" name="Freeform 7"/>
              <p:cNvSpPr>
                <a:spLocks noEditPoints="1"/>
              </p:cNvSpPr>
              <p:nvPr/>
            </p:nvSpPr>
            <p:spPr bwMode="auto">
              <a:xfrm>
                <a:off x="-252" y="716"/>
                <a:ext cx="1893" cy="1172"/>
              </a:xfrm>
              <a:custGeom>
                <a:avLst/>
                <a:gdLst>
                  <a:gd name="T0" fmla="*/ 1217 w 1219"/>
                  <a:gd name="T1" fmla="*/ 755 h 755"/>
                  <a:gd name="T2" fmla="*/ 1217 w 1219"/>
                  <a:gd name="T3" fmla="*/ 754 h 755"/>
                  <a:gd name="T4" fmla="*/ 1124 w 1219"/>
                  <a:gd name="T5" fmla="*/ 683 h 755"/>
                  <a:gd name="T6" fmla="*/ 1187 w 1219"/>
                  <a:gd name="T7" fmla="*/ 732 h 755"/>
                  <a:gd name="T8" fmla="*/ 1090 w 1219"/>
                  <a:gd name="T9" fmla="*/ 660 h 755"/>
                  <a:gd name="T10" fmla="*/ 1120 w 1219"/>
                  <a:gd name="T11" fmla="*/ 684 h 755"/>
                  <a:gd name="T12" fmla="*/ 1051 w 1219"/>
                  <a:gd name="T13" fmla="*/ 635 h 755"/>
                  <a:gd name="T14" fmla="*/ 1086 w 1219"/>
                  <a:gd name="T15" fmla="*/ 661 h 755"/>
                  <a:gd name="T16" fmla="*/ 982 w 1219"/>
                  <a:gd name="T17" fmla="*/ 591 h 755"/>
                  <a:gd name="T18" fmla="*/ 1047 w 1219"/>
                  <a:gd name="T19" fmla="*/ 636 h 755"/>
                  <a:gd name="T20" fmla="*/ 620 w 1219"/>
                  <a:gd name="T21" fmla="*/ 399 h 755"/>
                  <a:gd name="T22" fmla="*/ 827 w 1219"/>
                  <a:gd name="T23" fmla="*/ 506 h 755"/>
                  <a:gd name="T24" fmla="*/ 979 w 1219"/>
                  <a:gd name="T25" fmla="*/ 589 h 755"/>
                  <a:gd name="T26" fmla="*/ 826 w 1219"/>
                  <a:gd name="T27" fmla="*/ 501 h 755"/>
                  <a:gd name="T28" fmla="*/ 554 w 1219"/>
                  <a:gd name="T29" fmla="*/ 370 h 755"/>
                  <a:gd name="T30" fmla="*/ 573 w 1219"/>
                  <a:gd name="T31" fmla="*/ 379 h 755"/>
                  <a:gd name="T32" fmla="*/ 550 w 1219"/>
                  <a:gd name="T33" fmla="*/ 368 h 755"/>
                  <a:gd name="T34" fmla="*/ 550 w 1219"/>
                  <a:gd name="T35" fmla="*/ 369 h 755"/>
                  <a:gd name="T36" fmla="*/ 550 w 1219"/>
                  <a:gd name="T37" fmla="*/ 368 h 755"/>
                  <a:gd name="T38" fmla="*/ 523 w 1219"/>
                  <a:gd name="T39" fmla="*/ 360 h 755"/>
                  <a:gd name="T40" fmla="*/ 525 w 1219"/>
                  <a:gd name="T41" fmla="*/ 358 h 755"/>
                  <a:gd name="T42" fmla="*/ 396 w 1219"/>
                  <a:gd name="T43" fmla="*/ 310 h 755"/>
                  <a:gd name="T44" fmla="*/ 459 w 1219"/>
                  <a:gd name="T45" fmla="*/ 331 h 755"/>
                  <a:gd name="T46" fmla="*/ 348 w 1219"/>
                  <a:gd name="T47" fmla="*/ 163 h 755"/>
                  <a:gd name="T48" fmla="*/ 392 w 1219"/>
                  <a:gd name="T49" fmla="*/ 309 h 755"/>
                  <a:gd name="T50" fmla="*/ 394 w 1219"/>
                  <a:gd name="T51" fmla="*/ 306 h 755"/>
                  <a:gd name="T52" fmla="*/ 388 w 1219"/>
                  <a:gd name="T53" fmla="*/ 173 h 755"/>
                  <a:gd name="T54" fmla="*/ 269 w 1219"/>
                  <a:gd name="T55" fmla="*/ 141 h 755"/>
                  <a:gd name="T56" fmla="*/ 271 w 1219"/>
                  <a:gd name="T57" fmla="*/ 138 h 755"/>
                  <a:gd name="T58" fmla="*/ 266 w 1219"/>
                  <a:gd name="T59" fmla="*/ 140 h 755"/>
                  <a:gd name="T60" fmla="*/ 237 w 1219"/>
                  <a:gd name="T61" fmla="*/ 129 h 755"/>
                  <a:gd name="T62" fmla="*/ 232 w 1219"/>
                  <a:gd name="T63" fmla="*/ 131 h 755"/>
                  <a:gd name="T64" fmla="*/ 217 w 1219"/>
                  <a:gd name="T65" fmla="*/ 124 h 755"/>
                  <a:gd name="T66" fmla="*/ 246 w 1219"/>
                  <a:gd name="T67" fmla="*/ 22 h 755"/>
                  <a:gd name="T68" fmla="*/ 243 w 1219"/>
                  <a:gd name="T69" fmla="*/ 24 h 755"/>
                  <a:gd name="T70" fmla="*/ 247 w 1219"/>
                  <a:gd name="T71" fmla="*/ 87 h 755"/>
                  <a:gd name="T72" fmla="*/ 250 w 1219"/>
                  <a:gd name="T73" fmla="*/ 87 h 755"/>
                  <a:gd name="T74" fmla="*/ 192 w 1219"/>
                  <a:gd name="T75" fmla="*/ 12 h 755"/>
                  <a:gd name="T76" fmla="*/ 223 w 1219"/>
                  <a:gd name="T77" fmla="*/ 20 h 755"/>
                  <a:gd name="T78" fmla="*/ 223 w 1219"/>
                  <a:gd name="T79" fmla="*/ 18 h 755"/>
                  <a:gd name="T80" fmla="*/ 155 w 1219"/>
                  <a:gd name="T81" fmla="*/ 9 h 755"/>
                  <a:gd name="T82" fmla="*/ 190 w 1219"/>
                  <a:gd name="T83" fmla="*/ 12 h 755"/>
                  <a:gd name="T84" fmla="*/ 120 w 1219"/>
                  <a:gd name="T85" fmla="*/ 5 h 755"/>
                  <a:gd name="T86" fmla="*/ 155 w 1219"/>
                  <a:gd name="T87" fmla="*/ 7 h 755"/>
                  <a:gd name="T88" fmla="*/ 3 w 1219"/>
                  <a:gd name="T89" fmla="*/ 2 h 755"/>
                  <a:gd name="T90" fmla="*/ 0 w 1219"/>
                  <a:gd name="T91" fmla="*/ 4 h 755"/>
                  <a:gd name="T92" fmla="*/ 26 w 1219"/>
                  <a:gd name="T93" fmla="*/ 0 h 755"/>
                  <a:gd name="T94" fmla="*/ 28 w 1219"/>
                  <a:gd name="T95" fmla="*/ 0 h 755"/>
                  <a:gd name="T96" fmla="*/ 117 w 1219"/>
                  <a:gd name="T97" fmla="*/ 5 h 755"/>
                  <a:gd name="T98" fmla="*/ 51 w 1219"/>
                  <a:gd name="T99" fmla="*/ 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9" h="755">
                    <a:moveTo>
                      <a:pt x="1191" y="731"/>
                    </a:moveTo>
                    <a:cubicBezTo>
                      <a:pt x="1190" y="732"/>
                      <a:pt x="1190" y="733"/>
                      <a:pt x="1189" y="734"/>
                    </a:cubicBezTo>
                    <a:cubicBezTo>
                      <a:pt x="1199" y="741"/>
                      <a:pt x="1208" y="748"/>
                      <a:pt x="1217" y="755"/>
                    </a:cubicBezTo>
                    <a:cubicBezTo>
                      <a:pt x="1217" y="755"/>
                      <a:pt x="1217" y="755"/>
                      <a:pt x="1217" y="755"/>
                    </a:cubicBezTo>
                    <a:cubicBezTo>
                      <a:pt x="1217" y="755"/>
                      <a:pt x="1217" y="755"/>
                      <a:pt x="1217" y="755"/>
                    </a:cubicBezTo>
                    <a:cubicBezTo>
                      <a:pt x="1217" y="754"/>
                      <a:pt x="1217" y="754"/>
                      <a:pt x="1217" y="754"/>
                    </a:cubicBezTo>
                    <a:cubicBezTo>
                      <a:pt x="1218" y="753"/>
                      <a:pt x="1218" y="753"/>
                      <a:pt x="1219" y="752"/>
                    </a:cubicBezTo>
                    <a:cubicBezTo>
                      <a:pt x="1210" y="745"/>
                      <a:pt x="1200" y="738"/>
                      <a:pt x="1191" y="731"/>
                    </a:cubicBezTo>
                    <a:moveTo>
                      <a:pt x="1124" y="683"/>
                    </a:moveTo>
                    <a:cubicBezTo>
                      <a:pt x="1124" y="684"/>
                      <a:pt x="1123" y="685"/>
                      <a:pt x="1123" y="686"/>
                    </a:cubicBezTo>
                    <a:cubicBezTo>
                      <a:pt x="1145" y="701"/>
                      <a:pt x="1166" y="716"/>
                      <a:pt x="1187" y="732"/>
                    </a:cubicBezTo>
                    <a:cubicBezTo>
                      <a:pt x="1187" y="732"/>
                      <a:pt x="1187" y="732"/>
                      <a:pt x="1187" y="732"/>
                    </a:cubicBezTo>
                    <a:cubicBezTo>
                      <a:pt x="1187" y="731"/>
                      <a:pt x="1187" y="730"/>
                      <a:pt x="1188" y="729"/>
                    </a:cubicBezTo>
                    <a:cubicBezTo>
                      <a:pt x="1167" y="713"/>
                      <a:pt x="1146" y="698"/>
                      <a:pt x="1124" y="683"/>
                    </a:cubicBezTo>
                    <a:moveTo>
                      <a:pt x="1090" y="660"/>
                    </a:moveTo>
                    <a:cubicBezTo>
                      <a:pt x="1090" y="661"/>
                      <a:pt x="1090" y="662"/>
                      <a:pt x="1089" y="663"/>
                    </a:cubicBezTo>
                    <a:cubicBezTo>
                      <a:pt x="1099" y="670"/>
                      <a:pt x="1110" y="677"/>
                      <a:pt x="1120" y="684"/>
                    </a:cubicBezTo>
                    <a:cubicBezTo>
                      <a:pt x="1120" y="684"/>
                      <a:pt x="1120" y="684"/>
                      <a:pt x="1120" y="684"/>
                    </a:cubicBezTo>
                    <a:cubicBezTo>
                      <a:pt x="1120" y="683"/>
                      <a:pt x="1121" y="682"/>
                      <a:pt x="1121" y="681"/>
                    </a:cubicBezTo>
                    <a:cubicBezTo>
                      <a:pt x="1111" y="674"/>
                      <a:pt x="1101" y="667"/>
                      <a:pt x="1090" y="660"/>
                    </a:cubicBezTo>
                    <a:moveTo>
                      <a:pt x="1051" y="635"/>
                    </a:moveTo>
                    <a:cubicBezTo>
                      <a:pt x="1051" y="636"/>
                      <a:pt x="1050" y="637"/>
                      <a:pt x="1050" y="638"/>
                    </a:cubicBezTo>
                    <a:cubicBezTo>
                      <a:pt x="1062" y="646"/>
                      <a:pt x="1074" y="653"/>
                      <a:pt x="1086" y="661"/>
                    </a:cubicBezTo>
                    <a:cubicBezTo>
                      <a:pt x="1086" y="661"/>
                      <a:pt x="1086" y="661"/>
                      <a:pt x="1086" y="661"/>
                    </a:cubicBezTo>
                    <a:cubicBezTo>
                      <a:pt x="1087" y="660"/>
                      <a:pt x="1087" y="659"/>
                      <a:pt x="1088" y="658"/>
                    </a:cubicBezTo>
                    <a:cubicBezTo>
                      <a:pt x="1076" y="650"/>
                      <a:pt x="1064" y="642"/>
                      <a:pt x="1051" y="635"/>
                    </a:cubicBezTo>
                    <a:moveTo>
                      <a:pt x="982" y="591"/>
                    </a:moveTo>
                    <a:cubicBezTo>
                      <a:pt x="982" y="592"/>
                      <a:pt x="981" y="593"/>
                      <a:pt x="981" y="594"/>
                    </a:cubicBezTo>
                    <a:cubicBezTo>
                      <a:pt x="1003" y="608"/>
                      <a:pt x="1025" y="622"/>
                      <a:pt x="1047" y="636"/>
                    </a:cubicBezTo>
                    <a:cubicBezTo>
                      <a:pt x="1047" y="636"/>
                      <a:pt x="1047" y="636"/>
                      <a:pt x="1047" y="636"/>
                    </a:cubicBezTo>
                    <a:cubicBezTo>
                      <a:pt x="1047" y="635"/>
                      <a:pt x="1048" y="634"/>
                      <a:pt x="1048" y="632"/>
                    </a:cubicBezTo>
                    <a:cubicBezTo>
                      <a:pt x="1026" y="618"/>
                      <a:pt x="1004" y="605"/>
                      <a:pt x="982" y="591"/>
                    </a:cubicBezTo>
                    <a:moveTo>
                      <a:pt x="620" y="399"/>
                    </a:moveTo>
                    <a:cubicBezTo>
                      <a:pt x="619" y="400"/>
                      <a:pt x="619" y="401"/>
                      <a:pt x="618" y="401"/>
                    </a:cubicBezTo>
                    <a:cubicBezTo>
                      <a:pt x="687" y="434"/>
                      <a:pt x="757" y="468"/>
                      <a:pt x="824" y="504"/>
                    </a:cubicBezTo>
                    <a:cubicBezTo>
                      <a:pt x="825" y="505"/>
                      <a:pt x="826" y="506"/>
                      <a:pt x="827" y="506"/>
                    </a:cubicBezTo>
                    <a:cubicBezTo>
                      <a:pt x="879" y="534"/>
                      <a:pt x="929" y="563"/>
                      <a:pt x="978" y="592"/>
                    </a:cubicBezTo>
                    <a:cubicBezTo>
                      <a:pt x="978" y="592"/>
                      <a:pt x="978" y="592"/>
                      <a:pt x="978" y="592"/>
                    </a:cubicBezTo>
                    <a:cubicBezTo>
                      <a:pt x="978" y="591"/>
                      <a:pt x="978" y="590"/>
                      <a:pt x="979" y="589"/>
                    </a:cubicBezTo>
                    <a:cubicBezTo>
                      <a:pt x="930" y="559"/>
                      <a:pt x="880" y="531"/>
                      <a:pt x="829" y="503"/>
                    </a:cubicBezTo>
                    <a:cubicBezTo>
                      <a:pt x="829" y="503"/>
                      <a:pt x="829" y="503"/>
                      <a:pt x="829" y="503"/>
                    </a:cubicBezTo>
                    <a:cubicBezTo>
                      <a:pt x="828" y="503"/>
                      <a:pt x="827" y="502"/>
                      <a:pt x="826" y="501"/>
                    </a:cubicBezTo>
                    <a:cubicBezTo>
                      <a:pt x="826" y="501"/>
                      <a:pt x="826" y="501"/>
                      <a:pt x="826" y="501"/>
                    </a:cubicBezTo>
                    <a:cubicBezTo>
                      <a:pt x="758" y="465"/>
                      <a:pt x="689" y="431"/>
                      <a:pt x="620" y="399"/>
                    </a:cubicBezTo>
                    <a:moveTo>
                      <a:pt x="554" y="370"/>
                    </a:moveTo>
                    <a:cubicBezTo>
                      <a:pt x="553" y="371"/>
                      <a:pt x="553" y="372"/>
                      <a:pt x="552" y="373"/>
                    </a:cubicBezTo>
                    <a:cubicBezTo>
                      <a:pt x="559" y="376"/>
                      <a:pt x="566" y="379"/>
                      <a:pt x="572" y="382"/>
                    </a:cubicBezTo>
                    <a:cubicBezTo>
                      <a:pt x="572" y="381"/>
                      <a:pt x="573" y="380"/>
                      <a:pt x="573" y="379"/>
                    </a:cubicBezTo>
                    <a:cubicBezTo>
                      <a:pt x="573" y="379"/>
                      <a:pt x="573" y="379"/>
                      <a:pt x="573" y="378"/>
                    </a:cubicBezTo>
                    <a:cubicBezTo>
                      <a:pt x="567" y="375"/>
                      <a:pt x="560" y="373"/>
                      <a:pt x="554" y="370"/>
                    </a:cubicBezTo>
                    <a:moveTo>
                      <a:pt x="550" y="368"/>
                    </a:moveTo>
                    <a:cubicBezTo>
                      <a:pt x="550" y="369"/>
                      <a:pt x="550" y="369"/>
                      <a:pt x="550" y="369"/>
                    </a:cubicBezTo>
                    <a:cubicBezTo>
                      <a:pt x="550" y="369"/>
                      <a:pt x="550" y="369"/>
                      <a:pt x="550" y="369"/>
                    </a:cubicBezTo>
                    <a:cubicBezTo>
                      <a:pt x="550" y="369"/>
                      <a:pt x="550" y="369"/>
                      <a:pt x="550" y="369"/>
                    </a:cubicBezTo>
                    <a:cubicBezTo>
                      <a:pt x="550" y="369"/>
                      <a:pt x="550" y="369"/>
                      <a:pt x="550" y="369"/>
                    </a:cubicBezTo>
                    <a:cubicBezTo>
                      <a:pt x="550" y="369"/>
                      <a:pt x="550" y="369"/>
                      <a:pt x="550" y="369"/>
                    </a:cubicBezTo>
                    <a:cubicBezTo>
                      <a:pt x="550" y="368"/>
                      <a:pt x="550" y="368"/>
                      <a:pt x="550" y="368"/>
                    </a:cubicBezTo>
                    <a:moveTo>
                      <a:pt x="462" y="332"/>
                    </a:moveTo>
                    <a:cubicBezTo>
                      <a:pt x="462" y="333"/>
                      <a:pt x="461" y="334"/>
                      <a:pt x="460" y="335"/>
                    </a:cubicBezTo>
                    <a:cubicBezTo>
                      <a:pt x="481" y="343"/>
                      <a:pt x="502" y="352"/>
                      <a:pt x="523" y="360"/>
                    </a:cubicBezTo>
                    <a:cubicBezTo>
                      <a:pt x="523" y="360"/>
                      <a:pt x="523" y="360"/>
                      <a:pt x="523" y="360"/>
                    </a:cubicBezTo>
                    <a:cubicBezTo>
                      <a:pt x="523" y="360"/>
                      <a:pt x="523" y="360"/>
                      <a:pt x="523" y="360"/>
                    </a:cubicBezTo>
                    <a:cubicBezTo>
                      <a:pt x="523" y="359"/>
                      <a:pt x="524" y="358"/>
                      <a:pt x="525" y="358"/>
                    </a:cubicBezTo>
                    <a:cubicBezTo>
                      <a:pt x="504" y="349"/>
                      <a:pt x="483" y="340"/>
                      <a:pt x="462" y="332"/>
                    </a:cubicBezTo>
                    <a:moveTo>
                      <a:pt x="397" y="308"/>
                    </a:moveTo>
                    <a:cubicBezTo>
                      <a:pt x="397" y="309"/>
                      <a:pt x="396" y="310"/>
                      <a:pt x="396" y="310"/>
                    </a:cubicBezTo>
                    <a:cubicBezTo>
                      <a:pt x="416" y="318"/>
                      <a:pt x="436" y="326"/>
                      <a:pt x="457" y="334"/>
                    </a:cubicBezTo>
                    <a:cubicBezTo>
                      <a:pt x="457" y="334"/>
                      <a:pt x="457" y="334"/>
                      <a:pt x="457" y="334"/>
                    </a:cubicBezTo>
                    <a:cubicBezTo>
                      <a:pt x="458" y="333"/>
                      <a:pt x="458" y="332"/>
                      <a:pt x="459" y="331"/>
                    </a:cubicBezTo>
                    <a:cubicBezTo>
                      <a:pt x="438" y="323"/>
                      <a:pt x="418" y="315"/>
                      <a:pt x="397" y="308"/>
                    </a:cubicBezTo>
                    <a:moveTo>
                      <a:pt x="349" y="161"/>
                    </a:moveTo>
                    <a:cubicBezTo>
                      <a:pt x="349" y="162"/>
                      <a:pt x="348" y="162"/>
                      <a:pt x="348" y="163"/>
                    </a:cubicBezTo>
                    <a:cubicBezTo>
                      <a:pt x="359" y="167"/>
                      <a:pt x="371" y="171"/>
                      <a:pt x="382" y="175"/>
                    </a:cubicBezTo>
                    <a:cubicBezTo>
                      <a:pt x="357" y="207"/>
                      <a:pt x="333" y="243"/>
                      <a:pt x="308" y="280"/>
                    </a:cubicBezTo>
                    <a:cubicBezTo>
                      <a:pt x="336" y="289"/>
                      <a:pt x="364" y="299"/>
                      <a:pt x="392" y="309"/>
                    </a:cubicBezTo>
                    <a:cubicBezTo>
                      <a:pt x="392" y="309"/>
                      <a:pt x="392" y="309"/>
                      <a:pt x="392" y="309"/>
                    </a:cubicBezTo>
                    <a:cubicBezTo>
                      <a:pt x="392" y="309"/>
                      <a:pt x="392" y="309"/>
                      <a:pt x="392" y="309"/>
                    </a:cubicBezTo>
                    <a:cubicBezTo>
                      <a:pt x="393" y="308"/>
                      <a:pt x="394" y="307"/>
                      <a:pt x="394" y="306"/>
                    </a:cubicBezTo>
                    <a:cubicBezTo>
                      <a:pt x="394" y="306"/>
                      <a:pt x="394" y="306"/>
                      <a:pt x="394" y="306"/>
                    </a:cubicBezTo>
                    <a:cubicBezTo>
                      <a:pt x="367" y="297"/>
                      <a:pt x="340" y="287"/>
                      <a:pt x="314" y="278"/>
                    </a:cubicBezTo>
                    <a:cubicBezTo>
                      <a:pt x="338" y="241"/>
                      <a:pt x="363" y="206"/>
                      <a:pt x="388" y="173"/>
                    </a:cubicBezTo>
                    <a:cubicBezTo>
                      <a:pt x="375" y="169"/>
                      <a:pt x="362" y="165"/>
                      <a:pt x="349" y="161"/>
                    </a:cubicBezTo>
                    <a:moveTo>
                      <a:pt x="271" y="138"/>
                    </a:moveTo>
                    <a:cubicBezTo>
                      <a:pt x="271" y="139"/>
                      <a:pt x="270" y="140"/>
                      <a:pt x="269" y="141"/>
                    </a:cubicBezTo>
                    <a:cubicBezTo>
                      <a:pt x="280" y="144"/>
                      <a:pt x="292" y="147"/>
                      <a:pt x="303" y="150"/>
                    </a:cubicBezTo>
                    <a:cubicBezTo>
                      <a:pt x="304" y="149"/>
                      <a:pt x="304" y="148"/>
                      <a:pt x="305" y="147"/>
                    </a:cubicBezTo>
                    <a:cubicBezTo>
                      <a:pt x="294" y="144"/>
                      <a:pt x="282" y="141"/>
                      <a:pt x="271" y="138"/>
                    </a:cubicBezTo>
                    <a:moveTo>
                      <a:pt x="237" y="129"/>
                    </a:moveTo>
                    <a:cubicBezTo>
                      <a:pt x="236" y="130"/>
                      <a:pt x="236" y="131"/>
                      <a:pt x="235" y="132"/>
                    </a:cubicBezTo>
                    <a:cubicBezTo>
                      <a:pt x="245" y="134"/>
                      <a:pt x="256" y="137"/>
                      <a:pt x="266" y="140"/>
                    </a:cubicBezTo>
                    <a:cubicBezTo>
                      <a:pt x="266" y="140"/>
                      <a:pt x="266" y="140"/>
                      <a:pt x="266" y="140"/>
                    </a:cubicBezTo>
                    <a:cubicBezTo>
                      <a:pt x="267" y="139"/>
                      <a:pt x="268" y="138"/>
                      <a:pt x="268" y="137"/>
                    </a:cubicBezTo>
                    <a:cubicBezTo>
                      <a:pt x="258" y="134"/>
                      <a:pt x="247" y="132"/>
                      <a:pt x="237" y="129"/>
                    </a:cubicBezTo>
                    <a:moveTo>
                      <a:pt x="245" y="89"/>
                    </a:moveTo>
                    <a:cubicBezTo>
                      <a:pt x="234" y="101"/>
                      <a:pt x="223" y="113"/>
                      <a:pt x="212" y="126"/>
                    </a:cubicBezTo>
                    <a:cubicBezTo>
                      <a:pt x="218" y="127"/>
                      <a:pt x="225" y="129"/>
                      <a:pt x="232" y="131"/>
                    </a:cubicBezTo>
                    <a:cubicBezTo>
                      <a:pt x="232" y="131"/>
                      <a:pt x="232" y="131"/>
                      <a:pt x="232" y="131"/>
                    </a:cubicBezTo>
                    <a:cubicBezTo>
                      <a:pt x="233" y="130"/>
                      <a:pt x="233" y="129"/>
                      <a:pt x="234" y="128"/>
                    </a:cubicBezTo>
                    <a:cubicBezTo>
                      <a:pt x="228" y="127"/>
                      <a:pt x="222" y="125"/>
                      <a:pt x="217" y="124"/>
                    </a:cubicBezTo>
                    <a:cubicBezTo>
                      <a:pt x="227" y="112"/>
                      <a:pt x="238" y="101"/>
                      <a:pt x="248" y="90"/>
                    </a:cubicBezTo>
                    <a:cubicBezTo>
                      <a:pt x="247" y="89"/>
                      <a:pt x="246" y="89"/>
                      <a:pt x="245" y="89"/>
                    </a:cubicBezTo>
                    <a:moveTo>
                      <a:pt x="246" y="22"/>
                    </a:moveTo>
                    <a:cubicBezTo>
                      <a:pt x="246" y="22"/>
                      <a:pt x="246" y="22"/>
                      <a:pt x="246" y="22"/>
                    </a:cubicBezTo>
                    <a:cubicBezTo>
                      <a:pt x="245" y="23"/>
                      <a:pt x="245" y="23"/>
                      <a:pt x="244" y="24"/>
                    </a:cubicBezTo>
                    <a:cubicBezTo>
                      <a:pt x="243" y="24"/>
                      <a:pt x="243" y="24"/>
                      <a:pt x="243" y="24"/>
                    </a:cubicBezTo>
                    <a:cubicBezTo>
                      <a:pt x="262" y="28"/>
                      <a:pt x="281" y="32"/>
                      <a:pt x="300" y="36"/>
                    </a:cubicBezTo>
                    <a:cubicBezTo>
                      <a:pt x="282" y="52"/>
                      <a:pt x="265" y="69"/>
                      <a:pt x="247" y="87"/>
                    </a:cubicBezTo>
                    <a:cubicBezTo>
                      <a:pt x="247" y="87"/>
                      <a:pt x="247" y="87"/>
                      <a:pt x="247" y="87"/>
                    </a:cubicBezTo>
                    <a:cubicBezTo>
                      <a:pt x="248" y="87"/>
                      <a:pt x="249" y="87"/>
                      <a:pt x="250" y="87"/>
                    </a:cubicBezTo>
                    <a:cubicBezTo>
                      <a:pt x="250" y="87"/>
                      <a:pt x="250" y="87"/>
                      <a:pt x="250" y="87"/>
                    </a:cubicBezTo>
                    <a:cubicBezTo>
                      <a:pt x="250" y="87"/>
                      <a:pt x="250" y="87"/>
                      <a:pt x="250" y="87"/>
                    </a:cubicBezTo>
                    <a:cubicBezTo>
                      <a:pt x="268" y="69"/>
                      <a:pt x="286" y="51"/>
                      <a:pt x="305" y="35"/>
                    </a:cubicBezTo>
                    <a:cubicBezTo>
                      <a:pt x="285" y="30"/>
                      <a:pt x="265" y="26"/>
                      <a:pt x="246" y="22"/>
                    </a:cubicBezTo>
                    <a:moveTo>
                      <a:pt x="192" y="12"/>
                    </a:moveTo>
                    <a:cubicBezTo>
                      <a:pt x="191" y="13"/>
                      <a:pt x="191" y="14"/>
                      <a:pt x="190" y="14"/>
                    </a:cubicBezTo>
                    <a:cubicBezTo>
                      <a:pt x="200" y="16"/>
                      <a:pt x="210" y="18"/>
                      <a:pt x="221" y="20"/>
                    </a:cubicBezTo>
                    <a:cubicBezTo>
                      <a:pt x="221" y="20"/>
                      <a:pt x="222" y="20"/>
                      <a:pt x="223" y="20"/>
                    </a:cubicBezTo>
                    <a:cubicBezTo>
                      <a:pt x="223" y="19"/>
                      <a:pt x="224" y="19"/>
                      <a:pt x="225" y="18"/>
                    </a:cubicBezTo>
                    <a:cubicBezTo>
                      <a:pt x="225" y="18"/>
                      <a:pt x="225" y="18"/>
                      <a:pt x="225" y="18"/>
                    </a:cubicBezTo>
                    <a:cubicBezTo>
                      <a:pt x="224" y="18"/>
                      <a:pt x="224" y="18"/>
                      <a:pt x="223" y="18"/>
                    </a:cubicBezTo>
                    <a:cubicBezTo>
                      <a:pt x="213" y="16"/>
                      <a:pt x="202" y="14"/>
                      <a:pt x="192" y="12"/>
                    </a:cubicBezTo>
                    <a:moveTo>
                      <a:pt x="157" y="7"/>
                    </a:moveTo>
                    <a:cubicBezTo>
                      <a:pt x="156" y="8"/>
                      <a:pt x="155" y="8"/>
                      <a:pt x="155" y="9"/>
                    </a:cubicBezTo>
                    <a:cubicBezTo>
                      <a:pt x="165" y="10"/>
                      <a:pt x="176" y="12"/>
                      <a:pt x="187" y="14"/>
                    </a:cubicBezTo>
                    <a:cubicBezTo>
                      <a:pt x="187" y="14"/>
                      <a:pt x="187" y="14"/>
                      <a:pt x="187" y="14"/>
                    </a:cubicBezTo>
                    <a:cubicBezTo>
                      <a:pt x="188" y="13"/>
                      <a:pt x="189" y="13"/>
                      <a:pt x="190" y="12"/>
                    </a:cubicBezTo>
                    <a:cubicBezTo>
                      <a:pt x="179" y="10"/>
                      <a:pt x="168" y="9"/>
                      <a:pt x="157" y="7"/>
                    </a:cubicBezTo>
                    <a:moveTo>
                      <a:pt x="122" y="3"/>
                    </a:moveTo>
                    <a:cubicBezTo>
                      <a:pt x="122" y="4"/>
                      <a:pt x="121" y="5"/>
                      <a:pt x="120" y="5"/>
                    </a:cubicBezTo>
                    <a:cubicBezTo>
                      <a:pt x="130" y="6"/>
                      <a:pt x="141" y="7"/>
                      <a:pt x="152" y="9"/>
                    </a:cubicBezTo>
                    <a:cubicBezTo>
                      <a:pt x="152" y="9"/>
                      <a:pt x="152" y="9"/>
                      <a:pt x="152" y="9"/>
                    </a:cubicBezTo>
                    <a:cubicBezTo>
                      <a:pt x="153" y="8"/>
                      <a:pt x="154" y="8"/>
                      <a:pt x="155" y="7"/>
                    </a:cubicBezTo>
                    <a:cubicBezTo>
                      <a:pt x="144" y="5"/>
                      <a:pt x="133" y="4"/>
                      <a:pt x="122" y="3"/>
                    </a:cubicBezTo>
                    <a:moveTo>
                      <a:pt x="26" y="0"/>
                    </a:moveTo>
                    <a:cubicBezTo>
                      <a:pt x="18" y="1"/>
                      <a:pt x="11" y="1"/>
                      <a:pt x="3" y="2"/>
                    </a:cubicBezTo>
                    <a:cubicBezTo>
                      <a:pt x="3" y="2"/>
                      <a:pt x="3" y="2"/>
                      <a:pt x="3" y="2"/>
                    </a:cubicBezTo>
                    <a:cubicBezTo>
                      <a:pt x="2" y="2"/>
                      <a:pt x="2" y="3"/>
                      <a:pt x="0" y="4"/>
                    </a:cubicBezTo>
                    <a:cubicBezTo>
                      <a:pt x="0" y="4"/>
                      <a:pt x="0" y="4"/>
                      <a:pt x="0" y="4"/>
                    </a:cubicBezTo>
                    <a:cubicBezTo>
                      <a:pt x="8" y="3"/>
                      <a:pt x="15" y="3"/>
                      <a:pt x="23" y="2"/>
                    </a:cubicBezTo>
                    <a:cubicBezTo>
                      <a:pt x="23" y="2"/>
                      <a:pt x="23" y="2"/>
                      <a:pt x="23" y="2"/>
                    </a:cubicBezTo>
                    <a:cubicBezTo>
                      <a:pt x="24" y="2"/>
                      <a:pt x="25" y="1"/>
                      <a:pt x="26" y="0"/>
                    </a:cubicBezTo>
                    <a:moveTo>
                      <a:pt x="51" y="0"/>
                    </a:moveTo>
                    <a:cubicBezTo>
                      <a:pt x="43" y="0"/>
                      <a:pt x="35" y="0"/>
                      <a:pt x="28" y="0"/>
                    </a:cubicBezTo>
                    <a:cubicBezTo>
                      <a:pt x="28" y="0"/>
                      <a:pt x="28" y="0"/>
                      <a:pt x="28" y="0"/>
                    </a:cubicBezTo>
                    <a:cubicBezTo>
                      <a:pt x="27" y="1"/>
                      <a:pt x="26" y="2"/>
                      <a:pt x="25" y="2"/>
                    </a:cubicBezTo>
                    <a:cubicBezTo>
                      <a:pt x="33" y="2"/>
                      <a:pt x="40" y="2"/>
                      <a:pt x="48" y="2"/>
                    </a:cubicBezTo>
                    <a:cubicBezTo>
                      <a:pt x="70" y="2"/>
                      <a:pt x="93" y="3"/>
                      <a:pt x="117" y="5"/>
                    </a:cubicBezTo>
                    <a:cubicBezTo>
                      <a:pt x="117" y="5"/>
                      <a:pt x="117" y="5"/>
                      <a:pt x="117" y="5"/>
                    </a:cubicBezTo>
                    <a:cubicBezTo>
                      <a:pt x="118" y="4"/>
                      <a:pt x="119" y="4"/>
                      <a:pt x="120" y="3"/>
                    </a:cubicBezTo>
                    <a:cubicBezTo>
                      <a:pt x="96" y="1"/>
                      <a:pt x="73"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7" name="Freeform 8"/>
              <p:cNvSpPr>
                <a:spLocks noEditPoints="1"/>
              </p:cNvSpPr>
              <p:nvPr/>
            </p:nvSpPr>
            <p:spPr bwMode="auto">
              <a:xfrm>
                <a:off x="-617" y="1003"/>
                <a:ext cx="2317" cy="539"/>
              </a:xfrm>
              <a:custGeom>
                <a:avLst/>
                <a:gdLst>
                  <a:gd name="T0" fmla="*/ 1492 w 1492"/>
                  <a:gd name="T1" fmla="*/ 347 h 347"/>
                  <a:gd name="T2" fmla="*/ 1425 w 1492"/>
                  <a:gd name="T3" fmla="*/ 295 h 347"/>
                  <a:gd name="T4" fmla="*/ 1421 w 1492"/>
                  <a:gd name="T5" fmla="*/ 296 h 347"/>
                  <a:gd name="T6" fmla="*/ 1422 w 1492"/>
                  <a:gd name="T7" fmla="*/ 293 h 347"/>
                  <a:gd name="T8" fmla="*/ 1312 w 1492"/>
                  <a:gd name="T9" fmla="*/ 224 h 347"/>
                  <a:gd name="T10" fmla="*/ 1366 w 1492"/>
                  <a:gd name="T11" fmla="*/ 255 h 347"/>
                  <a:gd name="T12" fmla="*/ 605 w 1492"/>
                  <a:gd name="T13" fmla="*/ 212 h 347"/>
                  <a:gd name="T14" fmla="*/ 605 w 1492"/>
                  <a:gd name="T15" fmla="*/ 213 h 347"/>
                  <a:gd name="T16" fmla="*/ 648 w 1492"/>
                  <a:gd name="T17" fmla="*/ 226 h 347"/>
                  <a:gd name="T18" fmla="*/ 766 w 1492"/>
                  <a:gd name="T19" fmla="*/ 193 h 347"/>
                  <a:gd name="T20" fmla="*/ 649 w 1492"/>
                  <a:gd name="T21" fmla="*/ 230 h 347"/>
                  <a:gd name="T22" fmla="*/ 766 w 1492"/>
                  <a:gd name="T23" fmla="*/ 193 h 347"/>
                  <a:gd name="T24" fmla="*/ 1245 w 1492"/>
                  <a:gd name="T25" fmla="*/ 184 h 347"/>
                  <a:gd name="T26" fmla="*/ 1309 w 1492"/>
                  <a:gd name="T27" fmla="*/ 223 h 347"/>
                  <a:gd name="T28" fmla="*/ 1246 w 1492"/>
                  <a:gd name="T29" fmla="*/ 181 h 347"/>
                  <a:gd name="T30" fmla="*/ 447 w 1492"/>
                  <a:gd name="T31" fmla="*/ 159 h 347"/>
                  <a:gd name="T32" fmla="*/ 556 w 1492"/>
                  <a:gd name="T33" fmla="*/ 195 h 347"/>
                  <a:gd name="T34" fmla="*/ 558 w 1492"/>
                  <a:gd name="T35" fmla="*/ 192 h 347"/>
                  <a:gd name="T36" fmla="*/ 243 w 1492"/>
                  <a:gd name="T37" fmla="*/ 107 h 347"/>
                  <a:gd name="T38" fmla="*/ 422 w 1492"/>
                  <a:gd name="T39" fmla="*/ 151 h 347"/>
                  <a:gd name="T40" fmla="*/ 1098 w 1492"/>
                  <a:gd name="T41" fmla="*/ 100 h 347"/>
                  <a:gd name="T42" fmla="*/ 1223 w 1492"/>
                  <a:gd name="T43" fmla="*/ 169 h 347"/>
                  <a:gd name="T44" fmla="*/ 154 w 1492"/>
                  <a:gd name="T45" fmla="*/ 89 h 347"/>
                  <a:gd name="T46" fmla="*/ 240 w 1492"/>
                  <a:gd name="T47" fmla="*/ 107 h 347"/>
                  <a:gd name="T48" fmla="*/ 242 w 1492"/>
                  <a:gd name="T49" fmla="*/ 104 h 347"/>
                  <a:gd name="T50" fmla="*/ 1068 w 1492"/>
                  <a:gd name="T51" fmla="*/ 85 h 347"/>
                  <a:gd name="T52" fmla="*/ 1093 w 1492"/>
                  <a:gd name="T53" fmla="*/ 101 h 347"/>
                  <a:gd name="T54" fmla="*/ 35 w 1492"/>
                  <a:gd name="T55" fmla="*/ 81 h 347"/>
                  <a:gd name="T56" fmla="*/ 1 w 1492"/>
                  <a:gd name="T57" fmla="*/ 83 h 347"/>
                  <a:gd name="T58" fmla="*/ 0 w 1492"/>
                  <a:gd name="T59" fmla="*/ 85 h 347"/>
                  <a:gd name="T60" fmla="*/ 149 w 1492"/>
                  <a:gd name="T61" fmla="*/ 92 h 347"/>
                  <a:gd name="T62" fmla="*/ 1007 w 1492"/>
                  <a:gd name="T63" fmla="*/ 55 h 347"/>
                  <a:gd name="T64" fmla="*/ 1009 w 1492"/>
                  <a:gd name="T65" fmla="*/ 59 h 347"/>
                  <a:gd name="T66" fmla="*/ 1065 w 1492"/>
                  <a:gd name="T67" fmla="*/ 83 h 347"/>
                  <a:gd name="T68" fmla="*/ 779 w 1492"/>
                  <a:gd name="T69" fmla="*/ 170 h 347"/>
                  <a:gd name="T70" fmla="*/ 859 w 1492"/>
                  <a:gd name="T71" fmla="*/ 46 h 347"/>
                  <a:gd name="T72" fmla="*/ 863 w 1492"/>
                  <a:gd name="T73" fmla="*/ 33 h 347"/>
                  <a:gd name="T74" fmla="*/ 860 w 1492"/>
                  <a:gd name="T75" fmla="*/ 43 h 347"/>
                  <a:gd name="T76" fmla="*/ 938 w 1492"/>
                  <a:gd name="T77" fmla="*/ 23 h 347"/>
                  <a:gd name="T78" fmla="*/ 967 w 1492"/>
                  <a:gd name="T79" fmla="*/ 36 h 347"/>
                  <a:gd name="T80" fmla="*/ 864 w 1492"/>
                  <a:gd name="T81" fmla="*/ 31 h 347"/>
                  <a:gd name="T82" fmla="*/ 879 w 1492"/>
                  <a:gd name="T83" fmla="*/ 15 h 347"/>
                  <a:gd name="T84" fmla="*/ 897 w 1492"/>
                  <a:gd name="T85" fmla="*/ 9 h 347"/>
                  <a:gd name="T86" fmla="*/ 935 w 1492"/>
                  <a:gd name="T87" fmla="*/ 22 h 347"/>
                  <a:gd name="T88" fmla="*/ 877 w 1492"/>
                  <a:gd name="T89" fmla="*/ 11 h 347"/>
                  <a:gd name="T90" fmla="*/ 894 w 1492"/>
                  <a:gd name="T91" fmla="*/ 7 h 347"/>
                  <a:gd name="T92" fmla="*/ 885 w 1492"/>
                  <a:gd name="T93"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92" h="347">
                    <a:moveTo>
                      <a:pt x="1425" y="295"/>
                    </a:moveTo>
                    <a:cubicBezTo>
                      <a:pt x="1425" y="296"/>
                      <a:pt x="1424" y="297"/>
                      <a:pt x="1424" y="298"/>
                    </a:cubicBezTo>
                    <a:cubicBezTo>
                      <a:pt x="1447" y="314"/>
                      <a:pt x="1470" y="330"/>
                      <a:pt x="1492" y="347"/>
                    </a:cubicBezTo>
                    <a:cubicBezTo>
                      <a:pt x="1492" y="345"/>
                      <a:pt x="1492" y="345"/>
                      <a:pt x="1492" y="343"/>
                    </a:cubicBezTo>
                    <a:cubicBezTo>
                      <a:pt x="1492" y="343"/>
                      <a:pt x="1492" y="343"/>
                      <a:pt x="1492" y="343"/>
                    </a:cubicBezTo>
                    <a:cubicBezTo>
                      <a:pt x="1470" y="327"/>
                      <a:pt x="1448" y="311"/>
                      <a:pt x="1425" y="295"/>
                    </a:cubicBezTo>
                    <a:moveTo>
                      <a:pt x="1368" y="257"/>
                    </a:moveTo>
                    <a:cubicBezTo>
                      <a:pt x="1368" y="258"/>
                      <a:pt x="1368" y="259"/>
                      <a:pt x="1368" y="260"/>
                    </a:cubicBezTo>
                    <a:cubicBezTo>
                      <a:pt x="1386" y="272"/>
                      <a:pt x="1404" y="284"/>
                      <a:pt x="1421" y="296"/>
                    </a:cubicBezTo>
                    <a:cubicBezTo>
                      <a:pt x="1421" y="296"/>
                      <a:pt x="1421" y="296"/>
                      <a:pt x="1421" y="296"/>
                    </a:cubicBezTo>
                    <a:cubicBezTo>
                      <a:pt x="1421" y="296"/>
                      <a:pt x="1422" y="295"/>
                      <a:pt x="1422" y="295"/>
                    </a:cubicBezTo>
                    <a:cubicBezTo>
                      <a:pt x="1422" y="294"/>
                      <a:pt x="1422" y="294"/>
                      <a:pt x="1422" y="293"/>
                    </a:cubicBezTo>
                    <a:cubicBezTo>
                      <a:pt x="1404" y="281"/>
                      <a:pt x="1387" y="269"/>
                      <a:pt x="1368" y="257"/>
                    </a:cubicBezTo>
                    <a:moveTo>
                      <a:pt x="1313" y="222"/>
                    </a:moveTo>
                    <a:cubicBezTo>
                      <a:pt x="1312" y="223"/>
                      <a:pt x="1312" y="224"/>
                      <a:pt x="1312" y="224"/>
                    </a:cubicBezTo>
                    <a:cubicBezTo>
                      <a:pt x="1330" y="236"/>
                      <a:pt x="1347" y="247"/>
                      <a:pt x="1365" y="258"/>
                    </a:cubicBezTo>
                    <a:cubicBezTo>
                      <a:pt x="1365" y="258"/>
                      <a:pt x="1365" y="258"/>
                      <a:pt x="1365" y="258"/>
                    </a:cubicBezTo>
                    <a:cubicBezTo>
                      <a:pt x="1365" y="257"/>
                      <a:pt x="1365" y="256"/>
                      <a:pt x="1366" y="255"/>
                    </a:cubicBezTo>
                    <a:cubicBezTo>
                      <a:pt x="1348" y="244"/>
                      <a:pt x="1330" y="233"/>
                      <a:pt x="1313" y="222"/>
                    </a:cubicBezTo>
                    <a:moveTo>
                      <a:pt x="606" y="210"/>
                    </a:moveTo>
                    <a:cubicBezTo>
                      <a:pt x="606" y="211"/>
                      <a:pt x="605" y="211"/>
                      <a:pt x="605" y="212"/>
                    </a:cubicBezTo>
                    <a:cubicBezTo>
                      <a:pt x="605" y="212"/>
                      <a:pt x="605" y="212"/>
                      <a:pt x="605" y="213"/>
                    </a:cubicBezTo>
                    <a:cubicBezTo>
                      <a:pt x="605" y="213"/>
                      <a:pt x="605" y="213"/>
                      <a:pt x="605" y="213"/>
                    </a:cubicBezTo>
                    <a:cubicBezTo>
                      <a:pt x="605" y="213"/>
                      <a:pt x="605" y="213"/>
                      <a:pt x="605" y="213"/>
                    </a:cubicBezTo>
                    <a:cubicBezTo>
                      <a:pt x="618" y="218"/>
                      <a:pt x="632" y="223"/>
                      <a:pt x="646" y="229"/>
                    </a:cubicBezTo>
                    <a:cubicBezTo>
                      <a:pt x="646" y="228"/>
                      <a:pt x="647" y="227"/>
                      <a:pt x="647" y="226"/>
                    </a:cubicBezTo>
                    <a:cubicBezTo>
                      <a:pt x="647" y="226"/>
                      <a:pt x="647" y="226"/>
                      <a:pt x="648" y="226"/>
                    </a:cubicBezTo>
                    <a:cubicBezTo>
                      <a:pt x="648" y="226"/>
                      <a:pt x="648" y="226"/>
                      <a:pt x="648" y="226"/>
                    </a:cubicBezTo>
                    <a:cubicBezTo>
                      <a:pt x="634" y="220"/>
                      <a:pt x="620" y="215"/>
                      <a:pt x="606" y="210"/>
                    </a:cubicBezTo>
                    <a:moveTo>
                      <a:pt x="766" y="193"/>
                    </a:moveTo>
                    <a:cubicBezTo>
                      <a:pt x="753" y="214"/>
                      <a:pt x="741" y="236"/>
                      <a:pt x="729" y="259"/>
                    </a:cubicBezTo>
                    <a:cubicBezTo>
                      <a:pt x="703" y="248"/>
                      <a:pt x="677" y="237"/>
                      <a:pt x="651" y="227"/>
                    </a:cubicBezTo>
                    <a:cubicBezTo>
                      <a:pt x="650" y="228"/>
                      <a:pt x="650" y="229"/>
                      <a:pt x="649" y="230"/>
                    </a:cubicBezTo>
                    <a:cubicBezTo>
                      <a:pt x="676" y="241"/>
                      <a:pt x="703" y="252"/>
                      <a:pt x="731" y="263"/>
                    </a:cubicBezTo>
                    <a:cubicBezTo>
                      <a:pt x="744" y="239"/>
                      <a:pt x="756" y="216"/>
                      <a:pt x="769" y="194"/>
                    </a:cubicBezTo>
                    <a:cubicBezTo>
                      <a:pt x="768" y="194"/>
                      <a:pt x="767" y="193"/>
                      <a:pt x="766" y="193"/>
                    </a:cubicBezTo>
                    <a:moveTo>
                      <a:pt x="1246" y="181"/>
                    </a:moveTo>
                    <a:cubicBezTo>
                      <a:pt x="1246" y="182"/>
                      <a:pt x="1246" y="182"/>
                      <a:pt x="1246" y="182"/>
                    </a:cubicBezTo>
                    <a:cubicBezTo>
                      <a:pt x="1245" y="182"/>
                      <a:pt x="1245" y="183"/>
                      <a:pt x="1245" y="184"/>
                    </a:cubicBezTo>
                    <a:cubicBezTo>
                      <a:pt x="1244" y="184"/>
                      <a:pt x="1244" y="184"/>
                      <a:pt x="1244" y="184"/>
                    </a:cubicBezTo>
                    <a:cubicBezTo>
                      <a:pt x="1266" y="197"/>
                      <a:pt x="1288" y="210"/>
                      <a:pt x="1309" y="223"/>
                    </a:cubicBezTo>
                    <a:cubicBezTo>
                      <a:pt x="1309" y="223"/>
                      <a:pt x="1309" y="223"/>
                      <a:pt x="1309" y="223"/>
                    </a:cubicBezTo>
                    <a:cubicBezTo>
                      <a:pt x="1309" y="223"/>
                      <a:pt x="1309" y="223"/>
                      <a:pt x="1309" y="223"/>
                    </a:cubicBezTo>
                    <a:cubicBezTo>
                      <a:pt x="1309" y="222"/>
                      <a:pt x="1309" y="221"/>
                      <a:pt x="1310" y="220"/>
                    </a:cubicBezTo>
                    <a:cubicBezTo>
                      <a:pt x="1289" y="207"/>
                      <a:pt x="1267" y="194"/>
                      <a:pt x="1246" y="181"/>
                    </a:cubicBezTo>
                    <a:moveTo>
                      <a:pt x="449" y="156"/>
                    </a:moveTo>
                    <a:cubicBezTo>
                      <a:pt x="448" y="157"/>
                      <a:pt x="448" y="158"/>
                      <a:pt x="448" y="159"/>
                    </a:cubicBezTo>
                    <a:cubicBezTo>
                      <a:pt x="448" y="159"/>
                      <a:pt x="447" y="159"/>
                      <a:pt x="447" y="159"/>
                    </a:cubicBezTo>
                    <a:cubicBezTo>
                      <a:pt x="447" y="159"/>
                      <a:pt x="447" y="159"/>
                      <a:pt x="447" y="159"/>
                    </a:cubicBezTo>
                    <a:cubicBezTo>
                      <a:pt x="483" y="170"/>
                      <a:pt x="519" y="182"/>
                      <a:pt x="556" y="195"/>
                    </a:cubicBezTo>
                    <a:cubicBezTo>
                      <a:pt x="556" y="195"/>
                      <a:pt x="556" y="195"/>
                      <a:pt x="556" y="195"/>
                    </a:cubicBezTo>
                    <a:cubicBezTo>
                      <a:pt x="556" y="195"/>
                      <a:pt x="556" y="195"/>
                      <a:pt x="556" y="195"/>
                    </a:cubicBezTo>
                    <a:cubicBezTo>
                      <a:pt x="556" y="195"/>
                      <a:pt x="557" y="194"/>
                      <a:pt x="557" y="194"/>
                    </a:cubicBezTo>
                    <a:cubicBezTo>
                      <a:pt x="557" y="194"/>
                      <a:pt x="557" y="193"/>
                      <a:pt x="558" y="192"/>
                    </a:cubicBezTo>
                    <a:cubicBezTo>
                      <a:pt x="521" y="179"/>
                      <a:pt x="485" y="167"/>
                      <a:pt x="449" y="156"/>
                    </a:cubicBezTo>
                    <a:moveTo>
                      <a:pt x="245" y="104"/>
                    </a:moveTo>
                    <a:cubicBezTo>
                      <a:pt x="244" y="105"/>
                      <a:pt x="243" y="106"/>
                      <a:pt x="243" y="107"/>
                    </a:cubicBezTo>
                    <a:cubicBezTo>
                      <a:pt x="300" y="118"/>
                      <a:pt x="360" y="133"/>
                      <a:pt x="422" y="151"/>
                    </a:cubicBezTo>
                    <a:cubicBezTo>
                      <a:pt x="422" y="151"/>
                      <a:pt x="422" y="151"/>
                      <a:pt x="422" y="151"/>
                    </a:cubicBezTo>
                    <a:cubicBezTo>
                      <a:pt x="422" y="151"/>
                      <a:pt x="422" y="151"/>
                      <a:pt x="422" y="151"/>
                    </a:cubicBezTo>
                    <a:cubicBezTo>
                      <a:pt x="423" y="150"/>
                      <a:pt x="423" y="150"/>
                      <a:pt x="424" y="149"/>
                    </a:cubicBezTo>
                    <a:cubicBezTo>
                      <a:pt x="362" y="130"/>
                      <a:pt x="302" y="115"/>
                      <a:pt x="245" y="104"/>
                    </a:cubicBezTo>
                    <a:moveTo>
                      <a:pt x="1098" y="100"/>
                    </a:moveTo>
                    <a:cubicBezTo>
                      <a:pt x="1097" y="101"/>
                      <a:pt x="1097" y="102"/>
                      <a:pt x="1096" y="103"/>
                    </a:cubicBezTo>
                    <a:cubicBezTo>
                      <a:pt x="1139" y="125"/>
                      <a:pt x="1181" y="147"/>
                      <a:pt x="1222" y="171"/>
                    </a:cubicBezTo>
                    <a:cubicBezTo>
                      <a:pt x="1222" y="170"/>
                      <a:pt x="1222" y="169"/>
                      <a:pt x="1223" y="169"/>
                    </a:cubicBezTo>
                    <a:cubicBezTo>
                      <a:pt x="1223" y="168"/>
                      <a:pt x="1223" y="168"/>
                      <a:pt x="1223" y="168"/>
                    </a:cubicBezTo>
                    <a:cubicBezTo>
                      <a:pt x="1182" y="145"/>
                      <a:pt x="1140" y="122"/>
                      <a:pt x="1098" y="100"/>
                    </a:cubicBezTo>
                    <a:moveTo>
                      <a:pt x="154" y="89"/>
                    </a:moveTo>
                    <a:cubicBezTo>
                      <a:pt x="153" y="90"/>
                      <a:pt x="153" y="91"/>
                      <a:pt x="152" y="92"/>
                    </a:cubicBezTo>
                    <a:cubicBezTo>
                      <a:pt x="176" y="95"/>
                      <a:pt x="200" y="99"/>
                      <a:pt x="226" y="104"/>
                    </a:cubicBezTo>
                    <a:cubicBezTo>
                      <a:pt x="231" y="105"/>
                      <a:pt x="235" y="106"/>
                      <a:pt x="240" y="107"/>
                    </a:cubicBezTo>
                    <a:cubicBezTo>
                      <a:pt x="240" y="107"/>
                      <a:pt x="240" y="107"/>
                      <a:pt x="240" y="107"/>
                    </a:cubicBezTo>
                    <a:cubicBezTo>
                      <a:pt x="240" y="106"/>
                      <a:pt x="241" y="105"/>
                      <a:pt x="242" y="104"/>
                    </a:cubicBezTo>
                    <a:cubicBezTo>
                      <a:pt x="242" y="104"/>
                      <a:pt x="242" y="104"/>
                      <a:pt x="242" y="104"/>
                    </a:cubicBezTo>
                    <a:cubicBezTo>
                      <a:pt x="237" y="103"/>
                      <a:pt x="233" y="102"/>
                      <a:pt x="228" y="101"/>
                    </a:cubicBezTo>
                    <a:cubicBezTo>
                      <a:pt x="202" y="96"/>
                      <a:pt x="177" y="92"/>
                      <a:pt x="154" y="89"/>
                    </a:cubicBezTo>
                    <a:moveTo>
                      <a:pt x="1068" y="85"/>
                    </a:moveTo>
                    <a:cubicBezTo>
                      <a:pt x="1067" y="86"/>
                      <a:pt x="1067" y="87"/>
                      <a:pt x="1066" y="87"/>
                    </a:cubicBezTo>
                    <a:cubicBezTo>
                      <a:pt x="1075" y="92"/>
                      <a:pt x="1084" y="96"/>
                      <a:pt x="1093" y="101"/>
                    </a:cubicBezTo>
                    <a:cubicBezTo>
                      <a:pt x="1093" y="101"/>
                      <a:pt x="1093" y="101"/>
                      <a:pt x="1093" y="101"/>
                    </a:cubicBezTo>
                    <a:cubicBezTo>
                      <a:pt x="1094" y="100"/>
                      <a:pt x="1094" y="99"/>
                      <a:pt x="1095" y="99"/>
                    </a:cubicBezTo>
                    <a:cubicBezTo>
                      <a:pt x="1086" y="94"/>
                      <a:pt x="1077" y="89"/>
                      <a:pt x="1068" y="85"/>
                    </a:cubicBezTo>
                    <a:moveTo>
                      <a:pt x="35" y="81"/>
                    </a:moveTo>
                    <a:cubicBezTo>
                      <a:pt x="23" y="81"/>
                      <a:pt x="12" y="81"/>
                      <a:pt x="1" y="82"/>
                    </a:cubicBezTo>
                    <a:cubicBezTo>
                      <a:pt x="1" y="82"/>
                      <a:pt x="1" y="82"/>
                      <a:pt x="1" y="82"/>
                    </a:cubicBezTo>
                    <a:cubicBezTo>
                      <a:pt x="1" y="82"/>
                      <a:pt x="1" y="82"/>
                      <a:pt x="1" y="83"/>
                    </a:cubicBezTo>
                    <a:cubicBezTo>
                      <a:pt x="1" y="83"/>
                      <a:pt x="1" y="84"/>
                      <a:pt x="0" y="84"/>
                    </a:cubicBezTo>
                    <a:cubicBezTo>
                      <a:pt x="0" y="84"/>
                      <a:pt x="0" y="85"/>
                      <a:pt x="0" y="85"/>
                    </a:cubicBezTo>
                    <a:cubicBezTo>
                      <a:pt x="0" y="85"/>
                      <a:pt x="0" y="85"/>
                      <a:pt x="0" y="85"/>
                    </a:cubicBezTo>
                    <a:cubicBezTo>
                      <a:pt x="10" y="84"/>
                      <a:pt x="21" y="84"/>
                      <a:pt x="33" y="84"/>
                    </a:cubicBezTo>
                    <a:cubicBezTo>
                      <a:pt x="68" y="84"/>
                      <a:pt x="107" y="87"/>
                      <a:pt x="149" y="92"/>
                    </a:cubicBezTo>
                    <a:cubicBezTo>
                      <a:pt x="149" y="92"/>
                      <a:pt x="149" y="92"/>
                      <a:pt x="149" y="92"/>
                    </a:cubicBezTo>
                    <a:cubicBezTo>
                      <a:pt x="150" y="91"/>
                      <a:pt x="150" y="90"/>
                      <a:pt x="151" y="89"/>
                    </a:cubicBezTo>
                    <a:cubicBezTo>
                      <a:pt x="109" y="84"/>
                      <a:pt x="70" y="81"/>
                      <a:pt x="35" y="81"/>
                    </a:cubicBezTo>
                    <a:moveTo>
                      <a:pt x="1007" y="55"/>
                    </a:moveTo>
                    <a:cubicBezTo>
                      <a:pt x="1008" y="56"/>
                      <a:pt x="1009" y="58"/>
                      <a:pt x="1009" y="59"/>
                    </a:cubicBezTo>
                    <a:cubicBezTo>
                      <a:pt x="1009" y="59"/>
                      <a:pt x="1009" y="59"/>
                      <a:pt x="1009" y="59"/>
                    </a:cubicBezTo>
                    <a:cubicBezTo>
                      <a:pt x="1009" y="59"/>
                      <a:pt x="1009" y="59"/>
                      <a:pt x="1009" y="59"/>
                    </a:cubicBezTo>
                    <a:cubicBezTo>
                      <a:pt x="1027" y="68"/>
                      <a:pt x="1045" y="77"/>
                      <a:pt x="1063" y="86"/>
                    </a:cubicBezTo>
                    <a:cubicBezTo>
                      <a:pt x="1063" y="86"/>
                      <a:pt x="1063" y="86"/>
                      <a:pt x="1063" y="86"/>
                    </a:cubicBezTo>
                    <a:cubicBezTo>
                      <a:pt x="1064" y="85"/>
                      <a:pt x="1064" y="84"/>
                      <a:pt x="1065" y="83"/>
                    </a:cubicBezTo>
                    <a:cubicBezTo>
                      <a:pt x="1046" y="74"/>
                      <a:pt x="1026" y="65"/>
                      <a:pt x="1007" y="55"/>
                    </a:cubicBezTo>
                    <a:moveTo>
                      <a:pt x="855" y="44"/>
                    </a:moveTo>
                    <a:cubicBezTo>
                      <a:pt x="830" y="83"/>
                      <a:pt x="805" y="125"/>
                      <a:pt x="779" y="170"/>
                    </a:cubicBezTo>
                    <a:cubicBezTo>
                      <a:pt x="780" y="171"/>
                      <a:pt x="781" y="171"/>
                      <a:pt x="782" y="172"/>
                    </a:cubicBezTo>
                    <a:cubicBezTo>
                      <a:pt x="808" y="127"/>
                      <a:pt x="833" y="85"/>
                      <a:pt x="859" y="46"/>
                    </a:cubicBezTo>
                    <a:cubicBezTo>
                      <a:pt x="859" y="46"/>
                      <a:pt x="859" y="46"/>
                      <a:pt x="859" y="46"/>
                    </a:cubicBezTo>
                    <a:cubicBezTo>
                      <a:pt x="858" y="45"/>
                      <a:pt x="857" y="45"/>
                      <a:pt x="855" y="44"/>
                    </a:cubicBezTo>
                    <a:cubicBezTo>
                      <a:pt x="855" y="44"/>
                      <a:pt x="855" y="44"/>
                      <a:pt x="855" y="44"/>
                    </a:cubicBezTo>
                    <a:moveTo>
                      <a:pt x="863" y="33"/>
                    </a:moveTo>
                    <a:cubicBezTo>
                      <a:pt x="861" y="36"/>
                      <a:pt x="859" y="39"/>
                      <a:pt x="857" y="42"/>
                    </a:cubicBezTo>
                    <a:cubicBezTo>
                      <a:pt x="858" y="42"/>
                      <a:pt x="859" y="43"/>
                      <a:pt x="860" y="43"/>
                    </a:cubicBezTo>
                    <a:cubicBezTo>
                      <a:pt x="860" y="43"/>
                      <a:pt x="860" y="43"/>
                      <a:pt x="860" y="43"/>
                    </a:cubicBezTo>
                    <a:cubicBezTo>
                      <a:pt x="862" y="40"/>
                      <a:pt x="864" y="37"/>
                      <a:pt x="866" y="34"/>
                    </a:cubicBezTo>
                    <a:cubicBezTo>
                      <a:pt x="865" y="34"/>
                      <a:pt x="864" y="33"/>
                      <a:pt x="863" y="33"/>
                    </a:cubicBezTo>
                    <a:moveTo>
                      <a:pt x="938" y="23"/>
                    </a:moveTo>
                    <a:cubicBezTo>
                      <a:pt x="938" y="24"/>
                      <a:pt x="937" y="25"/>
                      <a:pt x="937" y="26"/>
                    </a:cubicBezTo>
                    <a:cubicBezTo>
                      <a:pt x="946" y="30"/>
                      <a:pt x="956" y="35"/>
                      <a:pt x="966" y="39"/>
                    </a:cubicBezTo>
                    <a:cubicBezTo>
                      <a:pt x="966" y="38"/>
                      <a:pt x="966" y="37"/>
                      <a:pt x="967" y="36"/>
                    </a:cubicBezTo>
                    <a:cubicBezTo>
                      <a:pt x="957" y="32"/>
                      <a:pt x="948" y="28"/>
                      <a:pt x="938" y="23"/>
                    </a:cubicBezTo>
                    <a:moveTo>
                      <a:pt x="876" y="14"/>
                    </a:moveTo>
                    <a:cubicBezTo>
                      <a:pt x="872" y="19"/>
                      <a:pt x="868" y="25"/>
                      <a:pt x="864" y="31"/>
                    </a:cubicBezTo>
                    <a:cubicBezTo>
                      <a:pt x="865" y="31"/>
                      <a:pt x="867" y="31"/>
                      <a:pt x="868" y="32"/>
                    </a:cubicBezTo>
                    <a:cubicBezTo>
                      <a:pt x="868" y="32"/>
                      <a:pt x="868" y="32"/>
                      <a:pt x="868" y="32"/>
                    </a:cubicBezTo>
                    <a:cubicBezTo>
                      <a:pt x="871" y="26"/>
                      <a:pt x="875" y="21"/>
                      <a:pt x="879" y="15"/>
                    </a:cubicBezTo>
                    <a:cubicBezTo>
                      <a:pt x="878" y="14"/>
                      <a:pt x="877" y="14"/>
                      <a:pt x="876" y="14"/>
                    </a:cubicBezTo>
                    <a:moveTo>
                      <a:pt x="899" y="6"/>
                    </a:moveTo>
                    <a:cubicBezTo>
                      <a:pt x="898" y="7"/>
                      <a:pt x="898" y="8"/>
                      <a:pt x="897" y="9"/>
                    </a:cubicBezTo>
                    <a:cubicBezTo>
                      <a:pt x="909" y="14"/>
                      <a:pt x="921" y="19"/>
                      <a:pt x="933" y="24"/>
                    </a:cubicBezTo>
                    <a:cubicBezTo>
                      <a:pt x="933" y="24"/>
                      <a:pt x="933" y="24"/>
                      <a:pt x="933" y="24"/>
                    </a:cubicBezTo>
                    <a:cubicBezTo>
                      <a:pt x="934" y="24"/>
                      <a:pt x="934" y="23"/>
                      <a:pt x="935" y="22"/>
                    </a:cubicBezTo>
                    <a:cubicBezTo>
                      <a:pt x="923" y="17"/>
                      <a:pt x="911" y="11"/>
                      <a:pt x="899" y="6"/>
                    </a:cubicBezTo>
                    <a:moveTo>
                      <a:pt x="885" y="0"/>
                    </a:moveTo>
                    <a:cubicBezTo>
                      <a:pt x="882" y="4"/>
                      <a:pt x="880" y="8"/>
                      <a:pt x="877" y="11"/>
                    </a:cubicBezTo>
                    <a:cubicBezTo>
                      <a:pt x="878" y="12"/>
                      <a:pt x="879" y="12"/>
                      <a:pt x="880" y="13"/>
                    </a:cubicBezTo>
                    <a:cubicBezTo>
                      <a:pt x="882" y="10"/>
                      <a:pt x="884" y="7"/>
                      <a:pt x="886" y="4"/>
                    </a:cubicBezTo>
                    <a:cubicBezTo>
                      <a:pt x="889" y="5"/>
                      <a:pt x="891" y="6"/>
                      <a:pt x="894" y="7"/>
                    </a:cubicBezTo>
                    <a:cubicBezTo>
                      <a:pt x="894" y="7"/>
                      <a:pt x="894" y="7"/>
                      <a:pt x="894" y="7"/>
                    </a:cubicBezTo>
                    <a:cubicBezTo>
                      <a:pt x="895" y="6"/>
                      <a:pt x="895" y="6"/>
                      <a:pt x="896" y="5"/>
                    </a:cubicBezTo>
                    <a:cubicBezTo>
                      <a:pt x="892" y="3"/>
                      <a:pt x="888" y="2"/>
                      <a:pt x="88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8" name="Freeform 9"/>
              <p:cNvSpPr>
                <a:spLocks noEditPoints="1"/>
              </p:cNvSpPr>
              <p:nvPr/>
            </p:nvSpPr>
            <p:spPr bwMode="auto">
              <a:xfrm>
                <a:off x="-803" y="1328"/>
                <a:ext cx="2046" cy="447"/>
              </a:xfrm>
              <a:custGeom>
                <a:avLst/>
                <a:gdLst>
                  <a:gd name="T0" fmla="*/ 1300 w 1318"/>
                  <a:gd name="T1" fmla="*/ 278 h 288"/>
                  <a:gd name="T2" fmla="*/ 1318 w 1318"/>
                  <a:gd name="T3" fmla="*/ 284 h 288"/>
                  <a:gd name="T4" fmla="*/ 1302 w 1318"/>
                  <a:gd name="T5" fmla="*/ 274 h 288"/>
                  <a:gd name="T6" fmla="*/ 714 w 1318"/>
                  <a:gd name="T7" fmla="*/ 149 h 288"/>
                  <a:gd name="T8" fmla="*/ 863 w 1318"/>
                  <a:gd name="T9" fmla="*/ 208 h 288"/>
                  <a:gd name="T10" fmla="*/ 1018 w 1318"/>
                  <a:gd name="T11" fmla="*/ 119 h 288"/>
                  <a:gd name="T12" fmla="*/ 984 w 1318"/>
                  <a:gd name="T13" fmla="*/ 186 h 288"/>
                  <a:gd name="T14" fmla="*/ 983 w 1318"/>
                  <a:gd name="T15" fmla="*/ 189 h 288"/>
                  <a:gd name="T16" fmla="*/ 952 w 1318"/>
                  <a:gd name="T17" fmla="*/ 250 h 288"/>
                  <a:gd name="T18" fmla="*/ 887 w 1318"/>
                  <a:gd name="T19" fmla="*/ 222 h 288"/>
                  <a:gd name="T20" fmla="*/ 964 w 1318"/>
                  <a:gd name="T21" fmla="*/ 235 h 288"/>
                  <a:gd name="T22" fmla="*/ 988 w 1318"/>
                  <a:gd name="T23" fmla="*/ 187 h 288"/>
                  <a:gd name="T24" fmla="*/ 1142 w 1318"/>
                  <a:gd name="T25" fmla="*/ 187 h 288"/>
                  <a:gd name="T26" fmla="*/ 1297 w 1318"/>
                  <a:gd name="T27" fmla="*/ 276 h 288"/>
                  <a:gd name="T28" fmla="*/ 1299 w 1318"/>
                  <a:gd name="T29" fmla="*/ 272 h 288"/>
                  <a:gd name="T30" fmla="*/ 1147 w 1318"/>
                  <a:gd name="T31" fmla="*/ 185 h 288"/>
                  <a:gd name="T32" fmla="*/ 1143 w 1318"/>
                  <a:gd name="T33" fmla="*/ 183 h 288"/>
                  <a:gd name="T34" fmla="*/ 640 w 1318"/>
                  <a:gd name="T35" fmla="*/ 116 h 288"/>
                  <a:gd name="T36" fmla="*/ 688 w 1318"/>
                  <a:gd name="T37" fmla="*/ 138 h 288"/>
                  <a:gd name="T38" fmla="*/ 640 w 1318"/>
                  <a:gd name="T39" fmla="*/ 116 h 288"/>
                  <a:gd name="T40" fmla="*/ 488 w 1318"/>
                  <a:gd name="T41" fmla="*/ 69 h 288"/>
                  <a:gd name="T42" fmla="*/ 635 w 1318"/>
                  <a:gd name="T43" fmla="*/ 118 h 288"/>
                  <a:gd name="T44" fmla="*/ 490 w 1318"/>
                  <a:gd name="T45" fmla="*/ 66 h 288"/>
                  <a:gd name="T46" fmla="*/ 425 w 1318"/>
                  <a:gd name="T47" fmla="*/ 51 h 288"/>
                  <a:gd name="T48" fmla="*/ 485 w 1318"/>
                  <a:gd name="T49" fmla="*/ 68 h 288"/>
                  <a:gd name="T50" fmla="*/ 426 w 1318"/>
                  <a:gd name="T51" fmla="*/ 48 h 288"/>
                  <a:gd name="T52" fmla="*/ 314 w 1318"/>
                  <a:gd name="T53" fmla="*/ 25 h 288"/>
                  <a:gd name="T54" fmla="*/ 422 w 1318"/>
                  <a:gd name="T55" fmla="*/ 50 h 288"/>
                  <a:gd name="T56" fmla="*/ 315 w 1318"/>
                  <a:gd name="T57" fmla="*/ 21 h 288"/>
                  <a:gd name="T58" fmla="*/ 152 w 1318"/>
                  <a:gd name="T59" fmla="*/ 67 h 288"/>
                  <a:gd name="T60" fmla="*/ 1 w 1318"/>
                  <a:gd name="T61" fmla="*/ 64 h 288"/>
                  <a:gd name="T62" fmla="*/ 0 w 1318"/>
                  <a:gd name="T63" fmla="*/ 66 h 288"/>
                  <a:gd name="T64" fmla="*/ 51 w 1318"/>
                  <a:gd name="T65" fmla="*/ 65 h 288"/>
                  <a:gd name="T66" fmla="*/ 184 w 1318"/>
                  <a:gd name="T67" fmla="*/ 4 h 288"/>
                  <a:gd name="T68" fmla="*/ 271 w 1318"/>
                  <a:gd name="T69" fmla="*/ 16 h 288"/>
                  <a:gd name="T70" fmla="*/ 272 w 1318"/>
                  <a:gd name="T71" fmla="*/ 1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18" h="288">
                    <a:moveTo>
                      <a:pt x="1302" y="274"/>
                    </a:moveTo>
                    <a:cubicBezTo>
                      <a:pt x="1301" y="275"/>
                      <a:pt x="1301" y="277"/>
                      <a:pt x="1300" y="278"/>
                    </a:cubicBezTo>
                    <a:cubicBezTo>
                      <a:pt x="1306" y="281"/>
                      <a:pt x="1312" y="284"/>
                      <a:pt x="1317" y="288"/>
                    </a:cubicBezTo>
                    <a:cubicBezTo>
                      <a:pt x="1317" y="287"/>
                      <a:pt x="1318" y="286"/>
                      <a:pt x="1318" y="284"/>
                    </a:cubicBezTo>
                    <a:cubicBezTo>
                      <a:pt x="1318" y="284"/>
                      <a:pt x="1318" y="284"/>
                      <a:pt x="1318" y="284"/>
                    </a:cubicBezTo>
                    <a:cubicBezTo>
                      <a:pt x="1313" y="281"/>
                      <a:pt x="1307" y="278"/>
                      <a:pt x="1302" y="274"/>
                    </a:cubicBezTo>
                    <a:moveTo>
                      <a:pt x="715" y="145"/>
                    </a:moveTo>
                    <a:cubicBezTo>
                      <a:pt x="715" y="146"/>
                      <a:pt x="715" y="147"/>
                      <a:pt x="714" y="149"/>
                    </a:cubicBezTo>
                    <a:cubicBezTo>
                      <a:pt x="763" y="168"/>
                      <a:pt x="812" y="189"/>
                      <a:pt x="860" y="211"/>
                    </a:cubicBezTo>
                    <a:cubicBezTo>
                      <a:pt x="861" y="210"/>
                      <a:pt x="862" y="209"/>
                      <a:pt x="863" y="208"/>
                    </a:cubicBezTo>
                    <a:cubicBezTo>
                      <a:pt x="814" y="185"/>
                      <a:pt x="764" y="164"/>
                      <a:pt x="715" y="145"/>
                    </a:cubicBezTo>
                    <a:moveTo>
                      <a:pt x="1018" y="119"/>
                    </a:moveTo>
                    <a:cubicBezTo>
                      <a:pt x="1007" y="141"/>
                      <a:pt x="996" y="163"/>
                      <a:pt x="984" y="186"/>
                    </a:cubicBezTo>
                    <a:cubicBezTo>
                      <a:pt x="984" y="186"/>
                      <a:pt x="984" y="186"/>
                      <a:pt x="984" y="186"/>
                    </a:cubicBezTo>
                    <a:cubicBezTo>
                      <a:pt x="984" y="187"/>
                      <a:pt x="983" y="188"/>
                      <a:pt x="983" y="189"/>
                    </a:cubicBezTo>
                    <a:cubicBezTo>
                      <a:pt x="983" y="189"/>
                      <a:pt x="983" y="189"/>
                      <a:pt x="983" y="189"/>
                    </a:cubicBezTo>
                    <a:cubicBezTo>
                      <a:pt x="975" y="203"/>
                      <a:pt x="968" y="218"/>
                      <a:pt x="960" y="233"/>
                    </a:cubicBezTo>
                    <a:cubicBezTo>
                      <a:pt x="957" y="238"/>
                      <a:pt x="955" y="244"/>
                      <a:pt x="952" y="250"/>
                    </a:cubicBezTo>
                    <a:cubicBezTo>
                      <a:pt x="931" y="239"/>
                      <a:pt x="909" y="229"/>
                      <a:pt x="888" y="219"/>
                    </a:cubicBezTo>
                    <a:cubicBezTo>
                      <a:pt x="888" y="220"/>
                      <a:pt x="888" y="221"/>
                      <a:pt x="887" y="222"/>
                    </a:cubicBezTo>
                    <a:cubicBezTo>
                      <a:pt x="909" y="233"/>
                      <a:pt x="931" y="244"/>
                      <a:pt x="953" y="255"/>
                    </a:cubicBezTo>
                    <a:cubicBezTo>
                      <a:pt x="957" y="248"/>
                      <a:pt x="960" y="241"/>
                      <a:pt x="964" y="235"/>
                    </a:cubicBezTo>
                    <a:cubicBezTo>
                      <a:pt x="971" y="220"/>
                      <a:pt x="979" y="205"/>
                      <a:pt x="986" y="190"/>
                    </a:cubicBezTo>
                    <a:cubicBezTo>
                      <a:pt x="987" y="189"/>
                      <a:pt x="987" y="188"/>
                      <a:pt x="988" y="187"/>
                    </a:cubicBezTo>
                    <a:cubicBezTo>
                      <a:pt x="999" y="166"/>
                      <a:pt x="1010" y="145"/>
                      <a:pt x="1020" y="124"/>
                    </a:cubicBezTo>
                    <a:cubicBezTo>
                      <a:pt x="1061" y="144"/>
                      <a:pt x="1102" y="165"/>
                      <a:pt x="1142" y="187"/>
                    </a:cubicBezTo>
                    <a:cubicBezTo>
                      <a:pt x="1143" y="187"/>
                      <a:pt x="1144" y="188"/>
                      <a:pt x="1145" y="188"/>
                    </a:cubicBezTo>
                    <a:cubicBezTo>
                      <a:pt x="1197" y="216"/>
                      <a:pt x="1248" y="246"/>
                      <a:pt x="1297" y="276"/>
                    </a:cubicBezTo>
                    <a:cubicBezTo>
                      <a:pt x="1297" y="276"/>
                      <a:pt x="1297" y="276"/>
                      <a:pt x="1297" y="276"/>
                    </a:cubicBezTo>
                    <a:cubicBezTo>
                      <a:pt x="1298" y="275"/>
                      <a:pt x="1298" y="274"/>
                      <a:pt x="1299" y="272"/>
                    </a:cubicBezTo>
                    <a:cubicBezTo>
                      <a:pt x="1249" y="242"/>
                      <a:pt x="1198" y="213"/>
                      <a:pt x="1147" y="185"/>
                    </a:cubicBezTo>
                    <a:cubicBezTo>
                      <a:pt x="1147" y="185"/>
                      <a:pt x="1147" y="185"/>
                      <a:pt x="1147" y="185"/>
                    </a:cubicBezTo>
                    <a:cubicBezTo>
                      <a:pt x="1146" y="185"/>
                      <a:pt x="1144" y="184"/>
                      <a:pt x="1143" y="183"/>
                    </a:cubicBezTo>
                    <a:cubicBezTo>
                      <a:pt x="1143" y="183"/>
                      <a:pt x="1143" y="183"/>
                      <a:pt x="1143" y="183"/>
                    </a:cubicBezTo>
                    <a:cubicBezTo>
                      <a:pt x="1102" y="161"/>
                      <a:pt x="1061" y="140"/>
                      <a:pt x="1018" y="119"/>
                    </a:cubicBezTo>
                    <a:moveTo>
                      <a:pt x="640" y="116"/>
                    </a:moveTo>
                    <a:cubicBezTo>
                      <a:pt x="639" y="117"/>
                      <a:pt x="639" y="119"/>
                      <a:pt x="638" y="120"/>
                    </a:cubicBezTo>
                    <a:cubicBezTo>
                      <a:pt x="655" y="126"/>
                      <a:pt x="671" y="132"/>
                      <a:pt x="688" y="138"/>
                    </a:cubicBezTo>
                    <a:cubicBezTo>
                      <a:pt x="688" y="137"/>
                      <a:pt x="689" y="136"/>
                      <a:pt x="690" y="135"/>
                    </a:cubicBezTo>
                    <a:cubicBezTo>
                      <a:pt x="673" y="129"/>
                      <a:pt x="657" y="122"/>
                      <a:pt x="640" y="116"/>
                    </a:cubicBezTo>
                    <a:moveTo>
                      <a:pt x="490" y="66"/>
                    </a:moveTo>
                    <a:cubicBezTo>
                      <a:pt x="489" y="67"/>
                      <a:pt x="489" y="68"/>
                      <a:pt x="488" y="69"/>
                    </a:cubicBezTo>
                    <a:cubicBezTo>
                      <a:pt x="536" y="84"/>
                      <a:pt x="585" y="100"/>
                      <a:pt x="635" y="118"/>
                    </a:cubicBezTo>
                    <a:cubicBezTo>
                      <a:pt x="635" y="118"/>
                      <a:pt x="635" y="118"/>
                      <a:pt x="635" y="118"/>
                    </a:cubicBezTo>
                    <a:cubicBezTo>
                      <a:pt x="635" y="117"/>
                      <a:pt x="636" y="116"/>
                      <a:pt x="637" y="115"/>
                    </a:cubicBezTo>
                    <a:cubicBezTo>
                      <a:pt x="587" y="97"/>
                      <a:pt x="538" y="81"/>
                      <a:pt x="490" y="66"/>
                    </a:cubicBezTo>
                    <a:moveTo>
                      <a:pt x="426" y="48"/>
                    </a:moveTo>
                    <a:cubicBezTo>
                      <a:pt x="426" y="49"/>
                      <a:pt x="425" y="50"/>
                      <a:pt x="425" y="51"/>
                    </a:cubicBezTo>
                    <a:cubicBezTo>
                      <a:pt x="445" y="57"/>
                      <a:pt x="465" y="62"/>
                      <a:pt x="485" y="68"/>
                    </a:cubicBezTo>
                    <a:cubicBezTo>
                      <a:pt x="485" y="68"/>
                      <a:pt x="485" y="68"/>
                      <a:pt x="485" y="68"/>
                    </a:cubicBezTo>
                    <a:cubicBezTo>
                      <a:pt x="485" y="67"/>
                      <a:pt x="486" y="66"/>
                      <a:pt x="487" y="65"/>
                    </a:cubicBezTo>
                    <a:cubicBezTo>
                      <a:pt x="466" y="59"/>
                      <a:pt x="446" y="53"/>
                      <a:pt x="426" y="48"/>
                    </a:cubicBezTo>
                    <a:moveTo>
                      <a:pt x="315" y="21"/>
                    </a:moveTo>
                    <a:cubicBezTo>
                      <a:pt x="315" y="23"/>
                      <a:pt x="315" y="24"/>
                      <a:pt x="314" y="25"/>
                    </a:cubicBezTo>
                    <a:cubicBezTo>
                      <a:pt x="349" y="32"/>
                      <a:pt x="385" y="41"/>
                      <a:pt x="422" y="50"/>
                    </a:cubicBezTo>
                    <a:cubicBezTo>
                      <a:pt x="422" y="50"/>
                      <a:pt x="422" y="50"/>
                      <a:pt x="422" y="50"/>
                    </a:cubicBezTo>
                    <a:cubicBezTo>
                      <a:pt x="422" y="49"/>
                      <a:pt x="423" y="48"/>
                      <a:pt x="423" y="47"/>
                    </a:cubicBezTo>
                    <a:cubicBezTo>
                      <a:pt x="386" y="37"/>
                      <a:pt x="350" y="29"/>
                      <a:pt x="315" y="21"/>
                    </a:cubicBezTo>
                    <a:moveTo>
                      <a:pt x="183" y="0"/>
                    </a:moveTo>
                    <a:cubicBezTo>
                      <a:pt x="172" y="22"/>
                      <a:pt x="162" y="44"/>
                      <a:pt x="152" y="67"/>
                    </a:cubicBezTo>
                    <a:cubicBezTo>
                      <a:pt x="117" y="63"/>
                      <a:pt x="85" y="61"/>
                      <a:pt x="55" y="61"/>
                    </a:cubicBezTo>
                    <a:cubicBezTo>
                      <a:pt x="36" y="61"/>
                      <a:pt x="18" y="62"/>
                      <a:pt x="1" y="64"/>
                    </a:cubicBezTo>
                    <a:cubicBezTo>
                      <a:pt x="1" y="64"/>
                      <a:pt x="1" y="64"/>
                      <a:pt x="1" y="64"/>
                    </a:cubicBezTo>
                    <a:cubicBezTo>
                      <a:pt x="1" y="65"/>
                      <a:pt x="1" y="65"/>
                      <a:pt x="0" y="66"/>
                    </a:cubicBezTo>
                    <a:cubicBezTo>
                      <a:pt x="0" y="67"/>
                      <a:pt x="0" y="67"/>
                      <a:pt x="0" y="67"/>
                    </a:cubicBezTo>
                    <a:cubicBezTo>
                      <a:pt x="16" y="65"/>
                      <a:pt x="33" y="65"/>
                      <a:pt x="51" y="65"/>
                    </a:cubicBezTo>
                    <a:cubicBezTo>
                      <a:pt x="82" y="65"/>
                      <a:pt x="116" y="67"/>
                      <a:pt x="153" y="71"/>
                    </a:cubicBezTo>
                    <a:cubicBezTo>
                      <a:pt x="163" y="48"/>
                      <a:pt x="173" y="26"/>
                      <a:pt x="184" y="4"/>
                    </a:cubicBezTo>
                    <a:cubicBezTo>
                      <a:pt x="211" y="7"/>
                      <a:pt x="240" y="11"/>
                      <a:pt x="271" y="16"/>
                    </a:cubicBezTo>
                    <a:cubicBezTo>
                      <a:pt x="271" y="16"/>
                      <a:pt x="271" y="16"/>
                      <a:pt x="271" y="16"/>
                    </a:cubicBezTo>
                    <a:cubicBezTo>
                      <a:pt x="271" y="16"/>
                      <a:pt x="271" y="15"/>
                      <a:pt x="272" y="15"/>
                    </a:cubicBezTo>
                    <a:cubicBezTo>
                      <a:pt x="272" y="15"/>
                      <a:pt x="272" y="14"/>
                      <a:pt x="272" y="14"/>
                    </a:cubicBezTo>
                    <a:cubicBezTo>
                      <a:pt x="241" y="7"/>
                      <a:pt x="211" y="3"/>
                      <a:pt x="18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9" name="Freeform 10"/>
              <p:cNvSpPr>
                <a:spLocks noEditPoints="1"/>
              </p:cNvSpPr>
              <p:nvPr/>
            </p:nvSpPr>
            <p:spPr bwMode="auto">
              <a:xfrm>
                <a:off x="118" y="623"/>
                <a:ext cx="770" cy="2006"/>
              </a:xfrm>
              <a:custGeom>
                <a:avLst/>
                <a:gdLst>
                  <a:gd name="T0" fmla="*/ 56 w 496"/>
                  <a:gd name="T1" fmla="*/ 1292 h 1292"/>
                  <a:gd name="T2" fmla="*/ 83 w 496"/>
                  <a:gd name="T3" fmla="*/ 1241 h 1292"/>
                  <a:gd name="T4" fmla="*/ 83 w 496"/>
                  <a:gd name="T5" fmla="*/ 1241 h 1292"/>
                  <a:gd name="T6" fmla="*/ 83 w 496"/>
                  <a:gd name="T7" fmla="*/ 1241 h 1292"/>
                  <a:gd name="T8" fmla="*/ 83 w 496"/>
                  <a:gd name="T9" fmla="*/ 1241 h 1292"/>
                  <a:gd name="T10" fmla="*/ 102 w 496"/>
                  <a:gd name="T11" fmla="*/ 1191 h 1292"/>
                  <a:gd name="T12" fmla="*/ 105 w 496"/>
                  <a:gd name="T13" fmla="*/ 1192 h 1292"/>
                  <a:gd name="T14" fmla="*/ 158 w 496"/>
                  <a:gd name="T15" fmla="*/ 1074 h 1292"/>
                  <a:gd name="T16" fmla="*/ 173 w 496"/>
                  <a:gd name="T17" fmla="*/ 1041 h 1292"/>
                  <a:gd name="T18" fmla="*/ 162 w 496"/>
                  <a:gd name="T19" fmla="*/ 1071 h 1292"/>
                  <a:gd name="T20" fmla="*/ 99 w 496"/>
                  <a:gd name="T21" fmla="*/ 1002 h 1292"/>
                  <a:gd name="T22" fmla="*/ 115 w 496"/>
                  <a:gd name="T23" fmla="*/ 701 h 1292"/>
                  <a:gd name="T24" fmla="*/ 87 w 496"/>
                  <a:gd name="T25" fmla="*/ 761 h 1292"/>
                  <a:gd name="T26" fmla="*/ 53 w 496"/>
                  <a:gd name="T27" fmla="*/ 838 h 1292"/>
                  <a:gd name="T28" fmla="*/ 0 w 496"/>
                  <a:gd name="T29" fmla="*/ 963 h 1292"/>
                  <a:gd name="T30" fmla="*/ 54 w 496"/>
                  <a:gd name="T31" fmla="*/ 983 h 1292"/>
                  <a:gd name="T32" fmla="*/ 54 w 496"/>
                  <a:gd name="T33" fmla="*/ 843 h 1292"/>
                  <a:gd name="T34" fmla="*/ 92 w 496"/>
                  <a:gd name="T35" fmla="*/ 759 h 1292"/>
                  <a:gd name="T36" fmla="*/ 76 w 496"/>
                  <a:gd name="T37" fmla="*/ 506 h 1292"/>
                  <a:gd name="T38" fmla="*/ 44 w 496"/>
                  <a:gd name="T39" fmla="*/ 569 h 1292"/>
                  <a:gd name="T40" fmla="*/ 1 w 496"/>
                  <a:gd name="T41" fmla="*/ 657 h 1292"/>
                  <a:gd name="T42" fmla="*/ 69 w 496"/>
                  <a:gd name="T43" fmla="*/ 678 h 1292"/>
                  <a:gd name="T44" fmla="*/ 47 w 496"/>
                  <a:gd name="T45" fmla="*/ 570 h 1292"/>
                  <a:gd name="T46" fmla="*/ 76 w 496"/>
                  <a:gd name="T47" fmla="*/ 506 h 1292"/>
                  <a:gd name="T48" fmla="*/ 81 w 496"/>
                  <a:gd name="T49" fmla="*/ 504 h 1292"/>
                  <a:gd name="T50" fmla="*/ 95 w 496"/>
                  <a:gd name="T51" fmla="*/ 472 h 1292"/>
                  <a:gd name="T52" fmla="*/ 95 w 496"/>
                  <a:gd name="T53" fmla="*/ 471 h 1292"/>
                  <a:gd name="T54" fmla="*/ 156 w 496"/>
                  <a:gd name="T55" fmla="*/ 366 h 1292"/>
                  <a:gd name="T56" fmla="*/ 154 w 496"/>
                  <a:gd name="T57" fmla="*/ 369 h 1292"/>
                  <a:gd name="T58" fmla="*/ 122 w 496"/>
                  <a:gd name="T59" fmla="*/ 428 h 1292"/>
                  <a:gd name="T60" fmla="*/ 257 w 496"/>
                  <a:gd name="T61" fmla="*/ 225 h 1292"/>
                  <a:gd name="T62" fmla="*/ 255 w 496"/>
                  <a:gd name="T63" fmla="*/ 222 h 1292"/>
                  <a:gd name="T64" fmla="*/ 271 w 496"/>
                  <a:gd name="T65" fmla="*/ 207 h 1292"/>
                  <a:gd name="T66" fmla="*/ 270 w 496"/>
                  <a:gd name="T67" fmla="*/ 203 h 1292"/>
                  <a:gd name="T68" fmla="*/ 337 w 496"/>
                  <a:gd name="T69" fmla="*/ 129 h 1292"/>
                  <a:gd name="T70" fmla="*/ 336 w 496"/>
                  <a:gd name="T71" fmla="*/ 126 h 1292"/>
                  <a:gd name="T72" fmla="*/ 364 w 496"/>
                  <a:gd name="T73" fmla="*/ 101 h 1292"/>
                  <a:gd name="T74" fmla="*/ 420 w 496"/>
                  <a:gd name="T75" fmla="*/ 48 h 1292"/>
                  <a:gd name="T76" fmla="*/ 375 w 496"/>
                  <a:gd name="T77" fmla="*/ 87 h 1292"/>
                  <a:gd name="T78" fmla="*/ 375 w 496"/>
                  <a:gd name="T79" fmla="*/ 87 h 1292"/>
                  <a:gd name="T80" fmla="*/ 375 w 496"/>
                  <a:gd name="T81" fmla="*/ 87 h 1292"/>
                  <a:gd name="T82" fmla="*/ 423 w 496"/>
                  <a:gd name="T83" fmla="*/ 49 h 1292"/>
                  <a:gd name="T84" fmla="*/ 460 w 496"/>
                  <a:gd name="T85" fmla="*/ 19 h 1292"/>
                  <a:gd name="T86" fmla="*/ 424 w 496"/>
                  <a:gd name="T87" fmla="*/ 48 h 1292"/>
                  <a:gd name="T88" fmla="*/ 462 w 496"/>
                  <a:gd name="T89" fmla="*/ 20 h 1292"/>
                  <a:gd name="T90" fmla="*/ 462 w 496"/>
                  <a:gd name="T91" fmla="*/ 18 h 1292"/>
                  <a:gd name="T92" fmla="*/ 464 w 496"/>
                  <a:gd name="T93" fmla="*/ 19 h 1292"/>
                  <a:gd name="T94" fmla="*/ 494 w 496"/>
                  <a:gd name="T95" fmla="*/ 0 h 1292"/>
                  <a:gd name="T96" fmla="*/ 491 w 496"/>
                  <a:gd name="T97" fmla="*/ 1 h 1292"/>
                  <a:gd name="T98" fmla="*/ 496 w 496"/>
                  <a:gd name="T99" fmla="*/ 0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6" h="1292">
                    <a:moveTo>
                      <a:pt x="80" y="1239"/>
                    </a:moveTo>
                    <a:cubicBezTo>
                      <a:pt x="72" y="1257"/>
                      <a:pt x="64" y="1274"/>
                      <a:pt x="56" y="1292"/>
                    </a:cubicBezTo>
                    <a:cubicBezTo>
                      <a:pt x="56" y="1292"/>
                      <a:pt x="56" y="1292"/>
                      <a:pt x="56" y="1292"/>
                    </a:cubicBezTo>
                    <a:cubicBezTo>
                      <a:pt x="57" y="1292"/>
                      <a:pt x="58" y="1292"/>
                      <a:pt x="59" y="1292"/>
                    </a:cubicBezTo>
                    <a:cubicBezTo>
                      <a:pt x="67" y="1275"/>
                      <a:pt x="75" y="1258"/>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2" y="1240"/>
                      <a:pt x="81" y="1240"/>
                      <a:pt x="80" y="1239"/>
                    </a:cubicBezTo>
                    <a:moveTo>
                      <a:pt x="158" y="1074"/>
                    </a:moveTo>
                    <a:cubicBezTo>
                      <a:pt x="139" y="1113"/>
                      <a:pt x="120" y="1152"/>
                      <a:pt x="102" y="1191"/>
                    </a:cubicBezTo>
                    <a:cubicBezTo>
                      <a:pt x="102" y="1191"/>
                      <a:pt x="102" y="1191"/>
                      <a:pt x="102" y="1191"/>
                    </a:cubicBezTo>
                    <a:cubicBezTo>
                      <a:pt x="103" y="1191"/>
                      <a:pt x="104" y="1191"/>
                      <a:pt x="105" y="1192"/>
                    </a:cubicBezTo>
                    <a:cubicBezTo>
                      <a:pt x="105" y="1192"/>
                      <a:pt x="105" y="1192"/>
                      <a:pt x="105" y="1192"/>
                    </a:cubicBezTo>
                    <a:cubicBezTo>
                      <a:pt x="105" y="1192"/>
                      <a:pt x="105" y="1192"/>
                      <a:pt x="105" y="1192"/>
                    </a:cubicBezTo>
                    <a:cubicBezTo>
                      <a:pt x="124" y="1153"/>
                      <a:pt x="142" y="1114"/>
                      <a:pt x="161" y="1075"/>
                    </a:cubicBezTo>
                    <a:cubicBezTo>
                      <a:pt x="160" y="1075"/>
                      <a:pt x="159" y="1074"/>
                      <a:pt x="158" y="1074"/>
                    </a:cubicBezTo>
                    <a:moveTo>
                      <a:pt x="99" y="1002"/>
                    </a:moveTo>
                    <a:cubicBezTo>
                      <a:pt x="99" y="1003"/>
                      <a:pt x="98" y="1004"/>
                      <a:pt x="98" y="1006"/>
                    </a:cubicBezTo>
                    <a:cubicBezTo>
                      <a:pt x="123" y="1017"/>
                      <a:pt x="148" y="1029"/>
                      <a:pt x="173" y="1041"/>
                    </a:cubicBezTo>
                    <a:cubicBezTo>
                      <a:pt x="169" y="1050"/>
                      <a:pt x="164" y="1060"/>
                      <a:pt x="159" y="1070"/>
                    </a:cubicBezTo>
                    <a:cubicBezTo>
                      <a:pt x="160" y="1070"/>
                      <a:pt x="161" y="1071"/>
                      <a:pt x="162" y="1071"/>
                    </a:cubicBezTo>
                    <a:cubicBezTo>
                      <a:pt x="162" y="1071"/>
                      <a:pt x="162" y="1071"/>
                      <a:pt x="162" y="1071"/>
                    </a:cubicBezTo>
                    <a:cubicBezTo>
                      <a:pt x="162" y="1071"/>
                      <a:pt x="162" y="1071"/>
                      <a:pt x="162" y="1071"/>
                    </a:cubicBezTo>
                    <a:cubicBezTo>
                      <a:pt x="168" y="1061"/>
                      <a:pt x="173" y="1050"/>
                      <a:pt x="178" y="1039"/>
                    </a:cubicBezTo>
                    <a:cubicBezTo>
                      <a:pt x="152" y="1026"/>
                      <a:pt x="125" y="1014"/>
                      <a:pt x="99" y="1002"/>
                    </a:cubicBezTo>
                    <a:moveTo>
                      <a:pt x="72" y="679"/>
                    </a:moveTo>
                    <a:cubicBezTo>
                      <a:pt x="72" y="681"/>
                      <a:pt x="71" y="682"/>
                      <a:pt x="71" y="683"/>
                    </a:cubicBezTo>
                    <a:cubicBezTo>
                      <a:pt x="85" y="689"/>
                      <a:pt x="100" y="695"/>
                      <a:pt x="115" y="701"/>
                    </a:cubicBezTo>
                    <a:cubicBezTo>
                      <a:pt x="106" y="719"/>
                      <a:pt x="97" y="738"/>
                      <a:pt x="88" y="757"/>
                    </a:cubicBezTo>
                    <a:cubicBezTo>
                      <a:pt x="88" y="757"/>
                      <a:pt x="88" y="757"/>
                      <a:pt x="88" y="757"/>
                    </a:cubicBezTo>
                    <a:cubicBezTo>
                      <a:pt x="88" y="759"/>
                      <a:pt x="87" y="760"/>
                      <a:pt x="87" y="761"/>
                    </a:cubicBezTo>
                    <a:cubicBezTo>
                      <a:pt x="87" y="761"/>
                      <a:pt x="87" y="761"/>
                      <a:pt x="87" y="761"/>
                    </a:cubicBezTo>
                    <a:cubicBezTo>
                      <a:pt x="75" y="786"/>
                      <a:pt x="64" y="812"/>
                      <a:pt x="53" y="838"/>
                    </a:cubicBezTo>
                    <a:cubicBezTo>
                      <a:pt x="53" y="838"/>
                      <a:pt x="53" y="838"/>
                      <a:pt x="53" y="838"/>
                    </a:cubicBezTo>
                    <a:cubicBezTo>
                      <a:pt x="52" y="839"/>
                      <a:pt x="52" y="840"/>
                      <a:pt x="51" y="841"/>
                    </a:cubicBezTo>
                    <a:cubicBezTo>
                      <a:pt x="51" y="841"/>
                      <a:pt x="51" y="841"/>
                      <a:pt x="51" y="841"/>
                    </a:cubicBezTo>
                    <a:cubicBezTo>
                      <a:pt x="34" y="882"/>
                      <a:pt x="17" y="923"/>
                      <a:pt x="0" y="963"/>
                    </a:cubicBezTo>
                    <a:cubicBezTo>
                      <a:pt x="18" y="971"/>
                      <a:pt x="35" y="978"/>
                      <a:pt x="52" y="985"/>
                    </a:cubicBezTo>
                    <a:cubicBezTo>
                      <a:pt x="52" y="985"/>
                      <a:pt x="52" y="985"/>
                      <a:pt x="52" y="985"/>
                    </a:cubicBezTo>
                    <a:cubicBezTo>
                      <a:pt x="53" y="984"/>
                      <a:pt x="53" y="984"/>
                      <a:pt x="54" y="983"/>
                    </a:cubicBezTo>
                    <a:cubicBezTo>
                      <a:pt x="54" y="983"/>
                      <a:pt x="54" y="982"/>
                      <a:pt x="54" y="982"/>
                    </a:cubicBezTo>
                    <a:cubicBezTo>
                      <a:pt x="38" y="975"/>
                      <a:pt x="21" y="968"/>
                      <a:pt x="5" y="961"/>
                    </a:cubicBezTo>
                    <a:cubicBezTo>
                      <a:pt x="21" y="922"/>
                      <a:pt x="37" y="882"/>
                      <a:pt x="54" y="843"/>
                    </a:cubicBezTo>
                    <a:cubicBezTo>
                      <a:pt x="55" y="842"/>
                      <a:pt x="55" y="840"/>
                      <a:pt x="56" y="839"/>
                    </a:cubicBezTo>
                    <a:cubicBezTo>
                      <a:pt x="67" y="813"/>
                      <a:pt x="79" y="788"/>
                      <a:pt x="90" y="762"/>
                    </a:cubicBezTo>
                    <a:cubicBezTo>
                      <a:pt x="91" y="761"/>
                      <a:pt x="91" y="760"/>
                      <a:pt x="92" y="759"/>
                    </a:cubicBezTo>
                    <a:cubicBezTo>
                      <a:pt x="101" y="739"/>
                      <a:pt x="110" y="719"/>
                      <a:pt x="120" y="699"/>
                    </a:cubicBezTo>
                    <a:cubicBezTo>
                      <a:pt x="104" y="692"/>
                      <a:pt x="88" y="686"/>
                      <a:pt x="72" y="679"/>
                    </a:cubicBezTo>
                    <a:moveTo>
                      <a:pt x="76" y="506"/>
                    </a:moveTo>
                    <a:cubicBezTo>
                      <a:pt x="68" y="521"/>
                      <a:pt x="60" y="536"/>
                      <a:pt x="52" y="552"/>
                    </a:cubicBezTo>
                    <a:cubicBezTo>
                      <a:pt x="49" y="558"/>
                      <a:pt x="46" y="563"/>
                      <a:pt x="44" y="569"/>
                    </a:cubicBezTo>
                    <a:cubicBezTo>
                      <a:pt x="44" y="569"/>
                      <a:pt x="44" y="569"/>
                      <a:pt x="44" y="569"/>
                    </a:cubicBezTo>
                    <a:cubicBezTo>
                      <a:pt x="43" y="570"/>
                      <a:pt x="42" y="571"/>
                      <a:pt x="42" y="572"/>
                    </a:cubicBezTo>
                    <a:cubicBezTo>
                      <a:pt x="42" y="572"/>
                      <a:pt x="42" y="572"/>
                      <a:pt x="42" y="572"/>
                    </a:cubicBezTo>
                    <a:cubicBezTo>
                      <a:pt x="28" y="600"/>
                      <a:pt x="15" y="628"/>
                      <a:pt x="1" y="657"/>
                    </a:cubicBezTo>
                    <a:cubicBezTo>
                      <a:pt x="23" y="665"/>
                      <a:pt x="45" y="673"/>
                      <a:pt x="67" y="682"/>
                    </a:cubicBezTo>
                    <a:cubicBezTo>
                      <a:pt x="67" y="682"/>
                      <a:pt x="67" y="682"/>
                      <a:pt x="67" y="682"/>
                    </a:cubicBezTo>
                    <a:cubicBezTo>
                      <a:pt x="68" y="680"/>
                      <a:pt x="68" y="679"/>
                      <a:pt x="69" y="678"/>
                    </a:cubicBezTo>
                    <a:cubicBezTo>
                      <a:pt x="48" y="670"/>
                      <a:pt x="27" y="662"/>
                      <a:pt x="6" y="654"/>
                    </a:cubicBezTo>
                    <a:cubicBezTo>
                      <a:pt x="19" y="627"/>
                      <a:pt x="32" y="600"/>
                      <a:pt x="45" y="574"/>
                    </a:cubicBezTo>
                    <a:cubicBezTo>
                      <a:pt x="46" y="573"/>
                      <a:pt x="46" y="571"/>
                      <a:pt x="47" y="570"/>
                    </a:cubicBezTo>
                    <a:cubicBezTo>
                      <a:pt x="50" y="565"/>
                      <a:pt x="53" y="559"/>
                      <a:pt x="55" y="553"/>
                    </a:cubicBezTo>
                    <a:cubicBezTo>
                      <a:pt x="63" y="538"/>
                      <a:pt x="71" y="522"/>
                      <a:pt x="79" y="507"/>
                    </a:cubicBezTo>
                    <a:cubicBezTo>
                      <a:pt x="78" y="507"/>
                      <a:pt x="77" y="506"/>
                      <a:pt x="76" y="506"/>
                    </a:cubicBezTo>
                    <a:moveTo>
                      <a:pt x="95" y="471"/>
                    </a:moveTo>
                    <a:cubicBezTo>
                      <a:pt x="89" y="482"/>
                      <a:pt x="83" y="492"/>
                      <a:pt x="78" y="503"/>
                    </a:cubicBezTo>
                    <a:cubicBezTo>
                      <a:pt x="79" y="503"/>
                      <a:pt x="80" y="503"/>
                      <a:pt x="81" y="504"/>
                    </a:cubicBezTo>
                    <a:cubicBezTo>
                      <a:pt x="81" y="504"/>
                      <a:pt x="81" y="504"/>
                      <a:pt x="81" y="504"/>
                    </a:cubicBezTo>
                    <a:cubicBezTo>
                      <a:pt x="87" y="493"/>
                      <a:pt x="93" y="483"/>
                      <a:pt x="98" y="472"/>
                    </a:cubicBezTo>
                    <a:cubicBezTo>
                      <a:pt x="97" y="472"/>
                      <a:pt x="96" y="472"/>
                      <a:pt x="95" y="472"/>
                    </a:cubicBezTo>
                    <a:cubicBezTo>
                      <a:pt x="95" y="472"/>
                      <a:pt x="95" y="472"/>
                      <a:pt x="95" y="472"/>
                    </a:cubicBezTo>
                    <a:cubicBezTo>
                      <a:pt x="95" y="472"/>
                      <a:pt x="95" y="471"/>
                      <a:pt x="95" y="471"/>
                    </a:cubicBezTo>
                    <a:cubicBezTo>
                      <a:pt x="95" y="471"/>
                      <a:pt x="95" y="471"/>
                      <a:pt x="95" y="471"/>
                    </a:cubicBezTo>
                    <a:moveTo>
                      <a:pt x="254" y="224"/>
                    </a:moveTo>
                    <a:cubicBezTo>
                      <a:pt x="221" y="267"/>
                      <a:pt x="188" y="315"/>
                      <a:pt x="156" y="366"/>
                    </a:cubicBezTo>
                    <a:cubicBezTo>
                      <a:pt x="156" y="366"/>
                      <a:pt x="156" y="366"/>
                      <a:pt x="156" y="366"/>
                    </a:cubicBezTo>
                    <a:cubicBezTo>
                      <a:pt x="156" y="366"/>
                      <a:pt x="156" y="366"/>
                      <a:pt x="156" y="366"/>
                    </a:cubicBezTo>
                    <a:cubicBezTo>
                      <a:pt x="156" y="367"/>
                      <a:pt x="155" y="368"/>
                      <a:pt x="154" y="369"/>
                    </a:cubicBezTo>
                    <a:cubicBezTo>
                      <a:pt x="154" y="369"/>
                      <a:pt x="154" y="369"/>
                      <a:pt x="154" y="369"/>
                    </a:cubicBezTo>
                    <a:cubicBezTo>
                      <a:pt x="154" y="369"/>
                      <a:pt x="154" y="369"/>
                      <a:pt x="154" y="369"/>
                    </a:cubicBezTo>
                    <a:cubicBezTo>
                      <a:pt x="143" y="388"/>
                      <a:pt x="131" y="407"/>
                      <a:pt x="120" y="427"/>
                    </a:cubicBezTo>
                    <a:cubicBezTo>
                      <a:pt x="121" y="427"/>
                      <a:pt x="122" y="428"/>
                      <a:pt x="122" y="428"/>
                    </a:cubicBezTo>
                    <a:cubicBezTo>
                      <a:pt x="135" y="409"/>
                      <a:pt x="146" y="389"/>
                      <a:pt x="158" y="370"/>
                    </a:cubicBezTo>
                    <a:cubicBezTo>
                      <a:pt x="158" y="370"/>
                      <a:pt x="159" y="369"/>
                      <a:pt x="159" y="368"/>
                    </a:cubicBezTo>
                    <a:cubicBezTo>
                      <a:pt x="192" y="316"/>
                      <a:pt x="224" y="268"/>
                      <a:pt x="257" y="225"/>
                    </a:cubicBezTo>
                    <a:cubicBezTo>
                      <a:pt x="256" y="225"/>
                      <a:pt x="255" y="225"/>
                      <a:pt x="254" y="224"/>
                    </a:cubicBezTo>
                    <a:moveTo>
                      <a:pt x="268" y="205"/>
                    </a:moveTo>
                    <a:cubicBezTo>
                      <a:pt x="264" y="211"/>
                      <a:pt x="260" y="216"/>
                      <a:pt x="255" y="222"/>
                    </a:cubicBezTo>
                    <a:cubicBezTo>
                      <a:pt x="256" y="222"/>
                      <a:pt x="257" y="223"/>
                      <a:pt x="258" y="223"/>
                    </a:cubicBezTo>
                    <a:cubicBezTo>
                      <a:pt x="258" y="223"/>
                      <a:pt x="258" y="223"/>
                      <a:pt x="258" y="223"/>
                    </a:cubicBezTo>
                    <a:cubicBezTo>
                      <a:pt x="263" y="217"/>
                      <a:pt x="267" y="212"/>
                      <a:pt x="271" y="207"/>
                    </a:cubicBezTo>
                    <a:cubicBezTo>
                      <a:pt x="270" y="206"/>
                      <a:pt x="269" y="206"/>
                      <a:pt x="268" y="205"/>
                    </a:cubicBezTo>
                    <a:moveTo>
                      <a:pt x="334" y="128"/>
                    </a:moveTo>
                    <a:cubicBezTo>
                      <a:pt x="313" y="151"/>
                      <a:pt x="291" y="176"/>
                      <a:pt x="270" y="203"/>
                    </a:cubicBezTo>
                    <a:cubicBezTo>
                      <a:pt x="271" y="203"/>
                      <a:pt x="272" y="204"/>
                      <a:pt x="273" y="204"/>
                    </a:cubicBezTo>
                    <a:cubicBezTo>
                      <a:pt x="273" y="204"/>
                      <a:pt x="273" y="204"/>
                      <a:pt x="273" y="204"/>
                    </a:cubicBezTo>
                    <a:cubicBezTo>
                      <a:pt x="294" y="177"/>
                      <a:pt x="316" y="152"/>
                      <a:pt x="337" y="129"/>
                    </a:cubicBezTo>
                    <a:cubicBezTo>
                      <a:pt x="336" y="129"/>
                      <a:pt x="335" y="129"/>
                      <a:pt x="334" y="128"/>
                    </a:cubicBezTo>
                    <a:moveTo>
                      <a:pt x="361" y="101"/>
                    </a:moveTo>
                    <a:cubicBezTo>
                      <a:pt x="353" y="109"/>
                      <a:pt x="344" y="117"/>
                      <a:pt x="336" y="126"/>
                    </a:cubicBezTo>
                    <a:cubicBezTo>
                      <a:pt x="337" y="127"/>
                      <a:pt x="338" y="127"/>
                      <a:pt x="339" y="127"/>
                    </a:cubicBezTo>
                    <a:cubicBezTo>
                      <a:pt x="339" y="127"/>
                      <a:pt x="339" y="127"/>
                      <a:pt x="339" y="127"/>
                    </a:cubicBezTo>
                    <a:cubicBezTo>
                      <a:pt x="347" y="118"/>
                      <a:pt x="356" y="110"/>
                      <a:pt x="364" y="101"/>
                    </a:cubicBezTo>
                    <a:cubicBezTo>
                      <a:pt x="363" y="101"/>
                      <a:pt x="362" y="101"/>
                      <a:pt x="361" y="101"/>
                    </a:cubicBezTo>
                    <a:moveTo>
                      <a:pt x="420" y="48"/>
                    </a:moveTo>
                    <a:cubicBezTo>
                      <a:pt x="420" y="48"/>
                      <a:pt x="420" y="48"/>
                      <a:pt x="420" y="48"/>
                    </a:cubicBezTo>
                    <a:cubicBezTo>
                      <a:pt x="405" y="60"/>
                      <a:pt x="390" y="73"/>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6" y="88"/>
                      <a:pt x="377" y="88"/>
                      <a:pt x="378" y="88"/>
                    </a:cubicBezTo>
                    <a:cubicBezTo>
                      <a:pt x="393" y="74"/>
                      <a:pt x="408" y="61"/>
                      <a:pt x="423" y="49"/>
                    </a:cubicBezTo>
                    <a:cubicBezTo>
                      <a:pt x="423" y="49"/>
                      <a:pt x="423" y="49"/>
                      <a:pt x="423" y="49"/>
                    </a:cubicBezTo>
                    <a:cubicBezTo>
                      <a:pt x="422" y="49"/>
                      <a:pt x="421" y="49"/>
                      <a:pt x="420" y="48"/>
                    </a:cubicBezTo>
                    <a:moveTo>
                      <a:pt x="460" y="19"/>
                    </a:moveTo>
                    <a:cubicBezTo>
                      <a:pt x="457" y="21"/>
                      <a:pt x="454" y="24"/>
                      <a:pt x="451" y="26"/>
                    </a:cubicBezTo>
                    <a:cubicBezTo>
                      <a:pt x="441" y="32"/>
                      <a:pt x="432" y="39"/>
                      <a:pt x="422" y="47"/>
                    </a:cubicBezTo>
                    <a:cubicBezTo>
                      <a:pt x="423" y="47"/>
                      <a:pt x="424" y="47"/>
                      <a:pt x="424" y="48"/>
                    </a:cubicBezTo>
                    <a:cubicBezTo>
                      <a:pt x="424" y="48"/>
                      <a:pt x="424" y="48"/>
                      <a:pt x="424" y="48"/>
                    </a:cubicBezTo>
                    <a:cubicBezTo>
                      <a:pt x="434" y="40"/>
                      <a:pt x="444" y="33"/>
                      <a:pt x="453" y="27"/>
                    </a:cubicBezTo>
                    <a:cubicBezTo>
                      <a:pt x="456" y="24"/>
                      <a:pt x="459" y="22"/>
                      <a:pt x="462" y="20"/>
                    </a:cubicBezTo>
                    <a:cubicBezTo>
                      <a:pt x="462" y="20"/>
                      <a:pt x="461" y="20"/>
                      <a:pt x="460" y="19"/>
                    </a:cubicBezTo>
                    <a:moveTo>
                      <a:pt x="489" y="2"/>
                    </a:moveTo>
                    <a:cubicBezTo>
                      <a:pt x="480" y="7"/>
                      <a:pt x="471" y="12"/>
                      <a:pt x="462" y="18"/>
                    </a:cubicBezTo>
                    <a:cubicBezTo>
                      <a:pt x="463" y="19"/>
                      <a:pt x="463" y="19"/>
                      <a:pt x="464" y="19"/>
                    </a:cubicBezTo>
                    <a:cubicBezTo>
                      <a:pt x="464" y="19"/>
                      <a:pt x="464" y="19"/>
                      <a:pt x="464" y="19"/>
                    </a:cubicBezTo>
                    <a:cubicBezTo>
                      <a:pt x="464" y="19"/>
                      <a:pt x="464" y="19"/>
                      <a:pt x="464" y="19"/>
                    </a:cubicBezTo>
                    <a:cubicBezTo>
                      <a:pt x="473" y="13"/>
                      <a:pt x="483" y="8"/>
                      <a:pt x="492" y="3"/>
                    </a:cubicBezTo>
                    <a:cubicBezTo>
                      <a:pt x="491" y="3"/>
                      <a:pt x="490" y="2"/>
                      <a:pt x="489" y="2"/>
                    </a:cubicBezTo>
                    <a:moveTo>
                      <a:pt x="494" y="0"/>
                    </a:moveTo>
                    <a:cubicBezTo>
                      <a:pt x="493" y="0"/>
                      <a:pt x="492" y="1"/>
                      <a:pt x="491" y="1"/>
                    </a:cubicBezTo>
                    <a:cubicBezTo>
                      <a:pt x="491" y="1"/>
                      <a:pt x="491" y="1"/>
                      <a:pt x="491" y="1"/>
                    </a:cubicBezTo>
                    <a:cubicBezTo>
                      <a:pt x="491" y="1"/>
                      <a:pt x="491" y="1"/>
                      <a:pt x="491" y="1"/>
                    </a:cubicBezTo>
                    <a:cubicBezTo>
                      <a:pt x="492" y="1"/>
                      <a:pt x="493" y="2"/>
                      <a:pt x="493" y="2"/>
                    </a:cubicBezTo>
                    <a:cubicBezTo>
                      <a:pt x="493" y="2"/>
                      <a:pt x="493" y="2"/>
                      <a:pt x="493" y="2"/>
                    </a:cubicBezTo>
                    <a:cubicBezTo>
                      <a:pt x="494" y="1"/>
                      <a:pt x="495" y="1"/>
                      <a:pt x="496" y="0"/>
                    </a:cubicBezTo>
                    <a:cubicBezTo>
                      <a:pt x="495" y="0"/>
                      <a:pt x="495" y="0"/>
                      <a:pt x="49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0" name="Freeform 11"/>
              <p:cNvSpPr>
                <a:spLocks noEditPoints="1"/>
              </p:cNvSpPr>
              <p:nvPr/>
            </p:nvSpPr>
            <p:spPr bwMode="auto">
              <a:xfrm>
                <a:off x="-89" y="727"/>
                <a:ext cx="1230" cy="1774"/>
              </a:xfrm>
              <a:custGeom>
                <a:avLst/>
                <a:gdLst>
                  <a:gd name="T0" fmla="*/ 20 w 792"/>
                  <a:gd name="T1" fmla="*/ 1075 h 1143"/>
                  <a:gd name="T2" fmla="*/ 0 w 792"/>
                  <a:gd name="T3" fmla="*/ 1141 h 1143"/>
                  <a:gd name="T4" fmla="*/ 0 w 792"/>
                  <a:gd name="T5" fmla="*/ 1141 h 1143"/>
                  <a:gd name="T6" fmla="*/ 2 w 792"/>
                  <a:gd name="T7" fmla="*/ 1143 h 1143"/>
                  <a:gd name="T8" fmla="*/ 20 w 792"/>
                  <a:gd name="T9" fmla="*/ 1075 h 1143"/>
                  <a:gd name="T10" fmla="*/ 29 w 792"/>
                  <a:gd name="T11" fmla="*/ 1047 h 1143"/>
                  <a:gd name="T12" fmla="*/ 29 w 792"/>
                  <a:gd name="T13" fmla="*/ 1047 h 1143"/>
                  <a:gd name="T14" fmla="*/ 29 w 792"/>
                  <a:gd name="T15" fmla="*/ 1047 h 1143"/>
                  <a:gd name="T16" fmla="*/ 32 w 792"/>
                  <a:gd name="T17" fmla="*/ 1048 h 1143"/>
                  <a:gd name="T18" fmla="*/ 132 w 792"/>
                  <a:gd name="T19" fmla="*/ 770 h 1143"/>
                  <a:gd name="T20" fmla="*/ 202 w 792"/>
                  <a:gd name="T21" fmla="*/ 611 h 1143"/>
                  <a:gd name="T22" fmla="*/ 200 w 792"/>
                  <a:gd name="T23" fmla="*/ 615 h 1143"/>
                  <a:gd name="T24" fmla="*/ 173 w 792"/>
                  <a:gd name="T25" fmla="*/ 675 h 1143"/>
                  <a:gd name="T26" fmla="*/ 145 w 792"/>
                  <a:gd name="T27" fmla="*/ 743 h 1143"/>
                  <a:gd name="T28" fmla="*/ 177 w 792"/>
                  <a:gd name="T29" fmla="*/ 673 h 1143"/>
                  <a:gd name="T30" fmla="*/ 237 w 792"/>
                  <a:gd name="T31" fmla="*/ 546 h 1143"/>
                  <a:gd name="T32" fmla="*/ 234 w 792"/>
                  <a:gd name="T33" fmla="*/ 545 h 1143"/>
                  <a:gd name="T34" fmla="*/ 247 w 792"/>
                  <a:gd name="T35" fmla="*/ 519 h 1143"/>
                  <a:gd name="T36" fmla="*/ 255 w 792"/>
                  <a:gd name="T37" fmla="*/ 511 h 1143"/>
                  <a:gd name="T38" fmla="*/ 624 w 792"/>
                  <a:gd name="T39" fmla="*/ 249 h 1143"/>
                  <a:gd name="T40" fmla="*/ 625 w 792"/>
                  <a:gd name="T41" fmla="*/ 253 h 1143"/>
                  <a:gd name="T42" fmla="*/ 572 w 792"/>
                  <a:gd name="T43" fmla="*/ 244 h 1143"/>
                  <a:gd name="T44" fmla="*/ 624 w 792"/>
                  <a:gd name="T45" fmla="*/ 256 h 1143"/>
                  <a:gd name="T46" fmla="*/ 621 w 792"/>
                  <a:gd name="T47" fmla="*/ 254 h 1143"/>
                  <a:gd name="T48" fmla="*/ 531 w 792"/>
                  <a:gd name="T49" fmla="*/ 226 h 1143"/>
                  <a:gd name="T50" fmla="*/ 567 w 792"/>
                  <a:gd name="T51" fmla="*/ 245 h 1143"/>
                  <a:gd name="T52" fmla="*/ 441 w 792"/>
                  <a:gd name="T53" fmla="*/ 189 h 1143"/>
                  <a:gd name="T54" fmla="*/ 352 w 792"/>
                  <a:gd name="T55" fmla="*/ 327 h 1143"/>
                  <a:gd name="T56" fmla="*/ 308 w 792"/>
                  <a:gd name="T57" fmla="*/ 404 h 1143"/>
                  <a:gd name="T58" fmla="*/ 277 w 792"/>
                  <a:gd name="T59" fmla="*/ 461 h 1143"/>
                  <a:gd name="T60" fmla="*/ 309 w 792"/>
                  <a:gd name="T61" fmla="*/ 408 h 1143"/>
                  <a:gd name="T62" fmla="*/ 357 w 792"/>
                  <a:gd name="T63" fmla="*/ 325 h 1143"/>
                  <a:gd name="T64" fmla="*/ 515 w 792"/>
                  <a:gd name="T65" fmla="*/ 222 h 1143"/>
                  <a:gd name="T66" fmla="*/ 527 w 792"/>
                  <a:gd name="T67" fmla="*/ 227 h 1143"/>
                  <a:gd name="T68" fmla="*/ 520 w 792"/>
                  <a:gd name="T69" fmla="*/ 221 h 1143"/>
                  <a:gd name="T70" fmla="*/ 517 w 792"/>
                  <a:gd name="T71" fmla="*/ 220 h 1143"/>
                  <a:gd name="T72" fmla="*/ 646 w 792"/>
                  <a:gd name="T73" fmla="*/ 211 h 1143"/>
                  <a:gd name="T74" fmla="*/ 702 w 792"/>
                  <a:gd name="T75" fmla="*/ 122 h 1143"/>
                  <a:gd name="T76" fmla="*/ 706 w 792"/>
                  <a:gd name="T77" fmla="*/ 122 h 1143"/>
                  <a:gd name="T78" fmla="*/ 707 w 792"/>
                  <a:gd name="T79" fmla="*/ 115 h 1143"/>
                  <a:gd name="T80" fmla="*/ 711 w 792"/>
                  <a:gd name="T81" fmla="*/ 114 h 1143"/>
                  <a:gd name="T82" fmla="*/ 744 w 792"/>
                  <a:gd name="T83" fmla="*/ 60 h 1143"/>
                  <a:gd name="T84" fmla="*/ 763 w 792"/>
                  <a:gd name="T85" fmla="*/ 33 h 1143"/>
                  <a:gd name="T86" fmla="*/ 747 w 792"/>
                  <a:gd name="T87" fmla="*/ 60 h 1143"/>
                  <a:gd name="T88" fmla="*/ 787 w 792"/>
                  <a:gd name="T89" fmla="*/ 3 h 1143"/>
                  <a:gd name="T90" fmla="*/ 791 w 792"/>
                  <a:gd name="T91" fmla="*/ 2 h 1143"/>
                  <a:gd name="T92" fmla="*/ 791 w 792"/>
                  <a:gd name="T93" fmla="*/ 1 h 1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143">
                    <a:moveTo>
                      <a:pt x="20" y="1075"/>
                    </a:moveTo>
                    <a:cubicBezTo>
                      <a:pt x="20" y="1075"/>
                      <a:pt x="20" y="1075"/>
                      <a:pt x="20" y="1075"/>
                    </a:cubicBezTo>
                    <a:cubicBezTo>
                      <a:pt x="20" y="1075"/>
                      <a:pt x="20" y="1075"/>
                      <a:pt x="20" y="1075"/>
                    </a:cubicBezTo>
                    <a:cubicBezTo>
                      <a:pt x="20" y="1075"/>
                      <a:pt x="20" y="1075"/>
                      <a:pt x="20" y="1075"/>
                    </a:cubicBezTo>
                    <a:cubicBezTo>
                      <a:pt x="20" y="1075"/>
                      <a:pt x="20" y="1075"/>
                      <a:pt x="20" y="1075"/>
                    </a:cubicBezTo>
                    <a:cubicBezTo>
                      <a:pt x="13" y="1097"/>
                      <a:pt x="6" y="1119"/>
                      <a:pt x="0" y="1141"/>
                    </a:cubicBezTo>
                    <a:cubicBezTo>
                      <a:pt x="0" y="1141"/>
                      <a:pt x="0" y="1141"/>
                      <a:pt x="0" y="1141"/>
                    </a:cubicBezTo>
                    <a:cubicBezTo>
                      <a:pt x="0" y="1141"/>
                      <a:pt x="0" y="1141"/>
                      <a:pt x="0" y="1141"/>
                    </a:cubicBezTo>
                    <a:cubicBezTo>
                      <a:pt x="0" y="1141"/>
                      <a:pt x="0" y="1141"/>
                      <a:pt x="0" y="1141"/>
                    </a:cubicBezTo>
                    <a:cubicBezTo>
                      <a:pt x="0" y="1141"/>
                      <a:pt x="0" y="1141"/>
                      <a:pt x="0" y="1141"/>
                    </a:cubicBezTo>
                    <a:cubicBezTo>
                      <a:pt x="0" y="1141"/>
                      <a:pt x="0" y="1141"/>
                      <a:pt x="0" y="1141"/>
                    </a:cubicBezTo>
                    <a:cubicBezTo>
                      <a:pt x="1" y="1141"/>
                      <a:pt x="1" y="1142"/>
                      <a:pt x="2" y="1143"/>
                    </a:cubicBezTo>
                    <a:cubicBezTo>
                      <a:pt x="9" y="1120"/>
                      <a:pt x="16" y="1098"/>
                      <a:pt x="23" y="1076"/>
                    </a:cubicBezTo>
                    <a:cubicBezTo>
                      <a:pt x="22" y="1076"/>
                      <a:pt x="21" y="1075"/>
                      <a:pt x="20" y="1075"/>
                    </a:cubicBezTo>
                    <a:cubicBezTo>
                      <a:pt x="20" y="1075"/>
                      <a:pt x="20" y="1075"/>
                      <a:pt x="20" y="1075"/>
                    </a:cubicBezTo>
                    <a:cubicBezTo>
                      <a:pt x="20" y="1075"/>
                      <a:pt x="20" y="1075"/>
                      <a:pt x="20" y="1075"/>
                    </a:cubicBezTo>
                    <a:moveTo>
                      <a:pt x="132" y="770"/>
                    </a:moveTo>
                    <a:cubicBezTo>
                      <a:pt x="94" y="861"/>
                      <a:pt x="59" y="954"/>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30" y="1047"/>
                      <a:pt x="31" y="1048"/>
                      <a:pt x="31" y="1048"/>
                    </a:cubicBezTo>
                    <a:cubicBezTo>
                      <a:pt x="32" y="1048"/>
                      <a:pt x="32" y="1048"/>
                      <a:pt x="32" y="1048"/>
                    </a:cubicBezTo>
                    <a:cubicBezTo>
                      <a:pt x="62" y="956"/>
                      <a:pt x="97" y="862"/>
                      <a:pt x="135" y="771"/>
                    </a:cubicBezTo>
                    <a:cubicBezTo>
                      <a:pt x="135" y="771"/>
                      <a:pt x="135" y="771"/>
                      <a:pt x="135" y="770"/>
                    </a:cubicBezTo>
                    <a:cubicBezTo>
                      <a:pt x="134" y="770"/>
                      <a:pt x="133" y="770"/>
                      <a:pt x="132" y="770"/>
                    </a:cubicBezTo>
                    <a:cubicBezTo>
                      <a:pt x="132" y="770"/>
                      <a:pt x="132" y="770"/>
                      <a:pt x="132" y="770"/>
                    </a:cubicBezTo>
                    <a:moveTo>
                      <a:pt x="234" y="545"/>
                    </a:moveTo>
                    <a:cubicBezTo>
                      <a:pt x="223" y="567"/>
                      <a:pt x="212" y="589"/>
                      <a:pt x="202" y="611"/>
                    </a:cubicBezTo>
                    <a:cubicBezTo>
                      <a:pt x="202" y="611"/>
                      <a:pt x="202" y="611"/>
                      <a:pt x="202" y="611"/>
                    </a:cubicBezTo>
                    <a:cubicBezTo>
                      <a:pt x="201" y="612"/>
                      <a:pt x="201" y="613"/>
                      <a:pt x="200" y="615"/>
                    </a:cubicBezTo>
                    <a:cubicBezTo>
                      <a:pt x="200" y="615"/>
                      <a:pt x="200" y="615"/>
                      <a:pt x="200" y="615"/>
                    </a:cubicBezTo>
                    <a:cubicBezTo>
                      <a:pt x="191" y="633"/>
                      <a:pt x="183" y="652"/>
                      <a:pt x="174" y="671"/>
                    </a:cubicBezTo>
                    <a:cubicBezTo>
                      <a:pt x="174" y="671"/>
                      <a:pt x="174" y="671"/>
                      <a:pt x="174" y="671"/>
                    </a:cubicBezTo>
                    <a:cubicBezTo>
                      <a:pt x="174" y="673"/>
                      <a:pt x="173" y="674"/>
                      <a:pt x="173" y="675"/>
                    </a:cubicBezTo>
                    <a:cubicBezTo>
                      <a:pt x="173" y="675"/>
                      <a:pt x="173" y="675"/>
                      <a:pt x="173" y="675"/>
                    </a:cubicBezTo>
                    <a:cubicBezTo>
                      <a:pt x="163" y="697"/>
                      <a:pt x="153" y="719"/>
                      <a:pt x="143" y="742"/>
                    </a:cubicBezTo>
                    <a:cubicBezTo>
                      <a:pt x="144" y="742"/>
                      <a:pt x="145" y="743"/>
                      <a:pt x="145" y="743"/>
                    </a:cubicBezTo>
                    <a:cubicBezTo>
                      <a:pt x="146" y="743"/>
                      <a:pt x="146" y="743"/>
                      <a:pt x="146" y="743"/>
                    </a:cubicBezTo>
                    <a:cubicBezTo>
                      <a:pt x="156" y="721"/>
                      <a:pt x="166" y="699"/>
                      <a:pt x="176" y="676"/>
                    </a:cubicBezTo>
                    <a:cubicBezTo>
                      <a:pt x="176" y="675"/>
                      <a:pt x="177" y="674"/>
                      <a:pt x="177" y="673"/>
                    </a:cubicBezTo>
                    <a:cubicBezTo>
                      <a:pt x="186" y="654"/>
                      <a:pt x="195" y="635"/>
                      <a:pt x="204" y="616"/>
                    </a:cubicBezTo>
                    <a:cubicBezTo>
                      <a:pt x="204" y="615"/>
                      <a:pt x="205" y="614"/>
                      <a:pt x="205" y="612"/>
                    </a:cubicBezTo>
                    <a:cubicBezTo>
                      <a:pt x="216" y="590"/>
                      <a:pt x="226" y="568"/>
                      <a:pt x="237" y="546"/>
                    </a:cubicBezTo>
                    <a:cubicBezTo>
                      <a:pt x="237" y="546"/>
                      <a:pt x="237" y="546"/>
                      <a:pt x="237" y="546"/>
                    </a:cubicBezTo>
                    <a:cubicBezTo>
                      <a:pt x="236" y="546"/>
                      <a:pt x="235" y="546"/>
                      <a:pt x="235" y="545"/>
                    </a:cubicBezTo>
                    <a:cubicBezTo>
                      <a:pt x="235" y="545"/>
                      <a:pt x="235" y="545"/>
                      <a:pt x="234" y="545"/>
                    </a:cubicBezTo>
                    <a:moveTo>
                      <a:pt x="275" y="464"/>
                    </a:moveTo>
                    <a:cubicBezTo>
                      <a:pt x="267" y="479"/>
                      <a:pt x="259" y="494"/>
                      <a:pt x="251" y="510"/>
                    </a:cubicBezTo>
                    <a:cubicBezTo>
                      <a:pt x="250" y="513"/>
                      <a:pt x="248" y="516"/>
                      <a:pt x="247" y="519"/>
                    </a:cubicBezTo>
                    <a:cubicBezTo>
                      <a:pt x="247" y="519"/>
                      <a:pt x="247" y="519"/>
                      <a:pt x="247" y="519"/>
                    </a:cubicBezTo>
                    <a:cubicBezTo>
                      <a:pt x="248" y="519"/>
                      <a:pt x="249" y="520"/>
                      <a:pt x="250" y="520"/>
                    </a:cubicBezTo>
                    <a:cubicBezTo>
                      <a:pt x="251" y="517"/>
                      <a:pt x="253" y="514"/>
                      <a:pt x="255" y="511"/>
                    </a:cubicBezTo>
                    <a:cubicBezTo>
                      <a:pt x="262" y="496"/>
                      <a:pt x="270" y="480"/>
                      <a:pt x="278" y="465"/>
                    </a:cubicBezTo>
                    <a:cubicBezTo>
                      <a:pt x="277" y="465"/>
                      <a:pt x="276" y="464"/>
                      <a:pt x="275" y="464"/>
                    </a:cubicBezTo>
                    <a:moveTo>
                      <a:pt x="624" y="249"/>
                    </a:moveTo>
                    <a:cubicBezTo>
                      <a:pt x="623" y="250"/>
                      <a:pt x="623" y="251"/>
                      <a:pt x="622" y="252"/>
                    </a:cubicBezTo>
                    <a:cubicBezTo>
                      <a:pt x="623" y="252"/>
                      <a:pt x="624" y="253"/>
                      <a:pt x="625" y="253"/>
                    </a:cubicBezTo>
                    <a:cubicBezTo>
                      <a:pt x="625" y="253"/>
                      <a:pt x="625" y="253"/>
                      <a:pt x="625" y="253"/>
                    </a:cubicBezTo>
                    <a:cubicBezTo>
                      <a:pt x="626" y="253"/>
                      <a:pt x="626" y="252"/>
                      <a:pt x="626" y="252"/>
                    </a:cubicBezTo>
                    <a:cubicBezTo>
                      <a:pt x="625" y="251"/>
                      <a:pt x="625" y="250"/>
                      <a:pt x="624" y="249"/>
                    </a:cubicBezTo>
                    <a:moveTo>
                      <a:pt x="572" y="244"/>
                    </a:moveTo>
                    <a:cubicBezTo>
                      <a:pt x="571" y="244"/>
                      <a:pt x="571" y="245"/>
                      <a:pt x="570" y="246"/>
                    </a:cubicBezTo>
                    <a:cubicBezTo>
                      <a:pt x="586" y="253"/>
                      <a:pt x="602" y="260"/>
                      <a:pt x="617" y="268"/>
                    </a:cubicBezTo>
                    <a:cubicBezTo>
                      <a:pt x="619" y="264"/>
                      <a:pt x="622" y="260"/>
                      <a:pt x="624" y="256"/>
                    </a:cubicBezTo>
                    <a:cubicBezTo>
                      <a:pt x="624" y="256"/>
                      <a:pt x="624" y="256"/>
                      <a:pt x="624" y="256"/>
                    </a:cubicBezTo>
                    <a:cubicBezTo>
                      <a:pt x="623" y="255"/>
                      <a:pt x="622" y="255"/>
                      <a:pt x="621" y="254"/>
                    </a:cubicBezTo>
                    <a:cubicBezTo>
                      <a:pt x="621" y="254"/>
                      <a:pt x="621" y="254"/>
                      <a:pt x="621" y="254"/>
                    </a:cubicBezTo>
                    <a:cubicBezTo>
                      <a:pt x="619" y="257"/>
                      <a:pt x="617" y="260"/>
                      <a:pt x="615" y="264"/>
                    </a:cubicBezTo>
                    <a:cubicBezTo>
                      <a:pt x="601" y="257"/>
                      <a:pt x="586" y="250"/>
                      <a:pt x="572" y="244"/>
                    </a:cubicBezTo>
                    <a:moveTo>
                      <a:pt x="531" y="226"/>
                    </a:moveTo>
                    <a:cubicBezTo>
                      <a:pt x="531" y="227"/>
                      <a:pt x="530" y="228"/>
                      <a:pt x="530" y="228"/>
                    </a:cubicBezTo>
                    <a:cubicBezTo>
                      <a:pt x="542" y="234"/>
                      <a:pt x="555" y="239"/>
                      <a:pt x="567" y="245"/>
                    </a:cubicBezTo>
                    <a:cubicBezTo>
                      <a:pt x="567" y="245"/>
                      <a:pt x="567" y="245"/>
                      <a:pt x="567" y="245"/>
                    </a:cubicBezTo>
                    <a:cubicBezTo>
                      <a:pt x="568" y="244"/>
                      <a:pt x="568" y="243"/>
                      <a:pt x="569" y="242"/>
                    </a:cubicBezTo>
                    <a:cubicBezTo>
                      <a:pt x="556" y="237"/>
                      <a:pt x="544" y="231"/>
                      <a:pt x="531" y="226"/>
                    </a:cubicBezTo>
                    <a:moveTo>
                      <a:pt x="441" y="189"/>
                    </a:moveTo>
                    <a:cubicBezTo>
                      <a:pt x="412" y="230"/>
                      <a:pt x="383" y="275"/>
                      <a:pt x="354" y="324"/>
                    </a:cubicBezTo>
                    <a:cubicBezTo>
                      <a:pt x="354" y="324"/>
                      <a:pt x="354" y="324"/>
                      <a:pt x="354" y="324"/>
                    </a:cubicBezTo>
                    <a:cubicBezTo>
                      <a:pt x="353" y="325"/>
                      <a:pt x="353" y="326"/>
                      <a:pt x="352" y="327"/>
                    </a:cubicBezTo>
                    <a:cubicBezTo>
                      <a:pt x="352" y="327"/>
                      <a:pt x="352" y="327"/>
                      <a:pt x="352" y="327"/>
                    </a:cubicBezTo>
                    <a:cubicBezTo>
                      <a:pt x="337" y="351"/>
                      <a:pt x="322" y="377"/>
                      <a:pt x="308" y="404"/>
                    </a:cubicBezTo>
                    <a:cubicBezTo>
                      <a:pt x="308" y="404"/>
                      <a:pt x="308" y="404"/>
                      <a:pt x="308" y="404"/>
                    </a:cubicBezTo>
                    <a:cubicBezTo>
                      <a:pt x="307" y="404"/>
                      <a:pt x="307" y="404"/>
                      <a:pt x="307" y="404"/>
                    </a:cubicBezTo>
                    <a:cubicBezTo>
                      <a:pt x="307" y="405"/>
                      <a:pt x="306" y="406"/>
                      <a:pt x="306" y="407"/>
                    </a:cubicBezTo>
                    <a:cubicBezTo>
                      <a:pt x="296" y="424"/>
                      <a:pt x="286" y="442"/>
                      <a:pt x="277" y="461"/>
                    </a:cubicBezTo>
                    <a:cubicBezTo>
                      <a:pt x="278" y="461"/>
                      <a:pt x="279" y="462"/>
                      <a:pt x="280" y="462"/>
                    </a:cubicBezTo>
                    <a:cubicBezTo>
                      <a:pt x="280" y="462"/>
                      <a:pt x="280" y="462"/>
                      <a:pt x="280" y="462"/>
                    </a:cubicBezTo>
                    <a:cubicBezTo>
                      <a:pt x="290" y="444"/>
                      <a:pt x="300" y="426"/>
                      <a:pt x="309" y="408"/>
                    </a:cubicBezTo>
                    <a:cubicBezTo>
                      <a:pt x="310" y="407"/>
                      <a:pt x="310" y="406"/>
                      <a:pt x="311" y="405"/>
                    </a:cubicBezTo>
                    <a:cubicBezTo>
                      <a:pt x="326" y="379"/>
                      <a:pt x="341" y="353"/>
                      <a:pt x="355" y="328"/>
                    </a:cubicBezTo>
                    <a:cubicBezTo>
                      <a:pt x="356" y="327"/>
                      <a:pt x="357" y="326"/>
                      <a:pt x="357" y="325"/>
                    </a:cubicBezTo>
                    <a:cubicBezTo>
                      <a:pt x="386" y="277"/>
                      <a:pt x="414" y="233"/>
                      <a:pt x="443" y="193"/>
                    </a:cubicBezTo>
                    <a:cubicBezTo>
                      <a:pt x="467" y="202"/>
                      <a:pt x="491" y="212"/>
                      <a:pt x="515" y="222"/>
                    </a:cubicBezTo>
                    <a:cubicBezTo>
                      <a:pt x="515" y="222"/>
                      <a:pt x="515" y="222"/>
                      <a:pt x="515" y="222"/>
                    </a:cubicBezTo>
                    <a:cubicBezTo>
                      <a:pt x="517" y="223"/>
                      <a:pt x="518" y="223"/>
                      <a:pt x="519" y="224"/>
                    </a:cubicBezTo>
                    <a:cubicBezTo>
                      <a:pt x="519" y="224"/>
                      <a:pt x="519" y="224"/>
                      <a:pt x="519" y="224"/>
                    </a:cubicBezTo>
                    <a:cubicBezTo>
                      <a:pt x="521" y="225"/>
                      <a:pt x="524" y="226"/>
                      <a:pt x="527" y="227"/>
                    </a:cubicBezTo>
                    <a:cubicBezTo>
                      <a:pt x="527" y="227"/>
                      <a:pt x="527" y="227"/>
                      <a:pt x="527" y="227"/>
                    </a:cubicBezTo>
                    <a:cubicBezTo>
                      <a:pt x="527" y="226"/>
                      <a:pt x="528" y="225"/>
                      <a:pt x="528" y="225"/>
                    </a:cubicBezTo>
                    <a:cubicBezTo>
                      <a:pt x="526" y="223"/>
                      <a:pt x="523" y="222"/>
                      <a:pt x="520" y="221"/>
                    </a:cubicBezTo>
                    <a:cubicBezTo>
                      <a:pt x="520" y="221"/>
                      <a:pt x="520" y="221"/>
                      <a:pt x="520" y="221"/>
                    </a:cubicBezTo>
                    <a:cubicBezTo>
                      <a:pt x="519" y="221"/>
                      <a:pt x="518" y="220"/>
                      <a:pt x="517" y="220"/>
                    </a:cubicBezTo>
                    <a:cubicBezTo>
                      <a:pt x="517" y="220"/>
                      <a:pt x="517" y="220"/>
                      <a:pt x="517" y="220"/>
                    </a:cubicBezTo>
                    <a:cubicBezTo>
                      <a:pt x="492" y="209"/>
                      <a:pt x="466" y="199"/>
                      <a:pt x="441" y="189"/>
                    </a:cubicBezTo>
                    <a:moveTo>
                      <a:pt x="702" y="122"/>
                    </a:moveTo>
                    <a:cubicBezTo>
                      <a:pt x="684" y="149"/>
                      <a:pt x="665" y="179"/>
                      <a:pt x="646" y="211"/>
                    </a:cubicBezTo>
                    <a:cubicBezTo>
                      <a:pt x="647" y="212"/>
                      <a:pt x="648" y="213"/>
                      <a:pt x="649" y="214"/>
                    </a:cubicBezTo>
                    <a:cubicBezTo>
                      <a:pt x="668" y="181"/>
                      <a:pt x="687" y="151"/>
                      <a:pt x="704" y="124"/>
                    </a:cubicBezTo>
                    <a:cubicBezTo>
                      <a:pt x="703" y="123"/>
                      <a:pt x="702" y="123"/>
                      <a:pt x="702" y="122"/>
                    </a:cubicBezTo>
                    <a:moveTo>
                      <a:pt x="707" y="115"/>
                    </a:moveTo>
                    <a:cubicBezTo>
                      <a:pt x="705" y="117"/>
                      <a:pt x="704" y="118"/>
                      <a:pt x="703" y="120"/>
                    </a:cubicBezTo>
                    <a:cubicBezTo>
                      <a:pt x="704" y="121"/>
                      <a:pt x="705" y="121"/>
                      <a:pt x="706" y="122"/>
                    </a:cubicBezTo>
                    <a:cubicBezTo>
                      <a:pt x="706" y="122"/>
                      <a:pt x="706" y="122"/>
                      <a:pt x="706" y="122"/>
                    </a:cubicBezTo>
                    <a:cubicBezTo>
                      <a:pt x="707" y="120"/>
                      <a:pt x="708" y="118"/>
                      <a:pt x="709" y="116"/>
                    </a:cubicBezTo>
                    <a:cubicBezTo>
                      <a:pt x="708" y="115"/>
                      <a:pt x="708" y="115"/>
                      <a:pt x="707" y="115"/>
                    </a:cubicBezTo>
                    <a:moveTo>
                      <a:pt x="744" y="60"/>
                    </a:moveTo>
                    <a:cubicBezTo>
                      <a:pt x="732" y="76"/>
                      <a:pt x="720" y="94"/>
                      <a:pt x="708" y="113"/>
                    </a:cubicBezTo>
                    <a:cubicBezTo>
                      <a:pt x="709" y="113"/>
                      <a:pt x="710" y="114"/>
                      <a:pt x="711" y="114"/>
                    </a:cubicBezTo>
                    <a:cubicBezTo>
                      <a:pt x="711" y="114"/>
                      <a:pt x="711" y="114"/>
                      <a:pt x="711" y="114"/>
                    </a:cubicBezTo>
                    <a:cubicBezTo>
                      <a:pt x="723" y="95"/>
                      <a:pt x="735" y="78"/>
                      <a:pt x="746" y="61"/>
                    </a:cubicBezTo>
                    <a:cubicBezTo>
                      <a:pt x="745" y="61"/>
                      <a:pt x="744" y="61"/>
                      <a:pt x="744" y="60"/>
                    </a:cubicBezTo>
                    <a:moveTo>
                      <a:pt x="787" y="3"/>
                    </a:moveTo>
                    <a:cubicBezTo>
                      <a:pt x="787" y="3"/>
                      <a:pt x="787" y="3"/>
                      <a:pt x="787" y="3"/>
                    </a:cubicBezTo>
                    <a:cubicBezTo>
                      <a:pt x="780" y="12"/>
                      <a:pt x="772" y="22"/>
                      <a:pt x="763" y="33"/>
                    </a:cubicBezTo>
                    <a:cubicBezTo>
                      <a:pt x="757" y="41"/>
                      <a:pt x="751" y="50"/>
                      <a:pt x="745" y="59"/>
                    </a:cubicBezTo>
                    <a:cubicBezTo>
                      <a:pt x="746" y="59"/>
                      <a:pt x="746" y="59"/>
                      <a:pt x="747" y="60"/>
                    </a:cubicBezTo>
                    <a:cubicBezTo>
                      <a:pt x="747" y="60"/>
                      <a:pt x="747" y="60"/>
                      <a:pt x="747" y="60"/>
                    </a:cubicBezTo>
                    <a:cubicBezTo>
                      <a:pt x="754" y="51"/>
                      <a:pt x="760" y="42"/>
                      <a:pt x="766" y="34"/>
                    </a:cubicBezTo>
                    <a:cubicBezTo>
                      <a:pt x="774" y="23"/>
                      <a:pt x="782" y="13"/>
                      <a:pt x="790" y="4"/>
                    </a:cubicBezTo>
                    <a:cubicBezTo>
                      <a:pt x="789" y="3"/>
                      <a:pt x="788" y="3"/>
                      <a:pt x="787" y="3"/>
                    </a:cubicBezTo>
                    <a:moveTo>
                      <a:pt x="790" y="0"/>
                    </a:moveTo>
                    <a:cubicBezTo>
                      <a:pt x="789" y="0"/>
                      <a:pt x="789" y="1"/>
                      <a:pt x="788" y="1"/>
                    </a:cubicBezTo>
                    <a:cubicBezTo>
                      <a:pt x="789" y="2"/>
                      <a:pt x="790" y="2"/>
                      <a:pt x="791" y="2"/>
                    </a:cubicBezTo>
                    <a:cubicBezTo>
                      <a:pt x="791" y="2"/>
                      <a:pt x="791" y="2"/>
                      <a:pt x="791" y="2"/>
                    </a:cubicBezTo>
                    <a:cubicBezTo>
                      <a:pt x="791" y="2"/>
                      <a:pt x="791" y="2"/>
                      <a:pt x="792" y="1"/>
                    </a:cubicBezTo>
                    <a:cubicBezTo>
                      <a:pt x="791" y="1"/>
                      <a:pt x="791" y="1"/>
                      <a:pt x="791" y="1"/>
                    </a:cubicBezTo>
                    <a:cubicBezTo>
                      <a:pt x="790" y="1"/>
                      <a:pt x="790" y="1"/>
                      <a:pt x="79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1" name="Freeform 12"/>
              <p:cNvSpPr>
                <a:spLocks noEditPoints="1"/>
              </p:cNvSpPr>
              <p:nvPr/>
            </p:nvSpPr>
            <p:spPr bwMode="auto">
              <a:xfrm>
                <a:off x="-337" y="585"/>
                <a:ext cx="1722" cy="2003"/>
              </a:xfrm>
              <a:custGeom>
                <a:avLst/>
                <a:gdLst>
                  <a:gd name="T0" fmla="*/ 490 w 1109"/>
                  <a:gd name="T1" fmla="*/ 1273 h 1290"/>
                  <a:gd name="T2" fmla="*/ 366 w 1109"/>
                  <a:gd name="T3" fmla="*/ 1231 h 1290"/>
                  <a:gd name="T4" fmla="*/ 368 w 1109"/>
                  <a:gd name="T5" fmla="*/ 1227 h 1290"/>
                  <a:gd name="T6" fmla="*/ 294 w 1109"/>
                  <a:gd name="T7" fmla="*/ 1198 h 1290"/>
                  <a:gd name="T8" fmla="*/ 495 w 1109"/>
                  <a:gd name="T9" fmla="*/ 1271 h 1290"/>
                  <a:gd name="T10" fmla="*/ 558 w 1109"/>
                  <a:gd name="T11" fmla="*/ 1147 h 1290"/>
                  <a:gd name="T12" fmla="*/ 687 w 1109"/>
                  <a:gd name="T13" fmla="*/ 901 h 1290"/>
                  <a:gd name="T14" fmla="*/ 618 w 1109"/>
                  <a:gd name="T15" fmla="*/ 1035 h 1290"/>
                  <a:gd name="T16" fmla="*/ 690 w 1109"/>
                  <a:gd name="T17" fmla="*/ 903 h 1290"/>
                  <a:gd name="T18" fmla="*/ 692 w 1109"/>
                  <a:gd name="T19" fmla="*/ 899 h 1290"/>
                  <a:gd name="T20" fmla="*/ 716 w 1109"/>
                  <a:gd name="T21" fmla="*/ 852 h 1290"/>
                  <a:gd name="T22" fmla="*/ 946 w 1109"/>
                  <a:gd name="T23" fmla="*/ 867 h 1290"/>
                  <a:gd name="T24" fmla="*/ 765 w 1109"/>
                  <a:gd name="T25" fmla="*/ 825 h 1290"/>
                  <a:gd name="T26" fmla="*/ 988 w 1109"/>
                  <a:gd name="T27" fmla="*/ 774 h 1290"/>
                  <a:gd name="T28" fmla="*/ 951 w 1109"/>
                  <a:gd name="T29" fmla="*/ 848 h 1290"/>
                  <a:gd name="T30" fmla="*/ 991 w 1109"/>
                  <a:gd name="T31" fmla="*/ 776 h 1290"/>
                  <a:gd name="T32" fmla="*/ 997 w 1109"/>
                  <a:gd name="T33" fmla="*/ 754 h 1290"/>
                  <a:gd name="T34" fmla="*/ 1000 w 1109"/>
                  <a:gd name="T35" fmla="*/ 756 h 1290"/>
                  <a:gd name="T36" fmla="*/ 89 w 1109"/>
                  <a:gd name="T37" fmla="*/ 770 h 1290"/>
                  <a:gd name="T38" fmla="*/ 88 w 1109"/>
                  <a:gd name="T39" fmla="*/ 774 h 1290"/>
                  <a:gd name="T40" fmla="*/ 174 w 1109"/>
                  <a:gd name="T41" fmla="*/ 1145 h 1290"/>
                  <a:gd name="T42" fmla="*/ 117 w 1109"/>
                  <a:gd name="T43" fmla="*/ 707 h 1290"/>
                  <a:gd name="T44" fmla="*/ 114 w 1109"/>
                  <a:gd name="T45" fmla="*/ 706 h 1290"/>
                  <a:gd name="T46" fmla="*/ 1033 w 1109"/>
                  <a:gd name="T47" fmla="*/ 676 h 1290"/>
                  <a:gd name="T48" fmla="*/ 1037 w 1109"/>
                  <a:gd name="T49" fmla="*/ 675 h 1290"/>
                  <a:gd name="T50" fmla="*/ 125 w 1109"/>
                  <a:gd name="T51" fmla="*/ 679 h 1290"/>
                  <a:gd name="T52" fmla="*/ 156 w 1109"/>
                  <a:gd name="T53" fmla="*/ 616 h 1290"/>
                  <a:gd name="T54" fmla="*/ 1064 w 1109"/>
                  <a:gd name="T55" fmla="*/ 601 h 1290"/>
                  <a:gd name="T56" fmla="*/ 1068 w 1109"/>
                  <a:gd name="T57" fmla="*/ 603 h 1290"/>
                  <a:gd name="T58" fmla="*/ 1014 w 1109"/>
                  <a:gd name="T59" fmla="*/ 537 h 1290"/>
                  <a:gd name="T60" fmla="*/ 187 w 1109"/>
                  <a:gd name="T61" fmla="*/ 543 h 1290"/>
                  <a:gd name="T62" fmla="*/ 157 w 1109"/>
                  <a:gd name="T63" fmla="*/ 612 h 1290"/>
                  <a:gd name="T64" fmla="*/ 223 w 1109"/>
                  <a:gd name="T65" fmla="*/ 481 h 1290"/>
                  <a:gd name="T66" fmla="*/ 1039 w 1109"/>
                  <a:gd name="T67" fmla="*/ 480 h 1290"/>
                  <a:gd name="T68" fmla="*/ 1040 w 1109"/>
                  <a:gd name="T69" fmla="*/ 477 h 1290"/>
                  <a:gd name="T70" fmla="*/ 221 w 1109"/>
                  <a:gd name="T71" fmla="*/ 477 h 1290"/>
                  <a:gd name="T72" fmla="*/ 247 w 1109"/>
                  <a:gd name="T73" fmla="*/ 436 h 1290"/>
                  <a:gd name="T74" fmla="*/ 1055 w 1109"/>
                  <a:gd name="T75" fmla="*/ 432 h 1290"/>
                  <a:gd name="T76" fmla="*/ 1107 w 1109"/>
                  <a:gd name="T77" fmla="*/ 277 h 1290"/>
                  <a:gd name="T78" fmla="*/ 1096 w 1109"/>
                  <a:gd name="T79" fmla="*/ 322 h 1290"/>
                  <a:gd name="T80" fmla="*/ 259 w 1109"/>
                  <a:gd name="T81" fmla="*/ 412 h 1290"/>
                  <a:gd name="T82" fmla="*/ 1037 w 1109"/>
                  <a:gd name="T83" fmla="*/ 238 h 1290"/>
                  <a:gd name="T84" fmla="*/ 1104 w 1109"/>
                  <a:gd name="T85" fmla="*/ 277 h 1290"/>
                  <a:gd name="T86" fmla="*/ 394 w 1109"/>
                  <a:gd name="T87" fmla="*/ 219 h 1290"/>
                  <a:gd name="T88" fmla="*/ 411 w 1109"/>
                  <a:gd name="T89" fmla="*/ 203 h 1290"/>
                  <a:gd name="T90" fmla="*/ 413 w 1109"/>
                  <a:gd name="T91" fmla="*/ 201 h 1290"/>
                  <a:gd name="T92" fmla="*/ 441 w 1109"/>
                  <a:gd name="T93" fmla="*/ 166 h 1290"/>
                  <a:gd name="T94" fmla="*/ 506 w 1109"/>
                  <a:gd name="T95" fmla="*/ 189 h 1290"/>
                  <a:gd name="T96" fmla="*/ 578 w 1109"/>
                  <a:gd name="T97" fmla="*/ 113 h 1290"/>
                  <a:gd name="T98" fmla="*/ 597 w 1109"/>
                  <a:gd name="T99" fmla="*/ 95 h 1290"/>
                  <a:gd name="T100" fmla="*/ 654 w 1109"/>
                  <a:gd name="T101" fmla="*/ 52 h 1290"/>
                  <a:gd name="T102" fmla="*/ 684 w 1109"/>
                  <a:gd name="T103" fmla="*/ 32 h 1290"/>
                  <a:gd name="T104" fmla="*/ 666 w 1109"/>
                  <a:gd name="T105" fmla="*/ 25 h 1290"/>
                  <a:gd name="T106" fmla="*/ 662 w 1109"/>
                  <a:gd name="T107" fmla="*/ 25 h 1290"/>
                  <a:gd name="T108" fmla="*/ 579 w 1109"/>
                  <a:gd name="T109" fmla="*/ 0 h 1290"/>
                  <a:gd name="T110" fmla="*/ 610 w 1109"/>
                  <a:gd name="T111" fmla="*/ 10 h 1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09" h="1290">
                    <a:moveTo>
                      <a:pt x="409" y="1247"/>
                    </a:moveTo>
                    <a:cubicBezTo>
                      <a:pt x="409" y="1249"/>
                      <a:pt x="408" y="1249"/>
                      <a:pt x="408" y="1251"/>
                    </a:cubicBezTo>
                    <a:cubicBezTo>
                      <a:pt x="434" y="1264"/>
                      <a:pt x="459" y="1277"/>
                      <a:pt x="485" y="1290"/>
                    </a:cubicBezTo>
                    <a:cubicBezTo>
                      <a:pt x="488" y="1285"/>
                      <a:pt x="491" y="1280"/>
                      <a:pt x="493" y="1275"/>
                    </a:cubicBezTo>
                    <a:cubicBezTo>
                      <a:pt x="492" y="1274"/>
                      <a:pt x="491" y="1274"/>
                      <a:pt x="490" y="1273"/>
                    </a:cubicBezTo>
                    <a:cubicBezTo>
                      <a:pt x="488" y="1277"/>
                      <a:pt x="486" y="1281"/>
                      <a:pt x="484" y="1285"/>
                    </a:cubicBezTo>
                    <a:cubicBezTo>
                      <a:pt x="459" y="1272"/>
                      <a:pt x="434" y="1260"/>
                      <a:pt x="409" y="1247"/>
                    </a:cubicBezTo>
                    <a:moveTo>
                      <a:pt x="298" y="1195"/>
                    </a:moveTo>
                    <a:cubicBezTo>
                      <a:pt x="298" y="1197"/>
                      <a:pt x="297" y="1198"/>
                      <a:pt x="297" y="1199"/>
                    </a:cubicBezTo>
                    <a:cubicBezTo>
                      <a:pt x="320" y="1209"/>
                      <a:pt x="343" y="1220"/>
                      <a:pt x="366" y="1231"/>
                    </a:cubicBezTo>
                    <a:cubicBezTo>
                      <a:pt x="366" y="1230"/>
                      <a:pt x="366" y="1230"/>
                      <a:pt x="366" y="1230"/>
                    </a:cubicBezTo>
                    <a:cubicBezTo>
                      <a:pt x="366" y="1230"/>
                      <a:pt x="366" y="1230"/>
                      <a:pt x="366" y="1230"/>
                    </a:cubicBezTo>
                    <a:cubicBezTo>
                      <a:pt x="366" y="1230"/>
                      <a:pt x="366" y="1230"/>
                      <a:pt x="367" y="1229"/>
                    </a:cubicBezTo>
                    <a:cubicBezTo>
                      <a:pt x="367" y="1229"/>
                      <a:pt x="367" y="1229"/>
                      <a:pt x="367" y="1228"/>
                    </a:cubicBezTo>
                    <a:cubicBezTo>
                      <a:pt x="367" y="1228"/>
                      <a:pt x="368" y="1228"/>
                      <a:pt x="368" y="1227"/>
                    </a:cubicBezTo>
                    <a:cubicBezTo>
                      <a:pt x="345" y="1216"/>
                      <a:pt x="322" y="1206"/>
                      <a:pt x="298" y="1195"/>
                    </a:cubicBezTo>
                    <a:moveTo>
                      <a:pt x="197" y="1153"/>
                    </a:moveTo>
                    <a:cubicBezTo>
                      <a:pt x="197" y="1154"/>
                      <a:pt x="196" y="1155"/>
                      <a:pt x="196" y="1156"/>
                    </a:cubicBezTo>
                    <a:cubicBezTo>
                      <a:pt x="229" y="1169"/>
                      <a:pt x="261" y="1183"/>
                      <a:pt x="294" y="1198"/>
                    </a:cubicBezTo>
                    <a:cubicBezTo>
                      <a:pt x="294" y="1198"/>
                      <a:pt x="294" y="1198"/>
                      <a:pt x="294" y="1198"/>
                    </a:cubicBezTo>
                    <a:cubicBezTo>
                      <a:pt x="295" y="1196"/>
                      <a:pt x="295" y="1195"/>
                      <a:pt x="295" y="1194"/>
                    </a:cubicBezTo>
                    <a:cubicBezTo>
                      <a:pt x="263" y="1180"/>
                      <a:pt x="230" y="1166"/>
                      <a:pt x="197" y="1153"/>
                    </a:cubicBezTo>
                    <a:moveTo>
                      <a:pt x="556" y="1151"/>
                    </a:moveTo>
                    <a:cubicBezTo>
                      <a:pt x="535" y="1191"/>
                      <a:pt x="514" y="1231"/>
                      <a:pt x="492" y="1270"/>
                    </a:cubicBezTo>
                    <a:cubicBezTo>
                      <a:pt x="493" y="1270"/>
                      <a:pt x="494" y="1271"/>
                      <a:pt x="495" y="1271"/>
                    </a:cubicBezTo>
                    <a:cubicBezTo>
                      <a:pt x="495" y="1271"/>
                      <a:pt x="495" y="1271"/>
                      <a:pt x="495" y="1271"/>
                    </a:cubicBezTo>
                    <a:cubicBezTo>
                      <a:pt x="516" y="1232"/>
                      <a:pt x="538" y="1192"/>
                      <a:pt x="559" y="1152"/>
                    </a:cubicBezTo>
                    <a:cubicBezTo>
                      <a:pt x="558" y="1152"/>
                      <a:pt x="557" y="1151"/>
                      <a:pt x="556" y="1151"/>
                    </a:cubicBezTo>
                    <a:moveTo>
                      <a:pt x="616" y="1038"/>
                    </a:moveTo>
                    <a:cubicBezTo>
                      <a:pt x="596" y="1075"/>
                      <a:pt x="577" y="1111"/>
                      <a:pt x="558" y="1147"/>
                    </a:cubicBezTo>
                    <a:cubicBezTo>
                      <a:pt x="559" y="1148"/>
                      <a:pt x="560" y="1148"/>
                      <a:pt x="561" y="1149"/>
                    </a:cubicBezTo>
                    <a:cubicBezTo>
                      <a:pt x="561" y="1149"/>
                      <a:pt x="561" y="1149"/>
                      <a:pt x="561" y="1149"/>
                    </a:cubicBezTo>
                    <a:cubicBezTo>
                      <a:pt x="580" y="1113"/>
                      <a:pt x="600" y="1076"/>
                      <a:pt x="619" y="1040"/>
                    </a:cubicBezTo>
                    <a:cubicBezTo>
                      <a:pt x="618" y="1039"/>
                      <a:pt x="617" y="1039"/>
                      <a:pt x="616" y="1038"/>
                    </a:cubicBezTo>
                    <a:moveTo>
                      <a:pt x="687" y="901"/>
                    </a:moveTo>
                    <a:cubicBezTo>
                      <a:pt x="670" y="933"/>
                      <a:pt x="654" y="966"/>
                      <a:pt x="637" y="998"/>
                    </a:cubicBezTo>
                    <a:cubicBezTo>
                      <a:pt x="637" y="998"/>
                      <a:pt x="637" y="998"/>
                      <a:pt x="637" y="998"/>
                    </a:cubicBezTo>
                    <a:cubicBezTo>
                      <a:pt x="636" y="999"/>
                      <a:pt x="635" y="1001"/>
                      <a:pt x="635" y="1002"/>
                    </a:cubicBezTo>
                    <a:cubicBezTo>
                      <a:pt x="635" y="1002"/>
                      <a:pt x="635" y="1002"/>
                      <a:pt x="635" y="1002"/>
                    </a:cubicBezTo>
                    <a:cubicBezTo>
                      <a:pt x="629" y="1013"/>
                      <a:pt x="623" y="1024"/>
                      <a:pt x="618" y="1035"/>
                    </a:cubicBezTo>
                    <a:cubicBezTo>
                      <a:pt x="619" y="1035"/>
                      <a:pt x="620" y="1036"/>
                      <a:pt x="621" y="1036"/>
                    </a:cubicBezTo>
                    <a:cubicBezTo>
                      <a:pt x="621" y="1036"/>
                      <a:pt x="621" y="1036"/>
                      <a:pt x="621" y="1036"/>
                    </a:cubicBezTo>
                    <a:cubicBezTo>
                      <a:pt x="627" y="1025"/>
                      <a:pt x="632" y="1014"/>
                      <a:pt x="638" y="1003"/>
                    </a:cubicBezTo>
                    <a:cubicBezTo>
                      <a:pt x="639" y="1002"/>
                      <a:pt x="639" y="1001"/>
                      <a:pt x="640" y="1000"/>
                    </a:cubicBezTo>
                    <a:cubicBezTo>
                      <a:pt x="657" y="968"/>
                      <a:pt x="674" y="935"/>
                      <a:pt x="690" y="903"/>
                    </a:cubicBezTo>
                    <a:cubicBezTo>
                      <a:pt x="689" y="902"/>
                      <a:pt x="688" y="902"/>
                      <a:pt x="687" y="901"/>
                    </a:cubicBezTo>
                    <a:moveTo>
                      <a:pt x="700" y="877"/>
                    </a:moveTo>
                    <a:cubicBezTo>
                      <a:pt x="696" y="883"/>
                      <a:pt x="693" y="890"/>
                      <a:pt x="689" y="897"/>
                    </a:cubicBezTo>
                    <a:cubicBezTo>
                      <a:pt x="690" y="898"/>
                      <a:pt x="691" y="899"/>
                      <a:pt x="692" y="899"/>
                    </a:cubicBezTo>
                    <a:cubicBezTo>
                      <a:pt x="692" y="899"/>
                      <a:pt x="692" y="899"/>
                      <a:pt x="692" y="899"/>
                    </a:cubicBezTo>
                    <a:cubicBezTo>
                      <a:pt x="696" y="892"/>
                      <a:pt x="699" y="886"/>
                      <a:pt x="703" y="879"/>
                    </a:cubicBezTo>
                    <a:cubicBezTo>
                      <a:pt x="702" y="878"/>
                      <a:pt x="701" y="878"/>
                      <a:pt x="700" y="877"/>
                    </a:cubicBezTo>
                    <a:moveTo>
                      <a:pt x="735" y="809"/>
                    </a:moveTo>
                    <a:cubicBezTo>
                      <a:pt x="727" y="823"/>
                      <a:pt x="720" y="837"/>
                      <a:pt x="713" y="851"/>
                    </a:cubicBezTo>
                    <a:cubicBezTo>
                      <a:pt x="714" y="852"/>
                      <a:pt x="715" y="852"/>
                      <a:pt x="716" y="852"/>
                    </a:cubicBezTo>
                    <a:cubicBezTo>
                      <a:pt x="723" y="840"/>
                      <a:pt x="730" y="827"/>
                      <a:pt x="736" y="814"/>
                    </a:cubicBezTo>
                    <a:cubicBezTo>
                      <a:pt x="744" y="818"/>
                      <a:pt x="752" y="822"/>
                      <a:pt x="760" y="827"/>
                    </a:cubicBezTo>
                    <a:cubicBezTo>
                      <a:pt x="761" y="827"/>
                      <a:pt x="762" y="828"/>
                      <a:pt x="763" y="828"/>
                    </a:cubicBezTo>
                    <a:cubicBezTo>
                      <a:pt x="817" y="857"/>
                      <a:pt x="869" y="887"/>
                      <a:pt x="920" y="918"/>
                    </a:cubicBezTo>
                    <a:cubicBezTo>
                      <a:pt x="928" y="901"/>
                      <a:pt x="937" y="884"/>
                      <a:pt x="946" y="867"/>
                    </a:cubicBezTo>
                    <a:cubicBezTo>
                      <a:pt x="948" y="863"/>
                      <a:pt x="950" y="858"/>
                      <a:pt x="952" y="854"/>
                    </a:cubicBezTo>
                    <a:cubicBezTo>
                      <a:pt x="951" y="853"/>
                      <a:pt x="950" y="853"/>
                      <a:pt x="949" y="852"/>
                    </a:cubicBezTo>
                    <a:cubicBezTo>
                      <a:pt x="947" y="856"/>
                      <a:pt x="945" y="861"/>
                      <a:pt x="943" y="865"/>
                    </a:cubicBezTo>
                    <a:cubicBezTo>
                      <a:pt x="935" y="881"/>
                      <a:pt x="926" y="897"/>
                      <a:pt x="918" y="913"/>
                    </a:cubicBezTo>
                    <a:cubicBezTo>
                      <a:pt x="868" y="883"/>
                      <a:pt x="817" y="853"/>
                      <a:pt x="765" y="825"/>
                    </a:cubicBezTo>
                    <a:cubicBezTo>
                      <a:pt x="765" y="825"/>
                      <a:pt x="765" y="825"/>
                      <a:pt x="765" y="825"/>
                    </a:cubicBezTo>
                    <a:cubicBezTo>
                      <a:pt x="764" y="824"/>
                      <a:pt x="763" y="824"/>
                      <a:pt x="762" y="823"/>
                    </a:cubicBezTo>
                    <a:cubicBezTo>
                      <a:pt x="762" y="823"/>
                      <a:pt x="762" y="823"/>
                      <a:pt x="762" y="823"/>
                    </a:cubicBezTo>
                    <a:cubicBezTo>
                      <a:pt x="753" y="818"/>
                      <a:pt x="744" y="814"/>
                      <a:pt x="735" y="809"/>
                    </a:cubicBezTo>
                    <a:moveTo>
                      <a:pt x="988" y="774"/>
                    </a:moveTo>
                    <a:cubicBezTo>
                      <a:pt x="981" y="788"/>
                      <a:pt x="974" y="803"/>
                      <a:pt x="967" y="818"/>
                    </a:cubicBezTo>
                    <a:cubicBezTo>
                      <a:pt x="967" y="818"/>
                      <a:pt x="967" y="818"/>
                      <a:pt x="967" y="818"/>
                    </a:cubicBezTo>
                    <a:cubicBezTo>
                      <a:pt x="966" y="819"/>
                      <a:pt x="965" y="820"/>
                      <a:pt x="965" y="821"/>
                    </a:cubicBezTo>
                    <a:cubicBezTo>
                      <a:pt x="965" y="821"/>
                      <a:pt x="965" y="821"/>
                      <a:pt x="965" y="821"/>
                    </a:cubicBezTo>
                    <a:cubicBezTo>
                      <a:pt x="960" y="830"/>
                      <a:pt x="956" y="839"/>
                      <a:pt x="951" y="848"/>
                    </a:cubicBezTo>
                    <a:cubicBezTo>
                      <a:pt x="952" y="849"/>
                      <a:pt x="953" y="850"/>
                      <a:pt x="954" y="850"/>
                    </a:cubicBezTo>
                    <a:cubicBezTo>
                      <a:pt x="954" y="850"/>
                      <a:pt x="954" y="850"/>
                      <a:pt x="954" y="850"/>
                    </a:cubicBezTo>
                    <a:cubicBezTo>
                      <a:pt x="959" y="841"/>
                      <a:pt x="964" y="832"/>
                      <a:pt x="968" y="823"/>
                    </a:cubicBezTo>
                    <a:cubicBezTo>
                      <a:pt x="969" y="822"/>
                      <a:pt x="969" y="821"/>
                      <a:pt x="970" y="819"/>
                    </a:cubicBezTo>
                    <a:cubicBezTo>
                      <a:pt x="977" y="805"/>
                      <a:pt x="984" y="790"/>
                      <a:pt x="991" y="776"/>
                    </a:cubicBezTo>
                    <a:cubicBezTo>
                      <a:pt x="990" y="775"/>
                      <a:pt x="989" y="775"/>
                      <a:pt x="988" y="774"/>
                    </a:cubicBezTo>
                    <a:moveTo>
                      <a:pt x="1018" y="708"/>
                    </a:moveTo>
                    <a:cubicBezTo>
                      <a:pt x="1012" y="722"/>
                      <a:pt x="1006" y="736"/>
                      <a:pt x="999" y="750"/>
                    </a:cubicBezTo>
                    <a:cubicBezTo>
                      <a:pt x="999" y="750"/>
                      <a:pt x="999" y="750"/>
                      <a:pt x="999" y="750"/>
                    </a:cubicBezTo>
                    <a:cubicBezTo>
                      <a:pt x="998" y="752"/>
                      <a:pt x="998" y="753"/>
                      <a:pt x="997" y="754"/>
                    </a:cubicBezTo>
                    <a:cubicBezTo>
                      <a:pt x="997" y="754"/>
                      <a:pt x="997" y="754"/>
                      <a:pt x="997" y="754"/>
                    </a:cubicBezTo>
                    <a:cubicBezTo>
                      <a:pt x="995" y="759"/>
                      <a:pt x="992" y="765"/>
                      <a:pt x="989" y="771"/>
                    </a:cubicBezTo>
                    <a:cubicBezTo>
                      <a:pt x="990" y="771"/>
                      <a:pt x="991" y="772"/>
                      <a:pt x="992" y="772"/>
                    </a:cubicBezTo>
                    <a:cubicBezTo>
                      <a:pt x="992" y="772"/>
                      <a:pt x="992" y="772"/>
                      <a:pt x="992" y="772"/>
                    </a:cubicBezTo>
                    <a:cubicBezTo>
                      <a:pt x="995" y="767"/>
                      <a:pt x="998" y="761"/>
                      <a:pt x="1000" y="756"/>
                    </a:cubicBezTo>
                    <a:cubicBezTo>
                      <a:pt x="1001" y="755"/>
                      <a:pt x="1001" y="753"/>
                      <a:pt x="1002" y="752"/>
                    </a:cubicBezTo>
                    <a:cubicBezTo>
                      <a:pt x="1009" y="738"/>
                      <a:pt x="1015" y="724"/>
                      <a:pt x="1022" y="709"/>
                    </a:cubicBezTo>
                    <a:cubicBezTo>
                      <a:pt x="1021" y="709"/>
                      <a:pt x="1020" y="708"/>
                      <a:pt x="1018" y="708"/>
                    </a:cubicBezTo>
                    <a:moveTo>
                      <a:pt x="114" y="706"/>
                    </a:moveTo>
                    <a:cubicBezTo>
                      <a:pt x="106" y="727"/>
                      <a:pt x="97" y="749"/>
                      <a:pt x="89" y="770"/>
                    </a:cubicBezTo>
                    <a:cubicBezTo>
                      <a:pt x="89" y="770"/>
                      <a:pt x="89" y="770"/>
                      <a:pt x="89" y="770"/>
                    </a:cubicBezTo>
                    <a:cubicBezTo>
                      <a:pt x="89" y="770"/>
                      <a:pt x="89" y="770"/>
                      <a:pt x="89" y="770"/>
                    </a:cubicBezTo>
                    <a:cubicBezTo>
                      <a:pt x="89" y="771"/>
                      <a:pt x="89" y="772"/>
                      <a:pt x="88" y="773"/>
                    </a:cubicBezTo>
                    <a:cubicBezTo>
                      <a:pt x="88" y="774"/>
                      <a:pt x="88" y="774"/>
                      <a:pt x="88" y="774"/>
                    </a:cubicBezTo>
                    <a:cubicBezTo>
                      <a:pt x="88" y="774"/>
                      <a:pt x="88" y="774"/>
                      <a:pt x="88" y="774"/>
                    </a:cubicBezTo>
                    <a:cubicBezTo>
                      <a:pt x="51" y="876"/>
                      <a:pt x="21" y="982"/>
                      <a:pt x="0" y="1088"/>
                    </a:cubicBezTo>
                    <a:cubicBezTo>
                      <a:pt x="56" y="1105"/>
                      <a:pt x="114" y="1125"/>
                      <a:pt x="173" y="1147"/>
                    </a:cubicBezTo>
                    <a:cubicBezTo>
                      <a:pt x="173" y="1147"/>
                      <a:pt x="173" y="1147"/>
                      <a:pt x="173" y="1147"/>
                    </a:cubicBezTo>
                    <a:cubicBezTo>
                      <a:pt x="173" y="1146"/>
                      <a:pt x="173" y="1146"/>
                      <a:pt x="174" y="1145"/>
                    </a:cubicBezTo>
                    <a:cubicBezTo>
                      <a:pt x="174" y="1145"/>
                      <a:pt x="174" y="1145"/>
                      <a:pt x="174" y="1145"/>
                    </a:cubicBezTo>
                    <a:cubicBezTo>
                      <a:pt x="117" y="1122"/>
                      <a:pt x="59" y="1102"/>
                      <a:pt x="3" y="1085"/>
                    </a:cubicBezTo>
                    <a:cubicBezTo>
                      <a:pt x="25" y="980"/>
                      <a:pt x="55" y="876"/>
                      <a:pt x="91" y="775"/>
                    </a:cubicBezTo>
                    <a:cubicBezTo>
                      <a:pt x="92" y="774"/>
                      <a:pt x="92" y="773"/>
                      <a:pt x="93" y="771"/>
                    </a:cubicBezTo>
                    <a:cubicBezTo>
                      <a:pt x="100" y="750"/>
                      <a:pt x="109" y="728"/>
                      <a:pt x="117" y="707"/>
                    </a:cubicBezTo>
                    <a:cubicBezTo>
                      <a:pt x="117" y="707"/>
                      <a:pt x="117" y="707"/>
                      <a:pt x="117" y="707"/>
                    </a:cubicBezTo>
                    <a:cubicBezTo>
                      <a:pt x="117" y="707"/>
                      <a:pt x="117" y="707"/>
                      <a:pt x="117" y="707"/>
                    </a:cubicBezTo>
                    <a:cubicBezTo>
                      <a:pt x="117" y="707"/>
                      <a:pt x="117" y="707"/>
                      <a:pt x="117" y="707"/>
                    </a:cubicBezTo>
                    <a:cubicBezTo>
                      <a:pt x="117" y="707"/>
                      <a:pt x="117" y="707"/>
                      <a:pt x="117" y="707"/>
                    </a:cubicBezTo>
                    <a:cubicBezTo>
                      <a:pt x="116" y="706"/>
                      <a:pt x="115" y="706"/>
                      <a:pt x="115" y="706"/>
                    </a:cubicBezTo>
                    <a:cubicBezTo>
                      <a:pt x="115" y="706"/>
                      <a:pt x="115" y="706"/>
                      <a:pt x="114" y="706"/>
                    </a:cubicBezTo>
                    <a:moveTo>
                      <a:pt x="1047" y="643"/>
                    </a:moveTo>
                    <a:cubicBezTo>
                      <a:pt x="1043" y="653"/>
                      <a:pt x="1038" y="663"/>
                      <a:pt x="1034" y="673"/>
                    </a:cubicBezTo>
                    <a:cubicBezTo>
                      <a:pt x="1034" y="673"/>
                      <a:pt x="1034" y="673"/>
                      <a:pt x="1034" y="673"/>
                    </a:cubicBezTo>
                    <a:cubicBezTo>
                      <a:pt x="1033" y="674"/>
                      <a:pt x="1033" y="675"/>
                      <a:pt x="1033" y="676"/>
                    </a:cubicBezTo>
                    <a:cubicBezTo>
                      <a:pt x="1033" y="676"/>
                      <a:pt x="1033" y="676"/>
                      <a:pt x="1033" y="676"/>
                    </a:cubicBezTo>
                    <a:cubicBezTo>
                      <a:pt x="1028" y="685"/>
                      <a:pt x="1024" y="695"/>
                      <a:pt x="1020" y="704"/>
                    </a:cubicBezTo>
                    <a:cubicBezTo>
                      <a:pt x="1021" y="705"/>
                      <a:pt x="1022" y="705"/>
                      <a:pt x="1023" y="706"/>
                    </a:cubicBezTo>
                    <a:cubicBezTo>
                      <a:pt x="1023" y="706"/>
                      <a:pt x="1023" y="706"/>
                      <a:pt x="1023" y="706"/>
                    </a:cubicBezTo>
                    <a:cubicBezTo>
                      <a:pt x="1027" y="697"/>
                      <a:pt x="1032" y="687"/>
                      <a:pt x="1036" y="678"/>
                    </a:cubicBezTo>
                    <a:cubicBezTo>
                      <a:pt x="1036" y="677"/>
                      <a:pt x="1037" y="676"/>
                      <a:pt x="1037" y="675"/>
                    </a:cubicBezTo>
                    <a:cubicBezTo>
                      <a:pt x="1041" y="665"/>
                      <a:pt x="1046" y="655"/>
                      <a:pt x="1050" y="645"/>
                    </a:cubicBezTo>
                    <a:cubicBezTo>
                      <a:pt x="1049" y="645"/>
                      <a:pt x="1049" y="645"/>
                      <a:pt x="1049" y="645"/>
                    </a:cubicBezTo>
                    <a:cubicBezTo>
                      <a:pt x="1048" y="644"/>
                      <a:pt x="1048" y="644"/>
                      <a:pt x="1047" y="643"/>
                    </a:cubicBezTo>
                    <a:moveTo>
                      <a:pt x="153" y="615"/>
                    </a:moveTo>
                    <a:cubicBezTo>
                      <a:pt x="143" y="636"/>
                      <a:pt x="134" y="657"/>
                      <a:pt x="125" y="679"/>
                    </a:cubicBezTo>
                    <a:cubicBezTo>
                      <a:pt x="125" y="679"/>
                      <a:pt x="125" y="679"/>
                      <a:pt x="125" y="679"/>
                    </a:cubicBezTo>
                    <a:cubicBezTo>
                      <a:pt x="127" y="679"/>
                      <a:pt x="127" y="679"/>
                      <a:pt x="128" y="679"/>
                    </a:cubicBezTo>
                    <a:cubicBezTo>
                      <a:pt x="128" y="679"/>
                      <a:pt x="128" y="679"/>
                      <a:pt x="128" y="679"/>
                    </a:cubicBezTo>
                    <a:cubicBezTo>
                      <a:pt x="128" y="679"/>
                      <a:pt x="128" y="679"/>
                      <a:pt x="128" y="679"/>
                    </a:cubicBezTo>
                    <a:cubicBezTo>
                      <a:pt x="137" y="658"/>
                      <a:pt x="146" y="637"/>
                      <a:pt x="156" y="616"/>
                    </a:cubicBezTo>
                    <a:cubicBezTo>
                      <a:pt x="155" y="616"/>
                      <a:pt x="154" y="615"/>
                      <a:pt x="153" y="615"/>
                    </a:cubicBezTo>
                    <a:moveTo>
                      <a:pt x="1013" y="536"/>
                    </a:moveTo>
                    <a:cubicBezTo>
                      <a:pt x="1010" y="541"/>
                      <a:pt x="1008" y="546"/>
                      <a:pt x="1006" y="551"/>
                    </a:cubicBezTo>
                    <a:cubicBezTo>
                      <a:pt x="1028" y="563"/>
                      <a:pt x="1049" y="575"/>
                      <a:pt x="1070" y="588"/>
                    </a:cubicBezTo>
                    <a:cubicBezTo>
                      <a:pt x="1068" y="592"/>
                      <a:pt x="1066" y="597"/>
                      <a:pt x="1064" y="601"/>
                    </a:cubicBezTo>
                    <a:cubicBezTo>
                      <a:pt x="1065" y="601"/>
                      <a:pt x="1065" y="601"/>
                      <a:pt x="1065" y="601"/>
                    </a:cubicBezTo>
                    <a:cubicBezTo>
                      <a:pt x="1066" y="601"/>
                      <a:pt x="1066" y="602"/>
                      <a:pt x="1067" y="602"/>
                    </a:cubicBezTo>
                    <a:cubicBezTo>
                      <a:pt x="1067" y="602"/>
                      <a:pt x="1067" y="602"/>
                      <a:pt x="1067" y="602"/>
                    </a:cubicBezTo>
                    <a:cubicBezTo>
                      <a:pt x="1067" y="602"/>
                      <a:pt x="1067" y="602"/>
                      <a:pt x="1067" y="602"/>
                    </a:cubicBezTo>
                    <a:cubicBezTo>
                      <a:pt x="1067" y="602"/>
                      <a:pt x="1067" y="602"/>
                      <a:pt x="1068" y="603"/>
                    </a:cubicBezTo>
                    <a:cubicBezTo>
                      <a:pt x="1070" y="597"/>
                      <a:pt x="1072" y="592"/>
                      <a:pt x="1074" y="587"/>
                    </a:cubicBezTo>
                    <a:cubicBezTo>
                      <a:pt x="1053" y="574"/>
                      <a:pt x="1032" y="562"/>
                      <a:pt x="1010" y="550"/>
                    </a:cubicBezTo>
                    <a:cubicBezTo>
                      <a:pt x="1012" y="546"/>
                      <a:pt x="1014" y="542"/>
                      <a:pt x="1015" y="538"/>
                    </a:cubicBezTo>
                    <a:cubicBezTo>
                      <a:pt x="1015" y="538"/>
                      <a:pt x="1014" y="537"/>
                      <a:pt x="1014" y="537"/>
                    </a:cubicBezTo>
                    <a:cubicBezTo>
                      <a:pt x="1014" y="537"/>
                      <a:pt x="1014" y="537"/>
                      <a:pt x="1014" y="537"/>
                    </a:cubicBezTo>
                    <a:cubicBezTo>
                      <a:pt x="1014" y="537"/>
                      <a:pt x="1014" y="537"/>
                      <a:pt x="1014" y="537"/>
                    </a:cubicBezTo>
                    <a:cubicBezTo>
                      <a:pt x="1013" y="537"/>
                      <a:pt x="1013" y="536"/>
                      <a:pt x="1013" y="536"/>
                    </a:cubicBezTo>
                    <a:moveTo>
                      <a:pt x="219" y="480"/>
                    </a:moveTo>
                    <a:cubicBezTo>
                      <a:pt x="211" y="495"/>
                      <a:pt x="203" y="511"/>
                      <a:pt x="195" y="526"/>
                    </a:cubicBezTo>
                    <a:cubicBezTo>
                      <a:pt x="192" y="532"/>
                      <a:pt x="189" y="537"/>
                      <a:pt x="187" y="543"/>
                    </a:cubicBezTo>
                    <a:cubicBezTo>
                      <a:pt x="187" y="543"/>
                      <a:pt x="187" y="543"/>
                      <a:pt x="187" y="543"/>
                    </a:cubicBezTo>
                    <a:cubicBezTo>
                      <a:pt x="186" y="544"/>
                      <a:pt x="185" y="545"/>
                      <a:pt x="185" y="546"/>
                    </a:cubicBezTo>
                    <a:cubicBezTo>
                      <a:pt x="185" y="546"/>
                      <a:pt x="185" y="546"/>
                      <a:pt x="185" y="546"/>
                    </a:cubicBezTo>
                    <a:cubicBezTo>
                      <a:pt x="174" y="568"/>
                      <a:pt x="164" y="590"/>
                      <a:pt x="154" y="611"/>
                    </a:cubicBezTo>
                    <a:cubicBezTo>
                      <a:pt x="155" y="612"/>
                      <a:pt x="156" y="612"/>
                      <a:pt x="157" y="612"/>
                    </a:cubicBezTo>
                    <a:cubicBezTo>
                      <a:pt x="157" y="612"/>
                      <a:pt x="157" y="612"/>
                      <a:pt x="157" y="612"/>
                    </a:cubicBezTo>
                    <a:cubicBezTo>
                      <a:pt x="167" y="591"/>
                      <a:pt x="178" y="569"/>
                      <a:pt x="188" y="547"/>
                    </a:cubicBezTo>
                    <a:cubicBezTo>
                      <a:pt x="189" y="546"/>
                      <a:pt x="189" y="545"/>
                      <a:pt x="190" y="544"/>
                    </a:cubicBezTo>
                    <a:cubicBezTo>
                      <a:pt x="193" y="538"/>
                      <a:pt x="195" y="533"/>
                      <a:pt x="198" y="527"/>
                    </a:cubicBezTo>
                    <a:cubicBezTo>
                      <a:pt x="206" y="511"/>
                      <a:pt x="214" y="496"/>
                      <a:pt x="223" y="481"/>
                    </a:cubicBezTo>
                    <a:cubicBezTo>
                      <a:pt x="221" y="481"/>
                      <a:pt x="220" y="480"/>
                      <a:pt x="219" y="480"/>
                    </a:cubicBezTo>
                    <a:moveTo>
                      <a:pt x="1036" y="478"/>
                    </a:moveTo>
                    <a:cubicBezTo>
                      <a:pt x="1032" y="490"/>
                      <a:pt x="1027" y="502"/>
                      <a:pt x="1021" y="515"/>
                    </a:cubicBezTo>
                    <a:cubicBezTo>
                      <a:pt x="1023" y="515"/>
                      <a:pt x="1024" y="515"/>
                      <a:pt x="1025" y="516"/>
                    </a:cubicBezTo>
                    <a:cubicBezTo>
                      <a:pt x="1030" y="504"/>
                      <a:pt x="1035" y="492"/>
                      <a:pt x="1039" y="480"/>
                    </a:cubicBezTo>
                    <a:cubicBezTo>
                      <a:pt x="1038" y="479"/>
                      <a:pt x="1037" y="479"/>
                      <a:pt x="1036" y="478"/>
                    </a:cubicBezTo>
                    <a:cubicBezTo>
                      <a:pt x="1036" y="478"/>
                      <a:pt x="1036" y="478"/>
                      <a:pt x="1036" y="478"/>
                    </a:cubicBezTo>
                    <a:moveTo>
                      <a:pt x="1047" y="452"/>
                    </a:moveTo>
                    <a:cubicBezTo>
                      <a:pt x="1044" y="460"/>
                      <a:pt x="1041" y="468"/>
                      <a:pt x="1037" y="476"/>
                    </a:cubicBezTo>
                    <a:cubicBezTo>
                      <a:pt x="1038" y="476"/>
                      <a:pt x="1039" y="477"/>
                      <a:pt x="1040" y="477"/>
                    </a:cubicBezTo>
                    <a:cubicBezTo>
                      <a:pt x="1040" y="477"/>
                      <a:pt x="1040" y="477"/>
                      <a:pt x="1040" y="477"/>
                    </a:cubicBezTo>
                    <a:cubicBezTo>
                      <a:pt x="1044" y="469"/>
                      <a:pt x="1047" y="462"/>
                      <a:pt x="1050" y="454"/>
                    </a:cubicBezTo>
                    <a:cubicBezTo>
                      <a:pt x="1049" y="453"/>
                      <a:pt x="1048" y="453"/>
                      <a:pt x="1047" y="452"/>
                    </a:cubicBezTo>
                    <a:moveTo>
                      <a:pt x="244" y="435"/>
                    </a:moveTo>
                    <a:cubicBezTo>
                      <a:pt x="236" y="449"/>
                      <a:pt x="229" y="463"/>
                      <a:pt x="221" y="477"/>
                    </a:cubicBezTo>
                    <a:cubicBezTo>
                      <a:pt x="222" y="477"/>
                      <a:pt x="223" y="477"/>
                      <a:pt x="224" y="478"/>
                    </a:cubicBezTo>
                    <a:cubicBezTo>
                      <a:pt x="224" y="478"/>
                      <a:pt x="224" y="478"/>
                      <a:pt x="224" y="478"/>
                    </a:cubicBezTo>
                    <a:cubicBezTo>
                      <a:pt x="232" y="464"/>
                      <a:pt x="240" y="450"/>
                      <a:pt x="247" y="436"/>
                    </a:cubicBezTo>
                    <a:cubicBezTo>
                      <a:pt x="247" y="436"/>
                      <a:pt x="247" y="436"/>
                      <a:pt x="247" y="436"/>
                    </a:cubicBezTo>
                    <a:cubicBezTo>
                      <a:pt x="247" y="436"/>
                      <a:pt x="247" y="436"/>
                      <a:pt x="247" y="436"/>
                    </a:cubicBezTo>
                    <a:cubicBezTo>
                      <a:pt x="247" y="436"/>
                      <a:pt x="247" y="436"/>
                      <a:pt x="247" y="436"/>
                    </a:cubicBezTo>
                    <a:cubicBezTo>
                      <a:pt x="246" y="436"/>
                      <a:pt x="245" y="436"/>
                      <a:pt x="244" y="435"/>
                    </a:cubicBezTo>
                    <a:moveTo>
                      <a:pt x="1093" y="323"/>
                    </a:moveTo>
                    <a:cubicBezTo>
                      <a:pt x="1082" y="357"/>
                      <a:pt x="1069" y="393"/>
                      <a:pt x="1055" y="432"/>
                    </a:cubicBezTo>
                    <a:cubicBezTo>
                      <a:pt x="1055" y="432"/>
                      <a:pt x="1055" y="432"/>
                      <a:pt x="1055" y="432"/>
                    </a:cubicBezTo>
                    <a:cubicBezTo>
                      <a:pt x="1056" y="433"/>
                      <a:pt x="1056" y="433"/>
                      <a:pt x="1057" y="433"/>
                    </a:cubicBezTo>
                    <a:cubicBezTo>
                      <a:pt x="1072" y="395"/>
                      <a:pt x="1085" y="358"/>
                      <a:pt x="1096" y="325"/>
                    </a:cubicBezTo>
                    <a:cubicBezTo>
                      <a:pt x="1095" y="324"/>
                      <a:pt x="1094" y="324"/>
                      <a:pt x="1093" y="323"/>
                    </a:cubicBezTo>
                    <a:moveTo>
                      <a:pt x="1107" y="277"/>
                    </a:moveTo>
                    <a:cubicBezTo>
                      <a:pt x="1107" y="277"/>
                      <a:pt x="1107" y="277"/>
                      <a:pt x="1107" y="277"/>
                    </a:cubicBezTo>
                    <a:cubicBezTo>
                      <a:pt x="1106" y="277"/>
                      <a:pt x="1106" y="278"/>
                      <a:pt x="1106" y="279"/>
                    </a:cubicBezTo>
                    <a:cubicBezTo>
                      <a:pt x="1106" y="279"/>
                      <a:pt x="1106" y="279"/>
                      <a:pt x="1106" y="279"/>
                    </a:cubicBezTo>
                    <a:cubicBezTo>
                      <a:pt x="1102" y="292"/>
                      <a:pt x="1098" y="306"/>
                      <a:pt x="1094" y="321"/>
                    </a:cubicBezTo>
                    <a:cubicBezTo>
                      <a:pt x="1094" y="321"/>
                      <a:pt x="1095" y="322"/>
                      <a:pt x="1096" y="322"/>
                    </a:cubicBezTo>
                    <a:cubicBezTo>
                      <a:pt x="1096" y="322"/>
                      <a:pt x="1096" y="322"/>
                      <a:pt x="1096" y="322"/>
                    </a:cubicBezTo>
                    <a:cubicBezTo>
                      <a:pt x="1101" y="307"/>
                      <a:pt x="1105" y="292"/>
                      <a:pt x="1109" y="278"/>
                    </a:cubicBezTo>
                    <a:cubicBezTo>
                      <a:pt x="1108" y="278"/>
                      <a:pt x="1107" y="277"/>
                      <a:pt x="1107" y="277"/>
                    </a:cubicBezTo>
                    <a:moveTo>
                      <a:pt x="365" y="254"/>
                    </a:moveTo>
                    <a:cubicBezTo>
                      <a:pt x="328" y="302"/>
                      <a:pt x="292" y="354"/>
                      <a:pt x="258" y="412"/>
                    </a:cubicBezTo>
                    <a:cubicBezTo>
                      <a:pt x="259" y="412"/>
                      <a:pt x="259" y="412"/>
                      <a:pt x="259" y="412"/>
                    </a:cubicBezTo>
                    <a:cubicBezTo>
                      <a:pt x="260" y="412"/>
                      <a:pt x="260" y="412"/>
                      <a:pt x="261" y="412"/>
                    </a:cubicBezTo>
                    <a:cubicBezTo>
                      <a:pt x="296" y="355"/>
                      <a:pt x="331" y="303"/>
                      <a:pt x="368" y="255"/>
                    </a:cubicBezTo>
                    <a:cubicBezTo>
                      <a:pt x="368" y="255"/>
                      <a:pt x="368" y="255"/>
                      <a:pt x="368" y="255"/>
                    </a:cubicBezTo>
                    <a:cubicBezTo>
                      <a:pt x="367" y="255"/>
                      <a:pt x="367" y="255"/>
                      <a:pt x="365" y="254"/>
                    </a:cubicBezTo>
                    <a:moveTo>
                      <a:pt x="1037" y="238"/>
                    </a:moveTo>
                    <a:cubicBezTo>
                      <a:pt x="1037" y="238"/>
                      <a:pt x="1037" y="238"/>
                      <a:pt x="1037" y="238"/>
                    </a:cubicBezTo>
                    <a:cubicBezTo>
                      <a:pt x="1037" y="238"/>
                      <a:pt x="1037" y="238"/>
                      <a:pt x="1037" y="238"/>
                    </a:cubicBezTo>
                    <a:cubicBezTo>
                      <a:pt x="1037" y="239"/>
                      <a:pt x="1037" y="239"/>
                      <a:pt x="1036" y="240"/>
                    </a:cubicBezTo>
                    <a:cubicBezTo>
                      <a:pt x="1059" y="252"/>
                      <a:pt x="1081" y="264"/>
                      <a:pt x="1104" y="277"/>
                    </a:cubicBezTo>
                    <a:cubicBezTo>
                      <a:pt x="1104" y="277"/>
                      <a:pt x="1104" y="277"/>
                      <a:pt x="1104" y="277"/>
                    </a:cubicBezTo>
                    <a:cubicBezTo>
                      <a:pt x="1104" y="277"/>
                      <a:pt x="1104" y="276"/>
                      <a:pt x="1104" y="275"/>
                    </a:cubicBezTo>
                    <a:cubicBezTo>
                      <a:pt x="1082" y="262"/>
                      <a:pt x="1060" y="250"/>
                      <a:pt x="1037" y="238"/>
                    </a:cubicBezTo>
                    <a:moveTo>
                      <a:pt x="408" y="202"/>
                    </a:moveTo>
                    <a:cubicBezTo>
                      <a:pt x="403" y="208"/>
                      <a:pt x="398" y="214"/>
                      <a:pt x="393" y="219"/>
                    </a:cubicBezTo>
                    <a:cubicBezTo>
                      <a:pt x="394" y="219"/>
                      <a:pt x="394" y="219"/>
                      <a:pt x="394" y="219"/>
                    </a:cubicBezTo>
                    <a:cubicBezTo>
                      <a:pt x="395" y="220"/>
                      <a:pt x="395" y="220"/>
                      <a:pt x="396" y="220"/>
                    </a:cubicBezTo>
                    <a:cubicBezTo>
                      <a:pt x="396" y="220"/>
                      <a:pt x="396" y="220"/>
                      <a:pt x="396" y="220"/>
                    </a:cubicBezTo>
                    <a:cubicBezTo>
                      <a:pt x="396" y="220"/>
                      <a:pt x="396" y="220"/>
                      <a:pt x="396" y="220"/>
                    </a:cubicBezTo>
                    <a:cubicBezTo>
                      <a:pt x="396" y="220"/>
                      <a:pt x="397" y="220"/>
                      <a:pt x="397" y="220"/>
                    </a:cubicBezTo>
                    <a:cubicBezTo>
                      <a:pt x="401" y="214"/>
                      <a:pt x="406" y="209"/>
                      <a:pt x="411" y="203"/>
                    </a:cubicBezTo>
                    <a:cubicBezTo>
                      <a:pt x="410" y="203"/>
                      <a:pt x="409" y="202"/>
                      <a:pt x="408" y="202"/>
                    </a:cubicBezTo>
                    <a:moveTo>
                      <a:pt x="424" y="184"/>
                    </a:moveTo>
                    <a:cubicBezTo>
                      <a:pt x="420" y="189"/>
                      <a:pt x="415" y="194"/>
                      <a:pt x="410" y="200"/>
                    </a:cubicBezTo>
                    <a:cubicBezTo>
                      <a:pt x="411" y="200"/>
                      <a:pt x="412" y="200"/>
                      <a:pt x="413" y="201"/>
                    </a:cubicBezTo>
                    <a:cubicBezTo>
                      <a:pt x="413" y="201"/>
                      <a:pt x="413" y="201"/>
                      <a:pt x="413" y="201"/>
                    </a:cubicBezTo>
                    <a:cubicBezTo>
                      <a:pt x="418" y="195"/>
                      <a:pt x="423" y="190"/>
                      <a:pt x="427" y="185"/>
                    </a:cubicBezTo>
                    <a:cubicBezTo>
                      <a:pt x="426" y="184"/>
                      <a:pt x="425" y="184"/>
                      <a:pt x="424" y="184"/>
                    </a:cubicBezTo>
                    <a:moveTo>
                      <a:pt x="550" y="139"/>
                    </a:moveTo>
                    <a:cubicBezTo>
                      <a:pt x="535" y="153"/>
                      <a:pt x="520" y="169"/>
                      <a:pt x="505" y="186"/>
                    </a:cubicBezTo>
                    <a:cubicBezTo>
                      <a:pt x="484" y="179"/>
                      <a:pt x="462" y="172"/>
                      <a:pt x="441" y="166"/>
                    </a:cubicBezTo>
                    <a:cubicBezTo>
                      <a:pt x="436" y="171"/>
                      <a:pt x="431" y="176"/>
                      <a:pt x="426" y="182"/>
                    </a:cubicBezTo>
                    <a:cubicBezTo>
                      <a:pt x="427" y="182"/>
                      <a:pt x="428" y="182"/>
                      <a:pt x="429" y="183"/>
                    </a:cubicBezTo>
                    <a:cubicBezTo>
                      <a:pt x="429" y="183"/>
                      <a:pt x="429" y="183"/>
                      <a:pt x="429" y="183"/>
                    </a:cubicBezTo>
                    <a:cubicBezTo>
                      <a:pt x="434" y="178"/>
                      <a:pt x="438" y="173"/>
                      <a:pt x="442" y="169"/>
                    </a:cubicBezTo>
                    <a:cubicBezTo>
                      <a:pt x="463" y="175"/>
                      <a:pt x="485" y="182"/>
                      <a:pt x="506" y="189"/>
                    </a:cubicBezTo>
                    <a:cubicBezTo>
                      <a:pt x="522" y="172"/>
                      <a:pt x="537" y="155"/>
                      <a:pt x="553" y="140"/>
                    </a:cubicBezTo>
                    <a:cubicBezTo>
                      <a:pt x="552" y="139"/>
                      <a:pt x="551" y="139"/>
                      <a:pt x="550" y="139"/>
                    </a:cubicBezTo>
                    <a:moveTo>
                      <a:pt x="595" y="97"/>
                    </a:moveTo>
                    <a:cubicBezTo>
                      <a:pt x="589" y="102"/>
                      <a:pt x="583" y="107"/>
                      <a:pt x="577" y="113"/>
                    </a:cubicBezTo>
                    <a:cubicBezTo>
                      <a:pt x="578" y="113"/>
                      <a:pt x="578" y="113"/>
                      <a:pt x="578" y="113"/>
                    </a:cubicBezTo>
                    <a:cubicBezTo>
                      <a:pt x="579" y="113"/>
                      <a:pt x="579" y="113"/>
                      <a:pt x="580" y="113"/>
                    </a:cubicBezTo>
                    <a:cubicBezTo>
                      <a:pt x="586" y="108"/>
                      <a:pt x="592" y="103"/>
                      <a:pt x="598" y="98"/>
                    </a:cubicBezTo>
                    <a:cubicBezTo>
                      <a:pt x="597" y="98"/>
                      <a:pt x="596" y="97"/>
                      <a:pt x="595" y="97"/>
                    </a:cubicBezTo>
                    <a:moveTo>
                      <a:pt x="654" y="52"/>
                    </a:moveTo>
                    <a:cubicBezTo>
                      <a:pt x="635" y="65"/>
                      <a:pt x="616" y="79"/>
                      <a:pt x="597" y="95"/>
                    </a:cubicBezTo>
                    <a:cubicBezTo>
                      <a:pt x="598" y="96"/>
                      <a:pt x="599" y="96"/>
                      <a:pt x="600" y="96"/>
                    </a:cubicBezTo>
                    <a:cubicBezTo>
                      <a:pt x="600" y="96"/>
                      <a:pt x="600" y="96"/>
                      <a:pt x="600" y="96"/>
                    </a:cubicBezTo>
                    <a:cubicBezTo>
                      <a:pt x="619" y="80"/>
                      <a:pt x="638" y="65"/>
                      <a:pt x="657" y="52"/>
                    </a:cubicBezTo>
                    <a:cubicBezTo>
                      <a:pt x="657" y="52"/>
                      <a:pt x="657" y="52"/>
                      <a:pt x="657" y="52"/>
                    </a:cubicBezTo>
                    <a:cubicBezTo>
                      <a:pt x="656" y="52"/>
                      <a:pt x="655" y="52"/>
                      <a:pt x="654" y="52"/>
                    </a:cubicBezTo>
                    <a:cubicBezTo>
                      <a:pt x="654" y="52"/>
                      <a:pt x="654" y="52"/>
                      <a:pt x="654" y="52"/>
                    </a:cubicBezTo>
                    <a:moveTo>
                      <a:pt x="666" y="25"/>
                    </a:moveTo>
                    <a:cubicBezTo>
                      <a:pt x="666" y="25"/>
                      <a:pt x="666" y="25"/>
                      <a:pt x="666" y="25"/>
                    </a:cubicBezTo>
                    <a:cubicBezTo>
                      <a:pt x="666" y="25"/>
                      <a:pt x="665" y="25"/>
                      <a:pt x="664" y="26"/>
                    </a:cubicBezTo>
                    <a:cubicBezTo>
                      <a:pt x="671" y="28"/>
                      <a:pt x="678" y="30"/>
                      <a:pt x="684" y="32"/>
                    </a:cubicBezTo>
                    <a:cubicBezTo>
                      <a:pt x="675" y="38"/>
                      <a:pt x="665" y="44"/>
                      <a:pt x="656" y="50"/>
                    </a:cubicBezTo>
                    <a:cubicBezTo>
                      <a:pt x="657" y="51"/>
                      <a:pt x="658" y="51"/>
                      <a:pt x="659" y="51"/>
                    </a:cubicBezTo>
                    <a:cubicBezTo>
                      <a:pt x="659" y="51"/>
                      <a:pt x="659" y="51"/>
                      <a:pt x="659" y="51"/>
                    </a:cubicBezTo>
                    <a:cubicBezTo>
                      <a:pt x="669" y="44"/>
                      <a:pt x="679" y="38"/>
                      <a:pt x="689" y="32"/>
                    </a:cubicBezTo>
                    <a:cubicBezTo>
                      <a:pt x="681" y="30"/>
                      <a:pt x="674" y="27"/>
                      <a:pt x="666" y="25"/>
                    </a:cubicBezTo>
                    <a:moveTo>
                      <a:pt x="615" y="9"/>
                    </a:moveTo>
                    <a:cubicBezTo>
                      <a:pt x="615" y="9"/>
                      <a:pt x="615" y="9"/>
                      <a:pt x="615" y="9"/>
                    </a:cubicBezTo>
                    <a:cubicBezTo>
                      <a:pt x="614" y="9"/>
                      <a:pt x="613" y="10"/>
                      <a:pt x="613" y="10"/>
                    </a:cubicBezTo>
                    <a:cubicBezTo>
                      <a:pt x="629" y="15"/>
                      <a:pt x="645" y="20"/>
                      <a:pt x="662" y="25"/>
                    </a:cubicBezTo>
                    <a:cubicBezTo>
                      <a:pt x="662" y="25"/>
                      <a:pt x="662" y="25"/>
                      <a:pt x="662" y="25"/>
                    </a:cubicBezTo>
                    <a:cubicBezTo>
                      <a:pt x="663" y="25"/>
                      <a:pt x="663" y="24"/>
                      <a:pt x="664" y="24"/>
                    </a:cubicBezTo>
                    <a:cubicBezTo>
                      <a:pt x="647" y="19"/>
                      <a:pt x="631" y="14"/>
                      <a:pt x="615" y="9"/>
                    </a:cubicBezTo>
                    <a:moveTo>
                      <a:pt x="579" y="0"/>
                    </a:moveTo>
                    <a:cubicBezTo>
                      <a:pt x="579" y="0"/>
                      <a:pt x="579" y="0"/>
                      <a:pt x="579" y="0"/>
                    </a:cubicBezTo>
                    <a:cubicBezTo>
                      <a:pt x="579" y="0"/>
                      <a:pt x="579" y="0"/>
                      <a:pt x="579" y="0"/>
                    </a:cubicBezTo>
                    <a:cubicBezTo>
                      <a:pt x="579" y="0"/>
                      <a:pt x="579" y="0"/>
                      <a:pt x="579" y="0"/>
                    </a:cubicBezTo>
                    <a:cubicBezTo>
                      <a:pt x="579" y="0"/>
                      <a:pt x="578" y="0"/>
                      <a:pt x="577" y="0"/>
                    </a:cubicBezTo>
                    <a:cubicBezTo>
                      <a:pt x="577" y="0"/>
                      <a:pt x="577" y="0"/>
                      <a:pt x="577" y="0"/>
                    </a:cubicBezTo>
                    <a:cubicBezTo>
                      <a:pt x="588" y="3"/>
                      <a:pt x="599" y="6"/>
                      <a:pt x="610" y="10"/>
                    </a:cubicBezTo>
                    <a:cubicBezTo>
                      <a:pt x="610" y="10"/>
                      <a:pt x="610" y="10"/>
                      <a:pt x="610" y="10"/>
                    </a:cubicBezTo>
                    <a:cubicBezTo>
                      <a:pt x="611" y="9"/>
                      <a:pt x="612" y="9"/>
                      <a:pt x="612" y="8"/>
                    </a:cubicBezTo>
                    <a:cubicBezTo>
                      <a:pt x="601" y="5"/>
                      <a:pt x="590" y="2"/>
                      <a:pt x="57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2" name="Freeform 13"/>
              <p:cNvSpPr>
                <a:spLocks noEditPoints="1"/>
              </p:cNvSpPr>
              <p:nvPr/>
            </p:nvSpPr>
            <p:spPr bwMode="auto">
              <a:xfrm>
                <a:off x="-446" y="713"/>
                <a:ext cx="1530" cy="1705"/>
              </a:xfrm>
              <a:custGeom>
                <a:avLst/>
                <a:gdLst>
                  <a:gd name="T0" fmla="*/ 0 w 985"/>
                  <a:gd name="T1" fmla="*/ 1097 h 1098"/>
                  <a:gd name="T2" fmla="*/ 95 w 985"/>
                  <a:gd name="T3" fmla="*/ 690 h 1098"/>
                  <a:gd name="T4" fmla="*/ 94 w 985"/>
                  <a:gd name="T5" fmla="*/ 690 h 1098"/>
                  <a:gd name="T6" fmla="*/ 93 w 985"/>
                  <a:gd name="T7" fmla="*/ 689 h 1098"/>
                  <a:gd name="T8" fmla="*/ 159 w 985"/>
                  <a:gd name="T9" fmla="*/ 515 h 1098"/>
                  <a:gd name="T10" fmla="*/ 129 w 985"/>
                  <a:gd name="T11" fmla="*/ 589 h 1098"/>
                  <a:gd name="T12" fmla="*/ 127 w 985"/>
                  <a:gd name="T13" fmla="*/ 592 h 1098"/>
                  <a:gd name="T14" fmla="*/ 127 w 985"/>
                  <a:gd name="T15" fmla="*/ 592 h 1098"/>
                  <a:gd name="T16" fmla="*/ 102 w 985"/>
                  <a:gd name="T17" fmla="*/ 661 h 1098"/>
                  <a:gd name="T18" fmla="*/ 104 w 985"/>
                  <a:gd name="T19" fmla="*/ 661 h 1098"/>
                  <a:gd name="T20" fmla="*/ 132 w 985"/>
                  <a:gd name="T21" fmla="*/ 590 h 1098"/>
                  <a:gd name="T22" fmla="*/ 159 w 985"/>
                  <a:gd name="T23" fmla="*/ 515 h 1098"/>
                  <a:gd name="T24" fmla="*/ 202 w 985"/>
                  <a:gd name="T25" fmla="*/ 426 h 1098"/>
                  <a:gd name="T26" fmla="*/ 193 w 985"/>
                  <a:gd name="T27" fmla="*/ 443 h 1098"/>
                  <a:gd name="T28" fmla="*/ 192 w 985"/>
                  <a:gd name="T29" fmla="*/ 446 h 1098"/>
                  <a:gd name="T30" fmla="*/ 164 w 985"/>
                  <a:gd name="T31" fmla="*/ 512 h 1098"/>
                  <a:gd name="T32" fmla="*/ 195 w 985"/>
                  <a:gd name="T33" fmla="*/ 447 h 1098"/>
                  <a:gd name="T34" fmla="*/ 205 w 985"/>
                  <a:gd name="T35" fmla="*/ 427 h 1098"/>
                  <a:gd name="T36" fmla="*/ 289 w 985"/>
                  <a:gd name="T37" fmla="*/ 398 h 1098"/>
                  <a:gd name="T38" fmla="*/ 439 w 985"/>
                  <a:gd name="T39" fmla="*/ 448 h 1098"/>
                  <a:gd name="T40" fmla="*/ 505 w 985"/>
                  <a:gd name="T41" fmla="*/ 473 h 1098"/>
                  <a:gd name="T42" fmla="*/ 646 w 985"/>
                  <a:gd name="T43" fmla="*/ 532 h 1098"/>
                  <a:gd name="T44" fmla="*/ 712 w 985"/>
                  <a:gd name="T45" fmla="*/ 407 h 1098"/>
                  <a:gd name="T46" fmla="*/ 710 w 985"/>
                  <a:gd name="T47" fmla="*/ 406 h 1098"/>
                  <a:gd name="T48" fmla="*/ 510 w 985"/>
                  <a:gd name="T49" fmla="*/ 471 h 1098"/>
                  <a:gd name="T50" fmla="*/ 507 w 985"/>
                  <a:gd name="T51" fmla="*/ 470 h 1098"/>
                  <a:gd name="T52" fmla="*/ 444 w 985"/>
                  <a:gd name="T53" fmla="*/ 446 h 1098"/>
                  <a:gd name="T54" fmla="*/ 441 w 985"/>
                  <a:gd name="T55" fmla="*/ 445 h 1098"/>
                  <a:gd name="T56" fmla="*/ 294 w 985"/>
                  <a:gd name="T57" fmla="*/ 396 h 1098"/>
                  <a:gd name="T58" fmla="*/ 291 w 985"/>
                  <a:gd name="T59" fmla="*/ 395 h 1098"/>
                  <a:gd name="T60" fmla="*/ 228 w 985"/>
                  <a:gd name="T61" fmla="*/ 377 h 1098"/>
                  <a:gd name="T62" fmla="*/ 799 w 985"/>
                  <a:gd name="T63" fmla="*/ 251 h 1098"/>
                  <a:gd name="T64" fmla="*/ 797 w 985"/>
                  <a:gd name="T65" fmla="*/ 254 h 1098"/>
                  <a:gd name="T66" fmla="*/ 732 w 985"/>
                  <a:gd name="T67" fmla="*/ 364 h 1098"/>
                  <a:gd name="T68" fmla="*/ 735 w 985"/>
                  <a:gd name="T69" fmla="*/ 365 h 1098"/>
                  <a:gd name="T70" fmla="*/ 736 w 985"/>
                  <a:gd name="T71" fmla="*/ 366 h 1098"/>
                  <a:gd name="T72" fmla="*/ 802 w 985"/>
                  <a:gd name="T73" fmla="*/ 253 h 1098"/>
                  <a:gd name="T74" fmla="*/ 807 w 985"/>
                  <a:gd name="T75" fmla="*/ 244 h 1098"/>
                  <a:gd name="T76" fmla="*/ 816 w 985"/>
                  <a:gd name="T77" fmla="*/ 223 h 1098"/>
                  <a:gd name="T78" fmla="*/ 809 w 985"/>
                  <a:gd name="T79" fmla="*/ 241 h 1098"/>
                  <a:gd name="T80" fmla="*/ 820 w 985"/>
                  <a:gd name="T81" fmla="*/ 224 h 1098"/>
                  <a:gd name="T82" fmla="*/ 890 w 985"/>
                  <a:gd name="T83" fmla="*/ 112 h 1098"/>
                  <a:gd name="T84" fmla="*/ 825 w 985"/>
                  <a:gd name="T85" fmla="*/ 209 h 1098"/>
                  <a:gd name="T86" fmla="*/ 823 w 985"/>
                  <a:gd name="T87" fmla="*/ 211 h 1098"/>
                  <a:gd name="T88" fmla="*/ 821 w 985"/>
                  <a:gd name="T89" fmla="*/ 222 h 1098"/>
                  <a:gd name="T90" fmla="*/ 827 w 985"/>
                  <a:gd name="T91" fmla="*/ 213 h 1098"/>
                  <a:gd name="T92" fmla="*/ 893 w 985"/>
                  <a:gd name="T93" fmla="*/ 114 h 1098"/>
                  <a:gd name="T94" fmla="*/ 891 w 985"/>
                  <a:gd name="T95" fmla="*/ 110 h 1098"/>
                  <a:gd name="T96" fmla="*/ 894 w 985"/>
                  <a:gd name="T97" fmla="*/ 112 h 1098"/>
                  <a:gd name="T98" fmla="*/ 894 w 985"/>
                  <a:gd name="T99" fmla="*/ 112 h 1098"/>
                  <a:gd name="T100" fmla="*/ 893 w 985"/>
                  <a:gd name="T101" fmla="*/ 111 h 1098"/>
                  <a:gd name="T102" fmla="*/ 891 w 985"/>
                  <a:gd name="T103" fmla="*/ 110 h 1098"/>
                  <a:gd name="T104" fmla="*/ 902 w 985"/>
                  <a:gd name="T105" fmla="*/ 96 h 1098"/>
                  <a:gd name="T106" fmla="*/ 938 w 985"/>
                  <a:gd name="T107" fmla="*/ 53 h 1098"/>
                  <a:gd name="T108" fmla="*/ 985 w 985"/>
                  <a:gd name="T109" fmla="*/ 0 h 1098"/>
                  <a:gd name="T110" fmla="*/ 966 w 985"/>
                  <a:gd name="T111" fmla="*/ 20 h 1098"/>
                  <a:gd name="T112" fmla="*/ 964 w 985"/>
                  <a:gd name="T113" fmla="*/ 19 h 1098"/>
                  <a:gd name="T114" fmla="*/ 937 w 985"/>
                  <a:gd name="T115" fmla="*/ 51 h 1098"/>
                  <a:gd name="T116" fmla="*/ 940 w 985"/>
                  <a:gd name="T117" fmla="*/ 52 h 1098"/>
                  <a:gd name="T118" fmla="*/ 985 w 985"/>
                  <a:gd name="T119" fmla="*/ 0 h 1098"/>
                  <a:gd name="T120" fmla="*/ 985 w 985"/>
                  <a:gd name="T121" fmla="*/ 0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5" h="1098">
                    <a:moveTo>
                      <a:pt x="92" y="689"/>
                    </a:moveTo>
                    <a:cubicBezTo>
                      <a:pt x="47" y="821"/>
                      <a:pt x="16" y="960"/>
                      <a:pt x="0" y="1097"/>
                    </a:cubicBezTo>
                    <a:cubicBezTo>
                      <a:pt x="0" y="1097"/>
                      <a:pt x="1" y="1098"/>
                      <a:pt x="2" y="1098"/>
                    </a:cubicBezTo>
                    <a:cubicBezTo>
                      <a:pt x="19" y="961"/>
                      <a:pt x="50" y="823"/>
                      <a:pt x="95" y="690"/>
                    </a:cubicBezTo>
                    <a:cubicBezTo>
                      <a:pt x="95" y="690"/>
                      <a:pt x="95" y="690"/>
                      <a:pt x="95" y="690"/>
                    </a:cubicBezTo>
                    <a:cubicBezTo>
                      <a:pt x="95" y="690"/>
                      <a:pt x="94" y="690"/>
                      <a:pt x="94" y="690"/>
                    </a:cubicBezTo>
                    <a:cubicBezTo>
                      <a:pt x="94" y="689"/>
                      <a:pt x="93" y="689"/>
                      <a:pt x="93" y="689"/>
                    </a:cubicBezTo>
                    <a:cubicBezTo>
                      <a:pt x="93" y="689"/>
                      <a:pt x="93" y="689"/>
                      <a:pt x="93" y="689"/>
                    </a:cubicBezTo>
                    <a:cubicBezTo>
                      <a:pt x="92" y="689"/>
                      <a:pt x="92" y="689"/>
                      <a:pt x="92" y="689"/>
                    </a:cubicBezTo>
                    <a:moveTo>
                      <a:pt x="159" y="515"/>
                    </a:moveTo>
                    <a:cubicBezTo>
                      <a:pt x="149" y="539"/>
                      <a:pt x="138" y="564"/>
                      <a:pt x="129" y="589"/>
                    </a:cubicBezTo>
                    <a:cubicBezTo>
                      <a:pt x="129" y="589"/>
                      <a:pt x="129" y="589"/>
                      <a:pt x="129" y="589"/>
                    </a:cubicBezTo>
                    <a:cubicBezTo>
                      <a:pt x="129" y="589"/>
                      <a:pt x="129" y="589"/>
                      <a:pt x="129" y="589"/>
                    </a:cubicBezTo>
                    <a:cubicBezTo>
                      <a:pt x="128" y="590"/>
                      <a:pt x="128" y="591"/>
                      <a:pt x="127" y="592"/>
                    </a:cubicBezTo>
                    <a:cubicBezTo>
                      <a:pt x="127" y="592"/>
                      <a:pt x="127" y="592"/>
                      <a:pt x="127" y="592"/>
                    </a:cubicBezTo>
                    <a:cubicBezTo>
                      <a:pt x="127" y="592"/>
                      <a:pt x="127" y="592"/>
                      <a:pt x="127" y="592"/>
                    </a:cubicBezTo>
                    <a:cubicBezTo>
                      <a:pt x="118" y="615"/>
                      <a:pt x="110" y="638"/>
                      <a:pt x="102" y="661"/>
                    </a:cubicBezTo>
                    <a:cubicBezTo>
                      <a:pt x="102" y="661"/>
                      <a:pt x="102" y="661"/>
                      <a:pt x="102" y="661"/>
                    </a:cubicBezTo>
                    <a:cubicBezTo>
                      <a:pt x="103" y="661"/>
                      <a:pt x="103" y="661"/>
                      <a:pt x="103" y="661"/>
                    </a:cubicBezTo>
                    <a:cubicBezTo>
                      <a:pt x="104" y="661"/>
                      <a:pt x="104" y="661"/>
                      <a:pt x="104" y="661"/>
                    </a:cubicBezTo>
                    <a:cubicBezTo>
                      <a:pt x="113" y="638"/>
                      <a:pt x="121" y="616"/>
                      <a:pt x="130" y="593"/>
                    </a:cubicBezTo>
                    <a:cubicBezTo>
                      <a:pt x="131" y="592"/>
                      <a:pt x="131" y="591"/>
                      <a:pt x="132" y="590"/>
                    </a:cubicBezTo>
                    <a:cubicBezTo>
                      <a:pt x="142" y="565"/>
                      <a:pt x="152" y="540"/>
                      <a:pt x="163" y="516"/>
                    </a:cubicBezTo>
                    <a:cubicBezTo>
                      <a:pt x="162" y="516"/>
                      <a:pt x="161" y="515"/>
                      <a:pt x="159" y="515"/>
                    </a:cubicBezTo>
                    <a:moveTo>
                      <a:pt x="228" y="377"/>
                    </a:moveTo>
                    <a:cubicBezTo>
                      <a:pt x="219" y="393"/>
                      <a:pt x="210" y="409"/>
                      <a:pt x="202" y="426"/>
                    </a:cubicBezTo>
                    <a:cubicBezTo>
                      <a:pt x="199" y="432"/>
                      <a:pt x="196" y="437"/>
                      <a:pt x="193" y="443"/>
                    </a:cubicBezTo>
                    <a:cubicBezTo>
                      <a:pt x="193" y="443"/>
                      <a:pt x="193" y="443"/>
                      <a:pt x="193" y="443"/>
                    </a:cubicBezTo>
                    <a:cubicBezTo>
                      <a:pt x="193" y="444"/>
                      <a:pt x="192" y="445"/>
                      <a:pt x="192" y="446"/>
                    </a:cubicBezTo>
                    <a:cubicBezTo>
                      <a:pt x="192" y="446"/>
                      <a:pt x="192" y="446"/>
                      <a:pt x="192" y="446"/>
                    </a:cubicBezTo>
                    <a:cubicBezTo>
                      <a:pt x="181" y="468"/>
                      <a:pt x="171" y="490"/>
                      <a:pt x="161" y="512"/>
                    </a:cubicBezTo>
                    <a:cubicBezTo>
                      <a:pt x="162" y="512"/>
                      <a:pt x="163" y="512"/>
                      <a:pt x="164" y="512"/>
                    </a:cubicBezTo>
                    <a:cubicBezTo>
                      <a:pt x="164" y="512"/>
                      <a:pt x="164" y="512"/>
                      <a:pt x="164" y="512"/>
                    </a:cubicBezTo>
                    <a:cubicBezTo>
                      <a:pt x="174" y="490"/>
                      <a:pt x="184" y="469"/>
                      <a:pt x="195" y="447"/>
                    </a:cubicBezTo>
                    <a:cubicBezTo>
                      <a:pt x="195" y="446"/>
                      <a:pt x="196" y="445"/>
                      <a:pt x="196" y="444"/>
                    </a:cubicBezTo>
                    <a:cubicBezTo>
                      <a:pt x="199" y="438"/>
                      <a:pt x="202" y="433"/>
                      <a:pt x="205" y="427"/>
                    </a:cubicBezTo>
                    <a:cubicBezTo>
                      <a:pt x="213" y="411"/>
                      <a:pt x="221" y="396"/>
                      <a:pt x="229" y="381"/>
                    </a:cubicBezTo>
                    <a:cubicBezTo>
                      <a:pt x="249" y="386"/>
                      <a:pt x="269" y="392"/>
                      <a:pt x="289" y="398"/>
                    </a:cubicBezTo>
                    <a:cubicBezTo>
                      <a:pt x="290" y="398"/>
                      <a:pt x="291" y="399"/>
                      <a:pt x="293" y="399"/>
                    </a:cubicBezTo>
                    <a:cubicBezTo>
                      <a:pt x="341" y="413"/>
                      <a:pt x="390" y="430"/>
                      <a:pt x="439" y="448"/>
                    </a:cubicBezTo>
                    <a:cubicBezTo>
                      <a:pt x="440" y="448"/>
                      <a:pt x="441" y="449"/>
                      <a:pt x="442" y="449"/>
                    </a:cubicBezTo>
                    <a:cubicBezTo>
                      <a:pt x="463" y="457"/>
                      <a:pt x="484" y="465"/>
                      <a:pt x="505" y="473"/>
                    </a:cubicBezTo>
                    <a:cubicBezTo>
                      <a:pt x="506" y="473"/>
                      <a:pt x="507" y="474"/>
                      <a:pt x="508" y="474"/>
                    </a:cubicBezTo>
                    <a:cubicBezTo>
                      <a:pt x="554" y="492"/>
                      <a:pt x="600" y="511"/>
                      <a:pt x="646" y="532"/>
                    </a:cubicBezTo>
                    <a:cubicBezTo>
                      <a:pt x="668" y="488"/>
                      <a:pt x="690" y="447"/>
                      <a:pt x="712" y="407"/>
                    </a:cubicBezTo>
                    <a:cubicBezTo>
                      <a:pt x="712" y="407"/>
                      <a:pt x="712" y="407"/>
                      <a:pt x="712" y="407"/>
                    </a:cubicBezTo>
                    <a:cubicBezTo>
                      <a:pt x="712" y="407"/>
                      <a:pt x="711" y="407"/>
                      <a:pt x="710" y="406"/>
                    </a:cubicBezTo>
                    <a:cubicBezTo>
                      <a:pt x="710" y="406"/>
                      <a:pt x="710" y="406"/>
                      <a:pt x="710" y="406"/>
                    </a:cubicBezTo>
                    <a:cubicBezTo>
                      <a:pt x="688" y="444"/>
                      <a:pt x="666" y="485"/>
                      <a:pt x="644" y="527"/>
                    </a:cubicBezTo>
                    <a:cubicBezTo>
                      <a:pt x="599" y="507"/>
                      <a:pt x="555" y="488"/>
                      <a:pt x="510" y="471"/>
                    </a:cubicBezTo>
                    <a:cubicBezTo>
                      <a:pt x="510" y="471"/>
                      <a:pt x="510" y="471"/>
                      <a:pt x="510" y="471"/>
                    </a:cubicBezTo>
                    <a:cubicBezTo>
                      <a:pt x="509" y="471"/>
                      <a:pt x="508" y="470"/>
                      <a:pt x="507" y="470"/>
                    </a:cubicBezTo>
                    <a:cubicBezTo>
                      <a:pt x="507" y="470"/>
                      <a:pt x="507" y="470"/>
                      <a:pt x="507" y="470"/>
                    </a:cubicBezTo>
                    <a:cubicBezTo>
                      <a:pt x="486" y="461"/>
                      <a:pt x="465" y="454"/>
                      <a:pt x="444" y="446"/>
                    </a:cubicBezTo>
                    <a:cubicBezTo>
                      <a:pt x="444" y="446"/>
                      <a:pt x="444" y="446"/>
                      <a:pt x="444" y="446"/>
                    </a:cubicBezTo>
                    <a:cubicBezTo>
                      <a:pt x="443" y="445"/>
                      <a:pt x="442" y="445"/>
                      <a:pt x="441" y="445"/>
                    </a:cubicBezTo>
                    <a:cubicBezTo>
                      <a:pt x="441" y="445"/>
                      <a:pt x="441" y="445"/>
                      <a:pt x="441" y="445"/>
                    </a:cubicBezTo>
                    <a:cubicBezTo>
                      <a:pt x="391" y="427"/>
                      <a:pt x="342" y="410"/>
                      <a:pt x="294" y="396"/>
                    </a:cubicBezTo>
                    <a:cubicBezTo>
                      <a:pt x="294" y="396"/>
                      <a:pt x="294" y="396"/>
                      <a:pt x="294" y="396"/>
                    </a:cubicBezTo>
                    <a:cubicBezTo>
                      <a:pt x="293" y="395"/>
                      <a:pt x="292" y="395"/>
                      <a:pt x="291" y="395"/>
                    </a:cubicBezTo>
                    <a:cubicBezTo>
                      <a:pt x="291" y="395"/>
                      <a:pt x="291" y="395"/>
                      <a:pt x="291" y="395"/>
                    </a:cubicBezTo>
                    <a:cubicBezTo>
                      <a:pt x="270" y="388"/>
                      <a:pt x="249" y="382"/>
                      <a:pt x="228" y="377"/>
                    </a:cubicBezTo>
                    <a:moveTo>
                      <a:pt x="804" y="242"/>
                    </a:moveTo>
                    <a:cubicBezTo>
                      <a:pt x="802" y="245"/>
                      <a:pt x="800" y="248"/>
                      <a:pt x="799" y="251"/>
                    </a:cubicBezTo>
                    <a:cubicBezTo>
                      <a:pt x="799" y="251"/>
                      <a:pt x="799" y="251"/>
                      <a:pt x="799" y="251"/>
                    </a:cubicBezTo>
                    <a:cubicBezTo>
                      <a:pt x="798" y="252"/>
                      <a:pt x="798" y="253"/>
                      <a:pt x="797" y="254"/>
                    </a:cubicBezTo>
                    <a:cubicBezTo>
                      <a:pt x="797" y="254"/>
                      <a:pt x="797" y="254"/>
                      <a:pt x="797" y="254"/>
                    </a:cubicBezTo>
                    <a:cubicBezTo>
                      <a:pt x="776" y="288"/>
                      <a:pt x="754" y="325"/>
                      <a:pt x="732" y="364"/>
                    </a:cubicBezTo>
                    <a:cubicBezTo>
                      <a:pt x="732" y="364"/>
                      <a:pt x="732" y="364"/>
                      <a:pt x="732" y="364"/>
                    </a:cubicBezTo>
                    <a:cubicBezTo>
                      <a:pt x="733" y="365"/>
                      <a:pt x="734" y="365"/>
                      <a:pt x="735" y="365"/>
                    </a:cubicBezTo>
                    <a:cubicBezTo>
                      <a:pt x="735" y="365"/>
                      <a:pt x="735" y="366"/>
                      <a:pt x="736" y="366"/>
                    </a:cubicBezTo>
                    <a:cubicBezTo>
                      <a:pt x="736" y="366"/>
                      <a:pt x="736" y="366"/>
                      <a:pt x="736" y="366"/>
                    </a:cubicBezTo>
                    <a:cubicBezTo>
                      <a:pt x="758" y="327"/>
                      <a:pt x="779" y="290"/>
                      <a:pt x="800" y="255"/>
                    </a:cubicBezTo>
                    <a:cubicBezTo>
                      <a:pt x="801" y="254"/>
                      <a:pt x="801" y="253"/>
                      <a:pt x="802" y="253"/>
                    </a:cubicBezTo>
                    <a:cubicBezTo>
                      <a:pt x="804" y="250"/>
                      <a:pt x="805" y="247"/>
                      <a:pt x="807" y="244"/>
                    </a:cubicBezTo>
                    <a:cubicBezTo>
                      <a:pt x="807" y="244"/>
                      <a:pt x="807" y="244"/>
                      <a:pt x="807" y="244"/>
                    </a:cubicBezTo>
                    <a:cubicBezTo>
                      <a:pt x="806" y="243"/>
                      <a:pt x="805" y="243"/>
                      <a:pt x="804" y="242"/>
                    </a:cubicBezTo>
                    <a:moveTo>
                      <a:pt x="816" y="223"/>
                    </a:moveTo>
                    <a:cubicBezTo>
                      <a:pt x="813" y="228"/>
                      <a:pt x="809" y="234"/>
                      <a:pt x="806" y="240"/>
                    </a:cubicBezTo>
                    <a:cubicBezTo>
                      <a:pt x="807" y="240"/>
                      <a:pt x="808" y="241"/>
                      <a:pt x="809" y="241"/>
                    </a:cubicBezTo>
                    <a:cubicBezTo>
                      <a:pt x="809" y="241"/>
                      <a:pt x="809" y="241"/>
                      <a:pt x="809" y="241"/>
                    </a:cubicBezTo>
                    <a:cubicBezTo>
                      <a:pt x="812" y="235"/>
                      <a:pt x="816" y="230"/>
                      <a:pt x="820" y="224"/>
                    </a:cubicBezTo>
                    <a:cubicBezTo>
                      <a:pt x="819" y="224"/>
                      <a:pt x="817" y="223"/>
                      <a:pt x="816" y="223"/>
                    </a:cubicBezTo>
                    <a:moveTo>
                      <a:pt x="890" y="112"/>
                    </a:moveTo>
                    <a:cubicBezTo>
                      <a:pt x="869" y="141"/>
                      <a:pt x="847" y="174"/>
                      <a:pt x="825" y="209"/>
                    </a:cubicBezTo>
                    <a:cubicBezTo>
                      <a:pt x="825" y="209"/>
                      <a:pt x="825" y="209"/>
                      <a:pt x="825" y="209"/>
                    </a:cubicBezTo>
                    <a:cubicBezTo>
                      <a:pt x="824" y="210"/>
                      <a:pt x="824" y="211"/>
                      <a:pt x="823" y="211"/>
                    </a:cubicBezTo>
                    <a:cubicBezTo>
                      <a:pt x="823" y="211"/>
                      <a:pt x="823" y="211"/>
                      <a:pt x="823" y="211"/>
                    </a:cubicBezTo>
                    <a:cubicBezTo>
                      <a:pt x="822" y="214"/>
                      <a:pt x="820" y="217"/>
                      <a:pt x="818" y="220"/>
                    </a:cubicBezTo>
                    <a:cubicBezTo>
                      <a:pt x="819" y="221"/>
                      <a:pt x="820" y="221"/>
                      <a:pt x="821" y="222"/>
                    </a:cubicBezTo>
                    <a:cubicBezTo>
                      <a:pt x="821" y="222"/>
                      <a:pt x="821" y="222"/>
                      <a:pt x="821" y="222"/>
                    </a:cubicBezTo>
                    <a:cubicBezTo>
                      <a:pt x="823" y="219"/>
                      <a:pt x="825" y="216"/>
                      <a:pt x="827" y="213"/>
                    </a:cubicBezTo>
                    <a:cubicBezTo>
                      <a:pt x="827" y="212"/>
                      <a:pt x="828" y="211"/>
                      <a:pt x="828" y="210"/>
                    </a:cubicBezTo>
                    <a:cubicBezTo>
                      <a:pt x="850" y="175"/>
                      <a:pt x="872" y="143"/>
                      <a:pt x="893" y="114"/>
                    </a:cubicBezTo>
                    <a:cubicBezTo>
                      <a:pt x="892" y="113"/>
                      <a:pt x="891" y="113"/>
                      <a:pt x="890" y="112"/>
                    </a:cubicBezTo>
                    <a:moveTo>
                      <a:pt x="891" y="110"/>
                    </a:moveTo>
                    <a:cubicBezTo>
                      <a:pt x="891" y="111"/>
                      <a:pt x="891" y="111"/>
                      <a:pt x="891" y="111"/>
                    </a:cubicBezTo>
                    <a:cubicBezTo>
                      <a:pt x="892" y="111"/>
                      <a:pt x="893" y="111"/>
                      <a:pt x="894" y="112"/>
                    </a:cubicBezTo>
                    <a:cubicBezTo>
                      <a:pt x="894" y="112"/>
                      <a:pt x="894" y="112"/>
                      <a:pt x="894" y="112"/>
                    </a:cubicBezTo>
                    <a:cubicBezTo>
                      <a:pt x="894" y="112"/>
                      <a:pt x="894" y="112"/>
                      <a:pt x="894" y="112"/>
                    </a:cubicBezTo>
                    <a:cubicBezTo>
                      <a:pt x="894" y="112"/>
                      <a:pt x="894" y="111"/>
                      <a:pt x="894" y="111"/>
                    </a:cubicBezTo>
                    <a:cubicBezTo>
                      <a:pt x="893" y="111"/>
                      <a:pt x="893" y="111"/>
                      <a:pt x="893" y="111"/>
                    </a:cubicBezTo>
                    <a:cubicBezTo>
                      <a:pt x="893" y="111"/>
                      <a:pt x="893" y="111"/>
                      <a:pt x="893" y="111"/>
                    </a:cubicBezTo>
                    <a:cubicBezTo>
                      <a:pt x="893" y="111"/>
                      <a:pt x="892" y="111"/>
                      <a:pt x="891" y="110"/>
                    </a:cubicBezTo>
                    <a:moveTo>
                      <a:pt x="936" y="52"/>
                    </a:moveTo>
                    <a:cubicBezTo>
                      <a:pt x="925" y="65"/>
                      <a:pt x="914" y="80"/>
                      <a:pt x="902" y="96"/>
                    </a:cubicBezTo>
                    <a:cubicBezTo>
                      <a:pt x="903" y="96"/>
                      <a:pt x="904" y="96"/>
                      <a:pt x="905" y="97"/>
                    </a:cubicBezTo>
                    <a:cubicBezTo>
                      <a:pt x="916" y="81"/>
                      <a:pt x="927" y="67"/>
                      <a:pt x="938" y="53"/>
                    </a:cubicBezTo>
                    <a:cubicBezTo>
                      <a:pt x="937" y="53"/>
                      <a:pt x="937" y="52"/>
                      <a:pt x="936" y="52"/>
                    </a:cubicBezTo>
                    <a:moveTo>
                      <a:pt x="985" y="0"/>
                    </a:moveTo>
                    <a:cubicBezTo>
                      <a:pt x="979" y="6"/>
                      <a:pt x="972" y="12"/>
                      <a:pt x="966" y="20"/>
                    </a:cubicBezTo>
                    <a:cubicBezTo>
                      <a:pt x="966" y="20"/>
                      <a:pt x="966" y="20"/>
                      <a:pt x="966" y="20"/>
                    </a:cubicBezTo>
                    <a:cubicBezTo>
                      <a:pt x="965" y="19"/>
                      <a:pt x="965" y="19"/>
                      <a:pt x="964" y="19"/>
                    </a:cubicBezTo>
                    <a:cubicBezTo>
                      <a:pt x="964" y="19"/>
                      <a:pt x="964" y="19"/>
                      <a:pt x="964" y="19"/>
                    </a:cubicBezTo>
                    <a:cubicBezTo>
                      <a:pt x="962" y="21"/>
                      <a:pt x="960" y="24"/>
                      <a:pt x="957" y="26"/>
                    </a:cubicBezTo>
                    <a:cubicBezTo>
                      <a:pt x="951" y="34"/>
                      <a:pt x="944" y="42"/>
                      <a:pt x="937" y="51"/>
                    </a:cubicBezTo>
                    <a:cubicBezTo>
                      <a:pt x="938" y="51"/>
                      <a:pt x="939" y="51"/>
                      <a:pt x="940" y="52"/>
                    </a:cubicBezTo>
                    <a:cubicBezTo>
                      <a:pt x="940" y="52"/>
                      <a:pt x="940" y="52"/>
                      <a:pt x="940" y="52"/>
                    </a:cubicBezTo>
                    <a:cubicBezTo>
                      <a:pt x="946" y="43"/>
                      <a:pt x="953" y="35"/>
                      <a:pt x="960" y="27"/>
                    </a:cubicBezTo>
                    <a:cubicBezTo>
                      <a:pt x="969" y="17"/>
                      <a:pt x="977" y="8"/>
                      <a:pt x="985" y="0"/>
                    </a:cubicBezTo>
                    <a:cubicBezTo>
                      <a:pt x="985" y="0"/>
                      <a:pt x="985" y="0"/>
                      <a:pt x="985" y="0"/>
                    </a:cubicBezTo>
                    <a:cubicBezTo>
                      <a:pt x="985" y="0"/>
                      <a:pt x="985" y="0"/>
                      <a:pt x="985" y="0"/>
                    </a:cubicBezTo>
                    <a:cubicBezTo>
                      <a:pt x="985" y="0"/>
                      <a:pt x="985" y="0"/>
                      <a:pt x="98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3" name="Freeform 14"/>
              <p:cNvSpPr>
                <a:spLocks noEditPoints="1"/>
              </p:cNvSpPr>
              <p:nvPr/>
            </p:nvSpPr>
            <p:spPr bwMode="auto">
              <a:xfrm>
                <a:off x="672" y="1009"/>
                <a:ext cx="800" cy="1438"/>
              </a:xfrm>
              <a:custGeom>
                <a:avLst/>
                <a:gdLst>
                  <a:gd name="T0" fmla="*/ 50 w 515"/>
                  <a:gd name="T1" fmla="*/ 920 h 926"/>
                  <a:gd name="T2" fmla="*/ 1 w 515"/>
                  <a:gd name="T3" fmla="*/ 887 h 926"/>
                  <a:gd name="T4" fmla="*/ 95 w 515"/>
                  <a:gd name="T5" fmla="*/ 863 h 926"/>
                  <a:gd name="T6" fmla="*/ 53 w 515"/>
                  <a:gd name="T7" fmla="*/ 922 h 926"/>
                  <a:gd name="T8" fmla="*/ 329 w 515"/>
                  <a:gd name="T9" fmla="*/ 801 h 926"/>
                  <a:gd name="T10" fmla="*/ 273 w 515"/>
                  <a:gd name="T11" fmla="*/ 810 h 926"/>
                  <a:gd name="T12" fmla="*/ 329 w 515"/>
                  <a:gd name="T13" fmla="*/ 801 h 926"/>
                  <a:gd name="T14" fmla="*/ 270 w 515"/>
                  <a:gd name="T15" fmla="*/ 808 h 926"/>
                  <a:gd name="T16" fmla="*/ 257 w 515"/>
                  <a:gd name="T17" fmla="*/ 795 h 926"/>
                  <a:gd name="T18" fmla="*/ 334 w 515"/>
                  <a:gd name="T19" fmla="*/ 800 h 926"/>
                  <a:gd name="T20" fmla="*/ 350 w 515"/>
                  <a:gd name="T21" fmla="*/ 763 h 926"/>
                  <a:gd name="T22" fmla="*/ 123 w 515"/>
                  <a:gd name="T23" fmla="*/ 821 h 926"/>
                  <a:gd name="T24" fmla="*/ 165 w 515"/>
                  <a:gd name="T25" fmla="*/ 739 h 926"/>
                  <a:gd name="T26" fmla="*/ 159 w 515"/>
                  <a:gd name="T27" fmla="*/ 758 h 926"/>
                  <a:gd name="T28" fmla="*/ 252 w 515"/>
                  <a:gd name="T29" fmla="*/ 796 h 926"/>
                  <a:gd name="T30" fmla="*/ 390 w 515"/>
                  <a:gd name="T31" fmla="*/ 690 h 926"/>
                  <a:gd name="T32" fmla="*/ 355 w 515"/>
                  <a:gd name="T33" fmla="*/ 762 h 926"/>
                  <a:gd name="T34" fmla="*/ 410 w 515"/>
                  <a:gd name="T35" fmla="*/ 650 h 926"/>
                  <a:gd name="T36" fmla="*/ 395 w 515"/>
                  <a:gd name="T37" fmla="*/ 688 h 926"/>
                  <a:gd name="T38" fmla="*/ 413 w 515"/>
                  <a:gd name="T39" fmla="*/ 652 h 926"/>
                  <a:gd name="T40" fmla="*/ 427 w 515"/>
                  <a:gd name="T41" fmla="*/ 615 h 926"/>
                  <a:gd name="T42" fmla="*/ 426 w 515"/>
                  <a:gd name="T43" fmla="*/ 619 h 926"/>
                  <a:gd name="T44" fmla="*/ 415 w 515"/>
                  <a:gd name="T45" fmla="*/ 648 h 926"/>
                  <a:gd name="T46" fmla="*/ 451 w 515"/>
                  <a:gd name="T47" fmla="*/ 573 h 926"/>
                  <a:gd name="T48" fmla="*/ 450 w 515"/>
                  <a:gd name="T49" fmla="*/ 568 h 926"/>
                  <a:gd name="T50" fmla="*/ 481 w 515"/>
                  <a:gd name="T51" fmla="*/ 506 h 926"/>
                  <a:gd name="T52" fmla="*/ 476 w 515"/>
                  <a:gd name="T53" fmla="*/ 398 h 926"/>
                  <a:gd name="T54" fmla="*/ 493 w 515"/>
                  <a:gd name="T55" fmla="*/ 469 h 926"/>
                  <a:gd name="T56" fmla="*/ 479 w 515"/>
                  <a:gd name="T57" fmla="*/ 501 h 926"/>
                  <a:gd name="T58" fmla="*/ 494 w 515"/>
                  <a:gd name="T59" fmla="*/ 474 h 926"/>
                  <a:gd name="T60" fmla="*/ 477 w 515"/>
                  <a:gd name="T61" fmla="*/ 395 h 926"/>
                  <a:gd name="T62" fmla="*/ 429 w 515"/>
                  <a:gd name="T63" fmla="*/ 368 h 926"/>
                  <a:gd name="T64" fmla="*/ 474 w 515"/>
                  <a:gd name="T65" fmla="*/ 392 h 926"/>
                  <a:gd name="T66" fmla="*/ 265 w 515"/>
                  <a:gd name="T67" fmla="*/ 272 h 926"/>
                  <a:gd name="T68" fmla="*/ 267 w 515"/>
                  <a:gd name="T69" fmla="*/ 270 h 926"/>
                  <a:gd name="T70" fmla="*/ 241 w 515"/>
                  <a:gd name="T71" fmla="*/ 259 h 926"/>
                  <a:gd name="T72" fmla="*/ 210 w 515"/>
                  <a:gd name="T73" fmla="*/ 133 h 926"/>
                  <a:gd name="T74" fmla="*/ 207 w 515"/>
                  <a:gd name="T75" fmla="*/ 132 h 926"/>
                  <a:gd name="T76" fmla="*/ 226 w 515"/>
                  <a:gd name="T77" fmla="*/ 95 h 926"/>
                  <a:gd name="T78" fmla="*/ 227 w 515"/>
                  <a:gd name="T79" fmla="*/ 93 h 926"/>
                  <a:gd name="T80" fmla="*/ 235 w 515"/>
                  <a:gd name="T81" fmla="*/ 79 h 926"/>
                  <a:gd name="T82" fmla="*/ 229 w 515"/>
                  <a:gd name="T83" fmla="*/ 91 h 926"/>
                  <a:gd name="T84" fmla="*/ 236 w 515"/>
                  <a:gd name="T85" fmla="*/ 83 h 926"/>
                  <a:gd name="T86" fmla="*/ 279 w 515"/>
                  <a:gd name="T87" fmla="*/ 1 h 926"/>
                  <a:gd name="T88" fmla="*/ 276 w 515"/>
                  <a:gd name="T89" fmla="*/ 0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5" h="926">
                    <a:moveTo>
                      <a:pt x="1" y="887"/>
                    </a:moveTo>
                    <a:cubicBezTo>
                      <a:pt x="1" y="888"/>
                      <a:pt x="0" y="890"/>
                      <a:pt x="0" y="891"/>
                    </a:cubicBezTo>
                    <a:cubicBezTo>
                      <a:pt x="17" y="900"/>
                      <a:pt x="33" y="910"/>
                      <a:pt x="50" y="920"/>
                    </a:cubicBezTo>
                    <a:cubicBezTo>
                      <a:pt x="50" y="920"/>
                      <a:pt x="50" y="920"/>
                      <a:pt x="50" y="920"/>
                    </a:cubicBezTo>
                    <a:cubicBezTo>
                      <a:pt x="51" y="919"/>
                      <a:pt x="51" y="917"/>
                      <a:pt x="52" y="916"/>
                    </a:cubicBezTo>
                    <a:cubicBezTo>
                      <a:pt x="35" y="906"/>
                      <a:pt x="18" y="897"/>
                      <a:pt x="1" y="887"/>
                    </a:cubicBezTo>
                    <a:moveTo>
                      <a:pt x="99" y="863"/>
                    </a:moveTo>
                    <a:cubicBezTo>
                      <a:pt x="97" y="863"/>
                      <a:pt x="97" y="863"/>
                      <a:pt x="95" y="863"/>
                    </a:cubicBezTo>
                    <a:cubicBezTo>
                      <a:pt x="95" y="863"/>
                      <a:pt x="95" y="863"/>
                      <a:pt x="95" y="863"/>
                    </a:cubicBezTo>
                    <a:cubicBezTo>
                      <a:pt x="83" y="882"/>
                      <a:pt x="72" y="902"/>
                      <a:pt x="60" y="921"/>
                    </a:cubicBezTo>
                    <a:cubicBezTo>
                      <a:pt x="58" y="920"/>
                      <a:pt x="57" y="919"/>
                      <a:pt x="55" y="918"/>
                    </a:cubicBezTo>
                    <a:cubicBezTo>
                      <a:pt x="55" y="919"/>
                      <a:pt x="54" y="920"/>
                      <a:pt x="53" y="922"/>
                    </a:cubicBezTo>
                    <a:cubicBezTo>
                      <a:pt x="56" y="923"/>
                      <a:pt x="58" y="925"/>
                      <a:pt x="61" y="926"/>
                    </a:cubicBezTo>
                    <a:cubicBezTo>
                      <a:pt x="74" y="905"/>
                      <a:pt x="86" y="884"/>
                      <a:pt x="99" y="863"/>
                    </a:cubicBezTo>
                    <a:moveTo>
                      <a:pt x="329" y="801"/>
                    </a:moveTo>
                    <a:cubicBezTo>
                      <a:pt x="323" y="811"/>
                      <a:pt x="317" y="821"/>
                      <a:pt x="312" y="831"/>
                    </a:cubicBezTo>
                    <a:cubicBezTo>
                      <a:pt x="300" y="823"/>
                      <a:pt x="288" y="815"/>
                      <a:pt x="275" y="807"/>
                    </a:cubicBezTo>
                    <a:cubicBezTo>
                      <a:pt x="275" y="808"/>
                      <a:pt x="274" y="809"/>
                      <a:pt x="273" y="810"/>
                    </a:cubicBezTo>
                    <a:cubicBezTo>
                      <a:pt x="287" y="819"/>
                      <a:pt x="300" y="827"/>
                      <a:pt x="313" y="836"/>
                    </a:cubicBezTo>
                    <a:cubicBezTo>
                      <a:pt x="319" y="825"/>
                      <a:pt x="326" y="814"/>
                      <a:pt x="332" y="803"/>
                    </a:cubicBezTo>
                    <a:cubicBezTo>
                      <a:pt x="331" y="802"/>
                      <a:pt x="330" y="802"/>
                      <a:pt x="329" y="801"/>
                    </a:cubicBezTo>
                    <a:moveTo>
                      <a:pt x="257" y="795"/>
                    </a:moveTo>
                    <a:cubicBezTo>
                      <a:pt x="256" y="796"/>
                      <a:pt x="255" y="797"/>
                      <a:pt x="255" y="798"/>
                    </a:cubicBezTo>
                    <a:cubicBezTo>
                      <a:pt x="260" y="801"/>
                      <a:pt x="265" y="805"/>
                      <a:pt x="270" y="808"/>
                    </a:cubicBezTo>
                    <a:cubicBezTo>
                      <a:pt x="270" y="808"/>
                      <a:pt x="270" y="808"/>
                      <a:pt x="270" y="808"/>
                    </a:cubicBezTo>
                    <a:cubicBezTo>
                      <a:pt x="271" y="807"/>
                      <a:pt x="271" y="806"/>
                      <a:pt x="272" y="805"/>
                    </a:cubicBezTo>
                    <a:cubicBezTo>
                      <a:pt x="267" y="801"/>
                      <a:pt x="262" y="798"/>
                      <a:pt x="257" y="795"/>
                    </a:cubicBezTo>
                    <a:moveTo>
                      <a:pt x="350" y="763"/>
                    </a:moveTo>
                    <a:cubicBezTo>
                      <a:pt x="344" y="775"/>
                      <a:pt x="337" y="786"/>
                      <a:pt x="331" y="798"/>
                    </a:cubicBezTo>
                    <a:cubicBezTo>
                      <a:pt x="332" y="798"/>
                      <a:pt x="333" y="799"/>
                      <a:pt x="334" y="800"/>
                    </a:cubicBezTo>
                    <a:cubicBezTo>
                      <a:pt x="334" y="800"/>
                      <a:pt x="334" y="800"/>
                      <a:pt x="334" y="800"/>
                    </a:cubicBezTo>
                    <a:cubicBezTo>
                      <a:pt x="340" y="788"/>
                      <a:pt x="347" y="777"/>
                      <a:pt x="353" y="765"/>
                    </a:cubicBezTo>
                    <a:cubicBezTo>
                      <a:pt x="352" y="765"/>
                      <a:pt x="351" y="764"/>
                      <a:pt x="350" y="763"/>
                    </a:cubicBezTo>
                    <a:moveTo>
                      <a:pt x="154" y="760"/>
                    </a:moveTo>
                    <a:cubicBezTo>
                      <a:pt x="143" y="779"/>
                      <a:pt x="132" y="798"/>
                      <a:pt x="121" y="817"/>
                    </a:cubicBezTo>
                    <a:cubicBezTo>
                      <a:pt x="122" y="819"/>
                      <a:pt x="122" y="819"/>
                      <a:pt x="123" y="821"/>
                    </a:cubicBezTo>
                    <a:cubicBezTo>
                      <a:pt x="135" y="801"/>
                      <a:pt x="146" y="781"/>
                      <a:pt x="157" y="761"/>
                    </a:cubicBezTo>
                    <a:cubicBezTo>
                      <a:pt x="156" y="761"/>
                      <a:pt x="155" y="760"/>
                      <a:pt x="154" y="760"/>
                    </a:cubicBezTo>
                    <a:moveTo>
                      <a:pt x="165" y="739"/>
                    </a:moveTo>
                    <a:cubicBezTo>
                      <a:pt x="162" y="745"/>
                      <a:pt x="159" y="750"/>
                      <a:pt x="156" y="756"/>
                    </a:cubicBezTo>
                    <a:cubicBezTo>
                      <a:pt x="157" y="757"/>
                      <a:pt x="158" y="757"/>
                      <a:pt x="159" y="758"/>
                    </a:cubicBezTo>
                    <a:cubicBezTo>
                      <a:pt x="159" y="758"/>
                      <a:pt x="159" y="758"/>
                      <a:pt x="159" y="758"/>
                    </a:cubicBezTo>
                    <a:cubicBezTo>
                      <a:pt x="162" y="753"/>
                      <a:pt x="164" y="749"/>
                      <a:pt x="167" y="744"/>
                    </a:cubicBezTo>
                    <a:cubicBezTo>
                      <a:pt x="195" y="761"/>
                      <a:pt x="224" y="779"/>
                      <a:pt x="252" y="796"/>
                    </a:cubicBezTo>
                    <a:cubicBezTo>
                      <a:pt x="252" y="796"/>
                      <a:pt x="252" y="796"/>
                      <a:pt x="252" y="796"/>
                    </a:cubicBezTo>
                    <a:cubicBezTo>
                      <a:pt x="252" y="795"/>
                      <a:pt x="253" y="794"/>
                      <a:pt x="254" y="793"/>
                    </a:cubicBezTo>
                    <a:cubicBezTo>
                      <a:pt x="225" y="775"/>
                      <a:pt x="195" y="756"/>
                      <a:pt x="165" y="739"/>
                    </a:cubicBezTo>
                    <a:moveTo>
                      <a:pt x="390" y="690"/>
                    </a:moveTo>
                    <a:cubicBezTo>
                      <a:pt x="378" y="713"/>
                      <a:pt x="365" y="736"/>
                      <a:pt x="352" y="760"/>
                    </a:cubicBezTo>
                    <a:cubicBezTo>
                      <a:pt x="353" y="761"/>
                      <a:pt x="354" y="761"/>
                      <a:pt x="355" y="762"/>
                    </a:cubicBezTo>
                    <a:cubicBezTo>
                      <a:pt x="355" y="762"/>
                      <a:pt x="355" y="762"/>
                      <a:pt x="355" y="762"/>
                    </a:cubicBezTo>
                    <a:cubicBezTo>
                      <a:pt x="368" y="738"/>
                      <a:pt x="381" y="715"/>
                      <a:pt x="393" y="692"/>
                    </a:cubicBezTo>
                    <a:cubicBezTo>
                      <a:pt x="392" y="691"/>
                      <a:pt x="391" y="690"/>
                      <a:pt x="390" y="690"/>
                    </a:cubicBezTo>
                    <a:moveTo>
                      <a:pt x="410" y="650"/>
                    </a:moveTo>
                    <a:cubicBezTo>
                      <a:pt x="408" y="654"/>
                      <a:pt x="406" y="659"/>
                      <a:pt x="404" y="663"/>
                    </a:cubicBezTo>
                    <a:cubicBezTo>
                      <a:pt x="400" y="671"/>
                      <a:pt x="396" y="678"/>
                      <a:pt x="392" y="686"/>
                    </a:cubicBezTo>
                    <a:cubicBezTo>
                      <a:pt x="393" y="687"/>
                      <a:pt x="394" y="687"/>
                      <a:pt x="395" y="688"/>
                    </a:cubicBezTo>
                    <a:cubicBezTo>
                      <a:pt x="395" y="688"/>
                      <a:pt x="395" y="688"/>
                      <a:pt x="395" y="688"/>
                    </a:cubicBezTo>
                    <a:cubicBezTo>
                      <a:pt x="399" y="680"/>
                      <a:pt x="403" y="673"/>
                      <a:pt x="407" y="665"/>
                    </a:cubicBezTo>
                    <a:cubicBezTo>
                      <a:pt x="409" y="661"/>
                      <a:pt x="411" y="656"/>
                      <a:pt x="413" y="652"/>
                    </a:cubicBezTo>
                    <a:cubicBezTo>
                      <a:pt x="412" y="651"/>
                      <a:pt x="411" y="650"/>
                      <a:pt x="410" y="650"/>
                    </a:cubicBezTo>
                    <a:moveTo>
                      <a:pt x="448" y="571"/>
                    </a:moveTo>
                    <a:cubicBezTo>
                      <a:pt x="441" y="586"/>
                      <a:pt x="435" y="601"/>
                      <a:pt x="427" y="615"/>
                    </a:cubicBezTo>
                    <a:cubicBezTo>
                      <a:pt x="427" y="615"/>
                      <a:pt x="427" y="615"/>
                      <a:pt x="427" y="615"/>
                    </a:cubicBezTo>
                    <a:cubicBezTo>
                      <a:pt x="427" y="616"/>
                      <a:pt x="426" y="617"/>
                      <a:pt x="426" y="619"/>
                    </a:cubicBezTo>
                    <a:cubicBezTo>
                      <a:pt x="426" y="619"/>
                      <a:pt x="426" y="619"/>
                      <a:pt x="426" y="619"/>
                    </a:cubicBezTo>
                    <a:cubicBezTo>
                      <a:pt x="421" y="628"/>
                      <a:pt x="417" y="637"/>
                      <a:pt x="412" y="646"/>
                    </a:cubicBezTo>
                    <a:cubicBezTo>
                      <a:pt x="413" y="647"/>
                      <a:pt x="414" y="648"/>
                      <a:pt x="415" y="648"/>
                    </a:cubicBezTo>
                    <a:cubicBezTo>
                      <a:pt x="415" y="648"/>
                      <a:pt x="415" y="648"/>
                      <a:pt x="415" y="648"/>
                    </a:cubicBezTo>
                    <a:cubicBezTo>
                      <a:pt x="420" y="639"/>
                      <a:pt x="424" y="630"/>
                      <a:pt x="429" y="621"/>
                    </a:cubicBezTo>
                    <a:cubicBezTo>
                      <a:pt x="429" y="619"/>
                      <a:pt x="430" y="618"/>
                      <a:pt x="430" y="617"/>
                    </a:cubicBezTo>
                    <a:cubicBezTo>
                      <a:pt x="438" y="603"/>
                      <a:pt x="444" y="588"/>
                      <a:pt x="451" y="573"/>
                    </a:cubicBezTo>
                    <a:cubicBezTo>
                      <a:pt x="450" y="573"/>
                      <a:pt x="449" y="572"/>
                      <a:pt x="448" y="571"/>
                    </a:cubicBezTo>
                    <a:moveTo>
                      <a:pt x="478" y="504"/>
                    </a:moveTo>
                    <a:cubicBezTo>
                      <a:pt x="469" y="525"/>
                      <a:pt x="460" y="546"/>
                      <a:pt x="450" y="568"/>
                    </a:cubicBezTo>
                    <a:cubicBezTo>
                      <a:pt x="451" y="569"/>
                      <a:pt x="452" y="569"/>
                      <a:pt x="453" y="570"/>
                    </a:cubicBezTo>
                    <a:cubicBezTo>
                      <a:pt x="453" y="570"/>
                      <a:pt x="453" y="570"/>
                      <a:pt x="453" y="570"/>
                    </a:cubicBezTo>
                    <a:cubicBezTo>
                      <a:pt x="463" y="548"/>
                      <a:pt x="472" y="527"/>
                      <a:pt x="481" y="506"/>
                    </a:cubicBezTo>
                    <a:cubicBezTo>
                      <a:pt x="480" y="506"/>
                      <a:pt x="479" y="505"/>
                      <a:pt x="478" y="504"/>
                    </a:cubicBezTo>
                    <a:moveTo>
                      <a:pt x="477" y="395"/>
                    </a:moveTo>
                    <a:cubicBezTo>
                      <a:pt x="477" y="396"/>
                      <a:pt x="476" y="397"/>
                      <a:pt x="476" y="398"/>
                    </a:cubicBezTo>
                    <a:cubicBezTo>
                      <a:pt x="488" y="405"/>
                      <a:pt x="500" y="413"/>
                      <a:pt x="511" y="421"/>
                    </a:cubicBezTo>
                    <a:cubicBezTo>
                      <a:pt x="505" y="437"/>
                      <a:pt x="499" y="453"/>
                      <a:pt x="493" y="469"/>
                    </a:cubicBezTo>
                    <a:cubicBezTo>
                      <a:pt x="493" y="469"/>
                      <a:pt x="493" y="469"/>
                      <a:pt x="493" y="469"/>
                    </a:cubicBezTo>
                    <a:cubicBezTo>
                      <a:pt x="492" y="470"/>
                      <a:pt x="492" y="471"/>
                      <a:pt x="491" y="472"/>
                    </a:cubicBezTo>
                    <a:cubicBezTo>
                      <a:pt x="491" y="472"/>
                      <a:pt x="491" y="472"/>
                      <a:pt x="491" y="472"/>
                    </a:cubicBezTo>
                    <a:cubicBezTo>
                      <a:pt x="487" y="482"/>
                      <a:pt x="483" y="491"/>
                      <a:pt x="479" y="501"/>
                    </a:cubicBezTo>
                    <a:cubicBezTo>
                      <a:pt x="480" y="502"/>
                      <a:pt x="481" y="502"/>
                      <a:pt x="482" y="503"/>
                    </a:cubicBezTo>
                    <a:cubicBezTo>
                      <a:pt x="482" y="503"/>
                      <a:pt x="482" y="503"/>
                      <a:pt x="482" y="503"/>
                    </a:cubicBezTo>
                    <a:cubicBezTo>
                      <a:pt x="486" y="493"/>
                      <a:pt x="490" y="484"/>
                      <a:pt x="494" y="474"/>
                    </a:cubicBezTo>
                    <a:cubicBezTo>
                      <a:pt x="495" y="473"/>
                      <a:pt x="495" y="472"/>
                      <a:pt x="495" y="471"/>
                    </a:cubicBezTo>
                    <a:cubicBezTo>
                      <a:pt x="502" y="454"/>
                      <a:pt x="509" y="437"/>
                      <a:pt x="515" y="420"/>
                    </a:cubicBezTo>
                    <a:cubicBezTo>
                      <a:pt x="503" y="411"/>
                      <a:pt x="490" y="403"/>
                      <a:pt x="477" y="395"/>
                    </a:cubicBezTo>
                    <a:moveTo>
                      <a:pt x="430" y="365"/>
                    </a:moveTo>
                    <a:cubicBezTo>
                      <a:pt x="430" y="365"/>
                      <a:pt x="430" y="366"/>
                      <a:pt x="429" y="367"/>
                    </a:cubicBezTo>
                    <a:cubicBezTo>
                      <a:pt x="429" y="368"/>
                      <a:pt x="429" y="368"/>
                      <a:pt x="429" y="368"/>
                    </a:cubicBezTo>
                    <a:cubicBezTo>
                      <a:pt x="443" y="377"/>
                      <a:pt x="458" y="386"/>
                      <a:pt x="473" y="395"/>
                    </a:cubicBezTo>
                    <a:cubicBezTo>
                      <a:pt x="473" y="395"/>
                      <a:pt x="473" y="395"/>
                      <a:pt x="473" y="395"/>
                    </a:cubicBezTo>
                    <a:cubicBezTo>
                      <a:pt x="473" y="394"/>
                      <a:pt x="473" y="393"/>
                      <a:pt x="474" y="392"/>
                    </a:cubicBezTo>
                    <a:cubicBezTo>
                      <a:pt x="459" y="383"/>
                      <a:pt x="445" y="374"/>
                      <a:pt x="430" y="365"/>
                    </a:cubicBezTo>
                    <a:moveTo>
                      <a:pt x="267" y="270"/>
                    </a:moveTo>
                    <a:cubicBezTo>
                      <a:pt x="266" y="271"/>
                      <a:pt x="266" y="271"/>
                      <a:pt x="265" y="272"/>
                    </a:cubicBezTo>
                    <a:cubicBezTo>
                      <a:pt x="306" y="295"/>
                      <a:pt x="346" y="318"/>
                      <a:pt x="386" y="341"/>
                    </a:cubicBezTo>
                    <a:cubicBezTo>
                      <a:pt x="386" y="340"/>
                      <a:pt x="386" y="340"/>
                      <a:pt x="387" y="338"/>
                    </a:cubicBezTo>
                    <a:cubicBezTo>
                      <a:pt x="347" y="315"/>
                      <a:pt x="307" y="292"/>
                      <a:pt x="267" y="270"/>
                    </a:cubicBezTo>
                    <a:moveTo>
                      <a:pt x="207" y="132"/>
                    </a:moveTo>
                    <a:cubicBezTo>
                      <a:pt x="193" y="160"/>
                      <a:pt x="178" y="189"/>
                      <a:pt x="162" y="219"/>
                    </a:cubicBezTo>
                    <a:cubicBezTo>
                      <a:pt x="188" y="232"/>
                      <a:pt x="215" y="246"/>
                      <a:pt x="241" y="259"/>
                    </a:cubicBezTo>
                    <a:cubicBezTo>
                      <a:pt x="241" y="258"/>
                      <a:pt x="241" y="258"/>
                      <a:pt x="241" y="256"/>
                    </a:cubicBezTo>
                    <a:cubicBezTo>
                      <a:pt x="217" y="243"/>
                      <a:pt x="192" y="230"/>
                      <a:pt x="167" y="218"/>
                    </a:cubicBezTo>
                    <a:cubicBezTo>
                      <a:pt x="182" y="188"/>
                      <a:pt x="197" y="160"/>
                      <a:pt x="210" y="133"/>
                    </a:cubicBezTo>
                    <a:cubicBezTo>
                      <a:pt x="209" y="133"/>
                      <a:pt x="209" y="133"/>
                      <a:pt x="208" y="132"/>
                    </a:cubicBezTo>
                    <a:cubicBezTo>
                      <a:pt x="208" y="132"/>
                      <a:pt x="208" y="132"/>
                      <a:pt x="208" y="132"/>
                    </a:cubicBezTo>
                    <a:cubicBezTo>
                      <a:pt x="208" y="132"/>
                      <a:pt x="207" y="132"/>
                      <a:pt x="207" y="132"/>
                    </a:cubicBezTo>
                    <a:cubicBezTo>
                      <a:pt x="207" y="132"/>
                      <a:pt x="207" y="132"/>
                      <a:pt x="207" y="132"/>
                    </a:cubicBezTo>
                    <a:moveTo>
                      <a:pt x="227" y="93"/>
                    </a:moveTo>
                    <a:cubicBezTo>
                      <a:pt x="227" y="94"/>
                      <a:pt x="227" y="95"/>
                      <a:pt x="226" y="95"/>
                    </a:cubicBezTo>
                    <a:cubicBezTo>
                      <a:pt x="227" y="96"/>
                      <a:pt x="228" y="96"/>
                      <a:pt x="229" y="97"/>
                    </a:cubicBezTo>
                    <a:cubicBezTo>
                      <a:pt x="230" y="96"/>
                      <a:pt x="230" y="96"/>
                      <a:pt x="230" y="95"/>
                    </a:cubicBezTo>
                    <a:cubicBezTo>
                      <a:pt x="229" y="94"/>
                      <a:pt x="228" y="94"/>
                      <a:pt x="227" y="93"/>
                    </a:cubicBezTo>
                    <a:moveTo>
                      <a:pt x="276" y="0"/>
                    </a:moveTo>
                    <a:cubicBezTo>
                      <a:pt x="263" y="25"/>
                      <a:pt x="249" y="51"/>
                      <a:pt x="235" y="79"/>
                    </a:cubicBezTo>
                    <a:cubicBezTo>
                      <a:pt x="235" y="79"/>
                      <a:pt x="235" y="79"/>
                      <a:pt x="235" y="79"/>
                    </a:cubicBezTo>
                    <a:cubicBezTo>
                      <a:pt x="234" y="80"/>
                      <a:pt x="234" y="81"/>
                      <a:pt x="233" y="82"/>
                    </a:cubicBezTo>
                    <a:cubicBezTo>
                      <a:pt x="233" y="82"/>
                      <a:pt x="233" y="82"/>
                      <a:pt x="233" y="82"/>
                    </a:cubicBezTo>
                    <a:cubicBezTo>
                      <a:pt x="232" y="85"/>
                      <a:pt x="230" y="88"/>
                      <a:pt x="229" y="91"/>
                    </a:cubicBezTo>
                    <a:cubicBezTo>
                      <a:pt x="230" y="91"/>
                      <a:pt x="231" y="92"/>
                      <a:pt x="232" y="92"/>
                    </a:cubicBezTo>
                    <a:cubicBezTo>
                      <a:pt x="232" y="92"/>
                      <a:pt x="232" y="92"/>
                      <a:pt x="232" y="92"/>
                    </a:cubicBezTo>
                    <a:cubicBezTo>
                      <a:pt x="233" y="89"/>
                      <a:pt x="235" y="86"/>
                      <a:pt x="236" y="83"/>
                    </a:cubicBezTo>
                    <a:cubicBezTo>
                      <a:pt x="237" y="83"/>
                      <a:pt x="237" y="82"/>
                      <a:pt x="238" y="81"/>
                    </a:cubicBezTo>
                    <a:cubicBezTo>
                      <a:pt x="252" y="53"/>
                      <a:pt x="266" y="26"/>
                      <a:pt x="279" y="1"/>
                    </a:cubicBezTo>
                    <a:cubicBezTo>
                      <a:pt x="279" y="1"/>
                      <a:pt x="279" y="1"/>
                      <a:pt x="279" y="1"/>
                    </a:cubicBezTo>
                    <a:cubicBezTo>
                      <a:pt x="278" y="1"/>
                      <a:pt x="278" y="1"/>
                      <a:pt x="277" y="0"/>
                    </a:cubicBezTo>
                    <a:cubicBezTo>
                      <a:pt x="277" y="0"/>
                      <a:pt x="277" y="0"/>
                      <a:pt x="276" y="0"/>
                    </a:cubicBezTo>
                    <a:cubicBezTo>
                      <a:pt x="276" y="0"/>
                      <a:pt x="276" y="0"/>
                      <a:pt x="27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4" name="Freeform 15"/>
              <p:cNvSpPr>
                <a:spLocks noEditPoints="1"/>
              </p:cNvSpPr>
              <p:nvPr/>
            </p:nvSpPr>
            <p:spPr bwMode="auto">
              <a:xfrm>
                <a:off x="-398" y="514"/>
                <a:ext cx="1003" cy="1591"/>
              </a:xfrm>
              <a:custGeom>
                <a:avLst/>
                <a:gdLst>
                  <a:gd name="T0" fmla="*/ 137 w 646"/>
                  <a:gd name="T1" fmla="*/ 1025 h 1025"/>
                  <a:gd name="T2" fmla="*/ 192 w 646"/>
                  <a:gd name="T3" fmla="*/ 869 h 1025"/>
                  <a:gd name="T4" fmla="*/ 189 w 646"/>
                  <a:gd name="T5" fmla="*/ 868 h 1025"/>
                  <a:gd name="T6" fmla="*/ 128 w 646"/>
                  <a:gd name="T7" fmla="*/ 643 h 1025"/>
                  <a:gd name="T8" fmla="*/ 195 w 646"/>
                  <a:gd name="T9" fmla="*/ 662 h 1025"/>
                  <a:gd name="T10" fmla="*/ 232 w 646"/>
                  <a:gd name="T11" fmla="*/ 757 h 1025"/>
                  <a:gd name="T12" fmla="*/ 208 w 646"/>
                  <a:gd name="T13" fmla="*/ 817 h 1025"/>
                  <a:gd name="T14" fmla="*/ 211 w 646"/>
                  <a:gd name="T15" fmla="*/ 818 h 1025"/>
                  <a:gd name="T16" fmla="*/ 236 w 646"/>
                  <a:gd name="T17" fmla="*/ 758 h 1025"/>
                  <a:gd name="T18" fmla="*/ 196 w 646"/>
                  <a:gd name="T19" fmla="*/ 658 h 1025"/>
                  <a:gd name="T20" fmla="*/ 133 w 646"/>
                  <a:gd name="T21" fmla="*/ 640 h 1025"/>
                  <a:gd name="T22" fmla="*/ 130 w 646"/>
                  <a:gd name="T23" fmla="*/ 640 h 1025"/>
                  <a:gd name="T24" fmla="*/ 21 w 646"/>
                  <a:gd name="T25" fmla="*/ 572 h 1025"/>
                  <a:gd name="T26" fmla="*/ 18 w 646"/>
                  <a:gd name="T27" fmla="*/ 572 h 1025"/>
                  <a:gd name="T28" fmla="*/ 101 w 646"/>
                  <a:gd name="T29" fmla="*/ 419 h 1025"/>
                  <a:gd name="T30" fmla="*/ 99 w 646"/>
                  <a:gd name="T31" fmla="*/ 422 h 1025"/>
                  <a:gd name="T32" fmla="*/ 44 w 646"/>
                  <a:gd name="T33" fmla="*/ 524 h 1025"/>
                  <a:gd name="T34" fmla="*/ 146 w 646"/>
                  <a:gd name="T35" fmla="*/ 355 h 1025"/>
                  <a:gd name="T36" fmla="*/ 146 w 646"/>
                  <a:gd name="T37" fmla="*/ 355 h 1025"/>
                  <a:gd name="T38" fmla="*/ 269 w 646"/>
                  <a:gd name="T39" fmla="*/ 204 h 1025"/>
                  <a:gd name="T40" fmla="*/ 162 w 646"/>
                  <a:gd name="T41" fmla="*/ 333 h 1025"/>
                  <a:gd name="T42" fmla="*/ 320 w 646"/>
                  <a:gd name="T43" fmla="*/ 158 h 1025"/>
                  <a:gd name="T44" fmla="*/ 275 w 646"/>
                  <a:gd name="T45" fmla="*/ 202 h 1025"/>
                  <a:gd name="T46" fmla="*/ 415 w 646"/>
                  <a:gd name="T47" fmla="*/ 88 h 1025"/>
                  <a:gd name="T48" fmla="*/ 341 w 646"/>
                  <a:gd name="T49" fmla="*/ 143 h 1025"/>
                  <a:gd name="T50" fmla="*/ 419 w 646"/>
                  <a:gd name="T51" fmla="*/ 86 h 1025"/>
                  <a:gd name="T52" fmla="*/ 420 w 646"/>
                  <a:gd name="T53" fmla="*/ 87 h 1025"/>
                  <a:gd name="T54" fmla="*/ 469 w 646"/>
                  <a:gd name="T55" fmla="*/ 57 h 1025"/>
                  <a:gd name="T56" fmla="*/ 424 w 646"/>
                  <a:gd name="T57" fmla="*/ 85 h 1025"/>
                  <a:gd name="T58" fmla="*/ 471 w 646"/>
                  <a:gd name="T59" fmla="*/ 58 h 1025"/>
                  <a:gd name="T60" fmla="*/ 470 w 646"/>
                  <a:gd name="T61" fmla="*/ 58 h 1025"/>
                  <a:gd name="T62" fmla="*/ 495 w 646"/>
                  <a:gd name="T63" fmla="*/ 45 h 1025"/>
                  <a:gd name="T64" fmla="*/ 474 w 646"/>
                  <a:gd name="T65" fmla="*/ 57 h 1025"/>
                  <a:gd name="T66" fmla="*/ 497 w 646"/>
                  <a:gd name="T67" fmla="*/ 45 h 1025"/>
                  <a:gd name="T68" fmla="*/ 498 w 646"/>
                  <a:gd name="T69" fmla="*/ 44 h 1025"/>
                  <a:gd name="T70" fmla="*/ 528 w 646"/>
                  <a:gd name="T71" fmla="*/ 33 h 1025"/>
                  <a:gd name="T72" fmla="*/ 525 w 646"/>
                  <a:gd name="T73" fmla="*/ 32 h 1025"/>
                  <a:gd name="T74" fmla="*/ 528 w 646"/>
                  <a:gd name="T75" fmla="*/ 31 h 1025"/>
                  <a:gd name="T76" fmla="*/ 542 w 646"/>
                  <a:gd name="T77" fmla="*/ 27 h 1025"/>
                  <a:gd name="T78" fmla="*/ 580 w 646"/>
                  <a:gd name="T79" fmla="*/ 14 h 1025"/>
                  <a:gd name="T80" fmla="*/ 559 w 646"/>
                  <a:gd name="T81" fmla="*/ 21 h 1025"/>
                  <a:gd name="T82" fmla="*/ 611 w 646"/>
                  <a:gd name="T83" fmla="*/ 6 h 1025"/>
                  <a:gd name="T84" fmla="*/ 585 w 646"/>
                  <a:gd name="T85" fmla="*/ 13 h 1025"/>
                  <a:gd name="T86" fmla="*/ 644 w 646"/>
                  <a:gd name="T87" fmla="*/ 0 h 1025"/>
                  <a:gd name="T88" fmla="*/ 616 w 646"/>
                  <a:gd name="T89" fmla="*/ 6 h 1025"/>
                  <a:gd name="T90" fmla="*/ 645 w 646"/>
                  <a:gd name="T91" fmla="*/ 0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6" h="1025">
                    <a:moveTo>
                      <a:pt x="189" y="868"/>
                    </a:moveTo>
                    <a:cubicBezTo>
                      <a:pt x="169" y="920"/>
                      <a:pt x="152" y="973"/>
                      <a:pt x="136" y="1025"/>
                    </a:cubicBezTo>
                    <a:cubicBezTo>
                      <a:pt x="137" y="1025"/>
                      <a:pt x="137" y="1025"/>
                      <a:pt x="137" y="1025"/>
                    </a:cubicBezTo>
                    <a:cubicBezTo>
                      <a:pt x="137" y="1025"/>
                      <a:pt x="137" y="1025"/>
                      <a:pt x="137" y="1025"/>
                    </a:cubicBezTo>
                    <a:cubicBezTo>
                      <a:pt x="138" y="1025"/>
                      <a:pt x="138" y="1025"/>
                      <a:pt x="139" y="1025"/>
                    </a:cubicBezTo>
                    <a:cubicBezTo>
                      <a:pt x="155" y="973"/>
                      <a:pt x="173" y="921"/>
                      <a:pt x="192" y="869"/>
                    </a:cubicBezTo>
                    <a:cubicBezTo>
                      <a:pt x="192" y="869"/>
                      <a:pt x="192" y="869"/>
                      <a:pt x="192" y="869"/>
                    </a:cubicBezTo>
                    <a:cubicBezTo>
                      <a:pt x="192" y="869"/>
                      <a:pt x="191" y="869"/>
                      <a:pt x="191" y="869"/>
                    </a:cubicBezTo>
                    <a:cubicBezTo>
                      <a:pt x="190" y="869"/>
                      <a:pt x="190" y="869"/>
                      <a:pt x="189" y="868"/>
                    </a:cubicBezTo>
                    <a:moveTo>
                      <a:pt x="18" y="572"/>
                    </a:moveTo>
                    <a:cubicBezTo>
                      <a:pt x="12" y="586"/>
                      <a:pt x="6" y="599"/>
                      <a:pt x="0" y="613"/>
                    </a:cubicBezTo>
                    <a:cubicBezTo>
                      <a:pt x="41" y="621"/>
                      <a:pt x="84" y="631"/>
                      <a:pt x="128" y="643"/>
                    </a:cubicBezTo>
                    <a:cubicBezTo>
                      <a:pt x="130" y="643"/>
                      <a:pt x="131" y="644"/>
                      <a:pt x="132" y="644"/>
                    </a:cubicBezTo>
                    <a:cubicBezTo>
                      <a:pt x="151" y="649"/>
                      <a:pt x="171" y="655"/>
                      <a:pt x="192" y="661"/>
                    </a:cubicBezTo>
                    <a:cubicBezTo>
                      <a:pt x="193" y="661"/>
                      <a:pt x="194" y="662"/>
                      <a:pt x="195" y="662"/>
                    </a:cubicBezTo>
                    <a:cubicBezTo>
                      <a:pt x="218" y="669"/>
                      <a:pt x="241" y="676"/>
                      <a:pt x="265" y="684"/>
                    </a:cubicBezTo>
                    <a:cubicBezTo>
                      <a:pt x="253" y="708"/>
                      <a:pt x="243" y="733"/>
                      <a:pt x="232" y="757"/>
                    </a:cubicBezTo>
                    <a:cubicBezTo>
                      <a:pt x="232" y="757"/>
                      <a:pt x="232" y="757"/>
                      <a:pt x="232" y="757"/>
                    </a:cubicBezTo>
                    <a:cubicBezTo>
                      <a:pt x="232" y="758"/>
                      <a:pt x="231" y="760"/>
                      <a:pt x="231" y="761"/>
                    </a:cubicBezTo>
                    <a:cubicBezTo>
                      <a:pt x="231" y="761"/>
                      <a:pt x="231" y="761"/>
                      <a:pt x="231" y="761"/>
                    </a:cubicBezTo>
                    <a:cubicBezTo>
                      <a:pt x="223" y="780"/>
                      <a:pt x="215" y="798"/>
                      <a:pt x="208" y="817"/>
                    </a:cubicBezTo>
                    <a:cubicBezTo>
                      <a:pt x="208" y="817"/>
                      <a:pt x="208" y="817"/>
                      <a:pt x="208" y="817"/>
                    </a:cubicBezTo>
                    <a:cubicBezTo>
                      <a:pt x="208" y="817"/>
                      <a:pt x="208" y="817"/>
                      <a:pt x="208" y="817"/>
                    </a:cubicBezTo>
                    <a:cubicBezTo>
                      <a:pt x="209" y="817"/>
                      <a:pt x="210" y="818"/>
                      <a:pt x="211" y="818"/>
                    </a:cubicBezTo>
                    <a:cubicBezTo>
                      <a:pt x="211" y="818"/>
                      <a:pt x="211" y="818"/>
                      <a:pt x="211" y="818"/>
                    </a:cubicBezTo>
                    <a:cubicBezTo>
                      <a:pt x="219" y="799"/>
                      <a:pt x="226" y="781"/>
                      <a:pt x="234" y="762"/>
                    </a:cubicBezTo>
                    <a:cubicBezTo>
                      <a:pt x="235" y="761"/>
                      <a:pt x="235" y="760"/>
                      <a:pt x="236" y="758"/>
                    </a:cubicBezTo>
                    <a:cubicBezTo>
                      <a:pt x="247" y="733"/>
                      <a:pt x="258" y="707"/>
                      <a:pt x="269" y="682"/>
                    </a:cubicBezTo>
                    <a:cubicBezTo>
                      <a:pt x="245" y="673"/>
                      <a:pt x="221" y="666"/>
                      <a:pt x="196" y="658"/>
                    </a:cubicBezTo>
                    <a:cubicBezTo>
                      <a:pt x="196" y="658"/>
                      <a:pt x="196" y="658"/>
                      <a:pt x="196" y="658"/>
                    </a:cubicBezTo>
                    <a:cubicBezTo>
                      <a:pt x="195" y="658"/>
                      <a:pt x="194" y="658"/>
                      <a:pt x="193" y="657"/>
                    </a:cubicBezTo>
                    <a:cubicBezTo>
                      <a:pt x="193" y="657"/>
                      <a:pt x="193" y="657"/>
                      <a:pt x="193" y="657"/>
                    </a:cubicBezTo>
                    <a:cubicBezTo>
                      <a:pt x="173" y="651"/>
                      <a:pt x="153" y="646"/>
                      <a:pt x="133" y="640"/>
                    </a:cubicBezTo>
                    <a:cubicBezTo>
                      <a:pt x="133" y="640"/>
                      <a:pt x="133" y="640"/>
                      <a:pt x="133" y="640"/>
                    </a:cubicBezTo>
                    <a:cubicBezTo>
                      <a:pt x="132" y="640"/>
                      <a:pt x="131" y="640"/>
                      <a:pt x="130" y="640"/>
                    </a:cubicBezTo>
                    <a:cubicBezTo>
                      <a:pt x="130" y="640"/>
                      <a:pt x="130" y="640"/>
                      <a:pt x="130" y="640"/>
                    </a:cubicBezTo>
                    <a:cubicBezTo>
                      <a:pt x="87" y="628"/>
                      <a:pt x="45" y="618"/>
                      <a:pt x="4" y="610"/>
                    </a:cubicBezTo>
                    <a:cubicBezTo>
                      <a:pt x="10" y="598"/>
                      <a:pt x="15" y="585"/>
                      <a:pt x="21" y="572"/>
                    </a:cubicBezTo>
                    <a:cubicBezTo>
                      <a:pt x="21" y="572"/>
                      <a:pt x="21" y="572"/>
                      <a:pt x="21" y="572"/>
                    </a:cubicBezTo>
                    <a:cubicBezTo>
                      <a:pt x="20" y="572"/>
                      <a:pt x="19" y="572"/>
                      <a:pt x="18" y="572"/>
                    </a:cubicBezTo>
                    <a:cubicBezTo>
                      <a:pt x="18" y="572"/>
                      <a:pt x="18" y="572"/>
                      <a:pt x="18" y="572"/>
                    </a:cubicBezTo>
                    <a:cubicBezTo>
                      <a:pt x="18" y="572"/>
                      <a:pt x="18" y="572"/>
                      <a:pt x="18" y="572"/>
                    </a:cubicBezTo>
                    <a:moveTo>
                      <a:pt x="144" y="355"/>
                    </a:moveTo>
                    <a:cubicBezTo>
                      <a:pt x="128" y="375"/>
                      <a:pt x="114" y="396"/>
                      <a:pt x="101" y="419"/>
                    </a:cubicBezTo>
                    <a:cubicBezTo>
                      <a:pt x="101" y="419"/>
                      <a:pt x="101" y="419"/>
                      <a:pt x="101" y="419"/>
                    </a:cubicBezTo>
                    <a:cubicBezTo>
                      <a:pt x="101" y="419"/>
                      <a:pt x="101" y="419"/>
                      <a:pt x="101" y="419"/>
                    </a:cubicBezTo>
                    <a:cubicBezTo>
                      <a:pt x="100" y="420"/>
                      <a:pt x="99" y="421"/>
                      <a:pt x="99" y="422"/>
                    </a:cubicBezTo>
                    <a:cubicBezTo>
                      <a:pt x="99" y="422"/>
                      <a:pt x="99" y="422"/>
                      <a:pt x="99" y="422"/>
                    </a:cubicBezTo>
                    <a:cubicBezTo>
                      <a:pt x="99" y="422"/>
                      <a:pt x="99" y="422"/>
                      <a:pt x="99" y="422"/>
                    </a:cubicBezTo>
                    <a:cubicBezTo>
                      <a:pt x="79" y="454"/>
                      <a:pt x="60" y="488"/>
                      <a:pt x="42" y="523"/>
                    </a:cubicBezTo>
                    <a:cubicBezTo>
                      <a:pt x="42" y="524"/>
                      <a:pt x="43" y="524"/>
                      <a:pt x="44" y="524"/>
                    </a:cubicBezTo>
                    <a:cubicBezTo>
                      <a:pt x="63" y="489"/>
                      <a:pt x="82" y="455"/>
                      <a:pt x="102" y="422"/>
                    </a:cubicBezTo>
                    <a:cubicBezTo>
                      <a:pt x="102" y="421"/>
                      <a:pt x="103" y="420"/>
                      <a:pt x="104" y="419"/>
                    </a:cubicBezTo>
                    <a:cubicBezTo>
                      <a:pt x="117" y="397"/>
                      <a:pt x="132" y="375"/>
                      <a:pt x="146" y="355"/>
                    </a:cubicBezTo>
                    <a:cubicBezTo>
                      <a:pt x="146" y="355"/>
                      <a:pt x="146" y="355"/>
                      <a:pt x="146" y="355"/>
                    </a:cubicBezTo>
                    <a:cubicBezTo>
                      <a:pt x="146" y="355"/>
                      <a:pt x="146" y="355"/>
                      <a:pt x="146" y="355"/>
                    </a:cubicBezTo>
                    <a:cubicBezTo>
                      <a:pt x="146" y="355"/>
                      <a:pt x="146" y="355"/>
                      <a:pt x="146" y="355"/>
                    </a:cubicBezTo>
                    <a:cubicBezTo>
                      <a:pt x="145" y="355"/>
                      <a:pt x="144" y="355"/>
                      <a:pt x="144" y="355"/>
                    </a:cubicBezTo>
                    <a:cubicBezTo>
                      <a:pt x="144" y="355"/>
                      <a:pt x="144" y="355"/>
                      <a:pt x="144" y="355"/>
                    </a:cubicBezTo>
                    <a:moveTo>
                      <a:pt x="269" y="204"/>
                    </a:moveTo>
                    <a:cubicBezTo>
                      <a:pt x="231" y="242"/>
                      <a:pt x="194" y="285"/>
                      <a:pt x="159" y="332"/>
                    </a:cubicBezTo>
                    <a:cubicBezTo>
                      <a:pt x="159" y="333"/>
                      <a:pt x="159" y="333"/>
                      <a:pt x="159" y="333"/>
                    </a:cubicBezTo>
                    <a:cubicBezTo>
                      <a:pt x="160" y="333"/>
                      <a:pt x="161" y="333"/>
                      <a:pt x="162" y="333"/>
                    </a:cubicBezTo>
                    <a:cubicBezTo>
                      <a:pt x="196" y="286"/>
                      <a:pt x="234" y="243"/>
                      <a:pt x="272" y="204"/>
                    </a:cubicBezTo>
                    <a:cubicBezTo>
                      <a:pt x="271" y="204"/>
                      <a:pt x="270" y="204"/>
                      <a:pt x="269" y="204"/>
                    </a:cubicBezTo>
                    <a:moveTo>
                      <a:pt x="320" y="158"/>
                    </a:moveTo>
                    <a:cubicBezTo>
                      <a:pt x="304" y="171"/>
                      <a:pt x="288" y="186"/>
                      <a:pt x="272" y="202"/>
                    </a:cubicBezTo>
                    <a:cubicBezTo>
                      <a:pt x="273" y="202"/>
                      <a:pt x="274" y="202"/>
                      <a:pt x="275" y="202"/>
                    </a:cubicBezTo>
                    <a:cubicBezTo>
                      <a:pt x="275" y="202"/>
                      <a:pt x="275" y="202"/>
                      <a:pt x="275" y="202"/>
                    </a:cubicBezTo>
                    <a:cubicBezTo>
                      <a:pt x="290" y="187"/>
                      <a:pt x="307" y="172"/>
                      <a:pt x="323" y="158"/>
                    </a:cubicBezTo>
                    <a:cubicBezTo>
                      <a:pt x="322" y="158"/>
                      <a:pt x="321" y="158"/>
                      <a:pt x="320" y="158"/>
                    </a:cubicBezTo>
                    <a:moveTo>
                      <a:pt x="415" y="88"/>
                    </a:moveTo>
                    <a:cubicBezTo>
                      <a:pt x="389" y="104"/>
                      <a:pt x="364" y="122"/>
                      <a:pt x="338" y="142"/>
                    </a:cubicBezTo>
                    <a:cubicBezTo>
                      <a:pt x="339" y="142"/>
                      <a:pt x="339" y="142"/>
                      <a:pt x="339" y="142"/>
                    </a:cubicBezTo>
                    <a:cubicBezTo>
                      <a:pt x="340" y="143"/>
                      <a:pt x="340" y="143"/>
                      <a:pt x="341" y="143"/>
                    </a:cubicBezTo>
                    <a:cubicBezTo>
                      <a:pt x="366" y="123"/>
                      <a:pt x="392" y="104"/>
                      <a:pt x="418" y="88"/>
                    </a:cubicBezTo>
                    <a:cubicBezTo>
                      <a:pt x="417" y="88"/>
                      <a:pt x="416" y="88"/>
                      <a:pt x="415" y="88"/>
                    </a:cubicBezTo>
                    <a:moveTo>
                      <a:pt x="419" y="86"/>
                    </a:moveTo>
                    <a:cubicBezTo>
                      <a:pt x="418" y="86"/>
                      <a:pt x="418" y="86"/>
                      <a:pt x="418" y="86"/>
                    </a:cubicBezTo>
                    <a:cubicBezTo>
                      <a:pt x="419" y="86"/>
                      <a:pt x="419" y="86"/>
                      <a:pt x="420" y="87"/>
                    </a:cubicBezTo>
                    <a:cubicBezTo>
                      <a:pt x="420" y="87"/>
                      <a:pt x="420" y="87"/>
                      <a:pt x="420" y="87"/>
                    </a:cubicBezTo>
                    <a:cubicBezTo>
                      <a:pt x="421" y="86"/>
                      <a:pt x="421" y="86"/>
                      <a:pt x="421" y="86"/>
                    </a:cubicBezTo>
                    <a:cubicBezTo>
                      <a:pt x="420" y="86"/>
                      <a:pt x="420" y="86"/>
                      <a:pt x="419" y="86"/>
                    </a:cubicBezTo>
                    <a:moveTo>
                      <a:pt x="469" y="57"/>
                    </a:moveTo>
                    <a:cubicBezTo>
                      <a:pt x="453" y="66"/>
                      <a:pt x="437" y="74"/>
                      <a:pt x="421" y="84"/>
                    </a:cubicBezTo>
                    <a:cubicBezTo>
                      <a:pt x="421" y="84"/>
                      <a:pt x="421" y="84"/>
                      <a:pt x="421" y="84"/>
                    </a:cubicBezTo>
                    <a:cubicBezTo>
                      <a:pt x="422" y="84"/>
                      <a:pt x="423" y="84"/>
                      <a:pt x="424" y="85"/>
                    </a:cubicBezTo>
                    <a:cubicBezTo>
                      <a:pt x="424" y="85"/>
                      <a:pt x="424" y="85"/>
                      <a:pt x="424" y="85"/>
                    </a:cubicBezTo>
                    <a:cubicBezTo>
                      <a:pt x="424" y="85"/>
                      <a:pt x="424" y="85"/>
                      <a:pt x="424" y="85"/>
                    </a:cubicBezTo>
                    <a:cubicBezTo>
                      <a:pt x="439" y="75"/>
                      <a:pt x="455" y="66"/>
                      <a:pt x="471" y="58"/>
                    </a:cubicBezTo>
                    <a:cubicBezTo>
                      <a:pt x="471" y="58"/>
                      <a:pt x="471" y="58"/>
                      <a:pt x="471" y="58"/>
                    </a:cubicBezTo>
                    <a:cubicBezTo>
                      <a:pt x="471" y="58"/>
                      <a:pt x="471" y="58"/>
                      <a:pt x="471" y="58"/>
                    </a:cubicBezTo>
                    <a:cubicBezTo>
                      <a:pt x="471" y="58"/>
                      <a:pt x="471" y="58"/>
                      <a:pt x="470" y="58"/>
                    </a:cubicBezTo>
                    <a:cubicBezTo>
                      <a:pt x="470" y="58"/>
                      <a:pt x="469" y="58"/>
                      <a:pt x="469" y="57"/>
                    </a:cubicBezTo>
                    <a:cubicBezTo>
                      <a:pt x="469" y="57"/>
                      <a:pt x="469" y="57"/>
                      <a:pt x="469" y="57"/>
                    </a:cubicBezTo>
                    <a:moveTo>
                      <a:pt x="495" y="45"/>
                    </a:moveTo>
                    <a:cubicBezTo>
                      <a:pt x="487" y="48"/>
                      <a:pt x="479" y="52"/>
                      <a:pt x="471" y="56"/>
                    </a:cubicBezTo>
                    <a:cubicBezTo>
                      <a:pt x="472" y="56"/>
                      <a:pt x="473" y="56"/>
                      <a:pt x="474" y="57"/>
                    </a:cubicBezTo>
                    <a:cubicBezTo>
                      <a:pt x="474" y="57"/>
                      <a:pt x="474" y="57"/>
                      <a:pt x="474" y="57"/>
                    </a:cubicBezTo>
                    <a:cubicBezTo>
                      <a:pt x="482" y="53"/>
                      <a:pt x="490" y="49"/>
                      <a:pt x="498" y="45"/>
                    </a:cubicBezTo>
                    <a:cubicBezTo>
                      <a:pt x="498" y="45"/>
                      <a:pt x="498" y="45"/>
                      <a:pt x="498" y="45"/>
                    </a:cubicBezTo>
                    <a:cubicBezTo>
                      <a:pt x="497" y="45"/>
                      <a:pt x="497" y="45"/>
                      <a:pt x="497" y="45"/>
                    </a:cubicBezTo>
                    <a:cubicBezTo>
                      <a:pt x="496" y="45"/>
                      <a:pt x="496" y="45"/>
                      <a:pt x="495" y="45"/>
                    </a:cubicBezTo>
                    <a:moveTo>
                      <a:pt x="525" y="32"/>
                    </a:moveTo>
                    <a:cubicBezTo>
                      <a:pt x="516" y="36"/>
                      <a:pt x="507" y="40"/>
                      <a:pt x="498" y="44"/>
                    </a:cubicBezTo>
                    <a:cubicBezTo>
                      <a:pt x="499" y="44"/>
                      <a:pt x="499" y="44"/>
                      <a:pt x="500" y="44"/>
                    </a:cubicBezTo>
                    <a:cubicBezTo>
                      <a:pt x="500" y="44"/>
                      <a:pt x="500" y="44"/>
                      <a:pt x="500" y="44"/>
                    </a:cubicBezTo>
                    <a:cubicBezTo>
                      <a:pt x="509" y="40"/>
                      <a:pt x="518" y="36"/>
                      <a:pt x="528" y="33"/>
                    </a:cubicBezTo>
                    <a:cubicBezTo>
                      <a:pt x="528" y="33"/>
                      <a:pt x="528" y="33"/>
                      <a:pt x="528" y="33"/>
                    </a:cubicBezTo>
                    <a:cubicBezTo>
                      <a:pt x="527" y="32"/>
                      <a:pt x="526" y="32"/>
                      <a:pt x="525" y="32"/>
                    </a:cubicBezTo>
                    <a:cubicBezTo>
                      <a:pt x="525" y="32"/>
                      <a:pt x="525" y="32"/>
                      <a:pt x="525" y="32"/>
                    </a:cubicBezTo>
                    <a:moveTo>
                      <a:pt x="555" y="22"/>
                    </a:moveTo>
                    <a:cubicBezTo>
                      <a:pt x="550" y="23"/>
                      <a:pt x="545" y="25"/>
                      <a:pt x="540" y="26"/>
                    </a:cubicBezTo>
                    <a:cubicBezTo>
                      <a:pt x="536" y="28"/>
                      <a:pt x="532" y="29"/>
                      <a:pt x="528" y="31"/>
                    </a:cubicBezTo>
                    <a:cubicBezTo>
                      <a:pt x="529" y="31"/>
                      <a:pt x="529" y="31"/>
                      <a:pt x="530" y="32"/>
                    </a:cubicBezTo>
                    <a:cubicBezTo>
                      <a:pt x="530" y="32"/>
                      <a:pt x="530" y="32"/>
                      <a:pt x="530" y="32"/>
                    </a:cubicBezTo>
                    <a:cubicBezTo>
                      <a:pt x="534" y="30"/>
                      <a:pt x="538" y="28"/>
                      <a:pt x="542" y="27"/>
                    </a:cubicBezTo>
                    <a:cubicBezTo>
                      <a:pt x="547" y="25"/>
                      <a:pt x="552" y="24"/>
                      <a:pt x="557" y="22"/>
                    </a:cubicBezTo>
                    <a:cubicBezTo>
                      <a:pt x="556" y="22"/>
                      <a:pt x="555" y="22"/>
                      <a:pt x="555" y="22"/>
                    </a:cubicBezTo>
                    <a:moveTo>
                      <a:pt x="580" y="14"/>
                    </a:moveTo>
                    <a:cubicBezTo>
                      <a:pt x="573" y="16"/>
                      <a:pt x="565" y="18"/>
                      <a:pt x="557" y="21"/>
                    </a:cubicBezTo>
                    <a:cubicBezTo>
                      <a:pt x="558" y="21"/>
                      <a:pt x="559" y="21"/>
                      <a:pt x="559" y="21"/>
                    </a:cubicBezTo>
                    <a:cubicBezTo>
                      <a:pt x="559" y="21"/>
                      <a:pt x="559" y="21"/>
                      <a:pt x="559" y="21"/>
                    </a:cubicBezTo>
                    <a:cubicBezTo>
                      <a:pt x="567" y="19"/>
                      <a:pt x="575" y="16"/>
                      <a:pt x="582" y="14"/>
                    </a:cubicBezTo>
                    <a:cubicBezTo>
                      <a:pt x="582" y="14"/>
                      <a:pt x="581" y="14"/>
                      <a:pt x="580" y="14"/>
                    </a:cubicBezTo>
                    <a:moveTo>
                      <a:pt x="611" y="6"/>
                    </a:moveTo>
                    <a:cubicBezTo>
                      <a:pt x="602" y="8"/>
                      <a:pt x="592" y="10"/>
                      <a:pt x="583" y="13"/>
                    </a:cubicBezTo>
                    <a:cubicBezTo>
                      <a:pt x="584" y="13"/>
                      <a:pt x="584" y="13"/>
                      <a:pt x="585" y="13"/>
                    </a:cubicBezTo>
                    <a:cubicBezTo>
                      <a:pt x="585" y="13"/>
                      <a:pt x="585" y="13"/>
                      <a:pt x="585" y="13"/>
                    </a:cubicBezTo>
                    <a:cubicBezTo>
                      <a:pt x="594" y="11"/>
                      <a:pt x="604" y="8"/>
                      <a:pt x="613" y="6"/>
                    </a:cubicBezTo>
                    <a:cubicBezTo>
                      <a:pt x="613" y="6"/>
                      <a:pt x="612" y="6"/>
                      <a:pt x="611" y="6"/>
                    </a:cubicBezTo>
                    <a:moveTo>
                      <a:pt x="644" y="0"/>
                    </a:moveTo>
                    <a:cubicBezTo>
                      <a:pt x="634" y="1"/>
                      <a:pt x="624" y="3"/>
                      <a:pt x="614" y="5"/>
                    </a:cubicBezTo>
                    <a:cubicBezTo>
                      <a:pt x="615" y="5"/>
                      <a:pt x="615" y="6"/>
                      <a:pt x="616" y="6"/>
                    </a:cubicBezTo>
                    <a:cubicBezTo>
                      <a:pt x="616" y="6"/>
                      <a:pt x="616" y="6"/>
                      <a:pt x="616" y="6"/>
                    </a:cubicBezTo>
                    <a:cubicBezTo>
                      <a:pt x="626" y="4"/>
                      <a:pt x="636" y="2"/>
                      <a:pt x="646" y="0"/>
                    </a:cubicBezTo>
                    <a:cubicBezTo>
                      <a:pt x="645" y="0"/>
                      <a:pt x="645" y="0"/>
                      <a:pt x="645" y="0"/>
                    </a:cubicBezTo>
                    <a:cubicBezTo>
                      <a:pt x="645" y="0"/>
                      <a:pt x="645" y="0"/>
                      <a:pt x="645" y="0"/>
                    </a:cubicBezTo>
                    <a:cubicBezTo>
                      <a:pt x="645" y="0"/>
                      <a:pt x="645" y="0"/>
                      <a:pt x="644" y="0"/>
                    </a:cubicBezTo>
                    <a:cubicBezTo>
                      <a:pt x="644" y="0"/>
                      <a:pt x="644" y="0"/>
                      <a:pt x="6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5" name="Freeform 16"/>
              <p:cNvSpPr>
                <a:spLocks noEditPoints="1"/>
              </p:cNvSpPr>
              <p:nvPr/>
            </p:nvSpPr>
            <p:spPr bwMode="auto">
              <a:xfrm>
                <a:off x="-506" y="801"/>
                <a:ext cx="2045" cy="662"/>
              </a:xfrm>
              <a:custGeom>
                <a:avLst/>
                <a:gdLst>
                  <a:gd name="T0" fmla="*/ 1295 w 1317"/>
                  <a:gd name="T1" fmla="*/ 385 h 426"/>
                  <a:gd name="T2" fmla="*/ 1284 w 1317"/>
                  <a:gd name="T3" fmla="*/ 421 h 426"/>
                  <a:gd name="T4" fmla="*/ 1286 w 1317"/>
                  <a:gd name="T5" fmla="*/ 426 h 426"/>
                  <a:gd name="T6" fmla="*/ 1317 w 1317"/>
                  <a:gd name="T7" fmla="*/ 307 h 426"/>
                  <a:gd name="T8" fmla="*/ 1315 w 1317"/>
                  <a:gd name="T9" fmla="*/ 305 h 426"/>
                  <a:gd name="T10" fmla="*/ 998 w 1317"/>
                  <a:gd name="T11" fmla="*/ 259 h 426"/>
                  <a:gd name="T12" fmla="*/ 1148 w 1317"/>
                  <a:gd name="T13" fmla="*/ 341 h 426"/>
                  <a:gd name="T14" fmla="*/ 1266 w 1317"/>
                  <a:gd name="T15" fmla="*/ 410 h 426"/>
                  <a:gd name="T16" fmla="*/ 1149 w 1317"/>
                  <a:gd name="T17" fmla="*/ 338 h 426"/>
                  <a:gd name="T18" fmla="*/ 1146 w 1317"/>
                  <a:gd name="T19" fmla="*/ 337 h 426"/>
                  <a:gd name="T20" fmla="*/ 903 w 1317"/>
                  <a:gd name="T21" fmla="*/ 213 h 426"/>
                  <a:gd name="T22" fmla="*/ 954 w 1317"/>
                  <a:gd name="T23" fmla="*/ 235 h 426"/>
                  <a:gd name="T24" fmla="*/ 905 w 1317"/>
                  <a:gd name="T25" fmla="*/ 211 h 426"/>
                  <a:gd name="T26" fmla="*/ 843 w 1317"/>
                  <a:gd name="T27" fmla="*/ 185 h 426"/>
                  <a:gd name="T28" fmla="*/ 846 w 1317"/>
                  <a:gd name="T29" fmla="*/ 187 h 426"/>
                  <a:gd name="T30" fmla="*/ 893 w 1317"/>
                  <a:gd name="T31" fmla="*/ 208 h 426"/>
                  <a:gd name="T32" fmla="*/ 900 w 1317"/>
                  <a:gd name="T33" fmla="*/ 211 h 426"/>
                  <a:gd name="T34" fmla="*/ 894 w 1317"/>
                  <a:gd name="T35" fmla="*/ 205 h 426"/>
                  <a:gd name="T36" fmla="*/ 891 w 1317"/>
                  <a:gd name="T37" fmla="*/ 204 h 426"/>
                  <a:gd name="T38" fmla="*/ 845 w 1317"/>
                  <a:gd name="T39" fmla="*/ 183 h 426"/>
                  <a:gd name="T40" fmla="*/ 690 w 1317"/>
                  <a:gd name="T41" fmla="*/ 119 h 426"/>
                  <a:gd name="T42" fmla="*/ 795 w 1317"/>
                  <a:gd name="T43" fmla="*/ 164 h 426"/>
                  <a:gd name="T44" fmla="*/ 803 w 1317"/>
                  <a:gd name="T45" fmla="*/ 168 h 426"/>
                  <a:gd name="T46" fmla="*/ 797 w 1317"/>
                  <a:gd name="T47" fmla="*/ 162 h 426"/>
                  <a:gd name="T48" fmla="*/ 690 w 1317"/>
                  <a:gd name="T49" fmla="*/ 119 h 426"/>
                  <a:gd name="T50" fmla="*/ 2 w 1317"/>
                  <a:gd name="T51" fmla="*/ 88 h 426"/>
                  <a:gd name="T52" fmla="*/ 0 w 1317"/>
                  <a:gd name="T53" fmla="*/ 91 h 426"/>
                  <a:gd name="T54" fmla="*/ 29 w 1317"/>
                  <a:gd name="T55" fmla="*/ 88 h 426"/>
                  <a:gd name="T56" fmla="*/ 466 w 1317"/>
                  <a:gd name="T57" fmla="*/ 48 h 426"/>
                  <a:gd name="T58" fmla="*/ 656 w 1317"/>
                  <a:gd name="T59" fmla="*/ 109 h 426"/>
                  <a:gd name="T60" fmla="*/ 685 w 1317"/>
                  <a:gd name="T61" fmla="*/ 120 h 426"/>
                  <a:gd name="T62" fmla="*/ 660 w 1317"/>
                  <a:gd name="T63" fmla="*/ 108 h 426"/>
                  <a:gd name="T64" fmla="*/ 522 w 1317"/>
                  <a:gd name="T65" fmla="*/ 62 h 426"/>
                  <a:gd name="T66" fmla="*/ 519 w 1317"/>
                  <a:gd name="T67" fmla="*/ 61 h 426"/>
                  <a:gd name="T68" fmla="*/ 432 w 1317"/>
                  <a:gd name="T69" fmla="*/ 40 h 426"/>
                  <a:gd name="T70" fmla="*/ 465 w 1317"/>
                  <a:gd name="T71" fmla="*/ 45 h 426"/>
                  <a:gd name="T72" fmla="*/ 295 w 1317"/>
                  <a:gd name="T73" fmla="*/ 11 h 426"/>
                  <a:gd name="T74" fmla="*/ 342 w 1317"/>
                  <a:gd name="T75" fmla="*/ 19 h 426"/>
                  <a:gd name="T76" fmla="*/ 429 w 1317"/>
                  <a:gd name="T77" fmla="*/ 39 h 426"/>
                  <a:gd name="T78" fmla="*/ 414 w 1317"/>
                  <a:gd name="T79" fmla="*/ 32 h 426"/>
                  <a:gd name="T80" fmla="*/ 411 w 1317"/>
                  <a:gd name="T81" fmla="*/ 32 h 426"/>
                  <a:gd name="T82" fmla="*/ 345 w 1317"/>
                  <a:gd name="T83" fmla="*/ 17 h 426"/>
                  <a:gd name="T84" fmla="*/ 342 w 1317"/>
                  <a:gd name="T85" fmla="*/ 17 h 426"/>
                  <a:gd name="T86" fmla="*/ 271 w 1317"/>
                  <a:gd name="T87" fmla="*/ 5 h 426"/>
                  <a:gd name="T88" fmla="*/ 292 w 1317"/>
                  <a:gd name="T89" fmla="*/ 11 h 426"/>
                  <a:gd name="T90" fmla="*/ 229 w 1317"/>
                  <a:gd name="T91" fmla="*/ 0 h 426"/>
                  <a:gd name="T92" fmla="*/ 34 w 1317"/>
                  <a:gd name="T93" fmla="*/ 86 h 426"/>
                  <a:gd name="T94" fmla="*/ 143 w 1317"/>
                  <a:gd name="T95" fmla="*/ 92 h 426"/>
                  <a:gd name="T96" fmla="*/ 249 w 1317"/>
                  <a:gd name="T97" fmla="*/ 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7" h="426">
                    <a:moveTo>
                      <a:pt x="1315" y="305"/>
                    </a:moveTo>
                    <a:cubicBezTo>
                      <a:pt x="1309" y="331"/>
                      <a:pt x="1303" y="358"/>
                      <a:pt x="1295" y="385"/>
                    </a:cubicBezTo>
                    <a:cubicBezTo>
                      <a:pt x="1295" y="385"/>
                      <a:pt x="1295" y="385"/>
                      <a:pt x="1295" y="385"/>
                    </a:cubicBezTo>
                    <a:cubicBezTo>
                      <a:pt x="1294" y="386"/>
                      <a:pt x="1294" y="387"/>
                      <a:pt x="1294" y="388"/>
                    </a:cubicBezTo>
                    <a:cubicBezTo>
                      <a:pt x="1294" y="388"/>
                      <a:pt x="1294" y="388"/>
                      <a:pt x="1294" y="388"/>
                    </a:cubicBezTo>
                    <a:cubicBezTo>
                      <a:pt x="1291" y="399"/>
                      <a:pt x="1287" y="410"/>
                      <a:pt x="1284" y="421"/>
                    </a:cubicBezTo>
                    <a:cubicBezTo>
                      <a:pt x="1283" y="420"/>
                      <a:pt x="1281" y="419"/>
                      <a:pt x="1280" y="418"/>
                    </a:cubicBezTo>
                    <a:cubicBezTo>
                      <a:pt x="1279" y="419"/>
                      <a:pt x="1278" y="419"/>
                      <a:pt x="1277" y="420"/>
                    </a:cubicBezTo>
                    <a:cubicBezTo>
                      <a:pt x="1280" y="422"/>
                      <a:pt x="1283" y="424"/>
                      <a:pt x="1286" y="426"/>
                    </a:cubicBezTo>
                    <a:cubicBezTo>
                      <a:pt x="1290" y="414"/>
                      <a:pt x="1293" y="402"/>
                      <a:pt x="1297" y="390"/>
                    </a:cubicBezTo>
                    <a:cubicBezTo>
                      <a:pt x="1297" y="389"/>
                      <a:pt x="1297" y="388"/>
                      <a:pt x="1297" y="387"/>
                    </a:cubicBezTo>
                    <a:cubicBezTo>
                      <a:pt x="1305" y="359"/>
                      <a:pt x="1312" y="333"/>
                      <a:pt x="1317" y="307"/>
                    </a:cubicBezTo>
                    <a:cubicBezTo>
                      <a:pt x="1317" y="307"/>
                      <a:pt x="1317" y="307"/>
                      <a:pt x="1317" y="307"/>
                    </a:cubicBezTo>
                    <a:cubicBezTo>
                      <a:pt x="1316" y="306"/>
                      <a:pt x="1316" y="306"/>
                      <a:pt x="1316" y="305"/>
                    </a:cubicBezTo>
                    <a:cubicBezTo>
                      <a:pt x="1316" y="305"/>
                      <a:pt x="1316" y="305"/>
                      <a:pt x="1315" y="305"/>
                    </a:cubicBezTo>
                    <a:cubicBezTo>
                      <a:pt x="1315" y="305"/>
                      <a:pt x="1315" y="305"/>
                      <a:pt x="1315" y="305"/>
                    </a:cubicBezTo>
                    <a:moveTo>
                      <a:pt x="999" y="257"/>
                    </a:moveTo>
                    <a:cubicBezTo>
                      <a:pt x="999" y="257"/>
                      <a:pt x="999" y="258"/>
                      <a:pt x="998" y="259"/>
                    </a:cubicBezTo>
                    <a:cubicBezTo>
                      <a:pt x="1048" y="285"/>
                      <a:pt x="1097" y="312"/>
                      <a:pt x="1145" y="339"/>
                    </a:cubicBezTo>
                    <a:cubicBezTo>
                      <a:pt x="1145" y="339"/>
                      <a:pt x="1145" y="339"/>
                      <a:pt x="1145" y="339"/>
                    </a:cubicBezTo>
                    <a:cubicBezTo>
                      <a:pt x="1146" y="340"/>
                      <a:pt x="1147" y="340"/>
                      <a:pt x="1148" y="341"/>
                    </a:cubicBezTo>
                    <a:cubicBezTo>
                      <a:pt x="1148" y="341"/>
                      <a:pt x="1148" y="341"/>
                      <a:pt x="1148" y="341"/>
                    </a:cubicBezTo>
                    <a:cubicBezTo>
                      <a:pt x="1189" y="365"/>
                      <a:pt x="1229" y="389"/>
                      <a:pt x="1267" y="413"/>
                    </a:cubicBezTo>
                    <a:cubicBezTo>
                      <a:pt x="1267" y="412"/>
                      <a:pt x="1266" y="411"/>
                      <a:pt x="1266" y="410"/>
                    </a:cubicBezTo>
                    <a:cubicBezTo>
                      <a:pt x="1266" y="410"/>
                      <a:pt x="1266" y="410"/>
                      <a:pt x="1266" y="410"/>
                    </a:cubicBezTo>
                    <a:cubicBezTo>
                      <a:pt x="1228" y="385"/>
                      <a:pt x="1189" y="361"/>
                      <a:pt x="1149" y="338"/>
                    </a:cubicBezTo>
                    <a:cubicBezTo>
                      <a:pt x="1149" y="338"/>
                      <a:pt x="1149" y="338"/>
                      <a:pt x="1149" y="338"/>
                    </a:cubicBezTo>
                    <a:cubicBezTo>
                      <a:pt x="1148" y="338"/>
                      <a:pt x="1147" y="337"/>
                      <a:pt x="1146" y="337"/>
                    </a:cubicBezTo>
                    <a:cubicBezTo>
                      <a:pt x="1146" y="337"/>
                      <a:pt x="1146" y="337"/>
                      <a:pt x="1146" y="337"/>
                    </a:cubicBezTo>
                    <a:cubicBezTo>
                      <a:pt x="1146" y="337"/>
                      <a:pt x="1146" y="337"/>
                      <a:pt x="1146" y="337"/>
                    </a:cubicBezTo>
                    <a:cubicBezTo>
                      <a:pt x="1098" y="309"/>
                      <a:pt x="1049" y="282"/>
                      <a:pt x="999" y="257"/>
                    </a:cubicBezTo>
                    <a:moveTo>
                      <a:pt x="905" y="211"/>
                    </a:moveTo>
                    <a:cubicBezTo>
                      <a:pt x="904" y="211"/>
                      <a:pt x="904" y="212"/>
                      <a:pt x="903" y="213"/>
                    </a:cubicBezTo>
                    <a:cubicBezTo>
                      <a:pt x="920" y="221"/>
                      <a:pt x="937" y="229"/>
                      <a:pt x="953" y="237"/>
                    </a:cubicBezTo>
                    <a:cubicBezTo>
                      <a:pt x="953" y="236"/>
                      <a:pt x="953" y="236"/>
                      <a:pt x="954" y="236"/>
                    </a:cubicBezTo>
                    <a:cubicBezTo>
                      <a:pt x="954" y="236"/>
                      <a:pt x="954" y="236"/>
                      <a:pt x="954" y="235"/>
                    </a:cubicBezTo>
                    <a:cubicBezTo>
                      <a:pt x="954" y="235"/>
                      <a:pt x="954" y="235"/>
                      <a:pt x="955" y="234"/>
                    </a:cubicBezTo>
                    <a:cubicBezTo>
                      <a:pt x="939" y="227"/>
                      <a:pt x="924" y="219"/>
                      <a:pt x="908" y="212"/>
                    </a:cubicBezTo>
                    <a:cubicBezTo>
                      <a:pt x="907" y="212"/>
                      <a:pt x="906" y="211"/>
                      <a:pt x="905" y="211"/>
                    </a:cubicBezTo>
                    <a:moveTo>
                      <a:pt x="808" y="167"/>
                    </a:moveTo>
                    <a:cubicBezTo>
                      <a:pt x="807" y="167"/>
                      <a:pt x="807" y="168"/>
                      <a:pt x="806" y="169"/>
                    </a:cubicBezTo>
                    <a:cubicBezTo>
                      <a:pt x="818" y="174"/>
                      <a:pt x="831" y="180"/>
                      <a:pt x="843" y="185"/>
                    </a:cubicBezTo>
                    <a:cubicBezTo>
                      <a:pt x="843" y="185"/>
                      <a:pt x="843" y="185"/>
                      <a:pt x="843" y="185"/>
                    </a:cubicBezTo>
                    <a:cubicBezTo>
                      <a:pt x="844" y="186"/>
                      <a:pt x="845" y="186"/>
                      <a:pt x="846" y="187"/>
                    </a:cubicBezTo>
                    <a:cubicBezTo>
                      <a:pt x="846" y="187"/>
                      <a:pt x="846" y="187"/>
                      <a:pt x="846" y="187"/>
                    </a:cubicBezTo>
                    <a:cubicBezTo>
                      <a:pt x="861" y="193"/>
                      <a:pt x="875" y="200"/>
                      <a:pt x="890" y="206"/>
                    </a:cubicBezTo>
                    <a:cubicBezTo>
                      <a:pt x="890" y="206"/>
                      <a:pt x="890" y="206"/>
                      <a:pt x="890" y="206"/>
                    </a:cubicBezTo>
                    <a:cubicBezTo>
                      <a:pt x="891" y="207"/>
                      <a:pt x="892" y="207"/>
                      <a:pt x="893" y="208"/>
                    </a:cubicBezTo>
                    <a:cubicBezTo>
                      <a:pt x="893" y="208"/>
                      <a:pt x="893" y="208"/>
                      <a:pt x="893" y="208"/>
                    </a:cubicBezTo>
                    <a:cubicBezTo>
                      <a:pt x="895" y="209"/>
                      <a:pt x="898" y="210"/>
                      <a:pt x="900" y="211"/>
                    </a:cubicBezTo>
                    <a:cubicBezTo>
                      <a:pt x="900" y="211"/>
                      <a:pt x="900" y="211"/>
                      <a:pt x="900" y="211"/>
                    </a:cubicBezTo>
                    <a:cubicBezTo>
                      <a:pt x="901" y="211"/>
                      <a:pt x="901" y="210"/>
                      <a:pt x="901" y="209"/>
                    </a:cubicBezTo>
                    <a:cubicBezTo>
                      <a:pt x="901" y="209"/>
                      <a:pt x="901" y="209"/>
                      <a:pt x="901" y="209"/>
                    </a:cubicBezTo>
                    <a:cubicBezTo>
                      <a:pt x="899" y="208"/>
                      <a:pt x="897" y="206"/>
                      <a:pt x="894" y="205"/>
                    </a:cubicBezTo>
                    <a:cubicBezTo>
                      <a:pt x="894" y="205"/>
                      <a:pt x="894" y="205"/>
                      <a:pt x="894" y="205"/>
                    </a:cubicBezTo>
                    <a:cubicBezTo>
                      <a:pt x="893" y="205"/>
                      <a:pt x="892" y="204"/>
                      <a:pt x="891" y="204"/>
                    </a:cubicBezTo>
                    <a:cubicBezTo>
                      <a:pt x="891" y="204"/>
                      <a:pt x="891" y="204"/>
                      <a:pt x="891" y="204"/>
                    </a:cubicBezTo>
                    <a:cubicBezTo>
                      <a:pt x="877" y="197"/>
                      <a:pt x="862" y="191"/>
                      <a:pt x="848" y="184"/>
                    </a:cubicBezTo>
                    <a:cubicBezTo>
                      <a:pt x="848" y="184"/>
                      <a:pt x="848" y="184"/>
                      <a:pt x="848" y="184"/>
                    </a:cubicBezTo>
                    <a:cubicBezTo>
                      <a:pt x="847" y="184"/>
                      <a:pt x="846" y="183"/>
                      <a:pt x="845" y="183"/>
                    </a:cubicBezTo>
                    <a:cubicBezTo>
                      <a:pt x="845" y="183"/>
                      <a:pt x="845" y="183"/>
                      <a:pt x="845" y="183"/>
                    </a:cubicBezTo>
                    <a:cubicBezTo>
                      <a:pt x="832" y="177"/>
                      <a:pt x="820" y="172"/>
                      <a:pt x="808" y="167"/>
                    </a:cubicBezTo>
                    <a:moveTo>
                      <a:pt x="690" y="119"/>
                    </a:moveTo>
                    <a:cubicBezTo>
                      <a:pt x="689" y="120"/>
                      <a:pt x="689" y="120"/>
                      <a:pt x="688" y="121"/>
                    </a:cubicBezTo>
                    <a:cubicBezTo>
                      <a:pt x="722" y="134"/>
                      <a:pt x="757" y="148"/>
                      <a:pt x="792" y="163"/>
                    </a:cubicBezTo>
                    <a:cubicBezTo>
                      <a:pt x="793" y="163"/>
                      <a:pt x="794" y="164"/>
                      <a:pt x="795" y="164"/>
                    </a:cubicBezTo>
                    <a:cubicBezTo>
                      <a:pt x="798" y="165"/>
                      <a:pt x="800" y="167"/>
                      <a:pt x="803" y="168"/>
                    </a:cubicBezTo>
                    <a:cubicBezTo>
                      <a:pt x="803" y="168"/>
                      <a:pt x="803" y="168"/>
                      <a:pt x="803" y="168"/>
                    </a:cubicBezTo>
                    <a:cubicBezTo>
                      <a:pt x="803" y="168"/>
                      <a:pt x="803" y="168"/>
                      <a:pt x="803" y="168"/>
                    </a:cubicBezTo>
                    <a:cubicBezTo>
                      <a:pt x="803" y="167"/>
                      <a:pt x="804" y="166"/>
                      <a:pt x="804" y="165"/>
                    </a:cubicBezTo>
                    <a:cubicBezTo>
                      <a:pt x="802" y="164"/>
                      <a:pt x="799" y="163"/>
                      <a:pt x="797" y="162"/>
                    </a:cubicBezTo>
                    <a:cubicBezTo>
                      <a:pt x="797" y="162"/>
                      <a:pt x="797" y="162"/>
                      <a:pt x="797" y="162"/>
                    </a:cubicBezTo>
                    <a:cubicBezTo>
                      <a:pt x="796" y="161"/>
                      <a:pt x="794" y="161"/>
                      <a:pt x="793" y="161"/>
                    </a:cubicBezTo>
                    <a:cubicBezTo>
                      <a:pt x="793" y="161"/>
                      <a:pt x="793" y="161"/>
                      <a:pt x="793" y="161"/>
                    </a:cubicBezTo>
                    <a:cubicBezTo>
                      <a:pt x="759" y="146"/>
                      <a:pt x="724" y="132"/>
                      <a:pt x="690" y="119"/>
                    </a:cubicBezTo>
                    <a:cubicBezTo>
                      <a:pt x="690" y="119"/>
                      <a:pt x="690" y="119"/>
                      <a:pt x="690" y="119"/>
                    </a:cubicBezTo>
                    <a:moveTo>
                      <a:pt x="32" y="86"/>
                    </a:moveTo>
                    <a:cubicBezTo>
                      <a:pt x="21" y="86"/>
                      <a:pt x="11" y="87"/>
                      <a:pt x="2" y="88"/>
                    </a:cubicBezTo>
                    <a:cubicBezTo>
                      <a:pt x="2" y="88"/>
                      <a:pt x="2" y="88"/>
                      <a:pt x="1" y="88"/>
                    </a:cubicBezTo>
                    <a:cubicBezTo>
                      <a:pt x="1" y="89"/>
                      <a:pt x="1" y="90"/>
                      <a:pt x="0" y="90"/>
                    </a:cubicBezTo>
                    <a:cubicBezTo>
                      <a:pt x="0" y="90"/>
                      <a:pt x="0" y="90"/>
                      <a:pt x="0" y="91"/>
                    </a:cubicBezTo>
                    <a:cubicBezTo>
                      <a:pt x="0" y="91"/>
                      <a:pt x="0" y="91"/>
                      <a:pt x="0" y="91"/>
                    </a:cubicBezTo>
                    <a:cubicBezTo>
                      <a:pt x="9" y="90"/>
                      <a:pt x="19" y="89"/>
                      <a:pt x="29" y="88"/>
                    </a:cubicBezTo>
                    <a:cubicBezTo>
                      <a:pt x="29" y="88"/>
                      <a:pt x="29" y="88"/>
                      <a:pt x="29" y="88"/>
                    </a:cubicBezTo>
                    <a:cubicBezTo>
                      <a:pt x="30" y="88"/>
                      <a:pt x="31" y="87"/>
                      <a:pt x="32" y="86"/>
                    </a:cubicBezTo>
                    <a:moveTo>
                      <a:pt x="468" y="46"/>
                    </a:moveTo>
                    <a:cubicBezTo>
                      <a:pt x="467" y="47"/>
                      <a:pt x="466" y="48"/>
                      <a:pt x="466" y="48"/>
                    </a:cubicBezTo>
                    <a:cubicBezTo>
                      <a:pt x="483" y="53"/>
                      <a:pt x="500" y="58"/>
                      <a:pt x="517" y="63"/>
                    </a:cubicBezTo>
                    <a:cubicBezTo>
                      <a:pt x="518" y="63"/>
                      <a:pt x="519" y="64"/>
                      <a:pt x="520" y="64"/>
                    </a:cubicBezTo>
                    <a:cubicBezTo>
                      <a:pt x="565" y="77"/>
                      <a:pt x="610" y="92"/>
                      <a:pt x="656" y="109"/>
                    </a:cubicBezTo>
                    <a:cubicBezTo>
                      <a:pt x="657" y="110"/>
                      <a:pt x="658" y="110"/>
                      <a:pt x="659" y="110"/>
                    </a:cubicBezTo>
                    <a:cubicBezTo>
                      <a:pt x="667" y="114"/>
                      <a:pt x="676" y="117"/>
                      <a:pt x="685" y="120"/>
                    </a:cubicBezTo>
                    <a:cubicBezTo>
                      <a:pt x="685" y="120"/>
                      <a:pt x="685" y="120"/>
                      <a:pt x="685" y="120"/>
                    </a:cubicBezTo>
                    <a:cubicBezTo>
                      <a:pt x="685" y="119"/>
                      <a:pt x="686" y="119"/>
                      <a:pt x="687" y="118"/>
                    </a:cubicBezTo>
                    <a:cubicBezTo>
                      <a:pt x="678" y="114"/>
                      <a:pt x="669" y="111"/>
                      <a:pt x="660" y="108"/>
                    </a:cubicBezTo>
                    <a:cubicBezTo>
                      <a:pt x="660" y="108"/>
                      <a:pt x="660" y="108"/>
                      <a:pt x="660" y="108"/>
                    </a:cubicBezTo>
                    <a:cubicBezTo>
                      <a:pt x="659" y="108"/>
                      <a:pt x="658" y="107"/>
                      <a:pt x="657" y="107"/>
                    </a:cubicBezTo>
                    <a:cubicBezTo>
                      <a:pt x="657" y="107"/>
                      <a:pt x="657" y="107"/>
                      <a:pt x="657" y="107"/>
                    </a:cubicBezTo>
                    <a:cubicBezTo>
                      <a:pt x="612" y="90"/>
                      <a:pt x="567" y="75"/>
                      <a:pt x="522" y="62"/>
                    </a:cubicBezTo>
                    <a:cubicBezTo>
                      <a:pt x="522" y="62"/>
                      <a:pt x="522" y="62"/>
                      <a:pt x="522" y="62"/>
                    </a:cubicBezTo>
                    <a:cubicBezTo>
                      <a:pt x="521" y="61"/>
                      <a:pt x="520" y="61"/>
                      <a:pt x="519" y="61"/>
                    </a:cubicBezTo>
                    <a:cubicBezTo>
                      <a:pt x="519" y="61"/>
                      <a:pt x="519" y="61"/>
                      <a:pt x="519" y="61"/>
                    </a:cubicBezTo>
                    <a:cubicBezTo>
                      <a:pt x="502" y="56"/>
                      <a:pt x="485" y="51"/>
                      <a:pt x="468" y="46"/>
                    </a:cubicBezTo>
                    <a:moveTo>
                      <a:pt x="434" y="37"/>
                    </a:moveTo>
                    <a:cubicBezTo>
                      <a:pt x="433" y="38"/>
                      <a:pt x="433" y="39"/>
                      <a:pt x="432" y="40"/>
                    </a:cubicBezTo>
                    <a:cubicBezTo>
                      <a:pt x="442" y="42"/>
                      <a:pt x="452" y="45"/>
                      <a:pt x="463" y="48"/>
                    </a:cubicBezTo>
                    <a:cubicBezTo>
                      <a:pt x="463" y="48"/>
                      <a:pt x="463" y="48"/>
                      <a:pt x="463" y="48"/>
                    </a:cubicBezTo>
                    <a:cubicBezTo>
                      <a:pt x="463" y="47"/>
                      <a:pt x="464" y="46"/>
                      <a:pt x="465" y="45"/>
                    </a:cubicBezTo>
                    <a:cubicBezTo>
                      <a:pt x="455" y="43"/>
                      <a:pt x="444" y="40"/>
                      <a:pt x="434" y="37"/>
                    </a:cubicBezTo>
                    <a:moveTo>
                      <a:pt x="297" y="9"/>
                    </a:moveTo>
                    <a:cubicBezTo>
                      <a:pt x="296" y="9"/>
                      <a:pt x="295" y="10"/>
                      <a:pt x="295" y="11"/>
                    </a:cubicBezTo>
                    <a:cubicBezTo>
                      <a:pt x="305" y="13"/>
                      <a:pt x="316" y="14"/>
                      <a:pt x="327" y="16"/>
                    </a:cubicBezTo>
                    <a:cubicBezTo>
                      <a:pt x="331" y="17"/>
                      <a:pt x="335" y="18"/>
                      <a:pt x="339" y="19"/>
                    </a:cubicBezTo>
                    <a:cubicBezTo>
                      <a:pt x="340" y="19"/>
                      <a:pt x="341" y="19"/>
                      <a:pt x="342" y="19"/>
                    </a:cubicBezTo>
                    <a:cubicBezTo>
                      <a:pt x="364" y="24"/>
                      <a:pt x="387" y="29"/>
                      <a:pt x="409" y="34"/>
                    </a:cubicBezTo>
                    <a:cubicBezTo>
                      <a:pt x="410" y="34"/>
                      <a:pt x="411" y="34"/>
                      <a:pt x="412" y="35"/>
                    </a:cubicBezTo>
                    <a:cubicBezTo>
                      <a:pt x="418" y="36"/>
                      <a:pt x="423" y="37"/>
                      <a:pt x="429" y="39"/>
                    </a:cubicBezTo>
                    <a:cubicBezTo>
                      <a:pt x="429" y="39"/>
                      <a:pt x="429" y="39"/>
                      <a:pt x="429" y="39"/>
                    </a:cubicBezTo>
                    <a:cubicBezTo>
                      <a:pt x="430" y="38"/>
                      <a:pt x="431" y="37"/>
                      <a:pt x="431" y="37"/>
                    </a:cubicBezTo>
                    <a:cubicBezTo>
                      <a:pt x="426" y="35"/>
                      <a:pt x="420" y="34"/>
                      <a:pt x="414" y="32"/>
                    </a:cubicBezTo>
                    <a:cubicBezTo>
                      <a:pt x="414" y="32"/>
                      <a:pt x="414" y="32"/>
                      <a:pt x="414" y="32"/>
                    </a:cubicBezTo>
                    <a:cubicBezTo>
                      <a:pt x="414" y="32"/>
                      <a:pt x="414" y="32"/>
                      <a:pt x="414" y="32"/>
                    </a:cubicBezTo>
                    <a:cubicBezTo>
                      <a:pt x="413" y="32"/>
                      <a:pt x="412" y="32"/>
                      <a:pt x="411" y="32"/>
                    </a:cubicBezTo>
                    <a:cubicBezTo>
                      <a:pt x="411" y="32"/>
                      <a:pt x="411" y="32"/>
                      <a:pt x="411" y="32"/>
                    </a:cubicBezTo>
                    <a:cubicBezTo>
                      <a:pt x="411" y="32"/>
                      <a:pt x="411" y="32"/>
                      <a:pt x="411" y="32"/>
                    </a:cubicBezTo>
                    <a:cubicBezTo>
                      <a:pt x="389" y="26"/>
                      <a:pt x="366" y="21"/>
                      <a:pt x="345" y="17"/>
                    </a:cubicBezTo>
                    <a:cubicBezTo>
                      <a:pt x="345" y="17"/>
                      <a:pt x="345" y="17"/>
                      <a:pt x="345" y="17"/>
                    </a:cubicBezTo>
                    <a:cubicBezTo>
                      <a:pt x="344" y="17"/>
                      <a:pt x="343" y="17"/>
                      <a:pt x="342" y="17"/>
                    </a:cubicBezTo>
                    <a:cubicBezTo>
                      <a:pt x="342" y="17"/>
                      <a:pt x="342" y="17"/>
                      <a:pt x="342" y="17"/>
                    </a:cubicBezTo>
                    <a:cubicBezTo>
                      <a:pt x="338" y="16"/>
                      <a:pt x="333" y="15"/>
                      <a:pt x="329" y="14"/>
                    </a:cubicBezTo>
                    <a:cubicBezTo>
                      <a:pt x="318" y="12"/>
                      <a:pt x="308" y="10"/>
                      <a:pt x="297" y="9"/>
                    </a:cubicBezTo>
                    <a:moveTo>
                      <a:pt x="271" y="5"/>
                    </a:moveTo>
                    <a:cubicBezTo>
                      <a:pt x="270" y="6"/>
                      <a:pt x="269" y="6"/>
                      <a:pt x="269" y="7"/>
                    </a:cubicBezTo>
                    <a:cubicBezTo>
                      <a:pt x="276" y="8"/>
                      <a:pt x="284" y="9"/>
                      <a:pt x="292" y="11"/>
                    </a:cubicBezTo>
                    <a:cubicBezTo>
                      <a:pt x="292" y="11"/>
                      <a:pt x="292" y="11"/>
                      <a:pt x="292" y="11"/>
                    </a:cubicBezTo>
                    <a:cubicBezTo>
                      <a:pt x="293" y="10"/>
                      <a:pt x="294" y="9"/>
                      <a:pt x="294" y="8"/>
                    </a:cubicBezTo>
                    <a:cubicBezTo>
                      <a:pt x="286" y="7"/>
                      <a:pt x="278" y="6"/>
                      <a:pt x="271" y="5"/>
                    </a:cubicBezTo>
                    <a:moveTo>
                      <a:pt x="229" y="0"/>
                    </a:moveTo>
                    <a:cubicBezTo>
                      <a:pt x="199" y="27"/>
                      <a:pt x="170" y="57"/>
                      <a:pt x="142" y="90"/>
                    </a:cubicBezTo>
                    <a:cubicBezTo>
                      <a:pt x="113" y="87"/>
                      <a:pt x="85" y="85"/>
                      <a:pt x="59" y="85"/>
                    </a:cubicBezTo>
                    <a:cubicBezTo>
                      <a:pt x="50" y="85"/>
                      <a:pt x="42" y="85"/>
                      <a:pt x="34" y="86"/>
                    </a:cubicBezTo>
                    <a:cubicBezTo>
                      <a:pt x="33" y="87"/>
                      <a:pt x="32" y="87"/>
                      <a:pt x="31" y="88"/>
                    </a:cubicBezTo>
                    <a:cubicBezTo>
                      <a:pt x="40" y="88"/>
                      <a:pt x="48" y="88"/>
                      <a:pt x="57" y="88"/>
                    </a:cubicBezTo>
                    <a:cubicBezTo>
                      <a:pt x="83" y="88"/>
                      <a:pt x="112" y="89"/>
                      <a:pt x="143" y="92"/>
                    </a:cubicBezTo>
                    <a:cubicBezTo>
                      <a:pt x="170" y="60"/>
                      <a:pt x="199" y="30"/>
                      <a:pt x="229" y="2"/>
                    </a:cubicBezTo>
                    <a:cubicBezTo>
                      <a:pt x="236" y="3"/>
                      <a:pt x="242" y="4"/>
                      <a:pt x="248" y="4"/>
                    </a:cubicBezTo>
                    <a:cubicBezTo>
                      <a:pt x="249" y="4"/>
                      <a:pt x="249" y="4"/>
                      <a:pt x="249" y="4"/>
                    </a:cubicBezTo>
                    <a:cubicBezTo>
                      <a:pt x="250" y="3"/>
                      <a:pt x="250" y="3"/>
                      <a:pt x="250" y="3"/>
                    </a:cubicBezTo>
                    <a:cubicBezTo>
                      <a:pt x="244" y="1"/>
                      <a:pt x="236" y="1"/>
                      <a:pt x="2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6" name="Freeform 17"/>
              <p:cNvSpPr>
                <a:spLocks noEditPoints="1"/>
              </p:cNvSpPr>
              <p:nvPr/>
            </p:nvSpPr>
            <p:spPr bwMode="auto">
              <a:xfrm>
                <a:off x="-328" y="607"/>
                <a:ext cx="1447" cy="492"/>
              </a:xfrm>
              <a:custGeom>
                <a:avLst/>
                <a:gdLst>
                  <a:gd name="T0" fmla="*/ 20 w 932"/>
                  <a:gd name="T1" fmla="*/ 269 h 317"/>
                  <a:gd name="T2" fmla="*/ 18 w 932"/>
                  <a:gd name="T3" fmla="*/ 271 h 317"/>
                  <a:gd name="T4" fmla="*/ 93 w 932"/>
                  <a:gd name="T5" fmla="*/ 283 h 317"/>
                  <a:gd name="T6" fmla="*/ 94 w 932"/>
                  <a:gd name="T7" fmla="*/ 281 h 317"/>
                  <a:gd name="T8" fmla="*/ 95 w 932"/>
                  <a:gd name="T9" fmla="*/ 280 h 317"/>
                  <a:gd name="T10" fmla="*/ 20 w 932"/>
                  <a:gd name="T11" fmla="*/ 269 h 317"/>
                  <a:gd name="T12" fmla="*/ 2 w 932"/>
                  <a:gd name="T13" fmla="*/ 267 h 317"/>
                  <a:gd name="T14" fmla="*/ 0 w 932"/>
                  <a:gd name="T15" fmla="*/ 269 h 317"/>
                  <a:gd name="T16" fmla="*/ 15 w 932"/>
                  <a:gd name="T17" fmla="*/ 271 h 317"/>
                  <a:gd name="T18" fmla="*/ 3 w 932"/>
                  <a:gd name="T19" fmla="*/ 267 h 317"/>
                  <a:gd name="T20" fmla="*/ 716 w 932"/>
                  <a:gd name="T21" fmla="*/ 172 h 317"/>
                  <a:gd name="T22" fmla="*/ 651 w 932"/>
                  <a:gd name="T23" fmla="*/ 149 h 317"/>
                  <a:gd name="T24" fmla="*/ 739 w 932"/>
                  <a:gd name="T25" fmla="*/ 149 h 317"/>
                  <a:gd name="T26" fmla="*/ 743 w 932"/>
                  <a:gd name="T27" fmla="*/ 140 h 317"/>
                  <a:gd name="T28" fmla="*/ 741 w 932"/>
                  <a:gd name="T29" fmla="*/ 147 h 317"/>
                  <a:gd name="T30" fmla="*/ 746 w 932"/>
                  <a:gd name="T31" fmla="*/ 141 h 317"/>
                  <a:gd name="T32" fmla="*/ 581 w 932"/>
                  <a:gd name="T33" fmla="*/ 122 h 317"/>
                  <a:gd name="T34" fmla="*/ 579 w 932"/>
                  <a:gd name="T35" fmla="*/ 123 h 317"/>
                  <a:gd name="T36" fmla="*/ 624 w 932"/>
                  <a:gd name="T37" fmla="*/ 139 h 317"/>
                  <a:gd name="T38" fmla="*/ 648 w 932"/>
                  <a:gd name="T39" fmla="*/ 148 h 317"/>
                  <a:gd name="T40" fmla="*/ 626 w 932"/>
                  <a:gd name="T41" fmla="*/ 137 h 317"/>
                  <a:gd name="T42" fmla="*/ 623 w 932"/>
                  <a:gd name="T43" fmla="*/ 136 h 317"/>
                  <a:gd name="T44" fmla="*/ 581 w 932"/>
                  <a:gd name="T45" fmla="*/ 122 h 317"/>
                  <a:gd name="T46" fmla="*/ 530 w 932"/>
                  <a:gd name="T47" fmla="*/ 107 h 317"/>
                  <a:gd name="T48" fmla="*/ 540 w 932"/>
                  <a:gd name="T49" fmla="*/ 108 h 317"/>
                  <a:gd name="T50" fmla="*/ 789 w 932"/>
                  <a:gd name="T51" fmla="*/ 90 h 317"/>
                  <a:gd name="T52" fmla="*/ 747 w 932"/>
                  <a:gd name="T53" fmla="*/ 139 h 317"/>
                  <a:gd name="T54" fmla="*/ 792 w 932"/>
                  <a:gd name="T55" fmla="*/ 91 h 317"/>
                  <a:gd name="T56" fmla="*/ 470 w 932"/>
                  <a:gd name="T57" fmla="*/ 87 h 317"/>
                  <a:gd name="T58" fmla="*/ 527 w 932"/>
                  <a:gd name="T59" fmla="*/ 106 h 317"/>
                  <a:gd name="T60" fmla="*/ 529 w 932"/>
                  <a:gd name="T61" fmla="*/ 104 h 317"/>
                  <a:gd name="T62" fmla="*/ 445 w 932"/>
                  <a:gd name="T63" fmla="*/ 80 h 317"/>
                  <a:gd name="T64" fmla="*/ 350 w 932"/>
                  <a:gd name="T65" fmla="*/ 170 h 317"/>
                  <a:gd name="T66" fmla="*/ 348 w 932"/>
                  <a:gd name="T67" fmla="*/ 173 h 317"/>
                  <a:gd name="T68" fmla="*/ 317 w 932"/>
                  <a:gd name="T69" fmla="*/ 207 h 317"/>
                  <a:gd name="T70" fmla="*/ 315 w 932"/>
                  <a:gd name="T71" fmla="*/ 210 h 317"/>
                  <a:gd name="T72" fmla="*/ 118 w 932"/>
                  <a:gd name="T73" fmla="*/ 285 h 317"/>
                  <a:gd name="T74" fmla="*/ 238 w 932"/>
                  <a:gd name="T75" fmla="*/ 317 h 317"/>
                  <a:gd name="T76" fmla="*/ 320 w 932"/>
                  <a:gd name="T77" fmla="*/ 208 h 317"/>
                  <a:gd name="T78" fmla="*/ 353 w 932"/>
                  <a:gd name="T79" fmla="*/ 171 h 317"/>
                  <a:gd name="T80" fmla="*/ 465 w 932"/>
                  <a:gd name="T81" fmla="*/ 88 h 317"/>
                  <a:gd name="T82" fmla="*/ 468 w 932"/>
                  <a:gd name="T83" fmla="*/ 86 h 317"/>
                  <a:gd name="T84" fmla="*/ 823 w 932"/>
                  <a:gd name="T85" fmla="*/ 59 h 317"/>
                  <a:gd name="T86" fmla="*/ 791 w 932"/>
                  <a:gd name="T87" fmla="*/ 89 h 317"/>
                  <a:gd name="T88" fmla="*/ 793 w 932"/>
                  <a:gd name="T89" fmla="*/ 90 h 317"/>
                  <a:gd name="T90" fmla="*/ 825 w 932"/>
                  <a:gd name="T91" fmla="*/ 60 h 317"/>
                  <a:gd name="T92" fmla="*/ 879 w 932"/>
                  <a:gd name="T93" fmla="*/ 19 h 317"/>
                  <a:gd name="T94" fmla="*/ 827 w 932"/>
                  <a:gd name="T95" fmla="*/ 59 h 317"/>
                  <a:gd name="T96" fmla="*/ 881 w 932"/>
                  <a:gd name="T97" fmla="*/ 19 h 317"/>
                  <a:gd name="T98" fmla="*/ 904 w 932"/>
                  <a:gd name="T99" fmla="*/ 7 h 317"/>
                  <a:gd name="T100" fmla="*/ 883 w 932"/>
                  <a:gd name="T101" fmla="*/ 19 h 317"/>
                  <a:gd name="T102" fmla="*/ 905 w 932"/>
                  <a:gd name="T103" fmla="*/ 8 h 317"/>
                  <a:gd name="T104" fmla="*/ 924 w 932"/>
                  <a:gd name="T105" fmla="*/ 1 h 317"/>
                  <a:gd name="T106" fmla="*/ 907 w 932"/>
                  <a:gd name="T107" fmla="*/ 8 h 317"/>
                  <a:gd name="T108" fmla="*/ 925 w 932"/>
                  <a:gd name="T109" fmla="*/ 2 h 317"/>
                  <a:gd name="T110" fmla="*/ 931 w 932"/>
                  <a:gd name="T111" fmla="*/ 0 h 317"/>
                  <a:gd name="T112" fmla="*/ 926 w 932"/>
                  <a:gd name="T113" fmla="*/ 2 h 317"/>
                  <a:gd name="T114" fmla="*/ 932 w 932"/>
                  <a:gd name="T115" fmla="*/ 1 h 317"/>
                  <a:gd name="T116" fmla="*/ 932 w 932"/>
                  <a:gd name="T117" fmla="*/ 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32" h="317">
                    <a:moveTo>
                      <a:pt x="20" y="269"/>
                    </a:moveTo>
                    <a:cubicBezTo>
                      <a:pt x="20" y="269"/>
                      <a:pt x="20" y="269"/>
                      <a:pt x="20" y="269"/>
                    </a:cubicBezTo>
                    <a:cubicBezTo>
                      <a:pt x="19" y="270"/>
                      <a:pt x="18" y="271"/>
                      <a:pt x="18" y="271"/>
                    </a:cubicBezTo>
                    <a:cubicBezTo>
                      <a:pt x="18" y="271"/>
                      <a:pt x="18" y="271"/>
                      <a:pt x="18" y="271"/>
                    </a:cubicBezTo>
                    <a:cubicBezTo>
                      <a:pt x="41" y="274"/>
                      <a:pt x="65" y="278"/>
                      <a:pt x="91" y="283"/>
                    </a:cubicBezTo>
                    <a:cubicBezTo>
                      <a:pt x="92" y="283"/>
                      <a:pt x="92" y="283"/>
                      <a:pt x="93" y="283"/>
                    </a:cubicBezTo>
                    <a:cubicBezTo>
                      <a:pt x="93" y="283"/>
                      <a:pt x="93" y="282"/>
                      <a:pt x="94" y="282"/>
                    </a:cubicBezTo>
                    <a:cubicBezTo>
                      <a:pt x="94" y="281"/>
                      <a:pt x="94" y="281"/>
                      <a:pt x="94" y="281"/>
                    </a:cubicBezTo>
                    <a:cubicBezTo>
                      <a:pt x="94" y="281"/>
                      <a:pt x="94" y="281"/>
                      <a:pt x="94" y="281"/>
                    </a:cubicBezTo>
                    <a:cubicBezTo>
                      <a:pt x="94" y="281"/>
                      <a:pt x="95" y="281"/>
                      <a:pt x="95" y="280"/>
                    </a:cubicBezTo>
                    <a:cubicBezTo>
                      <a:pt x="94" y="280"/>
                      <a:pt x="94" y="280"/>
                      <a:pt x="93" y="280"/>
                    </a:cubicBezTo>
                    <a:cubicBezTo>
                      <a:pt x="67" y="275"/>
                      <a:pt x="43" y="272"/>
                      <a:pt x="20" y="269"/>
                    </a:cubicBezTo>
                    <a:moveTo>
                      <a:pt x="3" y="267"/>
                    </a:moveTo>
                    <a:cubicBezTo>
                      <a:pt x="2" y="267"/>
                      <a:pt x="2" y="267"/>
                      <a:pt x="2" y="267"/>
                    </a:cubicBezTo>
                    <a:cubicBezTo>
                      <a:pt x="2" y="268"/>
                      <a:pt x="1" y="268"/>
                      <a:pt x="1" y="269"/>
                    </a:cubicBezTo>
                    <a:cubicBezTo>
                      <a:pt x="0" y="269"/>
                      <a:pt x="0" y="269"/>
                      <a:pt x="0" y="269"/>
                    </a:cubicBezTo>
                    <a:cubicBezTo>
                      <a:pt x="5" y="270"/>
                      <a:pt x="10" y="270"/>
                      <a:pt x="15" y="271"/>
                    </a:cubicBezTo>
                    <a:cubicBezTo>
                      <a:pt x="15" y="271"/>
                      <a:pt x="15" y="271"/>
                      <a:pt x="15" y="271"/>
                    </a:cubicBezTo>
                    <a:cubicBezTo>
                      <a:pt x="16" y="270"/>
                      <a:pt x="16" y="269"/>
                      <a:pt x="17" y="268"/>
                    </a:cubicBezTo>
                    <a:cubicBezTo>
                      <a:pt x="12" y="268"/>
                      <a:pt x="7" y="267"/>
                      <a:pt x="3" y="267"/>
                    </a:cubicBezTo>
                    <a:moveTo>
                      <a:pt x="736" y="147"/>
                    </a:moveTo>
                    <a:cubicBezTo>
                      <a:pt x="730" y="155"/>
                      <a:pt x="723" y="164"/>
                      <a:pt x="716" y="172"/>
                    </a:cubicBezTo>
                    <a:cubicBezTo>
                      <a:pt x="695" y="164"/>
                      <a:pt x="674" y="155"/>
                      <a:pt x="653" y="148"/>
                    </a:cubicBezTo>
                    <a:cubicBezTo>
                      <a:pt x="652" y="148"/>
                      <a:pt x="652" y="149"/>
                      <a:pt x="651" y="149"/>
                    </a:cubicBezTo>
                    <a:cubicBezTo>
                      <a:pt x="673" y="158"/>
                      <a:pt x="695" y="167"/>
                      <a:pt x="717" y="176"/>
                    </a:cubicBezTo>
                    <a:cubicBezTo>
                      <a:pt x="725" y="166"/>
                      <a:pt x="732" y="157"/>
                      <a:pt x="739" y="149"/>
                    </a:cubicBezTo>
                    <a:cubicBezTo>
                      <a:pt x="738" y="148"/>
                      <a:pt x="737" y="148"/>
                      <a:pt x="736" y="147"/>
                    </a:cubicBezTo>
                    <a:moveTo>
                      <a:pt x="743" y="140"/>
                    </a:moveTo>
                    <a:cubicBezTo>
                      <a:pt x="741" y="142"/>
                      <a:pt x="740" y="144"/>
                      <a:pt x="738" y="146"/>
                    </a:cubicBezTo>
                    <a:cubicBezTo>
                      <a:pt x="739" y="146"/>
                      <a:pt x="740" y="146"/>
                      <a:pt x="741" y="147"/>
                    </a:cubicBezTo>
                    <a:cubicBezTo>
                      <a:pt x="741" y="147"/>
                      <a:pt x="741" y="147"/>
                      <a:pt x="741" y="147"/>
                    </a:cubicBezTo>
                    <a:cubicBezTo>
                      <a:pt x="742" y="145"/>
                      <a:pt x="744" y="143"/>
                      <a:pt x="746" y="141"/>
                    </a:cubicBezTo>
                    <a:cubicBezTo>
                      <a:pt x="745" y="141"/>
                      <a:pt x="744" y="140"/>
                      <a:pt x="743" y="140"/>
                    </a:cubicBezTo>
                    <a:moveTo>
                      <a:pt x="581" y="122"/>
                    </a:moveTo>
                    <a:cubicBezTo>
                      <a:pt x="581" y="122"/>
                      <a:pt x="580" y="122"/>
                      <a:pt x="579" y="123"/>
                    </a:cubicBezTo>
                    <a:cubicBezTo>
                      <a:pt x="579" y="123"/>
                      <a:pt x="579" y="123"/>
                      <a:pt x="579" y="123"/>
                    </a:cubicBezTo>
                    <a:cubicBezTo>
                      <a:pt x="593" y="128"/>
                      <a:pt x="607" y="133"/>
                      <a:pt x="621" y="138"/>
                    </a:cubicBezTo>
                    <a:cubicBezTo>
                      <a:pt x="622" y="139"/>
                      <a:pt x="623" y="139"/>
                      <a:pt x="624" y="139"/>
                    </a:cubicBezTo>
                    <a:cubicBezTo>
                      <a:pt x="632" y="142"/>
                      <a:pt x="640" y="145"/>
                      <a:pt x="648" y="148"/>
                    </a:cubicBezTo>
                    <a:cubicBezTo>
                      <a:pt x="648" y="148"/>
                      <a:pt x="648" y="148"/>
                      <a:pt x="648" y="148"/>
                    </a:cubicBezTo>
                    <a:cubicBezTo>
                      <a:pt x="649" y="148"/>
                      <a:pt x="649" y="147"/>
                      <a:pt x="650" y="146"/>
                    </a:cubicBezTo>
                    <a:cubicBezTo>
                      <a:pt x="642" y="143"/>
                      <a:pt x="634" y="140"/>
                      <a:pt x="626" y="137"/>
                    </a:cubicBezTo>
                    <a:cubicBezTo>
                      <a:pt x="626" y="137"/>
                      <a:pt x="626" y="137"/>
                      <a:pt x="626" y="137"/>
                    </a:cubicBezTo>
                    <a:cubicBezTo>
                      <a:pt x="625" y="137"/>
                      <a:pt x="624" y="137"/>
                      <a:pt x="623" y="136"/>
                    </a:cubicBezTo>
                    <a:cubicBezTo>
                      <a:pt x="623" y="136"/>
                      <a:pt x="623" y="136"/>
                      <a:pt x="623" y="136"/>
                    </a:cubicBezTo>
                    <a:cubicBezTo>
                      <a:pt x="609" y="131"/>
                      <a:pt x="595" y="126"/>
                      <a:pt x="581" y="122"/>
                    </a:cubicBezTo>
                    <a:moveTo>
                      <a:pt x="532" y="105"/>
                    </a:moveTo>
                    <a:cubicBezTo>
                      <a:pt x="532" y="106"/>
                      <a:pt x="531" y="107"/>
                      <a:pt x="530" y="107"/>
                    </a:cubicBezTo>
                    <a:cubicBezTo>
                      <a:pt x="533" y="108"/>
                      <a:pt x="536" y="109"/>
                      <a:pt x="539" y="110"/>
                    </a:cubicBezTo>
                    <a:cubicBezTo>
                      <a:pt x="539" y="109"/>
                      <a:pt x="540" y="109"/>
                      <a:pt x="540" y="108"/>
                    </a:cubicBezTo>
                    <a:cubicBezTo>
                      <a:pt x="538" y="107"/>
                      <a:pt x="535" y="106"/>
                      <a:pt x="532" y="105"/>
                    </a:cubicBezTo>
                    <a:moveTo>
                      <a:pt x="789" y="90"/>
                    </a:moveTo>
                    <a:cubicBezTo>
                      <a:pt x="775" y="105"/>
                      <a:pt x="760" y="121"/>
                      <a:pt x="744" y="138"/>
                    </a:cubicBezTo>
                    <a:cubicBezTo>
                      <a:pt x="745" y="139"/>
                      <a:pt x="746" y="139"/>
                      <a:pt x="747" y="139"/>
                    </a:cubicBezTo>
                    <a:cubicBezTo>
                      <a:pt x="747" y="139"/>
                      <a:pt x="747" y="139"/>
                      <a:pt x="747" y="139"/>
                    </a:cubicBezTo>
                    <a:cubicBezTo>
                      <a:pt x="762" y="122"/>
                      <a:pt x="777" y="106"/>
                      <a:pt x="792" y="91"/>
                    </a:cubicBezTo>
                    <a:cubicBezTo>
                      <a:pt x="791" y="91"/>
                      <a:pt x="790" y="90"/>
                      <a:pt x="789" y="90"/>
                    </a:cubicBezTo>
                    <a:moveTo>
                      <a:pt x="470" y="87"/>
                    </a:moveTo>
                    <a:cubicBezTo>
                      <a:pt x="470" y="87"/>
                      <a:pt x="469" y="88"/>
                      <a:pt x="468" y="88"/>
                    </a:cubicBezTo>
                    <a:cubicBezTo>
                      <a:pt x="488" y="94"/>
                      <a:pt x="507" y="100"/>
                      <a:pt x="527" y="106"/>
                    </a:cubicBezTo>
                    <a:cubicBezTo>
                      <a:pt x="527" y="106"/>
                      <a:pt x="527" y="106"/>
                      <a:pt x="527" y="106"/>
                    </a:cubicBezTo>
                    <a:cubicBezTo>
                      <a:pt x="528" y="106"/>
                      <a:pt x="529" y="105"/>
                      <a:pt x="529" y="104"/>
                    </a:cubicBezTo>
                    <a:cubicBezTo>
                      <a:pt x="510" y="98"/>
                      <a:pt x="490" y="92"/>
                      <a:pt x="470" y="87"/>
                    </a:cubicBezTo>
                    <a:moveTo>
                      <a:pt x="445" y="80"/>
                    </a:moveTo>
                    <a:cubicBezTo>
                      <a:pt x="413" y="106"/>
                      <a:pt x="381" y="137"/>
                      <a:pt x="350" y="170"/>
                    </a:cubicBezTo>
                    <a:cubicBezTo>
                      <a:pt x="350" y="170"/>
                      <a:pt x="350" y="170"/>
                      <a:pt x="350" y="170"/>
                    </a:cubicBezTo>
                    <a:cubicBezTo>
                      <a:pt x="349" y="171"/>
                      <a:pt x="348" y="172"/>
                      <a:pt x="348" y="173"/>
                    </a:cubicBezTo>
                    <a:cubicBezTo>
                      <a:pt x="348" y="173"/>
                      <a:pt x="348" y="173"/>
                      <a:pt x="348" y="173"/>
                    </a:cubicBezTo>
                    <a:cubicBezTo>
                      <a:pt x="337" y="184"/>
                      <a:pt x="327" y="195"/>
                      <a:pt x="317" y="207"/>
                    </a:cubicBezTo>
                    <a:cubicBezTo>
                      <a:pt x="317" y="207"/>
                      <a:pt x="317" y="207"/>
                      <a:pt x="317" y="207"/>
                    </a:cubicBezTo>
                    <a:cubicBezTo>
                      <a:pt x="317" y="208"/>
                      <a:pt x="316" y="209"/>
                      <a:pt x="315" y="210"/>
                    </a:cubicBezTo>
                    <a:cubicBezTo>
                      <a:pt x="315" y="210"/>
                      <a:pt x="315" y="210"/>
                      <a:pt x="315" y="210"/>
                    </a:cubicBezTo>
                    <a:cubicBezTo>
                      <a:pt x="288" y="242"/>
                      <a:pt x="262" y="276"/>
                      <a:pt x="237" y="313"/>
                    </a:cubicBezTo>
                    <a:cubicBezTo>
                      <a:pt x="197" y="302"/>
                      <a:pt x="157" y="293"/>
                      <a:pt x="118" y="285"/>
                    </a:cubicBezTo>
                    <a:cubicBezTo>
                      <a:pt x="118" y="286"/>
                      <a:pt x="117" y="287"/>
                      <a:pt x="116" y="288"/>
                    </a:cubicBezTo>
                    <a:cubicBezTo>
                      <a:pt x="156" y="296"/>
                      <a:pt x="197" y="306"/>
                      <a:pt x="238" y="317"/>
                    </a:cubicBezTo>
                    <a:cubicBezTo>
                      <a:pt x="264" y="279"/>
                      <a:pt x="291" y="243"/>
                      <a:pt x="318" y="211"/>
                    </a:cubicBezTo>
                    <a:cubicBezTo>
                      <a:pt x="319" y="210"/>
                      <a:pt x="320" y="209"/>
                      <a:pt x="320" y="208"/>
                    </a:cubicBezTo>
                    <a:cubicBezTo>
                      <a:pt x="330" y="196"/>
                      <a:pt x="341" y="185"/>
                      <a:pt x="351" y="173"/>
                    </a:cubicBezTo>
                    <a:cubicBezTo>
                      <a:pt x="351" y="173"/>
                      <a:pt x="352" y="172"/>
                      <a:pt x="353" y="171"/>
                    </a:cubicBezTo>
                    <a:cubicBezTo>
                      <a:pt x="383" y="138"/>
                      <a:pt x="414" y="108"/>
                      <a:pt x="446" y="82"/>
                    </a:cubicBezTo>
                    <a:cubicBezTo>
                      <a:pt x="452" y="84"/>
                      <a:pt x="459" y="86"/>
                      <a:pt x="465" y="88"/>
                    </a:cubicBezTo>
                    <a:cubicBezTo>
                      <a:pt x="465" y="88"/>
                      <a:pt x="465" y="88"/>
                      <a:pt x="465" y="88"/>
                    </a:cubicBezTo>
                    <a:cubicBezTo>
                      <a:pt x="466" y="87"/>
                      <a:pt x="467" y="86"/>
                      <a:pt x="468" y="86"/>
                    </a:cubicBezTo>
                    <a:cubicBezTo>
                      <a:pt x="460" y="84"/>
                      <a:pt x="453" y="82"/>
                      <a:pt x="445" y="80"/>
                    </a:cubicBezTo>
                    <a:moveTo>
                      <a:pt x="823" y="59"/>
                    </a:moveTo>
                    <a:cubicBezTo>
                      <a:pt x="820" y="61"/>
                      <a:pt x="818" y="63"/>
                      <a:pt x="815" y="66"/>
                    </a:cubicBezTo>
                    <a:cubicBezTo>
                      <a:pt x="807" y="73"/>
                      <a:pt x="799" y="80"/>
                      <a:pt x="791" y="89"/>
                    </a:cubicBezTo>
                    <a:cubicBezTo>
                      <a:pt x="792" y="89"/>
                      <a:pt x="792" y="89"/>
                      <a:pt x="793" y="90"/>
                    </a:cubicBezTo>
                    <a:cubicBezTo>
                      <a:pt x="793" y="90"/>
                      <a:pt x="793" y="90"/>
                      <a:pt x="793" y="90"/>
                    </a:cubicBezTo>
                    <a:cubicBezTo>
                      <a:pt x="801" y="81"/>
                      <a:pt x="810" y="74"/>
                      <a:pt x="817" y="67"/>
                    </a:cubicBezTo>
                    <a:cubicBezTo>
                      <a:pt x="820" y="64"/>
                      <a:pt x="823" y="62"/>
                      <a:pt x="825" y="60"/>
                    </a:cubicBezTo>
                    <a:cubicBezTo>
                      <a:pt x="825" y="59"/>
                      <a:pt x="824" y="59"/>
                      <a:pt x="823" y="59"/>
                    </a:cubicBezTo>
                    <a:moveTo>
                      <a:pt x="879" y="19"/>
                    </a:moveTo>
                    <a:cubicBezTo>
                      <a:pt x="862" y="28"/>
                      <a:pt x="844" y="41"/>
                      <a:pt x="824" y="58"/>
                    </a:cubicBezTo>
                    <a:cubicBezTo>
                      <a:pt x="825" y="58"/>
                      <a:pt x="826" y="58"/>
                      <a:pt x="827" y="59"/>
                    </a:cubicBezTo>
                    <a:cubicBezTo>
                      <a:pt x="827" y="59"/>
                      <a:pt x="827" y="59"/>
                      <a:pt x="827" y="59"/>
                    </a:cubicBezTo>
                    <a:cubicBezTo>
                      <a:pt x="846" y="42"/>
                      <a:pt x="864" y="29"/>
                      <a:pt x="881" y="19"/>
                    </a:cubicBezTo>
                    <a:cubicBezTo>
                      <a:pt x="881" y="19"/>
                      <a:pt x="880" y="19"/>
                      <a:pt x="879" y="19"/>
                    </a:cubicBezTo>
                    <a:moveTo>
                      <a:pt x="904" y="7"/>
                    </a:moveTo>
                    <a:cubicBezTo>
                      <a:pt x="896" y="10"/>
                      <a:pt x="889" y="14"/>
                      <a:pt x="881" y="18"/>
                    </a:cubicBezTo>
                    <a:cubicBezTo>
                      <a:pt x="881" y="18"/>
                      <a:pt x="882" y="18"/>
                      <a:pt x="883" y="19"/>
                    </a:cubicBezTo>
                    <a:cubicBezTo>
                      <a:pt x="883" y="19"/>
                      <a:pt x="883" y="19"/>
                      <a:pt x="883" y="19"/>
                    </a:cubicBezTo>
                    <a:cubicBezTo>
                      <a:pt x="891" y="14"/>
                      <a:pt x="898" y="11"/>
                      <a:pt x="905" y="8"/>
                    </a:cubicBezTo>
                    <a:cubicBezTo>
                      <a:pt x="905" y="8"/>
                      <a:pt x="904" y="7"/>
                      <a:pt x="904" y="7"/>
                    </a:cubicBezTo>
                    <a:moveTo>
                      <a:pt x="924" y="1"/>
                    </a:moveTo>
                    <a:cubicBezTo>
                      <a:pt x="918" y="3"/>
                      <a:pt x="911" y="4"/>
                      <a:pt x="905" y="7"/>
                    </a:cubicBezTo>
                    <a:cubicBezTo>
                      <a:pt x="905" y="7"/>
                      <a:pt x="906" y="7"/>
                      <a:pt x="907" y="8"/>
                    </a:cubicBezTo>
                    <a:cubicBezTo>
                      <a:pt x="907" y="8"/>
                      <a:pt x="907" y="8"/>
                      <a:pt x="907" y="8"/>
                    </a:cubicBezTo>
                    <a:cubicBezTo>
                      <a:pt x="913" y="5"/>
                      <a:pt x="919" y="3"/>
                      <a:pt x="925" y="2"/>
                    </a:cubicBezTo>
                    <a:cubicBezTo>
                      <a:pt x="925" y="2"/>
                      <a:pt x="924" y="2"/>
                      <a:pt x="924" y="1"/>
                    </a:cubicBezTo>
                    <a:moveTo>
                      <a:pt x="931" y="0"/>
                    </a:moveTo>
                    <a:cubicBezTo>
                      <a:pt x="929" y="0"/>
                      <a:pt x="927" y="1"/>
                      <a:pt x="925" y="1"/>
                    </a:cubicBezTo>
                    <a:cubicBezTo>
                      <a:pt x="925" y="1"/>
                      <a:pt x="926" y="2"/>
                      <a:pt x="926" y="2"/>
                    </a:cubicBezTo>
                    <a:cubicBezTo>
                      <a:pt x="926" y="2"/>
                      <a:pt x="926" y="2"/>
                      <a:pt x="926" y="2"/>
                    </a:cubicBezTo>
                    <a:cubicBezTo>
                      <a:pt x="928" y="1"/>
                      <a:pt x="930" y="1"/>
                      <a:pt x="932" y="1"/>
                    </a:cubicBezTo>
                    <a:cubicBezTo>
                      <a:pt x="932" y="1"/>
                      <a:pt x="932" y="1"/>
                      <a:pt x="932" y="1"/>
                    </a:cubicBezTo>
                    <a:cubicBezTo>
                      <a:pt x="932" y="1"/>
                      <a:pt x="932" y="1"/>
                      <a:pt x="932" y="1"/>
                    </a:cubicBezTo>
                    <a:cubicBezTo>
                      <a:pt x="932" y="1"/>
                      <a:pt x="931" y="0"/>
                      <a:pt x="9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7" name="Freeform 18"/>
              <p:cNvSpPr>
                <a:spLocks noEditPoints="1"/>
              </p:cNvSpPr>
              <p:nvPr/>
            </p:nvSpPr>
            <p:spPr bwMode="auto">
              <a:xfrm>
                <a:off x="-8" y="1755"/>
                <a:ext cx="1362" cy="1031"/>
              </a:xfrm>
              <a:custGeom>
                <a:avLst/>
                <a:gdLst>
                  <a:gd name="T0" fmla="*/ 826 w 877"/>
                  <a:gd name="T1" fmla="*/ 308 h 664"/>
                  <a:gd name="T2" fmla="*/ 876 w 877"/>
                  <a:gd name="T3" fmla="*/ 344 h 664"/>
                  <a:gd name="T4" fmla="*/ 877 w 877"/>
                  <a:gd name="T5" fmla="*/ 341 h 664"/>
                  <a:gd name="T6" fmla="*/ 827 w 877"/>
                  <a:gd name="T7" fmla="*/ 305 h 664"/>
                  <a:gd name="T8" fmla="*/ 83 w 877"/>
                  <a:gd name="T9" fmla="*/ 441 h 664"/>
                  <a:gd name="T10" fmla="*/ 82 w 877"/>
                  <a:gd name="T11" fmla="*/ 445 h 664"/>
                  <a:gd name="T12" fmla="*/ 0 w 877"/>
                  <a:gd name="T13" fmla="*/ 663 h 664"/>
                  <a:gd name="T14" fmla="*/ 85 w 877"/>
                  <a:gd name="T15" fmla="*/ 446 h 664"/>
                  <a:gd name="T16" fmla="*/ 147 w 877"/>
                  <a:gd name="T17" fmla="*/ 296 h 664"/>
                  <a:gd name="T18" fmla="*/ 145 w 877"/>
                  <a:gd name="T19" fmla="*/ 295 h 664"/>
                  <a:gd name="T20" fmla="*/ 754 w 877"/>
                  <a:gd name="T21" fmla="*/ 256 h 664"/>
                  <a:gd name="T22" fmla="*/ 754 w 877"/>
                  <a:gd name="T23" fmla="*/ 257 h 664"/>
                  <a:gd name="T24" fmla="*/ 752 w 877"/>
                  <a:gd name="T25" fmla="*/ 259 h 664"/>
                  <a:gd name="T26" fmla="*/ 752 w 877"/>
                  <a:gd name="T27" fmla="*/ 259 h 664"/>
                  <a:gd name="T28" fmla="*/ 791 w 877"/>
                  <a:gd name="T29" fmla="*/ 285 h 664"/>
                  <a:gd name="T30" fmla="*/ 822 w 877"/>
                  <a:gd name="T31" fmla="*/ 306 h 664"/>
                  <a:gd name="T32" fmla="*/ 793 w 877"/>
                  <a:gd name="T33" fmla="*/ 282 h 664"/>
                  <a:gd name="T34" fmla="*/ 790 w 877"/>
                  <a:gd name="T35" fmla="*/ 280 h 664"/>
                  <a:gd name="T36" fmla="*/ 754 w 877"/>
                  <a:gd name="T37" fmla="*/ 256 h 664"/>
                  <a:gd name="T38" fmla="*/ 166 w 877"/>
                  <a:gd name="T39" fmla="*/ 244 h 664"/>
                  <a:gd name="T40" fmla="*/ 196 w 877"/>
                  <a:gd name="T41" fmla="*/ 185 h 664"/>
                  <a:gd name="T42" fmla="*/ 513 w 877"/>
                  <a:gd name="T43" fmla="*/ 115 h 664"/>
                  <a:gd name="T44" fmla="*/ 522 w 877"/>
                  <a:gd name="T45" fmla="*/ 124 h 664"/>
                  <a:gd name="T46" fmla="*/ 708 w 877"/>
                  <a:gd name="T47" fmla="*/ 232 h 664"/>
                  <a:gd name="T48" fmla="*/ 709 w 877"/>
                  <a:gd name="T49" fmla="*/ 229 h 664"/>
                  <a:gd name="T50" fmla="*/ 527 w 877"/>
                  <a:gd name="T51" fmla="*/ 122 h 664"/>
                  <a:gd name="T52" fmla="*/ 524 w 877"/>
                  <a:gd name="T53" fmla="*/ 120 h 664"/>
                  <a:gd name="T54" fmla="*/ 513 w 877"/>
                  <a:gd name="T55" fmla="*/ 115 h 664"/>
                  <a:gd name="T56" fmla="*/ 211 w 877"/>
                  <a:gd name="T57" fmla="*/ 142 h 664"/>
                  <a:gd name="T58" fmla="*/ 211 w 877"/>
                  <a:gd name="T59" fmla="*/ 142 h 664"/>
                  <a:gd name="T60" fmla="*/ 194 w 877"/>
                  <a:gd name="T61" fmla="*/ 179 h 664"/>
                  <a:gd name="T62" fmla="*/ 198 w 877"/>
                  <a:gd name="T63" fmla="*/ 181 h 664"/>
                  <a:gd name="T64" fmla="*/ 213 w 877"/>
                  <a:gd name="T65" fmla="*/ 147 h 664"/>
                  <a:gd name="T66" fmla="*/ 215 w 877"/>
                  <a:gd name="T67" fmla="*/ 144 h 664"/>
                  <a:gd name="T68" fmla="*/ 238 w 877"/>
                  <a:gd name="T69" fmla="*/ 92 h 664"/>
                  <a:gd name="T70" fmla="*/ 238 w 877"/>
                  <a:gd name="T71" fmla="*/ 92 h 664"/>
                  <a:gd name="T72" fmla="*/ 235 w 877"/>
                  <a:gd name="T73" fmla="*/ 90 h 664"/>
                  <a:gd name="T74" fmla="*/ 455 w 877"/>
                  <a:gd name="T75" fmla="*/ 89 h 664"/>
                  <a:gd name="T76" fmla="*/ 489 w 877"/>
                  <a:gd name="T77" fmla="*/ 102 h 664"/>
                  <a:gd name="T78" fmla="*/ 278 w 877"/>
                  <a:gd name="T79" fmla="*/ 0 h 664"/>
                  <a:gd name="T80" fmla="*/ 259 w 877"/>
                  <a:gd name="T81" fmla="*/ 41 h 664"/>
                  <a:gd name="T82" fmla="*/ 261 w 877"/>
                  <a:gd name="T83" fmla="*/ 42 h 664"/>
                  <a:gd name="T84" fmla="*/ 262 w 877"/>
                  <a:gd name="T85" fmla="*/ 42 h 664"/>
                  <a:gd name="T86" fmla="*/ 319 w 877"/>
                  <a:gd name="T87" fmla="*/ 23 h 664"/>
                  <a:gd name="T88" fmla="*/ 452 w 877"/>
                  <a:gd name="T89" fmla="*/ 87 h 664"/>
                  <a:gd name="T90" fmla="*/ 454 w 877"/>
                  <a:gd name="T91" fmla="*/ 83 h 664"/>
                  <a:gd name="T92" fmla="*/ 325 w 877"/>
                  <a:gd name="T93" fmla="*/ 21 h 664"/>
                  <a:gd name="T94" fmla="*/ 324 w 877"/>
                  <a:gd name="T95" fmla="*/ 21 h 664"/>
                  <a:gd name="T96" fmla="*/ 321 w 877"/>
                  <a:gd name="T97" fmla="*/ 19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7" h="664">
                    <a:moveTo>
                      <a:pt x="827" y="305"/>
                    </a:moveTo>
                    <a:cubicBezTo>
                      <a:pt x="827" y="306"/>
                      <a:pt x="826" y="307"/>
                      <a:pt x="826" y="308"/>
                    </a:cubicBezTo>
                    <a:cubicBezTo>
                      <a:pt x="843" y="320"/>
                      <a:pt x="859" y="332"/>
                      <a:pt x="876" y="344"/>
                    </a:cubicBezTo>
                    <a:cubicBezTo>
                      <a:pt x="876" y="344"/>
                      <a:pt x="876" y="344"/>
                      <a:pt x="876" y="344"/>
                    </a:cubicBezTo>
                    <a:cubicBezTo>
                      <a:pt x="876" y="343"/>
                      <a:pt x="877" y="342"/>
                      <a:pt x="877" y="341"/>
                    </a:cubicBezTo>
                    <a:cubicBezTo>
                      <a:pt x="877" y="341"/>
                      <a:pt x="877" y="341"/>
                      <a:pt x="877" y="341"/>
                    </a:cubicBezTo>
                    <a:cubicBezTo>
                      <a:pt x="877" y="341"/>
                      <a:pt x="877" y="341"/>
                      <a:pt x="877" y="340"/>
                    </a:cubicBezTo>
                    <a:cubicBezTo>
                      <a:pt x="861" y="329"/>
                      <a:pt x="844" y="317"/>
                      <a:pt x="827" y="305"/>
                    </a:cubicBezTo>
                    <a:moveTo>
                      <a:pt x="145" y="295"/>
                    </a:moveTo>
                    <a:cubicBezTo>
                      <a:pt x="123" y="343"/>
                      <a:pt x="103" y="392"/>
                      <a:pt x="83" y="441"/>
                    </a:cubicBezTo>
                    <a:cubicBezTo>
                      <a:pt x="83" y="441"/>
                      <a:pt x="83" y="441"/>
                      <a:pt x="83" y="441"/>
                    </a:cubicBezTo>
                    <a:cubicBezTo>
                      <a:pt x="83" y="442"/>
                      <a:pt x="83" y="443"/>
                      <a:pt x="82" y="445"/>
                    </a:cubicBezTo>
                    <a:cubicBezTo>
                      <a:pt x="82" y="445"/>
                      <a:pt x="82" y="445"/>
                      <a:pt x="82" y="445"/>
                    </a:cubicBezTo>
                    <a:cubicBezTo>
                      <a:pt x="53" y="519"/>
                      <a:pt x="25" y="592"/>
                      <a:pt x="0" y="663"/>
                    </a:cubicBezTo>
                    <a:cubicBezTo>
                      <a:pt x="1" y="664"/>
                      <a:pt x="2" y="664"/>
                      <a:pt x="2" y="664"/>
                    </a:cubicBezTo>
                    <a:cubicBezTo>
                      <a:pt x="28" y="593"/>
                      <a:pt x="55" y="520"/>
                      <a:pt x="85" y="446"/>
                    </a:cubicBezTo>
                    <a:cubicBezTo>
                      <a:pt x="85" y="445"/>
                      <a:pt x="86" y="444"/>
                      <a:pt x="86" y="442"/>
                    </a:cubicBezTo>
                    <a:cubicBezTo>
                      <a:pt x="106" y="394"/>
                      <a:pt x="126" y="345"/>
                      <a:pt x="147" y="296"/>
                    </a:cubicBezTo>
                    <a:cubicBezTo>
                      <a:pt x="147" y="296"/>
                      <a:pt x="147" y="296"/>
                      <a:pt x="147" y="295"/>
                    </a:cubicBezTo>
                    <a:cubicBezTo>
                      <a:pt x="147" y="295"/>
                      <a:pt x="146" y="295"/>
                      <a:pt x="145" y="295"/>
                    </a:cubicBezTo>
                    <a:cubicBezTo>
                      <a:pt x="145" y="295"/>
                      <a:pt x="145" y="295"/>
                      <a:pt x="145" y="295"/>
                    </a:cubicBezTo>
                    <a:moveTo>
                      <a:pt x="754" y="256"/>
                    </a:moveTo>
                    <a:cubicBezTo>
                      <a:pt x="754" y="257"/>
                      <a:pt x="754" y="257"/>
                      <a:pt x="754" y="257"/>
                    </a:cubicBezTo>
                    <a:cubicBezTo>
                      <a:pt x="754" y="257"/>
                      <a:pt x="754" y="257"/>
                      <a:pt x="754" y="257"/>
                    </a:cubicBezTo>
                    <a:cubicBezTo>
                      <a:pt x="753" y="257"/>
                      <a:pt x="753" y="258"/>
                      <a:pt x="753" y="258"/>
                    </a:cubicBezTo>
                    <a:cubicBezTo>
                      <a:pt x="752" y="259"/>
                      <a:pt x="752" y="259"/>
                      <a:pt x="752" y="259"/>
                    </a:cubicBezTo>
                    <a:cubicBezTo>
                      <a:pt x="752" y="259"/>
                      <a:pt x="752" y="259"/>
                      <a:pt x="752" y="259"/>
                    </a:cubicBezTo>
                    <a:cubicBezTo>
                      <a:pt x="752" y="259"/>
                      <a:pt x="752" y="259"/>
                      <a:pt x="752" y="259"/>
                    </a:cubicBezTo>
                    <a:cubicBezTo>
                      <a:pt x="764" y="267"/>
                      <a:pt x="776" y="275"/>
                      <a:pt x="788" y="283"/>
                    </a:cubicBezTo>
                    <a:cubicBezTo>
                      <a:pt x="789" y="284"/>
                      <a:pt x="790" y="285"/>
                      <a:pt x="791" y="285"/>
                    </a:cubicBezTo>
                    <a:cubicBezTo>
                      <a:pt x="802" y="292"/>
                      <a:pt x="812" y="299"/>
                      <a:pt x="822" y="306"/>
                    </a:cubicBezTo>
                    <a:cubicBezTo>
                      <a:pt x="822" y="306"/>
                      <a:pt x="822" y="306"/>
                      <a:pt x="822" y="306"/>
                    </a:cubicBezTo>
                    <a:cubicBezTo>
                      <a:pt x="823" y="305"/>
                      <a:pt x="824" y="304"/>
                      <a:pt x="824" y="303"/>
                    </a:cubicBezTo>
                    <a:cubicBezTo>
                      <a:pt x="814" y="296"/>
                      <a:pt x="804" y="289"/>
                      <a:pt x="793" y="282"/>
                    </a:cubicBezTo>
                    <a:cubicBezTo>
                      <a:pt x="793" y="282"/>
                      <a:pt x="793" y="282"/>
                      <a:pt x="793" y="282"/>
                    </a:cubicBezTo>
                    <a:cubicBezTo>
                      <a:pt x="792" y="281"/>
                      <a:pt x="791" y="281"/>
                      <a:pt x="790" y="280"/>
                    </a:cubicBezTo>
                    <a:cubicBezTo>
                      <a:pt x="790" y="280"/>
                      <a:pt x="790" y="280"/>
                      <a:pt x="790" y="280"/>
                    </a:cubicBezTo>
                    <a:cubicBezTo>
                      <a:pt x="778" y="272"/>
                      <a:pt x="766" y="264"/>
                      <a:pt x="754" y="256"/>
                    </a:cubicBezTo>
                    <a:moveTo>
                      <a:pt x="193" y="183"/>
                    </a:moveTo>
                    <a:cubicBezTo>
                      <a:pt x="184" y="203"/>
                      <a:pt x="175" y="224"/>
                      <a:pt x="166" y="244"/>
                    </a:cubicBezTo>
                    <a:cubicBezTo>
                      <a:pt x="167" y="244"/>
                      <a:pt x="168" y="245"/>
                      <a:pt x="169" y="246"/>
                    </a:cubicBezTo>
                    <a:cubicBezTo>
                      <a:pt x="178" y="225"/>
                      <a:pt x="187" y="205"/>
                      <a:pt x="196" y="185"/>
                    </a:cubicBezTo>
                    <a:cubicBezTo>
                      <a:pt x="195" y="184"/>
                      <a:pt x="194" y="184"/>
                      <a:pt x="193" y="183"/>
                    </a:cubicBezTo>
                    <a:moveTo>
                      <a:pt x="513" y="115"/>
                    </a:moveTo>
                    <a:cubicBezTo>
                      <a:pt x="513" y="116"/>
                      <a:pt x="513" y="117"/>
                      <a:pt x="513" y="118"/>
                    </a:cubicBezTo>
                    <a:cubicBezTo>
                      <a:pt x="516" y="120"/>
                      <a:pt x="519" y="122"/>
                      <a:pt x="522" y="124"/>
                    </a:cubicBezTo>
                    <a:cubicBezTo>
                      <a:pt x="523" y="124"/>
                      <a:pt x="524" y="125"/>
                      <a:pt x="525" y="125"/>
                    </a:cubicBezTo>
                    <a:cubicBezTo>
                      <a:pt x="588" y="159"/>
                      <a:pt x="649" y="195"/>
                      <a:pt x="708" y="232"/>
                    </a:cubicBezTo>
                    <a:cubicBezTo>
                      <a:pt x="708" y="231"/>
                      <a:pt x="708" y="231"/>
                      <a:pt x="709" y="231"/>
                    </a:cubicBezTo>
                    <a:cubicBezTo>
                      <a:pt x="709" y="230"/>
                      <a:pt x="709" y="230"/>
                      <a:pt x="709" y="229"/>
                    </a:cubicBezTo>
                    <a:cubicBezTo>
                      <a:pt x="709" y="229"/>
                      <a:pt x="709" y="229"/>
                      <a:pt x="709" y="229"/>
                    </a:cubicBezTo>
                    <a:cubicBezTo>
                      <a:pt x="651" y="191"/>
                      <a:pt x="590" y="156"/>
                      <a:pt x="527" y="122"/>
                    </a:cubicBezTo>
                    <a:cubicBezTo>
                      <a:pt x="527" y="122"/>
                      <a:pt x="527" y="122"/>
                      <a:pt x="527" y="122"/>
                    </a:cubicBezTo>
                    <a:cubicBezTo>
                      <a:pt x="526" y="121"/>
                      <a:pt x="525" y="121"/>
                      <a:pt x="524" y="120"/>
                    </a:cubicBezTo>
                    <a:cubicBezTo>
                      <a:pt x="524" y="120"/>
                      <a:pt x="524" y="120"/>
                      <a:pt x="524" y="120"/>
                    </a:cubicBezTo>
                    <a:cubicBezTo>
                      <a:pt x="520" y="118"/>
                      <a:pt x="517" y="117"/>
                      <a:pt x="513" y="115"/>
                    </a:cubicBezTo>
                    <a:moveTo>
                      <a:pt x="235" y="90"/>
                    </a:moveTo>
                    <a:cubicBezTo>
                      <a:pt x="227" y="107"/>
                      <a:pt x="219" y="125"/>
                      <a:pt x="211" y="142"/>
                    </a:cubicBezTo>
                    <a:cubicBezTo>
                      <a:pt x="211" y="142"/>
                      <a:pt x="211" y="142"/>
                      <a:pt x="211" y="142"/>
                    </a:cubicBezTo>
                    <a:cubicBezTo>
                      <a:pt x="211" y="142"/>
                      <a:pt x="211" y="142"/>
                      <a:pt x="211" y="142"/>
                    </a:cubicBezTo>
                    <a:cubicBezTo>
                      <a:pt x="211" y="143"/>
                      <a:pt x="210" y="144"/>
                      <a:pt x="210" y="146"/>
                    </a:cubicBezTo>
                    <a:cubicBezTo>
                      <a:pt x="205" y="157"/>
                      <a:pt x="199" y="168"/>
                      <a:pt x="194" y="179"/>
                    </a:cubicBezTo>
                    <a:cubicBezTo>
                      <a:pt x="196" y="180"/>
                      <a:pt x="197" y="180"/>
                      <a:pt x="198" y="181"/>
                    </a:cubicBezTo>
                    <a:cubicBezTo>
                      <a:pt x="198" y="181"/>
                      <a:pt x="198" y="181"/>
                      <a:pt x="198" y="181"/>
                    </a:cubicBezTo>
                    <a:cubicBezTo>
                      <a:pt x="203" y="170"/>
                      <a:pt x="208" y="158"/>
                      <a:pt x="213" y="147"/>
                    </a:cubicBezTo>
                    <a:cubicBezTo>
                      <a:pt x="213" y="147"/>
                      <a:pt x="213" y="147"/>
                      <a:pt x="213" y="147"/>
                    </a:cubicBezTo>
                    <a:cubicBezTo>
                      <a:pt x="214" y="146"/>
                      <a:pt x="214" y="145"/>
                      <a:pt x="215" y="144"/>
                    </a:cubicBezTo>
                    <a:cubicBezTo>
                      <a:pt x="215" y="144"/>
                      <a:pt x="215" y="144"/>
                      <a:pt x="215" y="144"/>
                    </a:cubicBezTo>
                    <a:cubicBezTo>
                      <a:pt x="223" y="126"/>
                      <a:pt x="231" y="109"/>
                      <a:pt x="239" y="92"/>
                    </a:cubicBezTo>
                    <a:cubicBezTo>
                      <a:pt x="238" y="92"/>
                      <a:pt x="238" y="92"/>
                      <a:pt x="238" y="92"/>
                    </a:cubicBezTo>
                    <a:cubicBezTo>
                      <a:pt x="238" y="92"/>
                      <a:pt x="238" y="92"/>
                      <a:pt x="238" y="92"/>
                    </a:cubicBezTo>
                    <a:cubicBezTo>
                      <a:pt x="238" y="92"/>
                      <a:pt x="238" y="92"/>
                      <a:pt x="238" y="92"/>
                    </a:cubicBezTo>
                    <a:cubicBezTo>
                      <a:pt x="238" y="92"/>
                      <a:pt x="238" y="92"/>
                      <a:pt x="238" y="92"/>
                    </a:cubicBezTo>
                    <a:cubicBezTo>
                      <a:pt x="237" y="91"/>
                      <a:pt x="236" y="91"/>
                      <a:pt x="235" y="90"/>
                    </a:cubicBezTo>
                    <a:moveTo>
                      <a:pt x="457" y="85"/>
                    </a:moveTo>
                    <a:cubicBezTo>
                      <a:pt x="457" y="86"/>
                      <a:pt x="456" y="88"/>
                      <a:pt x="455" y="89"/>
                    </a:cubicBezTo>
                    <a:cubicBezTo>
                      <a:pt x="466" y="94"/>
                      <a:pt x="476" y="99"/>
                      <a:pt x="487" y="105"/>
                    </a:cubicBezTo>
                    <a:cubicBezTo>
                      <a:pt x="487" y="104"/>
                      <a:pt x="488" y="103"/>
                      <a:pt x="489" y="102"/>
                    </a:cubicBezTo>
                    <a:cubicBezTo>
                      <a:pt x="479" y="96"/>
                      <a:pt x="468" y="91"/>
                      <a:pt x="457" y="85"/>
                    </a:cubicBezTo>
                    <a:moveTo>
                      <a:pt x="278" y="0"/>
                    </a:moveTo>
                    <a:cubicBezTo>
                      <a:pt x="272" y="14"/>
                      <a:pt x="265" y="27"/>
                      <a:pt x="259" y="41"/>
                    </a:cubicBezTo>
                    <a:cubicBezTo>
                      <a:pt x="259" y="41"/>
                      <a:pt x="259" y="41"/>
                      <a:pt x="259" y="41"/>
                    </a:cubicBezTo>
                    <a:cubicBezTo>
                      <a:pt x="259" y="41"/>
                      <a:pt x="259" y="41"/>
                      <a:pt x="260" y="41"/>
                    </a:cubicBezTo>
                    <a:cubicBezTo>
                      <a:pt x="260" y="41"/>
                      <a:pt x="260" y="42"/>
                      <a:pt x="261" y="42"/>
                    </a:cubicBezTo>
                    <a:cubicBezTo>
                      <a:pt x="261" y="42"/>
                      <a:pt x="261" y="42"/>
                      <a:pt x="261" y="42"/>
                    </a:cubicBezTo>
                    <a:cubicBezTo>
                      <a:pt x="262" y="42"/>
                      <a:pt x="262" y="42"/>
                      <a:pt x="262" y="42"/>
                    </a:cubicBezTo>
                    <a:cubicBezTo>
                      <a:pt x="268" y="30"/>
                      <a:pt x="274" y="17"/>
                      <a:pt x="280" y="5"/>
                    </a:cubicBezTo>
                    <a:cubicBezTo>
                      <a:pt x="293" y="11"/>
                      <a:pt x="306" y="17"/>
                      <a:pt x="319" y="23"/>
                    </a:cubicBezTo>
                    <a:cubicBezTo>
                      <a:pt x="321" y="23"/>
                      <a:pt x="322" y="24"/>
                      <a:pt x="323" y="24"/>
                    </a:cubicBezTo>
                    <a:cubicBezTo>
                      <a:pt x="366" y="44"/>
                      <a:pt x="409" y="65"/>
                      <a:pt x="452" y="87"/>
                    </a:cubicBezTo>
                    <a:cubicBezTo>
                      <a:pt x="452" y="87"/>
                      <a:pt x="452" y="87"/>
                      <a:pt x="452" y="87"/>
                    </a:cubicBezTo>
                    <a:cubicBezTo>
                      <a:pt x="452" y="86"/>
                      <a:pt x="453" y="85"/>
                      <a:pt x="454" y="83"/>
                    </a:cubicBezTo>
                    <a:cubicBezTo>
                      <a:pt x="411" y="62"/>
                      <a:pt x="368" y="41"/>
                      <a:pt x="325" y="21"/>
                    </a:cubicBezTo>
                    <a:cubicBezTo>
                      <a:pt x="325" y="21"/>
                      <a:pt x="325" y="21"/>
                      <a:pt x="325" y="21"/>
                    </a:cubicBezTo>
                    <a:cubicBezTo>
                      <a:pt x="325" y="21"/>
                      <a:pt x="325" y="21"/>
                      <a:pt x="325" y="21"/>
                    </a:cubicBezTo>
                    <a:cubicBezTo>
                      <a:pt x="324" y="21"/>
                      <a:pt x="324" y="21"/>
                      <a:pt x="324" y="21"/>
                    </a:cubicBezTo>
                    <a:cubicBezTo>
                      <a:pt x="323" y="20"/>
                      <a:pt x="322" y="20"/>
                      <a:pt x="321" y="19"/>
                    </a:cubicBezTo>
                    <a:cubicBezTo>
                      <a:pt x="321" y="19"/>
                      <a:pt x="321" y="19"/>
                      <a:pt x="321" y="19"/>
                    </a:cubicBezTo>
                    <a:cubicBezTo>
                      <a:pt x="307" y="13"/>
                      <a:pt x="293" y="6"/>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8" name="Freeform 19"/>
              <p:cNvSpPr>
                <a:spLocks noEditPoints="1"/>
              </p:cNvSpPr>
              <p:nvPr/>
            </p:nvSpPr>
            <p:spPr bwMode="auto">
              <a:xfrm>
                <a:off x="725" y="2015"/>
                <a:ext cx="733" cy="757"/>
              </a:xfrm>
              <a:custGeom>
                <a:avLst/>
                <a:gdLst>
                  <a:gd name="T0" fmla="*/ 0 w 472"/>
                  <a:gd name="T1" fmla="*/ 484 h 487"/>
                  <a:gd name="T2" fmla="*/ 13 w 472"/>
                  <a:gd name="T3" fmla="*/ 472 h 487"/>
                  <a:gd name="T4" fmla="*/ 158 w 472"/>
                  <a:gd name="T5" fmla="*/ 248 h 487"/>
                  <a:gd name="T6" fmla="*/ 15 w 472"/>
                  <a:gd name="T7" fmla="*/ 469 h 487"/>
                  <a:gd name="T8" fmla="*/ 161 w 472"/>
                  <a:gd name="T9" fmla="*/ 250 h 487"/>
                  <a:gd name="T10" fmla="*/ 208 w 472"/>
                  <a:gd name="T11" fmla="*/ 165 h 487"/>
                  <a:gd name="T12" fmla="*/ 163 w 472"/>
                  <a:gd name="T13" fmla="*/ 247 h 487"/>
                  <a:gd name="T14" fmla="*/ 211 w 472"/>
                  <a:gd name="T15" fmla="*/ 167 h 487"/>
                  <a:gd name="T16" fmla="*/ 237 w 472"/>
                  <a:gd name="T17" fmla="*/ 115 h 487"/>
                  <a:gd name="T18" fmla="*/ 220 w 472"/>
                  <a:gd name="T19" fmla="*/ 145 h 487"/>
                  <a:gd name="T20" fmla="*/ 218 w 472"/>
                  <a:gd name="T21" fmla="*/ 148 h 487"/>
                  <a:gd name="T22" fmla="*/ 213 w 472"/>
                  <a:gd name="T23" fmla="*/ 164 h 487"/>
                  <a:gd name="T24" fmla="*/ 221 w 472"/>
                  <a:gd name="T25" fmla="*/ 150 h 487"/>
                  <a:gd name="T26" fmla="*/ 240 w 472"/>
                  <a:gd name="T27" fmla="*/ 117 h 487"/>
                  <a:gd name="T28" fmla="*/ 246 w 472"/>
                  <a:gd name="T29" fmla="*/ 98 h 487"/>
                  <a:gd name="T30" fmla="*/ 242 w 472"/>
                  <a:gd name="T31" fmla="*/ 113 h 487"/>
                  <a:gd name="T32" fmla="*/ 249 w 472"/>
                  <a:gd name="T33" fmla="*/ 99 h 487"/>
                  <a:gd name="T34" fmla="*/ 247 w 472"/>
                  <a:gd name="T35" fmla="*/ 98 h 487"/>
                  <a:gd name="T36" fmla="*/ 246 w 472"/>
                  <a:gd name="T37" fmla="*/ 98 h 487"/>
                  <a:gd name="T38" fmla="*/ 393 w 472"/>
                  <a:gd name="T39" fmla="*/ 67 h 487"/>
                  <a:gd name="T40" fmla="*/ 472 w 472"/>
                  <a:gd name="T41" fmla="*/ 118 h 487"/>
                  <a:gd name="T42" fmla="*/ 395 w 472"/>
                  <a:gd name="T43" fmla="*/ 64 h 487"/>
                  <a:gd name="T44" fmla="*/ 319 w 472"/>
                  <a:gd name="T45" fmla="*/ 17 h 487"/>
                  <a:gd name="T46" fmla="*/ 359 w 472"/>
                  <a:gd name="T47" fmla="*/ 44 h 487"/>
                  <a:gd name="T48" fmla="*/ 390 w 472"/>
                  <a:gd name="T49" fmla="*/ 65 h 487"/>
                  <a:gd name="T50" fmla="*/ 361 w 472"/>
                  <a:gd name="T51" fmla="*/ 40 h 487"/>
                  <a:gd name="T52" fmla="*/ 358 w 472"/>
                  <a:gd name="T53" fmla="*/ 38 h 487"/>
                  <a:gd name="T54" fmla="*/ 321 w 472"/>
                  <a:gd name="T55" fmla="*/ 14 h 487"/>
                  <a:gd name="T56" fmla="*/ 273 w 472"/>
                  <a:gd name="T57" fmla="*/ 50 h 487"/>
                  <a:gd name="T58" fmla="*/ 300 w 472"/>
                  <a:gd name="T59" fmla="*/ 5 h 487"/>
                  <a:gd name="T60" fmla="*/ 316 w 472"/>
                  <a:gd name="T61" fmla="*/ 15 h 487"/>
                  <a:gd name="T62" fmla="*/ 299 w 472"/>
                  <a:gd name="T63" fmla="*/ 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2" h="487">
                    <a:moveTo>
                      <a:pt x="10" y="470"/>
                    </a:moveTo>
                    <a:cubicBezTo>
                      <a:pt x="7" y="475"/>
                      <a:pt x="3" y="480"/>
                      <a:pt x="0" y="484"/>
                    </a:cubicBezTo>
                    <a:cubicBezTo>
                      <a:pt x="1" y="485"/>
                      <a:pt x="2" y="486"/>
                      <a:pt x="2" y="487"/>
                    </a:cubicBezTo>
                    <a:cubicBezTo>
                      <a:pt x="6" y="482"/>
                      <a:pt x="9" y="477"/>
                      <a:pt x="13" y="472"/>
                    </a:cubicBezTo>
                    <a:cubicBezTo>
                      <a:pt x="12" y="471"/>
                      <a:pt x="11" y="471"/>
                      <a:pt x="10" y="470"/>
                    </a:cubicBezTo>
                    <a:moveTo>
                      <a:pt x="158" y="248"/>
                    </a:moveTo>
                    <a:cubicBezTo>
                      <a:pt x="112" y="323"/>
                      <a:pt x="63" y="396"/>
                      <a:pt x="13" y="467"/>
                    </a:cubicBezTo>
                    <a:cubicBezTo>
                      <a:pt x="13" y="467"/>
                      <a:pt x="14" y="468"/>
                      <a:pt x="15" y="469"/>
                    </a:cubicBezTo>
                    <a:cubicBezTo>
                      <a:pt x="15" y="469"/>
                      <a:pt x="15" y="469"/>
                      <a:pt x="15" y="469"/>
                    </a:cubicBezTo>
                    <a:cubicBezTo>
                      <a:pt x="66" y="398"/>
                      <a:pt x="115" y="325"/>
                      <a:pt x="161" y="250"/>
                    </a:cubicBezTo>
                    <a:cubicBezTo>
                      <a:pt x="160" y="250"/>
                      <a:pt x="159" y="249"/>
                      <a:pt x="158" y="248"/>
                    </a:cubicBezTo>
                    <a:moveTo>
                      <a:pt x="208" y="165"/>
                    </a:moveTo>
                    <a:cubicBezTo>
                      <a:pt x="192" y="192"/>
                      <a:pt x="176" y="218"/>
                      <a:pt x="160" y="245"/>
                    </a:cubicBezTo>
                    <a:cubicBezTo>
                      <a:pt x="161" y="245"/>
                      <a:pt x="162" y="246"/>
                      <a:pt x="163" y="247"/>
                    </a:cubicBezTo>
                    <a:cubicBezTo>
                      <a:pt x="163" y="247"/>
                      <a:pt x="163" y="247"/>
                      <a:pt x="163" y="247"/>
                    </a:cubicBezTo>
                    <a:cubicBezTo>
                      <a:pt x="179" y="220"/>
                      <a:pt x="195" y="194"/>
                      <a:pt x="211" y="167"/>
                    </a:cubicBezTo>
                    <a:cubicBezTo>
                      <a:pt x="210" y="167"/>
                      <a:pt x="209" y="166"/>
                      <a:pt x="208" y="165"/>
                    </a:cubicBezTo>
                    <a:moveTo>
                      <a:pt x="237" y="115"/>
                    </a:moveTo>
                    <a:cubicBezTo>
                      <a:pt x="231" y="125"/>
                      <a:pt x="225" y="135"/>
                      <a:pt x="220" y="145"/>
                    </a:cubicBezTo>
                    <a:cubicBezTo>
                      <a:pt x="220" y="145"/>
                      <a:pt x="220" y="145"/>
                      <a:pt x="220" y="145"/>
                    </a:cubicBezTo>
                    <a:cubicBezTo>
                      <a:pt x="219" y="146"/>
                      <a:pt x="218" y="147"/>
                      <a:pt x="218" y="148"/>
                    </a:cubicBezTo>
                    <a:cubicBezTo>
                      <a:pt x="218" y="148"/>
                      <a:pt x="218" y="148"/>
                      <a:pt x="218" y="148"/>
                    </a:cubicBezTo>
                    <a:cubicBezTo>
                      <a:pt x="215" y="153"/>
                      <a:pt x="212" y="157"/>
                      <a:pt x="210" y="162"/>
                    </a:cubicBezTo>
                    <a:cubicBezTo>
                      <a:pt x="211" y="162"/>
                      <a:pt x="212" y="163"/>
                      <a:pt x="213" y="164"/>
                    </a:cubicBezTo>
                    <a:cubicBezTo>
                      <a:pt x="213" y="164"/>
                      <a:pt x="213" y="164"/>
                      <a:pt x="213" y="164"/>
                    </a:cubicBezTo>
                    <a:cubicBezTo>
                      <a:pt x="215" y="159"/>
                      <a:pt x="218" y="155"/>
                      <a:pt x="221" y="150"/>
                    </a:cubicBezTo>
                    <a:cubicBezTo>
                      <a:pt x="221" y="149"/>
                      <a:pt x="222" y="148"/>
                      <a:pt x="223" y="147"/>
                    </a:cubicBezTo>
                    <a:cubicBezTo>
                      <a:pt x="228" y="137"/>
                      <a:pt x="234" y="127"/>
                      <a:pt x="240" y="117"/>
                    </a:cubicBezTo>
                    <a:cubicBezTo>
                      <a:pt x="239" y="116"/>
                      <a:pt x="238" y="116"/>
                      <a:pt x="237" y="115"/>
                    </a:cubicBezTo>
                    <a:moveTo>
                      <a:pt x="246" y="98"/>
                    </a:moveTo>
                    <a:cubicBezTo>
                      <a:pt x="244" y="102"/>
                      <a:pt x="241" y="107"/>
                      <a:pt x="239" y="112"/>
                    </a:cubicBezTo>
                    <a:cubicBezTo>
                      <a:pt x="240" y="112"/>
                      <a:pt x="241" y="113"/>
                      <a:pt x="242" y="113"/>
                    </a:cubicBezTo>
                    <a:cubicBezTo>
                      <a:pt x="242" y="113"/>
                      <a:pt x="242" y="113"/>
                      <a:pt x="242" y="113"/>
                    </a:cubicBezTo>
                    <a:cubicBezTo>
                      <a:pt x="244" y="109"/>
                      <a:pt x="247" y="104"/>
                      <a:pt x="249" y="99"/>
                    </a:cubicBezTo>
                    <a:cubicBezTo>
                      <a:pt x="249" y="99"/>
                      <a:pt x="248" y="99"/>
                      <a:pt x="247" y="98"/>
                    </a:cubicBezTo>
                    <a:cubicBezTo>
                      <a:pt x="247" y="98"/>
                      <a:pt x="247" y="98"/>
                      <a:pt x="247" y="98"/>
                    </a:cubicBezTo>
                    <a:cubicBezTo>
                      <a:pt x="247" y="98"/>
                      <a:pt x="247" y="98"/>
                      <a:pt x="247" y="98"/>
                    </a:cubicBezTo>
                    <a:cubicBezTo>
                      <a:pt x="247" y="98"/>
                      <a:pt x="247" y="98"/>
                      <a:pt x="246" y="98"/>
                    </a:cubicBezTo>
                    <a:moveTo>
                      <a:pt x="395" y="64"/>
                    </a:moveTo>
                    <a:cubicBezTo>
                      <a:pt x="395" y="65"/>
                      <a:pt x="394" y="66"/>
                      <a:pt x="393" y="67"/>
                    </a:cubicBezTo>
                    <a:cubicBezTo>
                      <a:pt x="420" y="85"/>
                      <a:pt x="445" y="103"/>
                      <a:pt x="470" y="122"/>
                    </a:cubicBezTo>
                    <a:cubicBezTo>
                      <a:pt x="471" y="121"/>
                      <a:pt x="471" y="120"/>
                      <a:pt x="472" y="118"/>
                    </a:cubicBezTo>
                    <a:cubicBezTo>
                      <a:pt x="472" y="118"/>
                      <a:pt x="472" y="118"/>
                      <a:pt x="472" y="118"/>
                    </a:cubicBezTo>
                    <a:cubicBezTo>
                      <a:pt x="447" y="100"/>
                      <a:pt x="421" y="82"/>
                      <a:pt x="395" y="64"/>
                    </a:cubicBezTo>
                    <a:moveTo>
                      <a:pt x="321" y="14"/>
                    </a:moveTo>
                    <a:cubicBezTo>
                      <a:pt x="320" y="15"/>
                      <a:pt x="320" y="16"/>
                      <a:pt x="319" y="17"/>
                    </a:cubicBezTo>
                    <a:cubicBezTo>
                      <a:pt x="332" y="25"/>
                      <a:pt x="344" y="33"/>
                      <a:pt x="356" y="42"/>
                    </a:cubicBezTo>
                    <a:cubicBezTo>
                      <a:pt x="357" y="42"/>
                      <a:pt x="358" y="43"/>
                      <a:pt x="359" y="44"/>
                    </a:cubicBezTo>
                    <a:cubicBezTo>
                      <a:pt x="370" y="51"/>
                      <a:pt x="380" y="58"/>
                      <a:pt x="390" y="65"/>
                    </a:cubicBezTo>
                    <a:cubicBezTo>
                      <a:pt x="390" y="65"/>
                      <a:pt x="390" y="65"/>
                      <a:pt x="390" y="65"/>
                    </a:cubicBezTo>
                    <a:cubicBezTo>
                      <a:pt x="391" y="64"/>
                      <a:pt x="391" y="62"/>
                      <a:pt x="392" y="61"/>
                    </a:cubicBezTo>
                    <a:cubicBezTo>
                      <a:pt x="382" y="54"/>
                      <a:pt x="371" y="47"/>
                      <a:pt x="361" y="40"/>
                    </a:cubicBezTo>
                    <a:cubicBezTo>
                      <a:pt x="361" y="40"/>
                      <a:pt x="361" y="40"/>
                      <a:pt x="361" y="40"/>
                    </a:cubicBezTo>
                    <a:cubicBezTo>
                      <a:pt x="360" y="39"/>
                      <a:pt x="359" y="39"/>
                      <a:pt x="358" y="38"/>
                    </a:cubicBezTo>
                    <a:cubicBezTo>
                      <a:pt x="358" y="38"/>
                      <a:pt x="358" y="38"/>
                      <a:pt x="358" y="38"/>
                    </a:cubicBezTo>
                    <a:cubicBezTo>
                      <a:pt x="346" y="30"/>
                      <a:pt x="333" y="22"/>
                      <a:pt x="321" y="14"/>
                    </a:cubicBezTo>
                    <a:moveTo>
                      <a:pt x="299" y="0"/>
                    </a:moveTo>
                    <a:cubicBezTo>
                      <a:pt x="290" y="16"/>
                      <a:pt x="281" y="33"/>
                      <a:pt x="273" y="50"/>
                    </a:cubicBezTo>
                    <a:cubicBezTo>
                      <a:pt x="274" y="50"/>
                      <a:pt x="275" y="51"/>
                      <a:pt x="276" y="52"/>
                    </a:cubicBezTo>
                    <a:cubicBezTo>
                      <a:pt x="284" y="36"/>
                      <a:pt x="292" y="21"/>
                      <a:pt x="300" y="5"/>
                    </a:cubicBezTo>
                    <a:cubicBezTo>
                      <a:pt x="305" y="8"/>
                      <a:pt x="311" y="12"/>
                      <a:pt x="316" y="15"/>
                    </a:cubicBezTo>
                    <a:cubicBezTo>
                      <a:pt x="316" y="15"/>
                      <a:pt x="316" y="15"/>
                      <a:pt x="316" y="15"/>
                    </a:cubicBezTo>
                    <a:cubicBezTo>
                      <a:pt x="316" y="14"/>
                      <a:pt x="317" y="13"/>
                      <a:pt x="318" y="12"/>
                    </a:cubicBezTo>
                    <a:cubicBezTo>
                      <a:pt x="311" y="8"/>
                      <a:pt x="305" y="4"/>
                      <a:pt x="29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9" name="Freeform 20"/>
              <p:cNvSpPr>
                <a:spLocks noEditPoints="1"/>
              </p:cNvSpPr>
              <p:nvPr/>
            </p:nvSpPr>
            <p:spPr bwMode="auto">
              <a:xfrm>
                <a:off x="-485" y="626"/>
                <a:ext cx="2162" cy="664"/>
              </a:xfrm>
              <a:custGeom>
                <a:avLst/>
                <a:gdLst>
                  <a:gd name="T0" fmla="*/ 1392 w 1392"/>
                  <a:gd name="T1" fmla="*/ 428 h 428"/>
                  <a:gd name="T2" fmla="*/ 1262 w 1392"/>
                  <a:gd name="T3" fmla="*/ 339 h 428"/>
                  <a:gd name="T4" fmla="*/ 1188 w 1392"/>
                  <a:gd name="T5" fmla="*/ 297 h 428"/>
                  <a:gd name="T6" fmla="*/ 1259 w 1392"/>
                  <a:gd name="T7" fmla="*/ 340 h 428"/>
                  <a:gd name="T8" fmla="*/ 1191 w 1392"/>
                  <a:gd name="T9" fmla="*/ 296 h 428"/>
                  <a:gd name="T10" fmla="*/ 1189 w 1392"/>
                  <a:gd name="T11" fmla="*/ 295 h 428"/>
                  <a:gd name="T12" fmla="*/ 1185 w 1392"/>
                  <a:gd name="T13" fmla="*/ 296 h 428"/>
                  <a:gd name="T14" fmla="*/ 1069 w 1392"/>
                  <a:gd name="T15" fmla="*/ 229 h 428"/>
                  <a:gd name="T16" fmla="*/ 934 w 1392"/>
                  <a:gd name="T17" fmla="*/ 165 h 428"/>
                  <a:gd name="T18" fmla="*/ 962 w 1392"/>
                  <a:gd name="T19" fmla="*/ 180 h 428"/>
                  <a:gd name="T20" fmla="*/ 1065 w 1392"/>
                  <a:gd name="T21" fmla="*/ 230 h 428"/>
                  <a:gd name="T22" fmla="*/ 966 w 1392"/>
                  <a:gd name="T23" fmla="*/ 179 h 428"/>
                  <a:gd name="T24" fmla="*/ 935 w 1392"/>
                  <a:gd name="T25" fmla="*/ 165 h 428"/>
                  <a:gd name="T26" fmla="*/ 900 w 1392"/>
                  <a:gd name="T27" fmla="*/ 152 h 428"/>
                  <a:gd name="T28" fmla="*/ 913 w 1392"/>
                  <a:gd name="T29" fmla="*/ 155 h 428"/>
                  <a:gd name="T30" fmla="*/ 118 w 1392"/>
                  <a:gd name="T31" fmla="*/ 256 h 428"/>
                  <a:gd name="T32" fmla="*/ 116 w 1392"/>
                  <a:gd name="T33" fmla="*/ 259 h 428"/>
                  <a:gd name="T34" fmla="*/ 64 w 1392"/>
                  <a:gd name="T35" fmla="*/ 335 h 428"/>
                  <a:gd name="T36" fmla="*/ 1 w 1392"/>
                  <a:gd name="T37" fmla="*/ 361 h 428"/>
                  <a:gd name="T38" fmla="*/ 47 w 1392"/>
                  <a:gd name="T39" fmla="*/ 369 h 428"/>
                  <a:gd name="T40" fmla="*/ 119 w 1392"/>
                  <a:gd name="T41" fmla="*/ 259 h 428"/>
                  <a:gd name="T42" fmla="*/ 121 w 1392"/>
                  <a:gd name="T43" fmla="*/ 257 h 428"/>
                  <a:gd name="T44" fmla="*/ 234 w 1392"/>
                  <a:gd name="T45" fmla="*/ 127 h 428"/>
                  <a:gd name="T46" fmla="*/ 822 w 1392"/>
                  <a:gd name="T47" fmla="*/ 119 h 428"/>
                  <a:gd name="T48" fmla="*/ 870 w 1392"/>
                  <a:gd name="T49" fmla="*/ 139 h 428"/>
                  <a:gd name="T50" fmla="*/ 848 w 1392"/>
                  <a:gd name="T51" fmla="*/ 127 h 428"/>
                  <a:gd name="T52" fmla="*/ 824 w 1392"/>
                  <a:gd name="T53" fmla="*/ 118 h 428"/>
                  <a:gd name="T54" fmla="*/ 819 w 1392"/>
                  <a:gd name="T55" fmla="*/ 118 h 428"/>
                  <a:gd name="T56" fmla="*/ 785 w 1392"/>
                  <a:gd name="T57" fmla="*/ 102 h 428"/>
                  <a:gd name="T58" fmla="*/ 780 w 1392"/>
                  <a:gd name="T59" fmla="*/ 103 h 428"/>
                  <a:gd name="T60" fmla="*/ 767 w 1392"/>
                  <a:gd name="T61" fmla="*/ 96 h 428"/>
                  <a:gd name="T62" fmla="*/ 690 w 1392"/>
                  <a:gd name="T63" fmla="*/ 71 h 428"/>
                  <a:gd name="T64" fmla="*/ 744 w 1392"/>
                  <a:gd name="T65" fmla="*/ 89 h 428"/>
                  <a:gd name="T66" fmla="*/ 744 w 1392"/>
                  <a:gd name="T67" fmla="*/ 89 h 428"/>
                  <a:gd name="T68" fmla="*/ 745 w 1392"/>
                  <a:gd name="T69" fmla="*/ 88 h 428"/>
                  <a:gd name="T70" fmla="*/ 692 w 1392"/>
                  <a:gd name="T71" fmla="*/ 69 h 428"/>
                  <a:gd name="T72" fmla="*/ 610 w 1392"/>
                  <a:gd name="T73" fmla="*/ 44 h 428"/>
                  <a:gd name="T74" fmla="*/ 664 w 1392"/>
                  <a:gd name="T75" fmla="*/ 63 h 428"/>
                  <a:gd name="T76" fmla="*/ 559 w 1392"/>
                  <a:gd name="T77" fmla="*/ 30 h 428"/>
                  <a:gd name="T78" fmla="*/ 605 w 1392"/>
                  <a:gd name="T79" fmla="*/ 45 h 428"/>
                  <a:gd name="T80" fmla="*/ 485 w 1392"/>
                  <a:gd name="T81" fmla="*/ 14 h 428"/>
                  <a:gd name="T82" fmla="*/ 554 w 1392"/>
                  <a:gd name="T83" fmla="*/ 31 h 428"/>
                  <a:gd name="T84" fmla="*/ 438 w 1392"/>
                  <a:gd name="T85" fmla="*/ 5 h 428"/>
                  <a:gd name="T86" fmla="*/ 475 w 1392"/>
                  <a:gd name="T87" fmla="*/ 14 h 428"/>
                  <a:gd name="T88" fmla="*/ 480 w 1392"/>
                  <a:gd name="T89" fmla="*/ 15 h 428"/>
                  <a:gd name="T90" fmla="*/ 480 w 1392"/>
                  <a:gd name="T91" fmla="*/ 13 h 428"/>
                  <a:gd name="T92" fmla="*/ 477 w 1392"/>
                  <a:gd name="T93" fmla="*/ 12 h 428"/>
                  <a:gd name="T94" fmla="*/ 438 w 1392"/>
                  <a:gd name="T95" fmla="*/ 5 h 428"/>
                  <a:gd name="T96" fmla="*/ 305 w 1392"/>
                  <a:gd name="T97" fmla="*/ 65 h 428"/>
                  <a:gd name="T98" fmla="*/ 251 w 1392"/>
                  <a:gd name="T99" fmla="*/ 110 h 428"/>
                  <a:gd name="T100" fmla="*/ 253 w 1392"/>
                  <a:gd name="T101" fmla="*/ 109 h 428"/>
                  <a:gd name="T102" fmla="*/ 305 w 1392"/>
                  <a:gd name="T103" fmla="*/ 67 h 428"/>
                  <a:gd name="T104" fmla="*/ 397 w 1392"/>
                  <a:gd name="T105" fmla="*/ 4 h 428"/>
                  <a:gd name="T106" fmla="*/ 402 w 1392"/>
                  <a:gd name="T107" fmla="*/ 2 h 428"/>
                  <a:gd name="T108" fmla="*/ 433 w 1392"/>
                  <a:gd name="T109" fmla="*/ 6 h 428"/>
                  <a:gd name="T110" fmla="*/ 403 w 1392"/>
                  <a:gd name="T11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92" h="428">
                    <a:moveTo>
                      <a:pt x="1262" y="339"/>
                    </a:moveTo>
                    <a:cubicBezTo>
                      <a:pt x="1262" y="340"/>
                      <a:pt x="1262" y="341"/>
                      <a:pt x="1262" y="341"/>
                    </a:cubicBezTo>
                    <a:cubicBezTo>
                      <a:pt x="1307" y="370"/>
                      <a:pt x="1351" y="399"/>
                      <a:pt x="1392" y="428"/>
                    </a:cubicBezTo>
                    <a:cubicBezTo>
                      <a:pt x="1392" y="427"/>
                      <a:pt x="1392" y="427"/>
                      <a:pt x="1392" y="426"/>
                    </a:cubicBezTo>
                    <a:cubicBezTo>
                      <a:pt x="1392" y="425"/>
                      <a:pt x="1392" y="425"/>
                      <a:pt x="1392" y="425"/>
                    </a:cubicBezTo>
                    <a:cubicBezTo>
                      <a:pt x="1351" y="396"/>
                      <a:pt x="1307" y="367"/>
                      <a:pt x="1262" y="339"/>
                    </a:cubicBezTo>
                    <a:moveTo>
                      <a:pt x="1189" y="295"/>
                    </a:moveTo>
                    <a:cubicBezTo>
                      <a:pt x="1188" y="296"/>
                      <a:pt x="1188" y="296"/>
                      <a:pt x="1188" y="297"/>
                    </a:cubicBezTo>
                    <a:cubicBezTo>
                      <a:pt x="1188" y="297"/>
                      <a:pt x="1188" y="297"/>
                      <a:pt x="1188" y="297"/>
                    </a:cubicBezTo>
                    <a:cubicBezTo>
                      <a:pt x="1189" y="298"/>
                      <a:pt x="1190" y="298"/>
                      <a:pt x="1191" y="299"/>
                    </a:cubicBezTo>
                    <a:cubicBezTo>
                      <a:pt x="1214" y="312"/>
                      <a:pt x="1237" y="326"/>
                      <a:pt x="1259" y="340"/>
                    </a:cubicBezTo>
                    <a:cubicBezTo>
                      <a:pt x="1259" y="340"/>
                      <a:pt x="1259" y="340"/>
                      <a:pt x="1259" y="340"/>
                    </a:cubicBezTo>
                    <a:cubicBezTo>
                      <a:pt x="1259" y="339"/>
                      <a:pt x="1260" y="338"/>
                      <a:pt x="1260" y="337"/>
                    </a:cubicBezTo>
                    <a:cubicBezTo>
                      <a:pt x="1237" y="324"/>
                      <a:pt x="1214" y="310"/>
                      <a:pt x="1191" y="296"/>
                    </a:cubicBezTo>
                    <a:cubicBezTo>
                      <a:pt x="1191" y="296"/>
                      <a:pt x="1191" y="296"/>
                      <a:pt x="1191" y="296"/>
                    </a:cubicBezTo>
                    <a:cubicBezTo>
                      <a:pt x="1190" y="296"/>
                      <a:pt x="1189" y="295"/>
                      <a:pt x="1189" y="295"/>
                    </a:cubicBezTo>
                    <a:cubicBezTo>
                      <a:pt x="1189" y="295"/>
                      <a:pt x="1189" y="295"/>
                      <a:pt x="1189" y="295"/>
                    </a:cubicBezTo>
                    <a:cubicBezTo>
                      <a:pt x="1189" y="295"/>
                      <a:pt x="1189" y="295"/>
                      <a:pt x="1189" y="295"/>
                    </a:cubicBezTo>
                    <a:moveTo>
                      <a:pt x="1069" y="229"/>
                    </a:moveTo>
                    <a:cubicBezTo>
                      <a:pt x="1068" y="230"/>
                      <a:pt x="1068" y="231"/>
                      <a:pt x="1068" y="231"/>
                    </a:cubicBezTo>
                    <a:cubicBezTo>
                      <a:pt x="1107" y="252"/>
                      <a:pt x="1147" y="273"/>
                      <a:pt x="1185" y="296"/>
                    </a:cubicBezTo>
                    <a:cubicBezTo>
                      <a:pt x="1185" y="296"/>
                      <a:pt x="1185" y="296"/>
                      <a:pt x="1185" y="296"/>
                    </a:cubicBezTo>
                    <a:cubicBezTo>
                      <a:pt x="1185" y="295"/>
                      <a:pt x="1186" y="294"/>
                      <a:pt x="1186" y="293"/>
                    </a:cubicBezTo>
                    <a:cubicBezTo>
                      <a:pt x="1148" y="271"/>
                      <a:pt x="1108" y="250"/>
                      <a:pt x="1069" y="229"/>
                    </a:cubicBezTo>
                    <a:moveTo>
                      <a:pt x="935" y="165"/>
                    </a:moveTo>
                    <a:cubicBezTo>
                      <a:pt x="934" y="165"/>
                      <a:pt x="934" y="165"/>
                      <a:pt x="934" y="165"/>
                    </a:cubicBezTo>
                    <a:cubicBezTo>
                      <a:pt x="934" y="165"/>
                      <a:pt x="934" y="165"/>
                      <a:pt x="934" y="165"/>
                    </a:cubicBezTo>
                    <a:cubicBezTo>
                      <a:pt x="934" y="165"/>
                      <a:pt x="934" y="166"/>
                      <a:pt x="934" y="166"/>
                    </a:cubicBezTo>
                    <a:cubicBezTo>
                      <a:pt x="933" y="166"/>
                      <a:pt x="933" y="166"/>
                      <a:pt x="933" y="166"/>
                    </a:cubicBezTo>
                    <a:cubicBezTo>
                      <a:pt x="943" y="171"/>
                      <a:pt x="952" y="175"/>
                      <a:pt x="962" y="180"/>
                    </a:cubicBezTo>
                    <a:cubicBezTo>
                      <a:pt x="963" y="180"/>
                      <a:pt x="963" y="180"/>
                      <a:pt x="964" y="181"/>
                    </a:cubicBezTo>
                    <a:cubicBezTo>
                      <a:pt x="998" y="197"/>
                      <a:pt x="1032" y="213"/>
                      <a:pt x="1065" y="230"/>
                    </a:cubicBezTo>
                    <a:cubicBezTo>
                      <a:pt x="1065" y="230"/>
                      <a:pt x="1065" y="230"/>
                      <a:pt x="1065" y="230"/>
                    </a:cubicBezTo>
                    <a:cubicBezTo>
                      <a:pt x="1065" y="229"/>
                      <a:pt x="1065" y="229"/>
                      <a:pt x="1066" y="228"/>
                    </a:cubicBezTo>
                    <a:cubicBezTo>
                      <a:pt x="1033" y="211"/>
                      <a:pt x="999" y="195"/>
                      <a:pt x="966" y="179"/>
                    </a:cubicBezTo>
                    <a:cubicBezTo>
                      <a:pt x="966" y="179"/>
                      <a:pt x="966" y="179"/>
                      <a:pt x="966" y="179"/>
                    </a:cubicBezTo>
                    <a:cubicBezTo>
                      <a:pt x="965" y="179"/>
                      <a:pt x="964" y="178"/>
                      <a:pt x="963" y="178"/>
                    </a:cubicBezTo>
                    <a:cubicBezTo>
                      <a:pt x="963" y="178"/>
                      <a:pt x="963" y="178"/>
                      <a:pt x="963" y="178"/>
                    </a:cubicBezTo>
                    <a:cubicBezTo>
                      <a:pt x="953" y="173"/>
                      <a:pt x="944" y="169"/>
                      <a:pt x="935" y="165"/>
                    </a:cubicBezTo>
                    <a:moveTo>
                      <a:pt x="898" y="149"/>
                    </a:moveTo>
                    <a:cubicBezTo>
                      <a:pt x="899" y="149"/>
                      <a:pt x="899" y="150"/>
                      <a:pt x="900" y="151"/>
                    </a:cubicBezTo>
                    <a:cubicBezTo>
                      <a:pt x="900" y="151"/>
                      <a:pt x="900" y="152"/>
                      <a:pt x="900" y="152"/>
                    </a:cubicBezTo>
                    <a:cubicBezTo>
                      <a:pt x="904" y="153"/>
                      <a:pt x="908" y="155"/>
                      <a:pt x="912" y="157"/>
                    </a:cubicBezTo>
                    <a:cubicBezTo>
                      <a:pt x="912" y="156"/>
                      <a:pt x="912" y="156"/>
                      <a:pt x="913" y="155"/>
                    </a:cubicBezTo>
                    <a:cubicBezTo>
                      <a:pt x="913" y="155"/>
                      <a:pt x="913" y="155"/>
                      <a:pt x="913" y="155"/>
                    </a:cubicBezTo>
                    <a:cubicBezTo>
                      <a:pt x="908" y="153"/>
                      <a:pt x="903" y="151"/>
                      <a:pt x="898" y="149"/>
                    </a:cubicBezTo>
                    <a:moveTo>
                      <a:pt x="234" y="127"/>
                    </a:moveTo>
                    <a:cubicBezTo>
                      <a:pt x="192" y="165"/>
                      <a:pt x="154" y="208"/>
                      <a:pt x="118" y="256"/>
                    </a:cubicBezTo>
                    <a:cubicBezTo>
                      <a:pt x="118" y="256"/>
                      <a:pt x="118" y="256"/>
                      <a:pt x="118" y="256"/>
                    </a:cubicBezTo>
                    <a:cubicBezTo>
                      <a:pt x="117" y="257"/>
                      <a:pt x="117" y="258"/>
                      <a:pt x="116" y="259"/>
                    </a:cubicBezTo>
                    <a:cubicBezTo>
                      <a:pt x="116" y="259"/>
                      <a:pt x="116" y="259"/>
                      <a:pt x="116" y="259"/>
                    </a:cubicBezTo>
                    <a:cubicBezTo>
                      <a:pt x="99" y="282"/>
                      <a:pt x="82" y="307"/>
                      <a:pt x="66" y="332"/>
                    </a:cubicBezTo>
                    <a:cubicBezTo>
                      <a:pt x="66" y="332"/>
                      <a:pt x="66" y="332"/>
                      <a:pt x="66" y="332"/>
                    </a:cubicBezTo>
                    <a:cubicBezTo>
                      <a:pt x="65" y="333"/>
                      <a:pt x="65" y="334"/>
                      <a:pt x="64" y="335"/>
                    </a:cubicBezTo>
                    <a:cubicBezTo>
                      <a:pt x="64" y="335"/>
                      <a:pt x="64" y="335"/>
                      <a:pt x="64" y="335"/>
                    </a:cubicBezTo>
                    <a:cubicBezTo>
                      <a:pt x="58" y="345"/>
                      <a:pt x="52" y="355"/>
                      <a:pt x="46" y="365"/>
                    </a:cubicBezTo>
                    <a:cubicBezTo>
                      <a:pt x="30" y="363"/>
                      <a:pt x="15" y="362"/>
                      <a:pt x="1" y="361"/>
                    </a:cubicBezTo>
                    <a:cubicBezTo>
                      <a:pt x="1" y="361"/>
                      <a:pt x="1" y="362"/>
                      <a:pt x="0" y="363"/>
                    </a:cubicBezTo>
                    <a:cubicBezTo>
                      <a:pt x="0" y="363"/>
                      <a:pt x="0" y="363"/>
                      <a:pt x="0" y="363"/>
                    </a:cubicBezTo>
                    <a:cubicBezTo>
                      <a:pt x="15" y="365"/>
                      <a:pt x="30" y="367"/>
                      <a:pt x="47" y="369"/>
                    </a:cubicBezTo>
                    <a:cubicBezTo>
                      <a:pt x="53" y="358"/>
                      <a:pt x="60" y="346"/>
                      <a:pt x="67" y="335"/>
                    </a:cubicBezTo>
                    <a:cubicBezTo>
                      <a:pt x="68" y="334"/>
                      <a:pt x="68" y="333"/>
                      <a:pt x="69" y="332"/>
                    </a:cubicBezTo>
                    <a:cubicBezTo>
                      <a:pt x="85" y="307"/>
                      <a:pt x="101" y="283"/>
                      <a:pt x="119" y="259"/>
                    </a:cubicBezTo>
                    <a:cubicBezTo>
                      <a:pt x="119" y="259"/>
                      <a:pt x="119" y="259"/>
                      <a:pt x="119" y="259"/>
                    </a:cubicBezTo>
                    <a:cubicBezTo>
                      <a:pt x="119" y="259"/>
                      <a:pt x="120" y="258"/>
                      <a:pt x="121" y="257"/>
                    </a:cubicBezTo>
                    <a:cubicBezTo>
                      <a:pt x="121" y="257"/>
                      <a:pt x="121" y="257"/>
                      <a:pt x="121" y="257"/>
                    </a:cubicBezTo>
                    <a:cubicBezTo>
                      <a:pt x="156" y="209"/>
                      <a:pt x="195" y="165"/>
                      <a:pt x="235" y="127"/>
                    </a:cubicBezTo>
                    <a:cubicBezTo>
                      <a:pt x="235" y="127"/>
                      <a:pt x="235" y="127"/>
                      <a:pt x="235" y="127"/>
                    </a:cubicBezTo>
                    <a:cubicBezTo>
                      <a:pt x="235" y="127"/>
                      <a:pt x="235" y="127"/>
                      <a:pt x="234" y="127"/>
                    </a:cubicBezTo>
                    <a:cubicBezTo>
                      <a:pt x="234" y="127"/>
                      <a:pt x="234" y="127"/>
                      <a:pt x="234" y="127"/>
                    </a:cubicBezTo>
                    <a:moveTo>
                      <a:pt x="824" y="118"/>
                    </a:moveTo>
                    <a:cubicBezTo>
                      <a:pt x="823" y="118"/>
                      <a:pt x="823" y="119"/>
                      <a:pt x="822" y="119"/>
                    </a:cubicBezTo>
                    <a:cubicBezTo>
                      <a:pt x="829" y="122"/>
                      <a:pt x="837" y="125"/>
                      <a:pt x="844" y="128"/>
                    </a:cubicBezTo>
                    <a:cubicBezTo>
                      <a:pt x="845" y="128"/>
                      <a:pt x="846" y="129"/>
                      <a:pt x="847" y="129"/>
                    </a:cubicBezTo>
                    <a:cubicBezTo>
                      <a:pt x="854" y="132"/>
                      <a:pt x="862" y="136"/>
                      <a:pt x="870" y="139"/>
                    </a:cubicBezTo>
                    <a:cubicBezTo>
                      <a:pt x="872" y="139"/>
                      <a:pt x="873" y="138"/>
                      <a:pt x="874" y="138"/>
                    </a:cubicBezTo>
                    <a:cubicBezTo>
                      <a:pt x="866" y="135"/>
                      <a:pt x="857" y="131"/>
                      <a:pt x="848" y="127"/>
                    </a:cubicBezTo>
                    <a:cubicBezTo>
                      <a:pt x="848" y="127"/>
                      <a:pt x="848" y="127"/>
                      <a:pt x="848" y="127"/>
                    </a:cubicBezTo>
                    <a:cubicBezTo>
                      <a:pt x="847" y="127"/>
                      <a:pt x="846" y="127"/>
                      <a:pt x="845" y="126"/>
                    </a:cubicBezTo>
                    <a:cubicBezTo>
                      <a:pt x="845" y="126"/>
                      <a:pt x="845" y="126"/>
                      <a:pt x="845" y="126"/>
                    </a:cubicBezTo>
                    <a:cubicBezTo>
                      <a:pt x="838" y="123"/>
                      <a:pt x="831" y="120"/>
                      <a:pt x="824" y="118"/>
                    </a:cubicBezTo>
                    <a:moveTo>
                      <a:pt x="785" y="102"/>
                    </a:moveTo>
                    <a:cubicBezTo>
                      <a:pt x="784" y="103"/>
                      <a:pt x="784" y="104"/>
                      <a:pt x="783" y="104"/>
                    </a:cubicBezTo>
                    <a:cubicBezTo>
                      <a:pt x="795" y="109"/>
                      <a:pt x="807" y="113"/>
                      <a:pt x="819" y="118"/>
                    </a:cubicBezTo>
                    <a:cubicBezTo>
                      <a:pt x="819" y="118"/>
                      <a:pt x="819" y="118"/>
                      <a:pt x="819" y="118"/>
                    </a:cubicBezTo>
                    <a:cubicBezTo>
                      <a:pt x="820" y="118"/>
                      <a:pt x="821" y="117"/>
                      <a:pt x="821" y="117"/>
                    </a:cubicBezTo>
                    <a:cubicBezTo>
                      <a:pt x="809" y="112"/>
                      <a:pt x="797" y="107"/>
                      <a:pt x="785" y="102"/>
                    </a:cubicBezTo>
                    <a:moveTo>
                      <a:pt x="767" y="96"/>
                    </a:moveTo>
                    <a:cubicBezTo>
                      <a:pt x="766" y="96"/>
                      <a:pt x="766" y="97"/>
                      <a:pt x="765" y="97"/>
                    </a:cubicBezTo>
                    <a:cubicBezTo>
                      <a:pt x="770" y="99"/>
                      <a:pt x="775" y="101"/>
                      <a:pt x="780" y="103"/>
                    </a:cubicBezTo>
                    <a:cubicBezTo>
                      <a:pt x="780" y="103"/>
                      <a:pt x="780" y="103"/>
                      <a:pt x="780" y="103"/>
                    </a:cubicBezTo>
                    <a:cubicBezTo>
                      <a:pt x="781" y="103"/>
                      <a:pt x="782" y="102"/>
                      <a:pt x="782" y="101"/>
                    </a:cubicBezTo>
                    <a:cubicBezTo>
                      <a:pt x="777" y="99"/>
                      <a:pt x="772" y="98"/>
                      <a:pt x="767" y="96"/>
                    </a:cubicBezTo>
                    <a:moveTo>
                      <a:pt x="669" y="62"/>
                    </a:moveTo>
                    <a:cubicBezTo>
                      <a:pt x="669" y="63"/>
                      <a:pt x="668" y="63"/>
                      <a:pt x="667" y="64"/>
                    </a:cubicBezTo>
                    <a:cubicBezTo>
                      <a:pt x="675" y="66"/>
                      <a:pt x="682" y="69"/>
                      <a:pt x="690" y="71"/>
                    </a:cubicBezTo>
                    <a:cubicBezTo>
                      <a:pt x="691" y="71"/>
                      <a:pt x="692" y="72"/>
                      <a:pt x="693" y="72"/>
                    </a:cubicBezTo>
                    <a:cubicBezTo>
                      <a:pt x="710" y="78"/>
                      <a:pt x="727" y="83"/>
                      <a:pt x="744" y="90"/>
                    </a:cubicBezTo>
                    <a:cubicBezTo>
                      <a:pt x="744" y="90"/>
                      <a:pt x="744" y="89"/>
                      <a:pt x="744" y="89"/>
                    </a:cubicBezTo>
                    <a:cubicBezTo>
                      <a:pt x="744" y="89"/>
                      <a:pt x="744" y="89"/>
                      <a:pt x="744" y="89"/>
                    </a:cubicBezTo>
                    <a:cubicBezTo>
                      <a:pt x="744" y="89"/>
                      <a:pt x="744" y="89"/>
                      <a:pt x="744" y="89"/>
                    </a:cubicBezTo>
                    <a:cubicBezTo>
                      <a:pt x="744" y="89"/>
                      <a:pt x="744" y="89"/>
                      <a:pt x="744" y="89"/>
                    </a:cubicBezTo>
                    <a:cubicBezTo>
                      <a:pt x="744" y="89"/>
                      <a:pt x="744" y="89"/>
                      <a:pt x="744" y="89"/>
                    </a:cubicBezTo>
                    <a:cubicBezTo>
                      <a:pt x="745" y="88"/>
                      <a:pt x="745" y="88"/>
                      <a:pt x="745" y="88"/>
                    </a:cubicBezTo>
                    <a:cubicBezTo>
                      <a:pt x="745" y="88"/>
                      <a:pt x="745" y="88"/>
                      <a:pt x="745" y="88"/>
                    </a:cubicBezTo>
                    <a:cubicBezTo>
                      <a:pt x="728" y="82"/>
                      <a:pt x="712" y="76"/>
                      <a:pt x="695" y="70"/>
                    </a:cubicBezTo>
                    <a:cubicBezTo>
                      <a:pt x="695" y="70"/>
                      <a:pt x="695" y="70"/>
                      <a:pt x="695" y="70"/>
                    </a:cubicBezTo>
                    <a:cubicBezTo>
                      <a:pt x="694" y="70"/>
                      <a:pt x="693" y="70"/>
                      <a:pt x="692" y="69"/>
                    </a:cubicBezTo>
                    <a:cubicBezTo>
                      <a:pt x="692" y="69"/>
                      <a:pt x="692" y="69"/>
                      <a:pt x="692" y="69"/>
                    </a:cubicBezTo>
                    <a:cubicBezTo>
                      <a:pt x="684" y="67"/>
                      <a:pt x="677" y="64"/>
                      <a:pt x="669" y="62"/>
                    </a:cubicBezTo>
                    <a:moveTo>
                      <a:pt x="610" y="44"/>
                    </a:moveTo>
                    <a:cubicBezTo>
                      <a:pt x="609" y="45"/>
                      <a:pt x="608" y="45"/>
                      <a:pt x="608" y="46"/>
                    </a:cubicBezTo>
                    <a:cubicBezTo>
                      <a:pt x="627" y="51"/>
                      <a:pt x="645" y="57"/>
                      <a:pt x="664" y="63"/>
                    </a:cubicBezTo>
                    <a:cubicBezTo>
                      <a:pt x="664" y="63"/>
                      <a:pt x="664" y="63"/>
                      <a:pt x="664" y="63"/>
                    </a:cubicBezTo>
                    <a:cubicBezTo>
                      <a:pt x="665" y="62"/>
                      <a:pt x="666" y="62"/>
                      <a:pt x="666" y="61"/>
                    </a:cubicBezTo>
                    <a:cubicBezTo>
                      <a:pt x="647" y="55"/>
                      <a:pt x="629" y="49"/>
                      <a:pt x="610" y="44"/>
                    </a:cubicBezTo>
                    <a:moveTo>
                      <a:pt x="559" y="30"/>
                    </a:moveTo>
                    <a:cubicBezTo>
                      <a:pt x="558" y="31"/>
                      <a:pt x="557" y="31"/>
                      <a:pt x="557" y="32"/>
                    </a:cubicBezTo>
                    <a:cubicBezTo>
                      <a:pt x="573" y="36"/>
                      <a:pt x="589" y="40"/>
                      <a:pt x="605" y="45"/>
                    </a:cubicBezTo>
                    <a:cubicBezTo>
                      <a:pt x="605" y="45"/>
                      <a:pt x="605" y="45"/>
                      <a:pt x="605" y="45"/>
                    </a:cubicBezTo>
                    <a:cubicBezTo>
                      <a:pt x="606" y="44"/>
                      <a:pt x="607" y="44"/>
                      <a:pt x="607" y="43"/>
                    </a:cubicBezTo>
                    <a:cubicBezTo>
                      <a:pt x="591" y="39"/>
                      <a:pt x="575" y="34"/>
                      <a:pt x="559" y="30"/>
                    </a:cubicBezTo>
                    <a:moveTo>
                      <a:pt x="485" y="14"/>
                    </a:moveTo>
                    <a:cubicBezTo>
                      <a:pt x="484" y="14"/>
                      <a:pt x="484" y="15"/>
                      <a:pt x="483" y="15"/>
                    </a:cubicBezTo>
                    <a:cubicBezTo>
                      <a:pt x="506" y="20"/>
                      <a:pt x="530" y="25"/>
                      <a:pt x="554" y="31"/>
                    </a:cubicBezTo>
                    <a:cubicBezTo>
                      <a:pt x="554" y="31"/>
                      <a:pt x="554" y="31"/>
                      <a:pt x="554" y="31"/>
                    </a:cubicBezTo>
                    <a:cubicBezTo>
                      <a:pt x="555" y="31"/>
                      <a:pt x="556" y="30"/>
                      <a:pt x="556" y="30"/>
                    </a:cubicBezTo>
                    <a:cubicBezTo>
                      <a:pt x="532" y="24"/>
                      <a:pt x="508" y="18"/>
                      <a:pt x="485" y="14"/>
                    </a:cubicBezTo>
                    <a:moveTo>
                      <a:pt x="438" y="5"/>
                    </a:moveTo>
                    <a:cubicBezTo>
                      <a:pt x="437" y="6"/>
                      <a:pt x="436" y="6"/>
                      <a:pt x="435" y="7"/>
                    </a:cubicBezTo>
                    <a:cubicBezTo>
                      <a:pt x="444" y="8"/>
                      <a:pt x="454" y="10"/>
                      <a:pt x="464" y="11"/>
                    </a:cubicBezTo>
                    <a:cubicBezTo>
                      <a:pt x="467" y="12"/>
                      <a:pt x="471" y="13"/>
                      <a:pt x="475" y="14"/>
                    </a:cubicBezTo>
                    <a:cubicBezTo>
                      <a:pt x="476" y="14"/>
                      <a:pt x="476" y="14"/>
                      <a:pt x="477" y="14"/>
                    </a:cubicBezTo>
                    <a:cubicBezTo>
                      <a:pt x="478" y="14"/>
                      <a:pt x="479" y="14"/>
                      <a:pt x="480" y="15"/>
                    </a:cubicBezTo>
                    <a:cubicBezTo>
                      <a:pt x="480" y="15"/>
                      <a:pt x="480" y="15"/>
                      <a:pt x="480" y="15"/>
                    </a:cubicBezTo>
                    <a:cubicBezTo>
                      <a:pt x="481" y="14"/>
                      <a:pt x="482" y="14"/>
                      <a:pt x="483" y="13"/>
                    </a:cubicBezTo>
                    <a:cubicBezTo>
                      <a:pt x="482" y="13"/>
                      <a:pt x="481" y="13"/>
                      <a:pt x="480" y="13"/>
                    </a:cubicBezTo>
                    <a:cubicBezTo>
                      <a:pt x="480" y="13"/>
                      <a:pt x="480" y="13"/>
                      <a:pt x="480" y="13"/>
                    </a:cubicBezTo>
                    <a:cubicBezTo>
                      <a:pt x="480" y="13"/>
                      <a:pt x="480" y="13"/>
                      <a:pt x="480" y="13"/>
                    </a:cubicBezTo>
                    <a:cubicBezTo>
                      <a:pt x="479" y="12"/>
                      <a:pt x="478" y="12"/>
                      <a:pt x="477" y="12"/>
                    </a:cubicBezTo>
                    <a:cubicBezTo>
                      <a:pt x="477" y="12"/>
                      <a:pt x="477" y="12"/>
                      <a:pt x="477" y="12"/>
                    </a:cubicBezTo>
                    <a:cubicBezTo>
                      <a:pt x="477" y="12"/>
                      <a:pt x="477" y="12"/>
                      <a:pt x="477" y="12"/>
                    </a:cubicBezTo>
                    <a:cubicBezTo>
                      <a:pt x="473" y="11"/>
                      <a:pt x="470" y="11"/>
                      <a:pt x="466" y="10"/>
                    </a:cubicBezTo>
                    <a:cubicBezTo>
                      <a:pt x="456" y="8"/>
                      <a:pt x="447" y="7"/>
                      <a:pt x="438" y="5"/>
                    </a:cubicBezTo>
                    <a:moveTo>
                      <a:pt x="397" y="4"/>
                    </a:moveTo>
                    <a:cubicBezTo>
                      <a:pt x="365" y="22"/>
                      <a:pt x="334" y="42"/>
                      <a:pt x="305" y="65"/>
                    </a:cubicBezTo>
                    <a:cubicBezTo>
                      <a:pt x="305" y="65"/>
                      <a:pt x="305" y="65"/>
                      <a:pt x="305" y="65"/>
                    </a:cubicBezTo>
                    <a:cubicBezTo>
                      <a:pt x="304" y="66"/>
                      <a:pt x="303" y="66"/>
                      <a:pt x="302" y="67"/>
                    </a:cubicBezTo>
                    <a:cubicBezTo>
                      <a:pt x="302" y="67"/>
                      <a:pt x="302" y="67"/>
                      <a:pt x="302" y="67"/>
                    </a:cubicBezTo>
                    <a:cubicBezTo>
                      <a:pt x="285" y="80"/>
                      <a:pt x="268" y="95"/>
                      <a:pt x="251" y="110"/>
                    </a:cubicBezTo>
                    <a:cubicBezTo>
                      <a:pt x="251" y="110"/>
                      <a:pt x="251" y="110"/>
                      <a:pt x="251" y="110"/>
                    </a:cubicBezTo>
                    <a:cubicBezTo>
                      <a:pt x="252" y="109"/>
                      <a:pt x="252" y="109"/>
                      <a:pt x="253" y="109"/>
                    </a:cubicBezTo>
                    <a:cubicBezTo>
                      <a:pt x="253" y="109"/>
                      <a:pt x="253" y="109"/>
                      <a:pt x="253" y="109"/>
                    </a:cubicBezTo>
                    <a:cubicBezTo>
                      <a:pt x="253" y="109"/>
                      <a:pt x="253" y="109"/>
                      <a:pt x="253" y="109"/>
                    </a:cubicBezTo>
                    <a:cubicBezTo>
                      <a:pt x="253" y="109"/>
                      <a:pt x="254" y="109"/>
                      <a:pt x="254" y="110"/>
                    </a:cubicBezTo>
                    <a:cubicBezTo>
                      <a:pt x="270" y="95"/>
                      <a:pt x="287" y="80"/>
                      <a:pt x="305" y="67"/>
                    </a:cubicBezTo>
                    <a:cubicBezTo>
                      <a:pt x="305" y="66"/>
                      <a:pt x="306" y="66"/>
                      <a:pt x="307" y="65"/>
                    </a:cubicBezTo>
                    <a:cubicBezTo>
                      <a:pt x="337" y="42"/>
                      <a:pt x="367" y="22"/>
                      <a:pt x="399" y="4"/>
                    </a:cubicBezTo>
                    <a:cubicBezTo>
                      <a:pt x="398" y="4"/>
                      <a:pt x="397" y="4"/>
                      <a:pt x="397" y="4"/>
                    </a:cubicBezTo>
                    <a:moveTo>
                      <a:pt x="403" y="0"/>
                    </a:moveTo>
                    <a:cubicBezTo>
                      <a:pt x="402" y="1"/>
                      <a:pt x="401" y="1"/>
                      <a:pt x="399" y="2"/>
                    </a:cubicBezTo>
                    <a:cubicBezTo>
                      <a:pt x="400" y="2"/>
                      <a:pt x="401" y="2"/>
                      <a:pt x="402" y="2"/>
                    </a:cubicBezTo>
                    <a:cubicBezTo>
                      <a:pt x="402" y="2"/>
                      <a:pt x="402" y="2"/>
                      <a:pt x="402" y="2"/>
                    </a:cubicBezTo>
                    <a:cubicBezTo>
                      <a:pt x="403" y="2"/>
                      <a:pt x="403" y="2"/>
                      <a:pt x="403" y="2"/>
                    </a:cubicBezTo>
                    <a:cubicBezTo>
                      <a:pt x="412" y="3"/>
                      <a:pt x="422" y="5"/>
                      <a:pt x="433" y="6"/>
                    </a:cubicBezTo>
                    <a:cubicBezTo>
                      <a:pt x="433" y="6"/>
                      <a:pt x="433" y="6"/>
                      <a:pt x="433" y="6"/>
                    </a:cubicBezTo>
                    <a:cubicBezTo>
                      <a:pt x="434" y="6"/>
                      <a:pt x="434" y="5"/>
                      <a:pt x="435" y="5"/>
                    </a:cubicBezTo>
                    <a:cubicBezTo>
                      <a:pt x="424" y="3"/>
                      <a:pt x="413" y="1"/>
                      <a:pt x="4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0" name="Freeform 21"/>
              <p:cNvSpPr>
                <a:spLocks/>
              </p:cNvSpPr>
              <p:nvPr/>
            </p:nvSpPr>
            <p:spPr bwMode="auto">
              <a:xfrm>
                <a:off x="1226" y="1383"/>
                <a:ext cx="45" cy="41"/>
              </a:xfrm>
              <a:custGeom>
                <a:avLst/>
                <a:gdLst>
                  <a:gd name="T0" fmla="*/ 11 w 29"/>
                  <a:gd name="T1" fmla="*/ 0 h 26"/>
                  <a:gd name="T2" fmla="*/ 2 w 29"/>
                  <a:gd name="T3" fmla="*/ 6 h 26"/>
                  <a:gd name="T4" fmla="*/ 2 w 29"/>
                  <a:gd name="T5" fmla="*/ 6 h 26"/>
                  <a:gd name="T6" fmla="*/ 1 w 29"/>
                  <a:gd name="T7" fmla="*/ 9 h 26"/>
                  <a:gd name="T8" fmla="*/ 6 w 29"/>
                  <a:gd name="T9" fmla="*/ 22 h 26"/>
                  <a:gd name="T10" fmla="*/ 7 w 29"/>
                  <a:gd name="T11" fmla="*/ 23 h 26"/>
                  <a:gd name="T12" fmla="*/ 7 w 29"/>
                  <a:gd name="T13" fmla="*/ 23 h 26"/>
                  <a:gd name="T14" fmla="*/ 7 w 29"/>
                  <a:gd name="T15" fmla="*/ 23 h 26"/>
                  <a:gd name="T16" fmla="*/ 9 w 29"/>
                  <a:gd name="T17" fmla="*/ 24 h 26"/>
                  <a:gd name="T18" fmla="*/ 11 w 29"/>
                  <a:gd name="T19" fmla="*/ 25 h 26"/>
                  <a:gd name="T20" fmla="*/ 16 w 29"/>
                  <a:gd name="T21" fmla="*/ 26 h 26"/>
                  <a:gd name="T22" fmla="*/ 25 w 29"/>
                  <a:gd name="T23" fmla="*/ 11 h 26"/>
                  <a:gd name="T24" fmla="*/ 18 w 29"/>
                  <a:gd name="T25" fmla="*/ 2 h 26"/>
                  <a:gd name="T26" fmla="*/ 14 w 29"/>
                  <a:gd name="T27" fmla="*/ 1 h 26"/>
                  <a:gd name="T28" fmla="*/ 11 w 29"/>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6">
                    <a:moveTo>
                      <a:pt x="11" y="0"/>
                    </a:moveTo>
                    <a:cubicBezTo>
                      <a:pt x="7" y="0"/>
                      <a:pt x="4" y="2"/>
                      <a:pt x="2" y="6"/>
                    </a:cubicBezTo>
                    <a:cubicBezTo>
                      <a:pt x="2" y="6"/>
                      <a:pt x="2" y="6"/>
                      <a:pt x="2" y="6"/>
                    </a:cubicBezTo>
                    <a:cubicBezTo>
                      <a:pt x="1" y="7"/>
                      <a:pt x="1" y="8"/>
                      <a:pt x="1" y="9"/>
                    </a:cubicBezTo>
                    <a:cubicBezTo>
                      <a:pt x="0" y="13"/>
                      <a:pt x="2" y="18"/>
                      <a:pt x="6" y="22"/>
                    </a:cubicBezTo>
                    <a:cubicBezTo>
                      <a:pt x="6" y="22"/>
                      <a:pt x="6" y="23"/>
                      <a:pt x="7" y="23"/>
                    </a:cubicBezTo>
                    <a:cubicBezTo>
                      <a:pt x="7" y="23"/>
                      <a:pt x="7" y="23"/>
                      <a:pt x="7" y="23"/>
                    </a:cubicBezTo>
                    <a:cubicBezTo>
                      <a:pt x="7" y="23"/>
                      <a:pt x="7" y="23"/>
                      <a:pt x="7" y="23"/>
                    </a:cubicBezTo>
                    <a:cubicBezTo>
                      <a:pt x="8" y="24"/>
                      <a:pt x="8" y="24"/>
                      <a:pt x="9" y="24"/>
                    </a:cubicBezTo>
                    <a:cubicBezTo>
                      <a:pt x="10" y="25"/>
                      <a:pt x="11" y="25"/>
                      <a:pt x="11" y="25"/>
                    </a:cubicBezTo>
                    <a:cubicBezTo>
                      <a:pt x="13" y="26"/>
                      <a:pt x="14" y="26"/>
                      <a:pt x="16" y="26"/>
                    </a:cubicBezTo>
                    <a:cubicBezTo>
                      <a:pt x="24" y="26"/>
                      <a:pt x="29" y="18"/>
                      <a:pt x="25" y="11"/>
                    </a:cubicBezTo>
                    <a:cubicBezTo>
                      <a:pt x="24" y="7"/>
                      <a:pt x="21" y="4"/>
                      <a:pt x="18" y="2"/>
                    </a:cubicBezTo>
                    <a:cubicBezTo>
                      <a:pt x="17" y="1"/>
                      <a:pt x="16" y="1"/>
                      <a:pt x="14" y="1"/>
                    </a:cubicBezTo>
                    <a:cubicBezTo>
                      <a:pt x="13"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1" name="Freeform 22"/>
              <p:cNvSpPr>
                <a:spLocks/>
              </p:cNvSpPr>
              <p:nvPr/>
            </p:nvSpPr>
            <p:spPr bwMode="auto">
              <a:xfrm>
                <a:off x="740" y="1907"/>
                <a:ext cx="50" cy="46"/>
              </a:xfrm>
              <a:custGeom>
                <a:avLst/>
                <a:gdLst>
                  <a:gd name="T0" fmla="*/ 17 w 32"/>
                  <a:gd name="T1" fmla="*/ 0 h 30"/>
                  <a:gd name="T2" fmla="*/ 7 w 32"/>
                  <a:gd name="T3" fmla="*/ 4 h 30"/>
                  <a:gd name="T4" fmla="*/ 5 w 32"/>
                  <a:gd name="T5" fmla="*/ 7 h 30"/>
                  <a:gd name="T6" fmla="*/ 4 w 32"/>
                  <a:gd name="T7" fmla="*/ 8 h 30"/>
                  <a:gd name="T8" fmla="*/ 10 w 32"/>
                  <a:gd name="T9" fmla="*/ 29 h 30"/>
                  <a:gd name="T10" fmla="*/ 10 w 32"/>
                  <a:gd name="T11" fmla="*/ 29 h 30"/>
                  <a:gd name="T12" fmla="*/ 17 w 32"/>
                  <a:gd name="T13" fmla="*/ 30 h 30"/>
                  <a:gd name="T14" fmla="*/ 31 w 32"/>
                  <a:gd name="T15" fmla="*/ 20 h 30"/>
                  <a:gd name="T16" fmla="*/ 31 w 32"/>
                  <a:gd name="T17" fmla="*/ 17 h 30"/>
                  <a:gd name="T18" fmla="*/ 31 w 32"/>
                  <a:gd name="T19" fmla="*/ 10 h 30"/>
                  <a:gd name="T20" fmla="*/ 22 w 32"/>
                  <a:gd name="T21" fmla="*/ 1 h 30"/>
                  <a:gd name="T22" fmla="*/ 19 w 32"/>
                  <a:gd name="T23" fmla="*/ 0 h 30"/>
                  <a:gd name="T24" fmla="*/ 17 w 32"/>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0">
                    <a:moveTo>
                      <a:pt x="17" y="0"/>
                    </a:moveTo>
                    <a:cubicBezTo>
                      <a:pt x="13" y="0"/>
                      <a:pt x="10" y="1"/>
                      <a:pt x="7" y="4"/>
                    </a:cubicBezTo>
                    <a:cubicBezTo>
                      <a:pt x="6" y="5"/>
                      <a:pt x="5" y="6"/>
                      <a:pt x="5" y="7"/>
                    </a:cubicBezTo>
                    <a:cubicBezTo>
                      <a:pt x="4" y="7"/>
                      <a:pt x="4" y="8"/>
                      <a:pt x="4" y="8"/>
                    </a:cubicBezTo>
                    <a:cubicBezTo>
                      <a:pt x="0" y="15"/>
                      <a:pt x="2" y="25"/>
                      <a:pt x="10" y="29"/>
                    </a:cubicBezTo>
                    <a:cubicBezTo>
                      <a:pt x="10" y="29"/>
                      <a:pt x="10" y="29"/>
                      <a:pt x="10" y="29"/>
                    </a:cubicBezTo>
                    <a:cubicBezTo>
                      <a:pt x="13" y="30"/>
                      <a:pt x="15" y="30"/>
                      <a:pt x="17" y="30"/>
                    </a:cubicBezTo>
                    <a:cubicBezTo>
                      <a:pt x="23" y="30"/>
                      <a:pt x="29" y="26"/>
                      <a:pt x="31" y="20"/>
                    </a:cubicBezTo>
                    <a:cubicBezTo>
                      <a:pt x="31" y="19"/>
                      <a:pt x="31" y="18"/>
                      <a:pt x="31" y="17"/>
                    </a:cubicBezTo>
                    <a:cubicBezTo>
                      <a:pt x="32" y="15"/>
                      <a:pt x="31" y="12"/>
                      <a:pt x="31" y="10"/>
                    </a:cubicBezTo>
                    <a:cubicBezTo>
                      <a:pt x="29" y="6"/>
                      <a:pt x="26" y="3"/>
                      <a:pt x="22" y="1"/>
                    </a:cubicBezTo>
                    <a:cubicBezTo>
                      <a:pt x="21" y="1"/>
                      <a:pt x="20" y="1"/>
                      <a:pt x="19" y="0"/>
                    </a:cubicBezTo>
                    <a:cubicBezTo>
                      <a:pt x="18"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2" name="Freeform 23"/>
              <p:cNvSpPr>
                <a:spLocks/>
              </p:cNvSpPr>
              <p:nvPr/>
            </p:nvSpPr>
            <p:spPr bwMode="auto">
              <a:xfrm>
                <a:off x="882" y="1051"/>
                <a:ext cx="42" cy="25"/>
              </a:xfrm>
              <a:custGeom>
                <a:avLst/>
                <a:gdLst>
                  <a:gd name="T0" fmla="*/ 12 w 27"/>
                  <a:gd name="T1" fmla="*/ 0 h 16"/>
                  <a:gd name="T2" fmla="*/ 2 w 27"/>
                  <a:gd name="T3" fmla="*/ 5 h 16"/>
                  <a:gd name="T4" fmla="*/ 2 w 27"/>
                  <a:gd name="T5" fmla="*/ 5 h 16"/>
                  <a:gd name="T6" fmla="*/ 1 w 27"/>
                  <a:gd name="T7" fmla="*/ 8 h 16"/>
                  <a:gd name="T8" fmla="*/ 3 w 27"/>
                  <a:gd name="T9" fmla="*/ 16 h 16"/>
                  <a:gd name="T10" fmla="*/ 18 w 27"/>
                  <a:gd name="T11" fmla="*/ 12 h 16"/>
                  <a:gd name="T12" fmla="*/ 26 w 27"/>
                  <a:gd name="T13" fmla="*/ 13 h 16"/>
                  <a:gd name="T14" fmla="*/ 27 w 27"/>
                  <a:gd name="T15" fmla="*/ 13 h 16"/>
                  <a:gd name="T16" fmla="*/ 27 w 27"/>
                  <a:gd name="T17" fmla="*/ 11 h 16"/>
                  <a:gd name="T18" fmla="*/ 24 w 27"/>
                  <a:gd name="T19" fmla="*/ 5 h 16"/>
                  <a:gd name="T20" fmla="*/ 21 w 27"/>
                  <a:gd name="T21" fmla="*/ 2 h 16"/>
                  <a:gd name="T22" fmla="*/ 12 w 27"/>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16">
                    <a:moveTo>
                      <a:pt x="12" y="0"/>
                    </a:moveTo>
                    <a:cubicBezTo>
                      <a:pt x="9" y="0"/>
                      <a:pt x="5" y="2"/>
                      <a:pt x="2" y="5"/>
                    </a:cubicBezTo>
                    <a:cubicBezTo>
                      <a:pt x="2" y="5"/>
                      <a:pt x="2" y="5"/>
                      <a:pt x="2" y="5"/>
                    </a:cubicBezTo>
                    <a:cubicBezTo>
                      <a:pt x="1" y="6"/>
                      <a:pt x="1" y="7"/>
                      <a:pt x="1" y="8"/>
                    </a:cubicBezTo>
                    <a:cubicBezTo>
                      <a:pt x="0" y="10"/>
                      <a:pt x="1" y="13"/>
                      <a:pt x="3" y="16"/>
                    </a:cubicBezTo>
                    <a:cubicBezTo>
                      <a:pt x="7" y="13"/>
                      <a:pt x="12" y="12"/>
                      <a:pt x="18" y="12"/>
                    </a:cubicBezTo>
                    <a:cubicBezTo>
                      <a:pt x="21" y="12"/>
                      <a:pt x="23" y="12"/>
                      <a:pt x="26" y="13"/>
                    </a:cubicBezTo>
                    <a:cubicBezTo>
                      <a:pt x="26" y="13"/>
                      <a:pt x="27" y="13"/>
                      <a:pt x="27" y="13"/>
                    </a:cubicBezTo>
                    <a:cubicBezTo>
                      <a:pt x="27" y="12"/>
                      <a:pt x="27" y="11"/>
                      <a:pt x="27" y="11"/>
                    </a:cubicBezTo>
                    <a:cubicBezTo>
                      <a:pt x="27" y="8"/>
                      <a:pt x="25" y="6"/>
                      <a:pt x="24" y="5"/>
                    </a:cubicBezTo>
                    <a:cubicBezTo>
                      <a:pt x="23" y="4"/>
                      <a:pt x="22" y="3"/>
                      <a:pt x="21" y="2"/>
                    </a:cubicBezTo>
                    <a:cubicBezTo>
                      <a:pt x="19" y="1"/>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3" name="Freeform 24"/>
              <p:cNvSpPr>
                <a:spLocks/>
              </p:cNvSpPr>
              <p:nvPr/>
            </p:nvSpPr>
            <p:spPr bwMode="auto">
              <a:xfrm>
                <a:off x="667" y="756"/>
                <a:ext cx="45" cy="25"/>
              </a:xfrm>
              <a:custGeom>
                <a:avLst/>
                <a:gdLst>
                  <a:gd name="T0" fmla="*/ 15 w 29"/>
                  <a:gd name="T1" fmla="*/ 0 h 16"/>
                  <a:gd name="T2" fmla="*/ 4 w 29"/>
                  <a:gd name="T3" fmla="*/ 3 h 16"/>
                  <a:gd name="T4" fmla="*/ 3 w 29"/>
                  <a:gd name="T5" fmla="*/ 4 h 16"/>
                  <a:gd name="T6" fmla="*/ 2 w 29"/>
                  <a:gd name="T7" fmla="*/ 5 h 16"/>
                  <a:gd name="T8" fmla="*/ 2 w 29"/>
                  <a:gd name="T9" fmla="*/ 5 h 16"/>
                  <a:gd name="T10" fmla="*/ 2 w 29"/>
                  <a:gd name="T11" fmla="*/ 5 h 16"/>
                  <a:gd name="T12" fmla="*/ 2 w 29"/>
                  <a:gd name="T13" fmla="*/ 5 h 16"/>
                  <a:gd name="T14" fmla="*/ 2 w 29"/>
                  <a:gd name="T15" fmla="*/ 5 h 16"/>
                  <a:gd name="T16" fmla="*/ 7 w 29"/>
                  <a:gd name="T17" fmla="*/ 15 h 16"/>
                  <a:gd name="T18" fmla="*/ 7 w 29"/>
                  <a:gd name="T19" fmla="*/ 15 h 16"/>
                  <a:gd name="T20" fmla="*/ 14 w 29"/>
                  <a:gd name="T21" fmla="*/ 16 h 16"/>
                  <a:gd name="T22" fmla="*/ 22 w 29"/>
                  <a:gd name="T23" fmla="*/ 14 h 16"/>
                  <a:gd name="T24" fmla="*/ 23 w 29"/>
                  <a:gd name="T25" fmla="*/ 13 h 16"/>
                  <a:gd name="T26" fmla="*/ 25 w 29"/>
                  <a:gd name="T27" fmla="*/ 12 h 16"/>
                  <a:gd name="T28" fmla="*/ 21 w 29"/>
                  <a:gd name="T29" fmla="*/ 1 h 16"/>
                  <a:gd name="T30" fmla="*/ 21 w 29"/>
                  <a:gd name="T31" fmla="*/ 1 h 16"/>
                  <a:gd name="T32" fmla="*/ 21 w 29"/>
                  <a:gd name="T33" fmla="*/ 1 h 16"/>
                  <a:gd name="T34" fmla="*/ 21 w 29"/>
                  <a:gd name="T35" fmla="*/ 1 h 16"/>
                  <a:gd name="T36" fmla="*/ 21 w 29"/>
                  <a:gd name="T37" fmla="*/ 1 h 16"/>
                  <a:gd name="T38" fmla="*/ 21 w 29"/>
                  <a:gd name="T39" fmla="*/ 1 h 16"/>
                  <a:gd name="T40" fmla="*/ 21 w 29"/>
                  <a:gd name="T41" fmla="*/ 1 h 16"/>
                  <a:gd name="T42" fmla="*/ 21 w 29"/>
                  <a:gd name="T43" fmla="*/ 1 h 16"/>
                  <a:gd name="T44" fmla="*/ 21 w 29"/>
                  <a:gd name="T45" fmla="*/ 1 h 16"/>
                  <a:gd name="T46" fmla="*/ 21 w 29"/>
                  <a:gd name="T47" fmla="*/ 1 h 16"/>
                  <a:gd name="T48" fmla="*/ 15 w 29"/>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6">
                    <a:moveTo>
                      <a:pt x="15" y="0"/>
                    </a:moveTo>
                    <a:cubicBezTo>
                      <a:pt x="11" y="0"/>
                      <a:pt x="7" y="1"/>
                      <a:pt x="4" y="3"/>
                    </a:cubicBezTo>
                    <a:cubicBezTo>
                      <a:pt x="4" y="3"/>
                      <a:pt x="3" y="4"/>
                      <a:pt x="3" y="4"/>
                    </a:cubicBezTo>
                    <a:cubicBezTo>
                      <a:pt x="3" y="4"/>
                      <a:pt x="3" y="4"/>
                      <a:pt x="2" y="5"/>
                    </a:cubicBezTo>
                    <a:cubicBezTo>
                      <a:pt x="2" y="5"/>
                      <a:pt x="2" y="5"/>
                      <a:pt x="2" y="5"/>
                    </a:cubicBezTo>
                    <a:cubicBezTo>
                      <a:pt x="2" y="5"/>
                      <a:pt x="2" y="5"/>
                      <a:pt x="2" y="5"/>
                    </a:cubicBezTo>
                    <a:cubicBezTo>
                      <a:pt x="2" y="5"/>
                      <a:pt x="2" y="5"/>
                      <a:pt x="2" y="5"/>
                    </a:cubicBezTo>
                    <a:cubicBezTo>
                      <a:pt x="2" y="5"/>
                      <a:pt x="2" y="5"/>
                      <a:pt x="2" y="5"/>
                    </a:cubicBezTo>
                    <a:cubicBezTo>
                      <a:pt x="0" y="8"/>
                      <a:pt x="1" y="12"/>
                      <a:pt x="7" y="15"/>
                    </a:cubicBezTo>
                    <a:cubicBezTo>
                      <a:pt x="7" y="15"/>
                      <a:pt x="7" y="15"/>
                      <a:pt x="7" y="15"/>
                    </a:cubicBezTo>
                    <a:cubicBezTo>
                      <a:pt x="9" y="15"/>
                      <a:pt x="12" y="16"/>
                      <a:pt x="14" y="16"/>
                    </a:cubicBezTo>
                    <a:cubicBezTo>
                      <a:pt x="17" y="16"/>
                      <a:pt x="20" y="15"/>
                      <a:pt x="22" y="14"/>
                    </a:cubicBezTo>
                    <a:cubicBezTo>
                      <a:pt x="22" y="14"/>
                      <a:pt x="23" y="14"/>
                      <a:pt x="23" y="13"/>
                    </a:cubicBezTo>
                    <a:cubicBezTo>
                      <a:pt x="24" y="13"/>
                      <a:pt x="24" y="12"/>
                      <a:pt x="25" y="12"/>
                    </a:cubicBezTo>
                    <a:cubicBezTo>
                      <a:pt x="29" y="8"/>
                      <a:pt x="27" y="3"/>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19" y="0"/>
                      <a:pt x="17"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4" name="Freeform 25"/>
              <p:cNvSpPr>
                <a:spLocks/>
              </p:cNvSpPr>
              <p:nvPr/>
            </p:nvSpPr>
            <p:spPr bwMode="auto">
              <a:xfrm>
                <a:off x="556" y="1264"/>
                <a:ext cx="48" cy="40"/>
              </a:xfrm>
              <a:custGeom>
                <a:avLst/>
                <a:gdLst>
                  <a:gd name="T0" fmla="*/ 16 w 31"/>
                  <a:gd name="T1" fmla="*/ 0 h 26"/>
                  <a:gd name="T2" fmla="*/ 5 w 31"/>
                  <a:gd name="T3" fmla="*/ 5 h 26"/>
                  <a:gd name="T4" fmla="*/ 3 w 31"/>
                  <a:gd name="T5" fmla="*/ 7 h 26"/>
                  <a:gd name="T6" fmla="*/ 3 w 31"/>
                  <a:gd name="T7" fmla="*/ 7 h 26"/>
                  <a:gd name="T8" fmla="*/ 9 w 31"/>
                  <a:gd name="T9" fmla="*/ 24 h 26"/>
                  <a:gd name="T10" fmla="*/ 16 w 31"/>
                  <a:gd name="T11" fmla="*/ 26 h 26"/>
                  <a:gd name="T12" fmla="*/ 29 w 31"/>
                  <a:gd name="T13" fmla="*/ 19 h 26"/>
                  <a:gd name="T14" fmla="*/ 29 w 31"/>
                  <a:gd name="T15" fmla="*/ 19 h 26"/>
                  <a:gd name="T16" fmla="*/ 29 w 31"/>
                  <a:gd name="T17" fmla="*/ 19 h 26"/>
                  <a:gd name="T18" fmla="*/ 29 w 31"/>
                  <a:gd name="T19" fmla="*/ 19 h 26"/>
                  <a:gd name="T20" fmla="*/ 30 w 31"/>
                  <a:gd name="T21" fmla="*/ 16 h 26"/>
                  <a:gd name="T22" fmla="*/ 30 w 31"/>
                  <a:gd name="T23" fmla="*/ 16 h 26"/>
                  <a:gd name="T24" fmla="*/ 30 w 31"/>
                  <a:gd name="T25" fmla="*/ 16 h 26"/>
                  <a:gd name="T26" fmla="*/ 30 w 31"/>
                  <a:gd name="T27" fmla="*/ 11 h 26"/>
                  <a:gd name="T28" fmla="*/ 27 w 31"/>
                  <a:gd name="T29" fmla="*/ 4 h 26"/>
                  <a:gd name="T30" fmla="*/ 24 w 31"/>
                  <a:gd name="T31" fmla="*/ 2 h 26"/>
                  <a:gd name="T32" fmla="*/ 16 w 31"/>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6">
                    <a:moveTo>
                      <a:pt x="16" y="0"/>
                    </a:moveTo>
                    <a:cubicBezTo>
                      <a:pt x="12" y="0"/>
                      <a:pt x="8" y="2"/>
                      <a:pt x="5" y="5"/>
                    </a:cubicBezTo>
                    <a:cubicBezTo>
                      <a:pt x="4" y="5"/>
                      <a:pt x="3" y="6"/>
                      <a:pt x="3" y="7"/>
                    </a:cubicBezTo>
                    <a:cubicBezTo>
                      <a:pt x="3" y="7"/>
                      <a:pt x="3" y="7"/>
                      <a:pt x="3" y="7"/>
                    </a:cubicBezTo>
                    <a:cubicBezTo>
                      <a:pt x="0" y="13"/>
                      <a:pt x="1" y="20"/>
                      <a:pt x="9" y="24"/>
                    </a:cubicBezTo>
                    <a:cubicBezTo>
                      <a:pt x="11" y="25"/>
                      <a:pt x="13" y="26"/>
                      <a:pt x="16" y="26"/>
                    </a:cubicBezTo>
                    <a:cubicBezTo>
                      <a:pt x="21" y="26"/>
                      <a:pt x="26" y="24"/>
                      <a:pt x="29" y="19"/>
                    </a:cubicBezTo>
                    <a:cubicBezTo>
                      <a:pt x="29" y="19"/>
                      <a:pt x="29" y="19"/>
                      <a:pt x="29" y="19"/>
                    </a:cubicBezTo>
                    <a:cubicBezTo>
                      <a:pt x="29" y="19"/>
                      <a:pt x="29" y="19"/>
                      <a:pt x="29" y="19"/>
                    </a:cubicBezTo>
                    <a:cubicBezTo>
                      <a:pt x="29" y="19"/>
                      <a:pt x="29" y="19"/>
                      <a:pt x="29" y="19"/>
                    </a:cubicBezTo>
                    <a:cubicBezTo>
                      <a:pt x="29" y="18"/>
                      <a:pt x="30" y="17"/>
                      <a:pt x="30" y="16"/>
                    </a:cubicBezTo>
                    <a:cubicBezTo>
                      <a:pt x="30" y="16"/>
                      <a:pt x="30" y="16"/>
                      <a:pt x="30" y="16"/>
                    </a:cubicBezTo>
                    <a:cubicBezTo>
                      <a:pt x="30" y="16"/>
                      <a:pt x="30" y="16"/>
                      <a:pt x="30" y="16"/>
                    </a:cubicBezTo>
                    <a:cubicBezTo>
                      <a:pt x="31" y="14"/>
                      <a:pt x="31" y="12"/>
                      <a:pt x="30" y="11"/>
                    </a:cubicBezTo>
                    <a:cubicBezTo>
                      <a:pt x="30" y="8"/>
                      <a:pt x="29" y="6"/>
                      <a:pt x="27" y="4"/>
                    </a:cubicBezTo>
                    <a:cubicBezTo>
                      <a:pt x="26" y="3"/>
                      <a:pt x="25" y="3"/>
                      <a:pt x="24" y="2"/>
                    </a:cubicBezTo>
                    <a:cubicBezTo>
                      <a:pt x="21" y="1"/>
                      <a:pt x="1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5" name="Freeform 26"/>
              <p:cNvSpPr>
                <a:spLocks/>
              </p:cNvSpPr>
              <p:nvPr/>
            </p:nvSpPr>
            <p:spPr bwMode="auto">
              <a:xfrm>
                <a:off x="1240" y="1758"/>
                <a:ext cx="47" cy="46"/>
              </a:xfrm>
              <a:custGeom>
                <a:avLst/>
                <a:gdLst>
                  <a:gd name="T0" fmla="*/ 13 w 30"/>
                  <a:gd name="T1" fmla="*/ 0 h 30"/>
                  <a:gd name="T2" fmla="*/ 3 w 30"/>
                  <a:gd name="T3" fmla="*/ 6 h 30"/>
                  <a:gd name="T4" fmla="*/ 2 w 30"/>
                  <a:gd name="T5" fmla="*/ 7 h 30"/>
                  <a:gd name="T6" fmla="*/ 1 w 30"/>
                  <a:gd name="T7" fmla="*/ 11 h 30"/>
                  <a:gd name="T8" fmla="*/ 8 w 30"/>
                  <a:gd name="T9" fmla="*/ 28 h 30"/>
                  <a:gd name="T10" fmla="*/ 9 w 30"/>
                  <a:gd name="T11" fmla="*/ 28 h 30"/>
                  <a:gd name="T12" fmla="*/ 16 w 30"/>
                  <a:gd name="T13" fmla="*/ 30 h 30"/>
                  <a:gd name="T14" fmla="*/ 27 w 30"/>
                  <a:gd name="T15" fmla="*/ 12 h 30"/>
                  <a:gd name="T16" fmla="*/ 13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3" y="0"/>
                    </a:moveTo>
                    <a:cubicBezTo>
                      <a:pt x="9" y="0"/>
                      <a:pt x="5" y="2"/>
                      <a:pt x="3" y="6"/>
                    </a:cubicBezTo>
                    <a:cubicBezTo>
                      <a:pt x="3" y="7"/>
                      <a:pt x="2" y="7"/>
                      <a:pt x="2" y="7"/>
                    </a:cubicBezTo>
                    <a:cubicBezTo>
                      <a:pt x="2" y="9"/>
                      <a:pt x="1" y="10"/>
                      <a:pt x="1" y="11"/>
                    </a:cubicBezTo>
                    <a:cubicBezTo>
                      <a:pt x="0" y="17"/>
                      <a:pt x="2" y="23"/>
                      <a:pt x="8" y="28"/>
                    </a:cubicBezTo>
                    <a:cubicBezTo>
                      <a:pt x="9" y="28"/>
                      <a:pt x="9" y="28"/>
                      <a:pt x="9" y="28"/>
                    </a:cubicBezTo>
                    <a:cubicBezTo>
                      <a:pt x="11" y="29"/>
                      <a:pt x="14" y="30"/>
                      <a:pt x="16" y="30"/>
                    </a:cubicBezTo>
                    <a:cubicBezTo>
                      <a:pt x="24" y="30"/>
                      <a:pt x="30" y="21"/>
                      <a:pt x="27" y="12"/>
                    </a:cubicBezTo>
                    <a:cubicBezTo>
                      <a:pt x="25" y="4"/>
                      <a:pt x="19"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6" name="Freeform 27"/>
              <p:cNvSpPr>
                <a:spLocks/>
              </p:cNvSpPr>
              <p:nvPr/>
            </p:nvSpPr>
            <p:spPr bwMode="auto">
              <a:xfrm>
                <a:off x="-72" y="2351"/>
                <a:ext cx="45" cy="46"/>
              </a:xfrm>
              <a:custGeom>
                <a:avLst/>
                <a:gdLst>
                  <a:gd name="T0" fmla="*/ 14 w 29"/>
                  <a:gd name="T1" fmla="*/ 0 h 30"/>
                  <a:gd name="T2" fmla="*/ 3 w 29"/>
                  <a:gd name="T3" fmla="*/ 8 h 30"/>
                  <a:gd name="T4" fmla="*/ 2 w 29"/>
                  <a:gd name="T5" fmla="*/ 10 h 30"/>
                  <a:gd name="T6" fmla="*/ 2 w 29"/>
                  <a:gd name="T7" fmla="*/ 10 h 30"/>
                  <a:gd name="T8" fmla="*/ 9 w 29"/>
                  <a:gd name="T9" fmla="*/ 29 h 30"/>
                  <a:gd name="T10" fmla="*/ 9 w 29"/>
                  <a:gd name="T11" fmla="*/ 29 h 30"/>
                  <a:gd name="T12" fmla="*/ 9 w 29"/>
                  <a:gd name="T13" fmla="*/ 29 h 30"/>
                  <a:gd name="T14" fmla="*/ 9 w 29"/>
                  <a:gd name="T15" fmla="*/ 29 h 30"/>
                  <a:gd name="T16" fmla="*/ 9 w 29"/>
                  <a:gd name="T17" fmla="*/ 29 h 30"/>
                  <a:gd name="T18" fmla="*/ 9 w 29"/>
                  <a:gd name="T19" fmla="*/ 29 h 30"/>
                  <a:gd name="T20" fmla="*/ 9 w 29"/>
                  <a:gd name="T21" fmla="*/ 29 h 30"/>
                  <a:gd name="T22" fmla="*/ 13 w 29"/>
                  <a:gd name="T23" fmla="*/ 30 h 30"/>
                  <a:gd name="T24" fmla="*/ 17 w 29"/>
                  <a:gd name="T25" fmla="*/ 29 h 30"/>
                  <a:gd name="T26" fmla="*/ 20 w 29"/>
                  <a:gd name="T27" fmla="*/ 2 h 30"/>
                  <a:gd name="T28" fmla="*/ 18 w 29"/>
                  <a:gd name="T29" fmla="*/ 1 h 30"/>
                  <a:gd name="T30" fmla="*/ 18 w 29"/>
                  <a:gd name="T31" fmla="*/ 1 h 30"/>
                  <a:gd name="T32" fmla="*/ 18 w 29"/>
                  <a:gd name="T33" fmla="*/ 1 h 30"/>
                  <a:gd name="T34" fmla="*/ 18 w 29"/>
                  <a:gd name="T35" fmla="*/ 1 h 30"/>
                  <a:gd name="T36" fmla="*/ 18 w 29"/>
                  <a:gd name="T37" fmla="*/ 1 h 30"/>
                  <a:gd name="T38" fmla="*/ 18 w 29"/>
                  <a:gd name="T39" fmla="*/ 1 h 30"/>
                  <a:gd name="T40" fmla="*/ 18 w 29"/>
                  <a:gd name="T41" fmla="*/ 1 h 30"/>
                  <a:gd name="T42" fmla="*/ 18 w 29"/>
                  <a:gd name="T43" fmla="*/ 1 h 30"/>
                  <a:gd name="T44" fmla="*/ 14 w 29"/>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30">
                    <a:moveTo>
                      <a:pt x="14" y="0"/>
                    </a:moveTo>
                    <a:cubicBezTo>
                      <a:pt x="9" y="0"/>
                      <a:pt x="5" y="4"/>
                      <a:pt x="3" y="8"/>
                    </a:cubicBezTo>
                    <a:cubicBezTo>
                      <a:pt x="2" y="9"/>
                      <a:pt x="2" y="9"/>
                      <a:pt x="2" y="10"/>
                    </a:cubicBezTo>
                    <a:cubicBezTo>
                      <a:pt x="2" y="10"/>
                      <a:pt x="2" y="10"/>
                      <a:pt x="2" y="10"/>
                    </a:cubicBezTo>
                    <a:cubicBezTo>
                      <a:pt x="0" y="17"/>
                      <a:pt x="2" y="26"/>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10" y="29"/>
                      <a:pt x="12" y="30"/>
                      <a:pt x="13" y="30"/>
                    </a:cubicBezTo>
                    <a:cubicBezTo>
                      <a:pt x="14" y="30"/>
                      <a:pt x="16" y="29"/>
                      <a:pt x="17" y="29"/>
                    </a:cubicBezTo>
                    <a:cubicBezTo>
                      <a:pt x="27" y="24"/>
                      <a:pt x="29" y="8"/>
                      <a:pt x="20" y="2"/>
                    </a:cubicBezTo>
                    <a:cubicBezTo>
                      <a:pt x="20" y="2"/>
                      <a:pt x="19"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0"/>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7" name="Freeform 28"/>
              <p:cNvSpPr>
                <a:spLocks/>
              </p:cNvSpPr>
              <p:nvPr/>
            </p:nvSpPr>
            <p:spPr bwMode="auto">
              <a:xfrm>
                <a:off x="88" y="734"/>
                <a:ext cx="52" cy="25"/>
              </a:xfrm>
              <a:custGeom>
                <a:avLst/>
                <a:gdLst>
                  <a:gd name="T0" fmla="*/ 22 w 33"/>
                  <a:gd name="T1" fmla="*/ 0 h 16"/>
                  <a:gd name="T2" fmla="*/ 7 w 33"/>
                  <a:gd name="T3" fmla="*/ 5 h 16"/>
                  <a:gd name="T4" fmla="*/ 6 w 33"/>
                  <a:gd name="T5" fmla="*/ 6 h 16"/>
                  <a:gd name="T6" fmla="*/ 6 w 33"/>
                  <a:gd name="T7" fmla="*/ 6 h 16"/>
                  <a:gd name="T8" fmla="*/ 6 w 33"/>
                  <a:gd name="T9" fmla="*/ 6 h 16"/>
                  <a:gd name="T10" fmla="*/ 7 w 33"/>
                  <a:gd name="T11" fmla="*/ 16 h 16"/>
                  <a:gd name="T12" fmla="*/ 10 w 33"/>
                  <a:gd name="T13" fmla="*/ 16 h 16"/>
                  <a:gd name="T14" fmla="*/ 27 w 33"/>
                  <a:gd name="T15" fmla="*/ 10 h 16"/>
                  <a:gd name="T16" fmla="*/ 26 w 33"/>
                  <a:gd name="T17" fmla="*/ 0 h 16"/>
                  <a:gd name="T18" fmla="*/ 25 w 33"/>
                  <a:gd name="T19" fmla="*/ 0 h 16"/>
                  <a:gd name="T20" fmla="*/ 25 w 33"/>
                  <a:gd name="T21" fmla="*/ 0 h 16"/>
                  <a:gd name="T22" fmla="*/ 22 w 33"/>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16">
                    <a:moveTo>
                      <a:pt x="22" y="0"/>
                    </a:moveTo>
                    <a:cubicBezTo>
                      <a:pt x="16" y="0"/>
                      <a:pt x="9" y="3"/>
                      <a:pt x="7" y="5"/>
                    </a:cubicBezTo>
                    <a:cubicBezTo>
                      <a:pt x="6" y="6"/>
                      <a:pt x="6" y="6"/>
                      <a:pt x="6" y="6"/>
                    </a:cubicBezTo>
                    <a:cubicBezTo>
                      <a:pt x="6" y="6"/>
                      <a:pt x="6" y="6"/>
                      <a:pt x="6" y="6"/>
                    </a:cubicBezTo>
                    <a:cubicBezTo>
                      <a:pt x="6" y="6"/>
                      <a:pt x="6" y="6"/>
                      <a:pt x="6" y="6"/>
                    </a:cubicBezTo>
                    <a:cubicBezTo>
                      <a:pt x="1" y="10"/>
                      <a:pt x="0" y="14"/>
                      <a:pt x="7" y="16"/>
                    </a:cubicBezTo>
                    <a:cubicBezTo>
                      <a:pt x="8" y="16"/>
                      <a:pt x="9" y="16"/>
                      <a:pt x="10" y="16"/>
                    </a:cubicBezTo>
                    <a:cubicBezTo>
                      <a:pt x="16" y="16"/>
                      <a:pt x="22" y="14"/>
                      <a:pt x="27" y="10"/>
                    </a:cubicBezTo>
                    <a:cubicBezTo>
                      <a:pt x="33" y="5"/>
                      <a:pt x="30" y="2"/>
                      <a:pt x="26" y="0"/>
                    </a:cubicBezTo>
                    <a:cubicBezTo>
                      <a:pt x="26" y="0"/>
                      <a:pt x="26" y="0"/>
                      <a:pt x="25" y="0"/>
                    </a:cubicBezTo>
                    <a:cubicBezTo>
                      <a:pt x="25" y="0"/>
                      <a:pt x="25" y="0"/>
                      <a:pt x="25" y="0"/>
                    </a:cubicBezTo>
                    <a:cubicBezTo>
                      <a:pt x="24" y="0"/>
                      <a:pt x="23"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8" name="Freeform 29"/>
              <p:cNvSpPr>
                <a:spLocks/>
              </p:cNvSpPr>
              <p:nvPr/>
            </p:nvSpPr>
            <p:spPr bwMode="auto">
              <a:xfrm>
                <a:off x="526" y="1644"/>
                <a:ext cx="50" cy="45"/>
              </a:xfrm>
              <a:custGeom>
                <a:avLst/>
                <a:gdLst>
                  <a:gd name="T0" fmla="*/ 17 w 32"/>
                  <a:gd name="T1" fmla="*/ 0 h 29"/>
                  <a:gd name="T2" fmla="*/ 7 w 32"/>
                  <a:gd name="T3" fmla="*/ 4 h 29"/>
                  <a:gd name="T4" fmla="*/ 4 w 32"/>
                  <a:gd name="T5" fmla="*/ 7 h 29"/>
                  <a:gd name="T6" fmla="*/ 3 w 32"/>
                  <a:gd name="T7" fmla="*/ 8 h 29"/>
                  <a:gd name="T8" fmla="*/ 10 w 32"/>
                  <a:gd name="T9" fmla="*/ 27 h 29"/>
                  <a:gd name="T10" fmla="*/ 10 w 32"/>
                  <a:gd name="T11" fmla="*/ 28 h 29"/>
                  <a:gd name="T12" fmla="*/ 10 w 32"/>
                  <a:gd name="T13" fmla="*/ 28 h 29"/>
                  <a:gd name="T14" fmla="*/ 11 w 32"/>
                  <a:gd name="T15" fmla="*/ 28 h 29"/>
                  <a:gd name="T16" fmla="*/ 12 w 32"/>
                  <a:gd name="T17" fmla="*/ 28 h 29"/>
                  <a:gd name="T18" fmla="*/ 17 w 32"/>
                  <a:gd name="T19" fmla="*/ 29 h 29"/>
                  <a:gd name="T20" fmla="*/ 31 w 32"/>
                  <a:gd name="T21" fmla="*/ 18 h 29"/>
                  <a:gd name="T22" fmla="*/ 32 w 32"/>
                  <a:gd name="T23" fmla="*/ 15 h 29"/>
                  <a:gd name="T24" fmla="*/ 31 w 32"/>
                  <a:gd name="T25" fmla="*/ 10 h 29"/>
                  <a:gd name="T26" fmla="*/ 25 w 32"/>
                  <a:gd name="T27" fmla="*/ 2 h 29"/>
                  <a:gd name="T28" fmla="*/ 24 w 32"/>
                  <a:gd name="T29" fmla="*/ 1 h 29"/>
                  <a:gd name="T30" fmla="*/ 17 w 32"/>
                  <a:gd name="T3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29">
                    <a:moveTo>
                      <a:pt x="17" y="0"/>
                    </a:moveTo>
                    <a:cubicBezTo>
                      <a:pt x="13" y="0"/>
                      <a:pt x="10" y="1"/>
                      <a:pt x="7" y="4"/>
                    </a:cubicBezTo>
                    <a:cubicBezTo>
                      <a:pt x="6" y="5"/>
                      <a:pt x="5" y="6"/>
                      <a:pt x="4" y="7"/>
                    </a:cubicBezTo>
                    <a:cubicBezTo>
                      <a:pt x="4" y="7"/>
                      <a:pt x="4" y="8"/>
                      <a:pt x="3" y="8"/>
                    </a:cubicBezTo>
                    <a:cubicBezTo>
                      <a:pt x="0" y="15"/>
                      <a:pt x="3" y="24"/>
                      <a:pt x="10" y="27"/>
                    </a:cubicBezTo>
                    <a:cubicBezTo>
                      <a:pt x="10" y="27"/>
                      <a:pt x="10" y="28"/>
                      <a:pt x="10" y="28"/>
                    </a:cubicBezTo>
                    <a:cubicBezTo>
                      <a:pt x="10" y="28"/>
                      <a:pt x="10" y="28"/>
                      <a:pt x="10" y="28"/>
                    </a:cubicBezTo>
                    <a:cubicBezTo>
                      <a:pt x="11" y="28"/>
                      <a:pt x="11" y="28"/>
                      <a:pt x="11" y="28"/>
                    </a:cubicBezTo>
                    <a:cubicBezTo>
                      <a:pt x="11" y="28"/>
                      <a:pt x="12" y="28"/>
                      <a:pt x="12" y="28"/>
                    </a:cubicBezTo>
                    <a:cubicBezTo>
                      <a:pt x="13" y="29"/>
                      <a:pt x="15" y="29"/>
                      <a:pt x="17" y="29"/>
                    </a:cubicBezTo>
                    <a:cubicBezTo>
                      <a:pt x="24" y="29"/>
                      <a:pt x="30" y="24"/>
                      <a:pt x="31" y="18"/>
                    </a:cubicBezTo>
                    <a:cubicBezTo>
                      <a:pt x="32" y="17"/>
                      <a:pt x="32" y="16"/>
                      <a:pt x="32" y="15"/>
                    </a:cubicBezTo>
                    <a:cubicBezTo>
                      <a:pt x="32" y="14"/>
                      <a:pt x="32" y="12"/>
                      <a:pt x="31" y="10"/>
                    </a:cubicBezTo>
                    <a:cubicBezTo>
                      <a:pt x="30" y="6"/>
                      <a:pt x="28" y="4"/>
                      <a:pt x="25" y="2"/>
                    </a:cubicBezTo>
                    <a:cubicBezTo>
                      <a:pt x="25" y="2"/>
                      <a:pt x="24" y="2"/>
                      <a:pt x="24" y="1"/>
                    </a:cubicBezTo>
                    <a:cubicBezTo>
                      <a:pt x="22" y="0"/>
                      <a:pt x="20"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9" name="Freeform 30"/>
              <p:cNvSpPr>
                <a:spLocks/>
              </p:cNvSpPr>
              <p:nvPr/>
            </p:nvSpPr>
            <p:spPr bwMode="auto">
              <a:xfrm>
                <a:off x="-188" y="1029"/>
                <a:ext cx="50" cy="36"/>
              </a:xfrm>
              <a:custGeom>
                <a:avLst/>
                <a:gdLst>
                  <a:gd name="T0" fmla="*/ 21 w 32"/>
                  <a:gd name="T1" fmla="*/ 0 h 23"/>
                  <a:gd name="T2" fmla="*/ 4 w 32"/>
                  <a:gd name="T3" fmla="*/ 9 h 23"/>
                  <a:gd name="T4" fmla="*/ 4 w 32"/>
                  <a:gd name="T5" fmla="*/ 9 h 23"/>
                  <a:gd name="T6" fmla="*/ 4 w 32"/>
                  <a:gd name="T7" fmla="*/ 10 h 23"/>
                  <a:gd name="T8" fmla="*/ 8 w 32"/>
                  <a:gd name="T9" fmla="*/ 22 h 23"/>
                  <a:gd name="T10" fmla="*/ 9 w 32"/>
                  <a:gd name="T11" fmla="*/ 23 h 23"/>
                  <a:gd name="T12" fmla="*/ 11 w 32"/>
                  <a:gd name="T13" fmla="*/ 23 h 23"/>
                  <a:gd name="T14" fmla="*/ 11 w 32"/>
                  <a:gd name="T15" fmla="*/ 23 h 23"/>
                  <a:gd name="T16" fmla="*/ 23 w 32"/>
                  <a:gd name="T17" fmla="*/ 19 h 23"/>
                  <a:gd name="T18" fmla="*/ 26 w 32"/>
                  <a:gd name="T19" fmla="*/ 16 h 23"/>
                  <a:gd name="T20" fmla="*/ 28 w 32"/>
                  <a:gd name="T21" fmla="*/ 13 h 23"/>
                  <a:gd name="T22" fmla="*/ 24 w 32"/>
                  <a:gd name="T23" fmla="*/ 1 h 23"/>
                  <a:gd name="T24" fmla="*/ 24 w 32"/>
                  <a:gd name="T25" fmla="*/ 0 h 23"/>
                  <a:gd name="T26" fmla="*/ 24 w 32"/>
                  <a:gd name="T27" fmla="*/ 0 h 23"/>
                  <a:gd name="T28" fmla="*/ 21 w 32"/>
                  <a:gd name="T2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3">
                    <a:moveTo>
                      <a:pt x="21" y="0"/>
                    </a:moveTo>
                    <a:cubicBezTo>
                      <a:pt x="14" y="0"/>
                      <a:pt x="7" y="5"/>
                      <a:pt x="4" y="9"/>
                    </a:cubicBezTo>
                    <a:cubicBezTo>
                      <a:pt x="4" y="9"/>
                      <a:pt x="4" y="9"/>
                      <a:pt x="4" y="9"/>
                    </a:cubicBezTo>
                    <a:cubicBezTo>
                      <a:pt x="4" y="9"/>
                      <a:pt x="4" y="9"/>
                      <a:pt x="4" y="10"/>
                    </a:cubicBezTo>
                    <a:cubicBezTo>
                      <a:pt x="1" y="14"/>
                      <a:pt x="0" y="21"/>
                      <a:pt x="8" y="22"/>
                    </a:cubicBezTo>
                    <a:cubicBezTo>
                      <a:pt x="8" y="23"/>
                      <a:pt x="9" y="23"/>
                      <a:pt x="9" y="23"/>
                    </a:cubicBezTo>
                    <a:cubicBezTo>
                      <a:pt x="9" y="23"/>
                      <a:pt x="10" y="23"/>
                      <a:pt x="11" y="23"/>
                    </a:cubicBezTo>
                    <a:cubicBezTo>
                      <a:pt x="11" y="23"/>
                      <a:pt x="11" y="23"/>
                      <a:pt x="11" y="23"/>
                    </a:cubicBezTo>
                    <a:cubicBezTo>
                      <a:pt x="17" y="23"/>
                      <a:pt x="21" y="20"/>
                      <a:pt x="23" y="19"/>
                    </a:cubicBezTo>
                    <a:cubicBezTo>
                      <a:pt x="24" y="18"/>
                      <a:pt x="25" y="17"/>
                      <a:pt x="26" y="16"/>
                    </a:cubicBezTo>
                    <a:cubicBezTo>
                      <a:pt x="27" y="15"/>
                      <a:pt x="28" y="14"/>
                      <a:pt x="28" y="13"/>
                    </a:cubicBezTo>
                    <a:cubicBezTo>
                      <a:pt x="32" y="8"/>
                      <a:pt x="30" y="2"/>
                      <a:pt x="24" y="1"/>
                    </a:cubicBezTo>
                    <a:cubicBezTo>
                      <a:pt x="24" y="1"/>
                      <a:pt x="24" y="1"/>
                      <a:pt x="24" y="0"/>
                    </a:cubicBezTo>
                    <a:cubicBezTo>
                      <a:pt x="24" y="0"/>
                      <a:pt x="24" y="0"/>
                      <a:pt x="24" y="0"/>
                    </a:cubicBezTo>
                    <a:cubicBezTo>
                      <a:pt x="23" y="0"/>
                      <a:pt x="22"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0" name="Freeform 31"/>
              <p:cNvSpPr>
                <a:spLocks/>
              </p:cNvSpPr>
              <p:nvPr/>
            </p:nvSpPr>
            <p:spPr bwMode="auto">
              <a:xfrm>
                <a:off x="-128" y="795"/>
                <a:ext cx="45" cy="28"/>
              </a:xfrm>
              <a:custGeom>
                <a:avLst/>
                <a:gdLst>
                  <a:gd name="T0" fmla="*/ 23 w 29"/>
                  <a:gd name="T1" fmla="*/ 0 h 18"/>
                  <a:gd name="T2" fmla="*/ 23 w 29"/>
                  <a:gd name="T3" fmla="*/ 0 h 18"/>
                  <a:gd name="T4" fmla="*/ 6 w 29"/>
                  <a:gd name="T5" fmla="*/ 7 h 18"/>
                  <a:gd name="T6" fmla="*/ 5 w 29"/>
                  <a:gd name="T7" fmla="*/ 8 h 18"/>
                  <a:gd name="T8" fmla="*/ 4 w 29"/>
                  <a:gd name="T9" fmla="*/ 8 h 18"/>
                  <a:gd name="T10" fmla="*/ 4 w 29"/>
                  <a:gd name="T11" fmla="*/ 18 h 18"/>
                  <a:gd name="T12" fmla="*/ 5 w 29"/>
                  <a:gd name="T13" fmla="*/ 18 h 18"/>
                  <a:gd name="T14" fmla="*/ 6 w 29"/>
                  <a:gd name="T15" fmla="*/ 18 h 18"/>
                  <a:gd name="T16" fmla="*/ 7 w 29"/>
                  <a:gd name="T17" fmla="*/ 18 h 18"/>
                  <a:gd name="T18" fmla="*/ 25 w 29"/>
                  <a:gd name="T19" fmla="*/ 11 h 18"/>
                  <a:gd name="T20" fmla="*/ 27 w 29"/>
                  <a:gd name="T21" fmla="*/ 9 h 18"/>
                  <a:gd name="T22" fmla="*/ 29 w 29"/>
                  <a:gd name="T23" fmla="*/ 5 h 18"/>
                  <a:gd name="T24" fmla="*/ 24 w 29"/>
                  <a:gd name="T25" fmla="*/ 1 h 18"/>
                  <a:gd name="T26" fmla="*/ 23 w 2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18">
                    <a:moveTo>
                      <a:pt x="23" y="0"/>
                    </a:moveTo>
                    <a:cubicBezTo>
                      <a:pt x="23" y="0"/>
                      <a:pt x="23" y="0"/>
                      <a:pt x="23" y="0"/>
                    </a:cubicBezTo>
                    <a:cubicBezTo>
                      <a:pt x="18" y="0"/>
                      <a:pt x="11" y="3"/>
                      <a:pt x="6" y="7"/>
                    </a:cubicBezTo>
                    <a:cubicBezTo>
                      <a:pt x="6" y="7"/>
                      <a:pt x="6" y="7"/>
                      <a:pt x="5" y="8"/>
                    </a:cubicBezTo>
                    <a:cubicBezTo>
                      <a:pt x="5" y="8"/>
                      <a:pt x="5" y="8"/>
                      <a:pt x="4" y="8"/>
                    </a:cubicBezTo>
                    <a:cubicBezTo>
                      <a:pt x="0" y="13"/>
                      <a:pt x="0" y="16"/>
                      <a:pt x="4" y="18"/>
                    </a:cubicBezTo>
                    <a:cubicBezTo>
                      <a:pt x="5" y="18"/>
                      <a:pt x="5" y="18"/>
                      <a:pt x="5" y="18"/>
                    </a:cubicBezTo>
                    <a:cubicBezTo>
                      <a:pt x="5" y="18"/>
                      <a:pt x="5" y="18"/>
                      <a:pt x="6" y="18"/>
                    </a:cubicBezTo>
                    <a:cubicBezTo>
                      <a:pt x="6" y="18"/>
                      <a:pt x="7" y="18"/>
                      <a:pt x="7" y="18"/>
                    </a:cubicBezTo>
                    <a:cubicBezTo>
                      <a:pt x="13" y="18"/>
                      <a:pt x="20" y="15"/>
                      <a:pt x="25" y="11"/>
                    </a:cubicBezTo>
                    <a:cubicBezTo>
                      <a:pt x="25" y="10"/>
                      <a:pt x="26" y="10"/>
                      <a:pt x="27" y="9"/>
                    </a:cubicBezTo>
                    <a:cubicBezTo>
                      <a:pt x="28" y="7"/>
                      <a:pt x="29" y="6"/>
                      <a:pt x="29" y="5"/>
                    </a:cubicBezTo>
                    <a:cubicBezTo>
                      <a:pt x="29" y="2"/>
                      <a:pt x="27" y="1"/>
                      <a:pt x="24" y="1"/>
                    </a:cubicBezTo>
                    <a:cubicBezTo>
                      <a:pt x="24" y="0"/>
                      <a:pt x="2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1" name="Freeform 32"/>
              <p:cNvSpPr>
                <a:spLocks/>
              </p:cNvSpPr>
              <p:nvPr/>
            </p:nvSpPr>
            <p:spPr bwMode="auto">
              <a:xfrm>
                <a:off x="-315" y="1739"/>
                <a:ext cx="45" cy="45"/>
              </a:xfrm>
              <a:custGeom>
                <a:avLst/>
                <a:gdLst>
                  <a:gd name="T0" fmla="*/ 17 w 29"/>
                  <a:gd name="T1" fmla="*/ 0 h 29"/>
                  <a:gd name="T2" fmla="*/ 4 w 29"/>
                  <a:gd name="T3" fmla="*/ 7 h 29"/>
                  <a:gd name="T4" fmla="*/ 3 w 29"/>
                  <a:gd name="T5" fmla="*/ 11 h 29"/>
                  <a:gd name="T6" fmla="*/ 3 w 29"/>
                  <a:gd name="T7" fmla="*/ 11 h 29"/>
                  <a:gd name="T8" fmla="*/ 3 w 29"/>
                  <a:gd name="T9" fmla="*/ 11 h 29"/>
                  <a:gd name="T10" fmla="*/ 9 w 29"/>
                  <a:gd name="T11" fmla="*/ 28 h 29"/>
                  <a:gd name="T12" fmla="*/ 10 w 29"/>
                  <a:gd name="T13" fmla="*/ 29 h 29"/>
                  <a:gd name="T14" fmla="*/ 11 w 29"/>
                  <a:gd name="T15" fmla="*/ 29 h 29"/>
                  <a:gd name="T16" fmla="*/ 13 w 29"/>
                  <a:gd name="T17" fmla="*/ 29 h 29"/>
                  <a:gd name="T18" fmla="*/ 27 w 29"/>
                  <a:gd name="T19" fmla="*/ 18 h 29"/>
                  <a:gd name="T20" fmla="*/ 27 w 29"/>
                  <a:gd name="T21" fmla="*/ 6 h 29"/>
                  <a:gd name="T22" fmla="*/ 20 w 29"/>
                  <a:gd name="T23" fmla="*/ 0 h 29"/>
                  <a:gd name="T24" fmla="*/ 19 w 29"/>
                  <a:gd name="T25" fmla="*/ 0 h 29"/>
                  <a:gd name="T26" fmla="*/ 17 w 29"/>
                  <a:gd name="T2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9">
                    <a:moveTo>
                      <a:pt x="17" y="0"/>
                    </a:moveTo>
                    <a:cubicBezTo>
                      <a:pt x="12" y="0"/>
                      <a:pt x="7" y="3"/>
                      <a:pt x="4" y="7"/>
                    </a:cubicBezTo>
                    <a:cubicBezTo>
                      <a:pt x="4" y="8"/>
                      <a:pt x="3" y="9"/>
                      <a:pt x="3" y="11"/>
                    </a:cubicBezTo>
                    <a:cubicBezTo>
                      <a:pt x="3" y="11"/>
                      <a:pt x="3" y="11"/>
                      <a:pt x="3" y="11"/>
                    </a:cubicBezTo>
                    <a:cubicBezTo>
                      <a:pt x="3" y="11"/>
                      <a:pt x="3" y="11"/>
                      <a:pt x="3" y="11"/>
                    </a:cubicBezTo>
                    <a:cubicBezTo>
                      <a:pt x="0" y="20"/>
                      <a:pt x="4" y="26"/>
                      <a:pt x="9" y="28"/>
                    </a:cubicBezTo>
                    <a:cubicBezTo>
                      <a:pt x="9" y="28"/>
                      <a:pt x="10" y="28"/>
                      <a:pt x="10" y="29"/>
                    </a:cubicBezTo>
                    <a:cubicBezTo>
                      <a:pt x="10" y="29"/>
                      <a:pt x="11" y="29"/>
                      <a:pt x="11" y="29"/>
                    </a:cubicBezTo>
                    <a:cubicBezTo>
                      <a:pt x="12" y="29"/>
                      <a:pt x="12" y="29"/>
                      <a:pt x="13" y="29"/>
                    </a:cubicBezTo>
                    <a:cubicBezTo>
                      <a:pt x="18" y="29"/>
                      <a:pt x="24" y="26"/>
                      <a:pt x="27" y="18"/>
                    </a:cubicBezTo>
                    <a:cubicBezTo>
                      <a:pt x="29" y="12"/>
                      <a:pt x="28" y="8"/>
                      <a:pt x="27" y="6"/>
                    </a:cubicBezTo>
                    <a:cubicBezTo>
                      <a:pt x="25" y="3"/>
                      <a:pt x="23" y="1"/>
                      <a:pt x="20" y="0"/>
                    </a:cubicBezTo>
                    <a:cubicBezTo>
                      <a:pt x="20" y="0"/>
                      <a:pt x="20" y="0"/>
                      <a:pt x="19"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2" name="Freeform 33"/>
              <p:cNvSpPr>
                <a:spLocks/>
              </p:cNvSpPr>
              <p:nvPr/>
            </p:nvSpPr>
            <p:spPr bwMode="auto">
              <a:xfrm>
                <a:off x="101" y="1877"/>
                <a:ext cx="48" cy="47"/>
              </a:xfrm>
              <a:custGeom>
                <a:avLst/>
                <a:gdLst>
                  <a:gd name="T0" fmla="*/ 16 w 31"/>
                  <a:gd name="T1" fmla="*/ 0 h 30"/>
                  <a:gd name="T2" fmla="*/ 3 w 31"/>
                  <a:gd name="T3" fmla="*/ 8 h 30"/>
                  <a:gd name="T4" fmla="*/ 3 w 31"/>
                  <a:gd name="T5" fmla="*/ 9 h 30"/>
                  <a:gd name="T6" fmla="*/ 3 w 31"/>
                  <a:gd name="T7" fmla="*/ 10 h 30"/>
                  <a:gd name="T8" fmla="*/ 2 w 31"/>
                  <a:gd name="T9" fmla="*/ 10 h 30"/>
                  <a:gd name="T10" fmla="*/ 10 w 31"/>
                  <a:gd name="T11" fmla="*/ 29 h 30"/>
                  <a:gd name="T12" fmla="*/ 10 w 31"/>
                  <a:gd name="T13" fmla="*/ 29 h 30"/>
                  <a:gd name="T14" fmla="*/ 13 w 31"/>
                  <a:gd name="T15" fmla="*/ 29 h 30"/>
                  <a:gd name="T16" fmla="*/ 15 w 31"/>
                  <a:gd name="T17" fmla="*/ 30 h 30"/>
                  <a:gd name="T18" fmla="*/ 29 w 31"/>
                  <a:gd name="T19" fmla="*/ 20 h 30"/>
                  <a:gd name="T20" fmla="*/ 29 w 31"/>
                  <a:gd name="T21" fmla="*/ 20 h 30"/>
                  <a:gd name="T22" fmla="*/ 29 w 31"/>
                  <a:gd name="T23" fmla="*/ 20 h 30"/>
                  <a:gd name="T24" fmla="*/ 23 w 31"/>
                  <a:gd name="T25" fmla="*/ 2 h 30"/>
                  <a:gd name="T26" fmla="*/ 21 w 31"/>
                  <a:gd name="T27" fmla="*/ 1 h 30"/>
                  <a:gd name="T28" fmla="*/ 21 w 31"/>
                  <a:gd name="T29" fmla="*/ 1 h 30"/>
                  <a:gd name="T30" fmla="*/ 16 w 31"/>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30">
                    <a:moveTo>
                      <a:pt x="16" y="0"/>
                    </a:moveTo>
                    <a:cubicBezTo>
                      <a:pt x="10" y="0"/>
                      <a:pt x="5" y="4"/>
                      <a:pt x="3" y="8"/>
                    </a:cubicBezTo>
                    <a:cubicBezTo>
                      <a:pt x="3" y="9"/>
                      <a:pt x="3" y="9"/>
                      <a:pt x="3" y="9"/>
                    </a:cubicBezTo>
                    <a:cubicBezTo>
                      <a:pt x="3" y="10"/>
                      <a:pt x="3" y="10"/>
                      <a:pt x="3" y="10"/>
                    </a:cubicBezTo>
                    <a:cubicBezTo>
                      <a:pt x="2" y="10"/>
                      <a:pt x="2" y="10"/>
                      <a:pt x="2" y="10"/>
                    </a:cubicBezTo>
                    <a:cubicBezTo>
                      <a:pt x="0" y="18"/>
                      <a:pt x="2" y="25"/>
                      <a:pt x="10" y="29"/>
                    </a:cubicBezTo>
                    <a:cubicBezTo>
                      <a:pt x="10" y="29"/>
                      <a:pt x="10" y="29"/>
                      <a:pt x="10" y="29"/>
                    </a:cubicBezTo>
                    <a:cubicBezTo>
                      <a:pt x="11" y="29"/>
                      <a:pt x="12" y="29"/>
                      <a:pt x="13" y="29"/>
                    </a:cubicBezTo>
                    <a:cubicBezTo>
                      <a:pt x="13" y="30"/>
                      <a:pt x="14" y="30"/>
                      <a:pt x="15" y="30"/>
                    </a:cubicBezTo>
                    <a:cubicBezTo>
                      <a:pt x="20" y="30"/>
                      <a:pt x="25" y="27"/>
                      <a:pt x="29" y="20"/>
                    </a:cubicBezTo>
                    <a:cubicBezTo>
                      <a:pt x="29" y="20"/>
                      <a:pt x="29" y="20"/>
                      <a:pt x="29" y="20"/>
                    </a:cubicBezTo>
                    <a:cubicBezTo>
                      <a:pt x="29" y="20"/>
                      <a:pt x="29" y="20"/>
                      <a:pt x="29" y="20"/>
                    </a:cubicBezTo>
                    <a:cubicBezTo>
                      <a:pt x="31" y="13"/>
                      <a:pt x="29" y="5"/>
                      <a:pt x="23" y="2"/>
                    </a:cubicBezTo>
                    <a:cubicBezTo>
                      <a:pt x="23" y="2"/>
                      <a:pt x="22" y="1"/>
                      <a:pt x="21" y="1"/>
                    </a:cubicBezTo>
                    <a:cubicBezTo>
                      <a:pt x="21" y="1"/>
                      <a:pt x="21" y="1"/>
                      <a:pt x="21" y="1"/>
                    </a:cubicBezTo>
                    <a:cubicBezTo>
                      <a:pt x="20" y="0"/>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3" name="Freeform 34"/>
              <p:cNvSpPr>
                <a:spLocks/>
              </p:cNvSpPr>
              <p:nvPr/>
            </p:nvSpPr>
            <p:spPr bwMode="auto">
              <a:xfrm>
                <a:off x="-171" y="1640"/>
                <a:ext cx="48" cy="43"/>
              </a:xfrm>
              <a:custGeom>
                <a:avLst/>
                <a:gdLst>
                  <a:gd name="T0" fmla="*/ 18 w 31"/>
                  <a:gd name="T1" fmla="*/ 0 h 28"/>
                  <a:gd name="T2" fmla="*/ 5 w 31"/>
                  <a:gd name="T3" fmla="*/ 7 h 28"/>
                  <a:gd name="T4" fmla="*/ 3 w 31"/>
                  <a:gd name="T5" fmla="*/ 10 h 28"/>
                  <a:gd name="T6" fmla="*/ 3 w 31"/>
                  <a:gd name="T7" fmla="*/ 10 h 28"/>
                  <a:gd name="T8" fmla="*/ 3 w 31"/>
                  <a:gd name="T9" fmla="*/ 10 h 28"/>
                  <a:gd name="T10" fmla="*/ 8 w 31"/>
                  <a:gd name="T11" fmla="*/ 27 h 28"/>
                  <a:gd name="T12" fmla="*/ 10 w 31"/>
                  <a:gd name="T13" fmla="*/ 28 h 28"/>
                  <a:gd name="T14" fmla="*/ 10 w 31"/>
                  <a:gd name="T15" fmla="*/ 28 h 28"/>
                  <a:gd name="T16" fmla="*/ 10 w 31"/>
                  <a:gd name="T17" fmla="*/ 28 h 28"/>
                  <a:gd name="T18" fmla="*/ 10 w 31"/>
                  <a:gd name="T19" fmla="*/ 28 h 28"/>
                  <a:gd name="T20" fmla="*/ 14 w 31"/>
                  <a:gd name="T21" fmla="*/ 28 h 28"/>
                  <a:gd name="T22" fmla="*/ 29 w 31"/>
                  <a:gd name="T23" fmla="*/ 18 h 28"/>
                  <a:gd name="T24" fmla="*/ 21 w 31"/>
                  <a:gd name="T25" fmla="*/ 0 h 28"/>
                  <a:gd name="T26" fmla="*/ 21 w 31"/>
                  <a:gd name="T27" fmla="*/ 0 h 28"/>
                  <a:gd name="T28" fmla="*/ 21 w 31"/>
                  <a:gd name="T29" fmla="*/ 0 h 28"/>
                  <a:gd name="T30" fmla="*/ 18 w 31"/>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28">
                    <a:moveTo>
                      <a:pt x="18" y="0"/>
                    </a:moveTo>
                    <a:cubicBezTo>
                      <a:pt x="13" y="0"/>
                      <a:pt x="8" y="2"/>
                      <a:pt x="5" y="7"/>
                    </a:cubicBezTo>
                    <a:cubicBezTo>
                      <a:pt x="4" y="8"/>
                      <a:pt x="4" y="9"/>
                      <a:pt x="3" y="10"/>
                    </a:cubicBezTo>
                    <a:cubicBezTo>
                      <a:pt x="3" y="10"/>
                      <a:pt x="3" y="10"/>
                      <a:pt x="3" y="10"/>
                    </a:cubicBezTo>
                    <a:cubicBezTo>
                      <a:pt x="3" y="10"/>
                      <a:pt x="3" y="10"/>
                      <a:pt x="3" y="10"/>
                    </a:cubicBezTo>
                    <a:cubicBezTo>
                      <a:pt x="0" y="18"/>
                      <a:pt x="3" y="24"/>
                      <a:pt x="8" y="27"/>
                    </a:cubicBezTo>
                    <a:cubicBezTo>
                      <a:pt x="8" y="27"/>
                      <a:pt x="9" y="27"/>
                      <a:pt x="10" y="28"/>
                    </a:cubicBezTo>
                    <a:cubicBezTo>
                      <a:pt x="10" y="28"/>
                      <a:pt x="10" y="28"/>
                      <a:pt x="10" y="28"/>
                    </a:cubicBezTo>
                    <a:cubicBezTo>
                      <a:pt x="10" y="28"/>
                      <a:pt x="10" y="28"/>
                      <a:pt x="10" y="28"/>
                    </a:cubicBezTo>
                    <a:cubicBezTo>
                      <a:pt x="10" y="28"/>
                      <a:pt x="10" y="28"/>
                      <a:pt x="10" y="28"/>
                    </a:cubicBezTo>
                    <a:cubicBezTo>
                      <a:pt x="11" y="28"/>
                      <a:pt x="13" y="28"/>
                      <a:pt x="14" y="28"/>
                    </a:cubicBezTo>
                    <a:cubicBezTo>
                      <a:pt x="20" y="28"/>
                      <a:pt x="26" y="24"/>
                      <a:pt x="29" y="18"/>
                    </a:cubicBezTo>
                    <a:cubicBezTo>
                      <a:pt x="31" y="11"/>
                      <a:pt x="30" y="3"/>
                      <a:pt x="21" y="0"/>
                    </a:cubicBezTo>
                    <a:cubicBezTo>
                      <a:pt x="21" y="0"/>
                      <a:pt x="21" y="0"/>
                      <a:pt x="21" y="0"/>
                    </a:cubicBezTo>
                    <a:cubicBezTo>
                      <a:pt x="21" y="0"/>
                      <a:pt x="21" y="0"/>
                      <a:pt x="21" y="0"/>
                    </a:cubicBezTo>
                    <a:cubicBezTo>
                      <a:pt x="20" y="0"/>
                      <a:pt x="19"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4" name="Freeform 35"/>
              <p:cNvSpPr>
                <a:spLocks/>
              </p:cNvSpPr>
              <p:nvPr/>
            </p:nvSpPr>
            <p:spPr bwMode="auto">
              <a:xfrm>
                <a:off x="31" y="1225"/>
                <a:ext cx="51" cy="39"/>
              </a:xfrm>
              <a:custGeom>
                <a:avLst/>
                <a:gdLst>
                  <a:gd name="T0" fmla="*/ 20 w 33"/>
                  <a:gd name="T1" fmla="*/ 0 h 25"/>
                  <a:gd name="T2" fmla="*/ 5 w 33"/>
                  <a:gd name="T3" fmla="*/ 8 h 25"/>
                  <a:gd name="T4" fmla="*/ 5 w 33"/>
                  <a:gd name="T5" fmla="*/ 8 h 25"/>
                  <a:gd name="T6" fmla="*/ 5 w 33"/>
                  <a:gd name="T7" fmla="*/ 8 h 25"/>
                  <a:gd name="T8" fmla="*/ 5 w 33"/>
                  <a:gd name="T9" fmla="*/ 8 h 25"/>
                  <a:gd name="T10" fmla="*/ 5 w 33"/>
                  <a:gd name="T11" fmla="*/ 8 h 25"/>
                  <a:gd name="T12" fmla="*/ 5 w 33"/>
                  <a:gd name="T13" fmla="*/ 8 h 25"/>
                  <a:gd name="T14" fmla="*/ 5 w 33"/>
                  <a:gd name="T15" fmla="*/ 8 h 25"/>
                  <a:gd name="T16" fmla="*/ 5 w 33"/>
                  <a:gd name="T17" fmla="*/ 8 h 25"/>
                  <a:gd name="T18" fmla="*/ 5 w 33"/>
                  <a:gd name="T19" fmla="*/ 8 h 25"/>
                  <a:gd name="T20" fmla="*/ 5 w 33"/>
                  <a:gd name="T21" fmla="*/ 8 h 25"/>
                  <a:gd name="T22" fmla="*/ 5 w 33"/>
                  <a:gd name="T23" fmla="*/ 8 h 25"/>
                  <a:gd name="T24" fmla="*/ 10 w 33"/>
                  <a:gd name="T25" fmla="*/ 24 h 25"/>
                  <a:gd name="T26" fmla="*/ 10 w 33"/>
                  <a:gd name="T27" fmla="*/ 24 h 25"/>
                  <a:gd name="T28" fmla="*/ 10 w 33"/>
                  <a:gd name="T29" fmla="*/ 24 h 25"/>
                  <a:gd name="T30" fmla="*/ 15 w 33"/>
                  <a:gd name="T31" fmla="*/ 25 h 25"/>
                  <a:gd name="T32" fmla="*/ 30 w 33"/>
                  <a:gd name="T33" fmla="*/ 16 h 25"/>
                  <a:gd name="T34" fmla="*/ 30 w 33"/>
                  <a:gd name="T35" fmla="*/ 16 h 25"/>
                  <a:gd name="T36" fmla="*/ 30 w 33"/>
                  <a:gd name="T37" fmla="*/ 16 h 25"/>
                  <a:gd name="T38" fmla="*/ 30 w 33"/>
                  <a:gd name="T39" fmla="*/ 16 h 25"/>
                  <a:gd name="T40" fmla="*/ 31 w 33"/>
                  <a:gd name="T41" fmla="*/ 16 h 25"/>
                  <a:gd name="T42" fmla="*/ 25 w 33"/>
                  <a:gd name="T43" fmla="*/ 0 h 25"/>
                  <a:gd name="T44" fmla="*/ 20 w 33"/>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25">
                    <a:moveTo>
                      <a:pt x="20" y="0"/>
                    </a:moveTo>
                    <a:cubicBezTo>
                      <a:pt x="14" y="0"/>
                      <a:pt x="8" y="3"/>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0" y="16"/>
                      <a:pt x="4" y="22"/>
                      <a:pt x="10" y="24"/>
                    </a:cubicBezTo>
                    <a:cubicBezTo>
                      <a:pt x="10" y="24"/>
                      <a:pt x="10" y="24"/>
                      <a:pt x="10" y="24"/>
                    </a:cubicBezTo>
                    <a:cubicBezTo>
                      <a:pt x="10" y="24"/>
                      <a:pt x="10" y="24"/>
                      <a:pt x="10" y="24"/>
                    </a:cubicBezTo>
                    <a:cubicBezTo>
                      <a:pt x="12" y="25"/>
                      <a:pt x="13" y="25"/>
                      <a:pt x="15" y="25"/>
                    </a:cubicBezTo>
                    <a:cubicBezTo>
                      <a:pt x="21" y="25"/>
                      <a:pt x="27" y="22"/>
                      <a:pt x="30" y="16"/>
                    </a:cubicBezTo>
                    <a:cubicBezTo>
                      <a:pt x="30" y="16"/>
                      <a:pt x="30" y="16"/>
                      <a:pt x="30" y="16"/>
                    </a:cubicBezTo>
                    <a:cubicBezTo>
                      <a:pt x="30" y="16"/>
                      <a:pt x="30" y="16"/>
                      <a:pt x="30" y="16"/>
                    </a:cubicBezTo>
                    <a:cubicBezTo>
                      <a:pt x="30" y="16"/>
                      <a:pt x="30" y="16"/>
                      <a:pt x="30" y="16"/>
                    </a:cubicBezTo>
                    <a:cubicBezTo>
                      <a:pt x="30" y="16"/>
                      <a:pt x="31" y="16"/>
                      <a:pt x="31" y="16"/>
                    </a:cubicBezTo>
                    <a:cubicBezTo>
                      <a:pt x="33" y="10"/>
                      <a:pt x="33" y="3"/>
                      <a:pt x="25" y="0"/>
                    </a:cubicBezTo>
                    <a:cubicBezTo>
                      <a:pt x="23" y="0"/>
                      <a:pt x="22"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5" name="Freeform 36"/>
              <p:cNvSpPr>
                <a:spLocks/>
              </p:cNvSpPr>
              <p:nvPr/>
            </p:nvSpPr>
            <p:spPr bwMode="auto">
              <a:xfrm>
                <a:off x="928" y="860"/>
                <a:ext cx="41" cy="28"/>
              </a:xfrm>
              <a:custGeom>
                <a:avLst/>
                <a:gdLst>
                  <a:gd name="T0" fmla="*/ 12 w 26"/>
                  <a:gd name="T1" fmla="*/ 0 h 18"/>
                  <a:gd name="T2" fmla="*/ 3 w 26"/>
                  <a:gd name="T3" fmla="*/ 3 h 18"/>
                  <a:gd name="T4" fmla="*/ 3 w 26"/>
                  <a:gd name="T5" fmla="*/ 4 h 18"/>
                  <a:gd name="T6" fmla="*/ 3 w 26"/>
                  <a:gd name="T7" fmla="*/ 4 h 18"/>
                  <a:gd name="T8" fmla="*/ 3 w 26"/>
                  <a:gd name="T9" fmla="*/ 4 h 18"/>
                  <a:gd name="T10" fmla="*/ 8 w 26"/>
                  <a:gd name="T11" fmla="*/ 16 h 18"/>
                  <a:gd name="T12" fmla="*/ 8 w 26"/>
                  <a:gd name="T13" fmla="*/ 16 h 18"/>
                  <a:gd name="T14" fmla="*/ 9 w 26"/>
                  <a:gd name="T15" fmla="*/ 16 h 18"/>
                  <a:gd name="T16" fmla="*/ 15 w 26"/>
                  <a:gd name="T17" fmla="*/ 18 h 18"/>
                  <a:gd name="T18" fmla="*/ 24 w 26"/>
                  <a:gd name="T19" fmla="*/ 15 h 18"/>
                  <a:gd name="T20" fmla="*/ 24 w 26"/>
                  <a:gd name="T21" fmla="*/ 14 h 18"/>
                  <a:gd name="T22" fmla="*/ 25 w 26"/>
                  <a:gd name="T23" fmla="*/ 14 h 18"/>
                  <a:gd name="T24" fmla="*/ 26 w 26"/>
                  <a:gd name="T25" fmla="*/ 10 h 18"/>
                  <a:gd name="T26" fmla="*/ 20 w 26"/>
                  <a:gd name="T27" fmla="*/ 2 h 18"/>
                  <a:gd name="T28" fmla="*/ 17 w 26"/>
                  <a:gd name="T29" fmla="*/ 1 h 18"/>
                  <a:gd name="T30" fmla="*/ 12 w 26"/>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18">
                    <a:moveTo>
                      <a:pt x="12" y="0"/>
                    </a:moveTo>
                    <a:cubicBezTo>
                      <a:pt x="9" y="0"/>
                      <a:pt x="5" y="1"/>
                      <a:pt x="3" y="3"/>
                    </a:cubicBezTo>
                    <a:cubicBezTo>
                      <a:pt x="3" y="4"/>
                      <a:pt x="3" y="4"/>
                      <a:pt x="3" y="4"/>
                    </a:cubicBezTo>
                    <a:cubicBezTo>
                      <a:pt x="3" y="4"/>
                      <a:pt x="3" y="4"/>
                      <a:pt x="3" y="4"/>
                    </a:cubicBezTo>
                    <a:cubicBezTo>
                      <a:pt x="3" y="4"/>
                      <a:pt x="3" y="4"/>
                      <a:pt x="3" y="4"/>
                    </a:cubicBezTo>
                    <a:cubicBezTo>
                      <a:pt x="0" y="8"/>
                      <a:pt x="2" y="13"/>
                      <a:pt x="8" y="16"/>
                    </a:cubicBezTo>
                    <a:cubicBezTo>
                      <a:pt x="8" y="16"/>
                      <a:pt x="8" y="16"/>
                      <a:pt x="8" y="16"/>
                    </a:cubicBezTo>
                    <a:cubicBezTo>
                      <a:pt x="8" y="16"/>
                      <a:pt x="8" y="16"/>
                      <a:pt x="9" y="16"/>
                    </a:cubicBezTo>
                    <a:cubicBezTo>
                      <a:pt x="11" y="17"/>
                      <a:pt x="13" y="18"/>
                      <a:pt x="15" y="18"/>
                    </a:cubicBezTo>
                    <a:cubicBezTo>
                      <a:pt x="18" y="18"/>
                      <a:pt x="21" y="17"/>
                      <a:pt x="24" y="15"/>
                    </a:cubicBezTo>
                    <a:cubicBezTo>
                      <a:pt x="24" y="15"/>
                      <a:pt x="24" y="14"/>
                      <a:pt x="24" y="14"/>
                    </a:cubicBezTo>
                    <a:cubicBezTo>
                      <a:pt x="24" y="14"/>
                      <a:pt x="25" y="14"/>
                      <a:pt x="25" y="14"/>
                    </a:cubicBezTo>
                    <a:cubicBezTo>
                      <a:pt x="25" y="13"/>
                      <a:pt x="26" y="12"/>
                      <a:pt x="26" y="10"/>
                    </a:cubicBezTo>
                    <a:cubicBezTo>
                      <a:pt x="26" y="6"/>
                      <a:pt x="23" y="4"/>
                      <a:pt x="20" y="2"/>
                    </a:cubicBezTo>
                    <a:cubicBezTo>
                      <a:pt x="19" y="1"/>
                      <a:pt x="18" y="1"/>
                      <a:pt x="17" y="1"/>
                    </a:cubicBezTo>
                    <a:cubicBezTo>
                      <a:pt x="15" y="0"/>
                      <a:pt x="14"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6" name="Freeform 37"/>
              <p:cNvSpPr>
                <a:spLocks/>
              </p:cNvSpPr>
              <p:nvPr/>
            </p:nvSpPr>
            <p:spPr bwMode="auto">
              <a:xfrm>
                <a:off x="1279" y="1256"/>
                <a:ext cx="41" cy="37"/>
              </a:xfrm>
              <a:custGeom>
                <a:avLst/>
                <a:gdLst>
                  <a:gd name="T0" fmla="*/ 10 w 26"/>
                  <a:gd name="T1" fmla="*/ 0 h 24"/>
                  <a:gd name="T2" fmla="*/ 2 w 26"/>
                  <a:gd name="T3" fmla="*/ 4 h 24"/>
                  <a:gd name="T4" fmla="*/ 2 w 26"/>
                  <a:gd name="T5" fmla="*/ 5 h 24"/>
                  <a:gd name="T6" fmla="*/ 2 w 26"/>
                  <a:gd name="T7" fmla="*/ 5 h 24"/>
                  <a:gd name="T8" fmla="*/ 2 w 26"/>
                  <a:gd name="T9" fmla="*/ 6 h 24"/>
                  <a:gd name="T10" fmla="*/ 9 w 26"/>
                  <a:gd name="T11" fmla="*/ 22 h 24"/>
                  <a:gd name="T12" fmla="*/ 16 w 26"/>
                  <a:gd name="T13" fmla="*/ 24 h 24"/>
                  <a:gd name="T14" fmla="*/ 25 w 26"/>
                  <a:gd name="T15" fmla="*/ 18 h 24"/>
                  <a:gd name="T16" fmla="*/ 25 w 26"/>
                  <a:gd name="T17" fmla="*/ 10 h 24"/>
                  <a:gd name="T18" fmla="*/ 10 w 26"/>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4">
                    <a:moveTo>
                      <a:pt x="10" y="0"/>
                    </a:moveTo>
                    <a:cubicBezTo>
                      <a:pt x="7" y="0"/>
                      <a:pt x="4" y="1"/>
                      <a:pt x="2" y="4"/>
                    </a:cubicBezTo>
                    <a:cubicBezTo>
                      <a:pt x="2" y="5"/>
                      <a:pt x="2" y="5"/>
                      <a:pt x="2" y="5"/>
                    </a:cubicBezTo>
                    <a:cubicBezTo>
                      <a:pt x="2" y="5"/>
                      <a:pt x="2" y="5"/>
                      <a:pt x="2" y="5"/>
                    </a:cubicBezTo>
                    <a:cubicBezTo>
                      <a:pt x="2" y="5"/>
                      <a:pt x="2" y="5"/>
                      <a:pt x="2" y="6"/>
                    </a:cubicBezTo>
                    <a:cubicBezTo>
                      <a:pt x="0" y="11"/>
                      <a:pt x="3" y="18"/>
                      <a:pt x="9" y="22"/>
                    </a:cubicBezTo>
                    <a:cubicBezTo>
                      <a:pt x="12" y="23"/>
                      <a:pt x="14" y="24"/>
                      <a:pt x="16" y="24"/>
                    </a:cubicBezTo>
                    <a:cubicBezTo>
                      <a:pt x="20" y="24"/>
                      <a:pt x="23" y="22"/>
                      <a:pt x="25" y="18"/>
                    </a:cubicBezTo>
                    <a:cubicBezTo>
                      <a:pt x="25" y="17"/>
                      <a:pt x="26" y="14"/>
                      <a:pt x="25" y="10"/>
                    </a:cubicBezTo>
                    <a:cubicBezTo>
                      <a:pt x="22" y="4"/>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7" name="Freeform 38"/>
              <p:cNvSpPr>
                <a:spLocks/>
              </p:cNvSpPr>
              <p:nvPr/>
            </p:nvSpPr>
            <p:spPr bwMode="auto">
              <a:xfrm>
                <a:off x="259" y="1531"/>
                <a:ext cx="50" cy="43"/>
              </a:xfrm>
              <a:custGeom>
                <a:avLst/>
                <a:gdLst>
                  <a:gd name="T0" fmla="*/ 17 w 32"/>
                  <a:gd name="T1" fmla="*/ 0 h 28"/>
                  <a:gd name="T2" fmla="*/ 3 w 32"/>
                  <a:gd name="T3" fmla="*/ 8 h 28"/>
                  <a:gd name="T4" fmla="*/ 10 w 32"/>
                  <a:gd name="T5" fmla="*/ 27 h 28"/>
                  <a:gd name="T6" fmla="*/ 11 w 32"/>
                  <a:gd name="T7" fmla="*/ 27 h 28"/>
                  <a:gd name="T8" fmla="*/ 13 w 32"/>
                  <a:gd name="T9" fmla="*/ 28 h 28"/>
                  <a:gd name="T10" fmla="*/ 15 w 32"/>
                  <a:gd name="T11" fmla="*/ 28 h 28"/>
                  <a:gd name="T12" fmla="*/ 22 w 32"/>
                  <a:gd name="T13" fmla="*/ 27 h 28"/>
                  <a:gd name="T14" fmla="*/ 30 w 32"/>
                  <a:gd name="T15" fmla="*/ 18 h 28"/>
                  <a:gd name="T16" fmla="*/ 31 w 32"/>
                  <a:gd name="T17" fmla="*/ 14 h 28"/>
                  <a:gd name="T18" fmla="*/ 23 w 32"/>
                  <a:gd name="T19" fmla="*/ 1 h 28"/>
                  <a:gd name="T20" fmla="*/ 23 w 32"/>
                  <a:gd name="T21" fmla="*/ 1 h 28"/>
                  <a:gd name="T22" fmla="*/ 23 w 32"/>
                  <a:gd name="T23" fmla="*/ 1 h 28"/>
                  <a:gd name="T24" fmla="*/ 17 w 32"/>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8">
                    <a:moveTo>
                      <a:pt x="17" y="0"/>
                    </a:moveTo>
                    <a:cubicBezTo>
                      <a:pt x="7" y="0"/>
                      <a:pt x="3" y="8"/>
                      <a:pt x="3" y="8"/>
                    </a:cubicBezTo>
                    <a:cubicBezTo>
                      <a:pt x="0" y="14"/>
                      <a:pt x="0" y="23"/>
                      <a:pt x="10" y="27"/>
                    </a:cubicBezTo>
                    <a:cubicBezTo>
                      <a:pt x="10" y="27"/>
                      <a:pt x="10" y="27"/>
                      <a:pt x="11" y="27"/>
                    </a:cubicBezTo>
                    <a:cubicBezTo>
                      <a:pt x="11" y="28"/>
                      <a:pt x="12" y="28"/>
                      <a:pt x="13" y="28"/>
                    </a:cubicBezTo>
                    <a:cubicBezTo>
                      <a:pt x="14" y="28"/>
                      <a:pt x="14" y="28"/>
                      <a:pt x="15" y="28"/>
                    </a:cubicBezTo>
                    <a:cubicBezTo>
                      <a:pt x="18" y="28"/>
                      <a:pt x="20" y="27"/>
                      <a:pt x="22" y="27"/>
                    </a:cubicBezTo>
                    <a:cubicBezTo>
                      <a:pt x="26" y="25"/>
                      <a:pt x="29" y="21"/>
                      <a:pt x="30" y="18"/>
                    </a:cubicBezTo>
                    <a:cubicBezTo>
                      <a:pt x="31" y="16"/>
                      <a:pt x="31" y="15"/>
                      <a:pt x="31" y="14"/>
                    </a:cubicBezTo>
                    <a:cubicBezTo>
                      <a:pt x="32" y="9"/>
                      <a:pt x="29" y="3"/>
                      <a:pt x="23" y="1"/>
                    </a:cubicBezTo>
                    <a:cubicBezTo>
                      <a:pt x="23" y="1"/>
                      <a:pt x="23" y="1"/>
                      <a:pt x="23" y="1"/>
                    </a:cubicBezTo>
                    <a:cubicBezTo>
                      <a:pt x="23" y="1"/>
                      <a:pt x="23" y="1"/>
                      <a:pt x="23" y="1"/>
                    </a:cubicBezTo>
                    <a:cubicBezTo>
                      <a:pt x="21" y="0"/>
                      <a:pt x="19"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8" name="Freeform 39"/>
              <p:cNvSpPr>
                <a:spLocks/>
              </p:cNvSpPr>
              <p:nvPr/>
            </p:nvSpPr>
            <p:spPr bwMode="auto">
              <a:xfrm>
                <a:off x="1042" y="1396"/>
                <a:ext cx="49" cy="40"/>
              </a:xfrm>
              <a:custGeom>
                <a:avLst/>
                <a:gdLst>
                  <a:gd name="T0" fmla="*/ 14 w 32"/>
                  <a:gd name="T1" fmla="*/ 0 h 26"/>
                  <a:gd name="T2" fmla="*/ 4 w 32"/>
                  <a:gd name="T3" fmla="*/ 5 h 26"/>
                  <a:gd name="T4" fmla="*/ 11 w 32"/>
                  <a:gd name="T5" fmla="*/ 25 h 26"/>
                  <a:gd name="T6" fmla="*/ 11 w 32"/>
                  <a:gd name="T7" fmla="*/ 25 h 26"/>
                  <a:gd name="T8" fmla="*/ 12 w 32"/>
                  <a:gd name="T9" fmla="*/ 25 h 26"/>
                  <a:gd name="T10" fmla="*/ 14 w 32"/>
                  <a:gd name="T11" fmla="*/ 26 h 26"/>
                  <a:gd name="T12" fmla="*/ 15 w 32"/>
                  <a:gd name="T13" fmla="*/ 26 h 26"/>
                  <a:gd name="T14" fmla="*/ 18 w 32"/>
                  <a:gd name="T15" fmla="*/ 26 h 26"/>
                  <a:gd name="T16" fmla="*/ 30 w 32"/>
                  <a:gd name="T17" fmla="*/ 12 h 26"/>
                  <a:gd name="T18" fmla="*/ 14 w 32"/>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6">
                    <a:moveTo>
                      <a:pt x="14" y="0"/>
                    </a:moveTo>
                    <a:cubicBezTo>
                      <a:pt x="10" y="0"/>
                      <a:pt x="7" y="2"/>
                      <a:pt x="4" y="5"/>
                    </a:cubicBezTo>
                    <a:cubicBezTo>
                      <a:pt x="2" y="8"/>
                      <a:pt x="0" y="18"/>
                      <a:pt x="11" y="25"/>
                    </a:cubicBezTo>
                    <a:cubicBezTo>
                      <a:pt x="11" y="25"/>
                      <a:pt x="11" y="25"/>
                      <a:pt x="11" y="25"/>
                    </a:cubicBezTo>
                    <a:cubicBezTo>
                      <a:pt x="12" y="25"/>
                      <a:pt x="12" y="25"/>
                      <a:pt x="12" y="25"/>
                    </a:cubicBezTo>
                    <a:cubicBezTo>
                      <a:pt x="13" y="25"/>
                      <a:pt x="13" y="26"/>
                      <a:pt x="14" y="26"/>
                    </a:cubicBezTo>
                    <a:cubicBezTo>
                      <a:pt x="14" y="26"/>
                      <a:pt x="14" y="26"/>
                      <a:pt x="15" y="26"/>
                    </a:cubicBezTo>
                    <a:cubicBezTo>
                      <a:pt x="16" y="26"/>
                      <a:pt x="17" y="26"/>
                      <a:pt x="18" y="26"/>
                    </a:cubicBezTo>
                    <a:cubicBezTo>
                      <a:pt x="26" y="26"/>
                      <a:pt x="32" y="20"/>
                      <a:pt x="30" y="12"/>
                    </a:cubicBezTo>
                    <a:cubicBezTo>
                      <a:pt x="28" y="4"/>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9" name="Freeform 40"/>
              <p:cNvSpPr>
                <a:spLocks/>
              </p:cNvSpPr>
              <p:nvPr/>
            </p:nvSpPr>
            <p:spPr bwMode="auto">
              <a:xfrm>
                <a:off x="-350" y="1011"/>
                <a:ext cx="28" cy="22"/>
              </a:xfrm>
              <a:custGeom>
                <a:avLst/>
                <a:gdLst>
                  <a:gd name="T0" fmla="*/ 14 w 18"/>
                  <a:gd name="T1" fmla="*/ 0 h 14"/>
                  <a:gd name="T2" fmla="*/ 3 w 18"/>
                  <a:gd name="T3" fmla="*/ 5 h 14"/>
                  <a:gd name="T4" fmla="*/ 4 w 18"/>
                  <a:gd name="T5" fmla="*/ 14 h 14"/>
                  <a:gd name="T6" fmla="*/ 5 w 18"/>
                  <a:gd name="T7" fmla="*/ 14 h 14"/>
                  <a:gd name="T8" fmla="*/ 16 w 18"/>
                  <a:gd name="T9" fmla="*/ 7 h 14"/>
                  <a:gd name="T10" fmla="*/ 17 w 18"/>
                  <a:gd name="T11" fmla="*/ 7 h 14"/>
                  <a:gd name="T12" fmla="*/ 18 w 18"/>
                  <a:gd name="T13" fmla="*/ 2 h 14"/>
                  <a:gd name="T14" fmla="*/ 14 w 1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4">
                    <a:moveTo>
                      <a:pt x="14" y="0"/>
                    </a:moveTo>
                    <a:cubicBezTo>
                      <a:pt x="11" y="0"/>
                      <a:pt x="6" y="2"/>
                      <a:pt x="3" y="5"/>
                    </a:cubicBezTo>
                    <a:cubicBezTo>
                      <a:pt x="0" y="9"/>
                      <a:pt x="0" y="13"/>
                      <a:pt x="4" y="14"/>
                    </a:cubicBezTo>
                    <a:cubicBezTo>
                      <a:pt x="4" y="14"/>
                      <a:pt x="5" y="14"/>
                      <a:pt x="5" y="14"/>
                    </a:cubicBezTo>
                    <a:cubicBezTo>
                      <a:pt x="9" y="14"/>
                      <a:pt x="14" y="11"/>
                      <a:pt x="16" y="7"/>
                    </a:cubicBezTo>
                    <a:cubicBezTo>
                      <a:pt x="16" y="7"/>
                      <a:pt x="16" y="7"/>
                      <a:pt x="17" y="7"/>
                    </a:cubicBezTo>
                    <a:cubicBezTo>
                      <a:pt x="18" y="5"/>
                      <a:pt x="18" y="4"/>
                      <a:pt x="18" y="2"/>
                    </a:cubicBezTo>
                    <a:cubicBezTo>
                      <a:pt x="18" y="0"/>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0" name="Freeform 41"/>
              <p:cNvSpPr>
                <a:spLocks/>
              </p:cNvSpPr>
              <p:nvPr/>
            </p:nvSpPr>
            <p:spPr bwMode="auto">
              <a:xfrm>
                <a:off x="644" y="2371"/>
                <a:ext cx="30" cy="30"/>
              </a:xfrm>
              <a:custGeom>
                <a:avLst/>
                <a:gdLst>
                  <a:gd name="T0" fmla="*/ 11 w 19"/>
                  <a:gd name="T1" fmla="*/ 0 h 19"/>
                  <a:gd name="T2" fmla="*/ 3 w 19"/>
                  <a:gd name="T3" fmla="*/ 5 h 19"/>
                  <a:gd name="T4" fmla="*/ 5 w 19"/>
                  <a:gd name="T5" fmla="*/ 18 h 19"/>
                  <a:gd name="T6" fmla="*/ 9 w 19"/>
                  <a:gd name="T7" fmla="*/ 19 h 19"/>
                  <a:gd name="T8" fmla="*/ 18 w 19"/>
                  <a:gd name="T9" fmla="*/ 14 h 19"/>
                  <a:gd name="T10" fmla="*/ 19 w 19"/>
                  <a:gd name="T11" fmla="*/ 10 h 19"/>
                  <a:gd name="T12" fmla="*/ 19 w 19"/>
                  <a:gd name="T13" fmla="*/ 7 h 19"/>
                  <a:gd name="T14" fmla="*/ 11 w 19"/>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9">
                    <a:moveTo>
                      <a:pt x="11" y="0"/>
                    </a:moveTo>
                    <a:cubicBezTo>
                      <a:pt x="8" y="0"/>
                      <a:pt x="5" y="1"/>
                      <a:pt x="3" y="5"/>
                    </a:cubicBezTo>
                    <a:cubicBezTo>
                      <a:pt x="0" y="9"/>
                      <a:pt x="0" y="15"/>
                      <a:pt x="5" y="18"/>
                    </a:cubicBezTo>
                    <a:cubicBezTo>
                      <a:pt x="7" y="19"/>
                      <a:pt x="8" y="19"/>
                      <a:pt x="9" y="19"/>
                    </a:cubicBezTo>
                    <a:cubicBezTo>
                      <a:pt x="13" y="19"/>
                      <a:pt x="16" y="17"/>
                      <a:pt x="18" y="14"/>
                    </a:cubicBezTo>
                    <a:cubicBezTo>
                      <a:pt x="18" y="13"/>
                      <a:pt x="19" y="11"/>
                      <a:pt x="19" y="10"/>
                    </a:cubicBezTo>
                    <a:cubicBezTo>
                      <a:pt x="19" y="9"/>
                      <a:pt x="19" y="8"/>
                      <a:pt x="19" y="7"/>
                    </a:cubicBezTo>
                    <a:cubicBezTo>
                      <a:pt x="18" y="3"/>
                      <a:pt x="14"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1" name="Freeform 42"/>
              <p:cNvSpPr>
                <a:spLocks/>
              </p:cNvSpPr>
              <p:nvPr/>
            </p:nvSpPr>
            <p:spPr bwMode="auto">
              <a:xfrm>
                <a:off x="702" y="2767"/>
                <a:ext cx="29" cy="26"/>
              </a:xfrm>
              <a:custGeom>
                <a:avLst/>
                <a:gdLst>
                  <a:gd name="T0" fmla="*/ 11 w 19"/>
                  <a:gd name="T1" fmla="*/ 0 h 17"/>
                  <a:gd name="T2" fmla="*/ 4 w 19"/>
                  <a:gd name="T3" fmla="*/ 4 h 17"/>
                  <a:gd name="T4" fmla="*/ 4 w 19"/>
                  <a:gd name="T5" fmla="*/ 16 h 17"/>
                  <a:gd name="T6" fmla="*/ 8 w 19"/>
                  <a:gd name="T7" fmla="*/ 17 h 17"/>
                  <a:gd name="T8" fmla="*/ 18 w 19"/>
                  <a:gd name="T9" fmla="*/ 6 h 17"/>
                  <a:gd name="T10" fmla="*/ 17 w 19"/>
                  <a:gd name="T11" fmla="*/ 3 h 17"/>
                  <a:gd name="T12" fmla="*/ 15 w 19"/>
                  <a:gd name="T13" fmla="*/ 0 h 17"/>
                  <a:gd name="T14" fmla="*/ 11 w 19"/>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7">
                    <a:moveTo>
                      <a:pt x="11" y="0"/>
                    </a:moveTo>
                    <a:cubicBezTo>
                      <a:pt x="9" y="0"/>
                      <a:pt x="6" y="1"/>
                      <a:pt x="4" y="4"/>
                    </a:cubicBezTo>
                    <a:cubicBezTo>
                      <a:pt x="1" y="7"/>
                      <a:pt x="0" y="13"/>
                      <a:pt x="4" y="16"/>
                    </a:cubicBezTo>
                    <a:cubicBezTo>
                      <a:pt x="5" y="17"/>
                      <a:pt x="7" y="17"/>
                      <a:pt x="8" y="17"/>
                    </a:cubicBezTo>
                    <a:cubicBezTo>
                      <a:pt x="14" y="17"/>
                      <a:pt x="19" y="12"/>
                      <a:pt x="18" y="6"/>
                    </a:cubicBezTo>
                    <a:cubicBezTo>
                      <a:pt x="18" y="4"/>
                      <a:pt x="18" y="3"/>
                      <a:pt x="17" y="3"/>
                    </a:cubicBezTo>
                    <a:cubicBezTo>
                      <a:pt x="17" y="2"/>
                      <a:pt x="16" y="1"/>
                      <a:pt x="15" y="0"/>
                    </a:cubicBezTo>
                    <a:cubicBezTo>
                      <a:pt x="14" y="0"/>
                      <a:pt x="13"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2" name="Freeform 43"/>
              <p:cNvSpPr>
                <a:spLocks/>
              </p:cNvSpPr>
              <p:nvPr/>
            </p:nvSpPr>
            <p:spPr bwMode="auto">
              <a:xfrm>
                <a:off x="189" y="2629"/>
                <a:ext cx="31" cy="28"/>
              </a:xfrm>
              <a:custGeom>
                <a:avLst/>
                <a:gdLst>
                  <a:gd name="T0" fmla="*/ 10 w 20"/>
                  <a:gd name="T1" fmla="*/ 0 h 18"/>
                  <a:gd name="T2" fmla="*/ 10 w 20"/>
                  <a:gd name="T3" fmla="*/ 0 h 18"/>
                  <a:gd name="T4" fmla="*/ 3 w 20"/>
                  <a:gd name="T5" fmla="*/ 4 h 18"/>
                  <a:gd name="T6" fmla="*/ 5 w 20"/>
                  <a:gd name="T7" fmla="*/ 17 h 18"/>
                  <a:gd name="T8" fmla="*/ 8 w 20"/>
                  <a:gd name="T9" fmla="*/ 18 h 18"/>
                  <a:gd name="T10" fmla="*/ 10 w 20"/>
                  <a:gd name="T11" fmla="*/ 17 h 18"/>
                  <a:gd name="T12" fmla="*/ 13 w 20"/>
                  <a:gd name="T13" fmla="*/ 0 h 18"/>
                  <a:gd name="T14" fmla="*/ 13 w 20"/>
                  <a:gd name="T15" fmla="*/ 0 h 18"/>
                  <a:gd name="T16" fmla="*/ 13 w 20"/>
                  <a:gd name="T17" fmla="*/ 0 h 18"/>
                  <a:gd name="T18" fmla="*/ 13 w 20"/>
                  <a:gd name="T19" fmla="*/ 0 h 18"/>
                  <a:gd name="T20" fmla="*/ 13 w 20"/>
                  <a:gd name="T21" fmla="*/ 0 h 18"/>
                  <a:gd name="T22" fmla="*/ 13 w 20"/>
                  <a:gd name="T23" fmla="*/ 0 h 18"/>
                  <a:gd name="T24" fmla="*/ 10 w 20"/>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8">
                    <a:moveTo>
                      <a:pt x="10" y="0"/>
                    </a:moveTo>
                    <a:cubicBezTo>
                      <a:pt x="10" y="0"/>
                      <a:pt x="10" y="0"/>
                      <a:pt x="10" y="0"/>
                    </a:cubicBezTo>
                    <a:cubicBezTo>
                      <a:pt x="7" y="0"/>
                      <a:pt x="4" y="2"/>
                      <a:pt x="3" y="4"/>
                    </a:cubicBezTo>
                    <a:cubicBezTo>
                      <a:pt x="1" y="8"/>
                      <a:pt x="0" y="14"/>
                      <a:pt x="5" y="17"/>
                    </a:cubicBezTo>
                    <a:cubicBezTo>
                      <a:pt x="6" y="17"/>
                      <a:pt x="7" y="18"/>
                      <a:pt x="8" y="18"/>
                    </a:cubicBezTo>
                    <a:cubicBezTo>
                      <a:pt x="9" y="18"/>
                      <a:pt x="9" y="18"/>
                      <a:pt x="10" y="17"/>
                    </a:cubicBezTo>
                    <a:cubicBezTo>
                      <a:pt x="17" y="15"/>
                      <a:pt x="20" y="4"/>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3" name="Freeform 44"/>
              <p:cNvSpPr>
                <a:spLocks/>
              </p:cNvSpPr>
              <p:nvPr/>
            </p:nvSpPr>
            <p:spPr bwMode="auto">
              <a:xfrm>
                <a:off x="-106" y="2498"/>
                <a:ext cx="27" cy="28"/>
              </a:xfrm>
              <a:custGeom>
                <a:avLst/>
                <a:gdLst>
                  <a:gd name="T0" fmla="*/ 8 w 17"/>
                  <a:gd name="T1" fmla="*/ 0 h 18"/>
                  <a:gd name="T2" fmla="*/ 1 w 17"/>
                  <a:gd name="T3" fmla="*/ 6 h 18"/>
                  <a:gd name="T4" fmla="*/ 5 w 17"/>
                  <a:gd name="T5" fmla="*/ 18 h 18"/>
                  <a:gd name="T6" fmla="*/ 7 w 17"/>
                  <a:gd name="T7" fmla="*/ 18 h 18"/>
                  <a:gd name="T8" fmla="*/ 10 w 17"/>
                  <a:gd name="T9" fmla="*/ 18 h 18"/>
                  <a:gd name="T10" fmla="*/ 11 w 17"/>
                  <a:gd name="T11" fmla="*/ 0 h 18"/>
                  <a:gd name="T12" fmla="*/ 11 w 17"/>
                  <a:gd name="T13" fmla="*/ 0 h 18"/>
                  <a:gd name="T14" fmla="*/ 11 w 17"/>
                  <a:gd name="T15" fmla="*/ 0 h 18"/>
                  <a:gd name="T16" fmla="*/ 11 w 17"/>
                  <a:gd name="T17" fmla="*/ 0 h 18"/>
                  <a:gd name="T18" fmla="*/ 11 w 17"/>
                  <a:gd name="T19" fmla="*/ 0 h 18"/>
                  <a:gd name="T20" fmla="*/ 11 w 17"/>
                  <a:gd name="T21" fmla="*/ 0 h 18"/>
                  <a:gd name="T22" fmla="*/ 8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8" y="0"/>
                    </a:moveTo>
                    <a:cubicBezTo>
                      <a:pt x="5" y="0"/>
                      <a:pt x="2" y="2"/>
                      <a:pt x="1" y="6"/>
                    </a:cubicBezTo>
                    <a:cubicBezTo>
                      <a:pt x="0" y="10"/>
                      <a:pt x="1" y="16"/>
                      <a:pt x="5" y="18"/>
                    </a:cubicBezTo>
                    <a:cubicBezTo>
                      <a:pt x="6" y="18"/>
                      <a:pt x="7" y="18"/>
                      <a:pt x="7" y="18"/>
                    </a:cubicBezTo>
                    <a:cubicBezTo>
                      <a:pt x="8" y="18"/>
                      <a:pt x="9" y="18"/>
                      <a:pt x="10" y="18"/>
                    </a:cubicBezTo>
                    <a:cubicBezTo>
                      <a:pt x="17" y="15"/>
                      <a:pt x="17" y="3"/>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4" name="Freeform 45"/>
              <p:cNvSpPr>
                <a:spLocks/>
              </p:cNvSpPr>
              <p:nvPr/>
            </p:nvSpPr>
            <p:spPr bwMode="auto">
              <a:xfrm>
                <a:off x="-458" y="2416"/>
                <a:ext cx="23" cy="30"/>
              </a:xfrm>
              <a:custGeom>
                <a:avLst/>
                <a:gdLst>
                  <a:gd name="T0" fmla="*/ 7 w 15"/>
                  <a:gd name="T1" fmla="*/ 0 h 19"/>
                  <a:gd name="T2" fmla="*/ 0 w 15"/>
                  <a:gd name="T3" fmla="*/ 7 h 19"/>
                  <a:gd name="T4" fmla="*/ 6 w 15"/>
                  <a:gd name="T5" fmla="*/ 19 h 19"/>
                  <a:gd name="T6" fmla="*/ 7 w 15"/>
                  <a:gd name="T7" fmla="*/ 19 h 19"/>
                  <a:gd name="T8" fmla="*/ 9 w 15"/>
                  <a:gd name="T9" fmla="*/ 18 h 19"/>
                  <a:gd name="T10" fmla="*/ 10 w 15"/>
                  <a:gd name="T11" fmla="*/ 1 h 19"/>
                  <a:gd name="T12" fmla="*/ 8 w 15"/>
                  <a:gd name="T13" fmla="*/ 0 h 19"/>
                  <a:gd name="T14" fmla="*/ 8 w 15"/>
                  <a:gd name="T15" fmla="*/ 0 h 19"/>
                  <a:gd name="T16" fmla="*/ 8 w 15"/>
                  <a:gd name="T17" fmla="*/ 0 h 19"/>
                  <a:gd name="T18" fmla="*/ 7 w 15"/>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9">
                    <a:moveTo>
                      <a:pt x="7" y="0"/>
                    </a:moveTo>
                    <a:cubicBezTo>
                      <a:pt x="3" y="0"/>
                      <a:pt x="1" y="3"/>
                      <a:pt x="0" y="7"/>
                    </a:cubicBezTo>
                    <a:cubicBezTo>
                      <a:pt x="0" y="12"/>
                      <a:pt x="1" y="17"/>
                      <a:pt x="6" y="19"/>
                    </a:cubicBezTo>
                    <a:cubicBezTo>
                      <a:pt x="6" y="19"/>
                      <a:pt x="6" y="19"/>
                      <a:pt x="7" y="19"/>
                    </a:cubicBezTo>
                    <a:cubicBezTo>
                      <a:pt x="8" y="19"/>
                      <a:pt x="8" y="19"/>
                      <a:pt x="9" y="18"/>
                    </a:cubicBezTo>
                    <a:cubicBezTo>
                      <a:pt x="14" y="16"/>
                      <a:pt x="15" y="5"/>
                      <a:pt x="10" y="1"/>
                    </a:cubicBezTo>
                    <a:cubicBezTo>
                      <a:pt x="9" y="1"/>
                      <a:pt x="8" y="0"/>
                      <a:pt x="8" y="0"/>
                    </a:cubicBezTo>
                    <a:cubicBezTo>
                      <a:pt x="8" y="0"/>
                      <a:pt x="8" y="0"/>
                      <a:pt x="8" y="0"/>
                    </a:cubicBezTo>
                    <a:cubicBezTo>
                      <a:pt x="8" y="0"/>
                      <a:pt x="8" y="0"/>
                      <a:pt x="8"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5" name="Freeform 46"/>
              <p:cNvSpPr>
                <a:spLocks/>
              </p:cNvSpPr>
              <p:nvPr/>
            </p:nvSpPr>
            <p:spPr bwMode="auto">
              <a:xfrm>
                <a:off x="-199" y="2105"/>
                <a:ext cx="31" cy="30"/>
              </a:xfrm>
              <a:custGeom>
                <a:avLst/>
                <a:gdLst>
                  <a:gd name="T0" fmla="*/ 9 w 20"/>
                  <a:gd name="T1" fmla="*/ 0 h 19"/>
                  <a:gd name="T2" fmla="*/ 1 w 20"/>
                  <a:gd name="T3" fmla="*/ 7 h 19"/>
                  <a:gd name="T4" fmla="*/ 6 w 20"/>
                  <a:gd name="T5" fmla="*/ 19 h 19"/>
                  <a:gd name="T6" fmla="*/ 8 w 20"/>
                  <a:gd name="T7" fmla="*/ 19 h 19"/>
                  <a:gd name="T8" fmla="*/ 11 w 20"/>
                  <a:gd name="T9" fmla="*/ 19 h 19"/>
                  <a:gd name="T10" fmla="*/ 11 w 20"/>
                  <a:gd name="T11" fmla="*/ 1 h 19"/>
                  <a:gd name="T12" fmla="*/ 9 w 20"/>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0" h="19">
                    <a:moveTo>
                      <a:pt x="9" y="0"/>
                    </a:moveTo>
                    <a:cubicBezTo>
                      <a:pt x="6" y="0"/>
                      <a:pt x="3" y="3"/>
                      <a:pt x="1" y="7"/>
                    </a:cubicBezTo>
                    <a:cubicBezTo>
                      <a:pt x="0" y="10"/>
                      <a:pt x="0" y="17"/>
                      <a:pt x="6" y="19"/>
                    </a:cubicBezTo>
                    <a:cubicBezTo>
                      <a:pt x="7" y="19"/>
                      <a:pt x="7" y="19"/>
                      <a:pt x="8" y="19"/>
                    </a:cubicBezTo>
                    <a:cubicBezTo>
                      <a:pt x="9" y="19"/>
                      <a:pt x="10" y="19"/>
                      <a:pt x="11" y="19"/>
                    </a:cubicBezTo>
                    <a:cubicBezTo>
                      <a:pt x="18" y="16"/>
                      <a:pt x="20" y="4"/>
                      <a:pt x="11" y="1"/>
                    </a:cubicBezTo>
                    <a:cubicBezTo>
                      <a:pt x="11" y="0"/>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6" name="Freeform 47"/>
              <p:cNvSpPr>
                <a:spLocks/>
              </p:cNvSpPr>
              <p:nvPr/>
            </p:nvSpPr>
            <p:spPr bwMode="auto">
              <a:xfrm>
                <a:off x="-595" y="1685"/>
                <a:ext cx="23" cy="29"/>
              </a:xfrm>
              <a:custGeom>
                <a:avLst/>
                <a:gdLst>
                  <a:gd name="T0" fmla="*/ 10 w 15"/>
                  <a:gd name="T1" fmla="*/ 0 h 19"/>
                  <a:gd name="T2" fmla="*/ 1 w 15"/>
                  <a:gd name="T3" fmla="*/ 7 h 19"/>
                  <a:gd name="T4" fmla="*/ 5 w 15"/>
                  <a:gd name="T5" fmla="*/ 18 h 19"/>
                  <a:gd name="T6" fmla="*/ 6 w 15"/>
                  <a:gd name="T7" fmla="*/ 19 h 19"/>
                  <a:gd name="T8" fmla="*/ 15 w 15"/>
                  <a:gd name="T9" fmla="*/ 10 h 19"/>
                  <a:gd name="T10" fmla="*/ 15 w 15"/>
                  <a:gd name="T11" fmla="*/ 10 h 19"/>
                  <a:gd name="T12" fmla="*/ 15 w 15"/>
                  <a:gd name="T13" fmla="*/ 10 h 19"/>
                  <a:gd name="T14" fmla="*/ 15 w 15"/>
                  <a:gd name="T15" fmla="*/ 8 h 19"/>
                  <a:gd name="T16" fmla="*/ 15 w 15"/>
                  <a:gd name="T17" fmla="*/ 7 h 19"/>
                  <a:gd name="T18" fmla="*/ 14 w 15"/>
                  <a:gd name="T19" fmla="*/ 3 h 19"/>
                  <a:gd name="T20" fmla="*/ 10 w 15"/>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9">
                    <a:moveTo>
                      <a:pt x="10" y="0"/>
                    </a:moveTo>
                    <a:cubicBezTo>
                      <a:pt x="6" y="0"/>
                      <a:pt x="3" y="3"/>
                      <a:pt x="1" y="7"/>
                    </a:cubicBezTo>
                    <a:cubicBezTo>
                      <a:pt x="0" y="11"/>
                      <a:pt x="0" y="17"/>
                      <a:pt x="5" y="18"/>
                    </a:cubicBezTo>
                    <a:cubicBezTo>
                      <a:pt x="5" y="19"/>
                      <a:pt x="5" y="19"/>
                      <a:pt x="6" y="19"/>
                    </a:cubicBezTo>
                    <a:cubicBezTo>
                      <a:pt x="9" y="19"/>
                      <a:pt x="13" y="15"/>
                      <a:pt x="15" y="10"/>
                    </a:cubicBezTo>
                    <a:cubicBezTo>
                      <a:pt x="15" y="10"/>
                      <a:pt x="15" y="10"/>
                      <a:pt x="15" y="10"/>
                    </a:cubicBezTo>
                    <a:cubicBezTo>
                      <a:pt x="15" y="10"/>
                      <a:pt x="15" y="10"/>
                      <a:pt x="15" y="10"/>
                    </a:cubicBezTo>
                    <a:cubicBezTo>
                      <a:pt x="15" y="9"/>
                      <a:pt x="15" y="8"/>
                      <a:pt x="15" y="8"/>
                    </a:cubicBezTo>
                    <a:cubicBezTo>
                      <a:pt x="15" y="7"/>
                      <a:pt x="15" y="7"/>
                      <a:pt x="15" y="7"/>
                    </a:cubicBezTo>
                    <a:cubicBezTo>
                      <a:pt x="15" y="5"/>
                      <a:pt x="15" y="4"/>
                      <a:pt x="14" y="3"/>
                    </a:cubicBezTo>
                    <a:cubicBezTo>
                      <a:pt x="13" y="1"/>
                      <a:pt x="12"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7" name="Freeform 48"/>
              <p:cNvSpPr>
                <a:spLocks/>
              </p:cNvSpPr>
              <p:nvPr/>
            </p:nvSpPr>
            <p:spPr bwMode="auto">
              <a:xfrm>
                <a:off x="-660" y="1543"/>
                <a:ext cx="23" cy="28"/>
              </a:xfrm>
              <a:custGeom>
                <a:avLst/>
                <a:gdLst>
                  <a:gd name="T0" fmla="*/ 11 w 15"/>
                  <a:gd name="T1" fmla="*/ 0 h 18"/>
                  <a:gd name="T2" fmla="*/ 2 w 15"/>
                  <a:gd name="T3" fmla="*/ 7 h 18"/>
                  <a:gd name="T4" fmla="*/ 5 w 15"/>
                  <a:gd name="T5" fmla="*/ 18 h 18"/>
                  <a:gd name="T6" fmla="*/ 5 w 15"/>
                  <a:gd name="T7" fmla="*/ 18 h 18"/>
                  <a:gd name="T8" fmla="*/ 15 w 15"/>
                  <a:gd name="T9" fmla="*/ 10 h 18"/>
                  <a:gd name="T10" fmla="*/ 15 w 15"/>
                  <a:gd name="T11" fmla="*/ 8 h 18"/>
                  <a:gd name="T12" fmla="*/ 15 w 15"/>
                  <a:gd name="T13" fmla="*/ 6 h 18"/>
                  <a:gd name="T14" fmla="*/ 15 w 15"/>
                  <a:gd name="T15" fmla="*/ 3 h 18"/>
                  <a:gd name="T16" fmla="*/ 11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1" y="0"/>
                    </a:moveTo>
                    <a:cubicBezTo>
                      <a:pt x="8" y="0"/>
                      <a:pt x="4" y="3"/>
                      <a:pt x="2" y="7"/>
                    </a:cubicBezTo>
                    <a:cubicBezTo>
                      <a:pt x="0" y="11"/>
                      <a:pt x="0" y="17"/>
                      <a:pt x="5" y="18"/>
                    </a:cubicBezTo>
                    <a:cubicBezTo>
                      <a:pt x="5" y="18"/>
                      <a:pt x="5" y="18"/>
                      <a:pt x="5" y="18"/>
                    </a:cubicBezTo>
                    <a:cubicBezTo>
                      <a:pt x="9" y="18"/>
                      <a:pt x="13" y="15"/>
                      <a:pt x="15" y="10"/>
                    </a:cubicBezTo>
                    <a:cubicBezTo>
                      <a:pt x="15" y="9"/>
                      <a:pt x="15" y="9"/>
                      <a:pt x="15" y="8"/>
                    </a:cubicBezTo>
                    <a:cubicBezTo>
                      <a:pt x="15" y="7"/>
                      <a:pt x="15" y="7"/>
                      <a:pt x="15" y="6"/>
                    </a:cubicBezTo>
                    <a:cubicBezTo>
                      <a:pt x="15" y="5"/>
                      <a:pt x="15" y="4"/>
                      <a:pt x="15" y="3"/>
                    </a:cubicBezTo>
                    <a:cubicBezTo>
                      <a:pt x="14" y="1"/>
                      <a:pt x="13"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8" name="Freeform 49"/>
              <p:cNvSpPr>
                <a:spLocks/>
              </p:cNvSpPr>
              <p:nvPr/>
            </p:nvSpPr>
            <p:spPr bwMode="auto">
              <a:xfrm>
                <a:off x="-822" y="1419"/>
                <a:ext cx="21" cy="27"/>
              </a:xfrm>
              <a:custGeom>
                <a:avLst/>
                <a:gdLst>
                  <a:gd name="T0" fmla="*/ 11 w 13"/>
                  <a:gd name="T1" fmla="*/ 0 h 17"/>
                  <a:gd name="T2" fmla="*/ 2 w 13"/>
                  <a:gd name="T3" fmla="*/ 8 h 17"/>
                  <a:gd name="T4" fmla="*/ 3 w 13"/>
                  <a:gd name="T5" fmla="*/ 17 h 17"/>
                  <a:gd name="T6" fmla="*/ 3 w 13"/>
                  <a:gd name="T7" fmla="*/ 17 h 17"/>
                  <a:gd name="T8" fmla="*/ 12 w 13"/>
                  <a:gd name="T9" fmla="*/ 8 h 17"/>
                  <a:gd name="T10" fmla="*/ 12 w 13"/>
                  <a:gd name="T11" fmla="*/ 7 h 17"/>
                  <a:gd name="T12" fmla="*/ 13 w 13"/>
                  <a:gd name="T13" fmla="*/ 5 h 17"/>
                  <a:gd name="T14" fmla="*/ 13 w 13"/>
                  <a:gd name="T15" fmla="*/ 1 h 17"/>
                  <a:gd name="T16" fmla="*/ 11 w 13"/>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7">
                    <a:moveTo>
                      <a:pt x="11" y="0"/>
                    </a:moveTo>
                    <a:cubicBezTo>
                      <a:pt x="8" y="0"/>
                      <a:pt x="5" y="3"/>
                      <a:pt x="2" y="8"/>
                    </a:cubicBezTo>
                    <a:cubicBezTo>
                      <a:pt x="1" y="12"/>
                      <a:pt x="0" y="17"/>
                      <a:pt x="3" y="17"/>
                    </a:cubicBezTo>
                    <a:cubicBezTo>
                      <a:pt x="3" y="17"/>
                      <a:pt x="3" y="17"/>
                      <a:pt x="3" y="17"/>
                    </a:cubicBezTo>
                    <a:cubicBezTo>
                      <a:pt x="6" y="17"/>
                      <a:pt x="10" y="13"/>
                      <a:pt x="12" y="8"/>
                    </a:cubicBezTo>
                    <a:cubicBezTo>
                      <a:pt x="12" y="8"/>
                      <a:pt x="12" y="8"/>
                      <a:pt x="12" y="7"/>
                    </a:cubicBezTo>
                    <a:cubicBezTo>
                      <a:pt x="13" y="6"/>
                      <a:pt x="13" y="6"/>
                      <a:pt x="13" y="5"/>
                    </a:cubicBezTo>
                    <a:cubicBezTo>
                      <a:pt x="13" y="3"/>
                      <a:pt x="13" y="2"/>
                      <a:pt x="13" y="1"/>
                    </a:cubicBezTo>
                    <a:cubicBezTo>
                      <a:pt x="12"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9" name="Freeform 50"/>
              <p:cNvSpPr>
                <a:spLocks/>
              </p:cNvSpPr>
              <p:nvPr/>
            </p:nvSpPr>
            <p:spPr bwMode="auto">
              <a:xfrm>
                <a:off x="542" y="578"/>
                <a:ext cx="26" cy="9"/>
              </a:xfrm>
              <a:custGeom>
                <a:avLst/>
                <a:gdLst>
                  <a:gd name="T0" fmla="*/ 10 w 17"/>
                  <a:gd name="T1" fmla="*/ 0 h 6"/>
                  <a:gd name="T2" fmla="*/ 9 w 17"/>
                  <a:gd name="T3" fmla="*/ 0 h 6"/>
                  <a:gd name="T4" fmla="*/ 6 w 17"/>
                  <a:gd name="T5" fmla="*/ 1 h 6"/>
                  <a:gd name="T6" fmla="*/ 6 w 17"/>
                  <a:gd name="T7" fmla="*/ 2 h 6"/>
                  <a:gd name="T8" fmla="*/ 0 w 17"/>
                  <a:gd name="T9" fmla="*/ 4 h 6"/>
                  <a:gd name="T10" fmla="*/ 2 w 17"/>
                  <a:gd name="T11" fmla="*/ 6 h 6"/>
                  <a:gd name="T12" fmla="*/ 6 w 17"/>
                  <a:gd name="T13" fmla="*/ 6 h 6"/>
                  <a:gd name="T14" fmla="*/ 13 w 17"/>
                  <a:gd name="T15" fmla="*/ 5 h 6"/>
                  <a:gd name="T16" fmla="*/ 13 w 17"/>
                  <a:gd name="T17" fmla="*/ 5 h 6"/>
                  <a:gd name="T18" fmla="*/ 13 w 17"/>
                  <a:gd name="T19" fmla="*/ 5 h 6"/>
                  <a:gd name="T20" fmla="*/ 15 w 17"/>
                  <a:gd name="T21" fmla="*/ 3 h 6"/>
                  <a:gd name="T22" fmla="*/ 10 w 1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6">
                    <a:moveTo>
                      <a:pt x="10" y="0"/>
                    </a:moveTo>
                    <a:cubicBezTo>
                      <a:pt x="9" y="0"/>
                      <a:pt x="9" y="0"/>
                      <a:pt x="9" y="0"/>
                    </a:cubicBezTo>
                    <a:cubicBezTo>
                      <a:pt x="8" y="1"/>
                      <a:pt x="7" y="1"/>
                      <a:pt x="6" y="1"/>
                    </a:cubicBezTo>
                    <a:cubicBezTo>
                      <a:pt x="6" y="1"/>
                      <a:pt x="6" y="1"/>
                      <a:pt x="6" y="2"/>
                    </a:cubicBezTo>
                    <a:cubicBezTo>
                      <a:pt x="4" y="2"/>
                      <a:pt x="2" y="3"/>
                      <a:pt x="0" y="4"/>
                    </a:cubicBezTo>
                    <a:cubicBezTo>
                      <a:pt x="0" y="5"/>
                      <a:pt x="1" y="5"/>
                      <a:pt x="2" y="6"/>
                    </a:cubicBezTo>
                    <a:cubicBezTo>
                      <a:pt x="3" y="6"/>
                      <a:pt x="4" y="6"/>
                      <a:pt x="6" y="6"/>
                    </a:cubicBezTo>
                    <a:cubicBezTo>
                      <a:pt x="10" y="6"/>
                      <a:pt x="13" y="5"/>
                      <a:pt x="13" y="5"/>
                    </a:cubicBezTo>
                    <a:cubicBezTo>
                      <a:pt x="13" y="5"/>
                      <a:pt x="13" y="5"/>
                      <a:pt x="13" y="5"/>
                    </a:cubicBezTo>
                    <a:cubicBezTo>
                      <a:pt x="13" y="5"/>
                      <a:pt x="13" y="5"/>
                      <a:pt x="13" y="5"/>
                    </a:cubicBezTo>
                    <a:cubicBezTo>
                      <a:pt x="14" y="4"/>
                      <a:pt x="15" y="4"/>
                      <a:pt x="15" y="3"/>
                    </a:cubicBezTo>
                    <a:cubicBezTo>
                      <a:pt x="17" y="2"/>
                      <a:pt x="15"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0" name="Freeform 51"/>
              <p:cNvSpPr>
                <a:spLocks noEditPoints="1"/>
              </p:cNvSpPr>
              <p:nvPr/>
            </p:nvSpPr>
            <p:spPr bwMode="auto">
              <a:xfrm>
                <a:off x="602" y="511"/>
                <a:ext cx="25" cy="3"/>
              </a:xfrm>
              <a:custGeom>
                <a:avLst/>
                <a:gdLst>
                  <a:gd name="T0" fmla="*/ 15 w 16"/>
                  <a:gd name="T1" fmla="*/ 2 h 2"/>
                  <a:gd name="T2" fmla="*/ 9 w 16"/>
                  <a:gd name="T3" fmla="*/ 2 h 2"/>
                  <a:gd name="T4" fmla="*/ 9 w 16"/>
                  <a:gd name="T5" fmla="*/ 2 h 2"/>
                  <a:gd name="T6" fmla="*/ 15 w 16"/>
                  <a:gd name="T7" fmla="*/ 2 h 2"/>
                  <a:gd name="T8" fmla="*/ 9 w 16"/>
                  <a:gd name="T9" fmla="*/ 0 h 2"/>
                  <a:gd name="T10" fmla="*/ 4 w 16"/>
                  <a:gd name="T11" fmla="*/ 0 h 2"/>
                  <a:gd name="T12" fmla="*/ 0 w 16"/>
                  <a:gd name="T13" fmla="*/ 2 h 2"/>
                  <a:gd name="T14" fmla="*/ 0 w 16"/>
                  <a:gd name="T15" fmla="*/ 2 h 2"/>
                  <a:gd name="T16" fmla="*/ 1 w 16"/>
                  <a:gd name="T17" fmla="*/ 2 h 2"/>
                  <a:gd name="T18" fmla="*/ 2 w 16"/>
                  <a:gd name="T19" fmla="*/ 2 h 2"/>
                  <a:gd name="T20" fmla="*/ 5 w 16"/>
                  <a:gd name="T21" fmla="*/ 2 h 2"/>
                  <a:gd name="T22" fmla="*/ 5 w 16"/>
                  <a:gd name="T23" fmla="*/ 2 h 2"/>
                  <a:gd name="T24" fmla="*/ 16 w 16"/>
                  <a:gd name="T25" fmla="*/ 1 h 2"/>
                  <a:gd name="T26" fmla="*/ 9 w 16"/>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
                    <a:moveTo>
                      <a:pt x="15" y="2"/>
                    </a:moveTo>
                    <a:cubicBezTo>
                      <a:pt x="13" y="2"/>
                      <a:pt x="11" y="2"/>
                      <a:pt x="9" y="2"/>
                    </a:cubicBezTo>
                    <a:cubicBezTo>
                      <a:pt x="9" y="2"/>
                      <a:pt x="9" y="2"/>
                      <a:pt x="9" y="2"/>
                    </a:cubicBezTo>
                    <a:cubicBezTo>
                      <a:pt x="13" y="2"/>
                      <a:pt x="14" y="2"/>
                      <a:pt x="15" y="2"/>
                    </a:cubicBezTo>
                    <a:moveTo>
                      <a:pt x="9" y="0"/>
                    </a:moveTo>
                    <a:cubicBezTo>
                      <a:pt x="7" y="0"/>
                      <a:pt x="6" y="0"/>
                      <a:pt x="4" y="0"/>
                    </a:cubicBezTo>
                    <a:cubicBezTo>
                      <a:pt x="1" y="1"/>
                      <a:pt x="0" y="1"/>
                      <a:pt x="0" y="2"/>
                    </a:cubicBezTo>
                    <a:cubicBezTo>
                      <a:pt x="0" y="2"/>
                      <a:pt x="0" y="2"/>
                      <a:pt x="0" y="2"/>
                    </a:cubicBezTo>
                    <a:cubicBezTo>
                      <a:pt x="1" y="2"/>
                      <a:pt x="1" y="2"/>
                      <a:pt x="1" y="2"/>
                    </a:cubicBezTo>
                    <a:cubicBezTo>
                      <a:pt x="2" y="2"/>
                      <a:pt x="2" y="2"/>
                      <a:pt x="2" y="2"/>
                    </a:cubicBezTo>
                    <a:cubicBezTo>
                      <a:pt x="3" y="2"/>
                      <a:pt x="3" y="2"/>
                      <a:pt x="5" y="2"/>
                    </a:cubicBezTo>
                    <a:cubicBezTo>
                      <a:pt x="5" y="2"/>
                      <a:pt x="5" y="2"/>
                      <a:pt x="5" y="2"/>
                    </a:cubicBezTo>
                    <a:cubicBezTo>
                      <a:pt x="8" y="2"/>
                      <a:pt x="12" y="1"/>
                      <a:pt x="16" y="1"/>
                    </a:cubicBezTo>
                    <a:cubicBezTo>
                      <a:pt x="15" y="0"/>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1" name="Freeform 52"/>
              <p:cNvSpPr>
                <a:spLocks/>
              </p:cNvSpPr>
              <p:nvPr/>
            </p:nvSpPr>
            <p:spPr bwMode="auto">
              <a:xfrm>
                <a:off x="-638" y="1124"/>
                <a:ext cx="24" cy="23"/>
              </a:xfrm>
              <a:custGeom>
                <a:avLst/>
                <a:gdLst>
                  <a:gd name="T0" fmla="*/ 14 w 16"/>
                  <a:gd name="T1" fmla="*/ 0 h 15"/>
                  <a:gd name="T2" fmla="*/ 4 w 16"/>
                  <a:gd name="T3" fmla="*/ 7 h 15"/>
                  <a:gd name="T4" fmla="*/ 4 w 16"/>
                  <a:gd name="T5" fmla="*/ 15 h 15"/>
                  <a:gd name="T6" fmla="*/ 14 w 16"/>
                  <a:gd name="T7" fmla="*/ 7 h 15"/>
                  <a:gd name="T8" fmla="*/ 14 w 16"/>
                  <a:gd name="T9" fmla="*/ 7 h 15"/>
                  <a:gd name="T10" fmla="*/ 14 w 16"/>
                  <a:gd name="T11" fmla="*/ 6 h 15"/>
                  <a:gd name="T12" fmla="*/ 15 w 16"/>
                  <a:gd name="T13" fmla="*/ 5 h 15"/>
                  <a:gd name="T14" fmla="*/ 15 w 16"/>
                  <a:gd name="T15" fmla="*/ 4 h 15"/>
                  <a:gd name="T16" fmla="*/ 16 w 16"/>
                  <a:gd name="T17" fmla="*/ 1 h 15"/>
                  <a:gd name="T18" fmla="*/ 14 w 16"/>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5">
                    <a:moveTo>
                      <a:pt x="14" y="0"/>
                    </a:moveTo>
                    <a:cubicBezTo>
                      <a:pt x="11" y="0"/>
                      <a:pt x="7" y="2"/>
                      <a:pt x="4" y="7"/>
                    </a:cubicBezTo>
                    <a:cubicBezTo>
                      <a:pt x="1" y="10"/>
                      <a:pt x="0" y="15"/>
                      <a:pt x="4" y="15"/>
                    </a:cubicBezTo>
                    <a:cubicBezTo>
                      <a:pt x="7" y="14"/>
                      <a:pt x="11" y="11"/>
                      <a:pt x="14" y="7"/>
                    </a:cubicBezTo>
                    <a:cubicBezTo>
                      <a:pt x="14" y="7"/>
                      <a:pt x="14" y="7"/>
                      <a:pt x="14" y="7"/>
                    </a:cubicBezTo>
                    <a:cubicBezTo>
                      <a:pt x="14" y="7"/>
                      <a:pt x="14" y="6"/>
                      <a:pt x="14" y="6"/>
                    </a:cubicBezTo>
                    <a:cubicBezTo>
                      <a:pt x="15" y="6"/>
                      <a:pt x="15" y="5"/>
                      <a:pt x="15" y="5"/>
                    </a:cubicBezTo>
                    <a:cubicBezTo>
                      <a:pt x="15" y="4"/>
                      <a:pt x="15" y="4"/>
                      <a:pt x="15" y="4"/>
                    </a:cubicBezTo>
                    <a:cubicBezTo>
                      <a:pt x="16" y="3"/>
                      <a:pt x="16" y="2"/>
                      <a:pt x="16" y="1"/>
                    </a:cubicBezTo>
                    <a:cubicBezTo>
                      <a:pt x="16" y="0"/>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2" name="Freeform 53"/>
              <p:cNvSpPr>
                <a:spLocks/>
              </p:cNvSpPr>
              <p:nvPr/>
            </p:nvSpPr>
            <p:spPr bwMode="auto">
              <a:xfrm>
                <a:off x="-528" y="933"/>
                <a:ext cx="26" cy="20"/>
              </a:xfrm>
              <a:custGeom>
                <a:avLst/>
                <a:gdLst>
                  <a:gd name="T0" fmla="*/ 15 w 17"/>
                  <a:gd name="T1" fmla="*/ 0 h 13"/>
                  <a:gd name="T2" fmla="*/ 5 w 17"/>
                  <a:gd name="T3" fmla="*/ 6 h 13"/>
                  <a:gd name="T4" fmla="*/ 4 w 17"/>
                  <a:gd name="T5" fmla="*/ 7 h 13"/>
                  <a:gd name="T6" fmla="*/ 3 w 17"/>
                  <a:gd name="T7" fmla="*/ 13 h 13"/>
                  <a:gd name="T8" fmla="*/ 3 w 17"/>
                  <a:gd name="T9" fmla="*/ 13 h 13"/>
                  <a:gd name="T10" fmla="*/ 14 w 17"/>
                  <a:gd name="T11" fmla="*/ 6 h 13"/>
                  <a:gd name="T12" fmla="*/ 14 w 17"/>
                  <a:gd name="T13" fmla="*/ 6 h 13"/>
                  <a:gd name="T14" fmla="*/ 14 w 17"/>
                  <a:gd name="T15" fmla="*/ 5 h 13"/>
                  <a:gd name="T16" fmla="*/ 15 w 17"/>
                  <a:gd name="T17" fmla="*/ 3 h 13"/>
                  <a:gd name="T18" fmla="*/ 16 w 17"/>
                  <a:gd name="T19" fmla="*/ 3 h 13"/>
                  <a:gd name="T20" fmla="*/ 17 w 17"/>
                  <a:gd name="T21" fmla="*/ 1 h 13"/>
                  <a:gd name="T22" fmla="*/ 15 w 17"/>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3">
                    <a:moveTo>
                      <a:pt x="15" y="0"/>
                    </a:moveTo>
                    <a:cubicBezTo>
                      <a:pt x="13" y="0"/>
                      <a:pt x="9" y="2"/>
                      <a:pt x="5" y="6"/>
                    </a:cubicBezTo>
                    <a:cubicBezTo>
                      <a:pt x="4" y="7"/>
                      <a:pt x="4" y="7"/>
                      <a:pt x="4" y="7"/>
                    </a:cubicBezTo>
                    <a:cubicBezTo>
                      <a:pt x="2" y="9"/>
                      <a:pt x="0" y="13"/>
                      <a:pt x="3" y="13"/>
                    </a:cubicBezTo>
                    <a:cubicBezTo>
                      <a:pt x="3" y="13"/>
                      <a:pt x="3" y="13"/>
                      <a:pt x="3" y="13"/>
                    </a:cubicBezTo>
                    <a:cubicBezTo>
                      <a:pt x="6" y="12"/>
                      <a:pt x="10" y="9"/>
                      <a:pt x="14" y="6"/>
                    </a:cubicBezTo>
                    <a:cubicBezTo>
                      <a:pt x="14" y="6"/>
                      <a:pt x="14" y="6"/>
                      <a:pt x="14" y="6"/>
                    </a:cubicBezTo>
                    <a:cubicBezTo>
                      <a:pt x="14" y="5"/>
                      <a:pt x="14" y="5"/>
                      <a:pt x="14" y="5"/>
                    </a:cubicBezTo>
                    <a:cubicBezTo>
                      <a:pt x="15" y="5"/>
                      <a:pt x="15" y="4"/>
                      <a:pt x="15" y="3"/>
                    </a:cubicBezTo>
                    <a:cubicBezTo>
                      <a:pt x="16" y="3"/>
                      <a:pt x="16" y="3"/>
                      <a:pt x="16" y="3"/>
                    </a:cubicBezTo>
                    <a:cubicBezTo>
                      <a:pt x="16" y="2"/>
                      <a:pt x="17" y="1"/>
                      <a:pt x="17" y="1"/>
                    </a:cubicBezTo>
                    <a:cubicBezTo>
                      <a:pt x="17"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3" name="Freeform 54"/>
              <p:cNvSpPr>
                <a:spLocks/>
              </p:cNvSpPr>
              <p:nvPr/>
            </p:nvSpPr>
            <p:spPr bwMode="auto">
              <a:xfrm>
                <a:off x="-267" y="711"/>
                <a:ext cx="26" cy="16"/>
              </a:xfrm>
              <a:custGeom>
                <a:avLst/>
                <a:gdLst>
                  <a:gd name="T0" fmla="*/ 16 w 17"/>
                  <a:gd name="T1" fmla="*/ 0 h 10"/>
                  <a:gd name="T2" fmla="*/ 5 w 17"/>
                  <a:gd name="T3" fmla="*/ 5 h 10"/>
                  <a:gd name="T4" fmla="*/ 1 w 17"/>
                  <a:gd name="T5" fmla="*/ 8 h 10"/>
                  <a:gd name="T6" fmla="*/ 1 w 17"/>
                  <a:gd name="T7" fmla="*/ 10 h 10"/>
                  <a:gd name="T8" fmla="*/ 2 w 17"/>
                  <a:gd name="T9" fmla="*/ 10 h 10"/>
                  <a:gd name="T10" fmla="*/ 13 w 17"/>
                  <a:gd name="T11" fmla="*/ 5 h 10"/>
                  <a:gd name="T12" fmla="*/ 17 w 17"/>
                  <a:gd name="T13" fmla="*/ 1 h 10"/>
                  <a:gd name="T14" fmla="*/ 16 w 17"/>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0">
                    <a:moveTo>
                      <a:pt x="16" y="0"/>
                    </a:moveTo>
                    <a:cubicBezTo>
                      <a:pt x="14" y="0"/>
                      <a:pt x="9" y="2"/>
                      <a:pt x="5" y="5"/>
                    </a:cubicBezTo>
                    <a:cubicBezTo>
                      <a:pt x="3" y="7"/>
                      <a:pt x="2" y="8"/>
                      <a:pt x="1" y="8"/>
                    </a:cubicBezTo>
                    <a:cubicBezTo>
                      <a:pt x="0" y="10"/>
                      <a:pt x="1" y="10"/>
                      <a:pt x="1" y="10"/>
                    </a:cubicBezTo>
                    <a:cubicBezTo>
                      <a:pt x="2" y="10"/>
                      <a:pt x="2" y="10"/>
                      <a:pt x="2" y="10"/>
                    </a:cubicBezTo>
                    <a:cubicBezTo>
                      <a:pt x="7" y="9"/>
                      <a:pt x="13" y="5"/>
                      <a:pt x="13" y="5"/>
                    </a:cubicBezTo>
                    <a:cubicBezTo>
                      <a:pt x="16" y="3"/>
                      <a:pt x="17" y="2"/>
                      <a:pt x="17" y="1"/>
                    </a:cubicBezTo>
                    <a:cubicBezTo>
                      <a:pt x="17"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4" name="Freeform 55"/>
              <p:cNvSpPr>
                <a:spLocks noEditPoints="1"/>
              </p:cNvSpPr>
              <p:nvPr/>
            </p:nvSpPr>
            <p:spPr bwMode="auto">
              <a:xfrm>
                <a:off x="1352" y="2276"/>
                <a:ext cx="28" cy="30"/>
              </a:xfrm>
              <a:custGeom>
                <a:avLst/>
                <a:gdLst>
                  <a:gd name="T0" fmla="*/ 4 w 18"/>
                  <a:gd name="T1" fmla="*/ 1 h 19"/>
                  <a:gd name="T2" fmla="*/ 1 w 18"/>
                  <a:gd name="T3" fmla="*/ 4 h 19"/>
                  <a:gd name="T4" fmla="*/ 1 w 18"/>
                  <a:gd name="T5" fmla="*/ 5 h 19"/>
                  <a:gd name="T6" fmla="*/ 1 w 18"/>
                  <a:gd name="T7" fmla="*/ 5 h 19"/>
                  <a:gd name="T8" fmla="*/ 0 w 18"/>
                  <a:gd name="T9" fmla="*/ 8 h 19"/>
                  <a:gd name="T10" fmla="*/ 0 w 18"/>
                  <a:gd name="T11" fmla="*/ 9 h 19"/>
                  <a:gd name="T12" fmla="*/ 4 w 18"/>
                  <a:gd name="T13" fmla="*/ 1 h 19"/>
                  <a:gd name="T14" fmla="*/ 9 w 18"/>
                  <a:gd name="T15" fmla="*/ 0 h 19"/>
                  <a:gd name="T16" fmla="*/ 1 w 18"/>
                  <a:gd name="T17" fmla="*/ 15 h 19"/>
                  <a:gd name="T18" fmla="*/ 4 w 18"/>
                  <a:gd name="T19" fmla="*/ 18 h 19"/>
                  <a:gd name="T20" fmla="*/ 8 w 18"/>
                  <a:gd name="T21" fmla="*/ 19 h 19"/>
                  <a:gd name="T22" fmla="*/ 16 w 18"/>
                  <a:gd name="T23" fmla="*/ 6 h 19"/>
                  <a:gd name="T24" fmla="*/ 9 w 18"/>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9">
                    <a:moveTo>
                      <a:pt x="4" y="1"/>
                    </a:moveTo>
                    <a:cubicBezTo>
                      <a:pt x="4" y="2"/>
                      <a:pt x="2" y="2"/>
                      <a:pt x="1" y="4"/>
                    </a:cubicBezTo>
                    <a:cubicBezTo>
                      <a:pt x="1" y="5"/>
                      <a:pt x="1" y="5"/>
                      <a:pt x="1" y="5"/>
                    </a:cubicBezTo>
                    <a:cubicBezTo>
                      <a:pt x="1" y="5"/>
                      <a:pt x="1" y="5"/>
                      <a:pt x="1" y="5"/>
                    </a:cubicBezTo>
                    <a:cubicBezTo>
                      <a:pt x="1" y="6"/>
                      <a:pt x="0" y="7"/>
                      <a:pt x="0" y="8"/>
                    </a:cubicBezTo>
                    <a:cubicBezTo>
                      <a:pt x="0" y="8"/>
                      <a:pt x="0" y="9"/>
                      <a:pt x="0" y="9"/>
                    </a:cubicBezTo>
                    <a:cubicBezTo>
                      <a:pt x="1" y="6"/>
                      <a:pt x="3" y="4"/>
                      <a:pt x="4" y="1"/>
                    </a:cubicBezTo>
                    <a:moveTo>
                      <a:pt x="9" y="0"/>
                    </a:moveTo>
                    <a:cubicBezTo>
                      <a:pt x="6" y="5"/>
                      <a:pt x="4" y="10"/>
                      <a:pt x="1" y="15"/>
                    </a:cubicBezTo>
                    <a:cubicBezTo>
                      <a:pt x="2" y="17"/>
                      <a:pt x="3" y="18"/>
                      <a:pt x="4" y="18"/>
                    </a:cubicBezTo>
                    <a:cubicBezTo>
                      <a:pt x="6" y="19"/>
                      <a:pt x="7" y="19"/>
                      <a:pt x="8" y="19"/>
                    </a:cubicBezTo>
                    <a:cubicBezTo>
                      <a:pt x="14" y="19"/>
                      <a:pt x="18" y="12"/>
                      <a:pt x="16" y="6"/>
                    </a:cubicBezTo>
                    <a:cubicBezTo>
                      <a:pt x="16" y="4"/>
                      <a:pt x="14"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5" name="Freeform 56"/>
              <p:cNvSpPr>
                <a:spLocks/>
              </p:cNvSpPr>
              <p:nvPr/>
            </p:nvSpPr>
            <p:spPr bwMode="auto">
              <a:xfrm>
                <a:off x="1452" y="2192"/>
                <a:ext cx="29" cy="30"/>
              </a:xfrm>
              <a:custGeom>
                <a:avLst/>
                <a:gdLst>
                  <a:gd name="T0" fmla="*/ 10 w 19"/>
                  <a:gd name="T1" fmla="*/ 0 h 19"/>
                  <a:gd name="T2" fmla="*/ 4 w 19"/>
                  <a:gd name="T3" fmla="*/ 3 h 19"/>
                  <a:gd name="T4" fmla="*/ 4 w 19"/>
                  <a:gd name="T5" fmla="*/ 4 h 19"/>
                  <a:gd name="T6" fmla="*/ 4 w 19"/>
                  <a:gd name="T7" fmla="*/ 4 h 19"/>
                  <a:gd name="T8" fmla="*/ 4 w 19"/>
                  <a:gd name="T9" fmla="*/ 4 h 19"/>
                  <a:gd name="T10" fmla="*/ 6 w 19"/>
                  <a:gd name="T11" fmla="*/ 18 h 19"/>
                  <a:gd name="T12" fmla="*/ 10 w 19"/>
                  <a:gd name="T13" fmla="*/ 19 h 19"/>
                  <a:gd name="T14" fmla="*/ 18 w 19"/>
                  <a:gd name="T15" fmla="*/ 7 h 19"/>
                  <a:gd name="T16" fmla="*/ 10 w 19"/>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
                    <a:moveTo>
                      <a:pt x="10" y="0"/>
                    </a:moveTo>
                    <a:cubicBezTo>
                      <a:pt x="8" y="0"/>
                      <a:pt x="6" y="1"/>
                      <a:pt x="4" y="3"/>
                    </a:cubicBezTo>
                    <a:cubicBezTo>
                      <a:pt x="4" y="4"/>
                      <a:pt x="4" y="4"/>
                      <a:pt x="4" y="4"/>
                    </a:cubicBezTo>
                    <a:cubicBezTo>
                      <a:pt x="4" y="4"/>
                      <a:pt x="4" y="4"/>
                      <a:pt x="4" y="4"/>
                    </a:cubicBezTo>
                    <a:cubicBezTo>
                      <a:pt x="4" y="4"/>
                      <a:pt x="4" y="4"/>
                      <a:pt x="4" y="4"/>
                    </a:cubicBezTo>
                    <a:cubicBezTo>
                      <a:pt x="3" y="5"/>
                      <a:pt x="0" y="12"/>
                      <a:pt x="6" y="18"/>
                    </a:cubicBezTo>
                    <a:cubicBezTo>
                      <a:pt x="8" y="19"/>
                      <a:pt x="9" y="19"/>
                      <a:pt x="10" y="19"/>
                    </a:cubicBezTo>
                    <a:cubicBezTo>
                      <a:pt x="15" y="19"/>
                      <a:pt x="19" y="13"/>
                      <a:pt x="18" y="7"/>
                    </a:cubicBezTo>
                    <a:cubicBezTo>
                      <a:pt x="17" y="2"/>
                      <a:pt x="14"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6" name="Freeform 57"/>
              <p:cNvSpPr>
                <a:spLocks/>
              </p:cNvSpPr>
              <p:nvPr/>
            </p:nvSpPr>
            <p:spPr bwMode="auto">
              <a:xfrm>
                <a:off x="1543" y="2110"/>
                <a:ext cx="31" cy="30"/>
              </a:xfrm>
              <a:custGeom>
                <a:avLst/>
                <a:gdLst>
                  <a:gd name="T0" fmla="*/ 10 w 20"/>
                  <a:gd name="T1" fmla="*/ 0 h 19"/>
                  <a:gd name="T2" fmla="*/ 4 w 20"/>
                  <a:gd name="T3" fmla="*/ 3 h 19"/>
                  <a:gd name="T4" fmla="*/ 4 w 20"/>
                  <a:gd name="T5" fmla="*/ 4 h 19"/>
                  <a:gd name="T6" fmla="*/ 4 w 20"/>
                  <a:gd name="T7" fmla="*/ 4 h 19"/>
                  <a:gd name="T8" fmla="*/ 4 w 20"/>
                  <a:gd name="T9" fmla="*/ 4 h 19"/>
                  <a:gd name="T10" fmla="*/ 7 w 20"/>
                  <a:gd name="T11" fmla="*/ 18 h 19"/>
                  <a:gd name="T12" fmla="*/ 7 w 20"/>
                  <a:gd name="T13" fmla="*/ 18 h 19"/>
                  <a:gd name="T14" fmla="*/ 11 w 20"/>
                  <a:gd name="T15" fmla="*/ 19 h 19"/>
                  <a:gd name="T16" fmla="*/ 18 w 20"/>
                  <a:gd name="T17" fmla="*/ 6 h 19"/>
                  <a:gd name="T18" fmla="*/ 10 w 20"/>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
                    <a:moveTo>
                      <a:pt x="10" y="0"/>
                    </a:moveTo>
                    <a:cubicBezTo>
                      <a:pt x="8" y="0"/>
                      <a:pt x="6" y="1"/>
                      <a:pt x="4" y="3"/>
                    </a:cubicBezTo>
                    <a:cubicBezTo>
                      <a:pt x="4" y="4"/>
                      <a:pt x="4" y="4"/>
                      <a:pt x="4" y="4"/>
                    </a:cubicBezTo>
                    <a:cubicBezTo>
                      <a:pt x="4" y="4"/>
                      <a:pt x="4" y="4"/>
                      <a:pt x="4" y="4"/>
                    </a:cubicBezTo>
                    <a:cubicBezTo>
                      <a:pt x="4" y="4"/>
                      <a:pt x="4" y="4"/>
                      <a:pt x="4" y="4"/>
                    </a:cubicBezTo>
                    <a:cubicBezTo>
                      <a:pt x="3" y="5"/>
                      <a:pt x="0" y="12"/>
                      <a:pt x="7" y="18"/>
                    </a:cubicBezTo>
                    <a:cubicBezTo>
                      <a:pt x="7" y="18"/>
                      <a:pt x="7" y="18"/>
                      <a:pt x="7" y="18"/>
                    </a:cubicBezTo>
                    <a:cubicBezTo>
                      <a:pt x="8" y="19"/>
                      <a:pt x="10" y="19"/>
                      <a:pt x="11" y="19"/>
                    </a:cubicBezTo>
                    <a:cubicBezTo>
                      <a:pt x="16" y="19"/>
                      <a:pt x="20" y="13"/>
                      <a:pt x="18" y="6"/>
                    </a:cubicBezTo>
                    <a:cubicBezTo>
                      <a:pt x="17" y="2"/>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7" name="Freeform 58"/>
              <p:cNvSpPr>
                <a:spLocks/>
              </p:cNvSpPr>
              <p:nvPr/>
            </p:nvSpPr>
            <p:spPr bwMode="auto">
              <a:xfrm>
                <a:off x="1636" y="1880"/>
                <a:ext cx="27" cy="30"/>
              </a:xfrm>
              <a:custGeom>
                <a:avLst/>
                <a:gdLst>
                  <a:gd name="T0" fmla="*/ 7 w 17"/>
                  <a:gd name="T1" fmla="*/ 0 h 19"/>
                  <a:gd name="T2" fmla="*/ 3 w 17"/>
                  <a:gd name="T3" fmla="*/ 2 h 19"/>
                  <a:gd name="T4" fmla="*/ 1 w 17"/>
                  <a:gd name="T5" fmla="*/ 4 h 19"/>
                  <a:gd name="T6" fmla="*/ 1 w 17"/>
                  <a:gd name="T7" fmla="*/ 5 h 19"/>
                  <a:gd name="T8" fmla="*/ 1 w 17"/>
                  <a:gd name="T9" fmla="*/ 5 h 19"/>
                  <a:gd name="T10" fmla="*/ 1 w 17"/>
                  <a:gd name="T11" fmla="*/ 5 h 19"/>
                  <a:gd name="T12" fmla="*/ 5 w 17"/>
                  <a:gd name="T13" fmla="*/ 18 h 19"/>
                  <a:gd name="T14" fmla="*/ 6 w 17"/>
                  <a:gd name="T15" fmla="*/ 19 h 19"/>
                  <a:gd name="T16" fmla="*/ 9 w 17"/>
                  <a:gd name="T17" fmla="*/ 19 h 19"/>
                  <a:gd name="T18" fmla="*/ 14 w 17"/>
                  <a:gd name="T19" fmla="*/ 7 h 19"/>
                  <a:gd name="T20" fmla="*/ 7 w 17"/>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9">
                    <a:moveTo>
                      <a:pt x="7" y="0"/>
                    </a:moveTo>
                    <a:cubicBezTo>
                      <a:pt x="5" y="0"/>
                      <a:pt x="4" y="1"/>
                      <a:pt x="3" y="2"/>
                    </a:cubicBezTo>
                    <a:cubicBezTo>
                      <a:pt x="2" y="3"/>
                      <a:pt x="2" y="3"/>
                      <a:pt x="1" y="4"/>
                    </a:cubicBezTo>
                    <a:cubicBezTo>
                      <a:pt x="1" y="5"/>
                      <a:pt x="1" y="5"/>
                      <a:pt x="1" y="5"/>
                    </a:cubicBezTo>
                    <a:cubicBezTo>
                      <a:pt x="1" y="5"/>
                      <a:pt x="1" y="5"/>
                      <a:pt x="1" y="5"/>
                    </a:cubicBezTo>
                    <a:cubicBezTo>
                      <a:pt x="1" y="5"/>
                      <a:pt x="1" y="5"/>
                      <a:pt x="1" y="5"/>
                    </a:cubicBezTo>
                    <a:cubicBezTo>
                      <a:pt x="0" y="10"/>
                      <a:pt x="1" y="15"/>
                      <a:pt x="5" y="18"/>
                    </a:cubicBezTo>
                    <a:cubicBezTo>
                      <a:pt x="5" y="18"/>
                      <a:pt x="6" y="18"/>
                      <a:pt x="6" y="19"/>
                    </a:cubicBezTo>
                    <a:cubicBezTo>
                      <a:pt x="7" y="19"/>
                      <a:pt x="8" y="19"/>
                      <a:pt x="9" y="19"/>
                    </a:cubicBezTo>
                    <a:cubicBezTo>
                      <a:pt x="14" y="19"/>
                      <a:pt x="17" y="13"/>
                      <a:pt x="14" y="7"/>
                    </a:cubicBezTo>
                    <a:cubicBezTo>
                      <a:pt x="13" y="3"/>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8" name="Freeform 59"/>
              <p:cNvSpPr>
                <a:spLocks/>
              </p:cNvSpPr>
              <p:nvPr/>
            </p:nvSpPr>
            <p:spPr bwMode="auto">
              <a:xfrm>
                <a:off x="1666" y="1672"/>
                <a:ext cx="26" cy="28"/>
              </a:xfrm>
              <a:custGeom>
                <a:avLst/>
                <a:gdLst>
                  <a:gd name="T0" fmla="*/ 7 w 17"/>
                  <a:gd name="T1" fmla="*/ 0 h 18"/>
                  <a:gd name="T2" fmla="*/ 2 w 17"/>
                  <a:gd name="T3" fmla="*/ 4 h 18"/>
                  <a:gd name="T4" fmla="*/ 2 w 17"/>
                  <a:gd name="T5" fmla="*/ 5 h 18"/>
                  <a:gd name="T6" fmla="*/ 2 w 17"/>
                  <a:gd name="T7" fmla="*/ 5 h 18"/>
                  <a:gd name="T8" fmla="*/ 2 w 17"/>
                  <a:gd name="T9" fmla="*/ 5 h 18"/>
                  <a:gd name="T10" fmla="*/ 6 w 17"/>
                  <a:gd name="T11" fmla="*/ 17 h 18"/>
                  <a:gd name="T12" fmla="*/ 8 w 17"/>
                  <a:gd name="T13" fmla="*/ 18 h 18"/>
                  <a:gd name="T14" fmla="*/ 10 w 17"/>
                  <a:gd name="T15" fmla="*/ 18 h 18"/>
                  <a:gd name="T16" fmla="*/ 14 w 17"/>
                  <a:gd name="T17" fmla="*/ 7 h 18"/>
                  <a:gd name="T18" fmla="*/ 7 w 1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7" y="0"/>
                    </a:moveTo>
                    <a:cubicBezTo>
                      <a:pt x="5" y="0"/>
                      <a:pt x="3" y="1"/>
                      <a:pt x="2" y="4"/>
                    </a:cubicBezTo>
                    <a:cubicBezTo>
                      <a:pt x="2" y="5"/>
                      <a:pt x="2" y="5"/>
                      <a:pt x="2" y="5"/>
                    </a:cubicBezTo>
                    <a:cubicBezTo>
                      <a:pt x="2" y="5"/>
                      <a:pt x="2" y="5"/>
                      <a:pt x="2" y="5"/>
                    </a:cubicBezTo>
                    <a:cubicBezTo>
                      <a:pt x="2" y="5"/>
                      <a:pt x="2" y="5"/>
                      <a:pt x="2" y="5"/>
                    </a:cubicBezTo>
                    <a:cubicBezTo>
                      <a:pt x="2" y="5"/>
                      <a:pt x="0" y="12"/>
                      <a:pt x="6" y="17"/>
                    </a:cubicBezTo>
                    <a:cubicBezTo>
                      <a:pt x="7" y="17"/>
                      <a:pt x="7" y="18"/>
                      <a:pt x="8" y="18"/>
                    </a:cubicBezTo>
                    <a:cubicBezTo>
                      <a:pt x="9" y="18"/>
                      <a:pt x="10" y="18"/>
                      <a:pt x="10" y="18"/>
                    </a:cubicBezTo>
                    <a:cubicBezTo>
                      <a:pt x="14" y="18"/>
                      <a:pt x="17" y="13"/>
                      <a:pt x="14" y="7"/>
                    </a:cubicBezTo>
                    <a:cubicBezTo>
                      <a:pt x="12" y="3"/>
                      <a:pt x="9"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9" name="Freeform 60"/>
              <p:cNvSpPr>
                <a:spLocks/>
              </p:cNvSpPr>
              <p:nvPr/>
            </p:nvSpPr>
            <p:spPr bwMode="auto">
              <a:xfrm>
                <a:off x="1698" y="1529"/>
                <a:ext cx="24" cy="28"/>
              </a:xfrm>
              <a:custGeom>
                <a:avLst/>
                <a:gdLst>
                  <a:gd name="T0" fmla="*/ 5 w 15"/>
                  <a:gd name="T1" fmla="*/ 0 h 18"/>
                  <a:gd name="T2" fmla="*/ 1 w 15"/>
                  <a:gd name="T3" fmla="*/ 4 h 18"/>
                  <a:gd name="T4" fmla="*/ 1 w 15"/>
                  <a:gd name="T5" fmla="*/ 4 h 18"/>
                  <a:gd name="T6" fmla="*/ 1 w 15"/>
                  <a:gd name="T7" fmla="*/ 4 h 18"/>
                  <a:gd name="T8" fmla="*/ 1 w 15"/>
                  <a:gd name="T9" fmla="*/ 4 h 18"/>
                  <a:gd name="T10" fmla="*/ 6 w 15"/>
                  <a:gd name="T11" fmla="*/ 16 h 18"/>
                  <a:gd name="T12" fmla="*/ 8 w 15"/>
                  <a:gd name="T13" fmla="*/ 18 h 18"/>
                  <a:gd name="T14" fmla="*/ 9 w 15"/>
                  <a:gd name="T15" fmla="*/ 18 h 18"/>
                  <a:gd name="T16" fmla="*/ 12 w 15"/>
                  <a:gd name="T17" fmla="*/ 6 h 18"/>
                  <a:gd name="T18" fmla="*/ 5 w 15"/>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8">
                    <a:moveTo>
                      <a:pt x="5" y="0"/>
                    </a:moveTo>
                    <a:cubicBezTo>
                      <a:pt x="3" y="0"/>
                      <a:pt x="2" y="1"/>
                      <a:pt x="1" y="4"/>
                    </a:cubicBezTo>
                    <a:cubicBezTo>
                      <a:pt x="1" y="4"/>
                      <a:pt x="1" y="4"/>
                      <a:pt x="1" y="4"/>
                    </a:cubicBezTo>
                    <a:cubicBezTo>
                      <a:pt x="1" y="4"/>
                      <a:pt x="1" y="4"/>
                      <a:pt x="1" y="4"/>
                    </a:cubicBezTo>
                    <a:cubicBezTo>
                      <a:pt x="1" y="4"/>
                      <a:pt x="1" y="4"/>
                      <a:pt x="1" y="4"/>
                    </a:cubicBezTo>
                    <a:cubicBezTo>
                      <a:pt x="1" y="5"/>
                      <a:pt x="0" y="11"/>
                      <a:pt x="6" y="16"/>
                    </a:cubicBezTo>
                    <a:cubicBezTo>
                      <a:pt x="7" y="17"/>
                      <a:pt x="7" y="17"/>
                      <a:pt x="8" y="18"/>
                    </a:cubicBezTo>
                    <a:cubicBezTo>
                      <a:pt x="9" y="18"/>
                      <a:pt x="9" y="18"/>
                      <a:pt x="9" y="18"/>
                    </a:cubicBezTo>
                    <a:cubicBezTo>
                      <a:pt x="14" y="18"/>
                      <a:pt x="15" y="11"/>
                      <a:pt x="12" y="6"/>
                    </a:cubicBezTo>
                    <a:cubicBezTo>
                      <a:pt x="10"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0" name="Freeform 61"/>
              <p:cNvSpPr>
                <a:spLocks/>
              </p:cNvSpPr>
              <p:nvPr/>
            </p:nvSpPr>
            <p:spPr bwMode="auto">
              <a:xfrm>
                <a:off x="879" y="615"/>
                <a:ext cx="23" cy="8"/>
              </a:xfrm>
              <a:custGeom>
                <a:avLst/>
                <a:gdLst>
                  <a:gd name="T0" fmla="*/ 7 w 15"/>
                  <a:gd name="T1" fmla="*/ 0 h 5"/>
                  <a:gd name="T2" fmla="*/ 3 w 15"/>
                  <a:gd name="T3" fmla="*/ 0 h 5"/>
                  <a:gd name="T4" fmla="*/ 4 w 15"/>
                  <a:gd name="T5" fmla="*/ 5 h 5"/>
                  <a:gd name="T6" fmla="*/ 8 w 15"/>
                  <a:gd name="T7" fmla="*/ 5 h 5"/>
                  <a:gd name="T8" fmla="*/ 14 w 15"/>
                  <a:gd name="T9" fmla="*/ 3 h 5"/>
                  <a:gd name="T10" fmla="*/ 7 w 15"/>
                  <a:gd name="T11" fmla="*/ 0 h 5"/>
                </a:gdLst>
                <a:ahLst/>
                <a:cxnLst>
                  <a:cxn ang="0">
                    <a:pos x="T0" y="T1"/>
                  </a:cxn>
                  <a:cxn ang="0">
                    <a:pos x="T2" y="T3"/>
                  </a:cxn>
                  <a:cxn ang="0">
                    <a:pos x="T4" y="T5"/>
                  </a:cxn>
                  <a:cxn ang="0">
                    <a:pos x="T6" y="T7"/>
                  </a:cxn>
                  <a:cxn ang="0">
                    <a:pos x="T8" y="T9"/>
                  </a:cxn>
                  <a:cxn ang="0">
                    <a:pos x="T10" y="T11"/>
                  </a:cxn>
                </a:cxnLst>
                <a:rect l="0" t="0" r="r" b="b"/>
                <a:pathLst>
                  <a:path w="15" h="5">
                    <a:moveTo>
                      <a:pt x="7" y="0"/>
                    </a:moveTo>
                    <a:cubicBezTo>
                      <a:pt x="5" y="0"/>
                      <a:pt x="4" y="0"/>
                      <a:pt x="3" y="0"/>
                    </a:cubicBezTo>
                    <a:cubicBezTo>
                      <a:pt x="1" y="1"/>
                      <a:pt x="0" y="3"/>
                      <a:pt x="4" y="5"/>
                    </a:cubicBezTo>
                    <a:cubicBezTo>
                      <a:pt x="5" y="5"/>
                      <a:pt x="7" y="5"/>
                      <a:pt x="8" y="5"/>
                    </a:cubicBezTo>
                    <a:cubicBezTo>
                      <a:pt x="11" y="5"/>
                      <a:pt x="14" y="5"/>
                      <a:pt x="14" y="3"/>
                    </a:cubicBezTo>
                    <a:cubicBezTo>
                      <a:pt x="15" y="1"/>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1" name="Freeform 62"/>
              <p:cNvSpPr>
                <a:spLocks noEditPoints="1"/>
              </p:cNvSpPr>
              <p:nvPr/>
            </p:nvSpPr>
            <p:spPr bwMode="auto">
              <a:xfrm>
                <a:off x="1116" y="606"/>
                <a:ext cx="16" cy="4"/>
              </a:xfrm>
              <a:custGeom>
                <a:avLst/>
                <a:gdLst>
                  <a:gd name="T0" fmla="*/ 9 w 10"/>
                  <a:gd name="T1" fmla="*/ 2 h 3"/>
                  <a:gd name="T2" fmla="*/ 4 w 10"/>
                  <a:gd name="T3" fmla="*/ 3 h 3"/>
                  <a:gd name="T4" fmla="*/ 5 w 10"/>
                  <a:gd name="T5" fmla="*/ 3 h 3"/>
                  <a:gd name="T6" fmla="*/ 8 w 10"/>
                  <a:gd name="T7" fmla="*/ 3 h 3"/>
                  <a:gd name="T8" fmla="*/ 9 w 10"/>
                  <a:gd name="T9" fmla="*/ 3 h 3"/>
                  <a:gd name="T10" fmla="*/ 9 w 10"/>
                  <a:gd name="T11" fmla="*/ 2 h 3"/>
                  <a:gd name="T12" fmla="*/ 2 w 10"/>
                  <a:gd name="T13" fmla="*/ 0 h 3"/>
                  <a:gd name="T14" fmla="*/ 2 w 10"/>
                  <a:gd name="T15" fmla="*/ 0 h 3"/>
                  <a:gd name="T16" fmla="*/ 1 w 10"/>
                  <a:gd name="T17" fmla="*/ 1 h 3"/>
                  <a:gd name="T18" fmla="*/ 1 w 10"/>
                  <a:gd name="T19" fmla="*/ 1 h 3"/>
                  <a:gd name="T20" fmla="*/ 2 w 10"/>
                  <a:gd name="T21" fmla="*/ 2 h 3"/>
                  <a:gd name="T22" fmla="*/ 2 w 10"/>
                  <a:gd name="T23" fmla="*/ 2 h 3"/>
                  <a:gd name="T24" fmla="*/ 3 w 10"/>
                  <a:gd name="T25" fmla="*/ 2 h 3"/>
                  <a:gd name="T26" fmla="*/ 8 w 10"/>
                  <a:gd name="T27" fmla="*/ 1 h 3"/>
                  <a:gd name="T28" fmla="*/ 8 w 10"/>
                  <a:gd name="T29" fmla="*/ 1 h 3"/>
                  <a:gd name="T30" fmla="*/ 2 w 10"/>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3">
                    <a:moveTo>
                      <a:pt x="9" y="2"/>
                    </a:moveTo>
                    <a:cubicBezTo>
                      <a:pt x="7" y="2"/>
                      <a:pt x="6" y="2"/>
                      <a:pt x="4" y="3"/>
                    </a:cubicBezTo>
                    <a:cubicBezTo>
                      <a:pt x="5" y="3"/>
                      <a:pt x="5" y="3"/>
                      <a:pt x="5" y="3"/>
                    </a:cubicBezTo>
                    <a:cubicBezTo>
                      <a:pt x="6" y="3"/>
                      <a:pt x="7" y="3"/>
                      <a:pt x="8" y="3"/>
                    </a:cubicBezTo>
                    <a:cubicBezTo>
                      <a:pt x="9" y="3"/>
                      <a:pt x="10" y="3"/>
                      <a:pt x="9" y="3"/>
                    </a:cubicBezTo>
                    <a:cubicBezTo>
                      <a:pt x="9" y="2"/>
                      <a:pt x="9" y="2"/>
                      <a:pt x="9" y="2"/>
                    </a:cubicBezTo>
                    <a:moveTo>
                      <a:pt x="2" y="0"/>
                    </a:moveTo>
                    <a:cubicBezTo>
                      <a:pt x="2" y="0"/>
                      <a:pt x="2" y="0"/>
                      <a:pt x="2" y="0"/>
                    </a:cubicBezTo>
                    <a:cubicBezTo>
                      <a:pt x="0" y="0"/>
                      <a:pt x="0" y="0"/>
                      <a:pt x="1" y="1"/>
                    </a:cubicBezTo>
                    <a:cubicBezTo>
                      <a:pt x="1" y="1"/>
                      <a:pt x="1" y="1"/>
                      <a:pt x="1" y="1"/>
                    </a:cubicBezTo>
                    <a:cubicBezTo>
                      <a:pt x="1" y="1"/>
                      <a:pt x="2" y="2"/>
                      <a:pt x="2" y="2"/>
                    </a:cubicBezTo>
                    <a:cubicBezTo>
                      <a:pt x="2" y="2"/>
                      <a:pt x="2" y="2"/>
                      <a:pt x="2" y="2"/>
                    </a:cubicBezTo>
                    <a:cubicBezTo>
                      <a:pt x="3" y="2"/>
                      <a:pt x="3" y="2"/>
                      <a:pt x="3" y="2"/>
                    </a:cubicBezTo>
                    <a:cubicBezTo>
                      <a:pt x="4" y="2"/>
                      <a:pt x="6" y="2"/>
                      <a:pt x="8" y="1"/>
                    </a:cubicBezTo>
                    <a:cubicBezTo>
                      <a:pt x="8" y="1"/>
                      <a:pt x="8" y="1"/>
                      <a:pt x="8" y="1"/>
                    </a:cubicBezTo>
                    <a:cubicBezTo>
                      <a:pt x="6"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2" name="Freeform 63"/>
              <p:cNvSpPr>
                <a:spLocks noEditPoints="1"/>
              </p:cNvSpPr>
              <p:nvPr/>
            </p:nvSpPr>
            <p:spPr bwMode="auto">
              <a:xfrm>
                <a:off x="1076" y="702"/>
                <a:ext cx="20" cy="12"/>
              </a:xfrm>
              <a:custGeom>
                <a:avLst/>
                <a:gdLst>
                  <a:gd name="T0" fmla="*/ 7 w 13"/>
                  <a:gd name="T1" fmla="*/ 5 h 8"/>
                  <a:gd name="T2" fmla="*/ 5 w 13"/>
                  <a:gd name="T3" fmla="*/ 7 h 8"/>
                  <a:gd name="T4" fmla="*/ 5 w 13"/>
                  <a:gd name="T5" fmla="*/ 7 h 8"/>
                  <a:gd name="T6" fmla="*/ 5 w 13"/>
                  <a:gd name="T7" fmla="*/ 7 h 8"/>
                  <a:gd name="T8" fmla="*/ 5 w 13"/>
                  <a:gd name="T9" fmla="*/ 7 h 8"/>
                  <a:gd name="T10" fmla="*/ 8 w 13"/>
                  <a:gd name="T11" fmla="*/ 8 h 8"/>
                  <a:gd name="T12" fmla="*/ 12 w 13"/>
                  <a:gd name="T13" fmla="*/ 7 h 8"/>
                  <a:gd name="T14" fmla="*/ 7 w 13"/>
                  <a:gd name="T15" fmla="*/ 5 h 8"/>
                  <a:gd name="T16" fmla="*/ 1 w 13"/>
                  <a:gd name="T17" fmla="*/ 2 h 8"/>
                  <a:gd name="T18" fmla="*/ 2 w 13"/>
                  <a:gd name="T19" fmla="*/ 6 h 8"/>
                  <a:gd name="T20" fmla="*/ 2 w 13"/>
                  <a:gd name="T21" fmla="*/ 6 h 8"/>
                  <a:gd name="T22" fmla="*/ 4 w 13"/>
                  <a:gd name="T23" fmla="*/ 4 h 8"/>
                  <a:gd name="T24" fmla="*/ 1 w 13"/>
                  <a:gd name="T25" fmla="*/ 2 h 8"/>
                  <a:gd name="T26" fmla="*/ 10 w 13"/>
                  <a:gd name="T27" fmla="*/ 1 h 8"/>
                  <a:gd name="T28" fmla="*/ 8 w 13"/>
                  <a:gd name="T29" fmla="*/ 4 h 8"/>
                  <a:gd name="T30" fmla="*/ 13 w 13"/>
                  <a:gd name="T31" fmla="*/ 6 h 8"/>
                  <a:gd name="T32" fmla="*/ 13 w 13"/>
                  <a:gd name="T33" fmla="*/ 6 h 8"/>
                  <a:gd name="T34" fmla="*/ 10 w 13"/>
                  <a:gd name="T35" fmla="*/ 1 h 8"/>
                  <a:gd name="T36" fmla="*/ 5 w 13"/>
                  <a:gd name="T37" fmla="*/ 0 h 8"/>
                  <a:gd name="T38" fmla="*/ 2 w 13"/>
                  <a:gd name="T39" fmla="*/ 1 h 8"/>
                  <a:gd name="T40" fmla="*/ 2 w 13"/>
                  <a:gd name="T41" fmla="*/ 1 h 8"/>
                  <a:gd name="T42" fmla="*/ 6 w 13"/>
                  <a:gd name="T43" fmla="*/ 3 h 8"/>
                  <a:gd name="T44" fmla="*/ 6 w 13"/>
                  <a:gd name="T45" fmla="*/ 3 h 8"/>
                  <a:gd name="T46" fmla="*/ 8 w 13"/>
                  <a:gd name="T47" fmla="*/ 1 h 8"/>
                  <a:gd name="T48" fmla="*/ 5 w 13"/>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8">
                    <a:moveTo>
                      <a:pt x="7" y="5"/>
                    </a:moveTo>
                    <a:cubicBezTo>
                      <a:pt x="6" y="5"/>
                      <a:pt x="5" y="6"/>
                      <a:pt x="5" y="7"/>
                    </a:cubicBezTo>
                    <a:cubicBezTo>
                      <a:pt x="5" y="7"/>
                      <a:pt x="5" y="7"/>
                      <a:pt x="5" y="7"/>
                    </a:cubicBezTo>
                    <a:cubicBezTo>
                      <a:pt x="5" y="7"/>
                      <a:pt x="5" y="7"/>
                      <a:pt x="5" y="7"/>
                    </a:cubicBezTo>
                    <a:cubicBezTo>
                      <a:pt x="5" y="7"/>
                      <a:pt x="5" y="7"/>
                      <a:pt x="5" y="7"/>
                    </a:cubicBezTo>
                    <a:cubicBezTo>
                      <a:pt x="6" y="7"/>
                      <a:pt x="7" y="8"/>
                      <a:pt x="8" y="8"/>
                    </a:cubicBezTo>
                    <a:cubicBezTo>
                      <a:pt x="10" y="8"/>
                      <a:pt x="11" y="7"/>
                      <a:pt x="12" y="7"/>
                    </a:cubicBezTo>
                    <a:cubicBezTo>
                      <a:pt x="10" y="6"/>
                      <a:pt x="8" y="5"/>
                      <a:pt x="7" y="5"/>
                    </a:cubicBezTo>
                    <a:moveTo>
                      <a:pt x="1" y="2"/>
                    </a:moveTo>
                    <a:cubicBezTo>
                      <a:pt x="0" y="3"/>
                      <a:pt x="1" y="4"/>
                      <a:pt x="2" y="6"/>
                    </a:cubicBezTo>
                    <a:cubicBezTo>
                      <a:pt x="2" y="6"/>
                      <a:pt x="2" y="6"/>
                      <a:pt x="2" y="6"/>
                    </a:cubicBezTo>
                    <a:cubicBezTo>
                      <a:pt x="3" y="5"/>
                      <a:pt x="4" y="4"/>
                      <a:pt x="4" y="4"/>
                    </a:cubicBezTo>
                    <a:cubicBezTo>
                      <a:pt x="3" y="3"/>
                      <a:pt x="2" y="3"/>
                      <a:pt x="1" y="2"/>
                    </a:cubicBezTo>
                    <a:moveTo>
                      <a:pt x="10" y="1"/>
                    </a:moveTo>
                    <a:cubicBezTo>
                      <a:pt x="9" y="2"/>
                      <a:pt x="9" y="3"/>
                      <a:pt x="8" y="4"/>
                    </a:cubicBezTo>
                    <a:cubicBezTo>
                      <a:pt x="9" y="4"/>
                      <a:pt x="11" y="5"/>
                      <a:pt x="13" y="6"/>
                    </a:cubicBezTo>
                    <a:cubicBezTo>
                      <a:pt x="13" y="6"/>
                      <a:pt x="13" y="6"/>
                      <a:pt x="13" y="6"/>
                    </a:cubicBezTo>
                    <a:cubicBezTo>
                      <a:pt x="13" y="4"/>
                      <a:pt x="12" y="3"/>
                      <a:pt x="10" y="1"/>
                    </a:cubicBezTo>
                    <a:moveTo>
                      <a:pt x="5" y="0"/>
                    </a:moveTo>
                    <a:cubicBezTo>
                      <a:pt x="4" y="0"/>
                      <a:pt x="2" y="1"/>
                      <a:pt x="2" y="1"/>
                    </a:cubicBezTo>
                    <a:cubicBezTo>
                      <a:pt x="2" y="1"/>
                      <a:pt x="2" y="1"/>
                      <a:pt x="2" y="1"/>
                    </a:cubicBezTo>
                    <a:cubicBezTo>
                      <a:pt x="3" y="1"/>
                      <a:pt x="4" y="2"/>
                      <a:pt x="6" y="3"/>
                    </a:cubicBezTo>
                    <a:cubicBezTo>
                      <a:pt x="6" y="3"/>
                      <a:pt x="6" y="3"/>
                      <a:pt x="6" y="3"/>
                    </a:cubicBezTo>
                    <a:cubicBezTo>
                      <a:pt x="6" y="2"/>
                      <a:pt x="7" y="1"/>
                      <a:pt x="8" y="1"/>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3" name="Freeform 64"/>
              <p:cNvSpPr>
                <a:spLocks/>
              </p:cNvSpPr>
              <p:nvPr/>
            </p:nvSpPr>
            <p:spPr bwMode="auto">
              <a:xfrm>
                <a:off x="1133" y="719"/>
                <a:ext cx="20" cy="11"/>
              </a:xfrm>
              <a:custGeom>
                <a:avLst/>
                <a:gdLst>
                  <a:gd name="T0" fmla="*/ 5 w 13"/>
                  <a:gd name="T1" fmla="*/ 0 h 7"/>
                  <a:gd name="T2" fmla="*/ 2 w 13"/>
                  <a:gd name="T3" fmla="*/ 1 h 7"/>
                  <a:gd name="T4" fmla="*/ 5 w 13"/>
                  <a:gd name="T5" fmla="*/ 6 h 7"/>
                  <a:gd name="T6" fmla="*/ 9 w 13"/>
                  <a:gd name="T7" fmla="*/ 7 h 7"/>
                  <a:gd name="T8" fmla="*/ 13 w 13"/>
                  <a:gd name="T9" fmla="*/ 5 h 7"/>
                  <a:gd name="T10" fmla="*/ 5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5" y="0"/>
                    </a:moveTo>
                    <a:cubicBezTo>
                      <a:pt x="4" y="0"/>
                      <a:pt x="3" y="0"/>
                      <a:pt x="2" y="1"/>
                    </a:cubicBezTo>
                    <a:cubicBezTo>
                      <a:pt x="0" y="2"/>
                      <a:pt x="1" y="4"/>
                      <a:pt x="5" y="6"/>
                    </a:cubicBezTo>
                    <a:cubicBezTo>
                      <a:pt x="6" y="7"/>
                      <a:pt x="8" y="7"/>
                      <a:pt x="9" y="7"/>
                    </a:cubicBezTo>
                    <a:cubicBezTo>
                      <a:pt x="11" y="7"/>
                      <a:pt x="13" y="6"/>
                      <a:pt x="13" y="5"/>
                    </a:cubicBezTo>
                    <a:cubicBezTo>
                      <a:pt x="13" y="2"/>
                      <a:pt x="9"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4" name="Freeform 65"/>
              <p:cNvSpPr>
                <a:spLocks/>
              </p:cNvSpPr>
              <p:nvPr/>
            </p:nvSpPr>
            <p:spPr bwMode="auto">
              <a:xfrm>
                <a:off x="1093" y="991"/>
                <a:ext cx="25" cy="20"/>
              </a:xfrm>
              <a:custGeom>
                <a:avLst/>
                <a:gdLst>
                  <a:gd name="T0" fmla="*/ 6 w 16"/>
                  <a:gd name="T1" fmla="*/ 0 h 13"/>
                  <a:gd name="T2" fmla="*/ 1 w 16"/>
                  <a:gd name="T3" fmla="*/ 3 h 13"/>
                  <a:gd name="T4" fmla="*/ 5 w 16"/>
                  <a:gd name="T5" fmla="*/ 12 h 13"/>
                  <a:gd name="T6" fmla="*/ 5 w 16"/>
                  <a:gd name="T7" fmla="*/ 12 h 13"/>
                  <a:gd name="T8" fmla="*/ 6 w 16"/>
                  <a:gd name="T9" fmla="*/ 12 h 13"/>
                  <a:gd name="T10" fmla="*/ 8 w 16"/>
                  <a:gd name="T11" fmla="*/ 13 h 13"/>
                  <a:gd name="T12" fmla="*/ 8 w 16"/>
                  <a:gd name="T13" fmla="*/ 13 h 13"/>
                  <a:gd name="T14" fmla="*/ 10 w 16"/>
                  <a:gd name="T15" fmla="*/ 13 h 13"/>
                  <a:gd name="T16" fmla="*/ 16 w 16"/>
                  <a:gd name="T17" fmla="*/ 7 h 13"/>
                  <a:gd name="T18" fmla="*/ 6 w 16"/>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3">
                    <a:moveTo>
                      <a:pt x="6" y="0"/>
                    </a:moveTo>
                    <a:cubicBezTo>
                      <a:pt x="4" y="0"/>
                      <a:pt x="3" y="1"/>
                      <a:pt x="1" y="3"/>
                    </a:cubicBezTo>
                    <a:cubicBezTo>
                      <a:pt x="0" y="5"/>
                      <a:pt x="0" y="9"/>
                      <a:pt x="5" y="12"/>
                    </a:cubicBezTo>
                    <a:cubicBezTo>
                      <a:pt x="5" y="12"/>
                      <a:pt x="5" y="12"/>
                      <a:pt x="5" y="12"/>
                    </a:cubicBezTo>
                    <a:cubicBezTo>
                      <a:pt x="6" y="12"/>
                      <a:pt x="6" y="12"/>
                      <a:pt x="6" y="12"/>
                    </a:cubicBezTo>
                    <a:cubicBezTo>
                      <a:pt x="7" y="12"/>
                      <a:pt x="7" y="13"/>
                      <a:pt x="8" y="13"/>
                    </a:cubicBezTo>
                    <a:cubicBezTo>
                      <a:pt x="8" y="13"/>
                      <a:pt x="8" y="13"/>
                      <a:pt x="8" y="13"/>
                    </a:cubicBezTo>
                    <a:cubicBezTo>
                      <a:pt x="9" y="13"/>
                      <a:pt x="9" y="13"/>
                      <a:pt x="10" y="13"/>
                    </a:cubicBezTo>
                    <a:cubicBezTo>
                      <a:pt x="14" y="13"/>
                      <a:pt x="16" y="10"/>
                      <a:pt x="16" y="7"/>
                    </a:cubicBezTo>
                    <a:cubicBezTo>
                      <a:pt x="15" y="3"/>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5" name="Freeform 66"/>
              <p:cNvSpPr>
                <a:spLocks/>
              </p:cNvSpPr>
              <p:nvPr/>
            </p:nvSpPr>
            <p:spPr bwMode="auto">
              <a:xfrm>
                <a:off x="1531" y="1256"/>
                <a:ext cx="23" cy="23"/>
              </a:xfrm>
              <a:custGeom>
                <a:avLst/>
                <a:gdLst>
                  <a:gd name="T0" fmla="*/ 4 w 15"/>
                  <a:gd name="T1" fmla="*/ 0 h 15"/>
                  <a:gd name="T2" fmla="*/ 1 w 15"/>
                  <a:gd name="T3" fmla="*/ 3 h 15"/>
                  <a:gd name="T4" fmla="*/ 3 w 15"/>
                  <a:gd name="T5" fmla="*/ 12 h 15"/>
                  <a:gd name="T6" fmla="*/ 4 w 15"/>
                  <a:gd name="T7" fmla="*/ 12 h 15"/>
                  <a:gd name="T8" fmla="*/ 5 w 15"/>
                  <a:gd name="T9" fmla="*/ 14 h 15"/>
                  <a:gd name="T10" fmla="*/ 7 w 15"/>
                  <a:gd name="T11" fmla="*/ 15 h 15"/>
                  <a:gd name="T12" fmla="*/ 9 w 15"/>
                  <a:gd name="T13" fmla="*/ 15 h 15"/>
                  <a:gd name="T14" fmla="*/ 12 w 15"/>
                  <a:gd name="T15" fmla="*/ 6 h 15"/>
                  <a:gd name="T16" fmla="*/ 4 w 1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4" y="0"/>
                    </a:moveTo>
                    <a:cubicBezTo>
                      <a:pt x="3" y="0"/>
                      <a:pt x="1" y="1"/>
                      <a:pt x="1" y="3"/>
                    </a:cubicBezTo>
                    <a:cubicBezTo>
                      <a:pt x="0" y="5"/>
                      <a:pt x="1" y="9"/>
                      <a:pt x="3" y="12"/>
                    </a:cubicBezTo>
                    <a:cubicBezTo>
                      <a:pt x="4" y="12"/>
                      <a:pt x="4" y="12"/>
                      <a:pt x="4" y="12"/>
                    </a:cubicBezTo>
                    <a:cubicBezTo>
                      <a:pt x="4" y="13"/>
                      <a:pt x="5" y="13"/>
                      <a:pt x="5" y="14"/>
                    </a:cubicBezTo>
                    <a:cubicBezTo>
                      <a:pt x="6" y="14"/>
                      <a:pt x="7" y="15"/>
                      <a:pt x="7" y="15"/>
                    </a:cubicBezTo>
                    <a:cubicBezTo>
                      <a:pt x="8" y="15"/>
                      <a:pt x="9" y="15"/>
                      <a:pt x="9" y="15"/>
                    </a:cubicBezTo>
                    <a:cubicBezTo>
                      <a:pt x="13" y="15"/>
                      <a:pt x="15" y="11"/>
                      <a:pt x="12" y="6"/>
                    </a:cubicBezTo>
                    <a:cubicBezTo>
                      <a:pt x="10" y="2"/>
                      <a:pt x="7"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6" name="Freeform 67"/>
              <p:cNvSpPr>
                <a:spLocks/>
              </p:cNvSpPr>
              <p:nvPr/>
            </p:nvSpPr>
            <p:spPr bwMode="auto">
              <a:xfrm>
                <a:off x="1251" y="943"/>
                <a:ext cx="22" cy="17"/>
              </a:xfrm>
              <a:custGeom>
                <a:avLst/>
                <a:gdLst>
                  <a:gd name="T0" fmla="*/ 5 w 14"/>
                  <a:gd name="T1" fmla="*/ 0 h 11"/>
                  <a:gd name="T2" fmla="*/ 1 w 14"/>
                  <a:gd name="T3" fmla="*/ 2 h 11"/>
                  <a:gd name="T4" fmla="*/ 5 w 14"/>
                  <a:gd name="T5" fmla="*/ 10 h 11"/>
                  <a:gd name="T6" fmla="*/ 9 w 14"/>
                  <a:gd name="T7" fmla="*/ 11 h 11"/>
                  <a:gd name="T8" fmla="*/ 14 w 14"/>
                  <a:gd name="T9" fmla="*/ 8 h 11"/>
                  <a:gd name="T10" fmla="*/ 14 w 14"/>
                  <a:gd name="T11" fmla="*/ 8 h 11"/>
                  <a:gd name="T12" fmla="*/ 14 w 14"/>
                  <a:gd name="T13" fmla="*/ 6 h 11"/>
                  <a:gd name="T14" fmla="*/ 5 w 14"/>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1">
                    <a:moveTo>
                      <a:pt x="5" y="0"/>
                    </a:moveTo>
                    <a:cubicBezTo>
                      <a:pt x="3" y="0"/>
                      <a:pt x="2" y="0"/>
                      <a:pt x="1" y="2"/>
                    </a:cubicBezTo>
                    <a:cubicBezTo>
                      <a:pt x="0" y="3"/>
                      <a:pt x="0" y="7"/>
                      <a:pt x="5" y="10"/>
                    </a:cubicBezTo>
                    <a:cubicBezTo>
                      <a:pt x="7" y="11"/>
                      <a:pt x="8" y="11"/>
                      <a:pt x="9" y="11"/>
                    </a:cubicBezTo>
                    <a:cubicBezTo>
                      <a:pt x="12" y="11"/>
                      <a:pt x="13" y="10"/>
                      <a:pt x="14" y="8"/>
                    </a:cubicBezTo>
                    <a:cubicBezTo>
                      <a:pt x="14" y="8"/>
                      <a:pt x="14" y="8"/>
                      <a:pt x="14" y="8"/>
                    </a:cubicBezTo>
                    <a:cubicBezTo>
                      <a:pt x="14" y="7"/>
                      <a:pt x="14" y="7"/>
                      <a:pt x="14" y="6"/>
                    </a:cubicBezTo>
                    <a:cubicBezTo>
                      <a:pt x="13" y="2"/>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7" name="Freeform 68"/>
              <p:cNvSpPr>
                <a:spLocks/>
              </p:cNvSpPr>
              <p:nvPr/>
            </p:nvSpPr>
            <p:spPr bwMode="auto">
              <a:xfrm>
                <a:off x="1677" y="1281"/>
                <a:ext cx="20" cy="23"/>
              </a:xfrm>
              <a:custGeom>
                <a:avLst/>
                <a:gdLst>
                  <a:gd name="T0" fmla="*/ 3 w 13"/>
                  <a:gd name="T1" fmla="*/ 0 h 15"/>
                  <a:gd name="T2" fmla="*/ 0 w 13"/>
                  <a:gd name="T3" fmla="*/ 3 h 15"/>
                  <a:gd name="T4" fmla="*/ 0 w 13"/>
                  <a:gd name="T5" fmla="*/ 3 h 15"/>
                  <a:gd name="T6" fmla="*/ 0 w 13"/>
                  <a:gd name="T7" fmla="*/ 3 h 15"/>
                  <a:gd name="T8" fmla="*/ 0 w 13"/>
                  <a:gd name="T9" fmla="*/ 4 h 15"/>
                  <a:gd name="T10" fmla="*/ 5 w 13"/>
                  <a:gd name="T11" fmla="*/ 14 h 15"/>
                  <a:gd name="T12" fmla="*/ 8 w 13"/>
                  <a:gd name="T13" fmla="*/ 15 h 15"/>
                  <a:gd name="T14" fmla="*/ 9 w 13"/>
                  <a:gd name="T15" fmla="*/ 15 h 15"/>
                  <a:gd name="T16" fmla="*/ 9 w 13"/>
                  <a:gd name="T17" fmla="*/ 4 h 15"/>
                  <a:gd name="T18" fmla="*/ 3 w 13"/>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3" y="0"/>
                    </a:moveTo>
                    <a:cubicBezTo>
                      <a:pt x="2" y="0"/>
                      <a:pt x="1" y="1"/>
                      <a:pt x="0" y="3"/>
                    </a:cubicBezTo>
                    <a:cubicBezTo>
                      <a:pt x="0" y="3"/>
                      <a:pt x="0" y="3"/>
                      <a:pt x="0" y="3"/>
                    </a:cubicBezTo>
                    <a:cubicBezTo>
                      <a:pt x="0" y="3"/>
                      <a:pt x="0" y="3"/>
                      <a:pt x="0" y="3"/>
                    </a:cubicBezTo>
                    <a:cubicBezTo>
                      <a:pt x="0" y="3"/>
                      <a:pt x="0" y="3"/>
                      <a:pt x="0" y="4"/>
                    </a:cubicBezTo>
                    <a:cubicBezTo>
                      <a:pt x="0" y="5"/>
                      <a:pt x="0" y="10"/>
                      <a:pt x="5" y="14"/>
                    </a:cubicBezTo>
                    <a:cubicBezTo>
                      <a:pt x="6" y="14"/>
                      <a:pt x="7" y="15"/>
                      <a:pt x="8" y="15"/>
                    </a:cubicBezTo>
                    <a:cubicBezTo>
                      <a:pt x="8" y="15"/>
                      <a:pt x="9" y="15"/>
                      <a:pt x="9" y="15"/>
                    </a:cubicBezTo>
                    <a:cubicBezTo>
                      <a:pt x="13" y="15"/>
                      <a:pt x="13" y="9"/>
                      <a:pt x="9" y="4"/>
                    </a:cubicBezTo>
                    <a:cubicBezTo>
                      <a:pt x="7" y="1"/>
                      <a:pt x="5"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8" name="Freeform 69"/>
              <p:cNvSpPr>
                <a:spLocks/>
              </p:cNvSpPr>
              <p:nvPr/>
            </p:nvSpPr>
            <p:spPr bwMode="auto">
              <a:xfrm>
                <a:off x="-510" y="1177"/>
                <a:ext cx="27" cy="25"/>
              </a:xfrm>
              <a:custGeom>
                <a:avLst/>
                <a:gdLst>
                  <a:gd name="T0" fmla="*/ 14 w 17"/>
                  <a:gd name="T1" fmla="*/ 0 h 16"/>
                  <a:gd name="T2" fmla="*/ 3 w 17"/>
                  <a:gd name="T3" fmla="*/ 7 h 16"/>
                  <a:gd name="T4" fmla="*/ 5 w 17"/>
                  <a:gd name="T5" fmla="*/ 16 h 16"/>
                  <a:gd name="T6" fmla="*/ 5 w 17"/>
                  <a:gd name="T7" fmla="*/ 16 h 16"/>
                  <a:gd name="T8" fmla="*/ 16 w 17"/>
                  <a:gd name="T9" fmla="*/ 9 h 16"/>
                  <a:gd name="T10" fmla="*/ 16 w 17"/>
                  <a:gd name="T11" fmla="*/ 8 h 16"/>
                  <a:gd name="T12" fmla="*/ 17 w 17"/>
                  <a:gd name="T13" fmla="*/ 6 h 16"/>
                  <a:gd name="T14" fmla="*/ 17 w 17"/>
                  <a:gd name="T15" fmla="*/ 3 h 16"/>
                  <a:gd name="T16" fmla="*/ 14 w 17"/>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14" y="0"/>
                    </a:moveTo>
                    <a:cubicBezTo>
                      <a:pt x="11" y="0"/>
                      <a:pt x="6" y="3"/>
                      <a:pt x="3" y="7"/>
                    </a:cubicBezTo>
                    <a:cubicBezTo>
                      <a:pt x="1" y="10"/>
                      <a:pt x="0" y="16"/>
                      <a:pt x="5" y="16"/>
                    </a:cubicBezTo>
                    <a:cubicBezTo>
                      <a:pt x="5" y="16"/>
                      <a:pt x="5" y="16"/>
                      <a:pt x="5" y="16"/>
                    </a:cubicBezTo>
                    <a:cubicBezTo>
                      <a:pt x="9" y="16"/>
                      <a:pt x="13" y="13"/>
                      <a:pt x="16" y="9"/>
                    </a:cubicBezTo>
                    <a:cubicBezTo>
                      <a:pt x="16" y="9"/>
                      <a:pt x="16" y="8"/>
                      <a:pt x="16" y="8"/>
                    </a:cubicBezTo>
                    <a:cubicBezTo>
                      <a:pt x="17" y="7"/>
                      <a:pt x="17" y="6"/>
                      <a:pt x="17" y="6"/>
                    </a:cubicBezTo>
                    <a:cubicBezTo>
                      <a:pt x="17" y="5"/>
                      <a:pt x="17" y="4"/>
                      <a:pt x="17" y="3"/>
                    </a:cubicBezTo>
                    <a:cubicBezTo>
                      <a:pt x="17" y="1"/>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9" name="Freeform 70"/>
              <p:cNvSpPr>
                <a:spLocks noEditPoints="1"/>
              </p:cNvSpPr>
              <p:nvPr/>
            </p:nvSpPr>
            <p:spPr bwMode="auto">
              <a:xfrm>
                <a:off x="-121" y="1789"/>
                <a:ext cx="73" cy="71"/>
              </a:xfrm>
              <a:custGeom>
                <a:avLst/>
                <a:gdLst>
                  <a:gd name="T0" fmla="*/ 19 w 47"/>
                  <a:gd name="T1" fmla="*/ 13 h 46"/>
                  <a:gd name="T2" fmla="*/ 25 w 47"/>
                  <a:gd name="T3" fmla="*/ 11 h 46"/>
                  <a:gd name="T4" fmla="*/ 28 w 47"/>
                  <a:gd name="T5" fmla="*/ 12 h 46"/>
                  <a:gd name="T6" fmla="*/ 28 w 47"/>
                  <a:gd name="T7" fmla="*/ 12 h 46"/>
                  <a:gd name="T8" fmla="*/ 32 w 47"/>
                  <a:gd name="T9" fmla="*/ 15 h 46"/>
                  <a:gd name="T10" fmla="*/ 27 w 47"/>
                  <a:gd name="T11" fmla="*/ 33 h 46"/>
                  <a:gd name="T12" fmla="*/ 22 w 47"/>
                  <a:gd name="T13" fmla="*/ 34 h 46"/>
                  <a:gd name="T14" fmla="*/ 13 w 47"/>
                  <a:gd name="T15" fmla="*/ 21 h 46"/>
                  <a:gd name="T16" fmla="*/ 14 w 47"/>
                  <a:gd name="T17" fmla="*/ 19 h 46"/>
                  <a:gd name="T18" fmla="*/ 14 w 47"/>
                  <a:gd name="T19" fmla="*/ 19 h 46"/>
                  <a:gd name="T20" fmla="*/ 14 w 47"/>
                  <a:gd name="T21" fmla="*/ 19 h 46"/>
                  <a:gd name="T22" fmla="*/ 19 w 47"/>
                  <a:gd name="T23" fmla="*/ 13 h 46"/>
                  <a:gd name="T24" fmla="*/ 26 w 47"/>
                  <a:gd name="T25" fmla="*/ 0 h 46"/>
                  <a:gd name="T26" fmla="*/ 11 w 47"/>
                  <a:gd name="T27" fmla="*/ 5 h 46"/>
                  <a:gd name="T28" fmla="*/ 4 w 47"/>
                  <a:gd name="T29" fmla="*/ 14 h 46"/>
                  <a:gd name="T30" fmla="*/ 4 w 47"/>
                  <a:gd name="T31" fmla="*/ 15 h 46"/>
                  <a:gd name="T32" fmla="*/ 4 w 47"/>
                  <a:gd name="T33" fmla="*/ 15 h 46"/>
                  <a:gd name="T34" fmla="*/ 3 w 47"/>
                  <a:gd name="T35" fmla="*/ 17 h 46"/>
                  <a:gd name="T36" fmla="*/ 2 w 47"/>
                  <a:gd name="T37" fmla="*/ 19 h 46"/>
                  <a:gd name="T38" fmla="*/ 15 w 47"/>
                  <a:gd name="T39" fmla="*/ 45 h 46"/>
                  <a:gd name="T40" fmla="*/ 21 w 47"/>
                  <a:gd name="T41" fmla="*/ 46 h 46"/>
                  <a:gd name="T42" fmla="*/ 28 w 47"/>
                  <a:gd name="T43" fmla="*/ 45 h 46"/>
                  <a:gd name="T44" fmla="*/ 31 w 47"/>
                  <a:gd name="T45" fmla="*/ 44 h 46"/>
                  <a:gd name="T46" fmla="*/ 31 w 47"/>
                  <a:gd name="T47" fmla="*/ 44 h 46"/>
                  <a:gd name="T48" fmla="*/ 41 w 47"/>
                  <a:gd name="T49" fmla="*/ 35 h 46"/>
                  <a:gd name="T50" fmla="*/ 44 w 47"/>
                  <a:gd name="T51" fmla="*/ 12 h 46"/>
                  <a:gd name="T52" fmla="*/ 43 w 47"/>
                  <a:gd name="T53" fmla="*/ 11 h 46"/>
                  <a:gd name="T54" fmla="*/ 43 w 47"/>
                  <a:gd name="T55" fmla="*/ 10 h 46"/>
                  <a:gd name="T56" fmla="*/ 34 w 47"/>
                  <a:gd name="T57" fmla="*/ 1 h 46"/>
                  <a:gd name="T58" fmla="*/ 26 w 47"/>
                  <a:gd name="T5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46">
                    <a:moveTo>
                      <a:pt x="19" y="13"/>
                    </a:moveTo>
                    <a:cubicBezTo>
                      <a:pt x="21" y="12"/>
                      <a:pt x="23" y="11"/>
                      <a:pt x="25" y="11"/>
                    </a:cubicBezTo>
                    <a:cubicBezTo>
                      <a:pt x="26" y="11"/>
                      <a:pt x="27" y="12"/>
                      <a:pt x="28" y="12"/>
                    </a:cubicBezTo>
                    <a:cubicBezTo>
                      <a:pt x="28" y="12"/>
                      <a:pt x="28" y="12"/>
                      <a:pt x="28" y="12"/>
                    </a:cubicBezTo>
                    <a:cubicBezTo>
                      <a:pt x="30" y="13"/>
                      <a:pt x="31" y="14"/>
                      <a:pt x="32" y="15"/>
                    </a:cubicBezTo>
                    <a:cubicBezTo>
                      <a:pt x="36" y="21"/>
                      <a:pt x="34" y="30"/>
                      <a:pt x="27" y="33"/>
                    </a:cubicBezTo>
                    <a:cubicBezTo>
                      <a:pt x="25" y="34"/>
                      <a:pt x="24" y="34"/>
                      <a:pt x="22" y="34"/>
                    </a:cubicBezTo>
                    <a:cubicBezTo>
                      <a:pt x="16" y="34"/>
                      <a:pt x="11" y="28"/>
                      <a:pt x="13" y="21"/>
                    </a:cubicBezTo>
                    <a:cubicBezTo>
                      <a:pt x="13" y="20"/>
                      <a:pt x="14" y="19"/>
                      <a:pt x="14" y="19"/>
                    </a:cubicBezTo>
                    <a:cubicBezTo>
                      <a:pt x="14" y="19"/>
                      <a:pt x="14" y="19"/>
                      <a:pt x="14" y="19"/>
                    </a:cubicBezTo>
                    <a:cubicBezTo>
                      <a:pt x="14" y="19"/>
                      <a:pt x="14" y="19"/>
                      <a:pt x="14" y="19"/>
                    </a:cubicBezTo>
                    <a:cubicBezTo>
                      <a:pt x="15" y="16"/>
                      <a:pt x="17" y="14"/>
                      <a:pt x="19" y="13"/>
                    </a:cubicBezTo>
                    <a:moveTo>
                      <a:pt x="26" y="0"/>
                    </a:moveTo>
                    <a:cubicBezTo>
                      <a:pt x="21" y="0"/>
                      <a:pt x="16" y="2"/>
                      <a:pt x="11" y="5"/>
                    </a:cubicBezTo>
                    <a:cubicBezTo>
                      <a:pt x="8" y="8"/>
                      <a:pt x="6" y="11"/>
                      <a:pt x="4" y="14"/>
                    </a:cubicBezTo>
                    <a:cubicBezTo>
                      <a:pt x="4" y="15"/>
                      <a:pt x="4" y="15"/>
                      <a:pt x="4" y="15"/>
                    </a:cubicBezTo>
                    <a:cubicBezTo>
                      <a:pt x="4" y="15"/>
                      <a:pt x="4" y="15"/>
                      <a:pt x="4" y="15"/>
                    </a:cubicBezTo>
                    <a:cubicBezTo>
                      <a:pt x="4" y="15"/>
                      <a:pt x="3" y="16"/>
                      <a:pt x="3" y="17"/>
                    </a:cubicBezTo>
                    <a:cubicBezTo>
                      <a:pt x="3" y="18"/>
                      <a:pt x="3" y="18"/>
                      <a:pt x="2" y="19"/>
                    </a:cubicBezTo>
                    <a:cubicBezTo>
                      <a:pt x="0" y="30"/>
                      <a:pt x="5" y="42"/>
                      <a:pt x="15" y="45"/>
                    </a:cubicBezTo>
                    <a:cubicBezTo>
                      <a:pt x="17" y="46"/>
                      <a:pt x="19" y="46"/>
                      <a:pt x="21" y="46"/>
                    </a:cubicBezTo>
                    <a:cubicBezTo>
                      <a:pt x="24" y="46"/>
                      <a:pt x="26" y="46"/>
                      <a:pt x="28" y="45"/>
                    </a:cubicBezTo>
                    <a:cubicBezTo>
                      <a:pt x="29" y="45"/>
                      <a:pt x="30" y="44"/>
                      <a:pt x="31" y="44"/>
                    </a:cubicBezTo>
                    <a:cubicBezTo>
                      <a:pt x="31" y="44"/>
                      <a:pt x="31" y="44"/>
                      <a:pt x="31" y="44"/>
                    </a:cubicBezTo>
                    <a:cubicBezTo>
                      <a:pt x="35" y="42"/>
                      <a:pt x="38" y="39"/>
                      <a:pt x="41" y="35"/>
                    </a:cubicBezTo>
                    <a:cubicBezTo>
                      <a:pt x="45" y="28"/>
                      <a:pt x="47" y="20"/>
                      <a:pt x="44" y="12"/>
                    </a:cubicBezTo>
                    <a:cubicBezTo>
                      <a:pt x="44" y="12"/>
                      <a:pt x="43" y="11"/>
                      <a:pt x="43" y="11"/>
                    </a:cubicBezTo>
                    <a:cubicBezTo>
                      <a:pt x="43" y="10"/>
                      <a:pt x="43" y="10"/>
                      <a:pt x="43" y="10"/>
                    </a:cubicBezTo>
                    <a:cubicBezTo>
                      <a:pt x="41" y="6"/>
                      <a:pt x="38" y="3"/>
                      <a:pt x="34" y="1"/>
                    </a:cubicBezTo>
                    <a:cubicBezTo>
                      <a:pt x="31" y="0"/>
                      <a:pt x="28"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0" name="Freeform 71"/>
              <p:cNvSpPr>
                <a:spLocks noEditPoints="1"/>
              </p:cNvSpPr>
              <p:nvPr/>
            </p:nvSpPr>
            <p:spPr bwMode="auto">
              <a:xfrm>
                <a:off x="-129" y="1783"/>
                <a:ext cx="85" cy="83"/>
              </a:xfrm>
              <a:custGeom>
                <a:avLst/>
                <a:gdLst>
                  <a:gd name="T0" fmla="*/ 16 w 55"/>
                  <a:gd name="T1" fmla="*/ 9 h 54"/>
                  <a:gd name="T2" fmla="*/ 31 w 55"/>
                  <a:gd name="T3" fmla="*/ 4 h 54"/>
                  <a:gd name="T4" fmla="*/ 37 w 55"/>
                  <a:gd name="T5" fmla="*/ 5 h 54"/>
                  <a:gd name="T6" fmla="*/ 39 w 55"/>
                  <a:gd name="T7" fmla="*/ 5 h 54"/>
                  <a:gd name="T8" fmla="*/ 48 w 55"/>
                  <a:gd name="T9" fmla="*/ 14 h 54"/>
                  <a:gd name="T10" fmla="*/ 49 w 55"/>
                  <a:gd name="T11" fmla="*/ 16 h 54"/>
                  <a:gd name="T12" fmla="*/ 46 w 55"/>
                  <a:gd name="T13" fmla="*/ 39 h 54"/>
                  <a:gd name="T14" fmla="*/ 36 w 55"/>
                  <a:gd name="T15" fmla="*/ 48 h 54"/>
                  <a:gd name="T16" fmla="*/ 36 w 55"/>
                  <a:gd name="T17" fmla="*/ 48 h 54"/>
                  <a:gd name="T18" fmla="*/ 33 w 55"/>
                  <a:gd name="T19" fmla="*/ 49 h 54"/>
                  <a:gd name="T20" fmla="*/ 26 w 55"/>
                  <a:gd name="T21" fmla="*/ 50 h 54"/>
                  <a:gd name="T22" fmla="*/ 7 w 55"/>
                  <a:gd name="T23" fmla="*/ 23 h 54"/>
                  <a:gd name="T24" fmla="*/ 8 w 55"/>
                  <a:gd name="T25" fmla="*/ 21 h 54"/>
                  <a:gd name="T26" fmla="*/ 9 w 55"/>
                  <a:gd name="T27" fmla="*/ 19 h 54"/>
                  <a:gd name="T28" fmla="*/ 9 w 55"/>
                  <a:gd name="T29" fmla="*/ 19 h 54"/>
                  <a:gd name="T30" fmla="*/ 9 w 55"/>
                  <a:gd name="T31" fmla="*/ 18 h 54"/>
                  <a:gd name="T32" fmla="*/ 16 w 55"/>
                  <a:gd name="T33" fmla="*/ 9 h 54"/>
                  <a:gd name="T34" fmla="*/ 31 w 55"/>
                  <a:gd name="T35" fmla="*/ 0 h 54"/>
                  <a:gd name="T36" fmla="*/ 7 w 55"/>
                  <a:gd name="T37" fmla="*/ 15 h 54"/>
                  <a:gd name="T38" fmla="*/ 5 w 55"/>
                  <a:gd name="T39" fmla="*/ 19 h 54"/>
                  <a:gd name="T40" fmla="*/ 5 w 55"/>
                  <a:gd name="T41" fmla="*/ 19 h 54"/>
                  <a:gd name="T42" fmla="*/ 18 w 55"/>
                  <a:gd name="T43" fmla="*/ 52 h 54"/>
                  <a:gd name="T44" fmla="*/ 19 w 55"/>
                  <a:gd name="T45" fmla="*/ 52 h 54"/>
                  <a:gd name="T46" fmla="*/ 19 w 55"/>
                  <a:gd name="T47" fmla="*/ 52 h 54"/>
                  <a:gd name="T48" fmla="*/ 19 w 55"/>
                  <a:gd name="T49" fmla="*/ 52 h 54"/>
                  <a:gd name="T50" fmla="*/ 19 w 55"/>
                  <a:gd name="T51" fmla="*/ 52 h 54"/>
                  <a:gd name="T52" fmla="*/ 19 w 55"/>
                  <a:gd name="T53" fmla="*/ 52 h 54"/>
                  <a:gd name="T54" fmla="*/ 19 w 55"/>
                  <a:gd name="T55" fmla="*/ 52 h 54"/>
                  <a:gd name="T56" fmla="*/ 19 w 55"/>
                  <a:gd name="T57" fmla="*/ 52 h 54"/>
                  <a:gd name="T58" fmla="*/ 19 w 55"/>
                  <a:gd name="T59" fmla="*/ 52 h 54"/>
                  <a:gd name="T60" fmla="*/ 19 w 55"/>
                  <a:gd name="T61" fmla="*/ 52 h 54"/>
                  <a:gd name="T62" fmla="*/ 19 w 55"/>
                  <a:gd name="T63" fmla="*/ 53 h 54"/>
                  <a:gd name="T64" fmla="*/ 26 w 55"/>
                  <a:gd name="T65" fmla="*/ 54 h 54"/>
                  <a:gd name="T66" fmla="*/ 52 w 55"/>
                  <a:gd name="T67" fmla="*/ 34 h 54"/>
                  <a:gd name="T68" fmla="*/ 53 w 55"/>
                  <a:gd name="T69" fmla="*/ 31 h 54"/>
                  <a:gd name="T70" fmla="*/ 51 w 55"/>
                  <a:gd name="T71" fmla="*/ 13 h 54"/>
                  <a:gd name="T72" fmla="*/ 38 w 55"/>
                  <a:gd name="T73" fmla="*/ 1 h 54"/>
                  <a:gd name="T74" fmla="*/ 38 w 55"/>
                  <a:gd name="T75" fmla="*/ 1 h 54"/>
                  <a:gd name="T76" fmla="*/ 38 w 55"/>
                  <a:gd name="T77" fmla="*/ 1 h 54"/>
                  <a:gd name="T78" fmla="*/ 38 w 55"/>
                  <a:gd name="T79" fmla="*/ 1 h 54"/>
                  <a:gd name="T80" fmla="*/ 38 w 55"/>
                  <a:gd name="T81" fmla="*/ 1 h 54"/>
                  <a:gd name="T82" fmla="*/ 38 w 55"/>
                  <a:gd name="T83" fmla="*/ 1 h 54"/>
                  <a:gd name="T84" fmla="*/ 38 w 55"/>
                  <a:gd name="T85" fmla="*/ 1 h 54"/>
                  <a:gd name="T86" fmla="*/ 38 w 55"/>
                  <a:gd name="T87" fmla="*/ 1 h 54"/>
                  <a:gd name="T88" fmla="*/ 38 w 55"/>
                  <a:gd name="T89" fmla="*/ 1 h 54"/>
                  <a:gd name="T90" fmla="*/ 38 w 55"/>
                  <a:gd name="T91" fmla="*/ 1 h 54"/>
                  <a:gd name="T92" fmla="*/ 35 w 55"/>
                  <a:gd name="T93" fmla="*/ 0 h 54"/>
                  <a:gd name="T94" fmla="*/ 31 w 55"/>
                  <a:gd name="T9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 h="54">
                    <a:moveTo>
                      <a:pt x="16" y="9"/>
                    </a:moveTo>
                    <a:cubicBezTo>
                      <a:pt x="20" y="6"/>
                      <a:pt x="25" y="4"/>
                      <a:pt x="31" y="4"/>
                    </a:cubicBezTo>
                    <a:cubicBezTo>
                      <a:pt x="33" y="4"/>
                      <a:pt x="35" y="4"/>
                      <a:pt x="37" y="5"/>
                    </a:cubicBezTo>
                    <a:cubicBezTo>
                      <a:pt x="38" y="5"/>
                      <a:pt x="38" y="5"/>
                      <a:pt x="39" y="5"/>
                    </a:cubicBezTo>
                    <a:cubicBezTo>
                      <a:pt x="43" y="7"/>
                      <a:pt x="46" y="10"/>
                      <a:pt x="48" y="14"/>
                    </a:cubicBezTo>
                    <a:cubicBezTo>
                      <a:pt x="48" y="15"/>
                      <a:pt x="49" y="16"/>
                      <a:pt x="49" y="16"/>
                    </a:cubicBezTo>
                    <a:cubicBezTo>
                      <a:pt x="52" y="24"/>
                      <a:pt x="50" y="32"/>
                      <a:pt x="46" y="39"/>
                    </a:cubicBezTo>
                    <a:cubicBezTo>
                      <a:pt x="43" y="43"/>
                      <a:pt x="40" y="46"/>
                      <a:pt x="36" y="48"/>
                    </a:cubicBezTo>
                    <a:cubicBezTo>
                      <a:pt x="36" y="48"/>
                      <a:pt x="36" y="48"/>
                      <a:pt x="36" y="48"/>
                    </a:cubicBezTo>
                    <a:cubicBezTo>
                      <a:pt x="35" y="48"/>
                      <a:pt x="34" y="49"/>
                      <a:pt x="33" y="49"/>
                    </a:cubicBezTo>
                    <a:cubicBezTo>
                      <a:pt x="30" y="50"/>
                      <a:pt x="28" y="50"/>
                      <a:pt x="26" y="50"/>
                    </a:cubicBezTo>
                    <a:cubicBezTo>
                      <a:pt x="13" y="50"/>
                      <a:pt x="4" y="38"/>
                      <a:pt x="7" y="23"/>
                    </a:cubicBezTo>
                    <a:cubicBezTo>
                      <a:pt x="8" y="22"/>
                      <a:pt x="8" y="22"/>
                      <a:pt x="8" y="21"/>
                    </a:cubicBezTo>
                    <a:cubicBezTo>
                      <a:pt x="8" y="20"/>
                      <a:pt x="9" y="19"/>
                      <a:pt x="9" y="19"/>
                    </a:cubicBezTo>
                    <a:cubicBezTo>
                      <a:pt x="9" y="19"/>
                      <a:pt x="9" y="19"/>
                      <a:pt x="9" y="19"/>
                    </a:cubicBezTo>
                    <a:cubicBezTo>
                      <a:pt x="9" y="19"/>
                      <a:pt x="9" y="19"/>
                      <a:pt x="9" y="18"/>
                    </a:cubicBezTo>
                    <a:cubicBezTo>
                      <a:pt x="11" y="15"/>
                      <a:pt x="13" y="12"/>
                      <a:pt x="16" y="9"/>
                    </a:cubicBezTo>
                    <a:moveTo>
                      <a:pt x="31" y="0"/>
                    </a:moveTo>
                    <a:cubicBezTo>
                      <a:pt x="21" y="0"/>
                      <a:pt x="12" y="6"/>
                      <a:pt x="7" y="15"/>
                    </a:cubicBezTo>
                    <a:cubicBezTo>
                      <a:pt x="6" y="16"/>
                      <a:pt x="6" y="18"/>
                      <a:pt x="5" y="19"/>
                    </a:cubicBezTo>
                    <a:cubicBezTo>
                      <a:pt x="5" y="19"/>
                      <a:pt x="5" y="19"/>
                      <a:pt x="5" y="19"/>
                    </a:cubicBezTo>
                    <a:cubicBezTo>
                      <a:pt x="0" y="33"/>
                      <a:pt x="6" y="48"/>
                      <a:pt x="18" y="52"/>
                    </a:cubicBezTo>
                    <a:cubicBezTo>
                      <a:pt x="18"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3"/>
                      <a:pt x="19" y="53"/>
                      <a:pt x="19" y="53"/>
                    </a:cubicBezTo>
                    <a:cubicBezTo>
                      <a:pt x="21" y="53"/>
                      <a:pt x="24" y="54"/>
                      <a:pt x="26" y="54"/>
                    </a:cubicBezTo>
                    <a:cubicBezTo>
                      <a:pt x="38" y="54"/>
                      <a:pt x="48" y="45"/>
                      <a:pt x="52" y="34"/>
                    </a:cubicBezTo>
                    <a:cubicBezTo>
                      <a:pt x="52" y="33"/>
                      <a:pt x="53" y="32"/>
                      <a:pt x="53" y="31"/>
                    </a:cubicBezTo>
                    <a:cubicBezTo>
                      <a:pt x="55" y="25"/>
                      <a:pt x="54" y="19"/>
                      <a:pt x="51" y="13"/>
                    </a:cubicBezTo>
                    <a:cubicBezTo>
                      <a:pt x="47" y="5"/>
                      <a:pt x="41" y="2"/>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7" y="1"/>
                      <a:pt x="36" y="0"/>
                      <a:pt x="35" y="0"/>
                    </a:cubicBezTo>
                    <a:cubicBezTo>
                      <a:pt x="34" y="0"/>
                      <a:pt x="32"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1" name="Freeform 72"/>
              <p:cNvSpPr>
                <a:spLocks/>
              </p:cNvSpPr>
              <p:nvPr/>
            </p:nvSpPr>
            <p:spPr bwMode="auto">
              <a:xfrm>
                <a:off x="-96" y="1812"/>
                <a:ext cx="24" cy="23"/>
              </a:xfrm>
              <a:custGeom>
                <a:avLst/>
                <a:gdLst>
                  <a:gd name="T0" fmla="*/ 8 w 16"/>
                  <a:gd name="T1" fmla="*/ 0 h 15"/>
                  <a:gd name="T2" fmla="*/ 1 w 16"/>
                  <a:gd name="T3" fmla="*/ 5 h 15"/>
                  <a:gd name="T4" fmla="*/ 1 w 16"/>
                  <a:gd name="T5" fmla="*/ 5 h 15"/>
                  <a:gd name="T6" fmla="*/ 1 w 16"/>
                  <a:gd name="T7" fmla="*/ 5 h 15"/>
                  <a:gd name="T8" fmla="*/ 1 w 16"/>
                  <a:gd name="T9" fmla="*/ 6 h 15"/>
                  <a:gd name="T10" fmla="*/ 1 w 16"/>
                  <a:gd name="T11" fmla="*/ 6 h 15"/>
                  <a:gd name="T12" fmla="*/ 5 w 16"/>
                  <a:gd name="T13" fmla="*/ 15 h 15"/>
                  <a:gd name="T14" fmla="*/ 7 w 16"/>
                  <a:gd name="T15" fmla="*/ 15 h 15"/>
                  <a:gd name="T16" fmla="*/ 10 w 16"/>
                  <a:gd name="T17" fmla="*/ 14 h 15"/>
                  <a:gd name="T18" fmla="*/ 10 w 16"/>
                  <a:gd name="T19" fmla="*/ 0 h 15"/>
                  <a:gd name="T20" fmla="*/ 8 w 16"/>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5">
                    <a:moveTo>
                      <a:pt x="8" y="0"/>
                    </a:moveTo>
                    <a:cubicBezTo>
                      <a:pt x="5" y="0"/>
                      <a:pt x="2" y="2"/>
                      <a:pt x="1" y="5"/>
                    </a:cubicBezTo>
                    <a:cubicBezTo>
                      <a:pt x="1" y="5"/>
                      <a:pt x="1" y="5"/>
                      <a:pt x="1" y="5"/>
                    </a:cubicBezTo>
                    <a:cubicBezTo>
                      <a:pt x="1" y="5"/>
                      <a:pt x="1" y="5"/>
                      <a:pt x="1" y="5"/>
                    </a:cubicBezTo>
                    <a:cubicBezTo>
                      <a:pt x="1" y="6"/>
                      <a:pt x="1" y="6"/>
                      <a:pt x="1" y="6"/>
                    </a:cubicBezTo>
                    <a:cubicBezTo>
                      <a:pt x="1" y="6"/>
                      <a:pt x="1" y="6"/>
                      <a:pt x="1" y="6"/>
                    </a:cubicBezTo>
                    <a:cubicBezTo>
                      <a:pt x="0" y="9"/>
                      <a:pt x="1" y="13"/>
                      <a:pt x="5" y="15"/>
                    </a:cubicBezTo>
                    <a:cubicBezTo>
                      <a:pt x="5" y="15"/>
                      <a:pt x="6" y="15"/>
                      <a:pt x="7" y="15"/>
                    </a:cubicBezTo>
                    <a:cubicBezTo>
                      <a:pt x="8" y="15"/>
                      <a:pt x="9" y="15"/>
                      <a:pt x="10" y="14"/>
                    </a:cubicBezTo>
                    <a:cubicBezTo>
                      <a:pt x="15" y="12"/>
                      <a:pt x="16" y="3"/>
                      <a:pt x="10"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2" name="Freeform 73"/>
              <p:cNvSpPr>
                <a:spLocks noEditPoints="1"/>
              </p:cNvSpPr>
              <p:nvPr/>
            </p:nvSpPr>
            <p:spPr bwMode="auto">
              <a:xfrm>
                <a:off x="-103" y="1807"/>
                <a:ext cx="39" cy="35"/>
              </a:xfrm>
              <a:custGeom>
                <a:avLst/>
                <a:gdLst>
                  <a:gd name="T0" fmla="*/ 5 w 25"/>
                  <a:gd name="T1" fmla="*/ 8 h 22"/>
                  <a:gd name="T2" fmla="*/ 12 w 25"/>
                  <a:gd name="T3" fmla="*/ 3 h 22"/>
                  <a:gd name="T4" fmla="*/ 14 w 25"/>
                  <a:gd name="T5" fmla="*/ 3 h 22"/>
                  <a:gd name="T6" fmla="*/ 14 w 25"/>
                  <a:gd name="T7" fmla="*/ 17 h 22"/>
                  <a:gd name="T8" fmla="*/ 14 w 25"/>
                  <a:gd name="T9" fmla="*/ 18 h 22"/>
                  <a:gd name="T10" fmla="*/ 11 w 25"/>
                  <a:gd name="T11" fmla="*/ 18 h 22"/>
                  <a:gd name="T12" fmla="*/ 5 w 25"/>
                  <a:gd name="T13" fmla="*/ 9 h 22"/>
                  <a:gd name="T14" fmla="*/ 5 w 25"/>
                  <a:gd name="T15" fmla="*/ 9 h 22"/>
                  <a:gd name="T16" fmla="*/ 5 w 25"/>
                  <a:gd name="T17" fmla="*/ 8 h 22"/>
                  <a:gd name="T18" fmla="*/ 5 w 25"/>
                  <a:gd name="T19" fmla="*/ 8 h 22"/>
                  <a:gd name="T20" fmla="*/ 13 w 25"/>
                  <a:gd name="T21" fmla="*/ 0 h 22"/>
                  <a:gd name="T22" fmla="*/ 7 w 25"/>
                  <a:gd name="T23" fmla="*/ 1 h 22"/>
                  <a:gd name="T24" fmla="*/ 2 w 25"/>
                  <a:gd name="T25" fmla="*/ 7 h 22"/>
                  <a:gd name="T26" fmla="*/ 2 w 25"/>
                  <a:gd name="T27" fmla="*/ 7 h 22"/>
                  <a:gd name="T28" fmla="*/ 2 w 25"/>
                  <a:gd name="T29" fmla="*/ 7 h 22"/>
                  <a:gd name="T30" fmla="*/ 1 w 25"/>
                  <a:gd name="T31" fmla="*/ 9 h 22"/>
                  <a:gd name="T32" fmla="*/ 8 w 25"/>
                  <a:gd name="T33" fmla="*/ 22 h 22"/>
                  <a:gd name="T34" fmla="*/ 10 w 25"/>
                  <a:gd name="T35" fmla="*/ 22 h 22"/>
                  <a:gd name="T36" fmla="*/ 21 w 25"/>
                  <a:gd name="T37" fmla="*/ 5 h 22"/>
                  <a:gd name="T38" fmla="*/ 20 w 25"/>
                  <a:gd name="T39" fmla="*/ 3 h 22"/>
                  <a:gd name="T40" fmla="*/ 16 w 25"/>
                  <a:gd name="T41" fmla="*/ 0 h 22"/>
                  <a:gd name="T42" fmla="*/ 13 w 25"/>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2">
                    <a:moveTo>
                      <a:pt x="5" y="8"/>
                    </a:moveTo>
                    <a:cubicBezTo>
                      <a:pt x="6" y="5"/>
                      <a:pt x="9" y="3"/>
                      <a:pt x="12" y="3"/>
                    </a:cubicBezTo>
                    <a:cubicBezTo>
                      <a:pt x="13" y="3"/>
                      <a:pt x="14" y="3"/>
                      <a:pt x="14" y="3"/>
                    </a:cubicBezTo>
                    <a:cubicBezTo>
                      <a:pt x="20" y="6"/>
                      <a:pt x="19" y="15"/>
                      <a:pt x="14" y="17"/>
                    </a:cubicBezTo>
                    <a:cubicBezTo>
                      <a:pt x="14" y="17"/>
                      <a:pt x="14" y="17"/>
                      <a:pt x="14" y="18"/>
                    </a:cubicBezTo>
                    <a:cubicBezTo>
                      <a:pt x="13" y="18"/>
                      <a:pt x="12" y="18"/>
                      <a:pt x="11" y="18"/>
                    </a:cubicBezTo>
                    <a:cubicBezTo>
                      <a:pt x="6" y="18"/>
                      <a:pt x="3" y="14"/>
                      <a:pt x="5" y="9"/>
                    </a:cubicBezTo>
                    <a:cubicBezTo>
                      <a:pt x="5" y="9"/>
                      <a:pt x="5" y="9"/>
                      <a:pt x="5" y="9"/>
                    </a:cubicBezTo>
                    <a:cubicBezTo>
                      <a:pt x="5" y="8"/>
                      <a:pt x="5" y="8"/>
                      <a:pt x="5" y="8"/>
                    </a:cubicBezTo>
                    <a:cubicBezTo>
                      <a:pt x="5" y="8"/>
                      <a:pt x="5" y="8"/>
                      <a:pt x="5" y="8"/>
                    </a:cubicBezTo>
                    <a:moveTo>
                      <a:pt x="13" y="0"/>
                    </a:moveTo>
                    <a:cubicBezTo>
                      <a:pt x="11" y="0"/>
                      <a:pt x="9" y="0"/>
                      <a:pt x="7" y="1"/>
                    </a:cubicBezTo>
                    <a:cubicBezTo>
                      <a:pt x="5" y="2"/>
                      <a:pt x="3" y="4"/>
                      <a:pt x="2" y="7"/>
                    </a:cubicBezTo>
                    <a:cubicBezTo>
                      <a:pt x="2" y="7"/>
                      <a:pt x="2" y="7"/>
                      <a:pt x="2" y="7"/>
                    </a:cubicBezTo>
                    <a:cubicBezTo>
                      <a:pt x="2" y="7"/>
                      <a:pt x="2" y="7"/>
                      <a:pt x="2" y="7"/>
                    </a:cubicBezTo>
                    <a:cubicBezTo>
                      <a:pt x="2" y="7"/>
                      <a:pt x="1" y="8"/>
                      <a:pt x="1" y="9"/>
                    </a:cubicBezTo>
                    <a:cubicBezTo>
                      <a:pt x="0" y="14"/>
                      <a:pt x="2" y="20"/>
                      <a:pt x="8" y="22"/>
                    </a:cubicBezTo>
                    <a:cubicBezTo>
                      <a:pt x="8" y="22"/>
                      <a:pt x="9" y="22"/>
                      <a:pt x="10" y="22"/>
                    </a:cubicBezTo>
                    <a:cubicBezTo>
                      <a:pt x="18" y="22"/>
                      <a:pt x="25" y="13"/>
                      <a:pt x="21" y="5"/>
                    </a:cubicBezTo>
                    <a:cubicBezTo>
                      <a:pt x="21" y="4"/>
                      <a:pt x="20" y="4"/>
                      <a:pt x="20" y="3"/>
                    </a:cubicBezTo>
                    <a:cubicBezTo>
                      <a:pt x="19" y="2"/>
                      <a:pt x="18" y="1"/>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3" name="Freeform 74"/>
              <p:cNvSpPr>
                <a:spLocks noEditPoints="1"/>
              </p:cNvSpPr>
              <p:nvPr/>
            </p:nvSpPr>
            <p:spPr bwMode="auto">
              <a:xfrm>
                <a:off x="641" y="1281"/>
                <a:ext cx="78" cy="64"/>
              </a:xfrm>
              <a:custGeom>
                <a:avLst/>
                <a:gdLst>
                  <a:gd name="T0" fmla="*/ 14 w 50"/>
                  <a:gd name="T1" fmla="*/ 15 h 41"/>
                  <a:gd name="T2" fmla="*/ 24 w 50"/>
                  <a:gd name="T3" fmla="*/ 10 h 41"/>
                  <a:gd name="T4" fmla="*/ 25 w 50"/>
                  <a:gd name="T5" fmla="*/ 11 h 41"/>
                  <a:gd name="T6" fmla="*/ 29 w 50"/>
                  <a:gd name="T7" fmla="*/ 12 h 41"/>
                  <a:gd name="T8" fmla="*/ 29 w 50"/>
                  <a:gd name="T9" fmla="*/ 12 h 41"/>
                  <a:gd name="T10" fmla="*/ 35 w 50"/>
                  <a:gd name="T11" fmla="*/ 17 h 41"/>
                  <a:gd name="T12" fmla="*/ 33 w 50"/>
                  <a:gd name="T13" fmla="*/ 26 h 41"/>
                  <a:gd name="T14" fmla="*/ 28 w 50"/>
                  <a:gd name="T15" fmla="*/ 30 h 41"/>
                  <a:gd name="T16" fmla="*/ 24 w 50"/>
                  <a:gd name="T17" fmla="*/ 30 h 41"/>
                  <a:gd name="T18" fmla="*/ 19 w 50"/>
                  <a:gd name="T19" fmla="*/ 29 h 41"/>
                  <a:gd name="T20" fmla="*/ 19 w 50"/>
                  <a:gd name="T21" fmla="*/ 29 h 41"/>
                  <a:gd name="T22" fmla="*/ 13 w 50"/>
                  <a:gd name="T23" fmla="*/ 22 h 41"/>
                  <a:gd name="T24" fmla="*/ 13 w 50"/>
                  <a:gd name="T25" fmla="*/ 17 h 41"/>
                  <a:gd name="T26" fmla="*/ 14 w 50"/>
                  <a:gd name="T27" fmla="*/ 15 h 41"/>
                  <a:gd name="T28" fmla="*/ 14 w 50"/>
                  <a:gd name="T29" fmla="*/ 15 h 41"/>
                  <a:gd name="T30" fmla="*/ 14 w 50"/>
                  <a:gd name="T31" fmla="*/ 15 h 41"/>
                  <a:gd name="T32" fmla="*/ 23 w 50"/>
                  <a:gd name="T33" fmla="*/ 0 h 41"/>
                  <a:gd name="T34" fmla="*/ 14 w 50"/>
                  <a:gd name="T35" fmla="*/ 2 h 41"/>
                  <a:gd name="T36" fmla="*/ 4 w 50"/>
                  <a:gd name="T37" fmla="*/ 10 h 41"/>
                  <a:gd name="T38" fmla="*/ 4 w 50"/>
                  <a:gd name="T39" fmla="*/ 10 h 41"/>
                  <a:gd name="T40" fmla="*/ 4 w 50"/>
                  <a:gd name="T41" fmla="*/ 10 h 41"/>
                  <a:gd name="T42" fmla="*/ 3 w 50"/>
                  <a:gd name="T43" fmla="*/ 12 h 41"/>
                  <a:gd name="T44" fmla="*/ 2 w 50"/>
                  <a:gd name="T45" fmla="*/ 14 h 41"/>
                  <a:gd name="T46" fmla="*/ 6 w 50"/>
                  <a:gd name="T47" fmla="*/ 32 h 41"/>
                  <a:gd name="T48" fmla="*/ 7 w 50"/>
                  <a:gd name="T49" fmla="*/ 33 h 41"/>
                  <a:gd name="T50" fmla="*/ 14 w 50"/>
                  <a:gd name="T51" fmla="*/ 39 h 41"/>
                  <a:gd name="T52" fmla="*/ 24 w 50"/>
                  <a:gd name="T53" fmla="*/ 41 h 41"/>
                  <a:gd name="T54" fmla="*/ 39 w 50"/>
                  <a:gd name="T55" fmla="*/ 36 h 41"/>
                  <a:gd name="T56" fmla="*/ 35 w 50"/>
                  <a:gd name="T57" fmla="*/ 3 h 41"/>
                  <a:gd name="T58" fmla="*/ 23 w 50"/>
                  <a:gd name="T5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41">
                    <a:moveTo>
                      <a:pt x="14" y="15"/>
                    </a:moveTo>
                    <a:cubicBezTo>
                      <a:pt x="16" y="12"/>
                      <a:pt x="20" y="10"/>
                      <a:pt x="24" y="10"/>
                    </a:cubicBezTo>
                    <a:cubicBezTo>
                      <a:pt x="24" y="10"/>
                      <a:pt x="24" y="11"/>
                      <a:pt x="25" y="11"/>
                    </a:cubicBezTo>
                    <a:cubicBezTo>
                      <a:pt x="26" y="11"/>
                      <a:pt x="28" y="11"/>
                      <a:pt x="29" y="12"/>
                    </a:cubicBezTo>
                    <a:cubicBezTo>
                      <a:pt x="29" y="12"/>
                      <a:pt x="29" y="12"/>
                      <a:pt x="29" y="12"/>
                    </a:cubicBezTo>
                    <a:cubicBezTo>
                      <a:pt x="32" y="13"/>
                      <a:pt x="34" y="15"/>
                      <a:pt x="35" y="17"/>
                    </a:cubicBezTo>
                    <a:cubicBezTo>
                      <a:pt x="36" y="21"/>
                      <a:pt x="35" y="24"/>
                      <a:pt x="33" y="26"/>
                    </a:cubicBezTo>
                    <a:cubicBezTo>
                      <a:pt x="32" y="28"/>
                      <a:pt x="30" y="29"/>
                      <a:pt x="28" y="30"/>
                    </a:cubicBezTo>
                    <a:cubicBezTo>
                      <a:pt x="27" y="30"/>
                      <a:pt x="25" y="30"/>
                      <a:pt x="24" y="30"/>
                    </a:cubicBezTo>
                    <a:cubicBezTo>
                      <a:pt x="22" y="30"/>
                      <a:pt x="21" y="30"/>
                      <a:pt x="19" y="29"/>
                    </a:cubicBezTo>
                    <a:cubicBezTo>
                      <a:pt x="19" y="29"/>
                      <a:pt x="19" y="29"/>
                      <a:pt x="19" y="29"/>
                    </a:cubicBezTo>
                    <a:cubicBezTo>
                      <a:pt x="16" y="28"/>
                      <a:pt x="14" y="25"/>
                      <a:pt x="13" y="22"/>
                    </a:cubicBezTo>
                    <a:cubicBezTo>
                      <a:pt x="13" y="21"/>
                      <a:pt x="13" y="19"/>
                      <a:pt x="13" y="17"/>
                    </a:cubicBezTo>
                    <a:cubicBezTo>
                      <a:pt x="13" y="17"/>
                      <a:pt x="14" y="16"/>
                      <a:pt x="14" y="15"/>
                    </a:cubicBezTo>
                    <a:cubicBezTo>
                      <a:pt x="14" y="15"/>
                      <a:pt x="14" y="15"/>
                      <a:pt x="14" y="15"/>
                    </a:cubicBezTo>
                    <a:cubicBezTo>
                      <a:pt x="14" y="15"/>
                      <a:pt x="14" y="15"/>
                      <a:pt x="14" y="15"/>
                    </a:cubicBezTo>
                    <a:moveTo>
                      <a:pt x="23" y="0"/>
                    </a:moveTo>
                    <a:cubicBezTo>
                      <a:pt x="20" y="0"/>
                      <a:pt x="17" y="1"/>
                      <a:pt x="14" y="2"/>
                    </a:cubicBezTo>
                    <a:cubicBezTo>
                      <a:pt x="10" y="4"/>
                      <a:pt x="6" y="7"/>
                      <a:pt x="4" y="10"/>
                    </a:cubicBezTo>
                    <a:cubicBezTo>
                      <a:pt x="4" y="10"/>
                      <a:pt x="4" y="10"/>
                      <a:pt x="4" y="10"/>
                    </a:cubicBezTo>
                    <a:cubicBezTo>
                      <a:pt x="4" y="10"/>
                      <a:pt x="4" y="10"/>
                      <a:pt x="4" y="10"/>
                    </a:cubicBezTo>
                    <a:cubicBezTo>
                      <a:pt x="4" y="11"/>
                      <a:pt x="3" y="11"/>
                      <a:pt x="3" y="12"/>
                    </a:cubicBezTo>
                    <a:cubicBezTo>
                      <a:pt x="3" y="12"/>
                      <a:pt x="2" y="13"/>
                      <a:pt x="2" y="14"/>
                    </a:cubicBezTo>
                    <a:cubicBezTo>
                      <a:pt x="0" y="20"/>
                      <a:pt x="1" y="27"/>
                      <a:pt x="6" y="32"/>
                    </a:cubicBezTo>
                    <a:cubicBezTo>
                      <a:pt x="6" y="33"/>
                      <a:pt x="6" y="33"/>
                      <a:pt x="7" y="33"/>
                    </a:cubicBezTo>
                    <a:cubicBezTo>
                      <a:pt x="9" y="35"/>
                      <a:pt x="11" y="37"/>
                      <a:pt x="14" y="39"/>
                    </a:cubicBezTo>
                    <a:cubicBezTo>
                      <a:pt x="18" y="40"/>
                      <a:pt x="21" y="41"/>
                      <a:pt x="24" y="41"/>
                    </a:cubicBezTo>
                    <a:cubicBezTo>
                      <a:pt x="30" y="41"/>
                      <a:pt x="35" y="39"/>
                      <a:pt x="39" y="36"/>
                    </a:cubicBezTo>
                    <a:cubicBezTo>
                      <a:pt x="50" y="28"/>
                      <a:pt x="50" y="12"/>
                      <a:pt x="35" y="3"/>
                    </a:cubicBezTo>
                    <a:cubicBezTo>
                      <a:pt x="32" y="1"/>
                      <a:pt x="27"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4" name="Freeform 75"/>
              <p:cNvSpPr>
                <a:spLocks noEditPoints="1"/>
              </p:cNvSpPr>
              <p:nvPr/>
            </p:nvSpPr>
            <p:spPr bwMode="auto">
              <a:xfrm>
                <a:off x="635" y="1276"/>
                <a:ext cx="91" cy="73"/>
              </a:xfrm>
              <a:custGeom>
                <a:avLst/>
                <a:gdLst>
                  <a:gd name="T0" fmla="*/ 18 w 59"/>
                  <a:gd name="T1" fmla="*/ 5 h 47"/>
                  <a:gd name="T2" fmla="*/ 27 w 59"/>
                  <a:gd name="T3" fmla="*/ 3 h 47"/>
                  <a:gd name="T4" fmla="*/ 38 w 59"/>
                  <a:gd name="T5" fmla="*/ 5 h 47"/>
                  <a:gd name="T6" fmla="*/ 39 w 59"/>
                  <a:gd name="T7" fmla="*/ 6 h 47"/>
                  <a:gd name="T8" fmla="*/ 43 w 59"/>
                  <a:gd name="T9" fmla="*/ 39 h 47"/>
                  <a:gd name="T10" fmla="*/ 36 w 59"/>
                  <a:gd name="T11" fmla="*/ 42 h 47"/>
                  <a:gd name="T12" fmla="*/ 28 w 59"/>
                  <a:gd name="T13" fmla="*/ 44 h 47"/>
                  <a:gd name="T14" fmla="*/ 11 w 59"/>
                  <a:gd name="T15" fmla="*/ 36 h 47"/>
                  <a:gd name="T16" fmla="*/ 10 w 59"/>
                  <a:gd name="T17" fmla="*/ 35 h 47"/>
                  <a:gd name="T18" fmla="*/ 6 w 59"/>
                  <a:gd name="T19" fmla="*/ 17 h 47"/>
                  <a:gd name="T20" fmla="*/ 7 w 59"/>
                  <a:gd name="T21" fmla="*/ 15 h 47"/>
                  <a:gd name="T22" fmla="*/ 8 w 59"/>
                  <a:gd name="T23" fmla="*/ 13 h 47"/>
                  <a:gd name="T24" fmla="*/ 8 w 59"/>
                  <a:gd name="T25" fmla="*/ 13 h 47"/>
                  <a:gd name="T26" fmla="*/ 8 w 59"/>
                  <a:gd name="T27" fmla="*/ 13 h 47"/>
                  <a:gd name="T28" fmla="*/ 18 w 59"/>
                  <a:gd name="T29" fmla="*/ 5 h 47"/>
                  <a:gd name="T30" fmla="*/ 27 w 59"/>
                  <a:gd name="T31" fmla="*/ 0 h 47"/>
                  <a:gd name="T32" fmla="*/ 5 w 59"/>
                  <a:gd name="T33" fmla="*/ 11 h 47"/>
                  <a:gd name="T34" fmla="*/ 2 w 59"/>
                  <a:gd name="T35" fmla="*/ 17 h 47"/>
                  <a:gd name="T36" fmla="*/ 2 w 59"/>
                  <a:gd name="T37" fmla="*/ 18 h 47"/>
                  <a:gd name="T38" fmla="*/ 14 w 59"/>
                  <a:gd name="T39" fmla="*/ 43 h 47"/>
                  <a:gd name="T40" fmla="*/ 16 w 59"/>
                  <a:gd name="T41" fmla="*/ 44 h 47"/>
                  <a:gd name="T42" fmla="*/ 16 w 59"/>
                  <a:gd name="T43" fmla="*/ 44 h 47"/>
                  <a:gd name="T44" fmla="*/ 16 w 59"/>
                  <a:gd name="T45" fmla="*/ 44 h 47"/>
                  <a:gd name="T46" fmla="*/ 16 w 59"/>
                  <a:gd name="T47" fmla="*/ 44 h 47"/>
                  <a:gd name="T48" fmla="*/ 16 w 59"/>
                  <a:gd name="T49" fmla="*/ 44 h 47"/>
                  <a:gd name="T50" fmla="*/ 16 w 59"/>
                  <a:gd name="T51" fmla="*/ 44 h 47"/>
                  <a:gd name="T52" fmla="*/ 16 w 59"/>
                  <a:gd name="T53" fmla="*/ 44 h 47"/>
                  <a:gd name="T54" fmla="*/ 17 w 59"/>
                  <a:gd name="T55" fmla="*/ 45 h 47"/>
                  <a:gd name="T56" fmla="*/ 29 w 59"/>
                  <a:gd name="T57" fmla="*/ 47 h 47"/>
                  <a:gd name="T58" fmla="*/ 53 w 59"/>
                  <a:gd name="T59" fmla="*/ 17 h 47"/>
                  <a:gd name="T60" fmla="*/ 40 w 59"/>
                  <a:gd name="T61" fmla="*/ 3 h 47"/>
                  <a:gd name="T62" fmla="*/ 40 w 59"/>
                  <a:gd name="T63" fmla="*/ 3 h 47"/>
                  <a:gd name="T64" fmla="*/ 40 w 59"/>
                  <a:gd name="T65" fmla="*/ 3 h 47"/>
                  <a:gd name="T66" fmla="*/ 40 w 59"/>
                  <a:gd name="T67" fmla="*/ 3 h 47"/>
                  <a:gd name="T68" fmla="*/ 40 w 59"/>
                  <a:gd name="T69" fmla="*/ 3 h 47"/>
                  <a:gd name="T70" fmla="*/ 40 w 59"/>
                  <a:gd name="T71" fmla="*/ 3 h 47"/>
                  <a:gd name="T72" fmla="*/ 40 w 59"/>
                  <a:gd name="T73" fmla="*/ 3 h 47"/>
                  <a:gd name="T74" fmla="*/ 40 w 59"/>
                  <a:gd name="T75" fmla="*/ 3 h 47"/>
                  <a:gd name="T76" fmla="*/ 40 w 59"/>
                  <a:gd name="T77" fmla="*/ 3 h 47"/>
                  <a:gd name="T78" fmla="*/ 39 w 59"/>
                  <a:gd name="T79" fmla="*/ 2 h 47"/>
                  <a:gd name="T80" fmla="*/ 27 w 59"/>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47">
                    <a:moveTo>
                      <a:pt x="18" y="5"/>
                    </a:moveTo>
                    <a:cubicBezTo>
                      <a:pt x="21" y="4"/>
                      <a:pt x="24" y="3"/>
                      <a:pt x="27" y="3"/>
                    </a:cubicBezTo>
                    <a:cubicBezTo>
                      <a:pt x="31" y="3"/>
                      <a:pt x="34" y="4"/>
                      <a:pt x="38" y="5"/>
                    </a:cubicBezTo>
                    <a:cubicBezTo>
                      <a:pt x="38" y="6"/>
                      <a:pt x="39" y="6"/>
                      <a:pt x="39" y="6"/>
                    </a:cubicBezTo>
                    <a:cubicBezTo>
                      <a:pt x="54" y="15"/>
                      <a:pt x="54" y="31"/>
                      <a:pt x="43" y="39"/>
                    </a:cubicBezTo>
                    <a:cubicBezTo>
                      <a:pt x="41" y="40"/>
                      <a:pt x="39" y="42"/>
                      <a:pt x="36" y="42"/>
                    </a:cubicBezTo>
                    <a:cubicBezTo>
                      <a:pt x="34" y="43"/>
                      <a:pt x="31" y="44"/>
                      <a:pt x="28" y="44"/>
                    </a:cubicBezTo>
                    <a:cubicBezTo>
                      <a:pt x="21" y="44"/>
                      <a:pt x="15" y="41"/>
                      <a:pt x="11" y="36"/>
                    </a:cubicBezTo>
                    <a:cubicBezTo>
                      <a:pt x="10" y="36"/>
                      <a:pt x="10" y="36"/>
                      <a:pt x="10" y="35"/>
                    </a:cubicBezTo>
                    <a:cubicBezTo>
                      <a:pt x="5" y="30"/>
                      <a:pt x="4" y="24"/>
                      <a:pt x="6" y="17"/>
                    </a:cubicBezTo>
                    <a:cubicBezTo>
                      <a:pt x="6" y="16"/>
                      <a:pt x="7" y="15"/>
                      <a:pt x="7" y="15"/>
                    </a:cubicBezTo>
                    <a:cubicBezTo>
                      <a:pt x="7" y="14"/>
                      <a:pt x="8" y="14"/>
                      <a:pt x="8" y="13"/>
                    </a:cubicBezTo>
                    <a:cubicBezTo>
                      <a:pt x="8" y="13"/>
                      <a:pt x="8" y="13"/>
                      <a:pt x="8" y="13"/>
                    </a:cubicBezTo>
                    <a:cubicBezTo>
                      <a:pt x="8" y="13"/>
                      <a:pt x="8" y="13"/>
                      <a:pt x="8" y="13"/>
                    </a:cubicBezTo>
                    <a:cubicBezTo>
                      <a:pt x="10" y="10"/>
                      <a:pt x="14" y="7"/>
                      <a:pt x="18" y="5"/>
                    </a:cubicBezTo>
                    <a:moveTo>
                      <a:pt x="27" y="0"/>
                    </a:moveTo>
                    <a:cubicBezTo>
                      <a:pt x="17" y="0"/>
                      <a:pt x="9" y="5"/>
                      <a:pt x="5" y="11"/>
                    </a:cubicBezTo>
                    <a:cubicBezTo>
                      <a:pt x="3" y="13"/>
                      <a:pt x="3" y="15"/>
                      <a:pt x="2" y="17"/>
                    </a:cubicBezTo>
                    <a:cubicBezTo>
                      <a:pt x="2" y="18"/>
                      <a:pt x="2" y="18"/>
                      <a:pt x="2" y="18"/>
                    </a:cubicBezTo>
                    <a:cubicBezTo>
                      <a:pt x="0" y="28"/>
                      <a:pt x="4" y="38"/>
                      <a:pt x="14" y="43"/>
                    </a:cubicBezTo>
                    <a:cubicBezTo>
                      <a:pt x="15"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7" y="45"/>
                      <a:pt x="17" y="45"/>
                      <a:pt x="17" y="45"/>
                    </a:cubicBezTo>
                    <a:cubicBezTo>
                      <a:pt x="21" y="46"/>
                      <a:pt x="25" y="47"/>
                      <a:pt x="29" y="47"/>
                    </a:cubicBezTo>
                    <a:cubicBezTo>
                      <a:pt x="45" y="47"/>
                      <a:pt x="59" y="33"/>
                      <a:pt x="53" y="17"/>
                    </a:cubicBezTo>
                    <a:cubicBezTo>
                      <a:pt x="50" y="8"/>
                      <a:pt x="42" y="4"/>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39" y="3"/>
                      <a:pt x="39" y="2"/>
                      <a:pt x="39" y="2"/>
                    </a:cubicBezTo>
                    <a:cubicBezTo>
                      <a:pt x="35" y="1"/>
                      <a:pt x="31"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5" name="Freeform 76"/>
              <p:cNvSpPr>
                <a:spLocks/>
              </p:cNvSpPr>
              <p:nvPr/>
            </p:nvSpPr>
            <p:spPr bwMode="auto">
              <a:xfrm>
                <a:off x="666" y="1303"/>
                <a:ext cx="25" cy="20"/>
              </a:xfrm>
              <a:custGeom>
                <a:avLst/>
                <a:gdLst>
                  <a:gd name="T0" fmla="*/ 8 w 16"/>
                  <a:gd name="T1" fmla="*/ 0 h 13"/>
                  <a:gd name="T2" fmla="*/ 1 w 16"/>
                  <a:gd name="T3" fmla="*/ 3 h 13"/>
                  <a:gd name="T4" fmla="*/ 1 w 16"/>
                  <a:gd name="T5" fmla="*/ 3 h 13"/>
                  <a:gd name="T6" fmla="*/ 1 w 16"/>
                  <a:gd name="T7" fmla="*/ 3 h 13"/>
                  <a:gd name="T8" fmla="*/ 1 w 16"/>
                  <a:gd name="T9" fmla="*/ 3 h 13"/>
                  <a:gd name="T10" fmla="*/ 1 w 16"/>
                  <a:gd name="T11" fmla="*/ 7 h 13"/>
                  <a:gd name="T12" fmla="*/ 2 w 16"/>
                  <a:gd name="T13" fmla="*/ 10 h 13"/>
                  <a:gd name="T14" fmla="*/ 5 w 16"/>
                  <a:gd name="T15" fmla="*/ 12 h 13"/>
                  <a:gd name="T16" fmla="*/ 8 w 16"/>
                  <a:gd name="T17" fmla="*/ 13 h 13"/>
                  <a:gd name="T18" fmla="*/ 15 w 16"/>
                  <a:gd name="T19" fmla="*/ 6 h 13"/>
                  <a:gd name="T20" fmla="*/ 15 w 16"/>
                  <a:gd name="T21" fmla="*/ 4 h 13"/>
                  <a:gd name="T22" fmla="*/ 11 w 16"/>
                  <a:gd name="T23" fmla="*/ 0 h 13"/>
                  <a:gd name="T24" fmla="*/ 8 w 16"/>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3">
                    <a:moveTo>
                      <a:pt x="8" y="0"/>
                    </a:moveTo>
                    <a:cubicBezTo>
                      <a:pt x="5" y="0"/>
                      <a:pt x="3" y="1"/>
                      <a:pt x="1" y="3"/>
                    </a:cubicBezTo>
                    <a:cubicBezTo>
                      <a:pt x="1" y="3"/>
                      <a:pt x="1" y="3"/>
                      <a:pt x="1" y="3"/>
                    </a:cubicBezTo>
                    <a:cubicBezTo>
                      <a:pt x="1" y="3"/>
                      <a:pt x="1" y="3"/>
                      <a:pt x="1" y="3"/>
                    </a:cubicBezTo>
                    <a:cubicBezTo>
                      <a:pt x="1" y="3"/>
                      <a:pt x="1" y="3"/>
                      <a:pt x="1" y="3"/>
                    </a:cubicBezTo>
                    <a:cubicBezTo>
                      <a:pt x="1" y="5"/>
                      <a:pt x="0" y="6"/>
                      <a:pt x="1" y="7"/>
                    </a:cubicBezTo>
                    <a:cubicBezTo>
                      <a:pt x="1" y="8"/>
                      <a:pt x="1" y="9"/>
                      <a:pt x="2" y="10"/>
                    </a:cubicBezTo>
                    <a:cubicBezTo>
                      <a:pt x="3" y="11"/>
                      <a:pt x="3" y="11"/>
                      <a:pt x="5" y="12"/>
                    </a:cubicBezTo>
                    <a:cubicBezTo>
                      <a:pt x="6" y="13"/>
                      <a:pt x="7" y="13"/>
                      <a:pt x="8" y="13"/>
                    </a:cubicBezTo>
                    <a:cubicBezTo>
                      <a:pt x="12" y="13"/>
                      <a:pt x="16" y="9"/>
                      <a:pt x="15" y="6"/>
                    </a:cubicBezTo>
                    <a:cubicBezTo>
                      <a:pt x="15" y="5"/>
                      <a:pt x="15" y="4"/>
                      <a:pt x="15" y="4"/>
                    </a:cubicBezTo>
                    <a:cubicBezTo>
                      <a:pt x="14" y="2"/>
                      <a:pt x="13" y="1"/>
                      <a:pt x="11"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6" name="Freeform 77"/>
              <p:cNvSpPr>
                <a:spLocks noEditPoints="1"/>
              </p:cNvSpPr>
              <p:nvPr/>
            </p:nvSpPr>
            <p:spPr bwMode="auto">
              <a:xfrm>
                <a:off x="661" y="1297"/>
                <a:ext cx="36" cy="31"/>
              </a:xfrm>
              <a:custGeom>
                <a:avLst/>
                <a:gdLst>
                  <a:gd name="T0" fmla="*/ 4 w 23"/>
                  <a:gd name="T1" fmla="*/ 7 h 20"/>
                  <a:gd name="T2" fmla="*/ 11 w 23"/>
                  <a:gd name="T3" fmla="*/ 4 h 20"/>
                  <a:gd name="T4" fmla="*/ 14 w 23"/>
                  <a:gd name="T5" fmla="*/ 4 h 20"/>
                  <a:gd name="T6" fmla="*/ 18 w 23"/>
                  <a:gd name="T7" fmla="*/ 8 h 20"/>
                  <a:gd name="T8" fmla="*/ 14 w 23"/>
                  <a:gd name="T9" fmla="*/ 16 h 20"/>
                  <a:gd name="T10" fmla="*/ 11 w 23"/>
                  <a:gd name="T11" fmla="*/ 17 h 20"/>
                  <a:gd name="T12" fmla="*/ 5 w 23"/>
                  <a:gd name="T13" fmla="*/ 14 h 20"/>
                  <a:gd name="T14" fmla="*/ 4 w 23"/>
                  <a:gd name="T15" fmla="*/ 11 h 20"/>
                  <a:gd name="T16" fmla="*/ 4 w 23"/>
                  <a:gd name="T17" fmla="*/ 7 h 20"/>
                  <a:gd name="T18" fmla="*/ 4 w 23"/>
                  <a:gd name="T19" fmla="*/ 7 h 20"/>
                  <a:gd name="T20" fmla="*/ 4 w 23"/>
                  <a:gd name="T21" fmla="*/ 7 h 20"/>
                  <a:gd name="T22" fmla="*/ 4 w 23"/>
                  <a:gd name="T23" fmla="*/ 7 h 20"/>
                  <a:gd name="T24" fmla="*/ 11 w 23"/>
                  <a:gd name="T25" fmla="*/ 0 h 20"/>
                  <a:gd name="T26" fmla="*/ 1 w 23"/>
                  <a:gd name="T27" fmla="*/ 5 h 20"/>
                  <a:gd name="T28" fmla="*/ 1 w 23"/>
                  <a:gd name="T29" fmla="*/ 5 h 20"/>
                  <a:gd name="T30" fmla="*/ 1 w 23"/>
                  <a:gd name="T31" fmla="*/ 5 h 20"/>
                  <a:gd name="T32" fmla="*/ 0 w 23"/>
                  <a:gd name="T33" fmla="*/ 7 h 20"/>
                  <a:gd name="T34" fmla="*/ 0 w 23"/>
                  <a:gd name="T35" fmla="*/ 12 h 20"/>
                  <a:gd name="T36" fmla="*/ 6 w 23"/>
                  <a:gd name="T37" fmla="*/ 19 h 20"/>
                  <a:gd name="T38" fmla="*/ 6 w 23"/>
                  <a:gd name="T39" fmla="*/ 19 h 20"/>
                  <a:gd name="T40" fmla="*/ 11 w 23"/>
                  <a:gd name="T41" fmla="*/ 20 h 20"/>
                  <a:gd name="T42" fmla="*/ 20 w 23"/>
                  <a:gd name="T43" fmla="*/ 16 h 20"/>
                  <a:gd name="T44" fmla="*/ 22 w 23"/>
                  <a:gd name="T45" fmla="*/ 7 h 20"/>
                  <a:gd name="T46" fmla="*/ 16 w 23"/>
                  <a:gd name="T47" fmla="*/ 2 h 20"/>
                  <a:gd name="T48" fmla="*/ 12 w 23"/>
                  <a:gd name="T49" fmla="*/ 1 h 20"/>
                  <a:gd name="T50" fmla="*/ 11 w 23"/>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4" y="7"/>
                    </a:moveTo>
                    <a:cubicBezTo>
                      <a:pt x="6" y="5"/>
                      <a:pt x="8" y="4"/>
                      <a:pt x="11" y="4"/>
                    </a:cubicBezTo>
                    <a:cubicBezTo>
                      <a:pt x="12" y="4"/>
                      <a:pt x="13" y="4"/>
                      <a:pt x="14" y="4"/>
                    </a:cubicBezTo>
                    <a:cubicBezTo>
                      <a:pt x="16" y="5"/>
                      <a:pt x="17" y="6"/>
                      <a:pt x="18" y="8"/>
                    </a:cubicBezTo>
                    <a:cubicBezTo>
                      <a:pt x="20" y="11"/>
                      <a:pt x="18" y="15"/>
                      <a:pt x="14" y="16"/>
                    </a:cubicBezTo>
                    <a:cubicBezTo>
                      <a:pt x="13" y="17"/>
                      <a:pt x="12" y="17"/>
                      <a:pt x="11" y="17"/>
                    </a:cubicBezTo>
                    <a:cubicBezTo>
                      <a:pt x="9" y="17"/>
                      <a:pt x="6" y="16"/>
                      <a:pt x="5" y="14"/>
                    </a:cubicBezTo>
                    <a:cubicBezTo>
                      <a:pt x="4" y="13"/>
                      <a:pt x="4" y="12"/>
                      <a:pt x="4" y="11"/>
                    </a:cubicBezTo>
                    <a:cubicBezTo>
                      <a:pt x="3" y="10"/>
                      <a:pt x="3" y="9"/>
                      <a:pt x="4" y="7"/>
                    </a:cubicBezTo>
                    <a:cubicBezTo>
                      <a:pt x="4" y="7"/>
                      <a:pt x="4" y="7"/>
                      <a:pt x="4" y="7"/>
                    </a:cubicBezTo>
                    <a:cubicBezTo>
                      <a:pt x="4" y="7"/>
                      <a:pt x="4" y="7"/>
                      <a:pt x="4" y="7"/>
                    </a:cubicBezTo>
                    <a:cubicBezTo>
                      <a:pt x="4" y="7"/>
                      <a:pt x="4" y="7"/>
                      <a:pt x="4" y="7"/>
                    </a:cubicBezTo>
                    <a:moveTo>
                      <a:pt x="11" y="0"/>
                    </a:moveTo>
                    <a:cubicBezTo>
                      <a:pt x="7" y="0"/>
                      <a:pt x="3" y="2"/>
                      <a:pt x="1" y="5"/>
                    </a:cubicBezTo>
                    <a:cubicBezTo>
                      <a:pt x="1" y="5"/>
                      <a:pt x="1" y="5"/>
                      <a:pt x="1" y="5"/>
                    </a:cubicBezTo>
                    <a:cubicBezTo>
                      <a:pt x="1" y="5"/>
                      <a:pt x="1" y="5"/>
                      <a:pt x="1" y="5"/>
                    </a:cubicBezTo>
                    <a:cubicBezTo>
                      <a:pt x="1" y="6"/>
                      <a:pt x="0" y="7"/>
                      <a:pt x="0" y="7"/>
                    </a:cubicBezTo>
                    <a:cubicBezTo>
                      <a:pt x="0" y="9"/>
                      <a:pt x="0" y="11"/>
                      <a:pt x="0" y="12"/>
                    </a:cubicBezTo>
                    <a:cubicBezTo>
                      <a:pt x="1" y="15"/>
                      <a:pt x="3" y="18"/>
                      <a:pt x="6" y="19"/>
                    </a:cubicBezTo>
                    <a:cubicBezTo>
                      <a:pt x="6" y="19"/>
                      <a:pt x="6" y="19"/>
                      <a:pt x="6" y="19"/>
                    </a:cubicBezTo>
                    <a:cubicBezTo>
                      <a:pt x="8" y="20"/>
                      <a:pt x="10" y="20"/>
                      <a:pt x="11" y="20"/>
                    </a:cubicBezTo>
                    <a:cubicBezTo>
                      <a:pt x="15" y="20"/>
                      <a:pt x="18" y="19"/>
                      <a:pt x="20" y="16"/>
                    </a:cubicBezTo>
                    <a:cubicBezTo>
                      <a:pt x="22" y="14"/>
                      <a:pt x="23" y="11"/>
                      <a:pt x="22" y="7"/>
                    </a:cubicBezTo>
                    <a:cubicBezTo>
                      <a:pt x="21" y="5"/>
                      <a:pt x="19" y="3"/>
                      <a:pt x="16" y="2"/>
                    </a:cubicBezTo>
                    <a:cubicBezTo>
                      <a:pt x="15" y="1"/>
                      <a:pt x="13" y="1"/>
                      <a:pt x="12" y="1"/>
                    </a:cubicBezTo>
                    <a:cubicBezTo>
                      <a:pt x="11" y="1"/>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7" name="Freeform 78"/>
              <p:cNvSpPr>
                <a:spLocks noEditPoints="1"/>
              </p:cNvSpPr>
              <p:nvPr/>
            </p:nvSpPr>
            <p:spPr bwMode="auto">
              <a:xfrm>
                <a:off x="226" y="2477"/>
                <a:ext cx="75" cy="69"/>
              </a:xfrm>
              <a:custGeom>
                <a:avLst/>
                <a:gdLst>
                  <a:gd name="T0" fmla="*/ 19 w 48"/>
                  <a:gd name="T1" fmla="*/ 13 h 45"/>
                  <a:gd name="T2" fmla="*/ 25 w 48"/>
                  <a:gd name="T3" fmla="*/ 11 h 45"/>
                  <a:gd name="T4" fmla="*/ 29 w 48"/>
                  <a:gd name="T5" fmla="*/ 12 h 45"/>
                  <a:gd name="T6" fmla="*/ 29 w 48"/>
                  <a:gd name="T7" fmla="*/ 13 h 45"/>
                  <a:gd name="T8" fmla="*/ 33 w 48"/>
                  <a:gd name="T9" fmla="*/ 18 h 45"/>
                  <a:gd name="T10" fmla="*/ 29 w 48"/>
                  <a:gd name="T11" fmla="*/ 32 h 45"/>
                  <a:gd name="T12" fmla="*/ 25 w 48"/>
                  <a:gd name="T13" fmla="*/ 33 h 45"/>
                  <a:gd name="T14" fmla="*/ 23 w 48"/>
                  <a:gd name="T15" fmla="*/ 34 h 45"/>
                  <a:gd name="T16" fmla="*/ 16 w 48"/>
                  <a:gd name="T17" fmla="*/ 18 h 45"/>
                  <a:gd name="T18" fmla="*/ 16 w 48"/>
                  <a:gd name="T19" fmla="*/ 18 h 45"/>
                  <a:gd name="T20" fmla="*/ 16 w 48"/>
                  <a:gd name="T21" fmla="*/ 18 h 45"/>
                  <a:gd name="T22" fmla="*/ 16 w 48"/>
                  <a:gd name="T23" fmla="*/ 18 h 45"/>
                  <a:gd name="T24" fmla="*/ 16 w 48"/>
                  <a:gd name="T25" fmla="*/ 18 h 45"/>
                  <a:gd name="T26" fmla="*/ 16 w 48"/>
                  <a:gd name="T27" fmla="*/ 18 h 45"/>
                  <a:gd name="T28" fmla="*/ 16 w 48"/>
                  <a:gd name="T29" fmla="*/ 18 h 45"/>
                  <a:gd name="T30" fmla="*/ 16 w 48"/>
                  <a:gd name="T31" fmla="*/ 18 h 45"/>
                  <a:gd name="T32" fmla="*/ 19 w 48"/>
                  <a:gd name="T33" fmla="*/ 13 h 45"/>
                  <a:gd name="T34" fmla="*/ 26 w 48"/>
                  <a:gd name="T35" fmla="*/ 0 h 45"/>
                  <a:gd name="T36" fmla="*/ 20 w 48"/>
                  <a:gd name="T37" fmla="*/ 1 h 45"/>
                  <a:gd name="T38" fmla="*/ 7 w 48"/>
                  <a:gd name="T39" fmla="*/ 13 h 45"/>
                  <a:gd name="T40" fmla="*/ 7 w 48"/>
                  <a:gd name="T41" fmla="*/ 13 h 45"/>
                  <a:gd name="T42" fmla="*/ 7 w 48"/>
                  <a:gd name="T43" fmla="*/ 13 h 45"/>
                  <a:gd name="T44" fmla="*/ 7 w 48"/>
                  <a:gd name="T45" fmla="*/ 13 h 45"/>
                  <a:gd name="T46" fmla="*/ 7 w 48"/>
                  <a:gd name="T47" fmla="*/ 13 h 45"/>
                  <a:gd name="T48" fmla="*/ 7 w 48"/>
                  <a:gd name="T49" fmla="*/ 13 h 45"/>
                  <a:gd name="T50" fmla="*/ 15 w 48"/>
                  <a:gd name="T51" fmla="*/ 44 h 45"/>
                  <a:gd name="T52" fmla="*/ 22 w 48"/>
                  <a:gd name="T53" fmla="*/ 45 h 45"/>
                  <a:gd name="T54" fmla="*/ 22 w 48"/>
                  <a:gd name="T55" fmla="*/ 45 h 45"/>
                  <a:gd name="T56" fmla="*/ 27 w 48"/>
                  <a:gd name="T57" fmla="*/ 45 h 45"/>
                  <a:gd name="T58" fmla="*/ 31 w 48"/>
                  <a:gd name="T59" fmla="*/ 43 h 45"/>
                  <a:gd name="T60" fmla="*/ 43 w 48"/>
                  <a:gd name="T61" fmla="*/ 13 h 45"/>
                  <a:gd name="T62" fmla="*/ 41 w 48"/>
                  <a:gd name="T63" fmla="*/ 8 h 45"/>
                  <a:gd name="T64" fmla="*/ 34 w 48"/>
                  <a:gd name="T65" fmla="*/ 2 h 45"/>
                  <a:gd name="T66" fmla="*/ 26 w 48"/>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5">
                    <a:moveTo>
                      <a:pt x="19" y="13"/>
                    </a:moveTo>
                    <a:cubicBezTo>
                      <a:pt x="21" y="12"/>
                      <a:pt x="23" y="11"/>
                      <a:pt x="25" y="11"/>
                    </a:cubicBezTo>
                    <a:cubicBezTo>
                      <a:pt x="26" y="11"/>
                      <a:pt x="27" y="12"/>
                      <a:pt x="29" y="12"/>
                    </a:cubicBezTo>
                    <a:cubicBezTo>
                      <a:pt x="29" y="12"/>
                      <a:pt x="29" y="12"/>
                      <a:pt x="29" y="13"/>
                    </a:cubicBezTo>
                    <a:cubicBezTo>
                      <a:pt x="31" y="14"/>
                      <a:pt x="33" y="15"/>
                      <a:pt x="33" y="18"/>
                    </a:cubicBezTo>
                    <a:cubicBezTo>
                      <a:pt x="35" y="23"/>
                      <a:pt x="33" y="29"/>
                      <a:pt x="29" y="32"/>
                    </a:cubicBezTo>
                    <a:cubicBezTo>
                      <a:pt x="28" y="32"/>
                      <a:pt x="26" y="33"/>
                      <a:pt x="25" y="33"/>
                    </a:cubicBezTo>
                    <a:cubicBezTo>
                      <a:pt x="24" y="34"/>
                      <a:pt x="24" y="34"/>
                      <a:pt x="23" y="34"/>
                    </a:cubicBezTo>
                    <a:cubicBezTo>
                      <a:pt x="16" y="34"/>
                      <a:pt x="12" y="25"/>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6"/>
                      <a:pt x="18" y="14"/>
                      <a:pt x="19" y="13"/>
                    </a:cubicBezTo>
                    <a:moveTo>
                      <a:pt x="26" y="0"/>
                    </a:moveTo>
                    <a:cubicBezTo>
                      <a:pt x="24" y="0"/>
                      <a:pt x="22" y="0"/>
                      <a:pt x="20" y="1"/>
                    </a:cubicBezTo>
                    <a:cubicBezTo>
                      <a:pt x="14" y="3"/>
                      <a:pt x="9" y="7"/>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0" y="25"/>
                      <a:pt x="4" y="39"/>
                      <a:pt x="15" y="44"/>
                    </a:cubicBezTo>
                    <a:cubicBezTo>
                      <a:pt x="17" y="45"/>
                      <a:pt x="19" y="45"/>
                      <a:pt x="22" y="45"/>
                    </a:cubicBezTo>
                    <a:cubicBezTo>
                      <a:pt x="22" y="45"/>
                      <a:pt x="22" y="45"/>
                      <a:pt x="22" y="45"/>
                    </a:cubicBezTo>
                    <a:cubicBezTo>
                      <a:pt x="24" y="45"/>
                      <a:pt x="25" y="45"/>
                      <a:pt x="27" y="45"/>
                    </a:cubicBezTo>
                    <a:cubicBezTo>
                      <a:pt x="28" y="44"/>
                      <a:pt x="30" y="44"/>
                      <a:pt x="31" y="43"/>
                    </a:cubicBezTo>
                    <a:cubicBezTo>
                      <a:pt x="41" y="38"/>
                      <a:pt x="48" y="25"/>
                      <a:pt x="43" y="13"/>
                    </a:cubicBezTo>
                    <a:cubicBezTo>
                      <a:pt x="43" y="11"/>
                      <a:pt x="42" y="9"/>
                      <a:pt x="41" y="8"/>
                    </a:cubicBezTo>
                    <a:cubicBezTo>
                      <a:pt x="39" y="6"/>
                      <a:pt x="37" y="4"/>
                      <a:pt x="34" y="2"/>
                    </a:cubicBezTo>
                    <a:cubicBezTo>
                      <a:pt x="32" y="1"/>
                      <a:pt x="29"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8" name="Freeform 79"/>
              <p:cNvSpPr>
                <a:spLocks noEditPoints="1"/>
              </p:cNvSpPr>
              <p:nvPr/>
            </p:nvSpPr>
            <p:spPr bwMode="auto">
              <a:xfrm>
                <a:off x="222" y="2470"/>
                <a:ext cx="87" cy="83"/>
              </a:xfrm>
              <a:custGeom>
                <a:avLst/>
                <a:gdLst>
                  <a:gd name="T0" fmla="*/ 23 w 56"/>
                  <a:gd name="T1" fmla="*/ 5 h 53"/>
                  <a:gd name="T2" fmla="*/ 29 w 56"/>
                  <a:gd name="T3" fmla="*/ 4 h 53"/>
                  <a:gd name="T4" fmla="*/ 37 w 56"/>
                  <a:gd name="T5" fmla="*/ 6 h 53"/>
                  <a:gd name="T6" fmla="*/ 37 w 56"/>
                  <a:gd name="T7" fmla="*/ 6 h 53"/>
                  <a:gd name="T8" fmla="*/ 44 w 56"/>
                  <a:gd name="T9" fmla="*/ 12 h 53"/>
                  <a:gd name="T10" fmla="*/ 34 w 56"/>
                  <a:gd name="T11" fmla="*/ 47 h 53"/>
                  <a:gd name="T12" fmla="*/ 30 w 56"/>
                  <a:gd name="T13" fmla="*/ 49 h 53"/>
                  <a:gd name="T14" fmla="*/ 25 w 56"/>
                  <a:gd name="T15" fmla="*/ 49 h 53"/>
                  <a:gd name="T16" fmla="*/ 25 w 56"/>
                  <a:gd name="T17" fmla="*/ 49 h 53"/>
                  <a:gd name="T18" fmla="*/ 10 w 56"/>
                  <a:gd name="T19" fmla="*/ 17 h 53"/>
                  <a:gd name="T20" fmla="*/ 10 w 56"/>
                  <a:gd name="T21" fmla="*/ 17 h 53"/>
                  <a:gd name="T22" fmla="*/ 10 w 56"/>
                  <a:gd name="T23" fmla="*/ 17 h 53"/>
                  <a:gd name="T24" fmla="*/ 10 w 56"/>
                  <a:gd name="T25" fmla="*/ 17 h 53"/>
                  <a:gd name="T26" fmla="*/ 10 w 56"/>
                  <a:gd name="T27" fmla="*/ 17 h 53"/>
                  <a:gd name="T28" fmla="*/ 10 w 56"/>
                  <a:gd name="T29" fmla="*/ 17 h 53"/>
                  <a:gd name="T30" fmla="*/ 23 w 56"/>
                  <a:gd name="T31" fmla="*/ 5 h 53"/>
                  <a:gd name="T32" fmla="*/ 29 w 56"/>
                  <a:gd name="T33" fmla="*/ 0 h 53"/>
                  <a:gd name="T34" fmla="*/ 8 w 56"/>
                  <a:gd name="T35" fmla="*/ 13 h 53"/>
                  <a:gd name="T36" fmla="*/ 7 w 56"/>
                  <a:gd name="T37" fmla="*/ 14 h 53"/>
                  <a:gd name="T38" fmla="*/ 7 w 56"/>
                  <a:gd name="T39" fmla="*/ 15 h 53"/>
                  <a:gd name="T40" fmla="*/ 6 w 56"/>
                  <a:gd name="T41" fmla="*/ 16 h 53"/>
                  <a:gd name="T42" fmla="*/ 6 w 56"/>
                  <a:gd name="T43" fmla="*/ 16 h 53"/>
                  <a:gd name="T44" fmla="*/ 16 w 56"/>
                  <a:gd name="T45" fmla="*/ 51 h 53"/>
                  <a:gd name="T46" fmla="*/ 16 w 56"/>
                  <a:gd name="T47" fmla="*/ 51 h 53"/>
                  <a:gd name="T48" fmla="*/ 16 w 56"/>
                  <a:gd name="T49" fmla="*/ 51 h 53"/>
                  <a:gd name="T50" fmla="*/ 16 w 56"/>
                  <a:gd name="T51" fmla="*/ 51 h 53"/>
                  <a:gd name="T52" fmla="*/ 16 w 56"/>
                  <a:gd name="T53" fmla="*/ 51 h 53"/>
                  <a:gd name="T54" fmla="*/ 16 w 56"/>
                  <a:gd name="T55" fmla="*/ 51 h 53"/>
                  <a:gd name="T56" fmla="*/ 16 w 56"/>
                  <a:gd name="T57" fmla="*/ 51 h 53"/>
                  <a:gd name="T58" fmla="*/ 16 w 56"/>
                  <a:gd name="T59" fmla="*/ 51 h 53"/>
                  <a:gd name="T60" fmla="*/ 16 w 56"/>
                  <a:gd name="T61" fmla="*/ 51 h 53"/>
                  <a:gd name="T62" fmla="*/ 16 w 56"/>
                  <a:gd name="T63" fmla="*/ 51 h 53"/>
                  <a:gd name="T64" fmla="*/ 16 w 56"/>
                  <a:gd name="T65" fmla="*/ 51 h 53"/>
                  <a:gd name="T66" fmla="*/ 24 w 56"/>
                  <a:gd name="T67" fmla="*/ 53 h 53"/>
                  <a:gd name="T68" fmla="*/ 49 w 56"/>
                  <a:gd name="T69" fmla="*/ 15 h 53"/>
                  <a:gd name="T70" fmla="*/ 38 w 56"/>
                  <a:gd name="T71" fmla="*/ 2 h 53"/>
                  <a:gd name="T72" fmla="*/ 38 w 56"/>
                  <a:gd name="T73" fmla="*/ 2 h 53"/>
                  <a:gd name="T74" fmla="*/ 38 w 56"/>
                  <a:gd name="T75" fmla="*/ 2 h 53"/>
                  <a:gd name="T76" fmla="*/ 38 w 56"/>
                  <a:gd name="T77" fmla="*/ 2 h 53"/>
                  <a:gd name="T78" fmla="*/ 38 w 56"/>
                  <a:gd name="T79" fmla="*/ 2 h 53"/>
                  <a:gd name="T80" fmla="*/ 38 w 56"/>
                  <a:gd name="T81" fmla="*/ 2 h 53"/>
                  <a:gd name="T82" fmla="*/ 38 w 56"/>
                  <a:gd name="T83" fmla="*/ 2 h 53"/>
                  <a:gd name="T84" fmla="*/ 38 w 56"/>
                  <a:gd name="T85" fmla="*/ 2 h 53"/>
                  <a:gd name="T86" fmla="*/ 38 w 56"/>
                  <a:gd name="T87" fmla="*/ 2 h 53"/>
                  <a:gd name="T88" fmla="*/ 38 w 56"/>
                  <a:gd name="T89" fmla="*/ 2 h 53"/>
                  <a:gd name="T90" fmla="*/ 29 w 56"/>
                  <a:gd name="T9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53">
                    <a:moveTo>
                      <a:pt x="23" y="5"/>
                    </a:moveTo>
                    <a:cubicBezTo>
                      <a:pt x="25" y="4"/>
                      <a:pt x="27" y="4"/>
                      <a:pt x="29" y="4"/>
                    </a:cubicBezTo>
                    <a:cubicBezTo>
                      <a:pt x="32" y="4"/>
                      <a:pt x="34" y="4"/>
                      <a:pt x="37" y="6"/>
                    </a:cubicBezTo>
                    <a:cubicBezTo>
                      <a:pt x="37" y="6"/>
                      <a:pt x="37" y="6"/>
                      <a:pt x="37" y="6"/>
                    </a:cubicBezTo>
                    <a:cubicBezTo>
                      <a:pt x="40" y="8"/>
                      <a:pt x="42" y="10"/>
                      <a:pt x="44" y="12"/>
                    </a:cubicBezTo>
                    <a:cubicBezTo>
                      <a:pt x="52" y="23"/>
                      <a:pt x="46" y="40"/>
                      <a:pt x="34" y="47"/>
                    </a:cubicBezTo>
                    <a:cubicBezTo>
                      <a:pt x="33" y="48"/>
                      <a:pt x="31" y="48"/>
                      <a:pt x="30" y="49"/>
                    </a:cubicBezTo>
                    <a:cubicBezTo>
                      <a:pt x="28" y="49"/>
                      <a:pt x="27" y="49"/>
                      <a:pt x="25" y="49"/>
                    </a:cubicBezTo>
                    <a:cubicBezTo>
                      <a:pt x="25" y="49"/>
                      <a:pt x="25" y="49"/>
                      <a:pt x="25" y="49"/>
                    </a:cubicBezTo>
                    <a:cubicBezTo>
                      <a:pt x="10" y="49"/>
                      <a:pt x="1" y="32"/>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2" y="11"/>
                      <a:pt x="17" y="7"/>
                      <a:pt x="23" y="5"/>
                    </a:cubicBezTo>
                    <a:moveTo>
                      <a:pt x="29" y="0"/>
                    </a:moveTo>
                    <a:cubicBezTo>
                      <a:pt x="21" y="0"/>
                      <a:pt x="13" y="5"/>
                      <a:pt x="8" y="13"/>
                    </a:cubicBezTo>
                    <a:cubicBezTo>
                      <a:pt x="8" y="14"/>
                      <a:pt x="7" y="14"/>
                      <a:pt x="7" y="14"/>
                    </a:cubicBezTo>
                    <a:cubicBezTo>
                      <a:pt x="7" y="15"/>
                      <a:pt x="7" y="15"/>
                      <a:pt x="7" y="15"/>
                    </a:cubicBezTo>
                    <a:cubicBezTo>
                      <a:pt x="6" y="16"/>
                      <a:pt x="6" y="16"/>
                      <a:pt x="6" y="16"/>
                    </a:cubicBezTo>
                    <a:cubicBezTo>
                      <a:pt x="6" y="16"/>
                      <a:pt x="6" y="16"/>
                      <a:pt x="6" y="16"/>
                    </a:cubicBezTo>
                    <a:cubicBezTo>
                      <a:pt x="0" y="30"/>
                      <a:pt x="4" y="45"/>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9" y="52"/>
                      <a:pt x="21" y="53"/>
                      <a:pt x="24" y="53"/>
                    </a:cubicBezTo>
                    <a:cubicBezTo>
                      <a:pt x="41" y="53"/>
                      <a:pt x="56" y="33"/>
                      <a:pt x="49" y="15"/>
                    </a:cubicBezTo>
                    <a:cubicBezTo>
                      <a:pt x="47" y="7"/>
                      <a:pt x="41" y="4"/>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5" y="1"/>
                      <a:pt x="32"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9" name="Freeform 80"/>
              <p:cNvSpPr>
                <a:spLocks/>
              </p:cNvSpPr>
              <p:nvPr/>
            </p:nvSpPr>
            <p:spPr bwMode="auto">
              <a:xfrm>
                <a:off x="253" y="2500"/>
                <a:ext cx="22" cy="23"/>
              </a:xfrm>
              <a:custGeom>
                <a:avLst/>
                <a:gdLst>
                  <a:gd name="T0" fmla="*/ 8 w 14"/>
                  <a:gd name="T1" fmla="*/ 0 h 15"/>
                  <a:gd name="T2" fmla="*/ 6 w 14"/>
                  <a:gd name="T3" fmla="*/ 0 h 15"/>
                  <a:gd name="T4" fmla="*/ 1 w 14"/>
                  <a:gd name="T5" fmla="*/ 4 h 15"/>
                  <a:gd name="T6" fmla="*/ 1 w 14"/>
                  <a:gd name="T7" fmla="*/ 4 h 15"/>
                  <a:gd name="T8" fmla="*/ 1 w 14"/>
                  <a:gd name="T9" fmla="*/ 4 h 15"/>
                  <a:gd name="T10" fmla="*/ 1 w 14"/>
                  <a:gd name="T11" fmla="*/ 4 h 15"/>
                  <a:gd name="T12" fmla="*/ 0 w 14"/>
                  <a:gd name="T13" fmla="*/ 9 h 15"/>
                  <a:gd name="T14" fmla="*/ 1 w 14"/>
                  <a:gd name="T15" fmla="*/ 12 h 15"/>
                  <a:gd name="T16" fmla="*/ 4 w 14"/>
                  <a:gd name="T17" fmla="*/ 14 h 15"/>
                  <a:gd name="T18" fmla="*/ 6 w 14"/>
                  <a:gd name="T19" fmla="*/ 15 h 15"/>
                  <a:gd name="T20" fmla="*/ 7 w 14"/>
                  <a:gd name="T21" fmla="*/ 15 h 15"/>
                  <a:gd name="T22" fmla="*/ 8 w 14"/>
                  <a:gd name="T23" fmla="*/ 15 h 15"/>
                  <a:gd name="T24" fmla="*/ 13 w 14"/>
                  <a:gd name="T25" fmla="*/ 11 h 15"/>
                  <a:gd name="T26" fmla="*/ 14 w 14"/>
                  <a:gd name="T27" fmla="*/ 6 h 15"/>
                  <a:gd name="T28" fmla="*/ 13 w 14"/>
                  <a:gd name="T29" fmla="*/ 4 h 15"/>
                  <a:gd name="T30" fmla="*/ 13 w 14"/>
                  <a:gd name="T31" fmla="*/ 4 h 15"/>
                  <a:gd name="T32" fmla="*/ 10 w 14"/>
                  <a:gd name="T33" fmla="*/ 1 h 15"/>
                  <a:gd name="T34" fmla="*/ 8 w 14"/>
                  <a:gd name="T3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5">
                    <a:moveTo>
                      <a:pt x="8" y="0"/>
                    </a:moveTo>
                    <a:cubicBezTo>
                      <a:pt x="7" y="0"/>
                      <a:pt x="6" y="0"/>
                      <a:pt x="6" y="0"/>
                    </a:cubicBezTo>
                    <a:cubicBezTo>
                      <a:pt x="4" y="1"/>
                      <a:pt x="2" y="3"/>
                      <a:pt x="1" y="4"/>
                    </a:cubicBezTo>
                    <a:cubicBezTo>
                      <a:pt x="1" y="4"/>
                      <a:pt x="1" y="4"/>
                      <a:pt x="1" y="4"/>
                    </a:cubicBezTo>
                    <a:cubicBezTo>
                      <a:pt x="1" y="4"/>
                      <a:pt x="1" y="4"/>
                      <a:pt x="1" y="4"/>
                    </a:cubicBezTo>
                    <a:cubicBezTo>
                      <a:pt x="1" y="4"/>
                      <a:pt x="1" y="4"/>
                      <a:pt x="1" y="4"/>
                    </a:cubicBezTo>
                    <a:cubicBezTo>
                      <a:pt x="1" y="6"/>
                      <a:pt x="0" y="7"/>
                      <a:pt x="0" y="9"/>
                    </a:cubicBezTo>
                    <a:cubicBezTo>
                      <a:pt x="0" y="10"/>
                      <a:pt x="1" y="11"/>
                      <a:pt x="1" y="12"/>
                    </a:cubicBezTo>
                    <a:cubicBezTo>
                      <a:pt x="2" y="13"/>
                      <a:pt x="3" y="14"/>
                      <a:pt x="4" y="14"/>
                    </a:cubicBezTo>
                    <a:cubicBezTo>
                      <a:pt x="5" y="15"/>
                      <a:pt x="5" y="15"/>
                      <a:pt x="6" y="15"/>
                    </a:cubicBezTo>
                    <a:cubicBezTo>
                      <a:pt x="6" y="15"/>
                      <a:pt x="6" y="15"/>
                      <a:pt x="7" y="15"/>
                    </a:cubicBezTo>
                    <a:cubicBezTo>
                      <a:pt x="7" y="15"/>
                      <a:pt x="7" y="15"/>
                      <a:pt x="8" y="15"/>
                    </a:cubicBezTo>
                    <a:cubicBezTo>
                      <a:pt x="10" y="14"/>
                      <a:pt x="11" y="13"/>
                      <a:pt x="13" y="11"/>
                    </a:cubicBezTo>
                    <a:cubicBezTo>
                      <a:pt x="13" y="9"/>
                      <a:pt x="14" y="8"/>
                      <a:pt x="14" y="6"/>
                    </a:cubicBezTo>
                    <a:cubicBezTo>
                      <a:pt x="14" y="5"/>
                      <a:pt x="13" y="5"/>
                      <a:pt x="13" y="4"/>
                    </a:cubicBezTo>
                    <a:cubicBezTo>
                      <a:pt x="13" y="4"/>
                      <a:pt x="13" y="4"/>
                      <a:pt x="13" y="4"/>
                    </a:cubicBezTo>
                    <a:cubicBezTo>
                      <a:pt x="12" y="2"/>
                      <a:pt x="12" y="2"/>
                      <a:pt x="10" y="1"/>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0" name="Freeform 81"/>
              <p:cNvSpPr>
                <a:spLocks noEditPoints="1"/>
              </p:cNvSpPr>
              <p:nvPr/>
            </p:nvSpPr>
            <p:spPr bwMode="auto">
              <a:xfrm>
                <a:off x="247" y="2495"/>
                <a:ext cx="34" cy="34"/>
              </a:xfrm>
              <a:custGeom>
                <a:avLst/>
                <a:gdLst>
                  <a:gd name="T0" fmla="*/ 10 w 22"/>
                  <a:gd name="T1" fmla="*/ 3 h 22"/>
                  <a:gd name="T2" fmla="*/ 12 w 22"/>
                  <a:gd name="T3" fmla="*/ 3 h 22"/>
                  <a:gd name="T4" fmla="*/ 14 w 22"/>
                  <a:gd name="T5" fmla="*/ 4 h 22"/>
                  <a:gd name="T6" fmla="*/ 14 w 22"/>
                  <a:gd name="T7" fmla="*/ 4 h 22"/>
                  <a:gd name="T8" fmla="*/ 17 w 22"/>
                  <a:gd name="T9" fmla="*/ 7 h 22"/>
                  <a:gd name="T10" fmla="*/ 18 w 22"/>
                  <a:gd name="T11" fmla="*/ 9 h 22"/>
                  <a:gd name="T12" fmla="*/ 17 w 22"/>
                  <a:gd name="T13" fmla="*/ 14 h 22"/>
                  <a:gd name="T14" fmla="*/ 12 w 22"/>
                  <a:gd name="T15" fmla="*/ 18 h 22"/>
                  <a:gd name="T16" fmla="*/ 12 w 22"/>
                  <a:gd name="T17" fmla="*/ 18 h 22"/>
                  <a:gd name="T18" fmla="*/ 11 w 22"/>
                  <a:gd name="T19" fmla="*/ 18 h 22"/>
                  <a:gd name="T20" fmla="*/ 10 w 22"/>
                  <a:gd name="T21" fmla="*/ 18 h 22"/>
                  <a:gd name="T22" fmla="*/ 5 w 22"/>
                  <a:gd name="T23" fmla="*/ 15 h 22"/>
                  <a:gd name="T24" fmla="*/ 4 w 22"/>
                  <a:gd name="T25" fmla="*/ 12 h 22"/>
                  <a:gd name="T26" fmla="*/ 5 w 22"/>
                  <a:gd name="T27" fmla="*/ 7 h 22"/>
                  <a:gd name="T28" fmla="*/ 5 w 22"/>
                  <a:gd name="T29" fmla="*/ 7 h 22"/>
                  <a:gd name="T30" fmla="*/ 5 w 22"/>
                  <a:gd name="T31" fmla="*/ 7 h 22"/>
                  <a:gd name="T32" fmla="*/ 5 w 22"/>
                  <a:gd name="T33" fmla="*/ 7 h 22"/>
                  <a:gd name="T34" fmla="*/ 10 w 22"/>
                  <a:gd name="T35" fmla="*/ 3 h 22"/>
                  <a:gd name="T36" fmla="*/ 12 w 22"/>
                  <a:gd name="T37" fmla="*/ 0 h 22"/>
                  <a:gd name="T38" fmla="*/ 6 w 22"/>
                  <a:gd name="T39" fmla="*/ 1 h 22"/>
                  <a:gd name="T40" fmla="*/ 3 w 22"/>
                  <a:gd name="T41" fmla="*/ 6 h 22"/>
                  <a:gd name="T42" fmla="*/ 3 w 22"/>
                  <a:gd name="T43" fmla="*/ 6 h 22"/>
                  <a:gd name="T44" fmla="*/ 3 w 22"/>
                  <a:gd name="T45" fmla="*/ 6 h 22"/>
                  <a:gd name="T46" fmla="*/ 3 w 22"/>
                  <a:gd name="T47" fmla="*/ 6 h 22"/>
                  <a:gd name="T48" fmla="*/ 3 w 22"/>
                  <a:gd name="T49" fmla="*/ 6 h 22"/>
                  <a:gd name="T50" fmla="*/ 3 w 22"/>
                  <a:gd name="T51" fmla="*/ 6 h 22"/>
                  <a:gd name="T52" fmla="*/ 3 w 22"/>
                  <a:gd name="T53" fmla="*/ 6 h 22"/>
                  <a:gd name="T54" fmla="*/ 3 w 22"/>
                  <a:gd name="T55" fmla="*/ 6 h 22"/>
                  <a:gd name="T56" fmla="*/ 6 w 22"/>
                  <a:gd name="T57" fmla="*/ 21 h 22"/>
                  <a:gd name="T58" fmla="*/ 10 w 22"/>
                  <a:gd name="T59" fmla="*/ 22 h 22"/>
                  <a:gd name="T60" fmla="*/ 16 w 22"/>
                  <a:gd name="T61" fmla="*/ 20 h 22"/>
                  <a:gd name="T62" fmla="*/ 20 w 22"/>
                  <a:gd name="T63" fmla="*/ 6 h 22"/>
                  <a:gd name="T64" fmla="*/ 16 w 22"/>
                  <a:gd name="T65" fmla="*/ 1 h 22"/>
                  <a:gd name="T66" fmla="*/ 12 w 22"/>
                  <a:gd name="T6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2">
                    <a:moveTo>
                      <a:pt x="10" y="3"/>
                    </a:moveTo>
                    <a:cubicBezTo>
                      <a:pt x="10" y="3"/>
                      <a:pt x="11" y="3"/>
                      <a:pt x="12" y="3"/>
                    </a:cubicBezTo>
                    <a:cubicBezTo>
                      <a:pt x="13" y="3"/>
                      <a:pt x="13" y="3"/>
                      <a:pt x="14" y="4"/>
                    </a:cubicBezTo>
                    <a:cubicBezTo>
                      <a:pt x="14" y="4"/>
                      <a:pt x="14" y="4"/>
                      <a:pt x="14" y="4"/>
                    </a:cubicBezTo>
                    <a:cubicBezTo>
                      <a:pt x="16" y="5"/>
                      <a:pt x="16" y="5"/>
                      <a:pt x="17" y="7"/>
                    </a:cubicBezTo>
                    <a:cubicBezTo>
                      <a:pt x="17" y="7"/>
                      <a:pt x="18" y="8"/>
                      <a:pt x="18" y="9"/>
                    </a:cubicBezTo>
                    <a:cubicBezTo>
                      <a:pt x="18" y="11"/>
                      <a:pt x="17" y="12"/>
                      <a:pt x="17" y="14"/>
                    </a:cubicBezTo>
                    <a:cubicBezTo>
                      <a:pt x="16" y="16"/>
                      <a:pt x="14" y="17"/>
                      <a:pt x="12" y="18"/>
                    </a:cubicBezTo>
                    <a:cubicBezTo>
                      <a:pt x="12" y="18"/>
                      <a:pt x="12" y="18"/>
                      <a:pt x="12" y="18"/>
                    </a:cubicBezTo>
                    <a:cubicBezTo>
                      <a:pt x="11" y="18"/>
                      <a:pt x="11" y="18"/>
                      <a:pt x="11" y="18"/>
                    </a:cubicBezTo>
                    <a:cubicBezTo>
                      <a:pt x="10" y="18"/>
                      <a:pt x="10" y="18"/>
                      <a:pt x="10" y="18"/>
                    </a:cubicBezTo>
                    <a:cubicBezTo>
                      <a:pt x="8" y="18"/>
                      <a:pt x="6" y="17"/>
                      <a:pt x="5" y="15"/>
                    </a:cubicBezTo>
                    <a:cubicBezTo>
                      <a:pt x="5" y="14"/>
                      <a:pt x="4" y="13"/>
                      <a:pt x="4" y="12"/>
                    </a:cubicBezTo>
                    <a:cubicBezTo>
                      <a:pt x="4" y="11"/>
                      <a:pt x="5" y="9"/>
                      <a:pt x="5" y="7"/>
                    </a:cubicBezTo>
                    <a:cubicBezTo>
                      <a:pt x="5" y="7"/>
                      <a:pt x="5" y="7"/>
                      <a:pt x="5" y="7"/>
                    </a:cubicBezTo>
                    <a:cubicBezTo>
                      <a:pt x="5" y="7"/>
                      <a:pt x="5" y="7"/>
                      <a:pt x="5" y="7"/>
                    </a:cubicBezTo>
                    <a:cubicBezTo>
                      <a:pt x="5" y="7"/>
                      <a:pt x="5" y="7"/>
                      <a:pt x="5" y="7"/>
                    </a:cubicBezTo>
                    <a:cubicBezTo>
                      <a:pt x="6" y="6"/>
                      <a:pt x="8" y="4"/>
                      <a:pt x="10" y="3"/>
                    </a:cubicBezTo>
                    <a:moveTo>
                      <a:pt x="12" y="0"/>
                    </a:moveTo>
                    <a:cubicBezTo>
                      <a:pt x="10" y="0"/>
                      <a:pt x="8" y="0"/>
                      <a:pt x="6" y="1"/>
                    </a:cubicBezTo>
                    <a:cubicBezTo>
                      <a:pt x="5" y="2"/>
                      <a:pt x="4" y="4"/>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0" y="12"/>
                      <a:pt x="1" y="18"/>
                      <a:pt x="6" y="21"/>
                    </a:cubicBezTo>
                    <a:cubicBezTo>
                      <a:pt x="8" y="21"/>
                      <a:pt x="9" y="22"/>
                      <a:pt x="10" y="22"/>
                    </a:cubicBezTo>
                    <a:cubicBezTo>
                      <a:pt x="12" y="22"/>
                      <a:pt x="14" y="21"/>
                      <a:pt x="16" y="20"/>
                    </a:cubicBezTo>
                    <a:cubicBezTo>
                      <a:pt x="20" y="17"/>
                      <a:pt x="22" y="11"/>
                      <a:pt x="20" y="6"/>
                    </a:cubicBezTo>
                    <a:cubicBezTo>
                      <a:pt x="20" y="3"/>
                      <a:pt x="18" y="2"/>
                      <a:pt x="16" y="1"/>
                    </a:cubicBezTo>
                    <a:cubicBezTo>
                      <a:pt x="15" y="0"/>
                      <a:pt x="13"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1" name="Freeform 82"/>
              <p:cNvSpPr>
                <a:spLocks noEditPoints="1"/>
              </p:cNvSpPr>
              <p:nvPr/>
            </p:nvSpPr>
            <p:spPr bwMode="auto">
              <a:xfrm>
                <a:off x="508" y="762"/>
                <a:ext cx="76" cy="41"/>
              </a:xfrm>
              <a:custGeom>
                <a:avLst/>
                <a:gdLst>
                  <a:gd name="T0" fmla="*/ 21 w 49"/>
                  <a:gd name="T1" fmla="*/ 7 h 26"/>
                  <a:gd name="T2" fmla="*/ 25 w 49"/>
                  <a:gd name="T3" fmla="*/ 7 h 26"/>
                  <a:gd name="T4" fmla="*/ 27 w 49"/>
                  <a:gd name="T5" fmla="*/ 7 h 26"/>
                  <a:gd name="T6" fmla="*/ 30 w 49"/>
                  <a:gd name="T7" fmla="*/ 7 h 26"/>
                  <a:gd name="T8" fmla="*/ 30 w 49"/>
                  <a:gd name="T9" fmla="*/ 8 h 26"/>
                  <a:gd name="T10" fmla="*/ 30 w 49"/>
                  <a:gd name="T11" fmla="*/ 8 h 26"/>
                  <a:gd name="T12" fmla="*/ 34 w 49"/>
                  <a:gd name="T13" fmla="*/ 10 h 26"/>
                  <a:gd name="T14" fmla="*/ 34 w 49"/>
                  <a:gd name="T15" fmla="*/ 11 h 26"/>
                  <a:gd name="T16" fmla="*/ 30 w 49"/>
                  <a:gd name="T17" fmla="*/ 18 h 26"/>
                  <a:gd name="T18" fmla="*/ 23 w 49"/>
                  <a:gd name="T19" fmla="*/ 19 h 26"/>
                  <a:gd name="T20" fmla="*/ 21 w 49"/>
                  <a:gd name="T21" fmla="*/ 19 h 26"/>
                  <a:gd name="T22" fmla="*/ 19 w 49"/>
                  <a:gd name="T23" fmla="*/ 19 h 26"/>
                  <a:gd name="T24" fmla="*/ 15 w 49"/>
                  <a:gd name="T25" fmla="*/ 17 h 26"/>
                  <a:gd name="T26" fmla="*/ 14 w 49"/>
                  <a:gd name="T27" fmla="*/ 13 h 26"/>
                  <a:gd name="T28" fmla="*/ 16 w 49"/>
                  <a:gd name="T29" fmla="*/ 10 h 26"/>
                  <a:gd name="T30" fmla="*/ 16 w 49"/>
                  <a:gd name="T31" fmla="*/ 10 h 26"/>
                  <a:gd name="T32" fmla="*/ 16 w 49"/>
                  <a:gd name="T33" fmla="*/ 10 h 26"/>
                  <a:gd name="T34" fmla="*/ 16 w 49"/>
                  <a:gd name="T35" fmla="*/ 10 h 26"/>
                  <a:gd name="T36" fmla="*/ 16 w 49"/>
                  <a:gd name="T37" fmla="*/ 10 h 26"/>
                  <a:gd name="T38" fmla="*/ 16 w 49"/>
                  <a:gd name="T39" fmla="*/ 10 h 26"/>
                  <a:gd name="T40" fmla="*/ 21 w 49"/>
                  <a:gd name="T41" fmla="*/ 7 h 26"/>
                  <a:gd name="T42" fmla="*/ 27 w 49"/>
                  <a:gd name="T43" fmla="*/ 0 h 26"/>
                  <a:gd name="T44" fmla="*/ 17 w 49"/>
                  <a:gd name="T45" fmla="*/ 2 h 26"/>
                  <a:gd name="T46" fmla="*/ 8 w 49"/>
                  <a:gd name="T47" fmla="*/ 6 h 26"/>
                  <a:gd name="T48" fmla="*/ 8 w 49"/>
                  <a:gd name="T49" fmla="*/ 6 h 26"/>
                  <a:gd name="T50" fmla="*/ 8 w 49"/>
                  <a:gd name="T51" fmla="*/ 6 h 26"/>
                  <a:gd name="T52" fmla="*/ 8 w 49"/>
                  <a:gd name="T53" fmla="*/ 6 h 26"/>
                  <a:gd name="T54" fmla="*/ 8 w 49"/>
                  <a:gd name="T55" fmla="*/ 6 h 26"/>
                  <a:gd name="T56" fmla="*/ 8 w 49"/>
                  <a:gd name="T57" fmla="*/ 6 h 26"/>
                  <a:gd name="T58" fmla="*/ 14 w 49"/>
                  <a:gd name="T59" fmla="*/ 25 h 26"/>
                  <a:gd name="T60" fmla="*/ 15 w 49"/>
                  <a:gd name="T61" fmla="*/ 25 h 26"/>
                  <a:gd name="T62" fmla="*/ 22 w 49"/>
                  <a:gd name="T63" fmla="*/ 26 h 26"/>
                  <a:gd name="T64" fmla="*/ 45 w 49"/>
                  <a:gd name="T65" fmla="*/ 8 h 26"/>
                  <a:gd name="T66" fmla="*/ 37 w 49"/>
                  <a:gd name="T67" fmla="*/ 2 h 26"/>
                  <a:gd name="T68" fmla="*/ 35 w 49"/>
                  <a:gd name="T69" fmla="*/ 1 h 26"/>
                  <a:gd name="T70" fmla="*/ 31 w 49"/>
                  <a:gd name="T71" fmla="*/ 1 h 26"/>
                  <a:gd name="T72" fmla="*/ 27 w 49"/>
                  <a:gd name="T7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26">
                    <a:moveTo>
                      <a:pt x="21" y="7"/>
                    </a:moveTo>
                    <a:cubicBezTo>
                      <a:pt x="22" y="7"/>
                      <a:pt x="24" y="7"/>
                      <a:pt x="25" y="7"/>
                    </a:cubicBezTo>
                    <a:cubicBezTo>
                      <a:pt x="26" y="7"/>
                      <a:pt x="26" y="7"/>
                      <a:pt x="27" y="7"/>
                    </a:cubicBezTo>
                    <a:cubicBezTo>
                      <a:pt x="28" y="7"/>
                      <a:pt x="29" y="7"/>
                      <a:pt x="30" y="7"/>
                    </a:cubicBezTo>
                    <a:cubicBezTo>
                      <a:pt x="30" y="7"/>
                      <a:pt x="30" y="7"/>
                      <a:pt x="30" y="8"/>
                    </a:cubicBezTo>
                    <a:cubicBezTo>
                      <a:pt x="30" y="8"/>
                      <a:pt x="30" y="8"/>
                      <a:pt x="30" y="8"/>
                    </a:cubicBezTo>
                    <a:cubicBezTo>
                      <a:pt x="32" y="8"/>
                      <a:pt x="33" y="9"/>
                      <a:pt x="34" y="10"/>
                    </a:cubicBezTo>
                    <a:cubicBezTo>
                      <a:pt x="34" y="10"/>
                      <a:pt x="34" y="10"/>
                      <a:pt x="34" y="11"/>
                    </a:cubicBezTo>
                    <a:cubicBezTo>
                      <a:pt x="35" y="13"/>
                      <a:pt x="34" y="16"/>
                      <a:pt x="30" y="18"/>
                    </a:cubicBezTo>
                    <a:cubicBezTo>
                      <a:pt x="28" y="19"/>
                      <a:pt x="25" y="19"/>
                      <a:pt x="23" y="19"/>
                    </a:cubicBezTo>
                    <a:cubicBezTo>
                      <a:pt x="23" y="19"/>
                      <a:pt x="22" y="19"/>
                      <a:pt x="21" y="19"/>
                    </a:cubicBezTo>
                    <a:cubicBezTo>
                      <a:pt x="21" y="19"/>
                      <a:pt x="20" y="19"/>
                      <a:pt x="19" y="19"/>
                    </a:cubicBezTo>
                    <a:cubicBezTo>
                      <a:pt x="17" y="18"/>
                      <a:pt x="16" y="17"/>
                      <a:pt x="15" y="17"/>
                    </a:cubicBezTo>
                    <a:cubicBezTo>
                      <a:pt x="14" y="15"/>
                      <a:pt x="14" y="14"/>
                      <a:pt x="14" y="13"/>
                    </a:cubicBezTo>
                    <a:cubicBezTo>
                      <a:pt x="15" y="12"/>
                      <a:pt x="15" y="11"/>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8" y="9"/>
                      <a:pt x="19" y="8"/>
                      <a:pt x="21" y="7"/>
                    </a:cubicBezTo>
                    <a:moveTo>
                      <a:pt x="27" y="0"/>
                    </a:moveTo>
                    <a:cubicBezTo>
                      <a:pt x="23" y="0"/>
                      <a:pt x="20" y="1"/>
                      <a:pt x="17" y="2"/>
                    </a:cubicBezTo>
                    <a:cubicBezTo>
                      <a:pt x="13" y="3"/>
                      <a:pt x="10" y="5"/>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1" y="11"/>
                      <a:pt x="0" y="21"/>
                      <a:pt x="14" y="25"/>
                    </a:cubicBezTo>
                    <a:cubicBezTo>
                      <a:pt x="14" y="25"/>
                      <a:pt x="14" y="25"/>
                      <a:pt x="15" y="25"/>
                    </a:cubicBezTo>
                    <a:cubicBezTo>
                      <a:pt x="17" y="26"/>
                      <a:pt x="20" y="26"/>
                      <a:pt x="22" y="26"/>
                    </a:cubicBezTo>
                    <a:cubicBezTo>
                      <a:pt x="37" y="26"/>
                      <a:pt x="49" y="16"/>
                      <a:pt x="45" y="8"/>
                    </a:cubicBezTo>
                    <a:cubicBezTo>
                      <a:pt x="44" y="6"/>
                      <a:pt x="41" y="4"/>
                      <a:pt x="37" y="2"/>
                    </a:cubicBezTo>
                    <a:cubicBezTo>
                      <a:pt x="36" y="2"/>
                      <a:pt x="35" y="2"/>
                      <a:pt x="35" y="1"/>
                    </a:cubicBezTo>
                    <a:cubicBezTo>
                      <a:pt x="34" y="1"/>
                      <a:pt x="32" y="1"/>
                      <a:pt x="31" y="1"/>
                    </a:cubicBezTo>
                    <a:cubicBezTo>
                      <a:pt x="30" y="1"/>
                      <a:pt x="28"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2" name="Freeform 83"/>
              <p:cNvSpPr>
                <a:spLocks noEditPoints="1"/>
              </p:cNvSpPr>
              <p:nvPr/>
            </p:nvSpPr>
            <p:spPr bwMode="auto">
              <a:xfrm>
                <a:off x="501" y="759"/>
                <a:ext cx="90" cy="47"/>
              </a:xfrm>
              <a:custGeom>
                <a:avLst/>
                <a:gdLst>
                  <a:gd name="T0" fmla="*/ 21 w 58"/>
                  <a:gd name="T1" fmla="*/ 4 h 30"/>
                  <a:gd name="T2" fmla="*/ 31 w 58"/>
                  <a:gd name="T3" fmla="*/ 2 h 30"/>
                  <a:gd name="T4" fmla="*/ 35 w 58"/>
                  <a:gd name="T5" fmla="*/ 3 h 30"/>
                  <a:gd name="T6" fmla="*/ 39 w 58"/>
                  <a:gd name="T7" fmla="*/ 3 h 30"/>
                  <a:gd name="T8" fmla="*/ 40 w 58"/>
                  <a:gd name="T9" fmla="*/ 4 h 30"/>
                  <a:gd name="T10" fmla="*/ 41 w 58"/>
                  <a:gd name="T11" fmla="*/ 4 h 30"/>
                  <a:gd name="T12" fmla="*/ 49 w 58"/>
                  <a:gd name="T13" fmla="*/ 10 h 30"/>
                  <a:gd name="T14" fmla="*/ 40 w 58"/>
                  <a:gd name="T15" fmla="*/ 25 h 30"/>
                  <a:gd name="T16" fmla="*/ 26 w 58"/>
                  <a:gd name="T17" fmla="*/ 28 h 30"/>
                  <a:gd name="T18" fmla="*/ 19 w 58"/>
                  <a:gd name="T19" fmla="*/ 27 h 30"/>
                  <a:gd name="T20" fmla="*/ 18 w 58"/>
                  <a:gd name="T21" fmla="*/ 27 h 30"/>
                  <a:gd name="T22" fmla="*/ 7 w 58"/>
                  <a:gd name="T23" fmla="*/ 14 h 30"/>
                  <a:gd name="T24" fmla="*/ 12 w 58"/>
                  <a:gd name="T25" fmla="*/ 8 h 30"/>
                  <a:gd name="T26" fmla="*/ 12 w 58"/>
                  <a:gd name="T27" fmla="*/ 8 h 30"/>
                  <a:gd name="T28" fmla="*/ 12 w 58"/>
                  <a:gd name="T29" fmla="*/ 8 h 30"/>
                  <a:gd name="T30" fmla="*/ 12 w 58"/>
                  <a:gd name="T31" fmla="*/ 8 h 30"/>
                  <a:gd name="T32" fmla="*/ 12 w 58"/>
                  <a:gd name="T33" fmla="*/ 8 h 30"/>
                  <a:gd name="T34" fmla="*/ 12 w 58"/>
                  <a:gd name="T35" fmla="*/ 8 h 30"/>
                  <a:gd name="T36" fmla="*/ 21 w 58"/>
                  <a:gd name="T37" fmla="*/ 4 h 30"/>
                  <a:gd name="T38" fmla="*/ 31 w 58"/>
                  <a:gd name="T39" fmla="*/ 0 h 30"/>
                  <a:gd name="T40" fmla="*/ 9 w 58"/>
                  <a:gd name="T41" fmla="*/ 7 h 30"/>
                  <a:gd name="T42" fmla="*/ 16 w 58"/>
                  <a:gd name="T43" fmla="*/ 29 h 30"/>
                  <a:gd name="T44" fmla="*/ 26 w 58"/>
                  <a:gd name="T45" fmla="*/ 30 h 30"/>
                  <a:gd name="T46" fmla="*/ 51 w 58"/>
                  <a:gd name="T47" fmla="*/ 8 h 30"/>
                  <a:gd name="T48" fmla="*/ 31 w 58"/>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30">
                    <a:moveTo>
                      <a:pt x="21" y="4"/>
                    </a:moveTo>
                    <a:cubicBezTo>
                      <a:pt x="24" y="3"/>
                      <a:pt x="27" y="2"/>
                      <a:pt x="31" y="2"/>
                    </a:cubicBezTo>
                    <a:cubicBezTo>
                      <a:pt x="32" y="2"/>
                      <a:pt x="34" y="3"/>
                      <a:pt x="35" y="3"/>
                    </a:cubicBezTo>
                    <a:cubicBezTo>
                      <a:pt x="36" y="3"/>
                      <a:pt x="38" y="3"/>
                      <a:pt x="39" y="3"/>
                    </a:cubicBezTo>
                    <a:cubicBezTo>
                      <a:pt x="39" y="4"/>
                      <a:pt x="40" y="4"/>
                      <a:pt x="40" y="4"/>
                    </a:cubicBezTo>
                    <a:cubicBezTo>
                      <a:pt x="40" y="4"/>
                      <a:pt x="41" y="4"/>
                      <a:pt x="41" y="4"/>
                    </a:cubicBezTo>
                    <a:cubicBezTo>
                      <a:pt x="45" y="6"/>
                      <a:pt x="48" y="8"/>
                      <a:pt x="49" y="10"/>
                    </a:cubicBezTo>
                    <a:cubicBezTo>
                      <a:pt x="51" y="15"/>
                      <a:pt x="48" y="21"/>
                      <a:pt x="40" y="25"/>
                    </a:cubicBezTo>
                    <a:cubicBezTo>
                      <a:pt x="36" y="27"/>
                      <a:pt x="31" y="28"/>
                      <a:pt x="26" y="28"/>
                    </a:cubicBezTo>
                    <a:cubicBezTo>
                      <a:pt x="23" y="28"/>
                      <a:pt x="21" y="28"/>
                      <a:pt x="19" y="27"/>
                    </a:cubicBezTo>
                    <a:cubicBezTo>
                      <a:pt x="18" y="27"/>
                      <a:pt x="18" y="27"/>
                      <a:pt x="18" y="27"/>
                    </a:cubicBezTo>
                    <a:cubicBezTo>
                      <a:pt x="10" y="25"/>
                      <a:pt x="5" y="20"/>
                      <a:pt x="7" y="14"/>
                    </a:cubicBezTo>
                    <a:cubicBezTo>
                      <a:pt x="8" y="12"/>
                      <a:pt x="10" y="10"/>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4" y="7"/>
                      <a:pt x="17" y="5"/>
                      <a:pt x="21" y="4"/>
                    </a:cubicBezTo>
                    <a:moveTo>
                      <a:pt x="31" y="0"/>
                    </a:moveTo>
                    <a:cubicBezTo>
                      <a:pt x="23" y="0"/>
                      <a:pt x="15" y="3"/>
                      <a:pt x="9" y="7"/>
                    </a:cubicBezTo>
                    <a:cubicBezTo>
                      <a:pt x="0" y="14"/>
                      <a:pt x="1" y="25"/>
                      <a:pt x="16" y="29"/>
                    </a:cubicBezTo>
                    <a:cubicBezTo>
                      <a:pt x="20" y="30"/>
                      <a:pt x="23" y="30"/>
                      <a:pt x="26" y="30"/>
                    </a:cubicBezTo>
                    <a:cubicBezTo>
                      <a:pt x="44" y="30"/>
                      <a:pt x="58" y="18"/>
                      <a:pt x="51" y="8"/>
                    </a:cubicBezTo>
                    <a:cubicBezTo>
                      <a:pt x="48" y="3"/>
                      <a:pt x="40"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3" name="Freeform 84"/>
              <p:cNvSpPr>
                <a:spLocks/>
              </p:cNvSpPr>
              <p:nvPr/>
            </p:nvSpPr>
            <p:spPr bwMode="auto">
              <a:xfrm>
                <a:off x="532" y="776"/>
                <a:ext cx="24" cy="13"/>
              </a:xfrm>
              <a:custGeom>
                <a:avLst/>
                <a:gdLst>
                  <a:gd name="T0" fmla="*/ 9 w 15"/>
                  <a:gd name="T1" fmla="*/ 0 h 8"/>
                  <a:gd name="T2" fmla="*/ 3 w 15"/>
                  <a:gd name="T3" fmla="*/ 2 h 8"/>
                  <a:gd name="T4" fmla="*/ 3 w 15"/>
                  <a:gd name="T5" fmla="*/ 2 h 8"/>
                  <a:gd name="T6" fmla="*/ 3 w 15"/>
                  <a:gd name="T7" fmla="*/ 2 h 8"/>
                  <a:gd name="T8" fmla="*/ 3 w 15"/>
                  <a:gd name="T9" fmla="*/ 2 h 8"/>
                  <a:gd name="T10" fmla="*/ 3 w 15"/>
                  <a:gd name="T11" fmla="*/ 2 h 8"/>
                  <a:gd name="T12" fmla="*/ 3 w 15"/>
                  <a:gd name="T13" fmla="*/ 2 h 8"/>
                  <a:gd name="T14" fmla="*/ 4 w 15"/>
                  <a:gd name="T15" fmla="*/ 8 h 8"/>
                  <a:gd name="T16" fmla="*/ 8 w 15"/>
                  <a:gd name="T17" fmla="*/ 8 h 8"/>
                  <a:gd name="T18" fmla="*/ 15 w 15"/>
                  <a:gd name="T19" fmla="*/ 4 h 8"/>
                  <a:gd name="T20" fmla="*/ 15 w 15"/>
                  <a:gd name="T21" fmla="*/ 3 h 8"/>
                  <a:gd name="T22" fmla="*/ 12 w 15"/>
                  <a:gd name="T23" fmla="*/ 0 h 8"/>
                  <a:gd name="T24" fmla="*/ 9 w 15"/>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8">
                    <a:moveTo>
                      <a:pt x="9" y="0"/>
                    </a:moveTo>
                    <a:cubicBezTo>
                      <a:pt x="6" y="0"/>
                      <a:pt x="4" y="1"/>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1" y="3"/>
                      <a:pt x="0" y="6"/>
                      <a:pt x="4" y="8"/>
                    </a:cubicBezTo>
                    <a:cubicBezTo>
                      <a:pt x="6" y="8"/>
                      <a:pt x="7" y="8"/>
                      <a:pt x="8" y="8"/>
                    </a:cubicBezTo>
                    <a:cubicBezTo>
                      <a:pt x="12" y="8"/>
                      <a:pt x="15" y="6"/>
                      <a:pt x="15" y="4"/>
                    </a:cubicBezTo>
                    <a:cubicBezTo>
                      <a:pt x="15" y="4"/>
                      <a:pt x="15" y="3"/>
                      <a:pt x="15" y="3"/>
                    </a:cubicBezTo>
                    <a:cubicBezTo>
                      <a:pt x="15" y="2"/>
                      <a:pt x="14" y="1"/>
                      <a:pt x="12" y="0"/>
                    </a:cubicBezTo>
                    <a:cubicBezTo>
                      <a:pt x="11" y="0"/>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4" name="Freeform 85"/>
              <p:cNvSpPr>
                <a:spLocks noEditPoints="1"/>
              </p:cNvSpPr>
              <p:nvPr/>
            </p:nvSpPr>
            <p:spPr bwMode="auto">
              <a:xfrm>
                <a:off x="528" y="773"/>
                <a:ext cx="35" cy="19"/>
              </a:xfrm>
              <a:custGeom>
                <a:avLst/>
                <a:gdLst>
                  <a:gd name="T0" fmla="*/ 6 w 23"/>
                  <a:gd name="T1" fmla="*/ 4 h 12"/>
                  <a:gd name="T2" fmla="*/ 12 w 23"/>
                  <a:gd name="T3" fmla="*/ 2 h 12"/>
                  <a:gd name="T4" fmla="*/ 15 w 23"/>
                  <a:gd name="T5" fmla="*/ 2 h 12"/>
                  <a:gd name="T6" fmla="*/ 18 w 23"/>
                  <a:gd name="T7" fmla="*/ 5 h 12"/>
                  <a:gd name="T8" fmla="*/ 15 w 23"/>
                  <a:gd name="T9" fmla="*/ 9 h 12"/>
                  <a:gd name="T10" fmla="*/ 10 w 23"/>
                  <a:gd name="T11" fmla="*/ 10 h 12"/>
                  <a:gd name="T12" fmla="*/ 5 w 23"/>
                  <a:gd name="T13" fmla="*/ 6 h 12"/>
                  <a:gd name="T14" fmla="*/ 6 w 23"/>
                  <a:gd name="T15" fmla="*/ 4 h 12"/>
                  <a:gd name="T16" fmla="*/ 6 w 23"/>
                  <a:gd name="T17" fmla="*/ 4 h 12"/>
                  <a:gd name="T18" fmla="*/ 6 w 23"/>
                  <a:gd name="T19" fmla="*/ 4 h 12"/>
                  <a:gd name="T20" fmla="*/ 6 w 23"/>
                  <a:gd name="T21" fmla="*/ 4 h 12"/>
                  <a:gd name="T22" fmla="*/ 6 w 23"/>
                  <a:gd name="T23" fmla="*/ 4 h 12"/>
                  <a:gd name="T24" fmla="*/ 6 w 23"/>
                  <a:gd name="T25" fmla="*/ 4 h 12"/>
                  <a:gd name="T26" fmla="*/ 13 w 23"/>
                  <a:gd name="T27" fmla="*/ 0 h 12"/>
                  <a:gd name="T28" fmla="*/ 8 w 23"/>
                  <a:gd name="T29" fmla="*/ 0 h 12"/>
                  <a:gd name="T30" fmla="*/ 3 w 23"/>
                  <a:gd name="T31" fmla="*/ 3 h 12"/>
                  <a:gd name="T32" fmla="*/ 3 w 23"/>
                  <a:gd name="T33" fmla="*/ 3 h 12"/>
                  <a:gd name="T34" fmla="*/ 3 w 23"/>
                  <a:gd name="T35" fmla="*/ 3 h 12"/>
                  <a:gd name="T36" fmla="*/ 3 w 23"/>
                  <a:gd name="T37" fmla="*/ 3 h 12"/>
                  <a:gd name="T38" fmla="*/ 3 w 23"/>
                  <a:gd name="T39" fmla="*/ 3 h 12"/>
                  <a:gd name="T40" fmla="*/ 3 w 23"/>
                  <a:gd name="T41" fmla="*/ 3 h 12"/>
                  <a:gd name="T42" fmla="*/ 2 w 23"/>
                  <a:gd name="T43" fmla="*/ 10 h 12"/>
                  <a:gd name="T44" fmla="*/ 6 w 23"/>
                  <a:gd name="T45" fmla="*/ 12 h 12"/>
                  <a:gd name="T46" fmla="*/ 8 w 23"/>
                  <a:gd name="T47" fmla="*/ 12 h 12"/>
                  <a:gd name="T48" fmla="*/ 10 w 23"/>
                  <a:gd name="T49" fmla="*/ 12 h 12"/>
                  <a:gd name="T50" fmla="*/ 21 w 23"/>
                  <a:gd name="T51" fmla="*/ 4 h 12"/>
                  <a:gd name="T52" fmla="*/ 21 w 23"/>
                  <a:gd name="T53" fmla="*/ 3 h 12"/>
                  <a:gd name="T54" fmla="*/ 17 w 23"/>
                  <a:gd name="T55" fmla="*/ 1 h 12"/>
                  <a:gd name="T56" fmla="*/ 17 w 23"/>
                  <a:gd name="T57" fmla="*/ 0 h 12"/>
                  <a:gd name="T58" fmla="*/ 14 w 23"/>
                  <a:gd name="T59" fmla="*/ 0 h 12"/>
                  <a:gd name="T60" fmla="*/ 13 w 23"/>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12">
                    <a:moveTo>
                      <a:pt x="6" y="4"/>
                    </a:moveTo>
                    <a:cubicBezTo>
                      <a:pt x="7" y="3"/>
                      <a:pt x="9" y="2"/>
                      <a:pt x="12" y="2"/>
                    </a:cubicBezTo>
                    <a:cubicBezTo>
                      <a:pt x="13" y="2"/>
                      <a:pt x="14" y="2"/>
                      <a:pt x="15" y="2"/>
                    </a:cubicBezTo>
                    <a:cubicBezTo>
                      <a:pt x="17" y="3"/>
                      <a:pt x="18" y="4"/>
                      <a:pt x="18" y="5"/>
                    </a:cubicBezTo>
                    <a:cubicBezTo>
                      <a:pt x="19" y="6"/>
                      <a:pt x="17" y="8"/>
                      <a:pt x="15" y="9"/>
                    </a:cubicBezTo>
                    <a:cubicBezTo>
                      <a:pt x="14" y="10"/>
                      <a:pt x="12" y="10"/>
                      <a:pt x="10" y="10"/>
                    </a:cubicBezTo>
                    <a:cubicBezTo>
                      <a:pt x="7" y="10"/>
                      <a:pt x="4" y="8"/>
                      <a:pt x="5" y="6"/>
                    </a:cubicBezTo>
                    <a:cubicBezTo>
                      <a:pt x="5" y="5"/>
                      <a:pt x="5"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moveTo>
                      <a:pt x="13" y="0"/>
                    </a:moveTo>
                    <a:cubicBezTo>
                      <a:pt x="11" y="0"/>
                      <a:pt x="10" y="0"/>
                      <a:pt x="8" y="0"/>
                    </a:cubicBezTo>
                    <a:cubicBezTo>
                      <a:pt x="6" y="1"/>
                      <a:pt x="5" y="2"/>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1" y="5"/>
                      <a:pt x="0" y="7"/>
                      <a:pt x="2" y="10"/>
                    </a:cubicBezTo>
                    <a:cubicBezTo>
                      <a:pt x="3" y="10"/>
                      <a:pt x="4" y="11"/>
                      <a:pt x="6" y="12"/>
                    </a:cubicBezTo>
                    <a:cubicBezTo>
                      <a:pt x="7" y="12"/>
                      <a:pt x="8" y="12"/>
                      <a:pt x="8" y="12"/>
                    </a:cubicBezTo>
                    <a:cubicBezTo>
                      <a:pt x="9" y="12"/>
                      <a:pt x="10" y="12"/>
                      <a:pt x="10" y="12"/>
                    </a:cubicBezTo>
                    <a:cubicBezTo>
                      <a:pt x="18" y="12"/>
                      <a:pt x="23" y="8"/>
                      <a:pt x="21" y="4"/>
                    </a:cubicBezTo>
                    <a:cubicBezTo>
                      <a:pt x="21" y="3"/>
                      <a:pt x="21" y="3"/>
                      <a:pt x="21" y="3"/>
                    </a:cubicBezTo>
                    <a:cubicBezTo>
                      <a:pt x="20" y="2"/>
                      <a:pt x="19" y="1"/>
                      <a:pt x="17" y="1"/>
                    </a:cubicBezTo>
                    <a:cubicBezTo>
                      <a:pt x="17" y="1"/>
                      <a:pt x="17" y="0"/>
                      <a:pt x="17" y="0"/>
                    </a:cubicBezTo>
                    <a:cubicBezTo>
                      <a:pt x="16" y="0"/>
                      <a:pt x="15" y="0"/>
                      <a:pt x="14"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5" name="Freeform 86"/>
              <p:cNvSpPr>
                <a:spLocks noEditPoints="1"/>
              </p:cNvSpPr>
              <p:nvPr/>
            </p:nvSpPr>
            <p:spPr bwMode="auto">
              <a:xfrm>
                <a:off x="195" y="2137"/>
                <a:ext cx="76" cy="71"/>
              </a:xfrm>
              <a:custGeom>
                <a:avLst/>
                <a:gdLst>
                  <a:gd name="T0" fmla="*/ 24 w 49"/>
                  <a:gd name="T1" fmla="*/ 12 h 46"/>
                  <a:gd name="T2" fmla="*/ 25 w 49"/>
                  <a:gd name="T3" fmla="*/ 12 h 46"/>
                  <a:gd name="T4" fmla="*/ 28 w 49"/>
                  <a:gd name="T5" fmla="*/ 13 h 46"/>
                  <a:gd name="T6" fmla="*/ 28 w 49"/>
                  <a:gd name="T7" fmla="*/ 13 h 46"/>
                  <a:gd name="T8" fmla="*/ 29 w 49"/>
                  <a:gd name="T9" fmla="*/ 13 h 46"/>
                  <a:gd name="T10" fmla="*/ 33 w 49"/>
                  <a:gd name="T11" fmla="*/ 17 h 46"/>
                  <a:gd name="T12" fmla="*/ 33 w 49"/>
                  <a:gd name="T13" fmla="*/ 18 h 46"/>
                  <a:gd name="T14" fmla="*/ 26 w 49"/>
                  <a:gd name="T15" fmla="*/ 34 h 46"/>
                  <a:gd name="T16" fmla="*/ 23 w 49"/>
                  <a:gd name="T17" fmla="*/ 35 h 46"/>
                  <a:gd name="T18" fmla="*/ 21 w 49"/>
                  <a:gd name="T19" fmla="*/ 34 h 46"/>
                  <a:gd name="T20" fmla="*/ 20 w 49"/>
                  <a:gd name="T21" fmla="*/ 34 h 46"/>
                  <a:gd name="T22" fmla="*/ 20 w 49"/>
                  <a:gd name="T23" fmla="*/ 34 h 46"/>
                  <a:gd name="T24" fmla="*/ 18 w 49"/>
                  <a:gd name="T25" fmla="*/ 33 h 46"/>
                  <a:gd name="T26" fmla="*/ 13 w 49"/>
                  <a:gd name="T27" fmla="*/ 26 h 46"/>
                  <a:gd name="T28" fmla="*/ 15 w 49"/>
                  <a:gd name="T29" fmla="*/ 18 h 46"/>
                  <a:gd name="T30" fmla="*/ 15 w 49"/>
                  <a:gd name="T31" fmla="*/ 18 h 46"/>
                  <a:gd name="T32" fmla="*/ 15 w 49"/>
                  <a:gd name="T33" fmla="*/ 18 h 46"/>
                  <a:gd name="T34" fmla="*/ 15 w 49"/>
                  <a:gd name="T35" fmla="*/ 18 h 46"/>
                  <a:gd name="T36" fmla="*/ 19 w 49"/>
                  <a:gd name="T37" fmla="*/ 13 h 46"/>
                  <a:gd name="T38" fmla="*/ 24 w 49"/>
                  <a:gd name="T39" fmla="*/ 12 h 46"/>
                  <a:gd name="T40" fmla="*/ 25 w 49"/>
                  <a:gd name="T41" fmla="*/ 0 h 46"/>
                  <a:gd name="T42" fmla="*/ 20 w 49"/>
                  <a:gd name="T43" fmla="*/ 0 h 46"/>
                  <a:gd name="T44" fmla="*/ 18 w 49"/>
                  <a:gd name="T45" fmla="*/ 1 h 46"/>
                  <a:gd name="T46" fmla="*/ 5 w 49"/>
                  <a:gd name="T47" fmla="*/ 12 h 46"/>
                  <a:gd name="T48" fmla="*/ 5 w 49"/>
                  <a:gd name="T49" fmla="*/ 12 h 46"/>
                  <a:gd name="T50" fmla="*/ 5 w 49"/>
                  <a:gd name="T51" fmla="*/ 12 h 46"/>
                  <a:gd name="T52" fmla="*/ 5 w 49"/>
                  <a:gd name="T53" fmla="*/ 12 h 46"/>
                  <a:gd name="T54" fmla="*/ 17 w 49"/>
                  <a:gd name="T55" fmla="*/ 46 h 46"/>
                  <a:gd name="T56" fmla="*/ 23 w 49"/>
                  <a:gd name="T57" fmla="*/ 46 h 46"/>
                  <a:gd name="T58" fmla="*/ 45 w 49"/>
                  <a:gd name="T59" fmla="*/ 14 h 46"/>
                  <a:gd name="T60" fmla="*/ 33 w 49"/>
                  <a:gd name="T61" fmla="*/ 1 h 46"/>
                  <a:gd name="T62" fmla="*/ 25 w 49"/>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46">
                    <a:moveTo>
                      <a:pt x="24" y="12"/>
                    </a:moveTo>
                    <a:cubicBezTo>
                      <a:pt x="24" y="12"/>
                      <a:pt x="24" y="12"/>
                      <a:pt x="25" y="12"/>
                    </a:cubicBezTo>
                    <a:cubicBezTo>
                      <a:pt x="26" y="12"/>
                      <a:pt x="27" y="12"/>
                      <a:pt x="28" y="13"/>
                    </a:cubicBezTo>
                    <a:cubicBezTo>
                      <a:pt x="28" y="13"/>
                      <a:pt x="28" y="13"/>
                      <a:pt x="28" y="13"/>
                    </a:cubicBezTo>
                    <a:cubicBezTo>
                      <a:pt x="28" y="13"/>
                      <a:pt x="29" y="13"/>
                      <a:pt x="29" y="13"/>
                    </a:cubicBezTo>
                    <a:cubicBezTo>
                      <a:pt x="30" y="13"/>
                      <a:pt x="32" y="15"/>
                      <a:pt x="33" y="17"/>
                    </a:cubicBezTo>
                    <a:cubicBezTo>
                      <a:pt x="33" y="17"/>
                      <a:pt x="33" y="17"/>
                      <a:pt x="33" y="18"/>
                    </a:cubicBezTo>
                    <a:cubicBezTo>
                      <a:pt x="36" y="24"/>
                      <a:pt x="33" y="32"/>
                      <a:pt x="26" y="34"/>
                    </a:cubicBezTo>
                    <a:cubicBezTo>
                      <a:pt x="25" y="34"/>
                      <a:pt x="24" y="35"/>
                      <a:pt x="23" y="35"/>
                    </a:cubicBezTo>
                    <a:cubicBezTo>
                      <a:pt x="22" y="35"/>
                      <a:pt x="22" y="34"/>
                      <a:pt x="21" y="34"/>
                    </a:cubicBezTo>
                    <a:cubicBezTo>
                      <a:pt x="21" y="34"/>
                      <a:pt x="20" y="34"/>
                      <a:pt x="20" y="34"/>
                    </a:cubicBezTo>
                    <a:cubicBezTo>
                      <a:pt x="20" y="34"/>
                      <a:pt x="20" y="34"/>
                      <a:pt x="20" y="34"/>
                    </a:cubicBezTo>
                    <a:cubicBezTo>
                      <a:pt x="19" y="34"/>
                      <a:pt x="19" y="33"/>
                      <a:pt x="18" y="33"/>
                    </a:cubicBezTo>
                    <a:cubicBezTo>
                      <a:pt x="15" y="31"/>
                      <a:pt x="14" y="29"/>
                      <a:pt x="13" y="26"/>
                    </a:cubicBezTo>
                    <a:cubicBezTo>
                      <a:pt x="13" y="23"/>
                      <a:pt x="13" y="21"/>
                      <a:pt x="15" y="18"/>
                    </a:cubicBezTo>
                    <a:cubicBezTo>
                      <a:pt x="15" y="18"/>
                      <a:pt x="15" y="18"/>
                      <a:pt x="15" y="18"/>
                    </a:cubicBezTo>
                    <a:cubicBezTo>
                      <a:pt x="15" y="18"/>
                      <a:pt x="15" y="18"/>
                      <a:pt x="15" y="18"/>
                    </a:cubicBezTo>
                    <a:cubicBezTo>
                      <a:pt x="15" y="18"/>
                      <a:pt x="15" y="18"/>
                      <a:pt x="15" y="18"/>
                    </a:cubicBezTo>
                    <a:cubicBezTo>
                      <a:pt x="16" y="16"/>
                      <a:pt x="18" y="14"/>
                      <a:pt x="19" y="13"/>
                    </a:cubicBezTo>
                    <a:cubicBezTo>
                      <a:pt x="21" y="12"/>
                      <a:pt x="22" y="12"/>
                      <a:pt x="24" y="12"/>
                    </a:cubicBezTo>
                    <a:moveTo>
                      <a:pt x="25" y="0"/>
                    </a:moveTo>
                    <a:cubicBezTo>
                      <a:pt x="23" y="0"/>
                      <a:pt x="21" y="0"/>
                      <a:pt x="20" y="0"/>
                    </a:cubicBezTo>
                    <a:cubicBezTo>
                      <a:pt x="19" y="1"/>
                      <a:pt x="19" y="1"/>
                      <a:pt x="18" y="1"/>
                    </a:cubicBezTo>
                    <a:cubicBezTo>
                      <a:pt x="12" y="3"/>
                      <a:pt x="7" y="8"/>
                      <a:pt x="5" y="12"/>
                    </a:cubicBezTo>
                    <a:cubicBezTo>
                      <a:pt x="5" y="12"/>
                      <a:pt x="5" y="12"/>
                      <a:pt x="5" y="12"/>
                    </a:cubicBezTo>
                    <a:cubicBezTo>
                      <a:pt x="5" y="12"/>
                      <a:pt x="5" y="12"/>
                      <a:pt x="5" y="12"/>
                    </a:cubicBezTo>
                    <a:cubicBezTo>
                      <a:pt x="5" y="12"/>
                      <a:pt x="5" y="12"/>
                      <a:pt x="5" y="12"/>
                    </a:cubicBezTo>
                    <a:cubicBezTo>
                      <a:pt x="0" y="23"/>
                      <a:pt x="1" y="40"/>
                      <a:pt x="17" y="46"/>
                    </a:cubicBezTo>
                    <a:cubicBezTo>
                      <a:pt x="19" y="46"/>
                      <a:pt x="21" y="46"/>
                      <a:pt x="23" y="46"/>
                    </a:cubicBezTo>
                    <a:cubicBezTo>
                      <a:pt x="39" y="46"/>
                      <a:pt x="49" y="29"/>
                      <a:pt x="45" y="14"/>
                    </a:cubicBezTo>
                    <a:cubicBezTo>
                      <a:pt x="43" y="9"/>
                      <a:pt x="39" y="4"/>
                      <a:pt x="33" y="1"/>
                    </a:cubicBezTo>
                    <a:cubicBezTo>
                      <a:pt x="30" y="0"/>
                      <a:pt x="27"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6" name="Freeform 87"/>
              <p:cNvSpPr>
                <a:spLocks noEditPoints="1"/>
              </p:cNvSpPr>
              <p:nvPr/>
            </p:nvSpPr>
            <p:spPr bwMode="auto">
              <a:xfrm>
                <a:off x="188" y="2130"/>
                <a:ext cx="85" cy="84"/>
              </a:xfrm>
              <a:custGeom>
                <a:avLst/>
                <a:gdLst>
                  <a:gd name="T0" fmla="*/ 25 w 55"/>
                  <a:gd name="T1" fmla="*/ 4 h 54"/>
                  <a:gd name="T2" fmla="*/ 30 w 55"/>
                  <a:gd name="T3" fmla="*/ 4 h 54"/>
                  <a:gd name="T4" fmla="*/ 38 w 55"/>
                  <a:gd name="T5" fmla="*/ 5 h 54"/>
                  <a:gd name="T6" fmla="*/ 50 w 55"/>
                  <a:gd name="T7" fmla="*/ 18 h 54"/>
                  <a:gd name="T8" fmla="*/ 34 w 55"/>
                  <a:gd name="T9" fmla="*/ 49 h 54"/>
                  <a:gd name="T10" fmla="*/ 27 w 55"/>
                  <a:gd name="T11" fmla="*/ 51 h 54"/>
                  <a:gd name="T12" fmla="*/ 10 w 55"/>
                  <a:gd name="T13" fmla="*/ 16 h 54"/>
                  <a:gd name="T14" fmla="*/ 10 w 55"/>
                  <a:gd name="T15" fmla="*/ 16 h 54"/>
                  <a:gd name="T16" fmla="*/ 10 w 55"/>
                  <a:gd name="T17" fmla="*/ 16 h 54"/>
                  <a:gd name="T18" fmla="*/ 10 w 55"/>
                  <a:gd name="T19" fmla="*/ 16 h 54"/>
                  <a:gd name="T20" fmla="*/ 23 w 55"/>
                  <a:gd name="T21" fmla="*/ 5 h 54"/>
                  <a:gd name="T22" fmla="*/ 25 w 55"/>
                  <a:gd name="T23" fmla="*/ 4 h 54"/>
                  <a:gd name="T24" fmla="*/ 30 w 55"/>
                  <a:gd name="T25" fmla="*/ 0 h 54"/>
                  <a:gd name="T26" fmla="*/ 9 w 55"/>
                  <a:gd name="T27" fmla="*/ 12 h 54"/>
                  <a:gd name="T28" fmla="*/ 7 w 55"/>
                  <a:gd name="T29" fmla="*/ 14 h 54"/>
                  <a:gd name="T30" fmla="*/ 6 w 55"/>
                  <a:gd name="T31" fmla="*/ 17 h 54"/>
                  <a:gd name="T32" fmla="*/ 18 w 55"/>
                  <a:gd name="T33" fmla="*/ 53 h 54"/>
                  <a:gd name="T34" fmla="*/ 19 w 55"/>
                  <a:gd name="T35" fmla="*/ 53 h 54"/>
                  <a:gd name="T36" fmla="*/ 21 w 55"/>
                  <a:gd name="T37" fmla="*/ 53 h 54"/>
                  <a:gd name="T38" fmla="*/ 28 w 55"/>
                  <a:gd name="T39" fmla="*/ 54 h 54"/>
                  <a:gd name="T40" fmla="*/ 53 w 55"/>
                  <a:gd name="T41" fmla="*/ 35 h 54"/>
                  <a:gd name="T42" fmla="*/ 54 w 55"/>
                  <a:gd name="T43" fmla="*/ 31 h 54"/>
                  <a:gd name="T44" fmla="*/ 52 w 55"/>
                  <a:gd name="T45" fmla="*/ 15 h 54"/>
                  <a:gd name="T46" fmla="*/ 38 w 55"/>
                  <a:gd name="T47" fmla="*/ 1 h 54"/>
                  <a:gd name="T48" fmla="*/ 30 w 55"/>
                  <a:gd name="T4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 h="54">
                    <a:moveTo>
                      <a:pt x="25" y="4"/>
                    </a:moveTo>
                    <a:cubicBezTo>
                      <a:pt x="26" y="4"/>
                      <a:pt x="28" y="4"/>
                      <a:pt x="30" y="4"/>
                    </a:cubicBezTo>
                    <a:cubicBezTo>
                      <a:pt x="32" y="4"/>
                      <a:pt x="35" y="4"/>
                      <a:pt x="38" y="5"/>
                    </a:cubicBezTo>
                    <a:cubicBezTo>
                      <a:pt x="44" y="8"/>
                      <a:pt x="48" y="13"/>
                      <a:pt x="50" y="18"/>
                    </a:cubicBezTo>
                    <a:cubicBezTo>
                      <a:pt x="54" y="30"/>
                      <a:pt x="47" y="45"/>
                      <a:pt x="34" y="49"/>
                    </a:cubicBezTo>
                    <a:cubicBezTo>
                      <a:pt x="32" y="50"/>
                      <a:pt x="29" y="51"/>
                      <a:pt x="27" y="51"/>
                    </a:cubicBezTo>
                    <a:cubicBezTo>
                      <a:pt x="12" y="51"/>
                      <a:pt x="1" y="33"/>
                      <a:pt x="10" y="16"/>
                    </a:cubicBezTo>
                    <a:cubicBezTo>
                      <a:pt x="10" y="16"/>
                      <a:pt x="10" y="16"/>
                      <a:pt x="10" y="16"/>
                    </a:cubicBezTo>
                    <a:cubicBezTo>
                      <a:pt x="10" y="16"/>
                      <a:pt x="10" y="16"/>
                      <a:pt x="10" y="16"/>
                    </a:cubicBezTo>
                    <a:cubicBezTo>
                      <a:pt x="10" y="16"/>
                      <a:pt x="10" y="16"/>
                      <a:pt x="10" y="16"/>
                    </a:cubicBezTo>
                    <a:cubicBezTo>
                      <a:pt x="12" y="12"/>
                      <a:pt x="17" y="7"/>
                      <a:pt x="23" y="5"/>
                    </a:cubicBezTo>
                    <a:cubicBezTo>
                      <a:pt x="24" y="5"/>
                      <a:pt x="24" y="5"/>
                      <a:pt x="25" y="4"/>
                    </a:cubicBezTo>
                    <a:moveTo>
                      <a:pt x="30" y="0"/>
                    </a:moveTo>
                    <a:cubicBezTo>
                      <a:pt x="21" y="0"/>
                      <a:pt x="13" y="5"/>
                      <a:pt x="9" y="12"/>
                    </a:cubicBezTo>
                    <a:cubicBezTo>
                      <a:pt x="8" y="13"/>
                      <a:pt x="8" y="13"/>
                      <a:pt x="7" y="14"/>
                    </a:cubicBezTo>
                    <a:cubicBezTo>
                      <a:pt x="7" y="15"/>
                      <a:pt x="6" y="16"/>
                      <a:pt x="6" y="17"/>
                    </a:cubicBezTo>
                    <a:cubicBezTo>
                      <a:pt x="0" y="31"/>
                      <a:pt x="5" y="47"/>
                      <a:pt x="18" y="53"/>
                    </a:cubicBezTo>
                    <a:cubicBezTo>
                      <a:pt x="19" y="53"/>
                      <a:pt x="19" y="53"/>
                      <a:pt x="19" y="53"/>
                    </a:cubicBezTo>
                    <a:cubicBezTo>
                      <a:pt x="20" y="53"/>
                      <a:pt x="21" y="53"/>
                      <a:pt x="21" y="53"/>
                    </a:cubicBezTo>
                    <a:cubicBezTo>
                      <a:pt x="23" y="54"/>
                      <a:pt x="25" y="54"/>
                      <a:pt x="28" y="54"/>
                    </a:cubicBezTo>
                    <a:cubicBezTo>
                      <a:pt x="39" y="54"/>
                      <a:pt x="49" y="46"/>
                      <a:pt x="53" y="35"/>
                    </a:cubicBezTo>
                    <a:cubicBezTo>
                      <a:pt x="53" y="33"/>
                      <a:pt x="54" y="32"/>
                      <a:pt x="54" y="31"/>
                    </a:cubicBezTo>
                    <a:cubicBezTo>
                      <a:pt x="55" y="26"/>
                      <a:pt x="55" y="21"/>
                      <a:pt x="52" y="15"/>
                    </a:cubicBezTo>
                    <a:cubicBezTo>
                      <a:pt x="48" y="5"/>
                      <a:pt x="41" y="2"/>
                      <a:pt x="38" y="1"/>
                    </a:cubicBezTo>
                    <a:cubicBezTo>
                      <a:pt x="35" y="0"/>
                      <a:pt x="33"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7" name="Freeform 88"/>
              <p:cNvSpPr>
                <a:spLocks/>
              </p:cNvSpPr>
              <p:nvPr/>
            </p:nvSpPr>
            <p:spPr bwMode="auto">
              <a:xfrm>
                <a:off x="222" y="2161"/>
                <a:ext cx="23" cy="24"/>
              </a:xfrm>
              <a:custGeom>
                <a:avLst/>
                <a:gdLst>
                  <a:gd name="T0" fmla="*/ 7 w 15"/>
                  <a:gd name="T1" fmla="*/ 0 h 15"/>
                  <a:gd name="T2" fmla="*/ 1 w 15"/>
                  <a:gd name="T3" fmla="*/ 4 h 15"/>
                  <a:gd name="T4" fmla="*/ 1 w 15"/>
                  <a:gd name="T5" fmla="*/ 4 h 15"/>
                  <a:gd name="T6" fmla="*/ 1 w 15"/>
                  <a:gd name="T7" fmla="*/ 4 h 15"/>
                  <a:gd name="T8" fmla="*/ 1 w 15"/>
                  <a:gd name="T9" fmla="*/ 4 h 15"/>
                  <a:gd name="T10" fmla="*/ 0 w 15"/>
                  <a:gd name="T11" fmla="*/ 9 h 15"/>
                  <a:gd name="T12" fmla="*/ 4 w 15"/>
                  <a:gd name="T13" fmla="*/ 14 h 15"/>
                  <a:gd name="T14" fmla="*/ 6 w 15"/>
                  <a:gd name="T15" fmla="*/ 15 h 15"/>
                  <a:gd name="T16" fmla="*/ 14 w 15"/>
                  <a:gd name="T17" fmla="*/ 4 h 15"/>
                  <a:gd name="T18" fmla="*/ 13 w 15"/>
                  <a:gd name="T19" fmla="*/ 4 h 15"/>
                  <a:gd name="T20" fmla="*/ 10 w 15"/>
                  <a:gd name="T21" fmla="*/ 0 h 15"/>
                  <a:gd name="T22" fmla="*/ 7 w 15"/>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7" y="0"/>
                    </a:moveTo>
                    <a:cubicBezTo>
                      <a:pt x="4" y="0"/>
                      <a:pt x="2" y="2"/>
                      <a:pt x="1" y="4"/>
                    </a:cubicBezTo>
                    <a:cubicBezTo>
                      <a:pt x="1" y="4"/>
                      <a:pt x="1" y="4"/>
                      <a:pt x="1" y="4"/>
                    </a:cubicBezTo>
                    <a:cubicBezTo>
                      <a:pt x="1" y="4"/>
                      <a:pt x="1" y="4"/>
                      <a:pt x="1" y="4"/>
                    </a:cubicBezTo>
                    <a:cubicBezTo>
                      <a:pt x="1" y="4"/>
                      <a:pt x="1" y="4"/>
                      <a:pt x="1" y="4"/>
                    </a:cubicBezTo>
                    <a:cubicBezTo>
                      <a:pt x="0" y="5"/>
                      <a:pt x="0" y="7"/>
                      <a:pt x="0" y="9"/>
                    </a:cubicBezTo>
                    <a:cubicBezTo>
                      <a:pt x="0" y="11"/>
                      <a:pt x="2" y="13"/>
                      <a:pt x="4" y="14"/>
                    </a:cubicBezTo>
                    <a:cubicBezTo>
                      <a:pt x="5" y="15"/>
                      <a:pt x="6" y="15"/>
                      <a:pt x="6" y="15"/>
                    </a:cubicBezTo>
                    <a:cubicBezTo>
                      <a:pt x="12" y="15"/>
                      <a:pt x="15" y="9"/>
                      <a:pt x="14" y="4"/>
                    </a:cubicBezTo>
                    <a:cubicBezTo>
                      <a:pt x="14" y="4"/>
                      <a:pt x="13" y="4"/>
                      <a:pt x="13" y="4"/>
                    </a:cubicBezTo>
                    <a:cubicBezTo>
                      <a:pt x="13" y="2"/>
                      <a:pt x="12" y="1"/>
                      <a:pt x="10" y="0"/>
                    </a:cubicBezTo>
                    <a:cubicBezTo>
                      <a:pt x="9" y="0"/>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8" name="Freeform 89"/>
              <p:cNvSpPr>
                <a:spLocks noEditPoints="1"/>
              </p:cNvSpPr>
              <p:nvPr/>
            </p:nvSpPr>
            <p:spPr bwMode="auto">
              <a:xfrm>
                <a:off x="216" y="2155"/>
                <a:ext cx="37" cy="34"/>
              </a:xfrm>
              <a:custGeom>
                <a:avLst/>
                <a:gdLst>
                  <a:gd name="T0" fmla="*/ 5 w 24"/>
                  <a:gd name="T1" fmla="*/ 8 h 22"/>
                  <a:gd name="T2" fmla="*/ 11 w 24"/>
                  <a:gd name="T3" fmla="*/ 4 h 22"/>
                  <a:gd name="T4" fmla="*/ 14 w 24"/>
                  <a:gd name="T5" fmla="*/ 4 h 22"/>
                  <a:gd name="T6" fmla="*/ 17 w 24"/>
                  <a:gd name="T7" fmla="*/ 8 h 22"/>
                  <a:gd name="T8" fmla="*/ 13 w 24"/>
                  <a:gd name="T9" fmla="*/ 18 h 22"/>
                  <a:gd name="T10" fmla="*/ 10 w 24"/>
                  <a:gd name="T11" fmla="*/ 19 h 22"/>
                  <a:gd name="T12" fmla="*/ 8 w 24"/>
                  <a:gd name="T13" fmla="*/ 18 h 22"/>
                  <a:gd name="T14" fmla="*/ 4 w 24"/>
                  <a:gd name="T15" fmla="*/ 13 h 22"/>
                  <a:gd name="T16" fmla="*/ 5 w 24"/>
                  <a:gd name="T17" fmla="*/ 8 h 22"/>
                  <a:gd name="T18" fmla="*/ 5 w 24"/>
                  <a:gd name="T19" fmla="*/ 8 h 22"/>
                  <a:gd name="T20" fmla="*/ 5 w 24"/>
                  <a:gd name="T21" fmla="*/ 8 h 22"/>
                  <a:gd name="T22" fmla="*/ 5 w 24"/>
                  <a:gd name="T23" fmla="*/ 8 h 22"/>
                  <a:gd name="T24" fmla="*/ 12 w 24"/>
                  <a:gd name="T25" fmla="*/ 0 h 22"/>
                  <a:gd name="T26" fmla="*/ 11 w 24"/>
                  <a:gd name="T27" fmla="*/ 0 h 22"/>
                  <a:gd name="T28" fmla="*/ 6 w 24"/>
                  <a:gd name="T29" fmla="*/ 1 h 22"/>
                  <a:gd name="T30" fmla="*/ 2 w 24"/>
                  <a:gd name="T31" fmla="*/ 6 h 22"/>
                  <a:gd name="T32" fmla="*/ 2 w 24"/>
                  <a:gd name="T33" fmla="*/ 6 h 22"/>
                  <a:gd name="T34" fmla="*/ 2 w 24"/>
                  <a:gd name="T35" fmla="*/ 6 h 22"/>
                  <a:gd name="T36" fmla="*/ 2 w 24"/>
                  <a:gd name="T37" fmla="*/ 6 h 22"/>
                  <a:gd name="T38" fmla="*/ 0 w 24"/>
                  <a:gd name="T39" fmla="*/ 14 h 22"/>
                  <a:gd name="T40" fmla="*/ 5 w 24"/>
                  <a:gd name="T41" fmla="*/ 21 h 22"/>
                  <a:gd name="T42" fmla="*/ 7 w 24"/>
                  <a:gd name="T43" fmla="*/ 22 h 22"/>
                  <a:gd name="T44" fmla="*/ 7 w 24"/>
                  <a:gd name="T45" fmla="*/ 22 h 22"/>
                  <a:gd name="T46" fmla="*/ 8 w 24"/>
                  <a:gd name="T47" fmla="*/ 22 h 22"/>
                  <a:gd name="T48" fmla="*/ 10 w 24"/>
                  <a:gd name="T49" fmla="*/ 22 h 22"/>
                  <a:gd name="T50" fmla="*/ 20 w 24"/>
                  <a:gd name="T51" fmla="*/ 6 h 22"/>
                  <a:gd name="T52" fmla="*/ 20 w 24"/>
                  <a:gd name="T53" fmla="*/ 5 h 22"/>
                  <a:gd name="T54" fmla="*/ 16 w 24"/>
                  <a:gd name="T55" fmla="*/ 1 h 22"/>
                  <a:gd name="T56" fmla="*/ 15 w 24"/>
                  <a:gd name="T57" fmla="*/ 1 h 22"/>
                  <a:gd name="T58" fmla="*/ 12 w 24"/>
                  <a:gd name="T5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22">
                    <a:moveTo>
                      <a:pt x="5" y="8"/>
                    </a:moveTo>
                    <a:cubicBezTo>
                      <a:pt x="6" y="6"/>
                      <a:pt x="8" y="4"/>
                      <a:pt x="11" y="4"/>
                    </a:cubicBezTo>
                    <a:cubicBezTo>
                      <a:pt x="12" y="4"/>
                      <a:pt x="13" y="4"/>
                      <a:pt x="14" y="4"/>
                    </a:cubicBezTo>
                    <a:cubicBezTo>
                      <a:pt x="16" y="5"/>
                      <a:pt x="17" y="6"/>
                      <a:pt x="17" y="8"/>
                    </a:cubicBezTo>
                    <a:cubicBezTo>
                      <a:pt x="19" y="12"/>
                      <a:pt x="17" y="17"/>
                      <a:pt x="13" y="18"/>
                    </a:cubicBezTo>
                    <a:cubicBezTo>
                      <a:pt x="12" y="19"/>
                      <a:pt x="11" y="19"/>
                      <a:pt x="10" y="19"/>
                    </a:cubicBezTo>
                    <a:cubicBezTo>
                      <a:pt x="10" y="19"/>
                      <a:pt x="9" y="19"/>
                      <a:pt x="8" y="18"/>
                    </a:cubicBezTo>
                    <a:cubicBezTo>
                      <a:pt x="6" y="17"/>
                      <a:pt x="4" y="15"/>
                      <a:pt x="4" y="13"/>
                    </a:cubicBezTo>
                    <a:cubicBezTo>
                      <a:pt x="4" y="11"/>
                      <a:pt x="4" y="9"/>
                      <a:pt x="5" y="8"/>
                    </a:cubicBezTo>
                    <a:cubicBezTo>
                      <a:pt x="5" y="8"/>
                      <a:pt x="5" y="8"/>
                      <a:pt x="5" y="8"/>
                    </a:cubicBezTo>
                    <a:cubicBezTo>
                      <a:pt x="5" y="8"/>
                      <a:pt x="5" y="8"/>
                      <a:pt x="5" y="8"/>
                    </a:cubicBezTo>
                    <a:cubicBezTo>
                      <a:pt x="5" y="8"/>
                      <a:pt x="5" y="8"/>
                      <a:pt x="5" y="8"/>
                    </a:cubicBezTo>
                    <a:moveTo>
                      <a:pt x="12" y="0"/>
                    </a:moveTo>
                    <a:cubicBezTo>
                      <a:pt x="11" y="0"/>
                      <a:pt x="11" y="0"/>
                      <a:pt x="11" y="0"/>
                    </a:cubicBezTo>
                    <a:cubicBezTo>
                      <a:pt x="9" y="0"/>
                      <a:pt x="8" y="0"/>
                      <a:pt x="6" y="1"/>
                    </a:cubicBezTo>
                    <a:cubicBezTo>
                      <a:pt x="5" y="2"/>
                      <a:pt x="3" y="4"/>
                      <a:pt x="2" y="6"/>
                    </a:cubicBezTo>
                    <a:cubicBezTo>
                      <a:pt x="2" y="6"/>
                      <a:pt x="2" y="6"/>
                      <a:pt x="2" y="6"/>
                    </a:cubicBezTo>
                    <a:cubicBezTo>
                      <a:pt x="2" y="6"/>
                      <a:pt x="2" y="6"/>
                      <a:pt x="2" y="6"/>
                    </a:cubicBezTo>
                    <a:cubicBezTo>
                      <a:pt x="2" y="6"/>
                      <a:pt x="2" y="6"/>
                      <a:pt x="2" y="6"/>
                    </a:cubicBezTo>
                    <a:cubicBezTo>
                      <a:pt x="1" y="8"/>
                      <a:pt x="0" y="11"/>
                      <a:pt x="0" y="14"/>
                    </a:cubicBezTo>
                    <a:cubicBezTo>
                      <a:pt x="1" y="17"/>
                      <a:pt x="2" y="19"/>
                      <a:pt x="5" y="21"/>
                    </a:cubicBezTo>
                    <a:cubicBezTo>
                      <a:pt x="6" y="21"/>
                      <a:pt x="6" y="22"/>
                      <a:pt x="7" y="22"/>
                    </a:cubicBezTo>
                    <a:cubicBezTo>
                      <a:pt x="7" y="22"/>
                      <a:pt x="7" y="22"/>
                      <a:pt x="7" y="22"/>
                    </a:cubicBezTo>
                    <a:cubicBezTo>
                      <a:pt x="7" y="22"/>
                      <a:pt x="8" y="22"/>
                      <a:pt x="8" y="22"/>
                    </a:cubicBezTo>
                    <a:cubicBezTo>
                      <a:pt x="9" y="22"/>
                      <a:pt x="9" y="22"/>
                      <a:pt x="10" y="22"/>
                    </a:cubicBezTo>
                    <a:cubicBezTo>
                      <a:pt x="19" y="22"/>
                      <a:pt x="24" y="13"/>
                      <a:pt x="20" y="6"/>
                    </a:cubicBezTo>
                    <a:cubicBezTo>
                      <a:pt x="20" y="5"/>
                      <a:pt x="20" y="5"/>
                      <a:pt x="20" y="5"/>
                    </a:cubicBezTo>
                    <a:cubicBezTo>
                      <a:pt x="19" y="3"/>
                      <a:pt x="17" y="1"/>
                      <a:pt x="16" y="1"/>
                    </a:cubicBezTo>
                    <a:cubicBezTo>
                      <a:pt x="15" y="1"/>
                      <a:pt x="15" y="1"/>
                      <a:pt x="15" y="1"/>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9" name="Freeform 90"/>
              <p:cNvSpPr>
                <a:spLocks noEditPoints="1"/>
              </p:cNvSpPr>
              <p:nvPr/>
            </p:nvSpPr>
            <p:spPr bwMode="auto">
              <a:xfrm>
                <a:off x="1094" y="2093"/>
                <a:ext cx="72" cy="75"/>
              </a:xfrm>
              <a:custGeom>
                <a:avLst/>
                <a:gdLst>
                  <a:gd name="T0" fmla="*/ 18 w 46"/>
                  <a:gd name="T1" fmla="*/ 13 h 48"/>
                  <a:gd name="T2" fmla="*/ 22 w 46"/>
                  <a:gd name="T3" fmla="*/ 12 h 48"/>
                  <a:gd name="T4" fmla="*/ 24 w 46"/>
                  <a:gd name="T5" fmla="*/ 13 h 48"/>
                  <a:gd name="T6" fmla="*/ 27 w 46"/>
                  <a:gd name="T7" fmla="*/ 14 h 48"/>
                  <a:gd name="T8" fmla="*/ 28 w 46"/>
                  <a:gd name="T9" fmla="*/ 14 h 48"/>
                  <a:gd name="T10" fmla="*/ 28 w 46"/>
                  <a:gd name="T11" fmla="*/ 14 h 48"/>
                  <a:gd name="T12" fmla="*/ 32 w 46"/>
                  <a:gd name="T13" fmla="*/ 19 h 48"/>
                  <a:gd name="T14" fmla="*/ 32 w 46"/>
                  <a:gd name="T15" fmla="*/ 20 h 48"/>
                  <a:gd name="T16" fmla="*/ 24 w 46"/>
                  <a:gd name="T17" fmla="*/ 35 h 48"/>
                  <a:gd name="T18" fmla="*/ 22 w 46"/>
                  <a:gd name="T19" fmla="*/ 36 h 48"/>
                  <a:gd name="T20" fmla="*/ 18 w 46"/>
                  <a:gd name="T21" fmla="*/ 35 h 48"/>
                  <a:gd name="T22" fmla="*/ 18 w 46"/>
                  <a:gd name="T23" fmla="*/ 35 h 48"/>
                  <a:gd name="T24" fmla="*/ 17 w 46"/>
                  <a:gd name="T25" fmla="*/ 34 h 48"/>
                  <a:gd name="T26" fmla="*/ 15 w 46"/>
                  <a:gd name="T27" fmla="*/ 32 h 48"/>
                  <a:gd name="T28" fmla="*/ 11 w 46"/>
                  <a:gd name="T29" fmla="*/ 26 h 48"/>
                  <a:gd name="T30" fmla="*/ 13 w 46"/>
                  <a:gd name="T31" fmla="*/ 17 h 48"/>
                  <a:gd name="T32" fmla="*/ 13 w 46"/>
                  <a:gd name="T33" fmla="*/ 17 h 48"/>
                  <a:gd name="T34" fmla="*/ 13 w 46"/>
                  <a:gd name="T35" fmla="*/ 17 h 48"/>
                  <a:gd name="T36" fmla="*/ 13 w 46"/>
                  <a:gd name="T37" fmla="*/ 17 h 48"/>
                  <a:gd name="T38" fmla="*/ 18 w 46"/>
                  <a:gd name="T39" fmla="*/ 13 h 48"/>
                  <a:gd name="T40" fmla="*/ 22 w 46"/>
                  <a:gd name="T41" fmla="*/ 0 h 48"/>
                  <a:gd name="T42" fmla="*/ 17 w 46"/>
                  <a:gd name="T43" fmla="*/ 1 h 48"/>
                  <a:gd name="T44" fmla="*/ 7 w 46"/>
                  <a:gd name="T45" fmla="*/ 6 h 48"/>
                  <a:gd name="T46" fmla="*/ 4 w 46"/>
                  <a:gd name="T47" fmla="*/ 10 h 48"/>
                  <a:gd name="T48" fmla="*/ 0 w 46"/>
                  <a:gd name="T49" fmla="*/ 26 h 48"/>
                  <a:gd name="T50" fmla="*/ 10 w 46"/>
                  <a:gd name="T51" fmla="*/ 44 h 48"/>
                  <a:gd name="T52" fmla="*/ 11 w 46"/>
                  <a:gd name="T53" fmla="*/ 44 h 48"/>
                  <a:gd name="T54" fmla="*/ 16 w 46"/>
                  <a:gd name="T55" fmla="*/ 47 h 48"/>
                  <a:gd name="T56" fmla="*/ 21 w 46"/>
                  <a:gd name="T57" fmla="*/ 48 h 48"/>
                  <a:gd name="T58" fmla="*/ 22 w 46"/>
                  <a:gd name="T59" fmla="*/ 48 h 48"/>
                  <a:gd name="T60" fmla="*/ 37 w 46"/>
                  <a:gd name="T61" fmla="*/ 42 h 48"/>
                  <a:gd name="T62" fmla="*/ 37 w 46"/>
                  <a:gd name="T63" fmla="*/ 42 h 48"/>
                  <a:gd name="T64" fmla="*/ 43 w 46"/>
                  <a:gd name="T65" fmla="*/ 29 h 48"/>
                  <a:gd name="T66" fmla="*/ 43 w 46"/>
                  <a:gd name="T67" fmla="*/ 29 h 48"/>
                  <a:gd name="T68" fmla="*/ 22 w 46"/>
                  <a:gd name="T6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48">
                    <a:moveTo>
                      <a:pt x="18" y="13"/>
                    </a:moveTo>
                    <a:cubicBezTo>
                      <a:pt x="19" y="13"/>
                      <a:pt x="21" y="12"/>
                      <a:pt x="22" y="12"/>
                    </a:cubicBezTo>
                    <a:cubicBezTo>
                      <a:pt x="23" y="12"/>
                      <a:pt x="23" y="12"/>
                      <a:pt x="24" y="13"/>
                    </a:cubicBezTo>
                    <a:cubicBezTo>
                      <a:pt x="25" y="13"/>
                      <a:pt x="26" y="13"/>
                      <a:pt x="27" y="14"/>
                    </a:cubicBezTo>
                    <a:cubicBezTo>
                      <a:pt x="27" y="14"/>
                      <a:pt x="27" y="14"/>
                      <a:pt x="28" y="14"/>
                    </a:cubicBezTo>
                    <a:cubicBezTo>
                      <a:pt x="28" y="14"/>
                      <a:pt x="28" y="14"/>
                      <a:pt x="28" y="14"/>
                    </a:cubicBezTo>
                    <a:cubicBezTo>
                      <a:pt x="29" y="15"/>
                      <a:pt x="31" y="17"/>
                      <a:pt x="32" y="19"/>
                    </a:cubicBezTo>
                    <a:cubicBezTo>
                      <a:pt x="32" y="19"/>
                      <a:pt x="32" y="19"/>
                      <a:pt x="32" y="20"/>
                    </a:cubicBezTo>
                    <a:cubicBezTo>
                      <a:pt x="35" y="26"/>
                      <a:pt x="31" y="34"/>
                      <a:pt x="24" y="35"/>
                    </a:cubicBezTo>
                    <a:cubicBezTo>
                      <a:pt x="23" y="36"/>
                      <a:pt x="22" y="36"/>
                      <a:pt x="22" y="36"/>
                    </a:cubicBezTo>
                    <a:cubicBezTo>
                      <a:pt x="20" y="36"/>
                      <a:pt x="19" y="35"/>
                      <a:pt x="18" y="35"/>
                    </a:cubicBezTo>
                    <a:cubicBezTo>
                      <a:pt x="18" y="35"/>
                      <a:pt x="18" y="35"/>
                      <a:pt x="18" y="35"/>
                    </a:cubicBezTo>
                    <a:cubicBezTo>
                      <a:pt x="17" y="35"/>
                      <a:pt x="17" y="35"/>
                      <a:pt x="17" y="34"/>
                    </a:cubicBezTo>
                    <a:cubicBezTo>
                      <a:pt x="16" y="34"/>
                      <a:pt x="15" y="33"/>
                      <a:pt x="15" y="32"/>
                    </a:cubicBezTo>
                    <a:cubicBezTo>
                      <a:pt x="13" y="30"/>
                      <a:pt x="12" y="28"/>
                      <a:pt x="11" y="26"/>
                    </a:cubicBezTo>
                    <a:cubicBezTo>
                      <a:pt x="11" y="23"/>
                      <a:pt x="12" y="20"/>
                      <a:pt x="13" y="17"/>
                    </a:cubicBezTo>
                    <a:cubicBezTo>
                      <a:pt x="13" y="17"/>
                      <a:pt x="13" y="17"/>
                      <a:pt x="13" y="17"/>
                    </a:cubicBezTo>
                    <a:cubicBezTo>
                      <a:pt x="13" y="17"/>
                      <a:pt x="13" y="17"/>
                      <a:pt x="13" y="17"/>
                    </a:cubicBezTo>
                    <a:cubicBezTo>
                      <a:pt x="13" y="17"/>
                      <a:pt x="13" y="17"/>
                      <a:pt x="13" y="17"/>
                    </a:cubicBezTo>
                    <a:cubicBezTo>
                      <a:pt x="15" y="15"/>
                      <a:pt x="16" y="14"/>
                      <a:pt x="18" y="13"/>
                    </a:cubicBezTo>
                    <a:moveTo>
                      <a:pt x="22" y="0"/>
                    </a:moveTo>
                    <a:cubicBezTo>
                      <a:pt x="20" y="0"/>
                      <a:pt x="18" y="0"/>
                      <a:pt x="17" y="1"/>
                    </a:cubicBezTo>
                    <a:cubicBezTo>
                      <a:pt x="13" y="2"/>
                      <a:pt x="10" y="4"/>
                      <a:pt x="7" y="6"/>
                    </a:cubicBezTo>
                    <a:cubicBezTo>
                      <a:pt x="6" y="8"/>
                      <a:pt x="5" y="9"/>
                      <a:pt x="4" y="10"/>
                    </a:cubicBezTo>
                    <a:cubicBezTo>
                      <a:pt x="2" y="13"/>
                      <a:pt x="0" y="20"/>
                      <a:pt x="0" y="26"/>
                    </a:cubicBezTo>
                    <a:cubicBezTo>
                      <a:pt x="1" y="33"/>
                      <a:pt x="4" y="40"/>
                      <a:pt x="10" y="44"/>
                    </a:cubicBezTo>
                    <a:cubicBezTo>
                      <a:pt x="10" y="44"/>
                      <a:pt x="10" y="44"/>
                      <a:pt x="11" y="44"/>
                    </a:cubicBezTo>
                    <a:cubicBezTo>
                      <a:pt x="12" y="45"/>
                      <a:pt x="14" y="46"/>
                      <a:pt x="16" y="47"/>
                    </a:cubicBezTo>
                    <a:cubicBezTo>
                      <a:pt x="18" y="47"/>
                      <a:pt x="19" y="48"/>
                      <a:pt x="21" y="48"/>
                    </a:cubicBezTo>
                    <a:cubicBezTo>
                      <a:pt x="21" y="48"/>
                      <a:pt x="21" y="48"/>
                      <a:pt x="22" y="48"/>
                    </a:cubicBezTo>
                    <a:cubicBezTo>
                      <a:pt x="26" y="48"/>
                      <a:pt x="32" y="46"/>
                      <a:pt x="37" y="42"/>
                    </a:cubicBezTo>
                    <a:cubicBezTo>
                      <a:pt x="37" y="42"/>
                      <a:pt x="37" y="42"/>
                      <a:pt x="37" y="42"/>
                    </a:cubicBezTo>
                    <a:cubicBezTo>
                      <a:pt x="39" y="38"/>
                      <a:pt x="41" y="34"/>
                      <a:pt x="43" y="29"/>
                    </a:cubicBezTo>
                    <a:cubicBezTo>
                      <a:pt x="43" y="29"/>
                      <a:pt x="43" y="29"/>
                      <a:pt x="43" y="29"/>
                    </a:cubicBezTo>
                    <a:cubicBezTo>
                      <a:pt x="46" y="11"/>
                      <a:pt x="34"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0" name="Freeform 91"/>
              <p:cNvSpPr>
                <a:spLocks noEditPoints="1"/>
              </p:cNvSpPr>
              <p:nvPr/>
            </p:nvSpPr>
            <p:spPr bwMode="auto">
              <a:xfrm>
                <a:off x="1084" y="2087"/>
                <a:ext cx="85" cy="87"/>
              </a:xfrm>
              <a:custGeom>
                <a:avLst/>
                <a:gdLst>
                  <a:gd name="T0" fmla="*/ 53 w 55"/>
                  <a:gd name="T1" fmla="*/ 36 h 56"/>
                  <a:gd name="T2" fmla="*/ 47 w 55"/>
                  <a:gd name="T3" fmla="*/ 47 h 56"/>
                  <a:gd name="T4" fmla="*/ 48 w 55"/>
                  <a:gd name="T5" fmla="*/ 47 h 56"/>
                  <a:gd name="T6" fmla="*/ 49 w 55"/>
                  <a:gd name="T7" fmla="*/ 45 h 56"/>
                  <a:gd name="T8" fmla="*/ 49 w 55"/>
                  <a:gd name="T9" fmla="*/ 45 h 56"/>
                  <a:gd name="T10" fmla="*/ 50 w 55"/>
                  <a:gd name="T11" fmla="*/ 44 h 56"/>
                  <a:gd name="T12" fmla="*/ 51 w 55"/>
                  <a:gd name="T13" fmla="*/ 43 h 56"/>
                  <a:gd name="T14" fmla="*/ 51 w 55"/>
                  <a:gd name="T15" fmla="*/ 42 h 56"/>
                  <a:gd name="T16" fmla="*/ 53 w 55"/>
                  <a:gd name="T17" fmla="*/ 36 h 56"/>
                  <a:gd name="T18" fmla="*/ 29 w 55"/>
                  <a:gd name="T19" fmla="*/ 0 h 56"/>
                  <a:gd name="T20" fmla="*/ 10 w 55"/>
                  <a:gd name="T21" fmla="*/ 10 h 56"/>
                  <a:gd name="T22" fmla="*/ 8 w 55"/>
                  <a:gd name="T23" fmla="*/ 12 h 56"/>
                  <a:gd name="T24" fmla="*/ 7 w 55"/>
                  <a:gd name="T25" fmla="*/ 14 h 56"/>
                  <a:gd name="T26" fmla="*/ 6 w 55"/>
                  <a:gd name="T27" fmla="*/ 15 h 56"/>
                  <a:gd name="T28" fmla="*/ 6 w 55"/>
                  <a:gd name="T29" fmla="*/ 17 h 56"/>
                  <a:gd name="T30" fmla="*/ 16 w 55"/>
                  <a:gd name="T31" fmla="*/ 52 h 56"/>
                  <a:gd name="T32" fmla="*/ 16 w 55"/>
                  <a:gd name="T33" fmla="*/ 52 h 56"/>
                  <a:gd name="T34" fmla="*/ 16 w 55"/>
                  <a:gd name="T35" fmla="*/ 52 h 56"/>
                  <a:gd name="T36" fmla="*/ 29 w 55"/>
                  <a:gd name="T37" fmla="*/ 56 h 56"/>
                  <a:gd name="T38" fmla="*/ 40 w 55"/>
                  <a:gd name="T39" fmla="*/ 53 h 56"/>
                  <a:gd name="T40" fmla="*/ 40 w 55"/>
                  <a:gd name="T41" fmla="*/ 53 h 56"/>
                  <a:gd name="T42" fmla="*/ 44 w 55"/>
                  <a:gd name="T43" fmla="*/ 46 h 56"/>
                  <a:gd name="T44" fmla="*/ 29 w 55"/>
                  <a:gd name="T45" fmla="*/ 52 h 56"/>
                  <a:gd name="T46" fmla="*/ 28 w 55"/>
                  <a:gd name="T47" fmla="*/ 52 h 56"/>
                  <a:gd name="T48" fmla="*/ 23 w 55"/>
                  <a:gd name="T49" fmla="*/ 51 h 56"/>
                  <a:gd name="T50" fmla="*/ 18 w 55"/>
                  <a:gd name="T51" fmla="*/ 48 h 56"/>
                  <a:gd name="T52" fmla="*/ 17 w 55"/>
                  <a:gd name="T53" fmla="*/ 48 h 56"/>
                  <a:gd name="T54" fmla="*/ 7 w 55"/>
                  <a:gd name="T55" fmla="*/ 30 h 56"/>
                  <a:gd name="T56" fmla="*/ 7 w 55"/>
                  <a:gd name="T57" fmla="*/ 25 h 56"/>
                  <a:gd name="T58" fmla="*/ 14 w 55"/>
                  <a:gd name="T59" fmla="*/ 10 h 56"/>
                  <a:gd name="T60" fmla="*/ 24 w 55"/>
                  <a:gd name="T61" fmla="*/ 5 h 56"/>
                  <a:gd name="T62" fmla="*/ 29 w 55"/>
                  <a:gd name="T63" fmla="*/ 4 h 56"/>
                  <a:gd name="T64" fmla="*/ 46 w 55"/>
                  <a:gd name="T65" fmla="*/ 12 h 56"/>
                  <a:gd name="T66" fmla="*/ 50 w 55"/>
                  <a:gd name="T67" fmla="*/ 33 h 56"/>
                  <a:gd name="T68" fmla="*/ 55 w 55"/>
                  <a:gd name="T69" fmla="*/ 26 h 56"/>
                  <a:gd name="T70" fmla="*/ 45 w 55"/>
                  <a:gd name="T71" fmla="*/ 6 h 56"/>
                  <a:gd name="T72" fmla="*/ 42 w 55"/>
                  <a:gd name="T73" fmla="*/ 4 h 56"/>
                  <a:gd name="T74" fmla="*/ 29 w 55"/>
                  <a:gd name="T7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6">
                    <a:moveTo>
                      <a:pt x="53" y="36"/>
                    </a:moveTo>
                    <a:cubicBezTo>
                      <a:pt x="51" y="40"/>
                      <a:pt x="49" y="44"/>
                      <a:pt x="47" y="47"/>
                    </a:cubicBezTo>
                    <a:cubicBezTo>
                      <a:pt x="48" y="47"/>
                      <a:pt x="48" y="47"/>
                      <a:pt x="48" y="47"/>
                    </a:cubicBezTo>
                    <a:cubicBezTo>
                      <a:pt x="48" y="46"/>
                      <a:pt x="49" y="46"/>
                      <a:pt x="49" y="45"/>
                    </a:cubicBezTo>
                    <a:cubicBezTo>
                      <a:pt x="49" y="45"/>
                      <a:pt x="49" y="45"/>
                      <a:pt x="49" y="45"/>
                    </a:cubicBezTo>
                    <a:cubicBezTo>
                      <a:pt x="49" y="45"/>
                      <a:pt x="49" y="45"/>
                      <a:pt x="50" y="44"/>
                    </a:cubicBezTo>
                    <a:cubicBezTo>
                      <a:pt x="50" y="44"/>
                      <a:pt x="50" y="43"/>
                      <a:pt x="51" y="43"/>
                    </a:cubicBezTo>
                    <a:cubicBezTo>
                      <a:pt x="51" y="43"/>
                      <a:pt x="51" y="42"/>
                      <a:pt x="51" y="42"/>
                    </a:cubicBezTo>
                    <a:cubicBezTo>
                      <a:pt x="52" y="40"/>
                      <a:pt x="53" y="38"/>
                      <a:pt x="53" y="36"/>
                    </a:cubicBezTo>
                    <a:moveTo>
                      <a:pt x="29" y="0"/>
                    </a:moveTo>
                    <a:cubicBezTo>
                      <a:pt x="22" y="0"/>
                      <a:pt x="15" y="4"/>
                      <a:pt x="10" y="10"/>
                    </a:cubicBezTo>
                    <a:cubicBezTo>
                      <a:pt x="9" y="10"/>
                      <a:pt x="9" y="11"/>
                      <a:pt x="8" y="12"/>
                    </a:cubicBezTo>
                    <a:cubicBezTo>
                      <a:pt x="8" y="12"/>
                      <a:pt x="7" y="14"/>
                      <a:pt x="7" y="14"/>
                    </a:cubicBezTo>
                    <a:cubicBezTo>
                      <a:pt x="6" y="15"/>
                      <a:pt x="6" y="15"/>
                      <a:pt x="6" y="15"/>
                    </a:cubicBezTo>
                    <a:cubicBezTo>
                      <a:pt x="6" y="16"/>
                      <a:pt x="6" y="16"/>
                      <a:pt x="6" y="17"/>
                    </a:cubicBezTo>
                    <a:cubicBezTo>
                      <a:pt x="0" y="30"/>
                      <a:pt x="5" y="45"/>
                      <a:pt x="16" y="52"/>
                    </a:cubicBezTo>
                    <a:cubicBezTo>
                      <a:pt x="16" y="52"/>
                      <a:pt x="16" y="52"/>
                      <a:pt x="16" y="52"/>
                    </a:cubicBezTo>
                    <a:cubicBezTo>
                      <a:pt x="16" y="52"/>
                      <a:pt x="16" y="52"/>
                      <a:pt x="16" y="52"/>
                    </a:cubicBezTo>
                    <a:cubicBezTo>
                      <a:pt x="21" y="55"/>
                      <a:pt x="25" y="56"/>
                      <a:pt x="29" y="56"/>
                    </a:cubicBezTo>
                    <a:cubicBezTo>
                      <a:pt x="34" y="56"/>
                      <a:pt x="38" y="54"/>
                      <a:pt x="40" y="53"/>
                    </a:cubicBezTo>
                    <a:cubicBezTo>
                      <a:pt x="40" y="53"/>
                      <a:pt x="40" y="53"/>
                      <a:pt x="40" y="53"/>
                    </a:cubicBezTo>
                    <a:cubicBezTo>
                      <a:pt x="41" y="51"/>
                      <a:pt x="42" y="48"/>
                      <a:pt x="44" y="46"/>
                    </a:cubicBezTo>
                    <a:cubicBezTo>
                      <a:pt x="39" y="50"/>
                      <a:pt x="33" y="52"/>
                      <a:pt x="29" y="52"/>
                    </a:cubicBezTo>
                    <a:cubicBezTo>
                      <a:pt x="28" y="52"/>
                      <a:pt x="28" y="52"/>
                      <a:pt x="28" y="52"/>
                    </a:cubicBezTo>
                    <a:cubicBezTo>
                      <a:pt x="26" y="52"/>
                      <a:pt x="24" y="51"/>
                      <a:pt x="23" y="51"/>
                    </a:cubicBezTo>
                    <a:cubicBezTo>
                      <a:pt x="21" y="50"/>
                      <a:pt x="19" y="49"/>
                      <a:pt x="18" y="48"/>
                    </a:cubicBezTo>
                    <a:cubicBezTo>
                      <a:pt x="17" y="48"/>
                      <a:pt x="17" y="48"/>
                      <a:pt x="17" y="48"/>
                    </a:cubicBezTo>
                    <a:cubicBezTo>
                      <a:pt x="11" y="44"/>
                      <a:pt x="8" y="37"/>
                      <a:pt x="7" y="30"/>
                    </a:cubicBezTo>
                    <a:cubicBezTo>
                      <a:pt x="7" y="28"/>
                      <a:pt x="7" y="27"/>
                      <a:pt x="7" y="25"/>
                    </a:cubicBezTo>
                    <a:cubicBezTo>
                      <a:pt x="8" y="19"/>
                      <a:pt x="10" y="14"/>
                      <a:pt x="14" y="10"/>
                    </a:cubicBezTo>
                    <a:cubicBezTo>
                      <a:pt x="17" y="8"/>
                      <a:pt x="20" y="6"/>
                      <a:pt x="24" y="5"/>
                    </a:cubicBezTo>
                    <a:cubicBezTo>
                      <a:pt x="26" y="4"/>
                      <a:pt x="27" y="4"/>
                      <a:pt x="29" y="4"/>
                    </a:cubicBezTo>
                    <a:cubicBezTo>
                      <a:pt x="35" y="4"/>
                      <a:pt x="41" y="7"/>
                      <a:pt x="46" y="12"/>
                    </a:cubicBezTo>
                    <a:cubicBezTo>
                      <a:pt x="52" y="21"/>
                      <a:pt x="51" y="29"/>
                      <a:pt x="50" y="33"/>
                    </a:cubicBezTo>
                    <a:cubicBezTo>
                      <a:pt x="52" y="31"/>
                      <a:pt x="53" y="28"/>
                      <a:pt x="55" y="26"/>
                    </a:cubicBezTo>
                    <a:cubicBezTo>
                      <a:pt x="53" y="17"/>
                      <a:pt x="50" y="10"/>
                      <a:pt x="45" y="6"/>
                    </a:cubicBezTo>
                    <a:cubicBezTo>
                      <a:pt x="44" y="5"/>
                      <a:pt x="43" y="4"/>
                      <a:pt x="42" y="4"/>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1" name="Freeform 92"/>
              <p:cNvSpPr>
                <a:spLocks/>
              </p:cNvSpPr>
              <p:nvPr/>
            </p:nvSpPr>
            <p:spPr bwMode="auto">
              <a:xfrm>
                <a:off x="1118" y="2118"/>
                <a:ext cx="23" cy="25"/>
              </a:xfrm>
              <a:custGeom>
                <a:avLst/>
                <a:gdLst>
                  <a:gd name="T0" fmla="*/ 7 w 15"/>
                  <a:gd name="T1" fmla="*/ 0 h 16"/>
                  <a:gd name="T2" fmla="*/ 1 w 15"/>
                  <a:gd name="T3" fmla="*/ 3 h 16"/>
                  <a:gd name="T4" fmla="*/ 1 w 15"/>
                  <a:gd name="T5" fmla="*/ 3 h 16"/>
                  <a:gd name="T6" fmla="*/ 1 w 15"/>
                  <a:gd name="T7" fmla="*/ 3 h 16"/>
                  <a:gd name="T8" fmla="*/ 1 w 15"/>
                  <a:gd name="T9" fmla="*/ 3 h 16"/>
                  <a:gd name="T10" fmla="*/ 0 w 15"/>
                  <a:gd name="T11" fmla="*/ 9 h 16"/>
                  <a:gd name="T12" fmla="*/ 2 w 15"/>
                  <a:gd name="T13" fmla="*/ 14 h 16"/>
                  <a:gd name="T14" fmla="*/ 3 w 15"/>
                  <a:gd name="T15" fmla="*/ 14 h 16"/>
                  <a:gd name="T16" fmla="*/ 4 w 15"/>
                  <a:gd name="T17" fmla="*/ 15 h 16"/>
                  <a:gd name="T18" fmla="*/ 7 w 15"/>
                  <a:gd name="T19" fmla="*/ 16 h 16"/>
                  <a:gd name="T20" fmla="*/ 14 w 15"/>
                  <a:gd name="T21" fmla="*/ 6 h 16"/>
                  <a:gd name="T22" fmla="*/ 14 w 15"/>
                  <a:gd name="T23" fmla="*/ 5 h 16"/>
                  <a:gd name="T24" fmla="*/ 11 w 15"/>
                  <a:gd name="T25" fmla="*/ 1 h 16"/>
                  <a:gd name="T26" fmla="*/ 7 w 15"/>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6">
                    <a:moveTo>
                      <a:pt x="7" y="0"/>
                    </a:moveTo>
                    <a:cubicBezTo>
                      <a:pt x="4" y="0"/>
                      <a:pt x="2" y="2"/>
                      <a:pt x="1" y="3"/>
                    </a:cubicBezTo>
                    <a:cubicBezTo>
                      <a:pt x="1" y="3"/>
                      <a:pt x="1" y="3"/>
                      <a:pt x="1" y="3"/>
                    </a:cubicBezTo>
                    <a:cubicBezTo>
                      <a:pt x="1" y="3"/>
                      <a:pt x="1" y="3"/>
                      <a:pt x="1" y="3"/>
                    </a:cubicBezTo>
                    <a:cubicBezTo>
                      <a:pt x="1" y="3"/>
                      <a:pt x="1" y="3"/>
                      <a:pt x="1" y="3"/>
                    </a:cubicBezTo>
                    <a:cubicBezTo>
                      <a:pt x="0" y="5"/>
                      <a:pt x="0" y="7"/>
                      <a:pt x="0" y="9"/>
                    </a:cubicBezTo>
                    <a:cubicBezTo>
                      <a:pt x="0" y="11"/>
                      <a:pt x="1" y="12"/>
                      <a:pt x="2" y="14"/>
                    </a:cubicBezTo>
                    <a:cubicBezTo>
                      <a:pt x="2" y="14"/>
                      <a:pt x="3" y="14"/>
                      <a:pt x="3" y="14"/>
                    </a:cubicBezTo>
                    <a:cubicBezTo>
                      <a:pt x="3" y="14"/>
                      <a:pt x="3" y="15"/>
                      <a:pt x="4" y="15"/>
                    </a:cubicBezTo>
                    <a:cubicBezTo>
                      <a:pt x="5" y="15"/>
                      <a:pt x="6" y="16"/>
                      <a:pt x="7" y="16"/>
                    </a:cubicBezTo>
                    <a:cubicBezTo>
                      <a:pt x="12" y="16"/>
                      <a:pt x="15" y="11"/>
                      <a:pt x="14" y="6"/>
                    </a:cubicBezTo>
                    <a:cubicBezTo>
                      <a:pt x="14" y="6"/>
                      <a:pt x="14" y="5"/>
                      <a:pt x="14" y="5"/>
                    </a:cubicBezTo>
                    <a:cubicBezTo>
                      <a:pt x="13" y="4"/>
                      <a:pt x="12" y="2"/>
                      <a:pt x="11" y="1"/>
                    </a:cubicBezTo>
                    <a:cubicBezTo>
                      <a:pt x="9" y="1"/>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2" name="Freeform 93"/>
              <p:cNvSpPr>
                <a:spLocks noEditPoints="1"/>
              </p:cNvSpPr>
              <p:nvPr/>
            </p:nvSpPr>
            <p:spPr bwMode="auto">
              <a:xfrm>
                <a:off x="1112" y="2112"/>
                <a:ext cx="37" cy="37"/>
              </a:xfrm>
              <a:custGeom>
                <a:avLst/>
                <a:gdLst>
                  <a:gd name="T0" fmla="*/ 5 w 24"/>
                  <a:gd name="T1" fmla="*/ 7 h 24"/>
                  <a:gd name="T2" fmla="*/ 11 w 24"/>
                  <a:gd name="T3" fmla="*/ 4 h 24"/>
                  <a:gd name="T4" fmla="*/ 15 w 24"/>
                  <a:gd name="T5" fmla="*/ 5 h 24"/>
                  <a:gd name="T6" fmla="*/ 18 w 24"/>
                  <a:gd name="T7" fmla="*/ 9 h 24"/>
                  <a:gd name="T8" fmla="*/ 12 w 24"/>
                  <a:gd name="T9" fmla="*/ 20 h 24"/>
                  <a:gd name="T10" fmla="*/ 11 w 24"/>
                  <a:gd name="T11" fmla="*/ 20 h 24"/>
                  <a:gd name="T12" fmla="*/ 8 w 24"/>
                  <a:gd name="T13" fmla="*/ 19 h 24"/>
                  <a:gd name="T14" fmla="*/ 7 w 24"/>
                  <a:gd name="T15" fmla="*/ 18 h 24"/>
                  <a:gd name="T16" fmla="*/ 6 w 24"/>
                  <a:gd name="T17" fmla="*/ 18 h 24"/>
                  <a:gd name="T18" fmla="*/ 4 w 24"/>
                  <a:gd name="T19" fmla="*/ 13 h 24"/>
                  <a:gd name="T20" fmla="*/ 5 w 24"/>
                  <a:gd name="T21" fmla="*/ 7 h 24"/>
                  <a:gd name="T22" fmla="*/ 5 w 24"/>
                  <a:gd name="T23" fmla="*/ 7 h 24"/>
                  <a:gd name="T24" fmla="*/ 5 w 24"/>
                  <a:gd name="T25" fmla="*/ 7 h 24"/>
                  <a:gd name="T26" fmla="*/ 5 w 24"/>
                  <a:gd name="T27" fmla="*/ 7 h 24"/>
                  <a:gd name="T28" fmla="*/ 11 w 24"/>
                  <a:gd name="T29" fmla="*/ 0 h 24"/>
                  <a:gd name="T30" fmla="*/ 7 w 24"/>
                  <a:gd name="T31" fmla="*/ 1 h 24"/>
                  <a:gd name="T32" fmla="*/ 2 w 24"/>
                  <a:gd name="T33" fmla="*/ 5 h 24"/>
                  <a:gd name="T34" fmla="*/ 2 w 24"/>
                  <a:gd name="T35" fmla="*/ 5 h 24"/>
                  <a:gd name="T36" fmla="*/ 2 w 24"/>
                  <a:gd name="T37" fmla="*/ 5 h 24"/>
                  <a:gd name="T38" fmla="*/ 2 w 24"/>
                  <a:gd name="T39" fmla="*/ 5 h 24"/>
                  <a:gd name="T40" fmla="*/ 0 w 24"/>
                  <a:gd name="T41" fmla="*/ 14 h 24"/>
                  <a:gd name="T42" fmla="*/ 4 w 24"/>
                  <a:gd name="T43" fmla="*/ 20 h 24"/>
                  <a:gd name="T44" fmla="*/ 6 w 24"/>
                  <a:gd name="T45" fmla="*/ 22 h 24"/>
                  <a:gd name="T46" fmla="*/ 7 w 24"/>
                  <a:gd name="T47" fmla="*/ 23 h 24"/>
                  <a:gd name="T48" fmla="*/ 7 w 24"/>
                  <a:gd name="T49" fmla="*/ 23 h 24"/>
                  <a:gd name="T50" fmla="*/ 11 w 24"/>
                  <a:gd name="T51" fmla="*/ 24 h 24"/>
                  <a:gd name="T52" fmla="*/ 21 w 24"/>
                  <a:gd name="T53" fmla="*/ 8 h 24"/>
                  <a:gd name="T54" fmla="*/ 21 w 24"/>
                  <a:gd name="T55" fmla="*/ 7 h 24"/>
                  <a:gd name="T56" fmla="*/ 17 w 24"/>
                  <a:gd name="T57" fmla="*/ 2 h 24"/>
                  <a:gd name="T58" fmla="*/ 16 w 24"/>
                  <a:gd name="T59" fmla="*/ 2 h 24"/>
                  <a:gd name="T60" fmla="*/ 13 w 24"/>
                  <a:gd name="T61" fmla="*/ 1 h 24"/>
                  <a:gd name="T62" fmla="*/ 11 w 24"/>
                  <a:gd name="T6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24">
                    <a:moveTo>
                      <a:pt x="5" y="7"/>
                    </a:moveTo>
                    <a:cubicBezTo>
                      <a:pt x="6" y="6"/>
                      <a:pt x="8" y="4"/>
                      <a:pt x="11" y="4"/>
                    </a:cubicBezTo>
                    <a:cubicBezTo>
                      <a:pt x="12" y="4"/>
                      <a:pt x="13" y="5"/>
                      <a:pt x="15" y="5"/>
                    </a:cubicBezTo>
                    <a:cubicBezTo>
                      <a:pt x="16" y="6"/>
                      <a:pt x="17" y="8"/>
                      <a:pt x="18" y="9"/>
                    </a:cubicBezTo>
                    <a:cubicBezTo>
                      <a:pt x="19" y="14"/>
                      <a:pt x="17" y="19"/>
                      <a:pt x="12" y="20"/>
                    </a:cubicBezTo>
                    <a:cubicBezTo>
                      <a:pt x="12" y="20"/>
                      <a:pt x="11" y="20"/>
                      <a:pt x="11" y="20"/>
                    </a:cubicBezTo>
                    <a:cubicBezTo>
                      <a:pt x="10" y="20"/>
                      <a:pt x="9" y="19"/>
                      <a:pt x="8" y="19"/>
                    </a:cubicBezTo>
                    <a:cubicBezTo>
                      <a:pt x="7" y="19"/>
                      <a:pt x="7" y="18"/>
                      <a:pt x="7" y="18"/>
                    </a:cubicBezTo>
                    <a:cubicBezTo>
                      <a:pt x="7" y="18"/>
                      <a:pt x="6" y="18"/>
                      <a:pt x="6" y="18"/>
                    </a:cubicBezTo>
                    <a:cubicBezTo>
                      <a:pt x="5" y="16"/>
                      <a:pt x="4" y="15"/>
                      <a:pt x="4" y="13"/>
                    </a:cubicBezTo>
                    <a:cubicBezTo>
                      <a:pt x="4" y="11"/>
                      <a:pt x="4" y="9"/>
                      <a:pt x="5" y="7"/>
                    </a:cubicBezTo>
                    <a:cubicBezTo>
                      <a:pt x="5" y="7"/>
                      <a:pt x="5" y="7"/>
                      <a:pt x="5" y="7"/>
                    </a:cubicBezTo>
                    <a:cubicBezTo>
                      <a:pt x="5" y="7"/>
                      <a:pt x="5" y="7"/>
                      <a:pt x="5" y="7"/>
                    </a:cubicBezTo>
                    <a:cubicBezTo>
                      <a:pt x="5" y="7"/>
                      <a:pt x="5" y="7"/>
                      <a:pt x="5" y="7"/>
                    </a:cubicBezTo>
                    <a:moveTo>
                      <a:pt x="11" y="0"/>
                    </a:moveTo>
                    <a:cubicBezTo>
                      <a:pt x="10" y="0"/>
                      <a:pt x="8" y="1"/>
                      <a:pt x="7" y="1"/>
                    </a:cubicBezTo>
                    <a:cubicBezTo>
                      <a:pt x="5" y="2"/>
                      <a:pt x="4" y="3"/>
                      <a:pt x="2" y="5"/>
                    </a:cubicBezTo>
                    <a:cubicBezTo>
                      <a:pt x="2" y="5"/>
                      <a:pt x="2" y="5"/>
                      <a:pt x="2" y="5"/>
                    </a:cubicBezTo>
                    <a:cubicBezTo>
                      <a:pt x="2" y="5"/>
                      <a:pt x="2" y="5"/>
                      <a:pt x="2" y="5"/>
                    </a:cubicBezTo>
                    <a:cubicBezTo>
                      <a:pt x="2" y="5"/>
                      <a:pt x="2" y="5"/>
                      <a:pt x="2" y="5"/>
                    </a:cubicBezTo>
                    <a:cubicBezTo>
                      <a:pt x="1" y="7"/>
                      <a:pt x="0" y="10"/>
                      <a:pt x="0" y="14"/>
                    </a:cubicBezTo>
                    <a:cubicBezTo>
                      <a:pt x="1" y="16"/>
                      <a:pt x="2" y="18"/>
                      <a:pt x="4" y="20"/>
                    </a:cubicBezTo>
                    <a:cubicBezTo>
                      <a:pt x="4" y="21"/>
                      <a:pt x="5" y="22"/>
                      <a:pt x="6" y="22"/>
                    </a:cubicBezTo>
                    <a:cubicBezTo>
                      <a:pt x="6" y="23"/>
                      <a:pt x="6" y="23"/>
                      <a:pt x="7" y="23"/>
                    </a:cubicBezTo>
                    <a:cubicBezTo>
                      <a:pt x="7" y="23"/>
                      <a:pt x="7" y="23"/>
                      <a:pt x="7" y="23"/>
                    </a:cubicBezTo>
                    <a:cubicBezTo>
                      <a:pt x="8" y="23"/>
                      <a:pt x="10" y="24"/>
                      <a:pt x="11" y="24"/>
                    </a:cubicBezTo>
                    <a:cubicBezTo>
                      <a:pt x="19" y="24"/>
                      <a:pt x="24" y="15"/>
                      <a:pt x="21" y="8"/>
                    </a:cubicBezTo>
                    <a:cubicBezTo>
                      <a:pt x="21" y="7"/>
                      <a:pt x="21" y="7"/>
                      <a:pt x="21" y="7"/>
                    </a:cubicBezTo>
                    <a:cubicBezTo>
                      <a:pt x="20" y="5"/>
                      <a:pt x="18" y="3"/>
                      <a:pt x="17" y="2"/>
                    </a:cubicBezTo>
                    <a:cubicBezTo>
                      <a:pt x="17" y="2"/>
                      <a:pt x="16" y="2"/>
                      <a:pt x="16" y="2"/>
                    </a:cubicBezTo>
                    <a:cubicBezTo>
                      <a:pt x="15" y="1"/>
                      <a:pt x="14" y="1"/>
                      <a:pt x="13" y="1"/>
                    </a:cubicBezTo>
                    <a:cubicBezTo>
                      <a:pt x="12"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3" name="Freeform 94"/>
              <p:cNvSpPr>
                <a:spLocks noEditPoints="1"/>
              </p:cNvSpPr>
              <p:nvPr/>
            </p:nvSpPr>
            <p:spPr bwMode="auto">
              <a:xfrm>
                <a:off x="343" y="1823"/>
                <a:ext cx="81" cy="71"/>
              </a:xfrm>
              <a:custGeom>
                <a:avLst/>
                <a:gdLst>
                  <a:gd name="T0" fmla="*/ 19 w 52"/>
                  <a:gd name="T1" fmla="*/ 13 h 46"/>
                  <a:gd name="T2" fmla="*/ 24 w 52"/>
                  <a:gd name="T3" fmla="*/ 12 h 46"/>
                  <a:gd name="T4" fmla="*/ 24 w 52"/>
                  <a:gd name="T5" fmla="*/ 12 h 46"/>
                  <a:gd name="T6" fmla="*/ 29 w 52"/>
                  <a:gd name="T7" fmla="*/ 12 h 46"/>
                  <a:gd name="T8" fmla="*/ 29 w 52"/>
                  <a:gd name="T9" fmla="*/ 12 h 46"/>
                  <a:gd name="T10" fmla="*/ 29 w 52"/>
                  <a:gd name="T11" fmla="*/ 13 h 46"/>
                  <a:gd name="T12" fmla="*/ 34 w 52"/>
                  <a:gd name="T13" fmla="*/ 17 h 46"/>
                  <a:gd name="T14" fmla="*/ 34 w 52"/>
                  <a:gd name="T15" fmla="*/ 18 h 46"/>
                  <a:gd name="T16" fmla="*/ 26 w 52"/>
                  <a:gd name="T17" fmla="*/ 34 h 46"/>
                  <a:gd name="T18" fmla="*/ 23 w 52"/>
                  <a:gd name="T19" fmla="*/ 34 h 46"/>
                  <a:gd name="T20" fmla="*/ 14 w 52"/>
                  <a:gd name="T21" fmla="*/ 17 h 46"/>
                  <a:gd name="T22" fmla="*/ 14 w 52"/>
                  <a:gd name="T23" fmla="*/ 17 h 46"/>
                  <a:gd name="T24" fmla="*/ 14 w 52"/>
                  <a:gd name="T25" fmla="*/ 17 h 46"/>
                  <a:gd name="T26" fmla="*/ 14 w 52"/>
                  <a:gd name="T27" fmla="*/ 17 h 46"/>
                  <a:gd name="T28" fmla="*/ 19 w 52"/>
                  <a:gd name="T29" fmla="*/ 13 h 46"/>
                  <a:gd name="T30" fmla="*/ 24 w 52"/>
                  <a:gd name="T31" fmla="*/ 0 h 46"/>
                  <a:gd name="T32" fmla="*/ 22 w 52"/>
                  <a:gd name="T33" fmla="*/ 0 h 46"/>
                  <a:gd name="T34" fmla="*/ 15 w 52"/>
                  <a:gd name="T35" fmla="*/ 2 h 46"/>
                  <a:gd name="T36" fmla="*/ 4 w 52"/>
                  <a:gd name="T37" fmla="*/ 11 h 46"/>
                  <a:gd name="T38" fmla="*/ 4 w 52"/>
                  <a:gd name="T39" fmla="*/ 12 h 46"/>
                  <a:gd name="T40" fmla="*/ 4 w 52"/>
                  <a:gd name="T41" fmla="*/ 12 h 46"/>
                  <a:gd name="T42" fmla="*/ 4 w 52"/>
                  <a:gd name="T43" fmla="*/ 12 h 46"/>
                  <a:gd name="T44" fmla="*/ 1 w 52"/>
                  <a:gd name="T45" fmla="*/ 29 h 46"/>
                  <a:gd name="T46" fmla="*/ 9 w 52"/>
                  <a:gd name="T47" fmla="*/ 42 h 46"/>
                  <a:gd name="T48" fmla="*/ 15 w 52"/>
                  <a:gd name="T49" fmla="*/ 45 h 46"/>
                  <a:gd name="T50" fmla="*/ 16 w 52"/>
                  <a:gd name="T51" fmla="*/ 45 h 46"/>
                  <a:gd name="T52" fmla="*/ 23 w 52"/>
                  <a:gd name="T53" fmla="*/ 46 h 46"/>
                  <a:gd name="T54" fmla="*/ 45 w 52"/>
                  <a:gd name="T55" fmla="*/ 12 h 46"/>
                  <a:gd name="T56" fmla="*/ 34 w 52"/>
                  <a:gd name="T57" fmla="*/ 2 h 46"/>
                  <a:gd name="T58" fmla="*/ 24 w 52"/>
                  <a:gd name="T5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46">
                    <a:moveTo>
                      <a:pt x="19" y="13"/>
                    </a:moveTo>
                    <a:cubicBezTo>
                      <a:pt x="20" y="12"/>
                      <a:pt x="22" y="12"/>
                      <a:pt x="24" y="12"/>
                    </a:cubicBezTo>
                    <a:cubicBezTo>
                      <a:pt x="24" y="12"/>
                      <a:pt x="24" y="12"/>
                      <a:pt x="24" y="12"/>
                    </a:cubicBezTo>
                    <a:cubicBezTo>
                      <a:pt x="26" y="12"/>
                      <a:pt x="27" y="12"/>
                      <a:pt x="29" y="12"/>
                    </a:cubicBezTo>
                    <a:cubicBezTo>
                      <a:pt x="29" y="12"/>
                      <a:pt x="29" y="12"/>
                      <a:pt x="29" y="12"/>
                    </a:cubicBezTo>
                    <a:cubicBezTo>
                      <a:pt x="29" y="12"/>
                      <a:pt x="29" y="13"/>
                      <a:pt x="29" y="13"/>
                    </a:cubicBezTo>
                    <a:cubicBezTo>
                      <a:pt x="31" y="13"/>
                      <a:pt x="32" y="15"/>
                      <a:pt x="34" y="17"/>
                    </a:cubicBezTo>
                    <a:cubicBezTo>
                      <a:pt x="34" y="17"/>
                      <a:pt x="34" y="17"/>
                      <a:pt x="34" y="18"/>
                    </a:cubicBezTo>
                    <a:cubicBezTo>
                      <a:pt x="37" y="24"/>
                      <a:pt x="34" y="32"/>
                      <a:pt x="26" y="34"/>
                    </a:cubicBezTo>
                    <a:cubicBezTo>
                      <a:pt x="25" y="34"/>
                      <a:pt x="24" y="34"/>
                      <a:pt x="23" y="34"/>
                    </a:cubicBezTo>
                    <a:cubicBezTo>
                      <a:pt x="15" y="34"/>
                      <a:pt x="9" y="25"/>
                      <a:pt x="14" y="17"/>
                    </a:cubicBezTo>
                    <a:cubicBezTo>
                      <a:pt x="14" y="17"/>
                      <a:pt x="14" y="17"/>
                      <a:pt x="14" y="17"/>
                    </a:cubicBezTo>
                    <a:cubicBezTo>
                      <a:pt x="14" y="17"/>
                      <a:pt x="14" y="17"/>
                      <a:pt x="14" y="17"/>
                    </a:cubicBezTo>
                    <a:cubicBezTo>
                      <a:pt x="14" y="17"/>
                      <a:pt x="14" y="17"/>
                      <a:pt x="14" y="17"/>
                    </a:cubicBezTo>
                    <a:cubicBezTo>
                      <a:pt x="15" y="15"/>
                      <a:pt x="17" y="14"/>
                      <a:pt x="19" y="13"/>
                    </a:cubicBezTo>
                    <a:moveTo>
                      <a:pt x="24" y="0"/>
                    </a:moveTo>
                    <a:cubicBezTo>
                      <a:pt x="24" y="0"/>
                      <a:pt x="23" y="0"/>
                      <a:pt x="22" y="0"/>
                    </a:cubicBezTo>
                    <a:cubicBezTo>
                      <a:pt x="20" y="0"/>
                      <a:pt x="18" y="1"/>
                      <a:pt x="15" y="2"/>
                    </a:cubicBezTo>
                    <a:cubicBezTo>
                      <a:pt x="10" y="4"/>
                      <a:pt x="6" y="8"/>
                      <a:pt x="4" y="11"/>
                    </a:cubicBezTo>
                    <a:cubicBezTo>
                      <a:pt x="4" y="11"/>
                      <a:pt x="4" y="12"/>
                      <a:pt x="4" y="12"/>
                    </a:cubicBezTo>
                    <a:cubicBezTo>
                      <a:pt x="4" y="12"/>
                      <a:pt x="4" y="12"/>
                      <a:pt x="4" y="12"/>
                    </a:cubicBezTo>
                    <a:cubicBezTo>
                      <a:pt x="4" y="12"/>
                      <a:pt x="4" y="12"/>
                      <a:pt x="4" y="12"/>
                    </a:cubicBezTo>
                    <a:cubicBezTo>
                      <a:pt x="1" y="16"/>
                      <a:pt x="0" y="23"/>
                      <a:pt x="1" y="29"/>
                    </a:cubicBezTo>
                    <a:cubicBezTo>
                      <a:pt x="2" y="34"/>
                      <a:pt x="5" y="38"/>
                      <a:pt x="9" y="42"/>
                    </a:cubicBezTo>
                    <a:cubicBezTo>
                      <a:pt x="11" y="43"/>
                      <a:pt x="13" y="44"/>
                      <a:pt x="15" y="45"/>
                    </a:cubicBezTo>
                    <a:cubicBezTo>
                      <a:pt x="16" y="45"/>
                      <a:pt x="16" y="45"/>
                      <a:pt x="16" y="45"/>
                    </a:cubicBezTo>
                    <a:cubicBezTo>
                      <a:pt x="18" y="46"/>
                      <a:pt x="21" y="46"/>
                      <a:pt x="23" y="46"/>
                    </a:cubicBezTo>
                    <a:cubicBezTo>
                      <a:pt x="41" y="46"/>
                      <a:pt x="52" y="27"/>
                      <a:pt x="45" y="12"/>
                    </a:cubicBezTo>
                    <a:cubicBezTo>
                      <a:pt x="43" y="8"/>
                      <a:pt x="39" y="4"/>
                      <a:pt x="34" y="2"/>
                    </a:cubicBezTo>
                    <a:cubicBezTo>
                      <a:pt x="31" y="0"/>
                      <a:pt x="27"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4" name="Freeform 95"/>
              <p:cNvSpPr>
                <a:spLocks noEditPoints="1"/>
              </p:cNvSpPr>
              <p:nvPr/>
            </p:nvSpPr>
            <p:spPr bwMode="auto">
              <a:xfrm>
                <a:off x="332" y="1817"/>
                <a:ext cx="95" cy="84"/>
              </a:xfrm>
              <a:custGeom>
                <a:avLst/>
                <a:gdLst>
                  <a:gd name="T0" fmla="*/ 29 w 61"/>
                  <a:gd name="T1" fmla="*/ 4 h 54"/>
                  <a:gd name="T2" fmla="*/ 31 w 61"/>
                  <a:gd name="T3" fmla="*/ 4 h 54"/>
                  <a:gd name="T4" fmla="*/ 41 w 61"/>
                  <a:gd name="T5" fmla="*/ 6 h 54"/>
                  <a:gd name="T6" fmla="*/ 52 w 61"/>
                  <a:gd name="T7" fmla="*/ 16 h 54"/>
                  <a:gd name="T8" fmla="*/ 36 w 61"/>
                  <a:gd name="T9" fmla="*/ 49 h 54"/>
                  <a:gd name="T10" fmla="*/ 30 w 61"/>
                  <a:gd name="T11" fmla="*/ 50 h 54"/>
                  <a:gd name="T12" fmla="*/ 23 w 61"/>
                  <a:gd name="T13" fmla="*/ 49 h 54"/>
                  <a:gd name="T14" fmla="*/ 22 w 61"/>
                  <a:gd name="T15" fmla="*/ 49 h 54"/>
                  <a:gd name="T16" fmla="*/ 16 w 61"/>
                  <a:gd name="T17" fmla="*/ 46 h 54"/>
                  <a:gd name="T18" fmla="*/ 8 w 61"/>
                  <a:gd name="T19" fmla="*/ 33 h 54"/>
                  <a:gd name="T20" fmla="*/ 11 w 61"/>
                  <a:gd name="T21" fmla="*/ 16 h 54"/>
                  <a:gd name="T22" fmla="*/ 11 w 61"/>
                  <a:gd name="T23" fmla="*/ 16 h 54"/>
                  <a:gd name="T24" fmla="*/ 11 w 61"/>
                  <a:gd name="T25" fmla="*/ 16 h 54"/>
                  <a:gd name="T26" fmla="*/ 11 w 61"/>
                  <a:gd name="T27" fmla="*/ 15 h 54"/>
                  <a:gd name="T28" fmla="*/ 22 w 61"/>
                  <a:gd name="T29" fmla="*/ 6 h 54"/>
                  <a:gd name="T30" fmla="*/ 29 w 61"/>
                  <a:gd name="T31" fmla="*/ 4 h 54"/>
                  <a:gd name="T32" fmla="*/ 32 w 61"/>
                  <a:gd name="T33" fmla="*/ 0 h 54"/>
                  <a:gd name="T34" fmla="*/ 8 w 61"/>
                  <a:gd name="T35" fmla="*/ 13 h 54"/>
                  <a:gd name="T36" fmla="*/ 7 w 61"/>
                  <a:gd name="T37" fmla="*/ 16 h 54"/>
                  <a:gd name="T38" fmla="*/ 7 w 61"/>
                  <a:gd name="T39" fmla="*/ 16 h 54"/>
                  <a:gd name="T40" fmla="*/ 6 w 61"/>
                  <a:gd name="T41" fmla="*/ 19 h 54"/>
                  <a:gd name="T42" fmla="*/ 19 w 61"/>
                  <a:gd name="T43" fmla="*/ 52 h 54"/>
                  <a:gd name="T44" fmla="*/ 19 w 61"/>
                  <a:gd name="T45" fmla="*/ 52 h 54"/>
                  <a:gd name="T46" fmla="*/ 19 w 61"/>
                  <a:gd name="T47" fmla="*/ 52 h 54"/>
                  <a:gd name="T48" fmla="*/ 19 w 61"/>
                  <a:gd name="T49" fmla="*/ 52 h 54"/>
                  <a:gd name="T50" fmla="*/ 30 w 61"/>
                  <a:gd name="T51" fmla="*/ 54 h 54"/>
                  <a:gd name="T52" fmla="*/ 55 w 61"/>
                  <a:gd name="T53" fmla="*/ 37 h 54"/>
                  <a:gd name="T54" fmla="*/ 55 w 61"/>
                  <a:gd name="T55" fmla="*/ 37 h 54"/>
                  <a:gd name="T56" fmla="*/ 55 w 61"/>
                  <a:gd name="T57" fmla="*/ 37 h 54"/>
                  <a:gd name="T58" fmla="*/ 43 w 61"/>
                  <a:gd name="T59" fmla="*/ 2 h 54"/>
                  <a:gd name="T60" fmla="*/ 43 w 61"/>
                  <a:gd name="T61" fmla="*/ 2 h 54"/>
                  <a:gd name="T62" fmla="*/ 42 w 61"/>
                  <a:gd name="T63" fmla="*/ 2 h 54"/>
                  <a:gd name="T64" fmla="*/ 41 w 61"/>
                  <a:gd name="T65" fmla="*/ 1 h 54"/>
                  <a:gd name="T66" fmla="*/ 32 w 61"/>
                  <a:gd name="T6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 h="54">
                    <a:moveTo>
                      <a:pt x="29" y="4"/>
                    </a:moveTo>
                    <a:cubicBezTo>
                      <a:pt x="30" y="4"/>
                      <a:pt x="31" y="4"/>
                      <a:pt x="31" y="4"/>
                    </a:cubicBezTo>
                    <a:cubicBezTo>
                      <a:pt x="34" y="4"/>
                      <a:pt x="38" y="4"/>
                      <a:pt x="41" y="6"/>
                    </a:cubicBezTo>
                    <a:cubicBezTo>
                      <a:pt x="46" y="8"/>
                      <a:pt x="50" y="12"/>
                      <a:pt x="52" y="16"/>
                    </a:cubicBezTo>
                    <a:cubicBezTo>
                      <a:pt x="58" y="29"/>
                      <a:pt x="51" y="45"/>
                      <a:pt x="36" y="49"/>
                    </a:cubicBezTo>
                    <a:cubicBezTo>
                      <a:pt x="34" y="50"/>
                      <a:pt x="32" y="50"/>
                      <a:pt x="30" y="50"/>
                    </a:cubicBezTo>
                    <a:cubicBezTo>
                      <a:pt x="27" y="50"/>
                      <a:pt x="25" y="50"/>
                      <a:pt x="23" y="49"/>
                    </a:cubicBezTo>
                    <a:cubicBezTo>
                      <a:pt x="23" y="49"/>
                      <a:pt x="23" y="49"/>
                      <a:pt x="22" y="49"/>
                    </a:cubicBezTo>
                    <a:cubicBezTo>
                      <a:pt x="20" y="48"/>
                      <a:pt x="18" y="47"/>
                      <a:pt x="16" y="46"/>
                    </a:cubicBezTo>
                    <a:cubicBezTo>
                      <a:pt x="12" y="42"/>
                      <a:pt x="9" y="38"/>
                      <a:pt x="8" y="33"/>
                    </a:cubicBezTo>
                    <a:cubicBezTo>
                      <a:pt x="7" y="27"/>
                      <a:pt x="8" y="21"/>
                      <a:pt x="11" y="16"/>
                    </a:cubicBezTo>
                    <a:cubicBezTo>
                      <a:pt x="11" y="16"/>
                      <a:pt x="11" y="16"/>
                      <a:pt x="11" y="16"/>
                    </a:cubicBezTo>
                    <a:cubicBezTo>
                      <a:pt x="11" y="16"/>
                      <a:pt x="11" y="16"/>
                      <a:pt x="11" y="16"/>
                    </a:cubicBezTo>
                    <a:cubicBezTo>
                      <a:pt x="11" y="16"/>
                      <a:pt x="11" y="15"/>
                      <a:pt x="11" y="15"/>
                    </a:cubicBezTo>
                    <a:cubicBezTo>
                      <a:pt x="13" y="12"/>
                      <a:pt x="17" y="8"/>
                      <a:pt x="22" y="6"/>
                    </a:cubicBezTo>
                    <a:cubicBezTo>
                      <a:pt x="24" y="5"/>
                      <a:pt x="27" y="4"/>
                      <a:pt x="29" y="4"/>
                    </a:cubicBezTo>
                    <a:moveTo>
                      <a:pt x="32" y="0"/>
                    </a:moveTo>
                    <a:cubicBezTo>
                      <a:pt x="23" y="0"/>
                      <a:pt x="14" y="5"/>
                      <a:pt x="8" y="13"/>
                    </a:cubicBezTo>
                    <a:cubicBezTo>
                      <a:pt x="8" y="14"/>
                      <a:pt x="7" y="15"/>
                      <a:pt x="7" y="16"/>
                    </a:cubicBezTo>
                    <a:cubicBezTo>
                      <a:pt x="7" y="16"/>
                      <a:pt x="7" y="16"/>
                      <a:pt x="7" y="16"/>
                    </a:cubicBezTo>
                    <a:cubicBezTo>
                      <a:pt x="6" y="17"/>
                      <a:pt x="6" y="18"/>
                      <a:pt x="6" y="19"/>
                    </a:cubicBezTo>
                    <a:cubicBezTo>
                      <a:pt x="0" y="37"/>
                      <a:pt x="11" y="48"/>
                      <a:pt x="19" y="52"/>
                    </a:cubicBezTo>
                    <a:cubicBezTo>
                      <a:pt x="19" y="52"/>
                      <a:pt x="19" y="52"/>
                      <a:pt x="19" y="52"/>
                    </a:cubicBezTo>
                    <a:cubicBezTo>
                      <a:pt x="19" y="52"/>
                      <a:pt x="19" y="52"/>
                      <a:pt x="19" y="52"/>
                    </a:cubicBezTo>
                    <a:cubicBezTo>
                      <a:pt x="19" y="52"/>
                      <a:pt x="19" y="52"/>
                      <a:pt x="19" y="52"/>
                    </a:cubicBezTo>
                    <a:cubicBezTo>
                      <a:pt x="23" y="53"/>
                      <a:pt x="26" y="54"/>
                      <a:pt x="30" y="54"/>
                    </a:cubicBezTo>
                    <a:cubicBezTo>
                      <a:pt x="40" y="54"/>
                      <a:pt x="50" y="48"/>
                      <a:pt x="55" y="37"/>
                    </a:cubicBezTo>
                    <a:cubicBezTo>
                      <a:pt x="55" y="37"/>
                      <a:pt x="55" y="37"/>
                      <a:pt x="55" y="37"/>
                    </a:cubicBezTo>
                    <a:cubicBezTo>
                      <a:pt x="55" y="37"/>
                      <a:pt x="55" y="37"/>
                      <a:pt x="55" y="37"/>
                    </a:cubicBezTo>
                    <a:cubicBezTo>
                      <a:pt x="61" y="23"/>
                      <a:pt x="56" y="8"/>
                      <a:pt x="43" y="2"/>
                    </a:cubicBezTo>
                    <a:cubicBezTo>
                      <a:pt x="43" y="2"/>
                      <a:pt x="43" y="2"/>
                      <a:pt x="43" y="2"/>
                    </a:cubicBezTo>
                    <a:cubicBezTo>
                      <a:pt x="42" y="2"/>
                      <a:pt x="42" y="2"/>
                      <a:pt x="42" y="2"/>
                    </a:cubicBezTo>
                    <a:cubicBezTo>
                      <a:pt x="41" y="2"/>
                      <a:pt x="41" y="1"/>
                      <a:pt x="41" y="1"/>
                    </a:cubicBezTo>
                    <a:cubicBezTo>
                      <a:pt x="38" y="0"/>
                      <a:pt x="35"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5" name="Freeform 96"/>
              <p:cNvSpPr>
                <a:spLocks/>
              </p:cNvSpPr>
              <p:nvPr/>
            </p:nvSpPr>
            <p:spPr bwMode="auto">
              <a:xfrm>
                <a:off x="368" y="1846"/>
                <a:ext cx="25" cy="23"/>
              </a:xfrm>
              <a:custGeom>
                <a:avLst/>
                <a:gdLst>
                  <a:gd name="T0" fmla="*/ 8 w 16"/>
                  <a:gd name="T1" fmla="*/ 0 h 15"/>
                  <a:gd name="T2" fmla="*/ 1 w 16"/>
                  <a:gd name="T3" fmla="*/ 4 h 15"/>
                  <a:gd name="T4" fmla="*/ 1 w 16"/>
                  <a:gd name="T5" fmla="*/ 4 h 15"/>
                  <a:gd name="T6" fmla="*/ 1 w 16"/>
                  <a:gd name="T7" fmla="*/ 4 h 15"/>
                  <a:gd name="T8" fmla="*/ 1 w 16"/>
                  <a:gd name="T9" fmla="*/ 4 h 15"/>
                  <a:gd name="T10" fmla="*/ 0 w 16"/>
                  <a:gd name="T11" fmla="*/ 10 h 15"/>
                  <a:gd name="T12" fmla="*/ 2 w 16"/>
                  <a:gd name="T13" fmla="*/ 13 h 15"/>
                  <a:gd name="T14" fmla="*/ 4 w 16"/>
                  <a:gd name="T15" fmla="*/ 15 h 15"/>
                  <a:gd name="T16" fmla="*/ 5 w 16"/>
                  <a:gd name="T17" fmla="*/ 15 h 15"/>
                  <a:gd name="T18" fmla="*/ 7 w 16"/>
                  <a:gd name="T19" fmla="*/ 15 h 15"/>
                  <a:gd name="T20" fmla="*/ 15 w 16"/>
                  <a:gd name="T21" fmla="*/ 6 h 15"/>
                  <a:gd name="T22" fmla="*/ 15 w 16"/>
                  <a:gd name="T23" fmla="*/ 5 h 15"/>
                  <a:gd name="T24" fmla="*/ 11 w 16"/>
                  <a:gd name="T25" fmla="*/ 1 h 15"/>
                  <a:gd name="T26" fmla="*/ 8 w 16"/>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5">
                    <a:moveTo>
                      <a:pt x="8" y="0"/>
                    </a:moveTo>
                    <a:cubicBezTo>
                      <a:pt x="5" y="0"/>
                      <a:pt x="2" y="2"/>
                      <a:pt x="1" y="4"/>
                    </a:cubicBezTo>
                    <a:cubicBezTo>
                      <a:pt x="1" y="4"/>
                      <a:pt x="1" y="4"/>
                      <a:pt x="1" y="4"/>
                    </a:cubicBezTo>
                    <a:cubicBezTo>
                      <a:pt x="1" y="4"/>
                      <a:pt x="1" y="4"/>
                      <a:pt x="1" y="4"/>
                    </a:cubicBezTo>
                    <a:cubicBezTo>
                      <a:pt x="1" y="4"/>
                      <a:pt x="1" y="4"/>
                      <a:pt x="1" y="4"/>
                    </a:cubicBezTo>
                    <a:cubicBezTo>
                      <a:pt x="0" y="6"/>
                      <a:pt x="0" y="8"/>
                      <a:pt x="0" y="10"/>
                    </a:cubicBezTo>
                    <a:cubicBezTo>
                      <a:pt x="1" y="11"/>
                      <a:pt x="2" y="12"/>
                      <a:pt x="2" y="13"/>
                    </a:cubicBezTo>
                    <a:cubicBezTo>
                      <a:pt x="3" y="14"/>
                      <a:pt x="4" y="14"/>
                      <a:pt x="4" y="15"/>
                    </a:cubicBezTo>
                    <a:cubicBezTo>
                      <a:pt x="4" y="15"/>
                      <a:pt x="5" y="15"/>
                      <a:pt x="5" y="15"/>
                    </a:cubicBezTo>
                    <a:cubicBezTo>
                      <a:pt x="6" y="15"/>
                      <a:pt x="7" y="15"/>
                      <a:pt x="7" y="15"/>
                    </a:cubicBezTo>
                    <a:cubicBezTo>
                      <a:pt x="13" y="15"/>
                      <a:pt x="16" y="10"/>
                      <a:pt x="15" y="6"/>
                    </a:cubicBezTo>
                    <a:cubicBezTo>
                      <a:pt x="15" y="6"/>
                      <a:pt x="15" y="5"/>
                      <a:pt x="15" y="5"/>
                    </a:cubicBezTo>
                    <a:cubicBezTo>
                      <a:pt x="14" y="3"/>
                      <a:pt x="13" y="2"/>
                      <a:pt x="11" y="1"/>
                    </a:cubicBezTo>
                    <a:cubicBezTo>
                      <a:pt x="10" y="1"/>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6" name="Freeform 97"/>
              <p:cNvSpPr>
                <a:spLocks noEditPoints="1"/>
              </p:cNvSpPr>
              <p:nvPr/>
            </p:nvSpPr>
            <p:spPr bwMode="auto">
              <a:xfrm>
                <a:off x="360" y="1842"/>
                <a:ext cx="40" cy="34"/>
              </a:xfrm>
              <a:custGeom>
                <a:avLst/>
                <a:gdLst>
                  <a:gd name="T0" fmla="*/ 6 w 26"/>
                  <a:gd name="T1" fmla="*/ 7 h 22"/>
                  <a:gd name="T2" fmla="*/ 13 w 26"/>
                  <a:gd name="T3" fmla="*/ 3 h 22"/>
                  <a:gd name="T4" fmla="*/ 16 w 26"/>
                  <a:gd name="T5" fmla="*/ 4 h 22"/>
                  <a:gd name="T6" fmla="*/ 20 w 26"/>
                  <a:gd name="T7" fmla="*/ 8 h 22"/>
                  <a:gd name="T8" fmla="*/ 15 w 26"/>
                  <a:gd name="T9" fmla="*/ 18 h 22"/>
                  <a:gd name="T10" fmla="*/ 12 w 26"/>
                  <a:gd name="T11" fmla="*/ 18 h 22"/>
                  <a:gd name="T12" fmla="*/ 10 w 26"/>
                  <a:gd name="T13" fmla="*/ 18 h 22"/>
                  <a:gd name="T14" fmla="*/ 9 w 26"/>
                  <a:gd name="T15" fmla="*/ 18 h 22"/>
                  <a:gd name="T16" fmla="*/ 7 w 26"/>
                  <a:gd name="T17" fmla="*/ 16 h 22"/>
                  <a:gd name="T18" fmla="*/ 5 w 26"/>
                  <a:gd name="T19" fmla="*/ 13 h 22"/>
                  <a:gd name="T20" fmla="*/ 6 w 26"/>
                  <a:gd name="T21" fmla="*/ 7 h 22"/>
                  <a:gd name="T22" fmla="*/ 6 w 26"/>
                  <a:gd name="T23" fmla="*/ 7 h 22"/>
                  <a:gd name="T24" fmla="*/ 6 w 26"/>
                  <a:gd name="T25" fmla="*/ 7 h 22"/>
                  <a:gd name="T26" fmla="*/ 6 w 26"/>
                  <a:gd name="T27" fmla="*/ 7 h 22"/>
                  <a:gd name="T28" fmla="*/ 13 w 26"/>
                  <a:gd name="T29" fmla="*/ 0 h 22"/>
                  <a:gd name="T30" fmla="*/ 8 w 26"/>
                  <a:gd name="T31" fmla="*/ 1 h 22"/>
                  <a:gd name="T32" fmla="*/ 3 w 26"/>
                  <a:gd name="T33" fmla="*/ 5 h 22"/>
                  <a:gd name="T34" fmla="*/ 3 w 26"/>
                  <a:gd name="T35" fmla="*/ 5 h 22"/>
                  <a:gd name="T36" fmla="*/ 3 w 26"/>
                  <a:gd name="T37" fmla="*/ 5 h 22"/>
                  <a:gd name="T38" fmla="*/ 3 w 26"/>
                  <a:gd name="T39" fmla="*/ 5 h 22"/>
                  <a:gd name="T40" fmla="*/ 9 w 26"/>
                  <a:gd name="T41" fmla="*/ 22 h 22"/>
                  <a:gd name="T42" fmla="*/ 12 w 26"/>
                  <a:gd name="T43" fmla="*/ 22 h 22"/>
                  <a:gd name="T44" fmla="*/ 23 w 26"/>
                  <a:gd name="T45" fmla="*/ 6 h 22"/>
                  <a:gd name="T46" fmla="*/ 23 w 26"/>
                  <a:gd name="T47" fmla="*/ 5 h 22"/>
                  <a:gd name="T48" fmla="*/ 18 w 26"/>
                  <a:gd name="T49" fmla="*/ 1 h 22"/>
                  <a:gd name="T50" fmla="*/ 18 w 26"/>
                  <a:gd name="T51" fmla="*/ 0 h 22"/>
                  <a:gd name="T52" fmla="*/ 13 w 26"/>
                  <a:gd name="T53" fmla="*/ 0 h 22"/>
                  <a:gd name="T54" fmla="*/ 13 w 26"/>
                  <a:gd name="T5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2">
                    <a:moveTo>
                      <a:pt x="6" y="7"/>
                    </a:moveTo>
                    <a:cubicBezTo>
                      <a:pt x="7" y="5"/>
                      <a:pt x="10" y="3"/>
                      <a:pt x="13" y="3"/>
                    </a:cubicBezTo>
                    <a:cubicBezTo>
                      <a:pt x="14" y="3"/>
                      <a:pt x="15" y="4"/>
                      <a:pt x="16" y="4"/>
                    </a:cubicBezTo>
                    <a:cubicBezTo>
                      <a:pt x="18" y="5"/>
                      <a:pt x="19" y="6"/>
                      <a:pt x="20" y="8"/>
                    </a:cubicBezTo>
                    <a:cubicBezTo>
                      <a:pt x="21" y="12"/>
                      <a:pt x="19" y="17"/>
                      <a:pt x="15" y="18"/>
                    </a:cubicBezTo>
                    <a:cubicBezTo>
                      <a:pt x="14" y="18"/>
                      <a:pt x="13" y="18"/>
                      <a:pt x="12" y="18"/>
                    </a:cubicBezTo>
                    <a:cubicBezTo>
                      <a:pt x="11" y="18"/>
                      <a:pt x="10" y="18"/>
                      <a:pt x="10" y="18"/>
                    </a:cubicBezTo>
                    <a:cubicBezTo>
                      <a:pt x="10" y="18"/>
                      <a:pt x="9" y="18"/>
                      <a:pt x="9" y="18"/>
                    </a:cubicBezTo>
                    <a:cubicBezTo>
                      <a:pt x="9" y="17"/>
                      <a:pt x="8" y="17"/>
                      <a:pt x="7" y="16"/>
                    </a:cubicBezTo>
                    <a:cubicBezTo>
                      <a:pt x="7" y="15"/>
                      <a:pt x="6" y="14"/>
                      <a:pt x="5" y="13"/>
                    </a:cubicBezTo>
                    <a:cubicBezTo>
                      <a:pt x="5" y="11"/>
                      <a:pt x="5" y="9"/>
                      <a:pt x="6" y="7"/>
                    </a:cubicBezTo>
                    <a:cubicBezTo>
                      <a:pt x="6" y="7"/>
                      <a:pt x="6" y="7"/>
                      <a:pt x="6" y="7"/>
                    </a:cubicBezTo>
                    <a:cubicBezTo>
                      <a:pt x="6" y="7"/>
                      <a:pt x="6" y="7"/>
                      <a:pt x="6" y="7"/>
                    </a:cubicBezTo>
                    <a:cubicBezTo>
                      <a:pt x="6" y="7"/>
                      <a:pt x="6" y="7"/>
                      <a:pt x="6" y="7"/>
                    </a:cubicBezTo>
                    <a:moveTo>
                      <a:pt x="13" y="0"/>
                    </a:moveTo>
                    <a:cubicBezTo>
                      <a:pt x="11" y="0"/>
                      <a:pt x="10" y="0"/>
                      <a:pt x="8" y="1"/>
                    </a:cubicBezTo>
                    <a:cubicBezTo>
                      <a:pt x="6" y="2"/>
                      <a:pt x="4" y="3"/>
                      <a:pt x="3" y="5"/>
                    </a:cubicBezTo>
                    <a:cubicBezTo>
                      <a:pt x="3" y="5"/>
                      <a:pt x="3" y="5"/>
                      <a:pt x="3" y="5"/>
                    </a:cubicBezTo>
                    <a:cubicBezTo>
                      <a:pt x="3" y="5"/>
                      <a:pt x="3" y="5"/>
                      <a:pt x="3" y="5"/>
                    </a:cubicBezTo>
                    <a:cubicBezTo>
                      <a:pt x="3" y="5"/>
                      <a:pt x="3" y="5"/>
                      <a:pt x="3" y="5"/>
                    </a:cubicBezTo>
                    <a:cubicBezTo>
                      <a:pt x="0" y="10"/>
                      <a:pt x="1" y="19"/>
                      <a:pt x="9" y="22"/>
                    </a:cubicBezTo>
                    <a:cubicBezTo>
                      <a:pt x="10" y="22"/>
                      <a:pt x="11" y="22"/>
                      <a:pt x="12" y="22"/>
                    </a:cubicBezTo>
                    <a:cubicBezTo>
                      <a:pt x="21" y="22"/>
                      <a:pt x="26" y="13"/>
                      <a:pt x="23" y="6"/>
                    </a:cubicBezTo>
                    <a:cubicBezTo>
                      <a:pt x="23" y="5"/>
                      <a:pt x="23" y="5"/>
                      <a:pt x="23" y="5"/>
                    </a:cubicBezTo>
                    <a:cubicBezTo>
                      <a:pt x="21" y="3"/>
                      <a:pt x="20" y="1"/>
                      <a:pt x="18" y="1"/>
                    </a:cubicBezTo>
                    <a:cubicBezTo>
                      <a:pt x="18" y="0"/>
                      <a:pt x="18" y="0"/>
                      <a:pt x="18" y="0"/>
                    </a:cubicBezTo>
                    <a:cubicBezTo>
                      <a:pt x="16" y="0"/>
                      <a:pt x="15" y="0"/>
                      <a:pt x="13"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7" name="Freeform 98"/>
              <p:cNvSpPr>
                <a:spLocks noEditPoints="1"/>
              </p:cNvSpPr>
              <p:nvPr/>
            </p:nvSpPr>
            <p:spPr bwMode="auto">
              <a:xfrm>
                <a:off x="-388" y="1332"/>
                <a:ext cx="80" cy="65"/>
              </a:xfrm>
              <a:custGeom>
                <a:avLst/>
                <a:gdLst>
                  <a:gd name="T0" fmla="*/ 15 w 52"/>
                  <a:gd name="T1" fmla="*/ 18 h 42"/>
                  <a:gd name="T2" fmla="*/ 27 w 52"/>
                  <a:gd name="T3" fmla="*/ 10 h 42"/>
                  <a:gd name="T4" fmla="*/ 32 w 52"/>
                  <a:gd name="T5" fmla="*/ 13 h 42"/>
                  <a:gd name="T6" fmla="*/ 25 w 52"/>
                  <a:gd name="T7" fmla="*/ 30 h 42"/>
                  <a:gd name="T8" fmla="*/ 20 w 52"/>
                  <a:gd name="T9" fmla="*/ 31 h 42"/>
                  <a:gd name="T10" fmla="*/ 14 w 52"/>
                  <a:gd name="T11" fmla="*/ 21 h 42"/>
                  <a:gd name="T12" fmla="*/ 14 w 52"/>
                  <a:gd name="T13" fmla="*/ 19 h 42"/>
                  <a:gd name="T14" fmla="*/ 15 w 52"/>
                  <a:gd name="T15" fmla="*/ 18 h 42"/>
                  <a:gd name="T16" fmla="*/ 15 w 52"/>
                  <a:gd name="T17" fmla="*/ 18 h 42"/>
                  <a:gd name="T18" fmla="*/ 15 w 52"/>
                  <a:gd name="T19" fmla="*/ 18 h 42"/>
                  <a:gd name="T20" fmla="*/ 31 w 52"/>
                  <a:gd name="T21" fmla="*/ 0 h 42"/>
                  <a:gd name="T22" fmla="*/ 6 w 52"/>
                  <a:gd name="T23" fmla="*/ 15 h 42"/>
                  <a:gd name="T24" fmla="*/ 6 w 52"/>
                  <a:gd name="T25" fmla="*/ 15 h 42"/>
                  <a:gd name="T26" fmla="*/ 6 w 52"/>
                  <a:gd name="T27" fmla="*/ 15 h 42"/>
                  <a:gd name="T28" fmla="*/ 5 w 52"/>
                  <a:gd name="T29" fmla="*/ 18 h 42"/>
                  <a:gd name="T30" fmla="*/ 16 w 52"/>
                  <a:gd name="T31" fmla="*/ 42 h 42"/>
                  <a:gd name="T32" fmla="*/ 16 w 52"/>
                  <a:gd name="T33" fmla="*/ 42 h 42"/>
                  <a:gd name="T34" fmla="*/ 26 w 52"/>
                  <a:gd name="T35" fmla="*/ 40 h 42"/>
                  <a:gd name="T36" fmla="*/ 30 w 52"/>
                  <a:gd name="T37" fmla="*/ 38 h 42"/>
                  <a:gd name="T38" fmla="*/ 34 w 52"/>
                  <a:gd name="T39" fmla="*/ 0 h 42"/>
                  <a:gd name="T40" fmla="*/ 31 w 52"/>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42">
                    <a:moveTo>
                      <a:pt x="15" y="18"/>
                    </a:moveTo>
                    <a:cubicBezTo>
                      <a:pt x="18" y="13"/>
                      <a:pt x="23" y="10"/>
                      <a:pt x="27" y="10"/>
                    </a:cubicBezTo>
                    <a:cubicBezTo>
                      <a:pt x="29" y="10"/>
                      <a:pt x="31" y="11"/>
                      <a:pt x="32" y="13"/>
                    </a:cubicBezTo>
                    <a:cubicBezTo>
                      <a:pt x="37" y="18"/>
                      <a:pt x="32" y="27"/>
                      <a:pt x="25" y="30"/>
                    </a:cubicBezTo>
                    <a:cubicBezTo>
                      <a:pt x="23" y="31"/>
                      <a:pt x="22" y="31"/>
                      <a:pt x="20" y="31"/>
                    </a:cubicBezTo>
                    <a:cubicBezTo>
                      <a:pt x="15" y="31"/>
                      <a:pt x="12" y="27"/>
                      <a:pt x="14" y="21"/>
                    </a:cubicBezTo>
                    <a:cubicBezTo>
                      <a:pt x="14" y="20"/>
                      <a:pt x="14" y="20"/>
                      <a:pt x="14" y="19"/>
                    </a:cubicBezTo>
                    <a:cubicBezTo>
                      <a:pt x="14" y="19"/>
                      <a:pt x="15" y="18"/>
                      <a:pt x="15" y="18"/>
                    </a:cubicBezTo>
                    <a:cubicBezTo>
                      <a:pt x="15" y="18"/>
                      <a:pt x="15" y="18"/>
                      <a:pt x="15" y="18"/>
                    </a:cubicBezTo>
                    <a:cubicBezTo>
                      <a:pt x="15" y="18"/>
                      <a:pt x="15" y="18"/>
                      <a:pt x="15" y="18"/>
                    </a:cubicBezTo>
                    <a:moveTo>
                      <a:pt x="31" y="0"/>
                    </a:moveTo>
                    <a:cubicBezTo>
                      <a:pt x="18" y="0"/>
                      <a:pt x="10" y="9"/>
                      <a:pt x="6" y="15"/>
                    </a:cubicBezTo>
                    <a:cubicBezTo>
                      <a:pt x="6" y="15"/>
                      <a:pt x="6" y="15"/>
                      <a:pt x="6" y="15"/>
                    </a:cubicBezTo>
                    <a:cubicBezTo>
                      <a:pt x="6" y="15"/>
                      <a:pt x="6" y="15"/>
                      <a:pt x="6" y="15"/>
                    </a:cubicBezTo>
                    <a:cubicBezTo>
                      <a:pt x="5" y="16"/>
                      <a:pt x="5" y="17"/>
                      <a:pt x="5" y="18"/>
                    </a:cubicBezTo>
                    <a:cubicBezTo>
                      <a:pt x="0" y="27"/>
                      <a:pt x="2" y="40"/>
                      <a:pt x="16" y="42"/>
                    </a:cubicBezTo>
                    <a:cubicBezTo>
                      <a:pt x="16" y="42"/>
                      <a:pt x="16" y="42"/>
                      <a:pt x="16" y="42"/>
                    </a:cubicBezTo>
                    <a:cubicBezTo>
                      <a:pt x="20" y="42"/>
                      <a:pt x="23" y="41"/>
                      <a:pt x="26" y="40"/>
                    </a:cubicBezTo>
                    <a:cubicBezTo>
                      <a:pt x="27" y="40"/>
                      <a:pt x="29" y="39"/>
                      <a:pt x="30" y="38"/>
                    </a:cubicBezTo>
                    <a:cubicBezTo>
                      <a:pt x="47" y="28"/>
                      <a:pt x="52" y="4"/>
                      <a:pt x="34" y="0"/>
                    </a:cubicBezTo>
                    <a:cubicBezTo>
                      <a:pt x="33" y="0"/>
                      <a:pt x="32"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8" name="Freeform 99"/>
              <p:cNvSpPr>
                <a:spLocks noEditPoints="1"/>
              </p:cNvSpPr>
              <p:nvPr/>
            </p:nvSpPr>
            <p:spPr bwMode="auto">
              <a:xfrm>
                <a:off x="-396" y="1326"/>
                <a:ext cx="88" cy="76"/>
              </a:xfrm>
              <a:custGeom>
                <a:avLst/>
                <a:gdLst>
                  <a:gd name="T0" fmla="*/ 11 w 57"/>
                  <a:gd name="T1" fmla="*/ 19 h 49"/>
                  <a:gd name="T2" fmla="*/ 36 w 57"/>
                  <a:gd name="T3" fmla="*/ 4 h 49"/>
                  <a:gd name="T4" fmla="*/ 39 w 57"/>
                  <a:gd name="T5" fmla="*/ 4 h 49"/>
                  <a:gd name="T6" fmla="*/ 35 w 57"/>
                  <a:gd name="T7" fmla="*/ 42 h 49"/>
                  <a:gd name="T8" fmla="*/ 31 w 57"/>
                  <a:gd name="T9" fmla="*/ 44 h 49"/>
                  <a:gd name="T10" fmla="*/ 22 w 57"/>
                  <a:gd name="T11" fmla="*/ 46 h 49"/>
                  <a:gd name="T12" fmla="*/ 8 w 57"/>
                  <a:gd name="T13" fmla="*/ 25 h 49"/>
                  <a:gd name="T14" fmla="*/ 10 w 57"/>
                  <a:gd name="T15" fmla="*/ 22 h 49"/>
                  <a:gd name="T16" fmla="*/ 11 w 57"/>
                  <a:gd name="T17" fmla="*/ 19 h 49"/>
                  <a:gd name="T18" fmla="*/ 11 w 57"/>
                  <a:gd name="T19" fmla="*/ 19 h 49"/>
                  <a:gd name="T20" fmla="*/ 11 w 57"/>
                  <a:gd name="T21" fmla="*/ 19 h 49"/>
                  <a:gd name="T22" fmla="*/ 37 w 57"/>
                  <a:gd name="T23" fmla="*/ 0 h 49"/>
                  <a:gd name="T24" fmla="*/ 10 w 57"/>
                  <a:gd name="T25" fmla="*/ 16 h 49"/>
                  <a:gd name="T26" fmla="*/ 9 w 57"/>
                  <a:gd name="T27" fmla="*/ 17 h 49"/>
                  <a:gd name="T28" fmla="*/ 7 w 57"/>
                  <a:gd name="T29" fmla="*/ 20 h 49"/>
                  <a:gd name="T30" fmla="*/ 17 w 57"/>
                  <a:gd name="T31" fmla="*/ 49 h 49"/>
                  <a:gd name="T32" fmla="*/ 17 w 57"/>
                  <a:gd name="T33" fmla="*/ 49 h 49"/>
                  <a:gd name="T34" fmla="*/ 20 w 57"/>
                  <a:gd name="T35" fmla="*/ 49 h 49"/>
                  <a:gd name="T36" fmla="*/ 21 w 57"/>
                  <a:gd name="T37" fmla="*/ 49 h 49"/>
                  <a:gd name="T38" fmla="*/ 52 w 57"/>
                  <a:gd name="T39" fmla="*/ 26 h 49"/>
                  <a:gd name="T40" fmla="*/ 53 w 57"/>
                  <a:gd name="T41" fmla="*/ 22 h 49"/>
                  <a:gd name="T42" fmla="*/ 51 w 57"/>
                  <a:gd name="T43" fmla="*/ 7 h 49"/>
                  <a:gd name="T44" fmla="*/ 39 w 57"/>
                  <a:gd name="T45" fmla="*/ 0 h 49"/>
                  <a:gd name="T46" fmla="*/ 37 w 57"/>
                  <a:gd name="T4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9">
                    <a:moveTo>
                      <a:pt x="11" y="19"/>
                    </a:moveTo>
                    <a:cubicBezTo>
                      <a:pt x="15" y="13"/>
                      <a:pt x="23" y="4"/>
                      <a:pt x="36" y="4"/>
                    </a:cubicBezTo>
                    <a:cubicBezTo>
                      <a:pt x="37" y="4"/>
                      <a:pt x="38" y="4"/>
                      <a:pt x="39" y="4"/>
                    </a:cubicBezTo>
                    <a:cubicBezTo>
                      <a:pt x="57" y="8"/>
                      <a:pt x="52" y="32"/>
                      <a:pt x="35" y="42"/>
                    </a:cubicBezTo>
                    <a:cubicBezTo>
                      <a:pt x="34" y="43"/>
                      <a:pt x="32" y="44"/>
                      <a:pt x="31" y="44"/>
                    </a:cubicBezTo>
                    <a:cubicBezTo>
                      <a:pt x="28" y="45"/>
                      <a:pt x="25" y="46"/>
                      <a:pt x="22" y="46"/>
                    </a:cubicBezTo>
                    <a:cubicBezTo>
                      <a:pt x="12" y="46"/>
                      <a:pt x="5" y="38"/>
                      <a:pt x="8" y="25"/>
                    </a:cubicBezTo>
                    <a:cubicBezTo>
                      <a:pt x="8" y="24"/>
                      <a:pt x="9" y="23"/>
                      <a:pt x="10" y="22"/>
                    </a:cubicBezTo>
                    <a:cubicBezTo>
                      <a:pt x="10" y="21"/>
                      <a:pt x="10" y="20"/>
                      <a:pt x="11" y="19"/>
                    </a:cubicBezTo>
                    <a:cubicBezTo>
                      <a:pt x="11" y="19"/>
                      <a:pt x="11" y="19"/>
                      <a:pt x="11" y="19"/>
                    </a:cubicBezTo>
                    <a:cubicBezTo>
                      <a:pt x="11" y="19"/>
                      <a:pt x="11" y="19"/>
                      <a:pt x="11" y="19"/>
                    </a:cubicBezTo>
                    <a:moveTo>
                      <a:pt x="37" y="0"/>
                    </a:moveTo>
                    <a:cubicBezTo>
                      <a:pt x="25" y="0"/>
                      <a:pt x="15" y="8"/>
                      <a:pt x="10" y="16"/>
                    </a:cubicBezTo>
                    <a:cubicBezTo>
                      <a:pt x="9" y="16"/>
                      <a:pt x="9" y="17"/>
                      <a:pt x="9" y="17"/>
                    </a:cubicBezTo>
                    <a:cubicBezTo>
                      <a:pt x="8" y="18"/>
                      <a:pt x="8" y="19"/>
                      <a:pt x="7" y="20"/>
                    </a:cubicBezTo>
                    <a:cubicBezTo>
                      <a:pt x="0" y="34"/>
                      <a:pt x="5" y="47"/>
                      <a:pt x="17" y="49"/>
                    </a:cubicBezTo>
                    <a:cubicBezTo>
                      <a:pt x="17" y="49"/>
                      <a:pt x="17" y="49"/>
                      <a:pt x="17" y="49"/>
                    </a:cubicBezTo>
                    <a:cubicBezTo>
                      <a:pt x="18" y="49"/>
                      <a:pt x="19" y="49"/>
                      <a:pt x="20" y="49"/>
                    </a:cubicBezTo>
                    <a:cubicBezTo>
                      <a:pt x="20" y="49"/>
                      <a:pt x="21" y="49"/>
                      <a:pt x="21" y="49"/>
                    </a:cubicBezTo>
                    <a:cubicBezTo>
                      <a:pt x="35" y="49"/>
                      <a:pt x="48" y="38"/>
                      <a:pt x="52" y="26"/>
                    </a:cubicBezTo>
                    <a:cubicBezTo>
                      <a:pt x="53" y="25"/>
                      <a:pt x="53" y="24"/>
                      <a:pt x="53" y="22"/>
                    </a:cubicBezTo>
                    <a:cubicBezTo>
                      <a:pt x="55" y="17"/>
                      <a:pt x="54" y="11"/>
                      <a:pt x="51" y="7"/>
                    </a:cubicBezTo>
                    <a:cubicBezTo>
                      <a:pt x="47" y="1"/>
                      <a:pt x="41" y="1"/>
                      <a:pt x="39" y="0"/>
                    </a:cubicBezTo>
                    <a:cubicBezTo>
                      <a:pt x="38" y="0"/>
                      <a:pt x="38" y="0"/>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9" name="Freeform 100"/>
              <p:cNvSpPr>
                <a:spLocks/>
              </p:cNvSpPr>
              <p:nvPr/>
            </p:nvSpPr>
            <p:spPr bwMode="auto">
              <a:xfrm>
                <a:off x="-364" y="1354"/>
                <a:ext cx="24" cy="20"/>
              </a:xfrm>
              <a:custGeom>
                <a:avLst/>
                <a:gdLst>
                  <a:gd name="T0" fmla="*/ 10 w 15"/>
                  <a:gd name="T1" fmla="*/ 0 h 13"/>
                  <a:gd name="T2" fmla="*/ 2 w 15"/>
                  <a:gd name="T3" fmla="*/ 5 h 13"/>
                  <a:gd name="T4" fmla="*/ 2 w 15"/>
                  <a:gd name="T5" fmla="*/ 5 h 13"/>
                  <a:gd name="T6" fmla="*/ 2 w 15"/>
                  <a:gd name="T7" fmla="*/ 5 h 13"/>
                  <a:gd name="T8" fmla="*/ 1 w 15"/>
                  <a:gd name="T9" fmla="*/ 6 h 13"/>
                  <a:gd name="T10" fmla="*/ 4 w 15"/>
                  <a:gd name="T11" fmla="*/ 13 h 13"/>
                  <a:gd name="T12" fmla="*/ 5 w 15"/>
                  <a:gd name="T13" fmla="*/ 13 h 13"/>
                  <a:gd name="T14" fmla="*/ 14 w 15"/>
                  <a:gd name="T15" fmla="*/ 7 h 13"/>
                  <a:gd name="T16" fmla="*/ 11 w 15"/>
                  <a:gd name="T17" fmla="*/ 0 h 13"/>
                  <a:gd name="T18" fmla="*/ 10 w 15"/>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0" y="0"/>
                    </a:moveTo>
                    <a:cubicBezTo>
                      <a:pt x="6" y="0"/>
                      <a:pt x="3" y="3"/>
                      <a:pt x="2" y="5"/>
                    </a:cubicBezTo>
                    <a:cubicBezTo>
                      <a:pt x="2" y="5"/>
                      <a:pt x="2" y="5"/>
                      <a:pt x="2" y="5"/>
                    </a:cubicBezTo>
                    <a:cubicBezTo>
                      <a:pt x="2" y="5"/>
                      <a:pt x="2" y="5"/>
                      <a:pt x="2" y="5"/>
                    </a:cubicBezTo>
                    <a:cubicBezTo>
                      <a:pt x="2" y="5"/>
                      <a:pt x="2" y="5"/>
                      <a:pt x="1" y="6"/>
                    </a:cubicBezTo>
                    <a:cubicBezTo>
                      <a:pt x="0" y="9"/>
                      <a:pt x="0" y="12"/>
                      <a:pt x="4" y="13"/>
                    </a:cubicBezTo>
                    <a:cubicBezTo>
                      <a:pt x="5" y="13"/>
                      <a:pt x="5" y="13"/>
                      <a:pt x="5" y="13"/>
                    </a:cubicBezTo>
                    <a:cubicBezTo>
                      <a:pt x="9" y="13"/>
                      <a:pt x="13" y="10"/>
                      <a:pt x="14" y="7"/>
                    </a:cubicBezTo>
                    <a:cubicBezTo>
                      <a:pt x="15" y="4"/>
                      <a:pt x="14" y="1"/>
                      <a:pt x="11" y="0"/>
                    </a:cubicBezTo>
                    <a:cubicBezTo>
                      <a:pt x="11"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0" name="Freeform 101"/>
              <p:cNvSpPr>
                <a:spLocks noEditPoints="1"/>
              </p:cNvSpPr>
              <p:nvPr/>
            </p:nvSpPr>
            <p:spPr bwMode="auto">
              <a:xfrm>
                <a:off x="-370" y="1348"/>
                <a:ext cx="39" cy="32"/>
              </a:xfrm>
              <a:custGeom>
                <a:avLst/>
                <a:gdLst>
                  <a:gd name="T0" fmla="*/ 6 w 25"/>
                  <a:gd name="T1" fmla="*/ 9 h 21"/>
                  <a:gd name="T2" fmla="*/ 14 w 25"/>
                  <a:gd name="T3" fmla="*/ 4 h 21"/>
                  <a:gd name="T4" fmla="*/ 15 w 25"/>
                  <a:gd name="T5" fmla="*/ 4 h 21"/>
                  <a:gd name="T6" fmla="*/ 18 w 25"/>
                  <a:gd name="T7" fmla="*/ 11 h 21"/>
                  <a:gd name="T8" fmla="*/ 14 w 25"/>
                  <a:gd name="T9" fmla="*/ 16 h 21"/>
                  <a:gd name="T10" fmla="*/ 9 w 25"/>
                  <a:gd name="T11" fmla="*/ 18 h 21"/>
                  <a:gd name="T12" fmla="*/ 5 w 25"/>
                  <a:gd name="T13" fmla="*/ 11 h 21"/>
                  <a:gd name="T14" fmla="*/ 5 w 25"/>
                  <a:gd name="T15" fmla="*/ 10 h 21"/>
                  <a:gd name="T16" fmla="*/ 6 w 25"/>
                  <a:gd name="T17" fmla="*/ 9 h 21"/>
                  <a:gd name="T18" fmla="*/ 6 w 25"/>
                  <a:gd name="T19" fmla="*/ 9 h 21"/>
                  <a:gd name="T20" fmla="*/ 6 w 25"/>
                  <a:gd name="T21" fmla="*/ 9 h 21"/>
                  <a:gd name="T22" fmla="*/ 15 w 25"/>
                  <a:gd name="T23" fmla="*/ 0 h 21"/>
                  <a:gd name="T24" fmla="*/ 3 w 25"/>
                  <a:gd name="T25" fmla="*/ 8 h 21"/>
                  <a:gd name="T26" fmla="*/ 3 w 25"/>
                  <a:gd name="T27" fmla="*/ 8 h 21"/>
                  <a:gd name="T28" fmla="*/ 3 w 25"/>
                  <a:gd name="T29" fmla="*/ 8 h 21"/>
                  <a:gd name="T30" fmla="*/ 2 w 25"/>
                  <a:gd name="T31" fmla="*/ 9 h 21"/>
                  <a:gd name="T32" fmla="*/ 8 w 25"/>
                  <a:gd name="T33" fmla="*/ 21 h 21"/>
                  <a:gd name="T34" fmla="*/ 8 w 25"/>
                  <a:gd name="T35" fmla="*/ 21 h 21"/>
                  <a:gd name="T36" fmla="*/ 13 w 25"/>
                  <a:gd name="T37" fmla="*/ 20 h 21"/>
                  <a:gd name="T38" fmla="*/ 20 w 25"/>
                  <a:gd name="T39" fmla="*/ 3 h 21"/>
                  <a:gd name="T40" fmla="*/ 15 w 25"/>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1">
                    <a:moveTo>
                      <a:pt x="6" y="9"/>
                    </a:moveTo>
                    <a:cubicBezTo>
                      <a:pt x="7" y="7"/>
                      <a:pt x="10" y="4"/>
                      <a:pt x="14" y="4"/>
                    </a:cubicBezTo>
                    <a:cubicBezTo>
                      <a:pt x="14" y="4"/>
                      <a:pt x="15" y="4"/>
                      <a:pt x="15" y="4"/>
                    </a:cubicBezTo>
                    <a:cubicBezTo>
                      <a:pt x="18" y="5"/>
                      <a:pt x="19" y="8"/>
                      <a:pt x="18" y="11"/>
                    </a:cubicBezTo>
                    <a:cubicBezTo>
                      <a:pt x="17" y="13"/>
                      <a:pt x="16" y="15"/>
                      <a:pt x="14" y="16"/>
                    </a:cubicBezTo>
                    <a:cubicBezTo>
                      <a:pt x="12" y="17"/>
                      <a:pt x="11" y="18"/>
                      <a:pt x="9" y="18"/>
                    </a:cubicBezTo>
                    <a:cubicBezTo>
                      <a:pt x="6" y="18"/>
                      <a:pt x="4" y="15"/>
                      <a:pt x="5" y="11"/>
                    </a:cubicBezTo>
                    <a:cubicBezTo>
                      <a:pt x="5" y="11"/>
                      <a:pt x="5" y="10"/>
                      <a:pt x="5" y="10"/>
                    </a:cubicBezTo>
                    <a:cubicBezTo>
                      <a:pt x="6" y="9"/>
                      <a:pt x="6" y="9"/>
                      <a:pt x="6" y="9"/>
                    </a:cubicBezTo>
                    <a:cubicBezTo>
                      <a:pt x="6" y="9"/>
                      <a:pt x="6" y="9"/>
                      <a:pt x="6" y="9"/>
                    </a:cubicBezTo>
                    <a:cubicBezTo>
                      <a:pt x="6" y="9"/>
                      <a:pt x="6" y="9"/>
                      <a:pt x="6" y="9"/>
                    </a:cubicBezTo>
                    <a:moveTo>
                      <a:pt x="15" y="0"/>
                    </a:moveTo>
                    <a:cubicBezTo>
                      <a:pt x="11" y="0"/>
                      <a:pt x="6" y="3"/>
                      <a:pt x="3" y="8"/>
                    </a:cubicBezTo>
                    <a:cubicBezTo>
                      <a:pt x="3" y="8"/>
                      <a:pt x="3" y="8"/>
                      <a:pt x="3" y="8"/>
                    </a:cubicBezTo>
                    <a:cubicBezTo>
                      <a:pt x="3" y="8"/>
                      <a:pt x="3" y="8"/>
                      <a:pt x="3" y="8"/>
                    </a:cubicBezTo>
                    <a:cubicBezTo>
                      <a:pt x="3" y="8"/>
                      <a:pt x="2" y="9"/>
                      <a:pt x="2" y="9"/>
                    </a:cubicBezTo>
                    <a:cubicBezTo>
                      <a:pt x="0" y="14"/>
                      <a:pt x="1" y="20"/>
                      <a:pt x="8" y="21"/>
                    </a:cubicBezTo>
                    <a:cubicBezTo>
                      <a:pt x="8" y="21"/>
                      <a:pt x="8" y="21"/>
                      <a:pt x="8" y="21"/>
                    </a:cubicBezTo>
                    <a:cubicBezTo>
                      <a:pt x="10" y="21"/>
                      <a:pt x="11" y="21"/>
                      <a:pt x="13" y="20"/>
                    </a:cubicBezTo>
                    <a:cubicBezTo>
                      <a:pt x="20" y="17"/>
                      <a:pt x="25" y="8"/>
                      <a:pt x="20" y="3"/>
                    </a:cubicBezTo>
                    <a:cubicBezTo>
                      <a:pt x="19" y="1"/>
                      <a:pt x="17"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1" name="Freeform 102"/>
              <p:cNvSpPr>
                <a:spLocks noEditPoints="1"/>
              </p:cNvSpPr>
              <p:nvPr/>
            </p:nvSpPr>
            <p:spPr bwMode="auto">
              <a:xfrm>
                <a:off x="975" y="1157"/>
                <a:ext cx="73" cy="57"/>
              </a:xfrm>
              <a:custGeom>
                <a:avLst/>
                <a:gdLst>
                  <a:gd name="T0" fmla="*/ 13 w 47"/>
                  <a:gd name="T1" fmla="*/ 13 h 37"/>
                  <a:gd name="T2" fmla="*/ 20 w 47"/>
                  <a:gd name="T3" fmla="*/ 9 h 37"/>
                  <a:gd name="T4" fmla="*/ 31 w 47"/>
                  <a:gd name="T5" fmla="*/ 16 h 37"/>
                  <a:gd name="T6" fmla="*/ 25 w 47"/>
                  <a:gd name="T7" fmla="*/ 27 h 37"/>
                  <a:gd name="T8" fmla="*/ 23 w 47"/>
                  <a:gd name="T9" fmla="*/ 27 h 37"/>
                  <a:gd name="T10" fmla="*/ 12 w 47"/>
                  <a:gd name="T11" fmla="*/ 14 h 37"/>
                  <a:gd name="T12" fmla="*/ 13 w 47"/>
                  <a:gd name="T13" fmla="*/ 13 h 37"/>
                  <a:gd name="T14" fmla="*/ 13 w 47"/>
                  <a:gd name="T15" fmla="*/ 13 h 37"/>
                  <a:gd name="T16" fmla="*/ 13 w 47"/>
                  <a:gd name="T17" fmla="*/ 13 h 37"/>
                  <a:gd name="T18" fmla="*/ 13 w 47"/>
                  <a:gd name="T19" fmla="*/ 13 h 37"/>
                  <a:gd name="T20" fmla="*/ 19 w 47"/>
                  <a:gd name="T21" fmla="*/ 0 h 37"/>
                  <a:gd name="T22" fmla="*/ 15 w 47"/>
                  <a:gd name="T23" fmla="*/ 0 h 37"/>
                  <a:gd name="T24" fmla="*/ 3 w 47"/>
                  <a:gd name="T25" fmla="*/ 7 h 37"/>
                  <a:gd name="T26" fmla="*/ 3 w 47"/>
                  <a:gd name="T27" fmla="*/ 7 h 37"/>
                  <a:gd name="T28" fmla="*/ 3 w 47"/>
                  <a:gd name="T29" fmla="*/ 7 h 37"/>
                  <a:gd name="T30" fmla="*/ 3 w 47"/>
                  <a:gd name="T31" fmla="*/ 8 h 37"/>
                  <a:gd name="T32" fmla="*/ 2 w 47"/>
                  <a:gd name="T33" fmla="*/ 21 h 37"/>
                  <a:gd name="T34" fmla="*/ 17 w 47"/>
                  <a:gd name="T35" fmla="*/ 36 h 37"/>
                  <a:gd name="T36" fmla="*/ 25 w 47"/>
                  <a:gd name="T37" fmla="*/ 37 h 37"/>
                  <a:gd name="T38" fmla="*/ 29 w 47"/>
                  <a:gd name="T39" fmla="*/ 37 h 37"/>
                  <a:gd name="T40" fmla="*/ 32 w 47"/>
                  <a:gd name="T41" fmla="*/ 36 h 37"/>
                  <a:gd name="T42" fmla="*/ 31 w 47"/>
                  <a:gd name="T43" fmla="*/ 3 h 37"/>
                  <a:gd name="T44" fmla="*/ 29 w 47"/>
                  <a:gd name="T45" fmla="*/ 2 h 37"/>
                  <a:gd name="T46" fmla="*/ 22 w 47"/>
                  <a:gd name="T47" fmla="*/ 0 h 37"/>
                  <a:gd name="T48" fmla="*/ 19 w 47"/>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7">
                    <a:moveTo>
                      <a:pt x="13" y="13"/>
                    </a:moveTo>
                    <a:cubicBezTo>
                      <a:pt x="15" y="10"/>
                      <a:pt x="17" y="9"/>
                      <a:pt x="20" y="9"/>
                    </a:cubicBezTo>
                    <a:cubicBezTo>
                      <a:pt x="25" y="9"/>
                      <a:pt x="29" y="12"/>
                      <a:pt x="31" y="16"/>
                    </a:cubicBezTo>
                    <a:cubicBezTo>
                      <a:pt x="34" y="21"/>
                      <a:pt x="31" y="26"/>
                      <a:pt x="25" y="27"/>
                    </a:cubicBezTo>
                    <a:cubicBezTo>
                      <a:pt x="25" y="27"/>
                      <a:pt x="24" y="27"/>
                      <a:pt x="23" y="27"/>
                    </a:cubicBezTo>
                    <a:cubicBezTo>
                      <a:pt x="16" y="27"/>
                      <a:pt x="9" y="20"/>
                      <a:pt x="12" y="14"/>
                    </a:cubicBezTo>
                    <a:cubicBezTo>
                      <a:pt x="13" y="13"/>
                      <a:pt x="13" y="13"/>
                      <a:pt x="13" y="13"/>
                    </a:cubicBezTo>
                    <a:cubicBezTo>
                      <a:pt x="13" y="13"/>
                      <a:pt x="13" y="13"/>
                      <a:pt x="13" y="13"/>
                    </a:cubicBezTo>
                    <a:cubicBezTo>
                      <a:pt x="13" y="13"/>
                      <a:pt x="13" y="13"/>
                      <a:pt x="13" y="13"/>
                    </a:cubicBezTo>
                    <a:cubicBezTo>
                      <a:pt x="13" y="13"/>
                      <a:pt x="13" y="13"/>
                      <a:pt x="13" y="13"/>
                    </a:cubicBezTo>
                    <a:moveTo>
                      <a:pt x="19" y="0"/>
                    </a:moveTo>
                    <a:cubicBezTo>
                      <a:pt x="17" y="0"/>
                      <a:pt x="16" y="0"/>
                      <a:pt x="15" y="0"/>
                    </a:cubicBezTo>
                    <a:cubicBezTo>
                      <a:pt x="9" y="1"/>
                      <a:pt x="5" y="5"/>
                      <a:pt x="3" y="7"/>
                    </a:cubicBezTo>
                    <a:cubicBezTo>
                      <a:pt x="3" y="7"/>
                      <a:pt x="3" y="7"/>
                      <a:pt x="3" y="7"/>
                    </a:cubicBezTo>
                    <a:cubicBezTo>
                      <a:pt x="3" y="7"/>
                      <a:pt x="3" y="7"/>
                      <a:pt x="3" y="7"/>
                    </a:cubicBezTo>
                    <a:cubicBezTo>
                      <a:pt x="3" y="7"/>
                      <a:pt x="3" y="8"/>
                      <a:pt x="3" y="8"/>
                    </a:cubicBezTo>
                    <a:cubicBezTo>
                      <a:pt x="1" y="11"/>
                      <a:pt x="0" y="16"/>
                      <a:pt x="2" y="21"/>
                    </a:cubicBezTo>
                    <a:cubicBezTo>
                      <a:pt x="4" y="27"/>
                      <a:pt x="10" y="33"/>
                      <a:pt x="17" y="36"/>
                    </a:cubicBezTo>
                    <a:cubicBezTo>
                      <a:pt x="20" y="37"/>
                      <a:pt x="23" y="37"/>
                      <a:pt x="25" y="37"/>
                    </a:cubicBezTo>
                    <a:cubicBezTo>
                      <a:pt x="27" y="37"/>
                      <a:pt x="28" y="37"/>
                      <a:pt x="29" y="37"/>
                    </a:cubicBezTo>
                    <a:cubicBezTo>
                      <a:pt x="30" y="36"/>
                      <a:pt x="31" y="36"/>
                      <a:pt x="32" y="36"/>
                    </a:cubicBezTo>
                    <a:cubicBezTo>
                      <a:pt x="46" y="31"/>
                      <a:pt x="47" y="13"/>
                      <a:pt x="31" y="3"/>
                    </a:cubicBezTo>
                    <a:cubicBezTo>
                      <a:pt x="30" y="3"/>
                      <a:pt x="30" y="2"/>
                      <a:pt x="29" y="2"/>
                    </a:cubicBezTo>
                    <a:cubicBezTo>
                      <a:pt x="26" y="1"/>
                      <a:pt x="24" y="0"/>
                      <a:pt x="22" y="0"/>
                    </a:cubicBezTo>
                    <a:cubicBezTo>
                      <a:pt x="21" y="0"/>
                      <a:pt x="20"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2" name="Freeform 103"/>
              <p:cNvSpPr>
                <a:spLocks noEditPoints="1"/>
              </p:cNvSpPr>
              <p:nvPr/>
            </p:nvSpPr>
            <p:spPr bwMode="auto">
              <a:xfrm>
                <a:off x="966" y="1152"/>
                <a:ext cx="82" cy="67"/>
              </a:xfrm>
              <a:custGeom>
                <a:avLst/>
                <a:gdLst>
                  <a:gd name="T0" fmla="*/ 21 w 53"/>
                  <a:gd name="T1" fmla="*/ 3 h 43"/>
                  <a:gd name="T2" fmla="*/ 25 w 53"/>
                  <a:gd name="T3" fmla="*/ 3 h 43"/>
                  <a:gd name="T4" fmla="*/ 28 w 53"/>
                  <a:gd name="T5" fmla="*/ 3 h 43"/>
                  <a:gd name="T6" fmla="*/ 35 w 53"/>
                  <a:gd name="T7" fmla="*/ 5 h 43"/>
                  <a:gd name="T8" fmla="*/ 36 w 53"/>
                  <a:gd name="T9" fmla="*/ 6 h 43"/>
                  <a:gd name="T10" fmla="*/ 37 w 53"/>
                  <a:gd name="T11" fmla="*/ 6 h 43"/>
                  <a:gd name="T12" fmla="*/ 38 w 53"/>
                  <a:gd name="T13" fmla="*/ 39 h 43"/>
                  <a:gd name="T14" fmla="*/ 35 w 53"/>
                  <a:gd name="T15" fmla="*/ 40 h 43"/>
                  <a:gd name="T16" fmla="*/ 31 w 53"/>
                  <a:gd name="T17" fmla="*/ 40 h 43"/>
                  <a:gd name="T18" fmla="*/ 23 w 53"/>
                  <a:gd name="T19" fmla="*/ 39 h 43"/>
                  <a:gd name="T20" fmla="*/ 8 w 53"/>
                  <a:gd name="T21" fmla="*/ 24 h 43"/>
                  <a:gd name="T22" fmla="*/ 9 w 53"/>
                  <a:gd name="T23" fmla="*/ 12 h 43"/>
                  <a:gd name="T24" fmla="*/ 9 w 53"/>
                  <a:gd name="T25" fmla="*/ 11 h 43"/>
                  <a:gd name="T26" fmla="*/ 9 w 53"/>
                  <a:gd name="T27" fmla="*/ 10 h 43"/>
                  <a:gd name="T28" fmla="*/ 9 w 53"/>
                  <a:gd name="T29" fmla="*/ 10 h 43"/>
                  <a:gd name="T30" fmla="*/ 9 w 53"/>
                  <a:gd name="T31" fmla="*/ 10 h 43"/>
                  <a:gd name="T32" fmla="*/ 21 w 53"/>
                  <a:gd name="T33" fmla="*/ 3 h 43"/>
                  <a:gd name="T34" fmla="*/ 24 w 53"/>
                  <a:gd name="T35" fmla="*/ 0 h 43"/>
                  <a:gd name="T36" fmla="*/ 6 w 53"/>
                  <a:gd name="T37" fmla="*/ 9 h 43"/>
                  <a:gd name="T38" fmla="*/ 6 w 53"/>
                  <a:gd name="T39" fmla="*/ 10 h 43"/>
                  <a:gd name="T40" fmla="*/ 5 w 53"/>
                  <a:gd name="T41" fmla="*/ 11 h 43"/>
                  <a:gd name="T42" fmla="*/ 18 w 53"/>
                  <a:gd name="T43" fmla="*/ 40 h 43"/>
                  <a:gd name="T44" fmla="*/ 19 w 53"/>
                  <a:gd name="T45" fmla="*/ 40 h 43"/>
                  <a:gd name="T46" fmla="*/ 19 w 53"/>
                  <a:gd name="T47" fmla="*/ 40 h 43"/>
                  <a:gd name="T48" fmla="*/ 31 w 53"/>
                  <a:gd name="T49" fmla="*/ 43 h 43"/>
                  <a:gd name="T50" fmla="*/ 50 w 53"/>
                  <a:gd name="T51" fmla="*/ 33 h 43"/>
                  <a:gd name="T52" fmla="*/ 51 w 53"/>
                  <a:gd name="T53" fmla="*/ 31 h 43"/>
                  <a:gd name="T54" fmla="*/ 51 w 53"/>
                  <a:gd name="T55" fmla="*/ 18 h 43"/>
                  <a:gd name="T56" fmla="*/ 35 w 53"/>
                  <a:gd name="T57" fmla="*/ 2 h 43"/>
                  <a:gd name="T58" fmla="*/ 24 w 53"/>
                  <a:gd name="T5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43">
                    <a:moveTo>
                      <a:pt x="21" y="3"/>
                    </a:moveTo>
                    <a:cubicBezTo>
                      <a:pt x="22" y="3"/>
                      <a:pt x="23" y="3"/>
                      <a:pt x="25" y="3"/>
                    </a:cubicBezTo>
                    <a:cubicBezTo>
                      <a:pt x="26" y="3"/>
                      <a:pt x="27" y="3"/>
                      <a:pt x="28" y="3"/>
                    </a:cubicBezTo>
                    <a:cubicBezTo>
                      <a:pt x="30" y="3"/>
                      <a:pt x="32" y="4"/>
                      <a:pt x="35" y="5"/>
                    </a:cubicBezTo>
                    <a:cubicBezTo>
                      <a:pt x="35" y="5"/>
                      <a:pt x="36" y="5"/>
                      <a:pt x="36" y="6"/>
                    </a:cubicBezTo>
                    <a:cubicBezTo>
                      <a:pt x="36" y="6"/>
                      <a:pt x="37" y="6"/>
                      <a:pt x="37" y="6"/>
                    </a:cubicBezTo>
                    <a:cubicBezTo>
                      <a:pt x="53" y="16"/>
                      <a:pt x="52" y="34"/>
                      <a:pt x="38" y="39"/>
                    </a:cubicBezTo>
                    <a:cubicBezTo>
                      <a:pt x="37" y="39"/>
                      <a:pt x="36" y="39"/>
                      <a:pt x="35" y="40"/>
                    </a:cubicBezTo>
                    <a:cubicBezTo>
                      <a:pt x="34" y="40"/>
                      <a:pt x="32" y="40"/>
                      <a:pt x="31" y="40"/>
                    </a:cubicBezTo>
                    <a:cubicBezTo>
                      <a:pt x="28" y="40"/>
                      <a:pt x="25" y="40"/>
                      <a:pt x="23" y="39"/>
                    </a:cubicBezTo>
                    <a:cubicBezTo>
                      <a:pt x="16" y="36"/>
                      <a:pt x="10" y="30"/>
                      <a:pt x="8" y="24"/>
                    </a:cubicBezTo>
                    <a:cubicBezTo>
                      <a:pt x="6" y="20"/>
                      <a:pt x="6" y="16"/>
                      <a:pt x="9" y="12"/>
                    </a:cubicBezTo>
                    <a:cubicBezTo>
                      <a:pt x="9" y="11"/>
                      <a:pt x="9" y="11"/>
                      <a:pt x="9" y="11"/>
                    </a:cubicBezTo>
                    <a:cubicBezTo>
                      <a:pt x="9" y="11"/>
                      <a:pt x="9" y="10"/>
                      <a:pt x="9" y="10"/>
                    </a:cubicBezTo>
                    <a:cubicBezTo>
                      <a:pt x="9" y="10"/>
                      <a:pt x="9" y="10"/>
                      <a:pt x="9" y="10"/>
                    </a:cubicBezTo>
                    <a:cubicBezTo>
                      <a:pt x="9" y="10"/>
                      <a:pt x="9" y="10"/>
                      <a:pt x="9" y="10"/>
                    </a:cubicBezTo>
                    <a:cubicBezTo>
                      <a:pt x="11" y="8"/>
                      <a:pt x="15" y="4"/>
                      <a:pt x="21" y="3"/>
                    </a:cubicBezTo>
                    <a:moveTo>
                      <a:pt x="24" y="0"/>
                    </a:moveTo>
                    <a:cubicBezTo>
                      <a:pt x="14" y="0"/>
                      <a:pt x="8" y="5"/>
                      <a:pt x="6" y="9"/>
                    </a:cubicBezTo>
                    <a:cubicBezTo>
                      <a:pt x="6" y="10"/>
                      <a:pt x="6" y="10"/>
                      <a:pt x="6" y="10"/>
                    </a:cubicBezTo>
                    <a:cubicBezTo>
                      <a:pt x="5" y="10"/>
                      <a:pt x="5" y="10"/>
                      <a:pt x="5" y="11"/>
                    </a:cubicBezTo>
                    <a:cubicBezTo>
                      <a:pt x="0" y="21"/>
                      <a:pt x="6" y="34"/>
                      <a:pt x="18" y="40"/>
                    </a:cubicBezTo>
                    <a:cubicBezTo>
                      <a:pt x="18" y="40"/>
                      <a:pt x="19" y="40"/>
                      <a:pt x="19" y="40"/>
                    </a:cubicBezTo>
                    <a:cubicBezTo>
                      <a:pt x="19" y="40"/>
                      <a:pt x="19" y="40"/>
                      <a:pt x="19" y="40"/>
                    </a:cubicBezTo>
                    <a:cubicBezTo>
                      <a:pt x="23" y="42"/>
                      <a:pt x="27" y="43"/>
                      <a:pt x="31" y="43"/>
                    </a:cubicBezTo>
                    <a:cubicBezTo>
                      <a:pt x="40" y="43"/>
                      <a:pt x="47" y="39"/>
                      <a:pt x="50" y="33"/>
                    </a:cubicBezTo>
                    <a:cubicBezTo>
                      <a:pt x="51" y="32"/>
                      <a:pt x="51" y="31"/>
                      <a:pt x="51" y="31"/>
                    </a:cubicBezTo>
                    <a:cubicBezTo>
                      <a:pt x="52" y="27"/>
                      <a:pt x="53" y="23"/>
                      <a:pt x="51" y="18"/>
                    </a:cubicBezTo>
                    <a:cubicBezTo>
                      <a:pt x="49" y="11"/>
                      <a:pt x="43" y="6"/>
                      <a:pt x="35" y="2"/>
                    </a:cubicBezTo>
                    <a:cubicBezTo>
                      <a:pt x="31" y="1"/>
                      <a:pt x="27"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3" name="Freeform 104"/>
              <p:cNvSpPr>
                <a:spLocks/>
              </p:cNvSpPr>
              <p:nvPr/>
            </p:nvSpPr>
            <p:spPr bwMode="auto">
              <a:xfrm>
                <a:off x="997" y="1175"/>
                <a:ext cx="23" cy="19"/>
              </a:xfrm>
              <a:custGeom>
                <a:avLst/>
                <a:gdLst>
                  <a:gd name="T0" fmla="*/ 7 w 15"/>
                  <a:gd name="T1" fmla="*/ 0 h 12"/>
                  <a:gd name="T2" fmla="*/ 5 w 15"/>
                  <a:gd name="T3" fmla="*/ 1 h 12"/>
                  <a:gd name="T4" fmla="*/ 2 w 15"/>
                  <a:gd name="T5" fmla="*/ 3 h 12"/>
                  <a:gd name="T6" fmla="*/ 2 w 15"/>
                  <a:gd name="T7" fmla="*/ 3 h 12"/>
                  <a:gd name="T8" fmla="*/ 2 w 15"/>
                  <a:gd name="T9" fmla="*/ 3 h 12"/>
                  <a:gd name="T10" fmla="*/ 2 w 15"/>
                  <a:gd name="T11" fmla="*/ 3 h 12"/>
                  <a:gd name="T12" fmla="*/ 5 w 15"/>
                  <a:gd name="T13" fmla="*/ 11 h 12"/>
                  <a:gd name="T14" fmla="*/ 9 w 15"/>
                  <a:gd name="T15" fmla="*/ 12 h 12"/>
                  <a:gd name="T16" fmla="*/ 14 w 15"/>
                  <a:gd name="T17" fmla="*/ 10 h 12"/>
                  <a:gd name="T18" fmla="*/ 11 w 15"/>
                  <a:gd name="T19" fmla="*/ 2 h 12"/>
                  <a:gd name="T20" fmla="*/ 7 w 15"/>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2">
                    <a:moveTo>
                      <a:pt x="7" y="0"/>
                    </a:moveTo>
                    <a:cubicBezTo>
                      <a:pt x="6" y="0"/>
                      <a:pt x="6" y="0"/>
                      <a:pt x="5" y="1"/>
                    </a:cubicBezTo>
                    <a:cubicBezTo>
                      <a:pt x="4" y="1"/>
                      <a:pt x="2" y="2"/>
                      <a:pt x="2" y="3"/>
                    </a:cubicBezTo>
                    <a:cubicBezTo>
                      <a:pt x="2" y="3"/>
                      <a:pt x="2" y="3"/>
                      <a:pt x="2" y="3"/>
                    </a:cubicBezTo>
                    <a:cubicBezTo>
                      <a:pt x="2" y="3"/>
                      <a:pt x="2" y="3"/>
                      <a:pt x="2" y="3"/>
                    </a:cubicBezTo>
                    <a:cubicBezTo>
                      <a:pt x="2" y="3"/>
                      <a:pt x="2" y="3"/>
                      <a:pt x="2" y="3"/>
                    </a:cubicBezTo>
                    <a:cubicBezTo>
                      <a:pt x="0" y="5"/>
                      <a:pt x="1" y="9"/>
                      <a:pt x="5" y="11"/>
                    </a:cubicBezTo>
                    <a:cubicBezTo>
                      <a:pt x="6" y="12"/>
                      <a:pt x="8" y="12"/>
                      <a:pt x="9" y="12"/>
                    </a:cubicBezTo>
                    <a:cubicBezTo>
                      <a:pt x="11" y="12"/>
                      <a:pt x="13" y="11"/>
                      <a:pt x="14" y="10"/>
                    </a:cubicBezTo>
                    <a:cubicBezTo>
                      <a:pt x="15" y="8"/>
                      <a:pt x="15" y="4"/>
                      <a:pt x="11" y="2"/>
                    </a:cubicBezTo>
                    <a:cubicBezTo>
                      <a:pt x="10" y="1"/>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4" name="Freeform 105"/>
              <p:cNvSpPr>
                <a:spLocks noEditPoints="1"/>
              </p:cNvSpPr>
              <p:nvPr/>
            </p:nvSpPr>
            <p:spPr bwMode="auto">
              <a:xfrm>
                <a:off x="992" y="1171"/>
                <a:ext cx="36" cy="28"/>
              </a:xfrm>
              <a:custGeom>
                <a:avLst/>
                <a:gdLst>
                  <a:gd name="T0" fmla="*/ 8 w 23"/>
                  <a:gd name="T1" fmla="*/ 4 h 18"/>
                  <a:gd name="T2" fmla="*/ 10 w 23"/>
                  <a:gd name="T3" fmla="*/ 3 h 18"/>
                  <a:gd name="T4" fmla="*/ 14 w 23"/>
                  <a:gd name="T5" fmla="*/ 4 h 18"/>
                  <a:gd name="T6" fmla="*/ 14 w 23"/>
                  <a:gd name="T7" fmla="*/ 5 h 18"/>
                  <a:gd name="T8" fmla="*/ 17 w 23"/>
                  <a:gd name="T9" fmla="*/ 13 h 18"/>
                  <a:gd name="T10" fmla="*/ 14 w 23"/>
                  <a:gd name="T11" fmla="*/ 15 h 18"/>
                  <a:gd name="T12" fmla="*/ 12 w 23"/>
                  <a:gd name="T13" fmla="*/ 15 h 18"/>
                  <a:gd name="T14" fmla="*/ 5 w 23"/>
                  <a:gd name="T15" fmla="*/ 6 h 18"/>
                  <a:gd name="T16" fmla="*/ 5 w 23"/>
                  <a:gd name="T17" fmla="*/ 6 h 18"/>
                  <a:gd name="T18" fmla="*/ 5 w 23"/>
                  <a:gd name="T19" fmla="*/ 6 h 18"/>
                  <a:gd name="T20" fmla="*/ 5 w 23"/>
                  <a:gd name="T21" fmla="*/ 6 h 18"/>
                  <a:gd name="T22" fmla="*/ 8 w 23"/>
                  <a:gd name="T23" fmla="*/ 4 h 18"/>
                  <a:gd name="T24" fmla="*/ 9 w 23"/>
                  <a:gd name="T25" fmla="*/ 0 h 18"/>
                  <a:gd name="T26" fmla="*/ 2 w 23"/>
                  <a:gd name="T27" fmla="*/ 4 h 18"/>
                  <a:gd name="T28" fmla="*/ 2 w 23"/>
                  <a:gd name="T29" fmla="*/ 4 h 18"/>
                  <a:gd name="T30" fmla="*/ 2 w 23"/>
                  <a:gd name="T31" fmla="*/ 4 h 18"/>
                  <a:gd name="T32" fmla="*/ 2 w 23"/>
                  <a:gd name="T33" fmla="*/ 4 h 18"/>
                  <a:gd name="T34" fmla="*/ 8 w 23"/>
                  <a:gd name="T35" fmla="*/ 17 h 18"/>
                  <a:gd name="T36" fmla="*/ 12 w 23"/>
                  <a:gd name="T37" fmla="*/ 18 h 18"/>
                  <a:gd name="T38" fmla="*/ 14 w 23"/>
                  <a:gd name="T39" fmla="*/ 18 h 18"/>
                  <a:gd name="T40" fmla="*/ 20 w 23"/>
                  <a:gd name="T41" fmla="*/ 7 h 18"/>
                  <a:gd name="T42" fmla="*/ 9 w 23"/>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8">
                    <a:moveTo>
                      <a:pt x="8" y="4"/>
                    </a:moveTo>
                    <a:cubicBezTo>
                      <a:pt x="9" y="3"/>
                      <a:pt x="9" y="3"/>
                      <a:pt x="10" y="3"/>
                    </a:cubicBezTo>
                    <a:cubicBezTo>
                      <a:pt x="11" y="3"/>
                      <a:pt x="12" y="4"/>
                      <a:pt x="14" y="4"/>
                    </a:cubicBezTo>
                    <a:cubicBezTo>
                      <a:pt x="14" y="4"/>
                      <a:pt x="14" y="5"/>
                      <a:pt x="14" y="5"/>
                    </a:cubicBezTo>
                    <a:cubicBezTo>
                      <a:pt x="18" y="7"/>
                      <a:pt x="18" y="11"/>
                      <a:pt x="17" y="13"/>
                    </a:cubicBezTo>
                    <a:cubicBezTo>
                      <a:pt x="16" y="14"/>
                      <a:pt x="15" y="15"/>
                      <a:pt x="14" y="15"/>
                    </a:cubicBezTo>
                    <a:cubicBezTo>
                      <a:pt x="13" y="15"/>
                      <a:pt x="12" y="15"/>
                      <a:pt x="12" y="15"/>
                    </a:cubicBezTo>
                    <a:cubicBezTo>
                      <a:pt x="7" y="15"/>
                      <a:pt x="2" y="10"/>
                      <a:pt x="5" y="6"/>
                    </a:cubicBezTo>
                    <a:cubicBezTo>
                      <a:pt x="5" y="6"/>
                      <a:pt x="5" y="6"/>
                      <a:pt x="5" y="6"/>
                    </a:cubicBezTo>
                    <a:cubicBezTo>
                      <a:pt x="5" y="6"/>
                      <a:pt x="5" y="6"/>
                      <a:pt x="5" y="6"/>
                    </a:cubicBezTo>
                    <a:cubicBezTo>
                      <a:pt x="5" y="6"/>
                      <a:pt x="5" y="6"/>
                      <a:pt x="5" y="6"/>
                    </a:cubicBezTo>
                    <a:cubicBezTo>
                      <a:pt x="5" y="5"/>
                      <a:pt x="7" y="4"/>
                      <a:pt x="8" y="4"/>
                    </a:cubicBezTo>
                    <a:moveTo>
                      <a:pt x="9" y="0"/>
                    </a:moveTo>
                    <a:cubicBezTo>
                      <a:pt x="6" y="0"/>
                      <a:pt x="4" y="1"/>
                      <a:pt x="2" y="4"/>
                    </a:cubicBezTo>
                    <a:cubicBezTo>
                      <a:pt x="2" y="4"/>
                      <a:pt x="2" y="4"/>
                      <a:pt x="2" y="4"/>
                    </a:cubicBezTo>
                    <a:cubicBezTo>
                      <a:pt x="2" y="4"/>
                      <a:pt x="2" y="4"/>
                      <a:pt x="2" y="4"/>
                    </a:cubicBezTo>
                    <a:cubicBezTo>
                      <a:pt x="2" y="4"/>
                      <a:pt x="2" y="4"/>
                      <a:pt x="2" y="4"/>
                    </a:cubicBezTo>
                    <a:cubicBezTo>
                      <a:pt x="0" y="8"/>
                      <a:pt x="1" y="14"/>
                      <a:pt x="8" y="17"/>
                    </a:cubicBezTo>
                    <a:cubicBezTo>
                      <a:pt x="9" y="18"/>
                      <a:pt x="11" y="18"/>
                      <a:pt x="12" y="18"/>
                    </a:cubicBezTo>
                    <a:cubicBezTo>
                      <a:pt x="13" y="18"/>
                      <a:pt x="14" y="18"/>
                      <a:pt x="14" y="18"/>
                    </a:cubicBezTo>
                    <a:cubicBezTo>
                      <a:pt x="20" y="17"/>
                      <a:pt x="23" y="12"/>
                      <a:pt x="20" y="7"/>
                    </a:cubicBezTo>
                    <a:cubicBezTo>
                      <a:pt x="18" y="3"/>
                      <a:pt x="14"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5" name="Freeform 106"/>
              <p:cNvSpPr>
                <a:spLocks noEditPoints="1"/>
              </p:cNvSpPr>
              <p:nvPr/>
            </p:nvSpPr>
            <p:spPr bwMode="auto">
              <a:xfrm>
                <a:off x="244" y="1289"/>
                <a:ext cx="82" cy="63"/>
              </a:xfrm>
              <a:custGeom>
                <a:avLst/>
                <a:gdLst>
                  <a:gd name="T0" fmla="*/ 27 w 53"/>
                  <a:gd name="T1" fmla="*/ 10 h 41"/>
                  <a:gd name="T2" fmla="*/ 27 w 53"/>
                  <a:gd name="T3" fmla="*/ 10 h 41"/>
                  <a:gd name="T4" fmla="*/ 31 w 53"/>
                  <a:gd name="T5" fmla="*/ 11 h 41"/>
                  <a:gd name="T6" fmla="*/ 32 w 53"/>
                  <a:gd name="T7" fmla="*/ 11 h 41"/>
                  <a:gd name="T8" fmla="*/ 32 w 53"/>
                  <a:gd name="T9" fmla="*/ 11 h 41"/>
                  <a:gd name="T10" fmla="*/ 36 w 53"/>
                  <a:gd name="T11" fmla="*/ 14 h 41"/>
                  <a:gd name="T12" fmla="*/ 35 w 53"/>
                  <a:gd name="T13" fmla="*/ 25 h 41"/>
                  <a:gd name="T14" fmla="*/ 30 w 53"/>
                  <a:gd name="T15" fmla="*/ 29 h 41"/>
                  <a:gd name="T16" fmla="*/ 25 w 53"/>
                  <a:gd name="T17" fmla="*/ 30 h 41"/>
                  <a:gd name="T18" fmla="*/ 16 w 53"/>
                  <a:gd name="T19" fmla="*/ 17 h 41"/>
                  <a:gd name="T20" fmla="*/ 16 w 53"/>
                  <a:gd name="T21" fmla="*/ 16 h 41"/>
                  <a:gd name="T22" fmla="*/ 17 w 53"/>
                  <a:gd name="T23" fmla="*/ 15 h 41"/>
                  <a:gd name="T24" fmla="*/ 17 w 53"/>
                  <a:gd name="T25" fmla="*/ 15 h 41"/>
                  <a:gd name="T26" fmla="*/ 17 w 53"/>
                  <a:gd name="T27" fmla="*/ 15 h 41"/>
                  <a:gd name="T28" fmla="*/ 17 w 53"/>
                  <a:gd name="T29" fmla="*/ 15 h 41"/>
                  <a:gd name="T30" fmla="*/ 17 w 53"/>
                  <a:gd name="T31" fmla="*/ 15 h 41"/>
                  <a:gd name="T32" fmla="*/ 22 w 53"/>
                  <a:gd name="T33" fmla="*/ 11 h 41"/>
                  <a:gd name="T34" fmla="*/ 27 w 53"/>
                  <a:gd name="T35" fmla="*/ 10 h 41"/>
                  <a:gd name="T36" fmla="*/ 28 w 53"/>
                  <a:gd name="T37" fmla="*/ 0 h 41"/>
                  <a:gd name="T38" fmla="*/ 28 w 53"/>
                  <a:gd name="T39" fmla="*/ 0 h 41"/>
                  <a:gd name="T40" fmla="*/ 17 w 53"/>
                  <a:gd name="T41" fmla="*/ 2 h 41"/>
                  <a:gd name="T42" fmla="*/ 7 w 53"/>
                  <a:gd name="T43" fmla="*/ 10 h 41"/>
                  <a:gd name="T44" fmla="*/ 7 w 53"/>
                  <a:gd name="T45" fmla="*/ 11 h 41"/>
                  <a:gd name="T46" fmla="*/ 7 w 53"/>
                  <a:gd name="T47" fmla="*/ 11 h 41"/>
                  <a:gd name="T48" fmla="*/ 6 w 53"/>
                  <a:gd name="T49" fmla="*/ 12 h 41"/>
                  <a:gd name="T50" fmla="*/ 18 w 53"/>
                  <a:gd name="T51" fmla="*/ 40 h 41"/>
                  <a:gd name="T52" fmla="*/ 24 w 53"/>
                  <a:gd name="T53" fmla="*/ 41 h 41"/>
                  <a:gd name="T54" fmla="*/ 42 w 53"/>
                  <a:gd name="T55" fmla="*/ 33 h 41"/>
                  <a:gd name="T56" fmla="*/ 37 w 53"/>
                  <a:gd name="T57" fmla="*/ 1 h 41"/>
                  <a:gd name="T58" fmla="*/ 37 w 53"/>
                  <a:gd name="T59" fmla="*/ 1 h 41"/>
                  <a:gd name="T60" fmla="*/ 28 w 53"/>
                  <a:gd name="T6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 h="41">
                    <a:moveTo>
                      <a:pt x="27" y="10"/>
                    </a:moveTo>
                    <a:cubicBezTo>
                      <a:pt x="27" y="10"/>
                      <a:pt x="27" y="10"/>
                      <a:pt x="27" y="10"/>
                    </a:cubicBezTo>
                    <a:cubicBezTo>
                      <a:pt x="29" y="10"/>
                      <a:pt x="30" y="10"/>
                      <a:pt x="31" y="11"/>
                    </a:cubicBezTo>
                    <a:cubicBezTo>
                      <a:pt x="31" y="11"/>
                      <a:pt x="31" y="11"/>
                      <a:pt x="32" y="11"/>
                    </a:cubicBezTo>
                    <a:cubicBezTo>
                      <a:pt x="32" y="11"/>
                      <a:pt x="32" y="11"/>
                      <a:pt x="32" y="11"/>
                    </a:cubicBezTo>
                    <a:cubicBezTo>
                      <a:pt x="34" y="11"/>
                      <a:pt x="35" y="13"/>
                      <a:pt x="36" y="14"/>
                    </a:cubicBezTo>
                    <a:cubicBezTo>
                      <a:pt x="39" y="18"/>
                      <a:pt x="38" y="22"/>
                      <a:pt x="35" y="25"/>
                    </a:cubicBezTo>
                    <a:cubicBezTo>
                      <a:pt x="34" y="27"/>
                      <a:pt x="32" y="28"/>
                      <a:pt x="30" y="29"/>
                    </a:cubicBezTo>
                    <a:cubicBezTo>
                      <a:pt x="28" y="30"/>
                      <a:pt x="27" y="30"/>
                      <a:pt x="25" y="30"/>
                    </a:cubicBezTo>
                    <a:cubicBezTo>
                      <a:pt x="18" y="30"/>
                      <a:pt x="13" y="24"/>
                      <a:pt x="16" y="17"/>
                    </a:cubicBezTo>
                    <a:cubicBezTo>
                      <a:pt x="16" y="17"/>
                      <a:pt x="16" y="16"/>
                      <a:pt x="16" y="16"/>
                    </a:cubicBezTo>
                    <a:cubicBezTo>
                      <a:pt x="16" y="16"/>
                      <a:pt x="17" y="16"/>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8" y="13"/>
                      <a:pt x="20" y="12"/>
                      <a:pt x="22" y="11"/>
                    </a:cubicBezTo>
                    <a:cubicBezTo>
                      <a:pt x="23" y="11"/>
                      <a:pt x="25" y="10"/>
                      <a:pt x="27" y="10"/>
                    </a:cubicBezTo>
                    <a:moveTo>
                      <a:pt x="28" y="0"/>
                    </a:moveTo>
                    <a:cubicBezTo>
                      <a:pt x="28" y="0"/>
                      <a:pt x="28" y="0"/>
                      <a:pt x="28" y="0"/>
                    </a:cubicBezTo>
                    <a:cubicBezTo>
                      <a:pt x="24" y="0"/>
                      <a:pt x="20" y="1"/>
                      <a:pt x="17" y="2"/>
                    </a:cubicBezTo>
                    <a:cubicBezTo>
                      <a:pt x="12" y="4"/>
                      <a:pt x="9" y="8"/>
                      <a:pt x="7" y="10"/>
                    </a:cubicBezTo>
                    <a:cubicBezTo>
                      <a:pt x="7" y="10"/>
                      <a:pt x="7" y="11"/>
                      <a:pt x="7" y="11"/>
                    </a:cubicBezTo>
                    <a:cubicBezTo>
                      <a:pt x="7" y="11"/>
                      <a:pt x="7" y="11"/>
                      <a:pt x="7" y="11"/>
                    </a:cubicBezTo>
                    <a:cubicBezTo>
                      <a:pt x="6" y="11"/>
                      <a:pt x="6" y="12"/>
                      <a:pt x="6" y="12"/>
                    </a:cubicBezTo>
                    <a:cubicBezTo>
                      <a:pt x="0" y="21"/>
                      <a:pt x="2" y="35"/>
                      <a:pt x="18" y="40"/>
                    </a:cubicBezTo>
                    <a:cubicBezTo>
                      <a:pt x="20" y="40"/>
                      <a:pt x="22" y="41"/>
                      <a:pt x="24" y="41"/>
                    </a:cubicBezTo>
                    <a:cubicBezTo>
                      <a:pt x="31" y="41"/>
                      <a:pt x="38" y="38"/>
                      <a:pt x="42" y="33"/>
                    </a:cubicBezTo>
                    <a:cubicBezTo>
                      <a:pt x="53" y="24"/>
                      <a:pt x="53" y="8"/>
                      <a:pt x="37" y="1"/>
                    </a:cubicBezTo>
                    <a:cubicBezTo>
                      <a:pt x="37" y="1"/>
                      <a:pt x="37" y="1"/>
                      <a:pt x="37" y="1"/>
                    </a:cubicBezTo>
                    <a:cubicBezTo>
                      <a:pt x="34" y="0"/>
                      <a:pt x="31"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6" name="Freeform 107"/>
              <p:cNvSpPr>
                <a:spLocks noEditPoints="1"/>
              </p:cNvSpPr>
              <p:nvPr/>
            </p:nvSpPr>
            <p:spPr bwMode="auto">
              <a:xfrm>
                <a:off x="236" y="1283"/>
                <a:ext cx="96" cy="74"/>
              </a:xfrm>
              <a:custGeom>
                <a:avLst/>
                <a:gdLst>
                  <a:gd name="T0" fmla="*/ 33 w 62"/>
                  <a:gd name="T1" fmla="*/ 4 h 48"/>
                  <a:gd name="T2" fmla="*/ 33 w 62"/>
                  <a:gd name="T3" fmla="*/ 4 h 48"/>
                  <a:gd name="T4" fmla="*/ 42 w 62"/>
                  <a:gd name="T5" fmla="*/ 5 h 48"/>
                  <a:gd name="T6" fmla="*/ 42 w 62"/>
                  <a:gd name="T7" fmla="*/ 5 h 48"/>
                  <a:gd name="T8" fmla="*/ 42 w 62"/>
                  <a:gd name="T9" fmla="*/ 5 h 48"/>
                  <a:gd name="T10" fmla="*/ 47 w 62"/>
                  <a:gd name="T11" fmla="*/ 37 h 48"/>
                  <a:gd name="T12" fmla="*/ 38 w 62"/>
                  <a:gd name="T13" fmla="*/ 43 h 48"/>
                  <a:gd name="T14" fmla="*/ 29 w 62"/>
                  <a:gd name="T15" fmla="*/ 45 h 48"/>
                  <a:gd name="T16" fmla="*/ 9 w 62"/>
                  <a:gd name="T17" fmla="*/ 18 h 48"/>
                  <a:gd name="T18" fmla="*/ 11 w 62"/>
                  <a:gd name="T19" fmla="*/ 16 h 48"/>
                  <a:gd name="T20" fmla="*/ 12 w 62"/>
                  <a:gd name="T21" fmla="*/ 15 h 48"/>
                  <a:gd name="T22" fmla="*/ 12 w 62"/>
                  <a:gd name="T23" fmla="*/ 15 h 48"/>
                  <a:gd name="T24" fmla="*/ 12 w 62"/>
                  <a:gd name="T25" fmla="*/ 14 h 48"/>
                  <a:gd name="T26" fmla="*/ 22 w 62"/>
                  <a:gd name="T27" fmla="*/ 6 h 48"/>
                  <a:gd name="T28" fmla="*/ 33 w 62"/>
                  <a:gd name="T29" fmla="*/ 4 h 48"/>
                  <a:gd name="T30" fmla="*/ 34 w 62"/>
                  <a:gd name="T31" fmla="*/ 0 h 48"/>
                  <a:gd name="T32" fmla="*/ 8 w 62"/>
                  <a:gd name="T33" fmla="*/ 14 h 48"/>
                  <a:gd name="T34" fmla="*/ 7 w 62"/>
                  <a:gd name="T35" fmla="*/ 15 h 48"/>
                  <a:gd name="T36" fmla="*/ 7 w 62"/>
                  <a:gd name="T37" fmla="*/ 15 h 48"/>
                  <a:gd name="T38" fmla="*/ 6 w 62"/>
                  <a:gd name="T39" fmla="*/ 18 h 48"/>
                  <a:gd name="T40" fmla="*/ 19 w 62"/>
                  <a:gd name="T41" fmla="*/ 46 h 48"/>
                  <a:gd name="T42" fmla="*/ 19 w 62"/>
                  <a:gd name="T43" fmla="*/ 47 h 48"/>
                  <a:gd name="T44" fmla="*/ 19 w 62"/>
                  <a:gd name="T45" fmla="*/ 47 h 48"/>
                  <a:gd name="T46" fmla="*/ 29 w 62"/>
                  <a:gd name="T47" fmla="*/ 48 h 48"/>
                  <a:gd name="T48" fmla="*/ 56 w 62"/>
                  <a:gd name="T49" fmla="*/ 33 h 48"/>
                  <a:gd name="T50" fmla="*/ 56 w 62"/>
                  <a:gd name="T51" fmla="*/ 33 h 48"/>
                  <a:gd name="T52" fmla="*/ 56 w 62"/>
                  <a:gd name="T53" fmla="*/ 32 h 48"/>
                  <a:gd name="T54" fmla="*/ 42 w 62"/>
                  <a:gd name="T55" fmla="*/ 1 h 48"/>
                  <a:gd name="T56" fmla="*/ 34 w 62"/>
                  <a:gd name="T5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 h="48">
                    <a:moveTo>
                      <a:pt x="33" y="4"/>
                    </a:moveTo>
                    <a:cubicBezTo>
                      <a:pt x="33" y="4"/>
                      <a:pt x="33" y="4"/>
                      <a:pt x="33" y="4"/>
                    </a:cubicBezTo>
                    <a:cubicBezTo>
                      <a:pt x="36" y="4"/>
                      <a:pt x="39" y="4"/>
                      <a:pt x="42" y="5"/>
                    </a:cubicBezTo>
                    <a:cubicBezTo>
                      <a:pt x="42" y="5"/>
                      <a:pt x="42" y="5"/>
                      <a:pt x="42" y="5"/>
                    </a:cubicBezTo>
                    <a:cubicBezTo>
                      <a:pt x="42" y="5"/>
                      <a:pt x="42" y="5"/>
                      <a:pt x="42" y="5"/>
                    </a:cubicBezTo>
                    <a:cubicBezTo>
                      <a:pt x="58" y="12"/>
                      <a:pt x="58" y="28"/>
                      <a:pt x="47" y="37"/>
                    </a:cubicBezTo>
                    <a:cubicBezTo>
                      <a:pt x="45" y="40"/>
                      <a:pt x="42" y="42"/>
                      <a:pt x="38" y="43"/>
                    </a:cubicBezTo>
                    <a:cubicBezTo>
                      <a:pt x="35" y="44"/>
                      <a:pt x="32" y="45"/>
                      <a:pt x="29" y="45"/>
                    </a:cubicBezTo>
                    <a:cubicBezTo>
                      <a:pt x="14" y="45"/>
                      <a:pt x="3" y="32"/>
                      <a:pt x="9" y="18"/>
                    </a:cubicBezTo>
                    <a:cubicBezTo>
                      <a:pt x="10" y="18"/>
                      <a:pt x="10" y="17"/>
                      <a:pt x="11" y="16"/>
                    </a:cubicBezTo>
                    <a:cubicBezTo>
                      <a:pt x="11" y="16"/>
                      <a:pt x="11" y="15"/>
                      <a:pt x="12" y="15"/>
                    </a:cubicBezTo>
                    <a:cubicBezTo>
                      <a:pt x="12" y="15"/>
                      <a:pt x="12" y="15"/>
                      <a:pt x="12" y="15"/>
                    </a:cubicBezTo>
                    <a:cubicBezTo>
                      <a:pt x="12" y="15"/>
                      <a:pt x="12" y="14"/>
                      <a:pt x="12" y="14"/>
                    </a:cubicBezTo>
                    <a:cubicBezTo>
                      <a:pt x="14" y="12"/>
                      <a:pt x="17" y="8"/>
                      <a:pt x="22" y="6"/>
                    </a:cubicBezTo>
                    <a:cubicBezTo>
                      <a:pt x="25" y="5"/>
                      <a:pt x="29" y="4"/>
                      <a:pt x="33" y="4"/>
                    </a:cubicBezTo>
                    <a:moveTo>
                      <a:pt x="34" y="0"/>
                    </a:moveTo>
                    <a:cubicBezTo>
                      <a:pt x="20" y="0"/>
                      <a:pt x="11" y="8"/>
                      <a:pt x="8" y="14"/>
                    </a:cubicBezTo>
                    <a:cubicBezTo>
                      <a:pt x="8" y="14"/>
                      <a:pt x="7" y="15"/>
                      <a:pt x="7" y="15"/>
                    </a:cubicBezTo>
                    <a:cubicBezTo>
                      <a:pt x="7" y="15"/>
                      <a:pt x="7" y="15"/>
                      <a:pt x="7" y="15"/>
                    </a:cubicBezTo>
                    <a:cubicBezTo>
                      <a:pt x="7" y="16"/>
                      <a:pt x="6" y="17"/>
                      <a:pt x="6" y="18"/>
                    </a:cubicBezTo>
                    <a:cubicBezTo>
                      <a:pt x="0" y="34"/>
                      <a:pt x="11" y="44"/>
                      <a:pt x="19" y="46"/>
                    </a:cubicBezTo>
                    <a:cubicBezTo>
                      <a:pt x="19" y="46"/>
                      <a:pt x="19" y="47"/>
                      <a:pt x="19" y="47"/>
                    </a:cubicBezTo>
                    <a:cubicBezTo>
                      <a:pt x="19" y="47"/>
                      <a:pt x="19" y="47"/>
                      <a:pt x="19" y="47"/>
                    </a:cubicBezTo>
                    <a:cubicBezTo>
                      <a:pt x="22" y="48"/>
                      <a:pt x="26" y="48"/>
                      <a:pt x="29" y="48"/>
                    </a:cubicBezTo>
                    <a:cubicBezTo>
                      <a:pt x="40" y="48"/>
                      <a:pt x="50" y="42"/>
                      <a:pt x="56" y="33"/>
                    </a:cubicBezTo>
                    <a:cubicBezTo>
                      <a:pt x="56" y="33"/>
                      <a:pt x="56" y="33"/>
                      <a:pt x="56" y="33"/>
                    </a:cubicBezTo>
                    <a:cubicBezTo>
                      <a:pt x="56" y="32"/>
                      <a:pt x="56" y="32"/>
                      <a:pt x="56" y="32"/>
                    </a:cubicBezTo>
                    <a:cubicBezTo>
                      <a:pt x="62" y="21"/>
                      <a:pt x="59" y="7"/>
                      <a:pt x="42" y="1"/>
                    </a:cubicBezTo>
                    <a:cubicBezTo>
                      <a:pt x="39" y="1"/>
                      <a:pt x="36"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7" name="Freeform 108"/>
              <p:cNvSpPr>
                <a:spLocks/>
              </p:cNvSpPr>
              <p:nvPr/>
            </p:nvSpPr>
            <p:spPr bwMode="auto">
              <a:xfrm>
                <a:off x="271" y="1309"/>
                <a:ext cx="27" cy="22"/>
              </a:xfrm>
              <a:custGeom>
                <a:avLst/>
                <a:gdLst>
                  <a:gd name="T0" fmla="*/ 9 w 17"/>
                  <a:gd name="T1" fmla="*/ 0 h 14"/>
                  <a:gd name="T2" fmla="*/ 6 w 17"/>
                  <a:gd name="T3" fmla="*/ 1 h 14"/>
                  <a:gd name="T4" fmla="*/ 2 w 17"/>
                  <a:gd name="T5" fmla="*/ 4 h 14"/>
                  <a:gd name="T6" fmla="*/ 2 w 17"/>
                  <a:gd name="T7" fmla="*/ 4 h 14"/>
                  <a:gd name="T8" fmla="*/ 2 w 17"/>
                  <a:gd name="T9" fmla="*/ 4 h 14"/>
                  <a:gd name="T10" fmla="*/ 2 w 17"/>
                  <a:gd name="T11" fmla="*/ 4 h 14"/>
                  <a:gd name="T12" fmla="*/ 5 w 17"/>
                  <a:gd name="T13" fmla="*/ 13 h 14"/>
                  <a:gd name="T14" fmla="*/ 8 w 17"/>
                  <a:gd name="T15" fmla="*/ 14 h 14"/>
                  <a:gd name="T16" fmla="*/ 14 w 17"/>
                  <a:gd name="T17" fmla="*/ 11 h 14"/>
                  <a:gd name="T18" fmla="*/ 12 w 17"/>
                  <a:gd name="T19" fmla="*/ 1 h 14"/>
                  <a:gd name="T20" fmla="*/ 9 w 17"/>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4">
                    <a:moveTo>
                      <a:pt x="9" y="0"/>
                    </a:moveTo>
                    <a:cubicBezTo>
                      <a:pt x="8" y="0"/>
                      <a:pt x="7" y="0"/>
                      <a:pt x="6" y="1"/>
                    </a:cubicBezTo>
                    <a:cubicBezTo>
                      <a:pt x="4" y="1"/>
                      <a:pt x="3" y="3"/>
                      <a:pt x="2" y="4"/>
                    </a:cubicBezTo>
                    <a:cubicBezTo>
                      <a:pt x="2" y="4"/>
                      <a:pt x="2" y="4"/>
                      <a:pt x="2" y="4"/>
                    </a:cubicBezTo>
                    <a:cubicBezTo>
                      <a:pt x="2" y="4"/>
                      <a:pt x="2" y="4"/>
                      <a:pt x="2" y="4"/>
                    </a:cubicBezTo>
                    <a:cubicBezTo>
                      <a:pt x="2" y="4"/>
                      <a:pt x="2" y="4"/>
                      <a:pt x="2" y="4"/>
                    </a:cubicBezTo>
                    <a:cubicBezTo>
                      <a:pt x="0" y="7"/>
                      <a:pt x="0" y="11"/>
                      <a:pt x="5" y="13"/>
                    </a:cubicBezTo>
                    <a:cubicBezTo>
                      <a:pt x="6" y="13"/>
                      <a:pt x="7" y="14"/>
                      <a:pt x="8" y="14"/>
                    </a:cubicBezTo>
                    <a:cubicBezTo>
                      <a:pt x="10" y="14"/>
                      <a:pt x="12" y="13"/>
                      <a:pt x="14" y="11"/>
                    </a:cubicBezTo>
                    <a:cubicBezTo>
                      <a:pt x="17" y="8"/>
                      <a:pt x="17" y="3"/>
                      <a:pt x="12" y="1"/>
                    </a:cubicBezTo>
                    <a:cubicBezTo>
                      <a:pt x="11" y="1"/>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8" name="Freeform 109"/>
              <p:cNvSpPr>
                <a:spLocks noEditPoints="1"/>
              </p:cNvSpPr>
              <p:nvPr/>
            </p:nvSpPr>
            <p:spPr bwMode="auto">
              <a:xfrm>
                <a:off x="265" y="1304"/>
                <a:ext cx="39" cy="31"/>
              </a:xfrm>
              <a:custGeom>
                <a:avLst/>
                <a:gdLst>
                  <a:gd name="T0" fmla="*/ 10 w 25"/>
                  <a:gd name="T1" fmla="*/ 4 h 20"/>
                  <a:gd name="T2" fmla="*/ 13 w 25"/>
                  <a:gd name="T3" fmla="*/ 3 h 20"/>
                  <a:gd name="T4" fmla="*/ 16 w 25"/>
                  <a:gd name="T5" fmla="*/ 4 h 20"/>
                  <a:gd name="T6" fmla="*/ 16 w 25"/>
                  <a:gd name="T7" fmla="*/ 4 h 20"/>
                  <a:gd name="T8" fmla="*/ 18 w 25"/>
                  <a:gd name="T9" fmla="*/ 14 h 20"/>
                  <a:gd name="T10" fmla="*/ 15 w 25"/>
                  <a:gd name="T11" fmla="*/ 16 h 20"/>
                  <a:gd name="T12" fmla="*/ 11 w 25"/>
                  <a:gd name="T13" fmla="*/ 17 h 20"/>
                  <a:gd name="T14" fmla="*/ 5 w 25"/>
                  <a:gd name="T15" fmla="*/ 8 h 20"/>
                  <a:gd name="T16" fmla="*/ 6 w 25"/>
                  <a:gd name="T17" fmla="*/ 7 h 20"/>
                  <a:gd name="T18" fmla="*/ 6 w 25"/>
                  <a:gd name="T19" fmla="*/ 7 h 20"/>
                  <a:gd name="T20" fmla="*/ 6 w 25"/>
                  <a:gd name="T21" fmla="*/ 7 h 20"/>
                  <a:gd name="T22" fmla="*/ 6 w 25"/>
                  <a:gd name="T23" fmla="*/ 7 h 20"/>
                  <a:gd name="T24" fmla="*/ 10 w 25"/>
                  <a:gd name="T25" fmla="*/ 4 h 20"/>
                  <a:gd name="T26" fmla="*/ 13 w 25"/>
                  <a:gd name="T27" fmla="*/ 0 h 20"/>
                  <a:gd name="T28" fmla="*/ 13 w 25"/>
                  <a:gd name="T29" fmla="*/ 0 h 20"/>
                  <a:gd name="T30" fmla="*/ 8 w 25"/>
                  <a:gd name="T31" fmla="*/ 1 h 20"/>
                  <a:gd name="T32" fmla="*/ 3 w 25"/>
                  <a:gd name="T33" fmla="*/ 5 h 20"/>
                  <a:gd name="T34" fmla="*/ 3 w 25"/>
                  <a:gd name="T35" fmla="*/ 5 h 20"/>
                  <a:gd name="T36" fmla="*/ 3 w 25"/>
                  <a:gd name="T37" fmla="*/ 5 h 20"/>
                  <a:gd name="T38" fmla="*/ 3 w 25"/>
                  <a:gd name="T39" fmla="*/ 5 h 20"/>
                  <a:gd name="T40" fmla="*/ 3 w 25"/>
                  <a:gd name="T41" fmla="*/ 5 h 20"/>
                  <a:gd name="T42" fmla="*/ 2 w 25"/>
                  <a:gd name="T43" fmla="*/ 6 h 20"/>
                  <a:gd name="T44" fmla="*/ 8 w 25"/>
                  <a:gd name="T45" fmla="*/ 20 h 20"/>
                  <a:gd name="T46" fmla="*/ 11 w 25"/>
                  <a:gd name="T47" fmla="*/ 20 h 20"/>
                  <a:gd name="T48" fmla="*/ 21 w 25"/>
                  <a:gd name="T49" fmla="*/ 15 h 20"/>
                  <a:gd name="T50" fmla="*/ 22 w 25"/>
                  <a:gd name="T51" fmla="*/ 4 h 20"/>
                  <a:gd name="T52" fmla="*/ 18 w 25"/>
                  <a:gd name="T53" fmla="*/ 1 h 20"/>
                  <a:gd name="T54" fmla="*/ 17 w 25"/>
                  <a:gd name="T55" fmla="*/ 1 h 20"/>
                  <a:gd name="T56" fmla="*/ 13 w 25"/>
                  <a:gd name="T5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 h="20">
                    <a:moveTo>
                      <a:pt x="10" y="4"/>
                    </a:moveTo>
                    <a:cubicBezTo>
                      <a:pt x="11" y="3"/>
                      <a:pt x="12" y="3"/>
                      <a:pt x="13" y="3"/>
                    </a:cubicBezTo>
                    <a:cubicBezTo>
                      <a:pt x="14" y="3"/>
                      <a:pt x="15" y="3"/>
                      <a:pt x="16" y="4"/>
                    </a:cubicBezTo>
                    <a:cubicBezTo>
                      <a:pt x="16" y="4"/>
                      <a:pt x="16" y="4"/>
                      <a:pt x="16" y="4"/>
                    </a:cubicBezTo>
                    <a:cubicBezTo>
                      <a:pt x="21" y="6"/>
                      <a:pt x="21" y="11"/>
                      <a:pt x="18" y="14"/>
                    </a:cubicBezTo>
                    <a:cubicBezTo>
                      <a:pt x="17" y="15"/>
                      <a:pt x="16" y="16"/>
                      <a:pt x="15" y="16"/>
                    </a:cubicBezTo>
                    <a:cubicBezTo>
                      <a:pt x="13" y="16"/>
                      <a:pt x="12" y="17"/>
                      <a:pt x="11" y="17"/>
                    </a:cubicBezTo>
                    <a:cubicBezTo>
                      <a:pt x="7" y="17"/>
                      <a:pt x="3" y="13"/>
                      <a:pt x="5" y="8"/>
                    </a:cubicBezTo>
                    <a:cubicBezTo>
                      <a:pt x="5" y="8"/>
                      <a:pt x="5" y="8"/>
                      <a:pt x="6" y="7"/>
                    </a:cubicBezTo>
                    <a:cubicBezTo>
                      <a:pt x="6" y="7"/>
                      <a:pt x="6" y="7"/>
                      <a:pt x="6" y="7"/>
                    </a:cubicBezTo>
                    <a:cubicBezTo>
                      <a:pt x="6" y="7"/>
                      <a:pt x="6" y="7"/>
                      <a:pt x="6" y="7"/>
                    </a:cubicBezTo>
                    <a:cubicBezTo>
                      <a:pt x="6" y="7"/>
                      <a:pt x="6" y="7"/>
                      <a:pt x="6" y="7"/>
                    </a:cubicBezTo>
                    <a:cubicBezTo>
                      <a:pt x="7" y="6"/>
                      <a:pt x="8" y="4"/>
                      <a:pt x="10" y="4"/>
                    </a:cubicBezTo>
                    <a:moveTo>
                      <a:pt x="13" y="0"/>
                    </a:moveTo>
                    <a:cubicBezTo>
                      <a:pt x="13" y="0"/>
                      <a:pt x="13" y="0"/>
                      <a:pt x="13" y="0"/>
                    </a:cubicBezTo>
                    <a:cubicBezTo>
                      <a:pt x="11" y="0"/>
                      <a:pt x="9" y="0"/>
                      <a:pt x="8" y="1"/>
                    </a:cubicBezTo>
                    <a:cubicBezTo>
                      <a:pt x="6" y="2"/>
                      <a:pt x="4" y="3"/>
                      <a:pt x="3" y="5"/>
                    </a:cubicBezTo>
                    <a:cubicBezTo>
                      <a:pt x="3" y="5"/>
                      <a:pt x="3" y="5"/>
                      <a:pt x="3" y="5"/>
                    </a:cubicBezTo>
                    <a:cubicBezTo>
                      <a:pt x="3" y="5"/>
                      <a:pt x="3" y="5"/>
                      <a:pt x="3" y="5"/>
                    </a:cubicBezTo>
                    <a:cubicBezTo>
                      <a:pt x="3" y="5"/>
                      <a:pt x="3" y="5"/>
                      <a:pt x="3" y="5"/>
                    </a:cubicBezTo>
                    <a:cubicBezTo>
                      <a:pt x="3" y="5"/>
                      <a:pt x="3" y="5"/>
                      <a:pt x="3" y="5"/>
                    </a:cubicBezTo>
                    <a:cubicBezTo>
                      <a:pt x="3" y="6"/>
                      <a:pt x="2" y="6"/>
                      <a:pt x="2" y="6"/>
                    </a:cubicBezTo>
                    <a:cubicBezTo>
                      <a:pt x="0" y="10"/>
                      <a:pt x="0" y="17"/>
                      <a:pt x="8" y="20"/>
                    </a:cubicBezTo>
                    <a:cubicBezTo>
                      <a:pt x="9" y="20"/>
                      <a:pt x="10" y="20"/>
                      <a:pt x="11" y="20"/>
                    </a:cubicBezTo>
                    <a:cubicBezTo>
                      <a:pt x="15" y="20"/>
                      <a:pt x="19" y="18"/>
                      <a:pt x="21" y="15"/>
                    </a:cubicBezTo>
                    <a:cubicBezTo>
                      <a:pt x="24" y="12"/>
                      <a:pt x="25" y="8"/>
                      <a:pt x="22" y="4"/>
                    </a:cubicBezTo>
                    <a:cubicBezTo>
                      <a:pt x="21" y="3"/>
                      <a:pt x="20" y="1"/>
                      <a:pt x="18" y="1"/>
                    </a:cubicBezTo>
                    <a:cubicBezTo>
                      <a:pt x="18" y="1"/>
                      <a:pt x="17" y="1"/>
                      <a:pt x="17" y="1"/>
                    </a:cubicBezTo>
                    <a:cubicBezTo>
                      <a:pt x="16" y="0"/>
                      <a:pt x="15"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9" name="Freeform 110"/>
              <p:cNvSpPr>
                <a:spLocks noEditPoints="1"/>
              </p:cNvSpPr>
              <p:nvPr/>
            </p:nvSpPr>
            <p:spPr bwMode="auto">
              <a:xfrm>
                <a:off x="883" y="1680"/>
                <a:ext cx="83" cy="71"/>
              </a:xfrm>
              <a:custGeom>
                <a:avLst/>
                <a:gdLst>
                  <a:gd name="T0" fmla="*/ 14 w 53"/>
                  <a:gd name="T1" fmla="*/ 16 h 46"/>
                  <a:gd name="T2" fmla="*/ 23 w 53"/>
                  <a:gd name="T3" fmla="*/ 12 h 46"/>
                  <a:gd name="T4" fmla="*/ 34 w 53"/>
                  <a:gd name="T5" fmla="*/ 19 h 46"/>
                  <a:gd name="T6" fmla="*/ 26 w 53"/>
                  <a:gd name="T7" fmla="*/ 34 h 46"/>
                  <a:gd name="T8" fmla="*/ 24 w 53"/>
                  <a:gd name="T9" fmla="*/ 34 h 46"/>
                  <a:gd name="T10" fmla="*/ 20 w 53"/>
                  <a:gd name="T11" fmla="*/ 33 h 46"/>
                  <a:gd name="T12" fmla="*/ 20 w 53"/>
                  <a:gd name="T13" fmla="*/ 33 h 46"/>
                  <a:gd name="T14" fmla="*/ 19 w 53"/>
                  <a:gd name="T15" fmla="*/ 33 h 46"/>
                  <a:gd name="T16" fmla="*/ 17 w 53"/>
                  <a:gd name="T17" fmla="*/ 32 h 46"/>
                  <a:gd name="T18" fmla="*/ 13 w 53"/>
                  <a:gd name="T19" fmla="*/ 25 h 46"/>
                  <a:gd name="T20" fmla="*/ 14 w 53"/>
                  <a:gd name="T21" fmla="*/ 17 h 46"/>
                  <a:gd name="T22" fmla="*/ 14 w 53"/>
                  <a:gd name="T23" fmla="*/ 17 h 46"/>
                  <a:gd name="T24" fmla="*/ 14 w 53"/>
                  <a:gd name="T25" fmla="*/ 16 h 46"/>
                  <a:gd name="T26" fmla="*/ 14 w 53"/>
                  <a:gd name="T27" fmla="*/ 16 h 46"/>
                  <a:gd name="T28" fmla="*/ 14 w 53"/>
                  <a:gd name="T29" fmla="*/ 16 h 46"/>
                  <a:gd name="T30" fmla="*/ 22 w 53"/>
                  <a:gd name="T31" fmla="*/ 0 h 46"/>
                  <a:gd name="T32" fmla="*/ 4 w 53"/>
                  <a:gd name="T33" fmla="*/ 10 h 46"/>
                  <a:gd name="T34" fmla="*/ 4 w 53"/>
                  <a:gd name="T35" fmla="*/ 10 h 46"/>
                  <a:gd name="T36" fmla="*/ 4 w 53"/>
                  <a:gd name="T37" fmla="*/ 10 h 46"/>
                  <a:gd name="T38" fmla="*/ 4 w 53"/>
                  <a:gd name="T39" fmla="*/ 11 h 46"/>
                  <a:gd name="T40" fmla="*/ 2 w 53"/>
                  <a:gd name="T41" fmla="*/ 28 h 46"/>
                  <a:gd name="T42" fmla="*/ 10 w 53"/>
                  <a:gd name="T43" fmla="*/ 41 h 46"/>
                  <a:gd name="T44" fmla="*/ 14 w 53"/>
                  <a:gd name="T45" fmla="*/ 43 h 46"/>
                  <a:gd name="T46" fmla="*/ 16 w 53"/>
                  <a:gd name="T47" fmla="*/ 44 h 46"/>
                  <a:gd name="T48" fmla="*/ 25 w 53"/>
                  <a:gd name="T49" fmla="*/ 46 h 46"/>
                  <a:gd name="T50" fmla="*/ 28 w 53"/>
                  <a:gd name="T51" fmla="*/ 46 h 46"/>
                  <a:gd name="T52" fmla="*/ 31 w 53"/>
                  <a:gd name="T53" fmla="*/ 45 h 46"/>
                  <a:gd name="T54" fmla="*/ 34 w 53"/>
                  <a:gd name="T55" fmla="*/ 3 h 46"/>
                  <a:gd name="T56" fmla="*/ 22 w 53"/>
                  <a:gd name="T5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 h="46">
                    <a:moveTo>
                      <a:pt x="14" y="16"/>
                    </a:moveTo>
                    <a:cubicBezTo>
                      <a:pt x="16" y="13"/>
                      <a:pt x="20" y="12"/>
                      <a:pt x="23" y="12"/>
                    </a:cubicBezTo>
                    <a:cubicBezTo>
                      <a:pt x="27" y="12"/>
                      <a:pt x="32" y="14"/>
                      <a:pt x="34" y="19"/>
                    </a:cubicBezTo>
                    <a:cubicBezTo>
                      <a:pt x="37" y="25"/>
                      <a:pt x="33" y="33"/>
                      <a:pt x="26" y="34"/>
                    </a:cubicBezTo>
                    <a:cubicBezTo>
                      <a:pt x="25" y="34"/>
                      <a:pt x="25" y="34"/>
                      <a:pt x="24" y="34"/>
                    </a:cubicBezTo>
                    <a:cubicBezTo>
                      <a:pt x="23" y="34"/>
                      <a:pt x="21" y="34"/>
                      <a:pt x="20" y="33"/>
                    </a:cubicBezTo>
                    <a:cubicBezTo>
                      <a:pt x="20" y="33"/>
                      <a:pt x="20" y="33"/>
                      <a:pt x="20" y="33"/>
                    </a:cubicBezTo>
                    <a:cubicBezTo>
                      <a:pt x="20" y="33"/>
                      <a:pt x="19" y="33"/>
                      <a:pt x="19" y="33"/>
                    </a:cubicBezTo>
                    <a:cubicBezTo>
                      <a:pt x="18" y="32"/>
                      <a:pt x="18" y="32"/>
                      <a:pt x="17" y="32"/>
                    </a:cubicBezTo>
                    <a:cubicBezTo>
                      <a:pt x="15" y="30"/>
                      <a:pt x="14" y="28"/>
                      <a:pt x="13" y="25"/>
                    </a:cubicBezTo>
                    <a:cubicBezTo>
                      <a:pt x="12" y="23"/>
                      <a:pt x="12" y="20"/>
                      <a:pt x="14" y="17"/>
                    </a:cubicBezTo>
                    <a:cubicBezTo>
                      <a:pt x="14" y="17"/>
                      <a:pt x="14" y="17"/>
                      <a:pt x="14" y="17"/>
                    </a:cubicBezTo>
                    <a:cubicBezTo>
                      <a:pt x="14" y="17"/>
                      <a:pt x="14" y="17"/>
                      <a:pt x="14" y="16"/>
                    </a:cubicBezTo>
                    <a:cubicBezTo>
                      <a:pt x="14" y="16"/>
                      <a:pt x="14" y="16"/>
                      <a:pt x="14" y="16"/>
                    </a:cubicBezTo>
                    <a:cubicBezTo>
                      <a:pt x="14" y="16"/>
                      <a:pt x="14" y="16"/>
                      <a:pt x="14" y="16"/>
                    </a:cubicBezTo>
                    <a:moveTo>
                      <a:pt x="22" y="0"/>
                    </a:moveTo>
                    <a:cubicBezTo>
                      <a:pt x="13" y="0"/>
                      <a:pt x="7" y="5"/>
                      <a:pt x="4" y="10"/>
                    </a:cubicBezTo>
                    <a:cubicBezTo>
                      <a:pt x="4" y="10"/>
                      <a:pt x="4" y="10"/>
                      <a:pt x="4" y="10"/>
                    </a:cubicBezTo>
                    <a:cubicBezTo>
                      <a:pt x="4" y="10"/>
                      <a:pt x="4" y="10"/>
                      <a:pt x="4" y="10"/>
                    </a:cubicBezTo>
                    <a:cubicBezTo>
                      <a:pt x="4" y="10"/>
                      <a:pt x="4" y="10"/>
                      <a:pt x="4" y="11"/>
                    </a:cubicBezTo>
                    <a:cubicBezTo>
                      <a:pt x="1" y="15"/>
                      <a:pt x="0" y="22"/>
                      <a:pt x="2" y="28"/>
                    </a:cubicBezTo>
                    <a:cubicBezTo>
                      <a:pt x="3" y="33"/>
                      <a:pt x="6" y="38"/>
                      <a:pt x="10" y="41"/>
                    </a:cubicBezTo>
                    <a:cubicBezTo>
                      <a:pt x="11" y="42"/>
                      <a:pt x="13" y="43"/>
                      <a:pt x="14" y="43"/>
                    </a:cubicBezTo>
                    <a:cubicBezTo>
                      <a:pt x="15" y="44"/>
                      <a:pt x="16" y="44"/>
                      <a:pt x="16" y="44"/>
                    </a:cubicBezTo>
                    <a:cubicBezTo>
                      <a:pt x="19" y="45"/>
                      <a:pt x="22" y="46"/>
                      <a:pt x="25" y="46"/>
                    </a:cubicBezTo>
                    <a:cubicBezTo>
                      <a:pt x="26" y="46"/>
                      <a:pt x="27" y="46"/>
                      <a:pt x="28" y="46"/>
                    </a:cubicBezTo>
                    <a:cubicBezTo>
                      <a:pt x="29" y="45"/>
                      <a:pt x="30" y="45"/>
                      <a:pt x="31" y="45"/>
                    </a:cubicBezTo>
                    <a:cubicBezTo>
                      <a:pt x="49" y="40"/>
                      <a:pt x="53" y="14"/>
                      <a:pt x="34" y="3"/>
                    </a:cubicBezTo>
                    <a:cubicBezTo>
                      <a:pt x="30" y="1"/>
                      <a:pt x="26"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0" name="Freeform 111"/>
              <p:cNvSpPr>
                <a:spLocks noEditPoints="1"/>
              </p:cNvSpPr>
              <p:nvPr/>
            </p:nvSpPr>
            <p:spPr bwMode="auto">
              <a:xfrm>
                <a:off x="872" y="1674"/>
                <a:ext cx="95" cy="84"/>
              </a:xfrm>
              <a:custGeom>
                <a:avLst/>
                <a:gdLst>
                  <a:gd name="T0" fmla="*/ 11 w 61"/>
                  <a:gd name="T1" fmla="*/ 14 h 54"/>
                  <a:gd name="T2" fmla="*/ 29 w 61"/>
                  <a:gd name="T3" fmla="*/ 4 h 54"/>
                  <a:gd name="T4" fmla="*/ 41 w 61"/>
                  <a:gd name="T5" fmla="*/ 7 h 54"/>
                  <a:gd name="T6" fmla="*/ 38 w 61"/>
                  <a:gd name="T7" fmla="*/ 49 h 54"/>
                  <a:gd name="T8" fmla="*/ 35 w 61"/>
                  <a:gd name="T9" fmla="*/ 50 h 54"/>
                  <a:gd name="T10" fmla="*/ 31 w 61"/>
                  <a:gd name="T11" fmla="*/ 50 h 54"/>
                  <a:gd name="T12" fmla="*/ 23 w 61"/>
                  <a:gd name="T13" fmla="*/ 48 h 54"/>
                  <a:gd name="T14" fmla="*/ 21 w 61"/>
                  <a:gd name="T15" fmla="*/ 47 h 54"/>
                  <a:gd name="T16" fmla="*/ 17 w 61"/>
                  <a:gd name="T17" fmla="*/ 45 h 54"/>
                  <a:gd name="T18" fmla="*/ 9 w 61"/>
                  <a:gd name="T19" fmla="*/ 32 h 54"/>
                  <a:gd name="T20" fmla="*/ 10 w 61"/>
                  <a:gd name="T21" fmla="*/ 16 h 54"/>
                  <a:gd name="T22" fmla="*/ 11 w 61"/>
                  <a:gd name="T23" fmla="*/ 15 h 54"/>
                  <a:gd name="T24" fmla="*/ 11 w 61"/>
                  <a:gd name="T25" fmla="*/ 14 h 54"/>
                  <a:gd name="T26" fmla="*/ 11 w 61"/>
                  <a:gd name="T27" fmla="*/ 14 h 54"/>
                  <a:gd name="T28" fmla="*/ 11 w 61"/>
                  <a:gd name="T29" fmla="*/ 14 h 54"/>
                  <a:gd name="T30" fmla="*/ 29 w 61"/>
                  <a:gd name="T31" fmla="*/ 0 h 54"/>
                  <a:gd name="T32" fmla="*/ 8 w 61"/>
                  <a:gd name="T33" fmla="*/ 12 h 54"/>
                  <a:gd name="T34" fmla="*/ 7 w 61"/>
                  <a:gd name="T35" fmla="*/ 14 h 54"/>
                  <a:gd name="T36" fmla="*/ 7 w 61"/>
                  <a:gd name="T37" fmla="*/ 14 h 54"/>
                  <a:gd name="T38" fmla="*/ 7 w 61"/>
                  <a:gd name="T39" fmla="*/ 15 h 54"/>
                  <a:gd name="T40" fmla="*/ 19 w 61"/>
                  <a:gd name="T41" fmla="*/ 50 h 54"/>
                  <a:gd name="T42" fmla="*/ 32 w 61"/>
                  <a:gd name="T43" fmla="*/ 54 h 54"/>
                  <a:gd name="T44" fmla="*/ 55 w 61"/>
                  <a:gd name="T45" fmla="*/ 37 h 54"/>
                  <a:gd name="T46" fmla="*/ 43 w 61"/>
                  <a:gd name="T47" fmla="*/ 4 h 54"/>
                  <a:gd name="T48" fmla="*/ 42 w 61"/>
                  <a:gd name="T49" fmla="*/ 3 h 54"/>
                  <a:gd name="T50" fmla="*/ 29 w 61"/>
                  <a:gd name="T5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54">
                    <a:moveTo>
                      <a:pt x="11" y="14"/>
                    </a:moveTo>
                    <a:cubicBezTo>
                      <a:pt x="14" y="9"/>
                      <a:pt x="20" y="4"/>
                      <a:pt x="29" y="4"/>
                    </a:cubicBezTo>
                    <a:cubicBezTo>
                      <a:pt x="33" y="4"/>
                      <a:pt x="37" y="5"/>
                      <a:pt x="41" y="7"/>
                    </a:cubicBezTo>
                    <a:cubicBezTo>
                      <a:pt x="60" y="18"/>
                      <a:pt x="56" y="44"/>
                      <a:pt x="38" y="49"/>
                    </a:cubicBezTo>
                    <a:cubicBezTo>
                      <a:pt x="37" y="49"/>
                      <a:pt x="36" y="49"/>
                      <a:pt x="35" y="50"/>
                    </a:cubicBezTo>
                    <a:cubicBezTo>
                      <a:pt x="34" y="50"/>
                      <a:pt x="33" y="50"/>
                      <a:pt x="31" y="50"/>
                    </a:cubicBezTo>
                    <a:cubicBezTo>
                      <a:pt x="29" y="50"/>
                      <a:pt x="26" y="49"/>
                      <a:pt x="23" y="48"/>
                    </a:cubicBezTo>
                    <a:cubicBezTo>
                      <a:pt x="23" y="48"/>
                      <a:pt x="22" y="48"/>
                      <a:pt x="21" y="47"/>
                    </a:cubicBezTo>
                    <a:cubicBezTo>
                      <a:pt x="20" y="47"/>
                      <a:pt x="18" y="46"/>
                      <a:pt x="17" y="45"/>
                    </a:cubicBezTo>
                    <a:cubicBezTo>
                      <a:pt x="13" y="42"/>
                      <a:pt x="10" y="37"/>
                      <a:pt x="9" y="32"/>
                    </a:cubicBezTo>
                    <a:cubicBezTo>
                      <a:pt x="7" y="27"/>
                      <a:pt x="7" y="21"/>
                      <a:pt x="10" y="16"/>
                    </a:cubicBezTo>
                    <a:cubicBezTo>
                      <a:pt x="10" y="15"/>
                      <a:pt x="10" y="15"/>
                      <a:pt x="11" y="15"/>
                    </a:cubicBezTo>
                    <a:cubicBezTo>
                      <a:pt x="11" y="14"/>
                      <a:pt x="11" y="14"/>
                      <a:pt x="11" y="14"/>
                    </a:cubicBezTo>
                    <a:cubicBezTo>
                      <a:pt x="11" y="14"/>
                      <a:pt x="11" y="14"/>
                      <a:pt x="11" y="14"/>
                    </a:cubicBezTo>
                    <a:cubicBezTo>
                      <a:pt x="11" y="14"/>
                      <a:pt x="11" y="14"/>
                      <a:pt x="11" y="14"/>
                    </a:cubicBezTo>
                    <a:moveTo>
                      <a:pt x="29" y="0"/>
                    </a:moveTo>
                    <a:cubicBezTo>
                      <a:pt x="19" y="0"/>
                      <a:pt x="11" y="7"/>
                      <a:pt x="8" y="12"/>
                    </a:cubicBezTo>
                    <a:cubicBezTo>
                      <a:pt x="8" y="12"/>
                      <a:pt x="7" y="14"/>
                      <a:pt x="7" y="14"/>
                    </a:cubicBezTo>
                    <a:cubicBezTo>
                      <a:pt x="7" y="14"/>
                      <a:pt x="7" y="14"/>
                      <a:pt x="7" y="14"/>
                    </a:cubicBezTo>
                    <a:cubicBezTo>
                      <a:pt x="7" y="14"/>
                      <a:pt x="7" y="14"/>
                      <a:pt x="7" y="15"/>
                    </a:cubicBezTo>
                    <a:cubicBezTo>
                      <a:pt x="0" y="27"/>
                      <a:pt x="6" y="44"/>
                      <a:pt x="19" y="50"/>
                    </a:cubicBezTo>
                    <a:cubicBezTo>
                      <a:pt x="23" y="53"/>
                      <a:pt x="27" y="54"/>
                      <a:pt x="32" y="54"/>
                    </a:cubicBezTo>
                    <a:cubicBezTo>
                      <a:pt x="41" y="54"/>
                      <a:pt x="50" y="49"/>
                      <a:pt x="55" y="37"/>
                    </a:cubicBezTo>
                    <a:cubicBezTo>
                      <a:pt x="61" y="20"/>
                      <a:pt x="50" y="8"/>
                      <a:pt x="43" y="4"/>
                    </a:cubicBezTo>
                    <a:cubicBezTo>
                      <a:pt x="42" y="3"/>
                      <a:pt x="42" y="3"/>
                      <a:pt x="42" y="3"/>
                    </a:cubicBezTo>
                    <a:cubicBezTo>
                      <a:pt x="38" y="1"/>
                      <a:pt x="33"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1" name="Freeform 112"/>
              <p:cNvSpPr>
                <a:spLocks/>
              </p:cNvSpPr>
              <p:nvPr/>
            </p:nvSpPr>
            <p:spPr bwMode="auto">
              <a:xfrm>
                <a:off x="908" y="1703"/>
                <a:ext cx="25" cy="24"/>
              </a:xfrm>
              <a:custGeom>
                <a:avLst/>
                <a:gdLst>
                  <a:gd name="T0" fmla="*/ 7 w 16"/>
                  <a:gd name="T1" fmla="*/ 0 h 15"/>
                  <a:gd name="T2" fmla="*/ 1 w 16"/>
                  <a:gd name="T3" fmla="*/ 4 h 15"/>
                  <a:gd name="T4" fmla="*/ 1 w 16"/>
                  <a:gd name="T5" fmla="*/ 4 h 15"/>
                  <a:gd name="T6" fmla="*/ 1 w 16"/>
                  <a:gd name="T7" fmla="*/ 4 h 15"/>
                  <a:gd name="T8" fmla="*/ 1 w 16"/>
                  <a:gd name="T9" fmla="*/ 4 h 15"/>
                  <a:gd name="T10" fmla="*/ 1 w 16"/>
                  <a:gd name="T11" fmla="*/ 10 h 15"/>
                  <a:gd name="T12" fmla="*/ 2 w 16"/>
                  <a:gd name="T13" fmla="*/ 12 h 15"/>
                  <a:gd name="T14" fmla="*/ 4 w 16"/>
                  <a:gd name="T15" fmla="*/ 14 h 15"/>
                  <a:gd name="T16" fmla="*/ 8 w 16"/>
                  <a:gd name="T17" fmla="*/ 15 h 15"/>
                  <a:gd name="T18" fmla="*/ 15 w 16"/>
                  <a:gd name="T19" fmla="*/ 10 h 15"/>
                  <a:gd name="T20" fmla="*/ 11 w 16"/>
                  <a:gd name="T21" fmla="*/ 1 h 15"/>
                  <a:gd name="T22" fmla="*/ 7 w 16"/>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5">
                    <a:moveTo>
                      <a:pt x="7" y="0"/>
                    </a:moveTo>
                    <a:cubicBezTo>
                      <a:pt x="4" y="0"/>
                      <a:pt x="2" y="2"/>
                      <a:pt x="1" y="4"/>
                    </a:cubicBezTo>
                    <a:cubicBezTo>
                      <a:pt x="1" y="4"/>
                      <a:pt x="1" y="4"/>
                      <a:pt x="1" y="4"/>
                    </a:cubicBezTo>
                    <a:cubicBezTo>
                      <a:pt x="1" y="4"/>
                      <a:pt x="1" y="4"/>
                      <a:pt x="1" y="4"/>
                    </a:cubicBezTo>
                    <a:cubicBezTo>
                      <a:pt x="1" y="4"/>
                      <a:pt x="1" y="4"/>
                      <a:pt x="1" y="4"/>
                    </a:cubicBezTo>
                    <a:cubicBezTo>
                      <a:pt x="0" y="5"/>
                      <a:pt x="0" y="8"/>
                      <a:pt x="1" y="10"/>
                    </a:cubicBezTo>
                    <a:cubicBezTo>
                      <a:pt x="1" y="11"/>
                      <a:pt x="1" y="11"/>
                      <a:pt x="2" y="12"/>
                    </a:cubicBezTo>
                    <a:cubicBezTo>
                      <a:pt x="2" y="13"/>
                      <a:pt x="3" y="14"/>
                      <a:pt x="4" y="14"/>
                    </a:cubicBezTo>
                    <a:cubicBezTo>
                      <a:pt x="6" y="15"/>
                      <a:pt x="7" y="15"/>
                      <a:pt x="8" y="15"/>
                    </a:cubicBezTo>
                    <a:cubicBezTo>
                      <a:pt x="11" y="15"/>
                      <a:pt x="14" y="13"/>
                      <a:pt x="15" y="10"/>
                    </a:cubicBezTo>
                    <a:cubicBezTo>
                      <a:pt x="16" y="7"/>
                      <a:pt x="14" y="3"/>
                      <a:pt x="11" y="1"/>
                    </a:cubicBezTo>
                    <a:cubicBezTo>
                      <a:pt x="10" y="1"/>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2" name="Freeform 113"/>
              <p:cNvSpPr>
                <a:spLocks noEditPoints="1"/>
              </p:cNvSpPr>
              <p:nvPr/>
            </p:nvSpPr>
            <p:spPr bwMode="auto">
              <a:xfrm>
                <a:off x="902" y="1699"/>
                <a:ext cx="39" cy="34"/>
              </a:xfrm>
              <a:custGeom>
                <a:avLst/>
                <a:gdLst>
                  <a:gd name="T0" fmla="*/ 5 w 25"/>
                  <a:gd name="T1" fmla="*/ 7 h 22"/>
                  <a:gd name="T2" fmla="*/ 11 w 25"/>
                  <a:gd name="T3" fmla="*/ 3 h 22"/>
                  <a:gd name="T4" fmla="*/ 15 w 25"/>
                  <a:gd name="T5" fmla="*/ 4 h 22"/>
                  <a:gd name="T6" fmla="*/ 19 w 25"/>
                  <a:gd name="T7" fmla="*/ 13 h 22"/>
                  <a:gd name="T8" fmla="*/ 13 w 25"/>
                  <a:gd name="T9" fmla="*/ 18 h 22"/>
                  <a:gd name="T10" fmla="*/ 12 w 25"/>
                  <a:gd name="T11" fmla="*/ 18 h 22"/>
                  <a:gd name="T12" fmla="*/ 6 w 25"/>
                  <a:gd name="T13" fmla="*/ 15 h 22"/>
                  <a:gd name="T14" fmla="*/ 5 w 25"/>
                  <a:gd name="T15" fmla="*/ 13 h 22"/>
                  <a:gd name="T16" fmla="*/ 5 w 25"/>
                  <a:gd name="T17" fmla="*/ 7 h 22"/>
                  <a:gd name="T18" fmla="*/ 5 w 25"/>
                  <a:gd name="T19" fmla="*/ 7 h 22"/>
                  <a:gd name="T20" fmla="*/ 5 w 25"/>
                  <a:gd name="T21" fmla="*/ 7 h 22"/>
                  <a:gd name="T22" fmla="*/ 5 w 25"/>
                  <a:gd name="T23" fmla="*/ 7 h 22"/>
                  <a:gd name="T24" fmla="*/ 11 w 25"/>
                  <a:gd name="T25" fmla="*/ 0 h 22"/>
                  <a:gd name="T26" fmla="*/ 2 w 25"/>
                  <a:gd name="T27" fmla="*/ 4 h 22"/>
                  <a:gd name="T28" fmla="*/ 2 w 25"/>
                  <a:gd name="T29" fmla="*/ 4 h 22"/>
                  <a:gd name="T30" fmla="*/ 2 w 25"/>
                  <a:gd name="T31" fmla="*/ 4 h 22"/>
                  <a:gd name="T32" fmla="*/ 2 w 25"/>
                  <a:gd name="T33" fmla="*/ 5 h 22"/>
                  <a:gd name="T34" fmla="*/ 1 w 25"/>
                  <a:gd name="T35" fmla="*/ 13 h 22"/>
                  <a:gd name="T36" fmla="*/ 5 w 25"/>
                  <a:gd name="T37" fmla="*/ 20 h 22"/>
                  <a:gd name="T38" fmla="*/ 7 w 25"/>
                  <a:gd name="T39" fmla="*/ 21 h 22"/>
                  <a:gd name="T40" fmla="*/ 8 w 25"/>
                  <a:gd name="T41" fmla="*/ 21 h 22"/>
                  <a:gd name="T42" fmla="*/ 8 w 25"/>
                  <a:gd name="T43" fmla="*/ 21 h 22"/>
                  <a:gd name="T44" fmla="*/ 12 w 25"/>
                  <a:gd name="T45" fmla="*/ 22 h 22"/>
                  <a:gd name="T46" fmla="*/ 14 w 25"/>
                  <a:gd name="T47" fmla="*/ 22 h 22"/>
                  <a:gd name="T48" fmla="*/ 22 w 25"/>
                  <a:gd name="T49" fmla="*/ 7 h 22"/>
                  <a:gd name="T50" fmla="*/ 11 w 25"/>
                  <a:gd name="T5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2">
                    <a:moveTo>
                      <a:pt x="5" y="7"/>
                    </a:moveTo>
                    <a:cubicBezTo>
                      <a:pt x="6" y="5"/>
                      <a:pt x="8" y="3"/>
                      <a:pt x="11" y="3"/>
                    </a:cubicBezTo>
                    <a:cubicBezTo>
                      <a:pt x="12" y="3"/>
                      <a:pt x="14" y="4"/>
                      <a:pt x="15" y="4"/>
                    </a:cubicBezTo>
                    <a:cubicBezTo>
                      <a:pt x="18" y="6"/>
                      <a:pt x="20" y="10"/>
                      <a:pt x="19" y="13"/>
                    </a:cubicBezTo>
                    <a:cubicBezTo>
                      <a:pt x="18" y="15"/>
                      <a:pt x="16" y="18"/>
                      <a:pt x="13" y="18"/>
                    </a:cubicBezTo>
                    <a:cubicBezTo>
                      <a:pt x="13" y="18"/>
                      <a:pt x="12" y="18"/>
                      <a:pt x="12" y="18"/>
                    </a:cubicBezTo>
                    <a:cubicBezTo>
                      <a:pt x="9" y="18"/>
                      <a:pt x="7" y="17"/>
                      <a:pt x="6" y="15"/>
                    </a:cubicBezTo>
                    <a:cubicBezTo>
                      <a:pt x="5" y="14"/>
                      <a:pt x="5" y="14"/>
                      <a:pt x="5" y="13"/>
                    </a:cubicBezTo>
                    <a:cubicBezTo>
                      <a:pt x="4" y="11"/>
                      <a:pt x="4" y="9"/>
                      <a:pt x="5" y="7"/>
                    </a:cubicBezTo>
                    <a:cubicBezTo>
                      <a:pt x="5" y="7"/>
                      <a:pt x="5" y="7"/>
                      <a:pt x="5" y="7"/>
                    </a:cubicBezTo>
                    <a:cubicBezTo>
                      <a:pt x="5" y="7"/>
                      <a:pt x="5" y="7"/>
                      <a:pt x="5" y="7"/>
                    </a:cubicBezTo>
                    <a:cubicBezTo>
                      <a:pt x="5" y="7"/>
                      <a:pt x="5" y="7"/>
                      <a:pt x="5" y="7"/>
                    </a:cubicBezTo>
                    <a:moveTo>
                      <a:pt x="11" y="0"/>
                    </a:moveTo>
                    <a:cubicBezTo>
                      <a:pt x="8" y="0"/>
                      <a:pt x="4" y="1"/>
                      <a:pt x="2" y="4"/>
                    </a:cubicBezTo>
                    <a:cubicBezTo>
                      <a:pt x="2" y="4"/>
                      <a:pt x="2" y="4"/>
                      <a:pt x="2" y="4"/>
                    </a:cubicBezTo>
                    <a:cubicBezTo>
                      <a:pt x="2" y="4"/>
                      <a:pt x="2" y="4"/>
                      <a:pt x="2" y="4"/>
                    </a:cubicBezTo>
                    <a:cubicBezTo>
                      <a:pt x="2" y="5"/>
                      <a:pt x="2" y="5"/>
                      <a:pt x="2" y="5"/>
                    </a:cubicBezTo>
                    <a:cubicBezTo>
                      <a:pt x="1" y="8"/>
                      <a:pt x="0" y="10"/>
                      <a:pt x="1" y="13"/>
                    </a:cubicBezTo>
                    <a:cubicBezTo>
                      <a:pt x="2" y="16"/>
                      <a:pt x="3" y="18"/>
                      <a:pt x="5" y="20"/>
                    </a:cubicBezTo>
                    <a:cubicBezTo>
                      <a:pt x="6" y="20"/>
                      <a:pt x="6" y="20"/>
                      <a:pt x="7" y="21"/>
                    </a:cubicBezTo>
                    <a:cubicBezTo>
                      <a:pt x="7" y="21"/>
                      <a:pt x="8" y="21"/>
                      <a:pt x="8" y="21"/>
                    </a:cubicBezTo>
                    <a:cubicBezTo>
                      <a:pt x="8" y="21"/>
                      <a:pt x="8" y="21"/>
                      <a:pt x="8" y="21"/>
                    </a:cubicBezTo>
                    <a:cubicBezTo>
                      <a:pt x="10" y="22"/>
                      <a:pt x="11" y="22"/>
                      <a:pt x="12" y="22"/>
                    </a:cubicBezTo>
                    <a:cubicBezTo>
                      <a:pt x="13" y="22"/>
                      <a:pt x="13" y="22"/>
                      <a:pt x="14" y="22"/>
                    </a:cubicBezTo>
                    <a:cubicBezTo>
                      <a:pt x="21" y="21"/>
                      <a:pt x="25" y="13"/>
                      <a:pt x="22" y="7"/>
                    </a:cubicBezTo>
                    <a:cubicBezTo>
                      <a:pt x="20" y="2"/>
                      <a:pt x="15"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3" name="Freeform 114"/>
              <p:cNvSpPr>
                <a:spLocks noEditPoints="1"/>
              </p:cNvSpPr>
              <p:nvPr/>
            </p:nvSpPr>
            <p:spPr bwMode="auto">
              <a:xfrm>
                <a:off x="1271" y="1520"/>
                <a:ext cx="69" cy="67"/>
              </a:xfrm>
              <a:custGeom>
                <a:avLst/>
                <a:gdLst>
                  <a:gd name="T0" fmla="*/ 14 w 44"/>
                  <a:gd name="T1" fmla="*/ 15 h 43"/>
                  <a:gd name="T2" fmla="*/ 21 w 44"/>
                  <a:gd name="T3" fmla="*/ 11 h 43"/>
                  <a:gd name="T4" fmla="*/ 32 w 44"/>
                  <a:gd name="T5" fmla="*/ 19 h 43"/>
                  <a:gd name="T6" fmla="*/ 32 w 44"/>
                  <a:gd name="T7" fmla="*/ 19 h 43"/>
                  <a:gd name="T8" fmla="*/ 32 w 44"/>
                  <a:gd name="T9" fmla="*/ 21 h 43"/>
                  <a:gd name="T10" fmla="*/ 26 w 44"/>
                  <a:gd name="T11" fmla="*/ 32 h 43"/>
                  <a:gd name="T12" fmla="*/ 26 w 44"/>
                  <a:gd name="T13" fmla="*/ 32 h 43"/>
                  <a:gd name="T14" fmla="*/ 24 w 44"/>
                  <a:gd name="T15" fmla="*/ 32 h 43"/>
                  <a:gd name="T16" fmla="*/ 14 w 44"/>
                  <a:gd name="T17" fmla="*/ 15 h 43"/>
                  <a:gd name="T18" fmla="*/ 14 w 44"/>
                  <a:gd name="T19" fmla="*/ 15 h 43"/>
                  <a:gd name="T20" fmla="*/ 14 w 44"/>
                  <a:gd name="T21" fmla="*/ 15 h 43"/>
                  <a:gd name="T22" fmla="*/ 14 w 44"/>
                  <a:gd name="T23" fmla="*/ 15 h 43"/>
                  <a:gd name="T24" fmla="*/ 19 w 44"/>
                  <a:gd name="T25" fmla="*/ 0 h 43"/>
                  <a:gd name="T26" fmla="*/ 17 w 44"/>
                  <a:gd name="T27" fmla="*/ 0 h 43"/>
                  <a:gd name="T28" fmla="*/ 5 w 44"/>
                  <a:gd name="T29" fmla="*/ 8 h 43"/>
                  <a:gd name="T30" fmla="*/ 5 w 44"/>
                  <a:gd name="T31" fmla="*/ 9 h 43"/>
                  <a:gd name="T32" fmla="*/ 5 w 44"/>
                  <a:gd name="T33" fmla="*/ 9 h 43"/>
                  <a:gd name="T34" fmla="*/ 5 w 44"/>
                  <a:gd name="T35" fmla="*/ 9 h 43"/>
                  <a:gd name="T36" fmla="*/ 17 w 44"/>
                  <a:gd name="T37" fmla="*/ 41 h 43"/>
                  <a:gd name="T38" fmla="*/ 27 w 44"/>
                  <a:gd name="T39" fmla="*/ 43 h 43"/>
                  <a:gd name="T40" fmla="*/ 29 w 44"/>
                  <a:gd name="T41" fmla="*/ 43 h 43"/>
                  <a:gd name="T42" fmla="*/ 43 w 44"/>
                  <a:gd name="T43" fmla="*/ 24 h 43"/>
                  <a:gd name="T44" fmla="*/ 41 w 44"/>
                  <a:gd name="T45" fmla="*/ 17 h 43"/>
                  <a:gd name="T46" fmla="*/ 40 w 44"/>
                  <a:gd name="T47" fmla="*/ 15 h 43"/>
                  <a:gd name="T48" fmla="*/ 31 w 44"/>
                  <a:gd name="T49" fmla="*/ 4 h 43"/>
                  <a:gd name="T50" fmla="*/ 30 w 44"/>
                  <a:gd name="T51" fmla="*/ 3 h 43"/>
                  <a:gd name="T52" fmla="*/ 20 w 44"/>
                  <a:gd name="T53" fmla="*/ 0 h 43"/>
                  <a:gd name="T54" fmla="*/ 19 w 44"/>
                  <a:gd name="T5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43">
                    <a:moveTo>
                      <a:pt x="14" y="15"/>
                    </a:moveTo>
                    <a:cubicBezTo>
                      <a:pt x="16" y="12"/>
                      <a:pt x="18" y="11"/>
                      <a:pt x="21" y="11"/>
                    </a:cubicBezTo>
                    <a:cubicBezTo>
                      <a:pt x="25" y="11"/>
                      <a:pt x="30" y="14"/>
                      <a:pt x="32" y="19"/>
                    </a:cubicBezTo>
                    <a:cubicBezTo>
                      <a:pt x="32" y="19"/>
                      <a:pt x="32" y="19"/>
                      <a:pt x="32" y="19"/>
                    </a:cubicBezTo>
                    <a:cubicBezTo>
                      <a:pt x="32" y="20"/>
                      <a:pt x="32" y="20"/>
                      <a:pt x="32" y="21"/>
                    </a:cubicBezTo>
                    <a:cubicBezTo>
                      <a:pt x="34" y="26"/>
                      <a:pt x="31" y="31"/>
                      <a:pt x="26" y="32"/>
                    </a:cubicBezTo>
                    <a:cubicBezTo>
                      <a:pt x="26" y="32"/>
                      <a:pt x="26" y="32"/>
                      <a:pt x="26" y="32"/>
                    </a:cubicBezTo>
                    <a:cubicBezTo>
                      <a:pt x="25" y="32"/>
                      <a:pt x="25" y="32"/>
                      <a:pt x="24" y="32"/>
                    </a:cubicBezTo>
                    <a:cubicBezTo>
                      <a:pt x="17" y="32"/>
                      <a:pt x="10" y="22"/>
                      <a:pt x="14" y="15"/>
                    </a:cubicBezTo>
                    <a:cubicBezTo>
                      <a:pt x="14" y="15"/>
                      <a:pt x="14" y="15"/>
                      <a:pt x="14" y="15"/>
                    </a:cubicBezTo>
                    <a:cubicBezTo>
                      <a:pt x="14" y="15"/>
                      <a:pt x="14" y="15"/>
                      <a:pt x="14" y="15"/>
                    </a:cubicBezTo>
                    <a:cubicBezTo>
                      <a:pt x="14" y="15"/>
                      <a:pt x="14" y="15"/>
                      <a:pt x="14" y="15"/>
                    </a:cubicBezTo>
                    <a:moveTo>
                      <a:pt x="19" y="0"/>
                    </a:moveTo>
                    <a:cubicBezTo>
                      <a:pt x="18" y="0"/>
                      <a:pt x="18" y="0"/>
                      <a:pt x="17" y="0"/>
                    </a:cubicBezTo>
                    <a:cubicBezTo>
                      <a:pt x="11" y="1"/>
                      <a:pt x="7" y="5"/>
                      <a:pt x="5" y="8"/>
                    </a:cubicBezTo>
                    <a:cubicBezTo>
                      <a:pt x="5" y="8"/>
                      <a:pt x="5" y="8"/>
                      <a:pt x="5" y="9"/>
                    </a:cubicBezTo>
                    <a:cubicBezTo>
                      <a:pt x="5" y="9"/>
                      <a:pt x="5" y="9"/>
                      <a:pt x="5" y="9"/>
                    </a:cubicBezTo>
                    <a:cubicBezTo>
                      <a:pt x="5" y="9"/>
                      <a:pt x="5" y="9"/>
                      <a:pt x="5" y="9"/>
                    </a:cubicBezTo>
                    <a:cubicBezTo>
                      <a:pt x="0" y="17"/>
                      <a:pt x="2" y="33"/>
                      <a:pt x="17" y="41"/>
                    </a:cubicBezTo>
                    <a:cubicBezTo>
                      <a:pt x="20" y="43"/>
                      <a:pt x="24" y="43"/>
                      <a:pt x="27" y="43"/>
                    </a:cubicBezTo>
                    <a:cubicBezTo>
                      <a:pt x="28" y="43"/>
                      <a:pt x="28" y="43"/>
                      <a:pt x="29" y="43"/>
                    </a:cubicBezTo>
                    <a:cubicBezTo>
                      <a:pt x="38" y="42"/>
                      <a:pt x="44" y="33"/>
                      <a:pt x="43" y="24"/>
                    </a:cubicBezTo>
                    <a:cubicBezTo>
                      <a:pt x="43" y="22"/>
                      <a:pt x="42" y="19"/>
                      <a:pt x="41" y="17"/>
                    </a:cubicBezTo>
                    <a:cubicBezTo>
                      <a:pt x="41" y="16"/>
                      <a:pt x="41" y="16"/>
                      <a:pt x="40" y="15"/>
                    </a:cubicBezTo>
                    <a:cubicBezTo>
                      <a:pt x="38" y="11"/>
                      <a:pt x="35" y="7"/>
                      <a:pt x="31" y="4"/>
                    </a:cubicBezTo>
                    <a:cubicBezTo>
                      <a:pt x="30" y="4"/>
                      <a:pt x="30" y="3"/>
                      <a:pt x="30" y="3"/>
                    </a:cubicBezTo>
                    <a:cubicBezTo>
                      <a:pt x="26" y="1"/>
                      <a:pt x="23" y="0"/>
                      <a:pt x="20" y="0"/>
                    </a:cubicBezTo>
                    <a:cubicBezTo>
                      <a:pt x="20"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4" name="Freeform 115"/>
              <p:cNvSpPr>
                <a:spLocks noEditPoints="1"/>
              </p:cNvSpPr>
              <p:nvPr/>
            </p:nvSpPr>
            <p:spPr bwMode="auto">
              <a:xfrm>
                <a:off x="1265" y="1515"/>
                <a:ext cx="84" cy="78"/>
              </a:xfrm>
              <a:custGeom>
                <a:avLst/>
                <a:gdLst>
                  <a:gd name="T0" fmla="*/ 21 w 54"/>
                  <a:gd name="T1" fmla="*/ 3 h 50"/>
                  <a:gd name="T2" fmla="*/ 23 w 54"/>
                  <a:gd name="T3" fmla="*/ 3 h 50"/>
                  <a:gd name="T4" fmla="*/ 24 w 54"/>
                  <a:gd name="T5" fmla="*/ 3 h 50"/>
                  <a:gd name="T6" fmla="*/ 34 w 54"/>
                  <a:gd name="T7" fmla="*/ 6 h 50"/>
                  <a:gd name="T8" fmla="*/ 34 w 54"/>
                  <a:gd name="T9" fmla="*/ 6 h 50"/>
                  <a:gd name="T10" fmla="*/ 35 w 54"/>
                  <a:gd name="T11" fmla="*/ 7 h 50"/>
                  <a:gd name="T12" fmla="*/ 44 w 54"/>
                  <a:gd name="T13" fmla="*/ 18 h 50"/>
                  <a:gd name="T14" fmla="*/ 47 w 54"/>
                  <a:gd name="T15" fmla="*/ 27 h 50"/>
                  <a:gd name="T16" fmla="*/ 33 w 54"/>
                  <a:gd name="T17" fmla="*/ 46 h 50"/>
                  <a:gd name="T18" fmla="*/ 33 w 54"/>
                  <a:gd name="T19" fmla="*/ 46 h 50"/>
                  <a:gd name="T20" fmla="*/ 30 w 54"/>
                  <a:gd name="T21" fmla="*/ 47 h 50"/>
                  <a:gd name="T22" fmla="*/ 9 w 54"/>
                  <a:gd name="T23" fmla="*/ 12 h 50"/>
                  <a:gd name="T24" fmla="*/ 9 w 54"/>
                  <a:gd name="T25" fmla="*/ 12 h 50"/>
                  <a:gd name="T26" fmla="*/ 9 w 54"/>
                  <a:gd name="T27" fmla="*/ 12 h 50"/>
                  <a:gd name="T28" fmla="*/ 9 w 54"/>
                  <a:gd name="T29" fmla="*/ 11 h 50"/>
                  <a:gd name="T30" fmla="*/ 21 w 54"/>
                  <a:gd name="T31" fmla="*/ 3 h 50"/>
                  <a:gd name="T32" fmla="*/ 23 w 54"/>
                  <a:gd name="T33" fmla="*/ 0 h 50"/>
                  <a:gd name="T34" fmla="*/ 6 w 54"/>
                  <a:gd name="T35" fmla="*/ 10 h 50"/>
                  <a:gd name="T36" fmla="*/ 20 w 54"/>
                  <a:gd name="T37" fmla="*/ 47 h 50"/>
                  <a:gd name="T38" fmla="*/ 31 w 54"/>
                  <a:gd name="T39" fmla="*/ 50 h 50"/>
                  <a:gd name="T40" fmla="*/ 48 w 54"/>
                  <a:gd name="T41" fmla="*/ 19 h 50"/>
                  <a:gd name="T42" fmla="*/ 35 w 54"/>
                  <a:gd name="T43" fmla="*/ 3 h 50"/>
                  <a:gd name="T44" fmla="*/ 35 w 54"/>
                  <a:gd name="T45" fmla="*/ 3 h 50"/>
                  <a:gd name="T46" fmla="*/ 35 w 54"/>
                  <a:gd name="T47" fmla="*/ 3 h 50"/>
                  <a:gd name="T48" fmla="*/ 23 w 54"/>
                  <a:gd name="T4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50">
                    <a:moveTo>
                      <a:pt x="21" y="3"/>
                    </a:moveTo>
                    <a:cubicBezTo>
                      <a:pt x="22" y="3"/>
                      <a:pt x="22" y="3"/>
                      <a:pt x="23" y="3"/>
                    </a:cubicBezTo>
                    <a:cubicBezTo>
                      <a:pt x="23" y="3"/>
                      <a:pt x="24" y="3"/>
                      <a:pt x="24" y="3"/>
                    </a:cubicBezTo>
                    <a:cubicBezTo>
                      <a:pt x="27" y="3"/>
                      <a:pt x="30" y="4"/>
                      <a:pt x="34" y="6"/>
                    </a:cubicBezTo>
                    <a:cubicBezTo>
                      <a:pt x="34" y="6"/>
                      <a:pt x="34" y="6"/>
                      <a:pt x="34" y="6"/>
                    </a:cubicBezTo>
                    <a:cubicBezTo>
                      <a:pt x="34" y="7"/>
                      <a:pt x="35" y="7"/>
                      <a:pt x="35" y="7"/>
                    </a:cubicBezTo>
                    <a:cubicBezTo>
                      <a:pt x="39" y="10"/>
                      <a:pt x="42" y="14"/>
                      <a:pt x="44" y="18"/>
                    </a:cubicBezTo>
                    <a:cubicBezTo>
                      <a:pt x="46" y="21"/>
                      <a:pt x="47" y="24"/>
                      <a:pt x="47" y="27"/>
                    </a:cubicBezTo>
                    <a:cubicBezTo>
                      <a:pt x="48" y="36"/>
                      <a:pt x="42" y="45"/>
                      <a:pt x="33" y="46"/>
                    </a:cubicBezTo>
                    <a:cubicBezTo>
                      <a:pt x="33" y="46"/>
                      <a:pt x="33" y="46"/>
                      <a:pt x="33" y="46"/>
                    </a:cubicBezTo>
                    <a:cubicBezTo>
                      <a:pt x="32" y="46"/>
                      <a:pt x="31" y="47"/>
                      <a:pt x="30" y="47"/>
                    </a:cubicBezTo>
                    <a:cubicBezTo>
                      <a:pt x="14" y="47"/>
                      <a:pt x="1" y="26"/>
                      <a:pt x="9" y="12"/>
                    </a:cubicBezTo>
                    <a:cubicBezTo>
                      <a:pt x="9" y="12"/>
                      <a:pt x="9" y="12"/>
                      <a:pt x="9" y="12"/>
                    </a:cubicBezTo>
                    <a:cubicBezTo>
                      <a:pt x="9" y="12"/>
                      <a:pt x="9" y="12"/>
                      <a:pt x="9" y="12"/>
                    </a:cubicBezTo>
                    <a:cubicBezTo>
                      <a:pt x="9" y="11"/>
                      <a:pt x="9" y="11"/>
                      <a:pt x="9" y="11"/>
                    </a:cubicBezTo>
                    <a:cubicBezTo>
                      <a:pt x="11" y="8"/>
                      <a:pt x="15" y="4"/>
                      <a:pt x="21" y="3"/>
                    </a:cubicBezTo>
                    <a:moveTo>
                      <a:pt x="23" y="0"/>
                    </a:moveTo>
                    <a:cubicBezTo>
                      <a:pt x="16" y="0"/>
                      <a:pt x="9" y="3"/>
                      <a:pt x="6" y="10"/>
                    </a:cubicBezTo>
                    <a:cubicBezTo>
                      <a:pt x="0" y="21"/>
                      <a:pt x="4" y="39"/>
                      <a:pt x="20" y="47"/>
                    </a:cubicBezTo>
                    <a:cubicBezTo>
                      <a:pt x="24" y="49"/>
                      <a:pt x="28" y="50"/>
                      <a:pt x="31" y="50"/>
                    </a:cubicBezTo>
                    <a:cubicBezTo>
                      <a:pt x="46" y="50"/>
                      <a:pt x="54" y="35"/>
                      <a:pt x="48" y="19"/>
                    </a:cubicBezTo>
                    <a:cubicBezTo>
                      <a:pt x="46" y="13"/>
                      <a:pt x="41" y="7"/>
                      <a:pt x="35" y="3"/>
                    </a:cubicBezTo>
                    <a:cubicBezTo>
                      <a:pt x="35" y="3"/>
                      <a:pt x="35" y="3"/>
                      <a:pt x="35" y="3"/>
                    </a:cubicBezTo>
                    <a:cubicBezTo>
                      <a:pt x="35" y="3"/>
                      <a:pt x="35" y="3"/>
                      <a:pt x="35" y="3"/>
                    </a:cubicBezTo>
                    <a:cubicBezTo>
                      <a:pt x="31" y="1"/>
                      <a:pt x="27"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5" name="Freeform 116"/>
              <p:cNvSpPr>
                <a:spLocks/>
              </p:cNvSpPr>
              <p:nvPr/>
            </p:nvSpPr>
            <p:spPr bwMode="auto">
              <a:xfrm>
                <a:off x="1296" y="1543"/>
                <a:ext cx="22" cy="22"/>
              </a:xfrm>
              <a:custGeom>
                <a:avLst/>
                <a:gdLst>
                  <a:gd name="T0" fmla="*/ 6 w 14"/>
                  <a:gd name="T1" fmla="*/ 0 h 14"/>
                  <a:gd name="T2" fmla="*/ 1 w 14"/>
                  <a:gd name="T3" fmla="*/ 2 h 14"/>
                  <a:gd name="T4" fmla="*/ 1 w 14"/>
                  <a:gd name="T5" fmla="*/ 2 h 14"/>
                  <a:gd name="T6" fmla="*/ 1 w 14"/>
                  <a:gd name="T7" fmla="*/ 2 h 14"/>
                  <a:gd name="T8" fmla="*/ 1 w 14"/>
                  <a:gd name="T9" fmla="*/ 2 h 14"/>
                  <a:gd name="T10" fmla="*/ 4 w 14"/>
                  <a:gd name="T11" fmla="*/ 13 h 14"/>
                  <a:gd name="T12" fmla="*/ 8 w 14"/>
                  <a:gd name="T13" fmla="*/ 14 h 14"/>
                  <a:gd name="T14" fmla="*/ 13 w 14"/>
                  <a:gd name="T15" fmla="*/ 6 h 14"/>
                  <a:gd name="T16" fmla="*/ 13 w 14"/>
                  <a:gd name="T17" fmla="*/ 5 h 14"/>
                  <a:gd name="T18" fmla="*/ 9 w 14"/>
                  <a:gd name="T19" fmla="*/ 1 h 14"/>
                  <a:gd name="T20" fmla="*/ 6 w 14"/>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6" y="0"/>
                    </a:moveTo>
                    <a:cubicBezTo>
                      <a:pt x="3" y="0"/>
                      <a:pt x="2" y="1"/>
                      <a:pt x="1" y="2"/>
                    </a:cubicBezTo>
                    <a:cubicBezTo>
                      <a:pt x="1" y="2"/>
                      <a:pt x="1" y="2"/>
                      <a:pt x="1" y="2"/>
                    </a:cubicBezTo>
                    <a:cubicBezTo>
                      <a:pt x="1" y="2"/>
                      <a:pt x="1" y="2"/>
                      <a:pt x="1" y="2"/>
                    </a:cubicBezTo>
                    <a:cubicBezTo>
                      <a:pt x="1" y="2"/>
                      <a:pt x="1" y="2"/>
                      <a:pt x="1" y="2"/>
                    </a:cubicBezTo>
                    <a:cubicBezTo>
                      <a:pt x="0" y="5"/>
                      <a:pt x="0" y="10"/>
                      <a:pt x="4" y="13"/>
                    </a:cubicBezTo>
                    <a:cubicBezTo>
                      <a:pt x="6" y="13"/>
                      <a:pt x="7" y="14"/>
                      <a:pt x="8" y="14"/>
                    </a:cubicBezTo>
                    <a:cubicBezTo>
                      <a:pt x="12" y="14"/>
                      <a:pt x="14" y="10"/>
                      <a:pt x="13" y="6"/>
                    </a:cubicBezTo>
                    <a:cubicBezTo>
                      <a:pt x="13" y="6"/>
                      <a:pt x="13" y="5"/>
                      <a:pt x="13" y="5"/>
                    </a:cubicBezTo>
                    <a:cubicBezTo>
                      <a:pt x="12" y="3"/>
                      <a:pt x="11" y="2"/>
                      <a:pt x="9" y="1"/>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6" name="Freeform 117"/>
              <p:cNvSpPr>
                <a:spLocks noEditPoints="1"/>
              </p:cNvSpPr>
              <p:nvPr/>
            </p:nvSpPr>
            <p:spPr bwMode="auto">
              <a:xfrm>
                <a:off x="1290" y="1537"/>
                <a:ext cx="34" cy="33"/>
              </a:xfrm>
              <a:custGeom>
                <a:avLst/>
                <a:gdLst>
                  <a:gd name="T0" fmla="*/ 5 w 22"/>
                  <a:gd name="T1" fmla="*/ 6 h 21"/>
                  <a:gd name="T2" fmla="*/ 10 w 22"/>
                  <a:gd name="T3" fmla="*/ 4 h 21"/>
                  <a:gd name="T4" fmla="*/ 13 w 22"/>
                  <a:gd name="T5" fmla="*/ 5 h 21"/>
                  <a:gd name="T6" fmla="*/ 17 w 22"/>
                  <a:gd name="T7" fmla="*/ 9 h 21"/>
                  <a:gd name="T8" fmla="*/ 13 w 22"/>
                  <a:gd name="T9" fmla="*/ 18 h 21"/>
                  <a:gd name="T10" fmla="*/ 12 w 22"/>
                  <a:gd name="T11" fmla="*/ 18 h 21"/>
                  <a:gd name="T12" fmla="*/ 5 w 22"/>
                  <a:gd name="T13" fmla="*/ 6 h 21"/>
                  <a:gd name="T14" fmla="*/ 5 w 22"/>
                  <a:gd name="T15" fmla="*/ 6 h 21"/>
                  <a:gd name="T16" fmla="*/ 5 w 22"/>
                  <a:gd name="T17" fmla="*/ 6 h 21"/>
                  <a:gd name="T18" fmla="*/ 5 w 22"/>
                  <a:gd name="T19" fmla="*/ 6 h 21"/>
                  <a:gd name="T20" fmla="*/ 9 w 22"/>
                  <a:gd name="T21" fmla="*/ 0 h 21"/>
                  <a:gd name="T22" fmla="*/ 2 w 22"/>
                  <a:gd name="T23" fmla="*/ 4 h 21"/>
                  <a:gd name="T24" fmla="*/ 2 w 22"/>
                  <a:gd name="T25" fmla="*/ 4 h 21"/>
                  <a:gd name="T26" fmla="*/ 2 w 22"/>
                  <a:gd name="T27" fmla="*/ 4 h 21"/>
                  <a:gd name="T28" fmla="*/ 2 w 22"/>
                  <a:gd name="T29" fmla="*/ 4 h 21"/>
                  <a:gd name="T30" fmla="*/ 8 w 22"/>
                  <a:gd name="T31" fmla="*/ 20 h 21"/>
                  <a:gd name="T32" fmla="*/ 13 w 22"/>
                  <a:gd name="T33" fmla="*/ 21 h 21"/>
                  <a:gd name="T34" fmla="*/ 14 w 22"/>
                  <a:gd name="T35" fmla="*/ 21 h 21"/>
                  <a:gd name="T36" fmla="*/ 20 w 22"/>
                  <a:gd name="T37" fmla="*/ 10 h 21"/>
                  <a:gd name="T38" fmla="*/ 20 w 22"/>
                  <a:gd name="T39" fmla="*/ 8 h 21"/>
                  <a:gd name="T40" fmla="*/ 20 w 22"/>
                  <a:gd name="T41" fmla="*/ 8 h 21"/>
                  <a:gd name="T42" fmla="*/ 9 w 2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5" y="6"/>
                    </a:moveTo>
                    <a:cubicBezTo>
                      <a:pt x="6" y="5"/>
                      <a:pt x="7" y="4"/>
                      <a:pt x="10" y="4"/>
                    </a:cubicBezTo>
                    <a:cubicBezTo>
                      <a:pt x="11" y="4"/>
                      <a:pt x="12" y="4"/>
                      <a:pt x="13" y="5"/>
                    </a:cubicBezTo>
                    <a:cubicBezTo>
                      <a:pt x="15" y="6"/>
                      <a:pt x="16" y="7"/>
                      <a:pt x="17" y="9"/>
                    </a:cubicBezTo>
                    <a:cubicBezTo>
                      <a:pt x="18" y="13"/>
                      <a:pt x="17" y="17"/>
                      <a:pt x="13" y="18"/>
                    </a:cubicBezTo>
                    <a:cubicBezTo>
                      <a:pt x="12" y="18"/>
                      <a:pt x="12" y="18"/>
                      <a:pt x="12" y="18"/>
                    </a:cubicBezTo>
                    <a:cubicBezTo>
                      <a:pt x="7" y="18"/>
                      <a:pt x="2" y="11"/>
                      <a:pt x="5" y="6"/>
                    </a:cubicBezTo>
                    <a:cubicBezTo>
                      <a:pt x="5" y="6"/>
                      <a:pt x="5" y="6"/>
                      <a:pt x="5" y="6"/>
                    </a:cubicBezTo>
                    <a:cubicBezTo>
                      <a:pt x="5" y="6"/>
                      <a:pt x="5" y="6"/>
                      <a:pt x="5" y="6"/>
                    </a:cubicBezTo>
                    <a:cubicBezTo>
                      <a:pt x="5" y="6"/>
                      <a:pt x="5" y="6"/>
                      <a:pt x="5" y="6"/>
                    </a:cubicBezTo>
                    <a:moveTo>
                      <a:pt x="9" y="0"/>
                    </a:moveTo>
                    <a:cubicBezTo>
                      <a:pt x="6" y="0"/>
                      <a:pt x="4" y="1"/>
                      <a:pt x="2" y="4"/>
                    </a:cubicBezTo>
                    <a:cubicBezTo>
                      <a:pt x="2" y="4"/>
                      <a:pt x="2" y="4"/>
                      <a:pt x="2" y="4"/>
                    </a:cubicBezTo>
                    <a:cubicBezTo>
                      <a:pt x="2" y="4"/>
                      <a:pt x="2" y="4"/>
                      <a:pt x="2" y="4"/>
                    </a:cubicBezTo>
                    <a:cubicBezTo>
                      <a:pt x="2" y="4"/>
                      <a:pt x="2" y="4"/>
                      <a:pt x="2" y="4"/>
                    </a:cubicBezTo>
                    <a:cubicBezTo>
                      <a:pt x="0" y="8"/>
                      <a:pt x="1" y="16"/>
                      <a:pt x="8" y="20"/>
                    </a:cubicBezTo>
                    <a:cubicBezTo>
                      <a:pt x="10" y="21"/>
                      <a:pt x="11" y="21"/>
                      <a:pt x="13" y="21"/>
                    </a:cubicBezTo>
                    <a:cubicBezTo>
                      <a:pt x="13" y="21"/>
                      <a:pt x="13" y="21"/>
                      <a:pt x="14" y="21"/>
                    </a:cubicBezTo>
                    <a:cubicBezTo>
                      <a:pt x="19" y="20"/>
                      <a:pt x="22" y="15"/>
                      <a:pt x="20" y="10"/>
                    </a:cubicBezTo>
                    <a:cubicBezTo>
                      <a:pt x="20" y="9"/>
                      <a:pt x="20" y="9"/>
                      <a:pt x="20" y="8"/>
                    </a:cubicBezTo>
                    <a:cubicBezTo>
                      <a:pt x="20" y="8"/>
                      <a:pt x="20" y="8"/>
                      <a:pt x="20" y="8"/>
                    </a:cubicBezTo>
                    <a:cubicBezTo>
                      <a:pt x="18" y="3"/>
                      <a:pt x="13"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7" name="Freeform 118"/>
              <p:cNvSpPr>
                <a:spLocks noEditPoints="1"/>
              </p:cNvSpPr>
              <p:nvPr/>
            </p:nvSpPr>
            <p:spPr bwMode="auto">
              <a:xfrm>
                <a:off x="216" y="930"/>
                <a:ext cx="79" cy="50"/>
              </a:xfrm>
              <a:custGeom>
                <a:avLst/>
                <a:gdLst>
                  <a:gd name="T0" fmla="*/ 22 w 51"/>
                  <a:gd name="T1" fmla="*/ 9 h 32"/>
                  <a:gd name="T2" fmla="*/ 28 w 51"/>
                  <a:gd name="T3" fmla="*/ 8 h 32"/>
                  <a:gd name="T4" fmla="*/ 29 w 51"/>
                  <a:gd name="T5" fmla="*/ 8 h 32"/>
                  <a:gd name="T6" fmla="*/ 32 w 51"/>
                  <a:gd name="T7" fmla="*/ 8 h 32"/>
                  <a:gd name="T8" fmla="*/ 32 w 51"/>
                  <a:gd name="T9" fmla="*/ 8 h 32"/>
                  <a:gd name="T10" fmla="*/ 33 w 51"/>
                  <a:gd name="T11" fmla="*/ 8 h 32"/>
                  <a:gd name="T12" fmla="*/ 37 w 51"/>
                  <a:gd name="T13" fmla="*/ 11 h 32"/>
                  <a:gd name="T14" fmla="*/ 37 w 51"/>
                  <a:gd name="T15" fmla="*/ 17 h 32"/>
                  <a:gd name="T16" fmla="*/ 31 w 51"/>
                  <a:gd name="T17" fmla="*/ 22 h 32"/>
                  <a:gd name="T18" fmla="*/ 24 w 51"/>
                  <a:gd name="T19" fmla="*/ 23 h 32"/>
                  <a:gd name="T20" fmla="*/ 16 w 51"/>
                  <a:gd name="T21" fmla="*/ 15 h 32"/>
                  <a:gd name="T22" fmla="*/ 18 w 51"/>
                  <a:gd name="T23" fmla="*/ 12 h 32"/>
                  <a:gd name="T24" fmla="*/ 18 w 51"/>
                  <a:gd name="T25" fmla="*/ 12 h 32"/>
                  <a:gd name="T26" fmla="*/ 18 w 51"/>
                  <a:gd name="T27" fmla="*/ 12 h 32"/>
                  <a:gd name="T28" fmla="*/ 18 w 51"/>
                  <a:gd name="T29" fmla="*/ 12 h 32"/>
                  <a:gd name="T30" fmla="*/ 18 w 51"/>
                  <a:gd name="T31" fmla="*/ 12 h 32"/>
                  <a:gd name="T32" fmla="*/ 18 w 51"/>
                  <a:gd name="T33" fmla="*/ 12 h 32"/>
                  <a:gd name="T34" fmla="*/ 22 w 51"/>
                  <a:gd name="T35" fmla="*/ 9 h 32"/>
                  <a:gd name="T36" fmla="*/ 31 w 51"/>
                  <a:gd name="T37" fmla="*/ 0 h 32"/>
                  <a:gd name="T38" fmla="*/ 18 w 51"/>
                  <a:gd name="T39" fmla="*/ 2 h 32"/>
                  <a:gd name="T40" fmla="*/ 9 w 51"/>
                  <a:gd name="T41" fmla="*/ 8 h 32"/>
                  <a:gd name="T42" fmla="*/ 9 w 51"/>
                  <a:gd name="T43" fmla="*/ 8 h 32"/>
                  <a:gd name="T44" fmla="*/ 16 w 51"/>
                  <a:gd name="T45" fmla="*/ 31 h 32"/>
                  <a:gd name="T46" fmla="*/ 22 w 51"/>
                  <a:gd name="T47" fmla="*/ 32 h 32"/>
                  <a:gd name="T48" fmla="*/ 48 w 51"/>
                  <a:gd name="T49" fmla="*/ 18 h 32"/>
                  <a:gd name="T50" fmla="*/ 39 w 51"/>
                  <a:gd name="T51" fmla="*/ 1 h 32"/>
                  <a:gd name="T52" fmla="*/ 37 w 51"/>
                  <a:gd name="T53" fmla="*/ 0 h 32"/>
                  <a:gd name="T54" fmla="*/ 32 w 51"/>
                  <a:gd name="T55" fmla="*/ 0 h 32"/>
                  <a:gd name="T56" fmla="*/ 31 w 51"/>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32">
                    <a:moveTo>
                      <a:pt x="22" y="9"/>
                    </a:moveTo>
                    <a:cubicBezTo>
                      <a:pt x="24" y="8"/>
                      <a:pt x="26" y="8"/>
                      <a:pt x="28" y="8"/>
                    </a:cubicBezTo>
                    <a:cubicBezTo>
                      <a:pt x="29" y="8"/>
                      <a:pt x="29" y="8"/>
                      <a:pt x="29" y="8"/>
                    </a:cubicBezTo>
                    <a:cubicBezTo>
                      <a:pt x="30" y="8"/>
                      <a:pt x="31" y="8"/>
                      <a:pt x="32" y="8"/>
                    </a:cubicBezTo>
                    <a:cubicBezTo>
                      <a:pt x="32" y="8"/>
                      <a:pt x="32" y="8"/>
                      <a:pt x="32" y="8"/>
                    </a:cubicBezTo>
                    <a:cubicBezTo>
                      <a:pt x="32" y="8"/>
                      <a:pt x="33" y="8"/>
                      <a:pt x="33" y="8"/>
                    </a:cubicBezTo>
                    <a:cubicBezTo>
                      <a:pt x="34" y="9"/>
                      <a:pt x="36" y="10"/>
                      <a:pt x="37" y="11"/>
                    </a:cubicBezTo>
                    <a:cubicBezTo>
                      <a:pt x="38" y="13"/>
                      <a:pt x="38" y="15"/>
                      <a:pt x="37" y="17"/>
                    </a:cubicBezTo>
                    <a:cubicBezTo>
                      <a:pt x="36" y="19"/>
                      <a:pt x="34" y="21"/>
                      <a:pt x="31" y="22"/>
                    </a:cubicBezTo>
                    <a:cubicBezTo>
                      <a:pt x="29" y="23"/>
                      <a:pt x="26" y="23"/>
                      <a:pt x="24" y="23"/>
                    </a:cubicBezTo>
                    <a:cubicBezTo>
                      <a:pt x="18" y="23"/>
                      <a:pt x="14" y="20"/>
                      <a:pt x="16" y="15"/>
                    </a:cubicBezTo>
                    <a:cubicBezTo>
                      <a:pt x="16" y="14"/>
                      <a:pt x="17" y="13"/>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1"/>
                      <a:pt x="21" y="10"/>
                      <a:pt x="22" y="9"/>
                    </a:cubicBezTo>
                    <a:moveTo>
                      <a:pt x="31" y="0"/>
                    </a:moveTo>
                    <a:cubicBezTo>
                      <a:pt x="27" y="0"/>
                      <a:pt x="22" y="0"/>
                      <a:pt x="18" y="2"/>
                    </a:cubicBezTo>
                    <a:cubicBezTo>
                      <a:pt x="14" y="4"/>
                      <a:pt x="11" y="6"/>
                      <a:pt x="9" y="8"/>
                    </a:cubicBezTo>
                    <a:cubicBezTo>
                      <a:pt x="9" y="8"/>
                      <a:pt x="9" y="8"/>
                      <a:pt x="9" y="8"/>
                    </a:cubicBezTo>
                    <a:cubicBezTo>
                      <a:pt x="2" y="15"/>
                      <a:pt x="0" y="27"/>
                      <a:pt x="16" y="31"/>
                    </a:cubicBezTo>
                    <a:cubicBezTo>
                      <a:pt x="18" y="32"/>
                      <a:pt x="20" y="32"/>
                      <a:pt x="22" y="32"/>
                    </a:cubicBezTo>
                    <a:cubicBezTo>
                      <a:pt x="34" y="32"/>
                      <a:pt x="44" y="25"/>
                      <a:pt x="48" y="18"/>
                    </a:cubicBezTo>
                    <a:cubicBezTo>
                      <a:pt x="51" y="11"/>
                      <a:pt x="49" y="4"/>
                      <a:pt x="39" y="1"/>
                    </a:cubicBezTo>
                    <a:cubicBezTo>
                      <a:pt x="39" y="1"/>
                      <a:pt x="38" y="0"/>
                      <a:pt x="37" y="0"/>
                    </a:cubicBezTo>
                    <a:cubicBezTo>
                      <a:pt x="36" y="0"/>
                      <a:pt x="34" y="0"/>
                      <a:pt x="32" y="0"/>
                    </a:cubicBezTo>
                    <a:cubicBezTo>
                      <a:pt x="32" y="0"/>
                      <a:pt x="32"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8" name="Freeform 119"/>
              <p:cNvSpPr>
                <a:spLocks noEditPoints="1"/>
              </p:cNvSpPr>
              <p:nvPr/>
            </p:nvSpPr>
            <p:spPr bwMode="auto">
              <a:xfrm>
                <a:off x="211" y="925"/>
                <a:ext cx="88" cy="58"/>
              </a:xfrm>
              <a:custGeom>
                <a:avLst/>
                <a:gdLst>
                  <a:gd name="T0" fmla="*/ 21 w 57"/>
                  <a:gd name="T1" fmla="*/ 5 h 37"/>
                  <a:gd name="T2" fmla="*/ 34 w 57"/>
                  <a:gd name="T3" fmla="*/ 3 h 37"/>
                  <a:gd name="T4" fmla="*/ 35 w 57"/>
                  <a:gd name="T5" fmla="*/ 3 h 37"/>
                  <a:gd name="T6" fmla="*/ 40 w 57"/>
                  <a:gd name="T7" fmla="*/ 3 h 37"/>
                  <a:gd name="T8" fmla="*/ 42 w 57"/>
                  <a:gd name="T9" fmla="*/ 4 h 37"/>
                  <a:gd name="T10" fmla="*/ 42 w 57"/>
                  <a:gd name="T11" fmla="*/ 4 h 37"/>
                  <a:gd name="T12" fmla="*/ 51 w 57"/>
                  <a:gd name="T13" fmla="*/ 21 h 37"/>
                  <a:gd name="T14" fmla="*/ 39 w 57"/>
                  <a:gd name="T15" fmla="*/ 32 h 37"/>
                  <a:gd name="T16" fmla="*/ 25 w 57"/>
                  <a:gd name="T17" fmla="*/ 35 h 37"/>
                  <a:gd name="T18" fmla="*/ 7 w 57"/>
                  <a:gd name="T19" fmla="*/ 18 h 37"/>
                  <a:gd name="T20" fmla="*/ 12 w 57"/>
                  <a:gd name="T21" fmla="*/ 11 h 37"/>
                  <a:gd name="T22" fmla="*/ 12 w 57"/>
                  <a:gd name="T23" fmla="*/ 11 h 37"/>
                  <a:gd name="T24" fmla="*/ 21 w 57"/>
                  <a:gd name="T25" fmla="*/ 5 h 37"/>
                  <a:gd name="T26" fmla="*/ 35 w 57"/>
                  <a:gd name="T27" fmla="*/ 0 h 37"/>
                  <a:gd name="T28" fmla="*/ 9 w 57"/>
                  <a:gd name="T29" fmla="*/ 10 h 37"/>
                  <a:gd name="T30" fmla="*/ 17 w 57"/>
                  <a:gd name="T31" fmla="*/ 37 h 37"/>
                  <a:gd name="T32" fmla="*/ 25 w 57"/>
                  <a:gd name="T33" fmla="*/ 37 h 37"/>
                  <a:gd name="T34" fmla="*/ 50 w 57"/>
                  <a:gd name="T35" fmla="*/ 28 h 37"/>
                  <a:gd name="T36" fmla="*/ 51 w 57"/>
                  <a:gd name="T37" fmla="*/ 26 h 37"/>
                  <a:gd name="T38" fmla="*/ 54 w 57"/>
                  <a:gd name="T39" fmla="*/ 8 h 37"/>
                  <a:gd name="T40" fmla="*/ 43 w 57"/>
                  <a:gd name="T41" fmla="*/ 1 h 37"/>
                  <a:gd name="T42" fmla="*/ 43 w 57"/>
                  <a:gd name="T43" fmla="*/ 1 h 37"/>
                  <a:gd name="T44" fmla="*/ 43 w 57"/>
                  <a:gd name="T45" fmla="*/ 1 h 37"/>
                  <a:gd name="T46" fmla="*/ 35 w 57"/>
                  <a:gd name="T4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37">
                    <a:moveTo>
                      <a:pt x="21" y="5"/>
                    </a:moveTo>
                    <a:cubicBezTo>
                      <a:pt x="25" y="4"/>
                      <a:pt x="29" y="3"/>
                      <a:pt x="34" y="3"/>
                    </a:cubicBezTo>
                    <a:cubicBezTo>
                      <a:pt x="34" y="3"/>
                      <a:pt x="35" y="3"/>
                      <a:pt x="35" y="3"/>
                    </a:cubicBezTo>
                    <a:cubicBezTo>
                      <a:pt x="37" y="3"/>
                      <a:pt x="39" y="3"/>
                      <a:pt x="40" y="3"/>
                    </a:cubicBezTo>
                    <a:cubicBezTo>
                      <a:pt x="41" y="3"/>
                      <a:pt x="41" y="3"/>
                      <a:pt x="42" y="4"/>
                    </a:cubicBezTo>
                    <a:cubicBezTo>
                      <a:pt x="42" y="4"/>
                      <a:pt x="42" y="4"/>
                      <a:pt x="42" y="4"/>
                    </a:cubicBezTo>
                    <a:cubicBezTo>
                      <a:pt x="52" y="7"/>
                      <a:pt x="54" y="14"/>
                      <a:pt x="51" y="21"/>
                    </a:cubicBezTo>
                    <a:cubicBezTo>
                      <a:pt x="49" y="25"/>
                      <a:pt x="45" y="29"/>
                      <a:pt x="39" y="32"/>
                    </a:cubicBezTo>
                    <a:cubicBezTo>
                      <a:pt x="34" y="34"/>
                      <a:pt x="29" y="35"/>
                      <a:pt x="25" y="35"/>
                    </a:cubicBezTo>
                    <a:cubicBezTo>
                      <a:pt x="13" y="35"/>
                      <a:pt x="4" y="28"/>
                      <a:pt x="7" y="18"/>
                    </a:cubicBezTo>
                    <a:cubicBezTo>
                      <a:pt x="8" y="15"/>
                      <a:pt x="10" y="13"/>
                      <a:pt x="12" y="11"/>
                    </a:cubicBezTo>
                    <a:cubicBezTo>
                      <a:pt x="12" y="11"/>
                      <a:pt x="12" y="11"/>
                      <a:pt x="12" y="11"/>
                    </a:cubicBezTo>
                    <a:cubicBezTo>
                      <a:pt x="14" y="9"/>
                      <a:pt x="17" y="7"/>
                      <a:pt x="21" y="5"/>
                    </a:cubicBezTo>
                    <a:moveTo>
                      <a:pt x="35" y="0"/>
                    </a:moveTo>
                    <a:cubicBezTo>
                      <a:pt x="25" y="0"/>
                      <a:pt x="15" y="4"/>
                      <a:pt x="9" y="10"/>
                    </a:cubicBezTo>
                    <a:cubicBezTo>
                      <a:pt x="0" y="20"/>
                      <a:pt x="1" y="32"/>
                      <a:pt x="17" y="37"/>
                    </a:cubicBezTo>
                    <a:cubicBezTo>
                      <a:pt x="20" y="37"/>
                      <a:pt x="22" y="37"/>
                      <a:pt x="25" y="37"/>
                    </a:cubicBezTo>
                    <a:cubicBezTo>
                      <a:pt x="35" y="37"/>
                      <a:pt x="44" y="33"/>
                      <a:pt x="50" y="28"/>
                    </a:cubicBezTo>
                    <a:cubicBezTo>
                      <a:pt x="50" y="27"/>
                      <a:pt x="51" y="27"/>
                      <a:pt x="51" y="26"/>
                    </a:cubicBezTo>
                    <a:cubicBezTo>
                      <a:pt x="56" y="20"/>
                      <a:pt x="57" y="13"/>
                      <a:pt x="54" y="8"/>
                    </a:cubicBezTo>
                    <a:cubicBezTo>
                      <a:pt x="51" y="5"/>
                      <a:pt x="48" y="2"/>
                      <a:pt x="43" y="1"/>
                    </a:cubicBezTo>
                    <a:cubicBezTo>
                      <a:pt x="43" y="1"/>
                      <a:pt x="43" y="1"/>
                      <a:pt x="43" y="1"/>
                    </a:cubicBezTo>
                    <a:cubicBezTo>
                      <a:pt x="43" y="1"/>
                      <a:pt x="43" y="1"/>
                      <a:pt x="43" y="1"/>
                    </a:cubicBezTo>
                    <a:cubicBezTo>
                      <a:pt x="40" y="0"/>
                      <a:pt x="38"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9" name="Freeform 120"/>
              <p:cNvSpPr>
                <a:spLocks/>
              </p:cNvSpPr>
              <p:nvPr/>
            </p:nvSpPr>
            <p:spPr bwMode="auto">
              <a:xfrm>
                <a:off x="244" y="946"/>
                <a:ext cx="26" cy="17"/>
              </a:xfrm>
              <a:custGeom>
                <a:avLst/>
                <a:gdLst>
                  <a:gd name="T0" fmla="*/ 10 w 17"/>
                  <a:gd name="T1" fmla="*/ 0 h 11"/>
                  <a:gd name="T2" fmla="*/ 8 w 17"/>
                  <a:gd name="T3" fmla="*/ 0 h 11"/>
                  <a:gd name="T4" fmla="*/ 3 w 17"/>
                  <a:gd name="T5" fmla="*/ 3 h 11"/>
                  <a:gd name="T6" fmla="*/ 3 w 17"/>
                  <a:gd name="T7" fmla="*/ 3 h 11"/>
                  <a:gd name="T8" fmla="*/ 4 w 17"/>
                  <a:gd name="T9" fmla="*/ 10 h 11"/>
                  <a:gd name="T10" fmla="*/ 4 w 17"/>
                  <a:gd name="T11" fmla="*/ 10 h 11"/>
                  <a:gd name="T12" fmla="*/ 7 w 17"/>
                  <a:gd name="T13" fmla="*/ 11 h 11"/>
                  <a:gd name="T14" fmla="*/ 9 w 17"/>
                  <a:gd name="T15" fmla="*/ 10 h 11"/>
                  <a:gd name="T16" fmla="*/ 11 w 17"/>
                  <a:gd name="T17" fmla="*/ 10 h 11"/>
                  <a:gd name="T18" fmla="*/ 13 w 17"/>
                  <a:gd name="T19" fmla="*/ 1 h 11"/>
                  <a:gd name="T20" fmla="*/ 10 w 17"/>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0"/>
                    </a:moveTo>
                    <a:cubicBezTo>
                      <a:pt x="9" y="0"/>
                      <a:pt x="8" y="0"/>
                      <a:pt x="8" y="0"/>
                    </a:cubicBezTo>
                    <a:cubicBezTo>
                      <a:pt x="5" y="1"/>
                      <a:pt x="4" y="2"/>
                      <a:pt x="3" y="3"/>
                    </a:cubicBezTo>
                    <a:cubicBezTo>
                      <a:pt x="3" y="3"/>
                      <a:pt x="3" y="3"/>
                      <a:pt x="3" y="3"/>
                    </a:cubicBezTo>
                    <a:cubicBezTo>
                      <a:pt x="1" y="5"/>
                      <a:pt x="0" y="9"/>
                      <a:pt x="4" y="10"/>
                    </a:cubicBezTo>
                    <a:cubicBezTo>
                      <a:pt x="4" y="10"/>
                      <a:pt x="4" y="10"/>
                      <a:pt x="4" y="10"/>
                    </a:cubicBezTo>
                    <a:cubicBezTo>
                      <a:pt x="5" y="11"/>
                      <a:pt x="6" y="11"/>
                      <a:pt x="7" y="11"/>
                    </a:cubicBezTo>
                    <a:cubicBezTo>
                      <a:pt x="8" y="11"/>
                      <a:pt x="9" y="11"/>
                      <a:pt x="9" y="10"/>
                    </a:cubicBezTo>
                    <a:cubicBezTo>
                      <a:pt x="10" y="10"/>
                      <a:pt x="11" y="10"/>
                      <a:pt x="11" y="10"/>
                    </a:cubicBezTo>
                    <a:cubicBezTo>
                      <a:pt x="16" y="8"/>
                      <a:pt x="17" y="3"/>
                      <a:pt x="13" y="1"/>
                    </a:cubicBezTo>
                    <a:cubicBezTo>
                      <a:pt x="12" y="0"/>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0" name="Freeform 121"/>
              <p:cNvSpPr>
                <a:spLocks noEditPoints="1"/>
              </p:cNvSpPr>
              <p:nvPr/>
            </p:nvSpPr>
            <p:spPr bwMode="auto">
              <a:xfrm>
                <a:off x="237" y="943"/>
                <a:ext cx="38" cy="23"/>
              </a:xfrm>
              <a:custGeom>
                <a:avLst/>
                <a:gdLst>
                  <a:gd name="T0" fmla="*/ 12 w 24"/>
                  <a:gd name="T1" fmla="*/ 2 h 15"/>
                  <a:gd name="T2" fmla="*/ 14 w 24"/>
                  <a:gd name="T3" fmla="*/ 2 h 15"/>
                  <a:gd name="T4" fmla="*/ 16 w 24"/>
                  <a:gd name="T5" fmla="*/ 3 h 15"/>
                  <a:gd name="T6" fmla="*/ 17 w 24"/>
                  <a:gd name="T7" fmla="*/ 3 h 15"/>
                  <a:gd name="T8" fmla="*/ 15 w 24"/>
                  <a:gd name="T9" fmla="*/ 12 h 15"/>
                  <a:gd name="T10" fmla="*/ 13 w 24"/>
                  <a:gd name="T11" fmla="*/ 12 h 15"/>
                  <a:gd name="T12" fmla="*/ 11 w 24"/>
                  <a:gd name="T13" fmla="*/ 13 h 15"/>
                  <a:gd name="T14" fmla="*/ 8 w 24"/>
                  <a:gd name="T15" fmla="*/ 12 h 15"/>
                  <a:gd name="T16" fmla="*/ 8 w 24"/>
                  <a:gd name="T17" fmla="*/ 12 h 15"/>
                  <a:gd name="T18" fmla="*/ 5 w 24"/>
                  <a:gd name="T19" fmla="*/ 7 h 15"/>
                  <a:gd name="T20" fmla="*/ 7 w 24"/>
                  <a:gd name="T21" fmla="*/ 5 h 15"/>
                  <a:gd name="T22" fmla="*/ 7 w 24"/>
                  <a:gd name="T23" fmla="*/ 5 h 15"/>
                  <a:gd name="T24" fmla="*/ 12 w 24"/>
                  <a:gd name="T25" fmla="*/ 2 h 15"/>
                  <a:gd name="T26" fmla="*/ 15 w 24"/>
                  <a:gd name="T27" fmla="*/ 0 h 15"/>
                  <a:gd name="T28" fmla="*/ 8 w 24"/>
                  <a:gd name="T29" fmla="*/ 1 h 15"/>
                  <a:gd name="T30" fmla="*/ 4 w 24"/>
                  <a:gd name="T31" fmla="*/ 4 h 15"/>
                  <a:gd name="T32" fmla="*/ 4 w 24"/>
                  <a:gd name="T33" fmla="*/ 4 h 15"/>
                  <a:gd name="T34" fmla="*/ 4 w 24"/>
                  <a:gd name="T35" fmla="*/ 4 h 15"/>
                  <a:gd name="T36" fmla="*/ 4 w 24"/>
                  <a:gd name="T37" fmla="*/ 4 h 15"/>
                  <a:gd name="T38" fmla="*/ 4 w 24"/>
                  <a:gd name="T39" fmla="*/ 4 h 15"/>
                  <a:gd name="T40" fmla="*/ 4 w 24"/>
                  <a:gd name="T41" fmla="*/ 4 h 15"/>
                  <a:gd name="T42" fmla="*/ 7 w 24"/>
                  <a:gd name="T43" fmla="*/ 15 h 15"/>
                  <a:gd name="T44" fmla="*/ 10 w 24"/>
                  <a:gd name="T45" fmla="*/ 15 h 15"/>
                  <a:gd name="T46" fmla="*/ 23 w 24"/>
                  <a:gd name="T47" fmla="*/ 9 h 15"/>
                  <a:gd name="T48" fmla="*/ 23 w 24"/>
                  <a:gd name="T49" fmla="*/ 3 h 15"/>
                  <a:gd name="T50" fmla="*/ 19 w 24"/>
                  <a:gd name="T51" fmla="*/ 0 h 15"/>
                  <a:gd name="T52" fmla="*/ 18 w 24"/>
                  <a:gd name="T53" fmla="*/ 0 h 15"/>
                  <a:gd name="T54" fmla="*/ 15 w 24"/>
                  <a:gd name="T55" fmla="*/ 0 h 15"/>
                  <a:gd name="T56" fmla="*/ 15 w 24"/>
                  <a:gd name="T5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5">
                    <a:moveTo>
                      <a:pt x="12" y="2"/>
                    </a:moveTo>
                    <a:cubicBezTo>
                      <a:pt x="12" y="2"/>
                      <a:pt x="13" y="2"/>
                      <a:pt x="14" y="2"/>
                    </a:cubicBezTo>
                    <a:cubicBezTo>
                      <a:pt x="15" y="2"/>
                      <a:pt x="15" y="2"/>
                      <a:pt x="16" y="3"/>
                    </a:cubicBezTo>
                    <a:cubicBezTo>
                      <a:pt x="17" y="3"/>
                      <a:pt x="17" y="3"/>
                      <a:pt x="17" y="3"/>
                    </a:cubicBezTo>
                    <a:cubicBezTo>
                      <a:pt x="21" y="5"/>
                      <a:pt x="20" y="10"/>
                      <a:pt x="15" y="12"/>
                    </a:cubicBezTo>
                    <a:cubicBezTo>
                      <a:pt x="15" y="12"/>
                      <a:pt x="14" y="12"/>
                      <a:pt x="13" y="12"/>
                    </a:cubicBezTo>
                    <a:cubicBezTo>
                      <a:pt x="12" y="13"/>
                      <a:pt x="12" y="13"/>
                      <a:pt x="11" y="13"/>
                    </a:cubicBezTo>
                    <a:cubicBezTo>
                      <a:pt x="10" y="13"/>
                      <a:pt x="9" y="13"/>
                      <a:pt x="8" y="12"/>
                    </a:cubicBezTo>
                    <a:cubicBezTo>
                      <a:pt x="8" y="12"/>
                      <a:pt x="8" y="12"/>
                      <a:pt x="8" y="12"/>
                    </a:cubicBezTo>
                    <a:cubicBezTo>
                      <a:pt x="6" y="12"/>
                      <a:pt x="4" y="10"/>
                      <a:pt x="5" y="7"/>
                    </a:cubicBezTo>
                    <a:cubicBezTo>
                      <a:pt x="6" y="6"/>
                      <a:pt x="6" y="6"/>
                      <a:pt x="7" y="5"/>
                    </a:cubicBezTo>
                    <a:cubicBezTo>
                      <a:pt x="7" y="5"/>
                      <a:pt x="7" y="5"/>
                      <a:pt x="7" y="5"/>
                    </a:cubicBezTo>
                    <a:cubicBezTo>
                      <a:pt x="8" y="4"/>
                      <a:pt x="9" y="3"/>
                      <a:pt x="12" y="2"/>
                    </a:cubicBezTo>
                    <a:moveTo>
                      <a:pt x="15" y="0"/>
                    </a:moveTo>
                    <a:cubicBezTo>
                      <a:pt x="13" y="0"/>
                      <a:pt x="10" y="0"/>
                      <a:pt x="8" y="1"/>
                    </a:cubicBezTo>
                    <a:cubicBezTo>
                      <a:pt x="7" y="2"/>
                      <a:pt x="5" y="3"/>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0" y="7"/>
                      <a:pt x="0" y="13"/>
                      <a:pt x="7" y="15"/>
                    </a:cubicBezTo>
                    <a:cubicBezTo>
                      <a:pt x="8" y="15"/>
                      <a:pt x="9" y="15"/>
                      <a:pt x="10" y="15"/>
                    </a:cubicBezTo>
                    <a:cubicBezTo>
                      <a:pt x="16" y="15"/>
                      <a:pt x="21" y="12"/>
                      <a:pt x="23" y="9"/>
                    </a:cubicBezTo>
                    <a:cubicBezTo>
                      <a:pt x="24" y="7"/>
                      <a:pt x="24" y="5"/>
                      <a:pt x="23" y="3"/>
                    </a:cubicBezTo>
                    <a:cubicBezTo>
                      <a:pt x="22" y="2"/>
                      <a:pt x="20" y="1"/>
                      <a:pt x="19" y="0"/>
                    </a:cubicBezTo>
                    <a:cubicBezTo>
                      <a:pt x="18" y="0"/>
                      <a:pt x="18" y="0"/>
                      <a:pt x="18" y="0"/>
                    </a:cubicBezTo>
                    <a:cubicBezTo>
                      <a:pt x="17" y="0"/>
                      <a:pt x="16" y="0"/>
                      <a:pt x="15" y="0"/>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1" name="Freeform 122"/>
              <p:cNvSpPr>
                <a:spLocks noEditPoints="1"/>
              </p:cNvSpPr>
              <p:nvPr/>
            </p:nvSpPr>
            <p:spPr bwMode="auto">
              <a:xfrm>
                <a:off x="-204" y="511"/>
                <a:ext cx="876" cy="137"/>
              </a:xfrm>
              <a:custGeom>
                <a:avLst/>
                <a:gdLst>
                  <a:gd name="T0" fmla="*/ 3 w 564"/>
                  <a:gd name="T1" fmla="*/ 86 h 88"/>
                  <a:gd name="T2" fmla="*/ 4 w 564"/>
                  <a:gd name="T3" fmla="*/ 86 h 88"/>
                  <a:gd name="T4" fmla="*/ 7 w 564"/>
                  <a:gd name="T5" fmla="*/ 85 h 88"/>
                  <a:gd name="T6" fmla="*/ 85 w 564"/>
                  <a:gd name="T7" fmla="*/ 54 h 88"/>
                  <a:gd name="T8" fmla="*/ 24 w 564"/>
                  <a:gd name="T9" fmla="*/ 79 h 88"/>
                  <a:gd name="T10" fmla="*/ 21 w 564"/>
                  <a:gd name="T11" fmla="*/ 80 h 88"/>
                  <a:gd name="T12" fmla="*/ 86 w 564"/>
                  <a:gd name="T13" fmla="*/ 53 h 88"/>
                  <a:gd name="T14" fmla="*/ 151 w 564"/>
                  <a:gd name="T15" fmla="*/ 31 h 88"/>
                  <a:gd name="T16" fmla="*/ 88 w 564"/>
                  <a:gd name="T17" fmla="*/ 52 h 88"/>
                  <a:gd name="T18" fmla="*/ 89 w 564"/>
                  <a:gd name="T19" fmla="*/ 52 h 88"/>
                  <a:gd name="T20" fmla="*/ 525 w 564"/>
                  <a:gd name="T21" fmla="*/ 30 h 88"/>
                  <a:gd name="T22" fmla="*/ 562 w 564"/>
                  <a:gd name="T23" fmla="*/ 41 h 88"/>
                  <a:gd name="T24" fmla="*/ 563 w 564"/>
                  <a:gd name="T25" fmla="*/ 41 h 88"/>
                  <a:gd name="T26" fmla="*/ 563 w 564"/>
                  <a:gd name="T27" fmla="*/ 41 h 88"/>
                  <a:gd name="T28" fmla="*/ 564 w 564"/>
                  <a:gd name="T29" fmla="*/ 40 h 88"/>
                  <a:gd name="T30" fmla="*/ 525 w 564"/>
                  <a:gd name="T31" fmla="*/ 30 h 88"/>
                  <a:gd name="T32" fmla="*/ 462 w 564"/>
                  <a:gd name="T33" fmla="*/ 17 h 88"/>
                  <a:gd name="T34" fmla="*/ 520 w 564"/>
                  <a:gd name="T35" fmla="*/ 30 h 88"/>
                  <a:gd name="T36" fmla="*/ 464 w 564"/>
                  <a:gd name="T37" fmla="*/ 16 h 88"/>
                  <a:gd name="T38" fmla="*/ 249 w 564"/>
                  <a:gd name="T39" fmla="*/ 6 h 88"/>
                  <a:gd name="T40" fmla="*/ 394 w 564"/>
                  <a:gd name="T41" fmla="*/ 5 h 88"/>
                  <a:gd name="T42" fmla="*/ 446 w 564"/>
                  <a:gd name="T43" fmla="*/ 14 h 88"/>
                  <a:gd name="T44" fmla="*/ 457 w 564"/>
                  <a:gd name="T45" fmla="*/ 16 h 88"/>
                  <a:gd name="T46" fmla="*/ 460 w 564"/>
                  <a:gd name="T47" fmla="*/ 16 h 88"/>
                  <a:gd name="T48" fmla="*/ 462 w 564"/>
                  <a:gd name="T49" fmla="*/ 16 h 88"/>
                  <a:gd name="T50" fmla="*/ 460 w 564"/>
                  <a:gd name="T51" fmla="*/ 15 h 88"/>
                  <a:gd name="T52" fmla="*/ 458 w 564"/>
                  <a:gd name="T53" fmla="*/ 15 h 88"/>
                  <a:gd name="T54" fmla="*/ 394 w 564"/>
                  <a:gd name="T55" fmla="*/ 5 h 88"/>
                  <a:gd name="T56" fmla="*/ 253 w 564"/>
                  <a:gd name="T57" fmla="*/ 6 h 88"/>
                  <a:gd name="T58" fmla="*/ 258 w 564"/>
                  <a:gd name="T59" fmla="*/ 5 h 88"/>
                  <a:gd name="T60" fmla="*/ 262 w 564"/>
                  <a:gd name="T61" fmla="*/ 4 h 88"/>
                  <a:gd name="T62" fmla="*/ 263 w 564"/>
                  <a:gd name="T63" fmla="*/ 4 h 88"/>
                  <a:gd name="T64" fmla="*/ 260 w 564"/>
                  <a:gd name="T65" fmla="*/ 4 h 88"/>
                  <a:gd name="T66" fmla="*/ 301 w 564"/>
                  <a:gd name="T67" fmla="*/ 0 h 88"/>
                  <a:gd name="T68" fmla="*/ 302 w 564"/>
                  <a:gd name="T69" fmla="*/ 0 h 88"/>
                  <a:gd name="T70" fmla="*/ 323 w 564"/>
                  <a:gd name="T71" fmla="*/ 0 h 88"/>
                  <a:gd name="T72" fmla="*/ 320 w 564"/>
                  <a:gd name="T73" fmla="*/ 0 h 88"/>
                  <a:gd name="T74" fmla="*/ 390 w 564"/>
                  <a:gd name="T75" fmla="*/ 5 h 88"/>
                  <a:gd name="T76" fmla="*/ 323 w 564"/>
                  <a:gd name="T7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4" h="88">
                    <a:moveTo>
                      <a:pt x="7" y="85"/>
                    </a:moveTo>
                    <a:cubicBezTo>
                      <a:pt x="6" y="85"/>
                      <a:pt x="5" y="86"/>
                      <a:pt x="3" y="86"/>
                    </a:cubicBezTo>
                    <a:cubicBezTo>
                      <a:pt x="2" y="87"/>
                      <a:pt x="1" y="88"/>
                      <a:pt x="0" y="88"/>
                    </a:cubicBezTo>
                    <a:cubicBezTo>
                      <a:pt x="1" y="87"/>
                      <a:pt x="2" y="87"/>
                      <a:pt x="4" y="86"/>
                    </a:cubicBezTo>
                    <a:cubicBezTo>
                      <a:pt x="4" y="86"/>
                      <a:pt x="4" y="86"/>
                      <a:pt x="4" y="86"/>
                    </a:cubicBezTo>
                    <a:cubicBezTo>
                      <a:pt x="5" y="86"/>
                      <a:pt x="6" y="85"/>
                      <a:pt x="7" y="85"/>
                    </a:cubicBezTo>
                    <a:moveTo>
                      <a:pt x="86" y="53"/>
                    </a:moveTo>
                    <a:cubicBezTo>
                      <a:pt x="86" y="53"/>
                      <a:pt x="85" y="53"/>
                      <a:pt x="85" y="54"/>
                    </a:cubicBezTo>
                    <a:cubicBezTo>
                      <a:pt x="66" y="61"/>
                      <a:pt x="48" y="68"/>
                      <a:pt x="30" y="77"/>
                    </a:cubicBezTo>
                    <a:cubicBezTo>
                      <a:pt x="28" y="77"/>
                      <a:pt x="26" y="78"/>
                      <a:pt x="24" y="79"/>
                    </a:cubicBezTo>
                    <a:cubicBezTo>
                      <a:pt x="23" y="79"/>
                      <a:pt x="22" y="79"/>
                      <a:pt x="21" y="80"/>
                    </a:cubicBezTo>
                    <a:cubicBezTo>
                      <a:pt x="21" y="80"/>
                      <a:pt x="21" y="80"/>
                      <a:pt x="21" y="80"/>
                    </a:cubicBezTo>
                    <a:cubicBezTo>
                      <a:pt x="23" y="79"/>
                      <a:pt x="26" y="79"/>
                      <a:pt x="28" y="78"/>
                    </a:cubicBezTo>
                    <a:cubicBezTo>
                      <a:pt x="47" y="69"/>
                      <a:pt x="66" y="61"/>
                      <a:pt x="86" y="53"/>
                    </a:cubicBezTo>
                    <a:moveTo>
                      <a:pt x="152" y="31"/>
                    </a:moveTo>
                    <a:cubicBezTo>
                      <a:pt x="151" y="31"/>
                      <a:pt x="151" y="31"/>
                      <a:pt x="151" y="31"/>
                    </a:cubicBezTo>
                    <a:cubicBezTo>
                      <a:pt x="151" y="31"/>
                      <a:pt x="151" y="31"/>
                      <a:pt x="151" y="31"/>
                    </a:cubicBezTo>
                    <a:cubicBezTo>
                      <a:pt x="129" y="37"/>
                      <a:pt x="109" y="44"/>
                      <a:pt x="88" y="52"/>
                    </a:cubicBezTo>
                    <a:cubicBezTo>
                      <a:pt x="89" y="52"/>
                      <a:pt x="89" y="52"/>
                      <a:pt x="89" y="52"/>
                    </a:cubicBezTo>
                    <a:cubicBezTo>
                      <a:pt x="89" y="52"/>
                      <a:pt x="89" y="52"/>
                      <a:pt x="89" y="52"/>
                    </a:cubicBezTo>
                    <a:cubicBezTo>
                      <a:pt x="110" y="44"/>
                      <a:pt x="131" y="37"/>
                      <a:pt x="152" y="31"/>
                    </a:cubicBezTo>
                    <a:moveTo>
                      <a:pt x="525" y="30"/>
                    </a:moveTo>
                    <a:cubicBezTo>
                      <a:pt x="524" y="30"/>
                      <a:pt x="523" y="30"/>
                      <a:pt x="522" y="31"/>
                    </a:cubicBezTo>
                    <a:cubicBezTo>
                      <a:pt x="535" y="34"/>
                      <a:pt x="549" y="37"/>
                      <a:pt x="562" y="41"/>
                    </a:cubicBezTo>
                    <a:cubicBezTo>
                      <a:pt x="562" y="41"/>
                      <a:pt x="562" y="41"/>
                      <a:pt x="562" y="41"/>
                    </a:cubicBezTo>
                    <a:cubicBezTo>
                      <a:pt x="563" y="41"/>
                      <a:pt x="563" y="41"/>
                      <a:pt x="563" y="41"/>
                    </a:cubicBezTo>
                    <a:cubicBezTo>
                      <a:pt x="563" y="41"/>
                      <a:pt x="563" y="41"/>
                      <a:pt x="563" y="41"/>
                    </a:cubicBezTo>
                    <a:cubicBezTo>
                      <a:pt x="563" y="41"/>
                      <a:pt x="563" y="41"/>
                      <a:pt x="563" y="41"/>
                    </a:cubicBezTo>
                    <a:cubicBezTo>
                      <a:pt x="563" y="41"/>
                      <a:pt x="563" y="41"/>
                      <a:pt x="563" y="41"/>
                    </a:cubicBezTo>
                    <a:cubicBezTo>
                      <a:pt x="564" y="40"/>
                      <a:pt x="564" y="40"/>
                      <a:pt x="564" y="40"/>
                    </a:cubicBezTo>
                    <a:cubicBezTo>
                      <a:pt x="564" y="40"/>
                      <a:pt x="564" y="40"/>
                      <a:pt x="564" y="40"/>
                    </a:cubicBezTo>
                    <a:cubicBezTo>
                      <a:pt x="551" y="37"/>
                      <a:pt x="538" y="33"/>
                      <a:pt x="525" y="30"/>
                    </a:cubicBezTo>
                    <a:moveTo>
                      <a:pt x="464" y="16"/>
                    </a:moveTo>
                    <a:cubicBezTo>
                      <a:pt x="464" y="16"/>
                      <a:pt x="463" y="17"/>
                      <a:pt x="462" y="17"/>
                    </a:cubicBezTo>
                    <a:cubicBezTo>
                      <a:pt x="481" y="21"/>
                      <a:pt x="500" y="25"/>
                      <a:pt x="520" y="30"/>
                    </a:cubicBezTo>
                    <a:cubicBezTo>
                      <a:pt x="520" y="30"/>
                      <a:pt x="520" y="30"/>
                      <a:pt x="520" y="30"/>
                    </a:cubicBezTo>
                    <a:cubicBezTo>
                      <a:pt x="521" y="30"/>
                      <a:pt x="522" y="30"/>
                      <a:pt x="523" y="29"/>
                    </a:cubicBezTo>
                    <a:cubicBezTo>
                      <a:pt x="503" y="24"/>
                      <a:pt x="483" y="20"/>
                      <a:pt x="464" y="16"/>
                    </a:cubicBezTo>
                    <a:moveTo>
                      <a:pt x="249" y="6"/>
                    </a:moveTo>
                    <a:cubicBezTo>
                      <a:pt x="249" y="6"/>
                      <a:pt x="249" y="6"/>
                      <a:pt x="249" y="6"/>
                    </a:cubicBezTo>
                    <a:cubicBezTo>
                      <a:pt x="249" y="6"/>
                      <a:pt x="249" y="6"/>
                      <a:pt x="249" y="6"/>
                    </a:cubicBezTo>
                    <a:moveTo>
                      <a:pt x="394" y="5"/>
                    </a:moveTo>
                    <a:cubicBezTo>
                      <a:pt x="393" y="5"/>
                      <a:pt x="392" y="5"/>
                      <a:pt x="391" y="5"/>
                    </a:cubicBezTo>
                    <a:cubicBezTo>
                      <a:pt x="409" y="8"/>
                      <a:pt x="427" y="10"/>
                      <a:pt x="446" y="14"/>
                    </a:cubicBezTo>
                    <a:cubicBezTo>
                      <a:pt x="449" y="14"/>
                      <a:pt x="452" y="15"/>
                      <a:pt x="455" y="16"/>
                    </a:cubicBezTo>
                    <a:cubicBezTo>
                      <a:pt x="456" y="16"/>
                      <a:pt x="457" y="16"/>
                      <a:pt x="457" y="16"/>
                    </a:cubicBezTo>
                    <a:cubicBezTo>
                      <a:pt x="458" y="16"/>
                      <a:pt x="459" y="16"/>
                      <a:pt x="460" y="16"/>
                    </a:cubicBezTo>
                    <a:cubicBezTo>
                      <a:pt x="460" y="16"/>
                      <a:pt x="460" y="16"/>
                      <a:pt x="460" y="16"/>
                    </a:cubicBezTo>
                    <a:cubicBezTo>
                      <a:pt x="460" y="16"/>
                      <a:pt x="460" y="16"/>
                      <a:pt x="460" y="16"/>
                    </a:cubicBezTo>
                    <a:cubicBezTo>
                      <a:pt x="461" y="16"/>
                      <a:pt x="462" y="16"/>
                      <a:pt x="462" y="16"/>
                    </a:cubicBezTo>
                    <a:cubicBezTo>
                      <a:pt x="462" y="16"/>
                      <a:pt x="461" y="15"/>
                      <a:pt x="460" y="15"/>
                    </a:cubicBezTo>
                    <a:cubicBezTo>
                      <a:pt x="460" y="15"/>
                      <a:pt x="460" y="15"/>
                      <a:pt x="460" y="15"/>
                    </a:cubicBezTo>
                    <a:cubicBezTo>
                      <a:pt x="459" y="15"/>
                      <a:pt x="459" y="15"/>
                      <a:pt x="458" y="15"/>
                    </a:cubicBezTo>
                    <a:cubicBezTo>
                      <a:pt x="458" y="15"/>
                      <a:pt x="458" y="15"/>
                      <a:pt x="458" y="15"/>
                    </a:cubicBezTo>
                    <a:cubicBezTo>
                      <a:pt x="455" y="14"/>
                      <a:pt x="452" y="14"/>
                      <a:pt x="449" y="13"/>
                    </a:cubicBezTo>
                    <a:cubicBezTo>
                      <a:pt x="430" y="10"/>
                      <a:pt x="412" y="7"/>
                      <a:pt x="394" y="5"/>
                    </a:cubicBezTo>
                    <a:moveTo>
                      <a:pt x="262" y="4"/>
                    </a:moveTo>
                    <a:cubicBezTo>
                      <a:pt x="259" y="4"/>
                      <a:pt x="256" y="5"/>
                      <a:pt x="253" y="6"/>
                    </a:cubicBezTo>
                    <a:cubicBezTo>
                      <a:pt x="249" y="6"/>
                      <a:pt x="249" y="6"/>
                      <a:pt x="249" y="6"/>
                    </a:cubicBezTo>
                    <a:cubicBezTo>
                      <a:pt x="252" y="6"/>
                      <a:pt x="255" y="5"/>
                      <a:pt x="258" y="5"/>
                    </a:cubicBezTo>
                    <a:cubicBezTo>
                      <a:pt x="258" y="5"/>
                      <a:pt x="258" y="5"/>
                      <a:pt x="258" y="5"/>
                    </a:cubicBezTo>
                    <a:cubicBezTo>
                      <a:pt x="259" y="4"/>
                      <a:pt x="261" y="4"/>
                      <a:pt x="262" y="4"/>
                    </a:cubicBezTo>
                    <a:moveTo>
                      <a:pt x="302" y="0"/>
                    </a:moveTo>
                    <a:cubicBezTo>
                      <a:pt x="288" y="1"/>
                      <a:pt x="275" y="2"/>
                      <a:pt x="263" y="4"/>
                    </a:cubicBezTo>
                    <a:cubicBezTo>
                      <a:pt x="263" y="4"/>
                      <a:pt x="263" y="4"/>
                      <a:pt x="263" y="4"/>
                    </a:cubicBezTo>
                    <a:cubicBezTo>
                      <a:pt x="262" y="4"/>
                      <a:pt x="261" y="4"/>
                      <a:pt x="260" y="4"/>
                    </a:cubicBezTo>
                    <a:cubicBezTo>
                      <a:pt x="272" y="3"/>
                      <a:pt x="285" y="1"/>
                      <a:pt x="299" y="1"/>
                    </a:cubicBezTo>
                    <a:cubicBezTo>
                      <a:pt x="300" y="1"/>
                      <a:pt x="301" y="0"/>
                      <a:pt x="301" y="0"/>
                    </a:cubicBezTo>
                    <a:cubicBezTo>
                      <a:pt x="301" y="0"/>
                      <a:pt x="301" y="0"/>
                      <a:pt x="301" y="0"/>
                    </a:cubicBezTo>
                    <a:cubicBezTo>
                      <a:pt x="302" y="0"/>
                      <a:pt x="302" y="0"/>
                      <a:pt x="302" y="0"/>
                    </a:cubicBezTo>
                    <a:moveTo>
                      <a:pt x="323" y="0"/>
                    </a:moveTo>
                    <a:cubicBezTo>
                      <a:pt x="323" y="0"/>
                      <a:pt x="323" y="0"/>
                      <a:pt x="323" y="0"/>
                    </a:cubicBezTo>
                    <a:cubicBezTo>
                      <a:pt x="322" y="0"/>
                      <a:pt x="321" y="0"/>
                      <a:pt x="320" y="0"/>
                    </a:cubicBezTo>
                    <a:cubicBezTo>
                      <a:pt x="320" y="0"/>
                      <a:pt x="320" y="0"/>
                      <a:pt x="320" y="0"/>
                    </a:cubicBezTo>
                    <a:cubicBezTo>
                      <a:pt x="341" y="1"/>
                      <a:pt x="364" y="2"/>
                      <a:pt x="390" y="5"/>
                    </a:cubicBezTo>
                    <a:cubicBezTo>
                      <a:pt x="390" y="5"/>
                      <a:pt x="390" y="5"/>
                      <a:pt x="390" y="5"/>
                    </a:cubicBezTo>
                    <a:cubicBezTo>
                      <a:pt x="391" y="5"/>
                      <a:pt x="391" y="5"/>
                      <a:pt x="392" y="4"/>
                    </a:cubicBezTo>
                    <a:cubicBezTo>
                      <a:pt x="367" y="1"/>
                      <a:pt x="344" y="0"/>
                      <a:pt x="3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2" name="Freeform 123"/>
              <p:cNvSpPr>
                <a:spLocks noEditPoints="1"/>
              </p:cNvSpPr>
              <p:nvPr/>
            </p:nvSpPr>
            <p:spPr bwMode="auto">
              <a:xfrm>
                <a:off x="-340" y="486"/>
                <a:ext cx="1257" cy="231"/>
              </a:xfrm>
              <a:custGeom>
                <a:avLst/>
                <a:gdLst>
                  <a:gd name="T0" fmla="*/ 0 w 810"/>
                  <a:gd name="T1" fmla="*/ 149 h 149"/>
                  <a:gd name="T2" fmla="*/ 0 w 810"/>
                  <a:gd name="T3" fmla="*/ 149 h 149"/>
                  <a:gd name="T4" fmla="*/ 30 w 810"/>
                  <a:gd name="T5" fmla="*/ 135 h 149"/>
                  <a:gd name="T6" fmla="*/ 4 w 810"/>
                  <a:gd name="T7" fmla="*/ 147 h 149"/>
                  <a:gd name="T8" fmla="*/ 2 w 810"/>
                  <a:gd name="T9" fmla="*/ 149 h 149"/>
                  <a:gd name="T10" fmla="*/ 27 w 810"/>
                  <a:gd name="T11" fmla="*/ 137 h 149"/>
                  <a:gd name="T12" fmla="*/ 30 w 810"/>
                  <a:gd name="T13" fmla="*/ 135 h 149"/>
                  <a:gd name="T14" fmla="*/ 32 w 810"/>
                  <a:gd name="T15" fmla="*/ 135 h 149"/>
                  <a:gd name="T16" fmla="*/ 128 w 810"/>
                  <a:gd name="T17" fmla="*/ 119 h 149"/>
                  <a:gd name="T18" fmla="*/ 130 w 810"/>
                  <a:gd name="T19" fmla="*/ 117 h 149"/>
                  <a:gd name="T20" fmla="*/ 263 w 810"/>
                  <a:gd name="T21" fmla="*/ 58 h 149"/>
                  <a:gd name="T22" fmla="*/ 132 w 810"/>
                  <a:gd name="T23" fmla="*/ 117 h 149"/>
                  <a:gd name="T24" fmla="*/ 145 w 810"/>
                  <a:gd name="T25" fmla="*/ 119 h 149"/>
                  <a:gd name="T26" fmla="*/ 310 w 810"/>
                  <a:gd name="T27" fmla="*/ 41 h 149"/>
                  <a:gd name="T28" fmla="*/ 308 w 810"/>
                  <a:gd name="T29" fmla="*/ 41 h 149"/>
                  <a:gd name="T30" fmla="*/ 308 w 810"/>
                  <a:gd name="T31" fmla="*/ 41 h 149"/>
                  <a:gd name="T32" fmla="*/ 267 w 810"/>
                  <a:gd name="T33" fmla="*/ 57 h 149"/>
                  <a:gd name="T34" fmla="*/ 310 w 810"/>
                  <a:gd name="T35" fmla="*/ 41 h 149"/>
                  <a:gd name="T36" fmla="*/ 379 w 810"/>
                  <a:gd name="T37" fmla="*/ 21 h 149"/>
                  <a:gd name="T38" fmla="*/ 378 w 810"/>
                  <a:gd name="T39" fmla="*/ 21 h 149"/>
                  <a:gd name="T40" fmla="*/ 311 w 810"/>
                  <a:gd name="T41" fmla="*/ 40 h 149"/>
                  <a:gd name="T42" fmla="*/ 313 w 810"/>
                  <a:gd name="T43" fmla="*/ 40 h 149"/>
                  <a:gd name="T44" fmla="*/ 380 w 810"/>
                  <a:gd name="T45" fmla="*/ 21 h 149"/>
                  <a:gd name="T46" fmla="*/ 746 w 810"/>
                  <a:gd name="T47" fmla="*/ 17 h 149"/>
                  <a:gd name="T48" fmla="*/ 808 w 810"/>
                  <a:gd name="T49" fmla="*/ 31 h 149"/>
                  <a:gd name="T50" fmla="*/ 748 w 810"/>
                  <a:gd name="T51" fmla="*/ 17 h 149"/>
                  <a:gd name="T52" fmla="*/ 742 w 810"/>
                  <a:gd name="T53" fmla="*/ 16 h 149"/>
                  <a:gd name="T54" fmla="*/ 437 w 810"/>
                  <a:gd name="T55" fmla="*/ 9 h 149"/>
                  <a:gd name="T56" fmla="*/ 423 w 810"/>
                  <a:gd name="T57" fmla="*/ 11 h 149"/>
                  <a:gd name="T58" fmla="*/ 438 w 810"/>
                  <a:gd name="T59" fmla="*/ 9 h 149"/>
                  <a:gd name="T60" fmla="*/ 463 w 810"/>
                  <a:gd name="T61" fmla="*/ 6 h 149"/>
                  <a:gd name="T62" fmla="*/ 440 w 810"/>
                  <a:gd name="T63" fmla="*/ 9 h 149"/>
                  <a:gd name="T64" fmla="*/ 441 w 810"/>
                  <a:gd name="T65" fmla="*/ 9 h 149"/>
                  <a:gd name="T66" fmla="*/ 542 w 810"/>
                  <a:gd name="T67" fmla="*/ 0 h 149"/>
                  <a:gd name="T68" fmla="*/ 539 w 810"/>
                  <a:gd name="T69" fmla="*/ 0 h 149"/>
                  <a:gd name="T70" fmla="*/ 467 w 810"/>
                  <a:gd name="T71" fmla="*/ 5 h 149"/>
                  <a:gd name="T72" fmla="*/ 542 w 810"/>
                  <a:gd name="T73"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0" h="149">
                    <a:moveTo>
                      <a:pt x="1" y="149"/>
                    </a:moveTo>
                    <a:cubicBezTo>
                      <a:pt x="0" y="149"/>
                      <a:pt x="0" y="149"/>
                      <a:pt x="0" y="149"/>
                    </a:cubicBezTo>
                    <a:cubicBezTo>
                      <a:pt x="0" y="149"/>
                      <a:pt x="0" y="149"/>
                      <a:pt x="0" y="149"/>
                    </a:cubicBezTo>
                    <a:cubicBezTo>
                      <a:pt x="0" y="149"/>
                      <a:pt x="0" y="149"/>
                      <a:pt x="0" y="149"/>
                    </a:cubicBezTo>
                    <a:cubicBezTo>
                      <a:pt x="1" y="149"/>
                      <a:pt x="1" y="149"/>
                      <a:pt x="1" y="149"/>
                    </a:cubicBezTo>
                    <a:moveTo>
                      <a:pt x="30" y="135"/>
                    </a:moveTo>
                    <a:cubicBezTo>
                      <a:pt x="21" y="139"/>
                      <a:pt x="12" y="143"/>
                      <a:pt x="5" y="147"/>
                    </a:cubicBezTo>
                    <a:cubicBezTo>
                      <a:pt x="5" y="147"/>
                      <a:pt x="4" y="147"/>
                      <a:pt x="4" y="147"/>
                    </a:cubicBezTo>
                    <a:cubicBezTo>
                      <a:pt x="4" y="147"/>
                      <a:pt x="4" y="147"/>
                      <a:pt x="4" y="147"/>
                    </a:cubicBezTo>
                    <a:cubicBezTo>
                      <a:pt x="3" y="148"/>
                      <a:pt x="2" y="148"/>
                      <a:pt x="2" y="149"/>
                    </a:cubicBezTo>
                    <a:cubicBezTo>
                      <a:pt x="9" y="144"/>
                      <a:pt x="18" y="140"/>
                      <a:pt x="27" y="137"/>
                    </a:cubicBezTo>
                    <a:cubicBezTo>
                      <a:pt x="27" y="137"/>
                      <a:pt x="27" y="137"/>
                      <a:pt x="27" y="137"/>
                    </a:cubicBezTo>
                    <a:cubicBezTo>
                      <a:pt x="27" y="137"/>
                      <a:pt x="27" y="137"/>
                      <a:pt x="27" y="137"/>
                    </a:cubicBezTo>
                    <a:cubicBezTo>
                      <a:pt x="28" y="136"/>
                      <a:pt x="29" y="136"/>
                      <a:pt x="30" y="135"/>
                    </a:cubicBezTo>
                    <a:moveTo>
                      <a:pt x="130" y="117"/>
                    </a:moveTo>
                    <a:cubicBezTo>
                      <a:pt x="91" y="119"/>
                      <a:pt x="58" y="125"/>
                      <a:pt x="32" y="135"/>
                    </a:cubicBezTo>
                    <a:cubicBezTo>
                      <a:pt x="30" y="135"/>
                      <a:pt x="29" y="136"/>
                      <a:pt x="28" y="136"/>
                    </a:cubicBezTo>
                    <a:cubicBezTo>
                      <a:pt x="55" y="127"/>
                      <a:pt x="88" y="121"/>
                      <a:pt x="128" y="119"/>
                    </a:cubicBezTo>
                    <a:cubicBezTo>
                      <a:pt x="128" y="119"/>
                      <a:pt x="128" y="119"/>
                      <a:pt x="128" y="119"/>
                    </a:cubicBezTo>
                    <a:cubicBezTo>
                      <a:pt x="129" y="119"/>
                      <a:pt x="129" y="118"/>
                      <a:pt x="130" y="117"/>
                    </a:cubicBezTo>
                    <a:moveTo>
                      <a:pt x="264" y="58"/>
                    </a:moveTo>
                    <a:cubicBezTo>
                      <a:pt x="264" y="58"/>
                      <a:pt x="263" y="58"/>
                      <a:pt x="263" y="58"/>
                    </a:cubicBezTo>
                    <a:cubicBezTo>
                      <a:pt x="222" y="74"/>
                      <a:pt x="183" y="94"/>
                      <a:pt x="146" y="117"/>
                    </a:cubicBezTo>
                    <a:cubicBezTo>
                      <a:pt x="141" y="117"/>
                      <a:pt x="137" y="117"/>
                      <a:pt x="132" y="117"/>
                    </a:cubicBezTo>
                    <a:cubicBezTo>
                      <a:pt x="131" y="118"/>
                      <a:pt x="130" y="119"/>
                      <a:pt x="129" y="119"/>
                    </a:cubicBezTo>
                    <a:cubicBezTo>
                      <a:pt x="134" y="119"/>
                      <a:pt x="140" y="119"/>
                      <a:pt x="145" y="119"/>
                    </a:cubicBezTo>
                    <a:cubicBezTo>
                      <a:pt x="183" y="95"/>
                      <a:pt x="223" y="75"/>
                      <a:pt x="264" y="58"/>
                    </a:cubicBezTo>
                    <a:moveTo>
                      <a:pt x="310" y="41"/>
                    </a:moveTo>
                    <a:cubicBezTo>
                      <a:pt x="309" y="41"/>
                      <a:pt x="309" y="41"/>
                      <a:pt x="309" y="41"/>
                    </a:cubicBezTo>
                    <a:cubicBezTo>
                      <a:pt x="309" y="41"/>
                      <a:pt x="308" y="41"/>
                      <a:pt x="308" y="41"/>
                    </a:cubicBezTo>
                    <a:cubicBezTo>
                      <a:pt x="308" y="41"/>
                      <a:pt x="308" y="41"/>
                      <a:pt x="308" y="41"/>
                    </a:cubicBezTo>
                    <a:cubicBezTo>
                      <a:pt x="308" y="41"/>
                      <a:pt x="308" y="41"/>
                      <a:pt x="308" y="41"/>
                    </a:cubicBezTo>
                    <a:cubicBezTo>
                      <a:pt x="294" y="46"/>
                      <a:pt x="280" y="51"/>
                      <a:pt x="266" y="57"/>
                    </a:cubicBezTo>
                    <a:cubicBezTo>
                      <a:pt x="266" y="57"/>
                      <a:pt x="267" y="57"/>
                      <a:pt x="267" y="57"/>
                    </a:cubicBezTo>
                    <a:cubicBezTo>
                      <a:pt x="267" y="57"/>
                      <a:pt x="267" y="57"/>
                      <a:pt x="267" y="57"/>
                    </a:cubicBezTo>
                    <a:cubicBezTo>
                      <a:pt x="281" y="51"/>
                      <a:pt x="295" y="46"/>
                      <a:pt x="310" y="41"/>
                    </a:cubicBezTo>
                    <a:moveTo>
                      <a:pt x="380" y="21"/>
                    </a:moveTo>
                    <a:cubicBezTo>
                      <a:pt x="380" y="21"/>
                      <a:pt x="379" y="21"/>
                      <a:pt x="379" y="21"/>
                    </a:cubicBezTo>
                    <a:cubicBezTo>
                      <a:pt x="379" y="21"/>
                      <a:pt x="378" y="21"/>
                      <a:pt x="378" y="21"/>
                    </a:cubicBezTo>
                    <a:cubicBezTo>
                      <a:pt x="378" y="21"/>
                      <a:pt x="378" y="21"/>
                      <a:pt x="378" y="21"/>
                    </a:cubicBezTo>
                    <a:cubicBezTo>
                      <a:pt x="368" y="23"/>
                      <a:pt x="358" y="26"/>
                      <a:pt x="349" y="28"/>
                    </a:cubicBezTo>
                    <a:cubicBezTo>
                      <a:pt x="336" y="32"/>
                      <a:pt x="323" y="36"/>
                      <a:pt x="311" y="40"/>
                    </a:cubicBezTo>
                    <a:cubicBezTo>
                      <a:pt x="312" y="40"/>
                      <a:pt x="312" y="40"/>
                      <a:pt x="313" y="40"/>
                    </a:cubicBezTo>
                    <a:cubicBezTo>
                      <a:pt x="313" y="40"/>
                      <a:pt x="313" y="40"/>
                      <a:pt x="313" y="40"/>
                    </a:cubicBezTo>
                    <a:cubicBezTo>
                      <a:pt x="325" y="36"/>
                      <a:pt x="338" y="32"/>
                      <a:pt x="350" y="28"/>
                    </a:cubicBezTo>
                    <a:cubicBezTo>
                      <a:pt x="360" y="26"/>
                      <a:pt x="370" y="23"/>
                      <a:pt x="380" y="21"/>
                    </a:cubicBezTo>
                    <a:moveTo>
                      <a:pt x="742" y="16"/>
                    </a:moveTo>
                    <a:cubicBezTo>
                      <a:pt x="744" y="16"/>
                      <a:pt x="745" y="16"/>
                      <a:pt x="746" y="17"/>
                    </a:cubicBezTo>
                    <a:cubicBezTo>
                      <a:pt x="766" y="20"/>
                      <a:pt x="787" y="25"/>
                      <a:pt x="808" y="31"/>
                    </a:cubicBezTo>
                    <a:cubicBezTo>
                      <a:pt x="808" y="31"/>
                      <a:pt x="808" y="31"/>
                      <a:pt x="808" y="31"/>
                    </a:cubicBezTo>
                    <a:cubicBezTo>
                      <a:pt x="809" y="31"/>
                      <a:pt x="809" y="31"/>
                      <a:pt x="810" y="31"/>
                    </a:cubicBezTo>
                    <a:cubicBezTo>
                      <a:pt x="789" y="25"/>
                      <a:pt x="768" y="21"/>
                      <a:pt x="748" y="17"/>
                    </a:cubicBezTo>
                    <a:cubicBezTo>
                      <a:pt x="748" y="17"/>
                      <a:pt x="747" y="17"/>
                      <a:pt x="746" y="17"/>
                    </a:cubicBezTo>
                    <a:cubicBezTo>
                      <a:pt x="745" y="16"/>
                      <a:pt x="744" y="16"/>
                      <a:pt x="742" y="16"/>
                    </a:cubicBezTo>
                    <a:moveTo>
                      <a:pt x="438" y="9"/>
                    </a:moveTo>
                    <a:cubicBezTo>
                      <a:pt x="438" y="9"/>
                      <a:pt x="437" y="9"/>
                      <a:pt x="437" y="9"/>
                    </a:cubicBezTo>
                    <a:cubicBezTo>
                      <a:pt x="432" y="10"/>
                      <a:pt x="428" y="11"/>
                      <a:pt x="423" y="11"/>
                    </a:cubicBezTo>
                    <a:cubicBezTo>
                      <a:pt x="423" y="11"/>
                      <a:pt x="423" y="11"/>
                      <a:pt x="423" y="11"/>
                    </a:cubicBezTo>
                    <a:cubicBezTo>
                      <a:pt x="424" y="11"/>
                      <a:pt x="424" y="12"/>
                      <a:pt x="424" y="12"/>
                    </a:cubicBezTo>
                    <a:cubicBezTo>
                      <a:pt x="429" y="11"/>
                      <a:pt x="434" y="10"/>
                      <a:pt x="438" y="9"/>
                    </a:cubicBezTo>
                    <a:moveTo>
                      <a:pt x="464" y="6"/>
                    </a:moveTo>
                    <a:cubicBezTo>
                      <a:pt x="464" y="6"/>
                      <a:pt x="463" y="6"/>
                      <a:pt x="463" y="6"/>
                    </a:cubicBezTo>
                    <a:cubicBezTo>
                      <a:pt x="463" y="6"/>
                      <a:pt x="463" y="6"/>
                      <a:pt x="463" y="6"/>
                    </a:cubicBezTo>
                    <a:cubicBezTo>
                      <a:pt x="455" y="7"/>
                      <a:pt x="448" y="8"/>
                      <a:pt x="440" y="9"/>
                    </a:cubicBezTo>
                    <a:cubicBezTo>
                      <a:pt x="441" y="9"/>
                      <a:pt x="441" y="9"/>
                      <a:pt x="441" y="9"/>
                    </a:cubicBezTo>
                    <a:cubicBezTo>
                      <a:pt x="441" y="9"/>
                      <a:pt x="441" y="9"/>
                      <a:pt x="441" y="9"/>
                    </a:cubicBezTo>
                    <a:cubicBezTo>
                      <a:pt x="449" y="8"/>
                      <a:pt x="457" y="7"/>
                      <a:pt x="464" y="6"/>
                    </a:cubicBezTo>
                    <a:moveTo>
                      <a:pt x="542" y="0"/>
                    </a:moveTo>
                    <a:cubicBezTo>
                      <a:pt x="542" y="0"/>
                      <a:pt x="542" y="0"/>
                      <a:pt x="542" y="0"/>
                    </a:cubicBezTo>
                    <a:cubicBezTo>
                      <a:pt x="539" y="0"/>
                      <a:pt x="539" y="0"/>
                      <a:pt x="539" y="0"/>
                    </a:cubicBezTo>
                    <a:cubicBezTo>
                      <a:pt x="515" y="1"/>
                      <a:pt x="490" y="2"/>
                      <a:pt x="466" y="5"/>
                    </a:cubicBezTo>
                    <a:cubicBezTo>
                      <a:pt x="466" y="5"/>
                      <a:pt x="467" y="5"/>
                      <a:pt x="467" y="5"/>
                    </a:cubicBezTo>
                    <a:cubicBezTo>
                      <a:pt x="467" y="5"/>
                      <a:pt x="467" y="5"/>
                      <a:pt x="467" y="5"/>
                    </a:cubicBezTo>
                    <a:cubicBezTo>
                      <a:pt x="492" y="2"/>
                      <a:pt x="517" y="1"/>
                      <a:pt x="5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3" name="Freeform 124"/>
              <p:cNvSpPr>
                <a:spLocks noEditPoints="1"/>
              </p:cNvSpPr>
              <p:nvPr/>
            </p:nvSpPr>
            <p:spPr bwMode="auto">
              <a:xfrm>
                <a:off x="501" y="486"/>
                <a:ext cx="317" cy="51"/>
              </a:xfrm>
              <a:custGeom>
                <a:avLst/>
                <a:gdLst>
                  <a:gd name="T0" fmla="*/ 174 w 204"/>
                  <a:gd name="T1" fmla="*/ 25 h 33"/>
                  <a:gd name="T2" fmla="*/ 171 w 204"/>
                  <a:gd name="T3" fmla="*/ 25 h 33"/>
                  <a:gd name="T4" fmla="*/ 201 w 204"/>
                  <a:gd name="T5" fmla="*/ 33 h 33"/>
                  <a:gd name="T6" fmla="*/ 201 w 204"/>
                  <a:gd name="T7" fmla="*/ 33 h 33"/>
                  <a:gd name="T8" fmla="*/ 201 w 204"/>
                  <a:gd name="T9" fmla="*/ 33 h 33"/>
                  <a:gd name="T10" fmla="*/ 203 w 204"/>
                  <a:gd name="T11" fmla="*/ 33 h 33"/>
                  <a:gd name="T12" fmla="*/ 204 w 204"/>
                  <a:gd name="T13" fmla="*/ 33 h 33"/>
                  <a:gd name="T14" fmla="*/ 174 w 204"/>
                  <a:gd name="T15" fmla="*/ 25 h 33"/>
                  <a:gd name="T16" fmla="*/ 125 w 204"/>
                  <a:gd name="T17" fmla="*/ 14 h 33"/>
                  <a:gd name="T18" fmla="*/ 122 w 204"/>
                  <a:gd name="T19" fmla="*/ 14 h 33"/>
                  <a:gd name="T20" fmla="*/ 170 w 204"/>
                  <a:gd name="T21" fmla="*/ 24 h 33"/>
                  <a:gd name="T22" fmla="*/ 170 w 204"/>
                  <a:gd name="T23" fmla="*/ 24 h 33"/>
                  <a:gd name="T24" fmla="*/ 172 w 204"/>
                  <a:gd name="T25" fmla="*/ 24 h 33"/>
                  <a:gd name="T26" fmla="*/ 125 w 204"/>
                  <a:gd name="T27" fmla="*/ 14 h 33"/>
                  <a:gd name="T28" fmla="*/ 105 w 204"/>
                  <a:gd name="T29" fmla="*/ 10 h 33"/>
                  <a:gd name="T30" fmla="*/ 102 w 204"/>
                  <a:gd name="T31" fmla="*/ 10 h 33"/>
                  <a:gd name="T32" fmla="*/ 110 w 204"/>
                  <a:gd name="T33" fmla="*/ 11 h 33"/>
                  <a:gd name="T34" fmla="*/ 121 w 204"/>
                  <a:gd name="T35" fmla="*/ 13 h 33"/>
                  <a:gd name="T36" fmla="*/ 121 w 204"/>
                  <a:gd name="T37" fmla="*/ 13 h 33"/>
                  <a:gd name="T38" fmla="*/ 123 w 204"/>
                  <a:gd name="T39" fmla="*/ 13 h 33"/>
                  <a:gd name="T40" fmla="*/ 112 w 204"/>
                  <a:gd name="T41" fmla="*/ 11 h 33"/>
                  <a:gd name="T42" fmla="*/ 105 w 204"/>
                  <a:gd name="T43" fmla="*/ 10 h 33"/>
                  <a:gd name="T44" fmla="*/ 68 w 204"/>
                  <a:gd name="T45" fmla="*/ 4 h 33"/>
                  <a:gd name="T46" fmla="*/ 65 w 204"/>
                  <a:gd name="T47" fmla="*/ 4 h 33"/>
                  <a:gd name="T48" fmla="*/ 101 w 204"/>
                  <a:gd name="T49" fmla="*/ 10 h 33"/>
                  <a:gd name="T50" fmla="*/ 101 w 204"/>
                  <a:gd name="T51" fmla="*/ 10 h 33"/>
                  <a:gd name="T52" fmla="*/ 103 w 204"/>
                  <a:gd name="T53" fmla="*/ 9 h 33"/>
                  <a:gd name="T54" fmla="*/ 68 w 204"/>
                  <a:gd name="T55" fmla="*/ 4 h 33"/>
                  <a:gd name="T56" fmla="*/ 1 w 204"/>
                  <a:gd name="T57" fmla="*/ 0 h 33"/>
                  <a:gd name="T58" fmla="*/ 0 w 204"/>
                  <a:gd name="T59" fmla="*/ 0 h 33"/>
                  <a:gd name="T60" fmla="*/ 0 w 204"/>
                  <a:gd name="T61" fmla="*/ 0 h 33"/>
                  <a:gd name="T62" fmla="*/ 0 w 204"/>
                  <a:gd name="T63" fmla="*/ 0 h 33"/>
                  <a:gd name="T64" fmla="*/ 1 w 204"/>
                  <a:gd name="T65" fmla="*/ 0 h 33"/>
                  <a:gd name="T66" fmla="*/ 8 w 204"/>
                  <a:gd name="T67" fmla="*/ 0 h 33"/>
                  <a:gd name="T68" fmla="*/ 5 w 204"/>
                  <a:gd name="T69" fmla="*/ 0 h 33"/>
                  <a:gd name="T70" fmla="*/ 1 w 204"/>
                  <a:gd name="T71" fmla="*/ 0 h 33"/>
                  <a:gd name="T72" fmla="*/ 5 w 204"/>
                  <a:gd name="T73" fmla="*/ 0 h 33"/>
                  <a:gd name="T74" fmla="*/ 64 w 204"/>
                  <a:gd name="T75" fmla="*/ 4 h 33"/>
                  <a:gd name="T76" fmla="*/ 64 w 204"/>
                  <a:gd name="T77" fmla="*/ 4 h 33"/>
                  <a:gd name="T78" fmla="*/ 67 w 204"/>
                  <a:gd name="T79" fmla="*/ 4 h 33"/>
                  <a:gd name="T80" fmla="*/ 8 w 204"/>
                  <a:gd name="T8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4" h="33">
                    <a:moveTo>
                      <a:pt x="174" y="25"/>
                    </a:moveTo>
                    <a:cubicBezTo>
                      <a:pt x="173" y="25"/>
                      <a:pt x="172" y="25"/>
                      <a:pt x="171" y="25"/>
                    </a:cubicBezTo>
                    <a:cubicBezTo>
                      <a:pt x="181" y="27"/>
                      <a:pt x="191" y="30"/>
                      <a:pt x="201" y="33"/>
                    </a:cubicBezTo>
                    <a:cubicBezTo>
                      <a:pt x="201" y="33"/>
                      <a:pt x="201" y="33"/>
                      <a:pt x="201" y="33"/>
                    </a:cubicBezTo>
                    <a:cubicBezTo>
                      <a:pt x="201" y="33"/>
                      <a:pt x="201" y="33"/>
                      <a:pt x="201" y="33"/>
                    </a:cubicBezTo>
                    <a:cubicBezTo>
                      <a:pt x="202" y="33"/>
                      <a:pt x="203" y="33"/>
                      <a:pt x="203" y="33"/>
                    </a:cubicBezTo>
                    <a:cubicBezTo>
                      <a:pt x="204" y="33"/>
                      <a:pt x="204" y="33"/>
                      <a:pt x="204" y="33"/>
                    </a:cubicBezTo>
                    <a:cubicBezTo>
                      <a:pt x="193" y="30"/>
                      <a:pt x="184" y="27"/>
                      <a:pt x="174" y="25"/>
                    </a:cubicBezTo>
                    <a:moveTo>
                      <a:pt x="125" y="14"/>
                    </a:moveTo>
                    <a:cubicBezTo>
                      <a:pt x="124" y="14"/>
                      <a:pt x="123" y="14"/>
                      <a:pt x="122" y="14"/>
                    </a:cubicBezTo>
                    <a:cubicBezTo>
                      <a:pt x="138" y="17"/>
                      <a:pt x="154" y="20"/>
                      <a:pt x="170" y="24"/>
                    </a:cubicBezTo>
                    <a:cubicBezTo>
                      <a:pt x="170" y="24"/>
                      <a:pt x="170" y="24"/>
                      <a:pt x="170" y="24"/>
                    </a:cubicBezTo>
                    <a:cubicBezTo>
                      <a:pt x="170" y="24"/>
                      <a:pt x="171" y="24"/>
                      <a:pt x="172" y="24"/>
                    </a:cubicBezTo>
                    <a:cubicBezTo>
                      <a:pt x="156" y="20"/>
                      <a:pt x="140" y="17"/>
                      <a:pt x="125" y="14"/>
                    </a:cubicBezTo>
                    <a:moveTo>
                      <a:pt x="105" y="10"/>
                    </a:moveTo>
                    <a:cubicBezTo>
                      <a:pt x="104" y="10"/>
                      <a:pt x="103" y="10"/>
                      <a:pt x="102" y="10"/>
                    </a:cubicBezTo>
                    <a:cubicBezTo>
                      <a:pt x="105" y="10"/>
                      <a:pt x="107" y="11"/>
                      <a:pt x="110" y="11"/>
                    </a:cubicBezTo>
                    <a:cubicBezTo>
                      <a:pt x="113" y="12"/>
                      <a:pt x="117" y="13"/>
                      <a:pt x="121" y="13"/>
                    </a:cubicBezTo>
                    <a:cubicBezTo>
                      <a:pt x="121" y="13"/>
                      <a:pt x="121" y="13"/>
                      <a:pt x="121" y="13"/>
                    </a:cubicBezTo>
                    <a:cubicBezTo>
                      <a:pt x="122" y="13"/>
                      <a:pt x="122" y="13"/>
                      <a:pt x="123" y="13"/>
                    </a:cubicBezTo>
                    <a:cubicBezTo>
                      <a:pt x="120" y="12"/>
                      <a:pt x="116" y="12"/>
                      <a:pt x="112" y="11"/>
                    </a:cubicBezTo>
                    <a:cubicBezTo>
                      <a:pt x="110" y="11"/>
                      <a:pt x="107" y="10"/>
                      <a:pt x="105" y="10"/>
                    </a:cubicBezTo>
                    <a:moveTo>
                      <a:pt x="68" y="4"/>
                    </a:moveTo>
                    <a:cubicBezTo>
                      <a:pt x="67" y="4"/>
                      <a:pt x="66" y="4"/>
                      <a:pt x="65" y="4"/>
                    </a:cubicBezTo>
                    <a:cubicBezTo>
                      <a:pt x="77" y="6"/>
                      <a:pt x="88" y="7"/>
                      <a:pt x="101" y="10"/>
                    </a:cubicBezTo>
                    <a:cubicBezTo>
                      <a:pt x="101" y="10"/>
                      <a:pt x="101" y="10"/>
                      <a:pt x="101" y="10"/>
                    </a:cubicBezTo>
                    <a:cubicBezTo>
                      <a:pt x="102" y="10"/>
                      <a:pt x="102" y="10"/>
                      <a:pt x="103" y="9"/>
                    </a:cubicBezTo>
                    <a:cubicBezTo>
                      <a:pt x="91" y="7"/>
                      <a:pt x="79" y="6"/>
                      <a:pt x="68" y="4"/>
                    </a:cubicBezTo>
                    <a:moveTo>
                      <a:pt x="1" y="0"/>
                    </a:moveTo>
                    <a:cubicBezTo>
                      <a:pt x="1" y="0"/>
                      <a:pt x="0" y="0"/>
                      <a:pt x="0" y="0"/>
                    </a:cubicBezTo>
                    <a:cubicBezTo>
                      <a:pt x="0" y="0"/>
                      <a:pt x="0" y="0"/>
                      <a:pt x="0" y="0"/>
                    </a:cubicBezTo>
                    <a:cubicBezTo>
                      <a:pt x="0" y="0"/>
                      <a:pt x="0" y="0"/>
                      <a:pt x="0" y="0"/>
                    </a:cubicBezTo>
                    <a:cubicBezTo>
                      <a:pt x="1" y="0"/>
                      <a:pt x="1" y="0"/>
                      <a:pt x="1" y="0"/>
                    </a:cubicBezTo>
                    <a:moveTo>
                      <a:pt x="8" y="0"/>
                    </a:moveTo>
                    <a:cubicBezTo>
                      <a:pt x="7" y="0"/>
                      <a:pt x="6" y="0"/>
                      <a:pt x="5" y="0"/>
                    </a:cubicBezTo>
                    <a:cubicBezTo>
                      <a:pt x="1" y="0"/>
                      <a:pt x="1" y="0"/>
                      <a:pt x="1" y="0"/>
                    </a:cubicBezTo>
                    <a:cubicBezTo>
                      <a:pt x="2" y="0"/>
                      <a:pt x="3" y="0"/>
                      <a:pt x="5" y="0"/>
                    </a:cubicBezTo>
                    <a:cubicBezTo>
                      <a:pt x="23" y="0"/>
                      <a:pt x="42" y="2"/>
                      <a:pt x="64" y="4"/>
                    </a:cubicBezTo>
                    <a:cubicBezTo>
                      <a:pt x="64" y="4"/>
                      <a:pt x="64" y="4"/>
                      <a:pt x="64" y="4"/>
                    </a:cubicBezTo>
                    <a:cubicBezTo>
                      <a:pt x="65" y="4"/>
                      <a:pt x="66" y="4"/>
                      <a:pt x="67" y="4"/>
                    </a:cubicBezTo>
                    <a:cubicBezTo>
                      <a:pt x="45" y="2"/>
                      <a:pt x="26"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4" name="Freeform 125"/>
              <p:cNvSpPr>
                <a:spLocks noEditPoints="1"/>
              </p:cNvSpPr>
              <p:nvPr/>
            </p:nvSpPr>
            <p:spPr bwMode="auto">
              <a:xfrm>
                <a:off x="63" y="494"/>
                <a:ext cx="451" cy="56"/>
              </a:xfrm>
              <a:custGeom>
                <a:avLst/>
                <a:gdLst>
                  <a:gd name="T0" fmla="*/ 116 w 290"/>
                  <a:gd name="T1" fmla="*/ 10 h 36"/>
                  <a:gd name="T2" fmla="*/ 113 w 290"/>
                  <a:gd name="T3" fmla="*/ 11 h 36"/>
                  <a:gd name="T4" fmla="*/ 90 w 290"/>
                  <a:gd name="T5" fmla="*/ 15 h 36"/>
                  <a:gd name="T6" fmla="*/ 90 w 290"/>
                  <a:gd name="T7" fmla="*/ 15 h 36"/>
                  <a:gd name="T8" fmla="*/ 86 w 290"/>
                  <a:gd name="T9" fmla="*/ 16 h 36"/>
                  <a:gd name="T10" fmla="*/ 86 w 290"/>
                  <a:gd name="T11" fmla="*/ 16 h 36"/>
                  <a:gd name="T12" fmla="*/ 34 w 290"/>
                  <a:gd name="T13" fmla="*/ 28 h 36"/>
                  <a:gd name="T14" fmla="*/ 25 w 290"/>
                  <a:gd name="T15" fmla="*/ 31 h 36"/>
                  <a:gd name="T16" fmla="*/ 3 w 290"/>
                  <a:gd name="T17" fmla="*/ 35 h 36"/>
                  <a:gd name="T18" fmla="*/ 0 w 290"/>
                  <a:gd name="T19" fmla="*/ 36 h 36"/>
                  <a:gd name="T20" fmla="*/ 23 w 290"/>
                  <a:gd name="T21" fmla="*/ 31 h 36"/>
                  <a:gd name="T22" fmla="*/ 36 w 290"/>
                  <a:gd name="T23" fmla="*/ 28 h 36"/>
                  <a:gd name="T24" fmla="*/ 88 w 290"/>
                  <a:gd name="T25" fmla="*/ 15 h 36"/>
                  <a:gd name="T26" fmla="*/ 88 w 290"/>
                  <a:gd name="T27" fmla="*/ 15 h 36"/>
                  <a:gd name="T28" fmla="*/ 91 w 290"/>
                  <a:gd name="T29" fmla="*/ 15 h 36"/>
                  <a:gd name="T30" fmla="*/ 91 w 290"/>
                  <a:gd name="T31" fmla="*/ 15 h 36"/>
                  <a:gd name="T32" fmla="*/ 116 w 290"/>
                  <a:gd name="T33" fmla="*/ 10 h 36"/>
                  <a:gd name="T34" fmla="*/ 281 w 290"/>
                  <a:gd name="T35" fmla="*/ 5 h 36"/>
                  <a:gd name="T36" fmla="*/ 278 w 290"/>
                  <a:gd name="T37" fmla="*/ 5 h 36"/>
                  <a:gd name="T38" fmla="*/ 287 w 290"/>
                  <a:gd name="T39" fmla="*/ 6 h 36"/>
                  <a:gd name="T40" fmla="*/ 290 w 290"/>
                  <a:gd name="T41" fmla="*/ 6 h 36"/>
                  <a:gd name="T42" fmla="*/ 281 w 290"/>
                  <a:gd name="T43" fmla="*/ 5 h 36"/>
                  <a:gd name="T44" fmla="*/ 169 w 290"/>
                  <a:gd name="T45" fmla="*/ 3 h 36"/>
                  <a:gd name="T46" fmla="*/ 168 w 290"/>
                  <a:gd name="T47" fmla="*/ 3 h 36"/>
                  <a:gd name="T48" fmla="*/ 169 w 290"/>
                  <a:gd name="T49" fmla="*/ 3 h 36"/>
                  <a:gd name="T50" fmla="*/ 257 w 290"/>
                  <a:gd name="T51" fmla="*/ 2 h 36"/>
                  <a:gd name="T52" fmla="*/ 257 w 290"/>
                  <a:gd name="T53" fmla="*/ 2 h 36"/>
                  <a:gd name="T54" fmla="*/ 254 w 290"/>
                  <a:gd name="T55" fmla="*/ 3 h 36"/>
                  <a:gd name="T56" fmla="*/ 254 w 290"/>
                  <a:gd name="T57" fmla="*/ 3 h 36"/>
                  <a:gd name="T58" fmla="*/ 276 w 290"/>
                  <a:gd name="T59" fmla="*/ 5 h 36"/>
                  <a:gd name="T60" fmla="*/ 276 w 290"/>
                  <a:gd name="T61" fmla="*/ 5 h 36"/>
                  <a:gd name="T62" fmla="*/ 279 w 290"/>
                  <a:gd name="T63" fmla="*/ 5 h 36"/>
                  <a:gd name="T64" fmla="*/ 257 w 290"/>
                  <a:gd name="T65" fmla="*/ 2 h 36"/>
                  <a:gd name="T66" fmla="*/ 212 w 290"/>
                  <a:gd name="T67" fmla="*/ 0 h 36"/>
                  <a:gd name="T68" fmla="*/ 207 w 290"/>
                  <a:gd name="T69" fmla="*/ 0 h 36"/>
                  <a:gd name="T70" fmla="*/ 207 w 290"/>
                  <a:gd name="T71" fmla="*/ 0 h 36"/>
                  <a:gd name="T72" fmla="*/ 206 w 290"/>
                  <a:gd name="T73" fmla="*/ 0 h 36"/>
                  <a:gd name="T74" fmla="*/ 206 w 290"/>
                  <a:gd name="T75" fmla="*/ 0 h 36"/>
                  <a:gd name="T76" fmla="*/ 178 w 290"/>
                  <a:gd name="T77" fmla="*/ 2 h 36"/>
                  <a:gd name="T78" fmla="*/ 170 w 290"/>
                  <a:gd name="T79" fmla="*/ 3 h 36"/>
                  <a:gd name="T80" fmla="*/ 169 w 290"/>
                  <a:gd name="T81" fmla="*/ 3 h 36"/>
                  <a:gd name="T82" fmla="*/ 203 w 290"/>
                  <a:gd name="T83" fmla="*/ 1 h 36"/>
                  <a:gd name="T84" fmla="*/ 203 w 290"/>
                  <a:gd name="T85" fmla="*/ 1 h 36"/>
                  <a:gd name="T86" fmla="*/ 204 w 290"/>
                  <a:gd name="T87" fmla="*/ 1 h 36"/>
                  <a:gd name="T88" fmla="*/ 204 w 290"/>
                  <a:gd name="T89" fmla="*/ 1 h 36"/>
                  <a:gd name="T90" fmla="*/ 209 w 290"/>
                  <a:gd name="T91" fmla="*/ 1 h 36"/>
                  <a:gd name="T92" fmla="*/ 252 w 290"/>
                  <a:gd name="T93" fmla="*/ 2 h 36"/>
                  <a:gd name="T94" fmla="*/ 252 w 290"/>
                  <a:gd name="T95" fmla="*/ 2 h 36"/>
                  <a:gd name="T96" fmla="*/ 255 w 290"/>
                  <a:gd name="T97" fmla="*/ 2 h 36"/>
                  <a:gd name="T98" fmla="*/ 212 w 290"/>
                  <a:gd name="T9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 h="36">
                    <a:moveTo>
                      <a:pt x="116" y="10"/>
                    </a:moveTo>
                    <a:cubicBezTo>
                      <a:pt x="115" y="10"/>
                      <a:pt x="114" y="11"/>
                      <a:pt x="113" y="11"/>
                    </a:cubicBezTo>
                    <a:cubicBezTo>
                      <a:pt x="106" y="12"/>
                      <a:pt x="98" y="13"/>
                      <a:pt x="90" y="15"/>
                    </a:cubicBezTo>
                    <a:cubicBezTo>
                      <a:pt x="90" y="15"/>
                      <a:pt x="90" y="15"/>
                      <a:pt x="90" y="15"/>
                    </a:cubicBezTo>
                    <a:cubicBezTo>
                      <a:pt x="89" y="15"/>
                      <a:pt x="87" y="15"/>
                      <a:pt x="86" y="16"/>
                    </a:cubicBezTo>
                    <a:cubicBezTo>
                      <a:pt x="86" y="16"/>
                      <a:pt x="86" y="16"/>
                      <a:pt x="86" y="16"/>
                    </a:cubicBezTo>
                    <a:cubicBezTo>
                      <a:pt x="69" y="19"/>
                      <a:pt x="52" y="23"/>
                      <a:pt x="34" y="28"/>
                    </a:cubicBezTo>
                    <a:cubicBezTo>
                      <a:pt x="31" y="29"/>
                      <a:pt x="28" y="30"/>
                      <a:pt x="25" y="31"/>
                    </a:cubicBezTo>
                    <a:cubicBezTo>
                      <a:pt x="17" y="32"/>
                      <a:pt x="10" y="33"/>
                      <a:pt x="3" y="35"/>
                    </a:cubicBezTo>
                    <a:cubicBezTo>
                      <a:pt x="0" y="36"/>
                      <a:pt x="0" y="36"/>
                      <a:pt x="0" y="36"/>
                    </a:cubicBezTo>
                    <a:cubicBezTo>
                      <a:pt x="7" y="34"/>
                      <a:pt x="15" y="33"/>
                      <a:pt x="23" y="31"/>
                    </a:cubicBezTo>
                    <a:cubicBezTo>
                      <a:pt x="27" y="30"/>
                      <a:pt x="31" y="29"/>
                      <a:pt x="36" y="28"/>
                    </a:cubicBezTo>
                    <a:cubicBezTo>
                      <a:pt x="53" y="23"/>
                      <a:pt x="70" y="19"/>
                      <a:pt x="88" y="15"/>
                    </a:cubicBezTo>
                    <a:cubicBezTo>
                      <a:pt x="88" y="15"/>
                      <a:pt x="88" y="15"/>
                      <a:pt x="88" y="15"/>
                    </a:cubicBezTo>
                    <a:cubicBezTo>
                      <a:pt x="89" y="15"/>
                      <a:pt x="90" y="15"/>
                      <a:pt x="91" y="15"/>
                    </a:cubicBezTo>
                    <a:cubicBezTo>
                      <a:pt x="91" y="15"/>
                      <a:pt x="91" y="15"/>
                      <a:pt x="91" y="15"/>
                    </a:cubicBezTo>
                    <a:cubicBezTo>
                      <a:pt x="99" y="13"/>
                      <a:pt x="107" y="12"/>
                      <a:pt x="116" y="10"/>
                    </a:cubicBezTo>
                    <a:moveTo>
                      <a:pt x="281" y="5"/>
                    </a:moveTo>
                    <a:cubicBezTo>
                      <a:pt x="280" y="5"/>
                      <a:pt x="279" y="5"/>
                      <a:pt x="278" y="5"/>
                    </a:cubicBezTo>
                    <a:cubicBezTo>
                      <a:pt x="281" y="5"/>
                      <a:pt x="284" y="6"/>
                      <a:pt x="287" y="6"/>
                    </a:cubicBezTo>
                    <a:cubicBezTo>
                      <a:pt x="288" y="6"/>
                      <a:pt x="289" y="6"/>
                      <a:pt x="290" y="6"/>
                    </a:cubicBezTo>
                    <a:cubicBezTo>
                      <a:pt x="287" y="5"/>
                      <a:pt x="284" y="5"/>
                      <a:pt x="281" y="5"/>
                    </a:cubicBezTo>
                    <a:moveTo>
                      <a:pt x="169" y="3"/>
                    </a:moveTo>
                    <a:cubicBezTo>
                      <a:pt x="168" y="3"/>
                      <a:pt x="168" y="3"/>
                      <a:pt x="168" y="3"/>
                    </a:cubicBezTo>
                    <a:cubicBezTo>
                      <a:pt x="169" y="3"/>
                      <a:pt x="169" y="3"/>
                      <a:pt x="169" y="3"/>
                    </a:cubicBezTo>
                    <a:moveTo>
                      <a:pt x="257" y="2"/>
                    </a:moveTo>
                    <a:cubicBezTo>
                      <a:pt x="257" y="2"/>
                      <a:pt x="257" y="2"/>
                      <a:pt x="257" y="2"/>
                    </a:cubicBezTo>
                    <a:cubicBezTo>
                      <a:pt x="256" y="2"/>
                      <a:pt x="255" y="2"/>
                      <a:pt x="254" y="3"/>
                    </a:cubicBezTo>
                    <a:cubicBezTo>
                      <a:pt x="254" y="3"/>
                      <a:pt x="254" y="3"/>
                      <a:pt x="254" y="3"/>
                    </a:cubicBezTo>
                    <a:cubicBezTo>
                      <a:pt x="261" y="3"/>
                      <a:pt x="269" y="4"/>
                      <a:pt x="276" y="5"/>
                    </a:cubicBezTo>
                    <a:cubicBezTo>
                      <a:pt x="276" y="5"/>
                      <a:pt x="276" y="5"/>
                      <a:pt x="276" y="5"/>
                    </a:cubicBezTo>
                    <a:cubicBezTo>
                      <a:pt x="277" y="5"/>
                      <a:pt x="278" y="5"/>
                      <a:pt x="279" y="5"/>
                    </a:cubicBezTo>
                    <a:cubicBezTo>
                      <a:pt x="271" y="4"/>
                      <a:pt x="264" y="3"/>
                      <a:pt x="257" y="2"/>
                    </a:cubicBezTo>
                    <a:moveTo>
                      <a:pt x="212" y="0"/>
                    </a:moveTo>
                    <a:cubicBezTo>
                      <a:pt x="211" y="0"/>
                      <a:pt x="209" y="0"/>
                      <a:pt x="207" y="0"/>
                    </a:cubicBezTo>
                    <a:cubicBezTo>
                      <a:pt x="207" y="0"/>
                      <a:pt x="207" y="0"/>
                      <a:pt x="207" y="0"/>
                    </a:cubicBezTo>
                    <a:cubicBezTo>
                      <a:pt x="207" y="0"/>
                      <a:pt x="206" y="0"/>
                      <a:pt x="206" y="0"/>
                    </a:cubicBezTo>
                    <a:cubicBezTo>
                      <a:pt x="206" y="0"/>
                      <a:pt x="206" y="0"/>
                      <a:pt x="206" y="0"/>
                    </a:cubicBezTo>
                    <a:cubicBezTo>
                      <a:pt x="196" y="0"/>
                      <a:pt x="187" y="1"/>
                      <a:pt x="178" y="2"/>
                    </a:cubicBezTo>
                    <a:cubicBezTo>
                      <a:pt x="175" y="2"/>
                      <a:pt x="173" y="2"/>
                      <a:pt x="170" y="3"/>
                    </a:cubicBezTo>
                    <a:cubicBezTo>
                      <a:pt x="169" y="3"/>
                      <a:pt x="169" y="3"/>
                      <a:pt x="169" y="3"/>
                    </a:cubicBezTo>
                    <a:cubicBezTo>
                      <a:pt x="179" y="2"/>
                      <a:pt x="191" y="1"/>
                      <a:pt x="203" y="1"/>
                    </a:cubicBezTo>
                    <a:cubicBezTo>
                      <a:pt x="203" y="1"/>
                      <a:pt x="203" y="1"/>
                      <a:pt x="203" y="1"/>
                    </a:cubicBezTo>
                    <a:cubicBezTo>
                      <a:pt x="203" y="1"/>
                      <a:pt x="204" y="1"/>
                      <a:pt x="204" y="1"/>
                    </a:cubicBezTo>
                    <a:cubicBezTo>
                      <a:pt x="204" y="1"/>
                      <a:pt x="204" y="1"/>
                      <a:pt x="204" y="1"/>
                    </a:cubicBezTo>
                    <a:cubicBezTo>
                      <a:pt x="206" y="1"/>
                      <a:pt x="208" y="1"/>
                      <a:pt x="209" y="1"/>
                    </a:cubicBezTo>
                    <a:cubicBezTo>
                      <a:pt x="223" y="1"/>
                      <a:pt x="237" y="1"/>
                      <a:pt x="252" y="2"/>
                    </a:cubicBezTo>
                    <a:cubicBezTo>
                      <a:pt x="252" y="2"/>
                      <a:pt x="252" y="2"/>
                      <a:pt x="252" y="2"/>
                    </a:cubicBezTo>
                    <a:cubicBezTo>
                      <a:pt x="253" y="2"/>
                      <a:pt x="254" y="2"/>
                      <a:pt x="255" y="2"/>
                    </a:cubicBezTo>
                    <a:cubicBezTo>
                      <a:pt x="240" y="1"/>
                      <a:pt x="226" y="0"/>
                      <a:pt x="2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5" name="Freeform 126"/>
              <p:cNvSpPr>
                <a:spLocks noEditPoints="1"/>
              </p:cNvSpPr>
              <p:nvPr/>
            </p:nvSpPr>
            <p:spPr bwMode="auto">
              <a:xfrm>
                <a:off x="-662" y="710"/>
                <a:ext cx="336" cy="361"/>
              </a:xfrm>
              <a:custGeom>
                <a:avLst/>
                <a:gdLst>
                  <a:gd name="T0" fmla="*/ 36 w 216"/>
                  <a:gd name="T1" fmla="*/ 189 h 233"/>
                  <a:gd name="T2" fmla="*/ 36 w 216"/>
                  <a:gd name="T3" fmla="*/ 189 h 233"/>
                  <a:gd name="T4" fmla="*/ 36 w 216"/>
                  <a:gd name="T5" fmla="*/ 189 h 233"/>
                  <a:gd name="T6" fmla="*/ 36 w 216"/>
                  <a:gd name="T7" fmla="*/ 189 h 233"/>
                  <a:gd name="T8" fmla="*/ 36 w 216"/>
                  <a:gd name="T9" fmla="*/ 189 h 233"/>
                  <a:gd name="T10" fmla="*/ 36 w 216"/>
                  <a:gd name="T11" fmla="*/ 189 h 233"/>
                  <a:gd name="T12" fmla="*/ 35 w 216"/>
                  <a:gd name="T13" fmla="*/ 189 h 233"/>
                  <a:gd name="T14" fmla="*/ 35 w 216"/>
                  <a:gd name="T15" fmla="*/ 189 h 233"/>
                  <a:gd name="T16" fmla="*/ 35 w 216"/>
                  <a:gd name="T17" fmla="*/ 189 h 233"/>
                  <a:gd name="T18" fmla="*/ 34 w 216"/>
                  <a:gd name="T19" fmla="*/ 189 h 233"/>
                  <a:gd name="T20" fmla="*/ 34 w 216"/>
                  <a:gd name="T21" fmla="*/ 189 h 233"/>
                  <a:gd name="T22" fmla="*/ 0 w 216"/>
                  <a:gd name="T23" fmla="*/ 233 h 233"/>
                  <a:gd name="T24" fmla="*/ 1 w 216"/>
                  <a:gd name="T25" fmla="*/ 232 h 233"/>
                  <a:gd name="T26" fmla="*/ 2 w 216"/>
                  <a:gd name="T27" fmla="*/ 232 h 233"/>
                  <a:gd name="T28" fmla="*/ 2 w 216"/>
                  <a:gd name="T29" fmla="*/ 232 h 233"/>
                  <a:gd name="T30" fmla="*/ 2 w 216"/>
                  <a:gd name="T31" fmla="*/ 232 h 233"/>
                  <a:gd name="T32" fmla="*/ 36 w 216"/>
                  <a:gd name="T33" fmla="*/ 189 h 233"/>
                  <a:gd name="T34" fmla="*/ 184 w 216"/>
                  <a:gd name="T35" fmla="*/ 46 h 233"/>
                  <a:gd name="T36" fmla="*/ 146 w 216"/>
                  <a:gd name="T37" fmla="*/ 55 h 233"/>
                  <a:gd name="T38" fmla="*/ 143 w 216"/>
                  <a:gd name="T39" fmla="*/ 57 h 233"/>
                  <a:gd name="T40" fmla="*/ 179 w 216"/>
                  <a:gd name="T41" fmla="*/ 48 h 233"/>
                  <a:gd name="T42" fmla="*/ 67 w 216"/>
                  <a:gd name="T43" fmla="*/ 151 h 233"/>
                  <a:gd name="T44" fmla="*/ 67 w 216"/>
                  <a:gd name="T45" fmla="*/ 151 h 233"/>
                  <a:gd name="T46" fmla="*/ 69 w 216"/>
                  <a:gd name="T47" fmla="*/ 151 h 233"/>
                  <a:gd name="T48" fmla="*/ 69 w 216"/>
                  <a:gd name="T49" fmla="*/ 151 h 233"/>
                  <a:gd name="T50" fmla="*/ 69 w 216"/>
                  <a:gd name="T51" fmla="*/ 151 h 233"/>
                  <a:gd name="T52" fmla="*/ 184 w 216"/>
                  <a:gd name="T53" fmla="*/ 46 h 233"/>
                  <a:gd name="T54" fmla="*/ 211 w 216"/>
                  <a:gd name="T55" fmla="*/ 3 h 233"/>
                  <a:gd name="T56" fmla="*/ 208 w 216"/>
                  <a:gd name="T57" fmla="*/ 5 h 233"/>
                  <a:gd name="T58" fmla="*/ 207 w 216"/>
                  <a:gd name="T59" fmla="*/ 5 h 233"/>
                  <a:gd name="T60" fmla="*/ 207 w 216"/>
                  <a:gd name="T61" fmla="*/ 5 h 233"/>
                  <a:gd name="T62" fmla="*/ 105 w 216"/>
                  <a:gd name="T63" fmla="*/ 74 h 233"/>
                  <a:gd name="T64" fmla="*/ 124 w 216"/>
                  <a:gd name="T65" fmla="*/ 64 h 233"/>
                  <a:gd name="T66" fmla="*/ 126 w 216"/>
                  <a:gd name="T67" fmla="*/ 63 h 233"/>
                  <a:gd name="T68" fmla="*/ 127 w 216"/>
                  <a:gd name="T69" fmla="*/ 62 h 233"/>
                  <a:gd name="T70" fmla="*/ 109 w 216"/>
                  <a:gd name="T71" fmla="*/ 71 h 233"/>
                  <a:gd name="T72" fmla="*/ 209 w 216"/>
                  <a:gd name="T73" fmla="*/ 5 h 233"/>
                  <a:gd name="T74" fmla="*/ 211 w 216"/>
                  <a:gd name="T75" fmla="*/ 3 h 233"/>
                  <a:gd name="T76" fmla="*/ 211 w 216"/>
                  <a:gd name="T77" fmla="*/ 3 h 233"/>
                  <a:gd name="T78" fmla="*/ 211 w 216"/>
                  <a:gd name="T79" fmla="*/ 3 h 233"/>
                  <a:gd name="T80" fmla="*/ 211 w 216"/>
                  <a:gd name="T81" fmla="*/ 3 h 233"/>
                  <a:gd name="T82" fmla="*/ 211 w 216"/>
                  <a:gd name="T83" fmla="*/ 3 h 233"/>
                  <a:gd name="T84" fmla="*/ 214 w 216"/>
                  <a:gd name="T85" fmla="*/ 2 h 233"/>
                  <a:gd name="T86" fmla="*/ 213 w 216"/>
                  <a:gd name="T87" fmla="*/ 2 h 233"/>
                  <a:gd name="T88" fmla="*/ 211 w 216"/>
                  <a:gd name="T89" fmla="*/ 3 h 233"/>
                  <a:gd name="T90" fmla="*/ 212 w 216"/>
                  <a:gd name="T91" fmla="*/ 3 h 233"/>
                  <a:gd name="T92" fmla="*/ 214 w 216"/>
                  <a:gd name="T93" fmla="*/ 2 h 233"/>
                  <a:gd name="T94" fmla="*/ 216 w 216"/>
                  <a:gd name="T95" fmla="*/ 0 h 233"/>
                  <a:gd name="T96" fmla="*/ 214 w 216"/>
                  <a:gd name="T97" fmla="*/ 2 h 233"/>
                  <a:gd name="T98" fmla="*/ 216 w 216"/>
                  <a:gd name="T99"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 h="233">
                    <a:moveTo>
                      <a:pt x="36" y="189"/>
                    </a:move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5" y="189"/>
                      <a:pt x="35" y="189"/>
                    </a:cubicBezTo>
                    <a:cubicBezTo>
                      <a:pt x="35" y="189"/>
                      <a:pt x="35" y="189"/>
                      <a:pt x="35" y="189"/>
                    </a:cubicBezTo>
                    <a:cubicBezTo>
                      <a:pt x="35" y="189"/>
                      <a:pt x="35" y="189"/>
                      <a:pt x="35" y="189"/>
                    </a:cubicBezTo>
                    <a:cubicBezTo>
                      <a:pt x="34" y="189"/>
                      <a:pt x="34" y="189"/>
                      <a:pt x="34" y="189"/>
                    </a:cubicBezTo>
                    <a:cubicBezTo>
                      <a:pt x="34" y="189"/>
                      <a:pt x="34" y="189"/>
                      <a:pt x="34" y="189"/>
                    </a:cubicBezTo>
                    <a:cubicBezTo>
                      <a:pt x="23" y="203"/>
                      <a:pt x="11" y="218"/>
                      <a:pt x="0" y="233"/>
                    </a:cubicBezTo>
                    <a:cubicBezTo>
                      <a:pt x="0" y="233"/>
                      <a:pt x="1" y="233"/>
                      <a:pt x="1" y="232"/>
                    </a:cubicBezTo>
                    <a:cubicBezTo>
                      <a:pt x="1" y="232"/>
                      <a:pt x="1" y="232"/>
                      <a:pt x="2" y="232"/>
                    </a:cubicBezTo>
                    <a:cubicBezTo>
                      <a:pt x="2" y="232"/>
                      <a:pt x="2" y="232"/>
                      <a:pt x="2" y="232"/>
                    </a:cubicBezTo>
                    <a:cubicBezTo>
                      <a:pt x="2" y="232"/>
                      <a:pt x="2" y="232"/>
                      <a:pt x="2" y="232"/>
                    </a:cubicBezTo>
                    <a:cubicBezTo>
                      <a:pt x="13" y="217"/>
                      <a:pt x="24" y="203"/>
                      <a:pt x="36" y="189"/>
                    </a:cubicBezTo>
                    <a:moveTo>
                      <a:pt x="184" y="46"/>
                    </a:moveTo>
                    <a:cubicBezTo>
                      <a:pt x="170" y="48"/>
                      <a:pt x="157" y="51"/>
                      <a:pt x="146" y="55"/>
                    </a:cubicBezTo>
                    <a:cubicBezTo>
                      <a:pt x="145" y="56"/>
                      <a:pt x="144" y="56"/>
                      <a:pt x="143" y="57"/>
                    </a:cubicBezTo>
                    <a:cubicBezTo>
                      <a:pt x="154" y="53"/>
                      <a:pt x="166" y="50"/>
                      <a:pt x="179" y="48"/>
                    </a:cubicBezTo>
                    <a:cubicBezTo>
                      <a:pt x="140" y="79"/>
                      <a:pt x="102" y="114"/>
                      <a:pt x="67" y="151"/>
                    </a:cubicBezTo>
                    <a:cubicBezTo>
                      <a:pt x="67" y="151"/>
                      <a:pt x="67" y="151"/>
                      <a:pt x="67" y="151"/>
                    </a:cubicBezTo>
                    <a:cubicBezTo>
                      <a:pt x="68" y="151"/>
                      <a:pt x="68" y="151"/>
                      <a:pt x="69" y="151"/>
                    </a:cubicBezTo>
                    <a:cubicBezTo>
                      <a:pt x="69" y="151"/>
                      <a:pt x="69" y="151"/>
                      <a:pt x="69" y="151"/>
                    </a:cubicBezTo>
                    <a:cubicBezTo>
                      <a:pt x="69" y="151"/>
                      <a:pt x="69" y="151"/>
                      <a:pt x="69" y="151"/>
                    </a:cubicBezTo>
                    <a:cubicBezTo>
                      <a:pt x="105" y="112"/>
                      <a:pt x="143" y="77"/>
                      <a:pt x="184" y="46"/>
                    </a:cubicBezTo>
                    <a:moveTo>
                      <a:pt x="211" y="3"/>
                    </a:moveTo>
                    <a:cubicBezTo>
                      <a:pt x="208" y="5"/>
                      <a:pt x="208" y="5"/>
                      <a:pt x="208" y="5"/>
                    </a:cubicBezTo>
                    <a:cubicBezTo>
                      <a:pt x="207" y="5"/>
                      <a:pt x="207" y="5"/>
                      <a:pt x="207" y="5"/>
                    </a:cubicBezTo>
                    <a:cubicBezTo>
                      <a:pt x="207" y="5"/>
                      <a:pt x="207" y="5"/>
                      <a:pt x="207" y="5"/>
                    </a:cubicBezTo>
                    <a:cubicBezTo>
                      <a:pt x="172" y="26"/>
                      <a:pt x="138" y="49"/>
                      <a:pt x="105" y="74"/>
                    </a:cubicBezTo>
                    <a:cubicBezTo>
                      <a:pt x="111" y="70"/>
                      <a:pt x="117" y="67"/>
                      <a:pt x="124" y="64"/>
                    </a:cubicBezTo>
                    <a:cubicBezTo>
                      <a:pt x="125" y="64"/>
                      <a:pt x="125" y="63"/>
                      <a:pt x="126" y="63"/>
                    </a:cubicBezTo>
                    <a:cubicBezTo>
                      <a:pt x="126" y="63"/>
                      <a:pt x="127" y="62"/>
                      <a:pt x="127" y="62"/>
                    </a:cubicBezTo>
                    <a:cubicBezTo>
                      <a:pt x="121" y="65"/>
                      <a:pt x="115" y="68"/>
                      <a:pt x="109" y="71"/>
                    </a:cubicBezTo>
                    <a:cubicBezTo>
                      <a:pt x="141" y="47"/>
                      <a:pt x="174" y="25"/>
                      <a:pt x="209" y="5"/>
                    </a:cubicBezTo>
                    <a:cubicBezTo>
                      <a:pt x="209" y="4"/>
                      <a:pt x="210" y="4"/>
                      <a:pt x="211" y="3"/>
                    </a:cubicBezTo>
                    <a:moveTo>
                      <a:pt x="211" y="3"/>
                    </a:moveTo>
                    <a:cubicBezTo>
                      <a:pt x="211" y="3"/>
                      <a:pt x="211" y="3"/>
                      <a:pt x="211" y="3"/>
                    </a:cubicBezTo>
                    <a:cubicBezTo>
                      <a:pt x="211" y="3"/>
                      <a:pt x="211" y="3"/>
                      <a:pt x="211" y="3"/>
                    </a:cubicBezTo>
                    <a:cubicBezTo>
                      <a:pt x="211" y="3"/>
                      <a:pt x="211" y="3"/>
                      <a:pt x="211" y="3"/>
                    </a:cubicBezTo>
                    <a:moveTo>
                      <a:pt x="214" y="2"/>
                    </a:moveTo>
                    <a:cubicBezTo>
                      <a:pt x="213" y="2"/>
                      <a:pt x="213" y="2"/>
                      <a:pt x="213" y="2"/>
                    </a:cubicBezTo>
                    <a:cubicBezTo>
                      <a:pt x="211" y="3"/>
                      <a:pt x="211" y="3"/>
                      <a:pt x="211" y="3"/>
                    </a:cubicBezTo>
                    <a:cubicBezTo>
                      <a:pt x="211" y="3"/>
                      <a:pt x="212" y="3"/>
                      <a:pt x="212" y="3"/>
                    </a:cubicBezTo>
                    <a:cubicBezTo>
                      <a:pt x="212" y="3"/>
                      <a:pt x="213" y="2"/>
                      <a:pt x="214" y="2"/>
                    </a:cubicBezTo>
                    <a:moveTo>
                      <a:pt x="216" y="0"/>
                    </a:moveTo>
                    <a:cubicBezTo>
                      <a:pt x="215" y="1"/>
                      <a:pt x="214" y="1"/>
                      <a:pt x="214" y="2"/>
                    </a:cubicBezTo>
                    <a:cubicBezTo>
                      <a:pt x="216" y="0"/>
                      <a:pt x="216" y="0"/>
                      <a:pt x="2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6" name="Freeform 127"/>
              <p:cNvSpPr>
                <a:spLocks noEditPoints="1"/>
              </p:cNvSpPr>
              <p:nvPr/>
            </p:nvSpPr>
            <p:spPr bwMode="auto">
              <a:xfrm>
                <a:off x="-809" y="829"/>
                <a:ext cx="299" cy="300"/>
              </a:xfrm>
              <a:custGeom>
                <a:avLst/>
                <a:gdLst>
                  <a:gd name="T0" fmla="*/ 43 w 193"/>
                  <a:gd name="T1" fmla="*/ 140 h 193"/>
                  <a:gd name="T2" fmla="*/ 43 w 193"/>
                  <a:gd name="T3" fmla="*/ 140 h 193"/>
                  <a:gd name="T4" fmla="*/ 42 w 193"/>
                  <a:gd name="T5" fmla="*/ 141 h 193"/>
                  <a:gd name="T6" fmla="*/ 42 w 193"/>
                  <a:gd name="T7" fmla="*/ 141 h 193"/>
                  <a:gd name="T8" fmla="*/ 42 w 193"/>
                  <a:gd name="T9" fmla="*/ 141 h 193"/>
                  <a:gd name="T10" fmla="*/ 42 w 193"/>
                  <a:gd name="T11" fmla="*/ 141 h 193"/>
                  <a:gd name="T12" fmla="*/ 42 w 193"/>
                  <a:gd name="T13" fmla="*/ 141 h 193"/>
                  <a:gd name="T14" fmla="*/ 42 w 193"/>
                  <a:gd name="T15" fmla="*/ 141 h 193"/>
                  <a:gd name="T16" fmla="*/ 42 w 193"/>
                  <a:gd name="T17" fmla="*/ 141 h 193"/>
                  <a:gd name="T18" fmla="*/ 0 w 193"/>
                  <a:gd name="T19" fmla="*/ 193 h 193"/>
                  <a:gd name="T20" fmla="*/ 0 w 193"/>
                  <a:gd name="T21" fmla="*/ 193 h 193"/>
                  <a:gd name="T22" fmla="*/ 0 w 193"/>
                  <a:gd name="T23" fmla="*/ 193 h 193"/>
                  <a:gd name="T24" fmla="*/ 0 w 193"/>
                  <a:gd name="T25" fmla="*/ 193 h 193"/>
                  <a:gd name="T26" fmla="*/ 43 w 193"/>
                  <a:gd name="T27" fmla="*/ 140 h 193"/>
                  <a:gd name="T28" fmla="*/ 193 w 193"/>
                  <a:gd name="T29" fmla="*/ 0 h 193"/>
                  <a:gd name="T30" fmla="*/ 191 w 193"/>
                  <a:gd name="T31" fmla="*/ 2 h 193"/>
                  <a:gd name="T32" fmla="*/ 61 w 193"/>
                  <a:gd name="T33" fmla="*/ 120 h 193"/>
                  <a:gd name="T34" fmla="*/ 61 w 193"/>
                  <a:gd name="T35" fmla="*/ 120 h 193"/>
                  <a:gd name="T36" fmla="*/ 62 w 193"/>
                  <a:gd name="T37" fmla="*/ 119 h 193"/>
                  <a:gd name="T38" fmla="*/ 62 w 193"/>
                  <a:gd name="T39" fmla="*/ 119 h 193"/>
                  <a:gd name="T40" fmla="*/ 193 w 193"/>
                  <a:gd name="T4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43" y="140"/>
                    </a:moveTo>
                    <a:cubicBezTo>
                      <a:pt x="43" y="140"/>
                      <a:pt x="43" y="140"/>
                      <a:pt x="43" y="140"/>
                    </a:cubicBezTo>
                    <a:cubicBezTo>
                      <a:pt x="43" y="140"/>
                      <a:pt x="42" y="141"/>
                      <a:pt x="42" y="141"/>
                    </a:cubicBezTo>
                    <a:cubicBezTo>
                      <a:pt x="42" y="141"/>
                      <a:pt x="42" y="141"/>
                      <a:pt x="42" y="141"/>
                    </a:cubicBezTo>
                    <a:cubicBezTo>
                      <a:pt x="42" y="141"/>
                      <a:pt x="42" y="141"/>
                      <a:pt x="42" y="141"/>
                    </a:cubicBezTo>
                    <a:cubicBezTo>
                      <a:pt x="42" y="141"/>
                      <a:pt x="42" y="141"/>
                      <a:pt x="42" y="141"/>
                    </a:cubicBezTo>
                    <a:cubicBezTo>
                      <a:pt x="42" y="141"/>
                      <a:pt x="42" y="141"/>
                      <a:pt x="42" y="141"/>
                    </a:cubicBezTo>
                    <a:cubicBezTo>
                      <a:pt x="42" y="141"/>
                      <a:pt x="42" y="141"/>
                      <a:pt x="42" y="141"/>
                    </a:cubicBezTo>
                    <a:cubicBezTo>
                      <a:pt x="42" y="141"/>
                      <a:pt x="42" y="141"/>
                      <a:pt x="42" y="141"/>
                    </a:cubicBezTo>
                    <a:cubicBezTo>
                      <a:pt x="27" y="158"/>
                      <a:pt x="13" y="175"/>
                      <a:pt x="0" y="193"/>
                    </a:cubicBezTo>
                    <a:cubicBezTo>
                      <a:pt x="0" y="193"/>
                      <a:pt x="0" y="193"/>
                      <a:pt x="0" y="193"/>
                    </a:cubicBezTo>
                    <a:cubicBezTo>
                      <a:pt x="0" y="193"/>
                      <a:pt x="0" y="193"/>
                      <a:pt x="0" y="193"/>
                    </a:cubicBezTo>
                    <a:cubicBezTo>
                      <a:pt x="0" y="193"/>
                      <a:pt x="0" y="193"/>
                      <a:pt x="0" y="193"/>
                    </a:cubicBezTo>
                    <a:cubicBezTo>
                      <a:pt x="14" y="175"/>
                      <a:pt x="29" y="157"/>
                      <a:pt x="43" y="140"/>
                    </a:cubicBezTo>
                    <a:moveTo>
                      <a:pt x="193" y="0"/>
                    </a:moveTo>
                    <a:cubicBezTo>
                      <a:pt x="193" y="1"/>
                      <a:pt x="192" y="1"/>
                      <a:pt x="191" y="2"/>
                    </a:cubicBezTo>
                    <a:cubicBezTo>
                      <a:pt x="144" y="37"/>
                      <a:pt x="101" y="76"/>
                      <a:pt x="61" y="120"/>
                    </a:cubicBezTo>
                    <a:cubicBezTo>
                      <a:pt x="61" y="120"/>
                      <a:pt x="61" y="120"/>
                      <a:pt x="61" y="120"/>
                    </a:cubicBezTo>
                    <a:cubicBezTo>
                      <a:pt x="61" y="119"/>
                      <a:pt x="62" y="119"/>
                      <a:pt x="62" y="119"/>
                    </a:cubicBezTo>
                    <a:cubicBezTo>
                      <a:pt x="62" y="119"/>
                      <a:pt x="62" y="119"/>
                      <a:pt x="62" y="119"/>
                    </a:cubicBezTo>
                    <a:cubicBezTo>
                      <a:pt x="102" y="75"/>
                      <a:pt x="146" y="36"/>
                      <a:pt x="1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7" name="Freeform 128"/>
              <p:cNvSpPr>
                <a:spLocks noEditPoints="1"/>
              </p:cNvSpPr>
              <p:nvPr/>
            </p:nvSpPr>
            <p:spPr bwMode="auto">
              <a:xfrm>
                <a:off x="-758" y="492"/>
                <a:ext cx="1480" cy="565"/>
              </a:xfrm>
              <a:custGeom>
                <a:avLst/>
                <a:gdLst>
                  <a:gd name="T0" fmla="*/ 0 w 953"/>
                  <a:gd name="T1" fmla="*/ 364 h 364"/>
                  <a:gd name="T2" fmla="*/ 17 w 953"/>
                  <a:gd name="T3" fmla="*/ 347 h 364"/>
                  <a:gd name="T4" fmla="*/ 0 w 953"/>
                  <a:gd name="T5" fmla="*/ 364 h 364"/>
                  <a:gd name="T6" fmla="*/ 15 w 953"/>
                  <a:gd name="T7" fmla="*/ 350 h 364"/>
                  <a:gd name="T8" fmla="*/ 17 w 953"/>
                  <a:gd name="T9" fmla="*/ 347 h 364"/>
                  <a:gd name="T10" fmla="*/ 25 w 953"/>
                  <a:gd name="T11" fmla="*/ 342 h 364"/>
                  <a:gd name="T12" fmla="*/ 64 w 953"/>
                  <a:gd name="T13" fmla="*/ 323 h 364"/>
                  <a:gd name="T14" fmla="*/ 66 w 953"/>
                  <a:gd name="T15" fmla="*/ 320 h 364"/>
                  <a:gd name="T16" fmla="*/ 68 w 953"/>
                  <a:gd name="T17" fmla="*/ 320 h 364"/>
                  <a:gd name="T18" fmla="*/ 102 w 953"/>
                  <a:gd name="T19" fmla="*/ 312 h 364"/>
                  <a:gd name="T20" fmla="*/ 102 w 953"/>
                  <a:gd name="T21" fmla="*/ 312 h 364"/>
                  <a:gd name="T22" fmla="*/ 105 w 953"/>
                  <a:gd name="T23" fmla="*/ 310 h 364"/>
                  <a:gd name="T24" fmla="*/ 399 w 953"/>
                  <a:gd name="T25" fmla="*/ 113 h 364"/>
                  <a:gd name="T26" fmla="*/ 397 w 953"/>
                  <a:gd name="T27" fmla="*/ 115 h 364"/>
                  <a:gd name="T28" fmla="*/ 352 w 953"/>
                  <a:gd name="T29" fmla="*/ 144 h 364"/>
                  <a:gd name="T30" fmla="*/ 349 w 953"/>
                  <a:gd name="T31" fmla="*/ 146 h 364"/>
                  <a:gd name="T32" fmla="*/ 194 w 953"/>
                  <a:gd name="T33" fmla="*/ 285 h 364"/>
                  <a:gd name="T34" fmla="*/ 191 w 953"/>
                  <a:gd name="T35" fmla="*/ 287 h 364"/>
                  <a:gd name="T36" fmla="*/ 180 w 953"/>
                  <a:gd name="T37" fmla="*/ 300 h 364"/>
                  <a:gd name="T38" fmla="*/ 128 w 953"/>
                  <a:gd name="T39" fmla="*/ 307 h 364"/>
                  <a:gd name="T40" fmla="*/ 193 w 953"/>
                  <a:gd name="T41" fmla="*/ 287 h 364"/>
                  <a:gd name="T42" fmla="*/ 351 w 953"/>
                  <a:gd name="T43" fmla="*/ 146 h 364"/>
                  <a:gd name="T44" fmla="*/ 354 w 953"/>
                  <a:gd name="T45" fmla="*/ 144 h 364"/>
                  <a:gd name="T46" fmla="*/ 398 w 953"/>
                  <a:gd name="T47" fmla="*/ 115 h 364"/>
                  <a:gd name="T48" fmla="*/ 506 w 953"/>
                  <a:gd name="T49" fmla="*/ 60 h 364"/>
                  <a:gd name="T50" fmla="*/ 703 w 953"/>
                  <a:gd name="T51" fmla="*/ 29 h 364"/>
                  <a:gd name="T52" fmla="*/ 588 w 953"/>
                  <a:gd name="T53" fmla="*/ 36 h 364"/>
                  <a:gd name="T54" fmla="*/ 582 w 953"/>
                  <a:gd name="T55" fmla="*/ 36 h 364"/>
                  <a:gd name="T56" fmla="*/ 580 w 953"/>
                  <a:gd name="T57" fmla="*/ 36 h 364"/>
                  <a:gd name="T58" fmla="*/ 527 w 953"/>
                  <a:gd name="T59" fmla="*/ 50 h 364"/>
                  <a:gd name="T60" fmla="*/ 530 w 953"/>
                  <a:gd name="T61" fmla="*/ 50 h 364"/>
                  <a:gd name="T62" fmla="*/ 577 w 953"/>
                  <a:gd name="T63" fmla="*/ 37 h 364"/>
                  <a:gd name="T64" fmla="*/ 577 w 953"/>
                  <a:gd name="T65" fmla="*/ 37 h 364"/>
                  <a:gd name="T66" fmla="*/ 579 w 953"/>
                  <a:gd name="T67" fmla="*/ 37 h 364"/>
                  <a:gd name="T68" fmla="*/ 585 w 953"/>
                  <a:gd name="T69" fmla="*/ 37 h 364"/>
                  <a:gd name="T70" fmla="*/ 705 w 953"/>
                  <a:gd name="T71" fmla="*/ 30 h 364"/>
                  <a:gd name="T72" fmla="*/ 718 w 953"/>
                  <a:gd name="T73" fmla="*/ 25 h 364"/>
                  <a:gd name="T74" fmla="*/ 948 w 953"/>
                  <a:gd name="T75" fmla="*/ 3 h 364"/>
                  <a:gd name="T76" fmla="*/ 953 w 953"/>
                  <a:gd name="T77" fmla="*/ 4 h 364"/>
                  <a:gd name="T78" fmla="*/ 946 w 953"/>
                  <a:gd name="T79" fmla="*/ 3 h 364"/>
                  <a:gd name="T80" fmla="*/ 808 w 953"/>
                  <a:gd name="T81" fmla="*/ 6 h 364"/>
                  <a:gd name="T82" fmla="*/ 805 w 953"/>
                  <a:gd name="T83" fmla="*/ 6 h 364"/>
                  <a:gd name="T84" fmla="*/ 749 w 953"/>
                  <a:gd name="T85" fmla="*/ 16 h 364"/>
                  <a:gd name="T86" fmla="*/ 747 w 953"/>
                  <a:gd name="T87" fmla="*/ 17 h 364"/>
                  <a:gd name="T88" fmla="*/ 721 w 953"/>
                  <a:gd name="T89" fmla="*/ 24 h 364"/>
                  <a:gd name="T90" fmla="*/ 723 w 953"/>
                  <a:gd name="T91" fmla="*/ 24 h 364"/>
                  <a:gd name="T92" fmla="*/ 751 w 953"/>
                  <a:gd name="T93" fmla="*/ 17 h 364"/>
                  <a:gd name="T94" fmla="*/ 810 w 953"/>
                  <a:gd name="T95" fmla="*/ 6 h 364"/>
                  <a:gd name="T96" fmla="*/ 837 w 953"/>
                  <a:gd name="T97" fmla="*/ 2 h 364"/>
                  <a:gd name="T98" fmla="*/ 878 w 953"/>
                  <a:gd name="T99" fmla="*/ 0 h 364"/>
                  <a:gd name="T100" fmla="*/ 875 w 953"/>
                  <a:gd name="T101" fmla="*/ 0 h 364"/>
                  <a:gd name="T102" fmla="*/ 840 w 953"/>
                  <a:gd name="T103" fmla="*/ 2 h 364"/>
                  <a:gd name="T104" fmla="*/ 842 w 953"/>
                  <a:gd name="T105" fmla="*/ 2 h 364"/>
                  <a:gd name="T106" fmla="*/ 879 w 953"/>
                  <a:gd name="T107" fmla="*/ 0 h 364"/>
                  <a:gd name="T108" fmla="*/ 906 w 953"/>
                  <a:gd name="T109" fmla="*/ 0 h 364"/>
                  <a:gd name="T110" fmla="*/ 905 w 953"/>
                  <a:gd name="T111"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3" h="364">
                    <a:moveTo>
                      <a:pt x="0" y="364"/>
                    </a:moveTo>
                    <a:cubicBezTo>
                      <a:pt x="0" y="364"/>
                      <a:pt x="0" y="364"/>
                      <a:pt x="0" y="364"/>
                    </a:cubicBezTo>
                    <a:cubicBezTo>
                      <a:pt x="0" y="364"/>
                      <a:pt x="0" y="364"/>
                      <a:pt x="0" y="364"/>
                    </a:cubicBezTo>
                    <a:moveTo>
                      <a:pt x="17" y="347"/>
                    </a:moveTo>
                    <a:cubicBezTo>
                      <a:pt x="12" y="352"/>
                      <a:pt x="7" y="356"/>
                      <a:pt x="2" y="361"/>
                    </a:cubicBezTo>
                    <a:cubicBezTo>
                      <a:pt x="0" y="364"/>
                      <a:pt x="0" y="364"/>
                      <a:pt x="0" y="364"/>
                    </a:cubicBezTo>
                    <a:cubicBezTo>
                      <a:pt x="4" y="359"/>
                      <a:pt x="9" y="355"/>
                      <a:pt x="15" y="350"/>
                    </a:cubicBezTo>
                    <a:cubicBezTo>
                      <a:pt x="15" y="350"/>
                      <a:pt x="15" y="350"/>
                      <a:pt x="15" y="350"/>
                    </a:cubicBezTo>
                    <a:cubicBezTo>
                      <a:pt x="15" y="349"/>
                      <a:pt x="16" y="349"/>
                      <a:pt x="16" y="348"/>
                    </a:cubicBezTo>
                    <a:cubicBezTo>
                      <a:pt x="16" y="348"/>
                      <a:pt x="17" y="348"/>
                      <a:pt x="17" y="347"/>
                    </a:cubicBezTo>
                    <a:moveTo>
                      <a:pt x="66" y="320"/>
                    </a:moveTo>
                    <a:cubicBezTo>
                      <a:pt x="51" y="326"/>
                      <a:pt x="37" y="333"/>
                      <a:pt x="25" y="342"/>
                    </a:cubicBezTo>
                    <a:cubicBezTo>
                      <a:pt x="24" y="342"/>
                      <a:pt x="23" y="343"/>
                      <a:pt x="23" y="344"/>
                    </a:cubicBezTo>
                    <a:cubicBezTo>
                      <a:pt x="34" y="336"/>
                      <a:pt x="48" y="329"/>
                      <a:pt x="64" y="323"/>
                    </a:cubicBezTo>
                    <a:cubicBezTo>
                      <a:pt x="64" y="323"/>
                      <a:pt x="64" y="323"/>
                      <a:pt x="64" y="323"/>
                    </a:cubicBezTo>
                    <a:cubicBezTo>
                      <a:pt x="65" y="322"/>
                      <a:pt x="66" y="321"/>
                      <a:pt x="66" y="320"/>
                    </a:cubicBezTo>
                    <a:moveTo>
                      <a:pt x="105" y="310"/>
                    </a:moveTo>
                    <a:cubicBezTo>
                      <a:pt x="91" y="312"/>
                      <a:pt x="79" y="316"/>
                      <a:pt x="68" y="320"/>
                    </a:cubicBezTo>
                    <a:cubicBezTo>
                      <a:pt x="67" y="321"/>
                      <a:pt x="66" y="322"/>
                      <a:pt x="66" y="323"/>
                    </a:cubicBezTo>
                    <a:cubicBezTo>
                      <a:pt x="77" y="319"/>
                      <a:pt x="89" y="315"/>
                      <a:pt x="102" y="312"/>
                    </a:cubicBezTo>
                    <a:cubicBezTo>
                      <a:pt x="102" y="312"/>
                      <a:pt x="102" y="312"/>
                      <a:pt x="102" y="312"/>
                    </a:cubicBezTo>
                    <a:cubicBezTo>
                      <a:pt x="102" y="312"/>
                      <a:pt x="102" y="312"/>
                      <a:pt x="102" y="312"/>
                    </a:cubicBezTo>
                    <a:cubicBezTo>
                      <a:pt x="103" y="311"/>
                      <a:pt x="104" y="310"/>
                      <a:pt x="104" y="310"/>
                    </a:cubicBezTo>
                    <a:cubicBezTo>
                      <a:pt x="104" y="310"/>
                      <a:pt x="104" y="310"/>
                      <a:pt x="105" y="310"/>
                    </a:cubicBezTo>
                    <a:moveTo>
                      <a:pt x="506" y="60"/>
                    </a:moveTo>
                    <a:cubicBezTo>
                      <a:pt x="469" y="75"/>
                      <a:pt x="433" y="93"/>
                      <a:pt x="399" y="113"/>
                    </a:cubicBezTo>
                    <a:cubicBezTo>
                      <a:pt x="399" y="113"/>
                      <a:pt x="399" y="113"/>
                      <a:pt x="399" y="113"/>
                    </a:cubicBezTo>
                    <a:cubicBezTo>
                      <a:pt x="398" y="114"/>
                      <a:pt x="398" y="115"/>
                      <a:pt x="397" y="115"/>
                    </a:cubicBezTo>
                    <a:cubicBezTo>
                      <a:pt x="397" y="115"/>
                      <a:pt x="397" y="115"/>
                      <a:pt x="397" y="115"/>
                    </a:cubicBezTo>
                    <a:cubicBezTo>
                      <a:pt x="381" y="124"/>
                      <a:pt x="367" y="134"/>
                      <a:pt x="352" y="144"/>
                    </a:cubicBezTo>
                    <a:cubicBezTo>
                      <a:pt x="352" y="144"/>
                      <a:pt x="352" y="144"/>
                      <a:pt x="352" y="144"/>
                    </a:cubicBezTo>
                    <a:cubicBezTo>
                      <a:pt x="351" y="145"/>
                      <a:pt x="350" y="146"/>
                      <a:pt x="349" y="146"/>
                    </a:cubicBezTo>
                    <a:cubicBezTo>
                      <a:pt x="349" y="146"/>
                      <a:pt x="349" y="146"/>
                      <a:pt x="349" y="146"/>
                    </a:cubicBezTo>
                    <a:cubicBezTo>
                      <a:pt x="293" y="186"/>
                      <a:pt x="241" y="232"/>
                      <a:pt x="194" y="285"/>
                    </a:cubicBezTo>
                    <a:cubicBezTo>
                      <a:pt x="194" y="285"/>
                      <a:pt x="194" y="285"/>
                      <a:pt x="194" y="285"/>
                    </a:cubicBezTo>
                    <a:cubicBezTo>
                      <a:pt x="193" y="286"/>
                      <a:pt x="192" y="287"/>
                      <a:pt x="191" y="287"/>
                    </a:cubicBezTo>
                    <a:cubicBezTo>
                      <a:pt x="191" y="287"/>
                      <a:pt x="191" y="287"/>
                      <a:pt x="191" y="287"/>
                    </a:cubicBezTo>
                    <a:cubicBezTo>
                      <a:pt x="188" y="292"/>
                      <a:pt x="184" y="296"/>
                      <a:pt x="180" y="300"/>
                    </a:cubicBezTo>
                    <a:cubicBezTo>
                      <a:pt x="162" y="301"/>
                      <a:pt x="145" y="303"/>
                      <a:pt x="130" y="305"/>
                    </a:cubicBezTo>
                    <a:cubicBezTo>
                      <a:pt x="129" y="306"/>
                      <a:pt x="129" y="306"/>
                      <a:pt x="128" y="307"/>
                    </a:cubicBezTo>
                    <a:cubicBezTo>
                      <a:pt x="144" y="305"/>
                      <a:pt x="161" y="304"/>
                      <a:pt x="180" y="303"/>
                    </a:cubicBezTo>
                    <a:cubicBezTo>
                      <a:pt x="184" y="298"/>
                      <a:pt x="189" y="292"/>
                      <a:pt x="193" y="287"/>
                    </a:cubicBezTo>
                    <a:cubicBezTo>
                      <a:pt x="194" y="286"/>
                      <a:pt x="195" y="286"/>
                      <a:pt x="196" y="285"/>
                    </a:cubicBezTo>
                    <a:cubicBezTo>
                      <a:pt x="243" y="232"/>
                      <a:pt x="295" y="185"/>
                      <a:pt x="351" y="146"/>
                    </a:cubicBezTo>
                    <a:cubicBezTo>
                      <a:pt x="351" y="146"/>
                      <a:pt x="351" y="146"/>
                      <a:pt x="351" y="146"/>
                    </a:cubicBezTo>
                    <a:cubicBezTo>
                      <a:pt x="352" y="146"/>
                      <a:pt x="353" y="145"/>
                      <a:pt x="354" y="144"/>
                    </a:cubicBezTo>
                    <a:cubicBezTo>
                      <a:pt x="354" y="144"/>
                      <a:pt x="354" y="144"/>
                      <a:pt x="354" y="144"/>
                    </a:cubicBezTo>
                    <a:cubicBezTo>
                      <a:pt x="368" y="134"/>
                      <a:pt x="383" y="124"/>
                      <a:pt x="398" y="115"/>
                    </a:cubicBezTo>
                    <a:cubicBezTo>
                      <a:pt x="399" y="115"/>
                      <a:pt x="400" y="114"/>
                      <a:pt x="401" y="113"/>
                    </a:cubicBezTo>
                    <a:cubicBezTo>
                      <a:pt x="435" y="93"/>
                      <a:pt x="470" y="75"/>
                      <a:pt x="506" y="60"/>
                    </a:cubicBezTo>
                    <a:moveTo>
                      <a:pt x="718" y="25"/>
                    </a:moveTo>
                    <a:cubicBezTo>
                      <a:pt x="713" y="26"/>
                      <a:pt x="708" y="28"/>
                      <a:pt x="703" y="29"/>
                    </a:cubicBezTo>
                    <a:cubicBezTo>
                      <a:pt x="691" y="33"/>
                      <a:pt x="680" y="37"/>
                      <a:pt x="669" y="41"/>
                    </a:cubicBezTo>
                    <a:cubicBezTo>
                      <a:pt x="639" y="38"/>
                      <a:pt x="612" y="36"/>
                      <a:pt x="588" y="36"/>
                    </a:cubicBezTo>
                    <a:cubicBezTo>
                      <a:pt x="586" y="36"/>
                      <a:pt x="584" y="36"/>
                      <a:pt x="582" y="36"/>
                    </a:cubicBezTo>
                    <a:cubicBezTo>
                      <a:pt x="582" y="36"/>
                      <a:pt x="582" y="36"/>
                      <a:pt x="582" y="36"/>
                    </a:cubicBezTo>
                    <a:cubicBezTo>
                      <a:pt x="581" y="36"/>
                      <a:pt x="581" y="36"/>
                      <a:pt x="580" y="36"/>
                    </a:cubicBezTo>
                    <a:cubicBezTo>
                      <a:pt x="580" y="36"/>
                      <a:pt x="580" y="36"/>
                      <a:pt x="580" y="36"/>
                    </a:cubicBezTo>
                    <a:cubicBezTo>
                      <a:pt x="575" y="36"/>
                      <a:pt x="571" y="36"/>
                      <a:pt x="567" y="36"/>
                    </a:cubicBezTo>
                    <a:cubicBezTo>
                      <a:pt x="554" y="41"/>
                      <a:pt x="540" y="45"/>
                      <a:pt x="527" y="50"/>
                    </a:cubicBezTo>
                    <a:cubicBezTo>
                      <a:pt x="528" y="50"/>
                      <a:pt x="529" y="50"/>
                      <a:pt x="529" y="50"/>
                    </a:cubicBezTo>
                    <a:cubicBezTo>
                      <a:pt x="529" y="50"/>
                      <a:pt x="530" y="50"/>
                      <a:pt x="530" y="50"/>
                    </a:cubicBezTo>
                    <a:cubicBezTo>
                      <a:pt x="542" y="46"/>
                      <a:pt x="553" y="41"/>
                      <a:pt x="565" y="37"/>
                    </a:cubicBezTo>
                    <a:cubicBezTo>
                      <a:pt x="569" y="37"/>
                      <a:pt x="573" y="37"/>
                      <a:pt x="577" y="37"/>
                    </a:cubicBezTo>
                    <a:cubicBezTo>
                      <a:pt x="577" y="37"/>
                      <a:pt x="577" y="37"/>
                      <a:pt x="577" y="37"/>
                    </a:cubicBezTo>
                    <a:cubicBezTo>
                      <a:pt x="577" y="37"/>
                      <a:pt x="577" y="37"/>
                      <a:pt x="577" y="37"/>
                    </a:cubicBezTo>
                    <a:cubicBezTo>
                      <a:pt x="577" y="37"/>
                      <a:pt x="578" y="37"/>
                      <a:pt x="578" y="37"/>
                    </a:cubicBezTo>
                    <a:cubicBezTo>
                      <a:pt x="578" y="37"/>
                      <a:pt x="578" y="37"/>
                      <a:pt x="579" y="37"/>
                    </a:cubicBezTo>
                    <a:cubicBezTo>
                      <a:pt x="579" y="37"/>
                      <a:pt x="579" y="37"/>
                      <a:pt x="579" y="37"/>
                    </a:cubicBezTo>
                    <a:cubicBezTo>
                      <a:pt x="581" y="37"/>
                      <a:pt x="583" y="37"/>
                      <a:pt x="585" y="37"/>
                    </a:cubicBezTo>
                    <a:cubicBezTo>
                      <a:pt x="610" y="37"/>
                      <a:pt x="638" y="39"/>
                      <a:pt x="668" y="42"/>
                    </a:cubicBezTo>
                    <a:cubicBezTo>
                      <a:pt x="680" y="38"/>
                      <a:pt x="692" y="34"/>
                      <a:pt x="705" y="30"/>
                    </a:cubicBezTo>
                    <a:cubicBezTo>
                      <a:pt x="710" y="28"/>
                      <a:pt x="715" y="26"/>
                      <a:pt x="720" y="25"/>
                    </a:cubicBezTo>
                    <a:cubicBezTo>
                      <a:pt x="719" y="25"/>
                      <a:pt x="719" y="25"/>
                      <a:pt x="718" y="25"/>
                    </a:cubicBezTo>
                    <a:moveTo>
                      <a:pt x="946" y="3"/>
                    </a:moveTo>
                    <a:cubicBezTo>
                      <a:pt x="947" y="3"/>
                      <a:pt x="947" y="3"/>
                      <a:pt x="948" y="3"/>
                    </a:cubicBezTo>
                    <a:cubicBezTo>
                      <a:pt x="948" y="3"/>
                      <a:pt x="948" y="3"/>
                      <a:pt x="948" y="3"/>
                    </a:cubicBezTo>
                    <a:cubicBezTo>
                      <a:pt x="950" y="3"/>
                      <a:pt x="951" y="3"/>
                      <a:pt x="953" y="4"/>
                    </a:cubicBezTo>
                    <a:cubicBezTo>
                      <a:pt x="953" y="4"/>
                      <a:pt x="952" y="3"/>
                      <a:pt x="952" y="3"/>
                    </a:cubicBezTo>
                    <a:cubicBezTo>
                      <a:pt x="950" y="3"/>
                      <a:pt x="948" y="3"/>
                      <a:pt x="946" y="3"/>
                    </a:cubicBezTo>
                    <a:moveTo>
                      <a:pt x="837" y="2"/>
                    </a:moveTo>
                    <a:cubicBezTo>
                      <a:pt x="828" y="3"/>
                      <a:pt x="818" y="4"/>
                      <a:pt x="808" y="6"/>
                    </a:cubicBezTo>
                    <a:cubicBezTo>
                      <a:pt x="808" y="6"/>
                      <a:pt x="808" y="6"/>
                      <a:pt x="808" y="6"/>
                    </a:cubicBezTo>
                    <a:cubicBezTo>
                      <a:pt x="807" y="6"/>
                      <a:pt x="806" y="6"/>
                      <a:pt x="805" y="6"/>
                    </a:cubicBezTo>
                    <a:cubicBezTo>
                      <a:pt x="805" y="6"/>
                      <a:pt x="805" y="6"/>
                      <a:pt x="805" y="6"/>
                    </a:cubicBezTo>
                    <a:cubicBezTo>
                      <a:pt x="787" y="9"/>
                      <a:pt x="768" y="12"/>
                      <a:pt x="749" y="16"/>
                    </a:cubicBezTo>
                    <a:cubicBezTo>
                      <a:pt x="749" y="16"/>
                      <a:pt x="749" y="16"/>
                      <a:pt x="749" y="16"/>
                    </a:cubicBezTo>
                    <a:cubicBezTo>
                      <a:pt x="748" y="17"/>
                      <a:pt x="748" y="17"/>
                      <a:pt x="747" y="17"/>
                    </a:cubicBezTo>
                    <a:cubicBezTo>
                      <a:pt x="747" y="17"/>
                      <a:pt x="747" y="17"/>
                      <a:pt x="747" y="17"/>
                    </a:cubicBezTo>
                    <a:cubicBezTo>
                      <a:pt x="738" y="19"/>
                      <a:pt x="730" y="21"/>
                      <a:pt x="721" y="24"/>
                    </a:cubicBezTo>
                    <a:cubicBezTo>
                      <a:pt x="722" y="24"/>
                      <a:pt x="722" y="24"/>
                      <a:pt x="723" y="24"/>
                    </a:cubicBezTo>
                    <a:cubicBezTo>
                      <a:pt x="723" y="24"/>
                      <a:pt x="723" y="24"/>
                      <a:pt x="723" y="24"/>
                    </a:cubicBezTo>
                    <a:cubicBezTo>
                      <a:pt x="731" y="22"/>
                      <a:pt x="740" y="19"/>
                      <a:pt x="748" y="17"/>
                    </a:cubicBezTo>
                    <a:cubicBezTo>
                      <a:pt x="749" y="17"/>
                      <a:pt x="750" y="17"/>
                      <a:pt x="751" y="17"/>
                    </a:cubicBezTo>
                    <a:cubicBezTo>
                      <a:pt x="770" y="12"/>
                      <a:pt x="788" y="9"/>
                      <a:pt x="807" y="6"/>
                    </a:cubicBezTo>
                    <a:cubicBezTo>
                      <a:pt x="808" y="6"/>
                      <a:pt x="809" y="6"/>
                      <a:pt x="810" y="6"/>
                    </a:cubicBezTo>
                    <a:cubicBezTo>
                      <a:pt x="820" y="4"/>
                      <a:pt x="829" y="3"/>
                      <a:pt x="839" y="2"/>
                    </a:cubicBezTo>
                    <a:cubicBezTo>
                      <a:pt x="838" y="2"/>
                      <a:pt x="838" y="2"/>
                      <a:pt x="837" y="2"/>
                    </a:cubicBezTo>
                    <a:moveTo>
                      <a:pt x="888" y="0"/>
                    </a:moveTo>
                    <a:cubicBezTo>
                      <a:pt x="885" y="0"/>
                      <a:pt x="881" y="0"/>
                      <a:pt x="878" y="0"/>
                    </a:cubicBezTo>
                    <a:cubicBezTo>
                      <a:pt x="878" y="0"/>
                      <a:pt x="878" y="0"/>
                      <a:pt x="878" y="0"/>
                    </a:cubicBezTo>
                    <a:cubicBezTo>
                      <a:pt x="877" y="0"/>
                      <a:pt x="876" y="0"/>
                      <a:pt x="875" y="0"/>
                    </a:cubicBezTo>
                    <a:cubicBezTo>
                      <a:pt x="875" y="0"/>
                      <a:pt x="875" y="0"/>
                      <a:pt x="875" y="0"/>
                    </a:cubicBezTo>
                    <a:cubicBezTo>
                      <a:pt x="863" y="0"/>
                      <a:pt x="852" y="1"/>
                      <a:pt x="840" y="2"/>
                    </a:cubicBezTo>
                    <a:cubicBezTo>
                      <a:pt x="841" y="2"/>
                      <a:pt x="841" y="2"/>
                      <a:pt x="842" y="2"/>
                    </a:cubicBezTo>
                    <a:cubicBezTo>
                      <a:pt x="842" y="2"/>
                      <a:pt x="842" y="2"/>
                      <a:pt x="842" y="2"/>
                    </a:cubicBezTo>
                    <a:cubicBezTo>
                      <a:pt x="853" y="1"/>
                      <a:pt x="865" y="1"/>
                      <a:pt x="876" y="0"/>
                    </a:cubicBezTo>
                    <a:cubicBezTo>
                      <a:pt x="877" y="0"/>
                      <a:pt x="878" y="0"/>
                      <a:pt x="879" y="0"/>
                    </a:cubicBezTo>
                    <a:cubicBezTo>
                      <a:pt x="883" y="0"/>
                      <a:pt x="887" y="0"/>
                      <a:pt x="890" y="0"/>
                    </a:cubicBezTo>
                    <a:cubicBezTo>
                      <a:pt x="896" y="0"/>
                      <a:pt x="901" y="0"/>
                      <a:pt x="906" y="0"/>
                    </a:cubicBezTo>
                    <a:cubicBezTo>
                      <a:pt x="906" y="0"/>
                      <a:pt x="906" y="0"/>
                      <a:pt x="906" y="0"/>
                    </a:cubicBezTo>
                    <a:cubicBezTo>
                      <a:pt x="905" y="0"/>
                      <a:pt x="905" y="0"/>
                      <a:pt x="905" y="0"/>
                    </a:cubicBezTo>
                    <a:cubicBezTo>
                      <a:pt x="900" y="0"/>
                      <a:pt x="894" y="0"/>
                      <a:pt x="8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8" name="Freeform 129"/>
              <p:cNvSpPr>
                <a:spLocks noEditPoints="1"/>
              </p:cNvSpPr>
              <p:nvPr/>
            </p:nvSpPr>
            <p:spPr bwMode="auto">
              <a:xfrm>
                <a:off x="-210" y="489"/>
                <a:ext cx="969" cy="292"/>
              </a:xfrm>
              <a:custGeom>
                <a:avLst/>
                <a:gdLst>
                  <a:gd name="T0" fmla="*/ 93 w 624"/>
                  <a:gd name="T1" fmla="*/ 149 h 188"/>
                  <a:gd name="T2" fmla="*/ 47 w 624"/>
                  <a:gd name="T3" fmla="*/ 186 h 188"/>
                  <a:gd name="T4" fmla="*/ 0 w 624"/>
                  <a:gd name="T5" fmla="*/ 185 h 188"/>
                  <a:gd name="T6" fmla="*/ 95 w 624"/>
                  <a:gd name="T7" fmla="*/ 149 h 188"/>
                  <a:gd name="T8" fmla="*/ 222 w 624"/>
                  <a:gd name="T9" fmla="*/ 92 h 188"/>
                  <a:gd name="T10" fmla="*/ 255 w 624"/>
                  <a:gd name="T11" fmla="*/ 95 h 188"/>
                  <a:gd name="T12" fmla="*/ 222 w 624"/>
                  <a:gd name="T13" fmla="*/ 90 h 188"/>
                  <a:gd name="T14" fmla="*/ 353 w 624"/>
                  <a:gd name="T15" fmla="*/ 74 h 188"/>
                  <a:gd name="T16" fmla="*/ 303 w 624"/>
                  <a:gd name="T17" fmla="*/ 103 h 188"/>
                  <a:gd name="T18" fmla="*/ 299 w 624"/>
                  <a:gd name="T19" fmla="*/ 103 h 188"/>
                  <a:gd name="T20" fmla="*/ 297 w 624"/>
                  <a:gd name="T21" fmla="*/ 102 h 188"/>
                  <a:gd name="T22" fmla="*/ 255 w 624"/>
                  <a:gd name="T23" fmla="*/ 97 h 188"/>
                  <a:gd name="T24" fmla="*/ 297 w 624"/>
                  <a:gd name="T25" fmla="*/ 104 h 188"/>
                  <a:gd name="T26" fmla="*/ 308 w 624"/>
                  <a:gd name="T27" fmla="*/ 102 h 188"/>
                  <a:gd name="T28" fmla="*/ 379 w 624"/>
                  <a:gd name="T29" fmla="*/ 62 h 188"/>
                  <a:gd name="T30" fmla="*/ 358 w 624"/>
                  <a:gd name="T31" fmla="*/ 74 h 188"/>
                  <a:gd name="T32" fmla="*/ 409 w 624"/>
                  <a:gd name="T33" fmla="*/ 49 h 188"/>
                  <a:gd name="T34" fmla="*/ 384 w 624"/>
                  <a:gd name="T35" fmla="*/ 61 h 188"/>
                  <a:gd name="T36" fmla="*/ 438 w 624"/>
                  <a:gd name="T37" fmla="*/ 38 h 188"/>
                  <a:gd name="T38" fmla="*/ 414 w 624"/>
                  <a:gd name="T39" fmla="*/ 48 h 188"/>
                  <a:gd name="T40" fmla="*/ 440 w 624"/>
                  <a:gd name="T41" fmla="*/ 39 h 188"/>
                  <a:gd name="T42" fmla="*/ 495 w 624"/>
                  <a:gd name="T43" fmla="*/ 23 h 188"/>
                  <a:gd name="T44" fmla="*/ 464 w 624"/>
                  <a:gd name="T45" fmla="*/ 30 h 188"/>
                  <a:gd name="T46" fmla="*/ 441 w 624"/>
                  <a:gd name="T47" fmla="*/ 38 h 188"/>
                  <a:gd name="T48" fmla="*/ 466 w 624"/>
                  <a:gd name="T49" fmla="*/ 31 h 188"/>
                  <a:gd name="T50" fmla="*/ 495 w 624"/>
                  <a:gd name="T51" fmla="*/ 23 h 188"/>
                  <a:gd name="T52" fmla="*/ 539 w 624"/>
                  <a:gd name="T53" fmla="*/ 15 h 188"/>
                  <a:gd name="T54" fmla="*/ 497 w 624"/>
                  <a:gd name="T55" fmla="*/ 22 h 188"/>
                  <a:gd name="T56" fmla="*/ 532 w 624"/>
                  <a:gd name="T57" fmla="*/ 16 h 188"/>
                  <a:gd name="T58" fmla="*/ 545 w 624"/>
                  <a:gd name="T59" fmla="*/ 14 h 188"/>
                  <a:gd name="T60" fmla="*/ 620 w 624"/>
                  <a:gd name="T61" fmla="*/ 11 h 188"/>
                  <a:gd name="T62" fmla="*/ 581 w 624"/>
                  <a:gd name="T63" fmla="*/ 11 h 188"/>
                  <a:gd name="T64" fmla="*/ 548 w 624"/>
                  <a:gd name="T65" fmla="*/ 14 h 188"/>
                  <a:gd name="T66" fmla="*/ 580 w 624"/>
                  <a:gd name="T67" fmla="*/ 12 h 188"/>
                  <a:gd name="T68" fmla="*/ 624 w 624"/>
                  <a:gd name="T69" fmla="*/ 12 h 188"/>
                  <a:gd name="T70" fmla="*/ 603 w 624"/>
                  <a:gd name="T71" fmla="*/ 8 h 188"/>
                  <a:gd name="T72" fmla="*/ 602 w 624"/>
                  <a:gd name="T73" fmla="*/ 8 h 188"/>
                  <a:gd name="T74" fmla="*/ 580 w 624"/>
                  <a:gd name="T75" fmla="*/ 4 h 188"/>
                  <a:gd name="T76" fmla="*/ 560 w 624"/>
                  <a:gd name="T77" fmla="*/ 2 h 188"/>
                  <a:gd name="T78" fmla="*/ 563 w 624"/>
                  <a:gd name="T79" fmla="*/ 2 h 188"/>
                  <a:gd name="T80" fmla="*/ 560 w 624"/>
                  <a:gd name="T81" fmla="*/ 2 h 188"/>
                  <a:gd name="T82" fmla="*/ 561 w 624"/>
                  <a:gd name="T83" fmla="*/ 2 h 188"/>
                  <a:gd name="T84" fmla="*/ 539 w 624"/>
                  <a:gd name="T85" fmla="*/ 0 h 188"/>
                  <a:gd name="T86" fmla="*/ 538 w 624"/>
                  <a:gd name="T8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24" h="188">
                    <a:moveTo>
                      <a:pt x="190" y="87"/>
                    </a:moveTo>
                    <a:cubicBezTo>
                      <a:pt x="157" y="105"/>
                      <a:pt x="124" y="126"/>
                      <a:pt x="93" y="149"/>
                    </a:cubicBezTo>
                    <a:cubicBezTo>
                      <a:pt x="93" y="149"/>
                      <a:pt x="93" y="149"/>
                      <a:pt x="93" y="149"/>
                    </a:cubicBezTo>
                    <a:cubicBezTo>
                      <a:pt x="92" y="150"/>
                      <a:pt x="91" y="150"/>
                      <a:pt x="90" y="151"/>
                    </a:cubicBezTo>
                    <a:cubicBezTo>
                      <a:pt x="90" y="151"/>
                      <a:pt x="90" y="151"/>
                      <a:pt x="90" y="151"/>
                    </a:cubicBezTo>
                    <a:cubicBezTo>
                      <a:pt x="76" y="162"/>
                      <a:pt x="61" y="174"/>
                      <a:pt x="47" y="186"/>
                    </a:cubicBezTo>
                    <a:cubicBezTo>
                      <a:pt x="32" y="184"/>
                      <a:pt x="17" y="184"/>
                      <a:pt x="2" y="183"/>
                    </a:cubicBezTo>
                    <a:cubicBezTo>
                      <a:pt x="2" y="184"/>
                      <a:pt x="1" y="184"/>
                      <a:pt x="0" y="185"/>
                    </a:cubicBezTo>
                    <a:cubicBezTo>
                      <a:pt x="0" y="185"/>
                      <a:pt x="0" y="185"/>
                      <a:pt x="0" y="185"/>
                    </a:cubicBezTo>
                    <a:cubicBezTo>
                      <a:pt x="15" y="186"/>
                      <a:pt x="31" y="187"/>
                      <a:pt x="47" y="188"/>
                    </a:cubicBezTo>
                    <a:cubicBezTo>
                      <a:pt x="62" y="175"/>
                      <a:pt x="77" y="163"/>
                      <a:pt x="93" y="151"/>
                    </a:cubicBezTo>
                    <a:cubicBezTo>
                      <a:pt x="94" y="151"/>
                      <a:pt x="95" y="150"/>
                      <a:pt x="95" y="149"/>
                    </a:cubicBezTo>
                    <a:cubicBezTo>
                      <a:pt x="126" y="127"/>
                      <a:pt x="157" y="106"/>
                      <a:pt x="190" y="88"/>
                    </a:cubicBezTo>
                    <a:cubicBezTo>
                      <a:pt x="200" y="89"/>
                      <a:pt x="209" y="90"/>
                      <a:pt x="220" y="92"/>
                    </a:cubicBezTo>
                    <a:cubicBezTo>
                      <a:pt x="220" y="92"/>
                      <a:pt x="221" y="92"/>
                      <a:pt x="222" y="92"/>
                    </a:cubicBezTo>
                    <a:cubicBezTo>
                      <a:pt x="232" y="93"/>
                      <a:pt x="242" y="95"/>
                      <a:pt x="252" y="96"/>
                    </a:cubicBezTo>
                    <a:cubicBezTo>
                      <a:pt x="252" y="96"/>
                      <a:pt x="252" y="96"/>
                      <a:pt x="252" y="96"/>
                    </a:cubicBezTo>
                    <a:cubicBezTo>
                      <a:pt x="253" y="96"/>
                      <a:pt x="254" y="95"/>
                      <a:pt x="255" y="95"/>
                    </a:cubicBezTo>
                    <a:cubicBezTo>
                      <a:pt x="244" y="93"/>
                      <a:pt x="234" y="92"/>
                      <a:pt x="225" y="90"/>
                    </a:cubicBezTo>
                    <a:cubicBezTo>
                      <a:pt x="225" y="90"/>
                      <a:pt x="225" y="90"/>
                      <a:pt x="225" y="90"/>
                    </a:cubicBezTo>
                    <a:cubicBezTo>
                      <a:pt x="224" y="90"/>
                      <a:pt x="223" y="90"/>
                      <a:pt x="222" y="90"/>
                    </a:cubicBezTo>
                    <a:cubicBezTo>
                      <a:pt x="222" y="90"/>
                      <a:pt x="222" y="90"/>
                      <a:pt x="222" y="90"/>
                    </a:cubicBezTo>
                    <a:cubicBezTo>
                      <a:pt x="211" y="89"/>
                      <a:pt x="201" y="88"/>
                      <a:pt x="190" y="87"/>
                    </a:cubicBezTo>
                    <a:moveTo>
                      <a:pt x="353" y="74"/>
                    </a:moveTo>
                    <a:cubicBezTo>
                      <a:pt x="337" y="83"/>
                      <a:pt x="321" y="91"/>
                      <a:pt x="306" y="101"/>
                    </a:cubicBezTo>
                    <a:cubicBezTo>
                      <a:pt x="306" y="101"/>
                      <a:pt x="306" y="101"/>
                      <a:pt x="306" y="101"/>
                    </a:cubicBezTo>
                    <a:cubicBezTo>
                      <a:pt x="305" y="102"/>
                      <a:pt x="304" y="102"/>
                      <a:pt x="303" y="103"/>
                    </a:cubicBezTo>
                    <a:cubicBezTo>
                      <a:pt x="303" y="103"/>
                      <a:pt x="303" y="103"/>
                      <a:pt x="303" y="103"/>
                    </a:cubicBezTo>
                    <a:cubicBezTo>
                      <a:pt x="302" y="103"/>
                      <a:pt x="302" y="103"/>
                      <a:pt x="302" y="103"/>
                    </a:cubicBezTo>
                    <a:cubicBezTo>
                      <a:pt x="301" y="103"/>
                      <a:pt x="300" y="103"/>
                      <a:pt x="299" y="103"/>
                    </a:cubicBezTo>
                    <a:cubicBezTo>
                      <a:pt x="299" y="103"/>
                      <a:pt x="299" y="103"/>
                      <a:pt x="299" y="103"/>
                    </a:cubicBezTo>
                    <a:cubicBezTo>
                      <a:pt x="298" y="102"/>
                      <a:pt x="298" y="102"/>
                      <a:pt x="297" y="102"/>
                    </a:cubicBezTo>
                    <a:cubicBezTo>
                      <a:pt x="297" y="102"/>
                      <a:pt x="297" y="102"/>
                      <a:pt x="297" y="102"/>
                    </a:cubicBezTo>
                    <a:cubicBezTo>
                      <a:pt x="293" y="101"/>
                      <a:pt x="289" y="101"/>
                      <a:pt x="286" y="100"/>
                    </a:cubicBezTo>
                    <a:cubicBezTo>
                      <a:pt x="276" y="98"/>
                      <a:pt x="266" y="97"/>
                      <a:pt x="257" y="95"/>
                    </a:cubicBezTo>
                    <a:cubicBezTo>
                      <a:pt x="256" y="96"/>
                      <a:pt x="255" y="96"/>
                      <a:pt x="255" y="97"/>
                    </a:cubicBezTo>
                    <a:cubicBezTo>
                      <a:pt x="264" y="98"/>
                      <a:pt x="273" y="100"/>
                      <a:pt x="283" y="102"/>
                    </a:cubicBezTo>
                    <a:cubicBezTo>
                      <a:pt x="287" y="102"/>
                      <a:pt x="291" y="103"/>
                      <a:pt x="294" y="104"/>
                    </a:cubicBezTo>
                    <a:cubicBezTo>
                      <a:pt x="295" y="104"/>
                      <a:pt x="296" y="104"/>
                      <a:pt x="297" y="104"/>
                    </a:cubicBezTo>
                    <a:cubicBezTo>
                      <a:pt x="299" y="104"/>
                      <a:pt x="301" y="105"/>
                      <a:pt x="302" y="105"/>
                    </a:cubicBezTo>
                    <a:cubicBezTo>
                      <a:pt x="303" y="105"/>
                      <a:pt x="305" y="104"/>
                      <a:pt x="306" y="103"/>
                    </a:cubicBezTo>
                    <a:cubicBezTo>
                      <a:pt x="307" y="103"/>
                      <a:pt x="307" y="102"/>
                      <a:pt x="308" y="102"/>
                    </a:cubicBezTo>
                    <a:cubicBezTo>
                      <a:pt x="324" y="92"/>
                      <a:pt x="340" y="83"/>
                      <a:pt x="355" y="75"/>
                    </a:cubicBezTo>
                    <a:cubicBezTo>
                      <a:pt x="355" y="75"/>
                      <a:pt x="354" y="75"/>
                      <a:pt x="353" y="74"/>
                    </a:cubicBezTo>
                    <a:moveTo>
                      <a:pt x="379" y="62"/>
                    </a:moveTo>
                    <a:cubicBezTo>
                      <a:pt x="371" y="65"/>
                      <a:pt x="363" y="69"/>
                      <a:pt x="356" y="73"/>
                    </a:cubicBezTo>
                    <a:cubicBezTo>
                      <a:pt x="356" y="73"/>
                      <a:pt x="357" y="73"/>
                      <a:pt x="358" y="74"/>
                    </a:cubicBezTo>
                    <a:cubicBezTo>
                      <a:pt x="358" y="74"/>
                      <a:pt x="358" y="74"/>
                      <a:pt x="358" y="74"/>
                    </a:cubicBezTo>
                    <a:cubicBezTo>
                      <a:pt x="366" y="70"/>
                      <a:pt x="374" y="66"/>
                      <a:pt x="382" y="62"/>
                    </a:cubicBezTo>
                    <a:cubicBezTo>
                      <a:pt x="381" y="62"/>
                      <a:pt x="380" y="62"/>
                      <a:pt x="379" y="62"/>
                    </a:cubicBezTo>
                    <a:moveTo>
                      <a:pt x="409" y="49"/>
                    </a:moveTo>
                    <a:cubicBezTo>
                      <a:pt x="400" y="53"/>
                      <a:pt x="391" y="57"/>
                      <a:pt x="382" y="61"/>
                    </a:cubicBezTo>
                    <a:cubicBezTo>
                      <a:pt x="383" y="61"/>
                      <a:pt x="383" y="61"/>
                      <a:pt x="384" y="61"/>
                    </a:cubicBezTo>
                    <a:cubicBezTo>
                      <a:pt x="384" y="61"/>
                      <a:pt x="384" y="61"/>
                      <a:pt x="384" y="61"/>
                    </a:cubicBezTo>
                    <a:cubicBezTo>
                      <a:pt x="393" y="57"/>
                      <a:pt x="402" y="53"/>
                      <a:pt x="411" y="49"/>
                    </a:cubicBezTo>
                    <a:cubicBezTo>
                      <a:pt x="411" y="49"/>
                      <a:pt x="410" y="49"/>
                      <a:pt x="409" y="49"/>
                    </a:cubicBezTo>
                    <a:moveTo>
                      <a:pt x="438" y="38"/>
                    </a:moveTo>
                    <a:cubicBezTo>
                      <a:pt x="433" y="40"/>
                      <a:pt x="429" y="42"/>
                      <a:pt x="424" y="43"/>
                    </a:cubicBezTo>
                    <a:cubicBezTo>
                      <a:pt x="420" y="45"/>
                      <a:pt x="416" y="46"/>
                      <a:pt x="412" y="48"/>
                    </a:cubicBezTo>
                    <a:cubicBezTo>
                      <a:pt x="412" y="48"/>
                      <a:pt x="413" y="48"/>
                      <a:pt x="414" y="48"/>
                    </a:cubicBezTo>
                    <a:cubicBezTo>
                      <a:pt x="414" y="48"/>
                      <a:pt x="414" y="48"/>
                      <a:pt x="414" y="48"/>
                    </a:cubicBezTo>
                    <a:cubicBezTo>
                      <a:pt x="418" y="47"/>
                      <a:pt x="422" y="45"/>
                      <a:pt x="426" y="44"/>
                    </a:cubicBezTo>
                    <a:cubicBezTo>
                      <a:pt x="431" y="42"/>
                      <a:pt x="436" y="40"/>
                      <a:pt x="440" y="39"/>
                    </a:cubicBezTo>
                    <a:cubicBezTo>
                      <a:pt x="440" y="39"/>
                      <a:pt x="439" y="39"/>
                      <a:pt x="438" y="38"/>
                    </a:cubicBezTo>
                    <a:cubicBezTo>
                      <a:pt x="438" y="38"/>
                      <a:pt x="438" y="38"/>
                      <a:pt x="438" y="38"/>
                    </a:cubicBezTo>
                    <a:moveTo>
                      <a:pt x="495" y="23"/>
                    </a:moveTo>
                    <a:cubicBezTo>
                      <a:pt x="485" y="25"/>
                      <a:pt x="476" y="27"/>
                      <a:pt x="466" y="30"/>
                    </a:cubicBezTo>
                    <a:cubicBezTo>
                      <a:pt x="466" y="30"/>
                      <a:pt x="466" y="30"/>
                      <a:pt x="466" y="30"/>
                    </a:cubicBezTo>
                    <a:cubicBezTo>
                      <a:pt x="466" y="30"/>
                      <a:pt x="465" y="30"/>
                      <a:pt x="464" y="30"/>
                    </a:cubicBezTo>
                    <a:cubicBezTo>
                      <a:pt x="464" y="30"/>
                      <a:pt x="464" y="30"/>
                      <a:pt x="464" y="30"/>
                    </a:cubicBezTo>
                    <a:cubicBezTo>
                      <a:pt x="464" y="30"/>
                      <a:pt x="464" y="30"/>
                      <a:pt x="464" y="30"/>
                    </a:cubicBezTo>
                    <a:cubicBezTo>
                      <a:pt x="456" y="33"/>
                      <a:pt x="448" y="35"/>
                      <a:pt x="441" y="38"/>
                    </a:cubicBezTo>
                    <a:cubicBezTo>
                      <a:pt x="441" y="38"/>
                      <a:pt x="442" y="38"/>
                      <a:pt x="443" y="38"/>
                    </a:cubicBezTo>
                    <a:cubicBezTo>
                      <a:pt x="443" y="38"/>
                      <a:pt x="443" y="38"/>
                      <a:pt x="443" y="38"/>
                    </a:cubicBezTo>
                    <a:cubicBezTo>
                      <a:pt x="451" y="35"/>
                      <a:pt x="458" y="33"/>
                      <a:pt x="466" y="31"/>
                    </a:cubicBezTo>
                    <a:cubicBezTo>
                      <a:pt x="467" y="31"/>
                      <a:pt x="468" y="30"/>
                      <a:pt x="468" y="30"/>
                    </a:cubicBezTo>
                    <a:cubicBezTo>
                      <a:pt x="478" y="28"/>
                      <a:pt x="487" y="25"/>
                      <a:pt x="497" y="23"/>
                    </a:cubicBezTo>
                    <a:cubicBezTo>
                      <a:pt x="496" y="23"/>
                      <a:pt x="495" y="23"/>
                      <a:pt x="495" y="23"/>
                    </a:cubicBezTo>
                    <a:moveTo>
                      <a:pt x="545" y="14"/>
                    </a:moveTo>
                    <a:cubicBezTo>
                      <a:pt x="543" y="14"/>
                      <a:pt x="541" y="15"/>
                      <a:pt x="539" y="15"/>
                    </a:cubicBezTo>
                    <a:cubicBezTo>
                      <a:pt x="539" y="15"/>
                      <a:pt x="539" y="15"/>
                      <a:pt x="539" y="15"/>
                    </a:cubicBezTo>
                    <a:cubicBezTo>
                      <a:pt x="535" y="15"/>
                      <a:pt x="531" y="16"/>
                      <a:pt x="528" y="16"/>
                    </a:cubicBezTo>
                    <a:cubicBezTo>
                      <a:pt x="528" y="16"/>
                      <a:pt x="528" y="16"/>
                      <a:pt x="528" y="16"/>
                    </a:cubicBezTo>
                    <a:cubicBezTo>
                      <a:pt x="517" y="18"/>
                      <a:pt x="507" y="20"/>
                      <a:pt x="497" y="22"/>
                    </a:cubicBezTo>
                    <a:cubicBezTo>
                      <a:pt x="498" y="22"/>
                      <a:pt x="498" y="22"/>
                      <a:pt x="499" y="22"/>
                    </a:cubicBezTo>
                    <a:cubicBezTo>
                      <a:pt x="499" y="22"/>
                      <a:pt x="499" y="22"/>
                      <a:pt x="499" y="22"/>
                    </a:cubicBezTo>
                    <a:cubicBezTo>
                      <a:pt x="510" y="20"/>
                      <a:pt x="521" y="18"/>
                      <a:pt x="532" y="16"/>
                    </a:cubicBezTo>
                    <a:cubicBezTo>
                      <a:pt x="534" y="16"/>
                      <a:pt x="536" y="16"/>
                      <a:pt x="538" y="16"/>
                    </a:cubicBezTo>
                    <a:cubicBezTo>
                      <a:pt x="541" y="15"/>
                      <a:pt x="544" y="15"/>
                      <a:pt x="547" y="14"/>
                    </a:cubicBezTo>
                    <a:cubicBezTo>
                      <a:pt x="547" y="14"/>
                      <a:pt x="546" y="14"/>
                      <a:pt x="545" y="14"/>
                    </a:cubicBezTo>
                    <a:moveTo>
                      <a:pt x="603" y="8"/>
                    </a:moveTo>
                    <a:cubicBezTo>
                      <a:pt x="606" y="8"/>
                      <a:pt x="608" y="9"/>
                      <a:pt x="610" y="9"/>
                    </a:cubicBezTo>
                    <a:cubicBezTo>
                      <a:pt x="613" y="10"/>
                      <a:pt x="617" y="11"/>
                      <a:pt x="620" y="11"/>
                    </a:cubicBezTo>
                    <a:cubicBezTo>
                      <a:pt x="614" y="11"/>
                      <a:pt x="607" y="11"/>
                      <a:pt x="601" y="11"/>
                    </a:cubicBezTo>
                    <a:cubicBezTo>
                      <a:pt x="594" y="11"/>
                      <a:pt x="588" y="11"/>
                      <a:pt x="581" y="11"/>
                    </a:cubicBezTo>
                    <a:cubicBezTo>
                      <a:pt x="581" y="11"/>
                      <a:pt x="581" y="11"/>
                      <a:pt x="581" y="11"/>
                    </a:cubicBezTo>
                    <a:cubicBezTo>
                      <a:pt x="580" y="11"/>
                      <a:pt x="580" y="11"/>
                      <a:pt x="579" y="11"/>
                    </a:cubicBezTo>
                    <a:cubicBezTo>
                      <a:pt x="579" y="11"/>
                      <a:pt x="579" y="11"/>
                      <a:pt x="579" y="11"/>
                    </a:cubicBezTo>
                    <a:cubicBezTo>
                      <a:pt x="569" y="12"/>
                      <a:pt x="558" y="13"/>
                      <a:pt x="548" y="14"/>
                    </a:cubicBezTo>
                    <a:cubicBezTo>
                      <a:pt x="548" y="14"/>
                      <a:pt x="549" y="14"/>
                      <a:pt x="550" y="14"/>
                    </a:cubicBezTo>
                    <a:cubicBezTo>
                      <a:pt x="550" y="14"/>
                      <a:pt x="550" y="14"/>
                      <a:pt x="550" y="14"/>
                    </a:cubicBezTo>
                    <a:cubicBezTo>
                      <a:pt x="560" y="13"/>
                      <a:pt x="570" y="12"/>
                      <a:pt x="580" y="12"/>
                    </a:cubicBezTo>
                    <a:cubicBezTo>
                      <a:pt x="581" y="12"/>
                      <a:pt x="582" y="12"/>
                      <a:pt x="583" y="12"/>
                    </a:cubicBezTo>
                    <a:cubicBezTo>
                      <a:pt x="590" y="11"/>
                      <a:pt x="596" y="11"/>
                      <a:pt x="603" y="11"/>
                    </a:cubicBezTo>
                    <a:cubicBezTo>
                      <a:pt x="610" y="11"/>
                      <a:pt x="617" y="11"/>
                      <a:pt x="624" y="12"/>
                    </a:cubicBezTo>
                    <a:cubicBezTo>
                      <a:pt x="620" y="11"/>
                      <a:pt x="616" y="10"/>
                      <a:pt x="613" y="9"/>
                    </a:cubicBezTo>
                    <a:cubicBezTo>
                      <a:pt x="610" y="9"/>
                      <a:pt x="608" y="9"/>
                      <a:pt x="606" y="8"/>
                    </a:cubicBezTo>
                    <a:cubicBezTo>
                      <a:pt x="605" y="8"/>
                      <a:pt x="604" y="8"/>
                      <a:pt x="603" y="8"/>
                    </a:cubicBezTo>
                    <a:moveTo>
                      <a:pt x="579" y="4"/>
                    </a:moveTo>
                    <a:cubicBezTo>
                      <a:pt x="587" y="5"/>
                      <a:pt x="594" y="6"/>
                      <a:pt x="602" y="8"/>
                    </a:cubicBezTo>
                    <a:cubicBezTo>
                      <a:pt x="602" y="8"/>
                      <a:pt x="602" y="8"/>
                      <a:pt x="602" y="8"/>
                    </a:cubicBezTo>
                    <a:cubicBezTo>
                      <a:pt x="603" y="8"/>
                      <a:pt x="604" y="8"/>
                      <a:pt x="604" y="8"/>
                    </a:cubicBezTo>
                    <a:cubicBezTo>
                      <a:pt x="597" y="7"/>
                      <a:pt x="589" y="5"/>
                      <a:pt x="582" y="4"/>
                    </a:cubicBezTo>
                    <a:cubicBezTo>
                      <a:pt x="581" y="4"/>
                      <a:pt x="581" y="4"/>
                      <a:pt x="580" y="4"/>
                    </a:cubicBezTo>
                    <a:cubicBezTo>
                      <a:pt x="579" y="4"/>
                      <a:pt x="579" y="4"/>
                      <a:pt x="579" y="4"/>
                    </a:cubicBezTo>
                    <a:moveTo>
                      <a:pt x="560" y="2"/>
                    </a:moveTo>
                    <a:cubicBezTo>
                      <a:pt x="560" y="2"/>
                      <a:pt x="560" y="2"/>
                      <a:pt x="560" y="2"/>
                    </a:cubicBezTo>
                    <a:cubicBezTo>
                      <a:pt x="561" y="2"/>
                      <a:pt x="562" y="2"/>
                      <a:pt x="563" y="2"/>
                    </a:cubicBezTo>
                    <a:cubicBezTo>
                      <a:pt x="563" y="2"/>
                      <a:pt x="563" y="2"/>
                      <a:pt x="563" y="2"/>
                    </a:cubicBezTo>
                    <a:cubicBezTo>
                      <a:pt x="563" y="2"/>
                      <a:pt x="563" y="2"/>
                      <a:pt x="563" y="2"/>
                    </a:cubicBezTo>
                    <a:cubicBezTo>
                      <a:pt x="563" y="2"/>
                      <a:pt x="563" y="2"/>
                      <a:pt x="563" y="2"/>
                    </a:cubicBezTo>
                    <a:cubicBezTo>
                      <a:pt x="563" y="2"/>
                      <a:pt x="563" y="2"/>
                      <a:pt x="563" y="2"/>
                    </a:cubicBezTo>
                    <a:cubicBezTo>
                      <a:pt x="562" y="2"/>
                      <a:pt x="561" y="2"/>
                      <a:pt x="560" y="2"/>
                    </a:cubicBezTo>
                    <a:moveTo>
                      <a:pt x="539" y="0"/>
                    </a:moveTo>
                    <a:cubicBezTo>
                      <a:pt x="546" y="1"/>
                      <a:pt x="552" y="1"/>
                      <a:pt x="559" y="2"/>
                    </a:cubicBezTo>
                    <a:cubicBezTo>
                      <a:pt x="560" y="2"/>
                      <a:pt x="561" y="2"/>
                      <a:pt x="561" y="2"/>
                    </a:cubicBezTo>
                    <a:cubicBezTo>
                      <a:pt x="561" y="2"/>
                      <a:pt x="561" y="2"/>
                      <a:pt x="561" y="2"/>
                    </a:cubicBezTo>
                    <a:cubicBezTo>
                      <a:pt x="555" y="1"/>
                      <a:pt x="549" y="1"/>
                      <a:pt x="543" y="0"/>
                    </a:cubicBezTo>
                    <a:cubicBezTo>
                      <a:pt x="539" y="0"/>
                      <a:pt x="539" y="0"/>
                      <a:pt x="539" y="0"/>
                    </a:cubicBezTo>
                    <a:moveTo>
                      <a:pt x="538" y="0"/>
                    </a:moveTo>
                    <a:cubicBezTo>
                      <a:pt x="539" y="0"/>
                      <a:pt x="539" y="0"/>
                      <a:pt x="539" y="0"/>
                    </a:cubicBezTo>
                    <a:cubicBezTo>
                      <a:pt x="539" y="0"/>
                      <a:pt x="539" y="0"/>
                      <a:pt x="5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9" name="Freeform 130"/>
              <p:cNvSpPr>
                <a:spLocks noEditPoints="1"/>
              </p:cNvSpPr>
              <p:nvPr/>
            </p:nvSpPr>
            <p:spPr bwMode="auto">
              <a:xfrm>
                <a:off x="-864" y="575"/>
                <a:ext cx="1319" cy="714"/>
              </a:xfrm>
              <a:custGeom>
                <a:avLst/>
                <a:gdLst>
                  <a:gd name="T0" fmla="*/ 243 w 849"/>
                  <a:gd name="T1" fmla="*/ 164 h 460"/>
                  <a:gd name="T2" fmla="*/ 242 w 849"/>
                  <a:gd name="T3" fmla="*/ 165 h 460"/>
                  <a:gd name="T4" fmla="*/ 134 w 849"/>
                  <a:gd name="T5" fmla="*/ 267 h 460"/>
                  <a:gd name="T6" fmla="*/ 132 w 849"/>
                  <a:gd name="T7" fmla="*/ 270 h 460"/>
                  <a:gd name="T8" fmla="*/ 1 w 849"/>
                  <a:gd name="T9" fmla="*/ 460 h 460"/>
                  <a:gd name="T10" fmla="*/ 136 w 849"/>
                  <a:gd name="T11" fmla="*/ 267 h 460"/>
                  <a:gd name="T12" fmla="*/ 415 w 849"/>
                  <a:gd name="T13" fmla="*/ 53 h 460"/>
                  <a:gd name="T14" fmla="*/ 414 w 849"/>
                  <a:gd name="T15" fmla="*/ 53 h 460"/>
                  <a:gd name="T16" fmla="*/ 367 w 849"/>
                  <a:gd name="T17" fmla="*/ 78 h 460"/>
                  <a:gd name="T18" fmla="*/ 364 w 849"/>
                  <a:gd name="T19" fmla="*/ 80 h 460"/>
                  <a:gd name="T20" fmla="*/ 282 w 849"/>
                  <a:gd name="T21" fmla="*/ 134 h 460"/>
                  <a:gd name="T22" fmla="*/ 282 w 849"/>
                  <a:gd name="T23" fmla="*/ 134 h 460"/>
                  <a:gd name="T24" fmla="*/ 369 w 849"/>
                  <a:gd name="T25" fmla="*/ 78 h 460"/>
                  <a:gd name="T26" fmla="*/ 849 w 849"/>
                  <a:gd name="T27" fmla="*/ 34 h 460"/>
                  <a:gd name="T28" fmla="*/ 848 w 849"/>
                  <a:gd name="T29" fmla="*/ 36 h 460"/>
                  <a:gd name="T30" fmla="*/ 849 w 849"/>
                  <a:gd name="T31" fmla="*/ 35 h 460"/>
                  <a:gd name="T32" fmla="*/ 748 w 849"/>
                  <a:gd name="T33" fmla="*/ 13 h 460"/>
                  <a:gd name="T34" fmla="*/ 746 w 849"/>
                  <a:gd name="T35" fmla="*/ 14 h 460"/>
                  <a:gd name="T36" fmla="*/ 769 w 849"/>
                  <a:gd name="T37" fmla="*/ 18 h 460"/>
                  <a:gd name="T38" fmla="*/ 770 w 849"/>
                  <a:gd name="T39" fmla="*/ 19 h 460"/>
                  <a:gd name="T40" fmla="*/ 771 w 849"/>
                  <a:gd name="T41" fmla="*/ 19 h 460"/>
                  <a:gd name="T42" fmla="*/ 774 w 849"/>
                  <a:gd name="T43" fmla="*/ 19 h 460"/>
                  <a:gd name="T44" fmla="*/ 844 w 849"/>
                  <a:gd name="T45" fmla="*/ 35 h 460"/>
                  <a:gd name="T46" fmla="*/ 846 w 849"/>
                  <a:gd name="T47" fmla="*/ 34 h 460"/>
                  <a:gd name="T48" fmla="*/ 779 w 849"/>
                  <a:gd name="T49" fmla="*/ 19 h 460"/>
                  <a:gd name="T50" fmla="*/ 777 w 849"/>
                  <a:gd name="T51" fmla="*/ 18 h 460"/>
                  <a:gd name="T52" fmla="*/ 774 w 849"/>
                  <a:gd name="T53" fmla="*/ 18 h 460"/>
                  <a:gd name="T54" fmla="*/ 771 w 849"/>
                  <a:gd name="T55" fmla="*/ 17 h 460"/>
                  <a:gd name="T56" fmla="*/ 748 w 849"/>
                  <a:gd name="T57" fmla="*/ 13 h 460"/>
                  <a:gd name="T58" fmla="*/ 514 w 849"/>
                  <a:gd name="T59" fmla="*/ 11 h 460"/>
                  <a:gd name="T60" fmla="*/ 513 w 849"/>
                  <a:gd name="T61" fmla="*/ 11 h 460"/>
                  <a:gd name="T62" fmla="*/ 498 w 849"/>
                  <a:gd name="T63" fmla="*/ 16 h 460"/>
                  <a:gd name="T64" fmla="*/ 459 w 849"/>
                  <a:gd name="T65" fmla="*/ 32 h 460"/>
                  <a:gd name="T66" fmla="*/ 460 w 849"/>
                  <a:gd name="T67" fmla="*/ 32 h 460"/>
                  <a:gd name="T68" fmla="*/ 460 w 849"/>
                  <a:gd name="T69" fmla="*/ 32 h 460"/>
                  <a:gd name="T70" fmla="*/ 496 w 849"/>
                  <a:gd name="T71" fmla="*/ 17 h 460"/>
                  <a:gd name="T72" fmla="*/ 511 w 849"/>
                  <a:gd name="T73" fmla="*/ 12 h 460"/>
                  <a:gd name="T74" fmla="*/ 584 w 849"/>
                  <a:gd name="T75" fmla="*/ 1 h 460"/>
                  <a:gd name="T76" fmla="*/ 611 w 849"/>
                  <a:gd name="T77" fmla="*/ 0 h 460"/>
                  <a:gd name="T78" fmla="*/ 604 w 849"/>
                  <a:gd name="T79" fmla="*/ 0 h 460"/>
                  <a:gd name="T80" fmla="*/ 603 w 849"/>
                  <a:gd name="T81" fmla="*/ 0 h 460"/>
                  <a:gd name="T82" fmla="*/ 595 w 849"/>
                  <a:gd name="T83" fmla="*/ 1 h 460"/>
                  <a:gd name="T84" fmla="*/ 601 w 849"/>
                  <a:gd name="T85" fmla="*/ 1 h 460"/>
                  <a:gd name="T86" fmla="*/ 714 w 849"/>
                  <a:gd name="T87" fmla="*/ 9 h 460"/>
                  <a:gd name="T88" fmla="*/ 716 w 849"/>
                  <a:gd name="T89" fmla="*/ 8 h 460"/>
                  <a:gd name="T90" fmla="*/ 716 w 849"/>
                  <a:gd name="T91" fmla="*/ 8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49" h="460">
                    <a:moveTo>
                      <a:pt x="243" y="164"/>
                    </a:moveTo>
                    <a:cubicBezTo>
                      <a:pt x="243" y="164"/>
                      <a:pt x="243" y="164"/>
                      <a:pt x="243" y="164"/>
                    </a:cubicBezTo>
                    <a:cubicBezTo>
                      <a:pt x="242" y="165"/>
                      <a:pt x="242" y="165"/>
                      <a:pt x="242" y="165"/>
                    </a:cubicBezTo>
                    <a:cubicBezTo>
                      <a:pt x="242" y="165"/>
                      <a:pt x="242" y="165"/>
                      <a:pt x="242" y="165"/>
                    </a:cubicBezTo>
                    <a:cubicBezTo>
                      <a:pt x="203" y="196"/>
                      <a:pt x="168" y="230"/>
                      <a:pt x="134" y="267"/>
                    </a:cubicBezTo>
                    <a:cubicBezTo>
                      <a:pt x="134" y="267"/>
                      <a:pt x="134" y="267"/>
                      <a:pt x="134" y="267"/>
                    </a:cubicBezTo>
                    <a:cubicBezTo>
                      <a:pt x="134" y="268"/>
                      <a:pt x="133" y="269"/>
                      <a:pt x="132" y="270"/>
                    </a:cubicBezTo>
                    <a:cubicBezTo>
                      <a:pt x="132" y="270"/>
                      <a:pt x="132" y="270"/>
                      <a:pt x="132" y="270"/>
                    </a:cubicBezTo>
                    <a:cubicBezTo>
                      <a:pt x="82" y="327"/>
                      <a:pt x="37" y="391"/>
                      <a:pt x="0" y="460"/>
                    </a:cubicBezTo>
                    <a:cubicBezTo>
                      <a:pt x="0" y="460"/>
                      <a:pt x="1" y="460"/>
                      <a:pt x="1" y="460"/>
                    </a:cubicBezTo>
                    <a:cubicBezTo>
                      <a:pt x="39" y="390"/>
                      <a:pt x="83" y="326"/>
                      <a:pt x="134" y="270"/>
                    </a:cubicBezTo>
                    <a:cubicBezTo>
                      <a:pt x="134" y="269"/>
                      <a:pt x="135" y="268"/>
                      <a:pt x="136" y="267"/>
                    </a:cubicBezTo>
                    <a:cubicBezTo>
                      <a:pt x="169" y="230"/>
                      <a:pt x="205" y="195"/>
                      <a:pt x="243" y="164"/>
                    </a:cubicBezTo>
                    <a:moveTo>
                      <a:pt x="415" y="53"/>
                    </a:moveTo>
                    <a:cubicBezTo>
                      <a:pt x="414" y="53"/>
                      <a:pt x="414" y="53"/>
                      <a:pt x="414" y="53"/>
                    </a:cubicBezTo>
                    <a:cubicBezTo>
                      <a:pt x="414" y="53"/>
                      <a:pt x="414" y="53"/>
                      <a:pt x="414" y="53"/>
                    </a:cubicBezTo>
                    <a:cubicBezTo>
                      <a:pt x="414" y="53"/>
                      <a:pt x="414" y="53"/>
                      <a:pt x="414" y="53"/>
                    </a:cubicBezTo>
                    <a:cubicBezTo>
                      <a:pt x="398" y="61"/>
                      <a:pt x="382" y="69"/>
                      <a:pt x="367" y="78"/>
                    </a:cubicBezTo>
                    <a:cubicBezTo>
                      <a:pt x="366" y="79"/>
                      <a:pt x="365" y="79"/>
                      <a:pt x="364" y="80"/>
                    </a:cubicBezTo>
                    <a:cubicBezTo>
                      <a:pt x="364" y="80"/>
                      <a:pt x="364" y="80"/>
                      <a:pt x="364" y="80"/>
                    </a:cubicBezTo>
                    <a:cubicBezTo>
                      <a:pt x="364" y="80"/>
                      <a:pt x="364" y="80"/>
                      <a:pt x="364" y="80"/>
                    </a:cubicBezTo>
                    <a:cubicBezTo>
                      <a:pt x="336" y="96"/>
                      <a:pt x="308" y="114"/>
                      <a:pt x="282" y="134"/>
                    </a:cubicBezTo>
                    <a:cubicBezTo>
                      <a:pt x="282" y="134"/>
                      <a:pt x="282" y="134"/>
                      <a:pt x="282" y="134"/>
                    </a:cubicBezTo>
                    <a:cubicBezTo>
                      <a:pt x="282" y="134"/>
                      <a:pt x="282" y="134"/>
                      <a:pt x="282" y="134"/>
                    </a:cubicBezTo>
                    <a:cubicBezTo>
                      <a:pt x="309" y="114"/>
                      <a:pt x="337" y="96"/>
                      <a:pt x="365" y="79"/>
                    </a:cubicBezTo>
                    <a:cubicBezTo>
                      <a:pt x="366" y="79"/>
                      <a:pt x="367" y="78"/>
                      <a:pt x="369" y="78"/>
                    </a:cubicBezTo>
                    <a:cubicBezTo>
                      <a:pt x="384" y="69"/>
                      <a:pt x="399" y="61"/>
                      <a:pt x="415" y="53"/>
                    </a:cubicBezTo>
                    <a:moveTo>
                      <a:pt x="849" y="34"/>
                    </a:moveTo>
                    <a:cubicBezTo>
                      <a:pt x="848" y="35"/>
                      <a:pt x="847" y="35"/>
                      <a:pt x="846" y="36"/>
                    </a:cubicBezTo>
                    <a:cubicBezTo>
                      <a:pt x="847" y="36"/>
                      <a:pt x="847" y="36"/>
                      <a:pt x="848" y="36"/>
                    </a:cubicBezTo>
                    <a:cubicBezTo>
                      <a:pt x="848" y="36"/>
                      <a:pt x="849" y="35"/>
                      <a:pt x="849" y="35"/>
                    </a:cubicBezTo>
                    <a:cubicBezTo>
                      <a:pt x="849" y="35"/>
                      <a:pt x="849" y="35"/>
                      <a:pt x="849" y="35"/>
                    </a:cubicBezTo>
                    <a:cubicBezTo>
                      <a:pt x="849" y="34"/>
                      <a:pt x="849" y="34"/>
                      <a:pt x="849" y="34"/>
                    </a:cubicBezTo>
                    <a:moveTo>
                      <a:pt x="748" y="13"/>
                    </a:moveTo>
                    <a:cubicBezTo>
                      <a:pt x="748" y="13"/>
                      <a:pt x="748" y="13"/>
                      <a:pt x="748" y="13"/>
                    </a:cubicBezTo>
                    <a:cubicBezTo>
                      <a:pt x="747" y="13"/>
                      <a:pt x="747" y="14"/>
                      <a:pt x="746" y="14"/>
                    </a:cubicBezTo>
                    <a:cubicBezTo>
                      <a:pt x="750" y="15"/>
                      <a:pt x="754" y="16"/>
                      <a:pt x="758" y="16"/>
                    </a:cubicBezTo>
                    <a:cubicBezTo>
                      <a:pt x="762" y="17"/>
                      <a:pt x="765" y="18"/>
                      <a:pt x="769" y="18"/>
                    </a:cubicBezTo>
                    <a:cubicBezTo>
                      <a:pt x="769" y="18"/>
                      <a:pt x="769" y="18"/>
                      <a:pt x="769" y="18"/>
                    </a:cubicBezTo>
                    <a:cubicBezTo>
                      <a:pt x="769" y="19"/>
                      <a:pt x="770" y="19"/>
                      <a:pt x="770" y="19"/>
                    </a:cubicBezTo>
                    <a:cubicBezTo>
                      <a:pt x="771" y="19"/>
                      <a:pt x="771" y="19"/>
                      <a:pt x="771" y="19"/>
                    </a:cubicBezTo>
                    <a:cubicBezTo>
                      <a:pt x="771" y="19"/>
                      <a:pt x="771" y="19"/>
                      <a:pt x="771" y="19"/>
                    </a:cubicBezTo>
                    <a:cubicBezTo>
                      <a:pt x="771" y="19"/>
                      <a:pt x="771" y="19"/>
                      <a:pt x="771" y="19"/>
                    </a:cubicBezTo>
                    <a:cubicBezTo>
                      <a:pt x="772" y="19"/>
                      <a:pt x="773" y="19"/>
                      <a:pt x="774" y="19"/>
                    </a:cubicBezTo>
                    <a:cubicBezTo>
                      <a:pt x="775" y="20"/>
                      <a:pt x="776" y="20"/>
                      <a:pt x="776" y="20"/>
                    </a:cubicBezTo>
                    <a:cubicBezTo>
                      <a:pt x="798" y="24"/>
                      <a:pt x="821" y="29"/>
                      <a:pt x="844" y="35"/>
                    </a:cubicBezTo>
                    <a:cubicBezTo>
                      <a:pt x="844" y="35"/>
                      <a:pt x="844" y="35"/>
                      <a:pt x="844" y="35"/>
                    </a:cubicBezTo>
                    <a:cubicBezTo>
                      <a:pt x="845" y="35"/>
                      <a:pt x="845" y="34"/>
                      <a:pt x="846" y="34"/>
                    </a:cubicBezTo>
                    <a:cubicBezTo>
                      <a:pt x="823" y="28"/>
                      <a:pt x="801" y="23"/>
                      <a:pt x="779" y="19"/>
                    </a:cubicBezTo>
                    <a:cubicBezTo>
                      <a:pt x="779" y="19"/>
                      <a:pt x="779" y="19"/>
                      <a:pt x="779" y="19"/>
                    </a:cubicBezTo>
                    <a:cubicBezTo>
                      <a:pt x="778" y="18"/>
                      <a:pt x="777" y="18"/>
                      <a:pt x="777" y="18"/>
                    </a:cubicBezTo>
                    <a:cubicBezTo>
                      <a:pt x="777" y="18"/>
                      <a:pt x="777" y="18"/>
                      <a:pt x="777" y="18"/>
                    </a:cubicBezTo>
                    <a:cubicBezTo>
                      <a:pt x="776" y="18"/>
                      <a:pt x="775" y="18"/>
                      <a:pt x="774" y="18"/>
                    </a:cubicBezTo>
                    <a:cubicBezTo>
                      <a:pt x="774" y="18"/>
                      <a:pt x="774" y="18"/>
                      <a:pt x="774" y="18"/>
                    </a:cubicBezTo>
                    <a:cubicBezTo>
                      <a:pt x="773" y="17"/>
                      <a:pt x="772" y="17"/>
                      <a:pt x="771" y="17"/>
                    </a:cubicBezTo>
                    <a:cubicBezTo>
                      <a:pt x="771" y="17"/>
                      <a:pt x="771" y="17"/>
                      <a:pt x="771" y="17"/>
                    </a:cubicBezTo>
                    <a:cubicBezTo>
                      <a:pt x="768" y="16"/>
                      <a:pt x="764" y="16"/>
                      <a:pt x="761" y="15"/>
                    </a:cubicBezTo>
                    <a:cubicBezTo>
                      <a:pt x="757" y="14"/>
                      <a:pt x="752" y="14"/>
                      <a:pt x="748" y="13"/>
                    </a:cubicBezTo>
                    <a:moveTo>
                      <a:pt x="585" y="0"/>
                    </a:moveTo>
                    <a:cubicBezTo>
                      <a:pt x="558" y="2"/>
                      <a:pt x="535" y="5"/>
                      <a:pt x="514" y="11"/>
                    </a:cubicBezTo>
                    <a:cubicBezTo>
                      <a:pt x="514" y="11"/>
                      <a:pt x="514" y="11"/>
                      <a:pt x="514" y="11"/>
                    </a:cubicBezTo>
                    <a:cubicBezTo>
                      <a:pt x="514" y="11"/>
                      <a:pt x="514" y="11"/>
                      <a:pt x="513" y="11"/>
                    </a:cubicBezTo>
                    <a:cubicBezTo>
                      <a:pt x="513" y="11"/>
                      <a:pt x="513" y="11"/>
                      <a:pt x="513" y="11"/>
                    </a:cubicBezTo>
                    <a:cubicBezTo>
                      <a:pt x="508" y="13"/>
                      <a:pt x="503" y="14"/>
                      <a:pt x="498" y="16"/>
                    </a:cubicBezTo>
                    <a:cubicBezTo>
                      <a:pt x="485" y="21"/>
                      <a:pt x="472" y="26"/>
                      <a:pt x="459" y="32"/>
                    </a:cubicBezTo>
                    <a:cubicBezTo>
                      <a:pt x="459" y="32"/>
                      <a:pt x="459" y="32"/>
                      <a:pt x="459" y="32"/>
                    </a:cubicBezTo>
                    <a:cubicBezTo>
                      <a:pt x="460" y="32"/>
                      <a:pt x="460" y="32"/>
                      <a:pt x="460" y="32"/>
                    </a:cubicBezTo>
                    <a:cubicBezTo>
                      <a:pt x="460" y="32"/>
                      <a:pt x="460" y="32"/>
                      <a:pt x="460" y="32"/>
                    </a:cubicBezTo>
                    <a:cubicBezTo>
                      <a:pt x="460" y="32"/>
                      <a:pt x="460" y="32"/>
                      <a:pt x="460" y="32"/>
                    </a:cubicBezTo>
                    <a:cubicBezTo>
                      <a:pt x="460" y="32"/>
                      <a:pt x="460" y="32"/>
                      <a:pt x="460" y="32"/>
                    </a:cubicBezTo>
                    <a:cubicBezTo>
                      <a:pt x="460" y="32"/>
                      <a:pt x="460" y="32"/>
                      <a:pt x="460" y="32"/>
                    </a:cubicBezTo>
                    <a:cubicBezTo>
                      <a:pt x="472" y="26"/>
                      <a:pt x="484" y="22"/>
                      <a:pt x="496" y="17"/>
                    </a:cubicBezTo>
                    <a:cubicBezTo>
                      <a:pt x="501" y="15"/>
                      <a:pt x="505" y="14"/>
                      <a:pt x="510" y="13"/>
                    </a:cubicBezTo>
                    <a:cubicBezTo>
                      <a:pt x="510" y="12"/>
                      <a:pt x="511" y="12"/>
                      <a:pt x="511" y="12"/>
                    </a:cubicBezTo>
                    <a:cubicBezTo>
                      <a:pt x="531" y="7"/>
                      <a:pt x="555" y="3"/>
                      <a:pt x="581" y="2"/>
                    </a:cubicBezTo>
                    <a:cubicBezTo>
                      <a:pt x="582" y="1"/>
                      <a:pt x="583" y="1"/>
                      <a:pt x="584" y="1"/>
                    </a:cubicBezTo>
                    <a:cubicBezTo>
                      <a:pt x="584" y="1"/>
                      <a:pt x="584" y="0"/>
                      <a:pt x="585" y="0"/>
                    </a:cubicBezTo>
                    <a:moveTo>
                      <a:pt x="611" y="0"/>
                    </a:moveTo>
                    <a:cubicBezTo>
                      <a:pt x="609" y="0"/>
                      <a:pt x="606" y="0"/>
                      <a:pt x="604" y="0"/>
                    </a:cubicBezTo>
                    <a:cubicBezTo>
                      <a:pt x="604" y="0"/>
                      <a:pt x="604" y="0"/>
                      <a:pt x="604" y="0"/>
                    </a:cubicBezTo>
                    <a:cubicBezTo>
                      <a:pt x="604" y="0"/>
                      <a:pt x="603" y="0"/>
                      <a:pt x="603" y="0"/>
                    </a:cubicBezTo>
                    <a:cubicBezTo>
                      <a:pt x="603" y="0"/>
                      <a:pt x="603" y="0"/>
                      <a:pt x="603" y="0"/>
                    </a:cubicBezTo>
                    <a:cubicBezTo>
                      <a:pt x="601" y="0"/>
                      <a:pt x="599" y="0"/>
                      <a:pt x="597" y="0"/>
                    </a:cubicBezTo>
                    <a:cubicBezTo>
                      <a:pt x="596" y="0"/>
                      <a:pt x="596" y="1"/>
                      <a:pt x="595" y="1"/>
                    </a:cubicBezTo>
                    <a:cubicBezTo>
                      <a:pt x="596" y="1"/>
                      <a:pt x="598" y="1"/>
                      <a:pt x="600" y="1"/>
                    </a:cubicBezTo>
                    <a:cubicBezTo>
                      <a:pt x="600" y="1"/>
                      <a:pt x="601" y="1"/>
                      <a:pt x="601" y="1"/>
                    </a:cubicBezTo>
                    <a:cubicBezTo>
                      <a:pt x="603" y="1"/>
                      <a:pt x="606" y="1"/>
                      <a:pt x="608" y="1"/>
                    </a:cubicBezTo>
                    <a:cubicBezTo>
                      <a:pt x="639" y="1"/>
                      <a:pt x="674" y="4"/>
                      <a:pt x="714" y="9"/>
                    </a:cubicBezTo>
                    <a:cubicBezTo>
                      <a:pt x="714" y="9"/>
                      <a:pt x="715" y="9"/>
                      <a:pt x="715" y="8"/>
                    </a:cubicBezTo>
                    <a:cubicBezTo>
                      <a:pt x="715" y="8"/>
                      <a:pt x="716" y="8"/>
                      <a:pt x="716" y="8"/>
                    </a:cubicBezTo>
                    <a:cubicBezTo>
                      <a:pt x="716" y="8"/>
                      <a:pt x="716" y="8"/>
                      <a:pt x="716" y="8"/>
                    </a:cubicBezTo>
                    <a:cubicBezTo>
                      <a:pt x="716" y="8"/>
                      <a:pt x="716" y="8"/>
                      <a:pt x="716" y="8"/>
                    </a:cubicBezTo>
                    <a:cubicBezTo>
                      <a:pt x="677" y="2"/>
                      <a:pt x="642" y="0"/>
                      <a:pt x="6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0" name="Freeform 131"/>
              <p:cNvSpPr>
                <a:spLocks noEditPoints="1"/>
              </p:cNvSpPr>
              <p:nvPr/>
            </p:nvSpPr>
            <p:spPr bwMode="auto">
              <a:xfrm>
                <a:off x="-204" y="553"/>
                <a:ext cx="772" cy="430"/>
              </a:xfrm>
              <a:custGeom>
                <a:avLst/>
                <a:gdLst>
                  <a:gd name="T0" fmla="*/ 254 w 497"/>
                  <a:gd name="T1" fmla="*/ 52 h 277"/>
                  <a:gd name="T2" fmla="*/ 252 w 497"/>
                  <a:gd name="T3" fmla="*/ 53 h 277"/>
                  <a:gd name="T4" fmla="*/ 251 w 497"/>
                  <a:gd name="T5" fmla="*/ 54 h 277"/>
                  <a:gd name="T6" fmla="*/ 248 w 497"/>
                  <a:gd name="T7" fmla="*/ 55 h 277"/>
                  <a:gd name="T8" fmla="*/ 159 w 497"/>
                  <a:gd name="T9" fmla="*/ 117 h 277"/>
                  <a:gd name="T10" fmla="*/ 156 w 497"/>
                  <a:gd name="T11" fmla="*/ 119 h 277"/>
                  <a:gd name="T12" fmla="*/ 99 w 497"/>
                  <a:gd name="T13" fmla="*/ 168 h 277"/>
                  <a:gd name="T14" fmla="*/ 97 w 497"/>
                  <a:gd name="T15" fmla="*/ 171 h 277"/>
                  <a:gd name="T16" fmla="*/ 0 w 497"/>
                  <a:gd name="T17" fmla="*/ 277 h 277"/>
                  <a:gd name="T18" fmla="*/ 100 w 497"/>
                  <a:gd name="T19" fmla="*/ 171 h 277"/>
                  <a:gd name="T20" fmla="*/ 159 w 497"/>
                  <a:gd name="T21" fmla="*/ 119 h 277"/>
                  <a:gd name="T22" fmla="*/ 251 w 497"/>
                  <a:gd name="T23" fmla="*/ 56 h 277"/>
                  <a:gd name="T24" fmla="*/ 254 w 497"/>
                  <a:gd name="T25" fmla="*/ 54 h 277"/>
                  <a:gd name="T26" fmla="*/ 290 w 497"/>
                  <a:gd name="T27" fmla="*/ 34 h 277"/>
                  <a:gd name="T28" fmla="*/ 289 w 497"/>
                  <a:gd name="T29" fmla="*/ 34 h 277"/>
                  <a:gd name="T30" fmla="*/ 475 w 497"/>
                  <a:gd name="T31" fmla="*/ 22 h 277"/>
                  <a:gd name="T32" fmla="*/ 475 w 497"/>
                  <a:gd name="T33" fmla="*/ 22 h 277"/>
                  <a:gd name="T34" fmla="*/ 496 w 497"/>
                  <a:gd name="T35" fmla="*/ 29 h 277"/>
                  <a:gd name="T36" fmla="*/ 497 w 497"/>
                  <a:gd name="T37" fmla="*/ 28 h 277"/>
                  <a:gd name="T38" fmla="*/ 497 w 497"/>
                  <a:gd name="T39" fmla="*/ 28 h 277"/>
                  <a:gd name="T40" fmla="*/ 475 w 497"/>
                  <a:gd name="T41" fmla="*/ 22 h 277"/>
                  <a:gd name="T42" fmla="*/ 326 w 497"/>
                  <a:gd name="T43" fmla="*/ 16 h 277"/>
                  <a:gd name="T44" fmla="*/ 328 w 497"/>
                  <a:gd name="T45" fmla="*/ 16 h 277"/>
                  <a:gd name="T46" fmla="*/ 332 w 497"/>
                  <a:gd name="T47" fmla="*/ 13 h 277"/>
                  <a:gd name="T48" fmla="*/ 334 w 497"/>
                  <a:gd name="T49" fmla="*/ 12 h 277"/>
                  <a:gd name="T50" fmla="*/ 336 w 497"/>
                  <a:gd name="T51" fmla="*/ 12 h 277"/>
                  <a:gd name="T52" fmla="*/ 336 w 497"/>
                  <a:gd name="T53" fmla="*/ 12 h 277"/>
                  <a:gd name="T54" fmla="*/ 390 w 497"/>
                  <a:gd name="T55" fmla="*/ 5 h 277"/>
                  <a:gd name="T56" fmla="*/ 400 w 497"/>
                  <a:gd name="T57" fmla="*/ 7 h 277"/>
                  <a:gd name="T58" fmla="*/ 403 w 497"/>
                  <a:gd name="T59" fmla="*/ 8 h 277"/>
                  <a:gd name="T60" fmla="*/ 407 w 497"/>
                  <a:gd name="T61" fmla="*/ 8 h 277"/>
                  <a:gd name="T62" fmla="*/ 470 w 497"/>
                  <a:gd name="T63" fmla="*/ 23 h 277"/>
                  <a:gd name="T64" fmla="*/ 410 w 497"/>
                  <a:gd name="T65" fmla="*/ 7 h 277"/>
                  <a:gd name="T66" fmla="*/ 408 w 497"/>
                  <a:gd name="T67" fmla="*/ 7 h 277"/>
                  <a:gd name="T68" fmla="*/ 405 w 497"/>
                  <a:gd name="T69" fmla="*/ 7 h 277"/>
                  <a:gd name="T70" fmla="*/ 403 w 497"/>
                  <a:gd name="T71" fmla="*/ 6 h 277"/>
                  <a:gd name="T72" fmla="*/ 393 w 497"/>
                  <a:gd name="T73" fmla="*/ 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277">
                    <a:moveTo>
                      <a:pt x="289" y="34"/>
                    </a:moveTo>
                    <a:cubicBezTo>
                      <a:pt x="276" y="39"/>
                      <a:pt x="265" y="45"/>
                      <a:pt x="254" y="52"/>
                    </a:cubicBezTo>
                    <a:cubicBezTo>
                      <a:pt x="254" y="52"/>
                      <a:pt x="254" y="52"/>
                      <a:pt x="254" y="52"/>
                    </a:cubicBezTo>
                    <a:cubicBezTo>
                      <a:pt x="253" y="52"/>
                      <a:pt x="253" y="53"/>
                      <a:pt x="252" y="53"/>
                    </a:cubicBezTo>
                    <a:cubicBezTo>
                      <a:pt x="252" y="53"/>
                      <a:pt x="252" y="53"/>
                      <a:pt x="252" y="53"/>
                    </a:cubicBezTo>
                    <a:cubicBezTo>
                      <a:pt x="251" y="54"/>
                      <a:pt x="251" y="54"/>
                      <a:pt x="251" y="54"/>
                    </a:cubicBezTo>
                    <a:cubicBezTo>
                      <a:pt x="251" y="54"/>
                      <a:pt x="251" y="54"/>
                      <a:pt x="251" y="54"/>
                    </a:cubicBezTo>
                    <a:cubicBezTo>
                      <a:pt x="250" y="54"/>
                      <a:pt x="249" y="55"/>
                      <a:pt x="248" y="55"/>
                    </a:cubicBezTo>
                    <a:cubicBezTo>
                      <a:pt x="248" y="55"/>
                      <a:pt x="248" y="55"/>
                      <a:pt x="248" y="55"/>
                    </a:cubicBezTo>
                    <a:cubicBezTo>
                      <a:pt x="218" y="73"/>
                      <a:pt x="188" y="94"/>
                      <a:pt x="159" y="117"/>
                    </a:cubicBezTo>
                    <a:cubicBezTo>
                      <a:pt x="159" y="117"/>
                      <a:pt x="159" y="117"/>
                      <a:pt x="159" y="117"/>
                    </a:cubicBezTo>
                    <a:cubicBezTo>
                      <a:pt x="158" y="118"/>
                      <a:pt x="157" y="118"/>
                      <a:pt x="156" y="119"/>
                    </a:cubicBezTo>
                    <a:cubicBezTo>
                      <a:pt x="156" y="119"/>
                      <a:pt x="156" y="119"/>
                      <a:pt x="156" y="119"/>
                    </a:cubicBezTo>
                    <a:cubicBezTo>
                      <a:pt x="137" y="134"/>
                      <a:pt x="118" y="151"/>
                      <a:pt x="99" y="168"/>
                    </a:cubicBezTo>
                    <a:cubicBezTo>
                      <a:pt x="99" y="168"/>
                      <a:pt x="99" y="168"/>
                      <a:pt x="99" y="168"/>
                    </a:cubicBezTo>
                    <a:cubicBezTo>
                      <a:pt x="99" y="169"/>
                      <a:pt x="98" y="170"/>
                      <a:pt x="97" y="171"/>
                    </a:cubicBezTo>
                    <a:cubicBezTo>
                      <a:pt x="97" y="171"/>
                      <a:pt x="97" y="171"/>
                      <a:pt x="97" y="171"/>
                    </a:cubicBezTo>
                    <a:cubicBezTo>
                      <a:pt x="63" y="203"/>
                      <a:pt x="31" y="238"/>
                      <a:pt x="0" y="277"/>
                    </a:cubicBezTo>
                    <a:cubicBezTo>
                      <a:pt x="1" y="277"/>
                      <a:pt x="2" y="277"/>
                      <a:pt x="2" y="277"/>
                    </a:cubicBezTo>
                    <a:cubicBezTo>
                      <a:pt x="34" y="239"/>
                      <a:pt x="66" y="203"/>
                      <a:pt x="100" y="171"/>
                    </a:cubicBezTo>
                    <a:cubicBezTo>
                      <a:pt x="100" y="170"/>
                      <a:pt x="101" y="169"/>
                      <a:pt x="102" y="169"/>
                    </a:cubicBezTo>
                    <a:cubicBezTo>
                      <a:pt x="121" y="151"/>
                      <a:pt x="139" y="135"/>
                      <a:pt x="159" y="119"/>
                    </a:cubicBezTo>
                    <a:cubicBezTo>
                      <a:pt x="160" y="119"/>
                      <a:pt x="160" y="118"/>
                      <a:pt x="161" y="117"/>
                    </a:cubicBezTo>
                    <a:cubicBezTo>
                      <a:pt x="190" y="94"/>
                      <a:pt x="220" y="74"/>
                      <a:pt x="251" y="56"/>
                    </a:cubicBezTo>
                    <a:cubicBezTo>
                      <a:pt x="251" y="55"/>
                      <a:pt x="252" y="55"/>
                      <a:pt x="253" y="54"/>
                    </a:cubicBezTo>
                    <a:cubicBezTo>
                      <a:pt x="254" y="54"/>
                      <a:pt x="254" y="54"/>
                      <a:pt x="254" y="54"/>
                    </a:cubicBezTo>
                    <a:cubicBezTo>
                      <a:pt x="255" y="53"/>
                      <a:pt x="256" y="53"/>
                      <a:pt x="257" y="52"/>
                    </a:cubicBezTo>
                    <a:cubicBezTo>
                      <a:pt x="268" y="46"/>
                      <a:pt x="279" y="40"/>
                      <a:pt x="290" y="34"/>
                    </a:cubicBezTo>
                    <a:cubicBezTo>
                      <a:pt x="290" y="34"/>
                      <a:pt x="290" y="34"/>
                      <a:pt x="289" y="34"/>
                    </a:cubicBezTo>
                    <a:cubicBezTo>
                      <a:pt x="289" y="34"/>
                      <a:pt x="289" y="34"/>
                      <a:pt x="289" y="34"/>
                    </a:cubicBezTo>
                    <a:cubicBezTo>
                      <a:pt x="289" y="34"/>
                      <a:pt x="289" y="34"/>
                      <a:pt x="289" y="34"/>
                    </a:cubicBezTo>
                    <a:moveTo>
                      <a:pt x="475" y="22"/>
                    </a:moveTo>
                    <a:cubicBezTo>
                      <a:pt x="475" y="22"/>
                      <a:pt x="475" y="22"/>
                      <a:pt x="475" y="22"/>
                    </a:cubicBezTo>
                    <a:cubicBezTo>
                      <a:pt x="475" y="22"/>
                      <a:pt x="475" y="22"/>
                      <a:pt x="475" y="22"/>
                    </a:cubicBezTo>
                    <a:cubicBezTo>
                      <a:pt x="474" y="23"/>
                      <a:pt x="473" y="23"/>
                      <a:pt x="473" y="23"/>
                    </a:cubicBezTo>
                    <a:cubicBezTo>
                      <a:pt x="480" y="25"/>
                      <a:pt x="488" y="27"/>
                      <a:pt x="496" y="29"/>
                    </a:cubicBezTo>
                    <a:cubicBezTo>
                      <a:pt x="496" y="29"/>
                      <a:pt x="496" y="29"/>
                      <a:pt x="497" y="28"/>
                    </a:cubicBezTo>
                    <a:cubicBezTo>
                      <a:pt x="497" y="28"/>
                      <a:pt x="497" y="28"/>
                      <a:pt x="497" y="28"/>
                    </a:cubicBezTo>
                    <a:cubicBezTo>
                      <a:pt x="497" y="28"/>
                      <a:pt x="497" y="28"/>
                      <a:pt x="497" y="28"/>
                    </a:cubicBezTo>
                    <a:cubicBezTo>
                      <a:pt x="497" y="28"/>
                      <a:pt x="497" y="28"/>
                      <a:pt x="497" y="28"/>
                    </a:cubicBezTo>
                    <a:cubicBezTo>
                      <a:pt x="497" y="28"/>
                      <a:pt x="497" y="28"/>
                      <a:pt x="497" y="28"/>
                    </a:cubicBezTo>
                    <a:cubicBezTo>
                      <a:pt x="490" y="26"/>
                      <a:pt x="482" y="24"/>
                      <a:pt x="475" y="22"/>
                    </a:cubicBezTo>
                    <a:moveTo>
                      <a:pt x="332" y="13"/>
                    </a:moveTo>
                    <a:cubicBezTo>
                      <a:pt x="330" y="14"/>
                      <a:pt x="328" y="15"/>
                      <a:pt x="326" y="16"/>
                    </a:cubicBezTo>
                    <a:cubicBezTo>
                      <a:pt x="326" y="16"/>
                      <a:pt x="327" y="16"/>
                      <a:pt x="328" y="16"/>
                    </a:cubicBezTo>
                    <a:cubicBezTo>
                      <a:pt x="328" y="16"/>
                      <a:pt x="328" y="16"/>
                      <a:pt x="328" y="16"/>
                    </a:cubicBezTo>
                    <a:cubicBezTo>
                      <a:pt x="330" y="15"/>
                      <a:pt x="332" y="14"/>
                      <a:pt x="334" y="13"/>
                    </a:cubicBezTo>
                    <a:cubicBezTo>
                      <a:pt x="333" y="13"/>
                      <a:pt x="332" y="13"/>
                      <a:pt x="332" y="13"/>
                    </a:cubicBezTo>
                    <a:moveTo>
                      <a:pt x="366" y="0"/>
                    </a:moveTo>
                    <a:cubicBezTo>
                      <a:pt x="355" y="3"/>
                      <a:pt x="345" y="7"/>
                      <a:pt x="334" y="12"/>
                    </a:cubicBezTo>
                    <a:cubicBezTo>
                      <a:pt x="334" y="12"/>
                      <a:pt x="334" y="12"/>
                      <a:pt x="334" y="12"/>
                    </a:cubicBezTo>
                    <a:cubicBezTo>
                      <a:pt x="335" y="12"/>
                      <a:pt x="336" y="12"/>
                      <a:pt x="336" y="12"/>
                    </a:cubicBezTo>
                    <a:cubicBezTo>
                      <a:pt x="336" y="12"/>
                      <a:pt x="336" y="12"/>
                      <a:pt x="336" y="12"/>
                    </a:cubicBezTo>
                    <a:cubicBezTo>
                      <a:pt x="336" y="12"/>
                      <a:pt x="336" y="12"/>
                      <a:pt x="336" y="12"/>
                    </a:cubicBezTo>
                    <a:cubicBezTo>
                      <a:pt x="346" y="8"/>
                      <a:pt x="356" y="4"/>
                      <a:pt x="365" y="1"/>
                    </a:cubicBezTo>
                    <a:cubicBezTo>
                      <a:pt x="374" y="2"/>
                      <a:pt x="382" y="4"/>
                      <a:pt x="390" y="5"/>
                    </a:cubicBezTo>
                    <a:cubicBezTo>
                      <a:pt x="394" y="6"/>
                      <a:pt x="397" y="6"/>
                      <a:pt x="400" y="7"/>
                    </a:cubicBezTo>
                    <a:cubicBezTo>
                      <a:pt x="400" y="7"/>
                      <a:pt x="400" y="7"/>
                      <a:pt x="400" y="7"/>
                    </a:cubicBezTo>
                    <a:cubicBezTo>
                      <a:pt x="401" y="7"/>
                      <a:pt x="402" y="7"/>
                      <a:pt x="403" y="8"/>
                    </a:cubicBezTo>
                    <a:cubicBezTo>
                      <a:pt x="403" y="8"/>
                      <a:pt x="403" y="8"/>
                      <a:pt x="403" y="8"/>
                    </a:cubicBezTo>
                    <a:cubicBezTo>
                      <a:pt x="403" y="8"/>
                      <a:pt x="404" y="8"/>
                      <a:pt x="405" y="8"/>
                    </a:cubicBezTo>
                    <a:cubicBezTo>
                      <a:pt x="406" y="8"/>
                      <a:pt x="407" y="8"/>
                      <a:pt x="407" y="8"/>
                    </a:cubicBezTo>
                    <a:cubicBezTo>
                      <a:pt x="428" y="13"/>
                      <a:pt x="449" y="17"/>
                      <a:pt x="470" y="23"/>
                    </a:cubicBezTo>
                    <a:cubicBezTo>
                      <a:pt x="470" y="23"/>
                      <a:pt x="470" y="23"/>
                      <a:pt x="470" y="23"/>
                    </a:cubicBezTo>
                    <a:cubicBezTo>
                      <a:pt x="471" y="22"/>
                      <a:pt x="472" y="22"/>
                      <a:pt x="473" y="22"/>
                    </a:cubicBezTo>
                    <a:cubicBezTo>
                      <a:pt x="451" y="16"/>
                      <a:pt x="430" y="12"/>
                      <a:pt x="410" y="7"/>
                    </a:cubicBezTo>
                    <a:cubicBezTo>
                      <a:pt x="410" y="7"/>
                      <a:pt x="410" y="7"/>
                      <a:pt x="410" y="7"/>
                    </a:cubicBezTo>
                    <a:cubicBezTo>
                      <a:pt x="409" y="7"/>
                      <a:pt x="408" y="7"/>
                      <a:pt x="408" y="7"/>
                    </a:cubicBezTo>
                    <a:cubicBezTo>
                      <a:pt x="408" y="7"/>
                      <a:pt x="408" y="7"/>
                      <a:pt x="408" y="7"/>
                    </a:cubicBezTo>
                    <a:cubicBezTo>
                      <a:pt x="407" y="7"/>
                      <a:pt x="406" y="7"/>
                      <a:pt x="405" y="7"/>
                    </a:cubicBezTo>
                    <a:cubicBezTo>
                      <a:pt x="405" y="7"/>
                      <a:pt x="405" y="7"/>
                      <a:pt x="405" y="7"/>
                    </a:cubicBezTo>
                    <a:cubicBezTo>
                      <a:pt x="404" y="6"/>
                      <a:pt x="404" y="6"/>
                      <a:pt x="403" y="6"/>
                    </a:cubicBezTo>
                    <a:cubicBezTo>
                      <a:pt x="403" y="6"/>
                      <a:pt x="403" y="6"/>
                      <a:pt x="403" y="6"/>
                    </a:cubicBezTo>
                    <a:cubicBezTo>
                      <a:pt x="400" y="5"/>
                      <a:pt x="396" y="5"/>
                      <a:pt x="393" y="4"/>
                    </a:cubicBezTo>
                    <a:cubicBezTo>
                      <a:pt x="384" y="3"/>
                      <a:pt x="375" y="1"/>
                      <a:pt x="36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1" name="Freeform 132"/>
              <p:cNvSpPr>
                <a:spLocks/>
              </p:cNvSpPr>
              <p:nvPr/>
            </p:nvSpPr>
            <p:spPr bwMode="auto">
              <a:xfrm>
                <a:off x="26" y="570"/>
                <a:ext cx="42" cy="15"/>
              </a:xfrm>
              <a:custGeom>
                <a:avLst/>
                <a:gdLst>
                  <a:gd name="T0" fmla="*/ 26 w 27"/>
                  <a:gd name="T1" fmla="*/ 0 h 10"/>
                  <a:gd name="T2" fmla="*/ 24 w 27"/>
                  <a:gd name="T3" fmla="*/ 0 h 10"/>
                  <a:gd name="T4" fmla="*/ 22 w 27"/>
                  <a:gd name="T5" fmla="*/ 0 h 10"/>
                  <a:gd name="T6" fmla="*/ 11 w 27"/>
                  <a:gd name="T7" fmla="*/ 4 h 10"/>
                  <a:gd name="T8" fmla="*/ 8 w 27"/>
                  <a:gd name="T9" fmla="*/ 5 h 10"/>
                  <a:gd name="T10" fmla="*/ 7 w 27"/>
                  <a:gd name="T11" fmla="*/ 5 h 10"/>
                  <a:gd name="T12" fmla="*/ 0 w 27"/>
                  <a:gd name="T13" fmla="*/ 9 h 10"/>
                  <a:gd name="T14" fmla="*/ 1 w 27"/>
                  <a:gd name="T15" fmla="*/ 10 h 10"/>
                  <a:gd name="T16" fmla="*/ 1 w 27"/>
                  <a:gd name="T17" fmla="*/ 10 h 10"/>
                  <a:gd name="T18" fmla="*/ 27 w 27"/>
                  <a:gd name="T19" fmla="*/ 0 h 10"/>
                  <a:gd name="T20" fmla="*/ 26 w 2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0">
                    <a:moveTo>
                      <a:pt x="26" y="0"/>
                    </a:moveTo>
                    <a:cubicBezTo>
                      <a:pt x="25" y="0"/>
                      <a:pt x="25" y="0"/>
                      <a:pt x="24" y="0"/>
                    </a:cubicBezTo>
                    <a:cubicBezTo>
                      <a:pt x="24" y="0"/>
                      <a:pt x="23" y="0"/>
                      <a:pt x="22" y="0"/>
                    </a:cubicBezTo>
                    <a:cubicBezTo>
                      <a:pt x="19" y="1"/>
                      <a:pt x="15" y="2"/>
                      <a:pt x="11" y="4"/>
                    </a:cubicBezTo>
                    <a:cubicBezTo>
                      <a:pt x="10" y="4"/>
                      <a:pt x="9" y="4"/>
                      <a:pt x="8" y="5"/>
                    </a:cubicBezTo>
                    <a:cubicBezTo>
                      <a:pt x="8" y="5"/>
                      <a:pt x="8" y="5"/>
                      <a:pt x="7" y="5"/>
                    </a:cubicBezTo>
                    <a:cubicBezTo>
                      <a:pt x="2" y="7"/>
                      <a:pt x="0" y="8"/>
                      <a:pt x="0" y="9"/>
                    </a:cubicBezTo>
                    <a:cubicBezTo>
                      <a:pt x="0" y="10"/>
                      <a:pt x="0" y="10"/>
                      <a:pt x="1" y="10"/>
                    </a:cubicBezTo>
                    <a:cubicBezTo>
                      <a:pt x="1" y="10"/>
                      <a:pt x="1" y="10"/>
                      <a:pt x="1" y="10"/>
                    </a:cubicBezTo>
                    <a:cubicBezTo>
                      <a:pt x="8" y="10"/>
                      <a:pt x="27" y="3"/>
                      <a:pt x="27" y="0"/>
                    </a:cubicBezTo>
                    <a:cubicBezTo>
                      <a:pt x="27" y="0"/>
                      <a:pt x="26"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2" name="Freeform 133"/>
              <p:cNvSpPr>
                <a:spLocks/>
              </p:cNvSpPr>
              <p:nvPr/>
            </p:nvSpPr>
            <p:spPr bwMode="auto">
              <a:xfrm>
                <a:off x="503" y="502"/>
                <a:ext cx="40" cy="6"/>
              </a:xfrm>
              <a:custGeom>
                <a:avLst/>
                <a:gdLst>
                  <a:gd name="T0" fmla="*/ 19 w 26"/>
                  <a:gd name="T1" fmla="*/ 0 h 4"/>
                  <a:gd name="T2" fmla="*/ 8 w 26"/>
                  <a:gd name="T3" fmla="*/ 1 h 4"/>
                  <a:gd name="T4" fmla="*/ 7 w 26"/>
                  <a:gd name="T5" fmla="*/ 1 h 4"/>
                  <a:gd name="T6" fmla="*/ 4 w 26"/>
                  <a:gd name="T7" fmla="*/ 1 h 4"/>
                  <a:gd name="T8" fmla="*/ 1 w 26"/>
                  <a:gd name="T9" fmla="*/ 2 h 4"/>
                  <a:gd name="T10" fmla="*/ 3 w 26"/>
                  <a:gd name="T11" fmla="*/ 3 h 4"/>
                  <a:gd name="T12" fmla="*/ 8 w 26"/>
                  <a:gd name="T13" fmla="*/ 4 h 4"/>
                  <a:gd name="T14" fmla="*/ 26 w 26"/>
                  <a:gd name="T15" fmla="*/ 1 h 4"/>
                  <a:gd name="T16" fmla="*/ 19 w 2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
                    <a:moveTo>
                      <a:pt x="19" y="0"/>
                    </a:moveTo>
                    <a:cubicBezTo>
                      <a:pt x="15" y="0"/>
                      <a:pt x="11" y="0"/>
                      <a:pt x="8" y="1"/>
                    </a:cubicBezTo>
                    <a:cubicBezTo>
                      <a:pt x="7" y="1"/>
                      <a:pt x="7" y="1"/>
                      <a:pt x="7" y="1"/>
                    </a:cubicBezTo>
                    <a:cubicBezTo>
                      <a:pt x="6" y="1"/>
                      <a:pt x="5" y="1"/>
                      <a:pt x="4" y="1"/>
                    </a:cubicBezTo>
                    <a:cubicBezTo>
                      <a:pt x="2" y="2"/>
                      <a:pt x="1" y="2"/>
                      <a:pt x="1" y="2"/>
                    </a:cubicBezTo>
                    <a:cubicBezTo>
                      <a:pt x="0" y="3"/>
                      <a:pt x="2" y="3"/>
                      <a:pt x="3" y="3"/>
                    </a:cubicBezTo>
                    <a:cubicBezTo>
                      <a:pt x="4" y="4"/>
                      <a:pt x="6" y="4"/>
                      <a:pt x="8" y="4"/>
                    </a:cubicBezTo>
                    <a:cubicBezTo>
                      <a:pt x="15" y="4"/>
                      <a:pt x="26" y="2"/>
                      <a:pt x="26" y="1"/>
                    </a:cubicBezTo>
                    <a:cubicBezTo>
                      <a:pt x="26" y="0"/>
                      <a:pt x="23"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3" name="Freeform 134"/>
              <p:cNvSpPr>
                <a:spLocks/>
              </p:cNvSpPr>
              <p:nvPr/>
            </p:nvSpPr>
            <p:spPr bwMode="auto">
              <a:xfrm>
                <a:off x="-746" y="1014"/>
                <a:ext cx="33" cy="34"/>
              </a:xfrm>
              <a:custGeom>
                <a:avLst/>
                <a:gdLst>
                  <a:gd name="T0" fmla="*/ 21 w 21"/>
                  <a:gd name="T1" fmla="*/ 0 h 22"/>
                  <a:gd name="T2" fmla="*/ 20 w 21"/>
                  <a:gd name="T3" fmla="*/ 1 h 22"/>
                  <a:gd name="T4" fmla="*/ 20 w 21"/>
                  <a:gd name="T5" fmla="*/ 1 h 22"/>
                  <a:gd name="T6" fmla="*/ 20 w 21"/>
                  <a:gd name="T7" fmla="*/ 1 h 22"/>
                  <a:gd name="T8" fmla="*/ 8 w 21"/>
                  <a:gd name="T9" fmla="*/ 12 h 22"/>
                  <a:gd name="T10" fmla="*/ 7 w 21"/>
                  <a:gd name="T11" fmla="*/ 14 h 22"/>
                  <a:gd name="T12" fmla="*/ 7 w 21"/>
                  <a:gd name="T13" fmla="*/ 14 h 22"/>
                  <a:gd name="T14" fmla="*/ 0 w 21"/>
                  <a:gd name="T15" fmla="*/ 22 h 22"/>
                  <a:gd name="T16" fmla="*/ 1 w 21"/>
                  <a:gd name="T17" fmla="*/ 22 h 22"/>
                  <a:gd name="T18" fmla="*/ 1 w 21"/>
                  <a:gd name="T19" fmla="*/ 22 h 22"/>
                  <a:gd name="T20" fmla="*/ 1 w 21"/>
                  <a:gd name="T21" fmla="*/ 22 h 22"/>
                  <a:gd name="T22" fmla="*/ 1 w 21"/>
                  <a:gd name="T23" fmla="*/ 22 h 22"/>
                  <a:gd name="T24" fmla="*/ 1 w 21"/>
                  <a:gd name="T25" fmla="*/ 22 h 22"/>
                  <a:gd name="T26" fmla="*/ 1 w 21"/>
                  <a:gd name="T27" fmla="*/ 22 h 22"/>
                  <a:gd name="T28" fmla="*/ 1 w 21"/>
                  <a:gd name="T29" fmla="*/ 22 h 22"/>
                  <a:gd name="T30" fmla="*/ 1 w 21"/>
                  <a:gd name="T31" fmla="*/ 22 h 22"/>
                  <a:gd name="T32" fmla="*/ 1 w 21"/>
                  <a:gd name="T33" fmla="*/ 22 h 22"/>
                  <a:gd name="T34" fmla="*/ 2 w 21"/>
                  <a:gd name="T35" fmla="*/ 21 h 22"/>
                  <a:gd name="T36" fmla="*/ 15 w 21"/>
                  <a:gd name="T37" fmla="*/ 8 h 22"/>
                  <a:gd name="T38" fmla="*/ 17 w 21"/>
                  <a:gd name="T39" fmla="*/ 6 h 22"/>
                  <a:gd name="T40" fmla="*/ 21 w 21"/>
                  <a:gd name="T41" fmla="*/ 0 h 22"/>
                  <a:gd name="T42" fmla="*/ 21 w 21"/>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2">
                    <a:moveTo>
                      <a:pt x="21" y="0"/>
                    </a:moveTo>
                    <a:cubicBezTo>
                      <a:pt x="21" y="0"/>
                      <a:pt x="20" y="0"/>
                      <a:pt x="20" y="1"/>
                    </a:cubicBezTo>
                    <a:cubicBezTo>
                      <a:pt x="20" y="1"/>
                      <a:pt x="20" y="1"/>
                      <a:pt x="20" y="1"/>
                    </a:cubicBezTo>
                    <a:cubicBezTo>
                      <a:pt x="20" y="1"/>
                      <a:pt x="20" y="1"/>
                      <a:pt x="20" y="1"/>
                    </a:cubicBezTo>
                    <a:cubicBezTo>
                      <a:pt x="18" y="2"/>
                      <a:pt x="12" y="8"/>
                      <a:pt x="8" y="12"/>
                    </a:cubicBezTo>
                    <a:cubicBezTo>
                      <a:pt x="8" y="13"/>
                      <a:pt x="7" y="13"/>
                      <a:pt x="7" y="14"/>
                    </a:cubicBezTo>
                    <a:cubicBezTo>
                      <a:pt x="7" y="14"/>
                      <a:pt x="7" y="14"/>
                      <a:pt x="7" y="14"/>
                    </a:cubicBezTo>
                    <a:cubicBezTo>
                      <a:pt x="4" y="17"/>
                      <a:pt x="0" y="22"/>
                      <a:pt x="0"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2" y="21"/>
                      <a:pt x="2" y="21"/>
                    </a:cubicBezTo>
                    <a:cubicBezTo>
                      <a:pt x="5" y="18"/>
                      <a:pt x="10" y="13"/>
                      <a:pt x="15" y="8"/>
                    </a:cubicBezTo>
                    <a:cubicBezTo>
                      <a:pt x="15" y="7"/>
                      <a:pt x="16" y="6"/>
                      <a:pt x="17" y="6"/>
                    </a:cubicBezTo>
                    <a:cubicBezTo>
                      <a:pt x="19" y="3"/>
                      <a:pt x="21" y="1"/>
                      <a:pt x="21" y="0"/>
                    </a:cubicBezTo>
                    <a:cubicBezTo>
                      <a:pt x="21" y="0"/>
                      <a:pt x="21"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4" name="Freeform 135"/>
              <p:cNvSpPr>
                <a:spLocks noEditPoints="1"/>
              </p:cNvSpPr>
              <p:nvPr/>
            </p:nvSpPr>
            <p:spPr bwMode="auto">
              <a:xfrm>
                <a:off x="29" y="548"/>
                <a:ext cx="42" cy="11"/>
              </a:xfrm>
              <a:custGeom>
                <a:avLst/>
                <a:gdLst>
                  <a:gd name="T0" fmla="*/ 10 w 27"/>
                  <a:gd name="T1" fmla="*/ 4 h 7"/>
                  <a:gd name="T2" fmla="*/ 1 w 27"/>
                  <a:gd name="T3" fmla="*/ 7 h 7"/>
                  <a:gd name="T4" fmla="*/ 1 w 27"/>
                  <a:gd name="T5" fmla="*/ 7 h 7"/>
                  <a:gd name="T6" fmla="*/ 0 w 27"/>
                  <a:gd name="T7" fmla="*/ 7 h 7"/>
                  <a:gd name="T8" fmla="*/ 1 w 27"/>
                  <a:gd name="T9" fmla="*/ 7 h 7"/>
                  <a:gd name="T10" fmla="*/ 1 w 27"/>
                  <a:gd name="T11" fmla="*/ 7 h 7"/>
                  <a:gd name="T12" fmla="*/ 2 w 27"/>
                  <a:gd name="T13" fmla="*/ 7 h 7"/>
                  <a:gd name="T14" fmla="*/ 10 w 27"/>
                  <a:gd name="T15" fmla="*/ 4 h 7"/>
                  <a:gd name="T16" fmla="*/ 27 w 27"/>
                  <a:gd name="T17" fmla="*/ 0 h 7"/>
                  <a:gd name="T18" fmla="*/ 24 w 27"/>
                  <a:gd name="T19" fmla="*/ 0 h 7"/>
                  <a:gd name="T20" fmla="*/ 10 w 27"/>
                  <a:gd name="T21" fmla="*/ 4 h 7"/>
                  <a:gd name="T22" fmla="*/ 22 w 27"/>
                  <a:gd name="T23" fmla="*/ 1 h 7"/>
                  <a:gd name="T24" fmla="*/ 25 w 27"/>
                  <a:gd name="T25" fmla="*/ 0 h 7"/>
                  <a:gd name="T26" fmla="*/ 27 w 27"/>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7">
                    <a:moveTo>
                      <a:pt x="10" y="4"/>
                    </a:moveTo>
                    <a:cubicBezTo>
                      <a:pt x="1" y="7"/>
                      <a:pt x="1" y="7"/>
                      <a:pt x="1" y="7"/>
                    </a:cubicBezTo>
                    <a:cubicBezTo>
                      <a:pt x="1" y="7"/>
                      <a:pt x="1" y="7"/>
                      <a:pt x="1" y="7"/>
                    </a:cubicBezTo>
                    <a:cubicBezTo>
                      <a:pt x="0" y="7"/>
                      <a:pt x="0" y="7"/>
                      <a:pt x="0" y="7"/>
                    </a:cubicBezTo>
                    <a:cubicBezTo>
                      <a:pt x="1" y="7"/>
                      <a:pt x="1" y="7"/>
                      <a:pt x="1" y="7"/>
                    </a:cubicBezTo>
                    <a:cubicBezTo>
                      <a:pt x="1" y="7"/>
                      <a:pt x="1" y="7"/>
                      <a:pt x="1" y="7"/>
                    </a:cubicBezTo>
                    <a:cubicBezTo>
                      <a:pt x="1" y="7"/>
                      <a:pt x="1" y="7"/>
                      <a:pt x="2" y="7"/>
                    </a:cubicBezTo>
                    <a:cubicBezTo>
                      <a:pt x="5" y="6"/>
                      <a:pt x="7" y="5"/>
                      <a:pt x="10" y="4"/>
                    </a:cubicBezTo>
                    <a:moveTo>
                      <a:pt x="27" y="0"/>
                    </a:moveTo>
                    <a:cubicBezTo>
                      <a:pt x="26" y="0"/>
                      <a:pt x="25" y="0"/>
                      <a:pt x="24" y="0"/>
                    </a:cubicBezTo>
                    <a:cubicBezTo>
                      <a:pt x="19" y="2"/>
                      <a:pt x="15" y="3"/>
                      <a:pt x="10" y="4"/>
                    </a:cubicBezTo>
                    <a:cubicBezTo>
                      <a:pt x="22" y="1"/>
                      <a:pt x="22" y="1"/>
                      <a:pt x="22" y="1"/>
                    </a:cubicBezTo>
                    <a:cubicBezTo>
                      <a:pt x="25" y="0"/>
                      <a:pt x="25" y="0"/>
                      <a:pt x="25" y="0"/>
                    </a:cubicBezTo>
                    <a:cubicBezTo>
                      <a:pt x="27" y="0"/>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5" name="Freeform 136"/>
              <p:cNvSpPr>
                <a:spLocks/>
              </p:cNvSpPr>
              <p:nvPr/>
            </p:nvSpPr>
            <p:spPr bwMode="auto">
              <a:xfrm>
                <a:off x="-233" y="769"/>
                <a:ext cx="28" cy="15"/>
              </a:xfrm>
              <a:custGeom>
                <a:avLst/>
                <a:gdLst>
                  <a:gd name="T0" fmla="*/ 16 w 18"/>
                  <a:gd name="T1" fmla="*/ 0 h 10"/>
                  <a:gd name="T2" fmla="*/ 5 w 18"/>
                  <a:gd name="T3" fmla="*/ 4 h 10"/>
                  <a:gd name="T4" fmla="*/ 4 w 18"/>
                  <a:gd name="T5" fmla="*/ 5 h 10"/>
                  <a:gd name="T6" fmla="*/ 3 w 18"/>
                  <a:gd name="T7" fmla="*/ 10 h 10"/>
                  <a:gd name="T8" fmla="*/ 3 w 18"/>
                  <a:gd name="T9" fmla="*/ 10 h 10"/>
                  <a:gd name="T10" fmla="*/ 15 w 18"/>
                  <a:gd name="T11" fmla="*/ 5 h 10"/>
                  <a:gd name="T12" fmla="*/ 17 w 18"/>
                  <a:gd name="T13" fmla="*/ 3 h 10"/>
                  <a:gd name="T14" fmla="*/ 18 w 18"/>
                  <a:gd name="T15" fmla="*/ 1 h 10"/>
                  <a:gd name="T16" fmla="*/ 16 w 1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0">
                    <a:moveTo>
                      <a:pt x="16" y="0"/>
                    </a:moveTo>
                    <a:cubicBezTo>
                      <a:pt x="13" y="0"/>
                      <a:pt x="8" y="1"/>
                      <a:pt x="5" y="4"/>
                    </a:cubicBezTo>
                    <a:cubicBezTo>
                      <a:pt x="4" y="5"/>
                      <a:pt x="4" y="5"/>
                      <a:pt x="4" y="5"/>
                    </a:cubicBezTo>
                    <a:cubicBezTo>
                      <a:pt x="1" y="7"/>
                      <a:pt x="0" y="10"/>
                      <a:pt x="3" y="10"/>
                    </a:cubicBezTo>
                    <a:cubicBezTo>
                      <a:pt x="3" y="10"/>
                      <a:pt x="3" y="10"/>
                      <a:pt x="3" y="10"/>
                    </a:cubicBezTo>
                    <a:cubicBezTo>
                      <a:pt x="7" y="10"/>
                      <a:pt x="12" y="8"/>
                      <a:pt x="15" y="5"/>
                    </a:cubicBezTo>
                    <a:cubicBezTo>
                      <a:pt x="16" y="4"/>
                      <a:pt x="17" y="4"/>
                      <a:pt x="17" y="3"/>
                    </a:cubicBezTo>
                    <a:cubicBezTo>
                      <a:pt x="18" y="2"/>
                      <a:pt x="18" y="2"/>
                      <a:pt x="18" y="1"/>
                    </a:cubicBezTo>
                    <a:cubicBezTo>
                      <a:pt x="18" y="0"/>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6" name="Freeform 137"/>
              <p:cNvSpPr>
                <a:spLocks/>
              </p:cNvSpPr>
              <p:nvPr/>
            </p:nvSpPr>
            <p:spPr bwMode="auto">
              <a:xfrm>
                <a:off x="-225" y="983"/>
                <a:ext cx="29" cy="20"/>
              </a:xfrm>
              <a:custGeom>
                <a:avLst/>
                <a:gdLst>
                  <a:gd name="T0" fmla="*/ 14 w 19"/>
                  <a:gd name="T1" fmla="*/ 0 h 13"/>
                  <a:gd name="T2" fmla="*/ 3 w 19"/>
                  <a:gd name="T3" fmla="*/ 5 h 13"/>
                  <a:gd name="T4" fmla="*/ 4 w 19"/>
                  <a:gd name="T5" fmla="*/ 13 h 13"/>
                  <a:gd name="T6" fmla="*/ 6 w 19"/>
                  <a:gd name="T7" fmla="*/ 13 h 13"/>
                  <a:gd name="T8" fmla="*/ 18 w 19"/>
                  <a:gd name="T9" fmla="*/ 3 h 13"/>
                  <a:gd name="T10" fmla="*/ 16 w 19"/>
                  <a:gd name="T11" fmla="*/ 0 h 13"/>
                  <a:gd name="T12" fmla="*/ 14 w 19"/>
                  <a:gd name="T13" fmla="*/ 0 h 13"/>
                  <a:gd name="T14" fmla="*/ 14 w 19"/>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14" y="0"/>
                    </a:moveTo>
                    <a:cubicBezTo>
                      <a:pt x="10" y="0"/>
                      <a:pt x="6" y="2"/>
                      <a:pt x="3" y="5"/>
                    </a:cubicBezTo>
                    <a:cubicBezTo>
                      <a:pt x="0" y="8"/>
                      <a:pt x="0" y="12"/>
                      <a:pt x="4" y="13"/>
                    </a:cubicBezTo>
                    <a:cubicBezTo>
                      <a:pt x="5" y="13"/>
                      <a:pt x="5" y="13"/>
                      <a:pt x="6" y="13"/>
                    </a:cubicBezTo>
                    <a:cubicBezTo>
                      <a:pt x="12" y="13"/>
                      <a:pt x="19" y="8"/>
                      <a:pt x="18" y="3"/>
                    </a:cubicBezTo>
                    <a:cubicBezTo>
                      <a:pt x="18" y="2"/>
                      <a:pt x="17" y="1"/>
                      <a:pt x="16" y="0"/>
                    </a:cubicBezTo>
                    <a:cubicBezTo>
                      <a:pt x="16" y="0"/>
                      <a:pt x="15"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7" name="Freeform 138"/>
              <p:cNvSpPr>
                <a:spLocks/>
              </p:cNvSpPr>
              <p:nvPr/>
            </p:nvSpPr>
            <p:spPr bwMode="auto">
              <a:xfrm>
                <a:off x="-679" y="1070"/>
                <a:ext cx="25" cy="23"/>
              </a:xfrm>
              <a:custGeom>
                <a:avLst/>
                <a:gdLst>
                  <a:gd name="T0" fmla="*/ 14 w 16"/>
                  <a:gd name="T1" fmla="*/ 0 h 15"/>
                  <a:gd name="T2" fmla="*/ 13 w 16"/>
                  <a:gd name="T3" fmla="*/ 0 h 15"/>
                  <a:gd name="T4" fmla="*/ 13 w 16"/>
                  <a:gd name="T5" fmla="*/ 0 h 15"/>
                  <a:gd name="T6" fmla="*/ 13 w 16"/>
                  <a:gd name="T7" fmla="*/ 0 h 15"/>
                  <a:gd name="T8" fmla="*/ 13 w 16"/>
                  <a:gd name="T9" fmla="*/ 0 h 15"/>
                  <a:gd name="T10" fmla="*/ 13 w 16"/>
                  <a:gd name="T11" fmla="*/ 0 h 15"/>
                  <a:gd name="T12" fmla="*/ 13 w 16"/>
                  <a:gd name="T13" fmla="*/ 0 h 15"/>
                  <a:gd name="T14" fmla="*/ 13 w 16"/>
                  <a:gd name="T15" fmla="*/ 0 h 15"/>
                  <a:gd name="T16" fmla="*/ 13 w 16"/>
                  <a:gd name="T17" fmla="*/ 0 h 15"/>
                  <a:gd name="T18" fmla="*/ 13 w 16"/>
                  <a:gd name="T19" fmla="*/ 0 h 15"/>
                  <a:gd name="T20" fmla="*/ 13 w 16"/>
                  <a:gd name="T21" fmla="*/ 0 h 15"/>
                  <a:gd name="T22" fmla="*/ 13 w 16"/>
                  <a:gd name="T23" fmla="*/ 0 h 15"/>
                  <a:gd name="T24" fmla="*/ 12 w 16"/>
                  <a:gd name="T25" fmla="*/ 0 h 15"/>
                  <a:gd name="T26" fmla="*/ 11 w 16"/>
                  <a:gd name="T27" fmla="*/ 1 h 15"/>
                  <a:gd name="T28" fmla="*/ 4 w 16"/>
                  <a:gd name="T29" fmla="*/ 7 h 15"/>
                  <a:gd name="T30" fmla="*/ 2 w 16"/>
                  <a:gd name="T31" fmla="*/ 15 h 15"/>
                  <a:gd name="T32" fmla="*/ 3 w 16"/>
                  <a:gd name="T33" fmla="*/ 15 h 15"/>
                  <a:gd name="T34" fmla="*/ 12 w 16"/>
                  <a:gd name="T35" fmla="*/ 8 h 15"/>
                  <a:gd name="T36" fmla="*/ 14 w 16"/>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15">
                    <a:moveTo>
                      <a:pt x="14" y="0"/>
                    </a:moveTo>
                    <a:cubicBezTo>
                      <a:pt x="14" y="0"/>
                      <a:pt x="14"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1"/>
                      <a:pt x="11" y="1"/>
                      <a:pt x="11" y="1"/>
                    </a:cubicBezTo>
                    <a:cubicBezTo>
                      <a:pt x="9" y="2"/>
                      <a:pt x="6" y="5"/>
                      <a:pt x="4" y="7"/>
                    </a:cubicBezTo>
                    <a:cubicBezTo>
                      <a:pt x="1" y="11"/>
                      <a:pt x="0" y="15"/>
                      <a:pt x="2" y="15"/>
                    </a:cubicBezTo>
                    <a:cubicBezTo>
                      <a:pt x="3" y="15"/>
                      <a:pt x="3" y="15"/>
                      <a:pt x="3" y="15"/>
                    </a:cubicBezTo>
                    <a:cubicBezTo>
                      <a:pt x="5" y="14"/>
                      <a:pt x="9" y="11"/>
                      <a:pt x="12" y="8"/>
                    </a:cubicBezTo>
                    <a:cubicBezTo>
                      <a:pt x="15" y="4"/>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8" name="Freeform 139"/>
              <p:cNvSpPr>
                <a:spLocks/>
              </p:cNvSpPr>
              <p:nvPr/>
            </p:nvSpPr>
            <p:spPr bwMode="auto">
              <a:xfrm>
                <a:off x="-828" y="1129"/>
                <a:ext cx="20" cy="23"/>
              </a:xfrm>
              <a:custGeom>
                <a:avLst/>
                <a:gdLst>
                  <a:gd name="T0" fmla="*/ 12 w 13"/>
                  <a:gd name="T1" fmla="*/ 0 h 15"/>
                  <a:gd name="T2" fmla="*/ 12 w 13"/>
                  <a:gd name="T3" fmla="*/ 0 h 15"/>
                  <a:gd name="T4" fmla="*/ 12 w 13"/>
                  <a:gd name="T5" fmla="*/ 0 h 15"/>
                  <a:gd name="T6" fmla="*/ 4 w 13"/>
                  <a:gd name="T7" fmla="*/ 9 h 15"/>
                  <a:gd name="T8" fmla="*/ 0 w 13"/>
                  <a:gd name="T9" fmla="*/ 15 h 15"/>
                  <a:gd name="T10" fmla="*/ 1 w 13"/>
                  <a:gd name="T11" fmla="*/ 15 h 15"/>
                  <a:gd name="T12" fmla="*/ 1 w 13"/>
                  <a:gd name="T13" fmla="*/ 15 h 15"/>
                  <a:gd name="T14" fmla="*/ 12 w 13"/>
                  <a:gd name="T15" fmla="*/ 0 h 15"/>
                  <a:gd name="T16" fmla="*/ 12 w 13"/>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2" y="0"/>
                    </a:moveTo>
                    <a:cubicBezTo>
                      <a:pt x="12" y="0"/>
                      <a:pt x="12" y="0"/>
                      <a:pt x="12" y="0"/>
                    </a:cubicBezTo>
                    <a:cubicBezTo>
                      <a:pt x="12" y="0"/>
                      <a:pt x="12" y="0"/>
                      <a:pt x="12" y="0"/>
                    </a:cubicBezTo>
                    <a:cubicBezTo>
                      <a:pt x="10" y="1"/>
                      <a:pt x="7" y="5"/>
                      <a:pt x="4" y="9"/>
                    </a:cubicBezTo>
                    <a:cubicBezTo>
                      <a:pt x="3" y="10"/>
                      <a:pt x="0" y="14"/>
                      <a:pt x="0" y="15"/>
                    </a:cubicBezTo>
                    <a:cubicBezTo>
                      <a:pt x="0" y="15"/>
                      <a:pt x="0" y="15"/>
                      <a:pt x="1" y="15"/>
                    </a:cubicBezTo>
                    <a:cubicBezTo>
                      <a:pt x="1" y="15"/>
                      <a:pt x="1" y="15"/>
                      <a:pt x="1" y="15"/>
                    </a:cubicBezTo>
                    <a:cubicBezTo>
                      <a:pt x="4" y="12"/>
                      <a:pt x="13" y="1"/>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9" name="Freeform 140"/>
              <p:cNvSpPr>
                <a:spLocks/>
              </p:cNvSpPr>
              <p:nvPr/>
            </p:nvSpPr>
            <p:spPr bwMode="auto">
              <a:xfrm>
                <a:off x="447" y="626"/>
                <a:ext cx="33" cy="11"/>
              </a:xfrm>
              <a:custGeom>
                <a:avLst/>
                <a:gdLst>
                  <a:gd name="T0" fmla="*/ 14 w 21"/>
                  <a:gd name="T1" fmla="*/ 0 h 7"/>
                  <a:gd name="T2" fmla="*/ 6 w 21"/>
                  <a:gd name="T3" fmla="*/ 1 h 7"/>
                  <a:gd name="T4" fmla="*/ 5 w 21"/>
                  <a:gd name="T5" fmla="*/ 2 h 7"/>
                  <a:gd name="T6" fmla="*/ 5 w 21"/>
                  <a:gd name="T7" fmla="*/ 2 h 7"/>
                  <a:gd name="T8" fmla="*/ 5 w 21"/>
                  <a:gd name="T9" fmla="*/ 2 h 7"/>
                  <a:gd name="T10" fmla="*/ 6 w 21"/>
                  <a:gd name="T11" fmla="*/ 7 h 7"/>
                  <a:gd name="T12" fmla="*/ 9 w 21"/>
                  <a:gd name="T13" fmla="*/ 7 h 7"/>
                  <a:gd name="T14" fmla="*/ 20 w 21"/>
                  <a:gd name="T15" fmla="*/ 3 h 7"/>
                  <a:gd name="T16" fmla="*/ 14 w 2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7">
                    <a:moveTo>
                      <a:pt x="14" y="0"/>
                    </a:moveTo>
                    <a:cubicBezTo>
                      <a:pt x="11" y="0"/>
                      <a:pt x="8" y="0"/>
                      <a:pt x="6" y="1"/>
                    </a:cubicBezTo>
                    <a:cubicBezTo>
                      <a:pt x="5" y="2"/>
                      <a:pt x="5" y="2"/>
                      <a:pt x="5" y="2"/>
                    </a:cubicBezTo>
                    <a:cubicBezTo>
                      <a:pt x="5" y="2"/>
                      <a:pt x="5" y="2"/>
                      <a:pt x="5" y="2"/>
                    </a:cubicBezTo>
                    <a:cubicBezTo>
                      <a:pt x="5" y="2"/>
                      <a:pt x="5" y="2"/>
                      <a:pt x="5" y="2"/>
                    </a:cubicBezTo>
                    <a:cubicBezTo>
                      <a:pt x="5" y="2"/>
                      <a:pt x="0" y="5"/>
                      <a:pt x="6" y="7"/>
                    </a:cubicBezTo>
                    <a:cubicBezTo>
                      <a:pt x="7" y="7"/>
                      <a:pt x="8" y="7"/>
                      <a:pt x="9" y="7"/>
                    </a:cubicBezTo>
                    <a:cubicBezTo>
                      <a:pt x="14" y="7"/>
                      <a:pt x="19" y="5"/>
                      <a:pt x="20" y="3"/>
                    </a:cubicBezTo>
                    <a:cubicBezTo>
                      <a:pt x="21" y="1"/>
                      <a:pt x="18"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0" name="Freeform 141"/>
              <p:cNvSpPr>
                <a:spLocks/>
              </p:cNvSpPr>
              <p:nvPr/>
            </p:nvSpPr>
            <p:spPr bwMode="auto">
              <a:xfrm>
                <a:off x="562" y="595"/>
                <a:ext cx="29" cy="9"/>
              </a:xfrm>
              <a:custGeom>
                <a:avLst/>
                <a:gdLst>
                  <a:gd name="T0" fmla="*/ 12 w 19"/>
                  <a:gd name="T1" fmla="*/ 0 h 6"/>
                  <a:gd name="T2" fmla="*/ 5 w 19"/>
                  <a:gd name="T3" fmla="*/ 1 h 6"/>
                  <a:gd name="T4" fmla="*/ 4 w 19"/>
                  <a:gd name="T5" fmla="*/ 1 h 6"/>
                  <a:gd name="T6" fmla="*/ 4 w 19"/>
                  <a:gd name="T7" fmla="*/ 1 h 6"/>
                  <a:gd name="T8" fmla="*/ 4 w 19"/>
                  <a:gd name="T9" fmla="*/ 1 h 6"/>
                  <a:gd name="T10" fmla="*/ 4 w 19"/>
                  <a:gd name="T11" fmla="*/ 1 h 6"/>
                  <a:gd name="T12" fmla="*/ 5 w 19"/>
                  <a:gd name="T13" fmla="*/ 5 h 6"/>
                  <a:gd name="T14" fmla="*/ 8 w 19"/>
                  <a:gd name="T15" fmla="*/ 6 h 6"/>
                  <a:gd name="T16" fmla="*/ 18 w 19"/>
                  <a:gd name="T17" fmla="*/ 2 h 6"/>
                  <a:gd name="T18" fmla="*/ 12 w 19"/>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6">
                    <a:moveTo>
                      <a:pt x="12" y="0"/>
                    </a:moveTo>
                    <a:cubicBezTo>
                      <a:pt x="10" y="0"/>
                      <a:pt x="7" y="0"/>
                      <a:pt x="5" y="1"/>
                    </a:cubicBezTo>
                    <a:cubicBezTo>
                      <a:pt x="4" y="1"/>
                      <a:pt x="4" y="1"/>
                      <a:pt x="4" y="1"/>
                    </a:cubicBezTo>
                    <a:cubicBezTo>
                      <a:pt x="4" y="1"/>
                      <a:pt x="4" y="1"/>
                      <a:pt x="4" y="1"/>
                    </a:cubicBezTo>
                    <a:cubicBezTo>
                      <a:pt x="4" y="1"/>
                      <a:pt x="4" y="1"/>
                      <a:pt x="4" y="1"/>
                    </a:cubicBezTo>
                    <a:cubicBezTo>
                      <a:pt x="4" y="1"/>
                      <a:pt x="4" y="1"/>
                      <a:pt x="4" y="1"/>
                    </a:cubicBezTo>
                    <a:cubicBezTo>
                      <a:pt x="3" y="2"/>
                      <a:pt x="0" y="4"/>
                      <a:pt x="5" y="5"/>
                    </a:cubicBezTo>
                    <a:cubicBezTo>
                      <a:pt x="6" y="6"/>
                      <a:pt x="7" y="6"/>
                      <a:pt x="8" y="6"/>
                    </a:cubicBezTo>
                    <a:cubicBezTo>
                      <a:pt x="13" y="6"/>
                      <a:pt x="17" y="4"/>
                      <a:pt x="18" y="2"/>
                    </a:cubicBezTo>
                    <a:cubicBezTo>
                      <a:pt x="19" y="1"/>
                      <a:pt x="1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1" name="Freeform 142"/>
              <p:cNvSpPr>
                <a:spLocks noEditPoints="1"/>
              </p:cNvSpPr>
              <p:nvPr/>
            </p:nvSpPr>
            <p:spPr bwMode="auto">
              <a:xfrm>
                <a:off x="669" y="571"/>
                <a:ext cx="25" cy="8"/>
              </a:xfrm>
              <a:custGeom>
                <a:avLst/>
                <a:gdLst>
                  <a:gd name="T0" fmla="*/ 3 w 16"/>
                  <a:gd name="T1" fmla="*/ 1 h 5"/>
                  <a:gd name="T2" fmla="*/ 2 w 16"/>
                  <a:gd name="T3" fmla="*/ 1 h 5"/>
                  <a:gd name="T4" fmla="*/ 2 w 16"/>
                  <a:gd name="T5" fmla="*/ 1 h 5"/>
                  <a:gd name="T6" fmla="*/ 2 w 16"/>
                  <a:gd name="T7" fmla="*/ 1 h 5"/>
                  <a:gd name="T8" fmla="*/ 1 w 16"/>
                  <a:gd name="T9" fmla="*/ 2 h 5"/>
                  <a:gd name="T10" fmla="*/ 1 w 16"/>
                  <a:gd name="T11" fmla="*/ 2 h 5"/>
                  <a:gd name="T12" fmla="*/ 1 w 16"/>
                  <a:gd name="T13" fmla="*/ 2 h 5"/>
                  <a:gd name="T14" fmla="*/ 3 w 16"/>
                  <a:gd name="T15" fmla="*/ 1 h 5"/>
                  <a:gd name="T16" fmla="*/ 9 w 16"/>
                  <a:gd name="T17" fmla="*/ 0 h 5"/>
                  <a:gd name="T18" fmla="*/ 9 w 16"/>
                  <a:gd name="T19" fmla="*/ 0 h 5"/>
                  <a:gd name="T20" fmla="*/ 0 w 16"/>
                  <a:gd name="T21" fmla="*/ 4 h 5"/>
                  <a:gd name="T22" fmla="*/ 3 w 16"/>
                  <a:gd name="T23" fmla="*/ 5 h 5"/>
                  <a:gd name="T24" fmla="*/ 7 w 16"/>
                  <a:gd name="T25" fmla="*/ 5 h 5"/>
                  <a:gd name="T26" fmla="*/ 15 w 16"/>
                  <a:gd name="T27" fmla="*/ 2 h 5"/>
                  <a:gd name="T28" fmla="*/ 9 w 1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5">
                    <a:moveTo>
                      <a:pt x="3" y="1"/>
                    </a:moveTo>
                    <a:cubicBezTo>
                      <a:pt x="3" y="1"/>
                      <a:pt x="3" y="1"/>
                      <a:pt x="2" y="1"/>
                    </a:cubicBezTo>
                    <a:cubicBezTo>
                      <a:pt x="2" y="1"/>
                      <a:pt x="2" y="1"/>
                      <a:pt x="2" y="1"/>
                    </a:cubicBezTo>
                    <a:cubicBezTo>
                      <a:pt x="2" y="1"/>
                      <a:pt x="2" y="1"/>
                      <a:pt x="2" y="1"/>
                    </a:cubicBezTo>
                    <a:cubicBezTo>
                      <a:pt x="2" y="1"/>
                      <a:pt x="2" y="1"/>
                      <a:pt x="1" y="2"/>
                    </a:cubicBezTo>
                    <a:cubicBezTo>
                      <a:pt x="1" y="2"/>
                      <a:pt x="1" y="2"/>
                      <a:pt x="1" y="2"/>
                    </a:cubicBezTo>
                    <a:cubicBezTo>
                      <a:pt x="1" y="2"/>
                      <a:pt x="1" y="2"/>
                      <a:pt x="1" y="2"/>
                    </a:cubicBezTo>
                    <a:cubicBezTo>
                      <a:pt x="2" y="2"/>
                      <a:pt x="3" y="1"/>
                      <a:pt x="3" y="1"/>
                    </a:cubicBezTo>
                    <a:moveTo>
                      <a:pt x="9" y="0"/>
                    </a:moveTo>
                    <a:cubicBezTo>
                      <a:pt x="9" y="0"/>
                      <a:pt x="9" y="0"/>
                      <a:pt x="9" y="0"/>
                    </a:cubicBezTo>
                    <a:cubicBezTo>
                      <a:pt x="6" y="1"/>
                      <a:pt x="3" y="3"/>
                      <a:pt x="0" y="4"/>
                    </a:cubicBezTo>
                    <a:cubicBezTo>
                      <a:pt x="0" y="5"/>
                      <a:pt x="2" y="5"/>
                      <a:pt x="3" y="5"/>
                    </a:cubicBezTo>
                    <a:cubicBezTo>
                      <a:pt x="4" y="5"/>
                      <a:pt x="5" y="5"/>
                      <a:pt x="7" y="5"/>
                    </a:cubicBezTo>
                    <a:cubicBezTo>
                      <a:pt x="12" y="5"/>
                      <a:pt x="16" y="4"/>
                      <a:pt x="15" y="2"/>
                    </a:cubicBezTo>
                    <a:cubicBezTo>
                      <a:pt x="14" y="1"/>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2" name="Freeform 143"/>
              <p:cNvSpPr>
                <a:spLocks noEditPoints="1"/>
              </p:cNvSpPr>
              <p:nvPr/>
            </p:nvSpPr>
            <p:spPr bwMode="auto">
              <a:xfrm>
                <a:off x="809" y="537"/>
                <a:ext cx="23" cy="3"/>
              </a:xfrm>
              <a:custGeom>
                <a:avLst/>
                <a:gdLst>
                  <a:gd name="T0" fmla="*/ 12 w 15"/>
                  <a:gd name="T1" fmla="*/ 0 h 2"/>
                  <a:gd name="T2" fmla="*/ 2 w 15"/>
                  <a:gd name="T3" fmla="*/ 1 h 2"/>
                  <a:gd name="T4" fmla="*/ 3 w 15"/>
                  <a:gd name="T5" fmla="*/ 2 h 2"/>
                  <a:gd name="T6" fmla="*/ 9 w 15"/>
                  <a:gd name="T7" fmla="*/ 2 h 2"/>
                  <a:gd name="T8" fmla="*/ 14 w 15"/>
                  <a:gd name="T9" fmla="*/ 1 h 2"/>
                  <a:gd name="T10" fmla="*/ 12 w 15"/>
                  <a:gd name="T11" fmla="*/ 0 h 2"/>
                  <a:gd name="T12" fmla="*/ 5 w 15"/>
                  <a:gd name="T13" fmla="*/ 0 h 2"/>
                  <a:gd name="T14" fmla="*/ 3 w 15"/>
                  <a:gd name="T15" fmla="*/ 0 h 2"/>
                  <a:gd name="T16" fmla="*/ 3 w 15"/>
                  <a:gd name="T17" fmla="*/ 0 h 2"/>
                  <a:gd name="T18" fmla="*/ 3 w 15"/>
                  <a:gd name="T19" fmla="*/ 0 h 2"/>
                  <a:gd name="T20" fmla="*/ 1 w 15"/>
                  <a:gd name="T21" fmla="*/ 1 h 2"/>
                  <a:gd name="T22" fmla="*/ 1 w 15"/>
                  <a:gd name="T23" fmla="*/ 1 h 2"/>
                  <a:gd name="T24" fmla="*/ 10 w 15"/>
                  <a:gd name="T25" fmla="*/ 0 h 2"/>
                  <a:gd name="T26" fmla="*/ 6 w 15"/>
                  <a:gd name="T27" fmla="*/ 0 h 2"/>
                  <a:gd name="T28" fmla="*/ 5 w 15"/>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
                    <a:moveTo>
                      <a:pt x="12" y="0"/>
                    </a:moveTo>
                    <a:cubicBezTo>
                      <a:pt x="9" y="1"/>
                      <a:pt x="6" y="1"/>
                      <a:pt x="2" y="1"/>
                    </a:cubicBezTo>
                    <a:cubicBezTo>
                      <a:pt x="3" y="2"/>
                      <a:pt x="3" y="2"/>
                      <a:pt x="3" y="2"/>
                    </a:cubicBezTo>
                    <a:cubicBezTo>
                      <a:pt x="5" y="2"/>
                      <a:pt x="7" y="2"/>
                      <a:pt x="9" y="2"/>
                    </a:cubicBezTo>
                    <a:cubicBezTo>
                      <a:pt x="12" y="2"/>
                      <a:pt x="15" y="2"/>
                      <a:pt x="14" y="1"/>
                    </a:cubicBezTo>
                    <a:cubicBezTo>
                      <a:pt x="14" y="1"/>
                      <a:pt x="12" y="0"/>
                      <a:pt x="12" y="0"/>
                    </a:cubicBezTo>
                    <a:moveTo>
                      <a:pt x="5" y="0"/>
                    </a:moveTo>
                    <a:cubicBezTo>
                      <a:pt x="5" y="0"/>
                      <a:pt x="4" y="0"/>
                      <a:pt x="3" y="0"/>
                    </a:cubicBezTo>
                    <a:cubicBezTo>
                      <a:pt x="3" y="0"/>
                      <a:pt x="3" y="0"/>
                      <a:pt x="3" y="0"/>
                    </a:cubicBezTo>
                    <a:cubicBezTo>
                      <a:pt x="3" y="0"/>
                      <a:pt x="3" y="0"/>
                      <a:pt x="3" y="0"/>
                    </a:cubicBezTo>
                    <a:cubicBezTo>
                      <a:pt x="1" y="0"/>
                      <a:pt x="0" y="0"/>
                      <a:pt x="1" y="1"/>
                    </a:cubicBezTo>
                    <a:cubicBezTo>
                      <a:pt x="1" y="1"/>
                      <a:pt x="1" y="1"/>
                      <a:pt x="1" y="1"/>
                    </a:cubicBezTo>
                    <a:cubicBezTo>
                      <a:pt x="4" y="1"/>
                      <a:pt x="7" y="0"/>
                      <a:pt x="10" y="0"/>
                    </a:cubicBezTo>
                    <a:cubicBezTo>
                      <a:pt x="8" y="0"/>
                      <a:pt x="7" y="0"/>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3" name="Freeform 144"/>
              <p:cNvSpPr>
                <a:spLocks/>
              </p:cNvSpPr>
              <p:nvPr/>
            </p:nvSpPr>
            <p:spPr bwMode="auto">
              <a:xfrm>
                <a:off x="913" y="534"/>
                <a:ext cx="18" cy="3"/>
              </a:xfrm>
              <a:custGeom>
                <a:avLst/>
                <a:gdLst>
                  <a:gd name="T0" fmla="*/ 1 w 12"/>
                  <a:gd name="T1" fmla="*/ 0 h 2"/>
                  <a:gd name="T2" fmla="*/ 0 w 12"/>
                  <a:gd name="T3" fmla="*/ 0 h 2"/>
                  <a:gd name="T4" fmla="*/ 1 w 12"/>
                  <a:gd name="T5" fmla="*/ 0 h 2"/>
                  <a:gd name="T6" fmla="*/ 12 w 12"/>
                  <a:gd name="T7" fmla="*/ 2 h 2"/>
                  <a:gd name="T8" fmla="*/ 12 w 12"/>
                  <a:gd name="T9" fmla="*/ 2 h 2"/>
                  <a:gd name="T10" fmla="*/ 12 w 12"/>
                  <a:gd name="T11" fmla="*/ 2 h 2"/>
                  <a:gd name="T12" fmla="*/ 3 w 12"/>
                  <a:gd name="T13" fmla="*/ 0 h 2"/>
                  <a:gd name="T14" fmla="*/ 3 w 12"/>
                  <a:gd name="T15" fmla="*/ 0 h 2"/>
                  <a:gd name="T16" fmla="*/ 3 w 12"/>
                  <a:gd name="T17" fmla="*/ 0 h 2"/>
                  <a:gd name="T18" fmla="*/ 1 w 12"/>
                  <a:gd name="T19" fmla="*/ 0 h 2"/>
                  <a:gd name="T20" fmla="*/ 1 w 1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2">
                    <a:moveTo>
                      <a:pt x="1" y="0"/>
                    </a:moveTo>
                    <a:cubicBezTo>
                      <a:pt x="0" y="0"/>
                      <a:pt x="0" y="0"/>
                      <a:pt x="0" y="0"/>
                    </a:cubicBezTo>
                    <a:cubicBezTo>
                      <a:pt x="0" y="0"/>
                      <a:pt x="1" y="0"/>
                      <a:pt x="1" y="0"/>
                    </a:cubicBezTo>
                    <a:cubicBezTo>
                      <a:pt x="5" y="1"/>
                      <a:pt x="11" y="2"/>
                      <a:pt x="12" y="2"/>
                    </a:cubicBezTo>
                    <a:cubicBezTo>
                      <a:pt x="12" y="2"/>
                      <a:pt x="12" y="2"/>
                      <a:pt x="12" y="2"/>
                    </a:cubicBezTo>
                    <a:cubicBezTo>
                      <a:pt x="12" y="2"/>
                      <a:pt x="12" y="2"/>
                      <a:pt x="12" y="2"/>
                    </a:cubicBezTo>
                    <a:cubicBezTo>
                      <a:pt x="12" y="2"/>
                      <a:pt x="7" y="1"/>
                      <a:pt x="3" y="0"/>
                    </a:cubicBezTo>
                    <a:cubicBezTo>
                      <a:pt x="3" y="0"/>
                      <a:pt x="3" y="0"/>
                      <a:pt x="3" y="0"/>
                    </a:cubicBezTo>
                    <a:cubicBezTo>
                      <a:pt x="3" y="0"/>
                      <a:pt x="3" y="0"/>
                      <a:pt x="3" y="0"/>
                    </a:cubicBezTo>
                    <a:cubicBezTo>
                      <a:pt x="2"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4" name="Freeform 145"/>
              <p:cNvSpPr>
                <a:spLocks noEditPoints="1"/>
              </p:cNvSpPr>
              <p:nvPr/>
            </p:nvSpPr>
            <p:spPr bwMode="auto">
              <a:xfrm>
                <a:off x="-610" y="947"/>
                <a:ext cx="62" cy="53"/>
              </a:xfrm>
              <a:custGeom>
                <a:avLst/>
                <a:gdLst>
                  <a:gd name="T0" fmla="*/ 24 w 40"/>
                  <a:gd name="T1" fmla="*/ 10 h 34"/>
                  <a:gd name="T2" fmla="*/ 27 w 40"/>
                  <a:gd name="T3" fmla="*/ 9 h 34"/>
                  <a:gd name="T4" fmla="*/ 28 w 40"/>
                  <a:gd name="T5" fmla="*/ 9 h 34"/>
                  <a:gd name="T6" fmla="*/ 27 w 40"/>
                  <a:gd name="T7" fmla="*/ 13 h 34"/>
                  <a:gd name="T8" fmla="*/ 26 w 40"/>
                  <a:gd name="T9" fmla="*/ 15 h 34"/>
                  <a:gd name="T10" fmla="*/ 18 w 40"/>
                  <a:gd name="T11" fmla="*/ 22 h 34"/>
                  <a:gd name="T12" fmla="*/ 13 w 40"/>
                  <a:gd name="T13" fmla="*/ 25 h 34"/>
                  <a:gd name="T14" fmla="*/ 13 w 40"/>
                  <a:gd name="T15" fmla="*/ 25 h 34"/>
                  <a:gd name="T16" fmla="*/ 12 w 40"/>
                  <a:gd name="T17" fmla="*/ 25 h 34"/>
                  <a:gd name="T18" fmla="*/ 12 w 40"/>
                  <a:gd name="T19" fmla="*/ 25 h 34"/>
                  <a:gd name="T20" fmla="*/ 12 w 40"/>
                  <a:gd name="T21" fmla="*/ 25 h 34"/>
                  <a:gd name="T22" fmla="*/ 12 w 40"/>
                  <a:gd name="T23" fmla="*/ 25 h 34"/>
                  <a:gd name="T24" fmla="*/ 11 w 40"/>
                  <a:gd name="T25" fmla="*/ 25 h 34"/>
                  <a:gd name="T26" fmla="*/ 14 w 40"/>
                  <a:gd name="T27" fmla="*/ 18 h 34"/>
                  <a:gd name="T28" fmla="*/ 14 w 40"/>
                  <a:gd name="T29" fmla="*/ 18 h 34"/>
                  <a:gd name="T30" fmla="*/ 14 w 40"/>
                  <a:gd name="T31" fmla="*/ 18 h 34"/>
                  <a:gd name="T32" fmla="*/ 14 w 40"/>
                  <a:gd name="T33" fmla="*/ 17 h 34"/>
                  <a:gd name="T34" fmla="*/ 14 w 40"/>
                  <a:gd name="T35" fmla="*/ 17 h 34"/>
                  <a:gd name="T36" fmla="*/ 14 w 40"/>
                  <a:gd name="T37" fmla="*/ 17 h 34"/>
                  <a:gd name="T38" fmla="*/ 15 w 40"/>
                  <a:gd name="T39" fmla="*/ 17 h 34"/>
                  <a:gd name="T40" fmla="*/ 15 w 40"/>
                  <a:gd name="T41" fmla="*/ 17 h 34"/>
                  <a:gd name="T42" fmla="*/ 15 w 40"/>
                  <a:gd name="T43" fmla="*/ 17 h 34"/>
                  <a:gd name="T44" fmla="*/ 15 w 40"/>
                  <a:gd name="T45" fmla="*/ 17 h 34"/>
                  <a:gd name="T46" fmla="*/ 15 w 40"/>
                  <a:gd name="T47" fmla="*/ 17 h 34"/>
                  <a:gd name="T48" fmla="*/ 15 w 40"/>
                  <a:gd name="T49" fmla="*/ 17 h 34"/>
                  <a:gd name="T50" fmla="*/ 15 w 40"/>
                  <a:gd name="T51" fmla="*/ 17 h 34"/>
                  <a:gd name="T52" fmla="*/ 21 w 40"/>
                  <a:gd name="T53" fmla="*/ 12 h 34"/>
                  <a:gd name="T54" fmla="*/ 24 w 40"/>
                  <a:gd name="T55" fmla="*/ 10 h 34"/>
                  <a:gd name="T56" fmla="*/ 35 w 40"/>
                  <a:gd name="T57" fmla="*/ 0 h 34"/>
                  <a:gd name="T58" fmla="*/ 34 w 40"/>
                  <a:gd name="T59" fmla="*/ 0 h 34"/>
                  <a:gd name="T60" fmla="*/ 10 w 40"/>
                  <a:gd name="T61" fmla="*/ 18 h 34"/>
                  <a:gd name="T62" fmla="*/ 10 w 40"/>
                  <a:gd name="T63" fmla="*/ 18 h 34"/>
                  <a:gd name="T64" fmla="*/ 10 w 40"/>
                  <a:gd name="T65" fmla="*/ 18 h 34"/>
                  <a:gd name="T66" fmla="*/ 10 w 40"/>
                  <a:gd name="T67" fmla="*/ 18 h 34"/>
                  <a:gd name="T68" fmla="*/ 10 w 40"/>
                  <a:gd name="T69" fmla="*/ 18 h 34"/>
                  <a:gd name="T70" fmla="*/ 10 w 40"/>
                  <a:gd name="T71" fmla="*/ 18 h 34"/>
                  <a:gd name="T72" fmla="*/ 10 w 40"/>
                  <a:gd name="T73" fmla="*/ 18 h 34"/>
                  <a:gd name="T74" fmla="*/ 9 w 40"/>
                  <a:gd name="T75" fmla="*/ 18 h 34"/>
                  <a:gd name="T76" fmla="*/ 9 w 40"/>
                  <a:gd name="T77" fmla="*/ 18 h 34"/>
                  <a:gd name="T78" fmla="*/ 7 w 40"/>
                  <a:gd name="T79" fmla="*/ 22 h 34"/>
                  <a:gd name="T80" fmla="*/ 4 w 40"/>
                  <a:gd name="T81" fmla="*/ 34 h 34"/>
                  <a:gd name="T82" fmla="*/ 4 w 40"/>
                  <a:gd name="T83" fmla="*/ 34 h 34"/>
                  <a:gd name="T84" fmla="*/ 5 w 40"/>
                  <a:gd name="T85" fmla="*/ 33 h 34"/>
                  <a:gd name="T86" fmla="*/ 7 w 40"/>
                  <a:gd name="T87" fmla="*/ 33 h 34"/>
                  <a:gd name="T88" fmla="*/ 17 w 40"/>
                  <a:gd name="T89" fmla="*/ 27 h 34"/>
                  <a:gd name="T90" fmla="*/ 34 w 40"/>
                  <a:gd name="T91" fmla="*/ 10 h 34"/>
                  <a:gd name="T92" fmla="*/ 35 w 40"/>
                  <a:gd name="T9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34">
                    <a:moveTo>
                      <a:pt x="24" y="10"/>
                    </a:moveTo>
                    <a:cubicBezTo>
                      <a:pt x="25" y="9"/>
                      <a:pt x="26" y="9"/>
                      <a:pt x="27" y="9"/>
                    </a:cubicBezTo>
                    <a:cubicBezTo>
                      <a:pt x="27" y="9"/>
                      <a:pt x="28" y="9"/>
                      <a:pt x="28" y="9"/>
                    </a:cubicBezTo>
                    <a:cubicBezTo>
                      <a:pt x="29" y="10"/>
                      <a:pt x="28" y="11"/>
                      <a:pt x="27" y="13"/>
                    </a:cubicBezTo>
                    <a:cubicBezTo>
                      <a:pt x="27" y="14"/>
                      <a:pt x="26" y="14"/>
                      <a:pt x="26" y="15"/>
                    </a:cubicBezTo>
                    <a:cubicBezTo>
                      <a:pt x="23" y="18"/>
                      <a:pt x="20" y="20"/>
                      <a:pt x="18" y="22"/>
                    </a:cubicBezTo>
                    <a:cubicBezTo>
                      <a:pt x="16" y="24"/>
                      <a:pt x="14" y="25"/>
                      <a:pt x="13" y="25"/>
                    </a:cubicBezTo>
                    <a:cubicBezTo>
                      <a:pt x="13" y="25"/>
                      <a:pt x="13" y="25"/>
                      <a:pt x="13"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1" y="25"/>
                      <a:pt x="11" y="25"/>
                    </a:cubicBezTo>
                    <a:cubicBezTo>
                      <a:pt x="10" y="24"/>
                      <a:pt x="11" y="21"/>
                      <a:pt x="14" y="18"/>
                    </a:cubicBezTo>
                    <a:cubicBezTo>
                      <a:pt x="14" y="18"/>
                      <a:pt x="14" y="18"/>
                      <a:pt x="14" y="18"/>
                    </a:cubicBezTo>
                    <a:cubicBezTo>
                      <a:pt x="14" y="18"/>
                      <a:pt x="14" y="18"/>
                      <a:pt x="14" y="18"/>
                    </a:cubicBezTo>
                    <a:cubicBezTo>
                      <a:pt x="14" y="18"/>
                      <a:pt x="14" y="18"/>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7" y="15"/>
                      <a:pt x="19" y="13"/>
                      <a:pt x="21" y="12"/>
                    </a:cubicBezTo>
                    <a:cubicBezTo>
                      <a:pt x="22" y="11"/>
                      <a:pt x="23" y="10"/>
                      <a:pt x="24" y="10"/>
                    </a:cubicBezTo>
                    <a:moveTo>
                      <a:pt x="35" y="0"/>
                    </a:moveTo>
                    <a:cubicBezTo>
                      <a:pt x="35" y="0"/>
                      <a:pt x="34" y="0"/>
                      <a:pt x="34" y="0"/>
                    </a:cubicBezTo>
                    <a:cubicBezTo>
                      <a:pt x="28" y="2"/>
                      <a:pt x="18" y="9"/>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9" y="18"/>
                    </a:cubicBezTo>
                    <a:cubicBezTo>
                      <a:pt x="9" y="18"/>
                      <a:pt x="9" y="18"/>
                      <a:pt x="9" y="18"/>
                    </a:cubicBezTo>
                    <a:cubicBezTo>
                      <a:pt x="8" y="19"/>
                      <a:pt x="7" y="20"/>
                      <a:pt x="7" y="22"/>
                    </a:cubicBezTo>
                    <a:cubicBezTo>
                      <a:pt x="1" y="28"/>
                      <a:pt x="0" y="34"/>
                      <a:pt x="4" y="34"/>
                    </a:cubicBezTo>
                    <a:cubicBezTo>
                      <a:pt x="4" y="34"/>
                      <a:pt x="4" y="34"/>
                      <a:pt x="4" y="34"/>
                    </a:cubicBezTo>
                    <a:cubicBezTo>
                      <a:pt x="5" y="33"/>
                      <a:pt x="5" y="33"/>
                      <a:pt x="5" y="33"/>
                    </a:cubicBezTo>
                    <a:cubicBezTo>
                      <a:pt x="6" y="33"/>
                      <a:pt x="6" y="33"/>
                      <a:pt x="7" y="33"/>
                    </a:cubicBezTo>
                    <a:cubicBezTo>
                      <a:pt x="10" y="32"/>
                      <a:pt x="13" y="30"/>
                      <a:pt x="17" y="27"/>
                    </a:cubicBezTo>
                    <a:cubicBezTo>
                      <a:pt x="23" y="23"/>
                      <a:pt x="30" y="16"/>
                      <a:pt x="34" y="10"/>
                    </a:cubicBezTo>
                    <a:cubicBezTo>
                      <a:pt x="37" y="6"/>
                      <a:pt x="40"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5" name="Freeform 146"/>
              <p:cNvSpPr>
                <a:spLocks noEditPoints="1"/>
              </p:cNvSpPr>
              <p:nvPr/>
            </p:nvSpPr>
            <p:spPr bwMode="auto">
              <a:xfrm>
                <a:off x="-617" y="944"/>
                <a:ext cx="78" cy="59"/>
              </a:xfrm>
              <a:custGeom>
                <a:avLst/>
                <a:gdLst>
                  <a:gd name="T0" fmla="*/ 14 w 50"/>
                  <a:gd name="T1" fmla="*/ 20 h 38"/>
                  <a:gd name="T2" fmla="*/ 38 w 50"/>
                  <a:gd name="T3" fmla="*/ 2 h 38"/>
                  <a:gd name="T4" fmla="*/ 39 w 50"/>
                  <a:gd name="T5" fmla="*/ 2 h 38"/>
                  <a:gd name="T6" fmla="*/ 38 w 50"/>
                  <a:gd name="T7" fmla="*/ 12 h 38"/>
                  <a:gd name="T8" fmla="*/ 36 w 50"/>
                  <a:gd name="T9" fmla="*/ 15 h 38"/>
                  <a:gd name="T10" fmla="*/ 21 w 50"/>
                  <a:gd name="T11" fmla="*/ 29 h 38"/>
                  <a:gd name="T12" fmla="*/ 11 w 50"/>
                  <a:gd name="T13" fmla="*/ 35 h 38"/>
                  <a:gd name="T14" fmla="*/ 8 w 50"/>
                  <a:gd name="T15" fmla="*/ 36 h 38"/>
                  <a:gd name="T16" fmla="*/ 6 w 50"/>
                  <a:gd name="T17" fmla="*/ 33 h 38"/>
                  <a:gd name="T18" fmla="*/ 11 w 50"/>
                  <a:gd name="T19" fmla="*/ 24 h 38"/>
                  <a:gd name="T20" fmla="*/ 13 w 50"/>
                  <a:gd name="T21" fmla="*/ 20 h 38"/>
                  <a:gd name="T22" fmla="*/ 13 w 50"/>
                  <a:gd name="T23" fmla="*/ 20 h 38"/>
                  <a:gd name="T24" fmla="*/ 14 w 50"/>
                  <a:gd name="T25" fmla="*/ 20 h 38"/>
                  <a:gd name="T26" fmla="*/ 14 w 50"/>
                  <a:gd name="T27" fmla="*/ 20 h 38"/>
                  <a:gd name="T28" fmla="*/ 14 w 50"/>
                  <a:gd name="T29" fmla="*/ 20 h 38"/>
                  <a:gd name="T30" fmla="*/ 14 w 50"/>
                  <a:gd name="T31" fmla="*/ 20 h 38"/>
                  <a:gd name="T32" fmla="*/ 14 w 50"/>
                  <a:gd name="T33" fmla="*/ 20 h 38"/>
                  <a:gd name="T34" fmla="*/ 14 w 50"/>
                  <a:gd name="T35" fmla="*/ 20 h 38"/>
                  <a:gd name="T36" fmla="*/ 14 w 50"/>
                  <a:gd name="T37" fmla="*/ 20 h 38"/>
                  <a:gd name="T38" fmla="*/ 42 w 50"/>
                  <a:gd name="T39" fmla="*/ 0 h 38"/>
                  <a:gd name="T40" fmla="*/ 40 w 50"/>
                  <a:gd name="T41" fmla="*/ 0 h 38"/>
                  <a:gd name="T42" fmla="*/ 40 w 50"/>
                  <a:gd name="T43" fmla="*/ 0 h 38"/>
                  <a:gd name="T44" fmla="*/ 40 w 50"/>
                  <a:gd name="T45" fmla="*/ 0 h 38"/>
                  <a:gd name="T46" fmla="*/ 40 w 50"/>
                  <a:gd name="T47" fmla="*/ 0 h 38"/>
                  <a:gd name="T48" fmla="*/ 40 w 50"/>
                  <a:gd name="T49" fmla="*/ 0 h 38"/>
                  <a:gd name="T50" fmla="*/ 40 w 50"/>
                  <a:gd name="T51" fmla="*/ 0 h 38"/>
                  <a:gd name="T52" fmla="*/ 40 w 50"/>
                  <a:gd name="T53" fmla="*/ 0 h 38"/>
                  <a:gd name="T54" fmla="*/ 40 w 50"/>
                  <a:gd name="T55" fmla="*/ 0 h 38"/>
                  <a:gd name="T56" fmla="*/ 40 w 50"/>
                  <a:gd name="T57" fmla="*/ 0 h 38"/>
                  <a:gd name="T58" fmla="*/ 40 w 50"/>
                  <a:gd name="T59" fmla="*/ 0 h 38"/>
                  <a:gd name="T60" fmla="*/ 13 w 50"/>
                  <a:gd name="T61" fmla="*/ 19 h 38"/>
                  <a:gd name="T62" fmla="*/ 11 w 50"/>
                  <a:gd name="T63" fmla="*/ 21 h 38"/>
                  <a:gd name="T64" fmla="*/ 11 w 50"/>
                  <a:gd name="T65" fmla="*/ 21 h 38"/>
                  <a:gd name="T66" fmla="*/ 5 w 50"/>
                  <a:gd name="T67" fmla="*/ 38 h 38"/>
                  <a:gd name="T68" fmla="*/ 6 w 50"/>
                  <a:gd name="T69" fmla="*/ 38 h 38"/>
                  <a:gd name="T70" fmla="*/ 6 w 50"/>
                  <a:gd name="T71" fmla="*/ 38 h 38"/>
                  <a:gd name="T72" fmla="*/ 6 w 50"/>
                  <a:gd name="T73" fmla="*/ 38 h 38"/>
                  <a:gd name="T74" fmla="*/ 7 w 50"/>
                  <a:gd name="T75" fmla="*/ 38 h 38"/>
                  <a:gd name="T76" fmla="*/ 7 w 50"/>
                  <a:gd name="T77" fmla="*/ 38 h 38"/>
                  <a:gd name="T78" fmla="*/ 7 w 50"/>
                  <a:gd name="T79" fmla="*/ 38 h 38"/>
                  <a:gd name="T80" fmla="*/ 7 w 50"/>
                  <a:gd name="T81" fmla="*/ 38 h 38"/>
                  <a:gd name="T82" fmla="*/ 7 w 50"/>
                  <a:gd name="T83" fmla="*/ 38 h 38"/>
                  <a:gd name="T84" fmla="*/ 7 w 50"/>
                  <a:gd name="T85" fmla="*/ 38 h 38"/>
                  <a:gd name="T86" fmla="*/ 44 w 50"/>
                  <a:gd name="T87" fmla="*/ 0 h 38"/>
                  <a:gd name="T88" fmla="*/ 42 w 50"/>
                  <a:gd name="T8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 h="38">
                    <a:moveTo>
                      <a:pt x="14" y="20"/>
                    </a:moveTo>
                    <a:cubicBezTo>
                      <a:pt x="22" y="11"/>
                      <a:pt x="32" y="4"/>
                      <a:pt x="38" y="2"/>
                    </a:cubicBezTo>
                    <a:cubicBezTo>
                      <a:pt x="38" y="2"/>
                      <a:pt x="39" y="2"/>
                      <a:pt x="39" y="2"/>
                    </a:cubicBezTo>
                    <a:cubicBezTo>
                      <a:pt x="44" y="2"/>
                      <a:pt x="41" y="8"/>
                      <a:pt x="38" y="12"/>
                    </a:cubicBezTo>
                    <a:cubicBezTo>
                      <a:pt x="37" y="13"/>
                      <a:pt x="37" y="14"/>
                      <a:pt x="36" y="15"/>
                    </a:cubicBezTo>
                    <a:cubicBezTo>
                      <a:pt x="32" y="20"/>
                      <a:pt x="26" y="26"/>
                      <a:pt x="21" y="29"/>
                    </a:cubicBezTo>
                    <a:cubicBezTo>
                      <a:pt x="17" y="32"/>
                      <a:pt x="14" y="34"/>
                      <a:pt x="11" y="35"/>
                    </a:cubicBezTo>
                    <a:cubicBezTo>
                      <a:pt x="10" y="35"/>
                      <a:pt x="9" y="36"/>
                      <a:pt x="8" y="36"/>
                    </a:cubicBezTo>
                    <a:cubicBezTo>
                      <a:pt x="7" y="36"/>
                      <a:pt x="6" y="35"/>
                      <a:pt x="6" y="33"/>
                    </a:cubicBezTo>
                    <a:cubicBezTo>
                      <a:pt x="6" y="31"/>
                      <a:pt x="7" y="28"/>
                      <a:pt x="11" y="24"/>
                    </a:cubicBezTo>
                    <a:cubicBezTo>
                      <a:pt x="11" y="22"/>
                      <a:pt x="12" y="21"/>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moveTo>
                      <a:pt x="42" y="0"/>
                    </a:moveTo>
                    <a:cubicBezTo>
                      <a:pt x="41" y="0"/>
                      <a:pt x="41"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33" y="2"/>
                      <a:pt x="22" y="9"/>
                      <a:pt x="13" y="19"/>
                    </a:cubicBezTo>
                    <a:cubicBezTo>
                      <a:pt x="13" y="19"/>
                      <a:pt x="12" y="20"/>
                      <a:pt x="11" y="21"/>
                    </a:cubicBezTo>
                    <a:cubicBezTo>
                      <a:pt x="11" y="21"/>
                      <a:pt x="11" y="21"/>
                      <a:pt x="11" y="21"/>
                    </a:cubicBezTo>
                    <a:cubicBezTo>
                      <a:pt x="3" y="31"/>
                      <a:pt x="0" y="38"/>
                      <a:pt x="5" y="38"/>
                    </a:cubicBezTo>
                    <a:cubicBezTo>
                      <a:pt x="5" y="38"/>
                      <a:pt x="5" y="38"/>
                      <a:pt x="6" y="38"/>
                    </a:cubicBezTo>
                    <a:cubicBezTo>
                      <a:pt x="6" y="38"/>
                      <a:pt x="6" y="38"/>
                      <a:pt x="6" y="38"/>
                    </a:cubicBezTo>
                    <a:cubicBezTo>
                      <a:pt x="6" y="38"/>
                      <a:pt x="6" y="38"/>
                      <a:pt x="6"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21" y="36"/>
                      <a:pt x="50" y="5"/>
                      <a:pt x="44" y="0"/>
                    </a:cubicBezTo>
                    <a:cubicBezTo>
                      <a:pt x="43" y="0"/>
                      <a:pt x="43"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6" name="Freeform 147"/>
              <p:cNvSpPr>
                <a:spLocks/>
              </p:cNvSpPr>
              <p:nvPr/>
            </p:nvSpPr>
            <p:spPr bwMode="auto">
              <a:xfrm>
                <a:off x="-589" y="964"/>
                <a:ext cx="17" cy="17"/>
              </a:xfrm>
              <a:custGeom>
                <a:avLst/>
                <a:gdLst>
                  <a:gd name="T0" fmla="*/ 10 w 11"/>
                  <a:gd name="T1" fmla="*/ 0 h 11"/>
                  <a:gd name="T2" fmla="*/ 10 w 11"/>
                  <a:gd name="T3" fmla="*/ 0 h 11"/>
                  <a:gd name="T4" fmla="*/ 5 w 11"/>
                  <a:gd name="T5" fmla="*/ 3 h 11"/>
                  <a:gd name="T6" fmla="*/ 2 w 11"/>
                  <a:gd name="T7" fmla="*/ 6 h 11"/>
                  <a:gd name="T8" fmla="*/ 2 w 11"/>
                  <a:gd name="T9" fmla="*/ 6 h 11"/>
                  <a:gd name="T10" fmla="*/ 1 w 11"/>
                  <a:gd name="T11" fmla="*/ 7 h 11"/>
                  <a:gd name="T12" fmla="*/ 1 w 11"/>
                  <a:gd name="T13" fmla="*/ 8 h 11"/>
                  <a:gd name="T14" fmla="*/ 0 w 11"/>
                  <a:gd name="T15" fmla="*/ 10 h 11"/>
                  <a:gd name="T16" fmla="*/ 0 w 11"/>
                  <a:gd name="T17" fmla="*/ 10 h 11"/>
                  <a:gd name="T18" fmla="*/ 0 w 11"/>
                  <a:gd name="T19" fmla="*/ 11 h 11"/>
                  <a:gd name="T20" fmla="*/ 0 w 11"/>
                  <a:gd name="T21" fmla="*/ 11 h 11"/>
                  <a:gd name="T22" fmla="*/ 1 w 11"/>
                  <a:gd name="T23" fmla="*/ 11 h 11"/>
                  <a:gd name="T24" fmla="*/ 1 w 11"/>
                  <a:gd name="T25" fmla="*/ 11 h 11"/>
                  <a:gd name="T26" fmla="*/ 6 w 11"/>
                  <a:gd name="T27" fmla="*/ 8 h 11"/>
                  <a:gd name="T28" fmla="*/ 9 w 11"/>
                  <a:gd name="T29" fmla="*/ 5 h 11"/>
                  <a:gd name="T30" fmla="*/ 10 w 11"/>
                  <a:gd name="T31" fmla="*/ 4 h 11"/>
                  <a:gd name="T32" fmla="*/ 11 w 11"/>
                  <a:gd name="T33" fmla="*/ 1 h 11"/>
                  <a:gd name="T34" fmla="*/ 11 w 11"/>
                  <a:gd name="T35" fmla="*/ 1 h 11"/>
                  <a:gd name="T36" fmla="*/ 11 w 11"/>
                  <a:gd name="T37" fmla="*/ 1 h 11"/>
                  <a:gd name="T38" fmla="*/ 10 w 11"/>
                  <a:gd name="T3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10" y="0"/>
                    </a:moveTo>
                    <a:cubicBezTo>
                      <a:pt x="10" y="0"/>
                      <a:pt x="10" y="0"/>
                      <a:pt x="10" y="0"/>
                    </a:cubicBezTo>
                    <a:cubicBezTo>
                      <a:pt x="9" y="1"/>
                      <a:pt x="7" y="2"/>
                      <a:pt x="5" y="3"/>
                    </a:cubicBezTo>
                    <a:cubicBezTo>
                      <a:pt x="4" y="4"/>
                      <a:pt x="3" y="5"/>
                      <a:pt x="2" y="6"/>
                    </a:cubicBezTo>
                    <a:cubicBezTo>
                      <a:pt x="2" y="6"/>
                      <a:pt x="2" y="6"/>
                      <a:pt x="2" y="6"/>
                    </a:cubicBezTo>
                    <a:cubicBezTo>
                      <a:pt x="1" y="7"/>
                      <a:pt x="1" y="7"/>
                      <a:pt x="1" y="7"/>
                    </a:cubicBezTo>
                    <a:cubicBezTo>
                      <a:pt x="1" y="7"/>
                      <a:pt x="1" y="8"/>
                      <a:pt x="1" y="8"/>
                    </a:cubicBezTo>
                    <a:cubicBezTo>
                      <a:pt x="0" y="8"/>
                      <a:pt x="0" y="9"/>
                      <a:pt x="0" y="10"/>
                    </a:cubicBezTo>
                    <a:cubicBezTo>
                      <a:pt x="0" y="10"/>
                      <a:pt x="0" y="10"/>
                      <a:pt x="0" y="10"/>
                    </a:cubicBezTo>
                    <a:cubicBezTo>
                      <a:pt x="0" y="11"/>
                      <a:pt x="0" y="11"/>
                      <a:pt x="0" y="11"/>
                    </a:cubicBezTo>
                    <a:cubicBezTo>
                      <a:pt x="0" y="11"/>
                      <a:pt x="0" y="11"/>
                      <a:pt x="0" y="11"/>
                    </a:cubicBezTo>
                    <a:cubicBezTo>
                      <a:pt x="1" y="11"/>
                      <a:pt x="1" y="11"/>
                      <a:pt x="1" y="11"/>
                    </a:cubicBezTo>
                    <a:cubicBezTo>
                      <a:pt x="1" y="11"/>
                      <a:pt x="1" y="11"/>
                      <a:pt x="1" y="11"/>
                    </a:cubicBezTo>
                    <a:cubicBezTo>
                      <a:pt x="2" y="11"/>
                      <a:pt x="4" y="10"/>
                      <a:pt x="6" y="8"/>
                    </a:cubicBezTo>
                    <a:cubicBezTo>
                      <a:pt x="7" y="7"/>
                      <a:pt x="8" y="6"/>
                      <a:pt x="9" y="5"/>
                    </a:cubicBezTo>
                    <a:cubicBezTo>
                      <a:pt x="9" y="5"/>
                      <a:pt x="9" y="5"/>
                      <a:pt x="10" y="4"/>
                    </a:cubicBezTo>
                    <a:cubicBezTo>
                      <a:pt x="10" y="4"/>
                      <a:pt x="11" y="2"/>
                      <a:pt x="11" y="1"/>
                    </a:cubicBezTo>
                    <a:cubicBezTo>
                      <a:pt x="11" y="1"/>
                      <a:pt x="11" y="1"/>
                      <a:pt x="11" y="1"/>
                    </a:cubicBezTo>
                    <a:cubicBezTo>
                      <a:pt x="11" y="1"/>
                      <a:pt x="11" y="1"/>
                      <a:pt x="11" y="1"/>
                    </a:cubicBezTo>
                    <a:cubicBezTo>
                      <a:pt x="11" y="1"/>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7" name="Freeform 148"/>
              <p:cNvSpPr>
                <a:spLocks noEditPoints="1"/>
              </p:cNvSpPr>
              <p:nvPr/>
            </p:nvSpPr>
            <p:spPr bwMode="auto">
              <a:xfrm>
                <a:off x="-595" y="961"/>
                <a:ext cx="30" cy="25"/>
              </a:xfrm>
              <a:custGeom>
                <a:avLst/>
                <a:gdLst>
                  <a:gd name="T0" fmla="*/ 14 w 19"/>
                  <a:gd name="T1" fmla="*/ 2 h 16"/>
                  <a:gd name="T2" fmla="*/ 14 w 19"/>
                  <a:gd name="T3" fmla="*/ 2 h 16"/>
                  <a:gd name="T4" fmla="*/ 15 w 19"/>
                  <a:gd name="T5" fmla="*/ 3 h 16"/>
                  <a:gd name="T6" fmla="*/ 15 w 19"/>
                  <a:gd name="T7" fmla="*/ 3 h 16"/>
                  <a:gd name="T8" fmla="*/ 14 w 19"/>
                  <a:gd name="T9" fmla="*/ 6 h 16"/>
                  <a:gd name="T10" fmla="*/ 13 w 19"/>
                  <a:gd name="T11" fmla="*/ 7 h 16"/>
                  <a:gd name="T12" fmla="*/ 10 w 19"/>
                  <a:gd name="T13" fmla="*/ 10 h 16"/>
                  <a:gd name="T14" fmla="*/ 5 w 19"/>
                  <a:gd name="T15" fmla="*/ 13 h 16"/>
                  <a:gd name="T16" fmla="*/ 4 w 19"/>
                  <a:gd name="T17" fmla="*/ 13 h 16"/>
                  <a:gd name="T18" fmla="*/ 4 w 19"/>
                  <a:gd name="T19" fmla="*/ 13 h 16"/>
                  <a:gd name="T20" fmla="*/ 4 w 19"/>
                  <a:gd name="T21" fmla="*/ 12 h 16"/>
                  <a:gd name="T22" fmla="*/ 4 w 19"/>
                  <a:gd name="T23" fmla="*/ 12 h 16"/>
                  <a:gd name="T24" fmla="*/ 5 w 19"/>
                  <a:gd name="T25" fmla="*/ 10 h 16"/>
                  <a:gd name="T26" fmla="*/ 5 w 19"/>
                  <a:gd name="T27" fmla="*/ 9 h 16"/>
                  <a:gd name="T28" fmla="*/ 6 w 19"/>
                  <a:gd name="T29" fmla="*/ 8 h 16"/>
                  <a:gd name="T30" fmla="*/ 6 w 19"/>
                  <a:gd name="T31" fmla="*/ 8 h 16"/>
                  <a:gd name="T32" fmla="*/ 9 w 19"/>
                  <a:gd name="T33" fmla="*/ 5 h 16"/>
                  <a:gd name="T34" fmla="*/ 14 w 19"/>
                  <a:gd name="T35" fmla="*/ 2 h 16"/>
                  <a:gd name="T36" fmla="*/ 14 w 19"/>
                  <a:gd name="T37" fmla="*/ 2 h 16"/>
                  <a:gd name="T38" fmla="*/ 17 w 19"/>
                  <a:gd name="T39" fmla="*/ 0 h 16"/>
                  <a:gd name="T40" fmla="*/ 14 w 19"/>
                  <a:gd name="T41" fmla="*/ 1 h 16"/>
                  <a:gd name="T42" fmla="*/ 11 w 19"/>
                  <a:gd name="T43" fmla="*/ 3 h 16"/>
                  <a:gd name="T44" fmla="*/ 5 w 19"/>
                  <a:gd name="T45" fmla="*/ 8 h 16"/>
                  <a:gd name="T46" fmla="*/ 5 w 19"/>
                  <a:gd name="T47" fmla="*/ 8 h 16"/>
                  <a:gd name="T48" fmla="*/ 5 w 19"/>
                  <a:gd name="T49" fmla="*/ 8 h 16"/>
                  <a:gd name="T50" fmla="*/ 5 w 19"/>
                  <a:gd name="T51" fmla="*/ 8 h 16"/>
                  <a:gd name="T52" fmla="*/ 5 w 19"/>
                  <a:gd name="T53" fmla="*/ 8 h 16"/>
                  <a:gd name="T54" fmla="*/ 5 w 19"/>
                  <a:gd name="T55" fmla="*/ 8 h 16"/>
                  <a:gd name="T56" fmla="*/ 5 w 19"/>
                  <a:gd name="T57" fmla="*/ 8 h 16"/>
                  <a:gd name="T58" fmla="*/ 4 w 19"/>
                  <a:gd name="T59" fmla="*/ 8 h 16"/>
                  <a:gd name="T60" fmla="*/ 4 w 19"/>
                  <a:gd name="T61" fmla="*/ 8 h 16"/>
                  <a:gd name="T62" fmla="*/ 4 w 19"/>
                  <a:gd name="T63" fmla="*/ 8 h 16"/>
                  <a:gd name="T64" fmla="*/ 4 w 19"/>
                  <a:gd name="T65" fmla="*/ 9 h 16"/>
                  <a:gd name="T66" fmla="*/ 4 w 19"/>
                  <a:gd name="T67" fmla="*/ 9 h 16"/>
                  <a:gd name="T68" fmla="*/ 4 w 19"/>
                  <a:gd name="T69" fmla="*/ 9 h 16"/>
                  <a:gd name="T70" fmla="*/ 1 w 19"/>
                  <a:gd name="T71" fmla="*/ 16 h 16"/>
                  <a:gd name="T72" fmla="*/ 2 w 19"/>
                  <a:gd name="T73" fmla="*/ 16 h 16"/>
                  <a:gd name="T74" fmla="*/ 2 w 19"/>
                  <a:gd name="T75" fmla="*/ 16 h 16"/>
                  <a:gd name="T76" fmla="*/ 2 w 19"/>
                  <a:gd name="T77" fmla="*/ 16 h 16"/>
                  <a:gd name="T78" fmla="*/ 2 w 19"/>
                  <a:gd name="T79" fmla="*/ 16 h 16"/>
                  <a:gd name="T80" fmla="*/ 3 w 19"/>
                  <a:gd name="T81" fmla="*/ 16 h 16"/>
                  <a:gd name="T82" fmla="*/ 3 w 19"/>
                  <a:gd name="T83" fmla="*/ 16 h 16"/>
                  <a:gd name="T84" fmla="*/ 8 w 19"/>
                  <a:gd name="T85" fmla="*/ 13 h 16"/>
                  <a:gd name="T86" fmla="*/ 17 w 19"/>
                  <a:gd name="T87" fmla="*/ 4 h 16"/>
                  <a:gd name="T88" fmla="*/ 18 w 19"/>
                  <a:gd name="T89" fmla="*/ 0 h 16"/>
                  <a:gd name="T90" fmla="*/ 17 w 19"/>
                  <a:gd name="T9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16">
                    <a:moveTo>
                      <a:pt x="14" y="2"/>
                    </a:moveTo>
                    <a:cubicBezTo>
                      <a:pt x="14" y="2"/>
                      <a:pt x="14" y="2"/>
                      <a:pt x="14" y="2"/>
                    </a:cubicBezTo>
                    <a:cubicBezTo>
                      <a:pt x="15" y="2"/>
                      <a:pt x="15" y="3"/>
                      <a:pt x="15" y="3"/>
                    </a:cubicBezTo>
                    <a:cubicBezTo>
                      <a:pt x="15" y="3"/>
                      <a:pt x="15" y="3"/>
                      <a:pt x="15" y="3"/>
                    </a:cubicBezTo>
                    <a:cubicBezTo>
                      <a:pt x="15" y="4"/>
                      <a:pt x="14" y="6"/>
                      <a:pt x="14" y="6"/>
                    </a:cubicBezTo>
                    <a:cubicBezTo>
                      <a:pt x="13" y="7"/>
                      <a:pt x="13" y="7"/>
                      <a:pt x="13" y="7"/>
                    </a:cubicBezTo>
                    <a:cubicBezTo>
                      <a:pt x="12" y="8"/>
                      <a:pt x="11" y="9"/>
                      <a:pt x="10" y="10"/>
                    </a:cubicBezTo>
                    <a:cubicBezTo>
                      <a:pt x="8" y="12"/>
                      <a:pt x="6" y="13"/>
                      <a:pt x="5" y="13"/>
                    </a:cubicBezTo>
                    <a:cubicBezTo>
                      <a:pt x="5" y="13"/>
                      <a:pt x="5" y="13"/>
                      <a:pt x="4" y="13"/>
                    </a:cubicBezTo>
                    <a:cubicBezTo>
                      <a:pt x="4" y="13"/>
                      <a:pt x="4" y="13"/>
                      <a:pt x="4" y="13"/>
                    </a:cubicBezTo>
                    <a:cubicBezTo>
                      <a:pt x="4" y="13"/>
                      <a:pt x="4" y="13"/>
                      <a:pt x="4" y="12"/>
                    </a:cubicBezTo>
                    <a:cubicBezTo>
                      <a:pt x="4" y="12"/>
                      <a:pt x="4" y="12"/>
                      <a:pt x="4" y="12"/>
                    </a:cubicBezTo>
                    <a:cubicBezTo>
                      <a:pt x="4" y="11"/>
                      <a:pt x="4" y="11"/>
                      <a:pt x="5" y="10"/>
                    </a:cubicBezTo>
                    <a:cubicBezTo>
                      <a:pt x="5" y="10"/>
                      <a:pt x="5" y="9"/>
                      <a:pt x="5" y="9"/>
                    </a:cubicBezTo>
                    <a:cubicBezTo>
                      <a:pt x="6" y="9"/>
                      <a:pt x="6" y="8"/>
                      <a:pt x="6" y="8"/>
                    </a:cubicBezTo>
                    <a:cubicBezTo>
                      <a:pt x="6" y="8"/>
                      <a:pt x="6" y="8"/>
                      <a:pt x="6" y="8"/>
                    </a:cubicBezTo>
                    <a:cubicBezTo>
                      <a:pt x="7" y="7"/>
                      <a:pt x="8" y="6"/>
                      <a:pt x="9" y="5"/>
                    </a:cubicBezTo>
                    <a:cubicBezTo>
                      <a:pt x="11" y="4"/>
                      <a:pt x="13" y="3"/>
                      <a:pt x="14" y="2"/>
                    </a:cubicBezTo>
                    <a:cubicBezTo>
                      <a:pt x="14" y="2"/>
                      <a:pt x="14" y="2"/>
                      <a:pt x="14" y="2"/>
                    </a:cubicBezTo>
                    <a:moveTo>
                      <a:pt x="17" y="0"/>
                    </a:moveTo>
                    <a:cubicBezTo>
                      <a:pt x="16" y="0"/>
                      <a:pt x="15" y="0"/>
                      <a:pt x="14" y="1"/>
                    </a:cubicBezTo>
                    <a:cubicBezTo>
                      <a:pt x="13" y="1"/>
                      <a:pt x="12" y="2"/>
                      <a:pt x="11" y="3"/>
                    </a:cubicBezTo>
                    <a:cubicBezTo>
                      <a:pt x="9" y="4"/>
                      <a:pt x="7" y="6"/>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1" y="12"/>
                      <a:pt x="0" y="15"/>
                      <a:pt x="1" y="16"/>
                    </a:cubicBezTo>
                    <a:cubicBezTo>
                      <a:pt x="1"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4" y="16"/>
                      <a:pt x="6" y="15"/>
                      <a:pt x="8" y="13"/>
                    </a:cubicBezTo>
                    <a:cubicBezTo>
                      <a:pt x="11" y="11"/>
                      <a:pt x="15" y="7"/>
                      <a:pt x="17" y="4"/>
                    </a:cubicBezTo>
                    <a:cubicBezTo>
                      <a:pt x="18" y="2"/>
                      <a:pt x="19" y="1"/>
                      <a:pt x="18" y="0"/>
                    </a:cubicBezTo>
                    <a:cubicBezTo>
                      <a:pt x="18"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8" name="Freeform 149"/>
              <p:cNvSpPr>
                <a:spLocks noEditPoints="1"/>
              </p:cNvSpPr>
              <p:nvPr/>
            </p:nvSpPr>
            <p:spPr bwMode="auto">
              <a:xfrm>
                <a:off x="-488" y="786"/>
                <a:ext cx="61" cy="42"/>
              </a:xfrm>
              <a:custGeom>
                <a:avLst/>
                <a:gdLst>
                  <a:gd name="T0" fmla="*/ 27 w 39"/>
                  <a:gd name="T1" fmla="*/ 7 h 27"/>
                  <a:gd name="T2" fmla="*/ 28 w 39"/>
                  <a:gd name="T3" fmla="*/ 7 h 27"/>
                  <a:gd name="T4" fmla="*/ 28 w 39"/>
                  <a:gd name="T5" fmla="*/ 6 h 27"/>
                  <a:gd name="T6" fmla="*/ 29 w 39"/>
                  <a:gd name="T7" fmla="*/ 7 h 27"/>
                  <a:gd name="T8" fmla="*/ 29 w 39"/>
                  <a:gd name="T9" fmla="*/ 7 h 27"/>
                  <a:gd name="T10" fmla="*/ 29 w 39"/>
                  <a:gd name="T11" fmla="*/ 7 h 27"/>
                  <a:gd name="T12" fmla="*/ 29 w 39"/>
                  <a:gd name="T13" fmla="*/ 7 h 27"/>
                  <a:gd name="T14" fmla="*/ 29 w 39"/>
                  <a:gd name="T15" fmla="*/ 7 h 27"/>
                  <a:gd name="T16" fmla="*/ 29 w 39"/>
                  <a:gd name="T17" fmla="*/ 7 h 27"/>
                  <a:gd name="T18" fmla="*/ 12 w 39"/>
                  <a:gd name="T19" fmla="*/ 19 h 27"/>
                  <a:gd name="T20" fmla="*/ 11 w 39"/>
                  <a:gd name="T21" fmla="*/ 19 h 27"/>
                  <a:gd name="T22" fmla="*/ 10 w 39"/>
                  <a:gd name="T23" fmla="*/ 20 h 27"/>
                  <a:gd name="T24" fmla="*/ 10 w 39"/>
                  <a:gd name="T25" fmla="*/ 20 h 27"/>
                  <a:gd name="T26" fmla="*/ 10 w 39"/>
                  <a:gd name="T27" fmla="*/ 20 h 27"/>
                  <a:gd name="T28" fmla="*/ 10 w 39"/>
                  <a:gd name="T29" fmla="*/ 20 h 27"/>
                  <a:gd name="T30" fmla="*/ 10 w 39"/>
                  <a:gd name="T31" fmla="*/ 20 h 27"/>
                  <a:gd name="T32" fmla="*/ 16 w 39"/>
                  <a:gd name="T33" fmla="*/ 14 h 27"/>
                  <a:gd name="T34" fmla="*/ 19 w 39"/>
                  <a:gd name="T35" fmla="*/ 12 h 27"/>
                  <a:gd name="T36" fmla="*/ 25 w 39"/>
                  <a:gd name="T37" fmla="*/ 8 h 27"/>
                  <a:gd name="T38" fmla="*/ 27 w 39"/>
                  <a:gd name="T39" fmla="*/ 7 h 27"/>
                  <a:gd name="T40" fmla="*/ 38 w 39"/>
                  <a:gd name="T41" fmla="*/ 0 h 27"/>
                  <a:gd name="T42" fmla="*/ 35 w 39"/>
                  <a:gd name="T43" fmla="*/ 1 h 27"/>
                  <a:gd name="T44" fmla="*/ 13 w 39"/>
                  <a:gd name="T45" fmla="*/ 15 h 27"/>
                  <a:gd name="T46" fmla="*/ 13 w 39"/>
                  <a:gd name="T47" fmla="*/ 15 h 27"/>
                  <a:gd name="T48" fmla="*/ 13 w 39"/>
                  <a:gd name="T49" fmla="*/ 15 h 27"/>
                  <a:gd name="T50" fmla="*/ 13 w 39"/>
                  <a:gd name="T51" fmla="*/ 15 h 27"/>
                  <a:gd name="T52" fmla="*/ 0 w 39"/>
                  <a:gd name="T53" fmla="*/ 27 h 27"/>
                  <a:gd name="T54" fmla="*/ 1 w 39"/>
                  <a:gd name="T55" fmla="*/ 27 h 27"/>
                  <a:gd name="T56" fmla="*/ 4 w 39"/>
                  <a:gd name="T57" fmla="*/ 26 h 27"/>
                  <a:gd name="T58" fmla="*/ 16 w 39"/>
                  <a:gd name="T59" fmla="*/ 19 h 27"/>
                  <a:gd name="T60" fmla="*/ 22 w 39"/>
                  <a:gd name="T61" fmla="*/ 15 h 27"/>
                  <a:gd name="T62" fmla="*/ 39 w 39"/>
                  <a:gd name="T63" fmla="*/ 0 h 27"/>
                  <a:gd name="T64" fmla="*/ 39 w 39"/>
                  <a:gd name="T65" fmla="*/ 0 h 27"/>
                  <a:gd name="T66" fmla="*/ 38 w 39"/>
                  <a:gd name="T6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27">
                    <a:moveTo>
                      <a:pt x="27" y="7"/>
                    </a:moveTo>
                    <a:cubicBezTo>
                      <a:pt x="27" y="7"/>
                      <a:pt x="28" y="7"/>
                      <a:pt x="28" y="7"/>
                    </a:cubicBezTo>
                    <a:cubicBezTo>
                      <a:pt x="28" y="7"/>
                      <a:pt x="28" y="6"/>
                      <a:pt x="28" y="6"/>
                    </a:cubicBezTo>
                    <a:cubicBezTo>
                      <a:pt x="28" y="6"/>
                      <a:pt x="29" y="6"/>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8"/>
                      <a:pt x="16" y="17"/>
                      <a:pt x="12" y="19"/>
                    </a:cubicBezTo>
                    <a:cubicBezTo>
                      <a:pt x="12" y="19"/>
                      <a:pt x="11" y="19"/>
                      <a:pt x="11" y="19"/>
                    </a:cubicBezTo>
                    <a:cubicBezTo>
                      <a:pt x="11" y="20"/>
                      <a:pt x="11"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5" y="15"/>
                      <a:pt x="16" y="14"/>
                    </a:cubicBezTo>
                    <a:cubicBezTo>
                      <a:pt x="17" y="13"/>
                      <a:pt x="18" y="13"/>
                      <a:pt x="19" y="12"/>
                    </a:cubicBezTo>
                    <a:cubicBezTo>
                      <a:pt x="21" y="11"/>
                      <a:pt x="23" y="9"/>
                      <a:pt x="25" y="8"/>
                    </a:cubicBezTo>
                    <a:cubicBezTo>
                      <a:pt x="26" y="8"/>
                      <a:pt x="27" y="7"/>
                      <a:pt x="27" y="7"/>
                    </a:cubicBezTo>
                    <a:moveTo>
                      <a:pt x="38" y="0"/>
                    </a:moveTo>
                    <a:cubicBezTo>
                      <a:pt x="38" y="0"/>
                      <a:pt x="37" y="0"/>
                      <a:pt x="35" y="1"/>
                    </a:cubicBezTo>
                    <a:cubicBezTo>
                      <a:pt x="29" y="4"/>
                      <a:pt x="18" y="11"/>
                      <a:pt x="13" y="15"/>
                    </a:cubicBezTo>
                    <a:cubicBezTo>
                      <a:pt x="13" y="15"/>
                      <a:pt x="13" y="15"/>
                      <a:pt x="13" y="15"/>
                    </a:cubicBezTo>
                    <a:cubicBezTo>
                      <a:pt x="13" y="15"/>
                      <a:pt x="13" y="15"/>
                      <a:pt x="13" y="15"/>
                    </a:cubicBezTo>
                    <a:cubicBezTo>
                      <a:pt x="13" y="15"/>
                      <a:pt x="13" y="15"/>
                      <a:pt x="13" y="15"/>
                    </a:cubicBezTo>
                    <a:cubicBezTo>
                      <a:pt x="10" y="17"/>
                      <a:pt x="0" y="25"/>
                      <a:pt x="0" y="27"/>
                    </a:cubicBezTo>
                    <a:cubicBezTo>
                      <a:pt x="0" y="27"/>
                      <a:pt x="1" y="27"/>
                      <a:pt x="1" y="27"/>
                    </a:cubicBezTo>
                    <a:cubicBezTo>
                      <a:pt x="1" y="27"/>
                      <a:pt x="3" y="27"/>
                      <a:pt x="4" y="26"/>
                    </a:cubicBezTo>
                    <a:cubicBezTo>
                      <a:pt x="7" y="24"/>
                      <a:pt x="11" y="22"/>
                      <a:pt x="16" y="19"/>
                    </a:cubicBezTo>
                    <a:cubicBezTo>
                      <a:pt x="18" y="17"/>
                      <a:pt x="20" y="16"/>
                      <a:pt x="22" y="15"/>
                    </a:cubicBezTo>
                    <a:cubicBezTo>
                      <a:pt x="31" y="8"/>
                      <a:pt x="38" y="2"/>
                      <a:pt x="39" y="0"/>
                    </a:cubicBezTo>
                    <a:cubicBezTo>
                      <a:pt x="39" y="0"/>
                      <a:pt x="39" y="0"/>
                      <a:pt x="39" y="0"/>
                    </a:cubicBezTo>
                    <a:cubicBezTo>
                      <a:pt x="38" y="0"/>
                      <a:pt x="38"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9" name="Freeform 150"/>
              <p:cNvSpPr>
                <a:spLocks noEditPoints="1"/>
              </p:cNvSpPr>
              <p:nvPr/>
            </p:nvSpPr>
            <p:spPr bwMode="auto">
              <a:xfrm>
                <a:off x="-492" y="781"/>
                <a:ext cx="69" cy="50"/>
              </a:xfrm>
              <a:custGeom>
                <a:avLst/>
                <a:gdLst>
                  <a:gd name="T0" fmla="*/ 38 w 45"/>
                  <a:gd name="T1" fmla="*/ 4 h 32"/>
                  <a:gd name="T2" fmla="*/ 40 w 45"/>
                  <a:gd name="T3" fmla="*/ 3 h 32"/>
                  <a:gd name="T4" fmla="*/ 41 w 45"/>
                  <a:gd name="T5" fmla="*/ 3 h 32"/>
                  <a:gd name="T6" fmla="*/ 42 w 45"/>
                  <a:gd name="T7" fmla="*/ 3 h 32"/>
                  <a:gd name="T8" fmla="*/ 42 w 45"/>
                  <a:gd name="T9" fmla="*/ 3 h 32"/>
                  <a:gd name="T10" fmla="*/ 42 w 45"/>
                  <a:gd name="T11" fmla="*/ 3 h 32"/>
                  <a:gd name="T12" fmla="*/ 25 w 45"/>
                  <a:gd name="T13" fmla="*/ 18 h 32"/>
                  <a:gd name="T14" fmla="*/ 19 w 45"/>
                  <a:gd name="T15" fmla="*/ 22 h 32"/>
                  <a:gd name="T16" fmla="*/ 7 w 45"/>
                  <a:gd name="T17" fmla="*/ 29 h 32"/>
                  <a:gd name="T18" fmla="*/ 4 w 45"/>
                  <a:gd name="T19" fmla="*/ 30 h 32"/>
                  <a:gd name="T20" fmla="*/ 3 w 45"/>
                  <a:gd name="T21" fmla="*/ 30 h 32"/>
                  <a:gd name="T22" fmla="*/ 3 w 45"/>
                  <a:gd name="T23" fmla="*/ 30 h 32"/>
                  <a:gd name="T24" fmla="*/ 16 w 45"/>
                  <a:gd name="T25" fmla="*/ 18 h 32"/>
                  <a:gd name="T26" fmla="*/ 16 w 45"/>
                  <a:gd name="T27" fmla="*/ 18 h 32"/>
                  <a:gd name="T28" fmla="*/ 16 w 45"/>
                  <a:gd name="T29" fmla="*/ 18 h 32"/>
                  <a:gd name="T30" fmla="*/ 16 w 45"/>
                  <a:gd name="T31" fmla="*/ 18 h 32"/>
                  <a:gd name="T32" fmla="*/ 38 w 45"/>
                  <a:gd name="T33" fmla="*/ 4 h 32"/>
                  <a:gd name="T34" fmla="*/ 44 w 45"/>
                  <a:gd name="T35" fmla="*/ 0 h 32"/>
                  <a:gd name="T36" fmla="*/ 43 w 45"/>
                  <a:gd name="T37" fmla="*/ 1 h 32"/>
                  <a:gd name="T38" fmla="*/ 43 w 45"/>
                  <a:gd name="T39" fmla="*/ 1 h 32"/>
                  <a:gd name="T40" fmla="*/ 42 w 45"/>
                  <a:gd name="T41" fmla="*/ 1 h 32"/>
                  <a:gd name="T42" fmla="*/ 17 w 45"/>
                  <a:gd name="T43" fmla="*/ 17 h 32"/>
                  <a:gd name="T44" fmla="*/ 15 w 45"/>
                  <a:gd name="T45" fmla="*/ 18 h 32"/>
                  <a:gd name="T46" fmla="*/ 13 w 45"/>
                  <a:gd name="T47" fmla="*/ 20 h 32"/>
                  <a:gd name="T48" fmla="*/ 0 w 45"/>
                  <a:gd name="T49" fmla="*/ 32 h 32"/>
                  <a:gd name="T50" fmla="*/ 1 w 45"/>
                  <a:gd name="T51" fmla="*/ 32 h 32"/>
                  <a:gd name="T52" fmla="*/ 3 w 45"/>
                  <a:gd name="T53" fmla="*/ 32 h 32"/>
                  <a:gd name="T54" fmla="*/ 3 w 45"/>
                  <a:gd name="T55" fmla="*/ 32 h 32"/>
                  <a:gd name="T56" fmla="*/ 4 w 45"/>
                  <a:gd name="T57" fmla="*/ 31 h 32"/>
                  <a:gd name="T58" fmla="*/ 45 w 45"/>
                  <a:gd name="T59" fmla="*/ 1 h 32"/>
                  <a:gd name="T60" fmla="*/ 44 w 45"/>
                  <a:gd name="T6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2">
                    <a:moveTo>
                      <a:pt x="38" y="4"/>
                    </a:moveTo>
                    <a:cubicBezTo>
                      <a:pt x="39" y="3"/>
                      <a:pt x="39" y="3"/>
                      <a:pt x="40" y="3"/>
                    </a:cubicBezTo>
                    <a:cubicBezTo>
                      <a:pt x="40" y="3"/>
                      <a:pt x="41" y="3"/>
                      <a:pt x="41" y="3"/>
                    </a:cubicBezTo>
                    <a:cubicBezTo>
                      <a:pt x="41" y="3"/>
                      <a:pt x="41" y="3"/>
                      <a:pt x="42" y="3"/>
                    </a:cubicBezTo>
                    <a:cubicBezTo>
                      <a:pt x="42" y="3"/>
                      <a:pt x="42" y="3"/>
                      <a:pt x="42" y="3"/>
                    </a:cubicBezTo>
                    <a:cubicBezTo>
                      <a:pt x="42" y="3"/>
                      <a:pt x="42" y="3"/>
                      <a:pt x="42" y="3"/>
                    </a:cubicBezTo>
                    <a:cubicBezTo>
                      <a:pt x="41" y="5"/>
                      <a:pt x="33" y="11"/>
                      <a:pt x="25" y="18"/>
                    </a:cubicBezTo>
                    <a:cubicBezTo>
                      <a:pt x="23" y="19"/>
                      <a:pt x="21" y="20"/>
                      <a:pt x="19" y="22"/>
                    </a:cubicBezTo>
                    <a:cubicBezTo>
                      <a:pt x="14" y="25"/>
                      <a:pt x="10" y="28"/>
                      <a:pt x="7" y="29"/>
                    </a:cubicBezTo>
                    <a:cubicBezTo>
                      <a:pt x="6" y="30"/>
                      <a:pt x="4" y="30"/>
                      <a:pt x="4" y="30"/>
                    </a:cubicBezTo>
                    <a:cubicBezTo>
                      <a:pt x="4" y="30"/>
                      <a:pt x="3" y="30"/>
                      <a:pt x="3" y="30"/>
                    </a:cubicBezTo>
                    <a:cubicBezTo>
                      <a:pt x="3" y="30"/>
                      <a:pt x="3" y="30"/>
                      <a:pt x="3" y="30"/>
                    </a:cubicBezTo>
                    <a:cubicBezTo>
                      <a:pt x="3" y="28"/>
                      <a:pt x="13" y="20"/>
                      <a:pt x="16" y="18"/>
                    </a:cubicBezTo>
                    <a:cubicBezTo>
                      <a:pt x="16" y="18"/>
                      <a:pt x="16" y="18"/>
                      <a:pt x="16" y="18"/>
                    </a:cubicBezTo>
                    <a:cubicBezTo>
                      <a:pt x="16" y="18"/>
                      <a:pt x="16" y="18"/>
                      <a:pt x="16" y="18"/>
                    </a:cubicBezTo>
                    <a:cubicBezTo>
                      <a:pt x="16" y="18"/>
                      <a:pt x="16" y="18"/>
                      <a:pt x="16" y="18"/>
                    </a:cubicBezTo>
                    <a:cubicBezTo>
                      <a:pt x="21" y="14"/>
                      <a:pt x="32" y="7"/>
                      <a:pt x="38" y="4"/>
                    </a:cubicBezTo>
                    <a:moveTo>
                      <a:pt x="44" y="0"/>
                    </a:moveTo>
                    <a:cubicBezTo>
                      <a:pt x="44" y="1"/>
                      <a:pt x="44" y="1"/>
                      <a:pt x="43" y="1"/>
                    </a:cubicBezTo>
                    <a:cubicBezTo>
                      <a:pt x="43" y="1"/>
                      <a:pt x="43" y="1"/>
                      <a:pt x="43" y="1"/>
                    </a:cubicBezTo>
                    <a:cubicBezTo>
                      <a:pt x="42" y="1"/>
                      <a:pt x="42" y="1"/>
                      <a:pt x="42" y="1"/>
                    </a:cubicBezTo>
                    <a:cubicBezTo>
                      <a:pt x="35" y="4"/>
                      <a:pt x="25" y="11"/>
                      <a:pt x="17" y="17"/>
                    </a:cubicBezTo>
                    <a:cubicBezTo>
                      <a:pt x="16" y="17"/>
                      <a:pt x="16" y="18"/>
                      <a:pt x="15" y="18"/>
                    </a:cubicBezTo>
                    <a:cubicBezTo>
                      <a:pt x="15" y="19"/>
                      <a:pt x="14" y="19"/>
                      <a:pt x="13" y="20"/>
                    </a:cubicBezTo>
                    <a:cubicBezTo>
                      <a:pt x="9" y="23"/>
                      <a:pt x="0" y="30"/>
                      <a:pt x="0" y="32"/>
                    </a:cubicBezTo>
                    <a:cubicBezTo>
                      <a:pt x="0" y="32"/>
                      <a:pt x="1" y="32"/>
                      <a:pt x="1" y="32"/>
                    </a:cubicBezTo>
                    <a:cubicBezTo>
                      <a:pt x="1" y="32"/>
                      <a:pt x="2" y="32"/>
                      <a:pt x="3" y="32"/>
                    </a:cubicBezTo>
                    <a:cubicBezTo>
                      <a:pt x="3" y="32"/>
                      <a:pt x="3" y="32"/>
                      <a:pt x="3" y="32"/>
                    </a:cubicBezTo>
                    <a:cubicBezTo>
                      <a:pt x="3" y="32"/>
                      <a:pt x="3" y="32"/>
                      <a:pt x="4" y="31"/>
                    </a:cubicBezTo>
                    <a:cubicBezTo>
                      <a:pt x="14" y="27"/>
                      <a:pt x="43" y="6"/>
                      <a:pt x="45" y="1"/>
                    </a:cubicBezTo>
                    <a:cubicBezTo>
                      <a:pt x="44" y="0"/>
                      <a:pt x="44"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0" name="Freeform 151"/>
              <p:cNvSpPr>
                <a:spLocks/>
              </p:cNvSpPr>
              <p:nvPr/>
            </p:nvSpPr>
            <p:spPr bwMode="auto">
              <a:xfrm>
                <a:off x="-468" y="800"/>
                <a:ext cx="21" cy="14"/>
              </a:xfrm>
              <a:custGeom>
                <a:avLst/>
                <a:gdLst>
                  <a:gd name="T0" fmla="*/ 12 w 13"/>
                  <a:gd name="T1" fmla="*/ 0 h 9"/>
                  <a:gd name="T2" fmla="*/ 12 w 13"/>
                  <a:gd name="T3" fmla="*/ 0 h 9"/>
                  <a:gd name="T4" fmla="*/ 10 w 13"/>
                  <a:gd name="T5" fmla="*/ 1 h 9"/>
                  <a:gd name="T6" fmla="*/ 6 w 13"/>
                  <a:gd name="T7" fmla="*/ 4 h 9"/>
                  <a:gd name="T8" fmla="*/ 4 w 13"/>
                  <a:gd name="T9" fmla="*/ 4 h 9"/>
                  <a:gd name="T10" fmla="*/ 4 w 13"/>
                  <a:gd name="T11" fmla="*/ 5 h 9"/>
                  <a:gd name="T12" fmla="*/ 0 w 13"/>
                  <a:gd name="T13" fmla="*/ 8 h 9"/>
                  <a:gd name="T14" fmla="*/ 0 w 13"/>
                  <a:gd name="T15" fmla="*/ 9 h 9"/>
                  <a:gd name="T16" fmla="*/ 1 w 13"/>
                  <a:gd name="T17" fmla="*/ 8 h 9"/>
                  <a:gd name="T18" fmla="*/ 4 w 13"/>
                  <a:gd name="T19" fmla="*/ 7 h 9"/>
                  <a:gd name="T20" fmla="*/ 10 w 13"/>
                  <a:gd name="T21" fmla="*/ 2 h 9"/>
                  <a:gd name="T22" fmla="*/ 13 w 13"/>
                  <a:gd name="T23" fmla="*/ 0 h 9"/>
                  <a:gd name="T24" fmla="*/ 13 w 13"/>
                  <a:gd name="T25" fmla="*/ 0 h 9"/>
                  <a:gd name="T26" fmla="*/ 12 w 13"/>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9">
                    <a:moveTo>
                      <a:pt x="12" y="0"/>
                    </a:moveTo>
                    <a:cubicBezTo>
                      <a:pt x="12" y="0"/>
                      <a:pt x="12" y="0"/>
                      <a:pt x="12" y="0"/>
                    </a:cubicBezTo>
                    <a:cubicBezTo>
                      <a:pt x="11" y="0"/>
                      <a:pt x="11" y="0"/>
                      <a:pt x="10" y="1"/>
                    </a:cubicBezTo>
                    <a:cubicBezTo>
                      <a:pt x="9" y="1"/>
                      <a:pt x="7" y="2"/>
                      <a:pt x="6" y="4"/>
                    </a:cubicBezTo>
                    <a:cubicBezTo>
                      <a:pt x="5" y="4"/>
                      <a:pt x="5" y="4"/>
                      <a:pt x="4" y="4"/>
                    </a:cubicBezTo>
                    <a:cubicBezTo>
                      <a:pt x="4" y="5"/>
                      <a:pt x="4" y="5"/>
                      <a:pt x="4" y="5"/>
                    </a:cubicBezTo>
                    <a:cubicBezTo>
                      <a:pt x="3" y="5"/>
                      <a:pt x="0" y="8"/>
                      <a:pt x="0" y="8"/>
                    </a:cubicBezTo>
                    <a:cubicBezTo>
                      <a:pt x="0" y="8"/>
                      <a:pt x="0" y="9"/>
                      <a:pt x="0" y="9"/>
                    </a:cubicBezTo>
                    <a:cubicBezTo>
                      <a:pt x="0" y="9"/>
                      <a:pt x="1" y="8"/>
                      <a:pt x="1" y="8"/>
                    </a:cubicBezTo>
                    <a:cubicBezTo>
                      <a:pt x="2" y="8"/>
                      <a:pt x="3" y="7"/>
                      <a:pt x="4" y="7"/>
                    </a:cubicBezTo>
                    <a:cubicBezTo>
                      <a:pt x="6" y="5"/>
                      <a:pt x="8" y="4"/>
                      <a:pt x="10" y="2"/>
                    </a:cubicBezTo>
                    <a:cubicBezTo>
                      <a:pt x="12" y="1"/>
                      <a:pt x="12" y="0"/>
                      <a:pt x="13" y="0"/>
                    </a:cubicBezTo>
                    <a:cubicBezTo>
                      <a:pt x="13" y="0"/>
                      <a:pt x="13" y="0"/>
                      <a:pt x="13"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1" name="Freeform 152"/>
              <p:cNvSpPr>
                <a:spLocks noEditPoints="1"/>
              </p:cNvSpPr>
              <p:nvPr/>
            </p:nvSpPr>
            <p:spPr bwMode="auto">
              <a:xfrm>
                <a:off x="-472" y="795"/>
                <a:ext cx="29" cy="22"/>
              </a:xfrm>
              <a:custGeom>
                <a:avLst/>
                <a:gdLst>
                  <a:gd name="T0" fmla="*/ 15 w 19"/>
                  <a:gd name="T1" fmla="*/ 3 h 14"/>
                  <a:gd name="T2" fmla="*/ 15 w 19"/>
                  <a:gd name="T3" fmla="*/ 3 h 14"/>
                  <a:gd name="T4" fmla="*/ 15 w 19"/>
                  <a:gd name="T5" fmla="*/ 3 h 14"/>
                  <a:gd name="T6" fmla="*/ 16 w 19"/>
                  <a:gd name="T7" fmla="*/ 3 h 14"/>
                  <a:gd name="T8" fmla="*/ 16 w 19"/>
                  <a:gd name="T9" fmla="*/ 3 h 14"/>
                  <a:gd name="T10" fmla="*/ 16 w 19"/>
                  <a:gd name="T11" fmla="*/ 3 h 14"/>
                  <a:gd name="T12" fmla="*/ 13 w 19"/>
                  <a:gd name="T13" fmla="*/ 5 h 14"/>
                  <a:gd name="T14" fmla="*/ 7 w 19"/>
                  <a:gd name="T15" fmla="*/ 10 h 14"/>
                  <a:gd name="T16" fmla="*/ 4 w 19"/>
                  <a:gd name="T17" fmla="*/ 11 h 14"/>
                  <a:gd name="T18" fmla="*/ 3 w 19"/>
                  <a:gd name="T19" fmla="*/ 12 h 14"/>
                  <a:gd name="T20" fmla="*/ 3 w 19"/>
                  <a:gd name="T21" fmla="*/ 11 h 14"/>
                  <a:gd name="T22" fmla="*/ 3 w 19"/>
                  <a:gd name="T23" fmla="*/ 11 h 14"/>
                  <a:gd name="T24" fmla="*/ 7 w 19"/>
                  <a:gd name="T25" fmla="*/ 8 h 14"/>
                  <a:gd name="T26" fmla="*/ 7 w 19"/>
                  <a:gd name="T27" fmla="*/ 7 h 14"/>
                  <a:gd name="T28" fmla="*/ 9 w 19"/>
                  <a:gd name="T29" fmla="*/ 7 h 14"/>
                  <a:gd name="T30" fmla="*/ 13 w 19"/>
                  <a:gd name="T31" fmla="*/ 4 h 14"/>
                  <a:gd name="T32" fmla="*/ 15 w 19"/>
                  <a:gd name="T33" fmla="*/ 3 h 14"/>
                  <a:gd name="T34" fmla="*/ 18 w 19"/>
                  <a:gd name="T35" fmla="*/ 0 h 14"/>
                  <a:gd name="T36" fmla="*/ 17 w 19"/>
                  <a:gd name="T37" fmla="*/ 1 h 14"/>
                  <a:gd name="T38" fmla="*/ 15 w 19"/>
                  <a:gd name="T39" fmla="*/ 2 h 14"/>
                  <a:gd name="T40" fmla="*/ 9 w 19"/>
                  <a:gd name="T41" fmla="*/ 6 h 14"/>
                  <a:gd name="T42" fmla="*/ 6 w 19"/>
                  <a:gd name="T43" fmla="*/ 8 h 14"/>
                  <a:gd name="T44" fmla="*/ 0 w 19"/>
                  <a:gd name="T45" fmla="*/ 14 h 14"/>
                  <a:gd name="T46" fmla="*/ 0 w 19"/>
                  <a:gd name="T47" fmla="*/ 14 h 14"/>
                  <a:gd name="T48" fmla="*/ 0 w 19"/>
                  <a:gd name="T49" fmla="*/ 14 h 14"/>
                  <a:gd name="T50" fmla="*/ 0 w 19"/>
                  <a:gd name="T51" fmla="*/ 14 h 14"/>
                  <a:gd name="T52" fmla="*/ 1 w 19"/>
                  <a:gd name="T53" fmla="*/ 13 h 14"/>
                  <a:gd name="T54" fmla="*/ 2 w 19"/>
                  <a:gd name="T55" fmla="*/ 13 h 14"/>
                  <a:gd name="T56" fmla="*/ 19 w 19"/>
                  <a:gd name="T57" fmla="*/ 1 h 14"/>
                  <a:gd name="T58" fmla="*/ 19 w 19"/>
                  <a:gd name="T59" fmla="*/ 1 h 14"/>
                  <a:gd name="T60" fmla="*/ 19 w 19"/>
                  <a:gd name="T61" fmla="*/ 1 h 14"/>
                  <a:gd name="T62" fmla="*/ 19 w 19"/>
                  <a:gd name="T63" fmla="*/ 1 h 14"/>
                  <a:gd name="T64" fmla="*/ 19 w 19"/>
                  <a:gd name="T65" fmla="*/ 1 h 14"/>
                  <a:gd name="T66" fmla="*/ 18 w 19"/>
                  <a:gd name="T6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14">
                    <a:moveTo>
                      <a:pt x="15"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ubicBezTo>
                      <a:pt x="15" y="3"/>
                      <a:pt x="15" y="4"/>
                      <a:pt x="13" y="5"/>
                    </a:cubicBezTo>
                    <a:cubicBezTo>
                      <a:pt x="11" y="7"/>
                      <a:pt x="9" y="8"/>
                      <a:pt x="7" y="10"/>
                    </a:cubicBezTo>
                    <a:cubicBezTo>
                      <a:pt x="6" y="10"/>
                      <a:pt x="5" y="11"/>
                      <a:pt x="4" y="11"/>
                    </a:cubicBezTo>
                    <a:cubicBezTo>
                      <a:pt x="4" y="11"/>
                      <a:pt x="3" y="12"/>
                      <a:pt x="3" y="12"/>
                    </a:cubicBezTo>
                    <a:cubicBezTo>
                      <a:pt x="3" y="12"/>
                      <a:pt x="3" y="11"/>
                      <a:pt x="3" y="11"/>
                    </a:cubicBezTo>
                    <a:cubicBezTo>
                      <a:pt x="3" y="11"/>
                      <a:pt x="3" y="11"/>
                      <a:pt x="3" y="11"/>
                    </a:cubicBezTo>
                    <a:cubicBezTo>
                      <a:pt x="3" y="11"/>
                      <a:pt x="6" y="8"/>
                      <a:pt x="7" y="8"/>
                    </a:cubicBezTo>
                    <a:cubicBezTo>
                      <a:pt x="7" y="8"/>
                      <a:pt x="7" y="8"/>
                      <a:pt x="7" y="7"/>
                    </a:cubicBezTo>
                    <a:cubicBezTo>
                      <a:pt x="8" y="7"/>
                      <a:pt x="8" y="7"/>
                      <a:pt x="9" y="7"/>
                    </a:cubicBezTo>
                    <a:cubicBezTo>
                      <a:pt x="10" y="6"/>
                      <a:pt x="12" y="4"/>
                      <a:pt x="13" y="4"/>
                    </a:cubicBezTo>
                    <a:cubicBezTo>
                      <a:pt x="14" y="3"/>
                      <a:pt x="14" y="3"/>
                      <a:pt x="15" y="3"/>
                    </a:cubicBezTo>
                    <a:moveTo>
                      <a:pt x="18" y="0"/>
                    </a:moveTo>
                    <a:cubicBezTo>
                      <a:pt x="18" y="0"/>
                      <a:pt x="18" y="1"/>
                      <a:pt x="17" y="1"/>
                    </a:cubicBezTo>
                    <a:cubicBezTo>
                      <a:pt x="17" y="1"/>
                      <a:pt x="16" y="2"/>
                      <a:pt x="15" y="2"/>
                    </a:cubicBezTo>
                    <a:cubicBezTo>
                      <a:pt x="13" y="3"/>
                      <a:pt x="11" y="4"/>
                      <a:pt x="9" y="6"/>
                    </a:cubicBezTo>
                    <a:cubicBezTo>
                      <a:pt x="8" y="7"/>
                      <a:pt x="7" y="7"/>
                      <a:pt x="6" y="8"/>
                    </a:cubicBezTo>
                    <a:cubicBezTo>
                      <a:pt x="5" y="9"/>
                      <a:pt x="0" y="13"/>
                      <a:pt x="0" y="14"/>
                    </a:cubicBezTo>
                    <a:cubicBezTo>
                      <a:pt x="0" y="14"/>
                      <a:pt x="0" y="14"/>
                      <a:pt x="0" y="14"/>
                    </a:cubicBezTo>
                    <a:cubicBezTo>
                      <a:pt x="0" y="14"/>
                      <a:pt x="0" y="14"/>
                      <a:pt x="0" y="14"/>
                    </a:cubicBezTo>
                    <a:cubicBezTo>
                      <a:pt x="0" y="14"/>
                      <a:pt x="0" y="14"/>
                      <a:pt x="0" y="14"/>
                    </a:cubicBezTo>
                    <a:cubicBezTo>
                      <a:pt x="1" y="14"/>
                      <a:pt x="1" y="14"/>
                      <a:pt x="1" y="13"/>
                    </a:cubicBezTo>
                    <a:cubicBezTo>
                      <a:pt x="1" y="13"/>
                      <a:pt x="2" y="13"/>
                      <a:pt x="2" y="13"/>
                    </a:cubicBezTo>
                    <a:cubicBezTo>
                      <a:pt x="7" y="11"/>
                      <a:pt x="19" y="2"/>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2" name="Freeform 153"/>
              <p:cNvSpPr>
                <a:spLocks noEditPoints="1"/>
              </p:cNvSpPr>
              <p:nvPr/>
            </p:nvSpPr>
            <p:spPr bwMode="auto">
              <a:xfrm>
                <a:off x="240" y="578"/>
                <a:ext cx="72" cy="24"/>
              </a:xfrm>
              <a:custGeom>
                <a:avLst/>
                <a:gdLst>
                  <a:gd name="T0" fmla="*/ 26 w 46"/>
                  <a:gd name="T1" fmla="*/ 4 h 16"/>
                  <a:gd name="T2" fmla="*/ 27 w 46"/>
                  <a:gd name="T3" fmla="*/ 4 h 16"/>
                  <a:gd name="T4" fmla="*/ 29 w 46"/>
                  <a:gd name="T5" fmla="*/ 5 h 16"/>
                  <a:gd name="T6" fmla="*/ 29 w 46"/>
                  <a:gd name="T7" fmla="*/ 5 h 16"/>
                  <a:gd name="T8" fmla="*/ 29 w 46"/>
                  <a:gd name="T9" fmla="*/ 5 h 16"/>
                  <a:gd name="T10" fmla="*/ 31 w 46"/>
                  <a:gd name="T11" fmla="*/ 5 h 16"/>
                  <a:gd name="T12" fmla="*/ 15 w 46"/>
                  <a:gd name="T13" fmla="*/ 12 h 16"/>
                  <a:gd name="T14" fmla="*/ 14 w 46"/>
                  <a:gd name="T15" fmla="*/ 12 h 16"/>
                  <a:gd name="T16" fmla="*/ 12 w 46"/>
                  <a:gd name="T17" fmla="*/ 12 h 16"/>
                  <a:gd name="T18" fmla="*/ 11 w 46"/>
                  <a:gd name="T19" fmla="*/ 11 h 16"/>
                  <a:gd name="T20" fmla="*/ 15 w 46"/>
                  <a:gd name="T21" fmla="*/ 7 h 16"/>
                  <a:gd name="T22" fmla="*/ 15 w 46"/>
                  <a:gd name="T23" fmla="*/ 7 h 16"/>
                  <a:gd name="T24" fmla="*/ 15 w 46"/>
                  <a:gd name="T25" fmla="*/ 7 h 16"/>
                  <a:gd name="T26" fmla="*/ 15 w 46"/>
                  <a:gd name="T27" fmla="*/ 7 h 16"/>
                  <a:gd name="T28" fmla="*/ 15 w 46"/>
                  <a:gd name="T29" fmla="*/ 7 h 16"/>
                  <a:gd name="T30" fmla="*/ 15 w 46"/>
                  <a:gd name="T31" fmla="*/ 7 h 16"/>
                  <a:gd name="T32" fmla="*/ 15 w 46"/>
                  <a:gd name="T33" fmla="*/ 7 h 16"/>
                  <a:gd name="T34" fmla="*/ 15 w 46"/>
                  <a:gd name="T35" fmla="*/ 7 h 16"/>
                  <a:gd name="T36" fmla="*/ 15 w 46"/>
                  <a:gd name="T37" fmla="*/ 7 h 16"/>
                  <a:gd name="T38" fmla="*/ 15 w 46"/>
                  <a:gd name="T39" fmla="*/ 7 h 16"/>
                  <a:gd name="T40" fmla="*/ 15 w 46"/>
                  <a:gd name="T41" fmla="*/ 7 h 16"/>
                  <a:gd name="T42" fmla="*/ 22 w 46"/>
                  <a:gd name="T43" fmla="*/ 5 h 16"/>
                  <a:gd name="T44" fmla="*/ 26 w 46"/>
                  <a:gd name="T45" fmla="*/ 4 h 16"/>
                  <a:gd name="T46" fmla="*/ 33 w 46"/>
                  <a:gd name="T47" fmla="*/ 0 h 16"/>
                  <a:gd name="T48" fmla="*/ 9 w 46"/>
                  <a:gd name="T49" fmla="*/ 5 h 16"/>
                  <a:gd name="T50" fmla="*/ 9 w 46"/>
                  <a:gd name="T51" fmla="*/ 5 h 16"/>
                  <a:gd name="T52" fmla="*/ 9 w 46"/>
                  <a:gd name="T53" fmla="*/ 5 h 16"/>
                  <a:gd name="T54" fmla="*/ 9 w 46"/>
                  <a:gd name="T55" fmla="*/ 5 h 16"/>
                  <a:gd name="T56" fmla="*/ 9 w 46"/>
                  <a:gd name="T57" fmla="*/ 5 h 16"/>
                  <a:gd name="T58" fmla="*/ 0 w 46"/>
                  <a:gd name="T59" fmla="*/ 12 h 16"/>
                  <a:gd name="T60" fmla="*/ 0 w 46"/>
                  <a:gd name="T61" fmla="*/ 13 h 16"/>
                  <a:gd name="T62" fmla="*/ 2 w 46"/>
                  <a:gd name="T63" fmla="*/ 16 h 16"/>
                  <a:gd name="T64" fmla="*/ 6 w 46"/>
                  <a:gd name="T65" fmla="*/ 16 h 16"/>
                  <a:gd name="T66" fmla="*/ 9 w 46"/>
                  <a:gd name="T67" fmla="*/ 16 h 16"/>
                  <a:gd name="T68" fmla="*/ 13 w 46"/>
                  <a:gd name="T69" fmla="*/ 16 h 16"/>
                  <a:gd name="T70" fmla="*/ 39 w 46"/>
                  <a:gd name="T71" fmla="*/ 8 h 16"/>
                  <a:gd name="T72" fmla="*/ 37 w 46"/>
                  <a:gd name="T73" fmla="*/ 1 h 16"/>
                  <a:gd name="T74" fmla="*/ 33 w 46"/>
                  <a:gd name="T7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16">
                    <a:moveTo>
                      <a:pt x="26" y="4"/>
                    </a:moveTo>
                    <a:cubicBezTo>
                      <a:pt x="26" y="4"/>
                      <a:pt x="26" y="4"/>
                      <a:pt x="27" y="4"/>
                    </a:cubicBezTo>
                    <a:cubicBezTo>
                      <a:pt x="28" y="4"/>
                      <a:pt x="28" y="4"/>
                      <a:pt x="29" y="5"/>
                    </a:cubicBezTo>
                    <a:cubicBezTo>
                      <a:pt x="29" y="5"/>
                      <a:pt x="29" y="5"/>
                      <a:pt x="29" y="5"/>
                    </a:cubicBezTo>
                    <a:cubicBezTo>
                      <a:pt x="29" y="5"/>
                      <a:pt x="29" y="5"/>
                      <a:pt x="29" y="5"/>
                    </a:cubicBezTo>
                    <a:cubicBezTo>
                      <a:pt x="30" y="5"/>
                      <a:pt x="31" y="5"/>
                      <a:pt x="31" y="5"/>
                    </a:cubicBezTo>
                    <a:cubicBezTo>
                      <a:pt x="33" y="8"/>
                      <a:pt x="23" y="12"/>
                      <a:pt x="15" y="12"/>
                    </a:cubicBezTo>
                    <a:cubicBezTo>
                      <a:pt x="15" y="12"/>
                      <a:pt x="14" y="12"/>
                      <a:pt x="14" y="12"/>
                    </a:cubicBezTo>
                    <a:cubicBezTo>
                      <a:pt x="13" y="12"/>
                      <a:pt x="13" y="12"/>
                      <a:pt x="12" y="12"/>
                    </a:cubicBezTo>
                    <a:cubicBezTo>
                      <a:pt x="11" y="12"/>
                      <a:pt x="11" y="11"/>
                      <a:pt x="11" y="11"/>
                    </a:cubicBezTo>
                    <a:cubicBezTo>
                      <a:pt x="10" y="10"/>
                      <a:pt x="12" y="8"/>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7" y="6"/>
                      <a:pt x="20" y="5"/>
                      <a:pt x="22" y="5"/>
                    </a:cubicBezTo>
                    <a:cubicBezTo>
                      <a:pt x="23" y="5"/>
                      <a:pt x="25" y="4"/>
                      <a:pt x="26" y="4"/>
                    </a:cubicBezTo>
                    <a:moveTo>
                      <a:pt x="33" y="0"/>
                    </a:moveTo>
                    <a:cubicBezTo>
                      <a:pt x="24" y="0"/>
                      <a:pt x="14" y="4"/>
                      <a:pt x="9" y="5"/>
                    </a:cubicBezTo>
                    <a:cubicBezTo>
                      <a:pt x="9" y="5"/>
                      <a:pt x="9" y="5"/>
                      <a:pt x="9" y="5"/>
                    </a:cubicBezTo>
                    <a:cubicBezTo>
                      <a:pt x="9" y="5"/>
                      <a:pt x="9" y="5"/>
                      <a:pt x="9" y="5"/>
                    </a:cubicBezTo>
                    <a:cubicBezTo>
                      <a:pt x="9" y="5"/>
                      <a:pt x="9" y="5"/>
                      <a:pt x="9" y="5"/>
                    </a:cubicBezTo>
                    <a:cubicBezTo>
                      <a:pt x="9" y="5"/>
                      <a:pt x="9" y="5"/>
                      <a:pt x="9" y="5"/>
                    </a:cubicBezTo>
                    <a:cubicBezTo>
                      <a:pt x="4" y="8"/>
                      <a:pt x="0" y="10"/>
                      <a:pt x="0" y="12"/>
                    </a:cubicBezTo>
                    <a:cubicBezTo>
                      <a:pt x="0" y="13"/>
                      <a:pt x="0" y="13"/>
                      <a:pt x="0" y="13"/>
                    </a:cubicBezTo>
                    <a:cubicBezTo>
                      <a:pt x="0" y="14"/>
                      <a:pt x="1" y="15"/>
                      <a:pt x="2" y="16"/>
                    </a:cubicBezTo>
                    <a:cubicBezTo>
                      <a:pt x="3" y="16"/>
                      <a:pt x="5" y="16"/>
                      <a:pt x="6" y="16"/>
                    </a:cubicBezTo>
                    <a:cubicBezTo>
                      <a:pt x="7" y="16"/>
                      <a:pt x="8" y="16"/>
                      <a:pt x="9" y="16"/>
                    </a:cubicBezTo>
                    <a:cubicBezTo>
                      <a:pt x="10" y="16"/>
                      <a:pt x="12" y="16"/>
                      <a:pt x="13" y="16"/>
                    </a:cubicBezTo>
                    <a:cubicBezTo>
                      <a:pt x="22" y="16"/>
                      <a:pt x="33" y="13"/>
                      <a:pt x="39" y="8"/>
                    </a:cubicBezTo>
                    <a:cubicBezTo>
                      <a:pt x="41" y="7"/>
                      <a:pt x="46" y="2"/>
                      <a:pt x="37" y="1"/>
                    </a:cubicBezTo>
                    <a:cubicBezTo>
                      <a:pt x="36" y="1"/>
                      <a:pt x="34" y="0"/>
                      <a:pt x="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3" name="Freeform 154"/>
              <p:cNvSpPr>
                <a:spLocks noEditPoints="1"/>
              </p:cNvSpPr>
              <p:nvPr/>
            </p:nvSpPr>
            <p:spPr bwMode="auto">
              <a:xfrm>
                <a:off x="231" y="576"/>
                <a:ext cx="89" cy="30"/>
              </a:xfrm>
              <a:custGeom>
                <a:avLst/>
                <a:gdLst>
                  <a:gd name="T0" fmla="*/ 15 w 57"/>
                  <a:gd name="T1" fmla="*/ 6 h 19"/>
                  <a:gd name="T2" fmla="*/ 39 w 57"/>
                  <a:gd name="T3" fmla="*/ 1 h 19"/>
                  <a:gd name="T4" fmla="*/ 43 w 57"/>
                  <a:gd name="T5" fmla="*/ 2 h 19"/>
                  <a:gd name="T6" fmla="*/ 45 w 57"/>
                  <a:gd name="T7" fmla="*/ 9 h 19"/>
                  <a:gd name="T8" fmla="*/ 19 w 57"/>
                  <a:gd name="T9" fmla="*/ 17 h 19"/>
                  <a:gd name="T10" fmla="*/ 15 w 57"/>
                  <a:gd name="T11" fmla="*/ 17 h 19"/>
                  <a:gd name="T12" fmla="*/ 6 w 57"/>
                  <a:gd name="T13" fmla="*/ 14 h 19"/>
                  <a:gd name="T14" fmla="*/ 6 w 57"/>
                  <a:gd name="T15" fmla="*/ 13 h 19"/>
                  <a:gd name="T16" fmla="*/ 15 w 57"/>
                  <a:gd name="T17" fmla="*/ 6 h 19"/>
                  <a:gd name="T18" fmla="*/ 15 w 57"/>
                  <a:gd name="T19" fmla="*/ 6 h 19"/>
                  <a:gd name="T20" fmla="*/ 15 w 57"/>
                  <a:gd name="T21" fmla="*/ 6 h 19"/>
                  <a:gd name="T22" fmla="*/ 15 w 57"/>
                  <a:gd name="T23" fmla="*/ 6 h 19"/>
                  <a:gd name="T24" fmla="*/ 15 w 57"/>
                  <a:gd name="T25" fmla="*/ 6 h 19"/>
                  <a:gd name="T26" fmla="*/ 41 w 57"/>
                  <a:gd name="T27" fmla="*/ 0 h 19"/>
                  <a:gd name="T28" fmla="*/ 13 w 57"/>
                  <a:gd name="T29" fmla="*/ 6 h 19"/>
                  <a:gd name="T30" fmla="*/ 11 w 57"/>
                  <a:gd name="T31" fmla="*/ 7 h 19"/>
                  <a:gd name="T32" fmla="*/ 11 w 57"/>
                  <a:gd name="T33" fmla="*/ 7 h 19"/>
                  <a:gd name="T34" fmla="*/ 10 w 57"/>
                  <a:gd name="T35" fmla="*/ 7 h 19"/>
                  <a:gd name="T36" fmla="*/ 5 w 57"/>
                  <a:gd name="T37" fmla="*/ 18 h 19"/>
                  <a:gd name="T38" fmla="*/ 8 w 57"/>
                  <a:gd name="T39" fmla="*/ 19 h 19"/>
                  <a:gd name="T40" fmla="*/ 9 w 57"/>
                  <a:gd name="T41" fmla="*/ 19 h 19"/>
                  <a:gd name="T42" fmla="*/ 9 w 57"/>
                  <a:gd name="T43" fmla="*/ 19 h 19"/>
                  <a:gd name="T44" fmla="*/ 13 w 57"/>
                  <a:gd name="T45" fmla="*/ 19 h 19"/>
                  <a:gd name="T46" fmla="*/ 45 w 57"/>
                  <a:gd name="T47" fmla="*/ 11 h 19"/>
                  <a:gd name="T48" fmla="*/ 48 w 57"/>
                  <a:gd name="T49" fmla="*/ 1 h 19"/>
                  <a:gd name="T50" fmla="*/ 48 w 57"/>
                  <a:gd name="T51" fmla="*/ 1 h 19"/>
                  <a:gd name="T52" fmla="*/ 46 w 57"/>
                  <a:gd name="T53" fmla="*/ 1 h 19"/>
                  <a:gd name="T54" fmla="*/ 41 w 57"/>
                  <a:gd name="T5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19">
                    <a:moveTo>
                      <a:pt x="15" y="6"/>
                    </a:moveTo>
                    <a:cubicBezTo>
                      <a:pt x="20" y="5"/>
                      <a:pt x="30" y="1"/>
                      <a:pt x="39" y="1"/>
                    </a:cubicBezTo>
                    <a:cubicBezTo>
                      <a:pt x="40" y="1"/>
                      <a:pt x="42" y="2"/>
                      <a:pt x="43" y="2"/>
                    </a:cubicBezTo>
                    <a:cubicBezTo>
                      <a:pt x="52" y="3"/>
                      <a:pt x="47" y="8"/>
                      <a:pt x="45" y="9"/>
                    </a:cubicBezTo>
                    <a:cubicBezTo>
                      <a:pt x="39" y="14"/>
                      <a:pt x="28" y="17"/>
                      <a:pt x="19" y="17"/>
                    </a:cubicBezTo>
                    <a:cubicBezTo>
                      <a:pt x="18" y="17"/>
                      <a:pt x="16" y="17"/>
                      <a:pt x="15" y="17"/>
                    </a:cubicBezTo>
                    <a:cubicBezTo>
                      <a:pt x="10" y="17"/>
                      <a:pt x="6" y="17"/>
                      <a:pt x="6" y="14"/>
                    </a:cubicBezTo>
                    <a:cubicBezTo>
                      <a:pt x="6" y="14"/>
                      <a:pt x="6" y="14"/>
                      <a:pt x="6" y="13"/>
                    </a:cubicBezTo>
                    <a:cubicBezTo>
                      <a:pt x="6" y="11"/>
                      <a:pt x="10" y="9"/>
                      <a:pt x="15" y="6"/>
                    </a:cubicBezTo>
                    <a:cubicBezTo>
                      <a:pt x="15" y="6"/>
                      <a:pt x="15" y="6"/>
                      <a:pt x="15" y="6"/>
                    </a:cubicBezTo>
                    <a:cubicBezTo>
                      <a:pt x="15" y="6"/>
                      <a:pt x="15" y="6"/>
                      <a:pt x="15" y="6"/>
                    </a:cubicBezTo>
                    <a:cubicBezTo>
                      <a:pt x="15" y="6"/>
                      <a:pt x="15" y="6"/>
                      <a:pt x="15" y="6"/>
                    </a:cubicBezTo>
                    <a:cubicBezTo>
                      <a:pt x="15" y="6"/>
                      <a:pt x="15" y="6"/>
                      <a:pt x="15" y="6"/>
                    </a:cubicBezTo>
                    <a:moveTo>
                      <a:pt x="41" y="0"/>
                    </a:moveTo>
                    <a:cubicBezTo>
                      <a:pt x="33" y="0"/>
                      <a:pt x="22" y="2"/>
                      <a:pt x="13" y="6"/>
                    </a:cubicBezTo>
                    <a:cubicBezTo>
                      <a:pt x="12" y="6"/>
                      <a:pt x="12" y="7"/>
                      <a:pt x="11" y="7"/>
                    </a:cubicBezTo>
                    <a:cubicBezTo>
                      <a:pt x="11" y="7"/>
                      <a:pt x="11" y="7"/>
                      <a:pt x="11" y="7"/>
                    </a:cubicBezTo>
                    <a:cubicBezTo>
                      <a:pt x="11" y="7"/>
                      <a:pt x="10" y="7"/>
                      <a:pt x="10" y="7"/>
                    </a:cubicBezTo>
                    <a:cubicBezTo>
                      <a:pt x="2" y="11"/>
                      <a:pt x="0" y="16"/>
                      <a:pt x="5" y="18"/>
                    </a:cubicBezTo>
                    <a:cubicBezTo>
                      <a:pt x="6" y="18"/>
                      <a:pt x="7" y="18"/>
                      <a:pt x="8" y="19"/>
                    </a:cubicBezTo>
                    <a:cubicBezTo>
                      <a:pt x="8" y="19"/>
                      <a:pt x="9" y="19"/>
                      <a:pt x="9" y="19"/>
                    </a:cubicBezTo>
                    <a:cubicBezTo>
                      <a:pt x="9" y="19"/>
                      <a:pt x="9" y="19"/>
                      <a:pt x="9" y="19"/>
                    </a:cubicBezTo>
                    <a:cubicBezTo>
                      <a:pt x="11" y="19"/>
                      <a:pt x="12" y="19"/>
                      <a:pt x="13" y="19"/>
                    </a:cubicBezTo>
                    <a:cubicBezTo>
                      <a:pt x="22" y="19"/>
                      <a:pt x="35" y="16"/>
                      <a:pt x="45" y="11"/>
                    </a:cubicBezTo>
                    <a:cubicBezTo>
                      <a:pt x="57" y="4"/>
                      <a:pt x="50" y="2"/>
                      <a:pt x="48" y="1"/>
                    </a:cubicBezTo>
                    <a:cubicBezTo>
                      <a:pt x="48" y="1"/>
                      <a:pt x="48" y="1"/>
                      <a:pt x="48" y="1"/>
                    </a:cubicBezTo>
                    <a:cubicBezTo>
                      <a:pt x="47" y="1"/>
                      <a:pt x="46" y="1"/>
                      <a:pt x="46" y="1"/>
                    </a:cubicBezTo>
                    <a:cubicBezTo>
                      <a:pt x="44" y="0"/>
                      <a:pt x="43"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4" name="Freeform 155"/>
              <p:cNvSpPr>
                <a:spLocks/>
              </p:cNvSpPr>
              <p:nvPr/>
            </p:nvSpPr>
            <p:spPr bwMode="auto">
              <a:xfrm>
                <a:off x="262" y="587"/>
                <a:ext cx="23" cy="8"/>
              </a:xfrm>
              <a:custGeom>
                <a:avLst/>
                <a:gdLst>
                  <a:gd name="T0" fmla="*/ 11 w 15"/>
                  <a:gd name="T1" fmla="*/ 0 h 5"/>
                  <a:gd name="T2" fmla="*/ 3 w 15"/>
                  <a:gd name="T3" fmla="*/ 1 h 5"/>
                  <a:gd name="T4" fmla="*/ 3 w 15"/>
                  <a:gd name="T5" fmla="*/ 1 h 5"/>
                  <a:gd name="T6" fmla="*/ 3 w 15"/>
                  <a:gd name="T7" fmla="*/ 1 h 5"/>
                  <a:gd name="T8" fmla="*/ 1 w 15"/>
                  <a:gd name="T9" fmla="*/ 3 h 5"/>
                  <a:gd name="T10" fmla="*/ 0 w 15"/>
                  <a:gd name="T11" fmla="*/ 4 h 5"/>
                  <a:gd name="T12" fmla="*/ 0 w 15"/>
                  <a:gd name="T13" fmla="*/ 4 h 5"/>
                  <a:gd name="T14" fmla="*/ 0 w 15"/>
                  <a:gd name="T15" fmla="*/ 4 h 5"/>
                  <a:gd name="T16" fmla="*/ 1 w 15"/>
                  <a:gd name="T17" fmla="*/ 5 h 5"/>
                  <a:gd name="T18" fmla="*/ 3 w 15"/>
                  <a:gd name="T19" fmla="*/ 5 h 5"/>
                  <a:gd name="T20" fmla="*/ 8 w 15"/>
                  <a:gd name="T21" fmla="*/ 4 h 5"/>
                  <a:gd name="T22" fmla="*/ 13 w 15"/>
                  <a:gd name="T23" fmla="*/ 2 h 5"/>
                  <a:gd name="T24" fmla="*/ 12 w 15"/>
                  <a:gd name="T25" fmla="*/ 0 h 5"/>
                  <a:gd name="T26" fmla="*/ 11 w 15"/>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5">
                    <a:moveTo>
                      <a:pt x="11" y="0"/>
                    </a:moveTo>
                    <a:cubicBezTo>
                      <a:pt x="8" y="0"/>
                      <a:pt x="5" y="1"/>
                      <a:pt x="3" y="1"/>
                    </a:cubicBezTo>
                    <a:cubicBezTo>
                      <a:pt x="3" y="1"/>
                      <a:pt x="3" y="1"/>
                      <a:pt x="3" y="1"/>
                    </a:cubicBezTo>
                    <a:cubicBezTo>
                      <a:pt x="3" y="1"/>
                      <a:pt x="3" y="1"/>
                      <a:pt x="3" y="1"/>
                    </a:cubicBezTo>
                    <a:cubicBezTo>
                      <a:pt x="2" y="2"/>
                      <a:pt x="1" y="2"/>
                      <a:pt x="1" y="3"/>
                    </a:cubicBezTo>
                    <a:cubicBezTo>
                      <a:pt x="0" y="3"/>
                      <a:pt x="0" y="3"/>
                      <a:pt x="0" y="4"/>
                    </a:cubicBezTo>
                    <a:cubicBezTo>
                      <a:pt x="0" y="4"/>
                      <a:pt x="0" y="4"/>
                      <a:pt x="0" y="4"/>
                    </a:cubicBezTo>
                    <a:cubicBezTo>
                      <a:pt x="0" y="4"/>
                      <a:pt x="0" y="4"/>
                      <a:pt x="0" y="4"/>
                    </a:cubicBezTo>
                    <a:cubicBezTo>
                      <a:pt x="0" y="4"/>
                      <a:pt x="0" y="4"/>
                      <a:pt x="1" y="5"/>
                    </a:cubicBezTo>
                    <a:cubicBezTo>
                      <a:pt x="2" y="5"/>
                      <a:pt x="2" y="5"/>
                      <a:pt x="3" y="5"/>
                    </a:cubicBezTo>
                    <a:cubicBezTo>
                      <a:pt x="5" y="5"/>
                      <a:pt x="6" y="5"/>
                      <a:pt x="8" y="4"/>
                    </a:cubicBezTo>
                    <a:cubicBezTo>
                      <a:pt x="10" y="4"/>
                      <a:pt x="12" y="3"/>
                      <a:pt x="13" y="2"/>
                    </a:cubicBezTo>
                    <a:cubicBezTo>
                      <a:pt x="14" y="1"/>
                      <a:pt x="15" y="0"/>
                      <a:pt x="12" y="0"/>
                    </a:cubicBezTo>
                    <a:cubicBezTo>
                      <a:pt x="12"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5" name="Freeform 156"/>
              <p:cNvSpPr>
                <a:spLocks noEditPoints="1"/>
              </p:cNvSpPr>
              <p:nvPr/>
            </p:nvSpPr>
            <p:spPr bwMode="auto">
              <a:xfrm>
                <a:off x="256" y="584"/>
                <a:ext cx="36" cy="12"/>
              </a:xfrm>
              <a:custGeom>
                <a:avLst/>
                <a:gdLst>
                  <a:gd name="T0" fmla="*/ 7 w 23"/>
                  <a:gd name="T1" fmla="*/ 3 h 8"/>
                  <a:gd name="T2" fmla="*/ 15 w 23"/>
                  <a:gd name="T3" fmla="*/ 2 h 8"/>
                  <a:gd name="T4" fmla="*/ 16 w 23"/>
                  <a:gd name="T5" fmla="*/ 2 h 8"/>
                  <a:gd name="T6" fmla="*/ 17 w 23"/>
                  <a:gd name="T7" fmla="*/ 4 h 8"/>
                  <a:gd name="T8" fmla="*/ 17 w 23"/>
                  <a:gd name="T9" fmla="*/ 4 h 8"/>
                  <a:gd name="T10" fmla="*/ 12 w 23"/>
                  <a:gd name="T11" fmla="*/ 6 h 8"/>
                  <a:gd name="T12" fmla="*/ 7 w 23"/>
                  <a:gd name="T13" fmla="*/ 7 h 8"/>
                  <a:gd name="T14" fmla="*/ 5 w 23"/>
                  <a:gd name="T15" fmla="*/ 7 h 8"/>
                  <a:gd name="T16" fmla="*/ 4 w 23"/>
                  <a:gd name="T17" fmla="*/ 6 h 8"/>
                  <a:gd name="T18" fmla="*/ 4 w 23"/>
                  <a:gd name="T19" fmla="*/ 6 h 8"/>
                  <a:gd name="T20" fmla="*/ 4 w 23"/>
                  <a:gd name="T21" fmla="*/ 6 h 8"/>
                  <a:gd name="T22" fmla="*/ 5 w 23"/>
                  <a:gd name="T23" fmla="*/ 5 h 8"/>
                  <a:gd name="T24" fmla="*/ 7 w 23"/>
                  <a:gd name="T25" fmla="*/ 3 h 8"/>
                  <a:gd name="T26" fmla="*/ 7 w 23"/>
                  <a:gd name="T27" fmla="*/ 3 h 8"/>
                  <a:gd name="T28" fmla="*/ 7 w 23"/>
                  <a:gd name="T29" fmla="*/ 3 h 8"/>
                  <a:gd name="T30" fmla="*/ 17 w 23"/>
                  <a:gd name="T31" fmla="*/ 0 h 8"/>
                  <a:gd name="T32" fmla="*/ 16 w 23"/>
                  <a:gd name="T33" fmla="*/ 0 h 8"/>
                  <a:gd name="T34" fmla="*/ 12 w 23"/>
                  <a:gd name="T35" fmla="*/ 1 h 8"/>
                  <a:gd name="T36" fmla="*/ 5 w 23"/>
                  <a:gd name="T37" fmla="*/ 3 h 8"/>
                  <a:gd name="T38" fmla="*/ 5 w 23"/>
                  <a:gd name="T39" fmla="*/ 3 h 8"/>
                  <a:gd name="T40" fmla="*/ 5 w 23"/>
                  <a:gd name="T41" fmla="*/ 3 h 8"/>
                  <a:gd name="T42" fmla="*/ 5 w 23"/>
                  <a:gd name="T43" fmla="*/ 3 h 8"/>
                  <a:gd name="T44" fmla="*/ 5 w 23"/>
                  <a:gd name="T45" fmla="*/ 3 h 8"/>
                  <a:gd name="T46" fmla="*/ 5 w 23"/>
                  <a:gd name="T47" fmla="*/ 3 h 8"/>
                  <a:gd name="T48" fmla="*/ 5 w 23"/>
                  <a:gd name="T49" fmla="*/ 3 h 8"/>
                  <a:gd name="T50" fmla="*/ 5 w 23"/>
                  <a:gd name="T51" fmla="*/ 3 h 8"/>
                  <a:gd name="T52" fmla="*/ 5 w 23"/>
                  <a:gd name="T53" fmla="*/ 3 h 8"/>
                  <a:gd name="T54" fmla="*/ 5 w 23"/>
                  <a:gd name="T55" fmla="*/ 3 h 8"/>
                  <a:gd name="T56" fmla="*/ 5 w 23"/>
                  <a:gd name="T57" fmla="*/ 3 h 8"/>
                  <a:gd name="T58" fmla="*/ 1 w 23"/>
                  <a:gd name="T59" fmla="*/ 7 h 8"/>
                  <a:gd name="T60" fmla="*/ 2 w 23"/>
                  <a:gd name="T61" fmla="*/ 8 h 8"/>
                  <a:gd name="T62" fmla="*/ 2 w 23"/>
                  <a:gd name="T63" fmla="*/ 8 h 8"/>
                  <a:gd name="T64" fmla="*/ 4 w 23"/>
                  <a:gd name="T65" fmla="*/ 8 h 8"/>
                  <a:gd name="T66" fmla="*/ 5 w 23"/>
                  <a:gd name="T67" fmla="*/ 8 h 8"/>
                  <a:gd name="T68" fmla="*/ 21 w 23"/>
                  <a:gd name="T69" fmla="*/ 1 h 8"/>
                  <a:gd name="T70" fmla="*/ 19 w 23"/>
                  <a:gd name="T71" fmla="*/ 1 h 8"/>
                  <a:gd name="T72" fmla="*/ 19 w 23"/>
                  <a:gd name="T73" fmla="*/ 1 h 8"/>
                  <a:gd name="T74" fmla="*/ 17 w 23"/>
                  <a:gd name="T7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8">
                    <a:moveTo>
                      <a:pt x="7" y="3"/>
                    </a:moveTo>
                    <a:cubicBezTo>
                      <a:pt x="9" y="3"/>
                      <a:pt x="12" y="2"/>
                      <a:pt x="15" y="2"/>
                    </a:cubicBezTo>
                    <a:cubicBezTo>
                      <a:pt x="15" y="2"/>
                      <a:pt x="16" y="2"/>
                      <a:pt x="16" y="2"/>
                    </a:cubicBezTo>
                    <a:cubicBezTo>
                      <a:pt x="19" y="2"/>
                      <a:pt x="18" y="3"/>
                      <a:pt x="17" y="4"/>
                    </a:cubicBezTo>
                    <a:cubicBezTo>
                      <a:pt x="17" y="4"/>
                      <a:pt x="17" y="4"/>
                      <a:pt x="17" y="4"/>
                    </a:cubicBezTo>
                    <a:cubicBezTo>
                      <a:pt x="16" y="5"/>
                      <a:pt x="14" y="6"/>
                      <a:pt x="12" y="6"/>
                    </a:cubicBezTo>
                    <a:cubicBezTo>
                      <a:pt x="10" y="7"/>
                      <a:pt x="9" y="7"/>
                      <a:pt x="7" y="7"/>
                    </a:cubicBezTo>
                    <a:cubicBezTo>
                      <a:pt x="6" y="7"/>
                      <a:pt x="6" y="7"/>
                      <a:pt x="5" y="7"/>
                    </a:cubicBezTo>
                    <a:cubicBezTo>
                      <a:pt x="5" y="7"/>
                      <a:pt x="4" y="6"/>
                      <a:pt x="4" y="6"/>
                    </a:cubicBezTo>
                    <a:cubicBezTo>
                      <a:pt x="4" y="6"/>
                      <a:pt x="4" y="6"/>
                      <a:pt x="4" y="6"/>
                    </a:cubicBezTo>
                    <a:cubicBezTo>
                      <a:pt x="4" y="6"/>
                      <a:pt x="4" y="6"/>
                      <a:pt x="4" y="6"/>
                    </a:cubicBezTo>
                    <a:cubicBezTo>
                      <a:pt x="4" y="5"/>
                      <a:pt x="4" y="5"/>
                      <a:pt x="5" y="5"/>
                    </a:cubicBezTo>
                    <a:cubicBezTo>
                      <a:pt x="5" y="4"/>
                      <a:pt x="6" y="4"/>
                      <a:pt x="7" y="3"/>
                    </a:cubicBezTo>
                    <a:cubicBezTo>
                      <a:pt x="7" y="3"/>
                      <a:pt x="7" y="3"/>
                      <a:pt x="7" y="3"/>
                    </a:cubicBezTo>
                    <a:cubicBezTo>
                      <a:pt x="7" y="3"/>
                      <a:pt x="7" y="3"/>
                      <a:pt x="7" y="3"/>
                    </a:cubicBezTo>
                    <a:moveTo>
                      <a:pt x="17" y="0"/>
                    </a:moveTo>
                    <a:cubicBezTo>
                      <a:pt x="16" y="0"/>
                      <a:pt x="16" y="0"/>
                      <a:pt x="16" y="0"/>
                    </a:cubicBezTo>
                    <a:cubicBezTo>
                      <a:pt x="15" y="0"/>
                      <a:pt x="13" y="1"/>
                      <a:pt x="12" y="1"/>
                    </a:cubicBezTo>
                    <a:cubicBezTo>
                      <a:pt x="10" y="1"/>
                      <a:pt x="7" y="2"/>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2" y="4"/>
                      <a:pt x="0" y="6"/>
                      <a:pt x="1" y="7"/>
                    </a:cubicBezTo>
                    <a:cubicBezTo>
                      <a:pt x="1" y="7"/>
                      <a:pt x="1" y="8"/>
                      <a:pt x="2" y="8"/>
                    </a:cubicBezTo>
                    <a:cubicBezTo>
                      <a:pt x="2" y="8"/>
                      <a:pt x="2" y="8"/>
                      <a:pt x="2" y="8"/>
                    </a:cubicBezTo>
                    <a:cubicBezTo>
                      <a:pt x="3" y="8"/>
                      <a:pt x="3" y="8"/>
                      <a:pt x="4" y="8"/>
                    </a:cubicBezTo>
                    <a:cubicBezTo>
                      <a:pt x="4" y="8"/>
                      <a:pt x="5" y="8"/>
                      <a:pt x="5" y="8"/>
                    </a:cubicBezTo>
                    <a:cubicBezTo>
                      <a:pt x="13" y="8"/>
                      <a:pt x="23" y="4"/>
                      <a:pt x="21" y="1"/>
                    </a:cubicBezTo>
                    <a:cubicBezTo>
                      <a:pt x="21" y="1"/>
                      <a:pt x="20" y="1"/>
                      <a:pt x="19" y="1"/>
                    </a:cubicBezTo>
                    <a:cubicBezTo>
                      <a:pt x="19" y="1"/>
                      <a:pt x="19" y="1"/>
                      <a:pt x="19" y="1"/>
                    </a:cubicBezTo>
                    <a:cubicBezTo>
                      <a:pt x="18"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6" name="Freeform 157"/>
              <p:cNvSpPr>
                <a:spLocks noEditPoints="1"/>
              </p:cNvSpPr>
              <p:nvPr/>
            </p:nvSpPr>
            <p:spPr bwMode="auto">
              <a:xfrm>
                <a:off x="-218" y="626"/>
                <a:ext cx="66" cy="29"/>
              </a:xfrm>
              <a:custGeom>
                <a:avLst/>
                <a:gdLst>
                  <a:gd name="T0" fmla="*/ 19 w 42"/>
                  <a:gd name="T1" fmla="*/ 10 h 19"/>
                  <a:gd name="T2" fmla="*/ 31 w 42"/>
                  <a:gd name="T3" fmla="*/ 5 h 19"/>
                  <a:gd name="T4" fmla="*/ 31 w 42"/>
                  <a:gd name="T5" fmla="*/ 4 h 19"/>
                  <a:gd name="T6" fmla="*/ 31 w 42"/>
                  <a:gd name="T7" fmla="*/ 4 h 19"/>
                  <a:gd name="T8" fmla="*/ 31 w 42"/>
                  <a:gd name="T9" fmla="*/ 4 h 19"/>
                  <a:gd name="T10" fmla="*/ 31 w 42"/>
                  <a:gd name="T11" fmla="*/ 4 h 19"/>
                  <a:gd name="T12" fmla="*/ 12 w 42"/>
                  <a:gd name="T13" fmla="*/ 13 h 19"/>
                  <a:gd name="T14" fmla="*/ 11 w 42"/>
                  <a:gd name="T15" fmla="*/ 14 h 19"/>
                  <a:gd name="T16" fmla="*/ 11 w 42"/>
                  <a:gd name="T17" fmla="*/ 14 h 19"/>
                  <a:gd name="T18" fmla="*/ 11 w 42"/>
                  <a:gd name="T19" fmla="*/ 14 h 19"/>
                  <a:gd name="T20" fmla="*/ 11 w 42"/>
                  <a:gd name="T21" fmla="*/ 14 h 19"/>
                  <a:gd name="T22" fmla="*/ 14 w 42"/>
                  <a:gd name="T23" fmla="*/ 12 h 19"/>
                  <a:gd name="T24" fmla="*/ 17 w 42"/>
                  <a:gd name="T25" fmla="*/ 11 h 19"/>
                  <a:gd name="T26" fmla="*/ 19 w 42"/>
                  <a:gd name="T27" fmla="*/ 10 h 19"/>
                  <a:gd name="T28" fmla="*/ 19 w 42"/>
                  <a:gd name="T29" fmla="*/ 10 h 19"/>
                  <a:gd name="T30" fmla="*/ 19 w 42"/>
                  <a:gd name="T31" fmla="*/ 10 h 19"/>
                  <a:gd name="T32" fmla="*/ 19 w 42"/>
                  <a:gd name="T33" fmla="*/ 10 h 19"/>
                  <a:gd name="T34" fmla="*/ 42 w 42"/>
                  <a:gd name="T35" fmla="*/ 0 h 19"/>
                  <a:gd name="T36" fmla="*/ 39 w 42"/>
                  <a:gd name="T37" fmla="*/ 1 h 19"/>
                  <a:gd name="T38" fmla="*/ 33 w 42"/>
                  <a:gd name="T39" fmla="*/ 3 h 19"/>
                  <a:gd name="T40" fmla="*/ 16 w 42"/>
                  <a:gd name="T41" fmla="*/ 11 h 19"/>
                  <a:gd name="T42" fmla="*/ 16 w 42"/>
                  <a:gd name="T43" fmla="*/ 11 h 19"/>
                  <a:gd name="T44" fmla="*/ 12 w 42"/>
                  <a:gd name="T45" fmla="*/ 13 h 19"/>
                  <a:gd name="T46" fmla="*/ 4 w 42"/>
                  <a:gd name="T47" fmla="*/ 17 h 19"/>
                  <a:gd name="T48" fmla="*/ 0 w 42"/>
                  <a:gd name="T49" fmla="*/ 19 h 19"/>
                  <a:gd name="T50" fmla="*/ 0 w 42"/>
                  <a:gd name="T51" fmla="*/ 19 h 19"/>
                  <a:gd name="T52" fmla="*/ 0 w 42"/>
                  <a:gd name="T53" fmla="*/ 19 h 19"/>
                  <a:gd name="T54" fmla="*/ 15 w 42"/>
                  <a:gd name="T55" fmla="*/ 13 h 19"/>
                  <a:gd name="T56" fmla="*/ 41 w 42"/>
                  <a:gd name="T57" fmla="*/ 1 h 19"/>
                  <a:gd name="T58" fmla="*/ 42 w 42"/>
                  <a:gd name="T5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19">
                    <a:moveTo>
                      <a:pt x="19" y="10"/>
                    </a:moveTo>
                    <a:cubicBezTo>
                      <a:pt x="23" y="8"/>
                      <a:pt x="28" y="6"/>
                      <a:pt x="31" y="5"/>
                    </a:cubicBezTo>
                    <a:cubicBezTo>
                      <a:pt x="31" y="4"/>
                      <a:pt x="31" y="4"/>
                      <a:pt x="31" y="4"/>
                    </a:cubicBezTo>
                    <a:cubicBezTo>
                      <a:pt x="31" y="4"/>
                      <a:pt x="31" y="4"/>
                      <a:pt x="31" y="4"/>
                    </a:cubicBezTo>
                    <a:cubicBezTo>
                      <a:pt x="31" y="4"/>
                      <a:pt x="31" y="4"/>
                      <a:pt x="31" y="4"/>
                    </a:cubicBezTo>
                    <a:cubicBezTo>
                      <a:pt x="31" y="4"/>
                      <a:pt x="31" y="4"/>
                      <a:pt x="31" y="4"/>
                    </a:cubicBezTo>
                    <a:cubicBezTo>
                      <a:pt x="30" y="5"/>
                      <a:pt x="17" y="11"/>
                      <a:pt x="12" y="13"/>
                    </a:cubicBezTo>
                    <a:cubicBezTo>
                      <a:pt x="11" y="14"/>
                      <a:pt x="11" y="14"/>
                      <a:pt x="11" y="14"/>
                    </a:cubicBezTo>
                    <a:cubicBezTo>
                      <a:pt x="11" y="14"/>
                      <a:pt x="11" y="14"/>
                      <a:pt x="11" y="14"/>
                    </a:cubicBezTo>
                    <a:cubicBezTo>
                      <a:pt x="11" y="14"/>
                      <a:pt x="11" y="14"/>
                      <a:pt x="11" y="14"/>
                    </a:cubicBezTo>
                    <a:cubicBezTo>
                      <a:pt x="11" y="14"/>
                      <a:pt x="11" y="14"/>
                      <a:pt x="11" y="14"/>
                    </a:cubicBezTo>
                    <a:cubicBezTo>
                      <a:pt x="11" y="13"/>
                      <a:pt x="13" y="13"/>
                      <a:pt x="14" y="12"/>
                    </a:cubicBezTo>
                    <a:cubicBezTo>
                      <a:pt x="15" y="12"/>
                      <a:pt x="16" y="11"/>
                      <a:pt x="17" y="11"/>
                    </a:cubicBezTo>
                    <a:cubicBezTo>
                      <a:pt x="18" y="10"/>
                      <a:pt x="18" y="10"/>
                      <a:pt x="19" y="10"/>
                    </a:cubicBezTo>
                    <a:cubicBezTo>
                      <a:pt x="19" y="10"/>
                      <a:pt x="19" y="10"/>
                      <a:pt x="19" y="10"/>
                    </a:cubicBezTo>
                    <a:cubicBezTo>
                      <a:pt x="19" y="10"/>
                      <a:pt x="19" y="10"/>
                      <a:pt x="19" y="10"/>
                    </a:cubicBezTo>
                    <a:cubicBezTo>
                      <a:pt x="19" y="10"/>
                      <a:pt x="19" y="10"/>
                      <a:pt x="19" y="10"/>
                    </a:cubicBezTo>
                    <a:moveTo>
                      <a:pt x="42" y="0"/>
                    </a:moveTo>
                    <a:cubicBezTo>
                      <a:pt x="42" y="0"/>
                      <a:pt x="41" y="0"/>
                      <a:pt x="39" y="1"/>
                    </a:cubicBezTo>
                    <a:cubicBezTo>
                      <a:pt x="37" y="2"/>
                      <a:pt x="35" y="2"/>
                      <a:pt x="33" y="3"/>
                    </a:cubicBezTo>
                    <a:cubicBezTo>
                      <a:pt x="28" y="6"/>
                      <a:pt x="21" y="9"/>
                      <a:pt x="16" y="11"/>
                    </a:cubicBezTo>
                    <a:cubicBezTo>
                      <a:pt x="16" y="11"/>
                      <a:pt x="16" y="11"/>
                      <a:pt x="16" y="11"/>
                    </a:cubicBezTo>
                    <a:cubicBezTo>
                      <a:pt x="15" y="11"/>
                      <a:pt x="14" y="12"/>
                      <a:pt x="12" y="13"/>
                    </a:cubicBezTo>
                    <a:cubicBezTo>
                      <a:pt x="9" y="14"/>
                      <a:pt x="6" y="15"/>
                      <a:pt x="4" y="17"/>
                    </a:cubicBezTo>
                    <a:cubicBezTo>
                      <a:pt x="2" y="18"/>
                      <a:pt x="1" y="18"/>
                      <a:pt x="0" y="19"/>
                    </a:cubicBezTo>
                    <a:cubicBezTo>
                      <a:pt x="0" y="19"/>
                      <a:pt x="0" y="19"/>
                      <a:pt x="0" y="19"/>
                    </a:cubicBezTo>
                    <a:cubicBezTo>
                      <a:pt x="0" y="19"/>
                      <a:pt x="0" y="19"/>
                      <a:pt x="0" y="19"/>
                    </a:cubicBezTo>
                    <a:cubicBezTo>
                      <a:pt x="2" y="18"/>
                      <a:pt x="8" y="16"/>
                      <a:pt x="15" y="13"/>
                    </a:cubicBezTo>
                    <a:cubicBezTo>
                      <a:pt x="25" y="8"/>
                      <a:pt x="37" y="3"/>
                      <a:pt x="41" y="1"/>
                    </a:cubicBezTo>
                    <a:cubicBezTo>
                      <a:pt x="42" y="0"/>
                      <a:pt x="42"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7" name="Freeform 158"/>
              <p:cNvSpPr>
                <a:spLocks noEditPoints="1"/>
              </p:cNvSpPr>
              <p:nvPr/>
            </p:nvSpPr>
            <p:spPr bwMode="auto">
              <a:xfrm>
                <a:off x="-222" y="623"/>
                <a:ext cx="76" cy="35"/>
              </a:xfrm>
              <a:custGeom>
                <a:avLst/>
                <a:gdLst>
                  <a:gd name="T0" fmla="*/ 42 w 49"/>
                  <a:gd name="T1" fmla="*/ 3 h 23"/>
                  <a:gd name="T2" fmla="*/ 44 w 49"/>
                  <a:gd name="T3" fmla="*/ 2 h 23"/>
                  <a:gd name="T4" fmla="*/ 45 w 49"/>
                  <a:gd name="T5" fmla="*/ 2 h 23"/>
                  <a:gd name="T6" fmla="*/ 45 w 49"/>
                  <a:gd name="T7" fmla="*/ 2 h 23"/>
                  <a:gd name="T8" fmla="*/ 44 w 49"/>
                  <a:gd name="T9" fmla="*/ 3 h 23"/>
                  <a:gd name="T10" fmla="*/ 18 w 49"/>
                  <a:gd name="T11" fmla="*/ 15 h 23"/>
                  <a:gd name="T12" fmla="*/ 3 w 49"/>
                  <a:gd name="T13" fmla="*/ 21 h 23"/>
                  <a:gd name="T14" fmla="*/ 3 w 49"/>
                  <a:gd name="T15" fmla="*/ 21 h 23"/>
                  <a:gd name="T16" fmla="*/ 3 w 49"/>
                  <a:gd name="T17" fmla="*/ 21 h 23"/>
                  <a:gd name="T18" fmla="*/ 7 w 49"/>
                  <a:gd name="T19" fmla="*/ 19 h 23"/>
                  <a:gd name="T20" fmla="*/ 15 w 49"/>
                  <a:gd name="T21" fmla="*/ 15 h 23"/>
                  <a:gd name="T22" fmla="*/ 19 w 49"/>
                  <a:gd name="T23" fmla="*/ 13 h 23"/>
                  <a:gd name="T24" fmla="*/ 19 w 49"/>
                  <a:gd name="T25" fmla="*/ 13 h 23"/>
                  <a:gd name="T26" fmla="*/ 36 w 49"/>
                  <a:gd name="T27" fmla="*/ 5 h 23"/>
                  <a:gd name="T28" fmla="*/ 42 w 49"/>
                  <a:gd name="T29" fmla="*/ 3 h 23"/>
                  <a:gd name="T30" fmla="*/ 49 w 49"/>
                  <a:gd name="T31" fmla="*/ 0 h 23"/>
                  <a:gd name="T32" fmla="*/ 47 w 49"/>
                  <a:gd name="T33" fmla="*/ 1 h 23"/>
                  <a:gd name="T34" fmla="*/ 47 w 49"/>
                  <a:gd name="T35" fmla="*/ 1 h 23"/>
                  <a:gd name="T36" fmla="*/ 47 w 49"/>
                  <a:gd name="T37" fmla="*/ 1 h 23"/>
                  <a:gd name="T38" fmla="*/ 47 w 49"/>
                  <a:gd name="T39" fmla="*/ 1 h 23"/>
                  <a:gd name="T40" fmla="*/ 19 w 49"/>
                  <a:gd name="T41" fmla="*/ 13 h 23"/>
                  <a:gd name="T42" fmla="*/ 16 w 49"/>
                  <a:gd name="T43" fmla="*/ 14 h 23"/>
                  <a:gd name="T44" fmla="*/ 16 w 49"/>
                  <a:gd name="T45" fmla="*/ 14 h 23"/>
                  <a:gd name="T46" fmla="*/ 14 w 49"/>
                  <a:gd name="T47" fmla="*/ 15 h 23"/>
                  <a:gd name="T48" fmla="*/ 0 w 49"/>
                  <a:gd name="T49" fmla="*/ 23 h 23"/>
                  <a:gd name="T50" fmla="*/ 1 w 49"/>
                  <a:gd name="T51" fmla="*/ 22 h 23"/>
                  <a:gd name="T52" fmla="*/ 1 w 49"/>
                  <a:gd name="T53" fmla="*/ 22 h 23"/>
                  <a:gd name="T54" fmla="*/ 1 w 49"/>
                  <a:gd name="T55" fmla="*/ 22 h 23"/>
                  <a:gd name="T56" fmla="*/ 33 w 49"/>
                  <a:gd name="T57" fmla="*/ 8 h 23"/>
                  <a:gd name="T58" fmla="*/ 33 w 49"/>
                  <a:gd name="T59" fmla="*/ 8 h 23"/>
                  <a:gd name="T60" fmla="*/ 36 w 49"/>
                  <a:gd name="T61" fmla="*/ 7 h 23"/>
                  <a:gd name="T62" fmla="*/ 49 w 4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23">
                    <a:moveTo>
                      <a:pt x="42" y="3"/>
                    </a:moveTo>
                    <a:cubicBezTo>
                      <a:pt x="43" y="3"/>
                      <a:pt x="43" y="2"/>
                      <a:pt x="44" y="2"/>
                    </a:cubicBezTo>
                    <a:cubicBezTo>
                      <a:pt x="45" y="2"/>
                      <a:pt x="45" y="2"/>
                      <a:pt x="45" y="2"/>
                    </a:cubicBezTo>
                    <a:cubicBezTo>
                      <a:pt x="45" y="2"/>
                      <a:pt x="45" y="2"/>
                      <a:pt x="45" y="2"/>
                    </a:cubicBezTo>
                    <a:cubicBezTo>
                      <a:pt x="45" y="2"/>
                      <a:pt x="45" y="2"/>
                      <a:pt x="44" y="3"/>
                    </a:cubicBezTo>
                    <a:cubicBezTo>
                      <a:pt x="40" y="5"/>
                      <a:pt x="28" y="10"/>
                      <a:pt x="18" y="15"/>
                    </a:cubicBezTo>
                    <a:cubicBezTo>
                      <a:pt x="11" y="18"/>
                      <a:pt x="5" y="20"/>
                      <a:pt x="3" y="21"/>
                    </a:cubicBezTo>
                    <a:cubicBezTo>
                      <a:pt x="3" y="21"/>
                      <a:pt x="3" y="21"/>
                      <a:pt x="3" y="21"/>
                    </a:cubicBezTo>
                    <a:cubicBezTo>
                      <a:pt x="3" y="21"/>
                      <a:pt x="3" y="21"/>
                      <a:pt x="3" y="21"/>
                    </a:cubicBezTo>
                    <a:cubicBezTo>
                      <a:pt x="4" y="20"/>
                      <a:pt x="5" y="20"/>
                      <a:pt x="7" y="19"/>
                    </a:cubicBezTo>
                    <a:cubicBezTo>
                      <a:pt x="9" y="17"/>
                      <a:pt x="12" y="16"/>
                      <a:pt x="15" y="15"/>
                    </a:cubicBezTo>
                    <a:cubicBezTo>
                      <a:pt x="17" y="14"/>
                      <a:pt x="18" y="13"/>
                      <a:pt x="19" y="13"/>
                    </a:cubicBezTo>
                    <a:cubicBezTo>
                      <a:pt x="19" y="13"/>
                      <a:pt x="19" y="13"/>
                      <a:pt x="19" y="13"/>
                    </a:cubicBezTo>
                    <a:cubicBezTo>
                      <a:pt x="24" y="10"/>
                      <a:pt x="31" y="8"/>
                      <a:pt x="36" y="5"/>
                    </a:cubicBezTo>
                    <a:cubicBezTo>
                      <a:pt x="38" y="4"/>
                      <a:pt x="40" y="4"/>
                      <a:pt x="42" y="3"/>
                    </a:cubicBezTo>
                    <a:moveTo>
                      <a:pt x="49" y="0"/>
                    </a:moveTo>
                    <a:cubicBezTo>
                      <a:pt x="47" y="1"/>
                      <a:pt x="47" y="1"/>
                      <a:pt x="47" y="1"/>
                    </a:cubicBezTo>
                    <a:cubicBezTo>
                      <a:pt x="47" y="1"/>
                      <a:pt x="47" y="1"/>
                      <a:pt x="47" y="1"/>
                    </a:cubicBezTo>
                    <a:cubicBezTo>
                      <a:pt x="47" y="1"/>
                      <a:pt x="47" y="1"/>
                      <a:pt x="47" y="1"/>
                    </a:cubicBezTo>
                    <a:cubicBezTo>
                      <a:pt x="47" y="1"/>
                      <a:pt x="47" y="1"/>
                      <a:pt x="47" y="1"/>
                    </a:cubicBezTo>
                    <a:cubicBezTo>
                      <a:pt x="42" y="2"/>
                      <a:pt x="31" y="7"/>
                      <a:pt x="19" y="13"/>
                    </a:cubicBezTo>
                    <a:cubicBezTo>
                      <a:pt x="18" y="13"/>
                      <a:pt x="17" y="14"/>
                      <a:pt x="16" y="14"/>
                    </a:cubicBezTo>
                    <a:cubicBezTo>
                      <a:pt x="16" y="14"/>
                      <a:pt x="16" y="14"/>
                      <a:pt x="16" y="14"/>
                    </a:cubicBezTo>
                    <a:cubicBezTo>
                      <a:pt x="15" y="15"/>
                      <a:pt x="14" y="15"/>
                      <a:pt x="14" y="15"/>
                    </a:cubicBezTo>
                    <a:cubicBezTo>
                      <a:pt x="0" y="22"/>
                      <a:pt x="0" y="22"/>
                      <a:pt x="0" y="23"/>
                    </a:cubicBezTo>
                    <a:cubicBezTo>
                      <a:pt x="0" y="22"/>
                      <a:pt x="1" y="22"/>
                      <a:pt x="1" y="22"/>
                    </a:cubicBezTo>
                    <a:cubicBezTo>
                      <a:pt x="1" y="22"/>
                      <a:pt x="1" y="22"/>
                      <a:pt x="1" y="22"/>
                    </a:cubicBezTo>
                    <a:cubicBezTo>
                      <a:pt x="1" y="22"/>
                      <a:pt x="1" y="22"/>
                      <a:pt x="1" y="22"/>
                    </a:cubicBezTo>
                    <a:cubicBezTo>
                      <a:pt x="10" y="19"/>
                      <a:pt x="28" y="10"/>
                      <a:pt x="33" y="8"/>
                    </a:cubicBezTo>
                    <a:cubicBezTo>
                      <a:pt x="33" y="8"/>
                      <a:pt x="33" y="8"/>
                      <a:pt x="33" y="8"/>
                    </a:cubicBezTo>
                    <a:cubicBezTo>
                      <a:pt x="34" y="7"/>
                      <a:pt x="35" y="7"/>
                      <a:pt x="36" y="7"/>
                    </a:cubicBezTo>
                    <a:cubicBezTo>
                      <a:pt x="43" y="3"/>
                      <a:pt x="47" y="1"/>
                      <a:pt x="4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8" name="Freeform 159"/>
              <p:cNvSpPr>
                <a:spLocks/>
              </p:cNvSpPr>
              <p:nvPr/>
            </p:nvSpPr>
            <p:spPr bwMode="auto">
              <a:xfrm>
                <a:off x="-196" y="635"/>
                <a:ext cx="22" cy="9"/>
              </a:xfrm>
              <a:custGeom>
                <a:avLst/>
                <a:gdLst>
                  <a:gd name="T0" fmla="*/ 14 w 14"/>
                  <a:gd name="T1" fmla="*/ 0 h 6"/>
                  <a:gd name="T2" fmla="*/ 14 w 14"/>
                  <a:gd name="T3" fmla="*/ 0 h 6"/>
                  <a:gd name="T4" fmla="*/ 14 w 14"/>
                  <a:gd name="T5" fmla="*/ 0 h 6"/>
                  <a:gd name="T6" fmla="*/ 13 w 14"/>
                  <a:gd name="T7" fmla="*/ 0 h 6"/>
                  <a:gd name="T8" fmla="*/ 6 w 14"/>
                  <a:gd name="T9" fmla="*/ 4 h 6"/>
                  <a:gd name="T10" fmla="*/ 5 w 14"/>
                  <a:gd name="T11" fmla="*/ 4 h 6"/>
                  <a:gd name="T12" fmla="*/ 0 w 14"/>
                  <a:gd name="T13" fmla="*/ 6 h 6"/>
                  <a:gd name="T14" fmla="*/ 0 w 14"/>
                  <a:gd name="T15" fmla="*/ 6 h 6"/>
                  <a:gd name="T16" fmla="*/ 1 w 14"/>
                  <a:gd name="T17" fmla="*/ 6 h 6"/>
                  <a:gd name="T18" fmla="*/ 9 w 14"/>
                  <a:gd name="T19" fmla="*/ 3 h 6"/>
                  <a:gd name="T20" fmla="*/ 14 w 14"/>
                  <a:gd name="T21" fmla="*/ 0 h 6"/>
                  <a:gd name="T22" fmla="*/ 14 w 1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6">
                    <a:moveTo>
                      <a:pt x="14" y="0"/>
                    </a:moveTo>
                    <a:cubicBezTo>
                      <a:pt x="14" y="0"/>
                      <a:pt x="14" y="0"/>
                      <a:pt x="14" y="0"/>
                    </a:cubicBezTo>
                    <a:cubicBezTo>
                      <a:pt x="14" y="0"/>
                      <a:pt x="14" y="0"/>
                      <a:pt x="14" y="0"/>
                    </a:cubicBezTo>
                    <a:cubicBezTo>
                      <a:pt x="14" y="0"/>
                      <a:pt x="13" y="0"/>
                      <a:pt x="13" y="0"/>
                    </a:cubicBezTo>
                    <a:cubicBezTo>
                      <a:pt x="11" y="1"/>
                      <a:pt x="7" y="3"/>
                      <a:pt x="6" y="4"/>
                    </a:cubicBezTo>
                    <a:cubicBezTo>
                      <a:pt x="5" y="4"/>
                      <a:pt x="5" y="4"/>
                      <a:pt x="5" y="4"/>
                    </a:cubicBezTo>
                    <a:cubicBezTo>
                      <a:pt x="4" y="4"/>
                      <a:pt x="1" y="6"/>
                      <a:pt x="0" y="6"/>
                    </a:cubicBezTo>
                    <a:cubicBezTo>
                      <a:pt x="0" y="6"/>
                      <a:pt x="0" y="6"/>
                      <a:pt x="0" y="6"/>
                    </a:cubicBezTo>
                    <a:cubicBezTo>
                      <a:pt x="1" y="6"/>
                      <a:pt x="1" y="6"/>
                      <a:pt x="1" y="6"/>
                    </a:cubicBezTo>
                    <a:cubicBezTo>
                      <a:pt x="1" y="6"/>
                      <a:pt x="5" y="4"/>
                      <a:pt x="9" y="3"/>
                    </a:cubicBezTo>
                    <a:cubicBezTo>
                      <a:pt x="11" y="1"/>
                      <a:pt x="14"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9" name="Freeform 160"/>
              <p:cNvSpPr>
                <a:spLocks noEditPoints="1"/>
              </p:cNvSpPr>
              <p:nvPr/>
            </p:nvSpPr>
            <p:spPr bwMode="auto">
              <a:xfrm>
                <a:off x="-201" y="632"/>
                <a:ext cx="32" cy="16"/>
              </a:xfrm>
              <a:custGeom>
                <a:avLst/>
                <a:gdLst>
                  <a:gd name="T0" fmla="*/ 17 w 20"/>
                  <a:gd name="T1" fmla="*/ 2 h 10"/>
                  <a:gd name="T2" fmla="*/ 17 w 20"/>
                  <a:gd name="T3" fmla="*/ 2 h 10"/>
                  <a:gd name="T4" fmla="*/ 17 w 20"/>
                  <a:gd name="T5" fmla="*/ 2 h 10"/>
                  <a:gd name="T6" fmla="*/ 17 w 20"/>
                  <a:gd name="T7" fmla="*/ 2 h 10"/>
                  <a:gd name="T8" fmla="*/ 12 w 20"/>
                  <a:gd name="T9" fmla="*/ 5 h 10"/>
                  <a:gd name="T10" fmla="*/ 4 w 20"/>
                  <a:gd name="T11" fmla="*/ 8 h 10"/>
                  <a:gd name="T12" fmla="*/ 3 w 20"/>
                  <a:gd name="T13" fmla="*/ 8 h 10"/>
                  <a:gd name="T14" fmla="*/ 3 w 20"/>
                  <a:gd name="T15" fmla="*/ 8 h 10"/>
                  <a:gd name="T16" fmla="*/ 3 w 20"/>
                  <a:gd name="T17" fmla="*/ 8 h 10"/>
                  <a:gd name="T18" fmla="*/ 8 w 20"/>
                  <a:gd name="T19" fmla="*/ 6 h 10"/>
                  <a:gd name="T20" fmla="*/ 9 w 20"/>
                  <a:gd name="T21" fmla="*/ 6 h 10"/>
                  <a:gd name="T22" fmla="*/ 16 w 20"/>
                  <a:gd name="T23" fmla="*/ 2 h 10"/>
                  <a:gd name="T24" fmla="*/ 17 w 20"/>
                  <a:gd name="T25" fmla="*/ 2 h 10"/>
                  <a:gd name="T26" fmla="*/ 17 w 20"/>
                  <a:gd name="T27" fmla="*/ 2 h 10"/>
                  <a:gd name="T28" fmla="*/ 17 w 20"/>
                  <a:gd name="T29" fmla="*/ 2 h 10"/>
                  <a:gd name="T30" fmla="*/ 20 w 20"/>
                  <a:gd name="T31" fmla="*/ 0 h 10"/>
                  <a:gd name="T32" fmla="*/ 20 w 20"/>
                  <a:gd name="T33" fmla="*/ 0 h 10"/>
                  <a:gd name="T34" fmla="*/ 8 w 20"/>
                  <a:gd name="T35" fmla="*/ 6 h 10"/>
                  <a:gd name="T36" fmla="*/ 8 w 20"/>
                  <a:gd name="T37" fmla="*/ 6 h 10"/>
                  <a:gd name="T38" fmla="*/ 8 w 20"/>
                  <a:gd name="T39" fmla="*/ 6 h 10"/>
                  <a:gd name="T40" fmla="*/ 8 w 20"/>
                  <a:gd name="T41" fmla="*/ 6 h 10"/>
                  <a:gd name="T42" fmla="*/ 6 w 20"/>
                  <a:gd name="T43" fmla="*/ 7 h 10"/>
                  <a:gd name="T44" fmla="*/ 3 w 20"/>
                  <a:gd name="T45" fmla="*/ 8 h 10"/>
                  <a:gd name="T46" fmla="*/ 0 w 20"/>
                  <a:gd name="T47" fmla="*/ 10 h 10"/>
                  <a:gd name="T48" fmla="*/ 0 w 20"/>
                  <a:gd name="T49" fmla="*/ 10 h 10"/>
                  <a:gd name="T50" fmla="*/ 0 w 20"/>
                  <a:gd name="T51" fmla="*/ 10 h 10"/>
                  <a:gd name="T52" fmla="*/ 0 w 20"/>
                  <a:gd name="T53" fmla="*/ 10 h 10"/>
                  <a:gd name="T54" fmla="*/ 1 w 20"/>
                  <a:gd name="T55" fmla="*/ 9 h 10"/>
                  <a:gd name="T56" fmla="*/ 20 w 20"/>
                  <a:gd name="T57" fmla="*/ 0 h 10"/>
                  <a:gd name="T58" fmla="*/ 20 w 20"/>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0">
                    <a:moveTo>
                      <a:pt x="17" y="2"/>
                    </a:moveTo>
                    <a:cubicBezTo>
                      <a:pt x="17" y="2"/>
                      <a:pt x="17" y="2"/>
                      <a:pt x="17" y="2"/>
                    </a:cubicBezTo>
                    <a:cubicBezTo>
                      <a:pt x="17" y="2"/>
                      <a:pt x="17" y="2"/>
                      <a:pt x="17" y="2"/>
                    </a:cubicBezTo>
                    <a:cubicBezTo>
                      <a:pt x="17" y="2"/>
                      <a:pt x="17" y="2"/>
                      <a:pt x="17" y="2"/>
                    </a:cubicBezTo>
                    <a:cubicBezTo>
                      <a:pt x="17" y="2"/>
                      <a:pt x="14" y="3"/>
                      <a:pt x="12" y="5"/>
                    </a:cubicBezTo>
                    <a:cubicBezTo>
                      <a:pt x="8" y="6"/>
                      <a:pt x="4" y="8"/>
                      <a:pt x="4" y="8"/>
                    </a:cubicBezTo>
                    <a:cubicBezTo>
                      <a:pt x="3" y="8"/>
                      <a:pt x="3" y="8"/>
                      <a:pt x="3" y="8"/>
                    </a:cubicBezTo>
                    <a:cubicBezTo>
                      <a:pt x="3" y="8"/>
                      <a:pt x="3" y="8"/>
                      <a:pt x="3" y="8"/>
                    </a:cubicBezTo>
                    <a:cubicBezTo>
                      <a:pt x="3" y="8"/>
                      <a:pt x="3" y="8"/>
                      <a:pt x="3" y="8"/>
                    </a:cubicBezTo>
                    <a:cubicBezTo>
                      <a:pt x="4" y="8"/>
                      <a:pt x="7" y="6"/>
                      <a:pt x="8" y="6"/>
                    </a:cubicBezTo>
                    <a:cubicBezTo>
                      <a:pt x="8" y="6"/>
                      <a:pt x="8" y="6"/>
                      <a:pt x="9" y="6"/>
                    </a:cubicBezTo>
                    <a:cubicBezTo>
                      <a:pt x="10" y="5"/>
                      <a:pt x="14" y="3"/>
                      <a:pt x="16" y="2"/>
                    </a:cubicBezTo>
                    <a:cubicBezTo>
                      <a:pt x="16" y="2"/>
                      <a:pt x="17" y="2"/>
                      <a:pt x="17" y="2"/>
                    </a:cubicBezTo>
                    <a:cubicBezTo>
                      <a:pt x="17" y="2"/>
                      <a:pt x="17" y="2"/>
                      <a:pt x="17" y="2"/>
                    </a:cubicBezTo>
                    <a:cubicBezTo>
                      <a:pt x="17" y="2"/>
                      <a:pt x="17" y="2"/>
                      <a:pt x="17" y="2"/>
                    </a:cubicBezTo>
                    <a:moveTo>
                      <a:pt x="20" y="0"/>
                    </a:moveTo>
                    <a:cubicBezTo>
                      <a:pt x="20" y="0"/>
                      <a:pt x="20" y="0"/>
                      <a:pt x="20" y="0"/>
                    </a:cubicBezTo>
                    <a:cubicBezTo>
                      <a:pt x="20" y="0"/>
                      <a:pt x="12" y="4"/>
                      <a:pt x="8" y="6"/>
                    </a:cubicBezTo>
                    <a:cubicBezTo>
                      <a:pt x="8" y="6"/>
                      <a:pt x="8" y="6"/>
                      <a:pt x="8" y="6"/>
                    </a:cubicBezTo>
                    <a:cubicBezTo>
                      <a:pt x="8" y="6"/>
                      <a:pt x="8" y="6"/>
                      <a:pt x="8" y="6"/>
                    </a:cubicBezTo>
                    <a:cubicBezTo>
                      <a:pt x="8" y="6"/>
                      <a:pt x="8" y="6"/>
                      <a:pt x="8" y="6"/>
                    </a:cubicBezTo>
                    <a:cubicBezTo>
                      <a:pt x="7" y="6"/>
                      <a:pt x="7" y="6"/>
                      <a:pt x="6" y="7"/>
                    </a:cubicBezTo>
                    <a:cubicBezTo>
                      <a:pt x="5" y="7"/>
                      <a:pt x="4" y="8"/>
                      <a:pt x="3" y="8"/>
                    </a:cubicBezTo>
                    <a:cubicBezTo>
                      <a:pt x="2" y="9"/>
                      <a:pt x="0" y="9"/>
                      <a:pt x="0" y="10"/>
                    </a:cubicBezTo>
                    <a:cubicBezTo>
                      <a:pt x="0" y="10"/>
                      <a:pt x="0" y="10"/>
                      <a:pt x="0" y="10"/>
                    </a:cubicBezTo>
                    <a:cubicBezTo>
                      <a:pt x="0" y="10"/>
                      <a:pt x="0" y="10"/>
                      <a:pt x="0" y="10"/>
                    </a:cubicBezTo>
                    <a:cubicBezTo>
                      <a:pt x="0" y="10"/>
                      <a:pt x="0" y="10"/>
                      <a:pt x="0" y="10"/>
                    </a:cubicBezTo>
                    <a:cubicBezTo>
                      <a:pt x="0" y="10"/>
                      <a:pt x="0" y="10"/>
                      <a:pt x="1" y="9"/>
                    </a:cubicBezTo>
                    <a:cubicBezTo>
                      <a:pt x="6" y="7"/>
                      <a:pt x="19" y="1"/>
                      <a:pt x="20"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0" name="Freeform 161"/>
              <p:cNvSpPr>
                <a:spLocks noEditPoints="1"/>
              </p:cNvSpPr>
              <p:nvPr/>
            </p:nvSpPr>
            <p:spPr bwMode="auto">
              <a:xfrm>
                <a:off x="248" y="505"/>
                <a:ext cx="67" cy="12"/>
              </a:xfrm>
              <a:custGeom>
                <a:avLst/>
                <a:gdLst>
                  <a:gd name="T0" fmla="*/ 30 w 43"/>
                  <a:gd name="T1" fmla="*/ 2 h 8"/>
                  <a:gd name="T2" fmla="*/ 31 w 43"/>
                  <a:gd name="T3" fmla="*/ 2 h 8"/>
                  <a:gd name="T4" fmla="*/ 32 w 43"/>
                  <a:gd name="T5" fmla="*/ 2 h 8"/>
                  <a:gd name="T6" fmla="*/ 32 w 43"/>
                  <a:gd name="T7" fmla="*/ 2 h 8"/>
                  <a:gd name="T8" fmla="*/ 32 w 43"/>
                  <a:gd name="T9" fmla="*/ 2 h 8"/>
                  <a:gd name="T10" fmla="*/ 32 w 43"/>
                  <a:gd name="T11" fmla="*/ 2 h 8"/>
                  <a:gd name="T12" fmla="*/ 32 w 43"/>
                  <a:gd name="T13" fmla="*/ 2 h 8"/>
                  <a:gd name="T14" fmla="*/ 32 w 43"/>
                  <a:gd name="T15" fmla="*/ 2 h 8"/>
                  <a:gd name="T16" fmla="*/ 31 w 43"/>
                  <a:gd name="T17" fmla="*/ 2 h 8"/>
                  <a:gd name="T18" fmla="*/ 24 w 43"/>
                  <a:gd name="T19" fmla="*/ 4 h 8"/>
                  <a:gd name="T20" fmla="*/ 12 w 43"/>
                  <a:gd name="T21" fmla="*/ 6 h 8"/>
                  <a:gd name="T22" fmla="*/ 12 w 43"/>
                  <a:gd name="T23" fmla="*/ 6 h 8"/>
                  <a:gd name="T24" fmla="*/ 11 w 43"/>
                  <a:gd name="T25" fmla="*/ 6 h 8"/>
                  <a:gd name="T26" fmla="*/ 11 w 43"/>
                  <a:gd name="T27" fmla="*/ 6 h 8"/>
                  <a:gd name="T28" fmla="*/ 11 w 43"/>
                  <a:gd name="T29" fmla="*/ 6 h 8"/>
                  <a:gd name="T30" fmla="*/ 11 w 43"/>
                  <a:gd name="T31" fmla="*/ 6 h 8"/>
                  <a:gd name="T32" fmla="*/ 11 w 43"/>
                  <a:gd name="T33" fmla="*/ 6 h 8"/>
                  <a:gd name="T34" fmla="*/ 12 w 43"/>
                  <a:gd name="T35" fmla="*/ 5 h 8"/>
                  <a:gd name="T36" fmla="*/ 18 w 43"/>
                  <a:gd name="T37" fmla="*/ 4 h 8"/>
                  <a:gd name="T38" fmla="*/ 18 w 43"/>
                  <a:gd name="T39" fmla="*/ 4 h 8"/>
                  <a:gd name="T40" fmla="*/ 30 w 43"/>
                  <a:gd name="T41" fmla="*/ 2 h 8"/>
                  <a:gd name="T42" fmla="*/ 41 w 43"/>
                  <a:gd name="T43" fmla="*/ 0 h 8"/>
                  <a:gd name="T44" fmla="*/ 40 w 43"/>
                  <a:gd name="T45" fmla="*/ 0 h 8"/>
                  <a:gd name="T46" fmla="*/ 29 w 43"/>
                  <a:gd name="T47" fmla="*/ 1 h 8"/>
                  <a:gd name="T48" fmla="*/ 14 w 43"/>
                  <a:gd name="T49" fmla="*/ 4 h 8"/>
                  <a:gd name="T50" fmla="*/ 4 w 43"/>
                  <a:gd name="T51" fmla="*/ 6 h 8"/>
                  <a:gd name="T52" fmla="*/ 0 w 43"/>
                  <a:gd name="T53" fmla="*/ 8 h 8"/>
                  <a:gd name="T54" fmla="*/ 0 w 43"/>
                  <a:gd name="T55" fmla="*/ 8 h 8"/>
                  <a:gd name="T56" fmla="*/ 1 w 43"/>
                  <a:gd name="T57" fmla="*/ 8 h 8"/>
                  <a:gd name="T58" fmla="*/ 26 w 43"/>
                  <a:gd name="T59" fmla="*/ 5 h 8"/>
                  <a:gd name="T60" fmla="*/ 43 w 43"/>
                  <a:gd name="T61" fmla="*/ 0 h 8"/>
                  <a:gd name="T62" fmla="*/ 43 w 43"/>
                  <a:gd name="T63" fmla="*/ 0 h 8"/>
                  <a:gd name="T64" fmla="*/ 43 w 43"/>
                  <a:gd name="T65" fmla="*/ 0 h 8"/>
                  <a:gd name="T66" fmla="*/ 41 w 43"/>
                  <a:gd name="T6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 h="8">
                    <a:moveTo>
                      <a:pt x="30" y="2"/>
                    </a:moveTo>
                    <a:cubicBezTo>
                      <a:pt x="30" y="2"/>
                      <a:pt x="31" y="2"/>
                      <a:pt x="31" y="2"/>
                    </a:cubicBezTo>
                    <a:cubicBezTo>
                      <a:pt x="31"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1" y="2"/>
                    </a:cubicBezTo>
                    <a:cubicBezTo>
                      <a:pt x="30" y="3"/>
                      <a:pt x="28" y="4"/>
                      <a:pt x="24" y="4"/>
                    </a:cubicBezTo>
                    <a:cubicBezTo>
                      <a:pt x="20" y="5"/>
                      <a:pt x="15"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2" y="5"/>
                      <a:pt x="12" y="5"/>
                    </a:cubicBezTo>
                    <a:cubicBezTo>
                      <a:pt x="13" y="5"/>
                      <a:pt x="15" y="4"/>
                      <a:pt x="18" y="4"/>
                    </a:cubicBezTo>
                    <a:cubicBezTo>
                      <a:pt x="18" y="4"/>
                      <a:pt x="18" y="4"/>
                      <a:pt x="18" y="4"/>
                    </a:cubicBezTo>
                    <a:cubicBezTo>
                      <a:pt x="22" y="3"/>
                      <a:pt x="28" y="2"/>
                      <a:pt x="30" y="2"/>
                    </a:cubicBezTo>
                    <a:moveTo>
                      <a:pt x="41" y="0"/>
                    </a:moveTo>
                    <a:cubicBezTo>
                      <a:pt x="41" y="0"/>
                      <a:pt x="40" y="0"/>
                      <a:pt x="40" y="0"/>
                    </a:cubicBezTo>
                    <a:cubicBezTo>
                      <a:pt x="37" y="0"/>
                      <a:pt x="33" y="1"/>
                      <a:pt x="29" y="1"/>
                    </a:cubicBezTo>
                    <a:cubicBezTo>
                      <a:pt x="24" y="2"/>
                      <a:pt x="19" y="3"/>
                      <a:pt x="14" y="4"/>
                    </a:cubicBezTo>
                    <a:cubicBezTo>
                      <a:pt x="12" y="4"/>
                      <a:pt x="7" y="5"/>
                      <a:pt x="4" y="6"/>
                    </a:cubicBezTo>
                    <a:cubicBezTo>
                      <a:pt x="2" y="7"/>
                      <a:pt x="0" y="7"/>
                      <a:pt x="0" y="8"/>
                    </a:cubicBezTo>
                    <a:cubicBezTo>
                      <a:pt x="0" y="8"/>
                      <a:pt x="0" y="8"/>
                      <a:pt x="0" y="8"/>
                    </a:cubicBezTo>
                    <a:cubicBezTo>
                      <a:pt x="0" y="8"/>
                      <a:pt x="1" y="8"/>
                      <a:pt x="1" y="8"/>
                    </a:cubicBezTo>
                    <a:cubicBezTo>
                      <a:pt x="6" y="8"/>
                      <a:pt x="16" y="7"/>
                      <a:pt x="26" y="5"/>
                    </a:cubicBezTo>
                    <a:cubicBezTo>
                      <a:pt x="34" y="3"/>
                      <a:pt x="42" y="1"/>
                      <a:pt x="43" y="0"/>
                    </a:cubicBezTo>
                    <a:cubicBezTo>
                      <a:pt x="43" y="0"/>
                      <a:pt x="43" y="0"/>
                      <a:pt x="43" y="0"/>
                    </a:cubicBezTo>
                    <a:cubicBezTo>
                      <a:pt x="43" y="0"/>
                      <a:pt x="43" y="0"/>
                      <a:pt x="43" y="0"/>
                    </a:cubicBezTo>
                    <a:cubicBezTo>
                      <a:pt x="42" y="0"/>
                      <a:pt x="42"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1" name="Freeform 162"/>
              <p:cNvSpPr>
                <a:spLocks noEditPoints="1"/>
              </p:cNvSpPr>
              <p:nvPr/>
            </p:nvSpPr>
            <p:spPr bwMode="auto">
              <a:xfrm>
                <a:off x="242" y="505"/>
                <a:ext cx="78" cy="14"/>
              </a:xfrm>
              <a:custGeom>
                <a:avLst/>
                <a:gdLst>
                  <a:gd name="T0" fmla="*/ 44 w 50"/>
                  <a:gd name="T1" fmla="*/ 0 h 9"/>
                  <a:gd name="T2" fmla="*/ 45 w 50"/>
                  <a:gd name="T3" fmla="*/ 0 h 9"/>
                  <a:gd name="T4" fmla="*/ 47 w 50"/>
                  <a:gd name="T5" fmla="*/ 0 h 9"/>
                  <a:gd name="T6" fmla="*/ 47 w 50"/>
                  <a:gd name="T7" fmla="*/ 0 h 9"/>
                  <a:gd name="T8" fmla="*/ 47 w 50"/>
                  <a:gd name="T9" fmla="*/ 0 h 9"/>
                  <a:gd name="T10" fmla="*/ 47 w 50"/>
                  <a:gd name="T11" fmla="*/ 0 h 9"/>
                  <a:gd name="T12" fmla="*/ 30 w 50"/>
                  <a:gd name="T13" fmla="*/ 5 h 9"/>
                  <a:gd name="T14" fmla="*/ 5 w 50"/>
                  <a:gd name="T15" fmla="*/ 8 h 9"/>
                  <a:gd name="T16" fmla="*/ 4 w 50"/>
                  <a:gd name="T17" fmla="*/ 8 h 9"/>
                  <a:gd name="T18" fmla="*/ 4 w 50"/>
                  <a:gd name="T19" fmla="*/ 8 h 9"/>
                  <a:gd name="T20" fmla="*/ 4 w 50"/>
                  <a:gd name="T21" fmla="*/ 8 h 9"/>
                  <a:gd name="T22" fmla="*/ 8 w 50"/>
                  <a:gd name="T23" fmla="*/ 6 h 9"/>
                  <a:gd name="T24" fmla="*/ 18 w 50"/>
                  <a:gd name="T25" fmla="*/ 4 h 9"/>
                  <a:gd name="T26" fmla="*/ 33 w 50"/>
                  <a:gd name="T27" fmla="*/ 1 h 9"/>
                  <a:gd name="T28" fmla="*/ 44 w 50"/>
                  <a:gd name="T29" fmla="*/ 0 h 9"/>
                  <a:gd name="T30" fmla="*/ 48 w 50"/>
                  <a:gd name="T31" fmla="*/ 0 h 9"/>
                  <a:gd name="T32" fmla="*/ 17 w 50"/>
                  <a:gd name="T33" fmla="*/ 4 h 9"/>
                  <a:gd name="T34" fmla="*/ 14 w 50"/>
                  <a:gd name="T35" fmla="*/ 4 h 9"/>
                  <a:gd name="T36" fmla="*/ 14 w 50"/>
                  <a:gd name="T37" fmla="*/ 4 h 9"/>
                  <a:gd name="T38" fmla="*/ 12 w 50"/>
                  <a:gd name="T39" fmla="*/ 5 h 9"/>
                  <a:gd name="T40" fmla="*/ 0 w 50"/>
                  <a:gd name="T41" fmla="*/ 8 h 9"/>
                  <a:gd name="T42" fmla="*/ 0 w 50"/>
                  <a:gd name="T43" fmla="*/ 9 h 9"/>
                  <a:gd name="T44" fmla="*/ 2 w 50"/>
                  <a:gd name="T45" fmla="*/ 9 h 9"/>
                  <a:gd name="T46" fmla="*/ 3 w 50"/>
                  <a:gd name="T47" fmla="*/ 9 h 9"/>
                  <a:gd name="T48" fmla="*/ 3 w 50"/>
                  <a:gd name="T49" fmla="*/ 9 h 9"/>
                  <a:gd name="T50" fmla="*/ 4 w 50"/>
                  <a:gd name="T51" fmla="*/ 9 h 9"/>
                  <a:gd name="T52" fmla="*/ 38 w 50"/>
                  <a:gd name="T53" fmla="*/ 3 h 9"/>
                  <a:gd name="T54" fmla="*/ 50 w 50"/>
                  <a:gd name="T55" fmla="*/ 0 h 9"/>
                  <a:gd name="T56" fmla="*/ 50 w 50"/>
                  <a:gd name="T57" fmla="*/ 0 h 9"/>
                  <a:gd name="T58" fmla="*/ 48 w 50"/>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9">
                    <a:moveTo>
                      <a:pt x="44" y="0"/>
                    </a:moveTo>
                    <a:cubicBezTo>
                      <a:pt x="44" y="0"/>
                      <a:pt x="45" y="0"/>
                      <a:pt x="45" y="0"/>
                    </a:cubicBezTo>
                    <a:cubicBezTo>
                      <a:pt x="46" y="0"/>
                      <a:pt x="46" y="0"/>
                      <a:pt x="47" y="0"/>
                    </a:cubicBezTo>
                    <a:cubicBezTo>
                      <a:pt x="47" y="0"/>
                      <a:pt x="47" y="0"/>
                      <a:pt x="47" y="0"/>
                    </a:cubicBezTo>
                    <a:cubicBezTo>
                      <a:pt x="47" y="0"/>
                      <a:pt x="47" y="0"/>
                      <a:pt x="47" y="0"/>
                    </a:cubicBezTo>
                    <a:cubicBezTo>
                      <a:pt x="47" y="0"/>
                      <a:pt x="47" y="0"/>
                      <a:pt x="47" y="0"/>
                    </a:cubicBezTo>
                    <a:cubicBezTo>
                      <a:pt x="46" y="1"/>
                      <a:pt x="38" y="3"/>
                      <a:pt x="30" y="5"/>
                    </a:cubicBezTo>
                    <a:cubicBezTo>
                      <a:pt x="20" y="7"/>
                      <a:pt x="10" y="8"/>
                      <a:pt x="5" y="8"/>
                    </a:cubicBezTo>
                    <a:cubicBezTo>
                      <a:pt x="5" y="8"/>
                      <a:pt x="4" y="8"/>
                      <a:pt x="4" y="8"/>
                    </a:cubicBezTo>
                    <a:cubicBezTo>
                      <a:pt x="4" y="8"/>
                      <a:pt x="4" y="8"/>
                      <a:pt x="4" y="8"/>
                    </a:cubicBezTo>
                    <a:cubicBezTo>
                      <a:pt x="4" y="8"/>
                      <a:pt x="4" y="8"/>
                      <a:pt x="4" y="8"/>
                    </a:cubicBezTo>
                    <a:cubicBezTo>
                      <a:pt x="4" y="7"/>
                      <a:pt x="6" y="7"/>
                      <a:pt x="8" y="6"/>
                    </a:cubicBezTo>
                    <a:cubicBezTo>
                      <a:pt x="11" y="5"/>
                      <a:pt x="15" y="4"/>
                      <a:pt x="18" y="4"/>
                    </a:cubicBezTo>
                    <a:cubicBezTo>
                      <a:pt x="23" y="3"/>
                      <a:pt x="28" y="2"/>
                      <a:pt x="33" y="1"/>
                    </a:cubicBezTo>
                    <a:cubicBezTo>
                      <a:pt x="37" y="1"/>
                      <a:pt x="41" y="0"/>
                      <a:pt x="44" y="0"/>
                    </a:cubicBezTo>
                    <a:moveTo>
                      <a:pt x="48" y="0"/>
                    </a:moveTo>
                    <a:cubicBezTo>
                      <a:pt x="43" y="0"/>
                      <a:pt x="28" y="2"/>
                      <a:pt x="17" y="4"/>
                    </a:cubicBezTo>
                    <a:cubicBezTo>
                      <a:pt x="16" y="4"/>
                      <a:pt x="15" y="4"/>
                      <a:pt x="14" y="4"/>
                    </a:cubicBezTo>
                    <a:cubicBezTo>
                      <a:pt x="14" y="4"/>
                      <a:pt x="14" y="4"/>
                      <a:pt x="14" y="4"/>
                    </a:cubicBezTo>
                    <a:cubicBezTo>
                      <a:pt x="14" y="4"/>
                      <a:pt x="13" y="5"/>
                      <a:pt x="12" y="5"/>
                    </a:cubicBezTo>
                    <a:cubicBezTo>
                      <a:pt x="7" y="6"/>
                      <a:pt x="2" y="7"/>
                      <a:pt x="0" y="8"/>
                    </a:cubicBezTo>
                    <a:cubicBezTo>
                      <a:pt x="0" y="9"/>
                      <a:pt x="0" y="9"/>
                      <a:pt x="0" y="9"/>
                    </a:cubicBezTo>
                    <a:cubicBezTo>
                      <a:pt x="1" y="9"/>
                      <a:pt x="1" y="9"/>
                      <a:pt x="2" y="9"/>
                    </a:cubicBezTo>
                    <a:cubicBezTo>
                      <a:pt x="2" y="9"/>
                      <a:pt x="3" y="9"/>
                      <a:pt x="3" y="9"/>
                    </a:cubicBezTo>
                    <a:cubicBezTo>
                      <a:pt x="3" y="9"/>
                      <a:pt x="3" y="9"/>
                      <a:pt x="3" y="9"/>
                    </a:cubicBezTo>
                    <a:cubicBezTo>
                      <a:pt x="3" y="9"/>
                      <a:pt x="4" y="9"/>
                      <a:pt x="4" y="9"/>
                    </a:cubicBezTo>
                    <a:cubicBezTo>
                      <a:pt x="11" y="8"/>
                      <a:pt x="25" y="6"/>
                      <a:pt x="38" y="3"/>
                    </a:cubicBezTo>
                    <a:cubicBezTo>
                      <a:pt x="46" y="2"/>
                      <a:pt x="49" y="1"/>
                      <a:pt x="50" y="0"/>
                    </a:cubicBezTo>
                    <a:cubicBezTo>
                      <a:pt x="50" y="0"/>
                      <a:pt x="50" y="0"/>
                      <a:pt x="50" y="0"/>
                    </a:cubicBezTo>
                    <a:cubicBezTo>
                      <a:pt x="50" y="0"/>
                      <a:pt x="49"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2" name="Freeform 163"/>
              <p:cNvSpPr>
                <a:spLocks/>
              </p:cNvSpPr>
              <p:nvPr/>
            </p:nvSpPr>
            <p:spPr bwMode="auto">
              <a:xfrm>
                <a:off x="270" y="509"/>
                <a:ext cx="22" cy="3"/>
              </a:xfrm>
              <a:custGeom>
                <a:avLst/>
                <a:gdLst>
                  <a:gd name="T0" fmla="*/ 14 w 14"/>
                  <a:gd name="T1" fmla="*/ 0 h 2"/>
                  <a:gd name="T2" fmla="*/ 13 w 14"/>
                  <a:gd name="T3" fmla="*/ 0 h 2"/>
                  <a:gd name="T4" fmla="*/ 5 w 14"/>
                  <a:gd name="T5" fmla="*/ 1 h 2"/>
                  <a:gd name="T6" fmla="*/ 5 w 14"/>
                  <a:gd name="T7" fmla="*/ 1 h 2"/>
                  <a:gd name="T8" fmla="*/ 0 w 14"/>
                  <a:gd name="T9" fmla="*/ 2 h 2"/>
                  <a:gd name="T10" fmla="*/ 1 w 14"/>
                  <a:gd name="T11" fmla="*/ 2 h 2"/>
                  <a:gd name="T12" fmla="*/ 9 w 14"/>
                  <a:gd name="T13" fmla="*/ 1 h 2"/>
                  <a:gd name="T14" fmla="*/ 14 w 14"/>
                  <a:gd name="T15" fmla="*/ 0 h 2"/>
                  <a:gd name="T16" fmla="*/ 14 w 14"/>
                  <a:gd name="T17" fmla="*/ 0 h 2"/>
                  <a:gd name="T18" fmla="*/ 14 w 1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
                    <a:moveTo>
                      <a:pt x="14" y="0"/>
                    </a:moveTo>
                    <a:cubicBezTo>
                      <a:pt x="14" y="0"/>
                      <a:pt x="13" y="0"/>
                      <a:pt x="13" y="0"/>
                    </a:cubicBezTo>
                    <a:cubicBezTo>
                      <a:pt x="11" y="0"/>
                      <a:pt x="7" y="0"/>
                      <a:pt x="5" y="1"/>
                    </a:cubicBezTo>
                    <a:cubicBezTo>
                      <a:pt x="5" y="1"/>
                      <a:pt x="5" y="1"/>
                      <a:pt x="5" y="1"/>
                    </a:cubicBezTo>
                    <a:cubicBezTo>
                      <a:pt x="2" y="1"/>
                      <a:pt x="1" y="2"/>
                      <a:pt x="0" y="2"/>
                    </a:cubicBezTo>
                    <a:cubicBezTo>
                      <a:pt x="0" y="2"/>
                      <a:pt x="1" y="2"/>
                      <a:pt x="1" y="2"/>
                    </a:cubicBezTo>
                    <a:cubicBezTo>
                      <a:pt x="2" y="2"/>
                      <a:pt x="6" y="2"/>
                      <a:pt x="9" y="1"/>
                    </a:cubicBezTo>
                    <a:cubicBezTo>
                      <a:pt x="12" y="1"/>
                      <a:pt x="14" y="0"/>
                      <a:pt x="14" y="0"/>
                    </a:cubicBezTo>
                    <a:cubicBezTo>
                      <a:pt x="14" y="0"/>
                      <a:pt x="14"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3" name="Freeform 164"/>
              <p:cNvSpPr>
                <a:spLocks noEditPoints="1"/>
              </p:cNvSpPr>
              <p:nvPr/>
            </p:nvSpPr>
            <p:spPr bwMode="auto">
              <a:xfrm>
                <a:off x="265" y="508"/>
                <a:ext cx="33" cy="6"/>
              </a:xfrm>
              <a:custGeom>
                <a:avLst/>
                <a:gdLst>
                  <a:gd name="T0" fmla="*/ 16 w 21"/>
                  <a:gd name="T1" fmla="*/ 1 h 4"/>
                  <a:gd name="T2" fmla="*/ 17 w 21"/>
                  <a:gd name="T3" fmla="*/ 1 h 4"/>
                  <a:gd name="T4" fmla="*/ 17 w 21"/>
                  <a:gd name="T5" fmla="*/ 1 h 4"/>
                  <a:gd name="T6" fmla="*/ 17 w 21"/>
                  <a:gd name="T7" fmla="*/ 1 h 4"/>
                  <a:gd name="T8" fmla="*/ 17 w 21"/>
                  <a:gd name="T9" fmla="*/ 1 h 4"/>
                  <a:gd name="T10" fmla="*/ 12 w 21"/>
                  <a:gd name="T11" fmla="*/ 2 h 4"/>
                  <a:gd name="T12" fmla="*/ 4 w 21"/>
                  <a:gd name="T13" fmla="*/ 3 h 4"/>
                  <a:gd name="T14" fmla="*/ 3 w 21"/>
                  <a:gd name="T15" fmla="*/ 3 h 4"/>
                  <a:gd name="T16" fmla="*/ 3 w 21"/>
                  <a:gd name="T17" fmla="*/ 3 h 4"/>
                  <a:gd name="T18" fmla="*/ 8 w 21"/>
                  <a:gd name="T19" fmla="*/ 2 h 4"/>
                  <a:gd name="T20" fmla="*/ 8 w 21"/>
                  <a:gd name="T21" fmla="*/ 2 h 4"/>
                  <a:gd name="T22" fmla="*/ 16 w 21"/>
                  <a:gd name="T23" fmla="*/ 1 h 4"/>
                  <a:gd name="T24" fmla="*/ 20 w 21"/>
                  <a:gd name="T25" fmla="*/ 0 h 4"/>
                  <a:gd name="T26" fmla="*/ 19 w 21"/>
                  <a:gd name="T27" fmla="*/ 0 h 4"/>
                  <a:gd name="T28" fmla="*/ 7 w 21"/>
                  <a:gd name="T29" fmla="*/ 2 h 4"/>
                  <a:gd name="T30" fmla="*/ 7 w 21"/>
                  <a:gd name="T31" fmla="*/ 2 h 4"/>
                  <a:gd name="T32" fmla="*/ 1 w 21"/>
                  <a:gd name="T33" fmla="*/ 3 h 4"/>
                  <a:gd name="T34" fmla="*/ 0 w 21"/>
                  <a:gd name="T35" fmla="*/ 4 h 4"/>
                  <a:gd name="T36" fmla="*/ 0 w 21"/>
                  <a:gd name="T37" fmla="*/ 4 h 4"/>
                  <a:gd name="T38" fmla="*/ 0 w 21"/>
                  <a:gd name="T39" fmla="*/ 4 h 4"/>
                  <a:gd name="T40" fmla="*/ 0 w 21"/>
                  <a:gd name="T41" fmla="*/ 4 h 4"/>
                  <a:gd name="T42" fmla="*/ 1 w 21"/>
                  <a:gd name="T43" fmla="*/ 4 h 4"/>
                  <a:gd name="T44" fmla="*/ 1 w 21"/>
                  <a:gd name="T45" fmla="*/ 4 h 4"/>
                  <a:gd name="T46" fmla="*/ 13 w 21"/>
                  <a:gd name="T47" fmla="*/ 2 h 4"/>
                  <a:gd name="T48" fmla="*/ 20 w 21"/>
                  <a:gd name="T49" fmla="*/ 0 h 4"/>
                  <a:gd name="T50" fmla="*/ 21 w 21"/>
                  <a:gd name="T51" fmla="*/ 0 h 4"/>
                  <a:gd name="T52" fmla="*/ 21 w 21"/>
                  <a:gd name="T53" fmla="*/ 0 h 4"/>
                  <a:gd name="T54" fmla="*/ 21 w 21"/>
                  <a:gd name="T55" fmla="*/ 0 h 4"/>
                  <a:gd name="T56" fmla="*/ 21 w 21"/>
                  <a:gd name="T57" fmla="*/ 0 h 4"/>
                  <a:gd name="T58" fmla="*/ 21 w 21"/>
                  <a:gd name="T59" fmla="*/ 0 h 4"/>
                  <a:gd name="T60" fmla="*/ 20 w 21"/>
                  <a:gd name="T6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4">
                    <a:moveTo>
                      <a:pt x="16" y="1"/>
                    </a:moveTo>
                    <a:cubicBezTo>
                      <a:pt x="16" y="1"/>
                      <a:pt x="17" y="1"/>
                      <a:pt x="17" y="1"/>
                    </a:cubicBezTo>
                    <a:cubicBezTo>
                      <a:pt x="17" y="1"/>
                      <a:pt x="17" y="1"/>
                      <a:pt x="17" y="1"/>
                    </a:cubicBezTo>
                    <a:cubicBezTo>
                      <a:pt x="17" y="1"/>
                      <a:pt x="17" y="1"/>
                      <a:pt x="17" y="1"/>
                    </a:cubicBezTo>
                    <a:cubicBezTo>
                      <a:pt x="17" y="1"/>
                      <a:pt x="17" y="1"/>
                      <a:pt x="17" y="1"/>
                    </a:cubicBezTo>
                    <a:cubicBezTo>
                      <a:pt x="17" y="1"/>
                      <a:pt x="15" y="2"/>
                      <a:pt x="12" y="2"/>
                    </a:cubicBezTo>
                    <a:cubicBezTo>
                      <a:pt x="9" y="3"/>
                      <a:pt x="5" y="3"/>
                      <a:pt x="4" y="3"/>
                    </a:cubicBezTo>
                    <a:cubicBezTo>
                      <a:pt x="4" y="3"/>
                      <a:pt x="3" y="3"/>
                      <a:pt x="3" y="3"/>
                    </a:cubicBezTo>
                    <a:cubicBezTo>
                      <a:pt x="3" y="3"/>
                      <a:pt x="3" y="3"/>
                      <a:pt x="3" y="3"/>
                    </a:cubicBezTo>
                    <a:cubicBezTo>
                      <a:pt x="4" y="3"/>
                      <a:pt x="5" y="2"/>
                      <a:pt x="8" y="2"/>
                    </a:cubicBezTo>
                    <a:cubicBezTo>
                      <a:pt x="8" y="2"/>
                      <a:pt x="8" y="2"/>
                      <a:pt x="8" y="2"/>
                    </a:cubicBezTo>
                    <a:cubicBezTo>
                      <a:pt x="10" y="1"/>
                      <a:pt x="14" y="1"/>
                      <a:pt x="16" y="1"/>
                    </a:cubicBezTo>
                    <a:moveTo>
                      <a:pt x="20" y="0"/>
                    </a:moveTo>
                    <a:cubicBezTo>
                      <a:pt x="20" y="0"/>
                      <a:pt x="20" y="0"/>
                      <a:pt x="19" y="0"/>
                    </a:cubicBezTo>
                    <a:cubicBezTo>
                      <a:pt x="17" y="0"/>
                      <a:pt x="11" y="1"/>
                      <a:pt x="7" y="2"/>
                    </a:cubicBezTo>
                    <a:cubicBezTo>
                      <a:pt x="7" y="2"/>
                      <a:pt x="7" y="2"/>
                      <a:pt x="7" y="2"/>
                    </a:cubicBezTo>
                    <a:cubicBezTo>
                      <a:pt x="6" y="2"/>
                      <a:pt x="3" y="3"/>
                      <a:pt x="1" y="3"/>
                    </a:cubicBezTo>
                    <a:cubicBezTo>
                      <a:pt x="1" y="3"/>
                      <a:pt x="0" y="3"/>
                      <a:pt x="0" y="4"/>
                    </a:cubicBezTo>
                    <a:cubicBezTo>
                      <a:pt x="0" y="4"/>
                      <a:pt x="0" y="4"/>
                      <a:pt x="0" y="4"/>
                    </a:cubicBezTo>
                    <a:cubicBezTo>
                      <a:pt x="0" y="4"/>
                      <a:pt x="0" y="4"/>
                      <a:pt x="0" y="4"/>
                    </a:cubicBezTo>
                    <a:cubicBezTo>
                      <a:pt x="0" y="4"/>
                      <a:pt x="0" y="4"/>
                      <a:pt x="0" y="4"/>
                    </a:cubicBezTo>
                    <a:cubicBezTo>
                      <a:pt x="0" y="4"/>
                      <a:pt x="0" y="4"/>
                      <a:pt x="1" y="4"/>
                    </a:cubicBezTo>
                    <a:cubicBezTo>
                      <a:pt x="1" y="4"/>
                      <a:pt x="1" y="4"/>
                      <a:pt x="1" y="4"/>
                    </a:cubicBezTo>
                    <a:cubicBezTo>
                      <a:pt x="4" y="4"/>
                      <a:pt x="9" y="3"/>
                      <a:pt x="13" y="2"/>
                    </a:cubicBezTo>
                    <a:cubicBezTo>
                      <a:pt x="17" y="1"/>
                      <a:pt x="19" y="1"/>
                      <a:pt x="20"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4" name="Freeform 165"/>
              <p:cNvSpPr>
                <a:spLocks noEditPoints="1"/>
              </p:cNvSpPr>
              <p:nvPr/>
            </p:nvSpPr>
            <p:spPr bwMode="auto">
              <a:xfrm>
                <a:off x="650" y="492"/>
                <a:ext cx="59" cy="5"/>
              </a:xfrm>
              <a:custGeom>
                <a:avLst/>
                <a:gdLst>
                  <a:gd name="T0" fmla="*/ 11 w 38"/>
                  <a:gd name="T1" fmla="*/ 1 h 3"/>
                  <a:gd name="T2" fmla="*/ 11 w 38"/>
                  <a:gd name="T3" fmla="*/ 1 h 3"/>
                  <a:gd name="T4" fmla="*/ 12 w 38"/>
                  <a:gd name="T5" fmla="*/ 1 h 3"/>
                  <a:gd name="T6" fmla="*/ 12 w 38"/>
                  <a:gd name="T7" fmla="*/ 1 h 3"/>
                  <a:gd name="T8" fmla="*/ 13 w 38"/>
                  <a:gd name="T9" fmla="*/ 1 h 3"/>
                  <a:gd name="T10" fmla="*/ 16 w 38"/>
                  <a:gd name="T11" fmla="*/ 1 h 3"/>
                  <a:gd name="T12" fmla="*/ 16 w 38"/>
                  <a:gd name="T13" fmla="*/ 1 h 3"/>
                  <a:gd name="T14" fmla="*/ 16 w 38"/>
                  <a:gd name="T15" fmla="*/ 1 h 3"/>
                  <a:gd name="T16" fmla="*/ 23 w 38"/>
                  <a:gd name="T17" fmla="*/ 1 h 3"/>
                  <a:gd name="T18" fmla="*/ 26 w 38"/>
                  <a:gd name="T19" fmla="*/ 2 h 3"/>
                  <a:gd name="T20" fmla="*/ 28 w 38"/>
                  <a:gd name="T21" fmla="*/ 2 h 3"/>
                  <a:gd name="T22" fmla="*/ 28 w 38"/>
                  <a:gd name="T23" fmla="*/ 2 h 3"/>
                  <a:gd name="T24" fmla="*/ 28 w 38"/>
                  <a:gd name="T25" fmla="*/ 2 h 3"/>
                  <a:gd name="T26" fmla="*/ 28 w 38"/>
                  <a:gd name="T27" fmla="*/ 2 h 3"/>
                  <a:gd name="T28" fmla="*/ 28 w 38"/>
                  <a:gd name="T29" fmla="*/ 2 h 3"/>
                  <a:gd name="T30" fmla="*/ 27 w 38"/>
                  <a:gd name="T31" fmla="*/ 2 h 3"/>
                  <a:gd name="T32" fmla="*/ 13 w 38"/>
                  <a:gd name="T33" fmla="*/ 1 h 3"/>
                  <a:gd name="T34" fmla="*/ 11 w 38"/>
                  <a:gd name="T35" fmla="*/ 1 h 3"/>
                  <a:gd name="T36" fmla="*/ 10 w 38"/>
                  <a:gd name="T37" fmla="*/ 1 h 3"/>
                  <a:gd name="T38" fmla="*/ 10 w 38"/>
                  <a:gd name="T39" fmla="*/ 1 h 3"/>
                  <a:gd name="T40" fmla="*/ 10 w 38"/>
                  <a:gd name="T41" fmla="*/ 1 h 3"/>
                  <a:gd name="T42" fmla="*/ 10 w 38"/>
                  <a:gd name="T43" fmla="*/ 1 h 3"/>
                  <a:gd name="T44" fmla="*/ 10 w 38"/>
                  <a:gd name="T45" fmla="*/ 1 h 3"/>
                  <a:gd name="T46" fmla="*/ 10 w 38"/>
                  <a:gd name="T47" fmla="*/ 1 h 3"/>
                  <a:gd name="T48" fmla="*/ 11 w 38"/>
                  <a:gd name="T49" fmla="*/ 1 h 3"/>
                  <a:gd name="T50" fmla="*/ 11 w 38"/>
                  <a:gd name="T51" fmla="*/ 1 h 3"/>
                  <a:gd name="T52" fmla="*/ 11 w 38"/>
                  <a:gd name="T53" fmla="*/ 1 h 3"/>
                  <a:gd name="T54" fmla="*/ 2 w 38"/>
                  <a:gd name="T55" fmla="*/ 0 h 3"/>
                  <a:gd name="T56" fmla="*/ 0 w 38"/>
                  <a:gd name="T57" fmla="*/ 0 h 3"/>
                  <a:gd name="T58" fmla="*/ 1 w 38"/>
                  <a:gd name="T59" fmla="*/ 0 h 3"/>
                  <a:gd name="T60" fmla="*/ 17 w 38"/>
                  <a:gd name="T61" fmla="*/ 2 h 3"/>
                  <a:gd name="T62" fmla="*/ 37 w 38"/>
                  <a:gd name="T63" fmla="*/ 3 h 3"/>
                  <a:gd name="T64" fmla="*/ 38 w 38"/>
                  <a:gd name="T65" fmla="*/ 3 h 3"/>
                  <a:gd name="T66" fmla="*/ 34 w 38"/>
                  <a:gd name="T67" fmla="*/ 2 h 3"/>
                  <a:gd name="T68" fmla="*/ 28 w 38"/>
                  <a:gd name="T69" fmla="*/ 2 h 3"/>
                  <a:gd name="T70" fmla="*/ 13 w 38"/>
                  <a:gd name="T71" fmla="*/ 0 h 3"/>
                  <a:gd name="T72" fmla="*/ 13 w 38"/>
                  <a:gd name="T73" fmla="*/ 0 h 3"/>
                  <a:gd name="T74" fmla="*/ 12 w 38"/>
                  <a:gd name="T75" fmla="*/ 0 h 3"/>
                  <a:gd name="T76" fmla="*/ 4 w 38"/>
                  <a:gd name="T77" fmla="*/ 0 h 3"/>
                  <a:gd name="T78" fmla="*/ 2 w 38"/>
                  <a:gd name="T7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 h="3">
                    <a:moveTo>
                      <a:pt x="11" y="1"/>
                    </a:moveTo>
                    <a:cubicBezTo>
                      <a:pt x="11" y="1"/>
                      <a:pt x="11" y="1"/>
                      <a:pt x="11" y="1"/>
                    </a:cubicBezTo>
                    <a:cubicBezTo>
                      <a:pt x="11" y="1"/>
                      <a:pt x="12" y="1"/>
                      <a:pt x="12" y="1"/>
                    </a:cubicBezTo>
                    <a:cubicBezTo>
                      <a:pt x="12" y="1"/>
                      <a:pt x="12" y="1"/>
                      <a:pt x="12" y="1"/>
                    </a:cubicBezTo>
                    <a:cubicBezTo>
                      <a:pt x="12" y="1"/>
                      <a:pt x="13" y="1"/>
                      <a:pt x="13" y="1"/>
                    </a:cubicBezTo>
                    <a:cubicBezTo>
                      <a:pt x="14" y="1"/>
                      <a:pt x="15" y="1"/>
                      <a:pt x="16" y="1"/>
                    </a:cubicBezTo>
                    <a:cubicBezTo>
                      <a:pt x="16" y="1"/>
                      <a:pt x="16" y="1"/>
                      <a:pt x="16" y="1"/>
                    </a:cubicBezTo>
                    <a:cubicBezTo>
                      <a:pt x="16" y="1"/>
                      <a:pt x="16" y="1"/>
                      <a:pt x="16" y="1"/>
                    </a:cubicBezTo>
                    <a:cubicBezTo>
                      <a:pt x="18" y="1"/>
                      <a:pt x="21" y="1"/>
                      <a:pt x="23" y="1"/>
                    </a:cubicBezTo>
                    <a:cubicBezTo>
                      <a:pt x="24" y="1"/>
                      <a:pt x="25" y="2"/>
                      <a:pt x="26" y="2"/>
                    </a:cubicBezTo>
                    <a:cubicBezTo>
                      <a:pt x="27" y="2"/>
                      <a:pt x="27"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7" y="2"/>
                    </a:cubicBezTo>
                    <a:cubicBezTo>
                      <a:pt x="24" y="2"/>
                      <a:pt x="17" y="1"/>
                      <a:pt x="13" y="1"/>
                    </a:cubicBezTo>
                    <a:cubicBezTo>
                      <a:pt x="12" y="1"/>
                      <a:pt x="12"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1" y="1"/>
                    </a:cubicBezTo>
                    <a:cubicBezTo>
                      <a:pt x="11" y="1"/>
                      <a:pt x="11" y="1"/>
                      <a:pt x="11" y="1"/>
                    </a:cubicBezTo>
                    <a:cubicBezTo>
                      <a:pt x="11" y="1"/>
                      <a:pt x="11" y="1"/>
                      <a:pt x="11" y="1"/>
                    </a:cubicBezTo>
                    <a:moveTo>
                      <a:pt x="2" y="0"/>
                    </a:moveTo>
                    <a:cubicBezTo>
                      <a:pt x="1" y="0"/>
                      <a:pt x="1" y="0"/>
                      <a:pt x="0" y="0"/>
                    </a:cubicBezTo>
                    <a:cubicBezTo>
                      <a:pt x="0" y="0"/>
                      <a:pt x="1" y="0"/>
                      <a:pt x="1" y="0"/>
                    </a:cubicBezTo>
                    <a:cubicBezTo>
                      <a:pt x="3" y="0"/>
                      <a:pt x="9" y="1"/>
                      <a:pt x="17" y="2"/>
                    </a:cubicBezTo>
                    <a:cubicBezTo>
                      <a:pt x="25" y="2"/>
                      <a:pt x="34" y="3"/>
                      <a:pt x="37" y="3"/>
                    </a:cubicBezTo>
                    <a:cubicBezTo>
                      <a:pt x="37" y="3"/>
                      <a:pt x="38" y="3"/>
                      <a:pt x="38" y="3"/>
                    </a:cubicBezTo>
                    <a:cubicBezTo>
                      <a:pt x="37" y="3"/>
                      <a:pt x="36" y="3"/>
                      <a:pt x="34" y="2"/>
                    </a:cubicBezTo>
                    <a:cubicBezTo>
                      <a:pt x="32" y="2"/>
                      <a:pt x="30" y="2"/>
                      <a:pt x="28" y="2"/>
                    </a:cubicBezTo>
                    <a:cubicBezTo>
                      <a:pt x="23" y="1"/>
                      <a:pt x="17" y="1"/>
                      <a:pt x="13" y="0"/>
                    </a:cubicBezTo>
                    <a:cubicBezTo>
                      <a:pt x="13" y="0"/>
                      <a:pt x="13" y="0"/>
                      <a:pt x="13" y="0"/>
                    </a:cubicBezTo>
                    <a:cubicBezTo>
                      <a:pt x="13" y="0"/>
                      <a:pt x="13" y="0"/>
                      <a:pt x="12" y="0"/>
                    </a:cubicBezTo>
                    <a:cubicBezTo>
                      <a:pt x="10" y="0"/>
                      <a:pt x="7" y="0"/>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5" name="Freeform 166"/>
              <p:cNvSpPr>
                <a:spLocks noEditPoints="1"/>
              </p:cNvSpPr>
              <p:nvPr/>
            </p:nvSpPr>
            <p:spPr bwMode="auto">
              <a:xfrm>
                <a:off x="646" y="492"/>
                <a:ext cx="68" cy="5"/>
              </a:xfrm>
              <a:custGeom>
                <a:avLst/>
                <a:gdLst>
                  <a:gd name="T0" fmla="*/ 3 w 44"/>
                  <a:gd name="T1" fmla="*/ 0 h 3"/>
                  <a:gd name="T2" fmla="*/ 5 w 44"/>
                  <a:gd name="T3" fmla="*/ 0 h 3"/>
                  <a:gd name="T4" fmla="*/ 7 w 44"/>
                  <a:gd name="T5" fmla="*/ 0 h 3"/>
                  <a:gd name="T6" fmla="*/ 15 w 44"/>
                  <a:gd name="T7" fmla="*/ 0 h 3"/>
                  <a:gd name="T8" fmla="*/ 16 w 44"/>
                  <a:gd name="T9" fmla="*/ 0 h 3"/>
                  <a:gd name="T10" fmla="*/ 16 w 44"/>
                  <a:gd name="T11" fmla="*/ 0 h 3"/>
                  <a:gd name="T12" fmla="*/ 31 w 44"/>
                  <a:gd name="T13" fmla="*/ 2 h 3"/>
                  <a:gd name="T14" fmla="*/ 37 w 44"/>
                  <a:gd name="T15" fmla="*/ 2 h 3"/>
                  <a:gd name="T16" fmla="*/ 39 w 44"/>
                  <a:gd name="T17" fmla="*/ 3 h 3"/>
                  <a:gd name="T18" fmla="*/ 41 w 44"/>
                  <a:gd name="T19" fmla="*/ 3 h 3"/>
                  <a:gd name="T20" fmla="*/ 41 w 44"/>
                  <a:gd name="T21" fmla="*/ 3 h 3"/>
                  <a:gd name="T22" fmla="*/ 40 w 44"/>
                  <a:gd name="T23" fmla="*/ 3 h 3"/>
                  <a:gd name="T24" fmla="*/ 40 w 44"/>
                  <a:gd name="T25" fmla="*/ 3 h 3"/>
                  <a:gd name="T26" fmla="*/ 20 w 44"/>
                  <a:gd name="T27" fmla="*/ 2 h 3"/>
                  <a:gd name="T28" fmla="*/ 4 w 44"/>
                  <a:gd name="T29" fmla="*/ 0 h 3"/>
                  <a:gd name="T30" fmla="*/ 3 w 44"/>
                  <a:gd name="T31" fmla="*/ 0 h 3"/>
                  <a:gd name="T32" fmla="*/ 3 w 44"/>
                  <a:gd name="T33" fmla="*/ 0 h 3"/>
                  <a:gd name="T34" fmla="*/ 2 w 44"/>
                  <a:gd name="T35" fmla="*/ 0 h 3"/>
                  <a:gd name="T36" fmla="*/ 0 w 44"/>
                  <a:gd name="T37" fmla="*/ 0 h 3"/>
                  <a:gd name="T38" fmla="*/ 3 w 44"/>
                  <a:gd name="T39" fmla="*/ 0 h 3"/>
                  <a:gd name="T40" fmla="*/ 32 w 44"/>
                  <a:gd name="T41" fmla="*/ 3 h 3"/>
                  <a:gd name="T42" fmla="*/ 32 w 44"/>
                  <a:gd name="T43" fmla="*/ 3 h 3"/>
                  <a:gd name="T44" fmla="*/ 44 w 44"/>
                  <a:gd name="T45" fmla="*/ 3 h 3"/>
                  <a:gd name="T46" fmla="*/ 44 w 44"/>
                  <a:gd name="T47" fmla="*/ 3 h 3"/>
                  <a:gd name="T48" fmla="*/ 38 w 44"/>
                  <a:gd name="T49" fmla="*/ 2 h 3"/>
                  <a:gd name="T50" fmla="*/ 38 w 44"/>
                  <a:gd name="T51" fmla="*/ 2 h 3"/>
                  <a:gd name="T52" fmla="*/ 38 w 44"/>
                  <a:gd name="T53" fmla="*/ 2 h 3"/>
                  <a:gd name="T54" fmla="*/ 13 w 44"/>
                  <a:gd name="T55" fmla="*/ 0 h 3"/>
                  <a:gd name="T56" fmla="*/ 13 w 44"/>
                  <a:gd name="T57" fmla="*/ 0 h 3"/>
                  <a:gd name="T58" fmla="*/ 12 w 44"/>
                  <a:gd name="T59" fmla="*/ 0 h 3"/>
                  <a:gd name="T60" fmla="*/ 9 w 44"/>
                  <a:gd name="T61" fmla="*/ 0 h 3"/>
                  <a:gd name="T62" fmla="*/ 2 w 44"/>
                  <a:gd name="T6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3">
                    <a:moveTo>
                      <a:pt x="3" y="0"/>
                    </a:moveTo>
                    <a:cubicBezTo>
                      <a:pt x="4" y="0"/>
                      <a:pt x="4" y="0"/>
                      <a:pt x="5" y="0"/>
                    </a:cubicBezTo>
                    <a:cubicBezTo>
                      <a:pt x="6" y="0"/>
                      <a:pt x="6" y="0"/>
                      <a:pt x="7" y="0"/>
                    </a:cubicBezTo>
                    <a:cubicBezTo>
                      <a:pt x="9" y="0"/>
                      <a:pt x="11" y="0"/>
                      <a:pt x="15" y="0"/>
                    </a:cubicBezTo>
                    <a:cubicBezTo>
                      <a:pt x="16" y="0"/>
                      <a:pt x="16" y="0"/>
                      <a:pt x="16" y="0"/>
                    </a:cubicBezTo>
                    <a:cubicBezTo>
                      <a:pt x="16" y="0"/>
                      <a:pt x="16" y="0"/>
                      <a:pt x="16" y="0"/>
                    </a:cubicBezTo>
                    <a:cubicBezTo>
                      <a:pt x="21" y="1"/>
                      <a:pt x="26" y="1"/>
                      <a:pt x="31" y="2"/>
                    </a:cubicBezTo>
                    <a:cubicBezTo>
                      <a:pt x="33" y="2"/>
                      <a:pt x="35" y="2"/>
                      <a:pt x="37" y="2"/>
                    </a:cubicBezTo>
                    <a:cubicBezTo>
                      <a:pt x="38" y="2"/>
                      <a:pt x="39" y="2"/>
                      <a:pt x="39" y="3"/>
                    </a:cubicBezTo>
                    <a:cubicBezTo>
                      <a:pt x="40" y="3"/>
                      <a:pt x="40" y="3"/>
                      <a:pt x="41" y="3"/>
                    </a:cubicBezTo>
                    <a:cubicBezTo>
                      <a:pt x="41" y="3"/>
                      <a:pt x="41" y="3"/>
                      <a:pt x="41" y="3"/>
                    </a:cubicBezTo>
                    <a:cubicBezTo>
                      <a:pt x="41" y="3"/>
                      <a:pt x="40" y="3"/>
                      <a:pt x="40" y="3"/>
                    </a:cubicBezTo>
                    <a:cubicBezTo>
                      <a:pt x="40" y="3"/>
                      <a:pt x="40" y="3"/>
                      <a:pt x="40" y="3"/>
                    </a:cubicBezTo>
                    <a:cubicBezTo>
                      <a:pt x="37" y="3"/>
                      <a:pt x="28" y="2"/>
                      <a:pt x="20" y="2"/>
                    </a:cubicBezTo>
                    <a:cubicBezTo>
                      <a:pt x="12" y="1"/>
                      <a:pt x="6" y="0"/>
                      <a:pt x="4" y="0"/>
                    </a:cubicBezTo>
                    <a:cubicBezTo>
                      <a:pt x="3" y="0"/>
                      <a:pt x="3" y="0"/>
                      <a:pt x="3" y="0"/>
                    </a:cubicBezTo>
                    <a:cubicBezTo>
                      <a:pt x="3" y="0"/>
                      <a:pt x="3" y="0"/>
                      <a:pt x="3" y="0"/>
                    </a:cubicBezTo>
                    <a:moveTo>
                      <a:pt x="2" y="0"/>
                    </a:moveTo>
                    <a:cubicBezTo>
                      <a:pt x="1" y="0"/>
                      <a:pt x="0" y="0"/>
                      <a:pt x="0" y="0"/>
                    </a:cubicBezTo>
                    <a:cubicBezTo>
                      <a:pt x="0" y="0"/>
                      <a:pt x="0" y="0"/>
                      <a:pt x="3" y="0"/>
                    </a:cubicBezTo>
                    <a:cubicBezTo>
                      <a:pt x="9" y="1"/>
                      <a:pt x="17" y="2"/>
                      <a:pt x="32" y="3"/>
                    </a:cubicBezTo>
                    <a:cubicBezTo>
                      <a:pt x="32" y="3"/>
                      <a:pt x="32" y="3"/>
                      <a:pt x="32" y="3"/>
                    </a:cubicBezTo>
                    <a:cubicBezTo>
                      <a:pt x="41" y="3"/>
                      <a:pt x="43" y="3"/>
                      <a:pt x="44" y="3"/>
                    </a:cubicBezTo>
                    <a:cubicBezTo>
                      <a:pt x="44" y="3"/>
                      <a:pt x="44" y="3"/>
                      <a:pt x="44" y="3"/>
                    </a:cubicBezTo>
                    <a:cubicBezTo>
                      <a:pt x="42" y="3"/>
                      <a:pt x="40" y="3"/>
                      <a:pt x="38" y="2"/>
                    </a:cubicBezTo>
                    <a:cubicBezTo>
                      <a:pt x="38" y="2"/>
                      <a:pt x="38" y="2"/>
                      <a:pt x="38" y="2"/>
                    </a:cubicBezTo>
                    <a:cubicBezTo>
                      <a:pt x="38" y="2"/>
                      <a:pt x="38" y="2"/>
                      <a:pt x="38" y="2"/>
                    </a:cubicBezTo>
                    <a:cubicBezTo>
                      <a:pt x="29" y="1"/>
                      <a:pt x="20" y="1"/>
                      <a:pt x="13" y="0"/>
                    </a:cubicBezTo>
                    <a:cubicBezTo>
                      <a:pt x="13" y="0"/>
                      <a:pt x="13" y="0"/>
                      <a:pt x="13" y="0"/>
                    </a:cubicBezTo>
                    <a:cubicBezTo>
                      <a:pt x="12" y="0"/>
                      <a:pt x="12" y="0"/>
                      <a:pt x="12" y="0"/>
                    </a:cubicBezTo>
                    <a:cubicBezTo>
                      <a:pt x="11" y="0"/>
                      <a:pt x="10" y="0"/>
                      <a:pt x="9" y="0"/>
                    </a:cubicBezTo>
                    <a:cubicBezTo>
                      <a:pt x="7" y="0"/>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6" name="Freeform 167"/>
              <p:cNvSpPr>
                <a:spLocks/>
              </p:cNvSpPr>
              <p:nvPr/>
            </p:nvSpPr>
            <p:spPr bwMode="auto">
              <a:xfrm>
                <a:off x="671" y="494"/>
                <a:ext cx="18" cy="1"/>
              </a:xfrm>
              <a:custGeom>
                <a:avLst/>
                <a:gdLst>
                  <a:gd name="T0" fmla="*/ 1 w 12"/>
                  <a:gd name="T1" fmla="*/ 0 h 1"/>
                  <a:gd name="T2" fmla="*/ 0 w 12"/>
                  <a:gd name="T3" fmla="*/ 0 h 1"/>
                  <a:gd name="T4" fmla="*/ 0 w 12"/>
                  <a:gd name="T5" fmla="*/ 0 h 1"/>
                  <a:gd name="T6" fmla="*/ 1 w 12"/>
                  <a:gd name="T7" fmla="*/ 0 h 1"/>
                  <a:gd name="T8" fmla="*/ 6 w 12"/>
                  <a:gd name="T9" fmla="*/ 0 h 1"/>
                  <a:gd name="T10" fmla="*/ 12 w 12"/>
                  <a:gd name="T11" fmla="*/ 1 h 1"/>
                  <a:gd name="T12" fmla="*/ 12 w 12"/>
                  <a:gd name="T13" fmla="*/ 1 h 1"/>
                  <a:gd name="T14" fmla="*/ 12 w 12"/>
                  <a:gd name="T15" fmla="*/ 1 h 1"/>
                  <a:gd name="T16" fmla="*/ 12 w 12"/>
                  <a:gd name="T17" fmla="*/ 1 h 1"/>
                  <a:gd name="T18" fmla="*/ 12 w 12"/>
                  <a:gd name="T19" fmla="*/ 1 h 1"/>
                  <a:gd name="T20" fmla="*/ 12 w 12"/>
                  <a:gd name="T21" fmla="*/ 1 h 1"/>
                  <a:gd name="T22" fmla="*/ 8 w 12"/>
                  <a:gd name="T23" fmla="*/ 0 h 1"/>
                  <a:gd name="T24" fmla="*/ 4 w 12"/>
                  <a:gd name="T25" fmla="*/ 0 h 1"/>
                  <a:gd name="T26" fmla="*/ 1 w 12"/>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
                    <a:moveTo>
                      <a:pt x="1" y="0"/>
                    </a:moveTo>
                    <a:cubicBezTo>
                      <a:pt x="0" y="0"/>
                      <a:pt x="0" y="0"/>
                      <a:pt x="0" y="0"/>
                    </a:cubicBezTo>
                    <a:cubicBezTo>
                      <a:pt x="0" y="0"/>
                      <a:pt x="0" y="0"/>
                      <a:pt x="0" y="0"/>
                    </a:cubicBezTo>
                    <a:cubicBezTo>
                      <a:pt x="1" y="0"/>
                      <a:pt x="1" y="0"/>
                      <a:pt x="1" y="0"/>
                    </a:cubicBezTo>
                    <a:cubicBezTo>
                      <a:pt x="2" y="0"/>
                      <a:pt x="4" y="0"/>
                      <a:pt x="6" y="0"/>
                    </a:cubicBezTo>
                    <a:cubicBezTo>
                      <a:pt x="9" y="1"/>
                      <a:pt x="11"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0"/>
                      <a:pt x="9" y="0"/>
                      <a:pt x="8" y="0"/>
                    </a:cubicBezTo>
                    <a:cubicBezTo>
                      <a:pt x="7" y="0"/>
                      <a:pt x="5" y="0"/>
                      <a:pt x="4"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7" name="Freeform 168"/>
              <p:cNvSpPr>
                <a:spLocks noEditPoints="1"/>
              </p:cNvSpPr>
              <p:nvPr/>
            </p:nvSpPr>
            <p:spPr bwMode="auto">
              <a:xfrm>
                <a:off x="666" y="494"/>
                <a:ext cx="28" cy="1"/>
              </a:xfrm>
              <a:custGeom>
                <a:avLst/>
                <a:gdLst>
                  <a:gd name="T0" fmla="*/ 3 w 18"/>
                  <a:gd name="T1" fmla="*/ 0 h 1"/>
                  <a:gd name="T2" fmla="*/ 3 w 18"/>
                  <a:gd name="T3" fmla="*/ 0 h 1"/>
                  <a:gd name="T4" fmla="*/ 4 w 18"/>
                  <a:gd name="T5" fmla="*/ 0 h 1"/>
                  <a:gd name="T6" fmla="*/ 7 w 18"/>
                  <a:gd name="T7" fmla="*/ 0 h 1"/>
                  <a:gd name="T8" fmla="*/ 11 w 18"/>
                  <a:gd name="T9" fmla="*/ 0 h 1"/>
                  <a:gd name="T10" fmla="*/ 15 w 18"/>
                  <a:gd name="T11" fmla="*/ 1 h 1"/>
                  <a:gd name="T12" fmla="*/ 15 w 18"/>
                  <a:gd name="T13" fmla="*/ 1 h 1"/>
                  <a:gd name="T14" fmla="*/ 15 w 18"/>
                  <a:gd name="T15" fmla="*/ 1 h 1"/>
                  <a:gd name="T16" fmla="*/ 15 w 18"/>
                  <a:gd name="T17" fmla="*/ 1 h 1"/>
                  <a:gd name="T18" fmla="*/ 15 w 18"/>
                  <a:gd name="T19" fmla="*/ 1 h 1"/>
                  <a:gd name="T20" fmla="*/ 15 w 18"/>
                  <a:gd name="T21" fmla="*/ 1 h 1"/>
                  <a:gd name="T22" fmla="*/ 15 w 18"/>
                  <a:gd name="T23" fmla="*/ 1 h 1"/>
                  <a:gd name="T24" fmla="*/ 9 w 18"/>
                  <a:gd name="T25" fmla="*/ 0 h 1"/>
                  <a:gd name="T26" fmla="*/ 4 w 18"/>
                  <a:gd name="T27" fmla="*/ 0 h 1"/>
                  <a:gd name="T28" fmla="*/ 3 w 18"/>
                  <a:gd name="T29" fmla="*/ 0 h 1"/>
                  <a:gd name="T30" fmla="*/ 3 w 18"/>
                  <a:gd name="T31" fmla="*/ 0 h 1"/>
                  <a:gd name="T32" fmla="*/ 1 w 18"/>
                  <a:gd name="T33" fmla="*/ 0 h 1"/>
                  <a:gd name="T34" fmla="*/ 1 w 18"/>
                  <a:gd name="T35" fmla="*/ 0 h 1"/>
                  <a:gd name="T36" fmla="*/ 1 w 18"/>
                  <a:gd name="T37" fmla="*/ 0 h 1"/>
                  <a:gd name="T38" fmla="*/ 0 w 18"/>
                  <a:gd name="T39" fmla="*/ 0 h 1"/>
                  <a:gd name="T40" fmla="*/ 0 w 18"/>
                  <a:gd name="T41" fmla="*/ 0 h 1"/>
                  <a:gd name="T42" fmla="*/ 0 w 18"/>
                  <a:gd name="T43" fmla="*/ 0 h 1"/>
                  <a:gd name="T44" fmla="*/ 0 w 18"/>
                  <a:gd name="T45" fmla="*/ 0 h 1"/>
                  <a:gd name="T46" fmla="*/ 0 w 18"/>
                  <a:gd name="T47" fmla="*/ 0 h 1"/>
                  <a:gd name="T48" fmla="*/ 1 w 18"/>
                  <a:gd name="T49" fmla="*/ 0 h 1"/>
                  <a:gd name="T50" fmla="*/ 3 w 18"/>
                  <a:gd name="T51" fmla="*/ 0 h 1"/>
                  <a:gd name="T52" fmla="*/ 17 w 18"/>
                  <a:gd name="T53" fmla="*/ 1 h 1"/>
                  <a:gd name="T54" fmla="*/ 18 w 18"/>
                  <a:gd name="T55" fmla="*/ 1 h 1"/>
                  <a:gd name="T56" fmla="*/ 18 w 18"/>
                  <a:gd name="T57" fmla="*/ 1 h 1"/>
                  <a:gd name="T58" fmla="*/ 18 w 18"/>
                  <a:gd name="T59" fmla="*/ 1 h 1"/>
                  <a:gd name="T60" fmla="*/ 16 w 18"/>
                  <a:gd name="T61" fmla="*/ 1 h 1"/>
                  <a:gd name="T62" fmla="*/ 13 w 18"/>
                  <a:gd name="T63" fmla="*/ 0 h 1"/>
                  <a:gd name="T64" fmla="*/ 6 w 18"/>
                  <a:gd name="T65" fmla="*/ 0 h 1"/>
                  <a:gd name="T66" fmla="*/ 6 w 18"/>
                  <a:gd name="T67" fmla="*/ 0 h 1"/>
                  <a:gd name="T68" fmla="*/ 6 w 18"/>
                  <a:gd name="T69" fmla="*/ 0 h 1"/>
                  <a:gd name="T70" fmla="*/ 3 w 18"/>
                  <a:gd name="T71" fmla="*/ 0 h 1"/>
                  <a:gd name="T72" fmla="*/ 2 w 18"/>
                  <a:gd name="T73" fmla="*/ 0 h 1"/>
                  <a:gd name="T74" fmla="*/ 2 w 18"/>
                  <a:gd name="T75" fmla="*/ 0 h 1"/>
                  <a:gd name="T76" fmla="*/ 1 w 18"/>
                  <a:gd name="T7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
                    <a:moveTo>
                      <a:pt x="3" y="0"/>
                    </a:moveTo>
                    <a:cubicBezTo>
                      <a:pt x="3" y="0"/>
                      <a:pt x="3" y="0"/>
                      <a:pt x="3" y="0"/>
                    </a:cubicBezTo>
                    <a:cubicBezTo>
                      <a:pt x="3" y="0"/>
                      <a:pt x="3" y="0"/>
                      <a:pt x="4" y="0"/>
                    </a:cubicBezTo>
                    <a:cubicBezTo>
                      <a:pt x="4" y="0"/>
                      <a:pt x="5" y="0"/>
                      <a:pt x="7" y="0"/>
                    </a:cubicBezTo>
                    <a:cubicBezTo>
                      <a:pt x="8" y="0"/>
                      <a:pt x="10" y="0"/>
                      <a:pt x="11" y="0"/>
                    </a:cubicBezTo>
                    <a:cubicBezTo>
                      <a:pt x="12" y="0"/>
                      <a:pt x="14" y="0"/>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2" y="1"/>
                      <a:pt x="9" y="0"/>
                    </a:cubicBezTo>
                    <a:cubicBezTo>
                      <a:pt x="7" y="0"/>
                      <a:pt x="5" y="0"/>
                      <a:pt x="4" y="0"/>
                    </a:cubicBezTo>
                    <a:cubicBezTo>
                      <a:pt x="3" y="0"/>
                      <a:pt x="3" y="0"/>
                      <a:pt x="3" y="0"/>
                    </a:cubicBezTo>
                    <a:cubicBezTo>
                      <a:pt x="3" y="0"/>
                      <a:pt x="3" y="0"/>
                      <a:pt x="3" y="0"/>
                    </a:cubicBezTo>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2" y="0"/>
                      <a:pt x="2" y="0"/>
                      <a:pt x="3" y="0"/>
                    </a:cubicBezTo>
                    <a:cubicBezTo>
                      <a:pt x="7" y="0"/>
                      <a:pt x="14" y="1"/>
                      <a:pt x="17" y="1"/>
                    </a:cubicBezTo>
                    <a:cubicBezTo>
                      <a:pt x="18" y="1"/>
                      <a:pt x="18" y="1"/>
                      <a:pt x="18" y="1"/>
                    </a:cubicBezTo>
                    <a:cubicBezTo>
                      <a:pt x="18" y="1"/>
                      <a:pt x="18" y="1"/>
                      <a:pt x="18" y="1"/>
                    </a:cubicBezTo>
                    <a:cubicBezTo>
                      <a:pt x="18" y="1"/>
                      <a:pt x="18" y="1"/>
                      <a:pt x="18" y="1"/>
                    </a:cubicBezTo>
                    <a:cubicBezTo>
                      <a:pt x="18" y="1"/>
                      <a:pt x="17" y="1"/>
                      <a:pt x="16" y="1"/>
                    </a:cubicBezTo>
                    <a:cubicBezTo>
                      <a:pt x="15" y="1"/>
                      <a:pt x="14" y="0"/>
                      <a:pt x="13" y="0"/>
                    </a:cubicBezTo>
                    <a:cubicBezTo>
                      <a:pt x="10" y="0"/>
                      <a:pt x="7" y="0"/>
                      <a:pt x="6" y="0"/>
                    </a:cubicBezTo>
                    <a:cubicBezTo>
                      <a:pt x="6" y="0"/>
                      <a:pt x="6" y="0"/>
                      <a:pt x="6" y="0"/>
                    </a:cubicBezTo>
                    <a:cubicBezTo>
                      <a:pt x="6" y="0"/>
                      <a:pt x="6" y="0"/>
                      <a:pt x="6" y="0"/>
                    </a:cubicBezTo>
                    <a:cubicBezTo>
                      <a:pt x="5" y="0"/>
                      <a:pt x="4" y="0"/>
                      <a:pt x="3" y="0"/>
                    </a:cubicBezTo>
                    <a:cubicBezTo>
                      <a:pt x="3" y="0"/>
                      <a:pt x="2" y="0"/>
                      <a:pt x="2" y="0"/>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8" name="Freeform 169"/>
              <p:cNvSpPr>
                <a:spLocks noEditPoints="1"/>
              </p:cNvSpPr>
              <p:nvPr/>
            </p:nvSpPr>
            <p:spPr bwMode="auto">
              <a:xfrm>
                <a:off x="303" y="523"/>
                <a:ext cx="1347" cy="416"/>
              </a:xfrm>
              <a:custGeom>
                <a:avLst/>
                <a:gdLst>
                  <a:gd name="T0" fmla="*/ 796 w 868"/>
                  <a:gd name="T1" fmla="*/ 218 h 268"/>
                  <a:gd name="T2" fmla="*/ 867 w 868"/>
                  <a:gd name="T3" fmla="*/ 266 h 268"/>
                  <a:gd name="T4" fmla="*/ 737 w 868"/>
                  <a:gd name="T5" fmla="*/ 180 h 268"/>
                  <a:gd name="T6" fmla="*/ 794 w 868"/>
                  <a:gd name="T7" fmla="*/ 217 h 268"/>
                  <a:gd name="T8" fmla="*/ 665 w 868"/>
                  <a:gd name="T9" fmla="*/ 140 h 268"/>
                  <a:gd name="T10" fmla="*/ 736 w 868"/>
                  <a:gd name="T11" fmla="*/ 180 h 268"/>
                  <a:gd name="T12" fmla="*/ 502 w 868"/>
                  <a:gd name="T13" fmla="*/ 119 h 268"/>
                  <a:gd name="T14" fmla="*/ 500 w 868"/>
                  <a:gd name="T15" fmla="*/ 121 h 268"/>
                  <a:gd name="T16" fmla="*/ 471 w 868"/>
                  <a:gd name="T17" fmla="*/ 135 h 268"/>
                  <a:gd name="T18" fmla="*/ 471 w 868"/>
                  <a:gd name="T19" fmla="*/ 136 h 268"/>
                  <a:gd name="T20" fmla="*/ 484 w 868"/>
                  <a:gd name="T21" fmla="*/ 142 h 268"/>
                  <a:gd name="T22" fmla="*/ 505 w 868"/>
                  <a:gd name="T23" fmla="*/ 120 h 268"/>
                  <a:gd name="T24" fmla="*/ 399 w 868"/>
                  <a:gd name="T25" fmla="*/ 105 h 268"/>
                  <a:gd name="T26" fmla="*/ 437 w 868"/>
                  <a:gd name="T27" fmla="*/ 121 h 268"/>
                  <a:gd name="T28" fmla="*/ 438 w 868"/>
                  <a:gd name="T29" fmla="*/ 120 h 268"/>
                  <a:gd name="T30" fmla="*/ 421 w 868"/>
                  <a:gd name="T31" fmla="*/ 113 h 268"/>
                  <a:gd name="T32" fmla="*/ 400 w 868"/>
                  <a:gd name="T33" fmla="*/ 104 h 268"/>
                  <a:gd name="T34" fmla="*/ 640 w 868"/>
                  <a:gd name="T35" fmla="*/ 128 h 268"/>
                  <a:gd name="T36" fmla="*/ 640 w 868"/>
                  <a:gd name="T37" fmla="*/ 127 h 268"/>
                  <a:gd name="T38" fmla="*/ 506 w 868"/>
                  <a:gd name="T39" fmla="*/ 116 h 268"/>
                  <a:gd name="T40" fmla="*/ 506 w 868"/>
                  <a:gd name="T41" fmla="*/ 119 h 268"/>
                  <a:gd name="T42" fmla="*/ 525 w 868"/>
                  <a:gd name="T43" fmla="*/ 100 h 268"/>
                  <a:gd name="T44" fmla="*/ 367 w 868"/>
                  <a:gd name="T45" fmla="*/ 91 h 268"/>
                  <a:gd name="T46" fmla="*/ 396 w 868"/>
                  <a:gd name="T47" fmla="*/ 104 h 268"/>
                  <a:gd name="T48" fmla="*/ 547 w 868"/>
                  <a:gd name="T49" fmla="*/ 82 h 268"/>
                  <a:gd name="T50" fmla="*/ 548 w 868"/>
                  <a:gd name="T51" fmla="*/ 83 h 268"/>
                  <a:gd name="T52" fmla="*/ 587 w 868"/>
                  <a:gd name="T53" fmla="*/ 101 h 268"/>
                  <a:gd name="T54" fmla="*/ 269 w 868"/>
                  <a:gd name="T55" fmla="*/ 57 h 268"/>
                  <a:gd name="T56" fmla="*/ 341 w 868"/>
                  <a:gd name="T57" fmla="*/ 83 h 268"/>
                  <a:gd name="T58" fmla="*/ 365 w 868"/>
                  <a:gd name="T59" fmla="*/ 90 h 268"/>
                  <a:gd name="T60" fmla="*/ 345 w 868"/>
                  <a:gd name="T61" fmla="*/ 83 h 268"/>
                  <a:gd name="T62" fmla="*/ 227 w 868"/>
                  <a:gd name="T63" fmla="*/ 44 h 268"/>
                  <a:gd name="T64" fmla="*/ 226 w 868"/>
                  <a:gd name="T65" fmla="*/ 45 h 268"/>
                  <a:gd name="T66" fmla="*/ 265 w 868"/>
                  <a:gd name="T67" fmla="*/ 57 h 268"/>
                  <a:gd name="T68" fmla="*/ 175 w 868"/>
                  <a:gd name="T69" fmla="*/ 30 h 268"/>
                  <a:gd name="T70" fmla="*/ 208 w 868"/>
                  <a:gd name="T71" fmla="*/ 40 h 268"/>
                  <a:gd name="T72" fmla="*/ 209 w 868"/>
                  <a:gd name="T73" fmla="*/ 40 h 268"/>
                  <a:gd name="T74" fmla="*/ 210 w 868"/>
                  <a:gd name="T75" fmla="*/ 39 h 268"/>
                  <a:gd name="T76" fmla="*/ 2 w 868"/>
                  <a:gd name="T77" fmla="*/ 0 h 268"/>
                  <a:gd name="T78" fmla="*/ 35 w 868"/>
                  <a:gd name="T79" fmla="*/ 5 h 268"/>
                  <a:gd name="T80" fmla="*/ 104 w 868"/>
                  <a:gd name="T81" fmla="*/ 16 h 268"/>
                  <a:gd name="T82" fmla="*/ 108 w 868"/>
                  <a:gd name="T83" fmla="*/ 16 h 268"/>
                  <a:gd name="T84" fmla="*/ 171 w 868"/>
                  <a:gd name="T85" fmla="*/ 31 h 268"/>
                  <a:gd name="T86" fmla="*/ 113 w 868"/>
                  <a:gd name="T87" fmla="*/ 16 h 268"/>
                  <a:gd name="T88" fmla="*/ 111 w 868"/>
                  <a:gd name="T89" fmla="*/ 16 h 268"/>
                  <a:gd name="T90" fmla="*/ 106 w 868"/>
                  <a:gd name="T91" fmla="*/ 15 h 268"/>
                  <a:gd name="T92" fmla="*/ 40 w 868"/>
                  <a:gd name="T93" fmla="*/ 4 h 268"/>
                  <a:gd name="T94" fmla="*/ 38 w 868"/>
                  <a:gd name="T95" fmla="*/ 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8" h="268">
                    <a:moveTo>
                      <a:pt x="796" y="217"/>
                    </a:moveTo>
                    <a:cubicBezTo>
                      <a:pt x="796" y="217"/>
                      <a:pt x="796" y="218"/>
                      <a:pt x="796" y="218"/>
                    </a:cubicBezTo>
                    <a:cubicBezTo>
                      <a:pt x="796" y="218"/>
                      <a:pt x="796" y="218"/>
                      <a:pt x="796" y="218"/>
                    </a:cubicBezTo>
                    <a:cubicBezTo>
                      <a:pt x="821" y="235"/>
                      <a:pt x="845" y="251"/>
                      <a:pt x="868" y="268"/>
                    </a:cubicBezTo>
                    <a:cubicBezTo>
                      <a:pt x="868" y="267"/>
                      <a:pt x="867" y="267"/>
                      <a:pt x="867" y="267"/>
                    </a:cubicBezTo>
                    <a:cubicBezTo>
                      <a:pt x="867" y="267"/>
                      <a:pt x="867" y="266"/>
                      <a:pt x="867" y="266"/>
                    </a:cubicBezTo>
                    <a:cubicBezTo>
                      <a:pt x="867" y="266"/>
                      <a:pt x="867" y="266"/>
                      <a:pt x="867" y="266"/>
                    </a:cubicBezTo>
                    <a:cubicBezTo>
                      <a:pt x="844" y="250"/>
                      <a:pt x="820" y="233"/>
                      <a:pt x="796" y="217"/>
                    </a:cubicBezTo>
                    <a:moveTo>
                      <a:pt x="737" y="180"/>
                    </a:moveTo>
                    <a:cubicBezTo>
                      <a:pt x="737" y="181"/>
                      <a:pt x="737" y="181"/>
                      <a:pt x="737" y="181"/>
                    </a:cubicBezTo>
                    <a:cubicBezTo>
                      <a:pt x="737" y="181"/>
                      <a:pt x="737" y="181"/>
                      <a:pt x="737" y="181"/>
                    </a:cubicBezTo>
                    <a:cubicBezTo>
                      <a:pt x="757" y="193"/>
                      <a:pt x="776" y="205"/>
                      <a:pt x="794" y="217"/>
                    </a:cubicBezTo>
                    <a:cubicBezTo>
                      <a:pt x="794" y="217"/>
                      <a:pt x="794" y="216"/>
                      <a:pt x="794" y="216"/>
                    </a:cubicBezTo>
                    <a:cubicBezTo>
                      <a:pt x="775" y="204"/>
                      <a:pt x="756" y="192"/>
                      <a:pt x="737" y="180"/>
                    </a:cubicBezTo>
                    <a:moveTo>
                      <a:pt x="665" y="140"/>
                    </a:moveTo>
                    <a:cubicBezTo>
                      <a:pt x="665" y="140"/>
                      <a:pt x="665" y="140"/>
                      <a:pt x="665" y="140"/>
                    </a:cubicBezTo>
                    <a:cubicBezTo>
                      <a:pt x="665" y="141"/>
                      <a:pt x="665" y="141"/>
                      <a:pt x="665" y="141"/>
                    </a:cubicBezTo>
                    <a:cubicBezTo>
                      <a:pt x="689" y="154"/>
                      <a:pt x="713" y="167"/>
                      <a:pt x="736" y="180"/>
                    </a:cubicBezTo>
                    <a:cubicBezTo>
                      <a:pt x="735" y="180"/>
                      <a:pt x="735" y="180"/>
                      <a:pt x="735" y="179"/>
                    </a:cubicBezTo>
                    <a:cubicBezTo>
                      <a:pt x="712" y="166"/>
                      <a:pt x="689" y="153"/>
                      <a:pt x="665" y="140"/>
                    </a:cubicBezTo>
                    <a:moveTo>
                      <a:pt x="502" y="119"/>
                    </a:moveTo>
                    <a:cubicBezTo>
                      <a:pt x="502" y="119"/>
                      <a:pt x="502" y="119"/>
                      <a:pt x="502" y="119"/>
                    </a:cubicBezTo>
                    <a:cubicBezTo>
                      <a:pt x="502" y="119"/>
                      <a:pt x="501" y="120"/>
                      <a:pt x="500" y="121"/>
                    </a:cubicBezTo>
                    <a:cubicBezTo>
                      <a:pt x="500" y="121"/>
                      <a:pt x="500" y="121"/>
                      <a:pt x="500" y="121"/>
                    </a:cubicBezTo>
                    <a:cubicBezTo>
                      <a:pt x="495" y="126"/>
                      <a:pt x="489" y="133"/>
                      <a:pt x="483" y="139"/>
                    </a:cubicBezTo>
                    <a:cubicBezTo>
                      <a:pt x="479" y="138"/>
                      <a:pt x="476" y="136"/>
                      <a:pt x="472" y="134"/>
                    </a:cubicBezTo>
                    <a:cubicBezTo>
                      <a:pt x="472" y="135"/>
                      <a:pt x="472" y="135"/>
                      <a:pt x="471" y="135"/>
                    </a:cubicBezTo>
                    <a:cubicBezTo>
                      <a:pt x="471" y="135"/>
                      <a:pt x="471" y="135"/>
                      <a:pt x="471" y="136"/>
                    </a:cubicBezTo>
                    <a:cubicBezTo>
                      <a:pt x="471" y="136"/>
                      <a:pt x="471" y="136"/>
                      <a:pt x="471" y="136"/>
                    </a:cubicBezTo>
                    <a:cubicBezTo>
                      <a:pt x="471" y="136"/>
                      <a:pt x="471" y="136"/>
                      <a:pt x="471" y="136"/>
                    </a:cubicBezTo>
                    <a:cubicBezTo>
                      <a:pt x="475" y="137"/>
                      <a:pt x="478" y="139"/>
                      <a:pt x="482" y="141"/>
                    </a:cubicBezTo>
                    <a:cubicBezTo>
                      <a:pt x="482" y="141"/>
                      <a:pt x="482" y="141"/>
                      <a:pt x="482" y="141"/>
                    </a:cubicBezTo>
                    <a:cubicBezTo>
                      <a:pt x="483" y="141"/>
                      <a:pt x="483" y="141"/>
                      <a:pt x="484" y="142"/>
                    </a:cubicBezTo>
                    <a:cubicBezTo>
                      <a:pt x="484" y="142"/>
                      <a:pt x="484" y="142"/>
                      <a:pt x="484" y="142"/>
                    </a:cubicBezTo>
                    <a:cubicBezTo>
                      <a:pt x="490" y="134"/>
                      <a:pt x="497" y="128"/>
                      <a:pt x="503" y="122"/>
                    </a:cubicBezTo>
                    <a:cubicBezTo>
                      <a:pt x="503" y="121"/>
                      <a:pt x="504" y="120"/>
                      <a:pt x="505" y="120"/>
                    </a:cubicBezTo>
                    <a:cubicBezTo>
                      <a:pt x="504" y="119"/>
                      <a:pt x="503" y="119"/>
                      <a:pt x="502" y="119"/>
                    </a:cubicBezTo>
                    <a:moveTo>
                      <a:pt x="400" y="104"/>
                    </a:moveTo>
                    <a:cubicBezTo>
                      <a:pt x="400" y="105"/>
                      <a:pt x="399" y="105"/>
                      <a:pt x="399" y="105"/>
                    </a:cubicBezTo>
                    <a:cubicBezTo>
                      <a:pt x="405" y="108"/>
                      <a:pt x="411" y="110"/>
                      <a:pt x="417" y="113"/>
                    </a:cubicBezTo>
                    <a:cubicBezTo>
                      <a:pt x="418" y="113"/>
                      <a:pt x="419" y="113"/>
                      <a:pt x="419" y="114"/>
                    </a:cubicBezTo>
                    <a:cubicBezTo>
                      <a:pt x="425" y="116"/>
                      <a:pt x="431" y="119"/>
                      <a:pt x="437" y="121"/>
                    </a:cubicBezTo>
                    <a:cubicBezTo>
                      <a:pt x="437" y="121"/>
                      <a:pt x="437" y="121"/>
                      <a:pt x="437" y="121"/>
                    </a:cubicBezTo>
                    <a:cubicBezTo>
                      <a:pt x="437" y="121"/>
                      <a:pt x="437" y="121"/>
                      <a:pt x="437" y="121"/>
                    </a:cubicBezTo>
                    <a:cubicBezTo>
                      <a:pt x="437" y="121"/>
                      <a:pt x="438" y="120"/>
                      <a:pt x="438" y="120"/>
                    </a:cubicBezTo>
                    <a:cubicBezTo>
                      <a:pt x="438" y="120"/>
                      <a:pt x="438" y="120"/>
                      <a:pt x="438" y="120"/>
                    </a:cubicBezTo>
                    <a:cubicBezTo>
                      <a:pt x="432" y="117"/>
                      <a:pt x="427" y="115"/>
                      <a:pt x="421" y="113"/>
                    </a:cubicBezTo>
                    <a:cubicBezTo>
                      <a:pt x="421" y="113"/>
                      <a:pt x="421" y="113"/>
                      <a:pt x="421" y="113"/>
                    </a:cubicBezTo>
                    <a:cubicBezTo>
                      <a:pt x="420" y="112"/>
                      <a:pt x="419" y="112"/>
                      <a:pt x="418" y="112"/>
                    </a:cubicBezTo>
                    <a:cubicBezTo>
                      <a:pt x="418" y="112"/>
                      <a:pt x="418" y="112"/>
                      <a:pt x="418" y="112"/>
                    </a:cubicBezTo>
                    <a:cubicBezTo>
                      <a:pt x="412" y="109"/>
                      <a:pt x="406" y="107"/>
                      <a:pt x="400" y="104"/>
                    </a:cubicBezTo>
                    <a:moveTo>
                      <a:pt x="589" y="101"/>
                    </a:moveTo>
                    <a:cubicBezTo>
                      <a:pt x="588" y="102"/>
                      <a:pt x="588" y="102"/>
                      <a:pt x="588" y="102"/>
                    </a:cubicBezTo>
                    <a:cubicBezTo>
                      <a:pt x="606" y="110"/>
                      <a:pt x="623" y="119"/>
                      <a:pt x="640" y="128"/>
                    </a:cubicBezTo>
                    <a:cubicBezTo>
                      <a:pt x="640" y="128"/>
                      <a:pt x="640" y="128"/>
                      <a:pt x="640" y="128"/>
                    </a:cubicBezTo>
                    <a:cubicBezTo>
                      <a:pt x="640" y="127"/>
                      <a:pt x="640" y="127"/>
                      <a:pt x="640" y="127"/>
                    </a:cubicBezTo>
                    <a:cubicBezTo>
                      <a:pt x="640" y="127"/>
                      <a:pt x="640" y="127"/>
                      <a:pt x="640" y="127"/>
                    </a:cubicBezTo>
                    <a:cubicBezTo>
                      <a:pt x="623" y="118"/>
                      <a:pt x="606" y="110"/>
                      <a:pt x="589" y="101"/>
                    </a:cubicBezTo>
                    <a:moveTo>
                      <a:pt x="523" y="99"/>
                    </a:moveTo>
                    <a:cubicBezTo>
                      <a:pt x="518" y="104"/>
                      <a:pt x="512" y="110"/>
                      <a:pt x="506" y="116"/>
                    </a:cubicBezTo>
                    <a:cubicBezTo>
                      <a:pt x="506" y="116"/>
                      <a:pt x="506" y="116"/>
                      <a:pt x="506" y="116"/>
                    </a:cubicBezTo>
                    <a:cubicBezTo>
                      <a:pt x="505" y="116"/>
                      <a:pt x="504" y="117"/>
                      <a:pt x="504" y="118"/>
                    </a:cubicBezTo>
                    <a:cubicBezTo>
                      <a:pt x="504" y="118"/>
                      <a:pt x="505" y="118"/>
                      <a:pt x="506" y="119"/>
                    </a:cubicBezTo>
                    <a:cubicBezTo>
                      <a:pt x="506" y="119"/>
                      <a:pt x="506" y="119"/>
                      <a:pt x="506" y="119"/>
                    </a:cubicBezTo>
                    <a:cubicBezTo>
                      <a:pt x="507" y="118"/>
                      <a:pt x="507" y="117"/>
                      <a:pt x="508" y="116"/>
                    </a:cubicBezTo>
                    <a:cubicBezTo>
                      <a:pt x="514" y="110"/>
                      <a:pt x="520" y="105"/>
                      <a:pt x="525" y="100"/>
                    </a:cubicBezTo>
                    <a:cubicBezTo>
                      <a:pt x="525" y="100"/>
                      <a:pt x="525" y="100"/>
                      <a:pt x="525" y="100"/>
                    </a:cubicBezTo>
                    <a:cubicBezTo>
                      <a:pt x="524" y="100"/>
                      <a:pt x="524" y="100"/>
                      <a:pt x="523" y="99"/>
                    </a:cubicBezTo>
                    <a:moveTo>
                      <a:pt x="367" y="91"/>
                    </a:moveTo>
                    <a:cubicBezTo>
                      <a:pt x="367" y="92"/>
                      <a:pt x="366" y="92"/>
                      <a:pt x="366" y="92"/>
                    </a:cubicBezTo>
                    <a:cubicBezTo>
                      <a:pt x="376" y="96"/>
                      <a:pt x="386" y="100"/>
                      <a:pt x="396" y="104"/>
                    </a:cubicBezTo>
                    <a:cubicBezTo>
                      <a:pt x="396" y="104"/>
                      <a:pt x="396" y="104"/>
                      <a:pt x="396" y="104"/>
                    </a:cubicBezTo>
                    <a:cubicBezTo>
                      <a:pt x="397" y="104"/>
                      <a:pt x="397" y="104"/>
                      <a:pt x="398" y="103"/>
                    </a:cubicBezTo>
                    <a:cubicBezTo>
                      <a:pt x="388" y="99"/>
                      <a:pt x="377" y="95"/>
                      <a:pt x="367" y="91"/>
                    </a:cubicBezTo>
                    <a:moveTo>
                      <a:pt x="547" y="82"/>
                    </a:moveTo>
                    <a:cubicBezTo>
                      <a:pt x="542" y="85"/>
                      <a:pt x="536" y="89"/>
                      <a:pt x="531" y="93"/>
                    </a:cubicBezTo>
                    <a:cubicBezTo>
                      <a:pt x="532" y="93"/>
                      <a:pt x="532" y="93"/>
                      <a:pt x="533" y="94"/>
                    </a:cubicBezTo>
                    <a:cubicBezTo>
                      <a:pt x="538" y="90"/>
                      <a:pt x="543" y="86"/>
                      <a:pt x="548" y="83"/>
                    </a:cubicBezTo>
                    <a:cubicBezTo>
                      <a:pt x="561" y="89"/>
                      <a:pt x="574" y="95"/>
                      <a:pt x="587" y="101"/>
                    </a:cubicBezTo>
                    <a:cubicBezTo>
                      <a:pt x="587" y="101"/>
                      <a:pt x="587" y="101"/>
                      <a:pt x="587" y="101"/>
                    </a:cubicBezTo>
                    <a:cubicBezTo>
                      <a:pt x="587" y="101"/>
                      <a:pt x="587" y="101"/>
                      <a:pt x="587" y="101"/>
                    </a:cubicBezTo>
                    <a:cubicBezTo>
                      <a:pt x="574" y="94"/>
                      <a:pt x="560" y="88"/>
                      <a:pt x="547" y="82"/>
                    </a:cubicBezTo>
                    <a:moveTo>
                      <a:pt x="269" y="57"/>
                    </a:moveTo>
                    <a:cubicBezTo>
                      <a:pt x="269" y="57"/>
                      <a:pt x="269" y="57"/>
                      <a:pt x="269" y="57"/>
                    </a:cubicBezTo>
                    <a:cubicBezTo>
                      <a:pt x="268" y="57"/>
                      <a:pt x="268" y="58"/>
                      <a:pt x="267" y="58"/>
                    </a:cubicBezTo>
                    <a:cubicBezTo>
                      <a:pt x="267" y="58"/>
                      <a:pt x="267" y="58"/>
                      <a:pt x="267" y="58"/>
                    </a:cubicBezTo>
                    <a:cubicBezTo>
                      <a:pt x="291" y="66"/>
                      <a:pt x="316" y="74"/>
                      <a:pt x="341" y="83"/>
                    </a:cubicBezTo>
                    <a:cubicBezTo>
                      <a:pt x="342" y="84"/>
                      <a:pt x="343" y="84"/>
                      <a:pt x="343" y="84"/>
                    </a:cubicBezTo>
                    <a:cubicBezTo>
                      <a:pt x="350" y="87"/>
                      <a:pt x="357" y="89"/>
                      <a:pt x="363" y="92"/>
                    </a:cubicBezTo>
                    <a:cubicBezTo>
                      <a:pt x="364" y="91"/>
                      <a:pt x="364" y="91"/>
                      <a:pt x="365" y="90"/>
                    </a:cubicBezTo>
                    <a:cubicBezTo>
                      <a:pt x="358" y="88"/>
                      <a:pt x="352" y="86"/>
                      <a:pt x="345" y="83"/>
                    </a:cubicBezTo>
                    <a:cubicBezTo>
                      <a:pt x="345" y="83"/>
                      <a:pt x="345" y="83"/>
                      <a:pt x="345" y="83"/>
                    </a:cubicBezTo>
                    <a:cubicBezTo>
                      <a:pt x="345" y="83"/>
                      <a:pt x="345" y="83"/>
                      <a:pt x="345" y="83"/>
                    </a:cubicBezTo>
                    <a:cubicBezTo>
                      <a:pt x="344" y="83"/>
                      <a:pt x="344" y="83"/>
                      <a:pt x="343" y="82"/>
                    </a:cubicBezTo>
                    <a:cubicBezTo>
                      <a:pt x="318" y="73"/>
                      <a:pt x="293" y="65"/>
                      <a:pt x="269" y="57"/>
                    </a:cubicBezTo>
                    <a:moveTo>
                      <a:pt x="227" y="44"/>
                    </a:moveTo>
                    <a:cubicBezTo>
                      <a:pt x="227" y="45"/>
                      <a:pt x="227" y="45"/>
                      <a:pt x="226" y="45"/>
                    </a:cubicBezTo>
                    <a:cubicBezTo>
                      <a:pt x="226" y="45"/>
                      <a:pt x="226" y="45"/>
                      <a:pt x="226" y="45"/>
                    </a:cubicBezTo>
                    <a:cubicBezTo>
                      <a:pt x="226" y="45"/>
                      <a:pt x="226" y="45"/>
                      <a:pt x="226" y="45"/>
                    </a:cubicBezTo>
                    <a:cubicBezTo>
                      <a:pt x="226" y="45"/>
                      <a:pt x="226" y="45"/>
                      <a:pt x="225" y="45"/>
                    </a:cubicBezTo>
                    <a:cubicBezTo>
                      <a:pt x="238" y="49"/>
                      <a:pt x="252" y="53"/>
                      <a:pt x="265" y="57"/>
                    </a:cubicBezTo>
                    <a:cubicBezTo>
                      <a:pt x="265" y="57"/>
                      <a:pt x="265" y="57"/>
                      <a:pt x="265" y="57"/>
                    </a:cubicBezTo>
                    <a:cubicBezTo>
                      <a:pt x="265" y="57"/>
                      <a:pt x="266" y="57"/>
                      <a:pt x="267" y="56"/>
                    </a:cubicBezTo>
                    <a:cubicBezTo>
                      <a:pt x="254" y="52"/>
                      <a:pt x="240" y="48"/>
                      <a:pt x="227" y="44"/>
                    </a:cubicBezTo>
                    <a:moveTo>
                      <a:pt x="175" y="30"/>
                    </a:moveTo>
                    <a:cubicBezTo>
                      <a:pt x="175" y="30"/>
                      <a:pt x="174" y="31"/>
                      <a:pt x="173" y="31"/>
                    </a:cubicBezTo>
                    <a:cubicBezTo>
                      <a:pt x="185" y="34"/>
                      <a:pt x="196" y="37"/>
                      <a:pt x="208" y="40"/>
                    </a:cubicBezTo>
                    <a:cubicBezTo>
                      <a:pt x="208" y="40"/>
                      <a:pt x="208" y="40"/>
                      <a:pt x="208" y="40"/>
                    </a:cubicBezTo>
                    <a:cubicBezTo>
                      <a:pt x="208" y="40"/>
                      <a:pt x="208" y="40"/>
                      <a:pt x="208" y="40"/>
                    </a:cubicBezTo>
                    <a:cubicBezTo>
                      <a:pt x="208" y="40"/>
                      <a:pt x="208" y="40"/>
                      <a:pt x="208" y="40"/>
                    </a:cubicBezTo>
                    <a:cubicBezTo>
                      <a:pt x="208" y="40"/>
                      <a:pt x="208" y="40"/>
                      <a:pt x="209" y="40"/>
                    </a:cubicBezTo>
                    <a:cubicBezTo>
                      <a:pt x="209" y="40"/>
                      <a:pt x="209" y="40"/>
                      <a:pt x="209" y="40"/>
                    </a:cubicBezTo>
                    <a:cubicBezTo>
                      <a:pt x="210" y="40"/>
                      <a:pt x="210" y="40"/>
                      <a:pt x="210" y="40"/>
                    </a:cubicBezTo>
                    <a:cubicBezTo>
                      <a:pt x="210" y="39"/>
                      <a:pt x="210" y="39"/>
                      <a:pt x="210" y="39"/>
                    </a:cubicBezTo>
                    <a:cubicBezTo>
                      <a:pt x="198" y="36"/>
                      <a:pt x="187" y="33"/>
                      <a:pt x="175" y="30"/>
                    </a:cubicBezTo>
                    <a:moveTo>
                      <a:pt x="2" y="0"/>
                    </a:moveTo>
                    <a:cubicBezTo>
                      <a:pt x="2" y="0"/>
                      <a:pt x="2" y="0"/>
                      <a:pt x="2" y="0"/>
                    </a:cubicBezTo>
                    <a:cubicBezTo>
                      <a:pt x="1" y="1"/>
                      <a:pt x="1" y="1"/>
                      <a:pt x="0" y="1"/>
                    </a:cubicBezTo>
                    <a:cubicBezTo>
                      <a:pt x="0" y="1"/>
                      <a:pt x="0" y="1"/>
                      <a:pt x="0" y="1"/>
                    </a:cubicBezTo>
                    <a:cubicBezTo>
                      <a:pt x="11" y="2"/>
                      <a:pt x="23" y="3"/>
                      <a:pt x="35" y="5"/>
                    </a:cubicBezTo>
                    <a:cubicBezTo>
                      <a:pt x="36" y="5"/>
                      <a:pt x="36" y="5"/>
                      <a:pt x="37" y="5"/>
                    </a:cubicBezTo>
                    <a:cubicBezTo>
                      <a:pt x="55" y="7"/>
                      <a:pt x="74" y="10"/>
                      <a:pt x="94" y="14"/>
                    </a:cubicBezTo>
                    <a:cubicBezTo>
                      <a:pt x="97" y="14"/>
                      <a:pt x="100" y="15"/>
                      <a:pt x="104" y="16"/>
                    </a:cubicBezTo>
                    <a:cubicBezTo>
                      <a:pt x="104" y="16"/>
                      <a:pt x="105" y="16"/>
                      <a:pt x="106" y="16"/>
                    </a:cubicBezTo>
                    <a:cubicBezTo>
                      <a:pt x="107" y="16"/>
                      <a:pt x="107" y="16"/>
                      <a:pt x="108" y="16"/>
                    </a:cubicBezTo>
                    <a:cubicBezTo>
                      <a:pt x="108" y="16"/>
                      <a:pt x="108" y="16"/>
                      <a:pt x="108" y="16"/>
                    </a:cubicBezTo>
                    <a:cubicBezTo>
                      <a:pt x="109" y="17"/>
                      <a:pt x="110" y="17"/>
                      <a:pt x="110" y="17"/>
                    </a:cubicBezTo>
                    <a:cubicBezTo>
                      <a:pt x="110" y="17"/>
                      <a:pt x="110" y="17"/>
                      <a:pt x="110" y="17"/>
                    </a:cubicBezTo>
                    <a:cubicBezTo>
                      <a:pt x="130" y="21"/>
                      <a:pt x="150" y="25"/>
                      <a:pt x="171" y="31"/>
                    </a:cubicBezTo>
                    <a:cubicBezTo>
                      <a:pt x="171" y="31"/>
                      <a:pt x="171" y="31"/>
                      <a:pt x="171" y="31"/>
                    </a:cubicBezTo>
                    <a:cubicBezTo>
                      <a:pt x="172" y="30"/>
                      <a:pt x="172" y="30"/>
                      <a:pt x="173" y="30"/>
                    </a:cubicBezTo>
                    <a:cubicBezTo>
                      <a:pt x="153" y="24"/>
                      <a:pt x="133" y="20"/>
                      <a:pt x="113" y="16"/>
                    </a:cubicBezTo>
                    <a:cubicBezTo>
                      <a:pt x="113" y="16"/>
                      <a:pt x="113" y="16"/>
                      <a:pt x="113" y="16"/>
                    </a:cubicBezTo>
                    <a:cubicBezTo>
                      <a:pt x="112" y="16"/>
                      <a:pt x="111" y="16"/>
                      <a:pt x="111" y="16"/>
                    </a:cubicBezTo>
                    <a:cubicBezTo>
                      <a:pt x="111" y="16"/>
                      <a:pt x="111" y="16"/>
                      <a:pt x="111" y="16"/>
                    </a:cubicBezTo>
                    <a:cubicBezTo>
                      <a:pt x="110" y="15"/>
                      <a:pt x="109" y="15"/>
                      <a:pt x="108" y="15"/>
                    </a:cubicBezTo>
                    <a:cubicBezTo>
                      <a:pt x="108" y="15"/>
                      <a:pt x="108" y="15"/>
                      <a:pt x="108" y="15"/>
                    </a:cubicBezTo>
                    <a:cubicBezTo>
                      <a:pt x="108" y="15"/>
                      <a:pt x="107" y="15"/>
                      <a:pt x="106" y="15"/>
                    </a:cubicBezTo>
                    <a:cubicBezTo>
                      <a:pt x="106" y="15"/>
                      <a:pt x="106" y="15"/>
                      <a:pt x="106" y="15"/>
                    </a:cubicBezTo>
                    <a:cubicBezTo>
                      <a:pt x="103" y="14"/>
                      <a:pt x="100" y="13"/>
                      <a:pt x="97" y="13"/>
                    </a:cubicBezTo>
                    <a:cubicBezTo>
                      <a:pt x="77" y="9"/>
                      <a:pt x="58" y="6"/>
                      <a:pt x="40" y="4"/>
                    </a:cubicBezTo>
                    <a:cubicBezTo>
                      <a:pt x="40" y="4"/>
                      <a:pt x="40" y="4"/>
                      <a:pt x="40" y="4"/>
                    </a:cubicBezTo>
                    <a:cubicBezTo>
                      <a:pt x="39" y="4"/>
                      <a:pt x="39" y="4"/>
                      <a:pt x="38" y="4"/>
                    </a:cubicBezTo>
                    <a:cubicBezTo>
                      <a:pt x="38" y="4"/>
                      <a:pt x="38" y="4"/>
                      <a:pt x="38" y="4"/>
                    </a:cubicBezTo>
                    <a:cubicBezTo>
                      <a:pt x="25" y="2"/>
                      <a:pt x="13" y="1"/>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9" name="Freeform 170"/>
              <p:cNvSpPr>
                <a:spLocks noEditPoints="1"/>
              </p:cNvSpPr>
              <p:nvPr/>
            </p:nvSpPr>
            <p:spPr bwMode="auto">
              <a:xfrm>
                <a:off x="276" y="565"/>
                <a:ext cx="1053" cy="346"/>
              </a:xfrm>
              <a:custGeom>
                <a:avLst/>
                <a:gdLst>
                  <a:gd name="T0" fmla="*/ 625 w 678"/>
                  <a:gd name="T1" fmla="*/ 219 h 223"/>
                  <a:gd name="T2" fmla="*/ 626 w 678"/>
                  <a:gd name="T3" fmla="*/ 223 h 223"/>
                  <a:gd name="T4" fmla="*/ 652 w 678"/>
                  <a:gd name="T5" fmla="*/ 156 h 223"/>
                  <a:gd name="T6" fmla="*/ 654 w 678"/>
                  <a:gd name="T7" fmla="*/ 155 h 223"/>
                  <a:gd name="T8" fmla="*/ 659 w 678"/>
                  <a:gd name="T9" fmla="*/ 137 h 223"/>
                  <a:gd name="T10" fmla="*/ 471 w 678"/>
                  <a:gd name="T11" fmla="*/ 147 h 223"/>
                  <a:gd name="T12" fmla="*/ 511 w 678"/>
                  <a:gd name="T13" fmla="*/ 165 h 223"/>
                  <a:gd name="T14" fmla="*/ 604 w 678"/>
                  <a:gd name="T15" fmla="*/ 209 h 223"/>
                  <a:gd name="T16" fmla="*/ 510 w 678"/>
                  <a:gd name="T17" fmla="*/ 163 h 223"/>
                  <a:gd name="T18" fmla="*/ 475 w 678"/>
                  <a:gd name="T19" fmla="*/ 147 h 223"/>
                  <a:gd name="T20" fmla="*/ 442 w 678"/>
                  <a:gd name="T21" fmla="*/ 132 h 223"/>
                  <a:gd name="T22" fmla="*/ 662 w 678"/>
                  <a:gd name="T23" fmla="*/ 137 h 223"/>
                  <a:gd name="T24" fmla="*/ 668 w 678"/>
                  <a:gd name="T25" fmla="*/ 113 h 223"/>
                  <a:gd name="T26" fmla="*/ 381 w 678"/>
                  <a:gd name="T27" fmla="*/ 109 h 223"/>
                  <a:gd name="T28" fmla="*/ 438 w 678"/>
                  <a:gd name="T29" fmla="*/ 133 h 223"/>
                  <a:gd name="T30" fmla="*/ 439 w 678"/>
                  <a:gd name="T31" fmla="*/ 131 h 223"/>
                  <a:gd name="T32" fmla="*/ 402 w 678"/>
                  <a:gd name="T33" fmla="*/ 116 h 223"/>
                  <a:gd name="T34" fmla="*/ 353 w 678"/>
                  <a:gd name="T35" fmla="*/ 96 h 223"/>
                  <a:gd name="T36" fmla="*/ 378 w 678"/>
                  <a:gd name="T37" fmla="*/ 108 h 223"/>
                  <a:gd name="T38" fmla="*/ 674 w 678"/>
                  <a:gd name="T39" fmla="*/ 92 h 223"/>
                  <a:gd name="T40" fmla="*/ 676 w 678"/>
                  <a:gd name="T41" fmla="*/ 93 h 223"/>
                  <a:gd name="T42" fmla="*/ 674 w 678"/>
                  <a:gd name="T43" fmla="*/ 91 h 223"/>
                  <a:gd name="T44" fmla="*/ 677 w 678"/>
                  <a:gd name="T45" fmla="*/ 81 h 223"/>
                  <a:gd name="T46" fmla="*/ 676 w 678"/>
                  <a:gd name="T47" fmla="*/ 80 h 223"/>
                  <a:gd name="T48" fmla="*/ 677 w 678"/>
                  <a:gd name="T49" fmla="*/ 81 h 223"/>
                  <a:gd name="T50" fmla="*/ 675 w 678"/>
                  <a:gd name="T51" fmla="*/ 77 h 223"/>
                  <a:gd name="T52" fmla="*/ 259 w 678"/>
                  <a:gd name="T53" fmla="*/ 65 h 223"/>
                  <a:gd name="T54" fmla="*/ 262 w 678"/>
                  <a:gd name="T55" fmla="*/ 65 h 223"/>
                  <a:gd name="T56" fmla="*/ 321 w 678"/>
                  <a:gd name="T57" fmla="*/ 86 h 223"/>
                  <a:gd name="T58" fmla="*/ 332 w 678"/>
                  <a:gd name="T59" fmla="*/ 90 h 223"/>
                  <a:gd name="T60" fmla="*/ 334 w 678"/>
                  <a:gd name="T61" fmla="*/ 89 h 223"/>
                  <a:gd name="T62" fmla="*/ 320 w 678"/>
                  <a:gd name="T63" fmla="*/ 84 h 223"/>
                  <a:gd name="T64" fmla="*/ 264 w 678"/>
                  <a:gd name="T65" fmla="*/ 64 h 223"/>
                  <a:gd name="T66" fmla="*/ 258 w 678"/>
                  <a:gd name="T67" fmla="*/ 62 h 223"/>
                  <a:gd name="T68" fmla="*/ 183 w 678"/>
                  <a:gd name="T69" fmla="*/ 41 h 223"/>
                  <a:gd name="T70" fmla="*/ 220 w 678"/>
                  <a:gd name="T71" fmla="*/ 52 h 223"/>
                  <a:gd name="T72" fmla="*/ 186 w 678"/>
                  <a:gd name="T73" fmla="*/ 40 h 223"/>
                  <a:gd name="T74" fmla="*/ 181 w 678"/>
                  <a:gd name="T75" fmla="*/ 41 h 223"/>
                  <a:gd name="T76" fmla="*/ 147 w 678"/>
                  <a:gd name="T77" fmla="*/ 30 h 223"/>
                  <a:gd name="T78" fmla="*/ 1 w 678"/>
                  <a:gd name="T79" fmla="*/ 1 h 223"/>
                  <a:gd name="T80" fmla="*/ 25 w 678"/>
                  <a:gd name="T81" fmla="*/ 5 h 223"/>
                  <a:gd name="T82" fmla="*/ 63 w 678"/>
                  <a:gd name="T83" fmla="*/ 12 h 223"/>
                  <a:gd name="T84" fmla="*/ 66 w 678"/>
                  <a:gd name="T85" fmla="*/ 13 h 223"/>
                  <a:gd name="T86" fmla="*/ 126 w 678"/>
                  <a:gd name="T87" fmla="*/ 26 h 223"/>
                  <a:gd name="T88" fmla="*/ 71 w 678"/>
                  <a:gd name="T89" fmla="*/ 12 h 223"/>
                  <a:gd name="T90" fmla="*/ 69 w 678"/>
                  <a:gd name="T91" fmla="*/ 12 h 223"/>
                  <a:gd name="T92" fmla="*/ 64 w 678"/>
                  <a:gd name="T93" fmla="*/ 11 h 223"/>
                  <a:gd name="T94" fmla="*/ 27 w 678"/>
                  <a:gd name="T95" fmla="*/ 4 h 223"/>
                  <a:gd name="T96" fmla="*/ 25 w 678"/>
                  <a:gd name="T97" fmla="*/ 4 h 223"/>
                  <a:gd name="T98" fmla="*/ 1 w 678"/>
                  <a:gd name="T9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8" h="223">
                    <a:moveTo>
                      <a:pt x="652" y="156"/>
                    </a:moveTo>
                    <a:cubicBezTo>
                      <a:pt x="647" y="166"/>
                      <a:pt x="642" y="178"/>
                      <a:pt x="637" y="191"/>
                    </a:cubicBezTo>
                    <a:cubicBezTo>
                      <a:pt x="633" y="200"/>
                      <a:pt x="629" y="210"/>
                      <a:pt x="625" y="219"/>
                    </a:cubicBezTo>
                    <a:cubicBezTo>
                      <a:pt x="619" y="216"/>
                      <a:pt x="613" y="213"/>
                      <a:pt x="607" y="210"/>
                    </a:cubicBezTo>
                    <a:cubicBezTo>
                      <a:pt x="606" y="211"/>
                      <a:pt x="606" y="211"/>
                      <a:pt x="606" y="212"/>
                    </a:cubicBezTo>
                    <a:cubicBezTo>
                      <a:pt x="613" y="215"/>
                      <a:pt x="619" y="219"/>
                      <a:pt x="626" y="223"/>
                    </a:cubicBezTo>
                    <a:cubicBezTo>
                      <a:pt x="631" y="212"/>
                      <a:pt x="635" y="202"/>
                      <a:pt x="639" y="192"/>
                    </a:cubicBezTo>
                    <a:cubicBezTo>
                      <a:pt x="645" y="179"/>
                      <a:pt x="650" y="168"/>
                      <a:pt x="654" y="157"/>
                    </a:cubicBezTo>
                    <a:cubicBezTo>
                      <a:pt x="653" y="156"/>
                      <a:pt x="652" y="156"/>
                      <a:pt x="652" y="156"/>
                    </a:cubicBezTo>
                    <a:moveTo>
                      <a:pt x="659" y="137"/>
                    </a:moveTo>
                    <a:cubicBezTo>
                      <a:pt x="657" y="142"/>
                      <a:pt x="655" y="148"/>
                      <a:pt x="652" y="154"/>
                    </a:cubicBezTo>
                    <a:cubicBezTo>
                      <a:pt x="653" y="155"/>
                      <a:pt x="654" y="155"/>
                      <a:pt x="654" y="155"/>
                    </a:cubicBezTo>
                    <a:cubicBezTo>
                      <a:pt x="654" y="155"/>
                      <a:pt x="654" y="155"/>
                      <a:pt x="654" y="155"/>
                    </a:cubicBezTo>
                    <a:cubicBezTo>
                      <a:pt x="657" y="149"/>
                      <a:pt x="659" y="143"/>
                      <a:pt x="661" y="138"/>
                    </a:cubicBezTo>
                    <a:cubicBezTo>
                      <a:pt x="661" y="137"/>
                      <a:pt x="660" y="137"/>
                      <a:pt x="659" y="137"/>
                    </a:cubicBezTo>
                    <a:moveTo>
                      <a:pt x="442" y="132"/>
                    </a:moveTo>
                    <a:cubicBezTo>
                      <a:pt x="441" y="133"/>
                      <a:pt x="441" y="133"/>
                      <a:pt x="441" y="134"/>
                    </a:cubicBezTo>
                    <a:cubicBezTo>
                      <a:pt x="451" y="138"/>
                      <a:pt x="461" y="143"/>
                      <a:pt x="471" y="147"/>
                    </a:cubicBezTo>
                    <a:cubicBezTo>
                      <a:pt x="472" y="147"/>
                      <a:pt x="472" y="148"/>
                      <a:pt x="473" y="148"/>
                    </a:cubicBezTo>
                    <a:cubicBezTo>
                      <a:pt x="485" y="153"/>
                      <a:pt x="497" y="159"/>
                      <a:pt x="509" y="164"/>
                    </a:cubicBezTo>
                    <a:cubicBezTo>
                      <a:pt x="509" y="165"/>
                      <a:pt x="510" y="165"/>
                      <a:pt x="511" y="165"/>
                    </a:cubicBezTo>
                    <a:cubicBezTo>
                      <a:pt x="542" y="180"/>
                      <a:pt x="573" y="195"/>
                      <a:pt x="603" y="211"/>
                    </a:cubicBezTo>
                    <a:cubicBezTo>
                      <a:pt x="603" y="211"/>
                      <a:pt x="603" y="211"/>
                      <a:pt x="603" y="211"/>
                    </a:cubicBezTo>
                    <a:cubicBezTo>
                      <a:pt x="604" y="210"/>
                      <a:pt x="604" y="209"/>
                      <a:pt x="604" y="209"/>
                    </a:cubicBezTo>
                    <a:cubicBezTo>
                      <a:pt x="574" y="193"/>
                      <a:pt x="543" y="178"/>
                      <a:pt x="512" y="164"/>
                    </a:cubicBezTo>
                    <a:cubicBezTo>
                      <a:pt x="512" y="164"/>
                      <a:pt x="512" y="164"/>
                      <a:pt x="512" y="164"/>
                    </a:cubicBezTo>
                    <a:cubicBezTo>
                      <a:pt x="511" y="163"/>
                      <a:pt x="511" y="163"/>
                      <a:pt x="510" y="163"/>
                    </a:cubicBezTo>
                    <a:cubicBezTo>
                      <a:pt x="510" y="163"/>
                      <a:pt x="510" y="163"/>
                      <a:pt x="510" y="163"/>
                    </a:cubicBezTo>
                    <a:cubicBezTo>
                      <a:pt x="498" y="157"/>
                      <a:pt x="486" y="152"/>
                      <a:pt x="475" y="147"/>
                    </a:cubicBezTo>
                    <a:cubicBezTo>
                      <a:pt x="475" y="147"/>
                      <a:pt x="475" y="147"/>
                      <a:pt x="475" y="147"/>
                    </a:cubicBezTo>
                    <a:cubicBezTo>
                      <a:pt x="474" y="146"/>
                      <a:pt x="473" y="146"/>
                      <a:pt x="472" y="146"/>
                    </a:cubicBezTo>
                    <a:cubicBezTo>
                      <a:pt x="472" y="146"/>
                      <a:pt x="472" y="146"/>
                      <a:pt x="472" y="146"/>
                    </a:cubicBezTo>
                    <a:cubicBezTo>
                      <a:pt x="462" y="141"/>
                      <a:pt x="452" y="137"/>
                      <a:pt x="442" y="132"/>
                    </a:cubicBezTo>
                    <a:moveTo>
                      <a:pt x="668" y="113"/>
                    </a:moveTo>
                    <a:cubicBezTo>
                      <a:pt x="666" y="120"/>
                      <a:pt x="663" y="127"/>
                      <a:pt x="660" y="135"/>
                    </a:cubicBezTo>
                    <a:cubicBezTo>
                      <a:pt x="660" y="136"/>
                      <a:pt x="661" y="136"/>
                      <a:pt x="662" y="137"/>
                    </a:cubicBezTo>
                    <a:cubicBezTo>
                      <a:pt x="662" y="137"/>
                      <a:pt x="662" y="137"/>
                      <a:pt x="662" y="137"/>
                    </a:cubicBezTo>
                    <a:cubicBezTo>
                      <a:pt x="665" y="128"/>
                      <a:pt x="668" y="120"/>
                      <a:pt x="670" y="114"/>
                    </a:cubicBezTo>
                    <a:cubicBezTo>
                      <a:pt x="669" y="113"/>
                      <a:pt x="669" y="113"/>
                      <a:pt x="668" y="113"/>
                    </a:cubicBezTo>
                    <a:cubicBezTo>
                      <a:pt x="668" y="113"/>
                      <a:pt x="668" y="113"/>
                      <a:pt x="668" y="113"/>
                    </a:cubicBezTo>
                    <a:moveTo>
                      <a:pt x="382" y="108"/>
                    </a:moveTo>
                    <a:cubicBezTo>
                      <a:pt x="382" y="108"/>
                      <a:pt x="381" y="109"/>
                      <a:pt x="381" y="109"/>
                    </a:cubicBezTo>
                    <a:cubicBezTo>
                      <a:pt x="387" y="112"/>
                      <a:pt x="394" y="114"/>
                      <a:pt x="400" y="117"/>
                    </a:cubicBezTo>
                    <a:cubicBezTo>
                      <a:pt x="401" y="117"/>
                      <a:pt x="402" y="118"/>
                      <a:pt x="403" y="118"/>
                    </a:cubicBezTo>
                    <a:cubicBezTo>
                      <a:pt x="415" y="123"/>
                      <a:pt x="426" y="128"/>
                      <a:pt x="438" y="133"/>
                    </a:cubicBezTo>
                    <a:cubicBezTo>
                      <a:pt x="438" y="133"/>
                      <a:pt x="438" y="133"/>
                      <a:pt x="438" y="133"/>
                    </a:cubicBezTo>
                    <a:cubicBezTo>
                      <a:pt x="438" y="132"/>
                      <a:pt x="439" y="132"/>
                      <a:pt x="439" y="131"/>
                    </a:cubicBezTo>
                    <a:cubicBezTo>
                      <a:pt x="439" y="131"/>
                      <a:pt x="439" y="131"/>
                      <a:pt x="439" y="131"/>
                    </a:cubicBezTo>
                    <a:cubicBezTo>
                      <a:pt x="428" y="126"/>
                      <a:pt x="416" y="121"/>
                      <a:pt x="404" y="117"/>
                    </a:cubicBezTo>
                    <a:cubicBezTo>
                      <a:pt x="404" y="117"/>
                      <a:pt x="404" y="117"/>
                      <a:pt x="404" y="117"/>
                    </a:cubicBezTo>
                    <a:cubicBezTo>
                      <a:pt x="403" y="116"/>
                      <a:pt x="403" y="116"/>
                      <a:pt x="402" y="116"/>
                    </a:cubicBezTo>
                    <a:cubicBezTo>
                      <a:pt x="402" y="116"/>
                      <a:pt x="402" y="116"/>
                      <a:pt x="402" y="116"/>
                    </a:cubicBezTo>
                    <a:cubicBezTo>
                      <a:pt x="395" y="113"/>
                      <a:pt x="389" y="110"/>
                      <a:pt x="382" y="108"/>
                    </a:cubicBezTo>
                    <a:moveTo>
                      <a:pt x="353" y="96"/>
                    </a:moveTo>
                    <a:cubicBezTo>
                      <a:pt x="353" y="97"/>
                      <a:pt x="353" y="97"/>
                      <a:pt x="352" y="98"/>
                    </a:cubicBezTo>
                    <a:cubicBezTo>
                      <a:pt x="361" y="101"/>
                      <a:pt x="369" y="105"/>
                      <a:pt x="378" y="108"/>
                    </a:cubicBezTo>
                    <a:cubicBezTo>
                      <a:pt x="378" y="108"/>
                      <a:pt x="378" y="108"/>
                      <a:pt x="378" y="108"/>
                    </a:cubicBezTo>
                    <a:cubicBezTo>
                      <a:pt x="378" y="108"/>
                      <a:pt x="379" y="107"/>
                      <a:pt x="379" y="107"/>
                    </a:cubicBezTo>
                    <a:cubicBezTo>
                      <a:pt x="371" y="103"/>
                      <a:pt x="362" y="100"/>
                      <a:pt x="353" y="96"/>
                    </a:cubicBezTo>
                    <a:moveTo>
                      <a:pt x="674" y="92"/>
                    </a:moveTo>
                    <a:cubicBezTo>
                      <a:pt x="674" y="95"/>
                      <a:pt x="673" y="98"/>
                      <a:pt x="672" y="101"/>
                    </a:cubicBezTo>
                    <a:cubicBezTo>
                      <a:pt x="672" y="101"/>
                      <a:pt x="673" y="101"/>
                      <a:pt x="674" y="102"/>
                    </a:cubicBezTo>
                    <a:cubicBezTo>
                      <a:pt x="675" y="98"/>
                      <a:pt x="675" y="95"/>
                      <a:pt x="676" y="93"/>
                    </a:cubicBezTo>
                    <a:cubicBezTo>
                      <a:pt x="675" y="93"/>
                      <a:pt x="675" y="92"/>
                      <a:pt x="674" y="92"/>
                    </a:cubicBezTo>
                    <a:moveTo>
                      <a:pt x="676" y="80"/>
                    </a:moveTo>
                    <a:cubicBezTo>
                      <a:pt x="676" y="83"/>
                      <a:pt x="676" y="87"/>
                      <a:pt x="674" y="91"/>
                    </a:cubicBezTo>
                    <a:cubicBezTo>
                      <a:pt x="675" y="92"/>
                      <a:pt x="675" y="92"/>
                      <a:pt x="676" y="92"/>
                    </a:cubicBezTo>
                    <a:cubicBezTo>
                      <a:pt x="676" y="92"/>
                      <a:pt x="676" y="92"/>
                      <a:pt x="676" y="92"/>
                    </a:cubicBezTo>
                    <a:cubicBezTo>
                      <a:pt x="677" y="87"/>
                      <a:pt x="678" y="84"/>
                      <a:pt x="677" y="81"/>
                    </a:cubicBezTo>
                    <a:cubicBezTo>
                      <a:pt x="677" y="81"/>
                      <a:pt x="677" y="81"/>
                      <a:pt x="676" y="80"/>
                    </a:cubicBezTo>
                    <a:moveTo>
                      <a:pt x="675" y="77"/>
                    </a:moveTo>
                    <a:cubicBezTo>
                      <a:pt x="676" y="78"/>
                      <a:pt x="676" y="79"/>
                      <a:pt x="676" y="80"/>
                    </a:cubicBezTo>
                    <a:cubicBezTo>
                      <a:pt x="676" y="80"/>
                      <a:pt x="676" y="80"/>
                      <a:pt x="676" y="80"/>
                    </a:cubicBezTo>
                    <a:cubicBezTo>
                      <a:pt x="676" y="80"/>
                      <a:pt x="676" y="80"/>
                      <a:pt x="676" y="80"/>
                    </a:cubicBezTo>
                    <a:cubicBezTo>
                      <a:pt x="677" y="80"/>
                      <a:pt x="677" y="81"/>
                      <a:pt x="677" y="81"/>
                    </a:cubicBezTo>
                    <a:cubicBezTo>
                      <a:pt x="677" y="81"/>
                      <a:pt x="677" y="81"/>
                      <a:pt x="677" y="81"/>
                    </a:cubicBezTo>
                    <a:cubicBezTo>
                      <a:pt x="677" y="79"/>
                      <a:pt x="677" y="78"/>
                      <a:pt x="677" y="78"/>
                    </a:cubicBezTo>
                    <a:cubicBezTo>
                      <a:pt x="676" y="77"/>
                      <a:pt x="676" y="77"/>
                      <a:pt x="675" y="77"/>
                    </a:cubicBezTo>
                    <a:moveTo>
                      <a:pt x="258" y="62"/>
                    </a:moveTo>
                    <a:cubicBezTo>
                      <a:pt x="257" y="63"/>
                      <a:pt x="257" y="63"/>
                      <a:pt x="256" y="64"/>
                    </a:cubicBezTo>
                    <a:cubicBezTo>
                      <a:pt x="257" y="64"/>
                      <a:pt x="258" y="64"/>
                      <a:pt x="259" y="65"/>
                    </a:cubicBezTo>
                    <a:cubicBezTo>
                      <a:pt x="259" y="65"/>
                      <a:pt x="259" y="65"/>
                      <a:pt x="259" y="65"/>
                    </a:cubicBezTo>
                    <a:cubicBezTo>
                      <a:pt x="260" y="65"/>
                      <a:pt x="261" y="65"/>
                      <a:pt x="262" y="65"/>
                    </a:cubicBezTo>
                    <a:cubicBezTo>
                      <a:pt x="262" y="65"/>
                      <a:pt x="262" y="65"/>
                      <a:pt x="262" y="65"/>
                    </a:cubicBezTo>
                    <a:cubicBezTo>
                      <a:pt x="280" y="72"/>
                      <a:pt x="299" y="78"/>
                      <a:pt x="318" y="85"/>
                    </a:cubicBezTo>
                    <a:cubicBezTo>
                      <a:pt x="318" y="85"/>
                      <a:pt x="318" y="85"/>
                      <a:pt x="318" y="85"/>
                    </a:cubicBezTo>
                    <a:cubicBezTo>
                      <a:pt x="319" y="86"/>
                      <a:pt x="320" y="86"/>
                      <a:pt x="321" y="86"/>
                    </a:cubicBezTo>
                    <a:cubicBezTo>
                      <a:pt x="321" y="86"/>
                      <a:pt x="321" y="86"/>
                      <a:pt x="321" y="86"/>
                    </a:cubicBezTo>
                    <a:cubicBezTo>
                      <a:pt x="324" y="88"/>
                      <a:pt x="328" y="89"/>
                      <a:pt x="332" y="90"/>
                    </a:cubicBezTo>
                    <a:cubicBezTo>
                      <a:pt x="332" y="90"/>
                      <a:pt x="332" y="90"/>
                      <a:pt x="332" y="90"/>
                    </a:cubicBezTo>
                    <a:cubicBezTo>
                      <a:pt x="332" y="90"/>
                      <a:pt x="332" y="90"/>
                      <a:pt x="332" y="90"/>
                    </a:cubicBezTo>
                    <a:cubicBezTo>
                      <a:pt x="332" y="90"/>
                      <a:pt x="332" y="90"/>
                      <a:pt x="333" y="90"/>
                    </a:cubicBezTo>
                    <a:cubicBezTo>
                      <a:pt x="333" y="90"/>
                      <a:pt x="333" y="89"/>
                      <a:pt x="334" y="89"/>
                    </a:cubicBezTo>
                    <a:cubicBezTo>
                      <a:pt x="330" y="88"/>
                      <a:pt x="326" y="86"/>
                      <a:pt x="322" y="85"/>
                    </a:cubicBezTo>
                    <a:cubicBezTo>
                      <a:pt x="322" y="85"/>
                      <a:pt x="322" y="85"/>
                      <a:pt x="322" y="85"/>
                    </a:cubicBezTo>
                    <a:cubicBezTo>
                      <a:pt x="322" y="84"/>
                      <a:pt x="321" y="84"/>
                      <a:pt x="320" y="84"/>
                    </a:cubicBezTo>
                    <a:cubicBezTo>
                      <a:pt x="320" y="84"/>
                      <a:pt x="320" y="84"/>
                      <a:pt x="320" y="84"/>
                    </a:cubicBezTo>
                    <a:cubicBezTo>
                      <a:pt x="301" y="77"/>
                      <a:pt x="282" y="70"/>
                      <a:pt x="264" y="64"/>
                    </a:cubicBezTo>
                    <a:cubicBezTo>
                      <a:pt x="264" y="64"/>
                      <a:pt x="264" y="64"/>
                      <a:pt x="264" y="64"/>
                    </a:cubicBezTo>
                    <a:cubicBezTo>
                      <a:pt x="263" y="64"/>
                      <a:pt x="262" y="64"/>
                      <a:pt x="261" y="63"/>
                    </a:cubicBezTo>
                    <a:cubicBezTo>
                      <a:pt x="261" y="63"/>
                      <a:pt x="261" y="63"/>
                      <a:pt x="261" y="63"/>
                    </a:cubicBezTo>
                    <a:cubicBezTo>
                      <a:pt x="260" y="63"/>
                      <a:pt x="259" y="63"/>
                      <a:pt x="258" y="62"/>
                    </a:cubicBezTo>
                    <a:moveTo>
                      <a:pt x="186" y="40"/>
                    </a:moveTo>
                    <a:cubicBezTo>
                      <a:pt x="185" y="40"/>
                      <a:pt x="184" y="41"/>
                      <a:pt x="183" y="41"/>
                    </a:cubicBezTo>
                    <a:cubicBezTo>
                      <a:pt x="183" y="41"/>
                      <a:pt x="183" y="41"/>
                      <a:pt x="183" y="41"/>
                    </a:cubicBezTo>
                    <a:cubicBezTo>
                      <a:pt x="196" y="45"/>
                      <a:pt x="208" y="48"/>
                      <a:pt x="220" y="52"/>
                    </a:cubicBezTo>
                    <a:cubicBezTo>
                      <a:pt x="220" y="52"/>
                      <a:pt x="220" y="52"/>
                      <a:pt x="220" y="52"/>
                    </a:cubicBezTo>
                    <a:cubicBezTo>
                      <a:pt x="220" y="52"/>
                      <a:pt x="220" y="52"/>
                      <a:pt x="220" y="52"/>
                    </a:cubicBezTo>
                    <a:cubicBezTo>
                      <a:pt x="221" y="52"/>
                      <a:pt x="222" y="51"/>
                      <a:pt x="222" y="51"/>
                    </a:cubicBezTo>
                    <a:cubicBezTo>
                      <a:pt x="210" y="47"/>
                      <a:pt x="198" y="43"/>
                      <a:pt x="186" y="40"/>
                    </a:cubicBezTo>
                    <a:cubicBezTo>
                      <a:pt x="186" y="40"/>
                      <a:pt x="186" y="40"/>
                      <a:pt x="186" y="40"/>
                    </a:cubicBezTo>
                    <a:moveTo>
                      <a:pt x="147" y="30"/>
                    </a:moveTo>
                    <a:cubicBezTo>
                      <a:pt x="147" y="30"/>
                      <a:pt x="146" y="30"/>
                      <a:pt x="145" y="31"/>
                    </a:cubicBezTo>
                    <a:cubicBezTo>
                      <a:pt x="157" y="34"/>
                      <a:pt x="169" y="37"/>
                      <a:pt x="181" y="41"/>
                    </a:cubicBezTo>
                    <a:cubicBezTo>
                      <a:pt x="181" y="41"/>
                      <a:pt x="181" y="41"/>
                      <a:pt x="181" y="41"/>
                    </a:cubicBezTo>
                    <a:cubicBezTo>
                      <a:pt x="182" y="40"/>
                      <a:pt x="182" y="40"/>
                      <a:pt x="183" y="39"/>
                    </a:cubicBezTo>
                    <a:cubicBezTo>
                      <a:pt x="171" y="36"/>
                      <a:pt x="159" y="33"/>
                      <a:pt x="147" y="30"/>
                    </a:cubicBezTo>
                    <a:moveTo>
                      <a:pt x="1" y="0"/>
                    </a:moveTo>
                    <a:cubicBezTo>
                      <a:pt x="1" y="0"/>
                      <a:pt x="1" y="0"/>
                      <a:pt x="1" y="0"/>
                    </a:cubicBezTo>
                    <a:cubicBezTo>
                      <a:pt x="1" y="1"/>
                      <a:pt x="1" y="1"/>
                      <a:pt x="1" y="1"/>
                    </a:cubicBezTo>
                    <a:cubicBezTo>
                      <a:pt x="0" y="1"/>
                      <a:pt x="0" y="1"/>
                      <a:pt x="0" y="1"/>
                    </a:cubicBezTo>
                    <a:cubicBezTo>
                      <a:pt x="7" y="3"/>
                      <a:pt x="15" y="4"/>
                      <a:pt x="23" y="5"/>
                    </a:cubicBezTo>
                    <a:cubicBezTo>
                      <a:pt x="23" y="5"/>
                      <a:pt x="24" y="5"/>
                      <a:pt x="25" y="5"/>
                    </a:cubicBezTo>
                    <a:cubicBezTo>
                      <a:pt x="33" y="7"/>
                      <a:pt x="42" y="8"/>
                      <a:pt x="51" y="10"/>
                    </a:cubicBezTo>
                    <a:cubicBezTo>
                      <a:pt x="54" y="10"/>
                      <a:pt x="58" y="11"/>
                      <a:pt x="61" y="12"/>
                    </a:cubicBezTo>
                    <a:cubicBezTo>
                      <a:pt x="62" y="12"/>
                      <a:pt x="62" y="12"/>
                      <a:pt x="63" y="12"/>
                    </a:cubicBezTo>
                    <a:cubicBezTo>
                      <a:pt x="63" y="12"/>
                      <a:pt x="63" y="12"/>
                      <a:pt x="64" y="12"/>
                    </a:cubicBezTo>
                    <a:cubicBezTo>
                      <a:pt x="64" y="12"/>
                      <a:pt x="64" y="12"/>
                      <a:pt x="64" y="12"/>
                    </a:cubicBezTo>
                    <a:cubicBezTo>
                      <a:pt x="64" y="12"/>
                      <a:pt x="65" y="13"/>
                      <a:pt x="66" y="13"/>
                    </a:cubicBezTo>
                    <a:cubicBezTo>
                      <a:pt x="67" y="13"/>
                      <a:pt x="68" y="13"/>
                      <a:pt x="69" y="13"/>
                    </a:cubicBezTo>
                    <a:cubicBezTo>
                      <a:pt x="88" y="17"/>
                      <a:pt x="107" y="21"/>
                      <a:pt x="126" y="26"/>
                    </a:cubicBezTo>
                    <a:cubicBezTo>
                      <a:pt x="126" y="26"/>
                      <a:pt x="126" y="26"/>
                      <a:pt x="126" y="26"/>
                    </a:cubicBezTo>
                    <a:cubicBezTo>
                      <a:pt x="127" y="26"/>
                      <a:pt x="127" y="26"/>
                      <a:pt x="127" y="26"/>
                    </a:cubicBezTo>
                    <a:cubicBezTo>
                      <a:pt x="127" y="26"/>
                      <a:pt x="128" y="25"/>
                      <a:pt x="129" y="25"/>
                    </a:cubicBezTo>
                    <a:cubicBezTo>
                      <a:pt x="109" y="20"/>
                      <a:pt x="90" y="16"/>
                      <a:pt x="71" y="12"/>
                    </a:cubicBezTo>
                    <a:cubicBezTo>
                      <a:pt x="71" y="12"/>
                      <a:pt x="71" y="12"/>
                      <a:pt x="71" y="12"/>
                    </a:cubicBezTo>
                    <a:cubicBezTo>
                      <a:pt x="70" y="12"/>
                      <a:pt x="70" y="12"/>
                      <a:pt x="69" y="12"/>
                    </a:cubicBezTo>
                    <a:cubicBezTo>
                      <a:pt x="69" y="12"/>
                      <a:pt x="69" y="12"/>
                      <a:pt x="69" y="12"/>
                    </a:cubicBezTo>
                    <a:cubicBezTo>
                      <a:pt x="68" y="11"/>
                      <a:pt x="67" y="11"/>
                      <a:pt x="66" y="11"/>
                    </a:cubicBezTo>
                    <a:cubicBezTo>
                      <a:pt x="66" y="11"/>
                      <a:pt x="66" y="11"/>
                      <a:pt x="66" y="11"/>
                    </a:cubicBezTo>
                    <a:cubicBezTo>
                      <a:pt x="65" y="11"/>
                      <a:pt x="65" y="11"/>
                      <a:pt x="64" y="11"/>
                    </a:cubicBezTo>
                    <a:cubicBezTo>
                      <a:pt x="64" y="11"/>
                      <a:pt x="64" y="11"/>
                      <a:pt x="64" y="11"/>
                    </a:cubicBezTo>
                    <a:cubicBezTo>
                      <a:pt x="60" y="10"/>
                      <a:pt x="57" y="9"/>
                      <a:pt x="54" y="9"/>
                    </a:cubicBezTo>
                    <a:cubicBezTo>
                      <a:pt x="45" y="7"/>
                      <a:pt x="36" y="6"/>
                      <a:pt x="27" y="4"/>
                    </a:cubicBezTo>
                    <a:cubicBezTo>
                      <a:pt x="27" y="4"/>
                      <a:pt x="27" y="4"/>
                      <a:pt x="27" y="4"/>
                    </a:cubicBezTo>
                    <a:cubicBezTo>
                      <a:pt x="27" y="4"/>
                      <a:pt x="27" y="4"/>
                      <a:pt x="27" y="4"/>
                    </a:cubicBezTo>
                    <a:cubicBezTo>
                      <a:pt x="27" y="4"/>
                      <a:pt x="26" y="4"/>
                      <a:pt x="25" y="4"/>
                    </a:cubicBezTo>
                    <a:cubicBezTo>
                      <a:pt x="25" y="4"/>
                      <a:pt x="25" y="4"/>
                      <a:pt x="25" y="4"/>
                    </a:cubicBezTo>
                    <a:cubicBezTo>
                      <a:pt x="25" y="4"/>
                      <a:pt x="25" y="4"/>
                      <a:pt x="25" y="4"/>
                    </a:cubicBezTo>
                    <a:cubicBezTo>
                      <a:pt x="17" y="3"/>
                      <a:pt x="9" y="1"/>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0" name="Freeform 171"/>
              <p:cNvSpPr>
                <a:spLocks noEditPoints="1"/>
              </p:cNvSpPr>
              <p:nvPr/>
            </p:nvSpPr>
            <p:spPr bwMode="auto">
              <a:xfrm>
                <a:off x="1012" y="557"/>
                <a:ext cx="556" cy="283"/>
              </a:xfrm>
              <a:custGeom>
                <a:avLst/>
                <a:gdLst>
                  <a:gd name="T0" fmla="*/ 306 w 358"/>
                  <a:gd name="T1" fmla="*/ 146 h 182"/>
                  <a:gd name="T2" fmla="*/ 307 w 358"/>
                  <a:gd name="T3" fmla="*/ 147 h 182"/>
                  <a:gd name="T4" fmla="*/ 307 w 358"/>
                  <a:gd name="T5" fmla="*/ 147 h 182"/>
                  <a:gd name="T6" fmla="*/ 358 w 358"/>
                  <a:gd name="T7" fmla="*/ 182 h 182"/>
                  <a:gd name="T8" fmla="*/ 358 w 358"/>
                  <a:gd name="T9" fmla="*/ 182 h 182"/>
                  <a:gd name="T10" fmla="*/ 357 w 358"/>
                  <a:gd name="T11" fmla="*/ 181 h 182"/>
                  <a:gd name="T12" fmla="*/ 306 w 358"/>
                  <a:gd name="T13" fmla="*/ 146 h 182"/>
                  <a:gd name="T14" fmla="*/ 263 w 358"/>
                  <a:gd name="T15" fmla="*/ 119 h 182"/>
                  <a:gd name="T16" fmla="*/ 264 w 358"/>
                  <a:gd name="T17" fmla="*/ 120 h 182"/>
                  <a:gd name="T18" fmla="*/ 264 w 358"/>
                  <a:gd name="T19" fmla="*/ 120 h 182"/>
                  <a:gd name="T20" fmla="*/ 306 w 358"/>
                  <a:gd name="T21" fmla="*/ 146 h 182"/>
                  <a:gd name="T22" fmla="*/ 305 w 358"/>
                  <a:gd name="T23" fmla="*/ 145 h 182"/>
                  <a:gd name="T24" fmla="*/ 263 w 358"/>
                  <a:gd name="T25" fmla="*/ 119 h 182"/>
                  <a:gd name="T26" fmla="*/ 121 w 358"/>
                  <a:gd name="T27" fmla="*/ 46 h 182"/>
                  <a:gd name="T28" fmla="*/ 202 w 358"/>
                  <a:gd name="T29" fmla="*/ 85 h 182"/>
                  <a:gd name="T30" fmla="*/ 203 w 358"/>
                  <a:gd name="T31" fmla="*/ 86 h 182"/>
                  <a:gd name="T32" fmla="*/ 263 w 358"/>
                  <a:gd name="T33" fmla="*/ 119 h 182"/>
                  <a:gd name="T34" fmla="*/ 262 w 358"/>
                  <a:gd name="T35" fmla="*/ 119 h 182"/>
                  <a:gd name="T36" fmla="*/ 203 w 358"/>
                  <a:gd name="T37" fmla="*/ 86 h 182"/>
                  <a:gd name="T38" fmla="*/ 203 w 358"/>
                  <a:gd name="T39" fmla="*/ 86 h 182"/>
                  <a:gd name="T40" fmla="*/ 203 w 358"/>
                  <a:gd name="T41" fmla="*/ 86 h 182"/>
                  <a:gd name="T42" fmla="*/ 202 w 358"/>
                  <a:gd name="T43" fmla="*/ 85 h 182"/>
                  <a:gd name="T44" fmla="*/ 202 w 358"/>
                  <a:gd name="T45" fmla="*/ 85 h 182"/>
                  <a:gd name="T46" fmla="*/ 202 w 358"/>
                  <a:gd name="T47" fmla="*/ 85 h 182"/>
                  <a:gd name="T48" fmla="*/ 122 w 358"/>
                  <a:gd name="T49" fmla="*/ 46 h 182"/>
                  <a:gd name="T50" fmla="*/ 121 w 358"/>
                  <a:gd name="T51" fmla="*/ 46 h 182"/>
                  <a:gd name="T52" fmla="*/ 94 w 358"/>
                  <a:gd name="T53" fmla="*/ 35 h 182"/>
                  <a:gd name="T54" fmla="*/ 103 w 358"/>
                  <a:gd name="T55" fmla="*/ 39 h 182"/>
                  <a:gd name="T56" fmla="*/ 103 w 358"/>
                  <a:gd name="T57" fmla="*/ 38 h 182"/>
                  <a:gd name="T58" fmla="*/ 104 w 358"/>
                  <a:gd name="T59" fmla="*/ 38 h 182"/>
                  <a:gd name="T60" fmla="*/ 104 w 358"/>
                  <a:gd name="T61" fmla="*/ 38 h 182"/>
                  <a:gd name="T62" fmla="*/ 95 w 358"/>
                  <a:gd name="T63" fmla="*/ 35 h 182"/>
                  <a:gd name="T64" fmla="*/ 95 w 358"/>
                  <a:gd name="T65" fmla="*/ 35 h 182"/>
                  <a:gd name="T66" fmla="*/ 95 w 358"/>
                  <a:gd name="T67" fmla="*/ 35 h 182"/>
                  <a:gd name="T68" fmla="*/ 94 w 358"/>
                  <a:gd name="T69" fmla="*/ 35 h 182"/>
                  <a:gd name="T70" fmla="*/ 59 w 358"/>
                  <a:gd name="T71" fmla="*/ 21 h 182"/>
                  <a:gd name="T72" fmla="*/ 84 w 358"/>
                  <a:gd name="T73" fmla="*/ 30 h 182"/>
                  <a:gd name="T74" fmla="*/ 84 w 358"/>
                  <a:gd name="T75" fmla="*/ 30 h 182"/>
                  <a:gd name="T76" fmla="*/ 84 w 358"/>
                  <a:gd name="T77" fmla="*/ 30 h 182"/>
                  <a:gd name="T78" fmla="*/ 84 w 358"/>
                  <a:gd name="T79" fmla="*/ 31 h 182"/>
                  <a:gd name="T80" fmla="*/ 85 w 358"/>
                  <a:gd name="T81" fmla="*/ 31 h 182"/>
                  <a:gd name="T82" fmla="*/ 61 w 358"/>
                  <a:gd name="T83" fmla="*/ 21 h 182"/>
                  <a:gd name="T84" fmla="*/ 59 w 358"/>
                  <a:gd name="T85" fmla="*/ 21 h 182"/>
                  <a:gd name="T86" fmla="*/ 34 w 358"/>
                  <a:gd name="T87" fmla="*/ 12 h 182"/>
                  <a:gd name="T88" fmla="*/ 58 w 358"/>
                  <a:gd name="T89" fmla="*/ 20 h 182"/>
                  <a:gd name="T90" fmla="*/ 58 w 358"/>
                  <a:gd name="T91" fmla="*/ 20 h 182"/>
                  <a:gd name="T92" fmla="*/ 59 w 358"/>
                  <a:gd name="T93" fmla="*/ 21 h 182"/>
                  <a:gd name="T94" fmla="*/ 36 w 358"/>
                  <a:gd name="T95" fmla="*/ 12 h 182"/>
                  <a:gd name="T96" fmla="*/ 34 w 358"/>
                  <a:gd name="T97" fmla="*/ 12 h 182"/>
                  <a:gd name="T98" fmla="*/ 0 w 358"/>
                  <a:gd name="T99" fmla="*/ 0 h 182"/>
                  <a:gd name="T100" fmla="*/ 33 w 358"/>
                  <a:gd name="T101" fmla="*/ 11 h 182"/>
                  <a:gd name="T102" fmla="*/ 33 w 358"/>
                  <a:gd name="T103" fmla="*/ 11 h 182"/>
                  <a:gd name="T104" fmla="*/ 34 w 358"/>
                  <a:gd name="T105" fmla="*/ 12 h 182"/>
                  <a:gd name="T106" fmla="*/ 3 w 358"/>
                  <a:gd name="T107" fmla="*/ 1 h 182"/>
                  <a:gd name="T108" fmla="*/ 17 w 358"/>
                  <a:gd name="T109" fmla="*/ 5 h 182"/>
                  <a:gd name="T110" fmla="*/ 16 w 358"/>
                  <a:gd name="T111" fmla="*/ 5 h 182"/>
                  <a:gd name="T112" fmla="*/ 0 w 358"/>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8" h="182">
                    <a:moveTo>
                      <a:pt x="306" y="146"/>
                    </a:moveTo>
                    <a:cubicBezTo>
                      <a:pt x="307" y="147"/>
                      <a:pt x="307" y="147"/>
                      <a:pt x="307" y="147"/>
                    </a:cubicBezTo>
                    <a:cubicBezTo>
                      <a:pt x="307" y="147"/>
                      <a:pt x="307" y="147"/>
                      <a:pt x="307" y="147"/>
                    </a:cubicBezTo>
                    <a:cubicBezTo>
                      <a:pt x="325" y="158"/>
                      <a:pt x="342" y="170"/>
                      <a:pt x="358" y="182"/>
                    </a:cubicBezTo>
                    <a:cubicBezTo>
                      <a:pt x="358" y="182"/>
                      <a:pt x="358" y="182"/>
                      <a:pt x="358" y="182"/>
                    </a:cubicBezTo>
                    <a:cubicBezTo>
                      <a:pt x="358" y="182"/>
                      <a:pt x="357" y="181"/>
                      <a:pt x="357" y="181"/>
                    </a:cubicBezTo>
                    <a:cubicBezTo>
                      <a:pt x="341" y="169"/>
                      <a:pt x="324" y="158"/>
                      <a:pt x="306" y="146"/>
                    </a:cubicBezTo>
                    <a:moveTo>
                      <a:pt x="263" y="119"/>
                    </a:moveTo>
                    <a:cubicBezTo>
                      <a:pt x="264" y="120"/>
                      <a:pt x="264" y="120"/>
                      <a:pt x="264" y="120"/>
                    </a:cubicBezTo>
                    <a:cubicBezTo>
                      <a:pt x="264" y="120"/>
                      <a:pt x="264" y="120"/>
                      <a:pt x="264" y="120"/>
                    </a:cubicBezTo>
                    <a:cubicBezTo>
                      <a:pt x="278" y="129"/>
                      <a:pt x="292" y="137"/>
                      <a:pt x="306" y="146"/>
                    </a:cubicBezTo>
                    <a:cubicBezTo>
                      <a:pt x="305" y="145"/>
                      <a:pt x="305" y="145"/>
                      <a:pt x="305" y="145"/>
                    </a:cubicBezTo>
                    <a:cubicBezTo>
                      <a:pt x="292" y="136"/>
                      <a:pt x="278" y="128"/>
                      <a:pt x="263" y="119"/>
                    </a:cubicBezTo>
                    <a:moveTo>
                      <a:pt x="121" y="46"/>
                    </a:moveTo>
                    <a:cubicBezTo>
                      <a:pt x="148" y="58"/>
                      <a:pt x="175" y="71"/>
                      <a:pt x="202" y="85"/>
                    </a:cubicBezTo>
                    <a:cubicBezTo>
                      <a:pt x="203" y="86"/>
                      <a:pt x="203" y="86"/>
                      <a:pt x="203" y="86"/>
                    </a:cubicBezTo>
                    <a:cubicBezTo>
                      <a:pt x="224" y="97"/>
                      <a:pt x="243" y="108"/>
                      <a:pt x="263" y="119"/>
                    </a:cubicBezTo>
                    <a:cubicBezTo>
                      <a:pt x="262" y="119"/>
                      <a:pt x="262" y="119"/>
                      <a:pt x="262" y="119"/>
                    </a:cubicBezTo>
                    <a:cubicBezTo>
                      <a:pt x="243" y="107"/>
                      <a:pt x="223" y="96"/>
                      <a:pt x="203" y="86"/>
                    </a:cubicBezTo>
                    <a:cubicBezTo>
                      <a:pt x="203" y="86"/>
                      <a:pt x="203" y="86"/>
                      <a:pt x="203" y="86"/>
                    </a:cubicBezTo>
                    <a:cubicBezTo>
                      <a:pt x="203" y="86"/>
                      <a:pt x="203" y="86"/>
                      <a:pt x="203" y="86"/>
                    </a:cubicBezTo>
                    <a:cubicBezTo>
                      <a:pt x="203" y="86"/>
                      <a:pt x="203" y="85"/>
                      <a:pt x="202" y="85"/>
                    </a:cubicBezTo>
                    <a:cubicBezTo>
                      <a:pt x="202" y="85"/>
                      <a:pt x="202" y="85"/>
                      <a:pt x="202" y="85"/>
                    </a:cubicBezTo>
                    <a:cubicBezTo>
                      <a:pt x="202" y="85"/>
                      <a:pt x="202" y="85"/>
                      <a:pt x="202" y="85"/>
                    </a:cubicBezTo>
                    <a:cubicBezTo>
                      <a:pt x="176" y="71"/>
                      <a:pt x="149" y="58"/>
                      <a:pt x="122" y="46"/>
                    </a:cubicBezTo>
                    <a:cubicBezTo>
                      <a:pt x="121" y="46"/>
                      <a:pt x="121" y="46"/>
                      <a:pt x="121" y="46"/>
                    </a:cubicBezTo>
                    <a:moveTo>
                      <a:pt x="94" y="35"/>
                    </a:moveTo>
                    <a:cubicBezTo>
                      <a:pt x="97" y="36"/>
                      <a:pt x="100" y="37"/>
                      <a:pt x="103" y="39"/>
                    </a:cubicBezTo>
                    <a:cubicBezTo>
                      <a:pt x="103" y="38"/>
                      <a:pt x="103" y="38"/>
                      <a:pt x="103" y="38"/>
                    </a:cubicBezTo>
                    <a:cubicBezTo>
                      <a:pt x="103" y="38"/>
                      <a:pt x="103" y="38"/>
                      <a:pt x="104" y="38"/>
                    </a:cubicBezTo>
                    <a:cubicBezTo>
                      <a:pt x="104" y="38"/>
                      <a:pt x="104" y="38"/>
                      <a:pt x="104" y="38"/>
                    </a:cubicBezTo>
                    <a:cubicBezTo>
                      <a:pt x="101" y="37"/>
                      <a:pt x="98" y="36"/>
                      <a:pt x="95" y="35"/>
                    </a:cubicBezTo>
                    <a:cubicBezTo>
                      <a:pt x="95" y="35"/>
                      <a:pt x="95" y="35"/>
                      <a:pt x="95" y="35"/>
                    </a:cubicBezTo>
                    <a:cubicBezTo>
                      <a:pt x="95" y="35"/>
                      <a:pt x="95" y="35"/>
                      <a:pt x="95" y="35"/>
                    </a:cubicBezTo>
                    <a:cubicBezTo>
                      <a:pt x="94" y="35"/>
                      <a:pt x="94" y="35"/>
                      <a:pt x="94" y="35"/>
                    </a:cubicBezTo>
                    <a:moveTo>
                      <a:pt x="59" y="21"/>
                    </a:moveTo>
                    <a:cubicBezTo>
                      <a:pt x="68" y="24"/>
                      <a:pt x="76" y="27"/>
                      <a:pt x="84" y="30"/>
                    </a:cubicBezTo>
                    <a:cubicBezTo>
                      <a:pt x="84" y="30"/>
                      <a:pt x="84" y="30"/>
                      <a:pt x="84" y="30"/>
                    </a:cubicBezTo>
                    <a:cubicBezTo>
                      <a:pt x="84" y="30"/>
                      <a:pt x="84" y="30"/>
                      <a:pt x="84" y="30"/>
                    </a:cubicBezTo>
                    <a:cubicBezTo>
                      <a:pt x="84" y="31"/>
                      <a:pt x="84" y="31"/>
                      <a:pt x="84" y="31"/>
                    </a:cubicBezTo>
                    <a:cubicBezTo>
                      <a:pt x="84" y="31"/>
                      <a:pt x="85" y="31"/>
                      <a:pt x="85" y="31"/>
                    </a:cubicBezTo>
                    <a:cubicBezTo>
                      <a:pt x="77" y="27"/>
                      <a:pt x="69" y="24"/>
                      <a:pt x="61" y="21"/>
                    </a:cubicBezTo>
                    <a:cubicBezTo>
                      <a:pt x="60" y="21"/>
                      <a:pt x="60" y="21"/>
                      <a:pt x="59" y="21"/>
                    </a:cubicBezTo>
                    <a:moveTo>
                      <a:pt x="34" y="12"/>
                    </a:moveTo>
                    <a:cubicBezTo>
                      <a:pt x="42" y="14"/>
                      <a:pt x="50" y="17"/>
                      <a:pt x="58" y="20"/>
                    </a:cubicBezTo>
                    <a:cubicBezTo>
                      <a:pt x="58" y="20"/>
                      <a:pt x="58" y="20"/>
                      <a:pt x="58" y="20"/>
                    </a:cubicBezTo>
                    <a:cubicBezTo>
                      <a:pt x="59" y="20"/>
                      <a:pt x="59" y="21"/>
                      <a:pt x="59" y="21"/>
                    </a:cubicBezTo>
                    <a:cubicBezTo>
                      <a:pt x="51" y="18"/>
                      <a:pt x="43" y="15"/>
                      <a:pt x="36" y="12"/>
                    </a:cubicBezTo>
                    <a:cubicBezTo>
                      <a:pt x="35" y="12"/>
                      <a:pt x="35" y="12"/>
                      <a:pt x="34" y="12"/>
                    </a:cubicBezTo>
                    <a:moveTo>
                      <a:pt x="0" y="0"/>
                    </a:moveTo>
                    <a:cubicBezTo>
                      <a:pt x="11" y="4"/>
                      <a:pt x="22" y="7"/>
                      <a:pt x="33" y="11"/>
                    </a:cubicBezTo>
                    <a:cubicBezTo>
                      <a:pt x="33" y="11"/>
                      <a:pt x="33" y="11"/>
                      <a:pt x="33" y="11"/>
                    </a:cubicBezTo>
                    <a:cubicBezTo>
                      <a:pt x="33" y="11"/>
                      <a:pt x="34" y="11"/>
                      <a:pt x="34" y="12"/>
                    </a:cubicBezTo>
                    <a:cubicBezTo>
                      <a:pt x="24" y="8"/>
                      <a:pt x="14" y="4"/>
                      <a:pt x="3" y="1"/>
                    </a:cubicBezTo>
                    <a:cubicBezTo>
                      <a:pt x="8" y="2"/>
                      <a:pt x="12" y="3"/>
                      <a:pt x="17" y="5"/>
                    </a:cubicBezTo>
                    <a:cubicBezTo>
                      <a:pt x="16" y="5"/>
                      <a:pt x="16" y="5"/>
                      <a:pt x="16" y="5"/>
                    </a:cubicBezTo>
                    <a:cubicBezTo>
                      <a:pt x="11" y="3"/>
                      <a:pt x="6"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1" name="Freeform 172"/>
              <p:cNvSpPr>
                <a:spLocks noEditPoints="1"/>
              </p:cNvSpPr>
              <p:nvPr/>
            </p:nvSpPr>
            <p:spPr bwMode="auto">
              <a:xfrm>
                <a:off x="692" y="494"/>
                <a:ext cx="483" cy="121"/>
              </a:xfrm>
              <a:custGeom>
                <a:avLst/>
                <a:gdLst>
                  <a:gd name="T0" fmla="*/ 300 w 311"/>
                  <a:gd name="T1" fmla="*/ 75 h 78"/>
                  <a:gd name="T2" fmla="*/ 310 w 311"/>
                  <a:gd name="T3" fmla="*/ 77 h 78"/>
                  <a:gd name="T4" fmla="*/ 233 w 311"/>
                  <a:gd name="T5" fmla="*/ 61 h 78"/>
                  <a:gd name="T6" fmla="*/ 267 w 311"/>
                  <a:gd name="T7" fmla="*/ 74 h 78"/>
                  <a:gd name="T8" fmla="*/ 270 w 311"/>
                  <a:gd name="T9" fmla="*/ 76 h 78"/>
                  <a:gd name="T10" fmla="*/ 282 w 311"/>
                  <a:gd name="T11" fmla="*/ 74 h 78"/>
                  <a:gd name="T12" fmla="*/ 293 w 311"/>
                  <a:gd name="T13" fmla="*/ 74 h 78"/>
                  <a:gd name="T14" fmla="*/ 292 w 311"/>
                  <a:gd name="T15" fmla="*/ 74 h 78"/>
                  <a:gd name="T16" fmla="*/ 286 w 311"/>
                  <a:gd name="T17" fmla="*/ 73 h 78"/>
                  <a:gd name="T18" fmla="*/ 281 w 311"/>
                  <a:gd name="T19" fmla="*/ 73 h 78"/>
                  <a:gd name="T20" fmla="*/ 276 w 311"/>
                  <a:gd name="T21" fmla="*/ 74 h 78"/>
                  <a:gd name="T22" fmla="*/ 269 w 311"/>
                  <a:gd name="T23" fmla="*/ 75 h 78"/>
                  <a:gd name="T24" fmla="*/ 268 w 311"/>
                  <a:gd name="T25" fmla="*/ 74 h 78"/>
                  <a:gd name="T26" fmla="*/ 213 w 311"/>
                  <a:gd name="T27" fmla="*/ 53 h 78"/>
                  <a:gd name="T28" fmla="*/ 211 w 311"/>
                  <a:gd name="T29" fmla="*/ 53 h 78"/>
                  <a:gd name="T30" fmla="*/ 211 w 311"/>
                  <a:gd name="T31" fmla="*/ 53 h 78"/>
                  <a:gd name="T32" fmla="*/ 231 w 311"/>
                  <a:gd name="T33" fmla="*/ 60 h 78"/>
                  <a:gd name="T34" fmla="*/ 213 w 311"/>
                  <a:gd name="T35" fmla="*/ 53 h 78"/>
                  <a:gd name="T36" fmla="*/ 189 w 311"/>
                  <a:gd name="T37" fmla="*/ 45 h 78"/>
                  <a:gd name="T38" fmla="*/ 189 w 311"/>
                  <a:gd name="T39" fmla="*/ 45 h 78"/>
                  <a:gd name="T40" fmla="*/ 140 w 311"/>
                  <a:gd name="T41" fmla="*/ 29 h 78"/>
                  <a:gd name="T42" fmla="*/ 139 w 311"/>
                  <a:gd name="T43" fmla="*/ 29 h 78"/>
                  <a:gd name="T44" fmla="*/ 138 w 311"/>
                  <a:gd name="T45" fmla="*/ 29 h 78"/>
                  <a:gd name="T46" fmla="*/ 43 w 311"/>
                  <a:gd name="T47" fmla="*/ 7 h 78"/>
                  <a:gd name="T48" fmla="*/ 126 w 311"/>
                  <a:gd name="T49" fmla="*/ 26 h 78"/>
                  <a:gd name="T50" fmla="*/ 126 w 311"/>
                  <a:gd name="T51" fmla="*/ 26 h 78"/>
                  <a:gd name="T52" fmla="*/ 52 w 311"/>
                  <a:gd name="T53" fmla="*/ 8 h 78"/>
                  <a:gd name="T54" fmla="*/ 43 w 311"/>
                  <a:gd name="T55" fmla="*/ 7 h 78"/>
                  <a:gd name="T56" fmla="*/ 8 w 311"/>
                  <a:gd name="T57" fmla="*/ 1 h 78"/>
                  <a:gd name="T58" fmla="*/ 8 w 311"/>
                  <a:gd name="T59" fmla="*/ 1 h 78"/>
                  <a:gd name="T60" fmla="*/ 42 w 311"/>
                  <a:gd name="T61" fmla="*/ 6 h 78"/>
                  <a:gd name="T62" fmla="*/ 44 w 311"/>
                  <a:gd name="T63" fmla="*/ 7 h 78"/>
                  <a:gd name="T64" fmla="*/ 14 w 311"/>
                  <a:gd name="T65" fmla="*/ 2 h 78"/>
                  <a:gd name="T66" fmla="*/ 12 w 311"/>
                  <a:gd name="T67" fmla="*/ 2 h 78"/>
                  <a:gd name="T68" fmla="*/ 4 w 311"/>
                  <a:gd name="T69" fmla="*/ 1 h 78"/>
                  <a:gd name="T70" fmla="*/ 4 w 311"/>
                  <a:gd name="T71" fmla="*/ 1 h 78"/>
                  <a:gd name="T72" fmla="*/ 2 w 311"/>
                  <a:gd name="T73" fmla="*/ 1 h 78"/>
                  <a:gd name="T74" fmla="*/ 0 w 311"/>
                  <a:gd name="T75" fmla="*/ 1 h 78"/>
                  <a:gd name="T76" fmla="*/ 1 w 311"/>
                  <a:gd name="T77"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1" h="78">
                    <a:moveTo>
                      <a:pt x="299" y="74"/>
                    </a:moveTo>
                    <a:cubicBezTo>
                      <a:pt x="300" y="75"/>
                      <a:pt x="300" y="75"/>
                      <a:pt x="300" y="75"/>
                    </a:cubicBezTo>
                    <a:cubicBezTo>
                      <a:pt x="304" y="75"/>
                      <a:pt x="307" y="76"/>
                      <a:pt x="311" y="78"/>
                    </a:cubicBezTo>
                    <a:cubicBezTo>
                      <a:pt x="310" y="77"/>
                      <a:pt x="310" y="77"/>
                      <a:pt x="310" y="77"/>
                    </a:cubicBezTo>
                    <a:cubicBezTo>
                      <a:pt x="306" y="76"/>
                      <a:pt x="303" y="75"/>
                      <a:pt x="299" y="74"/>
                    </a:cubicBezTo>
                    <a:moveTo>
                      <a:pt x="233" y="61"/>
                    </a:moveTo>
                    <a:cubicBezTo>
                      <a:pt x="233" y="61"/>
                      <a:pt x="233" y="61"/>
                      <a:pt x="232" y="61"/>
                    </a:cubicBezTo>
                    <a:cubicBezTo>
                      <a:pt x="244" y="65"/>
                      <a:pt x="255" y="70"/>
                      <a:pt x="267" y="74"/>
                    </a:cubicBezTo>
                    <a:cubicBezTo>
                      <a:pt x="267" y="75"/>
                      <a:pt x="268" y="75"/>
                      <a:pt x="268" y="75"/>
                    </a:cubicBezTo>
                    <a:cubicBezTo>
                      <a:pt x="269" y="75"/>
                      <a:pt x="270" y="76"/>
                      <a:pt x="270" y="76"/>
                    </a:cubicBezTo>
                    <a:cubicBezTo>
                      <a:pt x="273" y="75"/>
                      <a:pt x="275" y="75"/>
                      <a:pt x="277" y="75"/>
                    </a:cubicBezTo>
                    <a:cubicBezTo>
                      <a:pt x="279" y="74"/>
                      <a:pt x="280" y="74"/>
                      <a:pt x="282" y="74"/>
                    </a:cubicBezTo>
                    <a:cubicBezTo>
                      <a:pt x="284" y="74"/>
                      <a:pt x="286" y="74"/>
                      <a:pt x="288" y="74"/>
                    </a:cubicBezTo>
                    <a:cubicBezTo>
                      <a:pt x="290" y="74"/>
                      <a:pt x="292" y="74"/>
                      <a:pt x="293" y="74"/>
                    </a:cubicBezTo>
                    <a:cubicBezTo>
                      <a:pt x="293" y="74"/>
                      <a:pt x="293" y="74"/>
                      <a:pt x="292" y="74"/>
                    </a:cubicBezTo>
                    <a:cubicBezTo>
                      <a:pt x="292" y="74"/>
                      <a:pt x="292" y="74"/>
                      <a:pt x="292" y="74"/>
                    </a:cubicBezTo>
                    <a:cubicBezTo>
                      <a:pt x="292" y="74"/>
                      <a:pt x="292" y="74"/>
                      <a:pt x="292" y="74"/>
                    </a:cubicBezTo>
                    <a:cubicBezTo>
                      <a:pt x="290" y="73"/>
                      <a:pt x="288" y="73"/>
                      <a:pt x="286" y="73"/>
                    </a:cubicBezTo>
                    <a:cubicBezTo>
                      <a:pt x="284" y="73"/>
                      <a:pt x="283" y="73"/>
                      <a:pt x="281" y="73"/>
                    </a:cubicBezTo>
                    <a:cubicBezTo>
                      <a:pt x="281" y="73"/>
                      <a:pt x="281" y="73"/>
                      <a:pt x="281" y="73"/>
                    </a:cubicBezTo>
                    <a:cubicBezTo>
                      <a:pt x="281" y="73"/>
                      <a:pt x="281" y="73"/>
                      <a:pt x="281" y="73"/>
                    </a:cubicBezTo>
                    <a:cubicBezTo>
                      <a:pt x="279" y="74"/>
                      <a:pt x="277" y="74"/>
                      <a:pt x="276" y="74"/>
                    </a:cubicBezTo>
                    <a:cubicBezTo>
                      <a:pt x="274" y="74"/>
                      <a:pt x="272" y="75"/>
                      <a:pt x="270" y="75"/>
                    </a:cubicBezTo>
                    <a:cubicBezTo>
                      <a:pt x="269" y="75"/>
                      <a:pt x="269" y="75"/>
                      <a:pt x="269" y="75"/>
                    </a:cubicBezTo>
                    <a:cubicBezTo>
                      <a:pt x="269" y="75"/>
                      <a:pt x="268" y="74"/>
                      <a:pt x="268" y="74"/>
                    </a:cubicBezTo>
                    <a:cubicBezTo>
                      <a:pt x="268" y="74"/>
                      <a:pt x="268" y="74"/>
                      <a:pt x="268" y="74"/>
                    </a:cubicBezTo>
                    <a:cubicBezTo>
                      <a:pt x="256" y="69"/>
                      <a:pt x="245" y="65"/>
                      <a:pt x="233" y="61"/>
                    </a:cubicBezTo>
                    <a:moveTo>
                      <a:pt x="213" y="53"/>
                    </a:moveTo>
                    <a:cubicBezTo>
                      <a:pt x="212" y="53"/>
                      <a:pt x="212" y="53"/>
                      <a:pt x="212" y="53"/>
                    </a:cubicBezTo>
                    <a:cubicBezTo>
                      <a:pt x="212" y="53"/>
                      <a:pt x="212" y="53"/>
                      <a:pt x="211" y="53"/>
                    </a:cubicBezTo>
                    <a:cubicBezTo>
                      <a:pt x="211" y="53"/>
                      <a:pt x="211" y="53"/>
                      <a:pt x="211" y="53"/>
                    </a:cubicBezTo>
                    <a:cubicBezTo>
                      <a:pt x="211" y="53"/>
                      <a:pt x="211" y="53"/>
                      <a:pt x="211" y="53"/>
                    </a:cubicBezTo>
                    <a:cubicBezTo>
                      <a:pt x="218" y="55"/>
                      <a:pt x="224" y="58"/>
                      <a:pt x="231" y="60"/>
                    </a:cubicBezTo>
                    <a:cubicBezTo>
                      <a:pt x="231" y="60"/>
                      <a:pt x="231" y="60"/>
                      <a:pt x="231" y="60"/>
                    </a:cubicBezTo>
                    <a:cubicBezTo>
                      <a:pt x="231" y="60"/>
                      <a:pt x="231" y="60"/>
                      <a:pt x="232" y="60"/>
                    </a:cubicBezTo>
                    <a:cubicBezTo>
                      <a:pt x="225" y="58"/>
                      <a:pt x="219" y="55"/>
                      <a:pt x="213" y="53"/>
                    </a:cubicBezTo>
                    <a:moveTo>
                      <a:pt x="138" y="29"/>
                    </a:moveTo>
                    <a:cubicBezTo>
                      <a:pt x="154" y="34"/>
                      <a:pt x="171" y="39"/>
                      <a:pt x="189" y="45"/>
                    </a:cubicBezTo>
                    <a:cubicBezTo>
                      <a:pt x="189" y="45"/>
                      <a:pt x="189" y="45"/>
                      <a:pt x="189" y="45"/>
                    </a:cubicBezTo>
                    <a:cubicBezTo>
                      <a:pt x="189" y="45"/>
                      <a:pt x="189" y="45"/>
                      <a:pt x="189" y="45"/>
                    </a:cubicBezTo>
                    <a:cubicBezTo>
                      <a:pt x="189" y="45"/>
                      <a:pt x="190" y="45"/>
                      <a:pt x="190" y="45"/>
                    </a:cubicBezTo>
                    <a:cubicBezTo>
                      <a:pt x="173" y="39"/>
                      <a:pt x="156" y="34"/>
                      <a:pt x="140" y="29"/>
                    </a:cubicBezTo>
                    <a:cubicBezTo>
                      <a:pt x="140" y="29"/>
                      <a:pt x="139" y="29"/>
                      <a:pt x="139" y="29"/>
                    </a:cubicBezTo>
                    <a:cubicBezTo>
                      <a:pt x="139" y="29"/>
                      <a:pt x="139" y="29"/>
                      <a:pt x="139" y="29"/>
                    </a:cubicBezTo>
                    <a:cubicBezTo>
                      <a:pt x="139" y="29"/>
                      <a:pt x="139" y="29"/>
                      <a:pt x="139" y="29"/>
                    </a:cubicBezTo>
                    <a:cubicBezTo>
                      <a:pt x="139" y="29"/>
                      <a:pt x="138" y="29"/>
                      <a:pt x="138" y="29"/>
                    </a:cubicBezTo>
                    <a:cubicBezTo>
                      <a:pt x="138" y="29"/>
                      <a:pt x="138" y="29"/>
                      <a:pt x="138" y="29"/>
                    </a:cubicBezTo>
                    <a:moveTo>
                      <a:pt x="43" y="7"/>
                    </a:moveTo>
                    <a:cubicBezTo>
                      <a:pt x="45" y="7"/>
                      <a:pt x="47" y="7"/>
                      <a:pt x="49" y="8"/>
                    </a:cubicBezTo>
                    <a:cubicBezTo>
                      <a:pt x="74" y="12"/>
                      <a:pt x="100" y="18"/>
                      <a:pt x="126" y="26"/>
                    </a:cubicBezTo>
                    <a:cubicBezTo>
                      <a:pt x="126" y="26"/>
                      <a:pt x="126" y="26"/>
                      <a:pt x="126" y="26"/>
                    </a:cubicBezTo>
                    <a:cubicBezTo>
                      <a:pt x="126" y="26"/>
                      <a:pt x="126" y="26"/>
                      <a:pt x="126" y="26"/>
                    </a:cubicBezTo>
                    <a:cubicBezTo>
                      <a:pt x="127" y="26"/>
                      <a:pt x="127" y="26"/>
                      <a:pt x="128" y="26"/>
                    </a:cubicBezTo>
                    <a:cubicBezTo>
                      <a:pt x="102" y="18"/>
                      <a:pt x="76" y="12"/>
                      <a:pt x="52" y="8"/>
                    </a:cubicBezTo>
                    <a:cubicBezTo>
                      <a:pt x="50" y="7"/>
                      <a:pt x="48" y="7"/>
                      <a:pt x="45" y="7"/>
                    </a:cubicBezTo>
                    <a:cubicBezTo>
                      <a:pt x="45" y="7"/>
                      <a:pt x="44" y="7"/>
                      <a:pt x="43" y="7"/>
                    </a:cubicBezTo>
                    <a:moveTo>
                      <a:pt x="2" y="1"/>
                    </a:moveTo>
                    <a:cubicBezTo>
                      <a:pt x="4" y="1"/>
                      <a:pt x="6" y="1"/>
                      <a:pt x="8" y="1"/>
                    </a:cubicBezTo>
                    <a:cubicBezTo>
                      <a:pt x="8" y="1"/>
                      <a:pt x="8" y="1"/>
                      <a:pt x="8" y="1"/>
                    </a:cubicBezTo>
                    <a:cubicBezTo>
                      <a:pt x="8" y="1"/>
                      <a:pt x="8" y="1"/>
                      <a:pt x="8" y="1"/>
                    </a:cubicBezTo>
                    <a:cubicBezTo>
                      <a:pt x="10" y="2"/>
                      <a:pt x="12" y="2"/>
                      <a:pt x="14" y="2"/>
                    </a:cubicBezTo>
                    <a:cubicBezTo>
                      <a:pt x="23" y="3"/>
                      <a:pt x="32" y="5"/>
                      <a:pt x="42" y="6"/>
                    </a:cubicBezTo>
                    <a:cubicBezTo>
                      <a:pt x="42" y="6"/>
                      <a:pt x="42" y="6"/>
                      <a:pt x="42" y="6"/>
                    </a:cubicBezTo>
                    <a:cubicBezTo>
                      <a:pt x="42" y="6"/>
                      <a:pt x="43" y="6"/>
                      <a:pt x="44" y="7"/>
                    </a:cubicBezTo>
                    <a:cubicBezTo>
                      <a:pt x="34" y="5"/>
                      <a:pt x="23" y="3"/>
                      <a:pt x="14" y="2"/>
                    </a:cubicBezTo>
                    <a:cubicBezTo>
                      <a:pt x="14" y="2"/>
                      <a:pt x="14" y="2"/>
                      <a:pt x="14" y="2"/>
                    </a:cubicBezTo>
                    <a:cubicBezTo>
                      <a:pt x="13" y="2"/>
                      <a:pt x="13" y="2"/>
                      <a:pt x="12" y="2"/>
                    </a:cubicBezTo>
                    <a:cubicBezTo>
                      <a:pt x="12" y="2"/>
                      <a:pt x="12" y="2"/>
                      <a:pt x="12" y="2"/>
                    </a:cubicBezTo>
                    <a:cubicBezTo>
                      <a:pt x="10" y="2"/>
                      <a:pt x="8" y="1"/>
                      <a:pt x="5" y="1"/>
                    </a:cubicBezTo>
                    <a:cubicBezTo>
                      <a:pt x="4" y="1"/>
                      <a:pt x="4" y="1"/>
                      <a:pt x="4" y="1"/>
                    </a:cubicBezTo>
                    <a:cubicBezTo>
                      <a:pt x="4" y="1"/>
                      <a:pt x="4" y="1"/>
                      <a:pt x="4" y="1"/>
                    </a:cubicBezTo>
                    <a:cubicBezTo>
                      <a:pt x="4" y="1"/>
                      <a:pt x="4" y="1"/>
                      <a:pt x="4" y="1"/>
                    </a:cubicBezTo>
                    <a:cubicBezTo>
                      <a:pt x="3" y="1"/>
                      <a:pt x="2" y="1"/>
                      <a:pt x="2" y="1"/>
                    </a:cubicBezTo>
                    <a:cubicBezTo>
                      <a:pt x="2" y="1"/>
                      <a:pt x="2" y="1"/>
                      <a:pt x="2" y="1"/>
                    </a:cubicBezTo>
                    <a:moveTo>
                      <a:pt x="0" y="0"/>
                    </a:moveTo>
                    <a:cubicBezTo>
                      <a:pt x="0" y="1"/>
                      <a:pt x="0" y="1"/>
                      <a:pt x="0" y="1"/>
                    </a:cubicBezTo>
                    <a:cubicBezTo>
                      <a:pt x="0" y="1"/>
                      <a:pt x="0" y="1"/>
                      <a:pt x="0"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2" name="Freeform 173"/>
              <p:cNvSpPr>
                <a:spLocks noEditPoints="1"/>
              </p:cNvSpPr>
              <p:nvPr/>
            </p:nvSpPr>
            <p:spPr bwMode="auto">
              <a:xfrm>
                <a:off x="279" y="492"/>
                <a:ext cx="1171" cy="287"/>
              </a:xfrm>
              <a:custGeom>
                <a:avLst/>
                <a:gdLst>
                  <a:gd name="T0" fmla="*/ 747 w 754"/>
                  <a:gd name="T1" fmla="*/ 181 h 185"/>
                  <a:gd name="T2" fmla="*/ 754 w 754"/>
                  <a:gd name="T3" fmla="*/ 185 h 185"/>
                  <a:gd name="T4" fmla="*/ 746 w 754"/>
                  <a:gd name="T5" fmla="*/ 180 h 185"/>
                  <a:gd name="T6" fmla="*/ 602 w 754"/>
                  <a:gd name="T7" fmla="*/ 121 h 185"/>
                  <a:gd name="T8" fmla="*/ 602 w 754"/>
                  <a:gd name="T9" fmla="*/ 121 h 185"/>
                  <a:gd name="T10" fmla="*/ 589 w 754"/>
                  <a:gd name="T11" fmla="*/ 136 h 185"/>
                  <a:gd name="T12" fmla="*/ 552 w 754"/>
                  <a:gd name="T13" fmla="*/ 119 h 185"/>
                  <a:gd name="T14" fmla="*/ 590 w 754"/>
                  <a:gd name="T15" fmla="*/ 138 h 185"/>
                  <a:gd name="T16" fmla="*/ 604 w 754"/>
                  <a:gd name="T17" fmla="*/ 121 h 185"/>
                  <a:gd name="T18" fmla="*/ 672 w 754"/>
                  <a:gd name="T19" fmla="*/ 139 h 185"/>
                  <a:gd name="T20" fmla="*/ 745 w 754"/>
                  <a:gd name="T21" fmla="*/ 180 h 185"/>
                  <a:gd name="T22" fmla="*/ 674 w 754"/>
                  <a:gd name="T23" fmla="*/ 139 h 185"/>
                  <a:gd name="T24" fmla="*/ 672 w 754"/>
                  <a:gd name="T25" fmla="*/ 138 h 185"/>
                  <a:gd name="T26" fmla="*/ 615 w 754"/>
                  <a:gd name="T27" fmla="*/ 110 h 185"/>
                  <a:gd name="T28" fmla="*/ 451 w 754"/>
                  <a:gd name="T29" fmla="*/ 78 h 185"/>
                  <a:gd name="T30" fmla="*/ 490 w 754"/>
                  <a:gd name="T31" fmla="*/ 93 h 185"/>
                  <a:gd name="T32" fmla="*/ 537 w 754"/>
                  <a:gd name="T33" fmla="*/ 112 h 185"/>
                  <a:gd name="T34" fmla="*/ 492 w 754"/>
                  <a:gd name="T35" fmla="*/ 93 h 185"/>
                  <a:gd name="T36" fmla="*/ 490 w 754"/>
                  <a:gd name="T37" fmla="*/ 92 h 185"/>
                  <a:gd name="T38" fmla="*/ 409 w 754"/>
                  <a:gd name="T39" fmla="*/ 61 h 185"/>
                  <a:gd name="T40" fmla="*/ 436 w 754"/>
                  <a:gd name="T41" fmla="*/ 72 h 185"/>
                  <a:gd name="T42" fmla="*/ 409 w 754"/>
                  <a:gd name="T43" fmla="*/ 61 h 185"/>
                  <a:gd name="T44" fmla="*/ 321 w 754"/>
                  <a:gd name="T45" fmla="*/ 34 h 185"/>
                  <a:gd name="T46" fmla="*/ 405 w 754"/>
                  <a:gd name="T47" fmla="*/ 61 h 185"/>
                  <a:gd name="T48" fmla="*/ 323 w 754"/>
                  <a:gd name="T49" fmla="*/ 34 h 185"/>
                  <a:gd name="T50" fmla="*/ 285 w 754"/>
                  <a:gd name="T51" fmla="*/ 24 h 185"/>
                  <a:gd name="T52" fmla="*/ 319 w 754"/>
                  <a:gd name="T53" fmla="*/ 34 h 185"/>
                  <a:gd name="T54" fmla="*/ 287 w 754"/>
                  <a:gd name="T55" fmla="*/ 24 h 185"/>
                  <a:gd name="T56" fmla="*/ 221 w 754"/>
                  <a:gd name="T57" fmla="*/ 10 h 185"/>
                  <a:gd name="T58" fmla="*/ 232 w 754"/>
                  <a:gd name="T59" fmla="*/ 12 h 185"/>
                  <a:gd name="T60" fmla="*/ 283 w 754"/>
                  <a:gd name="T61" fmla="*/ 24 h 185"/>
                  <a:gd name="T62" fmla="*/ 285 w 754"/>
                  <a:gd name="T63" fmla="*/ 23 h 185"/>
                  <a:gd name="T64" fmla="*/ 235 w 754"/>
                  <a:gd name="T65" fmla="*/ 12 h 185"/>
                  <a:gd name="T66" fmla="*/ 233 w 754"/>
                  <a:gd name="T67" fmla="*/ 12 h 185"/>
                  <a:gd name="T68" fmla="*/ 150 w 754"/>
                  <a:gd name="T69" fmla="*/ 0 h 185"/>
                  <a:gd name="T70" fmla="*/ 116 w 754"/>
                  <a:gd name="T71" fmla="*/ 3 h 185"/>
                  <a:gd name="T72" fmla="*/ 113 w 754"/>
                  <a:gd name="T73" fmla="*/ 3 h 185"/>
                  <a:gd name="T74" fmla="*/ 48 w 754"/>
                  <a:gd name="T75" fmla="*/ 5 h 185"/>
                  <a:gd name="T76" fmla="*/ 42 w 754"/>
                  <a:gd name="T77" fmla="*/ 5 h 185"/>
                  <a:gd name="T78" fmla="*/ 41 w 754"/>
                  <a:gd name="T79" fmla="*/ 5 h 185"/>
                  <a:gd name="T80" fmla="*/ 0 w 754"/>
                  <a:gd name="T81" fmla="*/ 8 h 185"/>
                  <a:gd name="T82" fmla="*/ 39 w 754"/>
                  <a:gd name="T83" fmla="*/ 5 h 185"/>
                  <a:gd name="T84" fmla="*/ 91 w 754"/>
                  <a:gd name="T85" fmla="*/ 7 h 185"/>
                  <a:gd name="T86" fmla="*/ 115 w 754"/>
                  <a:gd name="T87" fmla="*/ 4 h 185"/>
                  <a:gd name="T88" fmla="*/ 118 w 754"/>
                  <a:gd name="T89" fmla="*/ 3 h 185"/>
                  <a:gd name="T90" fmla="*/ 169 w 754"/>
                  <a:gd name="T91" fmla="*/ 2 h 185"/>
                  <a:gd name="T92" fmla="*/ 197 w 754"/>
                  <a:gd name="T93" fmla="*/ 6 h 185"/>
                  <a:gd name="T94" fmla="*/ 174 w 754"/>
                  <a:gd name="T95" fmla="*/ 2 h 185"/>
                  <a:gd name="T96" fmla="*/ 172 w 754"/>
                  <a:gd name="T97" fmla="*/ 2 h 185"/>
                  <a:gd name="T98" fmla="*/ 150 w 754"/>
                  <a:gd name="T9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4" h="185">
                    <a:moveTo>
                      <a:pt x="746" y="180"/>
                    </a:moveTo>
                    <a:cubicBezTo>
                      <a:pt x="747" y="181"/>
                      <a:pt x="747" y="181"/>
                      <a:pt x="747" y="181"/>
                    </a:cubicBezTo>
                    <a:cubicBezTo>
                      <a:pt x="747" y="181"/>
                      <a:pt x="747" y="181"/>
                      <a:pt x="747" y="181"/>
                    </a:cubicBezTo>
                    <a:cubicBezTo>
                      <a:pt x="749" y="182"/>
                      <a:pt x="752" y="184"/>
                      <a:pt x="754" y="185"/>
                    </a:cubicBezTo>
                    <a:cubicBezTo>
                      <a:pt x="754" y="185"/>
                      <a:pt x="754" y="185"/>
                      <a:pt x="754" y="184"/>
                    </a:cubicBezTo>
                    <a:cubicBezTo>
                      <a:pt x="751" y="183"/>
                      <a:pt x="749" y="181"/>
                      <a:pt x="746" y="180"/>
                    </a:cubicBezTo>
                    <a:moveTo>
                      <a:pt x="615" y="110"/>
                    </a:moveTo>
                    <a:cubicBezTo>
                      <a:pt x="611" y="112"/>
                      <a:pt x="607" y="116"/>
                      <a:pt x="602" y="121"/>
                    </a:cubicBezTo>
                    <a:cubicBezTo>
                      <a:pt x="602" y="121"/>
                      <a:pt x="602" y="121"/>
                      <a:pt x="602" y="121"/>
                    </a:cubicBezTo>
                    <a:cubicBezTo>
                      <a:pt x="602" y="121"/>
                      <a:pt x="602" y="121"/>
                      <a:pt x="602" y="121"/>
                    </a:cubicBezTo>
                    <a:cubicBezTo>
                      <a:pt x="602" y="121"/>
                      <a:pt x="602" y="121"/>
                      <a:pt x="602" y="121"/>
                    </a:cubicBezTo>
                    <a:cubicBezTo>
                      <a:pt x="598" y="125"/>
                      <a:pt x="593" y="130"/>
                      <a:pt x="589" y="136"/>
                    </a:cubicBezTo>
                    <a:cubicBezTo>
                      <a:pt x="576" y="130"/>
                      <a:pt x="564" y="124"/>
                      <a:pt x="552" y="119"/>
                    </a:cubicBezTo>
                    <a:cubicBezTo>
                      <a:pt x="552" y="119"/>
                      <a:pt x="552" y="119"/>
                      <a:pt x="552" y="119"/>
                    </a:cubicBezTo>
                    <a:cubicBezTo>
                      <a:pt x="552" y="119"/>
                      <a:pt x="551" y="119"/>
                      <a:pt x="551" y="119"/>
                    </a:cubicBezTo>
                    <a:cubicBezTo>
                      <a:pt x="564" y="125"/>
                      <a:pt x="577" y="131"/>
                      <a:pt x="590" y="138"/>
                    </a:cubicBezTo>
                    <a:cubicBezTo>
                      <a:pt x="595" y="132"/>
                      <a:pt x="599" y="126"/>
                      <a:pt x="603" y="122"/>
                    </a:cubicBezTo>
                    <a:cubicBezTo>
                      <a:pt x="604" y="121"/>
                      <a:pt x="604" y="121"/>
                      <a:pt x="604" y="121"/>
                    </a:cubicBezTo>
                    <a:cubicBezTo>
                      <a:pt x="608" y="117"/>
                      <a:pt x="612" y="113"/>
                      <a:pt x="616" y="111"/>
                    </a:cubicBezTo>
                    <a:cubicBezTo>
                      <a:pt x="635" y="120"/>
                      <a:pt x="654" y="129"/>
                      <a:pt x="672" y="139"/>
                    </a:cubicBezTo>
                    <a:cubicBezTo>
                      <a:pt x="673" y="139"/>
                      <a:pt x="673" y="140"/>
                      <a:pt x="674" y="140"/>
                    </a:cubicBezTo>
                    <a:cubicBezTo>
                      <a:pt x="698" y="153"/>
                      <a:pt x="722" y="166"/>
                      <a:pt x="745" y="180"/>
                    </a:cubicBezTo>
                    <a:cubicBezTo>
                      <a:pt x="745" y="179"/>
                      <a:pt x="745" y="179"/>
                      <a:pt x="745" y="179"/>
                    </a:cubicBezTo>
                    <a:cubicBezTo>
                      <a:pt x="722" y="165"/>
                      <a:pt x="698" y="152"/>
                      <a:pt x="674" y="139"/>
                    </a:cubicBezTo>
                    <a:cubicBezTo>
                      <a:pt x="674" y="139"/>
                      <a:pt x="674" y="139"/>
                      <a:pt x="674" y="139"/>
                    </a:cubicBezTo>
                    <a:cubicBezTo>
                      <a:pt x="673" y="139"/>
                      <a:pt x="673" y="139"/>
                      <a:pt x="672" y="138"/>
                    </a:cubicBezTo>
                    <a:cubicBezTo>
                      <a:pt x="672" y="138"/>
                      <a:pt x="672" y="138"/>
                      <a:pt x="672" y="138"/>
                    </a:cubicBezTo>
                    <a:cubicBezTo>
                      <a:pt x="653" y="128"/>
                      <a:pt x="634" y="119"/>
                      <a:pt x="615" y="110"/>
                    </a:cubicBezTo>
                    <a:moveTo>
                      <a:pt x="452" y="77"/>
                    </a:moveTo>
                    <a:cubicBezTo>
                      <a:pt x="452" y="77"/>
                      <a:pt x="452" y="78"/>
                      <a:pt x="451" y="78"/>
                    </a:cubicBezTo>
                    <a:cubicBezTo>
                      <a:pt x="464" y="83"/>
                      <a:pt x="476" y="87"/>
                      <a:pt x="488" y="93"/>
                    </a:cubicBezTo>
                    <a:cubicBezTo>
                      <a:pt x="489" y="93"/>
                      <a:pt x="490" y="93"/>
                      <a:pt x="490" y="93"/>
                    </a:cubicBezTo>
                    <a:cubicBezTo>
                      <a:pt x="505" y="100"/>
                      <a:pt x="521" y="106"/>
                      <a:pt x="536" y="113"/>
                    </a:cubicBezTo>
                    <a:cubicBezTo>
                      <a:pt x="536" y="112"/>
                      <a:pt x="536" y="112"/>
                      <a:pt x="537" y="112"/>
                    </a:cubicBezTo>
                    <a:cubicBezTo>
                      <a:pt x="522" y="105"/>
                      <a:pt x="507" y="99"/>
                      <a:pt x="492" y="93"/>
                    </a:cubicBezTo>
                    <a:cubicBezTo>
                      <a:pt x="492" y="93"/>
                      <a:pt x="492" y="93"/>
                      <a:pt x="492" y="93"/>
                    </a:cubicBezTo>
                    <a:cubicBezTo>
                      <a:pt x="491" y="92"/>
                      <a:pt x="490" y="92"/>
                      <a:pt x="490" y="92"/>
                    </a:cubicBezTo>
                    <a:cubicBezTo>
                      <a:pt x="490" y="92"/>
                      <a:pt x="490" y="92"/>
                      <a:pt x="490" y="92"/>
                    </a:cubicBezTo>
                    <a:cubicBezTo>
                      <a:pt x="477" y="87"/>
                      <a:pt x="465" y="82"/>
                      <a:pt x="452" y="77"/>
                    </a:cubicBezTo>
                    <a:moveTo>
                      <a:pt x="409" y="61"/>
                    </a:moveTo>
                    <a:cubicBezTo>
                      <a:pt x="408" y="61"/>
                      <a:pt x="408" y="61"/>
                      <a:pt x="407" y="62"/>
                    </a:cubicBezTo>
                    <a:cubicBezTo>
                      <a:pt x="417" y="65"/>
                      <a:pt x="426" y="68"/>
                      <a:pt x="436" y="72"/>
                    </a:cubicBezTo>
                    <a:cubicBezTo>
                      <a:pt x="436" y="72"/>
                      <a:pt x="437" y="72"/>
                      <a:pt x="438" y="72"/>
                    </a:cubicBezTo>
                    <a:cubicBezTo>
                      <a:pt x="428" y="68"/>
                      <a:pt x="419" y="64"/>
                      <a:pt x="409" y="61"/>
                    </a:cubicBezTo>
                    <a:moveTo>
                      <a:pt x="323" y="34"/>
                    </a:moveTo>
                    <a:cubicBezTo>
                      <a:pt x="322" y="34"/>
                      <a:pt x="322" y="34"/>
                      <a:pt x="321" y="34"/>
                    </a:cubicBezTo>
                    <a:cubicBezTo>
                      <a:pt x="349" y="42"/>
                      <a:pt x="377" y="51"/>
                      <a:pt x="405" y="61"/>
                    </a:cubicBezTo>
                    <a:cubicBezTo>
                      <a:pt x="405" y="61"/>
                      <a:pt x="405" y="61"/>
                      <a:pt x="405" y="61"/>
                    </a:cubicBezTo>
                    <a:cubicBezTo>
                      <a:pt x="406" y="61"/>
                      <a:pt x="406" y="61"/>
                      <a:pt x="407" y="60"/>
                    </a:cubicBezTo>
                    <a:cubicBezTo>
                      <a:pt x="379" y="50"/>
                      <a:pt x="351" y="41"/>
                      <a:pt x="323" y="34"/>
                    </a:cubicBezTo>
                    <a:moveTo>
                      <a:pt x="287" y="24"/>
                    </a:moveTo>
                    <a:cubicBezTo>
                      <a:pt x="286" y="24"/>
                      <a:pt x="285" y="24"/>
                      <a:pt x="285" y="24"/>
                    </a:cubicBezTo>
                    <a:cubicBezTo>
                      <a:pt x="296" y="27"/>
                      <a:pt x="307" y="30"/>
                      <a:pt x="319" y="34"/>
                    </a:cubicBezTo>
                    <a:cubicBezTo>
                      <a:pt x="319" y="34"/>
                      <a:pt x="319" y="34"/>
                      <a:pt x="319" y="34"/>
                    </a:cubicBezTo>
                    <a:cubicBezTo>
                      <a:pt x="320" y="33"/>
                      <a:pt x="320" y="33"/>
                      <a:pt x="321" y="33"/>
                    </a:cubicBezTo>
                    <a:cubicBezTo>
                      <a:pt x="310" y="30"/>
                      <a:pt x="298" y="27"/>
                      <a:pt x="287" y="24"/>
                    </a:cubicBezTo>
                    <a:moveTo>
                      <a:pt x="224" y="10"/>
                    </a:moveTo>
                    <a:cubicBezTo>
                      <a:pt x="223" y="10"/>
                      <a:pt x="222" y="10"/>
                      <a:pt x="221" y="10"/>
                    </a:cubicBezTo>
                    <a:cubicBezTo>
                      <a:pt x="224" y="11"/>
                      <a:pt x="227" y="11"/>
                      <a:pt x="230" y="12"/>
                    </a:cubicBezTo>
                    <a:cubicBezTo>
                      <a:pt x="231" y="12"/>
                      <a:pt x="232" y="12"/>
                      <a:pt x="232" y="12"/>
                    </a:cubicBezTo>
                    <a:cubicBezTo>
                      <a:pt x="249" y="16"/>
                      <a:pt x="266" y="20"/>
                      <a:pt x="283" y="24"/>
                    </a:cubicBezTo>
                    <a:cubicBezTo>
                      <a:pt x="283" y="24"/>
                      <a:pt x="283" y="24"/>
                      <a:pt x="283" y="24"/>
                    </a:cubicBezTo>
                    <a:cubicBezTo>
                      <a:pt x="284" y="24"/>
                      <a:pt x="284" y="24"/>
                      <a:pt x="285" y="23"/>
                    </a:cubicBezTo>
                    <a:cubicBezTo>
                      <a:pt x="285" y="23"/>
                      <a:pt x="285" y="23"/>
                      <a:pt x="285" y="23"/>
                    </a:cubicBezTo>
                    <a:cubicBezTo>
                      <a:pt x="268" y="19"/>
                      <a:pt x="251" y="15"/>
                      <a:pt x="235" y="12"/>
                    </a:cubicBezTo>
                    <a:cubicBezTo>
                      <a:pt x="235" y="12"/>
                      <a:pt x="235" y="12"/>
                      <a:pt x="235" y="12"/>
                    </a:cubicBezTo>
                    <a:cubicBezTo>
                      <a:pt x="234" y="12"/>
                      <a:pt x="233" y="12"/>
                      <a:pt x="233" y="12"/>
                    </a:cubicBezTo>
                    <a:cubicBezTo>
                      <a:pt x="233" y="12"/>
                      <a:pt x="233" y="12"/>
                      <a:pt x="233" y="12"/>
                    </a:cubicBezTo>
                    <a:cubicBezTo>
                      <a:pt x="230" y="11"/>
                      <a:pt x="227" y="11"/>
                      <a:pt x="224" y="10"/>
                    </a:cubicBezTo>
                    <a:moveTo>
                      <a:pt x="150" y="0"/>
                    </a:moveTo>
                    <a:cubicBezTo>
                      <a:pt x="138" y="1"/>
                      <a:pt x="127" y="2"/>
                      <a:pt x="116" y="3"/>
                    </a:cubicBezTo>
                    <a:cubicBezTo>
                      <a:pt x="116" y="3"/>
                      <a:pt x="116" y="3"/>
                      <a:pt x="116" y="3"/>
                    </a:cubicBezTo>
                    <a:cubicBezTo>
                      <a:pt x="115" y="3"/>
                      <a:pt x="114" y="3"/>
                      <a:pt x="113" y="3"/>
                    </a:cubicBezTo>
                    <a:cubicBezTo>
                      <a:pt x="113" y="3"/>
                      <a:pt x="113" y="3"/>
                      <a:pt x="113" y="3"/>
                    </a:cubicBezTo>
                    <a:cubicBezTo>
                      <a:pt x="106" y="4"/>
                      <a:pt x="99" y="5"/>
                      <a:pt x="92" y="7"/>
                    </a:cubicBezTo>
                    <a:cubicBezTo>
                      <a:pt x="76" y="5"/>
                      <a:pt x="62" y="5"/>
                      <a:pt x="48" y="5"/>
                    </a:cubicBezTo>
                    <a:cubicBezTo>
                      <a:pt x="46" y="5"/>
                      <a:pt x="44" y="5"/>
                      <a:pt x="42" y="5"/>
                    </a:cubicBezTo>
                    <a:cubicBezTo>
                      <a:pt x="42" y="5"/>
                      <a:pt x="42" y="5"/>
                      <a:pt x="42" y="5"/>
                    </a:cubicBezTo>
                    <a:cubicBezTo>
                      <a:pt x="42" y="5"/>
                      <a:pt x="42" y="5"/>
                      <a:pt x="41" y="5"/>
                    </a:cubicBezTo>
                    <a:cubicBezTo>
                      <a:pt x="41" y="5"/>
                      <a:pt x="41" y="5"/>
                      <a:pt x="41" y="5"/>
                    </a:cubicBezTo>
                    <a:cubicBezTo>
                      <a:pt x="28" y="5"/>
                      <a:pt x="15" y="6"/>
                      <a:pt x="3" y="7"/>
                    </a:cubicBezTo>
                    <a:cubicBezTo>
                      <a:pt x="2" y="7"/>
                      <a:pt x="1" y="8"/>
                      <a:pt x="0" y="8"/>
                    </a:cubicBezTo>
                    <a:cubicBezTo>
                      <a:pt x="11" y="6"/>
                      <a:pt x="24" y="5"/>
                      <a:pt x="38" y="5"/>
                    </a:cubicBezTo>
                    <a:cubicBezTo>
                      <a:pt x="38" y="5"/>
                      <a:pt x="39" y="5"/>
                      <a:pt x="39" y="5"/>
                    </a:cubicBezTo>
                    <a:cubicBezTo>
                      <a:pt x="41" y="5"/>
                      <a:pt x="43" y="5"/>
                      <a:pt x="45" y="5"/>
                    </a:cubicBezTo>
                    <a:cubicBezTo>
                      <a:pt x="59" y="5"/>
                      <a:pt x="74" y="6"/>
                      <a:pt x="91" y="7"/>
                    </a:cubicBezTo>
                    <a:cubicBezTo>
                      <a:pt x="99" y="6"/>
                      <a:pt x="107" y="5"/>
                      <a:pt x="115" y="4"/>
                    </a:cubicBezTo>
                    <a:cubicBezTo>
                      <a:pt x="115" y="4"/>
                      <a:pt x="115" y="4"/>
                      <a:pt x="115" y="4"/>
                    </a:cubicBezTo>
                    <a:cubicBezTo>
                      <a:pt x="116" y="3"/>
                      <a:pt x="117" y="3"/>
                      <a:pt x="118" y="3"/>
                    </a:cubicBezTo>
                    <a:cubicBezTo>
                      <a:pt x="118" y="3"/>
                      <a:pt x="118" y="3"/>
                      <a:pt x="118" y="3"/>
                    </a:cubicBezTo>
                    <a:cubicBezTo>
                      <a:pt x="128" y="2"/>
                      <a:pt x="138" y="1"/>
                      <a:pt x="148" y="0"/>
                    </a:cubicBezTo>
                    <a:cubicBezTo>
                      <a:pt x="155" y="1"/>
                      <a:pt x="162" y="1"/>
                      <a:pt x="169" y="2"/>
                    </a:cubicBezTo>
                    <a:cubicBezTo>
                      <a:pt x="170" y="2"/>
                      <a:pt x="170" y="2"/>
                      <a:pt x="171" y="2"/>
                    </a:cubicBezTo>
                    <a:cubicBezTo>
                      <a:pt x="179" y="3"/>
                      <a:pt x="188" y="5"/>
                      <a:pt x="197" y="6"/>
                    </a:cubicBezTo>
                    <a:cubicBezTo>
                      <a:pt x="197" y="6"/>
                      <a:pt x="198" y="6"/>
                      <a:pt x="199" y="6"/>
                    </a:cubicBezTo>
                    <a:cubicBezTo>
                      <a:pt x="191" y="4"/>
                      <a:pt x="182" y="3"/>
                      <a:pt x="174" y="2"/>
                    </a:cubicBezTo>
                    <a:cubicBezTo>
                      <a:pt x="174" y="2"/>
                      <a:pt x="174" y="2"/>
                      <a:pt x="174" y="2"/>
                    </a:cubicBezTo>
                    <a:cubicBezTo>
                      <a:pt x="173" y="2"/>
                      <a:pt x="173" y="2"/>
                      <a:pt x="172" y="2"/>
                    </a:cubicBezTo>
                    <a:cubicBezTo>
                      <a:pt x="172" y="2"/>
                      <a:pt x="172" y="2"/>
                      <a:pt x="172" y="2"/>
                    </a:cubicBezTo>
                    <a:cubicBezTo>
                      <a:pt x="164" y="1"/>
                      <a:pt x="157" y="0"/>
                      <a:pt x="1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3" name="Freeform 174"/>
              <p:cNvSpPr>
                <a:spLocks noEditPoints="1"/>
              </p:cNvSpPr>
              <p:nvPr/>
            </p:nvSpPr>
            <p:spPr bwMode="auto">
              <a:xfrm>
                <a:off x="778" y="570"/>
                <a:ext cx="312" cy="619"/>
              </a:xfrm>
              <a:custGeom>
                <a:avLst/>
                <a:gdLst>
                  <a:gd name="T0" fmla="*/ 74 w 201"/>
                  <a:gd name="T1" fmla="*/ 358 h 399"/>
                  <a:gd name="T2" fmla="*/ 73 w 201"/>
                  <a:gd name="T3" fmla="*/ 360 h 399"/>
                  <a:gd name="T4" fmla="*/ 55 w 201"/>
                  <a:gd name="T5" fmla="*/ 399 h 399"/>
                  <a:gd name="T6" fmla="*/ 76 w 201"/>
                  <a:gd name="T7" fmla="*/ 362 h 399"/>
                  <a:gd name="T8" fmla="*/ 78 w 201"/>
                  <a:gd name="T9" fmla="*/ 360 h 399"/>
                  <a:gd name="T10" fmla="*/ 78 w 201"/>
                  <a:gd name="T11" fmla="*/ 360 h 399"/>
                  <a:gd name="T12" fmla="*/ 78 w 201"/>
                  <a:gd name="T13" fmla="*/ 360 h 399"/>
                  <a:gd name="T14" fmla="*/ 78 w 201"/>
                  <a:gd name="T15" fmla="*/ 360 h 399"/>
                  <a:gd name="T16" fmla="*/ 78 w 201"/>
                  <a:gd name="T17" fmla="*/ 360 h 399"/>
                  <a:gd name="T18" fmla="*/ 77 w 201"/>
                  <a:gd name="T19" fmla="*/ 359 h 399"/>
                  <a:gd name="T20" fmla="*/ 87 w 201"/>
                  <a:gd name="T21" fmla="*/ 195 h 399"/>
                  <a:gd name="T22" fmla="*/ 102 w 201"/>
                  <a:gd name="T23" fmla="*/ 204 h 399"/>
                  <a:gd name="T24" fmla="*/ 144 w 201"/>
                  <a:gd name="T25" fmla="*/ 223 h 399"/>
                  <a:gd name="T26" fmla="*/ 153 w 201"/>
                  <a:gd name="T27" fmla="*/ 228 h 399"/>
                  <a:gd name="T28" fmla="*/ 95 w 201"/>
                  <a:gd name="T29" fmla="*/ 323 h 399"/>
                  <a:gd name="T30" fmla="*/ 98 w 201"/>
                  <a:gd name="T31" fmla="*/ 324 h 399"/>
                  <a:gd name="T32" fmla="*/ 157 w 201"/>
                  <a:gd name="T33" fmla="*/ 227 h 399"/>
                  <a:gd name="T34" fmla="*/ 148 w 201"/>
                  <a:gd name="T35" fmla="*/ 223 h 399"/>
                  <a:gd name="T36" fmla="*/ 145 w 201"/>
                  <a:gd name="T37" fmla="*/ 221 h 399"/>
                  <a:gd name="T38" fmla="*/ 106 w 201"/>
                  <a:gd name="T39" fmla="*/ 204 h 399"/>
                  <a:gd name="T40" fmla="*/ 103 w 201"/>
                  <a:gd name="T41" fmla="*/ 203 h 399"/>
                  <a:gd name="T42" fmla="*/ 89 w 201"/>
                  <a:gd name="T43" fmla="*/ 44 h 399"/>
                  <a:gd name="T44" fmla="*/ 116 w 201"/>
                  <a:gd name="T45" fmla="*/ 56 h 399"/>
                  <a:gd name="T46" fmla="*/ 92 w 201"/>
                  <a:gd name="T47" fmla="*/ 73 h 399"/>
                  <a:gd name="T48" fmla="*/ 90 w 201"/>
                  <a:gd name="T49" fmla="*/ 74 h 399"/>
                  <a:gd name="T50" fmla="*/ 56 w 201"/>
                  <a:gd name="T51" fmla="*/ 104 h 399"/>
                  <a:gd name="T52" fmla="*/ 55 w 201"/>
                  <a:gd name="T53" fmla="*/ 105 h 399"/>
                  <a:gd name="T54" fmla="*/ 8 w 201"/>
                  <a:gd name="T55" fmla="*/ 153 h 399"/>
                  <a:gd name="T56" fmla="*/ 6 w 201"/>
                  <a:gd name="T57" fmla="*/ 154 h 399"/>
                  <a:gd name="T58" fmla="*/ 0 w 201"/>
                  <a:gd name="T59" fmla="*/ 162 h 399"/>
                  <a:gd name="T60" fmla="*/ 27 w 201"/>
                  <a:gd name="T61" fmla="*/ 173 h 399"/>
                  <a:gd name="T62" fmla="*/ 46 w 201"/>
                  <a:gd name="T63" fmla="*/ 180 h 399"/>
                  <a:gd name="T64" fmla="*/ 47 w 201"/>
                  <a:gd name="T65" fmla="*/ 179 h 399"/>
                  <a:gd name="T66" fmla="*/ 29 w 201"/>
                  <a:gd name="T67" fmla="*/ 171 h 399"/>
                  <a:gd name="T68" fmla="*/ 26 w 201"/>
                  <a:gd name="T69" fmla="*/ 170 h 399"/>
                  <a:gd name="T70" fmla="*/ 9 w 201"/>
                  <a:gd name="T71" fmla="*/ 155 h 399"/>
                  <a:gd name="T72" fmla="*/ 58 w 201"/>
                  <a:gd name="T73" fmla="*/ 106 h 399"/>
                  <a:gd name="T74" fmla="*/ 84 w 201"/>
                  <a:gd name="T75" fmla="*/ 82 h 399"/>
                  <a:gd name="T76" fmla="*/ 94 w 201"/>
                  <a:gd name="T77" fmla="*/ 74 h 399"/>
                  <a:gd name="T78" fmla="*/ 89 w 201"/>
                  <a:gd name="T79" fmla="*/ 44 h 399"/>
                  <a:gd name="T80" fmla="*/ 86 w 201"/>
                  <a:gd name="T81" fmla="*/ 10 h 399"/>
                  <a:gd name="T82" fmla="*/ 84 w 201"/>
                  <a:gd name="T83" fmla="*/ 11 h 399"/>
                  <a:gd name="T84" fmla="*/ 42 w 201"/>
                  <a:gd name="T85" fmla="*/ 28 h 399"/>
                  <a:gd name="T86" fmla="*/ 67 w 201"/>
                  <a:gd name="T87" fmla="*/ 37 h 399"/>
                  <a:gd name="T88" fmla="*/ 85 w 201"/>
                  <a:gd name="T89" fmla="*/ 44 h 399"/>
                  <a:gd name="T90" fmla="*/ 68 w 201"/>
                  <a:gd name="T91" fmla="*/ 36 h 399"/>
                  <a:gd name="T92" fmla="*/ 66 w 201"/>
                  <a:gd name="T93" fmla="*/ 35 h 399"/>
                  <a:gd name="T94" fmla="*/ 66 w 201"/>
                  <a:gd name="T95" fmla="*/ 35 h 399"/>
                  <a:gd name="T96" fmla="*/ 46 w 201"/>
                  <a:gd name="T97" fmla="*/ 28 h 399"/>
                  <a:gd name="T98" fmla="*/ 88 w 201"/>
                  <a:gd name="T99" fmla="*/ 11 h 399"/>
                  <a:gd name="T100" fmla="*/ 117 w 201"/>
                  <a:gd name="T101" fmla="*/ 3 h 399"/>
                  <a:gd name="T102" fmla="*/ 119 w 201"/>
                  <a:gd name="T103" fmla="*/ 3 h 399"/>
                  <a:gd name="T104" fmla="*/ 120 w 201"/>
                  <a:gd name="T105" fmla="*/ 3 h 399"/>
                  <a:gd name="T106" fmla="*/ 135 w 201"/>
                  <a:gd name="T107" fmla="*/ 1 h 399"/>
                  <a:gd name="T108" fmla="*/ 134 w 201"/>
                  <a:gd name="T109" fmla="*/ 1 h 399"/>
                  <a:gd name="T110" fmla="*/ 156 w 201"/>
                  <a:gd name="T111" fmla="*/ 0 h 399"/>
                  <a:gd name="T112" fmla="*/ 185 w 201"/>
                  <a:gd name="T113" fmla="*/ 4 h 399"/>
                  <a:gd name="T114" fmla="*/ 201 w 201"/>
                  <a:gd name="T115" fmla="*/ 8 h 399"/>
                  <a:gd name="T116" fmla="*/ 185 w 201"/>
                  <a:gd name="T117" fmla="*/ 4 h 399"/>
                  <a:gd name="T118" fmla="*/ 184 w 201"/>
                  <a:gd name="T119" fmla="*/ 3 h 399"/>
                  <a:gd name="T120" fmla="*/ 156 w 201"/>
                  <a:gd name="T121"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1" h="399">
                    <a:moveTo>
                      <a:pt x="74" y="358"/>
                    </a:moveTo>
                    <a:cubicBezTo>
                      <a:pt x="74" y="358"/>
                      <a:pt x="74" y="358"/>
                      <a:pt x="74" y="358"/>
                    </a:cubicBezTo>
                    <a:cubicBezTo>
                      <a:pt x="74" y="359"/>
                      <a:pt x="74" y="360"/>
                      <a:pt x="73" y="360"/>
                    </a:cubicBezTo>
                    <a:cubicBezTo>
                      <a:pt x="73" y="360"/>
                      <a:pt x="73" y="360"/>
                      <a:pt x="73" y="360"/>
                    </a:cubicBezTo>
                    <a:cubicBezTo>
                      <a:pt x="66" y="372"/>
                      <a:pt x="59" y="385"/>
                      <a:pt x="52" y="398"/>
                    </a:cubicBezTo>
                    <a:cubicBezTo>
                      <a:pt x="53" y="398"/>
                      <a:pt x="54" y="398"/>
                      <a:pt x="55" y="399"/>
                    </a:cubicBezTo>
                    <a:cubicBezTo>
                      <a:pt x="55" y="399"/>
                      <a:pt x="55" y="399"/>
                      <a:pt x="55" y="399"/>
                    </a:cubicBezTo>
                    <a:cubicBezTo>
                      <a:pt x="62" y="386"/>
                      <a:pt x="69" y="374"/>
                      <a:pt x="76" y="362"/>
                    </a:cubicBezTo>
                    <a:cubicBezTo>
                      <a:pt x="77" y="361"/>
                      <a:pt x="77"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7" y="360"/>
                      <a:pt x="77" y="360"/>
                      <a:pt x="77" y="360"/>
                    </a:cubicBezTo>
                    <a:cubicBezTo>
                      <a:pt x="77" y="360"/>
                      <a:pt x="77" y="359"/>
                      <a:pt x="77" y="359"/>
                    </a:cubicBezTo>
                    <a:cubicBezTo>
                      <a:pt x="76" y="359"/>
                      <a:pt x="76" y="359"/>
                      <a:pt x="74" y="358"/>
                    </a:cubicBezTo>
                    <a:moveTo>
                      <a:pt x="87" y="195"/>
                    </a:moveTo>
                    <a:cubicBezTo>
                      <a:pt x="87" y="196"/>
                      <a:pt x="87" y="197"/>
                      <a:pt x="87" y="197"/>
                    </a:cubicBezTo>
                    <a:cubicBezTo>
                      <a:pt x="92" y="200"/>
                      <a:pt x="97" y="202"/>
                      <a:pt x="102" y="204"/>
                    </a:cubicBezTo>
                    <a:cubicBezTo>
                      <a:pt x="103" y="205"/>
                      <a:pt x="104" y="205"/>
                      <a:pt x="105" y="206"/>
                    </a:cubicBezTo>
                    <a:cubicBezTo>
                      <a:pt x="118" y="212"/>
                      <a:pt x="131" y="217"/>
                      <a:pt x="144" y="223"/>
                    </a:cubicBezTo>
                    <a:cubicBezTo>
                      <a:pt x="144" y="224"/>
                      <a:pt x="145" y="224"/>
                      <a:pt x="146" y="225"/>
                    </a:cubicBezTo>
                    <a:cubicBezTo>
                      <a:pt x="148" y="226"/>
                      <a:pt x="151" y="227"/>
                      <a:pt x="153" y="228"/>
                    </a:cubicBezTo>
                    <a:cubicBezTo>
                      <a:pt x="135" y="257"/>
                      <a:pt x="115" y="288"/>
                      <a:pt x="95" y="323"/>
                    </a:cubicBezTo>
                    <a:cubicBezTo>
                      <a:pt x="95" y="323"/>
                      <a:pt x="95" y="323"/>
                      <a:pt x="95" y="323"/>
                    </a:cubicBezTo>
                    <a:cubicBezTo>
                      <a:pt x="96" y="324"/>
                      <a:pt x="96" y="324"/>
                      <a:pt x="97" y="324"/>
                    </a:cubicBezTo>
                    <a:cubicBezTo>
                      <a:pt x="98" y="324"/>
                      <a:pt x="98" y="324"/>
                      <a:pt x="98" y="324"/>
                    </a:cubicBezTo>
                    <a:cubicBezTo>
                      <a:pt x="98" y="324"/>
                      <a:pt x="98" y="324"/>
                      <a:pt x="98" y="324"/>
                    </a:cubicBezTo>
                    <a:cubicBezTo>
                      <a:pt x="119" y="289"/>
                      <a:pt x="138" y="256"/>
                      <a:pt x="157" y="227"/>
                    </a:cubicBezTo>
                    <a:cubicBezTo>
                      <a:pt x="154" y="226"/>
                      <a:pt x="151" y="224"/>
                      <a:pt x="148" y="223"/>
                    </a:cubicBezTo>
                    <a:cubicBezTo>
                      <a:pt x="148" y="223"/>
                      <a:pt x="148" y="223"/>
                      <a:pt x="148" y="223"/>
                    </a:cubicBezTo>
                    <a:cubicBezTo>
                      <a:pt x="147" y="222"/>
                      <a:pt x="146" y="222"/>
                      <a:pt x="145" y="221"/>
                    </a:cubicBezTo>
                    <a:cubicBezTo>
                      <a:pt x="145" y="221"/>
                      <a:pt x="145" y="221"/>
                      <a:pt x="145" y="221"/>
                    </a:cubicBezTo>
                    <a:cubicBezTo>
                      <a:pt x="132" y="215"/>
                      <a:pt x="119" y="210"/>
                      <a:pt x="106" y="204"/>
                    </a:cubicBezTo>
                    <a:cubicBezTo>
                      <a:pt x="106" y="204"/>
                      <a:pt x="106" y="204"/>
                      <a:pt x="106" y="204"/>
                    </a:cubicBezTo>
                    <a:cubicBezTo>
                      <a:pt x="105" y="203"/>
                      <a:pt x="104" y="203"/>
                      <a:pt x="103" y="203"/>
                    </a:cubicBezTo>
                    <a:cubicBezTo>
                      <a:pt x="103" y="203"/>
                      <a:pt x="103" y="203"/>
                      <a:pt x="103" y="203"/>
                    </a:cubicBezTo>
                    <a:cubicBezTo>
                      <a:pt x="98" y="200"/>
                      <a:pt x="93" y="198"/>
                      <a:pt x="87" y="195"/>
                    </a:cubicBezTo>
                    <a:moveTo>
                      <a:pt x="89" y="44"/>
                    </a:moveTo>
                    <a:cubicBezTo>
                      <a:pt x="88" y="44"/>
                      <a:pt x="88" y="44"/>
                      <a:pt x="87" y="45"/>
                    </a:cubicBezTo>
                    <a:cubicBezTo>
                      <a:pt x="97" y="48"/>
                      <a:pt x="106" y="52"/>
                      <a:pt x="116" y="56"/>
                    </a:cubicBezTo>
                    <a:cubicBezTo>
                      <a:pt x="108" y="61"/>
                      <a:pt x="100" y="67"/>
                      <a:pt x="92" y="73"/>
                    </a:cubicBezTo>
                    <a:cubicBezTo>
                      <a:pt x="92" y="73"/>
                      <a:pt x="92" y="73"/>
                      <a:pt x="92" y="73"/>
                    </a:cubicBezTo>
                    <a:cubicBezTo>
                      <a:pt x="91" y="74"/>
                      <a:pt x="91" y="74"/>
                      <a:pt x="90" y="74"/>
                    </a:cubicBezTo>
                    <a:cubicBezTo>
                      <a:pt x="90" y="74"/>
                      <a:pt x="90" y="74"/>
                      <a:pt x="90" y="74"/>
                    </a:cubicBezTo>
                    <a:cubicBezTo>
                      <a:pt x="88" y="77"/>
                      <a:pt x="85" y="79"/>
                      <a:pt x="82" y="81"/>
                    </a:cubicBezTo>
                    <a:cubicBezTo>
                      <a:pt x="74" y="88"/>
                      <a:pt x="65" y="96"/>
                      <a:pt x="56" y="104"/>
                    </a:cubicBezTo>
                    <a:cubicBezTo>
                      <a:pt x="56" y="104"/>
                      <a:pt x="56" y="104"/>
                      <a:pt x="56" y="104"/>
                    </a:cubicBezTo>
                    <a:cubicBezTo>
                      <a:pt x="56" y="104"/>
                      <a:pt x="55" y="105"/>
                      <a:pt x="55" y="105"/>
                    </a:cubicBezTo>
                    <a:cubicBezTo>
                      <a:pt x="55" y="105"/>
                      <a:pt x="55" y="105"/>
                      <a:pt x="55" y="105"/>
                    </a:cubicBezTo>
                    <a:cubicBezTo>
                      <a:pt x="40" y="119"/>
                      <a:pt x="24" y="135"/>
                      <a:pt x="8" y="153"/>
                    </a:cubicBezTo>
                    <a:cubicBezTo>
                      <a:pt x="8" y="153"/>
                      <a:pt x="8" y="153"/>
                      <a:pt x="8" y="153"/>
                    </a:cubicBezTo>
                    <a:cubicBezTo>
                      <a:pt x="8" y="153"/>
                      <a:pt x="7" y="154"/>
                      <a:pt x="6" y="154"/>
                    </a:cubicBezTo>
                    <a:cubicBezTo>
                      <a:pt x="6" y="154"/>
                      <a:pt x="6" y="154"/>
                      <a:pt x="6" y="154"/>
                    </a:cubicBezTo>
                    <a:cubicBezTo>
                      <a:pt x="4" y="157"/>
                      <a:pt x="2" y="159"/>
                      <a:pt x="0" y="162"/>
                    </a:cubicBezTo>
                    <a:cubicBezTo>
                      <a:pt x="8" y="165"/>
                      <a:pt x="16" y="168"/>
                      <a:pt x="24" y="171"/>
                    </a:cubicBezTo>
                    <a:cubicBezTo>
                      <a:pt x="25" y="172"/>
                      <a:pt x="26" y="172"/>
                      <a:pt x="27" y="173"/>
                    </a:cubicBezTo>
                    <a:cubicBezTo>
                      <a:pt x="33" y="175"/>
                      <a:pt x="40" y="178"/>
                      <a:pt x="46" y="180"/>
                    </a:cubicBezTo>
                    <a:cubicBezTo>
                      <a:pt x="46" y="180"/>
                      <a:pt x="46" y="180"/>
                      <a:pt x="46" y="180"/>
                    </a:cubicBezTo>
                    <a:cubicBezTo>
                      <a:pt x="46" y="180"/>
                      <a:pt x="47" y="180"/>
                      <a:pt x="47" y="179"/>
                    </a:cubicBezTo>
                    <a:cubicBezTo>
                      <a:pt x="47" y="179"/>
                      <a:pt x="47" y="179"/>
                      <a:pt x="47" y="179"/>
                    </a:cubicBezTo>
                    <a:cubicBezTo>
                      <a:pt x="42" y="176"/>
                      <a:pt x="35" y="173"/>
                      <a:pt x="29" y="171"/>
                    </a:cubicBezTo>
                    <a:cubicBezTo>
                      <a:pt x="29" y="171"/>
                      <a:pt x="29" y="171"/>
                      <a:pt x="29" y="171"/>
                    </a:cubicBezTo>
                    <a:cubicBezTo>
                      <a:pt x="28" y="170"/>
                      <a:pt x="27" y="170"/>
                      <a:pt x="26" y="170"/>
                    </a:cubicBezTo>
                    <a:cubicBezTo>
                      <a:pt x="26" y="170"/>
                      <a:pt x="26" y="170"/>
                      <a:pt x="26" y="170"/>
                    </a:cubicBezTo>
                    <a:cubicBezTo>
                      <a:pt x="19" y="167"/>
                      <a:pt x="12" y="164"/>
                      <a:pt x="4" y="161"/>
                    </a:cubicBezTo>
                    <a:cubicBezTo>
                      <a:pt x="6" y="159"/>
                      <a:pt x="8" y="157"/>
                      <a:pt x="9" y="155"/>
                    </a:cubicBezTo>
                    <a:cubicBezTo>
                      <a:pt x="10" y="155"/>
                      <a:pt x="10" y="154"/>
                      <a:pt x="11" y="154"/>
                    </a:cubicBezTo>
                    <a:cubicBezTo>
                      <a:pt x="27" y="136"/>
                      <a:pt x="42" y="120"/>
                      <a:pt x="58" y="106"/>
                    </a:cubicBezTo>
                    <a:cubicBezTo>
                      <a:pt x="58" y="106"/>
                      <a:pt x="59" y="105"/>
                      <a:pt x="59" y="105"/>
                    </a:cubicBezTo>
                    <a:cubicBezTo>
                      <a:pt x="68" y="97"/>
                      <a:pt x="76" y="89"/>
                      <a:pt x="84" y="82"/>
                    </a:cubicBezTo>
                    <a:cubicBezTo>
                      <a:pt x="87" y="80"/>
                      <a:pt x="90" y="78"/>
                      <a:pt x="93" y="75"/>
                    </a:cubicBezTo>
                    <a:cubicBezTo>
                      <a:pt x="93" y="75"/>
                      <a:pt x="94" y="75"/>
                      <a:pt x="94" y="74"/>
                    </a:cubicBezTo>
                    <a:cubicBezTo>
                      <a:pt x="103" y="67"/>
                      <a:pt x="111" y="61"/>
                      <a:pt x="120" y="56"/>
                    </a:cubicBezTo>
                    <a:cubicBezTo>
                      <a:pt x="109" y="52"/>
                      <a:pt x="99" y="47"/>
                      <a:pt x="89" y="44"/>
                    </a:cubicBezTo>
                    <a:moveTo>
                      <a:pt x="117" y="3"/>
                    </a:moveTo>
                    <a:cubicBezTo>
                      <a:pt x="107" y="5"/>
                      <a:pt x="97" y="7"/>
                      <a:pt x="86" y="10"/>
                    </a:cubicBezTo>
                    <a:cubicBezTo>
                      <a:pt x="86" y="10"/>
                      <a:pt x="86" y="10"/>
                      <a:pt x="86" y="10"/>
                    </a:cubicBezTo>
                    <a:cubicBezTo>
                      <a:pt x="85" y="11"/>
                      <a:pt x="85" y="11"/>
                      <a:pt x="84" y="11"/>
                    </a:cubicBezTo>
                    <a:cubicBezTo>
                      <a:pt x="84" y="11"/>
                      <a:pt x="84" y="11"/>
                      <a:pt x="84" y="11"/>
                    </a:cubicBezTo>
                    <a:cubicBezTo>
                      <a:pt x="71" y="15"/>
                      <a:pt x="57" y="21"/>
                      <a:pt x="42" y="28"/>
                    </a:cubicBezTo>
                    <a:cubicBezTo>
                      <a:pt x="50" y="31"/>
                      <a:pt x="57" y="33"/>
                      <a:pt x="64" y="36"/>
                    </a:cubicBezTo>
                    <a:cubicBezTo>
                      <a:pt x="65" y="36"/>
                      <a:pt x="66" y="37"/>
                      <a:pt x="67" y="37"/>
                    </a:cubicBezTo>
                    <a:cubicBezTo>
                      <a:pt x="73" y="39"/>
                      <a:pt x="79" y="41"/>
                      <a:pt x="85" y="44"/>
                    </a:cubicBezTo>
                    <a:cubicBezTo>
                      <a:pt x="85" y="44"/>
                      <a:pt x="85" y="44"/>
                      <a:pt x="85" y="44"/>
                    </a:cubicBezTo>
                    <a:cubicBezTo>
                      <a:pt x="85" y="43"/>
                      <a:pt x="86" y="43"/>
                      <a:pt x="86" y="43"/>
                    </a:cubicBezTo>
                    <a:cubicBezTo>
                      <a:pt x="80" y="40"/>
                      <a:pt x="74" y="38"/>
                      <a:pt x="68" y="36"/>
                    </a:cubicBezTo>
                    <a:cubicBezTo>
                      <a:pt x="68" y="36"/>
                      <a:pt x="68" y="36"/>
                      <a:pt x="68" y="36"/>
                    </a:cubicBezTo>
                    <a:cubicBezTo>
                      <a:pt x="68" y="36"/>
                      <a:pt x="67" y="35"/>
                      <a:pt x="66" y="35"/>
                    </a:cubicBezTo>
                    <a:cubicBezTo>
                      <a:pt x="66" y="35"/>
                      <a:pt x="66" y="35"/>
                      <a:pt x="66" y="35"/>
                    </a:cubicBezTo>
                    <a:cubicBezTo>
                      <a:pt x="66" y="35"/>
                      <a:pt x="66" y="35"/>
                      <a:pt x="66" y="35"/>
                    </a:cubicBezTo>
                    <a:cubicBezTo>
                      <a:pt x="66" y="35"/>
                      <a:pt x="66" y="35"/>
                      <a:pt x="66" y="35"/>
                    </a:cubicBezTo>
                    <a:cubicBezTo>
                      <a:pt x="59" y="33"/>
                      <a:pt x="53" y="30"/>
                      <a:pt x="46" y="28"/>
                    </a:cubicBezTo>
                    <a:cubicBezTo>
                      <a:pt x="60" y="21"/>
                      <a:pt x="73" y="16"/>
                      <a:pt x="86" y="12"/>
                    </a:cubicBezTo>
                    <a:cubicBezTo>
                      <a:pt x="87" y="11"/>
                      <a:pt x="87" y="11"/>
                      <a:pt x="88" y="11"/>
                    </a:cubicBezTo>
                    <a:cubicBezTo>
                      <a:pt x="98" y="8"/>
                      <a:pt x="109" y="5"/>
                      <a:pt x="119" y="3"/>
                    </a:cubicBezTo>
                    <a:cubicBezTo>
                      <a:pt x="118" y="3"/>
                      <a:pt x="117" y="3"/>
                      <a:pt x="117" y="3"/>
                    </a:cubicBezTo>
                    <a:moveTo>
                      <a:pt x="134" y="1"/>
                    </a:moveTo>
                    <a:cubicBezTo>
                      <a:pt x="129" y="1"/>
                      <a:pt x="124" y="2"/>
                      <a:pt x="119" y="3"/>
                    </a:cubicBezTo>
                    <a:cubicBezTo>
                      <a:pt x="119" y="3"/>
                      <a:pt x="120" y="3"/>
                      <a:pt x="120" y="3"/>
                    </a:cubicBezTo>
                    <a:cubicBezTo>
                      <a:pt x="120" y="3"/>
                      <a:pt x="120" y="3"/>
                      <a:pt x="120" y="3"/>
                    </a:cubicBezTo>
                    <a:cubicBezTo>
                      <a:pt x="125" y="2"/>
                      <a:pt x="131" y="2"/>
                      <a:pt x="136" y="1"/>
                    </a:cubicBezTo>
                    <a:cubicBezTo>
                      <a:pt x="136" y="1"/>
                      <a:pt x="135" y="1"/>
                      <a:pt x="135" y="1"/>
                    </a:cubicBezTo>
                    <a:cubicBezTo>
                      <a:pt x="135" y="1"/>
                      <a:pt x="134" y="1"/>
                      <a:pt x="134" y="1"/>
                    </a:cubicBezTo>
                    <a:cubicBezTo>
                      <a:pt x="134" y="1"/>
                      <a:pt x="134" y="1"/>
                      <a:pt x="134" y="1"/>
                    </a:cubicBezTo>
                    <a:cubicBezTo>
                      <a:pt x="134" y="1"/>
                      <a:pt x="134" y="1"/>
                      <a:pt x="134" y="1"/>
                    </a:cubicBezTo>
                    <a:moveTo>
                      <a:pt x="156" y="0"/>
                    </a:moveTo>
                    <a:cubicBezTo>
                      <a:pt x="156" y="0"/>
                      <a:pt x="157" y="0"/>
                      <a:pt x="157" y="0"/>
                    </a:cubicBezTo>
                    <a:cubicBezTo>
                      <a:pt x="167" y="1"/>
                      <a:pt x="176" y="2"/>
                      <a:pt x="185" y="4"/>
                    </a:cubicBezTo>
                    <a:cubicBezTo>
                      <a:pt x="186" y="4"/>
                      <a:pt x="186" y="4"/>
                      <a:pt x="187" y="4"/>
                    </a:cubicBezTo>
                    <a:cubicBezTo>
                      <a:pt x="191" y="5"/>
                      <a:pt x="196" y="6"/>
                      <a:pt x="201" y="8"/>
                    </a:cubicBezTo>
                    <a:cubicBezTo>
                      <a:pt x="200" y="8"/>
                      <a:pt x="200" y="7"/>
                      <a:pt x="199" y="7"/>
                    </a:cubicBezTo>
                    <a:cubicBezTo>
                      <a:pt x="195" y="6"/>
                      <a:pt x="190" y="5"/>
                      <a:pt x="185" y="4"/>
                    </a:cubicBezTo>
                    <a:cubicBezTo>
                      <a:pt x="185" y="4"/>
                      <a:pt x="185" y="4"/>
                      <a:pt x="185" y="4"/>
                    </a:cubicBezTo>
                    <a:cubicBezTo>
                      <a:pt x="185" y="3"/>
                      <a:pt x="184" y="3"/>
                      <a:pt x="184" y="3"/>
                    </a:cubicBezTo>
                    <a:cubicBezTo>
                      <a:pt x="184" y="3"/>
                      <a:pt x="184" y="3"/>
                      <a:pt x="184" y="3"/>
                    </a:cubicBezTo>
                    <a:cubicBezTo>
                      <a:pt x="175" y="1"/>
                      <a:pt x="165" y="0"/>
                      <a:pt x="1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4" name="Freeform 175"/>
              <p:cNvSpPr>
                <a:spLocks noEditPoints="1"/>
              </p:cNvSpPr>
              <p:nvPr/>
            </p:nvSpPr>
            <p:spPr bwMode="auto">
              <a:xfrm>
                <a:off x="518" y="587"/>
                <a:ext cx="615" cy="458"/>
              </a:xfrm>
              <a:custGeom>
                <a:avLst/>
                <a:gdLst>
                  <a:gd name="T0" fmla="*/ 27 w 396"/>
                  <a:gd name="T1" fmla="*/ 256 h 295"/>
                  <a:gd name="T2" fmla="*/ 25 w 396"/>
                  <a:gd name="T3" fmla="*/ 258 h 295"/>
                  <a:gd name="T4" fmla="*/ 0 w 396"/>
                  <a:gd name="T5" fmla="*/ 293 h 295"/>
                  <a:gd name="T6" fmla="*/ 0 w 396"/>
                  <a:gd name="T7" fmla="*/ 293 h 295"/>
                  <a:gd name="T8" fmla="*/ 3 w 396"/>
                  <a:gd name="T9" fmla="*/ 295 h 295"/>
                  <a:gd name="T10" fmla="*/ 30 w 396"/>
                  <a:gd name="T11" fmla="*/ 257 h 295"/>
                  <a:gd name="T12" fmla="*/ 35 w 396"/>
                  <a:gd name="T13" fmla="*/ 249 h 295"/>
                  <a:gd name="T14" fmla="*/ 33 w 396"/>
                  <a:gd name="T15" fmla="*/ 249 h 295"/>
                  <a:gd name="T16" fmla="*/ 32 w 396"/>
                  <a:gd name="T17" fmla="*/ 248 h 295"/>
                  <a:gd name="T18" fmla="*/ 32 w 396"/>
                  <a:gd name="T19" fmla="*/ 248 h 295"/>
                  <a:gd name="T20" fmla="*/ 32 w 396"/>
                  <a:gd name="T21" fmla="*/ 248 h 295"/>
                  <a:gd name="T22" fmla="*/ 136 w 396"/>
                  <a:gd name="T23" fmla="*/ 126 h 295"/>
                  <a:gd name="T24" fmla="*/ 134 w 396"/>
                  <a:gd name="T25" fmla="*/ 128 h 295"/>
                  <a:gd name="T26" fmla="*/ 105 w 396"/>
                  <a:gd name="T27" fmla="*/ 159 h 295"/>
                  <a:gd name="T28" fmla="*/ 103 w 396"/>
                  <a:gd name="T29" fmla="*/ 161 h 295"/>
                  <a:gd name="T30" fmla="*/ 46 w 396"/>
                  <a:gd name="T31" fmla="*/ 230 h 295"/>
                  <a:gd name="T32" fmla="*/ 46 w 396"/>
                  <a:gd name="T33" fmla="*/ 230 h 295"/>
                  <a:gd name="T34" fmla="*/ 46 w 396"/>
                  <a:gd name="T35" fmla="*/ 230 h 295"/>
                  <a:gd name="T36" fmla="*/ 46 w 396"/>
                  <a:gd name="T37" fmla="*/ 230 h 295"/>
                  <a:gd name="T38" fmla="*/ 47 w 396"/>
                  <a:gd name="T39" fmla="*/ 230 h 295"/>
                  <a:gd name="T40" fmla="*/ 106 w 396"/>
                  <a:gd name="T41" fmla="*/ 162 h 295"/>
                  <a:gd name="T42" fmla="*/ 137 w 396"/>
                  <a:gd name="T43" fmla="*/ 129 h 295"/>
                  <a:gd name="T44" fmla="*/ 182 w 396"/>
                  <a:gd name="T45" fmla="*/ 86 h 295"/>
                  <a:gd name="T46" fmla="*/ 180 w 396"/>
                  <a:gd name="T47" fmla="*/ 86 h 295"/>
                  <a:gd name="T48" fmla="*/ 283 w 396"/>
                  <a:gd name="T49" fmla="*/ 17 h 295"/>
                  <a:gd name="T50" fmla="*/ 253 w 396"/>
                  <a:gd name="T51" fmla="*/ 32 h 295"/>
                  <a:gd name="T52" fmla="*/ 252 w 396"/>
                  <a:gd name="T53" fmla="*/ 33 h 295"/>
                  <a:gd name="T54" fmla="*/ 226 w 396"/>
                  <a:gd name="T55" fmla="*/ 49 h 295"/>
                  <a:gd name="T56" fmla="*/ 224 w 396"/>
                  <a:gd name="T57" fmla="*/ 51 h 295"/>
                  <a:gd name="T58" fmla="*/ 215 w 396"/>
                  <a:gd name="T59" fmla="*/ 57 h 295"/>
                  <a:gd name="T60" fmla="*/ 193 w 396"/>
                  <a:gd name="T61" fmla="*/ 75 h 295"/>
                  <a:gd name="T62" fmla="*/ 218 w 396"/>
                  <a:gd name="T63" fmla="*/ 58 h 295"/>
                  <a:gd name="T64" fmla="*/ 228 w 396"/>
                  <a:gd name="T65" fmla="*/ 50 h 295"/>
                  <a:gd name="T66" fmla="*/ 256 w 396"/>
                  <a:gd name="T67" fmla="*/ 33 h 295"/>
                  <a:gd name="T68" fmla="*/ 283 w 396"/>
                  <a:gd name="T69" fmla="*/ 17 h 295"/>
                  <a:gd name="T70" fmla="*/ 283 w 396"/>
                  <a:gd name="T71" fmla="*/ 17 h 295"/>
                  <a:gd name="T72" fmla="*/ 295 w 396"/>
                  <a:gd name="T73" fmla="*/ 12 h 295"/>
                  <a:gd name="T74" fmla="*/ 295 w 396"/>
                  <a:gd name="T75" fmla="*/ 12 h 295"/>
                  <a:gd name="T76" fmla="*/ 296 w 396"/>
                  <a:gd name="T77" fmla="*/ 13 h 295"/>
                  <a:gd name="T78" fmla="*/ 318 w 396"/>
                  <a:gd name="T79" fmla="*/ 4 h 295"/>
                  <a:gd name="T80" fmla="*/ 344 w 396"/>
                  <a:gd name="T81" fmla="*/ 0 h 295"/>
                  <a:gd name="T82" fmla="*/ 343 w 396"/>
                  <a:gd name="T83" fmla="*/ 0 h 295"/>
                  <a:gd name="T84" fmla="*/ 320 w 396"/>
                  <a:gd name="T85" fmla="*/ 4 h 295"/>
                  <a:gd name="T86" fmla="*/ 321 w 396"/>
                  <a:gd name="T87" fmla="*/ 5 h 295"/>
                  <a:gd name="T88" fmla="*/ 345 w 396"/>
                  <a:gd name="T89" fmla="*/ 1 h 295"/>
                  <a:gd name="T90" fmla="*/ 377 w 396"/>
                  <a:gd name="T91" fmla="*/ 2 h 295"/>
                  <a:gd name="T92" fmla="*/ 396 w 396"/>
                  <a:gd name="T93" fmla="*/ 7 h 295"/>
                  <a:gd name="T94" fmla="*/ 377 w 396"/>
                  <a:gd name="T95" fmla="*/ 2 h 295"/>
                  <a:gd name="T96" fmla="*/ 376 w 396"/>
                  <a:gd name="T97" fmla="*/ 1 h 295"/>
                  <a:gd name="T98" fmla="*/ 355 w 396"/>
                  <a:gd name="T99"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6" h="295">
                    <a:moveTo>
                      <a:pt x="32" y="248"/>
                    </a:moveTo>
                    <a:cubicBezTo>
                      <a:pt x="30" y="251"/>
                      <a:pt x="28" y="253"/>
                      <a:pt x="27" y="256"/>
                    </a:cubicBezTo>
                    <a:cubicBezTo>
                      <a:pt x="27" y="256"/>
                      <a:pt x="27" y="256"/>
                      <a:pt x="27" y="256"/>
                    </a:cubicBezTo>
                    <a:cubicBezTo>
                      <a:pt x="26" y="257"/>
                      <a:pt x="25" y="257"/>
                      <a:pt x="25" y="258"/>
                    </a:cubicBezTo>
                    <a:cubicBezTo>
                      <a:pt x="25" y="258"/>
                      <a:pt x="25" y="258"/>
                      <a:pt x="25" y="258"/>
                    </a:cubicBezTo>
                    <a:cubicBezTo>
                      <a:pt x="16" y="269"/>
                      <a:pt x="8" y="281"/>
                      <a:pt x="0" y="293"/>
                    </a:cubicBezTo>
                    <a:cubicBezTo>
                      <a:pt x="0" y="293"/>
                      <a:pt x="0" y="293"/>
                      <a:pt x="0" y="293"/>
                    </a:cubicBezTo>
                    <a:cubicBezTo>
                      <a:pt x="0" y="293"/>
                      <a:pt x="0" y="293"/>
                      <a:pt x="0" y="293"/>
                    </a:cubicBezTo>
                    <a:cubicBezTo>
                      <a:pt x="1" y="293"/>
                      <a:pt x="1" y="294"/>
                      <a:pt x="2" y="294"/>
                    </a:cubicBezTo>
                    <a:cubicBezTo>
                      <a:pt x="2" y="295"/>
                      <a:pt x="2" y="295"/>
                      <a:pt x="3" y="295"/>
                    </a:cubicBezTo>
                    <a:cubicBezTo>
                      <a:pt x="11" y="283"/>
                      <a:pt x="20" y="271"/>
                      <a:pt x="28" y="259"/>
                    </a:cubicBezTo>
                    <a:cubicBezTo>
                      <a:pt x="29" y="258"/>
                      <a:pt x="29" y="258"/>
                      <a:pt x="30" y="257"/>
                    </a:cubicBezTo>
                    <a:cubicBezTo>
                      <a:pt x="32" y="254"/>
                      <a:pt x="34" y="252"/>
                      <a:pt x="36" y="249"/>
                    </a:cubicBezTo>
                    <a:cubicBezTo>
                      <a:pt x="35" y="249"/>
                      <a:pt x="35" y="249"/>
                      <a:pt x="35" y="249"/>
                    </a:cubicBezTo>
                    <a:cubicBezTo>
                      <a:pt x="35" y="249"/>
                      <a:pt x="35" y="249"/>
                      <a:pt x="35" y="249"/>
                    </a:cubicBezTo>
                    <a:cubicBezTo>
                      <a:pt x="34" y="249"/>
                      <a:pt x="34" y="249"/>
                      <a:pt x="33" y="249"/>
                    </a:cubicBezTo>
                    <a:cubicBezTo>
                      <a:pt x="33" y="248"/>
                      <a:pt x="32" y="248"/>
                      <a:pt x="32" y="248"/>
                    </a:cubicBezTo>
                    <a:cubicBezTo>
                      <a:pt x="32" y="248"/>
                      <a:pt x="32" y="248"/>
                      <a:pt x="32" y="248"/>
                    </a:cubicBezTo>
                    <a:cubicBezTo>
                      <a:pt x="32" y="248"/>
                      <a:pt x="32" y="248"/>
                      <a:pt x="32" y="248"/>
                    </a:cubicBezTo>
                    <a:cubicBezTo>
                      <a:pt x="32" y="248"/>
                      <a:pt x="32" y="248"/>
                      <a:pt x="32" y="248"/>
                    </a:cubicBezTo>
                    <a:cubicBezTo>
                      <a:pt x="32" y="248"/>
                      <a:pt x="32" y="248"/>
                      <a:pt x="32" y="248"/>
                    </a:cubicBezTo>
                    <a:cubicBezTo>
                      <a:pt x="32" y="248"/>
                      <a:pt x="32" y="248"/>
                      <a:pt x="32" y="248"/>
                    </a:cubicBezTo>
                    <a:moveTo>
                      <a:pt x="180" y="86"/>
                    </a:moveTo>
                    <a:cubicBezTo>
                      <a:pt x="165" y="98"/>
                      <a:pt x="151" y="112"/>
                      <a:pt x="136" y="126"/>
                    </a:cubicBezTo>
                    <a:cubicBezTo>
                      <a:pt x="136" y="126"/>
                      <a:pt x="136" y="126"/>
                      <a:pt x="136" y="126"/>
                    </a:cubicBezTo>
                    <a:cubicBezTo>
                      <a:pt x="136" y="127"/>
                      <a:pt x="135" y="128"/>
                      <a:pt x="134" y="128"/>
                    </a:cubicBezTo>
                    <a:cubicBezTo>
                      <a:pt x="134" y="128"/>
                      <a:pt x="134" y="128"/>
                      <a:pt x="134" y="128"/>
                    </a:cubicBezTo>
                    <a:cubicBezTo>
                      <a:pt x="125" y="138"/>
                      <a:pt x="115" y="148"/>
                      <a:pt x="105" y="159"/>
                    </a:cubicBezTo>
                    <a:cubicBezTo>
                      <a:pt x="105" y="159"/>
                      <a:pt x="105" y="159"/>
                      <a:pt x="105" y="159"/>
                    </a:cubicBezTo>
                    <a:cubicBezTo>
                      <a:pt x="104" y="160"/>
                      <a:pt x="104" y="161"/>
                      <a:pt x="103" y="161"/>
                    </a:cubicBezTo>
                    <a:cubicBezTo>
                      <a:pt x="103" y="161"/>
                      <a:pt x="103" y="161"/>
                      <a:pt x="103" y="161"/>
                    </a:cubicBezTo>
                    <a:cubicBezTo>
                      <a:pt x="84" y="182"/>
                      <a:pt x="65" y="205"/>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7" y="230"/>
                    </a:cubicBezTo>
                    <a:cubicBezTo>
                      <a:pt x="47" y="231"/>
                      <a:pt x="48" y="231"/>
                      <a:pt x="49" y="232"/>
                    </a:cubicBezTo>
                    <a:cubicBezTo>
                      <a:pt x="68" y="207"/>
                      <a:pt x="87" y="184"/>
                      <a:pt x="106" y="162"/>
                    </a:cubicBezTo>
                    <a:cubicBezTo>
                      <a:pt x="107" y="162"/>
                      <a:pt x="107" y="161"/>
                      <a:pt x="108" y="161"/>
                    </a:cubicBezTo>
                    <a:cubicBezTo>
                      <a:pt x="118" y="150"/>
                      <a:pt x="127" y="139"/>
                      <a:pt x="137" y="129"/>
                    </a:cubicBezTo>
                    <a:cubicBezTo>
                      <a:pt x="138" y="129"/>
                      <a:pt x="138" y="128"/>
                      <a:pt x="139" y="127"/>
                    </a:cubicBezTo>
                    <a:cubicBezTo>
                      <a:pt x="153" y="113"/>
                      <a:pt x="168" y="99"/>
                      <a:pt x="182" y="86"/>
                    </a:cubicBezTo>
                    <a:cubicBezTo>
                      <a:pt x="181" y="86"/>
                      <a:pt x="181" y="86"/>
                      <a:pt x="180" y="86"/>
                    </a:cubicBezTo>
                    <a:cubicBezTo>
                      <a:pt x="180" y="86"/>
                      <a:pt x="180" y="86"/>
                      <a:pt x="180" y="86"/>
                    </a:cubicBezTo>
                    <a:cubicBezTo>
                      <a:pt x="180" y="86"/>
                      <a:pt x="180" y="86"/>
                      <a:pt x="180" y="86"/>
                    </a:cubicBezTo>
                    <a:moveTo>
                      <a:pt x="283" y="17"/>
                    </a:moveTo>
                    <a:cubicBezTo>
                      <a:pt x="273" y="21"/>
                      <a:pt x="264" y="26"/>
                      <a:pt x="253" y="32"/>
                    </a:cubicBezTo>
                    <a:cubicBezTo>
                      <a:pt x="253" y="32"/>
                      <a:pt x="253" y="32"/>
                      <a:pt x="253" y="32"/>
                    </a:cubicBezTo>
                    <a:cubicBezTo>
                      <a:pt x="253" y="32"/>
                      <a:pt x="252" y="32"/>
                      <a:pt x="252" y="33"/>
                    </a:cubicBezTo>
                    <a:cubicBezTo>
                      <a:pt x="252" y="33"/>
                      <a:pt x="252" y="33"/>
                      <a:pt x="252" y="33"/>
                    </a:cubicBezTo>
                    <a:cubicBezTo>
                      <a:pt x="243" y="38"/>
                      <a:pt x="235" y="43"/>
                      <a:pt x="226" y="49"/>
                    </a:cubicBezTo>
                    <a:cubicBezTo>
                      <a:pt x="226" y="49"/>
                      <a:pt x="226" y="49"/>
                      <a:pt x="226" y="49"/>
                    </a:cubicBezTo>
                    <a:cubicBezTo>
                      <a:pt x="225" y="50"/>
                      <a:pt x="225" y="50"/>
                      <a:pt x="224" y="51"/>
                    </a:cubicBezTo>
                    <a:cubicBezTo>
                      <a:pt x="224" y="51"/>
                      <a:pt x="224" y="51"/>
                      <a:pt x="224" y="51"/>
                    </a:cubicBezTo>
                    <a:cubicBezTo>
                      <a:pt x="224" y="51"/>
                      <a:pt x="224" y="51"/>
                      <a:pt x="224" y="51"/>
                    </a:cubicBezTo>
                    <a:cubicBezTo>
                      <a:pt x="221" y="53"/>
                      <a:pt x="218" y="55"/>
                      <a:pt x="215" y="57"/>
                    </a:cubicBezTo>
                    <a:cubicBezTo>
                      <a:pt x="208" y="63"/>
                      <a:pt x="200" y="68"/>
                      <a:pt x="193" y="75"/>
                    </a:cubicBezTo>
                    <a:cubicBezTo>
                      <a:pt x="193" y="75"/>
                      <a:pt x="193" y="75"/>
                      <a:pt x="193" y="75"/>
                    </a:cubicBezTo>
                    <a:cubicBezTo>
                      <a:pt x="194" y="75"/>
                      <a:pt x="194" y="75"/>
                      <a:pt x="195" y="76"/>
                    </a:cubicBezTo>
                    <a:cubicBezTo>
                      <a:pt x="203" y="69"/>
                      <a:pt x="210" y="64"/>
                      <a:pt x="218" y="58"/>
                    </a:cubicBezTo>
                    <a:cubicBezTo>
                      <a:pt x="221" y="56"/>
                      <a:pt x="224" y="54"/>
                      <a:pt x="227" y="51"/>
                    </a:cubicBezTo>
                    <a:cubicBezTo>
                      <a:pt x="227" y="51"/>
                      <a:pt x="228" y="51"/>
                      <a:pt x="228" y="50"/>
                    </a:cubicBezTo>
                    <a:cubicBezTo>
                      <a:pt x="237" y="44"/>
                      <a:pt x="246" y="39"/>
                      <a:pt x="254" y="34"/>
                    </a:cubicBezTo>
                    <a:cubicBezTo>
                      <a:pt x="255" y="33"/>
                      <a:pt x="255" y="33"/>
                      <a:pt x="256" y="33"/>
                    </a:cubicBezTo>
                    <a:cubicBezTo>
                      <a:pt x="266" y="27"/>
                      <a:pt x="276" y="22"/>
                      <a:pt x="285" y="17"/>
                    </a:cubicBezTo>
                    <a:cubicBezTo>
                      <a:pt x="284" y="17"/>
                      <a:pt x="284" y="17"/>
                      <a:pt x="283" y="17"/>
                    </a:cubicBezTo>
                    <a:cubicBezTo>
                      <a:pt x="283" y="17"/>
                      <a:pt x="283" y="17"/>
                      <a:pt x="283" y="17"/>
                    </a:cubicBezTo>
                    <a:cubicBezTo>
                      <a:pt x="283" y="17"/>
                      <a:pt x="283" y="17"/>
                      <a:pt x="283" y="17"/>
                    </a:cubicBezTo>
                    <a:moveTo>
                      <a:pt x="318" y="4"/>
                    </a:moveTo>
                    <a:cubicBezTo>
                      <a:pt x="310" y="6"/>
                      <a:pt x="303" y="9"/>
                      <a:pt x="295" y="12"/>
                    </a:cubicBezTo>
                    <a:cubicBezTo>
                      <a:pt x="295" y="12"/>
                      <a:pt x="295" y="12"/>
                      <a:pt x="295" y="12"/>
                    </a:cubicBezTo>
                    <a:cubicBezTo>
                      <a:pt x="295" y="12"/>
                      <a:pt x="295" y="12"/>
                      <a:pt x="295" y="12"/>
                    </a:cubicBezTo>
                    <a:cubicBezTo>
                      <a:pt x="295" y="12"/>
                      <a:pt x="295" y="12"/>
                      <a:pt x="295" y="12"/>
                    </a:cubicBezTo>
                    <a:cubicBezTo>
                      <a:pt x="295" y="12"/>
                      <a:pt x="296" y="12"/>
                      <a:pt x="296" y="13"/>
                    </a:cubicBezTo>
                    <a:cubicBezTo>
                      <a:pt x="304" y="9"/>
                      <a:pt x="312" y="7"/>
                      <a:pt x="320" y="5"/>
                    </a:cubicBezTo>
                    <a:cubicBezTo>
                      <a:pt x="319" y="5"/>
                      <a:pt x="319" y="5"/>
                      <a:pt x="318" y="4"/>
                    </a:cubicBezTo>
                    <a:moveTo>
                      <a:pt x="355" y="0"/>
                    </a:moveTo>
                    <a:cubicBezTo>
                      <a:pt x="351" y="0"/>
                      <a:pt x="348" y="0"/>
                      <a:pt x="344" y="0"/>
                    </a:cubicBezTo>
                    <a:cubicBezTo>
                      <a:pt x="344" y="0"/>
                      <a:pt x="344" y="0"/>
                      <a:pt x="344" y="0"/>
                    </a:cubicBezTo>
                    <a:cubicBezTo>
                      <a:pt x="343" y="0"/>
                      <a:pt x="343" y="0"/>
                      <a:pt x="343" y="0"/>
                    </a:cubicBezTo>
                    <a:cubicBezTo>
                      <a:pt x="343" y="0"/>
                      <a:pt x="343" y="0"/>
                      <a:pt x="343" y="0"/>
                    </a:cubicBezTo>
                    <a:cubicBezTo>
                      <a:pt x="335" y="1"/>
                      <a:pt x="327" y="2"/>
                      <a:pt x="320" y="4"/>
                    </a:cubicBezTo>
                    <a:cubicBezTo>
                      <a:pt x="320" y="4"/>
                      <a:pt x="321" y="4"/>
                      <a:pt x="321" y="5"/>
                    </a:cubicBezTo>
                    <a:cubicBezTo>
                      <a:pt x="321" y="5"/>
                      <a:pt x="321" y="5"/>
                      <a:pt x="321" y="5"/>
                    </a:cubicBezTo>
                    <a:cubicBezTo>
                      <a:pt x="329" y="3"/>
                      <a:pt x="337" y="1"/>
                      <a:pt x="344" y="1"/>
                    </a:cubicBezTo>
                    <a:cubicBezTo>
                      <a:pt x="345" y="1"/>
                      <a:pt x="345" y="1"/>
                      <a:pt x="345" y="1"/>
                    </a:cubicBezTo>
                    <a:cubicBezTo>
                      <a:pt x="349" y="0"/>
                      <a:pt x="353" y="0"/>
                      <a:pt x="357" y="0"/>
                    </a:cubicBezTo>
                    <a:cubicBezTo>
                      <a:pt x="364" y="0"/>
                      <a:pt x="371" y="1"/>
                      <a:pt x="377" y="2"/>
                    </a:cubicBezTo>
                    <a:cubicBezTo>
                      <a:pt x="378" y="2"/>
                      <a:pt x="378" y="2"/>
                      <a:pt x="379" y="2"/>
                    </a:cubicBezTo>
                    <a:cubicBezTo>
                      <a:pt x="385" y="3"/>
                      <a:pt x="390" y="5"/>
                      <a:pt x="396" y="7"/>
                    </a:cubicBezTo>
                    <a:cubicBezTo>
                      <a:pt x="395" y="7"/>
                      <a:pt x="395" y="7"/>
                      <a:pt x="395" y="7"/>
                    </a:cubicBezTo>
                    <a:cubicBezTo>
                      <a:pt x="389" y="4"/>
                      <a:pt x="383" y="3"/>
                      <a:pt x="377" y="2"/>
                    </a:cubicBezTo>
                    <a:cubicBezTo>
                      <a:pt x="377" y="2"/>
                      <a:pt x="377" y="2"/>
                      <a:pt x="377" y="2"/>
                    </a:cubicBezTo>
                    <a:cubicBezTo>
                      <a:pt x="377" y="2"/>
                      <a:pt x="377" y="1"/>
                      <a:pt x="376" y="1"/>
                    </a:cubicBezTo>
                    <a:cubicBezTo>
                      <a:pt x="376" y="1"/>
                      <a:pt x="376" y="1"/>
                      <a:pt x="376" y="1"/>
                    </a:cubicBezTo>
                    <a:cubicBezTo>
                      <a:pt x="369" y="0"/>
                      <a:pt x="362" y="0"/>
                      <a:pt x="3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5" name="Freeform 176"/>
              <p:cNvSpPr>
                <a:spLocks noEditPoints="1"/>
              </p:cNvSpPr>
              <p:nvPr/>
            </p:nvSpPr>
            <p:spPr bwMode="auto">
              <a:xfrm>
                <a:off x="275" y="534"/>
                <a:ext cx="1177" cy="646"/>
              </a:xfrm>
              <a:custGeom>
                <a:avLst/>
                <a:gdLst>
                  <a:gd name="T0" fmla="*/ 356 w 758"/>
                  <a:gd name="T1" fmla="*/ 339 h 416"/>
                  <a:gd name="T2" fmla="*/ 391 w 758"/>
                  <a:gd name="T3" fmla="*/ 352 h 416"/>
                  <a:gd name="T4" fmla="*/ 354 w 758"/>
                  <a:gd name="T5" fmla="*/ 335 h 416"/>
                  <a:gd name="T6" fmla="*/ 302 w 758"/>
                  <a:gd name="T7" fmla="*/ 316 h 416"/>
                  <a:gd name="T8" fmla="*/ 314 w 758"/>
                  <a:gd name="T9" fmla="*/ 318 h 416"/>
                  <a:gd name="T10" fmla="*/ 303 w 758"/>
                  <a:gd name="T11" fmla="*/ 313 h 416"/>
                  <a:gd name="T12" fmla="*/ 605 w 758"/>
                  <a:gd name="T13" fmla="*/ 229 h 416"/>
                  <a:gd name="T14" fmla="*/ 577 w 758"/>
                  <a:gd name="T15" fmla="*/ 287 h 416"/>
                  <a:gd name="T16" fmla="*/ 521 w 758"/>
                  <a:gd name="T17" fmla="*/ 401 h 416"/>
                  <a:gd name="T18" fmla="*/ 515 w 758"/>
                  <a:gd name="T19" fmla="*/ 412 h 416"/>
                  <a:gd name="T20" fmla="*/ 485 w 758"/>
                  <a:gd name="T21" fmla="*/ 397 h 416"/>
                  <a:gd name="T22" fmla="*/ 486 w 758"/>
                  <a:gd name="T23" fmla="*/ 401 h 416"/>
                  <a:gd name="T24" fmla="*/ 579 w 758"/>
                  <a:gd name="T25" fmla="*/ 290 h 416"/>
                  <a:gd name="T26" fmla="*/ 621 w 758"/>
                  <a:gd name="T27" fmla="*/ 202 h 416"/>
                  <a:gd name="T28" fmla="*/ 632 w 758"/>
                  <a:gd name="T29" fmla="*/ 172 h 416"/>
                  <a:gd name="T30" fmla="*/ 738 w 758"/>
                  <a:gd name="T31" fmla="*/ 134 h 416"/>
                  <a:gd name="T32" fmla="*/ 753 w 758"/>
                  <a:gd name="T33" fmla="*/ 172 h 416"/>
                  <a:gd name="T34" fmla="*/ 663 w 758"/>
                  <a:gd name="T35" fmla="*/ 157 h 416"/>
                  <a:gd name="T36" fmla="*/ 637 w 758"/>
                  <a:gd name="T37" fmla="*/ 162 h 416"/>
                  <a:gd name="T38" fmla="*/ 660 w 758"/>
                  <a:gd name="T39" fmla="*/ 157 h 416"/>
                  <a:gd name="T40" fmla="*/ 755 w 758"/>
                  <a:gd name="T41" fmla="*/ 174 h 416"/>
                  <a:gd name="T42" fmla="*/ 750 w 758"/>
                  <a:gd name="T43" fmla="*/ 154 h 416"/>
                  <a:gd name="T44" fmla="*/ 738 w 758"/>
                  <a:gd name="T45" fmla="*/ 134 h 416"/>
                  <a:gd name="T46" fmla="*/ 224 w 758"/>
                  <a:gd name="T47" fmla="*/ 39 h 416"/>
                  <a:gd name="T48" fmla="*/ 216 w 758"/>
                  <a:gd name="T49" fmla="*/ 43 h 416"/>
                  <a:gd name="T50" fmla="*/ 182 w 758"/>
                  <a:gd name="T51" fmla="*/ 61 h 416"/>
                  <a:gd name="T52" fmla="*/ 116 w 758"/>
                  <a:gd name="T53" fmla="*/ 104 h 416"/>
                  <a:gd name="T54" fmla="*/ 77 w 758"/>
                  <a:gd name="T55" fmla="*/ 135 h 416"/>
                  <a:gd name="T56" fmla="*/ 33 w 758"/>
                  <a:gd name="T57" fmla="*/ 218 h 416"/>
                  <a:gd name="T58" fmla="*/ 184 w 758"/>
                  <a:gd name="T59" fmla="*/ 268 h 416"/>
                  <a:gd name="T60" fmla="*/ 172 w 758"/>
                  <a:gd name="T61" fmla="*/ 261 h 416"/>
                  <a:gd name="T62" fmla="*/ 35 w 758"/>
                  <a:gd name="T63" fmla="*/ 216 h 416"/>
                  <a:gd name="T64" fmla="*/ 80 w 758"/>
                  <a:gd name="T65" fmla="*/ 135 h 416"/>
                  <a:gd name="T66" fmla="*/ 184 w 758"/>
                  <a:gd name="T67" fmla="*/ 61 h 416"/>
                  <a:gd name="T68" fmla="*/ 219 w 758"/>
                  <a:gd name="T69" fmla="*/ 43 h 416"/>
                  <a:gd name="T70" fmla="*/ 226 w 758"/>
                  <a:gd name="T71" fmla="*/ 40 h 416"/>
                  <a:gd name="T72" fmla="*/ 280 w 758"/>
                  <a:gd name="T73" fmla="*/ 17 h 416"/>
                  <a:gd name="T74" fmla="*/ 255 w 758"/>
                  <a:gd name="T75" fmla="*/ 26 h 416"/>
                  <a:gd name="T76" fmla="*/ 241 w 758"/>
                  <a:gd name="T77" fmla="*/ 32 h 416"/>
                  <a:gd name="T78" fmla="*/ 254 w 758"/>
                  <a:gd name="T79" fmla="*/ 28 h 416"/>
                  <a:gd name="T80" fmla="*/ 407 w 758"/>
                  <a:gd name="T81" fmla="*/ 1 h 416"/>
                  <a:gd name="T82" fmla="*/ 459 w 758"/>
                  <a:gd name="T83" fmla="*/ 10 h 416"/>
                  <a:gd name="T84" fmla="*/ 354 w 758"/>
                  <a:gd name="T85" fmla="*/ 2 h 416"/>
                  <a:gd name="T86" fmla="*/ 324 w 758"/>
                  <a:gd name="T87" fmla="*/ 6 h 416"/>
                  <a:gd name="T88" fmla="*/ 284 w 758"/>
                  <a:gd name="T89" fmla="*/ 17 h 416"/>
                  <a:gd name="T90" fmla="*/ 346 w 758"/>
                  <a:gd name="T91" fmla="*/ 3 h 416"/>
                  <a:gd name="T92" fmla="*/ 384 w 758"/>
                  <a:gd name="T93" fmla="*/ 0 h 416"/>
                  <a:gd name="T94" fmla="*/ 386 w 758"/>
                  <a:gd name="T95" fmla="*/ 1 h 416"/>
                  <a:gd name="T96" fmla="*/ 392 w 758"/>
                  <a:gd name="T97"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8" h="416">
                    <a:moveTo>
                      <a:pt x="317" y="319"/>
                    </a:moveTo>
                    <a:cubicBezTo>
                      <a:pt x="317" y="320"/>
                      <a:pt x="316" y="321"/>
                      <a:pt x="316" y="322"/>
                    </a:cubicBezTo>
                    <a:cubicBezTo>
                      <a:pt x="328" y="327"/>
                      <a:pt x="340" y="332"/>
                      <a:pt x="352" y="338"/>
                    </a:cubicBezTo>
                    <a:cubicBezTo>
                      <a:pt x="353" y="338"/>
                      <a:pt x="355" y="339"/>
                      <a:pt x="356" y="339"/>
                    </a:cubicBezTo>
                    <a:cubicBezTo>
                      <a:pt x="367" y="344"/>
                      <a:pt x="378" y="349"/>
                      <a:pt x="389" y="354"/>
                    </a:cubicBezTo>
                    <a:cubicBezTo>
                      <a:pt x="389" y="354"/>
                      <a:pt x="389" y="354"/>
                      <a:pt x="389" y="354"/>
                    </a:cubicBezTo>
                    <a:cubicBezTo>
                      <a:pt x="390" y="354"/>
                      <a:pt x="390" y="354"/>
                      <a:pt x="390" y="354"/>
                    </a:cubicBezTo>
                    <a:cubicBezTo>
                      <a:pt x="390" y="353"/>
                      <a:pt x="391" y="353"/>
                      <a:pt x="391" y="352"/>
                    </a:cubicBezTo>
                    <a:cubicBezTo>
                      <a:pt x="380" y="347"/>
                      <a:pt x="368" y="342"/>
                      <a:pt x="357" y="337"/>
                    </a:cubicBezTo>
                    <a:cubicBezTo>
                      <a:pt x="357" y="337"/>
                      <a:pt x="357" y="337"/>
                      <a:pt x="357" y="337"/>
                    </a:cubicBezTo>
                    <a:cubicBezTo>
                      <a:pt x="356" y="336"/>
                      <a:pt x="355" y="336"/>
                      <a:pt x="354" y="335"/>
                    </a:cubicBezTo>
                    <a:cubicBezTo>
                      <a:pt x="354" y="335"/>
                      <a:pt x="354" y="335"/>
                      <a:pt x="354" y="335"/>
                    </a:cubicBezTo>
                    <a:cubicBezTo>
                      <a:pt x="342" y="330"/>
                      <a:pt x="330" y="324"/>
                      <a:pt x="317" y="319"/>
                    </a:cubicBezTo>
                    <a:moveTo>
                      <a:pt x="210" y="275"/>
                    </a:moveTo>
                    <a:cubicBezTo>
                      <a:pt x="209" y="276"/>
                      <a:pt x="209" y="277"/>
                      <a:pt x="209" y="278"/>
                    </a:cubicBezTo>
                    <a:cubicBezTo>
                      <a:pt x="239" y="290"/>
                      <a:pt x="271" y="302"/>
                      <a:pt x="302" y="316"/>
                    </a:cubicBezTo>
                    <a:cubicBezTo>
                      <a:pt x="303" y="316"/>
                      <a:pt x="304" y="316"/>
                      <a:pt x="305" y="317"/>
                    </a:cubicBezTo>
                    <a:cubicBezTo>
                      <a:pt x="307" y="318"/>
                      <a:pt x="310" y="319"/>
                      <a:pt x="313" y="320"/>
                    </a:cubicBezTo>
                    <a:cubicBezTo>
                      <a:pt x="313" y="320"/>
                      <a:pt x="313" y="320"/>
                      <a:pt x="313" y="320"/>
                    </a:cubicBezTo>
                    <a:cubicBezTo>
                      <a:pt x="313" y="319"/>
                      <a:pt x="314" y="319"/>
                      <a:pt x="314" y="318"/>
                    </a:cubicBezTo>
                    <a:cubicBezTo>
                      <a:pt x="312" y="317"/>
                      <a:pt x="309" y="316"/>
                      <a:pt x="306" y="315"/>
                    </a:cubicBezTo>
                    <a:cubicBezTo>
                      <a:pt x="306" y="315"/>
                      <a:pt x="306" y="315"/>
                      <a:pt x="306" y="315"/>
                    </a:cubicBezTo>
                    <a:cubicBezTo>
                      <a:pt x="305" y="314"/>
                      <a:pt x="304" y="314"/>
                      <a:pt x="303" y="313"/>
                    </a:cubicBezTo>
                    <a:cubicBezTo>
                      <a:pt x="303" y="313"/>
                      <a:pt x="303" y="313"/>
                      <a:pt x="303" y="313"/>
                    </a:cubicBezTo>
                    <a:cubicBezTo>
                      <a:pt x="272" y="300"/>
                      <a:pt x="241" y="287"/>
                      <a:pt x="210" y="275"/>
                    </a:cubicBezTo>
                    <a:moveTo>
                      <a:pt x="632" y="172"/>
                    </a:moveTo>
                    <a:cubicBezTo>
                      <a:pt x="628" y="181"/>
                      <a:pt x="624" y="191"/>
                      <a:pt x="619" y="201"/>
                    </a:cubicBezTo>
                    <a:cubicBezTo>
                      <a:pt x="614" y="210"/>
                      <a:pt x="610" y="219"/>
                      <a:pt x="605" y="229"/>
                    </a:cubicBezTo>
                    <a:cubicBezTo>
                      <a:pt x="605" y="229"/>
                      <a:pt x="605" y="229"/>
                      <a:pt x="605" y="229"/>
                    </a:cubicBezTo>
                    <a:cubicBezTo>
                      <a:pt x="605" y="229"/>
                      <a:pt x="605" y="230"/>
                      <a:pt x="604" y="231"/>
                    </a:cubicBezTo>
                    <a:cubicBezTo>
                      <a:pt x="604" y="231"/>
                      <a:pt x="604" y="231"/>
                      <a:pt x="604" y="231"/>
                    </a:cubicBezTo>
                    <a:cubicBezTo>
                      <a:pt x="596" y="248"/>
                      <a:pt x="587" y="267"/>
                      <a:pt x="577" y="287"/>
                    </a:cubicBezTo>
                    <a:cubicBezTo>
                      <a:pt x="577" y="287"/>
                      <a:pt x="577" y="287"/>
                      <a:pt x="577" y="287"/>
                    </a:cubicBezTo>
                    <a:cubicBezTo>
                      <a:pt x="576" y="288"/>
                      <a:pt x="576" y="288"/>
                      <a:pt x="576" y="289"/>
                    </a:cubicBezTo>
                    <a:cubicBezTo>
                      <a:pt x="576" y="289"/>
                      <a:pt x="576" y="289"/>
                      <a:pt x="576" y="289"/>
                    </a:cubicBezTo>
                    <a:cubicBezTo>
                      <a:pt x="559" y="323"/>
                      <a:pt x="541" y="360"/>
                      <a:pt x="521" y="401"/>
                    </a:cubicBezTo>
                    <a:cubicBezTo>
                      <a:pt x="521" y="401"/>
                      <a:pt x="521" y="401"/>
                      <a:pt x="521" y="401"/>
                    </a:cubicBezTo>
                    <a:cubicBezTo>
                      <a:pt x="520" y="401"/>
                      <a:pt x="520" y="402"/>
                      <a:pt x="519" y="403"/>
                    </a:cubicBezTo>
                    <a:cubicBezTo>
                      <a:pt x="519" y="403"/>
                      <a:pt x="519" y="403"/>
                      <a:pt x="519" y="403"/>
                    </a:cubicBezTo>
                    <a:cubicBezTo>
                      <a:pt x="518" y="406"/>
                      <a:pt x="516" y="409"/>
                      <a:pt x="515" y="412"/>
                    </a:cubicBezTo>
                    <a:cubicBezTo>
                      <a:pt x="506" y="408"/>
                      <a:pt x="497" y="403"/>
                      <a:pt x="488" y="398"/>
                    </a:cubicBezTo>
                    <a:cubicBezTo>
                      <a:pt x="488" y="398"/>
                      <a:pt x="488" y="398"/>
                      <a:pt x="488" y="398"/>
                    </a:cubicBezTo>
                    <a:cubicBezTo>
                      <a:pt x="487" y="398"/>
                      <a:pt x="486" y="397"/>
                      <a:pt x="485" y="397"/>
                    </a:cubicBezTo>
                    <a:cubicBezTo>
                      <a:pt x="485" y="397"/>
                      <a:pt x="485" y="397"/>
                      <a:pt x="485" y="397"/>
                    </a:cubicBezTo>
                    <a:cubicBezTo>
                      <a:pt x="468" y="389"/>
                      <a:pt x="452" y="381"/>
                      <a:pt x="435" y="373"/>
                    </a:cubicBezTo>
                    <a:cubicBezTo>
                      <a:pt x="435" y="374"/>
                      <a:pt x="435" y="375"/>
                      <a:pt x="434" y="375"/>
                    </a:cubicBezTo>
                    <a:cubicBezTo>
                      <a:pt x="451" y="383"/>
                      <a:pt x="467" y="391"/>
                      <a:pt x="483" y="399"/>
                    </a:cubicBezTo>
                    <a:cubicBezTo>
                      <a:pt x="484" y="400"/>
                      <a:pt x="485" y="400"/>
                      <a:pt x="486" y="401"/>
                    </a:cubicBezTo>
                    <a:cubicBezTo>
                      <a:pt x="496" y="406"/>
                      <a:pt x="507" y="411"/>
                      <a:pt x="517" y="416"/>
                    </a:cubicBezTo>
                    <a:cubicBezTo>
                      <a:pt x="519" y="412"/>
                      <a:pt x="521" y="409"/>
                      <a:pt x="522" y="405"/>
                    </a:cubicBezTo>
                    <a:cubicBezTo>
                      <a:pt x="523" y="404"/>
                      <a:pt x="523" y="403"/>
                      <a:pt x="524" y="402"/>
                    </a:cubicBezTo>
                    <a:cubicBezTo>
                      <a:pt x="544" y="362"/>
                      <a:pt x="562" y="324"/>
                      <a:pt x="579" y="290"/>
                    </a:cubicBezTo>
                    <a:cubicBezTo>
                      <a:pt x="579" y="290"/>
                      <a:pt x="579" y="289"/>
                      <a:pt x="580" y="288"/>
                    </a:cubicBezTo>
                    <a:cubicBezTo>
                      <a:pt x="589" y="268"/>
                      <a:pt x="598" y="249"/>
                      <a:pt x="607" y="232"/>
                    </a:cubicBezTo>
                    <a:cubicBezTo>
                      <a:pt x="607" y="231"/>
                      <a:pt x="607" y="231"/>
                      <a:pt x="608" y="230"/>
                    </a:cubicBezTo>
                    <a:cubicBezTo>
                      <a:pt x="612" y="220"/>
                      <a:pt x="617" y="211"/>
                      <a:pt x="621" y="202"/>
                    </a:cubicBezTo>
                    <a:cubicBezTo>
                      <a:pt x="626" y="192"/>
                      <a:pt x="630" y="182"/>
                      <a:pt x="634" y="174"/>
                    </a:cubicBezTo>
                    <a:cubicBezTo>
                      <a:pt x="634" y="174"/>
                      <a:pt x="634" y="174"/>
                      <a:pt x="634" y="174"/>
                    </a:cubicBezTo>
                    <a:cubicBezTo>
                      <a:pt x="634" y="173"/>
                      <a:pt x="633" y="173"/>
                      <a:pt x="632" y="172"/>
                    </a:cubicBezTo>
                    <a:cubicBezTo>
                      <a:pt x="632" y="172"/>
                      <a:pt x="632" y="172"/>
                      <a:pt x="632" y="172"/>
                    </a:cubicBezTo>
                    <a:moveTo>
                      <a:pt x="732" y="129"/>
                    </a:moveTo>
                    <a:cubicBezTo>
                      <a:pt x="734" y="130"/>
                      <a:pt x="736" y="132"/>
                      <a:pt x="737" y="134"/>
                    </a:cubicBezTo>
                    <a:cubicBezTo>
                      <a:pt x="737" y="134"/>
                      <a:pt x="737" y="134"/>
                      <a:pt x="737" y="134"/>
                    </a:cubicBezTo>
                    <a:cubicBezTo>
                      <a:pt x="738" y="134"/>
                      <a:pt x="738" y="134"/>
                      <a:pt x="738" y="134"/>
                    </a:cubicBezTo>
                    <a:cubicBezTo>
                      <a:pt x="738" y="134"/>
                      <a:pt x="738" y="134"/>
                      <a:pt x="738" y="134"/>
                    </a:cubicBezTo>
                    <a:cubicBezTo>
                      <a:pt x="742" y="139"/>
                      <a:pt x="745" y="145"/>
                      <a:pt x="748" y="152"/>
                    </a:cubicBezTo>
                    <a:cubicBezTo>
                      <a:pt x="748" y="153"/>
                      <a:pt x="748" y="153"/>
                      <a:pt x="748" y="153"/>
                    </a:cubicBezTo>
                    <a:cubicBezTo>
                      <a:pt x="750" y="159"/>
                      <a:pt x="752" y="165"/>
                      <a:pt x="753" y="172"/>
                    </a:cubicBezTo>
                    <a:cubicBezTo>
                      <a:pt x="753" y="173"/>
                      <a:pt x="753" y="173"/>
                      <a:pt x="754" y="173"/>
                    </a:cubicBezTo>
                    <a:cubicBezTo>
                      <a:pt x="755" y="184"/>
                      <a:pt x="756" y="196"/>
                      <a:pt x="756" y="209"/>
                    </a:cubicBezTo>
                    <a:cubicBezTo>
                      <a:pt x="726" y="191"/>
                      <a:pt x="694" y="173"/>
                      <a:pt x="663" y="157"/>
                    </a:cubicBezTo>
                    <a:cubicBezTo>
                      <a:pt x="663" y="157"/>
                      <a:pt x="663" y="157"/>
                      <a:pt x="663" y="157"/>
                    </a:cubicBezTo>
                    <a:cubicBezTo>
                      <a:pt x="662" y="156"/>
                      <a:pt x="661" y="156"/>
                      <a:pt x="661" y="155"/>
                    </a:cubicBezTo>
                    <a:cubicBezTo>
                      <a:pt x="661" y="155"/>
                      <a:pt x="661" y="155"/>
                      <a:pt x="661" y="155"/>
                    </a:cubicBezTo>
                    <a:cubicBezTo>
                      <a:pt x="655" y="153"/>
                      <a:pt x="650" y="150"/>
                      <a:pt x="644" y="147"/>
                    </a:cubicBezTo>
                    <a:cubicBezTo>
                      <a:pt x="642" y="152"/>
                      <a:pt x="640" y="157"/>
                      <a:pt x="637" y="162"/>
                    </a:cubicBezTo>
                    <a:cubicBezTo>
                      <a:pt x="637" y="162"/>
                      <a:pt x="637" y="162"/>
                      <a:pt x="637" y="162"/>
                    </a:cubicBezTo>
                    <a:cubicBezTo>
                      <a:pt x="638" y="163"/>
                      <a:pt x="638" y="163"/>
                      <a:pt x="639" y="163"/>
                    </a:cubicBezTo>
                    <a:cubicBezTo>
                      <a:pt x="642" y="158"/>
                      <a:pt x="644" y="154"/>
                      <a:pt x="646" y="149"/>
                    </a:cubicBezTo>
                    <a:cubicBezTo>
                      <a:pt x="651" y="152"/>
                      <a:pt x="655" y="154"/>
                      <a:pt x="660" y="157"/>
                    </a:cubicBezTo>
                    <a:cubicBezTo>
                      <a:pt x="661" y="157"/>
                      <a:pt x="662" y="157"/>
                      <a:pt x="662" y="158"/>
                    </a:cubicBezTo>
                    <a:cubicBezTo>
                      <a:pt x="695" y="175"/>
                      <a:pt x="727" y="193"/>
                      <a:pt x="758" y="211"/>
                    </a:cubicBezTo>
                    <a:cubicBezTo>
                      <a:pt x="758" y="197"/>
                      <a:pt x="757" y="185"/>
                      <a:pt x="755" y="174"/>
                    </a:cubicBezTo>
                    <a:cubicBezTo>
                      <a:pt x="755" y="174"/>
                      <a:pt x="755" y="174"/>
                      <a:pt x="755" y="174"/>
                    </a:cubicBezTo>
                    <a:cubicBezTo>
                      <a:pt x="755" y="174"/>
                      <a:pt x="755" y="174"/>
                      <a:pt x="755" y="173"/>
                    </a:cubicBezTo>
                    <a:cubicBezTo>
                      <a:pt x="755" y="173"/>
                      <a:pt x="755" y="173"/>
                      <a:pt x="755" y="173"/>
                    </a:cubicBezTo>
                    <a:cubicBezTo>
                      <a:pt x="754" y="166"/>
                      <a:pt x="752" y="159"/>
                      <a:pt x="750" y="154"/>
                    </a:cubicBezTo>
                    <a:cubicBezTo>
                      <a:pt x="750" y="154"/>
                      <a:pt x="750" y="154"/>
                      <a:pt x="750" y="154"/>
                    </a:cubicBezTo>
                    <a:cubicBezTo>
                      <a:pt x="749" y="153"/>
                      <a:pt x="749" y="153"/>
                      <a:pt x="749" y="153"/>
                    </a:cubicBezTo>
                    <a:cubicBezTo>
                      <a:pt x="747" y="146"/>
                      <a:pt x="743" y="140"/>
                      <a:pt x="739" y="135"/>
                    </a:cubicBezTo>
                    <a:cubicBezTo>
                      <a:pt x="739" y="135"/>
                      <a:pt x="739" y="135"/>
                      <a:pt x="739" y="135"/>
                    </a:cubicBezTo>
                    <a:cubicBezTo>
                      <a:pt x="738" y="134"/>
                      <a:pt x="738" y="134"/>
                      <a:pt x="738" y="134"/>
                    </a:cubicBezTo>
                    <a:cubicBezTo>
                      <a:pt x="737" y="132"/>
                      <a:pt x="735" y="131"/>
                      <a:pt x="733" y="129"/>
                    </a:cubicBezTo>
                    <a:cubicBezTo>
                      <a:pt x="733" y="129"/>
                      <a:pt x="733" y="129"/>
                      <a:pt x="733" y="129"/>
                    </a:cubicBezTo>
                    <a:cubicBezTo>
                      <a:pt x="732" y="129"/>
                      <a:pt x="732" y="129"/>
                      <a:pt x="732" y="129"/>
                    </a:cubicBezTo>
                    <a:moveTo>
                      <a:pt x="224" y="39"/>
                    </a:moveTo>
                    <a:cubicBezTo>
                      <a:pt x="223" y="39"/>
                      <a:pt x="222" y="40"/>
                      <a:pt x="220" y="41"/>
                    </a:cubicBezTo>
                    <a:cubicBezTo>
                      <a:pt x="220" y="41"/>
                      <a:pt x="219" y="41"/>
                      <a:pt x="218" y="41"/>
                    </a:cubicBezTo>
                    <a:cubicBezTo>
                      <a:pt x="218" y="41"/>
                      <a:pt x="218" y="41"/>
                      <a:pt x="218" y="41"/>
                    </a:cubicBezTo>
                    <a:cubicBezTo>
                      <a:pt x="218" y="42"/>
                      <a:pt x="217" y="42"/>
                      <a:pt x="216" y="43"/>
                    </a:cubicBezTo>
                    <a:cubicBezTo>
                      <a:pt x="216" y="43"/>
                      <a:pt x="216" y="43"/>
                      <a:pt x="216" y="43"/>
                    </a:cubicBezTo>
                    <a:cubicBezTo>
                      <a:pt x="206" y="48"/>
                      <a:pt x="195" y="53"/>
                      <a:pt x="184" y="59"/>
                    </a:cubicBezTo>
                    <a:cubicBezTo>
                      <a:pt x="184" y="59"/>
                      <a:pt x="184" y="59"/>
                      <a:pt x="184" y="59"/>
                    </a:cubicBezTo>
                    <a:cubicBezTo>
                      <a:pt x="183" y="60"/>
                      <a:pt x="183" y="60"/>
                      <a:pt x="182" y="61"/>
                    </a:cubicBezTo>
                    <a:cubicBezTo>
                      <a:pt x="182" y="61"/>
                      <a:pt x="182" y="61"/>
                      <a:pt x="182" y="61"/>
                    </a:cubicBezTo>
                    <a:cubicBezTo>
                      <a:pt x="161" y="73"/>
                      <a:pt x="139" y="87"/>
                      <a:pt x="118" y="102"/>
                    </a:cubicBezTo>
                    <a:cubicBezTo>
                      <a:pt x="118" y="102"/>
                      <a:pt x="118" y="102"/>
                      <a:pt x="118" y="102"/>
                    </a:cubicBezTo>
                    <a:cubicBezTo>
                      <a:pt x="118" y="103"/>
                      <a:pt x="117" y="103"/>
                      <a:pt x="116" y="104"/>
                    </a:cubicBezTo>
                    <a:cubicBezTo>
                      <a:pt x="116" y="104"/>
                      <a:pt x="116" y="104"/>
                      <a:pt x="116" y="104"/>
                    </a:cubicBezTo>
                    <a:cubicBezTo>
                      <a:pt x="104" y="113"/>
                      <a:pt x="92" y="123"/>
                      <a:pt x="80" y="133"/>
                    </a:cubicBezTo>
                    <a:cubicBezTo>
                      <a:pt x="80" y="133"/>
                      <a:pt x="80" y="133"/>
                      <a:pt x="80" y="133"/>
                    </a:cubicBezTo>
                    <a:cubicBezTo>
                      <a:pt x="79" y="133"/>
                      <a:pt x="78" y="134"/>
                      <a:pt x="77" y="135"/>
                    </a:cubicBezTo>
                    <a:cubicBezTo>
                      <a:pt x="77" y="135"/>
                      <a:pt x="77" y="135"/>
                      <a:pt x="77" y="135"/>
                    </a:cubicBezTo>
                    <a:cubicBezTo>
                      <a:pt x="51" y="157"/>
                      <a:pt x="26" y="181"/>
                      <a:pt x="0" y="208"/>
                    </a:cubicBezTo>
                    <a:cubicBezTo>
                      <a:pt x="10" y="211"/>
                      <a:pt x="20" y="214"/>
                      <a:pt x="30" y="217"/>
                    </a:cubicBezTo>
                    <a:cubicBezTo>
                      <a:pt x="31" y="217"/>
                      <a:pt x="32" y="217"/>
                      <a:pt x="33" y="218"/>
                    </a:cubicBezTo>
                    <a:cubicBezTo>
                      <a:pt x="77" y="231"/>
                      <a:pt x="122" y="246"/>
                      <a:pt x="167" y="262"/>
                    </a:cubicBezTo>
                    <a:cubicBezTo>
                      <a:pt x="168" y="263"/>
                      <a:pt x="169" y="263"/>
                      <a:pt x="170" y="264"/>
                    </a:cubicBezTo>
                    <a:cubicBezTo>
                      <a:pt x="175" y="265"/>
                      <a:pt x="179" y="267"/>
                      <a:pt x="184" y="269"/>
                    </a:cubicBezTo>
                    <a:cubicBezTo>
                      <a:pt x="184" y="268"/>
                      <a:pt x="184" y="268"/>
                      <a:pt x="184" y="268"/>
                    </a:cubicBezTo>
                    <a:cubicBezTo>
                      <a:pt x="185" y="268"/>
                      <a:pt x="185" y="267"/>
                      <a:pt x="186" y="267"/>
                    </a:cubicBezTo>
                    <a:cubicBezTo>
                      <a:pt x="186" y="267"/>
                      <a:pt x="186" y="267"/>
                      <a:pt x="186" y="267"/>
                    </a:cubicBezTo>
                    <a:cubicBezTo>
                      <a:pt x="181" y="265"/>
                      <a:pt x="177" y="263"/>
                      <a:pt x="172" y="261"/>
                    </a:cubicBezTo>
                    <a:cubicBezTo>
                      <a:pt x="172" y="261"/>
                      <a:pt x="172" y="261"/>
                      <a:pt x="172" y="261"/>
                    </a:cubicBezTo>
                    <a:cubicBezTo>
                      <a:pt x="171" y="261"/>
                      <a:pt x="170" y="260"/>
                      <a:pt x="169" y="260"/>
                    </a:cubicBezTo>
                    <a:cubicBezTo>
                      <a:pt x="169" y="260"/>
                      <a:pt x="169" y="260"/>
                      <a:pt x="169" y="260"/>
                    </a:cubicBezTo>
                    <a:cubicBezTo>
                      <a:pt x="124" y="244"/>
                      <a:pt x="79" y="229"/>
                      <a:pt x="35" y="216"/>
                    </a:cubicBezTo>
                    <a:cubicBezTo>
                      <a:pt x="35" y="216"/>
                      <a:pt x="35" y="216"/>
                      <a:pt x="35" y="216"/>
                    </a:cubicBezTo>
                    <a:cubicBezTo>
                      <a:pt x="34" y="215"/>
                      <a:pt x="33" y="215"/>
                      <a:pt x="32" y="215"/>
                    </a:cubicBezTo>
                    <a:cubicBezTo>
                      <a:pt x="32" y="215"/>
                      <a:pt x="32" y="215"/>
                      <a:pt x="32" y="215"/>
                    </a:cubicBezTo>
                    <a:cubicBezTo>
                      <a:pt x="23" y="212"/>
                      <a:pt x="14" y="209"/>
                      <a:pt x="6" y="207"/>
                    </a:cubicBezTo>
                    <a:cubicBezTo>
                      <a:pt x="30" y="181"/>
                      <a:pt x="55" y="157"/>
                      <a:pt x="80" y="135"/>
                    </a:cubicBezTo>
                    <a:cubicBezTo>
                      <a:pt x="81" y="135"/>
                      <a:pt x="82" y="134"/>
                      <a:pt x="82" y="134"/>
                    </a:cubicBezTo>
                    <a:cubicBezTo>
                      <a:pt x="94" y="123"/>
                      <a:pt x="107" y="114"/>
                      <a:pt x="119" y="105"/>
                    </a:cubicBezTo>
                    <a:cubicBezTo>
                      <a:pt x="119" y="104"/>
                      <a:pt x="120" y="104"/>
                      <a:pt x="121" y="103"/>
                    </a:cubicBezTo>
                    <a:cubicBezTo>
                      <a:pt x="142" y="87"/>
                      <a:pt x="163" y="73"/>
                      <a:pt x="184" y="61"/>
                    </a:cubicBezTo>
                    <a:cubicBezTo>
                      <a:pt x="184" y="61"/>
                      <a:pt x="184" y="61"/>
                      <a:pt x="184" y="61"/>
                    </a:cubicBezTo>
                    <a:cubicBezTo>
                      <a:pt x="185" y="61"/>
                      <a:pt x="186" y="60"/>
                      <a:pt x="187" y="60"/>
                    </a:cubicBezTo>
                    <a:cubicBezTo>
                      <a:pt x="187" y="60"/>
                      <a:pt x="187" y="60"/>
                      <a:pt x="187" y="60"/>
                    </a:cubicBezTo>
                    <a:cubicBezTo>
                      <a:pt x="197" y="54"/>
                      <a:pt x="208" y="48"/>
                      <a:pt x="219" y="43"/>
                    </a:cubicBezTo>
                    <a:cubicBezTo>
                      <a:pt x="219" y="43"/>
                      <a:pt x="220" y="42"/>
                      <a:pt x="221" y="42"/>
                    </a:cubicBezTo>
                    <a:cubicBezTo>
                      <a:pt x="221" y="42"/>
                      <a:pt x="222" y="42"/>
                      <a:pt x="223" y="41"/>
                    </a:cubicBezTo>
                    <a:cubicBezTo>
                      <a:pt x="224" y="41"/>
                      <a:pt x="225" y="40"/>
                      <a:pt x="226" y="40"/>
                    </a:cubicBezTo>
                    <a:cubicBezTo>
                      <a:pt x="226" y="40"/>
                      <a:pt x="226" y="40"/>
                      <a:pt x="226" y="40"/>
                    </a:cubicBezTo>
                    <a:cubicBezTo>
                      <a:pt x="226" y="40"/>
                      <a:pt x="226" y="40"/>
                      <a:pt x="226" y="40"/>
                    </a:cubicBezTo>
                    <a:cubicBezTo>
                      <a:pt x="225" y="39"/>
                      <a:pt x="225" y="39"/>
                      <a:pt x="225" y="39"/>
                    </a:cubicBezTo>
                    <a:cubicBezTo>
                      <a:pt x="225" y="39"/>
                      <a:pt x="224" y="39"/>
                      <a:pt x="224" y="39"/>
                    </a:cubicBezTo>
                    <a:moveTo>
                      <a:pt x="280" y="17"/>
                    </a:moveTo>
                    <a:cubicBezTo>
                      <a:pt x="272" y="20"/>
                      <a:pt x="265" y="22"/>
                      <a:pt x="257" y="25"/>
                    </a:cubicBezTo>
                    <a:cubicBezTo>
                      <a:pt x="257" y="25"/>
                      <a:pt x="257" y="25"/>
                      <a:pt x="257" y="25"/>
                    </a:cubicBezTo>
                    <a:cubicBezTo>
                      <a:pt x="257" y="25"/>
                      <a:pt x="256" y="26"/>
                      <a:pt x="255" y="26"/>
                    </a:cubicBezTo>
                    <a:cubicBezTo>
                      <a:pt x="255" y="26"/>
                      <a:pt x="255" y="26"/>
                      <a:pt x="255" y="26"/>
                    </a:cubicBezTo>
                    <a:cubicBezTo>
                      <a:pt x="254" y="26"/>
                      <a:pt x="254" y="26"/>
                      <a:pt x="254" y="26"/>
                    </a:cubicBezTo>
                    <a:cubicBezTo>
                      <a:pt x="254" y="26"/>
                      <a:pt x="254" y="26"/>
                      <a:pt x="254" y="26"/>
                    </a:cubicBezTo>
                    <a:cubicBezTo>
                      <a:pt x="250" y="28"/>
                      <a:pt x="245" y="30"/>
                      <a:pt x="241" y="32"/>
                    </a:cubicBezTo>
                    <a:cubicBezTo>
                      <a:pt x="241" y="32"/>
                      <a:pt x="241" y="32"/>
                      <a:pt x="241" y="32"/>
                    </a:cubicBezTo>
                    <a:cubicBezTo>
                      <a:pt x="242" y="32"/>
                      <a:pt x="242" y="32"/>
                      <a:pt x="243" y="32"/>
                    </a:cubicBezTo>
                    <a:cubicBezTo>
                      <a:pt x="243" y="32"/>
                      <a:pt x="243" y="32"/>
                      <a:pt x="243" y="32"/>
                    </a:cubicBezTo>
                    <a:cubicBezTo>
                      <a:pt x="243" y="32"/>
                      <a:pt x="243" y="32"/>
                      <a:pt x="243" y="32"/>
                    </a:cubicBezTo>
                    <a:cubicBezTo>
                      <a:pt x="247" y="31"/>
                      <a:pt x="250" y="29"/>
                      <a:pt x="254" y="28"/>
                    </a:cubicBezTo>
                    <a:cubicBezTo>
                      <a:pt x="257" y="27"/>
                      <a:pt x="260" y="25"/>
                      <a:pt x="263" y="24"/>
                    </a:cubicBezTo>
                    <a:cubicBezTo>
                      <a:pt x="269" y="22"/>
                      <a:pt x="276" y="20"/>
                      <a:pt x="282" y="18"/>
                    </a:cubicBezTo>
                    <a:cubicBezTo>
                      <a:pt x="281" y="18"/>
                      <a:pt x="281" y="17"/>
                      <a:pt x="280" y="17"/>
                    </a:cubicBezTo>
                    <a:moveTo>
                      <a:pt x="407" y="1"/>
                    </a:moveTo>
                    <a:cubicBezTo>
                      <a:pt x="407" y="1"/>
                      <a:pt x="407" y="1"/>
                      <a:pt x="407" y="1"/>
                    </a:cubicBezTo>
                    <a:cubicBezTo>
                      <a:pt x="407" y="1"/>
                      <a:pt x="408" y="2"/>
                      <a:pt x="408" y="2"/>
                    </a:cubicBezTo>
                    <a:cubicBezTo>
                      <a:pt x="426" y="3"/>
                      <a:pt x="444" y="6"/>
                      <a:pt x="461" y="11"/>
                    </a:cubicBezTo>
                    <a:cubicBezTo>
                      <a:pt x="460" y="10"/>
                      <a:pt x="460" y="10"/>
                      <a:pt x="459" y="10"/>
                    </a:cubicBezTo>
                    <a:cubicBezTo>
                      <a:pt x="442" y="6"/>
                      <a:pt x="425" y="3"/>
                      <a:pt x="407" y="1"/>
                    </a:cubicBezTo>
                    <a:moveTo>
                      <a:pt x="363" y="1"/>
                    </a:moveTo>
                    <a:cubicBezTo>
                      <a:pt x="360" y="1"/>
                      <a:pt x="357" y="2"/>
                      <a:pt x="354" y="2"/>
                    </a:cubicBezTo>
                    <a:cubicBezTo>
                      <a:pt x="354" y="2"/>
                      <a:pt x="354" y="2"/>
                      <a:pt x="354" y="2"/>
                    </a:cubicBezTo>
                    <a:cubicBezTo>
                      <a:pt x="351" y="2"/>
                      <a:pt x="348" y="3"/>
                      <a:pt x="345" y="3"/>
                    </a:cubicBezTo>
                    <a:cubicBezTo>
                      <a:pt x="345" y="3"/>
                      <a:pt x="345" y="3"/>
                      <a:pt x="345" y="3"/>
                    </a:cubicBezTo>
                    <a:cubicBezTo>
                      <a:pt x="338" y="4"/>
                      <a:pt x="331" y="5"/>
                      <a:pt x="324" y="6"/>
                    </a:cubicBezTo>
                    <a:cubicBezTo>
                      <a:pt x="324" y="6"/>
                      <a:pt x="324" y="6"/>
                      <a:pt x="324" y="6"/>
                    </a:cubicBezTo>
                    <a:cubicBezTo>
                      <a:pt x="323" y="6"/>
                      <a:pt x="323" y="6"/>
                      <a:pt x="322" y="7"/>
                    </a:cubicBezTo>
                    <a:cubicBezTo>
                      <a:pt x="322" y="7"/>
                      <a:pt x="322" y="7"/>
                      <a:pt x="322" y="7"/>
                    </a:cubicBezTo>
                    <a:cubicBezTo>
                      <a:pt x="309" y="9"/>
                      <a:pt x="295" y="12"/>
                      <a:pt x="282" y="17"/>
                    </a:cubicBezTo>
                    <a:cubicBezTo>
                      <a:pt x="283" y="17"/>
                      <a:pt x="283" y="17"/>
                      <a:pt x="284" y="17"/>
                    </a:cubicBezTo>
                    <a:cubicBezTo>
                      <a:pt x="284" y="17"/>
                      <a:pt x="284" y="17"/>
                      <a:pt x="284" y="17"/>
                    </a:cubicBezTo>
                    <a:cubicBezTo>
                      <a:pt x="297" y="13"/>
                      <a:pt x="311" y="10"/>
                      <a:pt x="324" y="7"/>
                    </a:cubicBezTo>
                    <a:cubicBezTo>
                      <a:pt x="325" y="7"/>
                      <a:pt x="325" y="7"/>
                      <a:pt x="326" y="7"/>
                    </a:cubicBezTo>
                    <a:cubicBezTo>
                      <a:pt x="333" y="5"/>
                      <a:pt x="340" y="4"/>
                      <a:pt x="346" y="3"/>
                    </a:cubicBezTo>
                    <a:cubicBezTo>
                      <a:pt x="350" y="3"/>
                      <a:pt x="353" y="3"/>
                      <a:pt x="356" y="2"/>
                    </a:cubicBezTo>
                    <a:cubicBezTo>
                      <a:pt x="359" y="2"/>
                      <a:pt x="362" y="2"/>
                      <a:pt x="365" y="2"/>
                    </a:cubicBezTo>
                    <a:cubicBezTo>
                      <a:pt x="364" y="1"/>
                      <a:pt x="364" y="1"/>
                      <a:pt x="363" y="1"/>
                    </a:cubicBezTo>
                    <a:moveTo>
                      <a:pt x="384" y="0"/>
                    </a:moveTo>
                    <a:cubicBezTo>
                      <a:pt x="378" y="0"/>
                      <a:pt x="372" y="1"/>
                      <a:pt x="365" y="1"/>
                    </a:cubicBezTo>
                    <a:cubicBezTo>
                      <a:pt x="366" y="1"/>
                      <a:pt x="366" y="1"/>
                      <a:pt x="367" y="1"/>
                    </a:cubicBezTo>
                    <a:cubicBezTo>
                      <a:pt x="367" y="1"/>
                      <a:pt x="367" y="1"/>
                      <a:pt x="367" y="1"/>
                    </a:cubicBezTo>
                    <a:cubicBezTo>
                      <a:pt x="374" y="1"/>
                      <a:pt x="380" y="1"/>
                      <a:pt x="386" y="1"/>
                    </a:cubicBezTo>
                    <a:cubicBezTo>
                      <a:pt x="389" y="1"/>
                      <a:pt x="391" y="1"/>
                      <a:pt x="393" y="1"/>
                    </a:cubicBezTo>
                    <a:cubicBezTo>
                      <a:pt x="393" y="1"/>
                      <a:pt x="393" y="1"/>
                      <a:pt x="393" y="1"/>
                    </a:cubicBezTo>
                    <a:cubicBezTo>
                      <a:pt x="393" y="1"/>
                      <a:pt x="392" y="1"/>
                      <a:pt x="392" y="1"/>
                    </a:cubicBezTo>
                    <a:cubicBezTo>
                      <a:pt x="392" y="1"/>
                      <a:pt x="392" y="1"/>
                      <a:pt x="392" y="1"/>
                    </a:cubicBezTo>
                    <a:cubicBezTo>
                      <a:pt x="389" y="0"/>
                      <a:pt x="387" y="0"/>
                      <a:pt x="38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6" name="Freeform 177"/>
              <p:cNvSpPr>
                <a:spLocks noEditPoints="1"/>
              </p:cNvSpPr>
              <p:nvPr/>
            </p:nvSpPr>
            <p:spPr bwMode="auto">
              <a:xfrm>
                <a:off x="93" y="522"/>
                <a:ext cx="1113" cy="416"/>
              </a:xfrm>
              <a:custGeom>
                <a:avLst/>
                <a:gdLst>
                  <a:gd name="T0" fmla="*/ 710 w 717"/>
                  <a:gd name="T1" fmla="*/ 66 h 268"/>
                  <a:gd name="T2" fmla="*/ 711 w 717"/>
                  <a:gd name="T3" fmla="*/ 66 h 268"/>
                  <a:gd name="T4" fmla="*/ 716 w 717"/>
                  <a:gd name="T5" fmla="*/ 67 h 268"/>
                  <a:gd name="T6" fmla="*/ 244 w 717"/>
                  <a:gd name="T7" fmla="*/ 61 h 268"/>
                  <a:gd name="T8" fmla="*/ 230 w 717"/>
                  <a:gd name="T9" fmla="*/ 68 h 268"/>
                  <a:gd name="T10" fmla="*/ 228 w 717"/>
                  <a:gd name="T11" fmla="*/ 69 h 268"/>
                  <a:gd name="T12" fmla="*/ 184 w 717"/>
                  <a:gd name="T13" fmla="*/ 97 h 268"/>
                  <a:gd name="T14" fmla="*/ 182 w 717"/>
                  <a:gd name="T15" fmla="*/ 98 h 268"/>
                  <a:gd name="T16" fmla="*/ 45 w 717"/>
                  <a:gd name="T17" fmla="*/ 217 h 268"/>
                  <a:gd name="T18" fmla="*/ 43 w 717"/>
                  <a:gd name="T19" fmla="*/ 219 h 268"/>
                  <a:gd name="T20" fmla="*/ 12 w 717"/>
                  <a:gd name="T21" fmla="*/ 253 h 268"/>
                  <a:gd name="T22" fmla="*/ 10 w 717"/>
                  <a:gd name="T23" fmla="*/ 256 h 268"/>
                  <a:gd name="T24" fmla="*/ 3 w 717"/>
                  <a:gd name="T25" fmla="*/ 268 h 268"/>
                  <a:gd name="T26" fmla="*/ 15 w 717"/>
                  <a:gd name="T27" fmla="*/ 254 h 268"/>
                  <a:gd name="T28" fmla="*/ 48 w 717"/>
                  <a:gd name="T29" fmla="*/ 217 h 268"/>
                  <a:gd name="T30" fmla="*/ 187 w 717"/>
                  <a:gd name="T31" fmla="*/ 97 h 268"/>
                  <a:gd name="T32" fmla="*/ 233 w 717"/>
                  <a:gd name="T33" fmla="*/ 68 h 268"/>
                  <a:gd name="T34" fmla="*/ 245 w 717"/>
                  <a:gd name="T35" fmla="*/ 61 h 268"/>
                  <a:gd name="T36" fmla="*/ 244 w 717"/>
                  <a:gd name="T37" fmla="*/ 61 h 268"/>
                  <a:gd name="T38" fmla="*/ 357 w 717"/>
                  <a:gd name="T39" fmla="*/ 15 h 268"/>
                  <a:gd name="T40" fmla="*/ 332 w 717"/>
                  <a:gd name="T41" fmla="*/ 22 h 268"/>
                  <a:gd name="T42" fmla="*/ 329 w 717"/>
                  <a:gd name="T43" fmla="*/ 23 h 268"/>
                  <a:gd name="T44" fmla="*/ 308 w 717"/>
                  <a:gd name="T45" fmla="*/ 31 h 268"/>
                  <a:gd name="T46" fmla="*/ 306 w 717"/>
                  <a:gd name="T47" fmla="*/ 32 h 268"/>
                  <a:gd name="T48" fmla="*/ 282 w 717"/>
                  <a:gd name="T49" fmla="*/ 42 h 268"/>
                  <a:gd name="T50" fmla="*/ 279 w 717"/>
                  <a:gd name="T51" fmla="*/ 43 h 268"/>
                  <a:gd name="T52" fmla="*/ 261 w 717"/>
                  <a:gd name="T53" fmla="*/ 51 h 268"/>
                  <a:gd name="T54" fmla="*/ 263 w 717"/>
                  <a:gd name="T55" fmla="*/ 52 h 268"/>
                  <a:gd name="T56" fmla="*/ 284 w 717"/>
                  <a:gd name="T57" fmla="*/ 42 h 268"/>
                  <a:gd name="T58" fmla="*/ 284 w 717"/>
                  <a:gd name="T59" fmla="*/ 42 h 268"/>
                  <a:gd name="T60" fmla="*/ 289 w 717"/>
                  <a:gd name="T61" fmla="*/ 40 h 268"/>
                  <a:gd name="T62" fmla="*/ 295 w 717"/>
                  <a:gd name="T63" fmla="*/ 37 h 268"/>
                  <a:gd name="T64" fmla="*/ 308 w 717"/>
                  <a:gd name="T65" fmla="*/ 32 h 268"/>
                  <a:gd name="T66" fmla="*/ 331 w 717"/>
                  <a:gd name="T67" fmla="*/ 24 h 268"/>
                  <a:gd name="T68" fmla="*/ 359 w 717"/>
                  <a:gd name="T69" fmla="*/ 15 h 268"/>
                  <a:gd name="T70" fmla="*/ 450 w 717"/>
                  <a:gd name="T71" fmla="*/ 0 h 268"/>
                  <a:gd name="T72" fmla="*/ 435 w 717"/>
                  <a:gd name="T73" fmla="*/ 1 h 268"/>
                  <a:gd name="T74" fmla="*/ 433 w 717"/>
                  <a:gd name="T75" fmla="*/ 1 h 268"/>
                  <a:gd name="T76" fmla="*/ 405 w 717"/>
                  <a:gd name="T77" fmla="*/ 4 h 268"/>
                  <a:gd name="T78" fmla="*/ 403 w 717"/>
                  <a:gd name="T79" fmla="*/ 5 h 268"/>
                  <a:gd name="T80" fmla="*/ 403 w 717"/>
                  <a:gd name="T81" fmla="*/ 5 h 268"/>
                  <a:gd name="T82" fmla="*/ 361 w 717"/>
                  <a:gd name="T83" fmla="*/ 14 h 268"/>
                  <a:gd name="T84" fmla="*/ 405 w 717"/>
                  <a:gd name="T85" fmla="*/ 5 h 268"/>
                  <a:gd name="T86" fmla="*/ 434 w 717"/>
                  <a:gd name="T87" fmla="*/ 2 h 268"/>
                  <a:gd name="T88" fmla="*/ 449 w 717"/>
                  <a:gd name="T89" fmla="*/ 1 h 268"/>
                  <a:gd name="T90" fmla="*/ 482 w 717"/>
                  <a:gd name="T91" fmla="*/ 10 h 268"/>
                  <a:gd name="T92" fmla="*/ 560 w 717"/>
                  <a:gd name="T93" fmla="*/ 34 h 268"/>
                  <a:gd name="T94" fmla="*/ 594 w 717"/>
                  <a:gd name="T95" fmla="*/ 47 h 268"/>
                  <a:gd name="T96" fmla="*/ 634 w 717"/>
                  <a:gd name="T97" fmla="*/ 63 h 268"/>
                  <a:gd name="T98" fmla="*/ 700 w 717"/>
                  <a:gd name="T99" fmla="*/ 65 h 268"/>
                  <a:gd name="T100" fmla="*/ 700 w 717"/>
                  <a:gd name="T101" fmla="*/ 65 h 268"/>
                  <a:gd name="T102" fmla="*/ 700 w 717"/>
                  <a:gd name="T103" fmla="*/ 65 h 268"/>
                  <a:gd name="T104" fmla="*/ 665 w 717"/>
                  <a:gd name="T105" fmla="*/ 75 h 268"/>
                  <a:gd name="T106" fmla="*/ 636 w 717"/>
                  <a:gd name="T107" fmla="*/ 63 h 268"/>
                  <a:gd name="T108" fmla="*/ 634 w 717"/>
                  <a:gd name="T109" fmla="*/ 62 h 268"/>
                  <a:gd name="T110" fmla="*/ 595 w 717"/>
                  <a:gd name="T111" fmla="*/ 47 h 268"/>
                  <a:gd name="T112" fmla="*/ 594 w 717"/>
                  <a:gd name="T113" fmla="*/ 46 h 268"/>
                  <a:gd name="T114" fmla="*/ 561 w 717"/>
                  <a:gd name="T115" fmla="*/ 34 h 268"/>
                  <a:gd name="T116" fmla="*/ 560 w 717"/>
                  <a:gd name="T117" fmla="*/ 34 h 268"/>
                  <a:gd name="T118" fmla="*/ 484 w 717"/>
                  <a:gd name="T119" fmla="*/ 9 h 268"/>
                  <a:gd name="T120" fmla="*/ 482 w 717"/>
                  <a:gd name="T121" fmla="*/ 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7" h="268">
                    <a:moveTo>
                      <a:pt x="710" y="66"/>
                    </a:moveTo>
                    <a:cubicBezTo>
                      <a:pt x="710" y="66"/>
                      <a:pt x="710" y="66"/>
                      <a:pt x="710" y="66"/>
                    </a:cubicBezTo>
                    <a:cubicBezTo>
                      <a:pt x="710" y="66"/>
                      <a:pt x="710" y="66"/>
                      <a:pt x="710" y="66"/>
                    </a:cubicBezTo>
                    <a:cubicBezTo>
                      <a:pt x="710" y="66"/>
                      <a:pt x="711" y="66"/>
                      <a:pt x="711" y="66"/>
                    </a:cubicBezTo>
                    <a:cubicBezTo>
                      <a:pt x="713" y="67"/>
                      <a:pt x="715" y="67"/>
                      <a:pt x="717" y="68"/>
                    </a:cubicBezTo>
                    <a:cubicBezTo>
                      <a:pt x="716" y="68"/>
                      <a:pt x="716" y="68"/>
                      <a:pt x="716" y="67"/>
                    </a:cubicBezTo>
                    <a:cubicBezTo>
                      <a:pt x="714" y="67"/>
                      <a:pt x="712" y="66"/>
                      <a:pt x="710" y="66"/>
                    </a:cubicBezTo>
                    <a:moveTo>
                      <a:pt x="244" y="61"/>
                    </a:moveTo>
                    <a:cubicBezTo>
                      <a:pt x="239" y="63"/>
                      <a:pt x="235" y="65"/>
                      <a:pt x="230" y="68"/>
                    </a:cubicBezTo>
                    <a:cubicBezTo>
                      <a:pt x="230" y="68"/>
                      <a:pt x="230" y="68"/>
                      <a:pt x="230" y="68"/>
                    </a:cubicBezTo>
                    <a:cubicBezTo>
                      <a:pt x="229" y="68"/>
                      <a:pt x="229" y="69"/>
                      <a:pt x="228" y="69"/>
                    </a:cubicBezTo>
                    <a:cubicBezTo>
                      <a:pt x="228" y="69"/>
                      <a:pt x="228" y="69"/>
                      <a:pt x="228" y="69"/>
                    </a:cubicBezTo>
                    <a:cubicBezTo>
                      <a:pt x="213" y="78"/>
                      <a:pt x="199" y="87"/>
                      <a:pt x="184" y="97"/>
                    </a:cubicBezTo>
                    <a:cubicBezTo>
                      <a:pt x="184" y="97"/>
                      <a:pt x="184" y="97"/>
                      <a:pt x="184" y="97"/>
                    </a:cubicBezTo>
                    <a:cubicBezTo>
                      <a:pt x="184" y="97"/>
                      <a:pt x="183" y="98"/>
                      <a:pt x="182" y="98"/>
                    </a:cubicBezTo>
                    <a:cubicBezTo>
                      <a:pt x="182" y="98"/>
                      <a:pt x="182" y="98"/>
                      <a:pt x="182" y="98"/>
                    </a:cubicBezTo>
                    <a:cubicBezTo>
                      <a:pt x="135" y="131"/>
                      <a:pt x="89" y="170"/>
                      <a:pt x="45" y="217"/>
                    </a:cubicBezTo>
                    <a:cubicBezTo>
                      <a:pt x="45" y="217"/>
                      <a:pt x="45" y="217"/>
                      <a:pt x="45" y="217"/>
                    </a:cubicBezTo>
                    <a:cubicBezTo>
                      <a:pt x="45" y="217"/>
                      <a:pt x="44" y="218"/>
                      <a:pt x="43" y="219"/>
                    </a:cubicBezTo>
                    <a:cubicBezTo>
                      <a:pt x="43" y="219"/>
                      <a:pt x="43" y="219"/>
                      <a:pt x="43" y="219"/>
                    </a:cubicBezTo>
                    <a:cubicBezTo>
                      <a:pt x="33" y="230"/>
                      <a:pt x="22" y="241"/>
                      <a:pt x="12" y="253"/>
                    </a:cubicBezTo>
                    <a:cubicBezTo>
                      <a:pt x="12" y="253"/>
                      <a:pt x="12" y="253"/>
                      <a:pt x="12" y="253"/>
                    </a:cubicBezTo>
                    <a:cubicBezTo>
                      <a:pt x="11" y="254"/>
                      <a:pt x="11" y="255"/>
                      <a:pt x="10" y="256"/>
                    </a:cubicBezTo>
                    <a:cubicBezTo>
                      <a:pt x="10" y="256"/>
                      <a:pt x="10" y="256"/>
                      <a:pt x="10" y="256"/>
                    </a:cubicBezTo>
                    <a:cubicBezTo>
                      <a:pt x="7" y="259"/>
                      <a:pt x="4" y="263"/>
                      <a:pt x="0" y="267"/>
                    </a:cubicBezTo>
                    <a:cubicBezTo>
                      <a:pt x="2" y="267"/>
                      <a:pt x="2" y="268"/>
                      <a:pt x="3" y="268"/>
                    </a:cubicBezTo>
                    <a:cubicBezTo>
                      <a:pt x="6" y="264"/>
                      <a:pt x="10" y="260"/>
                      <a:pt x="13" y="257"/>
                    </a:cubicBezTo>
                    <a:cubicBezTo>
                      <a:pt x="14" y="256"/>
                      <a:pt x="14" y="255"/>
                      <a:pt x="15" y="254"/>
                    </a:cubicBezTo>
                    <a:cubicBezTo>
                      <a:pt x="25" y="242"/>
                      <a:pt x="36" y="231"/>
                      <a:pt x="46" y="220"/>
                    </a:cubicBezTo>
                    <a:cubicBezTo>
                      <a:pt x="47" y="219"/>
                      <a:pt x="47" y="218"/>
                      <a:pt x="48" y="217"/>
                    </a:cubicBezTo>
                    <a:cubicBezTo>
                      <a:pt x="92" y="171"/>
                      <a:pt x="138" y="131"/>
                      <a:pt x="185" y="99"/>
                    </a:cubicBezTo>
                    <a:cubicBezTo>
                      <a:pt x="185" y="98"/>
                      <a:pt x="186" y="98"/>
                      <a:pt x="187" y="97"/>
                    </a:cubicBezTo>
                    <a:cubicBezTo>
                      <a:pt x="201" y="87"/>
                      <a:pt x="216" y="78"/>
                      <a:pt x="230" y="70"/>
                    </a:cubicBezTo>
                    <a:cubicBezTo>
                      <a:pt x="231" y="69"/>
                      <a:pt x="232" y="69"/>
                      <a:pt x="233" y="68"/>
                    </a:cubicBezTo>
                    <a:cubicBezTo>
                      <a:pt x="237" y="66"/>
                      <a:pt x="241" y="64"/>
                      <a:pt x="245" y="61"/>
                    </a:cubicBezTo>
                    <a:cubicBezTo>
                      <a:pt x="245" y="61"/>
                      <a:pt x="245" y="61"/>
                      <a:pt x="245" y="61"/>
                    </a:cubicBezTo>
                    <a:cubicBezTo>
                      <a:pt x="245" y="61"/>
                      <a:pt x="245" y="61"/>
                      <a:pt x="245" y="61"/>
                    </a:cubicBezTo>
                    <a:cubicBezTo>
                      <a:pt x="244" y="61"/>
                      <a:pt x="244" y="61"/>
                      <a:pt x="244" y="61"/>
                    </a:cubicBezTo>
                    <a:cubicBezTo>
                      <a:pt x="244" y="61"/>
                      <a:pt x="244" y="61"/>
                      <a:pt x="244" y="61"/>
                    </a:cubicBezTo>
                    <a:moveTo>
                      <a:pt x="357" y="15"/>
                    </a:moveTo>
                    <a:cubicBezTo>
                      <a:pt x="349" y="17"/>
                      <a:pt x="340" y="19"/>
                      <a:pt x="332" y="22"/>
                    </a:cubicBezTo>
                    <a:cubicBezTo>
                      <a:pt x="332" y="22"/>
                      <a:pt x="332" y="22"/>
                      <a:pt x="332" y="22"/>
                    </a:cubicBezTo>
                    <a:cubicBezTo>
                      <a:pt x="331" y="23"/>
                      <a:pt x="330" y="23"/>
                      <a:pt x="329" y="23"/>
                    </a:cubicBezTo>
                    <a:cubicBezTo>
                      <a:pt x="329" y="23"/>
                      <a:pt x="329" y="23"/>
                      <a:pt x="329" y="23"/>
                    </a:cubicBezTo>
                    <a:cubicBezTo>
                      <a:pt x="322" y="25"/>
                      <a:pt x="315" y="28"/>
                      <a:pt x="308" y="31"/>
                    </a:cubicBezTo>
                    <a:cubicBezTo>
                      <a:pt x="308" y="31"/>
                      <a:pt x="308" y="31"/>
                      <a:pt x="308" y="31"/>
                    </a:cubicBezTo>
                    <a:cubicBezTo>
                      <a:pt x="307" y="31"/>
                      <a:pt x="307" y="31"/>
                      <a:pt x="306" y="32"/>
                    </a:cubicBezTo>
                    <a:cubicBezTo>
                      <a:pt x="306" y="32"/>
                      <a:pt x="306" y="32"/>
                      <a:pt x="306" y="32"/>
                    </a:cubicBezTo>
                    <a:cubicBezTo>
                      <a:pt x="302" y="33"/>
                      <a:pt x="297" y="35"/>
                      <a:pt x="293" y="37"/>
                    </a:cubicBezTo>
                    <a:cubicBezTo>
                      <a:pt x="289" y="38"/>
                      <a:pt x="286" y="40"/>
                      <a:pt x="282" y="42"/>
                    </a:cubicBezTo>
                    <a:cubicBezTo>
                      <a:pt x="282" y="42"/>
                      <a:pt x="282" y="42"/>
                      <a:pt x="282" y="42"/>
                    </a:cubicBezTo>
                    <a:cubicBezTo>
                      <a:pt x="281" y="42"/>
                      <a:pt x="280" y="42"/>
                      <a:pt x="279" y="43"/>
                    </a:cubicBezTo>
                    <a:cubicBezTo>
                      <a:pt x="279" y="43"/>
                      <a:pt x="279" y="43"/>
                      <a:pt x="279" y="43"/>
                    </a:cubicBezTo>
                    <a:cubicBezTo>
                      <a:pt x="273" y="45"/>
                      <a:pt x="267" y="48"/>
                      <a:pt x="261" y="51"/>
                    </a:cubicBezTo>
                    <a:cubicBezTo>
                      <a:pt x="261" y="51"/>
                      <a:pt x="261" y="51"/>
                      <a:pt x="261" y="51"/>
                    </a:cubicBezTo>
                    <a:cubicBezTo>
                      <a:pt x="262" y="52"/>
                      <a:pt x="262" y="52"/>
                      <a:pt x="263" y="52"/>
                    </a:cubicBezTo>
                    <a:cubicBezTo>
                      <a:pt x="270" y="49"/>
                      <a:pt x="276" y="46"/>
                      <a:pt x="282" y="43"/>
                    </a:cubicBezTo>
                    <a:cubicBezTo>
                      <a:pt x="282" y="43"/>
                      <a:pt x="283" y="43"/>
                      <a:pt x="284" y="42"/>
                    </a:cubicBezTo>
                    <a:cubicBezTo>
                      <a:pt x="284" y="42"/>
                      <a:pt x="284" y="42"/>
                      <a:pt x="284" y="42"/>
                    </a:cubicBezTo>
                    <a:cubicBezTo>
                      <a:pt x="284" y="42"/>
                      <a:pt x="284" y="42"/>
                      <a:pt x="284" y="42"/>
                    </a:cubicBezTo>
                    <a:cubicBezTo>
                      <a:pt x="286" y="42"/>
                      <a:pt x="287" y="41"/>
                      <a:pt x="289" y="40"/>
                    </a:cubicBezTo>
                    <a:cubicBezTo>
                      <a:pt x="289" y="40"/>
                      <a:pt x="289" y="40"/>
                      <a:pt x="289" y="40"/>
                    </a:cubicBezTo>
                    <a:cubicBezTo>
                      <a:pt x="291" y="39"/>
                      <a:pt x="293" y="38"/>
                      <a:pt x="295" y="38"/>
                    </a:cubicBezTo>
                    <a:cubicBezTo>
                      <a:pt x="295" y="37"/>
                      <a:pt x="295" y="37"/>
                      <a:pt x="295" y="37"/>
                    </a:cubicBezTo>
                    <a:cubicBezTo>
                      <a:pt x="296" y="37"/>
                      <a:pt x="297" y="37"/>
                      <a:pt x="298" y="36"/>
                    </a:cubicBezTo>
                    <a:cubicBezTo>
                      <a:pt x="301" y="35"/>
                      <a:pt x="305" y="33"/>
                      <a:pt x="308" y="32"/>
                    </a:cubicBezTo>
                    <a:cubicBezTo>
                      <a:pt x="309" y="32"/>
                      <a:pt x="310" y="31"/>
                      <a:pt x="310" y="31"/>
                    </a:cubicBezTo>
                    <a:cubicBezTo>
                      <a:pt x="317" y="28"/>
                      <a:pt x="324" y="26"/>
                      <a:pt x="331" y="24"/>
                    </a:cubicBezTo>
                    <a:cubicBezTo>
                      <a:pt x="332" y="23"/>
                      <a:pt x="333" y="23"/>
                      <a:pt x="334" y="23"/>
                    </a:cubicBezTo>
                    <a:cubicBezTo>
                      <a:pt x="342" y="20"/>
                      <a:pt x="351" y="17"/>
                      <a:pt x="359" y="15"/>
                    </a:cubicBezTo>
                    <a:cubicBezTo>
                      <a:pt x="358" y="15"/>
                      <a:pt x="358" y="15"/>
                      <a:pt x="357" y="15"/>
                    </a:cubicBezTo>
                    <a:moveTo>
                      <a:pt x="450" y="0"/>
                    </a:moveTo>
                    <a:cubicBezTo>
                      <a:pt x="445" y="0"/>
                      <a:pt x="440" y="1"/>
                      <a:pt x="435" y="1"/>
                    </a:cubicBezTo>
                    <a:cubicBezTo>
                      <a:pt x="435" y="1"/>
                      <a:pt x="435" y="1"/>
                      <a:pt x="435" y="1"/>
                    </a:cubicBezTo>
                    <a:cubicBezTo>
                      <a:pt x="434" y="1"/>
                      <a:pt x="433" y="1"/>
                      <a:pt x="433" y="1"/>
                    </a:cubicBezTo>
                    <a:cubicBezTo>
                      <a:pt x="433" y="1"/>
                      <a:pt x="433" y="1"/>
                      <a:pt x="433" y="1"/>
                    </a:cubicBezTo>
                    <a:cubicBezTo>
                      <a:pt x="424" y="2"/>
                      <a:pt x="414" y="3"/>
                      <a:pt x="405" y="4"/>
                    </a:cubicBezTo>
                    <a:cubicBezTo>
                      <a:pt x="405" y="4"/>
                      <a:pt x="405" y="4"/>
                      <a:pt x="405" y="4"/>
                    </a:cubicBezTo>
                    <a:cubicBezTo>
                      <a:pt x="405" y="4"/>
                      <a:pt x="405" y="4"/>
                      <a:pt x="405" y="4"/>
                    </a:cubicBezTo>
                    <a:cubicBezTo>
                      <a:pt x="404" y="5"/>
                      <a:pt x="404" y="5"/>
                      <a:pt x="403" y="5"/>
                    </a:cubicBezTo>
                    <a:cubicBezTo>
                      <a:pt x="403" y="5"/>
                      <a:pt x="403" y="5"/>
                      <a:pt x="403" y="5"/>
                    </a:cubicBezTo>
                    <a:cubicBezTo>
                      <a:pt x="403" y="5"/>
                      <a:pt x="403" y="5"/>
                      <a:pt x="403" y="5"/>
                    </a:cubicBezTo>
                    <a:cubicBezTo>
                      <a:pt x="388" y="7"/>
                      <a:pt x="374" y="10"/>
                      <a:pt x="359" y="14"/>
                    </a:cubicBezTo>
                    <a:cubicBezTo>
                      <a:pt x="360" y="14"/>
                      <a:pt x="361" y="14"/>
                      <a:pt x="361" y="14"/>
                    </a:cubicBezTo>
                    <a:cubicBezTo>
                      <a:pt x="361" y="14"/>
                      <a:pt x="361" y="14"/>
                      <a:pt x="361" y="14"/>
                    </a:cubicBezTo>
                    <a:cubicBezTo>
                      <a:pt x="376" y="11"/>
                      <a:pt x="390" y="8"/>
                      <a:pt x="405" y="5"/>
                    </a:cubicBezTo>
                    <a:cubicBezTo>
                      <a:pt x="405" y="5"/>
                      <a:pt x="406" y="5"/>
                      <a:pt x="407" y="5"/>
                    </a:cubicBezTo>
                    <a:cubicBezTo>
                      <a:pt x="416" y="4"/>
                      <a:pt x="425" y="2"/>
                      <a:pt x="434" y="2"/>
                    </a:cubicBezTo>
                    <a:cubicBezTo>
                      <a:pt x="435" y="2"/>
                      <a:pt x="436" y="2"/>
                      <a:pt x="437" y="2"/>
                    </a:cubicBezTo>
                    <a:cubicBezTo>
                      <a:pt x="441" y="1"/>
                      <a:pt x="445" y="1"/>
                      <a:pt x="449" y="1"/>
                    </a:cubicBezTo>
                    <a:cubicBezTo>
                      <a:pt x="460" y="3"/>
                      <a:pt x="470" y="6"/>
                      <a:pt x="480" y="9"/>
                    </a:cubicBezTo>
                    <a:cubicBezTo>
                      <a:pt x="481" y="9"/>
                      <a:pt x="481" y="9"/>
                      <a:pt x="482" y="10"/>
                    </a:cubicBezTo>
                    <a:cubicBezTo>
                      <a:pt x="507" y="17"/>
                      <a:pt x="532" y="25"/>
                      <a:pt x="558" y="34"/>
                    </a:cubicBezTo>
                    <a:cubicBezTo>
                      <a:pt x="558" y="34"/>
                      <a:pt x="559" y="34"/>
                      <a:pt x="560" y="34"/>
                    </a:cubicBezTo>
                    <a:cubicBezTo>
                      <a:pt x="570" y="38"/>
                      <a:pt x="581" y="42"/>
                      <a:pt x="592" y="46"/>
                    </a:cubicBezTo>
                    <a:cubicBezTo>
                      <a:pt x="593" y="47"/>
                      <a:pt x="593" y="47"/>
                      <a:pt x="594" y="47"/>
                    </a:cubicBezTo>
                    <a:cubicBezTo>
                      <a:pt x="607" y="52"/>
                      <a:pt x="620" y="57"/>
                      <a:pt x="633" y="62"/>
                    </a:cubicBezTo>
                    <a:cubicBezTo>
                      <a:pt x="633" y="62"/>
                      <a:pt x="634" y="63"/>
                      <a:pt x="634" y="63"/>
                    </a:cubicBezTo>
                    <a:cubicBezTo>
                      <a:pt x="645" y="67"/>
                      <a:pt x="655" y="72"/>
                      <a:pt x="665" y="76"/>
                    </a:cubicBezTo>
                    <a:cubicBezTo>
                      <a:pt x="678" y="69"/>
                      <a:pt x="690" y="66"/>
                      <a:pt x="700" y="65"/>
                    </a:cubicBezTo>
                    <a:cubicBezTo>
                      <a:pt x="700" y="65"/>
                      <a:pt x="700" y="65"/>
                      <a:pt x="700" y="65"/>
                    </a:cubicBezTo>
                    <a:cubicBezTo>
                      <a:pt x="700" y="65"/>
                      <a:pt x="700" y="65"/>
                      <a:pt x="700" y="65"/>
                    </a:cubicBezTo>
                    <a:cubicBezTo>
                      <a:pt x="700" y="65"/>
                      <a:pt x="700" y="65"/>
                      <a:pt x="700" y="65"/>
                    </a:cubicBezTo>
                    <a:cubicBezTo>
                      <a:pt x="700" y="65"/>
                      <a:pt x="700" y="65"/>
                      <a:pt x="700" y="65"/>
                    </a:cubicBezTo>
                    <a:cubicBezTo>
                      <a:pt x="700" y="65"/>
                      <a:pt x="699" y="65"/>
                      <a:pt x="699" y="65"/>
                    </a:cubicBezTo>
                    <a:cubicBezTo>
                      <a:pt x="688" y="65"/>
                      <a:pt x="677" y="69"/>
                      <a:pt x="665" y="75"/>
                    </a:cubicBezTo>
                    <a:cubicBezTo>
                      <a:pt x="655" y="71"/>
                      <a:pt x="645" y="67"/>
                      <a:pt x="636" y="63"/>
                    </a:cubicBezTo>
                    <a:cubicBezTo>
                      <a:pt x="636" y="63"/>
                      <a:pt x="636" y="63"/>
                      <a:pt x="636" y="63"/>
                    </a:cubicBezTo>
                    <a:cubicBezTo>
                      <a:pt x="635" y="62"/>
                      <a:pt x="634" y="62"/>
                      <a:pt x="634" y="62"/>
                    </a:cubicBezTo>
                    <a:cubicBezTo>
                      <a:pt x="634" y="62"/>
                      <a:pt x="634" y="62"/>
                      <a:pt x="634" y="62"/>
                    </a:cubicBezTo>
                    <a:cubicBezTo>
                      <a:pt x="621" y="57"/>
                      <a:pt x="608" y="51"/>
                      <a:pt x="595" y="47"/>
                    </a:cubicBezTo>
                    <a:cubicBezTo>
                      <a:pt x="595" y="47"/>
                      <a:pt x="595" y="47"/>
                      <a:pt x="595" y="47"/>
                    </a:cubicBezTo>
                    <a:cubicBezTo>
                      <a:pt x="595" y="46"/>
                      <a:pt x="594" y="46"/>
                      <a:pt x="594" y="46"/>
                    </a:cubicBezTo>
                    <a:cubicBezTo>
                      <a:pt x="594" y="46"/>
                      <a:pt x="594" y="46"/>
                      <a:pt x="594" y="46"/>
                    </a:cubicBezTo>
                    <a:cubicBezTo>
                      <a:pt x="583" y="42"/>
                      <a:pt x="572" y="38"/>
                      <a:pt x="561" y="34"/>
                    </a:cubicBezTo>
                    <a:cubicBezTo>
                      <a:pt x="561" y="34"/>
                      <a:pt x="561" y="34"/>
                      <a:pt x="561" y="34"/>
                    </a:cubicBezTo>
                    <a:cubicBezTo>
                      <a:pt x="561" y="34"/>
                      <a:pt x="560" y="34"/>
                      <a:pt x="560" y="34"/>
                    </a:cubicBezTo>
                    <a:cubicBezTo>
                      <a:pt x="560" y="34"/>
                      <a:pt x="560" y="34"/>
                      <a:pt x="560" y="34"/>
                    </a:cubicBezTo>
                    <a:cubicBezTo>
                      <a:pt x="534" y="25"/>
                      <a:pt x="509" y="17"/>
                      <a:pt x="484" y="9"/>
                    </a:cubicBezTo>
                    <a:cubicBezTo>
                      <a:pt x="484" y="9"/>
                      <a:pt x="484" y="9"/>
                      <a:pt x="484" y="9"/>
                    </a:cubicBezTo>
                    <a:cubicBezTo>
                      <a:pt x="483" y="9"/>
                      <a:pt x="483" y="9"/>
                      <a:pt x="482" y="9"/>
                    </a:cubicBezTo>
                    <a:cubicBezTo>
                      <a:pt x="482" y="9"/>
                      <a:pt x="482" y="9"/>
                      <a:pt x="482" y="9"/>
                    </a:cubicBezTo>
                    <a:cubicBezTo>
                      <a:pt x="471" y="6"/>
                      <a:pt x="461" y="3"/>
                      <a:pt x="4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7" name="Freeform 178"/>
              <p:cNvSpPr>
                <a:spLocks noEditPoints="1"/>
              </p:cNvSpPr>
              <p:nvPr/>
            </p:nvSpPr>
            <p:spPr bwMode="auto">
              <a:xfrm>
                <a:off x="1268" y="660"/>
                <a:ext cx="298" cy="444"/>
              </a:xfrm>
              <a:custGeom>
                <a:avLst/>
                <a:gdLst>
                  <a:gd name="T0" fmla="*/ 189 w 192"/>
                  <a:gd name="T1" fmla="*/ 236 h 286"/>
                  <a:gd name="T2" fmla="*/ 150 w 192"/>
                  <a:gd name="T3" fmla="*/ 212 h 286"/>
                  <a:gd name="T4" fmla="*/ 190 w 192"/>
                  <a:gd name="T5" fmla="*/ 198 h 286"/>
                  <a:gd name="T6" fmla="*/ 84 w 192"/>
                  <a:gd name="T7" fmla="*/ 171 h 286"/>
                  <a:gd name="T8" fmla="*/ 70 w 192"/>
                  <a:gd name="T9" fmla="*/ 227 h 286"/>
                  <a:gd name="T10" fmla="*/ 70 w 192"/>
                  <a:gd name="T11" fmla="*/ 229 h 286"/>
                  <a:gd name="T12" fmla="*/ 57 w 192"/>
                  <a:gd name="T13" fmla="*/ 271 h 286"/>
                  <a:gd name="T14" fmla="*/ 56 w 192"/>
                  <a:gd name="T15" fmla="*/ 274 h 286"/>
                  <a:gd name="T16" fmla="*/ 53 w 192"/>
                  <a:gd name="T17" fmla="*/ 282 h 286"/>
                  <a:gd name="T18" fmla="*/ 0 w 192"/>
                  <a:gd name="T19" fmla="*/ 255 h 286"/>
                  <a:gd name="T20" fmla="*/ 59 w 192"/>
                  <a:gd name="T21" fmla="*/ 275 h 286"/>
                  <a:gd name="T22" fmla="*/ 72 w 192"/>
                  <a:gd name="T23" fmla="*/ 231 h 286"/>
                  <a:gd name="T24" fmla="*/ 85 w 192"/>
                  <a:gd name="T25" fmla="*/ 178 h 286"/>
                  <a:gd name="T26" fmla="*/ 147 w 192"/>
                  <a:gd name="T27" fmla="*/ 211 h 286"/>
                  <a:gd name="T28" fmla="*/ 148 w 192"/>
                  <a:gd name="T29" fmla="*/ 209 h 286"/>
                  <a:gd name="T30" fmla="*/ 182 w 192"/>
                  <a:gd name="T31" fmla="*/ 160 h 286"/>
                  <a:gd name="T32" fmla="*/ 187 w 192"/>
                  <a:gd name="T33" fmla="*/ 195 h 286"/>
                  <a:gd name="T34" fmla="*/ 184 w 192"/>
                  <a:gd name="T35" fmla="*/ 161 h 286"/>
                  <a:gd name="T36" fmla="*/ 126 w 192"/>
                  <a:gd name="T37" fmla="*/ 68 h 286"/>
                  <a:gd name="T38" fmla="*/ 141 w 192"/>
                  <a:gd name="T39" fmla="*/ 80 h 286"/>
                  <a:gd name="T40" fmla="*/ 172 w 192"/>
                  <a:gd name="T41" fmla="*/ 129 h 286"/>
                  <a:gd name="T42" fmla="*/ 181 w 192"/>
                  <a:gd name="T43" fmla="*/ 158 h 286"/>
                  <a:gd name="T44" fmla="*/ 174 w 192"/>
                  <a:gd name="T45" fmla="*/ 130 h 286"/>
                  <a:gd name="T46" fmla="*/ 174 w 192"/>
                  <a:gd name="T47" fmla="*/ 129 h 286"/>
                  <a:gd name="T48" fmla="*/ 142 w 192"/>
                  <a:gd name="T49" fmla="*/ 81 h 286"/>
                  <a:gd name="T50" fmla="*/ 141 w 192"/>
                  <a:gd name="T51" fmla="*/ 80 h 286"/>
                  <a:gd name="T52" fmla="*/ 127 w 192"/>
                  <a:gd name="T53" fmla="*/ 69 h 286"/>
                  <a:gd name="T54" fmla="*/ 96 w 192"/>
                  <a:gd name="T55" fmla="*/ 49 h 286"/>
                  <a:gd name="T56" fmla="*/ 102 w 192"/>
                  <a:gd name="T57" fmla="*/ 53 h 286"/>
                  <a:gd name="T58" fmla="*/ 96 w 192"/>
                  <a:gd name="T59" fmla="*/ 49 h 286"/>
                  <a:gd name="T60" fmla="*/ 40 w 192"/>
                  <a:gd name="T61" fmla="*/ 18 h 286"/>
                  <a:gd name="T62" fmla="*/ 40 w 192"/>
                  <a:gd name="T63" fmla="*/ 18 h 286"/>
                  <a:gd name="T64" fmla="*/ 81 w 192"/>
                  <a:gd name="T65" fmla="*/ 41 h 286"/>
                  <a:gd name="T66" fmla="*/ 5 w 192"/>
                  <a:gd name="T67" fmla="*/ 0 h 286"/>
                  <a:gd name="T68" fmla="*/ 32 w 192"/>
                  <a:gd name="T69" fmla="*/ 13 h 286"/>
                  <a:gd name="T70" fmla="*/ 7 w 192"/>
                  <a:gd name="T71" fmla="*/ 1 h 286"/>
                  <a:gd name="T72" fmla="*/ 5 w 192"/>
                  <a:gd name="T73"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2" h="286">
                    <a:moveTo>
                      <a:pt x="188" y="197"/>
                    </a:moveTo>
                    <a:cubicBezTo>
                      <a:pt x="189" y="209"/>
                      <a:pt x="189" y="222"/>
                      <a:pt x="189" y="236"/>
                    </a:cubicBezTo>
                    <a:cubicBezTo>
                      <a:pt x="176" y="227"/>
                      <a:pt x="163" y="219"/>
                      <a:pt x="150" y="210"/>
                    </a:cubicBezTo>
                    <a:cubicBezTo>
                      <a:pt x="150" y="211"/>
                      <a:pt x="150" y="212"/>
                      <a:pt x="150" y="212"/>
                    </a:cubicBezTo>
                    <a:cubicBezTo>
                      <a:pt x="164" y="221"/>
                      <a:pt x="178" y="230"/>
                      <a:pt x="192" y="239"/>
                    </a:cubicBezTo>
                    <a:cubicBezTo>
                      <a:pt x="192" y="225"/>
                      <a:pt x="191" y="211"/>
                      <a:pt x="190" y="198"/>
                    </a:cubicBezTo>
                    <a:cubicBezTo>
                      <a:pt x="189" y="198"/>
                      <a:pt x="188" y="197"/>
                      <a:pt x="188" y="197"/>
                    </a:cubicBezTo>
                    <a:moveTo>
                      <a:pt x="84" y="171"/>
                    </a:moveTo>
                    <a:cubicBezTo>
                      <a:pt x="84" y="173"/>
                      <a:pt x="83" y="175"/>
                      <a:pt x="83" y="177"/>
                    </a:cubicBezTo>
                    <a:cubicBezTo>
                      <a:pt x="79" y="193"/>
                      <a:pt x="75" y="209"/>
                      <a:pt x="70" y="227"/>
                    </a:cubicBezTo>
                    <a:cubicBezTo>
                      <a:pt x="70" y="227"/>
                      <a:pt x="70" y="227"/>
                      <a:pt x="70" y="227"/>
                    </a:cubicBezTo>
                    <a:cubicBezTo>
                      <a:pt x="70" y="228"/>
                      <a:pt x="70" y="229"/>
                      <a:pt x="70" y="229"/>
                    </a:cubicBezTo>
                    <a:cubicBezTo>
                      <a:pt x="70" y="229"/>
                      <a:pt x="70" y="229"/>
                      <a:pt x="70" y="229"/>
                    </a:cubicBezTo>
                    <a:cubicBezTo>
                      <a:pt x="66" y="243"/>
                      <a:pt x="62" y="257"/>
                      <a:pt x="57" y="271"/>
                    </a:cubicBezTo>
                    <a:cubicBezTo>
                      <a:pt x="57" y="271"/>
                      <a:pt x="57" y="271"/>
                      <a:pt x="57" y="271"/>
                    </a:cubicBezTo>
                    <a:cubicBezTo>
                      <a:pt x="57" y="272"/>
                      <a:pt x="56" y="273"/>
                      <a:pt x="56" y="274"/>
                    </a:cubicBezTo>
                    <a:cubicBezTo>
                      <a:pt x="56" y="274"/>
                      <a:pt x="56" y="274"/>
                      <a:pt x="56" y="274"/>
                    </a:cubicBezTo>
                    <a:cubicBezTo>
                      <a:pt x="55" y="276"/>
                      <a:pt x="54" y="279"/>
                      <a:pt x="53" y="282"/>
                    </a:cubicBezTo>
                    <a:cubicBezTo>
                      <a:pt x="36" y="272"/>
                      <a:pt x="18" y="262"/>
                      <a:pt x="1" y="252"/>
                    </a:cubicBezTo>
                    <a:cubicBezTo>
                      <a:pt x="1" y="253"/>
                      <a:pt x="1" y="254"/>
                      <a:pt x="0" y="255"/>
                    </a:cubicBezTo>
                    <a:cubicBezTo>
                      <a:pt x="19" y="265"/>
                      <a:pt x="37" y="275"/>
                      <a:pt x="55" y="286"/>
                    </a:cubicBezTo>
                    <a:cubicBezTo>
                      <a:pt x="57" y="282"/>
                      <a:pt x="58" y="279"/>
                      <a:pt x="59" y="275"/>
                    </a:cubicBezTo>
                    <a:cubicBezTo>
                      <a:pt x="59" y="274"/>
                      <a:pt x="59" y="274"/>
                      <a:pt x="60" y="273"/>
                    </a:cubicBezTo>
                    <a:cubicBezTo>
                      <a:pt x="64" y="258"/>
                      <a:pt x="68" y="244"/>
                      <a:pt x="72" y="231"/>
                    </a:cubicBezTo>
                    <a:cubicBezTo>
                      <a:pt x="72" y="230"/>
                      <a:pt x="72" y="229"/>
                      <a:pt x="73" y="229"/>
                    </a:cubicBezTo>
                    <a:cubicBezTo>
                      <a:pt x="78" y="211"/>
                      <a:pt x="82" y="194"/>
                      <a:pt x="85" y="178"/>
                    </a:cubicBezTo>
                    <a:cubicBezTo>
                      <a:pt x="85" y="177"/>
                      <a:pt x="86" y="176"/>
                      <a:pt x="86" y="174"/>
                    </a:cubicBezTo>
                    <a:cubicBezTo>
                      <a:pt x="107" y="186"/>
                      <a:pt x="127" y="199"/>
                      <a:pt x="147" y="211"/>
                    </a:cubicBezTo>
                    <a:cubicBezTo>
                      <a:pt x="147" y="211"/>
                      <a:pt x="147" y="211"/>
                      <a:pt x="147" y="211"/>
                    </a:cubicBezTo>
                    <a:cubicBezTo>
                      <a:pt x="147" y="210"/>
                      <a:pt x="148" y="210"/>
                      <a:pt x="148" y="209"/>
                    </a:cubicBezTo>
                    <a:cubicBezTo>
                      <a:pt x="127" y="196"/>
                      <a:pt x="106" y="184"/>
                      <a:pt x="84" y="171"/>
                    </a:cubicBezTo>
                    <a:moveTo>
                      <a:pt x="182" y="160"/>
                    </a:moveTo>
                    <a:cubicBezTo>
                      <a:pt x="184" y="171"/>
                      <a:pt x="186" y="183"/>
                      <a:pt x="187" y="195"/>
                    </a:cubicBezTo>
                    <a:cubicBezTo>
                      <a:pt x="187" y="195"/>
                      <a:pt x="187" y="195"/>
                      <a:pt x="187" y="195"/>
                    </a:cubicBezTo>
                    <a:cubicBezTo>
                      <a:pt x="188" y="196"/>
                      <a:pt x="189" y="196"/>
                      <a:pt x="189" y="196"/>
                    </a:cubicBezTo>
                    <a:cubicBezTo>
                      <a:pt x="188" y="184"/>
                      <a:pt x="186" y="172"/>
                      <a:pt x="184" y="161"/>
                    </a:cubicBezTo>
                    <a:cubicBezTo>
                      <a:pt x="183" y="161"/>
                      <a:pt x="182" y="160"/>
                      <a:pt x="182" y="160"/>
                    </a:cubicBezTo>
                    <a:moveTo>
                      <a:pt x="126" y="68"/>
                    </a:moveTo>
                    <a:cubicBezTo>
                      <a:pt x="131" y="72"/>
                      <a:pt x="136" y="75"/>
                      <a:pt x="140" y="79"/>
                    </a:cubicBezTo>
                    <a:cubicBezTo>
                      <a:pt x="141" y="80"/>
                      <a:pt x="141" y="80"/>
                      <a:pt x="141" y="80"/>
                    </a:cubicBezTo>
                    <a:cubicBezTo>
                      <a:pt x="154" y="92"/>
                      <a:pt x="164" y="108"/>
                      <a:pt x="172" y="128"/>
                    </a:cubicBezTo>
                    <a:cubicBezTo>
                      <a:pt x="172" y="128"/>
                      <a:pt x="172" y="129"/>
                      <a:pt x="172" y="129"/>
                    </a:cubicBezTo>
                    <a:cubicBezTo>
                      <a:pt x="176" y="138"/>
                      <a:pt x="179" y="148"/>
                      <a:pt x="181" y="158"/>
                    </a:cubicBezTo>
                    <a:cubicBezTo>
                      <a:pt x="181" y="158"/>
                      <a:pt x="181" y="158"/>
                      <a:pt x="181" y="158"/>
                    </a:cubicBezTo>
                    <a:cubicBezTo>
                      <a:pt x="182" y="159"/>
                      <a:pt x="183" y="159"/>
                      <a:pt x="183" y="159"/>
                    </a:cubicBezTo>
                    <a:cubicBezTo>
                      <a:pt x="181" y="149"/>
                      <a:pt x="178" y="139"/>
                      <a:pt x="174" y="130"/>
                    </a:cubicBezTo>
                    <a:cubicBezTo>
                      <a:pt x="174" y="130"/>
                      <a:pt x="174" y="130"/>
                      <a:pt x="174" y="130"/>
                    </a:cubicBezTo>
                    <a:cubicBezTo>
                      <a:pt x="174" y="130"/>
                      <a:pt x="174" y="129"/>
                      <a:pt x="174" y="129"/>
                    </a:cubicBezTo>
                    <a:cubicBezTo>
                      <a:pt x="174" y="129"/>
                      <a:pt x="174" y="129"/>
                      <a:pt x="174" y="129"/>
                    </a:cubicBezTo>
                    <a:cubicBezTo>
                      <a:pt x="166" y="109"/>
                      <a:pt x="155" y="93"/>
                      <a:pt x="142" y="81"/>
                    </a:cubicBezTo>
                    <a:cubicBezTo>
                      <a:pt x="142" y="81"/>
                      <a:pt x="142" y="81"/>
                      <a:pt x="142" y="81"/>
                    </a:cubicBezTo>
                    <a:cubicBezTo>
                      <a:pt x="141" y="80"/>
                      <a:pt x="141" y="80"/>
                      <a:pt x="141" y="80"/>
                    </a:cubicBezTo>
                    <a:cubicBezTo>
                      <a:pt x="137" y="76"/>
                      <a:pt x="132" y="72"/>
                      <a:pt x="127" y="69"/>
                    </a:cubicBezTo>
                    <a:cubicBezTo>
                      <a:pt x="127" y="69"/>
                      <a:pt x="127" y="69"/>
                      <a:pt x="127" y="69"/>
                    </a:cubicBezTo>
                    <a:cubicBezTo>
                      <a:pt x="127" y="69"/>
                      <a:pt x="126" y="69"/>
                      <a:pt x="126" y="68"/>
                    </a:cubicBezTo>
                    <a:moveTo>
                      <a:pt x="96" y="49"/>
                    </a:moveTo>
                    <a:cubicBezTo>
                      <a:pt x="97" y="50"/>
                      <a:pt x="97" y="50"/>
                      <a:pt x="97" y="50"/>
                    </a:cubicBezTo>
                    <a:cubicBezTo>
                      <a:pt x="99" y="51"/>
                      <a:pt x="101" y="52"/>
                      <a:pt x="102" y="53"/>
                    </a:cubicBezTo>
                    <a:cubicBezTo>
                      <a:pt x="102" y="53"/>
                      <a:pt x="101" y="53"/>
                      <a:pt x="101" y="52"/>
                    </a:cubicBezTo>
                    <a:cubicBezTo>
                      <a:pt x="99" y="51"/>
                      <a:pt x="98" y="50"/>
                      <a:pt x="96" y="49"/>
                    </a:cubicBezTo>
                    <a:moveTo>
                      <a:pt x="40" y="18"/>
                    </a:moveTo>
                    <a:cubicBezTo>
                      <a:pt x="40" y="18"/>
                      <a:pt x="40" y="18"/>
                      <a:pt x="40" y="18"/>
                    </a:cubicBezTo>
                    <a:cubicBezTo>
                      <a:pt x="40" y="18"/>
                      <a:pt x="40" y="18"/>
                      <a:pt x="40" y="18"/>
                    </a:cubicBezTo>
                    <a:cubicBezTo>
                      <a:pt x="40" y="18"/>
                      <a:pt x="40" y="18"/>
                      <a:pt x="40" y="18"/>
                    </a:cubicBezTo>
                    <a:cubicBezTo>
                      <a:pt x="54" y="25"/>
                      <a:pt x="68" y="33"/>
                      <a:pt x="82" y="41"/>
                    </a:cubicBezTo>
                    <a:cubicBezTo>
                      <a:pt x="81" y="41"/>
                      <a:pt x="81" y="41"/>
                      <a:pt x="81" y="41"/>
                    </a:cubicBezTo>
                    <a:cubicBezTo>
                      <a:pt x="68" y="33"/>
                      <a:pt x="54" y="25"/>
                      <a:pt x="40" y="18"/>
                    </a:cubicBezTo>
                    <a:moveTo>
                      <a:pt x="5" y="0"/>
                    </a:moveTo>
                    <a:cubicBezTo>
                      <a:pt x="14" y="4"/>
                      <a:pt x="23" y="9"/>
                      <a:pt x="32" y="13"/>
                    </a:cubicBezTo>
                    <a:cubicBezTo>
                      <a:pt x="32" y="13"/>
                      <a:pt x="32" y="13"/>
                      <a:pt x="32" y="13"/>
                    </a:cubicBezTo>
                    <a:cubicBezTo>
                      <a:pt x="23" y="9"/>
                      <a:pt x="15" y="5"/>
                      <a:pt x="6" y="1"/>
                    </a:cubicBezTo>
                    <a:cubicBezTo>
                      <a:pt x="7" y="1"/>
                      <a:pt x="7" y="1"/>
                      <a:pt x="7" y="1"/>
                    </a:cubicBezTo>
                    <a:cubicBezTo>
                      <a:pt x="6" y="0"/>
                      <a:pt x="6" y="0"/>
                      <a:pt x="6"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8" name="Freeform 179"/>
              <p:cNvSpPr>
                <a:spLocks noEditPoints="1"/>
              </p:cNvSpPr>
              <p:nvPr/>
            </p:nvSpPr>
            <p:spPr bwMode="auto">
              <a:xfrm>
                <a:off x="486" y="500"/>
                <a:ext cx="317" cy="278"/>
              </a:xfrm>
              <a:custGeom>
                <a:avLst/>
                <a:gdLst>
                  <a:gd name="T0" fmla="*/ 41 w 204"/>
                  <a:gd name="T1" fmla="*/ 142 h 179"/>
                  <a:gd name="T2" fmla="*/ 39 w 204"/>
                  <a:gd name="T3" fmla="*/ 144 h 179"/>
                  <a:gd name="T4" fmla="*/ 5 w 204"/>
                  <a:gd name="T5" fmla="*/ 173 h 179"/>
                  <a:gd name="T6" fmla="*/ 3 w 204"/>
                  <a:gd name="T7" fmla="*/ 175 h 179"/>
                  <a:gd name="T8" fmla="*/ 0 w 204"/>
                  <a:gd name="T9" fmla="*/ 179 h 179"/>
                  <a:gd name="T10" fmla="*/ 3 w 204"/>
                  <a:gd name="T11" fmla="*/ 179 h 179"/>
                  <a:gd name="T12" fmla="*/ 8 w 204"/>
                  <a:gd name="T13" fmla="*/ 174 h 179"/>
                  <a:gd name="T14" fmla="*/ 44 w 204"/>
                  <a:gd name="T15" fmla="*/ 143 h 179"/>
                  <a:gd name="T16" fmla="*/ 89 w 204"/>
                  <a:gd name="T17" fmla="*/ 109 h 179"/>
                  <a:gd name="T18" fmla="*/ 55 w 204"/>
                  <a:gd name="T19" fmla="*/ 6 h 179"/>
                  <a:gd name="T20" fmla="*/ 34 w 204"/>
                  <a:gd name="T21" fmla="*/ 13 h 179"/>
                  <a:gd name="T22" fmla="*/ 44 w 204"/>
                  <a:gd name="T23" fmla="*/ 15 h 179"/>
                  <a:gd name="T24" fmla="*/ 49 w 204"/>
                  <a:gd name="T25" fmla="*/ 16 h 179"/>
                  <a:gd name="T26" fmla="*/ 106 w 204"/>
                  <a:gd name="T27" fmla="*/ 29 h 179"/>
                  <a:gd name="T28" fmla="*/ 146 w 204"/>
                  <a:gd name="T29" fmla="*/ 40 h 179"/>
                  <a:gd name="T30" fmla="*/ 149 w 204"/>
                  <a:gd name="T31" fmla="*/ 71 h 179"/>
                  <a:gd name="T32" fmla="*/ 147 w 204"/>
                  <a:gd name="T33" fmla="*/ 72 h 179"/>
                  <a:gd name="T34" fmla="*/ 136 w 204"/>
                  <a:gd name="T35" fmla="*/ 78 h 179"/>
                  <a:gd name="T36" fmla="*/ 134 w 204"/>
                  <a:gd name="T37" fmla="*/ 79 h 179"/>
                  <a:gd name="T38" fmla="*/ 132 w 204"/>
                  <a:gd name="T39" fmla="*/ 80 h 179"/>
                  <a:gd name="T40" fmla="*/ 115 w 204"/>
                  <a:gd name="T41" fmla="*/ 90 h 179"/>
                  <a:gd name="T42" fmla="*/ 117 w 204"/>
                  <a:gd name="T43" fmla="*/ 90 h 179"/>
                  <a:gd name="T44" fmla="*/ 134 w 204"/>
                  <a:gd name="T45" fmla="*/ 81 h 179"/>
                  <a:gd name="T46" fmla="*/ 138 w 204"/>
                  <a:gd name="T47" fmla="*/ 79 h 179"/>
                  <a:gd name="T48" fmla="*/ 149 w 204"/>
                  <a:gd name="T49" fmla="*/ 73 h 179"/>
                  <a:gd name="T50" fmla="*/ 151 w 204"/>
                  <a:gd name="T51" fmla="*/ 72 h 179"/>
                  <a:gd name="T52" fmla="*/ 148 w 204"/>
                  <a:gd name="T53" fmla="*/ 39 h 179"/>
                  <a:gd name="T54" fmla="*/ 146 w 204"/>
                  <a:gd name="T55" fmla="*/ 39 h 179"/>
                  <a:gd name="T56" fmla="*/ 108 w 204"/>
                  <a:gd name="T57" fmla="*/ 28 h 179"/>
                  <a:gd name="T58" fmla="*/ 106 w 204"/>
                  <a:gd name="T59" fmla="*/ 28 h 179"/>
                  <a:gd name="T60" fmla="*/ 51 w 204"/>
                  <a:gd name="T61" fmla="*/ 15 h 179"/>
                  <a:gd name="T62" fmla="*/ 49 w 204"/>
                  <a:gd name="T63" fmla="*/ 15 h 179"/>
                  <a:gd name="T64" fmla="*/ 47 w 204"/>
                  <a:gd name="T65" fmla="*/ 15 h 179"/>
                  <a:gd name="T66" fmla="*/ 45 w 204"/>
                  <a:gd name="T67" fmla="*/ 14 h 179"/>
                  <a:gd name="T68" fmla="*/ 36 w 204"/>
                  <a:gd name="T69" fmla="*/ 13 h 179"/>
                  <a:gd name="T70" fmla="*/ 57 w 204"/>
                  <a:gd name="T71" fmla="*/ 6 h 179"/>
                  <a:gd name="T72" fmla="*/ 55 w 204"/>
                  <a:gd name="T73" fmla="*/ 6 h 179"/>
                  <a:gd name="T74" fmla="*/ 55 w 204"/>
                  <a:gd name="T75" fmla="*/ 6 h 179"/>
                  <a:gd name="T76" fmla="*/ 113 w 204"/>
                  <a:gd name="T77" fmla="*/ 0 h 179"/>
                  <a:gd name="T78" fmla="*/ 111 w 204"/>
                  <a:gd name="T79" fmla="*/ 1 h 179"/>
                  <a:gd name="T80" fmla="*/ 111 w 204"/>
                  <a:gd name="T81" fmla="*/ 1 h 179"/>
                  <a:gd name="T82" fmla="*/ 94 w 204"/>
                  <a:gd name="T83" fmla="*/ 2 h 179"/>
                  <a:gd name="T84" fmla="*/ 115 w 204"/>
                  <a:gd name="T85" fmla="*/ 1 h 179"/>
                  <a:gd name="T86" fmla="*/ 155 w 204"/>
                  <a:gd name="T87" fmla="*/ 1 h 179"/>
                  <a:gd name="T88" fmla="*/ 176 w 204"/>
                  <a:gd name="T89" fmla="*/ 3 h 179"/>
                  <a:gd name="T90" fmla="*/ 204 w 204"/>
                  <a:gd name="T91" fmla="*/ 6 h 179"/>
                  <a:gd name="T92" fmla="*/ 177 w 204"/>
                  <a:gd name="T93" fmla="*/ 3 h 179"/>
                  <a:gd name="T94" fmla="*/ 175 w 204"/>
                  <a:gd name="T95" fmla="*/ 2 h 179"/>
                  <a:gd name="T96" fmla="*/ 156 w 204"/>
                  <a:gd name="T97" fmla="*/ 1 h 179"/>
                  <a:gd name="T98" fmla="*/ 154 w 204"/>
                  <a:gd name="T99" fmla="*/ 1 h 179"/>
                  <a:gd name="T100" fmla="*/ 130 w 204"/>
                  <a:gd name="T101"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4" h="179">
                    <a:moveTo>
                      <a:pt x="86" y="109"/>
                    </a:moveTo>
                    <a:cubicBezTo>
                      <a:pt x="71" y="119"/>
                      <a:pt x="56" y="130"/>
                      <a:pt x="41" y="142"/>
                    </a:cubicBezTo>
                    <a:cubicBezTo>
                      <a:pt x="41" y="142"/>
                      <a:pt x="41" y="142"/>
                      <a:pt x="41" y="142"/>
                    </a:cubicBezTo>
                    <a:cubicBezTo>
                      <a:pt x="41" y="143"/>
                      <a:pt x="40" y="143"/>
                      <a:pt x="39" y="144"/>
                    </a:cubicBezTo>
                    <a:cubicBezTo>
                      <a:pt x="39" y="144"/>
                      <a:pt x="39" y="144"/>
                      <a:pt x="39" y="144"/>
                    </a:cubicBezTo>
                    <a:cubicBezTo>
                      <a:pt x="28" y="153"/>
                      <a:pt x="17" y="163"/>
                      <a:pt x="5" y="173"/>
                    </a:cubicBezTo>
                    <a:cubicBezTo>
                      <a:pt x="5" y="173"/>
                      <a:pt x="5" y="173"/>
                      <a:pt x="5" y="173"/>
                    </a:cubicBezTo>
                    <a:cubicBezTo>
                      <a:pt x="5" y="174"/>
                      <a:pt x="4" y="175"/>
                      <a:pt x="3" y="175"/>
                    </a:cubicBezTo>
                    <a:cubicBezTo>
                      <a:pt x="3" y="175"/>
                      <a:pt x="3" y="175"/>
                      <a:pt x="3" y="175"/>
                    </a:cubicBezTo>
                    <a:cubicBezTo>
                      <a:pt x="2" y="176"/>
                      <a:pt x="1" y="178"/>
                      <a:pt x="0" y="179"/>
                    </a:cubicBezTo>
                    <a:cubicBezTo>
                      <a:pt x="0" y="179"/>
                      <a:pt x="0" y="179"/>
                      <a:pt x="0" y="179"/>
                    </a:cubicBezTo>
                    <a:cubicBezTo>
                      <a:pt x="1" y="179"/>
                      <a:pt x="2" y="179"/>
                      <a:pt x="3" y="179"/>
                    </a:cubicBezTo>
                    <a:cubicBezTo>
                      <a:pt x="4" y="178"/>
                      <a:pt x="5" y="177"/>
                      <a:pt x="6" y="176"/>
                    </a:cubicBezTo>
                    <a:cubicBezTo>
                      <a:pt x="7" y="176"/>
                      <a:pt x="8" y="175"/>
                      <a:pt x="8" y="174"/>
                    </a:cubicBezTo>
                    <a:cubicBezTo>
                      <a:pt x="20" y="164"/>
                      <a:pt x="31" y="154"/>
                      <a:pt x="42" y="145"/>
                    </a:cubicBezTo>
                    <a:cubicBezTo>
                      <a:pt x="43" y="144"/>
                      <a:pt x="44" y="144"/>
                      <a:pt x="44" y="143"/>
                    </a:cubicBezTo>
                    <a:cubicBezTo>
                      <a:pt x="59" y="131"/>
                      <a:pt x="74" y="120"/>
                      <a:pt x="89" y="109"/>
                    </a:cubicBezTo>
                    <a:cubicBezTo>
                      <a:pt x="89" y="109"/>
                      <a:pt x="89" y="109"/>
                      <a:pt x="89" y="109"/>
                    </a:cubicBezTo>
                    <a:cubicBezTo>
                      <a:pt x="88" y="109"/>
                      <a:pt x="87" y="109"/>
                      <a:pt x="86" y="109"/>
                    </a:cubicBezTo>
                    <a:moveTo>
                      <a:pt x="55" y="6"/>
                    </a:moveTo>
                    <a:cubicBezTo>
                      <a:pt x="44" y="7"/>
                      <a:pt x="34" y="9"/>
                      <a:pt x="23" y="11"/>
                    </a:cubicBezTo>
                    <a:cubicBezTo>
                      <a:pt x="27" y="12"/>
                      <a:pt x="30" y="13"/>
                      <a:pt x="34" y="13"/>
                    </a:cubicBezTo>
                    <a:cubicBezTo>
                      <a:pt x="37" y="14"/>
                      <a:pt x="39" y="14"/>
                      <a:pt x="42" y="15"/>
                    </a:cubicBezTo>
                    <a:cubicBezTo>
                      <a:pt x="43" y="15"/>
                      <a:pt x="44" y="15"/>
                      <a:pt x="44" y="15"/>
                    </a:cubicBezTo>
                    <a:cubicBezTo>
                      <a:pt x="45" y="15"/>
                      <a:pt x="46" y="16"/>
                      <a:pt x="47" y="16"/>
                    </a:cubicBezTo>
                    <a:cubicBezTo>
                      <a:pt x="47" y="16"/>
                      <a:pt x="48" y="16"/>
                      <a:pt x="49" y="16"/>
                    </a:cubicBezTo>
                    <a:cubicBezTo>
                      <a:pt x="67" y="20"/>
                      <a:pt x="85" y="24"/>
                      <a:pt x="104" y="29"/>
                    </a:cubicBezTo>
                    <a:cubicBezTo>
                      <a:pt x="105" y="29"/>
                      <a:pt x="105" y="29"/>
                      <a:pt x="106" y="29"/>
                    </a:cubicBezTo>
                    <a:cubicBezTo>
                      <a:pt x="119" y="32"/>
                      <a:pt x="131" y="36"/>
                      <a:pt x="144" y="39"/>
                    </a:cubicBezTo>
                    <a:cubicBezTo>
                      <a:pt x="145" y="39"/>
                      <a:pt x="145" y="40"/>
                      <a:pt x="146" y="40"/>
                    </a:cubicBezTo>
                    <a:cubicBezTo>
                      <a:pt x="160" y="44"/>
                      <a:pt x="175" y="48"/>
                      <a:pt x="190" y="53"/>
                    </a:cubicBezTo>
                    <a:cubicBezTo>
                      <a:pt x="176" y="58"/>
                      <a:pt x="163" y="64"/>
                      <a:pt x="149" y="71"/>
                    </a:cubicBezTo>
                    <a:cubicBezTo>
                      <a:pt x="149" y="71"/>
                      <a:pt x="149" y="71"/>
                      <a:pt x="149" y="71"/>
                    </a:cubicBezTo>
                    <a:cubicBezTo>
                      <a:pt x="148" y="72"/>
                      <a:pt x="147" y="72"/>
                      <a:pt x="147" y="72"/>
                    </a:cubicBezTo>
                    <a:cubicBezTo>
                      <a:pt x="147" y="72"/>
                      <a:pt x="147" y="72"/>
                      <a:pt x="147" y="72"/>
                    </a:cubicBezTo>
                    <a:cubicBezTo>
                      <a:pt x="143" y="74"/>
                      <a:pt x="139" y="76"/>
                      <a:pt x="136" y="78"/>
                    </a:cubicBezTo>
                    <a:cubicBezTo>
                      <a:pt x="135" y="78"/>
                      <a:pt x="135" y="79"/>
                      <a:pt x="134" y="79"/>
                    </a:cubicBezTo>
                    <a:cubicBezTo>
                      <a:pt x="134" y="79"/>
                      <a:pt x="134" y="79"/>
                      <a:pt x="134" y="79"/>
                    </a:cubicBezTo>
                    <a:cubicBezTo>
                      <a:pt x="133" y="79"/>
                      <a:pt x="133" y="80"/>
                      <a:pt x="132" y="80"/>
                    </a:cubicBezTo>
                    <a:cubicBezTo>
                      <a:pt x="132" y="80"/>
                      <a:pt x="132" y="80"/>
                      <a:pt x="132" y="80"/>
                    </a:cubicBezTo>
                    <a:cubicBezTo>
                      <a:pt x="126" y="83"/>
                      <a:pt x="121" y="87"/>
                      <a:pt x="115" y="90"/>
                    </a:cubicBezTo>
                    <a:cubicBezTo>
                      <a:pt x="115" y="90"/>
                      <a:pt x="115" y="90"/>
                      <a:pt x="115" y="90"/>
                    </a:cubicBezTo>
                    <a:cubicBezTo>
                      <a:pt x="115" y="90"/>
                      <a:pt x="115" y="90"/>
                      <a:pt x="115" y="90"/>
                    </a:cubicBezTo>
                    <a:cubicBezTo>
                      <a:pt x="116" y="90"/>
                      <a:pt x="116" y="90"/>
                      <a:pt x="117" y="90"/>
                    </a:cubicBezTo>
                    <a:cubicBezTo>
                      <a:pt x="117" y="90"/>
                      <a:pt x="117" y="91"/>
                      <a:pt x="117" y="91"/>
                    </a:cubicBezTo>
                    <a:cubicBezTo>
                      <a:pt x="123" y="87"/>
                      <a:pt x="129" y="84"/>
                      <a:pt x="134" y="81"/>
                    </a:cubicBezTo>
                    <a:cubicBezTo>
                      <a:pt x="135" y="80"/>
                      <a:pt x="136" y="80"/>
                      <a:pt x="136" y="80"/>
                    </a:cubicBezTo>
                    <a:cubicBezTo>
                      <a:pt x="137" y="79"/>
                      <a:pt x="138" y="79"/>
                      <a:pt x="138" y="79"/>
                    </a:cubicBezTo>
                    <a:cubicBezTo>
                      <a:pt x="142" y="77"/>
                      <a:pt x="145" y="75"/>
                      <a:pt x="149" y="73"/>
                    </a:cubicBezTo>
                    <a:cubicBezTo>
                      <a:pt x="149" y="73"/>
                      <a:pt x="149" y="73"/>
                      <a:pt x="149" y="73"/>
                    </a:cubicBezTo>
                    <a:cubicBezTo>
                      <a:pt x="150" y="73"/>
                      <a:pt x="150" y="72"/>
                      <a:pt x="151" y="72"/>
                    </a:cubicBezTo>
                    <a:cubicBezTo>
                      <a:pt x="151" y="72"/>
                      <a:pt x="151" y="72"/>
                      <a:pt x="151" y="72"/>
                    </a:cubicBezTo>
                    <a:cubicBezTo>
                      <a:pt x="166" y="65"/>
                      <a:pt x="180" y="58"/>
                      <a:pt x="194" y="53"/>
                    </a:cubicBezTo>
                    <a:cubicBezTo>
                      <a:pt x="179" y="48"/>
                      <a:pt x="163" y="43"/>
                      <a:pt x="148" y="39"/>
                    </a:cubicBezTo>
                    <a:cubicBezTo>
                      <a:pt x="148" y="39"/>
                      <a:pt x="148" y="39"/>
                      <a:pt x="148" y="39"/>
                    </a:cubicBezTo>
                    <a:cubicBezTo>
                      <a:pt x="147" y="39"/>
                      <a:pt x="147" y="39"/>
                      <a:pt x="146" y="39"/>
                    </a:cubicBezTo>
                    <a:cubicBezTo>
                      <a:pt x="146" y="39"/>
                      <a:pt x="146" y="39"/>
                      <a:pt x="146" y="39"/>
                    </a:cubicBezTo>
                    <a:cubicBezTo>
                      <a:pt x="133" y="35"/>
                      <a:pt x="121" y="32"/>
                      <a:pt x="108" y="28"/>
                    </a:cubicBezTo>
                    <a:cubicBezTo>
                      <a:pt x="108" y="28"/>
                      <a:pt x="108" y="28"/>
                      <a:pt x="108" y="28"/>
                    </a:cubicBezTo>
                    <a:cubicBezTo>
                      <a:pt x="108" y="28"/>
                      <a:pt x="107" y="28"/>
                      <a:pt x="106" y="28"/>
                    </a:cubicBezTo>
                    <a:cubicBezTo>
                      <a:pt x="106" y="28"/>
                      <a:pt x="106" y="28"/>
                      <a:pt x="106" y="28"/>
                    </a:cubicBezTo>
                    <a:cubicBezTo>
                      <a:pt x="88" y="23"/>
                      <a:pt x="69" y="19"/>
                      <a:pt x="51" y="15"/>
                    </a:cubicBezTo>
                    <a:cubicBezTo>
                      <a:pt x="51" y="15"/>
                      <a:pt x="51" y="15"/>
                      <a:pt x="51" y="15"/>
                    </a:cubicBezTo>
                    <a:cubicBezTo>
                      <a:pt x="50" y="15"/>
                      <a:pt x="50" y="15"/>
                      <a:pt x="49" y="15"/>
                    </a:cubicBezTo>
                    <a:cubicBezTo>
                      <a:pt x="49" y="15"/>
                      <a:pt x="49" y="15"/>
                      <a:pt x="49" y="15"/>
                    </a:cubicBezTo>
                    <a:cubicBezTo>
                      <a:pt x="48" y="15"/>
                      <a:pt x="48" y="15"/>
                      <a:pt x="47" y="15"/>
                    </a:cubicBezTo>
                    <a:cubicBezTo>
                      <a:pt x="47" y="15"/>
                      <a:pt x="47" y="15"/>
                      <a:pt x="47" y="15"/>
                    </a:cubicBezTo>
                    <a:cubicBezTo>
                      <a:pt x="46" y="15"/>
                      <a:pt x="46" y="14"/>
                      <a:pt x="45" y="14"/>
                    </a:cubicBezTo>
                    <a:cubicBezTo>
                      <a:pt x="45" y="14"/>
                      <a:pt x="45" y="14"/>
                      <a:pt x="45" y="14"/>
                    </a:cubicBezTo>
                    <a:cubicBezTo>
                      <a:pt x="42" y="14"/>
                      <a:pt x="39" y="13"/>
                      <a:pt x="36" y="13"/>
                    </a:cubicBezTo>
                    <a:cubicBezTo>
                      <a:pt x="33" y="12"/>
                      <a:pt x="30" y="12"/>
                      <a:pt x="28" y="11"/>
                    </a:cubicBezTo>
                    <a:cubicBezTo>
                      <a:pt x="37" y="9"/>
                      <a:pt x="47" y="7"/>
                      <a:pt x="57" y="6"/>
                    </a:cubicBezTo>
                    <a:cubicBezTo>
                      <a:pt x="56" y="6"/>
                      <a:pt x="56" y="6"/>
                      <a:pt x="56" y="6"/>
                    </a:cubicBezTo>
                    <a:cubicBezTo>
                      <a:pt x="56" y="6"/>
                      <a:pt x="55" y="6"/>
                      <a:pt x="55" y="6"/>
                    </a:cubicBezTo>
                    <a:cubicBezTo>
                      <a:pt x="55" y="6"/>
                      <a:pt x="55" y="6"/>
                      <a:pt x="55" y="6"/>
                    </a:cubicBezTo>
                    <a:cubicBezTo>
                      <a:pt x="55" y="6"/>
                      <a:pt x="55" y="6"/>
                      <a:pt x="55" y="6"/>
                    </a:cubicBezTo>
                    <a:moveTo>
                      <a:pt x="130" y="0"/>
                    </a:moveTo>
                    <a:cubicBezTo>
                      <a:pt x="124" y="0"/>
                      <a:pt x="119" y="0"/>
                      <a:pt x="113" y="0"/>
                    </a:cubicBezTo>
                    <a:cubicBezTo>
                      <a:pt x="113" y="0"/>
                      <a:pt x="113" y="0"/>
                      <a:pt x="113" y="0"/>
                    </a:cubicBezTo>
                    <a:cubicBezTo>
                      <a:pt x="112" y="1"/>
                      <a:pt x="112" y="1"/>
                      <a:pt x="111" y="1"/>
                    </a:cubicBezTo>
                    <a:cubicBezTo>
                      <a:pt x="111" y="1"/>
                      <a:pt x="111" y="1"/>
                      <a:pt x="111" y="1"/>
                    </a:cubicBezTo>
                    <a:cubicBezTo>
                      <a:pt x="111" y="1"/>
                      <a:pt x="111" y="1"/>
                      <a:pt x="111" y="1"/>
                    </a:cubicBezTo>
                    <a:cubicBezTo>
                      <a:pt x="105" y="1"/>
                      <a:pt x="98" y="1"/>
                      <a:pt x="92" y="2"/>
                    </a:cubicBezTo>
                    <a:cubicBezTo>
                      <a:pt x="93" y="2"/>
                      <a:pt x="93" y="2"/>
                      <a:pt x="94" y="2"/>
                    </a:cubicBezTo>
                    <a:cubicBezTo>
                      <a:pt x="100" y="1"/>
                      <a:pt x="106" y="1"/>
                      <a:pt x="112" y="1"/>
                    </a:cubicBezTo>
                    <a:cubicBezTo>
                      <a:pt x="113" y="1"/>
                      <a:pt x="114" y="1"/>
                      <a:pt x="115" y="1"/>
                    </a:cubicBezTo>
                    <a:cubicBezTo>
                      <a:pt x="120" y="1"/>
                      <a:pt x="126" y="0"/>
                      <a:pt x="131" y="0"/>
                    </a:cubicBezTo>
                    <a:cubicBezTo>
                      <a:pt x="139" y="0"/>
                      <a:pt x="147" y="1"/>
                      <a:pt x="155" y="1"/>
                    </a:cubicBezTo>
                    <a:cubicBezTo>
                      <a:pt x="156" y="1"/>
                      <a:pt x="157" y="1"/>
                      <a:pt x="158" y="1"/>
                    </a:cubicBezTo>
                    <a:cubicBezTo>
                      <a:pt x="164" y="2"/>
                      <a:pt x="170" y="2"/>
                      <a:pt x="176" y="3"/>
                    </a:cubicBezTo>
                    <a:cubicBezTo>
                      <a:pt x="177" y="3"/>
                      <a:pt x="178" y="3"/>
                      <a:pt x="178" y="3"/>
                    </a:cubicBezTo>
                    <a:cubicBezTo>
                      <a:pt x="187" y="4"/>
                      <a:pt x="196" y="5"/>
                      <a:pt x="204" y="6"/>
                    </a:cubicBezTo>
                    <a:cubicBezTo>
                      <a:pt x="203" y="6"/>
                      <a:pt x="202" y="6"/>
                      <a:pt x="201" y="5"/>
                    </a:cubicBezTo>
                    <a:cubicBezTo>
                      <a:pt x="193" y="4"/>
                      <a:pt x="185" y="3"/>
                      <a:pt x="177" y="3"/>
                    </a:cubicBezTo>
                    <a:cubicBezTo>
                      <a:pt x="177" y="3"/>
                      <a:pt x="177" y="3"/>
                      <a:pt x="177" y="3"/>
                    </a:cubicBezTo>
                    <a:cubicBezTo>
                      <a:pt x="176" y="2"/>
                      <a:pt x="175" y="2"/>
                      <a:pt x="175" y="2"/>
                    </a:cubicBezTo>
                    <a:cubicBezTo>
                      <a:pt x="175" y="2"/>
                      <a:pt x="175" y="2"/>
                      <a:pt x="175" y="2"/>
                    </a:cubicBezTo>
                    <a:cubicBezTo>
                      <a:pt x="169" y="2"/>
                      <a:pt x="163" y="1"/>
                      <a:pt x="156" y="1"/>
                    </a:cubicBezTo>
                    <a:cubicBezTo>
                      <a:pt x="156" y="1"/>
                      <a:pt x="156" y="1"/>
                      <a:pt x="156" y="1"/>
                    </a:cubicBezTo>
                    <a:cubicBezTo>
                      <a:pt x="156" y="1"/>
                      <a:pt x="155" y="1"/>
                      <a:pt x="154" y="1"/>
                    </a:cubicBezTo>
                    <a:cubicBezTo>
                      <a:pt x="154" y="1"/>
                      <a:pt x="154" y="1"/>
                      <a:pt x="154" y="1"/>
                    </a:cubicBezTo>
                    <a:cubicBezTo>
                      <a:pt x="146" y="0"/>
                      <a:pt x="138" y="0"/>
                      <a:pt x="1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9" name="Freeform 180"/>
              <p:cNvSpPr>
                <a:spLocks noEditPoints="1"/>
              </p:cNvSpPr>
              <p:nvPr/>
            </p:nvSpPr>
            <p:spPr bwMode="auto">
              <a:xfrm>
                <a:off x="601" y="686"/>
                <a:ext cx="1049" cy="609"/>
              </a:xfrm>
              <a:custGeom>
                <a:avLst/>
                <a:gdLst>
                  <a:gd name="T0" fmla="*/ 594 w 676"/>
                  <a:gd name="T1" fmla="*/ 163 h 392"/>
                  <a:gd name="T2" fmla="*/ 618 w 676"/>
                  <a:gd name="T3" fmla="*/ 180 h 392"/>
                  <a:gd name="T4" fmla="*/ 676 w 676"/>
                  <a:gd name="T5" fmla="*/ 219 h 392"/>
                  <a:gd name="T6" fmla="*/ 675 w 676"/>
                  <a:gd name="T7" fmla="*/ 217 h 392"/>
                  <a:gd name="T8" fmla="*/ 619 w 676"/>
                  <a:gd name="T9" fmla="*/ 179 h 392"/>
                  <a:gd name="T10" fmla="*/ 617 w 676"/>
                  <a:gd name="T11" fmla="*/ 178 h 392"/>
                  <a:gd name="T12" fmla="*/ 594 w 676"/>
                  <a:gd name="T13" fmla="*/ 163 h 392"/>
                  <a:gd name="T14" fmla="*/ 112 w 676"/>
                  <a:gd name="T15" fmla="*/ 209 h 392"/>
                  <a:gd name="T16" fmla="*/ 110 w 676"/>
                  <a:gd name="T17" fmla="*/ 211 h 392"/>
                  <a:gd name="T18" fmla="*/ 104 w 676"/>
                  <a:gd name="T19" fmla="*/ 220 h 392"/>
                  <a:gd name="T20" fmla="*/ 103 w 676"/>
                  <a:gd name="T21" fmla="*/ 222 h 392"/>
                  <a:gd name="T22" fmla="*/ 91 w 676"/>
                  <a:gd name="T23" fmla="*/ 239 h 392"/>
                  <a:gd name="T24" fmla="*/ 90 w 676"/>
                  <a:gd name="T25" fmla="*/ 242 h 392"/>
                  <a:gd name="T26" fmla="*/ 84 w 676"/>
                  <a:gd name="T27" fmla="*/ 251 h 392"/>
                  <a:gd name="T28" fmla="*/ 83 w 676"/>
                  <a:gd name="T29" fmla="*/ 253 h 392"/>
                  <a:gd name="T30" fmla="*/ 1 w 676"/>
                  <a:gd name="T31" fmla="*/ 388 h 392"/>
                  <a:gd name="T32" fmla="*/ 1 w 676"/>
                  <a:gd name="T33" fmla="*/ 388 h 392"/>
                  <a:gd name="T34" fmla="*/ 0 w 676"/>
                  <a:gd name="T35" fmla="*/ 391 h 392"/>
                  <a:gd name="T36" fmla="*/ 3 w 676"/>
                  <a:gd name="T37" fmla="*/ 392 h 392"/>
                  <a:gd name="T38" fmla="*/ 5 w 676"/>
                  <a:gd name="T39" fmla="*/ 389 h 392"/>
                  <a:gd name="T40" fmla="*/ 87 w 676"/>
                  <a:gd name="T41" fmla="*/ 252 h 392"/>
                  <a:gd name="T42" fmla="*/ 95 w 676"/>
                  <a:gd name="T43" fmla="*/ 241 h 392"/>
                  <a:gd name="T44" fmla="*/ 107 w 676"/>
                  <a:gd name="T45" fmla="*/ 221 h 392"/>
                  <a:gd name="T46" fmla="*/ 115 w 676"/>
                  <a:gd name="T47" fmla="*/ 210 h 392"/>
                  <a:gd name="T48" fmla="*/ 171 w 676"/>
                  <a:gd name="T49" fmla="*/ 130 h 392"/>
                  <a:gd name="T50" fmla="*/ 168 w 676"/>
                  <a:gd name="T51" fmla="*/ 129 h 392"/>
                  <a:gd name="T52" fmla="*/ 436 w 676"/>
                  <a:gd name="T53" fmla="*/ 73 h 392"/>
                  <a:gd name="T54" fmla="*/ 443 w 676"/>
                  <a:gd name="T55" fmla="*/ 78 h 392"/>
                  <a:gd name="T56" fmla="*/ 565 w 676"/>
                  <a:gd name="T57" fmla="*/ 147 h 392"/>
                  <a:gd name="T58" fmla="*/ 565 w 676"/>
                  <a:gd name="T59" fmla="*/ 145 h 392"/>
                  <a:gd name="T60" fmla="*/ 445 w 676"/>
                  <a:gd name="T61" fmla="*/ 77 h 392"/>
                  <a:gd name="T62" fmla="*/ 443 w 676"/>
                  <a:gd name="T63" fmla="*/ 76 h 392"/>
                  <a:gd name="T64" fmla="*/ 436 w 676"/>
                  <a:gd name="T65" fmla="*/ 73 h 392"/>
                  <a:gd name="T66" fmla="*/ 230 w 676"/>
                  <a:gd name="T67" fmla="*/ 53 h 392"/>
                  <a:gd name="T68" fmla="*/ 230 w 676"/>
                  <a:gd name="T69" fmla="*/ 53 h 392"/>
                  <a:gd name="T70" fmla="*/ 229 w 676"/>
                  <a:gd name="T71" fmla="*/ 55 h 392"/>
                  <a:gd name="T72" fmla="*/ 189 w 676"/>
                  <a:gd name="T73" fmla="*/ 102 h 392"/>
                  <a:gd name="T74" fmla="*/ 232 w 676"/>
                  <a:gd name="T75" fmla="*/ 56 h 392"/>
                  <a:gd name="T76" fmla="*/ 253 w 676"/>
                  <a:gd name="T77" fmla="*/ 33 h 392"/>
                  <a:gd name="T78" fmla="*/ 253 w 676"/>
                  <a:gd name="T79" fmla="*/ 33 h 392"/>
                  <a:gd name="T80" fmla="*/ 250 w 676"/>
                  <a:gd name="T81" fmla="*/ 32 h 392"/>
                  <a:gd name="T82" fmla="*/ 269 w 676"/>
                  <a:gd name="T83" fmla="*/ 14 h 392"/>
                  <a:gd name="T84" fmla="*/ 285 w 676"/>
                  <a:gd name="T85" fmla="*/ 2 h 392"/>
                  <a:gd name="T86" fmla="*/ 310 w 676"/>
                  <a:gd name="T87" fmla="*/ 14 h 392"/>
                  <a:gd name="T88" fmla="*/ 318 w 676"/>
                  <a:gd name="T89" fmla="*/ 17 h 392"/>
                  <a:gd name="T90" fmla="*/ 346 w 676"/>
                  <a:gd name="T91" fmla="*/ 30 h 392"/>
                  <a:gd name="T92" fmla="*/ 421 w 676"/>
                  <a:gd name="T93" fmla="*/ 65 h 392"/>
                  <a:gd name="T94" fmla="*/ 347 w 676"/>
                  <a:gd name="T95" fmla="*/ 28 h 392"/>
                  <a:gd name="T96" fmla="*/ 344 w 676"/>
                  <a:gd name="T97" fmla="*/ 27 h 392"/>
                  <a:gd name="T98" fmla="*/ 319 w 676"/>
                  <a:gd name="T99" fmla="*/ 16 h 392"/>
                  <a:gd name="T100" fmla="*/ 314 w 676"/>
                  <a:gd name="T101" fmla="*/ 14 h 392"/>
                  <a:gd name="T102" fmla="*/ 312 w 676"/>
                  <a:gd name="T103" fmla="*/ 13 h 392"/>
                  <a:gd name="T104" fmla="*/ 308 w 676"/>
                  <a:gd name="T105" fmla="*/ 11 h 392"/>
                  <a:gd name="T106" fmla="*/ 284 w 676"/>
                  <a:gd name="T10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76" h="392">
                    <a:moveTo>
                      <a:pt x="594" y="163"/>
                    </a:moveTo>
                    <a:cubicBezTo>
                      <a:pt x="594" y="163"/>
                      <a:pt x="594" y="163"/>
                      <a:pt x="594" y="163"/>
                    </a:cubicBezTo>
                    <a:cubicBezTo>
                      <a:pt x="594" y="163"/>
                      <a:pt x="594" y="164"/>
                      <a:pt x="594" y="164"/>
                    </a:cubicBezTo>
                    <a:cubicBezTo>
                      <a:pt x="602" y="170"/>
                      <a:pt x="610" y="175"/>
                      <a:pt x="618" y="180"/>
                    </a:cubicBezTo>
                    <a:cubicBezTo>
                      <a:pt x="618" y="180"/>
                      <a:pt x="619" y="181"/>
                      <a:pt x="620" y="181"/>
                    </a:cubicBezTo>
                    <a:cubicBezTo>
                      <a:pt x="639" y="194"/>
                      <a:pt x="657" y="206"/>
                      <a:pt x="676" y="219"/>
                    </a:cubicBezTo>
                    <a:cubicBezTo>
                      <a:pt x="675" y="218"/>
                      <a:pt x="675" y="218"/>
                      <a:pt x="675" y="217"/>
                    </a:cubicBezTo>
                    <a:cubicBezTo>
                      <a:pt x="675" y="217"/>
                      <a:pt x="675" y="217"/>
                      <a:pt x="675" y="217"/>
                    </a:cubicBezTo>
                    <a:cubicBezTo>
                      <a:pt x="675" y="217"/>
                      <a:pt x="675" y="217"/>
                      <a:pt x="675" y="217"/>
                    </a:cubicBezTo>
                    <a:cubicBezTo>
                      <a:pt x="657" y="204"/>
                      <a:pt x="638" y="192"/>
                      <a:pt x="619" y="179"/>
                    </a:cubicBezTo>
                    <a:cubicBezTo>
                      <a:pt x="619" y="179"/>
                      <a:pt x="619" y="179"/>
                      <a:pt x="619" y="179"/>
                    </a:cubicBezTo>
                    <a:cubicBezTo>
                      <a:pt x="619" y="179"/>
                      <a:pt x="618" y="179"/>
                      <a:pt x="617" y="178"/>
                    </a:cubicBezTo>
                    <a:cubicBezTo>
                      <a:pt x="617" y="178"/>
                      <a:pt x="617" y="178"/>
                      <a:pt x="617" y="178"/>
                    </a:cubicBezTo>
                    <a:cubicBezTo>
                      <a:pt x="610" y="173"/>
                      <a:pt x="602" y="168"/>
                      <a:pt x="594" y="163"/>
                    </a:cubicBezTo>
                    <a:moveTo>
                      <a:pt x="168" y="129"/>
                    </a:moveTo>
                    <a:cubicBezTo>
                      <a:pt x="150" y="154"/>
                      <a:pt x="131" y="180"/>
                      <a:pt x="112" y="209"/>
                    </a:cubicBezTo>
                    <a:cubicBezTo>
                      <a:pt x="112" y="209"/>
                      <a:pt x="112" y="209"/>
                      <a:pt x="112" y="209"/>
                    </a:cubicBezTo>
                    <a:cubicBezTo>
                      <a:pt x="111" y="210"/>
                      <a:pt x="111" y="210"/>
                      <a:pt x="110" y="211"/>
                    </a:cubicBezTo>
                    <a:cubicBezTo>
                      <a:pt x="110" y="211"/>
                      <a:pt x="110" y="211"/>
                      <a:pt x="110" y="211"/>
                    </a:cubicBezTo>
                    <a:cubicBezTo>
                      <a:pt x="108" y="214"/>
                      <a:pt x="106" y="217"/>
                      <a:pt x="104" y="220"/>
                    </a:cubicBezTo>
                    <a:cubicBezTo>
                      <a:pt x="104" y="220"/>
                      <a:pt x="104" y="220"/>
                      <a:pt x="104" y="220"/>
                    </a:cubicBezTo>
                    <a:cubicBezTo>
                      <a:pt x="104" y="221"/>
                      <a:pt x="103" y="221"/>
                      <a:pt x="103" y="222"/>
                    </a:cubicBezTo>
                    <a:cubicBezTo>
                      <a:pt x="103" y="222"/>
                      <a:pt x="103" y="222"/>
                      <a:pt x="103" y="222"/>
                    </a:cubicBezTo>
                    <a:cubicBezTo>
                      <a:pt x="99" y="228"/>
                      <a:pt x="95" y="234"/>
                      <a:pt x="91" y="239"/>
                    </a:cubicBezTo>
                    <a:cubicBezTo>
                      <a:pt x="91" y="240"/>
                      <a:pt x="90" y="241"/>
                      <a:pt x="90" y="242"/>
                    </a:cubicBezTo>
                    <a:cubicBezTo>
                      <a:pt x="90" y="242"/>
                      <a:pt x="90" y="242"/>
                      <a:pt x="90" y="242"/>
                    </a:cubicBezTo>
                    <a:cubicBezTo>
                      <a:pt x="90" y="242"/>
                      <a:pt x="90" y="242"/>
                      <a:pt x="90" y="242"/>
                    </a:cubicBezTo>
                    <a:cubicBezTo>
                      <a:pt x="88" y="245"/>
                      <a:pt x="86" y="248"/>
                      <a:pt x="84" y="251"/>
                    </a:cubicBezTo>
                    <a:cubicBezTo>
                      <a:pt x="84" y="251"/>
                      <a:pt x="84" y="251"/>
                      <a:pt x="84" y="251"/>
                    </a:cubicBezTo>
                    <a:cubicBezTo>
                      <a:pt x="84" y="251"/>
                      <a:pt x="83" y="252"/>
                      <a:pt x="83" y="253"/>
                    </a:cubicBezTo>
                    <a:cubicBezTo>
                      <a:pt x="83" y="253"/>
                      <a:pt x="83" y="253"/>
                      <a:pt x="83" y="253"/>
                    </a:cubicBezTo>
                    <a:cubicBezTo>
                      <a:pt x="56" y="294"/>
                      <a:pt x="29" y="339"/>
                      <a:pt x="1" y="388"/>
                    </a:cubicBezTo>
                    <a:cubicBezTo>
                      <a:pt x="1" y="388"/>
                      <a:pt x="1" y="388"/>
                      <a:pt x="1" y="388"/>
                    </a:cubicBezTo>
                    <a:cubicBezTo>
                      <a:pt x="1" y="388"/>
                      <a:pt x="1" y="388"/>
                      <a:pt x="1" y="388"/>
                    </a:cubicBezTo>
                    <a:cubicBezTo>
                      <a:pt x="1" y="389"/>
                      <a:pt x="0" y="390"/>
                      <a:pt x="0" y="391"/>
                    </a:cubicBezTo>
                    <a:cubicBezTo>
                      <a:pt x="0" y="391"/>
                      <a:pt x="0" y="391"/>
                      <a:pt x="0" y="391"/>
                    </a:cubicBezTo>
                    <a:cubicBezTo>
                      <a:pt x="0" y="391"/>
                      <a:pt x="0" y="391"/>
                      <a:pt x="0" y="391"/>
                    </a:cubicBezTo>
                    <a:cubicBezTo>
                      <a:pt x="1" y="391"/>
                      <a:pt x="2" y="392"/>
                      <a:pt x="3" y="392"/>
                    </a:cubicBezTo>
                    <a:cubicBezTo>
                      <a:pt x="3" y="392"/>
                      <a:pt x="3" y="392"/>
                      <a:pt x="3" y="392"/>
                    </a:cubicBezTo>
                    <a:cubicBezTo>
                      <a:pt x="4" y="391"/>
                      <a:pt x="4" y="390"/>
                      <a:pt x="5" y="389"/>
                    </a:cubicBezTo>
                    <a:cubicBezTo>
                      <a:pt x="32" y="341"/>
                      <a:pt x="59" y="296"/>
                      <a:pt x="86" y="254"/>
                    </a:cubicBezTo>
                    <a:cubicBezTo>
                      <a:pt x="86" y="254"/>
                      <a:pt x="87" y="253"/>
                      <a:pt x="87" y="252"/>
                    </a:cubicBezTo>
                    <a:cubicBezTo>
                      <a:pt x="89" y="249"/>
                      <a:pt x="91" y="246"/>
                      <a:pt x="93" y="243"/>
                    </a:cubicBezTo>
                    <a:cubicBezTo>
                      <a:pt x="94" y="242"/>
                      <a:pt x="94" y="241"/>
                      <a:pt x="95" y="241"/>
                    </a:cubicBezTo>
                    <a:cubicBezTo>
                      <a:pt x="98" y="235"/>
                      <a:pt x="102" y="229"/>
                      <a:pt x="106" y="224"/>
                    </a:cubicBezTo>
                    <a:cubicBezTo>
                      <a:pt x="106" y="223"/>
                      <a:pt x="107" y="222"/>
                      <a:pt x="107" y="221"/>
                    </a:cubicBezTo>
                    <a:cubicBezTo>
                      <a:pt x="109" y="218"/>
                      <a:pt x="111" y="215"/>
                      <a:pt x="113" y="213"/>
                    </a:cubicBezTo>
                    <a:cubicBezTo>
                      <a:pt x="114" y="212"/>
                      <a:pt x="114" y="211"/>
                      <a:pt x="115" y="210"/>
                    </a:cubicBezTo>
                    <a:cubicBezTo>
                      <a:pt x="134" y="181"/>
                      <a:pt x="153" y="155"/>
                      <a:pt x="171" y="130"/>
                    </a:cubicBezTo>
                    <a:cubicBezTo>
                      <a:pt x="171" y="130"/>
                      <a:pt x="171" y="130"/>
                      <a:pt x="171" y="130"/>
                    </a:cubicBezTo>
                    <a:cubicBezTo>
                      <a:pt x="170" y="130"/>
                      <a:pt x="169" y="130"/>
                      <a:pt x="169" y="129"/>
                    </a:cubicBezTo>
                    <a:cubicBezTo>
                      <a:pt x="168" y="129"/>
                      <a:pt x="168" y="129"/>
                      <a:pt x="168" y="129"/>
                    </a:cubicBezTo>
                    <a:cubicBezTo>
                      <a:pt x="168" y="129"/>
                      <a:pt x="168" y="129"/>
                      <a:pt x="168" y="129"/>
                    </a:cubicBezTo>
                    <a:moveTo>
                      <a:pt x="436" y="73"/>
                    </a:moveTo>
                    <a:cubicBezTo>
                      <a:pt x="436" y="73"/>
                      <a:pt x="436" y="74"/>
                      <a:pt x="436" y="74"/>
                    </a:cubicBezTo>
                    <a:cubicBezTo>
                      <a:pt x="438" y="75"/>
                      <a:pt x="441" y="77"/>
                      <a:pt x="443" y="78"/>
                    </a:cubicBezTo>
                    <a:cubicBezTo>
                      <a:pt x="443" y="78"/>
                      <a:pt x="444" y="78"/>
                      <a:pt x="445" y="79"/>
                    </a:cubicBezTo>
                    <a:cubicBezTo>
                      <a:pt x="486" y="100"/>
                      <a:pt x="526" y="123"/>
                      <a:pt x="565" y="147"/>
                    </a:cubicBezTo>
                    <a:cubicBezTo>
                      <a:pt x="565" y="147"/>
                      <a:pt x="565" y="146"/>
                      <a:pt x="565" y="146"/>
                    </a:cubicBezTo>
                    <a:cubicBezTo>
                      <a:pt x="565" y="146"/>
                      <a:pt x="565" y="146"/>
                      <a:pt x="565" y="145"/>
                    </a:cubicBezTo>
                    <a:cubicBezTo>
                      <a:pt x="565" y="145"/>
                      <a:pt x="565" y="145"/>
                      <a:pt x="565" y="145"/>
                    </a:cubicBezTo>
                    <a:cubicBezTo>
                      <a:pt x="526" y="122"/>
                      <a:pt x="486" y="99"/>
                      <a:pt x="445" y="77"/>
                    </a:cubicBezTo>
                    <a:cubicBezTo>
                      <a:pt x="445" y="77"/>
                      <a:pt x="445" y="77"/>
                      <a:pt x="445" y="77"/>
                    </a:cubicBezTo>
                    <a:cubicBezTo>
                      <a:pt x="445" y="77"/>
                      <a:pt x="444" y="77"/>
                      <a:pt x="443" y="76"/>
                    </a:cubicBezTo>
                    <a:cubicBezTo>
                      <a:pt x="443" y="76"/>
                      <a:pt x="443" y="76"/>
                      <a:pt x="443" y="76"/>
                    </a:cubicBezTo>
                    <a:cubicBezTo>
                      <a:pt x="441" y="75"/>
                      <a:pt x="439" y="74"/>
                      <a:pt x="436" y="73"/>
                    </a:cubicBezTo>
                    <a:moveTo>
                      <a:pt x="250" y="32"/>
                    </a:moveTo>
                    <a:cubicBezTo>
                      <a:pt x="244" y="39"/>
                      <a:pt x="237" y="46"/>
                      <a:pt x="230" y="53"/>
                    </a:cubicBezTo>
                    <a:cubicBezTo>
                      <a:pt x="230" y="53"/>
                      <a:pt x="230" y="53"/>
                      <a:pt x="230" y="53"/>
                    </a:cubicBezTo>
                    <a:cubicBezTo>
                      <a:pt x="230" y="53"/>
                      <a:pt x="230" y="53"/>
                      <a:pt x="230" y="53"/>
                    </a:cubicBezTo>
                    <a:cubicBezTo>
                      <a:pt x="230" y="54"/>
                      <a:pt x="229" y="54"/>
                      <a:pt x="229" y="55"/>
                    </a:cubicBezTo>
                    <a:cubicBezTo>
                      <a:pt x="229" y="55"/>
                      <a:pt x="229" y="55"/>
                      <a:pt x="229" y="55"/>
                    </a:cubicBezTo>
                    <a:cubicBezTo>
                      <a:pt x="229" y="55"/>
                      <a:pt x="229" y="55"/>
                      <a:pt x="229" y="55"/>
                    </a:cubicBezTo>
                    <a:cubicBezTo>
                      <a:pt x="216" y="69"/>
                      <a:pt x="203" y="85"/>
                      <a:pt x="189" y="102"/>
                    </a:cubicBezTo>
                    <a:cubicBezTo>
                      <a:pt x="190" y="102"/>
                      <a:pt x="191" y="103"/>
                      <a:pt x="192" y="103"/>
                    </a:cubicBezTo>
                    <a:cubicBezTo>
                      <a:pt x="206" y="86"/>
                      <a:pt x="219" y="70"/>
                      <a:pt x="232" y="56"/>
                    </a:cubicBezTo>
                    <a:cubicBezTo>
                      <a:pt x="232" y="55"/>
                      <a:pt x="232" y="55"/>
                      <a:pt x="233" y="54"/>
                    </a:cubicBezTo>
                    <a:cubicBezTo>
                      <a:pt x="240" y="47"/>
                      <a:pt x="246" y="40"/>
                      <a:pt x="253" y="33"/>
                    </a:cubicBezTo>
                    <a:cubicBezTo>
                      <a:pt x="253" y="33"/>
                      <a:pt x="253" y="33"/>
                      <a:pt x="253" y="33"/>
                    </a:cubicBezTo>
                    <a:cubicBezTo>
                      <a:pt x="253" y="33"/>
                      <a:pt x="253" y="33"/>
                      <a:pt x="253" y="33"/>
                    </a:cubicBezTo>
                    <a:cubicBezTo>
                      <a:pt x="252" y="33"/>
                      <a:pt x="252" y="33"/>
                      <a:pt x="252" y="33"/>
                    </a:cubicBezTo>
                    <a:cubicBezTo>
                      <a:pt x="251" y="32"/>
                      <a:pt x="251" y="32"/>
                      <a:pt x="250" y="32"/>
                    </a:cubicBezTo>
                    <a:moveTo>
                      <a:pt x="284" y="0"/>
                    </a:moveTo>
                    <a:cubicBezTo>
                      <a:pt x="279" y="5"/>
                      <a:pt x="274" y="9"/>
                      <a:pt x="269" y="14"/>
                    </a:cubicBezTo>
                    <a:cubicBezTo>
                      <a:pt x="270" y="14"/>
                      <a:pt x="270" y="14"/>
                      <a:pt x="271" y="14"/>
                    </a:cubicBezTo>
                    <a:cubicBezTo>
                      <a:pt x="276" y="10"/>
                      <a:pt x="280" y="6"/>
                      <a:pt x="285" y="2"/>
                    </a:cubicBezTo>
                    <a:cubicBezTo>
                      <a:pt x="292" y="6"/>
                      <a:pt x="299" y="9"/>
                      <a:pt x="307" y="12"/>
                    </a:cubicBezTo>
                    <a:cubicBezTo>
                      <a:pt x="308" y="13"/>
                      <a:pt x="309" y="13"/>
                      <a:pt x="310" y="14"/>
                    </a:cubicBezTo>
                    <a:cubicBezTo>
                      <a:pt x="311" y="14"/>
                      <a:pt x="312" y="14"/>
                      <a:pt x="313" y="15"/>
                    </a:cubicBezTo>
                    <a:cubicBezTo>
                      <a:pt x="314" y="15"/>
                      <a:pt x="316" y="16"/>
                      <a:pt x="318" y="17"/>
                    </a:cubicBezTo>
                    <a:cubicBezTo>
                      <a:pt x="326" y="21"/>
                      <a:pt x="335" y="25"/>
                      <a:pt x="343" y="29"/>
                    </a:cubicBezTo>
                    <a:cubicBezTo>
                      <a:pt x="344" y="29"/>
                      <a:pt x="345" y="29"/>
                      <a:pt x="346" y="30"/>
                    </a:cubicBezTo>
                    <a:cubicBezTo>
                      <a:pt x="370" y="41"/>
                      <a:pt x="395" y="53"/>
                      <a:pt x="419" y="66"/>
                    </a:cubicBezTo>
                    <a:cubicBezTo>
                      <a:pt x="420" y="65"/>
                      <a:pt x="420" y="65"/>
                      <a:pt x="421" y="65"/>
                    </a:cubicBezTo>
                    <a:cubicBezTo>
                      <a:pt x="396" y="52"/>
                      <a:pt x="371" y="40"/>
                      <a:pt x="347" y="28"/>
                    </a:cubicBezTo>
                    <a:cubicBezTo>
                      <a:pt x="347" y="28"/>
                      <a:pt x="347" y="28"/>
                      <a:pt x="347" y="28"/>
                    </a:cubicBezTo>
                    <a:cubicBezTo>
                      <a:pt x="346" y="28"/>
                      <a:pt x="345" y="28"/>
                      <a:pt x="344" y="27"/>
                    </a:cubicBezTo>
                    <a:cubicBezTo>
                      <a:pt x="344" y="27"/>
                      <a:pt x="344" y="27"/>
                      <a:pt x="344" y="27"/>
                    </a:cubicBezTo>
                    <a:cubicBezTo>
                      <a:pt x="336" y="23"/>
                      <a:pt x="327" y="20"/>
                      <a:pt x="319" y="16"/>
                    </a:cubicBezTo>
                    <a:cubicBezTo>
                      <a:pt x="319" y="16"/>
                      <a:pt x="319" y="16"/>
                      <a:pt x="319" y="16"/>
                    </a:cubicBezTo>
                    <a:cubicBezTo>
                      <a:pt x="317" y="15"/>
                      <a:pt x="315" y="14"/>
                      <a:pt x="314" y="14"/>
                    </a:cubicBezTo>
                    <a:cubicBezTo>
                      <a:pt x="314" y="14"/>
                      <a:pt x="314" y="14"/>
                      <a:pt x="314" y="14"/>
                    </a:cubicBezTo>
                    <a:cubicBezTo>
                      <a:pt x="314" y="14"/>
                      <a:pt x="314" y="14"/>
                      <a:pt x="314" y="14"/>
                    </a:cubicBezTo>
                    <a:cubicBezTo>
                      <a:pt x="313" y="13"/>
                      <a:pt x="312" y="13"/>
                      <a:pt x="312" y="13"/>
                    </a:cubicBezTo>
                    <a:cubicBezTo>
                      <a:pt x="312" y="13"/>
                      <a:pt x="312" y="13"/>
                      <a:pt x="312" y="13"/>
                    </a:cubicBezTo>
                    <a:cubicBezTo>
                      <a:pt x="310" y="12"/>
                      <a:pt x="309" y="11"/>
                      <a:pt x="308" y="11"/>
                    </a:cubicBezTo>
                    <a:cubicBezTo>
                      <a:pt x="308" y="11"/>
                      <a:pt x="308" y="11"/>
                      <a:pt x="308" y="11"/>
                    </a:cubicBezTo>
                    <a:cubicBezTo>
                      <a:pt x="300" y="7"/>
                      <a:pt x="292" y="4"/>
                      <a:pt x="28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0" name="Freeform 181"/>
              <p:cNvSpPr>
                <a:spLocks noEditPoints="1"/>
              </p:cNvSpPr>
              <p:nvPr/>
            </p:nvSpPr>
            <p:spPr bwMode="auto">
              <a:xfrm>
                <a:off x="1410" y="871"/>
                <a:ext cx="247" cy="500"/>
              </a:xfrm>
              <a:custGeom>
                <a:avLst/>
                <a:gdLst>
                  <a:gd name="T0" fmla="*/ 59 w 159"/>
                  <a:gd name="T1" fmla="*/ 47 h 322"/>
                  <a:gd name="T2" fmla="*/ 57 w 159"/>
                  <a:gd name="T3" fmla="*/ 73 h 322"/>
                  <a:gd name="T4" fmla="*/ 57 w 159"/>
                  <a:gd name="T5" fmla="*/ 73 h 322"/>
                  <a:gd name="T6" fmla="*/ 56 w 159"/>
                  <a:gd name="T7" fmla="*/ 75 h 322"/>
                  <a:gd name="T8" fmla="*/ 56 w 159"/>
                  <a:gd name="T9" fmla="*/ 75 h 322"/>
                  <a:gd name="T10" fmla="*/ 56 w 159"/>
                  <a:gd name="T11" fmla="*/ 79 h 322"/>
                  <a:gd name="T12" fmla="*/ 40 w 159"/>
                  <a:gd name="T13" fmla="*/ 179 h 322"/>
                  <a:gd name="T14" fmla="*/ 40 w 159"/>
                  <a:gd name="T15" fmla="*/ 179 h 322"/>
                  <a:gd name="T16" fmla="*/ 39 w 159"/>
                  <a:gd name="T17" fmla="*/ 182 h 322"/>
                  <a:gd name="T18" fmla="*/ 39 w 159"/>
                  <a:gd name="T19" fmla="*/ 182 h 322"/>
                  <a:gd name="T20" fmla="*/ 5 w 159"/>
                  <a:gd name="T21" fmla="*/ 305 h 322"/>
                  <a:gd name="T22" fmla="*/ 4 w 159"/>
                  <a:gd name="T23" fmla="*/ 308 h 322"/>
                  <a:gd name="T24" fmla="*/ 4 w 159"/>
                  <a:gd name="T25" fmla="*/ 308 h 322"/>
                  <a:gd name="T26" fmla="*/ 4 w 159"/>
                  <a:gd name="T27" fmla="*/ 308 h 322"/>
                  <a:gd name="T28" fmla="*/ 0 w 159"/>
                  <a:gd name="T29" fmla="*/ 320 h 322"/>
                  <a:gd name="T30" fmla="*/ 2 w 159"/>
                  <a:gd name="T31" fmla="*/ 322 h 322"/>
                  <a:gd name="T32" fmla="*/ 7 w 159"/>
                  <a:gd name="T33" fmla="*/ 309 h 322"/>
                  <a:gd name="T34" fmla="*/ 8 w 159"/>
                  <a:gd name="T35" fmla="*/ 307 h 322"/>
                  <a:gd name="T36" fmla="*/ 42 w 159"/>
                  <a:gd name="T37" fmla="*/ 183 h 322"/>
                  <a:gd name="T38" fmla="*/ 42 w 159"/>
                  <a:gd name="T39" fmla="*/ 181 h 322"/>
                  <a:gd name="T40" fmla="*/ 58 w 159"/>
                  <a:gd name="T41" fmla="*/ 80 h 322"/>
                  <a:gd name="T42" fmla="*/ 59 w 159"/>
                  <a:gd name="T43" fmla="*/ 76 h 322"/>
                  <a:gd name="T44" fmla="*/ 59 w 159"/>
                  <a:gd name="T45" fmla="*/ 74 h 322"/>
                  <a:gd name="T46" fmla="*/ 60 w 159"/>
                  <a:gd name="T47" fmla="*/ 48 h 322"/>
                  <a:gd name="T48" fmla="*/ 60 w 159"/>
                  <a:gd name="T49" fmla="*/ 48 h 322"/>
                  <a:gd name="T50" fmla="*/ 59 w 159"/>
                  <a:gd name="T51" fmla="*/ 47 h 322"/>
                  <a:gd name="T52" fmla="*/ 59 w 159"/>
                  <a:gd name="T53" fmla="*/ 47 h 322"/>
                  <a:gd name="T54" fmla="*/ 56 w 159"/>
                  <a:gd name="T55" fmla="*/ 0 h 322"/>
                  <a:gd name="T56" fmla="*/ 58 w 159"/>
                  <a:gd name="T57" fmla="*/ 23 h 322"/>
                  <a:gd name="T58" fmla="*/ 59 w 159"/>
                  <a:gd name="T59" fmla="*/ 24 h 322"/>
                  <a:gd name="T60" fmla="*/ 59 w 159"/>
                  <a:gd name="T61" fmla="*/ 24 h 322"/>
                  <a:gd name="T62" fmla="*/ 58 w 159"/>
                  <a:gd name="T63" fmla="*/ 3 h 322"/>
                  <a:gd name="T64" fmla="*/ 91 w 159"/>
                  <a:gd name="T65" fmla="*/ 24 h 322"/>
                  <a:gd name="T66" fmla="*/ 93 w 159"/>
                  <a:gd name="T67" fmla="*/ 25 h 322"/>
                  <a:gd name="T68" fmla="*/ 159 w 159"/>
                  <a:gd name="T69" fmla="*/ 71 h 322"/>
                  <a:gd name="T70" fmla="*/ 158 w 159"/>
                  <a:gd name="T71" fmla="*/ 69 h 322"/>
                  <a:gd name="T72" fmla="*/ 158 w 159"/>
                  <a:gd name="T73" fmla="*/ 69 h 322"/>
                  <a:gd name="T74" fmla="*/ 158 w 159"/>
                  <a:gd name="T75" fmla="*/ 69 h 322"/>
                  <a:gd name="T76" fmla="*/ 92 w 159"/>
                  <a:gd name="T77" fmla="*/ 23 h 322"/>
                  <a:gd name="T78" fmla="*/ 92 w 159"/>
                  <a:gd name="T79" fmla="*/ 23 h 322"/>
                  <a:gd name="T80" fmla="*/ 90 w 159"/>
                  <a:gd name="T81" fmla="*/ 22 h 322"/>
                  <a:gd name="T82" fmla="*/ 90 w 159"/>
                  <a:gd name="T83" fmla="*/ 22 h 322"/>
                  <a:gd name="T84" fmla="*/ 56 w 159"/>
                  <a:gd name="T8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322">
                    <a:moveTo>
                      <a:pt x="59" y="47"/>
                    </a:moveTo>
                    <a:cubicBezTo>
                      <a:pt x="58" y="55"/>
                      <a:pt x="57" y="64"/>
                      <a:pt x="57" y="73"/>
                    </a:cubicBezTo>
                    <a:cubicBezTo>
                      <a:pt x="57" y="73"/>
                      <a:pt x="57" y="73"/>
                      <a:pt x="57" y="73"/>
                    </a:cubicBezTo>
                    <a:cubicBezTo>
                      <a:pt x="57" y="74"/>
                      <a:pt x="56" y="74"/>
                      <a:pt x="56" y="75"/>
                    </a:cubicBezTo>
                    <a:cubicBezTo>
                      <a:pt x="56" y="75"/>
                      <a:pt x="56" y="75"/>
                      <a:pt x="56" y="75"/>
                    </a:cubicBezTo>
                    <a:cubicBezTo>
                      <a:pt x="56" y="76"/>
                      <a:pt x="56" y="78"/>
                      <a:pt x="56" y="79"/>
                    </a:cubicBezTo>
                    <a:cubicBezTo>
                      <a:pt x="53" y="109"/>
                      <a:pt x="48" y="143"/>
                      <a:pt x="40" y="179"/>
                    </a:cubicBezTo>
                    <a:cubicBezTo>
                      <a:pt x="40" y="179"/>
                      <a:pt x="40" y="179"/>
                      <a:pt x="40" y="179"/>
                    </a:cubicBezTo>
                    <a:cubicBezTo>
                      <a:pt x="40" y="180"/>
                      <a:pt x="39" y="181"/>
                      <a:pt x="39" y="182"/>
                    </a:cubicBezTo>
                    <a:cubicBezTo>
                      <a:pt x="39" y="182"/>
                      <a:pt x="39" y="182"/>
                      <a:pt x="39" y="182"/>
                    </a:cubicBezTo>
                    <a:cubicBezTo>
                      <a:pt x="31" y="220"/>
                      <a:pt x="19" y="261"/>
                      <a:pt x="5" y="305"/>
                    </a:cubicBezTo>
                    <a:cubicBezTo>
                      <a:pt x="4" y="306"/>
                      <a:pt x="4" y="307"/>
                      <a:pt x="4" y="308"/>
                    </a:cubicBezTo>
                    <a:cubicBezTo>
                      <a:pt x="4" y="308"/>
                      <a:pt x="4" y="308"/>
                      <a:pt x="4" y="308"/>
                    </a:cubicBezTo>
                    <a:cubicBezTo>
                      <a:pt x="4" y="308"/>
                      <a:pt x="4" y="308"/>
                      <a:pt x="4" y="308"/>
                    </a:cubicBezTo>
                    <a:cubicBezTo>
                      <a:pt x="2" y="312"/>
                      <a:pt x="1" y="316"/>
                      <a:pt x="0" y="320"/>
                    </a:cubicBezTo>
                    <a:cubicBezTo>
                      <a:pt x="0" y="321"/>
                      <a:pt x="1" y="321"/>
                      <a:pt x="2" y="322"/>
                    </a:cubicBezTo>
                    <a:cubicBezTo>
                      <a:pt x="4" y="318"/>
                      <a:pt x="5" y="314"/>
                      <a:pt x="7" y="309"/>
                    </a:cubicBezTo>
                    <a:cubicBezTo>
                      <a:pt x="7" y="309"/>
                      <a:pt x="7" y="308"/>
                      <a:pt x="8" y="307"/>
                    </a:cubicBezTo>
                    <a:cubicBezTo>
                      <a:pt x="22" y="263"/>
                      <a:pt x="33" y="222"/>
                      <a:pt x="42" y="183"/>
                    </a:cubicBezTo>
                    <a:cubicBezTo>
                      <a:pt x="42" y="183"/>
                      <a:pt x="42" y="182"/>
                      <a:pt x="42" y="181"/>
                    </a:cubicBezTo>
                    <a:cubicBezTo>
                      <a:pt x="50" y="145"/>
                      <a:pt x="56" y="111"/>
                      <a:pt x="58" y="80"/>
                    </a:cubicBezTo>
                    <a:cubicBezTo>
                      <a:pt x="58" y="79"/>
                      <a:pt x="59" y="78"/>
                      <a:pt x="59" y="76"/>
                    </a:cubicBezTo>
                    <a:cubicBezTo>
                      <a:pt x="59" y="76"/>
                      <a:pt x="59" y="75"/>
                      <a:pt x="59" y="74"/>
                    </a:cubicBezTo>
                    <a:cubicBezTo>
                      <a:pt x="59" y="65"/>
                      <a:pt x="60" y="57"/>
                      <a:pt x="60" y="48"/>
                    </a:cubicBezTo>
                    <a:cubicBezTo>
                      <a:pt x="60" y="48"/>
                      <a:pt x="60" y="48"/>
                      <a:pt x="60" y="48"/>
                    </a:cubicBezTo>
                    <a:cubicBezTo>
                      <a:pt x="59" y="48"/>
                      <a:pt x="59" y="48"/>
                      <a:pt x="59" y="47"/>
                    </a:cubicBezTo>
                    <a:cubicBezTo>
                      <a:pt x="59" y="47"/>
                      <a:pt x="59" y="47"/>
                      <a:pt x="59" y="47"/>
                    </a:cubicBezTo>
                    <a:moveTo>
                      <a:pt x="56" y="0"/>
                    </a:moveTo>
                    <a:cubicBezTo>
                      <a:pt x="57" y="7"/>
                      <a:pt x="57" y="15"/>
                      <a:pt x="58" y="23"/>
                    </a:cubicBezTo>
                    <a:cubicBezTo>
                      <a:pt x="58" y="23"/>
                      <a:pt x="59" y="23"/>
                      <a:pt x="59" y="24"/>
                    </a:cubicBezTo>
                    <a:cubicBezTo>
                      <a:pt x="59" y="24"/>
                      <a:pt x="59" y="24"/>
                      <a:pt x="59" y="24"/>
                    </a:cubicBezTo>
                    <a:cubicBezTo>
                      <a:pt x="59" y="17"/>
                      <a:pt x="58" y="10"/>
                      <a:pt x="58" y="3"/>
                    </a:cubicBezTo>
                    <a:cubicBezTo>
                      <a:pt x="69" y="10"/>
                      <a:pt x="80" y="17"/>
                      <a:pt x="91" y="24"/>
                    </a:cubicBezTo>
                    <a:cubicBezTo>
                      <a:pt x="91" y="24"/>
                      <a:pt x="92" y="25"/>
                      <a:pt x="93" y="25"/>
                    </a:cubicBezTo>
                    <a:cubicBezTo>
                      <a:pt x="115" y="40"/>
                      <a:pt x="138" y="55"/>
                      <a:pt x="159" y="71"/>
                    </a:cubicBezTo>
                    <a:cubicBezTo>
                      <a:pt x="158" y="70"/>
                      <a:pt x="158" y="69"/>
                      <a:pt x="158" y="69"/>
                    </a:cubicBezTo>
                    <a:cubicBezTo>
                      <a:pt x="158" y="69"/>
                      <a:pt x="158" y="69"/>
                      <a:pt x="158" y="69"/>
                    </a:cubicBezTo>
                    <a:cubicBezTo>
                      <a:pt x="158" y="69"/>
                      <a:pt x="158" y="69"/>
                      <a:pt x="158" y="69"/>
                    </a:cubicBezTo>
                    <a:cubicBezTo>
                      <a:pt x="137" y="53"/>
                      <a:pt x="115" y="38"/>
                      <a:pt x="92" y="23"/>
                    </a:cubicBezTo>
                    <a:cubicBezTo>
                      <a:pt x="92" y="23"/>
                      <a:pt x="92" y="23"/>
                      <a:pt x="92" y="23"/>
                    </a:cubicBezTo>
                    <a:cubicBezTo>
                      <a:pt x="92" y="23"/>
                      <a:pt x="91" y="23"/>
                      <a:pt x="90" y="22"/>
                    </a:cubicBezTo>
                    <a:cubicBezTo>
                      <a:pt x="90" y="22"/>
                      <a:pt x="90" y="22"/>
                      <a:pt x="90" y="22"/>
                    </a:cubicBezTo>
                    <a:cubicBezTo>
                      <a:pt x="79" y="15"/>
                      <a:pt x="67" y="7"/>
                      <a:pt x="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1" name="Freeform 182"/>
              <p:cNvSpPr>
                <a:spLocks noEditPoints="1"/>
              </p:cNvSpPr>
              <p:nvPr/>
            </p:nvSpPr>
            <p:spPr bwMode="auto">
              <a:xfrm>
                <a:off x="613" y="489"/>
                <a:ext cx="85" cy="6"/>
              </a:xfrm>
              <a:custGeom>
                <a:avLst/>
                <a:gdLst>
                  <a:gd name="T0" fmla="*/ 2 w 55"/>
                  <a:gd name="T1" fmla="*/ 0 h 4"/>
                  <a:gd name="T2" fmla="*/ 2 w 55"/>
                  <a:gd name="T3" fmla="*/ 0 h 4"/>
                  <a:gd name="T4" fmla="*/ 2 w 55"/>
                  <a:gd name="T5" fmla="*/ 0 h 4"/>
                  <a:gd name="T6" fmla="*/ 2 w 55"/>
                  <a:gd name="T7" fmla="*/ 0 h 4"/>
                  <a:gd name="T8" fmla="*/ 0 w 55"/>
                  <a:gd name="T9" fmla="*/ 0 h 4"/>
                  <a:gd name="T10" fmla="*/ 22 w 55"/>
                  <a:gd name="T11" fmla="*/ 2 h 4"/>
                  <a:gd name="T12" fmla="*/ 30 w 55"/>
                  <a:gd name="T13" fmla="*/ 2 h 4"/>
                  <a:gd name="T14" fmla="*/ 33 w 55"/>
                  <a:gd name="T15" fmla="*/ 2 h 4"/>
                  <a:gd name="T16" fmla="*/ 33 w 55"/>
                  <a:gd name="T17" fmla="*/ 2 h 4"/>
                  <a:gd name="T18" fmla="*/ 33 w 55"/>
                  <a:gd name="T19" fmla="*/ 2 h 4"/>
                  <a:gd name="T20" fmla="*/ 53 w 55"/>
                  <a:gd name="T21" fmla="*/ 4 h 4"/>
                  <a:gd name="T22" fmla="*/ 53 w 55"/>
                  <a:gd name="T23" fmla="*/ 4 h 4"/>
                  <a:gd name="T24" fmla="*/ 55 w 55"/>
                  <a:gd name="T25" fmla="*/ 4 h 4"/>
                  <a:gd name="T26" fmla="*/ 55 w 55"/>
                  <a:gd name="T27" fmla="*/ 4 h 4"/>
                  <a:gd name="T28" fmla="*/ 52 w 55"/>
                  <a:gd name="T29" fmla="*/ 4 h 4"/>
                  <a:gd name="T30" fmla="*/ 51 w 55"/>
                  <a:gd name="T31" fmla="*/ 4 h 4"/>
                  <a:gd name="T32" fmla="*/ 51 w 55"/>
                  <a:gd name="T33" fmla="*/ 4 h 4"/>
                  <a:gd name="T34" fmla="*/ 31 w 55"/>
                  <a:gd name="T35" fmla="*/ 2 h 4"/>
                  <a:gd name="T36" fmla="*/ 31 w 55"/>
                  <a:gd name="T37" fmla="*/ 2 h 4"/>
                  <a:gd name="T38" fmla="*/ 31 w 55"/>
                  <a:gd name="T39" fmla="*/ 2 h 4"/>
                  <a:gd name="T40" fmla="*/ 29 w 55"/>
                  <a:gd name="T41" fmla="*/ 2 h 4"/>
                  <a:gd name="T42" fmla="*/ 24 w 55"/>
                  <a:gd name="T43" fmla="*/ 2 h 4"/>
                  <a:gd name="T44" fmla="*/ 3 w 55"/>
                  <a:gd name="T45" fmla="*/ 0 h 4"/>
                  <a:gd name="T46" fmla="*/ 1 w 55"/>
                  <a:gd name="T47" fmla="*/ 0 h 4"/>
                  <a:gd name="T48" fmla="*/ 0 w 55"/>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 h="4">
                    <a:moveTo>
                      <a:pt x="2" y="0"/>
                    </a:moveTo>
                    <a:cubicBezTo>
                      <a:pt x="2" y="0"/>
                      <a:pt x="2" y="0"/>
                      <a:pt x="2" y="0"/>
                    </a:cubicBezTo>
                    <a:cubicBezTo>
                      <a:pt x="2" y="0"/>
                      <a:pt x="2" y="0"/>
                      <a:pt x="2" y="0"/>
                    </a:cubicBezTo>
                    <a:cubicBezTo>
                      <a:pt x="2" y="0"/>
                      <a:pt x="2" y="0"/>
                      <a:pt x="2" y="0"/>
                    </a:cubicBezTo>
                    <a:moveTo>
                      <a:pt x="0" y="0"/>
                    </a:moveTo>
                    <a:cubicBezTo>
                      <a:pt x="7" y="0"/>
                      <a:pt x="14" y="1"/>
                      <a:pt x="22" y="2"/>
                    </a:cubicBezTo>
                    <a:cubicBezTo>
                      <a:pt x="25" y="2"/>
                      <a:pt x="27" y="2"/>
                      <a:pt x="30" y="2"/>
                    </a:cubicBezTo>
                    <a:cubicBezTo>
                      <a:pt x="31" y="2"/>
                      <a:pt x="32" y="2"/>
                      <a:pt x="33" y="2"/>
                    </a:cubicBezTo>
                    <a:cubicBezTo>
                      <a:pt x="33" y="2"/>
                      <a:pt x="33" y="2"/>
                      <a:pt x="33" y="2"/>
                    </a:cubicBezTo>
                    <a:cubicBezTo>
                      <a:pt x="33" y="2"/>
                      <a:pt x="33" y="2"/>
                      <a:pt x="33" y="2"/>
                    </a:cubicBezTo>
                    <a:cubicBezTo>
                      <a:pt x="39" y="3"/>
                      <a:pt x="46" y="3"/>
                      <a:pt x="53" y="4"/>
                    </a:cubicBezTo>
                    <a:cubicBezTo>
                      <a:pt x="53" y="4"/>
                      <a:pt x="53" y="4"/>
                      <a:pt x="53" y="4"/>
                    </a:cubicBezTo>
                    <a:cubicBezTo>
                      <a:pt x="53" y="4"/>
                      <a:pt x="54" y="4"/>
                      <a:pt x="55" y="4"/>
                    </a:cubicBezTo>
                    <a:cubicBezTo>
                      <a:pt x="55" y="4"/>
                      <a:pt x="55" y="4"/>
                      <a:pt x="55" y="4"/>
                    </a:cubicBezTo>
                    <a:cubicBezTo>
                      <a:pt x="52" y="4"/>
                      <a:pt x="52" y="4"/>
                      <a:pt x="52" y="4"/>
                    </a:cubicBezTo>
                    <a:cubicBezTo>
                      <a:pt x="51" y="4"/>
                      <a:pt x="51" y="4"/>
                      <a:pt x="51" y="4"/>
                    </a:cubicBezTo>
                    <a:cubicBezTo>
                      <a:pt x="51" y="4"/>
                      <a:pt x="51" y="4"/>
                      <a:pt x="51" y="4"/>
                    </a:cubicBezTo>
                    <a:cubicBezTo>
                      <a:pt x="45" y="3"/>
                      <a:pt x="38" y="2"/>
                      <a:pt x="31" y="2"/>
                    </a:cubicBezTo>
                    <a:cubicBezTo>
                      <a:pt x="31" y="2"/>
                      <a:pt x="31" y="2"/>
                      <a:pt x="31" y="2"/>
                    </a:cubicBezTo>
                    <a:cubicBezTo>
                      <a:pt x="31" y="2"/>
                      <a:pt x="31" y="2"/>
                      <a:pt x="31" y="2"/>
                    </a:cubicBezTo>
                    <a:cubicBezTo>
                      <a:pt x="31" y="2"/>
                      <a:pt x="30" y="2"/>
                      <a:pt x="29" y="2"/>
                    </a:cubicBezTo>
                    <a:cubicBezTo>
                      <a:pt x="27" y="2"/>
                      <a:pt x="25" y="2"/>
                      <a:pt x="24" y="2"/>
                    </a:cubicBezTo>
                    <a:cubicBezTo>
                      <a:pt x="16" y="1"/>
                      <a:pt x="9" y="0"/>
                      <a:pt x="3"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2" name="Freeform 183"/>
              <p:cNvSpPr>
                <a:spLocks/>
              </p:cNvSpPr>
              <p:nvPr/>
            </p:nvSpPr>
            <p:spPr bwMode="auto">
              <a:xfrm>
                <a:off x="1250" y="786"/>
                <a:ext cx="28" cy="21"/>
              </a:xfrm>
              <a:custGeom>
                <a:avLst/>
                <a:gdLst>
                  <a:gd name="T0" fmla="*/ 6 w 18"/>
                  <a:gd name="T1" fmla="*/ 0 h 14"/>
                  <a:gd name="T2" fmla="*/ 3 w 18"/>
                  <a:gd name="T3" fmla="*/ 1 h 14"/>
                  <a:gd name="T4" fmla="*/ 1 w 18"/>
                  <a:gd name="T5" fmla="*/ 2 h 14"/>
                  <a:gd name="T6" fmla="*/ 1 w 18"/>
                  <a:gd name="T7" fmla="*/ 2 h 14"/>
                  <a:gd name="T8" fmla="*/ 4 w 18"/>
                  <a:gd name="T9" fmla="*/ 10 h 14"/>
                  <a:gd name="T10" fmla="*/ 6 w 18"/>
                  <a:gd name="T11" fmla="*/ 12 h 14"/>
                  <a:gd name="T12" fmla="*/ 7 w 18"/>
                  <a:gd name="T13" fmla="*/ 12 h 14"/>
                  <a:gd name="T14" fmla="*/ 8 w 18"/>
                  <a:gd name="T15" fmla="*/ 12 h 14"/>
                  <a:gd name="T16" fmla="*/ 13 w 18"/>
                  <a:gd name="T17" fmla="*/ 14 h 14"/>
                  <a:gd name="T18" fmla="*/ 18 w 18"/>
                  <a:gd name="T19" fmla="*/ 10 h 14"/>
                  <a:gd name="T20" fmla="*/ 18 w 18"/>
                  <a:gd name="T21" fmla="*/ 9 h 14"/>
                  <a:gd name="T22" fmla="*/ 18 w 18"/>
                  <a:gd name="T23" fmla="*/ 8 h 14"/>
                  <a:gd name="T24" fmla="*/ 6 w 18"/>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4">
                    <a:moveTo>
                      <a:pt x="6" y="0"/>
                    </a:moveTo>
                    <a:cubicBezTo>
                      <a:pt x="5" y="0"/>
                      <a:pt x="3" y="0"/>
                      <a:pt x="3" y="1"/>
                    </a:cubicBezTo>
                    <a:cubicBezTo>
                      <a:pt x="2" y="1"/>
                      <a:pt x="2" y="1"/>
                      <a:pt x="1" y="2"/>
                    </a:cubicBezTo>
                    <a:cubicBezTo>
                      <a:pt x="1" y="2"/>
                      <a:pt x="1" y="2"/>
                      <a:pt x="1" y="2"/>
                    </a:cubicBezTo>
                    <a:cubicBezTo>
                      <a:pt x="0" y="4"/>
                      <a:pt x="1" y="8"/>
                      <a:pt x="4" y="10"/>
                    </a:cubicBezTo>
                    <a:cubicBezTo>
                      <a:pt x="5" y="11"/>
                      <a:pt x="6" y="11"/>
                      <a:pt x="6" y="12"/>
                    </a:cubicBezTo>
                    <a:cubicBezTo>
                      <a:pt x="7" y="12"/>
                      <a:pt x="7" y="12"/>
                      <a:pt x="7" y="12"/>
                    </a:cubicBezTo>
                    <a:cubicBezTo>
                      <a:pt x="8" y="12"/>
                      <a:pt x="8" y="12"/>
                      <a:pt x="8" y="12"/>
                    </a:cubicBezTo>
                    <a:cubicBezTo>
                      <a:pt x="10" y="13"/>
                      <a:pt x="12" y="14"/>
                      <a:pt x="13" y="14"/>
                    </a:cubicBezTo>
                    <a:cubicBezTo>
                      <a:pt x="16" y="14"/>
                      <a:pt x="18" y="12"/>
                      <a:pt x="18" y="10"/>
                    </a:cubicBezTo>
                    <a:cubicBezTo>
                      <a:pt x="18" y="10"/>
                      <a:pt x="18" y="9"/>
                      <a:pt x="18" y="9"/>
                    </a:cubicBezTo>
                    <a:cubicBezTo>
                      <a:pt x="18" y="8"/>
                      <a:pt x="18" y="8"/>
                      <a:pt x="18" y="8"/>
                    </a:cubicBezTo>
                    <a:cubicBezTo>
                      <a:pt x="16" y="3"/>
                      <a:pt x="10"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3" name="Freeform 184"/>
              <p:cNvSpPr>
                <a:spLocks/>
              </p:cNvSpPr>
              <p:nvPr/>
            </p:nvSpPr>
            <p:spPr bwMode="auto">
              <a:xfrm>
                <a:off x="1139" y="604"/>
                <a:ext cx="21" cy="8"/>
              </a:xfrm>
              <a:custGeom>
                <a:avLst/>
                <a:gdLst>
                  <a:gd name="T0" fmla="*/ 1 w 13"/>
                  <a:gd name="T1" fmla="*/ 0 h 5"/>
                  <a:gd name="T2" fmla="*/ 1 w 13"/>
                  <a:gd name="T3" fmla="*/ 0 h 5"/>
                  <a:gd name="T4" fmla="*/ 3 w 13"/>
                  <a:gd name="T5" fmla="*/ 2 h 5"/>
                  <a:gd name="T6" fmla="*/ 4 w 13"/>
                  <a:gd name="T7" fmla="*/ 3 h 5"/>
                  <a:gd name="T8" fmla="*/ 4 w 13"/>
                  <a:gd name="T9" fmla="*/ 3 h 5"/>
                  <a:gd name="T10" fmla="*/ 12 w 13"/>
                  <a:gd name="T11" fmla="*/ 5 h 5"/>
                  <a:gd name="T12" fmla="*/ 13 w 13"/>
                  <a:gd name="T13" fmla="*/ 5 h 5"/>
                  <a:gd name="T14" fmla="*/ 13 w 13"/>
                  <a:gd name="T15" fmla="*/ 5 h 5"/>
                  <a:gd name="T16" fmla="*/ 13 w 13"/>
                  <a:gd name="T17" fmla="*/ 5 h 5"/>
                  <a:gd name="T18" fmla="*/ 2 w 13"/>
                  <a:gd name="T19" fmla="*/ 1 h 5"/>
                  <a:gd name="T20" fmla="*/ 2 w 13"/>
                  <a:gd name="T21" fmla="*/ 0 h 5"/>
                  <a:gd name="T22" fmla="*/ 2 w 13"/>
                  <a:gd name="T23" fmla="*/ 0 h 5"/>
                  <a:gd name="T24" fmla="*/ 1 w 1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5">
                    <a:moveTo>
                      <a:pt x="1" y="0"/>
                    </a:moveTo>
                    <a:cubicBezTo>
                      <a:pt x="1" y="0"/>
                      <a:pt x="1" y="0"/>
                      <a:pt x="1" y="0"/>
                    </a:cubicBezTo>
                    <a:cubicBezTo>
                      <a:pt x="0" y="1"/>
                      <a:pt x="0" y="1"/>
                      <a:pt x="3" y="2"/>
                    </a:cubicBezTo>
                    <a:cubicBezTo>
                      <a:pt x="4" y="2"/>
                      <a:pt x="4" y="2"/>
                      <a:pt x="4" y="3"/>
                    </a:cubicBezTo>
                    <a:cubicBezTo>
                      <a:pt x="4" y="3"/>
                      <a:pt x="4" y="3"/>
                      <a:pt x="4" y="3"/>
                    </a:cubicBezTo>
                    <a:cubicBezTo>
                      <a:pt x="7" y="4"/>
                      <a:pt x="10" y="5"/>
                      <a:pt x="12" y="5"/>
                    </a:cubicBezTo>
                    <a:cubicBezTo>
                      <a:pt x="12" y="5"/>
                      <a:pt x="12" y="5"/>
                      <a:pt x="13" y="5"/>
                    </a:cubicBezTo>
                    <a:cubicBezTo>
                      <a:pt x="13" y="5"/>
                      <a:pt x="13" y="5"/>
                      <a:pt x="13" y="5"/>
                    </a:cubicBezTo>
                    <a:cubicBezTo>
                      <a:pt x="13" y="5"/>
                      <a:pt x="13" y="5"/>
                      <a:pt x="13" y="5"/>
                    </a:cubicBezTo>
                    <a:cubicBezTo>
                      <a:pt x="13" y="4"/>
                      <a:pt x="6" y="1"/>
                      <a:pt x="2" y="1"/>
                    </a:cubicBezTo>
                    <a:cubicBezTo>
                      <a:pt x="2" y="1"/>
                      <a:pt x="2" y="1"/>
                      <a:pt x="2" y="0"/>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4" name="Freeform 185"/>
              <p:cNvSpPr>
                <a:spLocks/>
              </p:cNvSpPr>
              <p:nvPr/>
            </p:nvSpPr>
            <p:spPr bwMode="auto">
              <a:xfrm>
                <a:off x="1450" y="776"/>
                <a:ext cx="20" cy="16"/>
              </a:xfrm>
              <a:custGeom>
                <a:avLst/>
                <a:gdLst>
                  <a:gd name="T0" fmla="*/ 0 w 13"/>
                  <a:gd name="T1" fmla="*/ 0 h 10"/>
                  <a:gd name="T2" fmla="*/ 0 w 13"/>
                  <a:gd name="T3" fmla="*/ 1 h 10"/>
                  <a:gd name="T4" fmla="*/ 7 w 13"/>
                  <a:gd name="T5" fmla="*/ 8 h 10"/>
                  <a:gd name="T6" fmla="*/ 11 w 13"/>
                  <a:gd name="T7" fmla="*/ 10 h 10"/>
                  <a:gd name="T8" fmla="*/ 11 w 13"/>
                  <a:gd name="T9" fmla="*/ 10 h 10"/>
                  <a:gd name="T10" fmla="*/ 3 w 13"/>
                  <a:gd name="T11" fmla="*/ 0 h 10"/>
                  <a:gd name="T12" fmla="*/ 0 w 13"/>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0" y="0"/>
                    </a:moveTo>
                    <a:cubicBezTo>
                      <a:pt x="0" y="0"/>
                      <a:pt x="0" y="0"/>
                      <a:pt x="0" y="1"/>
                    </a:cubicBezTo>
                    <a:cubicBezTo>
                      <a:pt x="0" y="2"/>
                      <a:pt x="3" y="6"/>
                      <a:pt x="7" y="8"/>
                    </a:cubicBezTo>
                    <a:cubicBezTo>
                      <a:pt x="9" y="9"/>
                      <a:pt x="10" y="10"/>
                      <a:pt x="11" y="10"/>
                    </a:cubicBezTo>
                    <a:cubicBezTo>
                      <a:pt x="11" y="10"/>
                      <a:pt x="11" y="10"/>
                      <a:pt x="11" y="10"/>
                    </a:cubicBezTo>
                    <a:cubicBezTo>
                      <a:pt x="13" y="9"/>
                      <a:pt x="8" y="3"/>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5" name="Freeform 186"/>
              <p:cNvSpPr>
                <a:spLocks/>
              </p:cNvSpPr>
              <p:nvPr/>
            </p:nvSpPr>
            <p:spPr bwMode="auto">
              <a:xfrm>
                <a:off x="556" y="943"/>
                <a:ext cx="46" cy="31"/>
              </a:xfrm>
              <a:custGeom>
                <a:avLst/>
                <a:gdLst>
                  <a:gd name="T0" fmla="*/ 16 w 30"/>
                  <a:gd name="T1" fmla="*/ 0 h 20"/>
                  <a:gd name="T2" fmla="*/ 5 w 30"/>
                  <a:gd name="T3" fmla="*/ 4 h 20"/>
                  <a:gd name="T4" fmla="*/ 3 w 30"/>
                  <a:gd name="T5" fmla="*/ 5 h 20"/>
                  <a:gd name="T6" fmla="*/ 3 w 30"/>
                  <a:gd name="T7" fmla="*/ 6 h 20"/>
                  <a:gd name="T8" fmla="*/ 8 w 30"/>
                  <a:gd name="T9" fmla="*/ 19 h 20"/>
                  <a:gd name="T10" fmla="*/ 8 w 30"/>
                  <a:gd name="T11" fmla="*/ 19 h 20"/>
                  <a:gd name="T12" fmla="*/ 8 w 30"/>
                  <a:gd name="T13" fmla="*/ 19 h 20"/>
                  <a:gd name="T14" fmla="*/ 8 w 30"/>
                  <a:gd name="T15" fmla="*/ 19 h 20"/>
                  <a:gd name="T16" fmla="*/ 8 w 30"/>
                  <a:gd name="T17" fmla="*/ 19 h 20"/>
                  <a:gd name="T18" fmla="*/ 8 w 30"/>
                  <a:gd name="T19" fmla="*/ 19 h 20"/>
                  <a:gd name="T20" fmla="*/ 9 w 30"/>
                  <a:gd name="T21" fmla="*/ 20 h 20"/>
                  <a:gd name="T22" fmla="*/ 11 w 30"/>
                  <a:gd name="T23" fmla="*/ 20 h 20"/>
                  <a:gd name="T24" fmla="*/ 11 w 30"/>
                  <a:gd name="T25" fmla="*/ 20 h 20"/>
                  <a:gd name="T26" fmla="*/ 15 w 30"/>
                  <a:gd name="T27" fmla="*/ 20 h 20"/>
                  <a:gd name="T28" fmla="*/ 22 w 30"/>
                  <a:gd name="T29" fmla="*/ 19 h 20"/>
                  <a:gd name="T30" fmla="*/ 28 w 30"/>
                  <a:gd name="T31" fmla="*/ 15 h 20"/>
                  <a:gd name="T32" fmla="*/ 29 w 30"/>
                  <a:gd name="T33" fmla="*/ 12 h 20"/>
                  <a:gd name="T34" fmla="*/ 23 w 30"/>
                  <a:gd name="T35" fmla="*/ 1 h 20"/>
                  <a:gd name="T36" fmla="*/ 22 w 30"/>
                  <a:gd name="T37" fmla="*/ 1 h 20"/>
                  <a:gd name="T38" fmla="*/ 22 w 30"/>
                  <a:gd name="T39" fmla="*/ 1 h 20"/>
                  <a:gd name="T40" fmla="*/ 22 w 30"/>
                  <a:gd name="T41" fmla="*/ 1 h 20"/>
                  <a:gd name="T42" fmla="*/ 22 w 30"/>
                  <a:gd name="T43" fmla="*/ 1 h 20"/>
                  <a:gd name="T44" fmla="*/ 22 w 30"/>
                  <a:gd name="T45" fmla="*/ 1 h 20"/>
                  <a:gd name="T46" fmla="*/ 22 w 30"/>
                  <a:gd name="T47" fmla="*/ 1 h 20"/>
                  <a:gd name="T48" fmla="*/ 22 w 30"/>
                  <a:gd name="T49" fmla="*/ 1 h 20"/>
                  <a:gd name="T50" fmla="*/ 22 w 30"/>
                  <a:gd name="T51" fmla="*/ 1 h 20"/>
                  <a:gd name="T52" fmla="*/ 16 w 30"/>
                  <a:gd name="T5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0">
                    <a:moveTo>
                      <a:pt x="16" y="0"/>
                    </a:moveTo>
                    <a:cubicBezTo>
                      <a:pt x="11" y="0"/>
                      <a:pt x="7" y="2"/>
                      <a:pt x="5" y="4"/>
                    </a:cubicBezTo>
                    <a:cubicBezTo>
                      <a:pt x="4" y="4"/>
                      <a:pt x="4" y="5"/>
                      <a:pt x="3" y="5"/>
                    </a:cubicBezTo>
                    <a:cubicBezTo>
                      <a:pt x="3" y="5"/>
                      <a:pt x="3" y="5"/>
                      <a:pt x="3" y="6"/>
                    </a:cubicBezTo>
                    <a:cubicBezTo>
                      <a:pt x="0" y="10"/>
                      <a:pt x="0" y="16"/>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9" y="19"/>
                      <a:pt x="9" y="20"/>
                    </a:cubicBezTo>
                    <a:cubicBezTo>
                      <a:pt x="10" y="20"/>
                      <a:pt x="10" y="20"/>
                      <a:pt x="11" y="20"/>
                    </a:cubicBezTo>
                    <a:cubicBezTo>
                      <a:pt x="11" y="20"/>
                      <a:pt x="11" y="20"/>
                      <a:pt x="11" y="20"/>
                    </a:cubicBezTo>
                    <a:cubicBezTo>
                      <a:pt x="12" y="20"/>
                      <a:pt x="13" y="20"/>
                      <a:pt x="15" y="20"/>
                    </a:cubicBezTo>
                    <a:cubicBezTo>
                      <a:pt x="17" y="20"/>
                      <a:pt x="19" y="20"/>
                      <a:pt x="22" y="19"/>
                    </a:cubicBezTo>
                    <a:cubicBezTo>
                      <a:pt x="24" y="18"/>
                      <a:pt x="26" y="16"/>
                      <a:pt x="28" y="15"/>
                    </a:cubicBezTo>
                    <a:cubicBezTo>
                      <a:pt x="28" y="14"/>
                      <a:pt x="28" y="13"/>
                      <a:pt x="29" y="12"/>
                    </a:cubicBezTo>
                    <a:cubicBezTo>
                      <a:pt x="30" y="8"/>
                      <a:pt x="28" y="4"/>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0" y="0"/>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6" name="Freeform 187"/>
              <p:cNvSpPr>
                <a:spLocks/>
              </p:cNvSpPr>
              <p:nvPr/>
            </p:nvSpPr>
            <p:spPr bwMode="auto">
              <a:xfrm>
                <a:off x="1107" y="666"/>
                <a:ext cx="29" cy="14"/>
              </a:xfrm>
              <a:custGeom>
                <a:avLst/>
                <a:gdLst>
                  <a:gd name="T0" fmla="*/ 7 w 19"/>
                  <a:gd name="T1" fmla="*/ 0 h 9"/>
                  <a:gd name="T2" fmla="*/ 4 w 19"/>
                  <a:gd name="T3" fmla="*/ 0 h 9"/>
                  <a:gd name="T4" fmla="*/ 3 w 19"/>
                  <a:gd name="T5" fmla="*/ 1 h 9"/>
                  <a:gd name="T6" fmla="*/ 2 w 19"/>
                  <a:gd name="T7" fmla="*/ 1 h 9"/>
                  <a:gd name="T8" fmla="*/ 6 w 19"/>
                  <a:gd name="T9" fmla="*/ 8 h 9"/>
                  <a:gd name="T10" fmla="*/ 7 w 19"/>
                  <a:gd name="T11" fmla="*/ 8 h 9"/>
                  <a:gd name="T12" fmla="*/ 7 w 19"/>
                  <a:gd name="T13" fmla="*/ 8 h 9"/>
                  <a:gd name="T14" fmla="*/ 13 w 19"/>
                  <a:gd name="T15" fmla="*/ 9 h 9"/>
                  <a:gd name="T16" fmla="*/ 18 w 19"/>
                  <a:gd name="T17" fmla="*/ 7 h 9"/>
                  <a:gd name="T18" fmla="*/ 19 w 19"/>
                  <a:gd name="T19" fmla="*/ 7 h 9"/>
                  <a:gd name="T20" fmla="*/ 19 w 19"/>
                  <a:gd name="T21" fmla="*/ 7 h 9"/>
                  <a:gd name="T22" fmla="*/ 7 w 19"/>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9">
                    <a:moveTo>
                      <a:pt x="7" y="0"/>
                    </a:moveTo>
                    <a:cubicBezTo>
                      <a:pt x="6" y="0"/>
                      <a:pt x="5" y="0"/>
                      <a:pt x="4" y="0"/>
                    </a:cubicBezTo>
                    <a:cubicBezTo>
                      <a:pt x="3" y="0"/>
                      <a:pt x="3" y="0"/>
                      <a:pt x="3" y="1"/>
                    </a:cubicBezTo>
                    <a:cubicBezTo>
                      <a:pt x="3" y="1"/>
                      <a:pt x="2" y="1"/>
                      <a:pt x="2" y="1"/>
                    </a:cubicBezTo>
                    <a:cubicBezTo>
                      <a:pt x="0" y="3"/>
                      <a:pt x="2" y="6"/>
                      <a:pt x="6" y="8"/>
                    </a:cubicBezTo>
                    <a:cubicBezTo>
                      <a:pt x="6" y="8"/>
                      <a:pt x="7" y="8"/>
                      <a:pt x="7" y="8"/>
                    </a:cubicBezTo>
                    <a:cubicBezTo>
                      <a:pt x="7" y="8"/>
                      <a:pt x="7" y="8"/>
                      <a:pt x="7" y="8"/>
                    </a:cubicBezTo>
                    <a:cubicBezTo>
                      <a:pt x="9" y="9"/>
                      <a:pt x="11" y="9"/>
                      <a:pt x="13" y="9"/>
                    </a:cubicBezTo>
                    <a:cubicBezTo>
                      <a:pt x="16" y="9"/>
                      <a:pt x="18" y="9"/>
                      <a:pt x="18" y="7"/>
                    </a:cubicBezTo>
                    <a:cubicBezTo>
                      <a:pt x="18" y="7"/>
                      <a:pt x="19" y="7"/>
                      <a:pt x="19" y="7"/>
                    </a:cubicBezTo>
                    <a:cubicBezTo>
                      <a:pt x="19" y="7"/>
                      <a:pt x="19" y="7"/>
                      <a:pt x="19" y="7"/>
                    </a:cubicBezTo>
                    <a:cubicBezTo>
                      <a:pt x="19" y="3"/>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7" name="Freeform 188"/>
              <p:cNvSpPr>
                <a:spLocks/>
              </p:cNvSpPr>
              <p:nvPr/>
            </p:nvSpPr>
            <p:spPr bwMode="auto">
              <a:xfrm>
                <a:off x="464" y="601"/>
                <a:ext cx="45" cy="17"/>
              </a:xfrm>
              <a:custGeom>
                <a:avLst/>
                <a:gdLst>
                  <a:gd name="T0" fmla="*/ 18 w 29"/>
                  <a:gd name="T1" fmla="*/ 0 h 11"/>
                  <a:gd name="T2" fmla="*/ 8 w 29"/>
                  <a:gd name="T3" fmla="*/ 2 h 11"/>
                  <a:gd name="T4" fmla="*/ 6 w 29"/>
                  <a:gd name="T5" fmla="*/ 3 h 11"/>
                  <a:gd name="T6" fmla="*/ 5 w 29"/>
                  <a:gd name="T7" fmla="*/ 3 h 11"/>
                  <a:gd name="T8" fmla="*/ 5 w 29"/>
                  <a:gd name="T9" fmla="*/ 4 h 11"/>
                  <a:gd name="T10" fmla="*/ 5 w 29"/>
                  <a:gd name="T11" fmla="*/ 10 h 11"/>
                  <a:gd name="T12" fmla="*/ 6 w 29"/>
                  <a:gd name="T13" fmla="*/ 10 h 11"/>
                  <a:gd name="T14" fmla="*/ 6 w 29"/>
                  <a:gd name="T15" fmla="*/ 10 h 11"/>
                  <a:gd name="T16" fmla="*/ 11 w 29"/>
                  <a:gd name="T17" fmla="*/ 11 h 11"/>
                  <a:gd name="T18" fmla="*/ 24 w 29"/>
                  <a:gd name="T19" fmla="*/ 8 h 11"/>
                  <a:gd name="T20" fmla="*/ 28 w 29"/>
                  <a:gd name="T21" fmla="*/ 5 h 11"/>
                  <a:gd name="T22" fmla="*/ 18 w 29"/>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1">
                    <a:moveTo>
                      <a:pt x="18" y="0"/>
                    </a:moveTo>
                    <a:cubicBezTo>
                      <a:pt x="15" y="0"/>
                      <a:pt x="11" y="1"/>
                      <a:pt x="8" y="2"/>
                    </a:cubicBezTo>
                    <a:cubicBezTo>
                      <a:pt x="7" y="2"/>
                      <a:pt x="6" y="3"/>
                      <a:pt x="6" y="3"/>
                    </a:cubicBezTo>
                    <a:cubicBezTo>
                      <a:pt x="5" y="3"/>
                      <a:pt x="5" y="3"/>
                      <a:pt x="5" y="3"/>
                    </a:cubicBezTo>
                    <a:cubicBezTo>
                      <a:pt x="5" y="4"/>
                      <a:pt x="5" y="4"/>
                      <a:pt x="5" y="4"/>
                    </a:cubicBezTo>
                    <a:cubicBezTo>
                      <a:pt x="0" y="6"/>
                      <a:pt x="1" y="9"/>
                      <a:pt x="5" y="10"/>
                    </a:cubicBezTo>
                    <a:cubicBezTo>
                      <a:pt x="5" y="10"/>
                      <a:pt x="5" y="10"/>
                      <a:pt x="6" y="10"/>
                    </a:cubicBezTo>
                    <a:cubicBezTo>
                      <a:pt x="6" y="10"/>
                      <a:pt x="6" y="10"/>
                      <a:pt x="6" y="10"/>
                    </a:cubicBezTo>
                    <a:cubicBezTo>
                      <a:pt x="8" y="11"/>
                      <a:pt x="9" y="11"/>
                      <a:pt x="11" y="11"/>
                    </a:cubicBezTo>
                    <a:cubicBezTo>
                      <a:pt x="15" y="11"/>
                      <a:pt x="20" y="10"/>
                      <a:pt x="24" y="8"/>
                    </a:cubicBezTo>
                    <a:cubicBezTo>
                      <a:pt x="26" y="7"/>
                      <a:pt x="27" y="6"/>
                      <a:pt x="28" y="5"/>
                    </a:cubicBezTo>
                    <a:cubicBezTo>
                      <a:pt x="29" y="2"/>
                      <a:pt x="24"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8" name="Freeform 189"/>
              <p:cNvSpPr>
                <a:spLocks/>
              </p:cNvSpPr>
              <p:nvPr/>
            </p:nvSpPr>
            <p:spPr bwMode="auto">
              <a:xfrm>
                <a:off x="785" y="700"/>
                <a:ext cx="42" cy="22"/>
              </a:xfrm>
              <a:custGeom>
                <a:avLst/>
                <a:gdLst>
                  <a:gd name="T0" fmla="*/ 14 w 27"/>
                  <a:gd name="T1" fmla="*/ 0 h 14"/>
                  <a:gd name="T2" fmla="*/ 5 w 27"/>
                  <a:gd name="T3" fmla="*/ 3 h 14"/>
                  <a:gd name="T4" fmla="*/ 4 w 27"/>
                  <a:gd name="T5" fmla="*/ 3 h 14"/>
                  <a:gd name="T6" fmla="*/ 4 w 27"/>
                  <a:gd name="T7" fmla="*/ 3 h 14"/>
                  <a:gd name="T8" fmla="*/ 4 w 27"/>
                  <a:gd name="T9" fmla="*/ 3 h 14"/>
                  <a:gd name="T10" fmla="*/ 7 w 27"/>
                  <a:gd name="T11" fmla="*/ 13 h 14"/>
                  <a:gd name="T12" fmla="*/ 8 w 27"/>
                  <a:gd name="T13" fmla="*/ 13 h 14"/>
                  <a:gd name="T14" fmla="*/ 8 w 27"/>
                  <a:gd name="T15" fmla="*/ 13 h 14"/>
                  <a:gd name="T16" fmla="*/ 14 w 27"/>
                  <a:gd name="T17" fmla="*/ 14 h 14"/>
                  <a:gd name="T18" fmla="*/ 24 w 27"/>
                  <a:gd name="T19" fmla="*/ 11 h 14"/>
                  <a:gd name="T20" fmla="*/ 21 w 27"/>
                  <a:gd name="T21" fmla="*/ 2 h 14"/>
                  <a:gd name="T22" fmla="*/ 21 w 27"/>
                  <a:gd name="T23" fmla="*/ 2 h 14"/>
                  <a:gd name="T24" fmla="*/ 21 w 27"/>
                  <a:gd name="T25" fmla="*/ 2 h 14"/>
                  <a:gd name="T26" fmla="*/ 14 w 27"/>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4">
                    <a:moveTo>
                      <a:pt x="14" y="0"/>
                    </a:moveTo>
                    <a:cubicBezTo>
                      <a:pt x="10" y="0"/>
                      <a:pt x="6" y="2"/>
                      <a:pt x="5" y="3"/>
                    </a:cubicBezTo>
                    <a:cubicBezTo>
                      <a:pt x="4" y="3"/>
                      <a:pt x="4" y="3"/>
                      <a:pt x="4" y="3"/>
                    </a:cubicBezTo>
                    <a:cubicBezTo>
                      <a:pt x="4" y="3"/>
                      <a:pt x="4" y="3"/>
                      <a:pt x="4" y="3"/>
                    </a:cubicBezTo>
                    <a:cubicBezTo>
                      <a:pt x="4" y="3"/>
                      <a:pt x="4" y="3"/>
                      <a:pt x="4" y="3"/>
                    </a:cubicBezTo>
                    <a:cubicBezTo>
                      <a:pt x="0" y="7"/>
                      <a:pt x="2" y="10"/>
                      <a:pt x="7" y="13"/>
                    </a:cubicBezTo>
                    <a:cubicBezTo>
                      <a:pt x="8" y="13"/>
                      <a:pt x="8" y="13"/>
                      <a:pt x="8" y="13"/>
                    </a:cubicBezTo>
                    <a:cubicBezTo>
                      <a:pt x="8" y="13"/>
                      <a:pt x="8" y="13"/>
                      <a:pt x="8" y="13"/>
                    </a:cubicBezTo>
                    <a:cubicBezTo>
                      <a:pt x="10" y="14"/>
                      <a:pt x="12" y="14"/>
                      <a:pt x="14" y="14"/>
                    </a:cubicBezTo>
                    <a:cubicBezTo>
                      <a:pt x="18" y="14"/>
                      <a:pt x="21" y="13"/>
                      <a:pt x="24" y="11"/>
                    </a:cubicBezTo>
                    <a:cubicBezTo>
                      <a:pt x="27" y="8"/>
                      <a:pt x="26" y="4"/>
                      <a:pt x="21" y="2"/>
                    </a:cubicBezTo>
                    <a:cubicBezTo>
                      <a:pt x="21" y="2"/>
                      <a:pt x="21" y="2"/>
                      <a:pt x="21" y="2"/>
                    </a:cubicBezTo>
                    <a:cubicBezTo>
                      <a:pt x="21" y="2"/>
                      <a:pt x="21" y="2"/>
                      <a:pt x="21" y="2"/>
                    </a:cubicBezTo>
                    <a:cubicBezTo>
                      <a:pt x="18" y="1"/>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9" name="Freeform 190"/>
              <p:cNvSpPr>
                <a:spLocks/>
              </p:cNvSpPr>
              <p:nvPr/>
            </p:nvSpPr>
            <p:spPr bwMode="auto">
              <a:xfrm>
                <a:off x="618" y="582"/>
                <a:ext cx="42" cy="14"/>
              </a:xfrm>
              <a:custGeom>
                <a:avLst/>
                <a:gdLst>
                  <a:gd name="T0" fmla="*/ 16 w 27"/>
                  <a:gd name="T1" fmla="*/ 0 h 9"/>
                  <a:gd name="T2" fmla="*/ 7 w 27"/>
                  <a:gd name="T3" fmla="*/ 2 h 9"/>
                  <a:gd name="T4" fmla="*/ 6 w 27"/>
                  <a:gd name="T5" fmla="*/ 2 h 9"/>
                  <a:gd name="T6" fmla="*/ 6 w 27"/>
                  <a:gd name="T7" fmla="*/ 2 h 9"/>
                  <a:gd name="T8" fmla="*/ 5 w 27"/>
                  <a:gd name="T9" fmla="*/ 2 h 9"/>
                  <a:gd name="T10" fmla="*/ 5 w 27"/>
                  <a:gd name="T11" fmla="*/ 2 h 9"/>
                  <a:gd name="T12" fmla="*/ 5 w 27"/>
                  <a:gd name="T13" fmla="*/ 2 h 9"/>
                  <a:gd name="T14" fmla="*/ 4 w 27"/>
                  <a:gd name="T15" fmla="*/ 3 h 9"/>
                  <a:gd name="T16" fmla="*/ 4 w 27"/>
                  <a:gd name="T17" fmla="*/ 8 h 9"/>
                  <a:gd name="T18" fmla="*/ 5 w 27"/>
                  <a:gd name="T19" fmla="*/ 9 h 9"/>
                  <a:gd name="T20" fmla="*/ 5 w 27"/>
                  <a:gd name="T21" fmla="*/ 9 h 9"/>
                  <a:gd name="T22" fmla="*/ 12 w 27"/>
                  <a:gd name="T23" fmla="*/ 9 h 9"/>
                  <a:gd name="T24" fmla="*/ 22 w 27"/>
                  <a:gd name="T25" fmla="*/ 7 h 9"/>
                  <a:gd name="T26" fmla="*/ 23 w 27"/>
                  <a:gd name="T27" fmla="*/ 7 h 9"/>
                  <a:gd name="T28" fmla="*/ 23 w 27"/>
                  <a:gd name="T29" fmla="*/ 7 h 9"/>
                  <a:gd name="T30" fmla="*/ 23 w 27"/>
                  <a:gd name="T31" fmla="*/ 7 h 9"/>
                  <a:gd name="T32" fmla="*/ 22 w 27"/>
                  <a:gd name="T33" fmla="*/ 1 h 9"/>
                  <a:gd name="T34" fmla="*/ 22 w 27"/>
                  <a:gd name="T35" fmla="*/ 1 h 9"/>
                  <a:gd name="T36" fmla="*/ 22 w 27"/>
                  <a:gd name="T37" fmla="*/ 1 h 9"/>
                  <a:gd name="T38" fmla="*/ 16 w 27"/>
                  <a:gd name="T3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9">
                    <a:moveTo>
                      <a:pt x="16" y="0"/>
                    </a:moveTo>
                    <a:cubicBezTo>
                      <a:pt x="13" y="0"/>
                      <a:pt x="9" y="1"/>
                      <a:pt x="7" y="2"/>
                    </a:cubicBezTo>
                    <a:cubicBezTo>
                      <a:pt x="7" y="2"/>
                      <a:pt x="7" y="2"/>
                      <a:pt x="6" y="2"/>
                    </a:cubicBezTo>
                    <a:cubicBezTo>
                      <a:pt x="6" y="2"/>
                      <a:pt x="6" y="2"/>
                      <a:pt x="6" y="2"/>
                    </a:cubicBezTo>
                    <a:cubicBezTo>
                      <a:pt x="5" y="2"/>
                      <a:pt x="5" y="2"/>
                      <a:pt x="5" y="2"/>
                    </a:cubicBezTo>
                    <a:cubicBezTo>
                      <a:pt x="5" y="2"/>
                      <a:pt x="5" y="2"/>
                      <a:pt x="5" y="2"/>
                    </a:cubicBezTo>
                    <a:cubicBezTo>
                      <a:pt x="5" y="2"/>
                      <a:pt x="5" y="2"/>
                      <a:pt x="5" y="2"/>
                    </a:cubicBezTo>
                    <a:cubicBezTo>
                      <a:pt x="4" y="3"/>
                      <a:pt x="4" y="3"/>
                      <a:pt x="4" y="3"/>
                    </a:cubicBezTo>
                    <a:cubicBezTo>
                      <a:pt x="1" y="4"/>
                      <a:pt x="0" y="7"/>
                      <a:pt x="4" y="8"/>
                    </a:cubicBezTo>
                    <a:cubicBezTo>
                      <a:pt x="4" y="8"/>
                      <a:pt x="4" y="8"/>
                      <a:pt x="5" y="9"/>
                    </a:cubicBezTo>
                    <a:cubicBezTo>
                      <a:pt x="5" y="9"/>
                      <a:pt x="5" y="9"/>
                      <a:pt x="5" y="9"/>
                    </a:cubicBezTo>
                    <a:cubicBezTo>
                      <a:pt x="7" y="9"/>
                      <a:pt x="9" y="9"/>
                      <a:pt x="12" y="9"/>
                    </a:cubicBezTo>
                    <a:cubicBezTo>
                      <a:pt x="15" y="9"/>
                      <a:pt x="19" y="9"/>
                      <a:pt x="22" y="7"/>
                    </a:cubicBezTo>
                    <a:cubicBezTo>
                      <a:pt x="23" y="7"/>
                      <a:pt x="23" y="7"/>
                      <a:pt x="23" y="7"/>
                    </a:cubicBezTo>
                    <a:cubicBezTo>
                      <a:pt x="23" y="7"/>
                      <a:pt x="23" y="7"/>
                      <a:pt x="23" y="7"/>
                    </a:cubicBezTo>
                    <a:cubicBezTo>
                      <a:pt x="23" y="7"/>
                      <a:pt x="23" y="7"/>
                      <a:pt x="23" y="7"/>
                    </a:cubicBezTo>
                    <a:cubicBezTo>
                      <a:pt x="26" y="5"/>
                      <a:pt x="27" y="3"/>
                      <a:pt x="22" y="1"/>
                    </a:cubicBezTo>
                    <a:cubicBezTo>
                      <a:pt x="22" y="1"/>
                      <a:pt x="22" y="1"/>
                      <a:pt x="22" y="1"/>
                    </a:cubicBezTo>
                    <a:cubicBezTo>
                      <a:pt x="22" y="1"/>
                      <a:pt x="22" y="1"/>
                      <a:pt x="22" y="1"/>
                    </a:cubicBezTo>
                    <a:cubicBezTo>
                      <a:pt x="20" y="1"/>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0" name="Freeform 191"/>
              <p:cNvSpPr>
                <a:spLocks/>
              </p:cNvSpPr>
              <p:nvPr/>
            </p:nvSpPr>
            <p:spPr bwMode="auto">
              <a:xfrm>
                <a:off x="882" y="533"/>
                <a:ext cx="29" cy="6"/>
              </a:xfrm>
              <a:custGeom>
                <a:avLst/>
                <a:gdLst>
                  <a:gd name="T0" fmla="*/ 2 w 19"/>
                  <a:gd name="T1" fmla="*/ 0 h 4"/>
                  <a:gd name="T2" fmla="*/ 0 w 19"/>
                  <a:gd name="T3" fmla="*/ 1 h 4"/>
                  <a:gd name="T4" fmla="*/ 1 w 19"/>
                  <a:gd name="T5" fmla="*/ 2 h 4"/>
                  <a:gd name="T6" fmla="*/ 2 w 19"/>
                  <a:gd name="T7" fmla="*/ 2 h 4"/>
                  <a:gd name="T8" fmla="*/ 2 w 19"/>
                  <a:gd name="T9" fmla="*/ 2 h 4"/>
                  <a:gd name="T10" fmla="*/ 16 w 19"/>
                  <a:gd name="T11" fmla="*/ 4 h 4"/>
                  <a:gd name="T12" fmla="*/ 16 w 19"/>
                  <a:gd name="T13" fmla="*/ 4 h 4"/>
                  <a:gd name="T14" fmla="*/ 17 w 19"/>
                  <a:gd name="T15" fmla="*/ 4 h 4"/>
                  <a:gd name="T16" fmla="*/ 17 w 19"/>
                  <a:gd name="T17" fmla="*/ 4 h 4"/>
                  <a:gd name="T18" fmla="*/ 19 w 19"/>
                  <a:gd name="T19" fmla="*/ 4 h 4"/>
                  <a:gd name="T20" fmla="*/ 18 w 19"/>
                  <a:gd name="T21" fmla="*/ 3 h 4"/>
                  <a:gd name="T22" fmla="*/ 6 w 19"/>
                  <a:gd name="T23" fmla="*/ 1 h 4"/>
                  <a:gd name="T24" fmla="*/ 4 w 19"/>
                  <a:gd name="T25" fmla="*/ 1 h 4"/>
                  <a:gd name="T26" fmla="*/ 4 w 19"/>
                  <a:gd name="T27" fmla="*/ 1 h 4"/>
                  <a:gd name="T28" fmla="*/ 4 w 19"/>
                  <a:gd name="T29" fmla="*/ 1 h 4"/>
                  <a:gd name="T30" fmla="*/ 2 w 19"/>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
                    <a:moveTo>
                      <a:pt x="2" y="0"/>
                    </a:moveTo>
                    <a:cubicBezTo>
                      <a:pt x="1" y="0"/>
                      <a:pt x="0" y="1"/>
                      <a:pt x="0" y="1"/>
                    </a:cubicBezTo>
                    <a:cubicBezTo>
                      <a:pt x="0" y="1"/>
                      <a:pt x="0" y="1"/>
                      <a:pt x="1" y="2"/>
                    </a:cubicBezTo>
                    <a:cubicBezTo>
                      <a:pt x="1" y="2"/>
                      <a:pt x="2" y="2"/>
                      <a:pt x="2" y="2"/>
                    </a:cubicBezTo>
                    <a:cubicBezTo>
                      <a:pt x="2" y="2"/>
                      <a:pt x="2" y="2"/>
                      <a:pt x="2" y="2"/>
                    </a:cubicBezTo>
                    <a:cubicBezTo>
                      <a:pt x="6" y="3"/>
                      <a:pt x="12" y="4"/>
                      <a:pt x="16" y="4"/>
                    </a:cubicBezTo>
                    <a:cubicBezTo>
                      <a:pt x="16" y="4"/>
                      <a:pt x="16" y="4"/>
                      <a:pt x="16" y="4"/>
                    </a:cubicBezTo>
                    <a:cubicBezTo>
                      <a:pt x="16" y="4"/>
                      <a:pt x="17" y="4"/>
                      <a:pt x="17" y="4"/>
                    </a:cubicBezTo>
                    <a:cubicBezTo>
                      <a:pt x="17" y="4"/>
                      <a:pt x="17" y="4"/>
                      <a:pt x="17" y="4"/>
                    </a:cubicBezTo>
                    <a:cubicBezTo>
                      <a:pt x="19" y="4"/>
                      <a:pt x="19" y="4"/>
                      <a:pt x="19" y="4"/>
                    </a:cubicBezTo>
                    <a:cubicBezTo>
                      <a:pt x="19" y="3"/>
                      <a:pt x="19" y="3"/>
                      <a:pt x="18" y="3"/>
                    </a:cubicBezTo>
                    <a:cubicBezTo>
                      <a:pt x="15" y="2"/>
                      <a:pt x="10" y="1"/>
                      <a:pt x="6" y="1"/>
                    </a:cubicBezTo>
                    <a:cubicBezTo>
                      <a:pt x="5" y="1"/>
                      <a:pt x="5" y="1"/>
                      <a:pt x="4" y="1"/>
                    </a:cubicBezTo>
                    <a:cubicBezTo>
                      <a:pt x="4" y="1"/>
                      <a:pt x="4" y="1"/>
                      <a:pt x="4" y="1"/>
                    </a:cubicBezTo>
                    <a:cubicBezTo>
                      <a:pt x="4" y="1"/>
                      <a:pt x="4" y="1"/>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1" name="Freeform 192"/>
              <p:cNvSpPr>
                <a:spLocks/>
              </p:cNvSpPr>
              <p:nvPr/>
            </p:nvSpPr>
            <p:spPr bwMode="auto">
              <a:xfrm>
                <a:off x="950" y="602"/>
                <a:ext cx="33" cy="13"/>
              </a:xfrm>
              <a:custGeom>
                <a:avLst/>
                <a:gdLst>
                  <a:gd name="T0" fmla="*/ 8 w 21"/>
                  <a:gd name="T1" fmla="*/ 0 h 8"/>
                  <a:gd name="T2" fmla="*/ 3 w 21"/>
                  <a:gd name="T3" fmla="*/ 1 h 8"/>
                  <a:gd name="T4" fmla="*/ 3 w 21"/>
                  <a:gd name="T5" fmla="*/ 1 h 8"/>
                  <a:gd name="T6" fmla="*/ 5 w 21"/>
                  <a:gd name="T7" fmla="*/ 7 h 8"/>
                  <a:gd name="T8" fmla="*/ 5 w 21"/>
                  <a:gd name="T9" fmla="*/ 7 h 8"/>
                  <a:gd name="T10" fmla="*/ 5 w 21"/>
                  <a:gd name="T11" fmla="*/ 7 h 8"/>
                  <a:gd name="T12" fmla="*/ 13 w 21"/>
                  <a:gd name="T13" fmla="*/ 8 h 8"/>
                  <a:gd name="T14" fmla="*/ 19 w 21"/>
                  <a:gd name="T15" fmla="*/ 7 h 8"/>
                  <a:gd name="T16" fmla="*/ 19 w 21"/>
                  <a:gd name="T17" fmla="*/ 7 h 8"/>
                  <a:gd name="T18" fmla="*/ 20 w 21"/>
                  <a:gd name="T19" fmla="*/ 6 h 8"/>
                  <a:gd name="T20" fmla="*/ 17 w 21"/>
                  <a:gd name="T21" fmla="*/ 2 h 8"/>
                  <a:gd name="T22" fmla="*/ 17 w 21"/>
                  <a:gd name="T23" fmla="*/ 2 h 8"/>
                  <a:gd name="T24" fmla="*/ 17 w 21"/>
                  <a:gd name="T25" fmla="*/ 2 h 8"/>
                  <a:gd name="T26" fmla="*/ 17 w 21"/>
                  <a:gd name="T27" fmla="*/ 2 h 8"/>
                  <a:gd name="T28" fmla="*/ 17 w 21"/>
                  <a:gd name="T29" fmla="*/ 2 h 8"/>
                  <a:gd name="T30" fmla="*/ 8 w 21"/>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8">
                    <a:moveTo>
                      <a:pt x="8" y="0"/>
                    </a:moveTo>
                    <a:cubicBezTo>
                      <a:pt x="5" y="0"/>
                      <a:pt x="3" y="1"/>
                      <a:pt x="3" y="1"/>
                    </a:cubicBezTo>
                    <a:cubicBezTo>
                      <a:pt x="3" y="1"/>
                      <a:pt x="3" y="1"/>
                      <a:pt x="3" y="1"/>
                    </a:cubicBezTo>
                    <a:cubicBezTo>
                      <a:pt x="0" y="2"/>
                      <a:pt x="0" y="4"/>
                      <a:pt x="5" y="7"/>
                    </a:cubicBezTo>
                    <a:cubicBezTo>
                      <a:pt x="5" y="7"/>
                      <a:pt x="5" y="7"/>
                      <a:pt x="5" y="7"/>
                    </a:cubicBezTo>
                    <a:cubicBezTo>
                      <a:pt x="5" y="7"/>
                      <a:pt x="5" y="7"/>
                      <a:pt x="5" y="7"/>
                    </a:cubicBezTo>
                    <a:cubicBezTo>
                      <a:pt x="8" y="8"/>
                      <a:pt x="11" y="8"/>
                      <a:pt x="13" y="8"/>
                    </a:cubicBezTo>
                    <a:cubicBezTo>
                      <a:pt x="15" y="8"/>
                      <a:pt x="17" y="8"/>
                      <a:pt x="19" y="7"/>
                    </a:cubicBezTo>
                    <a:cubicBezTo>
                      <a:pt x="19" y="7"/>
                      <a:pt x="19" y="7"/>
                      <a:pt x="19" y="7"/>
                    </a:cubicBezTo>
                    <a:cubicBezTo>
                      <a:pt x="20" y="7"/>
                      <a:pt x="20" y="6"/>
                      <a:pt x="20" y="6"/>
                    </a:cubicBezTo>
                    <a:cubicBezTo>
                      <a:pt x="21" y="5"/>
                      <a:pt x="20" y="3"/>
                      <a:pt x="17" y="2"/>
                    </a:cubicBezTo>
                    <a:cubicBezTo>
                      <a:pt x="17" y="2"/>
                      <a:pt x="17" y="2"/>
                      <a:pt x="17" y="2"/>
                    </a:cubicBezTo>
                    <a:cubicBezTo>
                      <a:pt x="17" y="2"/>
                      <a:pt x="17" y="2"/>
                      <a:pt x="17" y="2"/>
                    </a:cubicBezTo>
                    <a:cubicBezTo>
                      <a:pt x="17" y="2"/>
                      <a:pt x="17" y="2"/>
                      <a:pt x="17" y="2"/>
                    </a:cubicBezTo>
                    <a:cubicBezTo>
                      <a:pt x="17" y="2"/>
                      <a:pt x="17" y="2"/>
                      <a:pt x="17" y="2"/>
                    </a:cubicBezTo>
                    <a:cubicBezTo>
                      <a:pt x="13" y="1"/>
                      <a:pt x="11"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2" name="Freeform 193"/>
              <p:cNvSpPr>
                <a:spLocks/>
              </p:cNvSpPr>
              <p:nvPr/>
            </p:nvSpPr>
            <p:spPr bwMode="auto">
              <a:xfrm>
                <a:off x="1318" y="680"/>
                <a:ext cx="12" cy="8"/>
              </a:xfrm>
              <a:custGeom>
                <a:avLst/>
                <a:gdLst>
                  <a:gd name="T0" fmla="*/ 0 w 8"/>
                  <a:gd name="T1" fmla="*/ 0 h 5"/>
                  <a:gd name="T2" fmla="*/ 4 w 8"/>
                  <a:gd name="T3" fmla="*/ 3 h 5"/>
                  <a:gd name="T4" fmla="*/ 8 w 8"/>
                  <a:gd name="T5" fmla="*/ 5 h 5"/>
                  <a:gd name="T6" fmla="*/ 8 w 8"/>
                  <a:gd name="T7" fmla="*/ 5 h 5"/>
                  <a:gd name="T8" fmla="*/ 8 w 8"/>
                  <a:gd name="T9" fmla="*/ 5 h 5"/>
                  <a:gd name="T10" fmla="*/ 8 w 8"/>
                  <a:gd name="T11" fmla="*/ 5 h 5"/>
                  <a:gd name="T12" fmla="*/ 6 w 8"/>
                  <a:gd name="T13" fmla="*/ 3 h 5"/>
                  <a:gd name="T14" fmla="*/ 1 w 8"/>
                  <a:gd name="T15" fmla="*/ 1 h 5"/>
                  <a:gd name="T16" fmla="*/ 0 w 8"/>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0" y="0"/>
                    </a:moveTo>
                    <a:cubicBezTo>
                      <a:pt x="0" y="0"/>
                      <a:pt x="1" y="1"/>
                      <a:pt x="4" y="3"/>
                    </a:cubicBezTo>
                    <a:cubicBezTo>
                      <a:pt x="7" y="4"/>
                      <a:pt x="8" y="5"/>
                      <a:pt x="8" y="5"/>
                    </a:cubicBezTo>
                    <a:cubicBezTo>
                      <a:pt x="8" y="5"/>
                      <a:pt x="8" y="5"/>
                      <a:pt x="8" y="5"/>
                    </a:cubicBezTo>
                    <a:cubicBezTo>
                      <a:pt x="8" y="5"/>
                      <a:pt x="8" y="5"/>
                      <a:pt x="8" y="5"/>
                    </a:cubicBezTo>
                    <a:cubicBezTo>
                      <a:pt x="8" y="5"/>
                      <a:pt x="8" y="5"/>
                      <a:pt x="8" y="5"/>
                    </a:cubicBezTo>
                    <a:cubicBezTo>
                      <a:pt x="8" y="5"/>
                      <a:pt x="7" y="4"/>
                      <a:pt x="6" y="3"/>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3" name="Freeform 194"/>
              <p:cNvSpPr>
                <a:spLocks/>
              </p:cNvSpPr>
              <p:nvPr/>
            </p:nvSpPr>
            <p:spPr bwMode="auto">
              <a:xfrm>
                <a:off x="1245" y="1040"/>
                <a:ext cx="25" cy="21"/>
              </a:xfrm>
              <a:custGeom>
                <a:avLst/>
                <a:gdLst>
                  <a:gd name="T0" fmla="*/ 6 w 16"/>
                  <a:gd name="T1" fmla="*/ 0 h 13"/>
                  <a:gd name="T2" fmla="*/ 2 w 16"/>
                  <a:gd name="T3" fmla="*/ 2 h 13"/>
                  <a:gd name="T4" fmla="*/ 6 w 16"/>
                  <a:gd name="T5" fmla="*/ 12 h 13"/>
                  <a:gd name="T6" fmla="*/ 11 w 16"/>
                  <a:gd name="T7" fmla="*/ 13 h 13"/>
                  <a:gd name="T8" fmla="*/ 15 w 16"/>
                  <a:gd name="T9" fmla="*/ 10 h 13"/>
                  <a:gd name="T10" fmla="*/ 16 w 16"/>
                  <a:gd name="T11" fmla="*/ 7 h 13"/>
                  <a:gd name="T12" fmla="*/ 15 w 16"/>
                  <a:gd name="T13" fmla="*/ 6 h 13"/>
                  <a:gd name="T14" fmla="*/ 6 w 1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6" y="0"/>
                    </a:moveTo>
                    <a:cubicBezTo>
                      <a:pt x="4" y="0"/>
                      <a:pt x="3" y="0"/>
                      <a:pt x="2" y="2"/>
                    </a:cubicBezTo>
                    <a:cubicBezTo>
                      <a:pt x="0" y="5"/>
                      <a:pt x="2" y="9"/>
                      <a:pt x="6" y="12"/>
                    </a:cubicBezTo>
                    <a:cubicBezTo>
                      <a:pt x="8" y="12"/>
                      <a:pt x="9" y="13"/>
                      <a:pt x="11" y="13"/>
                    </a:cubicBezTo>
                    <a:cubicBezTo>
                      <a:pt x="13" y="13"/>
                      <a:pt x="15" y="12"/>
                      <a:pt x="15" y="10"/>
                    </a:cubicBezTo>
                    <a:cubicBezTo>
                      <a:pt x="16" y="9"/>
                      <a:pt x="16" y="8"/>
                      <a:pt x="16" y="7"/>
                    </a:cubicBezTo>
                    <a:cubicBezTo>
                      <a:pt x="16" y="7"/>
                      <a:pt x="16" y="7"/>
                      <a:pt x="15" y="6"/>
                    </a:cubicBezTo>
                    <a:cubicBezTo>
                      <a:pt x="14" y="2"/>
                      <a:pt x="10"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4" name="Freeform 195"/>
              <p:cNvSpPr>
                <a:spLocks/>
              </p:cNvSpPr>
              <p:nvPr/>
            </p:nvSpPr>
            <p:spPr bwMode="auto">
              <a:xfrm>
                <a:off x="1393" y="1366"/>
                <a:ext cx="27" cy="27"/>
              </a:xfrm>
              <a:custGeom>
                <a:avLst/>
                <a:gdLst>
                  <a:gd name="T0" fmla="*/ 7 w 18"/>
                  <a:gd name="T1" fmla="*/ 0 h 17"/>
                  <a:gd name="T2" fmla="*/ 2 w 18"/>
                  <a:gd name="T3" fmla="*/ 4 h 17"/>
                  <a:gd name="T4" fmla="*/ 6 w 18"/>
                  <a:gd name="T5" fmla="*/ 15 h 17"/>
                  <a:gd name="T6" fmla="*/ 7 w 18"/>
                  <a:gd name="T7" fmla="*/ 16 h 17"/>
                  <a:gd name="T8" fmla="*/ 11 w 18"/>
                  <a:gd name="T9" fmla="*/ 17 h 17"/>
                  <a:gd name="T10" fmla="*/ 16 w 18"/>
                  <a:gd name="T11" fmla="*/ 8 h 17"/>
                  <a:gd name="T12" fmla="*/ 13 w 18"/>
                  <a:gd name="T13" fmla="*/ 3 h 17"/>
                  <a:gd name="T14" fmla="*/ 11 w 18"/>
                  <a:gd name="T15" fmla="*/ 1 h 17"/>
                  <a:gd name="T16" fmla="*/ 7 w 1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7" y="0"/>
                    </a:moveTo>
                    <a:cubicBezTo>
                      <a:pt x="5" y="0"/>
                      <a:pt x="3" y="1"/>
                      <a:pt x="2" y="4"/>
                    </a:cubicBezTo>
                    <a:cubicBezTo>
                      <a:pt x="0" y="7"/>
                      <a:pt x="1" y="12"/>
                      <a:pt x="6" y="15"/>
                    </a:cubicBezTo>
                    <a:cubicBezTo>
                      <a:pt x="7" y="16"/>
                      <a:pt x="7" y="16"/>
                      <a:pt x="7" y="16"/>
                    </a:cubicBezTo>
                    <a:cubicBezTo>
                      <a:pt x="8" y="16"/>
                      <a:pt x="10" y="17"/>
                      <a:pt x="11" y="17"/>
                    </a:cubicBezTo>
                    <a:cubicBezTo>
                      <a:pt x="15" y="17"/>
                      <a:pt x="18" y="13"/>
                      <a:pt x="16" y="8"/>
                    </a:cubicBezTo>
                    <a:cubicBezTo>
                      <a:pt x="15" y="6"/>
                      <a:pt x="14" y="4"/>
                      <a:pt x="13" y="3"/>
                    </a:cubicBezTo>
                    <a:cubicBezTo>
                      <a:pt x="12" y="2"/>
                      <a:pt x="11" y="2"/>
                      <a:pt x="11" y="1"/>
                    </a:cubicBezTo>
                    <a:cubicBezTo>
                      <a:pt x="9" y="1"/>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5" name="Freeform 196"/>
              <p:cNvSpPr>
                <a:spLocks/>
              </p:cNvSpPr>
              <p:nvPr/>
            </p:nvSpPr>
            <p:spPr bwMode="auto">
              <a:xfrm>
                <a:off x="843" y="1188"/>
                <a:ext cx="32" cy="23"/>
              </a:xfrm>
              <a:custGeom>
                <a:avLst/>
                <a:gdLst>
                  <a:gd name="T0" fmla="*/ 9 w 21"/>
                  <a:gd name="T1" fmla="*/ 0 h 15"/>
                  <a:gd name="T2" fmla="*/ 2 w 21"/>
                  <a:gd name="T3" fmla="*/ 3 h 15"/>
                  <a:gd name="T4" fmla="*/ 6 w 21"/>
                  <a:gd name="T5" fmla="*/ 14 h 15"/>
                  <a:gd name="T6" fmla="*/ 10 w 21"/>
                  <a:gd name="T7" fmla="*/ 15 h 15"/>
                  <a:gd name="T8" fmla="*/ 13 w 21"/>
                  <a:gd name="T9" fmla="*/ 15 h 15"/>
                  <a:gd name="T10" fmla="*/ 13 w 21"/>
                  <a:gd name="T11" fmla="*/ 1 h 15"/>
                  <a:gd name="T12" fmla="*/ 13 w 21"/>
                  <a:gd name="T13" fmla="*/ 1 h 15"/>
                  <a:gd name="T14" fmla="*/ 10 w 21"/>
                  <a:gd name="T15" fmla="*/ 0 h 15"/>
                  <a:gd name="T16" fmla="*/ 9 w 2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5">
                    <a:moveTo>
                      <a:pt x="9" y="0"/>
                    </a:moveTo>
                    <a:cubicBezTo>
                      <a:pt x="6" y="0"/>
                      <a:pt x="3" y="1"/>
                      <a:pt x="2" y="3"/>
                    </a:cubicBezTo>
                    <a:cubicBezTo>
                      <a:pt x="0" y="6"/>
                      <a:pt x="0" y="11"/>
                      <a:pt x="6" y="14"/>
                    </a:cubicBezTo>
                    <a:cubicBezTo>
                      <a:pt x="7" y="15"/>
                      <a:pt x="9" y="15"/>
                      <a:pt x="10" y="15"/>
                    </a:cubicBezTo>
                    <a:cubicBezTo>
                      <a:pt x="11" y="15"/>
                      <a:pt x="12" y="15"/>
                      <a:pt x="13" y="15"/>
                    </a:cubicBezTo>
                    <a:cubicBezTo>
                      <a:pt x="20" y="13"/>
                      <a:pt x="21" y="4"/>
                      <a:pt x="13" y="1"/>
                    </a:cubicBezTo>
                    <a:cubicBezTo>
                      <a:pt x="13" y="1"/>
                      <a:pt x="13" y="1"/>
                      <a:pt x="13" y="1"/>
                    </a:cubicBezTo>
                    <a:cubicBezTo>
                      <a:pt x="12" y="0"/>
                      <a:pt x="11" y="0"/>
                      <a:pt x="10"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6" name="Freeform 197"/>
              <p:cNvSpPr>
                <a:spLocks/>
              </p:cNvSpPr>
              <p:nvPr/>
            </p:nvSpPr>
            <p:spPr bwMode="auto">
              <a:xfrm>
                <a:off x="495" y="1040"/>
                <a:ext cx="33" cy="22"/>
              </a:xfrm>
              <a:custGeom>
                <a:avLst/>
                <a:gdLst>
                  <a:gd name="T0" fmla="*/ 11 w 21"/>
                  <a:gd name="T1" fmla="*/ 0 h 14"/>
                  <a:gd name="T2" fmla="*/ 3 w 21"/>
                  <a:gd name="T3" fmla="*/ 4 h 14"/>
                  <a:gd name="T4" fmla="*/ 6 w 21"/>
                  <a:gd name="T5" fmla="*/ 14 h 14"/>
                  <a:gd name="T6" fmla="*/ 10 w 21"/>
                  <a:gd name="T7" fmla="*/ 14 h 14"/>
                  <a:gd name="T8" fmla="*/ 14 w 21"/>
                  <a:gd name="T9" fmla="*/ 14 h 14"/>
                  <a:gd name="T10" fmla="*/ 18 w 21"/>
                  <a:gd name="T11" fmla="*/ 3 h 14"/>
                  <a:gd name="T12" fmla="*/ 17 w 21"/>
                  <a:gd name="T13" fmla="*/ 2 h 14"/>
                  <a:gd name="T14" fmla="*/ 15 w 21"/>
                  <a:gd name="T15" fmla="*/ 1 h 14"/>
                  <a:gd name="T16" fmla="*/ 15 w 21"/>
                  <a:gd name="T17" fmla="*/ 1 h 14"/>
                  <a:gd name="T18" fmla="*/ 15 w 21"/>
                  <a:gd name="T19" fmla="*/ 1 h 14"/>
                  <a:gd name="T20" fmla="*/ 11 w 2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4">
                    <a:moveTo>
                      <a:pt x="11" y="0"/>
                    </a:moveTo>
                    <a:cubicBezTo>
                      <a:pt x="7" y="0"/>
                      <a:pt x="4" y="2"/>
                      <a:pt x="3" y="4"/>
                    </a:cubicBezTo>
                    <a:cubicBezTo>
                      <a:pt x="0" y="7"/>
                      <a:pt x="0" y="11"/>
                      <a:pt x="6" y="14"/>
                    </a:cubicBezTo>
                    <a:cubicBezTo>
                      <a:pt x="7" y="14"/>
                      <a:pt x="9" y="14"/>
                      <a:pt x="10" y="14"/>
                    </a:cubicBezTo>
                    <a:cubicBezTo>
                      <a:pt x="11" y="14"/>
                      <a:pt x="13" y="14"/>
                      <a:pt x="14" y="14"/>
                    </a:cubicBezTo>
                    <a:cubicBezTo>
                      <a:pt x="19" y="12"/>
                      <a:pt x="21" y="6"/>
                      <a:pt x="18" y="3"/>
                    </a:cubicBezTo>
                    <a:cubicBezTo>
                      <a:pt x="17" y="3"/>
                      <a:pt x="17" y="3"/>
                      <a:pt x="17" y="2"/>
                    </a:cubicBezTo>
                    <a:cubicBezTo>
                      <a:pt x="17" y="2"/>
                      <a:pt x="16" y="1"/>
                      <a:pt x="15" y="1"/>
                    </a:cubicBezTo>
                    <a:cubicBezTo>
                      <a:pt x="15" y="1"/>
                      <a:pt x="15" y="1"/>
                      <a:pt x="15" y="1"/>
                    </a:cubicBezTo>
                    <a:cubicBezTo>
                      <a:pt x="15" y="1"/>
                      <a:pt x="15" y="1"/>
                      <a:pt x="15" y="1"/>
                    </a:cubicBezTo>
                    <a:cubicBezTo>
                      <a:pt x="13" y="1"/>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7" name="Freeform 198"/>
              <p:cNvSpPr>
                <a:spLocks/>
              </p:cNvSpPr>
              <p:nvPr/>
            </p:nvSpPr>
            <p:spPr bwMode="auto">
              <a:xfrm>
                <a:off x="70" y="936"/>
                <a:ext cx="32" cy="20"/>
              </a:xfrm>
              <a:custGeom>
                <a:avLst/>
                <a:gdLst>
                  <a:gd name="T0" fmla="*/ 13 w 21"/>
                  <a:gd name="T1" fmla="*/ 0 h 13"/>
                  <a:gd name="T2" fmla="*/ 3 w 21"/>
                  <a:gd name="T3" fmla="*/ 4 h 13"/>
                  <a:gd name="T4" fmla="*/ 5 w 21"/>
                  <a:gd name="T5" fmla="*/ 12 h 13"/>
                  <a:gd name="T6" fmla="*/ 8 w 21"/>
                  <a:gd name="T7" fmla="*/ 13 h 13"/>
                  <a:gd name="T8" fmla="*/ 15 w 21"/>
                  <a:gd name="T9" fmla="*/ 11 h 13"/>
                  <a:gd name="T10" fmla="*/ 18 w 21"/>
                  <a:gd name="T11" fmla="*/ 1 h 13"/>
                  <a:gd name="T12" fmla="*/ 15 w 21"/>
                  <a:gd name="T13" fmla="*/ 0 h 13"/>
                  <a:gd name="T14" fmla="*/ 15 w 21"/>
                  <a:gd name="T15" fmla="*/ 0 h 13"/>
                  <a:gd name="T16" fmla="*/ 15 w 21"/>
                  <a:gd name="T17" fmla="*/ 0 h 13"/>
                  <a:gd name="T18" fmla="*/ 13 w 21"/>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3">
                    <a:moveTo>
                      <a:pt x="13" y="0"/>
                    </a:moveTo>
                    <a:cubicBezTo>
                      <a:pt x="9" y="0"/>
                      <a:pt x="5" y="1"/>
                      <a:pt x="3" y="4"/>
                    </a:cubicBezTo>
                    <a:cubicBezTo>
                      <a:pt x="0" y="7"/>
                      <a:pt x="0" y="11"/>
                      <a:pt x="5" y="12"/>
                    </a:cubicBezTo>
                    <a:cubicBezTo>
                      <a:pt x="6" y="13"/>
                      <a:pt x="7" y="13"/>
                      <a:pt x="8" y="13"/>
                    </a:cubicBezTo>
                    <a:cubicBezTo>
                      <a:pt x="10" y="13"/>
                      <a:pt x="13" y="12"/>
                      <a:pt x="15" y="11"/>
                    </a:cubicBezTo>
                    <a:cubicBezTo>
                      <a:pt x="19" y="8"/>
                      <a:pt x="21" y="4"/>
                      <a:pt x="18" y="1"/>
                    </a:cubicBezTo>
                    <a:cubicBezTo>
                      <a:pt x="17" y="1"/>
                      <a:pt x="17" y="0"/>
                      <a:pt x="15" y="0"/>
                    </a:cubicBezTo>
                    <a:cubicBezTo>
                      <a:pt x="15" y="0"/>
                      <a:pt x="15" y="0"/>
                      <a:pt x="15" y="0"/>
                    </a:cubicBezTo>
                    <a:cubicBezTo>
                      <a:pt x="15" y="0"/>
                      <a:pt x="15" y="0"/>
                      <a:pt x="15"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8" name="Freeform 199"/>
              <p:cNvSpPr>
                <a:spLocks/>
              </p:cNvSpPr>
              <p:nvPr/>
            </p:nvSpPr>
            <p:spPr bwMode="auto">
              <a:xfrm>
                <a:off x="467" y="778"/>
                <a:ext cx="33" cy="15"/>
              </a:xfrm>
              <a:custGeom>
                <a:avLst/>
                <a:gdLst>
                  <a:gd name="T0" fmla="*/ 11 w 21"/>
                  <a:gd name="T1" fmla="*/ 0 h 10"/>
                  <a:gd name="T2" fmla="*/ 3 w 21"/>
                  <a:gd name="T3" fmla="*/ 2 h 10"/>
                  <a:gd name="T4" fmla="*/ 5 w 21"/>
                  <a:gd name="T5" fmla="*/ 10 h 10"/>
                  <a:gd name="T6" fmla="*/ 9 w 21"/>
                  <a:gd name="T7" fmla="*/ 10 h 10"/>
                  <a:gd name="T8" fmla="*/ 15 w 21"/>
                  <a:gd name="T9" fmla="*/ 9 h 10"/>
                  <a:gd name="T10" fmla="*/ 15 w 21"/>
                  <a:gd name="T11" fmla="*/ 0 h 10"/>
                  <a:gd name="T12" fmla="*/ 11 w 2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11" y="0"/>
                    </a:moveTo>
                    <a:cubicBezTo>
                      <a:pt x="8" y="0"/>
                      <a:pt x="5" y="1"/>
                      <a:pt x="3" y="2"/>
                    </a:cubicBezTo>
                    <a:cubicBezTo>
                      <a:pt x="1" y="4"/>
                      <a:pt x="0" y="8"/>
                      <a:pt x="5" y="10"/>
                    </a:cubicBezTo>
                    <a:cubicBezTo>
                      <a:pt x="6" y="10"/>
                      <a:pt x="8" y="10"/>
                      <a:pt x="9" y="10"/>
                    </a:cubicBezTo>
                    <a:cubicBezTo>
                      <a:pt x="11" y="10"/>
                      <a:pt x="13" y="9"/>
                      <a:pt x="15" y="9"/>
                    </a:cubicBezTo>
                    <a:cubicBezTo>
                      <a:pt x="19" y="7"/>
                      <a:pt x="21" y="2"/>
                      <a:pt x="15" y="0"/>
                    </a:cubicBezTo>
                    <a:cubicBezTo>
                      <a:pt x="14"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9" name="Freeform 200"/>
              <p:cNvSpPr>
                <a:spLocks/>
              </p:cNvSpPr>
              <p:nvPr/>
            </p:nvSpPr>
            <p:spPr bwMode="auto">
              <a:xfrm>
                <a:off x="253" y="562"/>
                <a:ext cx="28" cy="9"/>
              </a:xfrm>
              <a:custGeom>
                <a:avLst/>
                <a:gdLst>
                  <a:gd name="T0" fmla="*/ 14 w 18"/>
                  <a:gd name="T1" fmla="*/ 0 h 6"/>
                  <a:gd name="T2" fmla="*/ 4 w 18"/>
                  <a:gd name="T3" fmla="*/ 2 h 6"/>
                  <a:gd name="T4" fmla="*/ 1 w 18"/>
                  <a:gd name="T5" fmla="*/ 4 h 6"/>
                  <a:gd name="T6" fmla="*/ 2 w 18"/>
                  <a:gd name="T7" fmla="*/ 6 h 6"/>
                  <a:gd name="T8" fmla="*/ 3 w 18"/>
                  <a:gd name="T9" fmla="*/ 6 h 6"/>
                  <a:gd name="T10" fmla="*/ 14 w 18"/>
                  <a:gd name="T11" fmla="*/ 4 h 6"/>
                  <a:gd name="T12" fmla="*/ 16 w 18"/>
                  <a:gd name="T13" fmla="*/ 3 h 6"/>
                  <a:gd name="T14" fmla="*/ 16 w 18"/>
                  <a:gd name="T15" fmla="*/ 2 h 6"/>
                  <a:gd name="T16" fmla="*/ 18 w 18"/>
                  <a:gd name="T17" fmla="*/ 1 h 6"/>
                  <a:gd name="T18" fmla="*/ 14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4" y="0"/>
                    </a:moveTo>
                    <a:cubicBezTo>
                      <a:pt x="12" y="0"/>
                      <a:pt x="8" y="1"/>
                      <a:pt x="4" y="2"/>
                    </a:cubicBezTo>
                    <a:cubicBezTo>
                      <a:pt x="3" y="3"/>
                      <a:pt x="2" y="3"/>
                      <a:pt x="1" y="4"/>
                    </a:cubicBezTo>
                    <a:cubicBezTo>
                      <a:pt x="0" y="4"/>
                      <a:pt x="0" y="5"/>
                      <a:pt x="2" y="6"/>
                    </a:cubicBezTo>
                    <a:cubicBezTo>
                      <a:pt x="2" y="6"/>
                      <a:pt x="3" y="6"/>
                      <a:pt x="3" y="6"/>
                    </a:cubicBezTo>
                    <a:cubicBezTo>
                      <a:pt x="7" y="6"/>
                      <a:pt x="11" y="5"/>
                      <a:pt x="14" y="4"/>
                    </a:cubicBezTo>
                    <a:cubicBezTo>
                      <a:pt x="15" y="3"/>
                      <a:pt x="15" y="3"/>
                      <a:pt x="16" y="3"/>
                    </a:cubicBezTo>
                    <a:cubicBezTo>
                      <a:pt x="16" y="3"/>
                      <a:pt x="16" y="3"/>
                      <a:pt x="16" y="2"/>
                    </a:cubicBezTo>
                    <a:cubicBezTo>
                      <a:pt x="17" y="2"/>
                      <a:pt x="17" y="2"/>
                      <a:pt x="18" y="1"/>
                    </a:cubicBezTo>
                    <a:cubicBezTo>
                      <a:pt x="18" y="0"/>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40" name="Freeform 201"/>
              <p:cNvSpPr>
                <a:spLocks/>
              </p:cNvSpPr>
              <p:nvPr/>
            </p:nvSpPr>
            <p:spPr bwMode="auto">
              <a:xfrm>
                <a:off x="279" y="522"/>
                <a:ext cx="28" cy="6"/>
              </a:xfrm>
              <a:custGeom>
                <a:avLst/>
                <a:gdLst>
                  <a:gd name="T0" fmla="*/ 16 w 18"/>
                  <a:gd name="T1" fmla="*/ 0 h 4"/>
                  <a:gd name="T2" fmla="*/ 6 w 18"/>
                  <a:gd name="T3" fmla="*/ 1 h 4"/>
                  <a:gd name="T4" fmla="*/ 1 w 18"/>
                  <a:gd name="T5" fmla="*/ 3 h 4"/>
                  <a:gd name="T6" fmla="*/ 2 w 18"/>
                  <a:gd name="T7" fmla="*/ 4 h 4"/>
                  <a:gd name="T8" fmla="*/ 3 w 18"/>
                  <a:gd name="T9" fmla="*/ 4 h 4"/>
                  <a:gd name="T10" fmla="*/ 14 w 18"/>
                  <a:gd name="T11" fmla="*/ 2 h 4"/>
                  <a:gd name="T12" fmla="*/ 15 w 18"/>
                  <a:gd name="T13" fmla="*/ 2 h 4"/>
                  <a:gd name="T14" fmla="*/ 17 w 18"/>
                  <a:gd name="T15" fmla="*/ 1 h 4"/>
                  <a:gd name="T16" fmla="*/ 18 w 18"/>
                  <a:gd name="T17" fmla="*/ 0 h 4"/>
                  <a:gd name="T18" fmla="*/ 16 w 1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4">
                    <a:moveTo>
                      <a:pt x="16" y="0"/>
                    </a:moveTo>
                    <a:cubicBezTo>
                      <a:pt x="14" y="0"/>
                      <a:pt x="9" y="1"/>
                      <a:pt x="6" y="1"/>
                    </a:cubicBezTo>
                    <a:cubicBezTo>
                      <a:pt x="4" y="2"/>
                      <a:pt x="2" y="3"/>
                      <a:pt x="1" y="3"/>
                    </a:cubicBezTo>
                    <a:cubicBezTo>
                      <a:pt x="0" y="4"/>
                      <a:pt x="2" y="4"/>
                      <a:pt x="2" y="4"/>
                    </a:cubicBezTo>
                    <a:cubicBezTo>
                      <a:pt x="2" y="4"/>
                      <a:pt x="3" y="4"/>
                      <a:pt x="3" y="4"/>
                    </a:cubicBezTo>
                    <a:cubicBezTo>
                      <a:pt x="6" y="4"/>
                      <a:pt x="10" y="3"/>
                      <a:pt x="14" y="2"/>
                    </a:cubicBezTo>
                    <a:cubicBezTo>
                      <a:pt x="14" y="2"/>
                      <a:pt x="15" y="2"/>
                      <a:pt x="15" y="2"/>
                    </a:cubicBezTo>
                    <a:cubicBezTo>
                      <a:pt x="16" y="2"/>
                      <a:pt x="16" y="2"/>
                      <a:pt x="17" y="1"/>
                    </a:cubicBezTo>
                    <a:cubicBezTo>
                      <a:pt x="18" y="1"/>
                      <a:pt x="18" y="0"/>
                      <a:pt x="18" y="0"/>
                    </a:cubicBezTo>
                    <a:cubicBezTo>
                      <a:pt x="18" y="0"/>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41" name="Freeform 202"/>
              <p:cNvSpPr>
                <a:spLocks/>
              </p:cNvSpPr>
              <p:nvPr/>
            </p:nvSpPr>
            <p:spPr bwMode="auto">
              <a:xfrm>
                <a:off x="258" y="505"/>
                <a:ext cx="13" cy="3"/>
              </a:xfrm>
              <a:custGeom>
                <a:avLst/>
                <a:gdLst>
                  <a:gd name="T0" fmla="*/ 9 w 9"/>
                  <a:gd name="T1" fmla="*/ 0 h 2"/>
                  <a:gd name="T2" fmla="*/ 0 w 9"/>
                  <a:gd name="T3" fmla="*/ 2 h 2"/>
                  <a:gd name="T4" fmla="*/ 9 w 9"/>
                  <a:gd name="T5" fmla="*/ 0 h 2"/>
                </a:gdLst>
                <a:ahLst/>
                <a:cxnLst>
                  <a:cxn ang="0">
                    <a:pos x="T0" y="T1"/>
                  </a:cxn>
                  <a:cxn ang="0">
                    <a:pos x="T2" y="T3"/>
                  </a:cxn>
                  <a:cxn ang="0">
                    <a:pos x="T4" y="T5"/>
                  </a:cxn>
                </a:cxnLst>
                <a:rect l="0" t="0" r="r" b="b"/>
                <a:pathLst>
                  <a:path w="9" h="2">
                    <a:moveTo>
                      <a:pt x="9" y="0"/>
                    </a:moveTo>
                    <a:cubicBezTo>
                      <a:pt x="6" y="1"/>
                      <a:pt x="3" y="1"/>
                      <a:pt x="0" y="2"/>
                    </a:cubicBezTo>
                    <a:cubicBezTo>
                      <a:pt x="3" y="1"/>
                      <a:pt x="6"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42" name="Freeform 203"/>
              <p:cNvSpPr>
                <a:spLocks/>
              </p:cNvSpPr>
              <p:nvPr/>
            </p:nvSpPr>
            <p:spPr bwMode="auto">
              <a:xfrm>
                <a:off x="1649" y="1019"/>
                <a:ext cx="17" cy="18"/>
              </a:xfrm>
              <a:custGeom>
                <a:avLst/>
                <a:gdLst>
                  <a:gd name="T0" fmla="*/ 1 w 11"/>
                  <a:gd name="T1" fmla="*/ 0 h 12"/>
                  <a:gd name="T2" fmla="*/ 0 w 11"/>
                  <a:gd name="T3" fmla="*/ 2 h 12"/>
                  <a:gd name="T4" fmla="*/ 0 w 11"/>
                  <a:gd name="T5" fmla="*/ 3 h 12"/>
                  <a:gd name="T6" fmla="*/ 0 w 11"/>
                  <a:gd name="T7" fmla="*/ 3 h 12"/>
                  <a:gd name="T8" fmla="*/ 0 w 11"/>
                  <a:gd name="T9" fmla="*/ 3 h 12"/>
                  <a:gd name="T10" fmla="*/ 6 w 11"/>
                  <a:gd name="T11" fmla="*/ 11 h 12"/>
                  <a:gd name="T12" fmla="*/ 8 w 11"/>
                  <a:gd name="T13" fmla="*/ 12 h 12"/>
                  <a:gd name="T14" fmla="*/ 8 w 11"/>
                  <a:gd name="T15" fmla="*/ 12 h 12"/>
                  <a:gd name="T16" fmla="*/ 4 w 11"/>
                  <a:gd name="T17" fmla="*/ 2 h 12"/>
                  <a:gd name="T18" fmla="*/ 1 w 11"/>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1" y="0"/>
                    </a:moveTo>
                    <a:cubicBezTo>
                      <a:pt x="0" y="0"/>
                      <a:pt x="0" y="1"/>
                      <a:pt x="0" y="2"/>
                    </a:cubicBezTo>
                    <a:cubicBezTo>
                      <a:pt x="0" y="3"/>
                      <a:pt x="0" y="3"/>
                      <a:pt x="0" y="3"/>
                    </a:cubicBezTo>
                    <a:cubicBezTo>
                      <a:pt x="0" y="3"/>
                      <a:pt x="0" y="3"/>
                      <a:pt x="0" y="3"/>
                    </a:cubicBezTo>
                    <a:cubicBezTo>
                      <a:pt x="0" y="3"/>
                      <a:pt x="0" y="3"/>
                      <a:pt x="0" y="3"/>
                    </a:cubicBezTo>
                    <a:cubicBezTo>
                      <a:pt x="0" y="4"/>
                      <a:pt x="1" y="8"/>
                      <a:pt x="6" y="11"/>
                    </a:cubicBezTo>
                    <a:cubicBezTo>
                      <a:pt x="6" y="11"/>
                      <a:pt x="7" y="12"/>
                      <a:pt x="8" y="12"/>
                    </a:cubicBezTo>
                    <a:cubicBezTo>
                      <a:pt x="8" y="12"/>
                      <a:pt x="8" y="12"/>
                      <a:pt x="8" y="12"/>
                    </a:cubicBezTo>
                    <a:cubicBezTo>
                      <a:pt x="11" y="12"/>
                      <a:pt x="8" y="5"/>
                      <a:pt x="4" y="2"/>
                    </a:cubicBezTo>
                    <a:cubicBezTo>
                      <a:pt x="3" y="1"/>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43" name="Freeform 204"/>
              <p:cNvSpPr>
                <a:spLocks/>
              </p:cNvSpPr>
              <p:nvPr/>
            </p:nvSpPr>
            <p:spPr bwMode="auto">
              <a:xfrm>
                <a:off x="1653" y="974"/>
                <a:ext cx="17" cy="17"/>
              </a:xfrm>
              <a:custGeom>
                <a:avLst/>
                <a:gdLst>
                  <a:gd name="T0" fmla="*/ 1 w 11"/>
                  <a:gd name="T1" fmla="*/ 0 h 11"/>
                  <a:gd name="T2" fmla="*/ 1 w 11"/>
                  <a:gd name="T3" fmla="*/ 2 h 11"/>
                  <a:gd name="T4" fmla="*/ 1 w 11"/>
                  <a:gd name="T5" fmla="*/ 3 h 11"/>
                  <a:gd name="T6" fmla="*/ 1 w 11"/>
                  <a:gd name="T7" fmla="*/ 3 h 11"/>
                  <a:gd name="T8" fmla="*/ 1 w 11"/>
                  <a:gd name="T9" fmla="*/ 3 h 11"/>
                  <a:gd name="T10" fmla="*/ 7 w 11"/>
                  <a:gd name="T11" fmla="*/ 10 h 11"/>
                  <a:gd name="T12" fmla="*/ 9 w 11"/>
                  <a:gd name="T13" fmla="*/ 11 h 11"/>
                  <a:gd name="T14" fmla="*/ 9 w 11"/>
                  <a:gd name="T15" fmla="*/ 11 h 11"/>
                  <a:gd name="T16" fmla="*/ 2 w 11"/>
                  <a:gd name="T17" fmla="*/ 1 h 11"/>
                  <a:gd name="T18" fmla="*/ 1 w 11"/>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 y="0"/>
                    </a:moveTo>
                    <a:cubicBezTo>
                      <a:pt x="1" y="0"/>
                      <a:pt x="0" y="1"/>
                      <a:pt x="1" y="2"/>
                    </a:cubicBezTo>
                    <a:cubicBezTo>
                      <a:pt x="1" y="3"/>
                      <a:pt x="1" y="3"/>
                      <a:pt x="1" y="3"/>
                    </a:cubicBezTo>
                    <a:cubicBezTo>
                      <a:pt x="1" y="3"/>
                      <a:pt x="1" y="3"/>
                      <a:pt x="1" y="3"/>
                    </a:cubicBezTo>
                    <a:cubicBezTo>
                      <a:pt x="1" y="3"/>
                      <a:pt x="1" y="3"/>
                      <a:pt x="1" y="3"/>
                    </a:cubicBezTo>
                    <a:cubicBezTo>
                      <a:pt x="1" y="4"/>
                      <a:pt x="3" y="7"/>
                      <a:pt x="7" y="10"/>
                    </a:cubicBezTo>
                    <a:cubicBezTo>
                      <a:pt x="7" y="10"/>
                      <a:pt x="8" y="11"/>
                      <a:pt x="9" y="11"/>
                    </a:cubicBezTo>
                    <a:cubicBezTo>
                      <a:pt x="9" y="11"/>
                      <a:pt x="9" y="11"/>
                      <a:pt x="9" y="11"/>
                    </a:cubicBezTo>
                    <a:cubicBezTo>
                      <a:pt x="11" y="10"/>
                      <a:pt x="6" y="3"/>
                      <a:pt x="2" y="1"/>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grpSp>
        <p:grpSp>
          <p:nvGrpSpPr>
            <p:cNvPr id="9" name="Group 406"/>
            <p:cNvGrpSpPr>
              <a:grpSpLocks/>
            </p:cNvGrpSpPr>
            <p:nvPr/>
          </p:nvGrpSpPr>
          <p:grpSpPr bwMode="auto">
            <a:xfrm>
              <a:off x="141" y="488"/>
              <a:ext cx="2106" cy="3439"/>
              <a:chOff x="141" y="488"/>
              <a:chExt cx="2106" cy="3439"/>
            </a:xfrm>
            <a:grpFill/>
          </p:grpSpPr>
          <p:sp>
            <p:nvSpPr>
              <p:cNvPr id="24666" name="Freeform 206"/>
              <p:cNvSpPr>
                <a:spLocks/>
              </p:cNvSpPr>
              <p:nvPr/>
            </p:nvSpPr>
            <p:spPr bwMode="auto">
              <a:xfrm>
                <a:off x="1647" y="933"/>
                <a:ext cx="16" cy="16"/>
              </a:xfrm>
              <a:custGeom>
                <a:avLst/>
                <a:gdLst>
                  <a:gd name="T0" fmla="*/ 1 w 10"/>
                  <a:gd name="T1" fmla="*/ 0 h 10"/>
                  <a:gd name="T2" fmla="*/ 1 w 10"/>
                  <a:gd name="T3" fmla="*/ 2 h 10"/>
                  <a:gd name="T4" fmla="*/ 1 w 10"/>
                  <a:gd name="T5" fmla="*/ 2 h 10"/>
                  <a:gd name="T6" fmla="*/ 1 w 10"/>
                  <a:gd name="T7" fmla="*/ 2 h 10"/>
                  <a:gd name="T8" fmla="*/ 1 w 10"/>
                  <a:gd name="T9" fmla="*/ 3 h 10"/>
                  <a:gd name="T10" fmla="*/ 7 w 10"/>
                  <a:gd name="T11" fmla="*/ 9 h 10"/>
                  <a:gd name="T12" fmla="*/ 9 w 10"/>
                  <a:gd name="T13" fmla="*/ 10 h 10"/>
                  <a:gd name="T14" fmla="*/ 9 w 10"/>
                  <a:gd name="T15" fmla="*/ 10 h 10"/>
                  <a:gd name="T16" fmla="*/ 1 w 10"/>
                  <a:gd name="T17" fmla="*/ 0 h 10"/>
                  <a:gd name="T18" fmla="*/ 1 w 10"/>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 y="0"/>
                    </a:moveTo>
                    <a:cubicBezTo>
                      <a:pt x="0" y="0"/>
                      <a:pt x="0" y="1"/>
                      <a:pt x="1" y="2"/>
                    </a:cubicBezTo>
                    <a:cubicBezTo>
                      <a:pt x="1" y="2"/>
                      <a:pt x="1" y="2"/>
                      <a:pt x="1" y="2"/>
                    </a:cubicBezTo>
                    <a:cubicBezTo>
                      <a:pt x="1" y="2"/>
                      <a:pt x="1" y="2"/>
                      <a:pt x="1" y="2"/>
                    </a:cubicBezTo>
                    <a:cubicBezTo>
                      <a:pt x="1" y="2"/>
                      <a:pt x="1" y="3"/>
                      <a:pt x="1" y="3"/>
                    </a:cubicBezTo>
                    <a:cubicBezTo>
                      <a:pt x="2" y="4"/>
                      <a:pt x="4" y="7"/>
                      <a:pt x="7" y="9"/>
                    </a:cubicBezTo>
                    <a:cubicBezTo>
                      <a:pt x="7" y="9"/>
                      <a:pt x="8" y="10"/>
                      <a:pt x="9" y="10"/>
                    </a:cubicBezTo>
                    <a:cubicBezTo>
                      <a:pt x="9" y="10"/>
                      <a:pt x="9" y="10"/>
                      <a:pt x="9" y="10"/>
                    </a:cubicBezTo>
                    <a:cubicBezTo>
                      <a:pt x="10" y="9"/>
                      <a:pt x="3" y="1"/>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7" name="Freeform 207"/>
              <p:cNvSpPr>
                <a:spLocks/>
              </p:cNvSpPr>
              <p:nvPr/>
            </p:nvSpPr>
            <p:spPr bwMode="auto">
              <a:xfrm>
                <a:off x="1566" y="838"/>
                <a:ext cx="13" cy="11"/>
              </a:xfrm>
              <a:custGeom>
                <a:avLst/>
                <a:gdLst>
                  <a:gd name="T0" fmla="*/ 0 w 8"/>
                  <a:gd name="T1" fmla="*/ 0 h 7"/>
                  <a:gd name="T2" fmla="*/ 0 w 8"/>
                  <a:gd name="T3" fmla="*/ 0 h 7"/>
                  <a:gd name="T4" fmla="*/ 1 w 8"/>
                  <a:gd name="T5" fmla="*/ 1 h 7"/>
                  <a:gd name="T6" fmla="*/ 1 w 8"/>
                  <a:gd name="T7" fmla="*/ 1 h 7"/>
                  <a:gd name="T8" fmla="*/ 1 w 8"/>
                  <a:gd name="T9" fmla="*/ 1 h 7"/>
                  <a:gd name="T10" fmla="*/ 7 w 8"/>
                  <a:gd name="T11" fmla="*/ 6 h 7"/>
                  <a:gd name="T12" fmla="*/ 8 w 8"/>
                  <a:gd name="T13" fmla="*/ 7 h 7"/>
                  <a:gd name="T14" fmla="*/ 0 w 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0"/>
                    </a:moveTo>
                    <a:cubicBezTo>
                      <a:pt x="0" y="0"/>
                      <a:pt x="0" y="0"/>
                      <a:pt x="0" y="0"/>
                    </a:cubicBezTo>
                    <a:cubicBezTo>
                      <a:pt x="0" y="0"/>
                      <a:pt x="1" y="1"/>
                      <a:pt x="1" y="1"/>
                    </a:cubicBezTo>
                    <a:cubicBezTo>
                      <a:pt x="1" y="1"/>
                      <a:pt x="1" y="1"/>
                      <a:pt x="1" y="1"/>
                    </a:cubicBezTo>
                    <a:cubicBezTo>
                      <a:pt x="1" y="1"/>
                      <a:pt x="1" y="1"/>
                      <a:pt x="1" y="1"/>
                    </a:cubicBezTo>
                    <a:cubicBezTo>
                      <a:pt x="2" y="2"/>
                      <a:pt x="5" y="5"/>
                      <a:pt x="7" y="6"/>
                    </a:cubicBezTo>
                    <a:cubicBezTo>
                      <a:pt x="8" y="7"/>
                      <a:pt x="8" y="7"/>
                      <a:pt x="8" y="7"/>
                    </a:cubicBezTo>
                    <a:cubicBezTo>
                      <a:pt x="8" y="6"/>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8" name="Freeform 208"/>
              <p:cNvSpPr>
                <a:spLocks noEditPoints="1"/>
              </p:cNvSpPr>
              <p:nvPr/>
            </p:nvSpPr>
            <p:spPr bwMode="auto">
              <a:xfrm>
                <a:off x="594" y="488"/>
                <a:ext cx="25" cy="1"/>
              </a:xfrm>
              <a:custGeom>
                <a:avLst/>
                <a:gdLst>
                  <a:gd name="T0" fmla="*/ 12 w 16"/>
                  <a:gd name="T1" fmla="*/ 1 h 1"/>
                  <a:gd name="T2" fmla="*/ 13 w 16"/>
                  <a:gd name="T3" fmla="*/ 1 h 1"/>
                  <a:gd name="T4" fmla="*/ 15 w 16"/>
                  <a:gd name="T5" fmla="*/ 1 h 1"/>
                  <a:gd name="T6" fmla="*/ 16 w 16"/>
                  <a:gd name="T7" fmla="*/ 1 h 1"/>
                  <a:gd name="T8" fmla="*/ 14 w 16"/>
                  <a:gd name="T9" fmla="*/ 1 h 1"/>
                  <a:gd name="T10" fmla="*/ 14 w 16"/>
                  <a:gd name="T11" fmla="*/ 1 h 1"/>
                  <a:gd name="T12" fmla="*/ 12 w 16"/>
                  <a:gd name="T13" fmla="*/ 1 h 1"/>
                  <a:gd name="T14" fmla="*/ 1 w 16"/>
                  <a:gd name="T15" fmla="*/ 0 h 1"/>
                  <a:gd name="T16" fmla="*/ 0 w 16"/>
                  <a:gd name="T17" fmla="*/ 0 h 1"/>
                  <a:gd name="T18" fmla="*/ 1 w 16"/>
                  <a:gd name="T19" fmla="*/ 0 h 1"/>
                  <a:gd name="T20" fmla="*/ 12 w 16"/>
                  <a:gd name="T21" fmla="*/ 1 h 1"/>
                  <a:gd name="T22" fmla="*/ 12 w 16"/>
                  <a:gd name="T23" fmla="*/ 1 h 1"/>
                  <a:gd name="T24" fmla="*/ 3 w 16"/>
                  <a:gd name="T25" fmla="*/ 0 h 1"/>
                  <a:gd name="T26" fmla="*/ 2 w 16"/>
                  <a:gd name="T27" fmla="*/ 0 h 1"/>
                  <a:gd name="T28" fmla="*/ 1 w 16"/>
                  <a:gd name="T29" fmla="*/ 0 h 1"/>
                  <a:gd name="T30" fmla="*/ 1 w 16"/>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
                    <a:moveTo>
                      <a:pt x="12" y="1"/>
                    </a:moveTo>
                    <a:cubicBezTo>
                      <a:pt x="13" y="1"/>
                      <a:pt x="13" y="1"/>
                      <a:pt x="13" y="1"/>
                    </a:cubicBezTo>
                    <a:cubicBezTo>
                      <a:pt x="15" y="1"/>
                      <a:pt x="15" y="1"/>
                      <a:pt x="15" y="1"/>
                    </a:cubicBezTo>
                    <a:cubicBezTo>
                      <a:pt x="16" y="1"/>
                      <a:pt x="16" y="1"/>
                      <a:pt x="16" y="1"/>
                    </a:cubicBezTo>
                    <a:cubicBezTo>
                      <a:pt x="16" y="1"/>
                      <a:pt x="15" y="1"/>
                      <a:pt x="14" y="1"/>
                    </a:cubicBezTo>
                    <a:cubicBezTo>
                      <a:pt x="14" y="1"/>
                      <a:pt x="14" y="1"/>
                      <a:pt x="14" y="1"/>
                    </a:cubicBezTo>
                    <a:cubicBezTo>
                      <a:pt x="14" y="1"/>
                      <a:pt x="13" y="1"/>
                      <a:pt x="12" y="1"/>
                    </a:cubicBezTo>
                    <a:moveTo>
                      <a:pt x="1" y="0"/>
                    </a:moveTo>
                    <a:cubicBezTo>
                      <a:pt x="1" y="0"/>
                      <a:pt x="1" y="0"/>
                      <a:pt x="0" y="0"/>
                    </a:cubicBezTo>
                    <a:cubicBezTo>
                      <a:pt x="1" y="0"/>
                      <a:pt x="1" y="0"/>
                      <a:pt x="1" y="0"/>
                    </a:cubicBezTo>
                    <a:cubicBezTo>
                      <a:pt x="5" y="0"/>
                      <a:pt x="8" y="1"/>
                      <a:pt x="12" y="1"/>
                    </a:cubicBezTo>
                    <a:cubicBezTo>
                      <a:pt x="12" y="1"/>
                      <a:pt x="12" y="1"/>
                      <a:pt x="12" y="1"/>
                    </a:cubicBezTo>
                    <a:cubicBezTo>
                      <a:pt x="3" y="0"/>
                      <a:pt x="3" y="0"/>
                      <a:pt x="3" y="0"/>
                    </a:cubicBezTo>
                    <a:cubicBezTo>
                      <a:pt x="3" y="0"/>
                      <a:pt x="2" y="0"/>
                      <a:pt x="2" y="0"/>
                    </a:cubicBezTo>
                    <a:cubicBezTo>
                      <a:pt x="2"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9" name="Freeform 209"/>
              <p:cNvSpPr>
                <a:spLocks noEditPoints="1"/>
              </p:cNvSpPr>
              <p:nvPr/>
            </p:nvSpPr>
            <p:spPr bwMode="auto">
              <a:xfrm>
                <a:off x="615" y="641"/>
                <a:ext cx="66" cy="28"/>
              </a:xfrm>
              <a:custGeom>
                <a:avLst/>
                <a:gdLst>
                  <a:gd name="T0" fmla="*/ 19 w 43"/>
                  <a:gd name="T1" fmla="*/ 4 h 18"/>
                  <a:gd name="T2" fmla="*/ 21 w 43"/>
                  <a:gd name="T3" fmla="*/ 4 h 18"/>
                  <a:gd name="T4" fmla="*/ 26 w 43"/>
                  <a:gd name="T5" fmla="*/ 5 h 18"/>
                  <a:gd name="T6" fmla="*/ 26 w 43"/>
                  <a:gd name="T7" fmla="*/ 5 h 18"/>
                  <a:gd name="T8" fmla="*/ 29 w 43"/>
                  <a:gd name="T9" fmla="*/ 7 h 18"/>
                  <a:gd name="T10" fmla="*/ 26 w 43"/>
                  <a:gd name="T11" fmla="*/ 12 h 18"/>
                  <a:gd name="T12" fmla="*/ 21 w 43"/>
                  <a:gd name="T13" fmla="*/ 13 h 18"/>
                  <a:gd name="T14" fmla="*/ 19 w 43"/>
                  <a:gd name="T15" fmla="*/ 13 h 18"/>
                  <a:gd name="T16" fmla="*/ 14 w 43"/>
                  <a:gd name="T17" fmla="*/ 13 h 18"/>
                  <a:gd name="T18" fmla="*/ 12 w 43"/>
                  <a:gd name="T19" fmla="*/ 7 h 18"/>
                  <a:gd name="T20" fmla="*/ 12 w 43"/>
                  <a:gd name="T21" fmla="*/ 7 h 18"/>
                  <a:gd name="T22" fmla="*/ 12 w 43"/>
                  <a:gd name="T23" fmla="*/ 7 h 18"/>
                  <a:gd name="T24" fmla="*/ 13 w 43"/>
                  <a:gd name="T25" fmla="*/ 6 h 18"/>
                  <a:gd name="T26" fmla="*/ 13 w 43"/>
                  <a:gd name="T27" fmla="*/ 6 h 18"/>
                  <a:gd name="T28" fmla="*/ 13 w 43"/>
                  <a:gd name="T29" fmla="*/ 6 h 18"/>
                  <a:gd name="T30" fmla="*/ 13 w 43"/>
                  <a:gd name="T31" fmla="*/ 6 h 18"/>
                  <a:gd name="T32" fmla="*/ 13 w 43"/>
                  <a:gd name="T33" fmla="*/ 6 h 18"/>
                  <a:gd name="T34" fmla="*/ 13 w 43"/>
                  <a:gd name="T35" fmla="*/ 6 h 18"/>
                  <a:gd name="T36" fmla="*/ 13 w 43"/>
                  <a:gd name="T37" fmla="*/ 6 h 18"/>
                  <a:gd name="T38" fmla="*/ 13 w 43"/>
                  <a:gd name="T39" fmla="*/ 6 h 18"/>
                  <a:gd name="T40" fmla="*/ 13 w 43"/>
                  <a:gd name="T41" fmla="*/ 6 h 18"/>
                  <a:gd name="T42" fmla="*/ 13 w 43"/>
                  <a:gd name="T43" fmla="*/ 6 h 18"/>
                  <a:gd name="T44" fmla="*/ 13 w 43"/>
                  <a:gd name="T45" fmla="*/ 6 h 18"/>
                  <a:gd name="T46" fmla="*/ 13 w 43"/>
                  <a:gd name="T47" fmla="*/ 6 h 18"/>
                  <a:gd name="T48" fmla="*/ 19 w 43"/>
                  <a:gd name="T49" fmla="*/ 4 h 18"/>
                  <a:gd name="T50" fmla="*/ 22 w 43"/>
                  <a:gd name="T51" fmla="*/ 0 h 18"/>
                  <a:gd name="T52" fmla="*/ 18 w 43"/>
                  <a:gd name="T53" fmla="*/ 0 h 18"/>
                  <a:gd name="T54" fmla="*/ 6 w 43"/>
                  <a:gd name="T55" fmla="*/ 3 h 18"/>
                  <a:gd name="T56" fmla="*/ 5 w 43"/>
                  <a:gd name="T57" fmla="*/ 3 h 18"/>
                  <a:gd name="T58" fmla="*/ 5 w 43"/>
                  <a:gd name="T59" fmla="*/ 3 h 18"/>
                  <a:gd name="T60" fmla="*/ 5 w 43"/>
                  <a:gd name="T61" fmla="*/ 3 h 18"/>
                  <a:gd name="T62" fmla="*/ 5 w 43"/>
                  <a:gd name="T63" fmla="*/ 3 h 18"/>
                  <a:gd name="T64" fmla="*/ 1 w 43"/>
                  <a:gd name="T65" fmla="*/ 8 h 18"/>
                  <a:gd name="T66" fmla="*/ 0 w 43"/>
                  <a:gd name="T67" fmla="*/ 10 h 18"/>
                  <a:gd name="T68" fmla="*/ 8 w 43"/>
                  <a:gd name="T69" fmla="*/ 17 h 18"/>
                  <a:gd name="T70" fmla="*/ 18 w 43"/>
                  <a:gd name="T71" fmla="*/ 18 h 18"/>
                  <a:gd name="T72" fmla="*/ 31 w 43"/>
                  <a:gd name="T73" fmla="*/ 16 h 18"/>
                  <a:gd name="T74" fmla="*/ 33 w 43"/>
                  <a:gd name="T75" fmla="*/ 15 h 18"/>
                  <a:gd name="T76" fmla="*/ 33 w 43"/>
                  <a:gd name="T77" fmla="*/ 1 h 18"/>
                  <a:gd name="T78" fmla="*/ 22 w 4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18">
                    <a:moveTo>
                      <a:pt x="19" y="4"/>
                    </a:moveTo>
                    <a:cubicBezTo>
                      <a:pt x="20" y="4"/>
                      <a:pt x="21" y="4"/>
                      <a:pt x="21" y="4"/>
                    </a:cubicBezTo>
                    <a:cubicBezTo>
                      <a:pt x="23" y="4"/>
                      <a:pt x="25" y="4"/>
                      <a:pt x="26" y="5"/>
                    </a:cubicBezTo>
                    <a:cubicBezTo>
                      <a:pt x="26" y="5"/>
                      <a:pt x="26" y="5"/>
                      <a:pt x="26" y="5"/>
                    </a:cubicBezTo>
                    <a:cubicBezTo>
                      <a:pt x="28" y="6"/>
                      <a:pt x="29" y="6"/>
                      <a:pt x="29" y="7"/>
                    </a:cubicBezTo>
                    <a:cubicBezTo>
                      <a:pt x="30" y="9"/>
                      <a:pt x="29" y="11"/>
                      <a:pt x="26" y="12"/>
                    </a:cubicBezTo>
                    <a:cubicBezTo>
                      <a:pt x="25" y="13"/>
                      <a:pt x="23" y="13"/>
                      <a:pt x="21" y="13"/>
                    </a:cubicBezTo>
                    <a:cubicBezTo>
                      <a:pt x="20" y="13"/>
                      <a:pt x="20" y="13"/>
                      <a:pt x="19" y="13"/>
                    </a:cubicBezTo>
                    <a:cubicBezTo>
                      <a:pt x="17" y="13"/>
                      <a:pt x="16" y="13"/>
                      <a:pt x="14" y="13"/>
                    </a:cubicBezTo>
                    <a:cubicBezTo>
                      <a:pt x="10" y="12"/>
                      <a:pt x="9" y="9"/>
                      <a:pt x="12" y="7"/>
                    </a:cubicBezTo>
                    <a:cubicBezTo>
                      <a:pt x="12" y="7"/>
                      <a:pt x="12" y="7"/>
                      <a:pt x="12" y="7"/>
                    </a:cubicBezTo>
                    <a:cubicBezTo>
                      <a:pt x="12" y="7"/>
                      <a:pt x="12" y="7"/>
                      <a:pt x="12" y="7"/>
                    </a:cubicBezTo>
                    <a:cubicBezTo>
                      <a:pt x="12" y="7"/>
                      <a:pt x="12" y="7"/>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5" y="5"/>
                      <a:pt x="17" y="5"/>
                      <a:pt x="19" y="4"/>
                    </a:cubicBezTo>
                    <a:moveTo>
                      <a:pt x="22" y="0"/>
                    </a:moveTo>
                    <a:cubicBezTo>
                      <a:pt x="21" y="0"/>
                      <a:pt x="20" y="0"/>
                      <a:pt x="18" y="0"/>
                    </a:cubicBezTo>
                    <a:cubicBezTo>
                      <a:pt x="13" y="0"/>
                      <a:pt x="9" y="2"/>
                      <a:pt x="6" y="3"/>
                    </a:cubicBezTo>
                    <a:cubicBezTo>
                      <a:pt x="6" y="3"/>
                      <a:pt x="6" y="3"/>
                      <a:pt x="5" y="3"/>
                    </a:cubicBezTo>
                    <a:cubicBezTo>
                      <a:pt x="5" y="3"/>
                      <a:pt x="5" y="3"/>
                      <a:pt x="5" y="3"/>
                    </a:cubicBezTo>
                    <a:cubicBezTo>
                      <a:pt x="5" y="3"/>
                      <a:pt x="5" y="3"/>
                      <a:pt x="5" y="3"/>
                    </a:cubicBezTo>
                    <a:cubicBezTo>
                      <a:pt x="5" y="3"/>
                      <a:pt x="5" y="3"/>
                      <a:pt x="5" y="3"/>
                    </a:cubicBezTo>
                    <a:cubicBezTo>
                      <a:pt x="4" y="4"/>
                      <a:pt x="1" y="6"/>
                      <a:pt x="1" y="8"/>
                    </a:cubicBezTo>
                    <a:cubicBezTo>
                      <a:pt x="0" y="9"/>
                      <a:pt x="0" y="9"/>
                      <a:pt x="0" y="10"/>
                    </a:cubicBezTo>
                    <a:cubicBezTo>
                      <a:pt x="0" y="13"/>
                      <a:pt x="3" y="15"/>
                      <a:pt x="8" y="17"/>
                    </a:cubicBezTo>
                    <a:cubicBezTo>
                      <a:pt x="11" y="18"/>
                      <a:pt x="14" y="18"/>
                      <a:pt x="18" y="18"/>
                    </a:cubicBezTo>
                    <a:cubicBezTo>
                      <a:pt x="22" y="18"/>
                      <a:pt x="27" y="18"/>
                      <a:pt x="31" y="16"/>
                    </a:cubicBezTo>
                    <a:cubicBezTo>
                      <a:pt x="32" y="16"/>
                      <a:pt x="33" y="15"/>
                      <a:pt x="33" y="15"/>
                    </a:cubicBezTo>
                    <a:cubicBezTo>
                      <a:pt x="41" y="11"/>
                      <a:pt x="43" y="5"/>
                      <a:pt x="33" y="1"/>
                    </a:cubicBezTo>
                    <a:cubicBezTo>
                      <a:pt x="30" y="0"/>
                      <a:pt x="26"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0" name="Freeform 210"/>
              <p:cNvSpPr>
                <a:spLocks noEditPoints="1"/>
              </p:cNvSpPr>
              <p:nvPr/>
            </p:nvSpPr>
            <p:spPr bwMode="auto">
              <a:xfrm>
                <a:off x="604" y="638"/>
                <a:ext cx="79" cy="34"/>
              </a:xfrm>
              <a:custGeom>
                <a:avLst/>
                <a:gdLst>
                  <a:gd name="T0" fmla="*/ 25 w 51"/>
                  <a:gd name="T1" fmla="*/ 2 h 22"/>
                  <a:gd name="T2" fmla="*/ 30 w 51"/>
                  <a:gd name="T3" fmla="*/ 2 h 22"/>
                  <a:gd name="T4" fmla="*/ 39 w 51"/>
                  <a:gd name="T5" fmla="*/ 3 h 22"/>
                  <a:gd name="T6" fmla="*/ 40 w 51"/>
                  <a:gd name="T7" fmla="*/ 3 h 22"/>
                  <a:gd name="T8" fmla="*/ 40 w 51"/>
                  <a:gd name="T9" fmla="*/ 17 h 22"/>
                  <a:gd name="T10" fmla="*/ 38 w 51"/>
                  <a:gd name="T11" fmla="*/ 18 h 22"/>
                  <a:gd name="T12" fmla="*/ 25 w 51"/>
                  <a:gd name="T13" fmla="*/ 20 h 22"/>
                  <a:gd name="T14" fmla="*/ 7 w 51"/>
                  <a:gd name="T15" fmla="*/ 12 h 22"/>
                  <a:gd name="T16" fmla="*/ 8 w 51"/>
                  <a:gd name="T17" fmla="*/ 10 h 22"/>
                  <a:gd name="T18" fmla="*/ 12 w 51"/>
                  <a:gd name="T19" fmla="*/ 5 h 22"/>
                  <a:gd name="T20" fmla="*/ 12 w 51"/>
                  <a:gd name="T21" fmla="*/ 5 h 22"/>
                  <a:gd name="T22" fmla="*/ 12 w 51"/>
                  <a:gd name="T23" fmla="*/ 5 h 22"/>
                  <a:gd name="T24" fmla="*/ 12 w 51"/>
                  <a:gd name="T25" fmla="*/ 5 h 22"/>
                  <a:gd name="T26" fmla="*/ 13 w 51"/>
                  <a:gd name="T27" fmla="*/ 5 h 22"/>
                  <a:gd name="T28" fmla="*/ 25 w 51"/>
                  <a:gd name="T29" fmla="*/ 2 h 22"/>
                  <a:gd name="T30" fmla="*/ 30 w 51"/>
                  <a:gd name="T31" fmla="*/ 0 h 22"/>
                  <a:gd name="T32" fmla="*/ 11 w 51"/>
                  <a:gd name="T33" fmla="*/ 4 h 22"/>
                  <a:gd name="T34" fmla="*/ 9 w 51"/>
                  <a:gd name="T35" fmla="*/ 5 h 22"/>
                  <a:gd name="T36" fmla="*/ 9 w 51"/>
                  <a:gd name="T37" fmla="*/ 5 h 22"/>
                  <a:gd name="T38" fmla="*/ 10 w 51"/>
                  <a:gd name="T39" fmla="*/ 20 h 22"/>
                  <a:gd name="T40" fmla="*/ 13 w 51"/>
                  <a:gd name="T41" fmla="*/ 20 h 22"/>
                  <a:gd name="T42" fmla="*/ 13 w 51"/>
                  <a:gd name="T43" fmla="*/ 20 h 22"/>
                  <a:gd name="T44" fmla="*/ 13 w 51"/>
                  <a:gd name="T45" fmla="*/ 20 h 22"/>
                  <a:gd name="T46" fmla="*/ 13 w 51"/>
                  <a:gd name="T47" fmla="*/ 20 h 22"/>
                  <a:gd name="T48" fmla="*/ 13 w 51"/>
                  <a:gd name="T49" fmla="*/ 20 h 22"/>
                  <a:gd name="T50" fmla="*/ 13 w 51"/>
                  <a:gd name="T51" fmla="*/ 20 h 22"/>
                  <a:gd name="T52" fmla="*/ 13 w 51"/>
                  <a:gd name="T53" fmla="*/ 20 h 22"/>
                  <a:gd name="T54" fmla="*/ 13 w 51"/>
                  <a:gd name="T55" fmla="*/ 20 h 22"/>
                  <a:gd name="T56" fmla="*/ 24 w 51"/>
                  <a:gd name="T57" fmla="*/ 22 h 22"/>
                  <a:gd name="T58" fmla="*/ 45 w 51"/>
                  <a:gd name="T59" fmla="*/ 17 h 22"/>
                  <a:gd name="T60" fmla="*/ 47 w 51"/>
                  <a:gd name="T61" fmla="*/ 15 h 22"/>
                  <a:gd name="T62" fmla="*/ 49 w 51"/>
                  <a:gd name="T63" fmla="*/ 7 h 22"/>
                  <a:gd name="T64" fmla="*/ 41 w 51"/>
                  <a:gd name="T65" fmla="*/ 2 h 22"/>
                  <a:gd name="T66" fmla="*/ 41 w 51"/>
                  <a:gd name="T67" fmla="*/ 2 h 22"/>
                  <a:gd name="T68" fmla="*/ 41 w 51"/>
                  <a:gd name="T69" fmla="*/ 2 h 22"/>
                  <a:gd name="T70" fmla="*/ 41 w 51"/>
                  <a:gd name="T71" fmla="*/ 2 h 22"/>
                  <a:gd name="T72" fmla="*/ 41 w 51"/>
                  <a:gd name="T73" fmla="*/ 2 h 22"/>
                  <a:gd name="T74" fmla="*/ 41 w 51"/>
                  <a:gd name="T75" fmla="*/ 2 h 22"/>
                  <a:gd name="T76" fmla="*/ 41 w 51"/>
                  <a:gd name="T77" fmla="*/ 2 h 22"/>
                  <a:gd name="T78" fmla="*/ 41 w 51"/>
                  <a:gd name="T79" fmla="*/ 2 h 22"/>
                  <a:gd name="T80" fmla="*/ 41 w 51"/>
                  <a:gd name="T81" fmla="*/ 2 h 22"/>
                  <a:gd name="T82" fmla="*/ 41 w 51"/>
                  <a:gd name="T83" fmla="*/ 1 h 22"/>
                  <a:gd name="T84" fmla="*/ 39 w 51"/>
                  <a:gd name="T85" fmla="*/ 1 h 22"/>
                  <a:gd name="T86" fmla="*/ 30 w 51"/>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 h="22">
                    <a:moveTo>
                      <a:pt x="25" y="2"/>
                    </a:moveTo>
                    <a:cubicBezTo>
                      <a:pt x="27" y="2"/>
                      <a:pt x="28" y="2"/>
                      <a:pt x="30" y="2"/>
                    </a:cubicBezTo>
                    <a:cubicBezTo>
                      <a:pt x="33" y="2"/>
                      <a:pt x="36" y="2"/>
                      <a:pt x="39" y="3"/>
                    </a:cubicBezTo>
                    <a:cubicBezTo>
                      <a:pt x="40" y="3"/>
                      <a:pt x="40" y="3"/>
                      <a:pt x="40" y="3"/>
                    </a:cubicBezTo>
                    <a:cubicBezTo>
                      <a:pt x="50" y="7"/>
                      <a:pt x="48" y="13"/>
                      <a:pt x="40" y="17"/>
                    </a:cubicBezTo>
                    <a:cubicBezTo>
                      <a:pt x="40" y="17"/>
                      <a:pt x="39" y="18"/>
                      <a:pt x="38" y="18"/>
                    </a:cubicBezTo>
                    <a:cubicBezTo>
                      <a:pt x="34" y="20"/>
                      <a:pt x="29" y="20"/>
                      <a:pt x="25" y="20"/>
                    </a:cubicBezTo>
                    <a:cubicBezTo>
                      <a:pt x="15" y="20"/>
                      <a:pt x="7" y="17"/>
                      <a:pt x="7" y="12"/>
                    </a:cubicBezTo>
                    <a:cubicBezTo>
                      <a:pt x="7" y="11"/>
                      <a:pt x="7" y="11"/>
                      <a:pt x="8" y="10"/>
                    </a:cubicBezTo>
                    <a:cubicBezTo>
                      <a:pt x="8" y="8"/>
                      <a:pt x="11" y="6"/>
                      <a:pt x="12" y="5"/>
                    </a:cubicBezTo>
                    <a:cubicBezTo>
                      <a:pt x="12" y="5"/>
                      <a:pt x="12" y="5"/>
                      <a:pt x="12" y="5"/>
                    </a:cubicBezTo>
                    <a:cubicBezTo>
                      <a:pt x="12" y="5"/>
                      <a:pt x="12" y="5"/>
                      <a:pt x="12" y="5"/>
                    </a:cubicBezTo>
                    <a:cubicBezTo>
                      <a:pt x="12" y="5"/>
                      <a:pt x="12" y="5"/>
                      <a:pt x="12" y="5"/>
                    </a:cubicBezTo>
                    <a:cubicBezTo>
                      <a:pt x="13" y="5"/>
                      <a:pt x="13" y="5"/>
                      <a:pt x="13" y="5"/>
                    </a:cubicBezTo>
                    <a:cubicBezTo>
                      <a:pt x="16" y="4"/>
                      <a:pt x="20" y="2"/>
                      <a:pt x="25" y="2"/>
                    </a:cubicBezTo>
                    <a:moveTo>
                      <a:pt x="30" y="0"/>
                    </a:moveTo>
                    <a:cubicBezTo>
                      <a:pt x="23" y="0"/>
                      <a:pt x="16" y="1"/>
                      <a:pt x="11" y="4"/>
                    </a:cubicBezTo>
                    <a:cubicBezTo>
                      <a:pt x="11" y="4"/>
                      <a:pt x="10" y="5"/>
                      <a:pt x="9" y="5"/>
                    </a:cubicBezTo>
                    <a:cubicBezTo>
                      <a:pt x="9" y="5"/>
                      <a:pt x="9" y="5"/>
                      <a:pt x="9" y="5"/>
                    </a:cubicBezTo>
                    <a:cubicBezTo>
                      <a:pt x="0" y="11"/>
                      <a:pt x="5" y="17"/>
                      <a:pt x="10" y="20"/>
                    </a:cubicBezTo>
                    <a:cubicBezTo>
                      <a:pt x="11" y="20"/>
                      <a:pt x="12"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7" y="22"/>
                      <a:pt x="20" y="22"/>
                      <a:pt x="24" y="22"/>
                    </a:cubicBezTo>
                    <a:cubicBezTo>
                      <a:pt x="32" y="22"/>
                      <a:pt x="40" y="20"/>
                      <a:pt x="45" y="17"/>
                    </a:cubicBezTo>
                    <a:cubicBezTo>
                      <a:pt x="46" y="16"/>
                      <a:pt x="46" y="16"/>
                      <a:pt x="47" y="15"/>
                    </a:cubicBezTo>
                    <a:cubicBezTo>
                      <a:pt x="50" y="13"/>
                      <a:pt x="51" y="10"/>
                      <a:pt x="49" y="7"/>
                    </a:cubicBezTo>
                    <a:cubicBezTo>
                      <a:pt x="47" y="4"/>
                      <a:pt x="43"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1"/>
                    </a:cubicBezTo>
                    <a:cubicBezTo>
                      <a:pt x="40" y="1"/>
                      <a:pt x="40" y="1"/>
                      <a:pt x="39" y="1"/>
                    </a:cubicBezTo>
                    <a:cubicBezTo>
                      <a:pt x="36" y="0"/>
                      <a:pt x="33"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1" name="Freeform 211"/>
              <p:cNvSpPr>
                <a:spLocks/>
              </p:cNvSpPr>
              <p:nvPr/>
            </p:nvSpPr>
            <p:spPr bwMode="auto">
              <a:xfrm>
                <a:off x="635" y="651"/>
                <a:ext cx="20" cy="9"/>
              </a:xfrm>
              <a:custGeom>
                <a:avLst/>
                <a:gdLst>
                  <a:gd name="T0" fmla="*/ 8 w 13"/>
                  <a:gd name="T1" fmla="*/ 0 h 6"/>
                  <a:gd name="T2" fmla="*/ 2 w 13"/>
                  <a:gd name="T3" fmla="*/ 1 h 6"/>
                  <a:gd name="T4" fmla="*/ 2 w 13"/>
                  <a:gd name="T5" fmla="*/ 1 h 6"/>
                  <a:gd name="T6" fmla="*/ 2 w 13"/>
                  <a:gd name="T7" fmla="*/ 1 h 6"/>
                  <a:gd name="T8" fmla="*/ 2 w 13"/>
                  <a:gd name="T9" fmla="*/ 1 h 6"/>
                  <a:gd name="T10" fmla="*/ 2 w 13"/>
                  <a:gd name="T11" fmla="*/ 5 h 6"/>
                  <a:gd name="T12" fmla="*/ 6 w 13"/>
                  <a:gd name="T13" fmla="*/ 6 h 6"/>
                  <a:gd name="T14" fmla="*/ 8 w 13"/>
                  <a:gd name="T15" fmla="*/ 6 h 6"/>
                  <a:gd name="T16" fmla="*/ 13 w 13"/>
                  <a:gd name="T17" fmla="*/ 3 h 6"/>
                  <a:gd name="T18" fmla="*/ 13 w 13"/>
                  <a:gd name="T19" fmla="*/ 2 h 6"/>
                  <a:gd name="T20" fmla="*/ 11 w 13"/>
                  <a:gd name="T21" fmla="*/ 0 h 6"/>
                  <a:gd name="T22" fmla="*/ 8 w 13"/>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6">
                    <a:moveTo>
                      <a:pt x="8" y="0"/>
                    </a:moveTo>
                    <a:cubicBezTo>
                      <a:pt x="6" y="0"/>
                      <a:pt x="4" y="0"/>
                      <a:pt x="2" y="1"/>
                    </a:cubicBezTo>
                    <a:cubicBezTo>
                      <a:pt x="2" y="1"/>
                      <a:pt x="2" y="1"/>
                      <a:pt x="2" y="1"/>
                    </a:cubicBezTo>
                    <a:cubicBezTo>
                      <a:pt x="2" y="1"/>
                      <a:pt x="2" y="1"/>
                      <a:pt x="2" y="1"/>
                    </a:cubicBezTo>
                    <a:cubicBezTo>
                      <a:pt x="2" y="1"/>
                      <a:pt x="2" y="1"/>
                      <a:pt x="2" y="1"/>
                    </a:cubicBezTo>
                    <a:cubicBezTo>
                      <a:pt x="1" y="2"/>
                      <a:pt x="0" y="4"/>
                      <a:pt x="2" y="5"/>
                    </a:cubicBezTo>
                    <a:cubicBezTo>
                      <a:pt x="3" y="5"/>
                      <a:pt x="5" y="6"/>
                      <a:pt x="6" y="6"/>
                    </a:cubicBezTo>
                    <a:cubicBezTo>
                      <a:pt x="7" y="6"/>
                      <a:pt x="7" y="6"/>
                      <a:pt x="8" y="6"/>
                    </a:cubicBezTo>
                    <a:cubicBezTo>
                      <a:pt x="11" y="5"/>
                      <a:pt x="13" y="4"/>
                      <a:pt x="13" y="3"/>
                    </a:cubicBezTo>
                    <a:cubicBezTo>
                      <a:pt x="13" y="3"/>
                      <a:pt x="13" y="2"/>
                      <a:pt x="13" y="2"/>
                    </a:cubicBezTo>
                    <a:cubicBezTo>
                      <a:pt x="13" y="2"/>
                      <a:pt x="13" y="1"/>
                      <a:pt x="11"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2" name="Freeform 212"/>
              <p:cNvSpPr>
                <a:spLocks noEditPoints="1"/>
              </p:cNvSpPr>
              <p:nvPr/>
            </p:nvSpPr>
            <p:spPr bwMode="auto">
              <a:xfrm>
                <a:off x="629" y="648"/>
                <a:ext cx="32" cy="13"/>
              </a:xfrm>
              <a:custGeom>
                <a:avLst/>
                <a:gdLst>
                  <a:gd name="T0" fmla="*/ 6 w 21"/>
                  <a:gd name="T1" fmla="*/ 3 h 9"/>
                  <a:gd name="T2" fmla="*/ 12 w 21"/>
                  <a:gd name="T3" fmla="*/ 2 h 9"/>
                  <a:gd name="T4" fmla="*/ 15 w 21"/>
                  <a:gd name="T5" fmla="*/ 2 h 9"/>
                  <a:gd name="T6" fmla="*/ 17 w 21"/>
                  <a:gd name="T7" fmla="*/ 4 h 9"/>
                  <a:gd name="T8" fmla="*/ 15 w 21"/>
                  <a:gd name="T9" fmla="*/ 7 h 9"/>
                  <a:gd name="T10" fmla="*/ 12 w 21"/>
                  <a:gd name="T11" fmla="*/ 8 h 9"/>
                  <a:gd name="T12" fmla="*/ 10 w 21"/>
                  <a:gd name="T13" fmla="*/ 8 h 9"/>
                  <a:gd name="T14" fmla="*/ 6 w 21"/>
                  <a:gd name="T15" fmla="*/ 7 h 9"/>
                  <a:gd name="T16" fmla="*/ 5 w 21"/>
                  <a:gd name="T17" fmla="*/ 5 h 9"/>
                  <a:gd name="T18" fmla="*/ 6 w 21"/>
                  <a:gd name="T19" fmla="*/ 3 h 9"/>
                  <a:gd name="T20" fmla="*/ 6 w 21"/>
                  <a:gd name="T21" fmla="*/ 3 h 9"/>
                  <a:gd name="T22" fmla="*/ 6 w 21"/>
                  <a:gd name="T23" fmla="*/ 3 h 9"/>
                  <a:gd name="T24" fmla="*/ 6 w 21"/>
                  <a:gd name="T25" fmla="*/ 3 h 9"/>
                  <a:gd name="T26" fmla="*/ 12 w 21"/>
                  <a:gd name="T27" fmla="*/ 0 h 9"/>
                  <a:gd name="T28" fmla="*/ 10 w 21"/>
                  <a:gd name="T29" fmla="*/ 0 h 9"/>
                  <a:gd name="T30" fmla="*/ 4 w 21"/>
                  <a:gd name="T31" fmla="*/ 2 h 9"/>
                  <a:gd name="T32" fmla="*/ 4 w 21"/>
                  <a:gd name="T33" fmla="*/ 2 h 9"/>
                  <a:gd name="T34" fmla="*/ 4 w 21"/>
                  <a:gd name="T35" fmla="*/ 2 h 9"/>
                  <a:gd name="T36" fmla="*/ 4 w 21"/>
                  <a:gd name="T37" fmla="*/ 2 h 9"/>
                  <a:gd name="T38" fmla="*/ 4 w 21"/>
                  <a:gd name="T39" fmla="*/ 2 h 9"/>
                  <a:gd name="T40" fmla="*/ 4 w 21"/>
                  <a:gd name="T41" fmla="*/ 2 h 9"/>
                  <a:gd name="T42" fmla="*/ 4 w 21"/>
                  <a:gd name="T43" fmla="*/ 2 h 9"/>
                  <a:gd name="T44" fmla="*/ 4 w 21"/>
                  <a:gd name="T45" fmla="*/ 2 h 9"/>
                  <a:gd name="T46" fmla="*/ 4 w 21"/>
                  <a:gd name="T47" fmla="*/ 2 h 9"/>
                  <a:gd name="T48" fmla="*/ 4 w 21"/>
                  <a:gd name="T49" fmla="*/ 2 h 9"/>
                  <a:gd name="T50" fmla="*/ 4 w 21"/>
                  <a:gd name="T51" fmla="*/ 2 h 9"/>
                  <a:gd name="T52" fmla="*/ 4 w 21"/>
                  <a:gd name="T53" fmla="*/ 2 h 9"/>
                  <a:gd name="T54" fmla="*/ 3 w 21"/>
                  <a:gd name="T55" fmla="*/ 3 h 9"/>
                  <a:gd name="T56" fmla="*/ 3 w 21"/>
                  <a:gd name="T57" fmla="*/ 3 h 9"/>
                  <a:gd name="T58" fmla="*/ 3 w 21"/>
                  <a:gd name="T59" fmla="*/ 3 h 9"/>
                  <a:gd name="T60" fmla="*/ 5 w 21"/>
                  <a:gd name="T61" fmla="*/ 9 h 9"/>
                  <a:gd name="T62" fmla="*/ 10 w 21"/>
                  <a:gd name="T63" fmla="*/ 9 h 9"/>
                  <a:gd name="T64" fmla="*/ 12 w 21"/>
                  <a:gd name="T65" fmla="*/ 9 h 9"/>
                  <a:gd name="T66" fmla="*/ 17 w 21"/>
                  <a:gd name="T67" fmla="*/ 8 h 9"/>
                  <a:gd name="T68" fmla="*/ 20 w 21"/>
                  <a:gd name="T69" fmla="*/ 3 h 9"/>
                  <a:gd name="T70" fmla="*/ 17 w 21"/>
                  <a:gd name="T71" fmla="*/ 1 h 9"/>
                  <a:gd name="T72" fmla="*/ 12 w 21"/>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9">
                    <a:moveTo>
                      <a:pt x="6" y="3"/>
                    </a:moveTo>
                    <a:cubicBezTo>
                      <a:pt x="8" y="2"/>
                      <a:pt x="10" y="2"/>
                      <a:pt x="12" y="2"/>
                    </a:cubicBezTo>
                    <a:cubicBezTo>
                      <a:pt x="13" y="2"/>
                      <a:pt x="14" y="2"/>
                      <a:pt x="15" y="2"/>
                    </a:cubicBezTo>
                    <a:cubicBezTo>
                      <a:pt x="17" y="3"/>
                      <a:pt x="17" y="4"/>
                      <a:pt x="17" y="4"/>
                    </a:cubicBezTo>
                    <a:cubicBezTo>
                      <a:pt x="18" y="5"/>
                      <a:pt x="17" y="6"/>
                      <a:pt x="15" y="7"/>
                    </a:cubicBezTo>
                    <a:cubicBezTo>
                      <a:pt x="14" y="7"/>
                      <a:pt x="13" y="8"/>
                      <a:pt x="12" y="8"/>
                    </a:cubicBezTo>
                    <a:cubicBezTo>
                      <a:pt x="11" y="8"/>
                      <a:pt x="11" y="8"/>
                      <a:pt x="10" y="8"/>
                    </a:cubicBezTo>
                    <a:cubicBezTo>
                      <a:pt x="9" y="8"/>
                      <a:pt x="7" y="7"/>
                      <a:pt x="6" y="7"/>
                    </a:cubicBezTo>
                    <a:cubicBezTo>
                      <a:pt x="5" y="6"/>
                      <a:pt x="4" y="5"/>
                      <a:pt x="5" y="5"/>
                    </a:cubicBezTo>
                    <a:cubicBezTo>
                      <a:pt x="5" y="4"/>
                      <a:pt x="6" y="3"/>
                      <a:pt x="6" y="3"/>
                    </a:cubicBezTo>
                    <a:cubicBezTo>
                      <a:pt x="6" y="3"/>
                      <a:pt x="6" y="3"/>
                      <a:pt x="6" y="3"/>
                    </a:cubicBezTo>
                    <a:cubicBezTo>
                      <a:pt x="6" y="3"/>
                      <a:pt x="6" y="3"/>
                      <a:pt x="6" y="3"/>
                    </a:cubicBezTo>
                    <a:cubicBezTo>
                      <a:pt x="6" y="3"/>
                      <a:pt x="6" y="3"/>
                      <a:pt x="6" y="3"/>
                    </a:cubicBezTo>
                    <a:moveTo>
                      <a:pt x="12" y="0"/>
                    </a:moveTo>
                    <a:cubicBezTo>
                      <a:pt x="11" y="0"/>
                      <a:pt x="11" y="0"/>
                      <a:pt x="10" y="0"/>
                    </a:cubicBezTo>
                    <a:cubicBezTo>
                      <a:pt x="8" y="1"/>
                      <a:pt x="6" y="1"/>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3"/>
                      <a:pt x="3" y="3"/>
                      <a:pt x="3" y="3"/>
                    </a:cubicBezTo>
                    <a:cubicBezTo>
                      <a:pt x="3" y="3"/>
                      <a:pt x="3" y="3"/>
                      <a:pt x="3" y="3"/>
                    </a:cubicBezTo>
                    <a:cubicBezTo>
                      <a:pt x="3" y="3"/>
                      <a:pt x="3" y="3"/>
                      <a:pt x="3" y="3"/>
                    </a:cubicBezTo>
                    <a:cubicBezTo>
                      <a:pt x="0" y="5"/>
                      <a:pt x="1" y="8"/>
                      <a:pt x="5" y="9"/>
                    </a:cubicBezTo>
                    <a:cubicBezTo>
                      <a:pt x="7" y="9"/>
                      <a:pt x="8" y="9"/>
                      <a:pt x="10" y="9"/>
                    </a:cubicBezTo>
                    <a:cubicBezTo>
                      <a:pt x="11" y="9"/>
                      <a:pt x="11" y="9"/>
                      <a:pt x="12" y="9"/>
                    </a:cubicBezTo>
                    <a:cubicBezTo>
                      <a:pt x="14" y="9"/>
                      <a:pt x="16" y="9"/>
                      <a:pt x="17" y="8"/>
                    </a:cubicBezTo>
                    <a:cubicBezTo>
                      <a:pt x="20" y="7"/>
                      <a:pt x="21" y="5"/>
                      <a:pt x="20" y="3"/>
                    </a:cubicBezTo>
                    <a:cubicBezTo>
                      <a:pt x="20" y="2"/>
                      <a:pt x="19" y="2"/>
                      <a:pt x="17" y="1"/>
                    </a:cubicBezTo>
                    <a:cubicBezTo>
                      <a:pt x="16" y="1"/>
                      <a:pt x="14"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3" name="Freeform 213"/>
              <p:cNvSpPr>
                <a:spLocks noEditPoints="1"/>
              </p:cNvSpPr>
              <p:nvPr/>
            </p:nvSpPr>
            <p:spPr bwMode="auto">
              <a:xfrm>
                <a:off x="1174" y="618"/>
                <a:ext cx="29" cy="11"/>
              </a:xfrm>
              <a:custGeom>
                <a:avLst/>
                <a:gdLst>
                  <a:gd name="T0" fmla="*/ 5 w 19"/>
                  <a:gd name="T1" fmla="*/ 2 h 7"/>
                  <a:gd name="T2" fmla="*/ 6 w 19"/>
                  <a:gd name="T3" fmla="*/ 2 h 7"/>
                  <a:gd name="T4" fmla="*/ 6 w 19"/>
                  <a:gd name="T5" fmla="*/ 2 h 7"/>
                  <a:gd name="T6" fmla="*/ 8 w 19"/>
                  <a:gd name="T7" fmla="*/ 2 h 7"/>
                  <a:gd name="T8" fmla="*/ 12 w 19"/>
                  <a:gd name="T9" fmla="*/ 4 h 7"/>
                  <a:gd name="T10" fmla="*/ 12 w 19"/>
                  <a:gd name="T11" fmla="*/ 4 h 7"/>
                  <a:gd name="T12" fmla="*/ 14 w 19"/>
                  <a:gd name="T13" fmla="*/ 5 h 7"/>
                  <a:gd name="T14" fmla="*/ 14 w 19"/>
                  <a:gd name="T15" fmla="*/ 5 h 7"/>
                  <a:gd name="T16" fmla="*/ 14 w 19"/>
                  <a:gd name="T17" fmla="*/ 5 h 7"/>
                  <a:gd name="T18" fmla="*/ 14 w 19"/>
                  <a:gd name="T19" fmla="*/ 5 h 7"/>
                  <a:gd name="T20" fmla="*/ 11 w 19"/>
                  <a:gd name="T21" fmla="*/ 4 h 7"/>
                  <a:gd name="T22" fmla="*/ 8 w 19"/>
                  <a:gd name="T23" fmla="*/ 3 h 7"/>
                  <a:gd name="T24" fmla="*/ 7 w 19"/>
                  <a:gd name="T25" fmla="*/ 3 h 7"/>
                  <a:gd name="T26" fmla="*/ 5 w 19"/>
                  <a:gd name="T27" fmla="*/ 2 h 7"/>
                  <a:gd name="T28" fmla="*/ 5 w 19"/>
                  <a:gd name="T29" fmla="*/ 2 h 7"/>
                  <a:gd name="T30" fmla="*/ 1 w 19"/>
                  <a:gd name="T31" fmla="*/ 0 h 7"/>
                  <a:gd name="T32" fmla="*/ 1 w 19"/>
                  <a:gd name="T33" fmla="*/ 1 h 7"/>
                  <a:gd name="T34" fmla="*/ 5 w 19"/>
                  <a:gd name="T35" fmla="*/ 3 h 7"/>
                  <a:gd name="T36" fmla="*/ 18 w 19"/>
                  <a:gd name="T37" fmla="*/ 7 h 7"/>
                  <a:gd name="T38" fmla="*/ 19 w 19"/>
                  <a:gd name="T39" fmla="*/ 7 h 7"/>
                  <a:gd name="T40" fmla="*/ 18 w 19"/>
                  <a:gd name="T41" fmla="*/ 6 h 7"/>
                  <a:gd name="T42" fmla="*/ 18 w 19"/>
                  <a:gd name="T43" fmla="*/ 6 h 7"/>
                  <a:gd name="T44" fmla="*/ 14 w 19"/>
                  <a:gd name="T45" fmla="*/ 4 h 7"/>
                  <a:gd name="T46" fmla="*/ 2 w 19"/>
                  <a:gd name="T47" fmla="*/ 0 h 7"/>
                  <a:gd name="T48" fmla="*/ 2 w 19"/>
                  <a:gd name="T49" fmla="*/ 0 h 7"/>
                  <a:gd name="T50" fmla="*/ 2 w 19"/>
                  <a:gd name="T51" fmla="*/ 0 h 7"/>
                  <a:gd name="T52" fmla="*/ 2 w 19"/>
                  <a:gd name="T53" fmla="*/ 0 h 7"/>
                  <a:gd name="T54" fmla="*/ 2 w 19"/>
                  <a:gd name="T55" fmla="*/ 0 h 7"/>
                  <a:gd name="T56" fmla="*/ 2 w 19"/>
                  <a:gd name="T57" fmla="*/ 0 h 7"/>
                  <a:gd name="T58" fmla="*/ 2 w 19"/>
                  <a:gd name="T59" fmla="*/ 0 h 7"/>
                  <a:gd name="T60" fmla="*/ 2 w 19"/>
                  <a:gd name="T61" fmla="*/ 0 h 7"/>
                  <a:gd name="T62" fmla="*/ 1 w 19"/>
                  <a:gd name="T6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7">
                    <a:moveTo>
                      <a:pt x="5" y="2"/>
                    </a:moveTo>
                    <a:cubicBezTo>
                      <a:pt x="5" y="2"/>
                      <a:pt x="6" y="2"/>
                      <a:pt x="6" y="2"/>
                    </a:cubicBezTo>
                    <a:cubicBezTo>
                      <a:pt x="6" y="2"/>
                      <a:pt x="6" y="2"/>
                      <a:pt x="6" y="2"/>
                    </a:cubicBezTo>
                    <a:cubicBezTo>
                      <a:pt x="7" y="2"/>
                      <a:pt x="7" y="2"/>
                      <a:pt x="8" y="2"/>
                    </a:cubicBezTo>
                    <a:cubicBezTo>
                      <a:pt x="9" y="2"/>
                      <a:pt x="11" y="3"/>
                      <a:pt x="12" y="4"/>
                    </a:cubicBezTo>
                    <a:cubicBezTo>
                      <a:pt x="12" y="4"/>
                      <a:pt x="12" y="4"/>
                      <a:pt x="12" y="4"/>
                    </a:cubicBezTo>
                    <a:cubicBezTo>
                      <a:pt x="13" y="4"/>
                      <a:pt x="14" y="5"/>
                      <a:pt x="14" y="5"/>
                    </a:cubicBezTo>
                    <a:cubicBezTo>
                      <a:pt x="14" y="5"/>
                      <a:pt x="14" y="5"/>
                      <a:pt x="14" y="5"/>
                    </a:cubicBezTo>
                    <a:cubicBezTo>
                      <a:pt x="14" y="5"/>
                      <a:pt x="14" y="5"/>
                      <a:pt x="14" y="5"/>
                    </a:cubicBezTo>
                    <a:cubicBezTo>
                      <a:pt x="14" y="5"/>
                      <a:pt x="14" y="5"/>
                      <a:pt x="14" y="5"/>
                    </a:cubicBezTo>
                    <a:cubicBezTo>
                      <a:pt x="13" y="5"/>
                      <a:pt x="12" y="5"/>
                      <a:pt x="11" y="4"/>
                    </a:cubicBezTo>
                    <a:cubicBezTo>
                      <a:pt x="10" y="4"/>
                      <a:pt x="9" y="4"/>
                      <a:pt x="8" y="3"/>
                    </a:cubicBezTo>
                    <a:cubicBezTo>
                      <a:pt x="7" y="3"/>
                      <a:pt x="7" y="3"/>
                      <a:pt x="7" y="3"/>
                    </a:cubicBezTo>
                    <a:cubicBezTo>
                      <a:pt x="6" y="2"/>
                      <a:pt x="5" y="2"/>
                      <a:pt x="5" y="2"/>
                    </a:cubicBezTo>
                    <a:cubicBezTo>
                      <a:pt x="5" y="2"/>
                      <a:pt x="5" y="2"/>
                      <a:pt x="5" y="2"/>
                    </a:cubicBezTo>
                    <a:moveTo>
                      <a:pt x="1" y="0"/>
                    </a:moveTo>
                    <a:cubicBezTo>
                      <a:pt x="1" y="0"/>
                      <a:pt x="0" y="0"/>
                      <a:pt x="1" y="1"/>
                    </a:cubicBezTo>
                    <a:cubicBezTo>
                      <a:pt x="1" y="1"/>
                      <a:pt x="1" y="2"/>
                      <a:pt x="5" y="3"/>
                    </a:cubicBezTo>
                    <a:cubicBezTo>
                      <a:pt x="10" y="5"/>
                      <a:pt x="16" y="7"/>
                      <a:pt x="18" y="7"/>
                    </a:cubicBezTo>
                    <a:cubicBezTo>
                      <a:pt x="19" y="7"/>
                      <a:pt x="19" y="7"/>
                      <a:pt x="19" y="7"/>
                    </a:cubicBezTo>
                    <a:cubicBezTo>
                      <a:pt x="19" y="6"/>
                      <a:pt x="19" y="6"/>
                      <a:pt x="18" y="6"/>
                    </a:cubicBezTo>
                    <a:cubicBezTo>
                      <a:pt x="18" y="6"/>
                      <a:pt x="18" y="6"/>
                      <a:pt x="18" y="6"/>
                    </a:cubicBezTo>
                    <a:cubicBezTo>
                      <a:pt x="17" y="5"/>
                      <a:pt x="16" y="5"/>
                      <a:pt x="14" y="4"/>
                    </a:cubicBezTo>
                    <a:cubicBezTo>
                      <a:pt x="10" y="2"/>
                      <a:pt x="5"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4" name="Freeform 214"/>
              <p:cNvSpPr>
                <a:spLocks noEditPoints="1"/>
              </p:cNvSpPr>
              <p:nvPr/>
            </p:nvSpPr>
            <p:spPr bwMode="auto">
              <a:xfrm>
                <a:off x="1172" y="616"/>
                <a:ext cx="33" cy="13"/>
              </a:xfrm>
              <a:custGeom>
                <a:avLst/>
                <a:gdLst>
                  <a:gd name="T0" fmla="*/ 19 w 21"/>
                  <a:gd name="T1" fmla="*/ 8 h 8"/>
                  <a:gd name="T2" fmla="*/ 2 w 21"/>
                  <a:gd name="T3" fmla="*/ 1 h 8"/>
                  <a:gd name="T4" fmla="*/ 2 w 21"/>
                  <a:gd name="T5" fmla="*/ 1 h 8"/>
                  <a:gd name="T6" fmla="*/ 3 w 21"/>
                  <a:gd name="T7" fmla="*/ 1 h 8"/>
                  <a:gd name="T8" fmla="*/ 3 w 21"/>
                  <a:gd name="T9" fmla="*/ 1 h 8"/>
                  <a:gd name="T10" fmla="*/ 3 w 21"/>
                  <a:gd name="T11" fmla="*/ 1 h 8"/>
                  <a:gd name="T12" fmla="*/ 3 w 21"/>
                  <a:gd name="T13" fmla="*/ 1 h 8"/>
                  <a:gd name="T14" fmla="*/ 3 w 21"/>
                  <a:gd name="T15" fmla="*/ 1 h 8"/>
                  <a:gd name="T16" fmla="*/ 3 w 21"/>
                  <a:gd name="T17" fmla="*/ 1 h 8"/>
                  <a:gd name="T18" fmla="*/ 3 w 21"/>
                  <a:gd name="T19" fmla="*/ 1 h 8"/>
                  <a:gd name="T20" fmla="*/ 3 w 21"/>
                  <a:gd name="T21" fmla="*/ 1 h 8"/>
                  <a:gd name="T22" fmla="*/ 15 w 21"/>
                  <a:gd name="T23" fmla="*/ 5 h 8"/>
                  <a:gd name="T24" fmla="*/ 19 w 21"/>
                  <a:gd name="T25" fmla="*/ 7 h 8"/>
                  <a:gd name="T26" fmla="*/ 19 w 21"/>
                  <a:gd name="T27" fmla="*/ 7 h 8"/>
                  <a:gd name="T28" fmla="*/ 20 w 21"/>
                  <a:gd name="T29" fmla="*/ 8 h 8"/>
                  <a:gd name="T30" fmla="*/ 20 w 21"/>
                  <a:gd name="T31" fmla="*/ 8 h 8"/>
                  <a:gd name="T32" fmla="*/ 19 w 21"/>
                  <a:gd name="T33" fmla="*/ 8 h 8"/>
                  <a:gd name="T34" fmla="*/ 1 w 21"/>
                  <a:gd name="T35" fmla="*/ 0 h 8"/>
                  <a:gd name="T36" fmla="*/ 1 w 21"/>
                  <a:gd name="T37" fmla="*/ 0 h 8"/>
                  <a:gd name="T38" fmla="*/ 0 w 21"/>
                  <a:gd name="T39" fmla="*/ 0 h 8"/>
                  <a:gd name="T40" fmla="*/ 0 w 21"/>
                  <a:gd name="T41" fmla="*/ 1 h 8"/>
                  <a:gd name="T42" fmla="*/ 5 w 21"/>
                  <a:gd name="T43" fmla="*/ 4 h 8"/>
                  <a:gd name="T44" fmla="*/ 5 w 21"/>
                  <a:gd name="T45" fmla="*/ 4 h 8"/>
                  <a:gd name="T46" fmla="*/ 5 w 21"/>
                  <a:gd name="T47" fmla="*/ 4 h 8"/>
                  <a:gd name="T48" fmla="*/ 5 w 21"/>
                  <a:gd name="T49" fmla="*/ 4 h 8"/>
                  <a:gd name="T50" fmla="*/ 5 w 21"/>
                  <a:gd name="T51" fmla="*/ 4 h 8"/>
                  <a:gd name="T52" fmla="*/ 5 w 21"/>
                  <a:gd name="T53" fmla="*/ 4 h 8"/>
                  <a:gd name="T54" fmla="*/ 20 w 21"/>
                  <a:gd name="T55" fmla="*/ 8 h 8"/>
                  <a:gd name="T56" fmla="*/ 21 w 21"/>
                  <a:gd name="T57" fmla="*/ 8 h 8"/>
                  <a:gd name="T58" fmla="*/ 16 w 21"/>
                  <a:gd name="T59" fmla="*/ 5 h 8"/>
                  <a:gd name="T60" fmla="*/ 16 w 21"/>
                  <a:gd name="T61" fmla="*/ 5 h 8"/>
                  <a:gd name="T62" fmla="*/ 16 w 21"/>
                  <a:gd name="T63" fmla="*/ 5 h 8"/>
                  <a:gd name="T64" fmla="*/ 16 w 21"/>
                  <a:gd name="T65" fmla="*/ 5 h 8"/>
                  <a:gd name="T66" fmla="*/ 16 w 21"/>
                  <a:gd name="T67" fmla="*/ 5 h 8"/>
                  <a:gd name="T68" fmla="*/ 16 w 21"/>
                  <a:gd name="T69" fmla="*/ 5 h 8"/>
                  <a:gd name="T70" fmla="*/ 15 w 21"/>
                  <a:gd name="T71" fmla="*/ 5 h 8"/>
                  <a:gd name="T72" fmla="*/ 15 w 21"/>
                  <a:gd name="T73" fmla="*/ 5 h 8"/>
                  <a:gd name="T74" fmla="*/ 2 w 21"/>
                  <a:gd name="T75" fmla="*/ 1 h 8"/>
                  <a:gd name="T76" fmla="*/ 1 w 21"/>
                  <a:gd name="T7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 h="8">
                    <a:moveTo>
                      <a:pt x="19" y="8"/>
                    </a:moveTo>
                    <a:cubicBezTo>
                      <a:pt x="15" y="8"/>
                      <a:pt x="1" y="3"/>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6" y="1"/>
                      <a:pt x="11" y="3"/>
                      <a:pt x="15" y="5"/>
                    </a:cubicBezTo>
                    <a:cubicBezTo>
                      <a:pt x="17" y="6"/>
                      <a:pt x="18" y="6"/>
                      <a:pt x="19" y="7"/>
                    </a:cubicBezTo>
                    <a:cubicBezTo>
                      <a:pt x="19" y="7"/>
                      <a:pt x="19" y="7"/>
                      <a:pt x="19" y="7"/>
                    </a:cubicBezTo>
                    <a:cubicBezTo>
                      <a:pt x="20" y="7"/>
                      <a:pt x="20" y="7"/>
                      <a:pt x="20" y="8"/>
                    </a:cubicBezTo>
                    <a:cubicBezTo>
                      <a:pt x="20" y="8"/>
                      <a:pt x="20" y="8"/>
                      <a:pt x="20" y="8"/>
                    </a:cubicBezTo>
                    <a:cubicBezTo>
                      <a:pt x="20" y="8"/>
                      <a:pt x="19" y="8"/>
                      <a:pt x="19" y="8"/>
                    </a:cubicBezTo>
                    <a:moveTo>
                      <a:pt x="1" y="0"/>
                    </a:moveTo>
                    <a:cubicBezTo>
                      <a:pt x="1" y="0"/>
                      <a:pt x="1" y="0"/>
                      <a:pt x="1" y="0"/>
                    </a:cubicBezTo>
                    <a:cubicBezTo>
                      <a:pt x="0" y="0"/>
                      <a:pt x="0" y="0"/>
                      <a:pt x="0" y="0"/>
                    </a:cubicBezTo>
                    <a:cubicBezTo>
                      <a:pt x="0" y="1"/>
                      <a:pt x="0" y="1"/>
                      <a:pt x="0" y="1"/>
                    </a:cubicBezTo>
                    <a:cubicBezTo>
                      <a:pt x="0" y="2"/>
                      <a:pt x="3" y="3"/>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11" y="7"/>
                      <a:pt x="18" y="8"/>
                      <a:pt x="20" y="8"/>
                    </a:cubicBezTo>
                    <a:cubicBezTo>
                      <a:pt x="21" y="8"/>
                      <a:pt x="21" y="8"/>
                      <a:pt x="21" y="8"/>
                    </a:cubicBezTo>
                    <a:cubicBezTo>
                      <a:pt x="21" y="7"/>
                      <a:pt x="17" y="6"/>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5" y="5"/>
                      <a:pt x="15" y="5"/>
                    </a:cubicBezTo>
                    <a:cubicBezTo>
                      <a:pt x="15" y="5"/>
                      <a:pt x="15" y="5"/>
                      <a:pt x="15" y="5"/>
                    </a:cubicBezTo>
                    <a:cubicBezTo>
                      <a:pt x="11" y="3"/>
                      <a:pt x="5" y="1"/>
                      <a:pt x="2" y="1"/>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5" name="Freeform 215"/>
              <p:cNvSpPr>
                <a:spLocks/>
              </p:cNvSpPr>
              <p:nvPr/>
            </p:nvSpPr>
            <p:spPr bwMode="auto">
              <a:xfrm>
                <a:off x="1184" y="621"/>
                <a:ext cx="10" cy="5"/>
              </a:xfrm>
              <a:custGeom>
                <a:avLst/>
                <a:gdLst>
                  <a:gd name="T0" fmla="*/ 0 w 6"/>
                  <a:gd name="T1" fmla="*/ 0 h 3"/>
                  <a:gd name="T2" fmla="*/ 0 w 6"/>
                  <a:gd name="T3" fmla="*/ 0 h 3"/>
                  <a:gd name="T4" fmla="*/ 0 w 6"/>
                  <a:gd name="T5" fmla="*/ 0 h 3"/>
                  <a:gd name="T6" fmla="*/ 0 w 6"/>
                  <a:gd name="T7" fmla="*/ 1 h 3"/>
                  <a:gd name="T8" fmla="*/ 4 w 6"/>
                  <a:gd name="T9" fmla="*/ 2 h 3"/>
                  <a:gd name="T10" fmla="*/ 6 w 6"/>
                  <a:gd name="T11" fmla="*/ 3 h 3"/>
                  <a:gd name="T12" fmla="*/ 6 w 6"/>
                  <a:gd name="T13" fmla="*/ 3 h 3"/>
                  <a:gd name="T14" fmla="*/ 6 w 6"/>
                  <a:gd name="T15" fmla="*/ 3 h 3"/>
                  <a:gd name="T16" fmla="*/ 6 w 6"/>
                  <a:gd name="T17" fmla="*/ 2 h 3"/>
                  <a:gd name="T18" fmla="*/ 5 w 6"/>
                  <a:gd name="T19" fmla="*/ 2 h 3"/>
                  <a:gd name="T20" fmla="*/ 5 w 6"/>
                  <a:gd name="T21" fmla="*/ 2 h 3"/>
                  <a:gd name="T22" fmla="*/ 3 w 6"/>
                  <a:gd name="T23" fmla="*/ 1 h 3"/>
                  <a:gd name="T24" fmla="*/ 0 w 6"/>
                  <a:gd name="T25" fmla="*/ 0 h 3"/>
                  <a:gd name="T26" fmla="*/ 0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0" y="0"/>
                    </a:moveTo>
                    <a:cubicBezTo>
                      <a:pt x="0" y="0"/>
                      <a:pt x="0" y="0"/>
                      <a:pt x="0" y="0"/>
                    </a:cubicBezTo>
                    <a:cubicBezTo>
                      <a:pt x="0" y="0"/>
                      <a:pt x="0" y="0"/>
                      <a:pt x="0" y="0"/>
                    </a:cubicBezTo>
                    <a:cubicBezTo>
                      <a:pt x="0" y="0"/>
                      <a:pt x="0" y="1"/>
                      <a:pt x="0" y="1"/>
                    </a:cubicBezTo>
                    <a:cubicBezTo>
                      <a:pt x="1" y="1"/>
                      <a:pt x="3" y="2"/>
                      <a:pt x="4" y="2"/>
                    </a:cubicBezTo>
                    <a:cubicBezTo>
                      <a:pt x="5" y="2"/>
                      <a:pt x="5" y="3"/>
                      <a:pt x="6" y="3"/>
                    </a:cubicBezTo>
                    <a:cubicBezTo>
                      <a:pt x="6" y="3"/>
                      <a:pt x="6" y="3"/>
                      <a:pt x="6" y="3"/>
                    </a:cubicBezTo>
                    <a:cubicBezTo>
                      <a:pt x="6" y="3"/>
                      <a:pt x="6" y="3"/>
                      <a:pt x="6" y="3"/>
                    </a:cubicBezTo>
                    <a:cubicBezTo>
                      <a:pt x="6" y="3"/>
                      <a:pt x="6" y="2"/>
                      <a:pt x="6" y="2"/>
                    </a:cubicBezTo>
                    <a:cubicBezTo>
                      <a:pt x="6" y="2"/>
                      <a:pt x="6" y="2"/>
                      <a:pt x="5" y="2"/>
                    </a:cubicBezTo>
                    <a:cubicBezTo>
                      <a:pt x="5" y="2"/>
                      <a:pt x="5" y="2"/>
                      <a:pt x="5" y="2"/>
                    </a:cubicBezTo>
                    <a:cubicBezTo>
                      <a:pt x="4" y="2"/>
                      <a:pt x="4" y="1"/>
                      <a:pt x="3" y="1"/>
                    </a:cubicBezTo>
                    <a:cubicBezTo>
                      <a:pt x="2" y="1"/>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6" name="Freeform 216"/>
              <p:cNvSpPr>
                <a:spLocks noEditPoints="1"/>
              </p:cNvSpPr>
              <p:nvPr/>
            </p:nvSpPr>
            <p:spPr bwMode="auto">
              <a:xfrm>
                <a:off x="1181" y="621"/>
                <a:ext cx="14" cy="5"/>
              </a:xfrm>
              <a:custGeom>
                <a:avLst/>
                <a:gdLst>
                  <a:gd name="T0" fmla="*/ 2 w 9"/>
                  <a:gd name="T1" fmla="*/ 0 h 3"/>
                  <a:gd name="T2" fmla="*/ 2 w 9"/>
                  <a:gd name="T3" fmla="*/ 0 h 3"/>
                  <a:gd name="T4" fmla="*/ 2 w 9"/>
                  <a:gd name="T5" fmla="*/ 0 h 3"/>
                  <a:gd name="T6" fmla="*/ 5 w 9"/>
                  <a:gd name="T7" fmla="*/ 1 h 3"/>
                  <a:gd name="T8" fmla="*/ 6 w 9"/>
                  <a:gd name="T9" fmla="*/ 2 h 3"/>
                  <a:gd name="T10" fmla="*/ 7 w 9"/>
                  <a:gd name="T11" fmla="*/ 2 h 3"/>
                  <a:gd name="T12" fmla="*/ 7 w 9"/>
                  <a:gd name="T13" fmla="*/ 2 h 3"/>
                  <a:gd name="T14" fmla="*/ 8 w 9"/>
                  <a:gd name="T15" fmla="*/ 2 h 3"/>
                  <a:gd name="T16" fmla="*/ 8 w 9"/>
                  <a:gd name="T17" fmla="*/ 3 h 3"/>
                  <a:gd name="T18" fmla="*/ 8 w 9"/>
                  <a:gd name="T19" fmla="*/ 3 h 3"/>
                  <a:gd name="T20" fmla="*/ 8 w 9"/>
                  <a:gd name="T21" fmla="*/ 3 h 3"/>
                  <a:gd name="T22" fmla="*/ 6 w 9"/>
                  <a:gd name="T23" fmla="*/ 2 h 3"/>
                  <a:gd name="T24" fmla="*/ 2 w 9"/>
                  <a:gd name="T25" fmla="*/ 1 h 3"/>
                  <a:gd name="T26" fmla="*/ 2 w 9"/>
                  <a:gd name="T27" fmla="*/ 0 h 3"/>
                  <a:gd name="T28" fmla="*/ 2 w 9"/>
                  <a:gd name="T29" fmla="*/ 0 h 3"/>
                  <a:gd name="T30" fmla="*/ 2 w 9"/>
                  <a:gd name="T31" fmla="*/ 0 h 3"/>
                  <a:gd name="T32" fmla="*/ 1 w 9"/>
                  <a:gd name="T33" fmla="*/ 0 h 3"/>
                  <a:gd name="T34" fmla="*/ 0 w 9"/>
                  <a:gd name="T35" fmla="*/ 0 h 3"/>
                  <a:gd name="T36" fmla="*/ 0 w 9"/>
                  <a:gd name="T37" fmla="*/ 0 h 3"/>
                  <a:gd name="T38" fmla="*/ 2 w 9"/>
                  <a:gd name="T39" fmla="*/ 1 h 3"/>
                  <a:gd name="T40" fmla="*/ 3 w 9"/>
                  <a:gd name="T41" fmla="*/ 1 h 3"/>
                  <a:gd name="T42" fmla="*/ 6 w 9"/>
                  <a:gd name="T43" fmla="*/ 2 h 3"/>
                  <a:gd name="T44" fmla="*/ 9 w 9"/>
                  <a:gd name="T45" fmla="*/ 3 h 3"/>
                  <a:gd name="T46" fmla="*/ 9 w 9"/>
                  <a:gd name="T47" fmla="*/ 3 h 3"/>
                  <a:gd name="T48" fmla="*/ 9 w 9"/>
                  <a:gd name="T49" fmla="*/ 3 h 3"/>
                  <a:gd name="T50" fmla="*/ 7 w 9"/>
                  <a:gd name="T51" fmla="*/ 2 h 3"/>
                  <a:gd name="T52" fmla="*/ 3 w 9"/>
                  <a:gd name="T53" fmla="*/ 0 h 3"/>
                  <a:gd name="T54" fmla="*/ 1 w 9"/>
                  <a:gd name="T55" fmla="*/ 0 h 3"/>
                  <a:gd name="T56" fmla="*/ 1 w 9"/>
                  <a:gd name="T5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3">
                    <a:moveTo>
                      <a:pt x="2" y="0"/>
                    </a:moveTo>
                    <a:cubicBezTo>
                      <a:pt x="2" y="0"/>
                      <a:pt x="2" y="0"/>
                      <a:pt x="2" y="0"/>
                    </a:cubicBezTo>
                    <a:cubicBezTo>
                      <a:pt x="2" y="0"/>
                      <a:pt x="2" y="0"/>
                      <a:pt x="2" y="0"/>
                    </a:cubicBezTo>
                    <a:cubicBezTo>
                      <a:pt x="3" y="0"/>
                      <a:pt x="4" y="1"/>
                      <a:pt x="5" y="1"/>
                    </a:cubicBezTo>
                    <a:cubicBezTo>
                      <a:pt x="5" y="1"/>
                      <a:pt x="6" y="1"/>
                      <a:pt x="6" y="2"/>
                    </a:cubicBezTo>
                    <a:cubicBezTo>
                      <a:pt x="7" y="2"/>
                      <a:pt x="7" y="2"/>
                      <a:pt x="7" y="2"/>
                    </a:cubicBezTo>
                    <a:cubicBezTo>
                      <a:pt x="7" y="2"/>
                      <a:pt x="7" y="2"/>
                      <a:pt x="7" y="2"/>
                    </a:cubicBezTo>
                    <a:cubicBezTo>
                      <a:pt x="8" y="2"/>
                      <a:pt x="8" y="2"/>
                      <a:pt x="8" y="2"/>
                    </a:cubicBezTo>
                    <a:cubicBezTo>
                      <a:pt x="8" y="2"/>
                      <a:pt x="8" y="3"/>
                      <a:pt x="8" y="3"/>
                    </a:cubicBezTo>
                    <a:cubicBezTo>
                      <a:pt x="8" y="3"/>
                      <a:pt x="8" y="3"/>
                      <a:pt x="8" y="3"/>
                    </a:cubicBezTo>
                    <a:cubicBezTo>
                      <a:pt x="8" y="3"/>
                      <a:pt x="8" y="3"/>
                      <a:pt x="8" y="3"/>
                    </a:cubicBezTo>
                    <a:cubicBezTo>
                      <a:pt x="7" y="3"/>
                      <a:pt x="7" y="2"/>
                      <a:pt x="6" y="2"/>
                    </a:cubicBezTo>
                    <a:cubicBezTo>
                      <a:pt x="5" y="2"/>
                      <a:pt x="3" y="1"/>
                      <a:pt x="2" y="1"/>
                    </a:cubicBezTo>
                    <a:cubicBezTo>
                      <a:pt x="2" y="1"/>
                      <a:pt x="2" y="0"/>
                      <a:pt x="2" y="0"/>
                    </a:cubicBezTo>
                    <a:cubicBezTo>
                      <a:pt x="2" y="0"/>
                      <a:pt x="2" y="0"/>
                      <a:pt x="2" y="0"/>
                    </a:cubicBezTo>
                    <a:cubicBezTo>
                      <a:pt x="2" y="0"/>
                      <a:pt x="2" y="0"/>
                      <a:pt x="2" y="0"/>
                    </a:cubicBezTo>
                    <a:moveTo>
                      <a:pt x="1" y="0"/>
                    </a:moveTo>
                    <a:cubicBezTo>
                      <a:pt x="1" y="0"/>
                      <a:pt x="0" y="0"/>
                      <a:pt x="0" y="0"/>
                    </a:cubicBezTo>
                    <a:cubicBezTo>
                      <a:pt x="0" y="0"/>
                      <a:pt x="0" y="0"/>
                      <a:pt x="0" y="0"/>
                    </a:cubicBezTo>
                    <a:cubicBezTo>
                      <a:pt x="1" y="0"/>
                      <a:pt x="1" y="0"/>
                      <a:pt x="2" y="1"/>
                    </a:cubicBezTo>
                    <a:cubicBezTo>
                      <a:pt x="2" y="1"/>
                      <a:pt x="2" y="1"/>
                      <a:pt x="3" y="1"/>
                    </a:cubicBezTo>
                    <a:cubicBezTo>
                      <a:pt x="4" y="2"/>
                      <a:pt x="5" y="2"/>
                      <a:pt x="6" y="2"/>
                    </a:cubicBezTo>
                    <a:cubicBezTo>
                      <a:pt x="7" y="3"/>
                      <a:pt x="8" y="3"/>
                      <a:pt x="9" y="3"/>
                    </a:cubicBezTo>
                    <a:cubicBezTo>
                      <a:pt x="9" y="3"/>
                      <a:pt x="9" y="3"/>
                      <a:pt x="9" y="3"/>
                    </a:cubicBezTo>
                    <a:cubicBezTo>
                      <a:pt x="9" y="3"/>
                      <a:pt x="9" y="3"/>
                      <a:pt x="9" y="3"/>
                    </a:cubicBezTo>
                    <a:cubicBezTo>
                      <a:pt x="9" y="3"/>
                      <a:pt x="8" y="2"/>
                      <a:pt x="7" y="2"/>
                    </a:cubicBezTo>
                    <a:cubicBezTo>
                      <a:pt x="6" y="1"/>
                      <a:pt x="4" y="0"/>
                      <a:pt x="3" y="0"/>
                    </a:cubicBezTo>
                    <a:cubicBezTo>
                      <a:pt x="2"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7" name="Freeform 217"/>
              <p:cNvSpPr>
                <a:spLocks noEditPoints="1"/>
              </p:cNvSpPr>
              <p:nvPr/>
            </p:nvSpPr>
            <p:spPr bwMode="auto">
              <a:xfrm>
                <a:off x="880" y="1073"/>
                <a:ext cx="70" cy="56"/>
              </a:xfrm>
              <a:custGeom>
                <a:avLst/>
                <a:gdLst>
                  <a:gd name="T0" fmla="*/ 18 w 45"/>
                  <a:gd name="T1" fmla="*/ 9 h 36"/>
                  <a:gd name="T2" fmla="*/ 21 w 45"/>
                  <a:gd name="T3" fmla="*/ 9 h 36"/>
                  <a:gd name="T4" fmla="*/ 25 w 45"/>
                  <a:gd name="T5" fmla="*/ 10 h 36"/>
                  <a:gd name="T6" fmla="*/ 31 w 45"/>
                  <a:gd name="T7" fmla="*/ 16 h 36"/>
                  <a:gd name="T8" fmla="*/ 29 w 45"/>
                  <a:gd name="T9" fmla="*/ 25 h 36"/>
                  <a:gd name="T10" fmla="*/ 27 w 45"/>
                  <a:gd name="T11" fmla="*/ 26 h 36"/>
                  <a:gd name="T12" fmla="*/ 23 w 45"/>
                  <a:gd name="T13" fmla="*/ 26 h 36"/>
                  <a:gd name="T14" fmla="*/ 12 w 45"/>
                  <a:gd name="T15" fmla="*/ 14 h 36"/>
                  <a:gd name="T16" fmla="*/ 13 w 45"/>
                  <a:gd name="T17" fmla="*/ 13 h 36"/>
                  <a:gd name="T18" fmla="*/ 18 w 45"/>
                  <a:gd name="T19" fmla="*/ 9 h 36"/>
                  <a:gd name="T20" fmla="*/ 19 w 45"/>
                  <a:gd name="T21" fmla="*/ 0 h 36"/>
                  <a:gd name="T22" fmla="*/ 16 w 45"/>
                  <a:gd name="T23" fmla="*/ 1 h 36"/>
                  <a:gd name="T24" fmla="*/ 3 w 45"/>
                  <a:gd name="T25" fmla="*/ 8 h 36"/>
                  <a:gd name="T26" fmla="*/ 3 w 45"/>
                  <a:gd name="T27" fmla="*/ 8 h 36"/>
                  <a:gd name="T28" fmla="*/ 3 w 45"/>
                  <a:gd name="T29" fmla="*/ 8 h 36"/>
                  <a:gd name="T30" fmla="*/ 2 w 45"/>
                  <a:gd name="T31" fmla="*/ 9 h 36"/>
                  <a:gd name="T32" fmla="*/ 1 w 45"/>
                  <a:gd name="T33" fmla="*/ 11 h 36"/>
                  <a:gd name="T34" fmla="*/ 1 w 45"/>
                  <a:gd name="T35" fmla="*/ 19 h 36"/>
                  <a:gd name="T36" fmla="*/ 18 w 45"/>
                  <a:gd name="T37" fmla="*/ 35 h 36"/>
                  <a:gd name="T38" fmla="*/ 24 w 45"/>
                  <a:gd name="T39" fmla="*/ 36 h 36"/>
                  <a:gd name="T40" fmla="*/ 39 w 45"/>
                  <a:gd name="T41" fmla="*/ 30 h 36"/>
                  <a:gd name="T42" fmla="*/ 32 w 45"/>
                  <a:gd name="T43" fmla="*/ 4 h 36"/>
                  <a:gd name="T44" fmla="*/ 19 w 45"/>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6">
                    <a:moveTo>
                      <a:pt x="18" y="9"/>
                    </a:moveTo>
                    <a:cubicBezTo>
                      <a:pt x="19" y="9"/>
                      <a:pt x="20" y="9"/>
                      <a:pt x="21" y="9"/>
                    </a:cubicBezTo>
                    <a:cubicBezTo>
                      <a:pt x="22" y="9"/>
                      <a:pt x="24" y="9"/>
                      <a:pt x="25" y="10"/>
                    </a:cubicBezTo>
                    <a:cubicBezTo>
                      <a:pt x="28" y="11"/>
                      <a:pt x="30" y="13"/>
                      <a:pt x="31" y="16"/>
                    </a:cubicBezTo>
                    <a:cubicBezTo>
                      <a:pt x="33" y="19"/>
                      <a:pt x="32" y="23"/>
                      <a:pt x="29" y="25"/>
                    </a:cubicBezTo>
                    <a:cubicBezTo>
                      <a:pt x="28" y="25"/>
                      <a:pt x="28" y="25"/>
                      <a:pt x="27" y="26"/>
                    </a:cubicBezTo>
                    <a:cubicBezTo>
                      <a:pt x="25" y="26"/>
                      <a:pt x="24" y="26"/>
                      <a:pt x="23" y="26"/>
                    </a:cubicBezTo>
                    <a:cubicBezTo>
                      <a:pt x="16" y="26"/>
                      <a:pt x="9" y="20"/>
                      <a:pt x="12" y="14"/>
                    </a:cubicBezTo>
                    <a:cubicBezTo>
                      <a:pt x="12" y="14"/>
                      <a:pt x="12" y="13"/>
                      <a:pt x="13" y="13"/>
                    </a:cubicBezTo>
                    <a:cubicBezTo>
                      <a:pt x="14" y="11"/>
                      <a:pt x="16" y="10"/>
                      <a:pt x="18" y="9"/>
                    </a:cubicBezTo>
                    <a:moveTo>
                      <a:pt x="19" y="0"/>
                    </a:moveTo>
                    <a:cubicBezTo>
                      <a:pt x="18" y="0"/>
                      <a:pt x="17" y="0"/>
                      <a:pt x="16" y="1"/>
                    </a:cubicBezTo>
                    <a:cubicBezTo>
                      <a:pt x="11" y="1"/>
                      <a:pt x="6" y="4"/>
                      <a:pt x="3" y="8"/>
                    </a:cubicBezTo>
                    <a:cubicBezTo>
                      <a:pt x="3" y="8"/>
                      <a:pt x="3" y="8"/>
                      <a:pt x="3" y="8"/>
                    </a:cubicBezTo>
                    <a:cubicBezTo>
                      <a:pt x="3" y="8"/>
                      <a:pt x="3" y="8"/>
                      <a:pt x="3" y="8"/>
                    </a:cubicBezTo>
                    <a:cubicBezTo>
                      <a:pt x="3" y="8"/>
                      <a:pt x="2" y="9"/>
                      <a:pt x="2" y="9"/>
                    </a:cubicBezTo>
                    <a:cubicBezTo>
                      <a:pt x="2" y="10"/>
                      <a:pt x="2" y="10"/>
                      <a:pt x="1" y="11"/>
                    </a:cubicBezTo>
                    <a:cubicBezTo>
                      <a:pt x="0" y="14"/>
                      <a:pt x="0" y="16"/>
                      <a:pt x="1" y="19"/>
                    </a:cubicBezTo>
                    <a:cubicBezTo>
                      <a:pt x="2" y="26"/>
                      <a:pt x="9" y="32"/>
                      <a:pt x="18" y="35"/>
                    </a:cubicBezTo>
                    <a:cubicBezTo>
                      <a:pt x="20" y="35"/>
                      <a:pt x="22" y="36"/>
                      <a:pt x="24" y="36"/>
                    </a:cubicBezTo>
                    <a:cubicBezTo>
                      <a:pt x="30" y="36"/>
                      <a:pt x="35" y="33"/>
                      <a:pt x="39" y="30"/>
                    </a:cubicBezTo>
                    <a:cubicBezTo>
                      <a:pt x="45" y="23"/>
                      <a:pt x="44" y="11"/>
                      <a:pt x="32" y="4"/>
                    </a:cubicBezTo>
                    <a:cubicBezTo>
                      <a:pt x="28" y="2"/>
                      <a:pt x="24"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8" name="Freeform 218"/>
              <p:cNvSpPr>
                <a:spLocks noEditPoints="1"/>
              </p:cNvSpPr>
              <p:nvPr/>
            </p:nvSpPr>
            <p:spPr bwMode="auto">
              <a:xfrm>
                <a:off x="871" y="1070"/>
                <a:ext cx="82" cy="64"/>
              </a:xfrm>
              <a:custGeom>
                <a:avLst/>
                <a:gdLst>
                  <a:gd name="T0" fmla="*/ 22 w 53"/>
                  <a:gd name="T1" fmla="*/ 3 h 41"/>
                  <a:gd name="T2" fmla="*/ 26 w 53"/>
                  <a:gd name="T3" fmla="*/ 2 h 41"/>
                  <a:gd name="T4" fmla="*/ 36 w 53"/>
                  <a:gd name="T5" fmla="*/ 5 h 41"/>
                  <a:gd name="T6" fmla="*/ 38 w 53"/>
                  <a:gd name="T7" fmla="*/ 6 h 41"/>
                  <a:gd name="T8" fmla="*/ 45 w 53"/>
                  <a:gd name="T9" fmla="*/ 32 h 41"/>
                  <a:gd name="T10" fmla="*/ 38 w 53"/>
                  <a:gd name="T11" fmla="*/ 36 h 41"/>
                  <a:gd name="T12" fmla="*/ 30 w 53"/>
                  <a:gd name="T13" fmla="*/ 38 h 41"/>
                  <a:gd name="T14" fmla="*/ 24 w 53"/>
                  <a:gd name="T15" fmla="*/ 37 h 41"/>
                  <a:gd name="T16" fmla="*/ 7 w 53"/>
                  <a:gd name="T17" fmla="*/ 21 h 41"/>
                  <a:gd name="T18" fmla="*/ 7 w 53"/>
                  <a:gd name="T19" fmla="*/ 13 h 41"/>
                  <a:gd name="T20" fmla="*/ 8 w 53"/>
                  <a:gd name="T21" fmla="*/ 11 h 41"/>
                  <a:gd name="T22" fmla="*/ 9 w 53"/>
                  <a:gd name="T23" fmla="*/ 10 h 41"/>
                  <a:gd name="T24" fmla="*/ 9 w 53"/>
                  <a:gd name="T25" fmla="*/ 10 h 41"/>
                  <a:gd name="T26" fmla="*/ 9 w 53"/>
                  <a:gd name="T27" fmla="*/ 10 h 41"/>
                  <a:gd name="T28" fmla="*/ 22 w 53"/>
                  <a:gd name="T29" fmla="*/ 3 h 41"/>
                  <a:gd name="T30" fmla="*/ 25 w 53"/>
                  <a:gd name="T31" fmla="*/ 0 h 41"/>
                  <a:gd name="T32" fmla="*/ 10 w 53"/>
                  <a:gd name="T33" fmla="*/ 4 h 41"/>
                  <a:gd name="T34" fmla="*/ 7 w 53"/>
                  <a:gd name="T35" fmla="*/ 7 h 41"/>
                  <a:gd name="T36" fmla="*/ 6 w 53"/>
                  <a:gd name="T37" fmla="*/ 9 h 41"/>
                  <a:gd name="T38" fmla="*/ 5 w 53"/>
                  <a:gd name="T39" fmla="*/ 9 h 41"/>
                  <a:gd name="T40" fmla="*/ 17 w 53"/>
                  <a:gd name="T41" fmla="*/ 37 h 41"/>
                  <a:gd name="T42" fmla="*/ 17 w 53"/>
                  <a:gd name="T43" fmla="*/ 38 h 41"/>
                  <a:gd name="T44" fmla="*/ 18 w 53"/>
                  <a:gd name="T45" fmla="*/ 38 h 41"/>
                  <a:gd name="T46" fmla="*/ 18 w 53"/>
                  <a:gd name="T47" fmla="*/ 38 h 41"/>
                  <a:gd name="T48" fmla="*/ 18 w 53"/>
                  <a:gd name="T49" fmla="*/ 38 h 41"/>
                  <a:gd name="T50" fmla="*/ 18 w 53"/>
                  <a:gd name="T51" fmla="*/ 38 h 41"/>
                  <a:gd name="T52" fmla="*/ 18 w 53"/>
                  <a:gd name="T53" fmla="*/ 38 h 41"/>
                  <a:gd name="T54" fmla="*/ 18 w 53"/>
                  <a:gd name="T55" fmla="*/ 38 h 41"/>
                  <a:gd name="T56" fmla="*/ 18 w 53"/>
                  <a:gd name="T57" fmla="*/ 38 h 41"/>
                  <a:gd name="T58" fmla="*/ 18 w 53"/>
                  <a:gd name="T59" fmla="*/ 38 h 41"/>
                  <a:gd name="T60" fmla="*/ 18 w 53"/>
                  <a:gd name="T61" fmla="*/ 38 h 41"/>
                  <a:gd name="T62" fmla="*/ 31 w 53"/>
                  <a:gd name="T63" fmla="*/ 41 h 41"/>
                  <a:gd name="T64" fmla="*/ 50 w 53"/>
                  <a:gd name="T65" fmla="*/ 30 h 41"/>
                  <a:gd name="T66" fmla="*/ 51 w 53"/>
                  <a:gd name="T67" fmla="*/ 28 h 41"/>
                  <a:gd name="T68" fmla="*/ 51 w 53"/>
                  <a:gd name="T69" fmla="*/ 16 h 41"/>
                  <a:gd name="T70" fmla="*/ 51 w 53"/>
                  <a:gd name="T71" fmla="*/ 16 h 41"/>
                  <a:gd name="T72" fmla="*/ 49 w 53"/>
                  <a:gd name="T73" fmla="*/ 12 h 41"/>
                  <a:gd name="T74" fmla="*/ 38 w 53"/>
                  <a:gd name="T75" fmla="*/ 2 h 41"/>
                  <a:gd name="T76" fmla="*/ 38 w 53"/>
                  <a:gd name="T77" fmla="*/ 2 h 41"/>
                  <a:gd name="T78" fmla="*/ 38 w 53"/>
                  <a:gd name="T79" fmla="*/ 2 h 41"/>
                  <a:gd name="T80" fmla="*/ 38 w 53"/>
                  <a:gd name="T81" fmla="*/ 2 h 41"/>
                  <a:gd name="T82" fmla="*/ 38 w 53"/>
                  <a:gd name="T83" fmla="*/ 2 h 41"/>
                  <a:gd name="T84" fmla="*/ 38 w 53"/>
                  <a:gd name="T85" fmla="*/ 2 h 41"/>
                  <a:gd name="T86" fmla="*/ 38 w 53"/>
                  <a:gd name="T87" fmla="*/ 2 h 41"/>
                  <a:gd name="T88" fmla="*/ 38 w 53"/>
                  <a:gd name="T89" fmla="*/ 2 h 41"/>
                  <a:gd name="T90" fmla="*/ 38 w 53"/>
                  <a:gd name="T91" fmla="*/ 2 h 41"/>
                  <a:gd name="T92" fmla="*/ 37 w 53"/>
                  <a:gd name="T93" fmla="*/ 2 h 41"/>
                  <a:gd name="T94" fmla="*/ 33 w 53"/>
                  <a:gd name="T95" fmla="*/ 1 h 41"/>
                  <a:gd name="T96" fmla="*/ 25 w 53"/>
                  <a:gd name="T9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 h="41">
                    <a:moveTo>
                      <a:pt x="22" y="3"/>
                    </a:moveTo>
                    <a:cubicBezTo>
                      <a:pt x="23" y="2"/>
                      <a:pt x="24" y="2"/>
                      <a:pt x="26" y="2"/>
                    </a:cubicBezTo>
                    <a:cubicBezTo>
                      <a:pt x="29" y="2"/>
                      <a:pt x="33" y="3"/>
                      <a:pt x="36" y="5"/>
                    </a:cubicBezTo>
                    <a:cubicBezTo>
                      <a:pt x="37" y="5"/>
                      <a:pt x="38" y="5"/>
                      <a:pt x="38" y="6"/>
                    </a:cubicBezTo>
                    <a:cubicBezTo>
                      <a:pt x="50" y="13"/>
                      <a:pt x="51" y="25"/>
                      <a:pt x="45" y="32"/>
                    </a:cubicBezTo>
                    <a:cubicBezTo>
                      <a:pt x="43" y="34"/>
                      <a:pt x="41" y="35"/>
                      <a:pt x="38" y="36"/>
                    </a:cubicBezTo>
                    <a:cubicBezTo>
                      <a:pt x="35" y="37"/>
                      <a:pt x="33" y="38"/>
                      <a:pt x="30" y="38"/>
                    </a:cubicBezTo>
                    <a:cubicBezTo>
                      <a:pt x="28" y="38"/>
                      <a:pt x="26" y="37"/>
                      <a:pt x="24" y="37"/>
                    </a:cubicBezTo>
                    <a:cubicBezTo>
                      <a:pt x="15" y="34"/>
                      <a:pt x="8" y="28"/>
                      <a:pt x="7" y="21"/>
                    </a:cubicBezTo>
                    <a:cubicBezTo>
                      <a:pt x="6" y="18"/>
                      <a:pt x="6" y="16"/>
                      <a:pt x="7" y="13"/>
                    </a:cubicBezTo>
                    <a:cubicBezTo>
                      <a:pt x="8" y="12"/>
                      <a:pt x="8" y="12"/>
                      <a:pt x="8" y="11"/>
                    </a:cubicBezTo>
                    <a:cubicBezTo>
                      <a:pt x="8" y="11"/>
                      <a:pt x="9" y="10"/>
                      <a:pt x="9" y="10"/>
                    </a:cubicBezTo>
                    <a:cubicBezTo>
                      <a:pt x="9" y="10"/>
                      <a:pt x="9" y="10"/>
                      <a:pt x="9" y="10"/>
                    </a:cubicBezTo>
                    <a:cubicBezTo>
                      <a:pt x="9" y="10"/>
                      <a:pt x="9" y="10"/>
                      <a:pt x="9" y="10"/>
                    </a:cubicBezTo>
                    <a:cubicBezTo>
                      <a:pt x="12" y="6"/>
                      <a:pt x="17" y="3"/>
                      <a:pt x="22" y="3"/>
                    </a:cubicBezTo>
                    <a:moveTo>
                      <a:pt x="25" y="0"/>
                    </a:moveTo>
                    <a:cubicBezTo>
                      <a:pt x="19" y="0"/>
                      <a:pt x="14" y="1"/>
                      <a:pt x="10" y="4"/>
                    </a:cubicBezTo>
                    <a:cubicBezTo>
                      <a:pt x="9" y="5"/>
                      <a:pt x="8" y="6"/>
                      <a:pt x="7" y="7"/>
                    </a:cubicBezTo>
                    <a:cubicBezTo>
                      <a:pt x="7" y="8"/>
                      <a:pt x="6" y="8"/>
                      <a:pt x="6" y="9"/>
                    </a:cubicBezTo>
                    <a:cubicBezTo>
                      <a:pt x="6" y="9"/>
                      <a:pt x="6" y="9"/>
                      <a:pt x="5" y="9"/>
                    </a:cubicBezTo>
                    <a:cubicBezTo>
                      <a:pt x="0" y="19"/>
                      <a:pt x="5" y="31"/>
                      <a:pt x="17" y="37"/>
                    </a:cubicBezTo>
                    <a:cubicBezTo>
                      <a:pt x="17" y="37"/>
                      <a:pt x="17" y="38"/>
                      <a:pt x="17" y="38"/>
                    </a:cubicBezTo>
                    <a:cubicBezTo>
                      <a:pt x="17" y="38"/>
                      <a:pt x="17"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22" y="40"/>
                      <a:pt x="26" y="41"/>
                      <a:pt x="31" y="41"/>
                    </a:cubicBezTo>
                    <a:cubicBezTo>
                      <a:pt x="39" y="41"/>
                      <a:pt x="47" y="37"/>
                      <a:pt x="50" y="30"/>
                    </a:cubicBezTo>
                    <a:cubicBezTo>
                      <a:pt x="51" y="30"/>
                      <a:pt x="51" y="29"/>
                      <a:pt x="51" y="28"/>
                    </a:cubicBezTo>
                    <a:cubicBezTo>
                      <a:pt x="53" y="24"/>
                      <a:pt x="53" y="20"/>
                      <a:pt x="51" y="16"/>
                    </a:cubicBezTo>
                    <a:cubicBezTo>
                      <a:pt x="51" y="16"/>
                      <a:pt x="51" y="16"/>
                      <a:pt x="51" y="16"/>
                    </a:cubicBezTo>
                    <a:cubicBezTo>
                      <a:pt x="51" y="15"/>
                      <a:pt x="50" y="13"/>
                      <a:pt x="49" y="12"/>
                    </a:cubicBezTo>
                    <a:cubicBezTo>
                      <a:pt x="46" y="6"/>
                      <a:pt x="40" y="4"/>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7" y="2"/>
                    </a:cubicBezTo>
                    <a:cubicBezTo>
                      <a:pt x="36" y="2"/>
                      <a:pt x="34" y="1"/>
                      <a:pt x="33" y="1"/>
                    </a:cubicBezTo>
                    <a:cubicBezTo>
                      <a:pt x="30" y="0"/>
                      <a:pt x="28"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9" name="Freeform 219"/>
              <p:cNvSpPr>
                <a:spLocks/>
              </p:cNvSpPr>
              <p:nvPr/>
            </p:nvSpPr>
            <p:spPr bwMode="auto">
              <a:xfrm>
                <a:off x="902" y="1092"/>
                <a:ext cx="25" cy="18"/>
              </a:xfrm>
              <a:custGeom>
                <a:avLst/>
                <a:gdLst>
                  <a:gd name="T0" fmla="*/ 7 w 16"/>
                  <a:gd name="T1" fmla="*/ 0 h 12"/>
                  <a:gd name="T2" fmla="*/ 2 w 16"/>
                  <a:gd name="T3" fmla="*/ 3 h 12"/>
                  <a:gd name="T4" fmla="*/ 2 w 16"/>
                  <a:gd name="T5" fmla="*/ 3 h 12"/>
                  <a:gd name="T6" fmla="*/ 2 w 16"/>
                  <a:gd name="T7" fmla="*/ 3 h 12"/>
                  <a:gd name="T8" fmla="*/ 1 w 16"/>
                  <a:gd name="T9" fmla="*/ 3 h 12"/>
                  <a:gd name="T10" fmla="*/ 1 w 16"/>
                  <a:gd name="T11" fmla="*/ 3 h 12"/>
                  <a:gd name="T12" fmla="*/ 5 w 16"/>
                  <a:gd name="T13" fmla="*/ 11 h 12"/>
                  <a:gd name="T14" fmla="*/ 9 w 16"/>
                  <a:gd name="T15" fmla="*/ 12 h 12"/>
                  <a:gd name="T16" fmla="*/ 12 w 16"/>
                  <a:gd name="T17" fmla="*/ 10 h 12"/>
                  <a:gd name="T18" fmla="*/ 11 w 16"/>
                  <a:gd name="T19" fmla="*/ 1 h 12"/>
                  <a:gd name="T20" fmla="*/ 7 w 16"/>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2">
                    <a:moveTo>
                      <a:pt x="7" y="0"/>
                    </a:moveTo>
                    <a:cubicBezTo>
                      <a:pt x="5" y="0"/>
                      <a:pt x="3" y="1"/>
                      <a:pt x="2" y="3"/>
                    </a:cubicBezTo>
                    <a:cubicBezTo>
                      <a:pt x="2" y="3"/>
                      <a:pt x="2" y="3"/>
                      <a:pt x="2" y="3"/>
                    </a:cubicBezTo>
                    <a:cubicBezTo>
                      <a:pt x="2" y="3"/>
                      <a:pt x="2" y="3"/>
                      <a:pt x="2" y="3"/>
                    </a:cubicBezTo>
                    <a:cubicBezTo>
                      <a:pt x="1" y="3"/>
                      <a:pt x="1" y="3"/>
                      <a:pt x="1" y="3"/>
                    </a:cubicBezTo>
                    <a:cubicBezTo>
                      <a:pt x="1" y="3"/>
                      <a:pt x="1" y="3"/>
                      <a:pt x="1" y="3"/>
                    </a:cubicBezTo>
                    <a:cubicBezTo>
                      <a:pt x="0" y="5"/>
                      <a:pt x="1" y="9"/>
                      <a:pt x="5" y="11"/>
                    </a:cubicBezTo>
                    <a:cubicBezTo>
                      <a:pt x="6" y="11"/>
                      <a:pt x="7" y="12"/>
                      <a:pt x="9" y="12"/>
                    </a:cubicBezTo>
                    <a:cubicBezTo>
                      <a:pt x="10" y="12"/>
                      <a:pt x="11" y="11"/>
                      <a:pt x="12" y="10"/>
                    </a:cubicBezTo>
                    <a:cubicBezTo>
                      <a:pt x="16" y="8"/>
                      <a:pt x="16" y="3"/>
                      <a:pt x="11" y="1"/>
                    </a:cubicBezTo>
                    <a:cubicBezTo>
                      <a:pt x="9" y="0"/>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0" name="Freeform 220"/>
              <p:cNvSpPr>
                <a:spLocks noEditPoints="1"/>
              </p:cNvSpPr>
              <p:nvPr/>
            </p:nvSpPr>
            <p:spPr bwMode="auto">
              <a:xfrm>
                <a:off x="896" y="1087"/>
                <a:ext cx="35" cy="26"/>
              </a:xfrm>
              <a:custGeom>
                <a:avLst/>
                <a:gdLst>
                  <a:gd name="T0" fmla="*/ 6 w 23"/>
                  <a:gd name="T1" fmla="*/ 6 h 17"/>
                  <a:gd name="T2" fmla="*/ 11 w 23"/>
                  <a:gd name="T3" fmla="*/ 3 h 17"/>
                  <a:gd name="T4" fmla="*/ 15 w 23"/>
                  <a:gd name="T5" fmla="*/ 4 h 17"/>
                  <a:gd name="T6" fmla="*/ 16 w 23"/>
                  <a:gd name="T7" fmla="*/ 13 h 17"/>
                  <a:gd name="T8" fmla="*/ 15 w 23"/>
                  <a:gd name="T9" fmla="*/ 14 h 17"/>
                  <a:gd name="T10" fmla="*/ 12 w 23"/>
                  <a:gd name="T11" fmla="*/ 15 h 17"/>
                  <a:gd name="T12" fmla="*/ 5 w 23"/>
                  <a:gd name="T13" fmla="*/ 6 h 17"/>
                  <a:gd name="T14" fmla="*/ 5 w 23"/>
                  <a:gd name="T15" fmla="*/ 6 h 17"/>
                  <a:gd name="T16" fmla="*/ 6 w 23"/>
                  <a:gd name="T17" fmla="*/ 6 h 17"/>
                  <a:gd name="T18" fmla="*/ 6 w 23"/>
                  <a:gd name="T19" fmla="*/ 6 h 17"/>
                  <a:gd name="T20" fmla="*/ 11 w 23"/>
                  <a:gd name="T21" fmla="*/ 0 h 17"/>
                  <a:gd name="T22" fmla="*/ 8 w 23"/>
                  <a:gd name="T23" fmla="*/ 0 h 17"/>
                  <a:gd name="T24" fmla="*/ 3 w 23"/>
                  <a:gd name="T25" fmla="*/ 4 h 17"/>
                  <a:gd name="T26" fmla="*/ 2 w 23"/>
                  <a:gd name="T27" fmla="*/ 5 h 17"/>
                  <a:gd name="T28" fmla="*/ 8 w 23"/>
                  <a:gd name="T29" fmla="*/ 16 h 17"/>
                  <a:gd name="T30" fmla="*/ 13 w 23"/>
                  <a:gd name="T31" fmla="*/ 17 h 17"/>
                  <a:gd name="T32" fmla="*/ 19 w 23"/>
                  <a:gd name="T33" fmla="*/ 16 h 17"/>
                  <a:gd name="T34" fmla="*/ 21 w 23"/>
                  <a:gd name="T35" fmla="*/ 7 h 17"/>
                  <a:gd name="T36" fmla="*/ 15 w 23"/>
                  <a:gd name="T37" fmla="*/ 1 h 17"/>
                  <a:gd name="T38" fmla="*/ 11 w 23"/>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17">
                    <a:moveTo>
                      <a:pt x="6" y="6"/>
                    </a:moveTo>
                    <a:cubicBezTo>
                      <a:pt x="7" y="4"/>
                      <a:pt x="9" y="3"/>
                      <a:pt x="11" y="3"/>
                    </a:cubicBezTo>
                    <a:cubicBezTo>
                      <a:pt x="12" y="3"/>
                      <a:pt x="13" y="3"/>
                      <a:pt x="15" y="4"/>
                    </a:cubicBezTo>
                    <a:cubicBezTo>
                      <a:pt x="20" y="6"/>
                      <a:pt x="20" y="11"/>
                      <a:pt x="16" y="13"/>
                    </a:cubicBezTo>
                    <a:cubicBezTo>
                      <a:pt x="16" y="14"/>
                      <a:pt x="16" y="14"/>
                      <a:pt x="15" y="14"/>
                    </a:cubicBezTo>
                    <a:cubicBezTo>
                      <a:pt x="14" y="14"/>
                      <a:pt x="13" y="15"/>
                      <a:pt x="12" y="15"/>
                    </a:cubicBezTo>
                    <a:cubicBezTo>
                      <a:pt x="8" y="15"/>
                      <a:pt x="3" y="10"/>
                      <a:pt x="5" y="6"/>
                    </a:cubicBezTo>
                    <a:cubicBezTo>
                      <a:pt x="5" y="6"/>
                      <a:pt x="5" y="6"/>
                      <a:pt x="5" y="6"/>
                    </a:cubicBezTo>
                    <a:cubicBezTo>
                      <a:pt x="6" y="6"/>
                      <a:pt x="6" y="6"/>
                      <a:pt x="6" y="6"/>
                    </a:cubicBezTo>
                    <a:cubicBezTo>
                      <a:pt x="6" y="6"/>
                      <a:pt x="6" y="6"/>
                      <a:pt x="6" y="6"/>
                    </a:cubicBezTo>
                    <a:moveTo>
                      <a:pt x="11" y="0"/>
                    </a:moveTo>
                    <a:cubicBezTo>
                      <a:pt x="10" y="0"/>
                      <a:pt x="9" y="0"/>
                      <a:pt x="8" y="0"/>
                    </a:cubicBezTo>
                    <a:cubicBezTo>
                      <a:pt x="6" y="1"/>
                      <a:pt x="4" y="2"/>
                      <a:pt x="3" y="4"/>
                    </a:cubicBezTo>
                    <a:cubicBezTo>
                      <a:pt x="2" y="4"/>
                      <a:pt x="2" y="5"/>
                      <a:pt x="2" y="5"/>
                    </a:cubicBezTo>
                    <a:cubicBezTo>
                      <a:pt x="0" y="9"/>
                      <a:pt x="3" y="14"/>
                      <a:pt x="8" y="16"/>
                    </a:cubicBezTo>
                    <a:cubicBezTo>
                      <a:pt x="9" y="17"/>
                      <a:pt x="11" y="17"/>
                      <a:pt x="13" y="17"/>
                    </a:cubicBezTo>
                    <a:cubicBezTo>
                      <a:pt x="15" y="17"/>
                      <a:pt x="17" y="17"/>
                      <a:pt x="19" y="16"/>
                    </a:cubicBezTo>
                    <a:cubicBezTo>
                      <a:pt x="22" y="14"/>
                      <a:pt x="23" y="10"/>
                      <a:pt x="21" y="7"/>
                    </a:cubicBezTo>
                    <a:cubicBezTo>
                      <a:pt x="20" y="4"/>
                      <a:pt x="18" y="2"/>
                      <a:pt x="15" y="1"/>
                    </a:cubicBezTo>
                    <a:cubicBezTo>
                      <a:pt x="14" y="1"/>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1" name="Freeform 221"/>
              <p:cNvSpPr>
                <a:spLocks noEditPoints="1"/>
              </p:cNvSpPr>
              <p:nvPr/>
            </p:nvSpPr>
            <p:spPr bwMode="auto">
              <a:xfrm>
                <a:off x="844" y="845"/>
                <a:ext cx="72" cy="42"/>
              </a:xfrm>
              <a:custGeom>
                <a:avLst/>
                <a:gdLst>
                  <a:gd name="T0" fmla="*/ 13 w 46"/>
                  <a:gd name="T1" fmla="*/ 10 h 27"/>
                  <a:gd name="T2" fmla="*/ 14 w 46"/>
                  <a:gd name="T3" fmla="*/ 9 h 27"/>
                  <a:gd name="T4" fmla="*/ 21 w 46"/>
                  <a:gd name="T5" fmla="*/ 7 h 27"/>
                  <a:gd name="T6" fmla="*/ 31 w 46"/>
                  <a:gd name="T7" fmla="*/ 11 h 27"/>
                  <a:gd name="T8" fmla="*/ 25 w 46"/>
                  <a:gd name="T9" fmla="*/ 20 h 27"/>
                  <a:gd name="T10" fmla="*/ 23 w 46"/>
                  <a:gd name="T11" fmla="*/ 20 h 27"/>
                  <a:gd name="T12" fmla="*/ 13 w 46"/>
                  <a:gd name="T13" fmla="*/ 10 h 27"/>
                  <a:gd name="T14" fmla="*/ 13 w 46"/>
                  <a:gd name="T15" fmla="*/ 10 h 27"/>
                  <a:gd name="T16" fmla="*/ 20 w 46"/>
                  <a:gd name="T17" fmla="*/ 0 h 27"/>
                  <a:gd name="T18" fmla="*/ 5 w 46"/>
                  <a:gd name="T19" fmla="*/ 5 h 27"/>
                  <a:gd name="T20" fmla="*/ 5 w 46"/>
                  <a:gd name="T21" fmla="*/ 5 h 27"/>
                  <a:gd name="T22" fmla="*/ 5 w 46"/>
                  <a:gd name="T23" fmla="*/ 5 h 27"/>
                  <a:gd name="T24" fmla="*/ 5 w 46"/>
                  <a:gd name="T25" fmla="*/ 5 h 27"/>
                  <a:gd name="T26" fmla="*/ 5 w 46"/>
                  <a:gd name="T27" fmla="*/ 5 h 27"/>
                  <a:gd name="T28" fmla="*/ 4 w 46"/>
                  <a:gd name="T29" fmla="*/ 6 h 27"/>
                  <a:gd name="T30" fmla="*/ 15 w 46"/>
                  <a:gd name="T31" fmla="*/ 26 h 27"/>
                  <a:gd name="T32" fmla="*/ 24 w 46"/>
                  <a:gd name="T33" fmla="*/ 27 h 27"/>
                  <a:gd name="T34" fmla="*/ 28 w 46"/>
                  <a:gd name="T35" fmla="*/ 27 h 27"/>
                  <a:gd name="T36" fmla="*/ 31 w 46"/>
                  <a:gd name="T37" fmla="*/ 26 h 27"/>
                  <a:gd name="T38" fmla="*/ 31 w 46"/>
                  <a:gd name="T39" fmla="*/ 2 h 27"/>
                  <a:gd name="T40" fmla="*/ 31 w 46"/>
                  <a:gd name="T41" fmla="*/ 2 h 27"/>
                  <a:gd name="T42" fmla="*/ 20 w 46"/>
                  <a:gd name="T4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27">
                    <a:moveTo>
                      <a:pt x="13" y="10"/>
                    </a:moveTo>
                    <a:cubicBezTo>
                      <a:pt x="13" y="9"/>
                      <a:pt x="14" y="9"/>
                      <a:pt x="14" y="9"/>
                    </a:cubicBezTo>
                    <a:cubicBezTo>
                      <a:pt x="16" y="7"/>
                      <a:pt x="18" y="7"/>
                      <a:pt x="21" y="7"/>
                    </a:cubicBezTo>
                    <a:cubicBezTo>
                      <a:pt x="25" y="7"/>
                      <a:pt x="29" y="8"/>
                      <a:pt x="31" y="11"/>
                    </a:cubicBezTo>
                    <a:cubicBezTo>
                      <a:pt x="33" y="15"/>
                      <a:pt x="30" y="19"/>
                      <a:pt x="25" y="20"/>
                    </a:cubicBezTo>
                    <a:cubicBezTo>
                      <a:pt x="24" y="20"/>
                      <a:pt x="23" y="20"/>
                      <a:pt x="23" y="20"/>
                    </a:cubicBezTo>
                    <a:cubicBezTo>
                      <a:pt x="16" y="20"/>
                      <a:pt x="10" y="15"/>
                      <a:pt x="13" y="10"/>
                    </a:cubicBezTo>
                    <a:cubicBezTo>
                      <a:pt x="13" y="10"/>
                      <a:pt x="13" y="10"/>
                      <a:pt x="13" y="10"/>
                    </a:cubicBezTo>
                    <a:moveTo>
                      <a:pt x="20" y="0"/>
                    </a:moveTo>
                    <a:cubicBezTo>
                      <a:pt x="13" y="0"/>
                      <a:pt x="8" y="2"/>
                      <a:pt x="5" y="5"/>
                    </a:cubicBezTo>
                    <a:cubicBezTo>
                      <a:pt x="5" y="5"/>
                      <a:pt x="5" y="5"/>
                      <a:pt x="5" y="5"/>
                    </a:cubicBezTo>
                    <a:cubicBezTo>
                      <a:pt x="5" y="5"/>
                      <a:pt x="5" y="5"/>
                      <a:pt x="5" y="5"/>
                    </a:cubicBezTo>
                    <a:cubicBezTo>
                      <a:pt x="5" y="5"/>
                      <a:pt x="5" y="5"/>
                      <a:pt x="5" y="5"/>
                    </a:cubicBezTo>
                    <a:cubicBezTo>
                      <a:pt x="5" y="5"/>
                      <a:pt x="5" y="5"/>
                      <a:pt x="5" y="5"/>
                    </a:cubicBezTo>
                    <a:cubicBezTo>
                      <a:pt x="5" y="5"/>
                      <a:pt x="4" y="6"/>
                      <a:pt x="4" y="6"/>
                    </a:cubicBezTo>
                    <a:cubicBezTo>
                      <a:pt x="0" y="12"/>
                      <a:pt x="1" y="21"/>
                      <a:pt x="15" y="26"/>
                    </a:cubicBezTo>
                    <a:cubicBezTo>
                      <a:pt x="18" y="27"/>
                      <a:pt x="21" y="27"/>
                      <a:pt x="24" y="27"/>
                    </a:cubicBezTo>
                    <a:cubicBezTo>
                      <a:pt x="25" y="27"/>
                      <a:pt x="27" y="27"/>
                      <a:pt x="28" y="27"/>
                    </a:cubicBezTo>
                    <a:cubicBezTo>
                      <a:pt x="29" y="27"/>
                      <a:pt x="30" y="27"/>
                      <a:pt x="31" y="26"/>
                    </a:cubicBezTo>
                    <a:cubicBezTo>
                      <a:pt x="44" y="22"/>
                      <a:pt x="46" y="9"/>
                      <a:pt x="31" y="2"/>
                    </a:cubicBezTo>
                    <a:cubicBezTo>
                      <a:pt x="31" y="2"/>
                      <a:pt x="31" y="2"/>
                      <a:pt x="31" y="2"/>
                    </a:cubicBezTo>
                    <a:cubicBezTo>
                      <a:pt x="27" y="0"/>
                      <a:pt x="2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2" name="Freeform 222"/>
              <p:cNvSpPr>
                <a:spLocks noEditPoints="1"/>
              </p:cNvSpPr>
              <p:nvPr/>
            </p:nvSpPr>
            <p:spPr bwMode="auto">
              <a:xfrm>
                <a:off x="837" y="840"/>
                <a:ext cx="79" cy="51"/>
              </a:xfrm>
              <a:custGeom>
                <a:avLst/>
                <a:gdLst>
                  <a:gd name="T0" fmla="*/ 10 w 51"/>
                  <a:gd name="T1" fmla="*/ 8 h 33"/>
                  <a:gd name="T2" fmla="*/ 25 w 51"/>
                  <a:gd name="T3" fmla="*/ 3 h 33"/>
                  <a:gd name="T4" fmla="*/ 36 w 51"/>
                  <a:gd name="T5" fmla="*/ 5 h 33"/>
                  <a:gd name="T6" fmla="*/ 36 w 51"/>
                  <a:gd name="T7" fmla="*/ 5 h 33"/>
                  <a:gd name="T8" fmla="*/ 36 w 51"/>
                  <a:gd name="T9" fmla="*/ 5 h 33"/>
                  <a:gd name="T10" fmla="*/ 36 w 51"/>
                  <a:gd name="T11" fmla="*/ 29 h 33"/>
                  <a:gd name="T12" fmla="*/ 33 w 51"/>
                  <a:gd name="T13" fmla="*/ 30 h 33"/>
                  <a:gd name="T14" fmla="*/ 28 w 51"/>
                  <a:gd name="T15" fmla="*/ 30 h 33"/>
                  <a:gd name="T16" fmla="*/ 8 w 51"/>
                  <a:gd name="T17" fmla="*/ 11 h 33"/>
                  <a:gd name="T18" fmla="*/ 9 w 51"/>
                  <a:gd name="T19" fmla="*/ 9 h 33"/>
                  <a:gd name="T20" fmla="*/ 10 w 51"/>
                  <a:gd name="T21" fmla="*/ 8 h 33"/>
                  <a:gd name="T22" fmla="*/ 10 w 51"/>
                  <a:gd name="T23" fmla="*/ 8 h 33"/>
                  <a:gd name="T24" fmla="*/ 10 w 51"/>
                  <a:gd name="T25" fmla="*/ 8 h 33"/>
                  <a:gd name="T26" fmla="*/ 10 w 51"/>
                  <a:gd name="T27" fmla="*/ 8 h 33"/>
                  <a:gd name="T28" fmla="*/ 10 w 51"/>
                  <a:gd name="T29" fmla="*/ 8 h 33"/>
                  <a:gd name="T30" fmla="*/ 25 w 51"/>
                  <a:gd name="T31" fmla="*/ 0 h 33"/>
                  <a:gd name="T32" fmla="*/ 9 w 51"/>
                  <a:gd name="T33" fmla="*/ 5 h 33"/>
                  <a:gd name="T34" fmla="*/ 8 w 51"/>
                  <a:gd name="T35" fmla="*/ 6 h 33"/>
                  <a:gd name="T36" fmla="*/ 7 w 51"/>
                  <a:gd name="T37" fmla="*/ 7 h 33"/>
                  <a:gd name="T38" fmla="*/ 16 w 51"/>
                  <a:gd name="T39" fmla="*/ 30 h 33"/>
                  <a:gd name="T40" fmla="*/ 17 w 51"/>
                  <a:gd name="T41" fmla="*/ 30 h 33"/>
                  <a:gd name="T42" fmla="*/ 19 w 51"/>
                  <a:gd name="T43" fmla="*/ 31 h 33"/>
                  <a:gd name="T44" fmla="*/ 29 w 51"/>
                  <a:gd name="T45" fmla="*/ 33 h 33"/>
                  <a:gd name="T46" fmla="*/ 49 w 51"/>
                  <a:gd name="T47" fmla="*/ 23 h 33"/>
                  <a:gd name="T48" fmla="*/ 49 w 51"/>
                  <a:gd name="T49" fmla="*/ 21 h 33"/>
                  <a:gd name="T50" fmla="*/ 49 w 51"/>
                  <a:gd name="T51" fmla="*/ 14 h 33"/>
                  <a:gd name="T52" fmla="*/ 49 w 51"/>
                  <a:gd name="T53" fmla="*/ 13 h 33"/>
                  <a:gd name="T54" fmla="*/ 47 w 51"/>
                  <a:gd name="T55" fmla="*/ 11 h 33"/>
                  <a:gd name="T56" fmla="*/ 36 w 51"/>
                  <a:gd name="T57" fmla="*/ 2 h 33"/>
                  <a:gd name="T58" fmla="*/ 25 w 51"/>
                  <a:gd name="T5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33">
                    <a:moveTo>
                      <a:pt x="10" y="8"/>
                    </a:moveTo>
                    <a:cubicBezTo>
                      <a:pt x="13" y="5"/>
                      <a:pt x="18" y="3"/>
                      <a:pt x="25" y="3"/>
                    </a:cubicBezTo>
                    <a:cubicBezTo>
                      <a:pt x="28" y="3"/>
                      <a:pt x="32" y="3"/>
                      <a:pt x="36" y="5"/>
                    </a:cubicBezTo>
                    <a:cubicBezTo>
                      <a:pt x="36" y="5"/>
                      <a:pt x="36" y="5"/>
                      <a:pt x="36" y="5"/>
                    </a:cubicBezTo>
                    <a:cubicBezTo>
                      <a:pt x="36" y="5"/>
                      <a:pt x="36" y="5"/>
                      <a:pt x="36" y="5"/>
                    </a:cubicBezTo>
                    <a:cubicBezTo>
                      <a:pt x="51" y="12"/>
                      <a:pt x="49" y="25"/>
                      <a:pt x="36" y="29"/>
                    </a:cubicBezTo>
                    <a:cubicBezTo>
                      <a:pt x="35" y="30"/>
                      <a:pt x="34" y="30"/>
                      <a:pt x="33" y="30"/>
                    </a:cubicBezTo>
                    <a:cubicBezTo>
                      <a:pt x="31" y="30"/>
                      <a:pt x="30" y="30"/>
                      <a:pt x="28" y="30"/>
                    </a:cubicBezTo>
                    <a:cubicBezTo>
                      <a:pt x="15" y="30"/>
                      <a:pt x="4" y="21"/>
                      <a:pt x="8" y="11"/>
                    </a:cubicBezTo>
                    <a:cubicBezTo>
                      <a:pt x="8" y="11"/>
                      <a:pt x="9" y="10"/>
                      <a:pt x="9" y="9"/>
                    </a:cubicBezTo>
                    <a:cubicBezTo>
                      <a:pt x="9" y="9"/>
                      <a:pt x="10" y="8"/>
                      <a:pt x="10" y="8"/>
                    </a:cubicBezTo>
                    <a:cubicBezTo>
                      <a:pt x="10" y="8"/>
                      <a:pt x="10" y="8"/>
                      <a:pt x="10" y="8"/>
                    </a:cubicBezTo>
                    <a:cubicBezTo>
                      <a:pt x="10" y="8"/>
                      <a:pt x="10" y="8"/>
                      <a:pt x="10" y="8"/>
                    </a:cubicBezTo>
                    <a:cubicBezTo>
                      <a:pt x="10" y="8"/>
                      <a:pt x="10" y="8"/>
                      <a:pt x="10" y="8"/>
                    </a:cubicBezTo>
                    <a:cubicBezTo>
                      <a:pt x="10" y="8"/>
                      <a:pt x="10" y="8"/>
                      <a:pt x="10" y="8"/>
                    </a:cubicBezTo>
                    <a:moveTo>
                      <a:pt x="25" y="0"/>
                    </a:moveTo>
                    <a:cubicBezTo>
                      <a:pt x="18" y="0"/>
                      <a:pt x="13" y="2"/>
                      <a:pt x="9" y="5"/>
                    </a:cubicBezTo>
                    <a:cubicBezTo>
                      <a:pt x="9" y="6"/>
                      <a:pt x="8" y="6"/>
                      <a:pt x="8" y="6"/>
                    </a:cubicBezTo>
                    <a:cubicBezTo>
                      <a:pt x="7" y="7"/>
                      <a:pt x="7" y="7"/>
                      <a:pt x="7" y="7"/>
                    </a:cubicBezTo>
                    <a:cubicBezTo>
                      <a:pt x="0" y="15"/>
                      <a:pt x="5" y="25"/>
                      <a:pt x="16" y="30"/>
                    </a:cubicBezTo>
                    <a:cubicBezTo>
                      <a:pt x="16" y="30"/>
                      <a:pt x="16" y="30"/>
                      <a:pt x="17" y="30"/>
                    </a:cubicBezTo>
                    <a:cubicBezTo>
                      <a:pt x="17" y="31"/>
                      <a:pt x="18" y="31"/>
                      <a:pt x="19" y="31"/>
                    </a:cubicBezTo>
                    <a:cubicBezTo>
                      <a:pt x="22" y="32"/>
                      <a:pt x="26" y="33"/>
                      <a:pt x="29" y="33"/>
                    </a:cubicBezTo>
                    <a:cubicBezTo>
                      <a:pt x="38" y="33"/>
                      <a:pt x="46" y="29"/>
                      <a:pt x="49" y="23"/>
                    </a:cubicBezTo>
                    <a:cubicBezTo>
                      <a:pt x="49" y="23"/>
                      <a:pt x="49" y="22"/>
                      <a:pt x="49" y="21"/>
                    </a:cubicBezTo>
                    <a:cubicBezTo>
                      <a:pt x="50" y="19"/>
                      <a:pt x="50" y="16"/>
                      <a:pt x="49" y="14"/>
                    </a:cubicBezTo>
                    <a:cubicBezTo>
                      <a:pt x="49" y="14"/>
                      <a:pt x="49" y="13"/>
                      <a:pt x="49" y="13"/>
                    </a:cubicBezTo>
                    <a:cubicBezTo>
                      <a:pt x="48" y="12"/>
                      <a:pt x="48" y="11"/>
                      <a:pt x="47" y="11"/>
                    </a:cubicBezTo>
                    <a:cubicBezTo>
                      <a:pt x="44" y="5"/>
                      <a:pt x="38" y="3"/>
                      <a:pt x="36" y="2"/>
                    </a:cubicBezTo>
                    <a:cubicBezTo>
                      <a:pt x="32" y="1"/>
                      <a:pt x="28"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3" name="Freeform 223"/>
              <p:cNvSpPr>
                <a:spLocks/>
              </p:cNvSpPr>
              <p:nvPr/>
            </p:nvSpPr>
            <p:spPr bwMode="auto">
              <a:xfrm>
                <a:off x="868" y="859"/>
                <a:ext cx="21" cy="14"/>
              </a:xfrm>
              <a:custGeom>
                <a:avLst/>
                <a:gdLst>
                  <a:gd name="T0" fmla="*/ 6 w 14"/>
                  <a:gd name="T1" fmla="*/ 0 h 9"/>
                  <a:gd name="T2" fmla="*/ 1 w 14"/>
                  <a:gd name="T3" fmla="*/ 1 h 9"/>
                  <a:gd name="T4" fmla="*/ 1 w 14"/>
                  <a:gd name="T5" fmla="*/ 1 h 9"/>
                  <a:gd name="T6" fmla="*/ 1 w 14"/>
                  <a:gd name="T7" fmla="*/ 1 h 9"/>
                  <a:gd name="T8" fmla="*/ 1 w 14"/>
                  <a:gd name="T9" fmla="*/ 2 h 9"/>
                  <a:gd name="T10" fmla="*/ 4 w 14"/>
                  <a:gd name="T11" fmla="*/ 8 h 9"/>
                  <a:gd name="T12" fmla="*/ 7 w 14"/>
                  <a:gd name="T13" fmla="*/ 9 h 9"/>
                  <a:gd name="T14" fmla="*/ 12 w 14"/>
                  <a:gd name="T15" fmla="*/ 7 h 9"/>
                  <a:gd name="T16" fmla="*/ 10 w 14"/>
                  <a:gd name="T17" fmla="*/ 0 h 9"/>
                  <a:gd name="T18" fmla="*/ 6 w 14"/>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9">
                    <a:moveTo>
                      <a:pt x="6" y="0"/>
                    </a:moveTo>
                    <a:cubicBezTo>
                      <a:pt x="4" y="0"/>
                      <a:pt x="2" y="1"/>
                      <a:pt x="1" y="1"/>
                    </a:cubicBezTo>
                    <a:cubicBezTo>
                      <a:pt x="1" y="1"/>
                      <a:pt x="1" y="1"/>
                      <a:pt x="1" y="1"/>
                    </a:cubicBezTo>
                    <a:cubicBezTo>
                      <a:pt x="1" y="1"/>
                      <a:pt x="1" y="1"/>
                      <a:pt x="1" y="1"/>
                    </a:cubicBezTo>
                    <a:cubicBezTo>
                      <a:pt x="1" y="2"/>
                      <a:pt x="1" y="2"/>
                      <a:pt x="1" y="2"/>
                    </a:cubicBezTo>
                    <a:cubicBezTo>
                      <a:pt x="0" y="4"/>
                      <a:pt x="0" y="6"/>
                      <a:pt x="4" y="8"/>
                    </a:cubicBezTo>
                    <a:cubicBezTo>
                      <a:pt x="5" y="9"/>
                      <a:pt x="6" y="9"/>
                      <a:pt x="7" y="9"/>
                    </a:cubicBezTo>
                    <a:cubicBezTo>
                      <a:pt x="9" y="9"/>
                      <a:pt x="11" y="8"/>
                      <a:pt x="12" y="7"/>
                    </a:cubicBezTo>
                    <a:cubicBezTo>
                      <a:pt x="14" y="5"/>
                      <a:pt x="14" y="2"/>
                      <a:pt x="10" y="0"/>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4" name="Freeform 224"/>
              <p:cNvSpPr>
                <a:spLocks noEditPoints="1"/>
              </p:cNvSpPr>
              <p:nvPr/>
            </p:nvSpPr>
            <p:spPr bwMode="auto">
              <a:xfrm>
                <a:off x="862" y="856"/>
                <a:ext cx="34" cy="20"/>
              </a:xfrm>
              <a:custGeom>
                <a:avLst/>
                <a:gdLst>
                  <a:gd name="T0" fmla="*/ 5 w 22"/>
                  <a:gd name="T1" fmla="*/ 3 h 13"/>
                  <a:gd name="T2" fmla="*/ 10 w 22"/>
                  <a:gd name="T3" fmla="*/ 2 h 13"/>
                  <a:gd name="T4" fmla="*/ 14 w 22"/>
                  <a:gd name="T5" fmla="*/ 2 h 13"/>
                  <a:gd name="T6" fmla="*/ 16 w 22"/>
                  <a:gd name="T7" fmla="*/ 9 h 13"/>
                  <a:gd name="T8" fmla="*/ 14 w 22"/>
                  <a:gd name="T9" fmla="*/ 10 h 13"/>
                  <a:gd name="T10" fmla="*/ 11 w 22"/>
                  <a:gd name="T11" fmla="*/ 11 h 13"/>
                  <a:gd name="T12" fmla="*/ 5 w 22"/>
                  <a:gd name="T13" fmla="*/ 4 h 13"/>
                  <a:gd name="T14" fmla="*/ 5 w 22"/>
                  <a:gd name="T15" fmla="*/ 4 h 13"/>
                  <a:gd name="T16" fmla="*/ 5 w 22"/>
                  <a:gd name="T17" fmla="*/ 3 h 13"/>
                  <a:gd name="T18" fmla="*/ 5 w 22"/>
                  <a:gd name="T19" fmla="*/ 3 h 13"/>
                  <a:gd name="T20" fmla="*/ 10 w 22"/>
                  <a:gd name="T21" fmla="*/ 0 h 13"/>
                  <a:gd name="T22" fmla="*/ 3 w 22"/>
                  <a:gd name="T23" fmla="*/ 2 h 13"/>
                  <a:gd name="T24" fmla="*/ 2 w 22"/>
                  <a:gd name="T25" fmla="*/ 3 h 13"/>
                  <a:gd name="T26" fmla="*/ 7 w 22"/>
                  <a:gd name="T27" fmla="*/ 12 h 13"/>
                  <a:gd name="T28" fmla="*/ 12 w 22"/>
                  <a:gd name="T29" fmla="*/ 13 h 13"/>
                  <a:gd name="T30" fmla="*/ 14 w 22"/>
                  <a:gd name="T31" fmla="*/ 13 h 13"/>
                  <a:gd name="T32" fmla="*/ 20 w 22"/>
                  <a:gd name="T33" fmla="*/ 4 h 13"/>
                  <a:gd name="T34" fmla="*/ 10 w 22"/>
                  <a:gd name="T3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3">
                    <a:moveTo>
                      <a:pt x="5" y="3"/>
                    </a:moveTo>
                    <a:cubicBezTo>
                      <a:pt x="6" y="3"/>
                      <a:pt x="8" y="2"/>
                      <a:pt x="10" y="2"/>
                    </a:cubicBezTo>
                    <a:cubicBezTo>
                      <a:pt x="11" y="2"/>
                      <a:pt x="12" y="2"/>
                      <a:pt x="14" y="2"/>
                    </a:cubicBezTo>
                    <a:cubicBezTo>
                      <a:pt x="18" y="4"/>
                      <a:pt x="18" y="7"/>
                      <a:pt x="16" y="9"/>
                    </a:cubicBezTo>
                    <a:cubicBezTo>
                      <a:pt x="15" y="10"/>
                      <a:pt x="15" y="10"/>
                      <a:pt x="14" y="10"/>
                    </a:cubicBezTo>
                    <a:cubicBezTo>
                      <a:pt x="13" y="11"/>
                      <a:pt x="12" y="11"/>
                      <a:pt x="11" y="11"/>
                    </a:cubicBezTo>
                    <a:cubicBezTo>
                      <a:pt x="7" y="11"/>
                      <a:pt x="3" y="7"/>
                      <a:pt x="5" y="4"/>
                    </a:cubicBezTo>
                    <a:cubicBezTo>
                      <a:pt x="5" y="4"/>
                      <a:pt x="5" y="4"/>
                      <a:pt x="5" y="4"/>
                    </a:cubicBezTo>
                    <a:cubicBezTo>
                      <a:pt x="5" y="3"/>
                      <a:pt x="5" y="3"/>
                      <a:pt x="5" y="3"/>
                    </a:cubicBezTo>
                    <a:cubicBezTo>
                      <a:pt x="5" y="3"/>
                      <a:pt x="5" y="3"/>
                      <a:pt x="5" y="3"/>
                    </a:cubicBezTo>
                    <a:moveTo>
                      <a:pt x="10" y="0"/>
                    </a:moveTo>
                    <a:cubicBezTo>
                      <a:pt x="7" y="0"/>
                      <a:pt x="5" y="0"/>
                      <a:pt x="3" y="2"/>
                    </a:cubicBezTo>
                    <a:cubicBezTo>
                      <a:pt x="3" y="2"/>
                      <a:pt x="2" y="2"/>
                      <a:pt x="2" y="3"/>
                    </a:cubicBezTo>
                    <a:cubicBezTo>
                      <a:pt x="0" y="5"/>
                      <a:pt x="1" y="10"/>
                      <a:pt x="7" y="12"/>
                    </a:cubicBezTo>
                    <a:cubicBezTo>
                      <a:pt x="9" y="13"/>
                      <a:pt x="10" y="13"/>
                      <a:pt x="12" y="13"/>
                    </a:cubicBezTo>
                    <a:cubicBezTo>
                      <a:pt x="13" y="13"/>
                      <a:pt x="13" y="13"/>
                      <a:pt x="14" y="13"/>
                    </a:cubicBezTo>
                    <a:cubicBezTo>
                      <a:pt x="19" y="12"/>
                      <a:pt x="22" y="8"/>
                      <a:pt x="20" y="4"/>
                    </a:cubicBezTo>
                    <a:cubicBezTo>
                      <a:pt x="18" y="1"/>
                      <a:pt x="14"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5" name="Freeform 225"/>
              <p:cNvSpPr>
                <a:spLocks noEditPoints="1"/>
              </p:cNvSpPr>
              <p:nvPr/>
            </p:nvSpPr>
            <p:spPr bwMode="auto">
              <a:xfrm>
                <a:off x="1479" y="905"/>
                <a:ext cx="41" cy="41"/>
              </a:xfrm>
              <a:custGeom>
                <a:avLst/>
                <a:gdLst>
                  <a:gd name="T0" fmla="*/ 7 w 26"/>
                  <a:gd name="T1" fmla="*/ 8 h 26"/>
                  <a:gd name="T2" fmla="*/ 7 w 26"/>
                  <a:gd name="T3" fmla="*/ 8 h 26"/>
                  <a:gd name="T4" fmla="*/ 10 w 26"/>
                  <a:gd name="T5" fmla="*/ 7 h 26"/>
                  <a:gd name="T6" fmla="*/ 18 w 26"/>
                  <a:gd name="T7" fmla="*/ 13 h 26"/>
                  <a:gd name="T8" fmla="*/ 18 w 26"/>
                  <a:gd name="T9" fmla="*/ 19 h 26"/>
                  <a:gd name="T10" fmla="*/ 17 w 26"/>
                  <a:gd name="T11" fmla="*/ 19 h 26"/>
                  <a:gd name="T12" fmla="*/ 12 w 26"/>
                  <a:gd name="T13" fmla="*/ 17 h 26"/>
                  <a:gd name="T14" fmla="*/ 9 w 26"/>
                  <a:gd name="T15" fmla="*/ 13 h 26"/>
                  <a:gd name="T16" fmla="*/ 7 w 26"/>
                  <a:gd name="T17" fmla="*/ 9 h 26"/>
                  <a:gd name="T18" fmla="*/ 7 w 26"/>
                  <a:gd name="T19" fmla="*/ 9 h 26"/>
                  <a:gd name="T20" fmla="*/ 7 w 26"/>
                  <a:gd name="T21" fmla="*/ 9 h 26"/>
                  <a:gd name="T22" fmla="*/ 7 w 26"/>
                  <a:gd name="T23" fmla="*/ 8 h 26"/>
                  <a:gd name="T24" fmla="*/ 6 w 26"/>
                  <a:gd name="T25" fmla="*/ 0 h 26"/>
                  <a:gd name="T26" fmla="*/ 1 w 26"/>
                  <a:gd name="T27" fmla="*/ 4 h 26"/>
                  <a:gd name="T28" fmla="*/ 1 w 26"/>
                  <a:gd name="T29" fmla="*/ 4 h 26"/>
                  <a:gd name="T30" fmla="*/ 15 w 26"/>
                  <a:gd name="T31" fmla="*/ 24 h 26"/>
                  <a:gd name="T32" fmla="*/ 21 w 26"/>
                  <a:gd name="T33" fmla="*/ 26 h 26"/>
                  <a:gd name="T34" fmla="*/ 22 w 26"/>
                  <a:gd name="T35" fmla="*/ 26 h 26"/>
                  <a:gd name="T36" fmla="*/ 26 w 26"/>
                  <a:gd name="T37" fmla="*/ 22 h 26"/>
                  <a:gd name="T38" fmla="*/ 25 w 26"/>
                  <a:gd name="T39" fmla="*/ 17 h 26"/>
                  <a:gd name="T40" fmla="*/ 24 w 26"/>
                  <a:gd name="T41" fmla="*/ 14 h 26"/>
                  <a:gd name="T42" fmla="*/ 13 w 26"/>
                  <a:gd name="T43" fmla="*/ 3 h 26"/>
                  <a:gd name="T44" fmla="*/ 6 w 2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6">
                    <a:moveTo>
                      <a:pt x="7" y="8"/>
                    </a:moveTo>
                    <a:cubicBezTo>
                      <a:pt x="7" y="8"/>
                      <a:pt x="7" y="8"/>
                      <a:pt x="7" y="8"/>
                    </a:cubicBezTo>
                    <a:cubicBezTo>
                      <a:pt x="8" y="7"/>
                      <a:pt x="9" y="7"/>
                      <a:pt x="10" y="7"/>
                    </a:cubicBezTo>
                    <a:cubicBezTo>
                      <a:pt x="12" y="7"/>
                      <a:pt x="16" y="9"/>
                      <a:pt x="18" y="13"/>
                    </a:cubicBezTo>
                    <a:cubicBezTo>
                      <a:pt x="20" y="16"/>
                      <a:pt x="20" y="19"/>
                      <a:pt x="18" y="19"/>
                    </a:cubicBezTo>
                    <a:cubicBezTo>
                      <a:pt x="17" y="19"/>
                      <a:pt x="17" y="19"/>
                      <a:pt x="17" y="19"/>
                    </a:cubicBezTo>
                    <a:cubicBezTo>
                      <a:pt x="15" y="19"/>
                      <a:pt x="13" y="18"/>
                      <a:pt x="12" y="17"/>
                    </a:cubicBezTo>
                    <a:cubicBezTo>
                      <a:pt x="10" y="16"/>
                      <a:pt x="9" y="14"/>
                      <a:pt x="9" y="13"/>
                    </a:cubicBezTo>
                    <a:cubicBezTo>
                      <a:pt x="8" y="12"/>
                      <a:pt x="7" y="10"/>
                      <a:pt x="7" y="9"/>
                    </a:cubicBezTo>
                    <a:cubicBezTo>
                      <a:pt x="7" y="9"/>
                      <a:pt x="7" y="9"/>
                      <a:pt x="7" y="9"/>
                    </a:cubicBezTo>
                    <a:cubicBezTo>
                      <a:pt x="7" y="9"/>
                      <a:pt x="7" y="9"/>
                      <a:pt x="7" y="9"/>
                    </a:cubicBezTo>
                    <a:cubicBezTo>
                      <a:pt x="7" y="8"/>
                      <a:pt x="7" y="8"/>
                      <a:pt x="7" y="8"/>
                    </a:cubicBezTo>
                    <a:moveTo>
                      <a:pt x="6" y="0"/>
                    </a:moveTo>
                    <a:cubicBezTo>
                      <a:pt x="3" y="0"/>
                      <a:pt x="1" y="2"/>
                      <a:pt x="1" y="4"/>
                    </a:cubicBezTo>
                    <a:cubicBezTo>
                      <a:pt x="1" y="4"/>
                      <a:pt x="1" y="4"/>
                      <a:pt x="1" y="4"/>
                    </a:cubicBezTo>
                    <a:cubicBezTo>
                      <a:pt x="0" y="9"/>
                      <a:pt x="4" y="18"/>
                      <a:pt x="15" y="24"/>
                    </a:cubicBezTo>
                    <a:cubicBezTo>
                      <a:pt x="17" y="25"/>
                      <a:pt x="19" y="26"/>
                      <a:pt x="21" y="26"/>
                    </a:cubicBezTo>
                    <a:cubicBezTo>
                      <a:pt x="21" y="26"/>
                      <a:pt x="22" y="26"/>
                      <a:pt x="22" y="26"/>
                    </a:cubicBezTo>
                    <a:cubicBezTo>
                      <a:pt x="24" y="25"/>
                      <a:pt x="25" y="24"/>
                      <a:pt x="26" y="22"/>
                    </a:cubicBezTo>
                    <a:cubicBezTo>
                      <a:pt x="26" y="21"/>
                      <a:pt x="26" y="19"/>
                      <a:pt x="25" y="17"/>
                    </a:cubicBezTo>
                    <a:cubicBezTo>
                      <a:pt x="25" y="16"/>
                      <a:pt x="24" y="15"/>
                      <a:pt x="24" y="14"/>
                    </a:cubicBezTo>
                    <a:cubicBezTo>
                      <a:pt x="22" y="10"/>
                      <a:pt x="18" y="6"/>
                      <a:pt x="13" y="3"/>
                    </a:cubicBezTo>
                    <a:cubicBezTo>
                      <a:pt x="10" y="1"/>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6" name="Freeform 226"/>
              <p:cNvSpPr>
                <a:spLocks noEditPoints="1"/>
              </p:cNvSpPr>
              <p:nvPr/>
            </p:nvSpPr>
            <p:spPr bwMode="auto">
              <a:xfrm>
                <a:off x="1478" y="902"/>
                <a:ext cx="45" cy="47"/>
              </a:xfrm>
              <a:custGeom>
                <a:avLst/>
                <a:gdLst>
                  <a:gd name="T0" fmla="*/ 2 w 29"/>
                  <a:gd name="T1" fmla="*/ 6 h 30"/>
                  <a:gd name="T2" fmla="*/ 7 w 29"/>
                  <a:gd name="T3" fmla="*/ 2 h 30"/>
                  <a:gd name="T4" fmla="*/ 14 w 29"/>
                  <a:gd name="T5" fmla="*/ 5 h 30"/>
                  <a:gd name="T6" fmla="*/ 25 w 29"/>
                  <a:gd name="T7" fmla="*/ 16 h 30"/>
                  <a:gd name="T8" fmla="*/ 27 w 29"/>
                  <a:gd name="T9" fmla="*/ 24 h 30"/>
                  <a:gd name="T10" fmla="*/ 23 w 29"/>
                  <a:gd name="T11" fmla="*/ 28 h 30"/>
                  <a:gd name="T12" fmla="*/ 23 w 29"/>
                  <a:gd name="T13" fmla="*/ 28 h 30"/>
                  <a:gd name="T14" fmla="*/ 22 w 29"/>
                  <a:gd name="T15" fmla="*/ 28 h 30"/>
                  <a:gd name="T16" fmla="*/ 2 w 29"/>
                  <a:gd name="T17" fmla="*/ 6 h 30"/>
                  <a:gd name="T18" fmla="*/ 2 w 29"/>
                  <a:gd name="T19" fmla="*/ 6 h 30"/>
                  <a:gd name="T20" fmla="*/ 5 w 29"/>
                  <a:gd name="T21" fmla="*/ 0 h 30"/>
                  <a:gd name="T22" fmla="*/ 1 w 29"/>
                  <a:gd name="T23" fmla="*/ 2 h 30"/>
                  <a:gd name="T24" fmla="*/ 0 w 29"/>
                  <a:gd name="T25" fmla="*/ 5 h 30"/>
                  <a:gd name="T26" fmla="*/ 0 w 29"/>
                  <a:gd name="T27" fmla="*/ 6 h 30"/>
                  <a:gd name="T28" fmla="*/ 0 w 29"/>
                  <a:gd name="T29" fmla="*/ 6 h 30"/>
                  <a:gd name="T30" fmla="*/ 0 w 29"/>
                  <a:gd name="T31" fmla="*/ 7 h 30"/>
                  <a:gd name="T32" fmla="*/ 14 w 29"/>
                  <a:gd name="T33" fmla="*/ 27 h 30"/>
                  <a:gd name="T34" fmla="*/ 15 w 29"/>
                  <a:gd name="T35" fmla="*/ 27 h 30"/>
                  <a:gd name="T36" fmla="*/ 16 w 29"/>
                  <a:gd name="T37" fmla="*/ 28 h 30"/>
                  <a:gd name="T38" fmla="*/ 23 w 29"/>
                  <a:gd name="T39" fmla="*/ 30 h 30"/>
                  <a:gd name="T40" fmla="*/ 29 w 29"/>
                  <a:gd name="T41" fmla="*/ 23 h 30"/>
                  <a:gd name="T42" fmla="*/ 15 w 29"/>
                  <a:gd name="T43" fmla="*/ 4 h 30"/>
                  <a:gd name="T44" fmla="*/ 15 w 29"/>
                  <a:gd name="T45" fmla="*/ 4 h 30"/>
                  <a:gd name="T46" fmla="*/ 5 w 29"/>
                  <a:gd name="T4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30">
                    <a:moveTo>
                      <a:pt x="2" y="6"/>
                    </a:moveTo>
                    <a:cubicBezTo>
                      <a:pt x="2" y="4"/>
                      <a:pt x="4" y="2"/>
                      <a:pt x="7" y="2"/>
                    </a:cubicBezTo>
                    <a:cubicBezTo>
                      <a:pt x="8" y="2"/>
                      <a:pt x="11" y="3"/>
                      <a:pt x="14" y="5"/>
                    </a:cubicBezTo>
                    <a:cubicBezTo>
                      <a:pt x="19" y="8"/>
                      <a:pt x="23" y="12"/>
                      <a:pt x="25" y="16"/>
                    </a:cubicBezTo>
                    <a:cubicBezTo>
                      <a:pt x="26" y="19"/>
                      <a:pt x="27" y="22"/>
                      <a:pt x="27" y="24"/>
                    </a:cubicBezTo>
                    <a:cubicBezTo>
                      <a:pt x="26" y="26"/>
                      <a:pt x="25" y="27"/>
                      <a:pt x="23" y="28"/>
                    </a:cubicBezTo>
                    <a:cubicBezTo>
                      <a:pt x="23" y="28"/>
                      <a:pt x="23" y="28"/>
                      <a:pt x="23" y="28"/>
                    </a:cubicBezTo>
                    <a:cubicBezTo>
                      <a:pt x="23" y="28"/>
                      <a:pt x="22" y="28"/>
                      <a:pt x="22" y="28"/>
                    </a:cubicBezTo>
                    <a:cubicBezTo>
                      <a:pt x="13" y="28"/>
                      <a:pt x="0" y="15"/>
                      <a:pt x="2" y="6"/>
                    </a:cubicBezTo>
                    <a:cubicBezTo>
                      <a:pt x="2" y="6"/>
                      <a:pt x="2" y="6"/>
                      <a:pt x="2" y="6"/>
                    </a:cubicBezTo>
                    <a:moveTo>
                      <a:pt x="5" y="0"/>
                    </a:moveTo>
                    <a:cubicBezTo>
                      <a:pt x="3" y="0"/>
                      <a:pt x="2" y="1"/>
                      <a:pt x="1" y="2"/>
                    </a:cubicBezTo>
                    <a:cubicBezTo>
                      <a:pt x="0" y="3"/>
                      <a:pt x="0" y="4"/>
                      <a:pt x="0" y="5"/>
                    </a:cubicBezTo>
                    <a:cubicBezTo>
                      <a:pt x="0" y="5"/>
                      <a:pt x="0" y="6"/>
                      <a:pt x="0" y="6"/>
                    </a:cubicBezTo>
                    <a:cubicBezTo>
                      <a:pt x="0" y="6"/>
                      <a:pt x="0" y="6"/>
                      <a:pt x="0" y="6"/>
                    </a:cubicBezTo>
                    <a:cubicBezTo>
                      <a:pt x="0" y="7"/>
                      <a:pt x="0" y="7"/>
                      <a:pt x="0" y="7"/>
                    </a:cubicBezTo>
                    <a:cubicBezTo>
                      <a:pt x="0" y="14"/>
                      <a:pt x="7" y="23"/>
                      <a:pt x="14" y="27"/>
                    </a:cubicBezTo>
                    <a:cubicBezTo>
                      <a:pt x="14" y="27"/>
                      <a:pt x="15" y="27"/>
                      <a:pt x="15" y="27"/>
                    </a:cubicBezTo>
                    <a:cubicBezTo>
                      <a:pt x="15" y="28"/>
                      <a:pt x="15" y="28"/>
                      <a:pt x="16" y="28"/>
                    </a:cubicBezTo>
                    <a:cubicBezTo>
                      <a:pt x="18" y="29"/>
                      <a:pt x="21" y="30"/>
                      <a:pt x="23" y="30"/>
                    </a:cubicBezTo>
                    <a:cubicBezTo>
                      <a:pt x="27" y="30"/>
                      <a:pt x="29" y="28"/>
                      <a:pt x="29" y="23"/>
                    </a:cubicBezTo>
                    <a:cubicBezTo>
                      <a:pt x="27" y="15"/>
                      <a:pt x="21" y="8"/>
                      <a:pt x="15" y="4"/>
                    </a:cubicBezTo>
                    <a:cubicBezTo>
                      <a:pt x="15" y="4"/>
                      <a:pt x="15" y="4"/>
                      <a:pt x="15" y="4"/>
                    </a:cubicBezTo>
                    <a:cubicBezTo>
                      <a:pt x="12" y="2"/>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7" name="Freeform 227"/>
              <p:cNvSpPr>
                <a:spLocks/>
              </p:cNvSpPr>
              <p:nvPr/>
            </p:nvSpPr>
            <p:spPr bwMode="auto">
              <a:xfrm>
                <a:off x="1493" y="919"/>
                <a:ext cx="14" cy="13"/>
              </a:xfrm>
              <a:custGeom>
                <a:avLst/>
                <a:gdLst>
                  <a:gd name="T0" fmla="*/ 2 w 9"/>
                  <a:gd name="T1" fmla="*/ 0 h 8"/>
                  <a:gd name="T2" fmla="*/ 1 w 9"/>
                  <a:gd name="T3" fmla="*/ 0 h 8"/>
                  <a:gd name="T4" fmla="*/ 0 w 9"/>
                  <a:gd name="T5" fmla="*/ 1 h 8"/>
                  <a:gd name="T6" fmla="*/ 0 w 9"/>
                  <a:gd name="T7" fmla="*/ 1 h 8"/>
                  <a:gd name="T8" fmla="*/ 1 w 9"/>
                  <a:gd name="T9" fmla="*/ 4 h 8"/>
                  <a:gd name="T10" fmla="*/ 3 w 9"/>
                  <a:gd name="T11" fmla="*/ 6 h 8"/>
                  <a:gd name="T12" fmla="*/ 4 w 9"/>
                  <a:gd name="T13" fmla="*/ 7 h 8"/>
                  <a:gd name="T14" fmla="*/ 4 w 9"/>
                  <a:gd name="T15" fmla="*/ 7 h 8"/>
                  <a:gd name="T16" fmla="*/ 6 w 9"/>
                  <a:gd name="T17" fmla="*/ 8 h 8"/>
                  <a:gd name="T18" fmla="*/ 7 w 9"/>
                  <a:gd name="T19" fmla="*/ 8 h 8"/>
                  <a:gd name="T20" fmla="*/ 7 w 9"/>
                  <a:gd name="T21" fmla="*/ 8 h 8"/>
                  <a:gd name="T22" fmla="*/ 7 w 9"/>
                  <a:gd name="T23" fmla="*/ 8 h 8"/>
                  <a:gd name="T24" fmla="*/ 7 w 9"/>
                  <a:gd name="T25" fmla="*/ 8 h 8"/>
                  <a:gd name="T26" fmla="*/ 7 w 9"/>
                  <a:gd name="T27" fmla="*/ 3 h 8"/>
                  <a:gd name="T28" fmla="*/ 6 w 9"/>
                  <a:gd name="T29" fmla="*/ 2 h 8"/>
                  <a:gd name="T30" fmla="*/ 4 w 9"/>
                  <a:gd name="T31" fmla="*/ 1 h 8"/>
                  <a:gd name="T32" fmla="*/ 4 w 9"/>
                  <a:gd name="T33" fmla="*/ 0 h 8"/>
                  <a:gd name="T34" fmla="*/ 2 w 9"/>
                  <a:gd name="T35" fmla="*/ 0 h 8"/>
                  <a:gd name="T36" fmla="*/ 2 w 9"/>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8">
                    <a:moveTo>
                      <a:pt x="2" y="0"/>
                    </a:moveTo>
                    <a:cubicBezTo>
                      <a:pt x="2" y="0"/>
                      <a:pt x="1" y="0"/>
                      <a:pt x="1" y="0"/>
                    </a:cubicBezTo>
                    <a:cubicBezTo>
                      <a:pt x="1" y="0"/>
                      <a:pt x="0" y="0"/>
                      <a:pt x="0" y="1"/>
                    </a:cubicBezTo>
                    <a:cubicBezTo>
                      <a:pt x="0" y="1"/>
                      <a:pt x="0" y="1"/>
                      <a:pt x="0" y="1"/>
                    </a:cubicBezTo>
                    <a:cubicBezTo>
                      <a:pt x="0" y="2"/>
                      <a:pt x="0" y="3"/>
                      <a:pt x="1" y="4"/>
                    </a:cubicBezTo>
                    <a:cubicBezTo>
                      <a:pt x="2" y="5"/>
                      <a:pt x="2" y="6"/>
                      <a:pt x="3" y="6"/>
                    </a:cubicBezTo>
                    <a:cubicBezTo>
                      <a:pt x="3" y="6"/>
                      <a:pt x="4" y="7"/>
                      <a:pt x="4" y="7"/>
                    </a:cubicBezTo>
                    <a:cubicBezTo>
                      <a:pt x="4" y="7"/>
                      <a:pt x="4" y="7"/>
                      <a:pt x="4" y="7"/>
                    </a:cubicBezTo>
                    <a:cubicBezTo>
                      <a:pt x="5" y="7"/>
                      <a:pt x="5" y="8"/>
                      <a:pt x="6" y="8"/>
                    </a:cubicBezTo>
                    <a:cubicBezTo>
                      <a:pt x="6" y="8"/>
                      <a:pt x="7" y="8"/>
                      <a:pt x="7" y="8"/>
                    </a:cubicBezTo>
                    <a:cubicBezTo>
                      <a:pt x="7" y="8"/>
                      <a:pt x="7" y="8"/>
                      <a:pt x="7" y="8"/>
                    </a:cubicBezTo>
                    <a:cubicBezTo>
                      <a:pt x="7" y="8"/>
                      <a:pt x="7" y="8"/>
                      <a:pt x="7" y="8"/>
                    </a:cubicBezTo>
                    <a:cubicBezTo>
                      <a:pt x="7" y="8"/>
                      <a:pt x="7" y="8"/>
                      <a:pt x="7" y="8"/>
                    </a:cubicBezTo>
                    <a:cubicBezTo>
                      <a:pt x="9" y="8"/>
                      <a:pt x="9" y="5"/>
                      <a:pt x="7" y="3"/>
                    </a:cubicBezTo>
                    <a:cubicBezTo>
                      <a:pt x="7" y="3"/>
                      <a:pt x="7" y="3"/>
                      <a:pt x="6" y="2"/>
                    </a:cubicBezTo>
                    <a:cubicBezTo>
                      <a:pt x="6" y="2"/>
                      <a:pt x="5" y="1"/>
                      <a:pt x="4" y="1"/>
                    </a:cubicBezTo>
                    <a:cubicBezTo>
                      <a:pt x="4" y="1"/>
                      <a:pt x="4" y="0"/>
                      <a:pt x="4"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8" name="Freeform 228"/>
              <p:cNvSpPr>
                <a:spLocks noEditPoints="1"/>
              </p:cNvSpPr>
              <p:nvPr/>
            </p:nvSpPr>
            <p:spPr bwMode="auto">
              <a:xfrm>
                <a:off x="1490" y="916"/>
                <a:ext cx="21" cy="19"/>
              </a:xfrm>
              <a:custGeom>
                <a:avLst/>
                <a:gdLst>
                  <a:gd name="T0" fmla="*/ 3 w 13"/>
                  <a:gd name="T1" fmla="*/ 2 h 12"/>
                  <a:gd name="T2" fmla="*/ 4 w 13"/>
                  <a:gd name="T3" fmla="*/ 2 h 12"/>
                  <a:gd name="T4" fmla="*/ 4 w 13"/>
                  <a:gd name="T5" fmla="*/ 2 h 12"/>
                  <a:gd name="T6" fmla="*/ 6 w 13"/>
                  <a:gd name="T7" fmla="*/ 2 h 12"/>
                  <a:gd name="T8" fmla="*/ 6 w 13"/>
                  <a:gd name="T9" fmla="*/ 3 h 12"/>
                  <a:gd name="T10" fmla="*/ 6 w 13"/>
                  <a:gd name="T11" fmla="*/ 3 h 12"/>
                  <a:gd name="T12" fmla="*/ 8 w 13"/>
                  <a:gd name="T13" fmla="*/ 4 h 12"/>
                  <a:gd name="T14" fmla="*/ 9 w 13"/>
                  <a:gd name="T15" fmla="*/ 10 h 12"/>
                  <a:gd name="T16" fmla="*/ 9 w 13"/>
                  <a:gd name="T17" fmla="*/ 10 h 12"/>
                  <a:gd name="T18" fmla="*/ 9 w 13"/>
                  <a:gd name="T19" fmla="*/ 10 h 12"/>
                  <a:gd name="T20" fmla="*/ 9 w 13"/>
                  <a:gd name="T21" fmla="*/ 10 h 12"/>
                  <a:gd name="T22" fmla="*/ 6 w 13"/>
                  <a:gd name="T23" fmla="*/ 9 h 12"/>
                  <a:gd name="T24" fmla="*/ 6 w 13"/>
                  <a:gd name="T25" fmla="*/ 9 h 12"/>
                  <a:gd name="T26" fmla="*/ 5 w 13"/>
                  <a:gd name="T27" fmla="*/ 8 h 12"/>
                  <a:gd name="T28" fmla="*/ 3 w 13"/>
                  <a:gd name="T29" fmla="*/ 6 h 12"/>
                  <a:gd name="T30" fmla="*/ 2 w 13"/>
                  <a:gd name="T31" fmla="*/ 3 h 12"/>
                  <a:gd name="T32" fmla="*/ 2 w 13"/>
                  <a:gd name="T33" fmla="*/ 3 h 12"/>
                  <a:gd name="T34" fmla="*/ 3 w 13"/>
                  <a:gd name="T35" fmla="*/ 2 h 12"/>
                  <a:gd name="T36" fmla="*/ 3 w 13"/>
                  <a:gd name="T37" fmla="*/ 0 h 12"/>
                  <a:gd name="T38" fmla="*/ 0 w 13"/>
                  <a:gd name="T39" fmla="*/ 1 h 12"/>
                  <a:gd name="T40" fmla="*/ 0 w 13"/>
                  <a:gd name="T41" fmla="*/ 1 h 12"/>
                  <a:gd name="T42" fmla="*/ 0 w 13"/>
                  <a:gd name="T43" fmla="*/ 2 h 12"/>
                  <a:gd name="T44" fmla="*/ 0 w 13"/>
                  <a:gd name="T45" fmla="*/ 2 h 12"/>
                  <a:gd name="T46" fmla="*/ 2 w 13"/>
                  <a:gd name="T47" fmla="*/ 6 h 12"/>
                  <a:gd name="T48" fmla="*/ 5 w 13"/>
                  <a:gd name="T49" fmla="*/ 10 h 12"/>
                  <a:gd name="T50" fmla="*/ 7 w 13"/>
                  <a:gd name="T51" fmla="*/ 11 h 12"/>
                  <a:gd name="T52" fmla="*/ 10 w 13"/>
                  <a:gd name="T53" fmla="*/ 12 h 12"/>
                  <a:gd name="T54" fmla="*/ 12 w 13"/>
                  <a:gd name="T55" fmla="*/ 8 h 12"/>
                  <a:gd name="T56" fmla="*/ 11 w 13"/>
                  <a:gd name="T57" fmla="*/ 6 h 12"/>
                  <a:gd name="T58" fmla="*/ 3 w 13"/>
                  <a:gd name="T5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2">
                    <a:moveTo>
                      <a:pt x="3" y="2"/>
                    </a:moveTo>
                    <a:cubicBezTo>
                      <a:pt x="3" y="2"/>
                      <a:pt x="4" y="2"/>
                      <a:pt x="4" y="2"/>
                    </a:cubicBezTo>
                    <a:cubicBezTo>
                      <a:pt x="4" y="2"/>
                      <a:pt x="4" y="2"/>
                      <a:pt x="4" y="2"/>
                    </a:cubicBezTo>
                    <a:cubicBezTo>
                      <a:pt x="5" y="2"/>
                      <a:pt x="5" y="2"/>
                      <a:pt x="6" y="2"/>
                    </a:cubicBezTo>
                    <a:cubicBezTo>
                      <a:pt x="6" y="2"/>
                      <a:pt x="6" y="3"/>
                      <a:pt x="6" y="3"/>
                    </a:cubicBezTo>
                    <a:cubicBezTo>
                      <a:pt x="6" y="3"/>
                      <a:pt x="6" y="3"/>
                      <a:pt x="6" y="3"/>
                    </a:cubicBezTo>
                    <a:cubicBezTo>
                      <a:pt x="7" y="3"/>
                      <a:pt x="8" y="4"/>
                      <a:pt x="8" y="4"/>
                    </a:cubicBezTo>
                    <a:cubicBezTo>
                      <a:pt x="10" y="7"/>
                      <a:pt x="11" y="9"/>
                      <a:pt x="9" y="10"/>
                    </a:cubicBezTo>
                    <a:cubicBezTo>
                      <a:pt x="9" y="10"/>
                      <a:pt x="9" y="10"/>
                      <a:pt x="9" y="10"/>
                    </a:cubicBezTo>
                    <a:cubicBezTo>
                      <a:pt x="9" y="10"/>
                      <a:pt x="9" y="10"/>
                      <a:pt x="9" y="10"/>
                    </a:cubicBezTo>
                    <a:cubicBezTo>
                      <a:pt x="9" y="10"/>
                      <a:pt x="9" y="10"/>
                      <a:pt x="9" y="10"/>
                    </a:cubicBezTo>
                    <a:cubicBezTo>
                      <a:pt x="8" y="10"/>
                      <a:pt x="7" y="10"/>
                      <a:pt x="6" y="9"/>
                    </a:cubicBezTo>
                    <a:cubicBezTo>
                      <a:pt x="6" y="9"/>
                      <a:pt x="6" y="9"/>
                      <a:pt x="6" y="9"/>
                    </a:cubicBezTo>
                    <a:cubicBezTo>
                      <a:pt x="6" y="9"/>
                      <a:pt x="5" y="9"/>
                      <a:pt x="5" y="8"/>
                    </a:cubicBezTo>
                    <a:cubicBezTo>
                      <a:pt x="4" y="8"/>
                      <a:pt x="4" y="7"/>
                      <a:pt x="3" y="6"/>
                    </a:cubicBezTo>
                    <a:cubicBezTo>
                      <a:pt x="2" y="5"/>
                      <a:pt x="2" y="4"/>
                      <a:pt x="2" y="3"/>
                    </a:cubicBezTo>
                    <a:cubicBezTo>
                      <a:pt x="2" y="3"/>
                      <a:pt x="2" y="3"/>
                      <a:pt x="2" y="3"/>
                    </a:cubicBezTo>
                    <a:cubicBezTo>
                      <a:pt x="2" y="2"/>
                      <a:pt x="3" y="2"/>
                      <a:pt x="3" y="2"/>
                    </a:cubicBezTo>
                    <a:moveTo>
                      <a:pt x="3" y="0"/>
                    </a:moveTo>
                    <a:cubicBezTo>
                      <a:pt x="2" y="0"/>
                      <a:pt x="1" y="0"/>
                      <a:pt x="0" y="1"/>
                    </a:cubicBezTo>
                    <a:cubicBezTo>
                      <a:pt x="0" y="1"/>
                      <a:pt x="0" y="1"/>
                      <a:pt x="0" y="1"/>
                    </a:cubicBezTo>
                    <a:cubicBezTo>
                      <a:pt x="0" y="2"/>
                      <a:pt x="0" y="2"/>
                      <a:pt x="0" y="2"/>
                    </a:cubicBezTo>
                    <a:cubicBezTo>
                      <a:pt x="0" y="2"/>
                      <a:pt x="0" y="2"/>
                      <a:pt x="0" y="2"/>
                    </a:cubicBezTo>
                    <a:cubicBezTo>
                      <a:pt x="0" y="3"/>
                      <a:pt x="1" y="5"/>
                      <a:pt x="2" y="6"/>
                    </a:cubicBezTo>
                    <a:cubicBezTo>
                      <a:pt x="2" y="7"/>
                      <a:pt x="3" y="9"/>
                      <a:pt x="5" y="10"/>
                    </a:cubicBezTo>
                    <a:cubicBezTo>
                      <a:pt x="5" y="10"/>
                      <a:pt x="6" y="11"/>
                      <a:pt x="7" y="11"/>
                    </a:cubicBezTo>
                    <a:cubicBezTo>
                      <a:pt x="8" y="12"/>
                      <a:pt x="9" y="12"/>
                      <a:pt x="10" y="12"/>
                    </a:cubicBezTo>
                    <a:cubicBezTo>
                      <a:pt x="12" y="12"/>
                      <a:pt x="13" y="10"/>
                      <a:pt x="12" y="8"/>
                    </a:cubicBezTo>
                    <a:cubicBezTo>
                      <a:pt x="12" y="7"/>
                      <a:pt x="11" y="6"/>
                      <a:pt x="11" y="6"/>
                    </a:cubicBezTo>
                    <a:cubicBezTo>
                      <a:pt x="9" y="2"/>
                      <a:pt x="5"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9" name="Freeform 229"/>
              <p:cNvSpPr>
                <a:spLocks noEditPoints="1"/>
              </p:cNvSpPr>
              <p:nvPr/>
            </p:nvSpPr>
            <p:spPr bwMode="auto">
              <a:xfrm>
                <a:off x="978" y="707"/>
                <a:ext cx="57" cy="32"/>
              </a:xfrm>
              <a:custGeom>
                <a:avLst/>
                <a:gdLst>
                  <a:gd name="T0" fmla="*/ 12 w 37"/>
                  <a:gd name="T1" fmla="*/ 7 h 21"/>
                  <a:gd name="T2" fmla="*/ 17 w 37"/>
                  <a:gd name="T3" fmla="*/ 5 h 21"/>
                  <a:gd name="T4" fmla="*/ 27 w 37"/>
                  <a:gd name="T5" fmla="*/ 10 h 21"/>
                  <a:gd name="T6" fmla="*/ 27 w 37"/>
                  <a:gd name="T7" fmla="*/ 10 h 21"/>
                  <a:gd name="T8" fmla="*/ 27 w 37"/>
                  <a:gd name="T9" fmla="*/ 11 h 21"/>
                  <a:gd name="T10" fmla="*/ 21 w 37"/>
                  <a:gd name="T11" fmla="*/ 15 h 21"/>
                  <a:gd name="T12" fmla="*/ 20 w 37"/>
                  <a:gd name="T13" fmla="*/ 15 h 21"/>
                  <a:gd name="T14" fmla="*/ 18 w 37"/>
                  <a:gd name="T15" fmla="*/ 15 h 21"/>
                  <a:gd name="T16" fmla="*/ 16 w 37"/>
                  <a:gd name="T17" fmla="*/ 14 h 21"/>
                  <a:gd name="T18" fmla="*/ 11 w 37"/>
                  <a:gd name="T19" fmla="*/ 11 h 21"/>
                  <a:gd name="T20" fmla="*/ 11 w 37"/>
                  <a:gd name="T21" fmla="*/ 9 h 21"/>
                  <a:gd name="T22" fmla="*/ 12 w 37"/>
                  <a:gd name="T23" fmla="*/ 7 h 21"/>
                  <a:gd name="T24" fmla="*/ 12 w 37"/>
                  <a:gd name="T25" fmla="*/ 7 h 21"/>
                  <a:gd name="T26" fmla="*/ 12 w 37"/>
                  <a:gd name="T27" fmla="*/ 7 h 21"/>
                  <a:gd name="T28" fmla="*/ 12 w 37"/>
                  <a:gd name="T29" fmla="*/ 7 h 21"/>
                  <a:gd name="T30" fmla="*/ 16 w 37"/>
                  <a:gd name="T31" fmla="*/ 0 h 21"/>
                  <a:gd name="T32" fmla="*/ 5 w 37"/>
                  <a:gd name="T33" fmla="*/ 3 h 21"/>
                  <a:gd name="T34" fmla="*/ 5 w 37"/>
                  <a:gd name="T35" fmla="*/ 3 h 21"/>
                  <a:gd name="T36" fmla="*/ 5 w 37"/>
                  <a:gd name="T37" fmla="*/ 3 h 21"/>
                  <a:gd name="T38" fmla="*/ 5 w 37"/>
                  <a:gd name="T39" fmla="*/ 3 h 21"/>
                  <a:gd name="T40" fmla="*/ 12 w 37"/>
                  <a:gd name="T41" fmla="*/ 19 h 21"/>
                  <a:gd name="T42" fmla="*/ 22 w 37"/>
                  <a:gd name="T43" fmla="*/ 21 h 21"/>
                  <a:gd name="T44" fmla="*/ 35 w 37"/>
                  <a:gd name="T45" fmla="*/ 11 h 21"/>
                  <a:gd name="T46" fmla="*/ 27 w 37"/>
                  <a:gd name="T47" fmla="*/ 3 h 21"/>
                  <a:gd name="T48" fmla="*/ 16 w 37"/>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21">
                    <a:moveTo>
                      <a:pt x="12" y="7"/>
                    </a:moveTo>
                    <a:cubicBezTo>
                      <a:pt x="14" y="6"/>
                      <a:pt x="15" y="5"/>
                      <a:pt x="17" y="5"/>
                    </a:cubicBezTo>
                    <a:cubicBezTo>
                      <a:pt x="21" y="5"/>
                      <a:pt x="25" y="7"/>
                      <a:pt x="27" y="10"/>
                    </a:cubicBezTo>
                    <a:cubicBezTo>
                      <a:pt x="27" y="10"/>
                      <a:pt x="27" y="10"/>
                      <a:pt x="27" y="10"/>
                    </a:cubicBezTo>
                    <a:cubicBezTo>
                      <a:pt x="27" y="10"/>
                      <a:pt x="27" y="11"/>
                      <a:pt x="27" y="11"/>
                    </a:cubicBezTo>
                    <a:cubicBezTo>
                      <a:pt x="27" y="13"/>
                      <a:pt x="25" y="15"/>
                      <a:pt x="21" y="15"/>
                    </a:cubicBezTo>
                    <a:cubicBezTo>
                      <a:pt x="21" y="15"/>
                      <a:pt x="21" y="15"/>
                      <a:pt x="20" y="15"/>
                    </a:cubicBezTo>
                    <a:cubicBezTo>
                      <a:pt x="20" y="15"/>
                      <a:pt x="19" y="15"/>
                      <a:pt x="18" y="15"/>
                    </a:cubicBezTo>
                    <a:cubicBezTo>
                      <a:pt x="17" y="15"/>
                      <a:pt x="16" y="15"/>
                      <a:pt x="16" y="14"/>
                    </a:cubicBezTo>
                    <a:cubicBezTo>
                      <a:pt x="13" y="14"/>
                      <a:pt x="12" y="12"/>
                      <a:pt x="11" y="11"/>
                    </a:cubicBezTo>
                    <a:cubicBezTo>
                      <a:pt x="11" y="10"/>
                      <a:pt x="11" y="9"/>
                      <a:pt x="11" y="9"/>
                    </a:cubicBezTo>
                    <a:cubicBezTo>
                      <a:pt x="11" y="8"/>
                      <a:pt x="12" y="7"/>
                      <a:pt x="12" y="7"/>
                    </a:cubicBezTo>
                    <a:cubicBezTo>
                      <a:pt x="12" y="7"/>
                      <a:pt x="12" y="7"/>
                      <a:pt x="12" y="7"/>
                    </a:cubicBezTo>
                    <a:cubicBezTo>
                      <a:pt x="12" y="7"/>
                      <a:pt x="12" y="7"/>
                      <a:pt x="12" y="7"/>
                    </a:cubicBezTo>
                    <a:cubicBezTo>
                      <a:pt x="12" y="7"/>
                      <a:pt x="12" y="7"/>
                      <a:pt x="12" y="7"/>
                    </a:cubicBezTo>
                    <a:moveTo>
                      <a:pt x="16" y="0"/>
                    </a:moveTo>
                    <a:cubicBezTo>
                      <a:pt x="11" y="0"/>
                      <a:pt x="7" y="2"/>
                      <a:pt x="5" y="3"/>
                    </a:cubicBezTo>
                    <a:cubicBezTo>
                      <a:pt x="5" y="3"/>
                      <a:pt x="5" y="3"/>
                      <a:pt x="5" y="3"/>
                    </a:cubicBezTo>
                    <a:cubicBezTo>
                      <a:pt x="5" y="3"/>
                      <a:pt x="5" y="3"/>
                      <a:pt x="5" y="3"/>
                    </a:cubicBezTo>
                    <a:cubicBezTo>
                      <a:pt x="5" y="3"/>
                      <a:pt x="5" y="3"/>
                      <a:pt x="5" y="3"/>
                    </a:cubicBezTo>
                    <a:cubicBezTo>
                      <a:pt x="0" y="7"/>
                      <a:pt x="0" y="14"/>
                      <a:pt x="12" y="19"/>
                    </a:cubicBezTo>
                    <a:cubicBezTo>
                      <a:pt x="16" y="20"/>
                      <a:pt x="19" y="21"/>
                      <a:pt x="22" y="21"/>
                    </a:cubicBezTo>
                    <a:cubicBezTo>
                      <a:pt x="31" y="21"/>
                      <a:pt x="37" y="16"/>
                      <a:pt x="35" y="11"/>
                    </a:cubicBezTo>
                    <a:cubicBezTo>
                      <a:pt x="35" y="8"/>
                      <a:pt x="32" y="5"/>
                      <a:pt x="27" y="3"/>
                    </a:cubicBezTo>
                    <a:cubicBezTo>
                      <a:pt x="23" y="1"/>
                      <a:pt x="1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0" name="Freeform 230"/>
              <p:cNvSpPr>
                <a:spLocks noEditPoints="1"/>
              </p:cNvSpPr>
              <p:nvPr/>
            </p:nvSpPr>
            <p:spPr bwMode="auto">
              <a:xfrm>
                <a:off x="972" y="705"/>
                <a:ext cx="70" cy="36"/>
              </a:xfrm>
              <a:custGeom>
                <a:avLst/>
                <a:gdLst>
                  <a:gd name="T0" fmla="*/ 9 w 45"/>
                  <a:gd name="T1" fmla="*/ 4 h 23"/>
                  <a:gd name="T2" fmla="*/ 20 w 45"/>
                  <a:gd name="T3" fmla="*/ 1 h 23"/>
                  <a:gd name="T4" fmla="*/ 31 w 45"/>
                  <a:gd name="T5" fmla="*/ 4 h 23"/>
                  <a:gd name="T6" fmla="*/ 39 w 45"/>
                  <a:gd name="T7" fmla="*/ 12 h 23"/>
                  <a:gd name="T8" fmla="*/ 33 w 45"/>
                  <a:gd name="T9" fmla="*/ 20 h 23"/>
                  <a:gd name="T10" fmla="*/ 26 w 45"/>
                  <a:gd name="T11" fmla="*/ 22 h 23"/>
                  <a:gd name="T12" fmla="*/ 6 w 45"/>
                  <a:gd name="T13" fmla="*/ 8 h 23"/>
                  <a:gd name="T14" fmla="*/ 9 w 45"/>
                  <a:gd name="T15" fmla="*/ 4 h 23"/>
                  <a:gd name="T16" fmla="*/ 9 w 45"/>
                  <a:gd name="T17" fmla="*/ 4 h 23"/>
                  <a:gd name="T18" fmla="*/ 9 w 45"/>
                  <a:gd name="T19" fmla="*/ 4 h 23"/>
                  <a:gd name="T20" fmla="*/ 9 w 45"/>
                  <a:gd name="T21" fmla="*/ 4 h 23"/>
                  <a:gd name="T22" fmla="*/ 19 w 45"/>
                  <a:gd name="T23" fmla="*/ 0 h 23"/>
                  <a:gd name="T24" fmla="*/ 18 w 45"/>
                  <a:gd name="T25" fmla="*/ 0 h 23"/>
                  <a:gd name="T26" fmla="*/ 7 w 45"/>
                  <a:gd name="T27" fmla="*/ 3 h 23"/>
                  <a:gd name="T28" fmla="*/ 6 w 45"/>
                  <a:gd name="T29" fmla="*/ 4 h 23"/>
                  <a:gd name="T30" fmla="*/ 6 w 45"/>
                  <a:gd name="T31" fmla="*/ 4 h 23"/>
                  <a:gd name="T32" fmla="*/ 5 w 45"/>
                  <a:gd name="T33" fmla="*/ 5 h 23"/>
                  <a:gd name="T34" fmla="*/ 13 w 45"/>
                  <a:gd name="T35" fmla="*/ 21 h 23"/>
                  <a:gd name="T36" fmla="*/ 14 w 45"/>
                  <a:gd name="T37" fmla="*/ 21 h 23"/>
                  <a:gd name="T38" fmla="*/ 14 w 45"/>
                  <a:gd name="T39" fmla="*/ 21 h 23"/>
                  <a:gd name="T40" fmla="*/ 26 w 45"/>
                  <a:gd name="T41" fmla="*/ 23 h 23"/>
                  <a:gd name="T42" fmla="*/ 40 w 45"/>
                  <a:gd name="T43" fmla="*/ 19 h 23"/>
                  <a:gd name="T44" fmla="*/ 40 w 45"/>
                  <a:gd name="T45" fmla="*/ 19 h 23"/>
                  <a:gd name="T46" fmla="*/ 40 w 45"/>
                  <a:gd name="T47" fmla="*/ 18 h 23"/>
                  <a:gd name="T48" fmla="*/ 32 w 45"/>
                  <a:gd name="T49" fmla="*/ 2 h 23"/>
                  <a:gd name="T50" fmla="*/ 30 w 45"/>
                  <a:gd name="T51" fmla="*/ 2 h 23"/>
                  <a:gd name="T52" fmla="*/ 19 w 45"/>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23">
                    <a:moveTo>
                      <a:pt x="9" y="4"/>
                    </a:moveTo>
                    <a:cubicBezTo>
                      <a:pt x="11" y="3"/>
                      <a:pt x="15" y="1"/>
                      <a:pt x="20" y="1"/>
                    </a:cubicBezTo>
                    <a:cubicBezTo>
                      <a:pt x="23" y="1"/>
                      <a:pt x="27" y="2"/>
                      <a:pt x="31" y="4"/>
                    </a:cubicBezTo>
                    <a:cubicBezTo>
                      <a:pt x="36" y="6"/>
                      <a:pt x="39" y="9"/>
                      <a:pt x="39" y="12"/>
                    </a:cubicBezTo>
                    <a:cubicBezTo>
                      <a:pt x="40" y="15"/>
                      <a:pt x="38" y="19"/>
                      <a:pt x="33" y="20"/>
                    </a:cubicBezTo>
                    <a:cubicBezTo>
                      <a:pt x="31" y="21"/>
                      <a:pt x="28" y="22"/>
                      <a:pt x="26" y="22"/>
                    </a:cubicBezTo>
                    <a:cubicBezTo>
                      <a:pt x="15" y="22"/>
                      <a:pt x="4" y="15"/>
                      <a:pt x="6" y="8"/>
                    </a:cubicBezTo>
                    <a:cubicBezTo>
                      <a:pt x="7" y="6"/>
                      <a:pt x="8" y="5"/>
                      <a:pt x="9" y="4"/>
                    </a:cubicBezTo>
                    <a:cubicBezTo>
                      <a:pt x="9" y="4"/>
                      <a:pt x="9" y="4"/>
                      <a:pt x="9" y="4"/>
                    </a:cubicBezTo>
                    <a:cubicBezTo>
                      <a:pt x="9" y="4"/>
                      <a:pt x="9" y="4"/>
                      <a:pt x="9" y="4"/>
                    </a:cubicBezTo>
                    <a:cubicBezTo>
                      <a:pt x="9" y="4"/>
                      <a:pt x="9" y="4"/>
                      <a:pt x="9" y="4"/>
                    </a:cubicBezTo>
                    <a:moveTo>
                      <a:pt x="19" y="0"/>
                    </a:moveTo>
                    <a:cubicBezTo>
                      <a:pt x="19" y="0"/>
                      <a:pt x="18" y="0"/>
                      <a:pt x="18" y="0"/>
                    </a:cubicBezTo>
                    <a:cubicBezTo>
                      <a:pt x="12" y="0"/>
                      <a:pt x="9" y="2"/>
                      <a:pt x="7" y="3"/>
                    </a:cubicBezTo>
                    <a:cubicBezTo>
                      <a:pt x="7" y="3"/>
                      <a:pt x="6" y="4"/>
                      <a:pt x="6" y="4"/>
                    </a:cubicBezTo>
                    <a:cubicBezTo>
                      <a:pt x="6" y="4"/>
                      <a:pt x="6" y="4"/>
                      <a:pt x="6" y="4"/>
                    </a:cubicBezTo>
                    <a:cubicBezTo>
                      <a:pt x="5" y="5"/>
                      <a:pt x="5" y="5"/>
                      <a:pt x="5" y="5"/>
                    </a:cubicBezTo>
                    <a:cubicBezTo>
                      <a:pt x="0" y="12"/>
                      <a:pt x="8" y="18"/>
                      <a:pt x="13" y="21"/>
                    </a:cubicBezTo>
                    <a:cubicBezTo>
                      <a:pt x="13" y="21"/>
                      <a:pt x="13" y="21"/>
                      <a:pt x="14" y="21"/>
                    </a:cubicBezTo>
                    <a:cubicBezTo>
                      <a:pt x="14" y="21"/>
                      <a:pt x="14" y="21"/>
                      <a:pt x="14" y="21"/>
                    </a:cubicBezTo>
                    <a:cubicBezTo>
                      <a:pt x="18" y="23"/>
                      <a:pt x="22" y="23"/>
                      <a:pt x="26" y="23"/>
                    </a:cubicBezTo>
                    <a:cubicBezTo>
                      <a:pt x="32" y="23"/>
                      <a:pt x="37" y="22"/>
                      <a:pt x="40" y="19"/>
                    </a:cubicBezTo>
                    <a:cubicBezTo>
                      <a:pt x="40" y="19"/>
                      <a:pt x="40" y="19"/>
                      <a:pt x="40" y="19"/>
                    </a:cubicBezTo>
                    <a:cubicBezTo>
                      <a:pt x="40" y="18"/>
                      <a:pt x="40" y="18"/>
                      <a:pt x="40" y="18"/>
                    </a:cubicBezTo>
                    <a:cubicBezTo>
                      <a:pt x="45" y="13"/>
                      <a:pt x="40" y="6"/>
                      <a:pt x="32" y="2"/>
                    </a:cubicBezTo>
                    <a:cubicBezTo>
                      <a:pt x="31" y="2"/>
                      <a:pt x="31" y="2"/>
                      <a:pt x="30" y="2"/>
                    </a:cubicBezTo>
                    <a:cubicBezTo>
                      <a:pt x="27" y="1"/>
                      <a:pt x="23"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1" name="Freeform 231"/>
              <p:cNvSpPr>
                <a:spLocks/>
              </p:cNvSpPr>
              <p:nvPr/>
            </p:nvSpPr>
            <p:spPr bwMode="auto">
              <a:xfrm>
                <a:off x="998" y="717"/>
                <a:ext cx="17" cy="11"/>
              </a:xfrm>
              <a:custGeom>
                <a:avLst/>
                <a:gdLst>
                  <a:gd name="T0" fmla="*/ 5 w 11"/>
                  <a:gd name="T1" fmla="*/ 0 h 7"/>
                  <a:gd name="T2" fmla="*/ 1 w 11"/>
                  <a:gd name="T3" fmla="*/ 1 h 7"/>
                  <a:gd name="T4" fmla="*/ 1 w 11"/>
                  <a:gd name="T5" fmla="*/ 1 h 7"/>
                  <a:gd name="T6" fmla="*/ 3 w 11"/>
                  <a:gd name="T7" fmla="*/ 6 h 7"/>
                  <a:gd name="T8" fmla="*/ 7 w 11"/>
                  <a:gd name="T9" fmla="*/ 7 h 7"/>
                  <a:gd name="T10" fmla="*/ 8 w 11"/>
                  <a:gd name="T11" fmla="*/ 6 h 7"/>
                  <a:gd name="T12" fmla="*/ 9 w 11"/>
                  <a:gd name="T13" fmla="*/ 6 h 7"/>
                  <a:gd name="T14" fmla="*/ 11 w 11"/>
                  <a:gd name="T15" fmla="*/ 5 h 7"/>
                  <a:gd name="T16" fmla="*/ 11 w 11"/>
                  <a:gd name="T17" fmla="*/ 4 h 7"/>
                  <a:gd name="T18" fmla="*/ 11 w 11"/>
                  <a:gd name="T19" fmla="*/ 4 h 7"/>
                  <a:gd name="T20" fmla="*/ 8 w 11"/>
                  <a:gd name="T21" fmla="*/ 1 h 7"/>
                  <a:gd name="T22" fmla="*/ 5 w 11"/>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7">
                    <a:moveTo>
                      <a:pt x="5" y="0"/>
                    </a:moveTo>
                    <a:cubicBezTo>
                      <a:pt x="3" y="0"/>
                      <a:pt x="2" y="1"/>
                      <a:pt x="1" y="1"/>
                    </a:cubicBezTo>
                    <a:cubicBezTo>
                      <a:pt x="1" y="1"/>
                      <a:pt x="1" y="1"/>
                      <a:pt x="1" y="1"/>
                    </a:cubicBezTo>
                    <a:cubicBezTo>
                      <a:pt x="0" y="2"/>
                      <a:pt x="0" y="4"/>
                      <a:pt x="3" y="6"/>
                    </a:cubicBezTo>
                    <a:cubicBezTo>
                      <a:pt x="5" y="6"/>
                      <a:pt x="6" y="7"/>
                      <a:pt x="7" y="7"/>
                    </a:cubicBezTo>
                    <a:cubicBezTo>
                      <a:pt x="7" y="7"/>
                      <a:pt x="8" y="7"/>
                      <a:pt x="8" y="6"/>
                    </a:cubicBezTo>
                    <a:cubicBezTo>
                      <a:pt x="9" y="6"/>
                      <a:pt x="9" y="6"/>
                      <a:pt x="9" y="6"/>
                    </a:cubicBezTo>
                    <a:cubicBezTo>
                      <a:pt x="10" y="6"/>
                      <a:pt x="11" y="5"/>
                      <a:pt x="11" y="5"/>
                    </a:cubicBezTo>
                    <a:cubicBezTo>
                      <a:pt x="11" y="5"/>
                      <a:pt x="11" y="4"/>
                      <a:pt x="11" y="4"/>
                    </a:cubicBezTo>
                    <a:cubicBezTo>
                      <a:pt x="11" y="4"/>
                      <a:pt x="11" y="4"/>
                      <a:pt x="11" y="4"/>
                    </a:cubicBezTo>
                    <a:cubicBezTo>
                      <a:pt x="11" y="3"/>
                      <a:pt x="10" y="2"/>
                      <a:pt x="8" y="1"/>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2" name="Freeform 232"/>
              <p:cNvSpPr>
                <a:spLocks noEditPoints="1"/>
              </p:cNvSpPr>
              <p:nvPr/>
            </p:nvSpPr>
            <p:spPr bwMode="auto">
              <a:xfrm>
                <a:off x="994" y="714"/>
                <a:ext cx="26" cy="16"/>
              </a:xfrm>
              <a:custGeom>
                <a:avLst/>
                <a:gdLst>
                  <a:gd name="T0" fmla="*/ 4 w 17"/>
                  <a:gd name="T1" fmla="*/ 3 h 10"/>
                  <a:gd name="T2" fmla="*/ 8 w 17"/>
                  <a:gd name="T3" fmla="*/ 2 h 10"/>
                  <a:gd name="T4" fmla="*/ 11 w 17"/>
                  <a:gd name="T5" fmla="*/ 3 h 10"/>
                  <a:gd name="T6" fmla="*/ 14 w 17"/>
                  <a:gd name="T7" fmla="*/ 6 h 10"/>
                  <a:gd name="T8" fmla="*/ 14 w 17"/>
                  <a:gd name="T9" fmla="*/ 7 h 10"/>
                  <a:gd name="T10" fmla="*/ 12 w 17"/>
                  <a:gd name="T11" fmla="*/ 8 h 10"/>
                  <a:gd name="T12" fmla="*/ 11 w 17"/>
                  <a:gd name="T13" fmla="*/ 8 h 10"/>
                  <a:gd name="T14" fmla="*/ 10 w 17"/>
                  <a:gd name="T15" fmla="*/ 9 h 10"/>
                  <a:gd name="T16" fmla="*/ 4 w 17"/>
                  <a:gd name="T17" fmla="*/ 4 h 10"/>
                  <a:gd name="T18" fmla="*/ 4 w 17"/>
                  <a:gd name="T19" fmla="*/ 3 h 10"/>
                  <a:gd name="T20" fmla="*/ 4 w 17"/>
                  <a:gd name="T21" fmla="*/ 3 h 10"/>
                  <a:gd name="T22" fmla="*/ 7 w 17"/>
                  <a:gd name="T23" fmla="*/ 0 h 10"/>
                  <a:gd name="T24" fmla="*/ 2 w 17"/>
                  <a:gd name="T25" fmla="*/ 2 h 10"/>
                  <a:gd name="T26" fmla="*/ 2 w 17"/>
                  <a:gd name="T27" fmla="*/ 2 h 10"/>
                  <a:gd name="T28" fmla="*/ 2 w 17"/>
                  <a:gd name="T29" fmla="*/ 2 h 10"/>
                  <a:gd name="T30" fmla="*/ 2 w 17"/>
                  <a:gd name="T31" fmla="*/ 2 h 10"/>
                  <a:gd name="T32" fmla="*/ 1 w 17"/>
                  <a:gd name="T33" fmla="*/ 6 h 10"/>
                  <a:gd name="T34" fmla="*/ 6 w 17"/>
                  <a:gd name="T35" fmla="*/ 9 h 10"/>
                  <a:gd name="T36" fmla="*/ 8 w 17"/>
                  <a:gd name="T37" fmla="*/ 10 h 10"/>
                  <a:gd name="T38" fmla="*/ 10 w 17"/>
                  <a:gd name="T39" fmla="*/ 10 h 10"/>
                  <a:gd name="T40" fmla="*/ 11 w 17"/>
                  <a:gd name="T41" fmla="*/ 10 h 10"/>
                  <a:gd name="T42" fmla="*/ 17 w 17"/>
                  <a:gd name="T43" fmla="*/ 6 h 10"/>
                  <a:gd name="T44" fmla="*/ 17 w 17"/>
                  <a:gd name="T45" fmla="*/ 5 h 10"/>
                  <a:gd name="T46" fmla="*/ 17 w 17"/>
                  <a:gd name="T47" fmla="*/ 5 h 10"/>
                  <a:gd name="T48" fmla="*/ 7 w 17"/>
                  <a:gd name="T4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0">
                    <a:moveTo>
                      <a:pt x="4" y="3"/>
                    </a:moveTo>
                    <a:cubicBezTo>
                      <a:pt x="5" y="3"/>
                      <a:pt x="6" y="2"/>
                      <a:pt x="8" y="2"/>
                    </a:cubicBezTo>
                    <a:cubicBezTo>
                      <a:pt x="9" y="2"/>
                      <a:pt x="10" y="2"/>
                      <a:pt x="11" y="3"/>
                    </a:cubicBezTo>
                    <a:cubicBezTo>
                      <a:pt x="13" y="4"/>
                      <a:pt x="14" y="5"/>
                      <a:pt x="14" y="6"/>
                    </a:cubicBezTo>
                    <a:cubicBezTo>
                      <a:pt x="14" y="6"/>
                      <a:pt x="14" y="6"/>
                      <a:pt x="14" y="7"/>
                    </a:cubicBezTo>
                    <a:cubicBezTo>
                      <a:pt x="14" y="7"/>
                      <a:pt x="13" y="8"/>
                      <a:pt x="12" y="8"/>
                    </a:cubicBezTo>
                    <a:cubicBezTo>
                      <a:pt x="12" y="8"/>
                      <a:pt x="12" y="8"/>
                      <a:pt x="11" y="8"/>
                    </a:cubicBezTo>
                    <a:cubicBezTo>
                      <a:pt x="11" y="9"/>
                      <a:pt x="10" y="9"/>
                      <a:pt x="10" y="9"/>
                    </a:cubicBezTo>
                    <a:cubicBezTo>
                      <a:pt x="6" y="9"/>
                      <a:pt x="3" y="6"/>
                      <a:pt x="4" y="4"/>
                    </a:cubicBezTo>
                    <a:cubicBezTo>
                      <a:pt x="4" y="4"/>
                      <a:pt x="4" y="3"/>
                      <a:pt x="4" y="3"/>
                    </a:cubicBezTo>
                    <a:cubicBezTo>
                      <a:pt x="4" y="3"/>
                      <a:pt x="4" y="3"/>
                      <a:pt x="4" y="3"/>
                    </a:cubicBezTo>
                    <a:moveTo>
                      <a:pt x="7" y="0"/>
                    </a:moveTo>
                    <a:cubicBezTo>
                      <a:pt x="5" y="0"/>
                      <a:pt x="4" y="1"/>
                      <a:pt x="2" y="2"/>
                    </a:cubicBezTo>
                    <a:cubicBezTo>
                      <a:pt x="2" y="2"/>
                      <a:pt x="2" y="2"/>
                      <a:pt x="2" y="2"/>
                    </a:cubicBezTo>
                    <a:cubicBezTo>
                      <a:pt x="2" y="2"/>
                      <a:pt x="2" y="2"/>
                      <a:pt x="2" y="2"/>
                    </a:cubicBezTo>
                    <a:cubicBezTo>
                      <a:pt x="2" y="2"/>
                      <a:pt x="2" y="2"/>
                      <a:pt x="2" y="2"/>
                    </a:cubicBezTo>
                    <a:cubicBezTo>
                      <a:pt x="1" y="3"/>
                      <a:pt x="0" y="5"/>
                      <a:pt x="1" y="6"/>
                    </a:cubicBezTo>
                    <a:cubicBezTo>
                      <a:pt x="2" y="7"/>
                      <a:pt x="3" y="9"/>
                      <a:pt x="6" y="9"/>
                    </a:cubicBezTo>
                    <a:cubicBezTo>
                      <a:pt x="6" y="10"/>
                      <a:pt x="7" y="10"/>
                      <a:pt x="8" y="10"/>
                    </a:cubicBezTo>
                    <a:cubicBezTo>
                      <a:pt x="9" y="10"/>
                      <a:pt x="10" y="10"/>
                      <a:pt x="10" y="10"/>
                    </a:cubicBezTo>
                    <a:cubicBezTo>
                      <a:pt x="11" y="10"/>
                      <a:pt x="11" y="10"/>
                      <a:pt x="11" y="10"/>
                    </a:cubicBezTo>
                    <a:cubicBezTo>
                      <a:pt x="15" y="10"/>
                      <a:pt x="17" y="8"/>
                      <a:pt x="17" y="6"/>
                    </a:cubicBezTo>
                    <a:cubicBezTo>
                      <a:pt x="17" y="6"/>
                      <a:pt x="17" y="5"/>
                      <a:pt x="17" y="5"/>
                    </a:cubicBezTo>
                    <a:cubicBezTo>
                      <a:pt x="17" y="5"/>
                      <a:pt x="17" y="5"/>
                      <a:pt x="17" y="5"/>
                    </a:cubicBezTo>
                    <a:cubicBezTo>
                      <a:pt x="15" y="2"/>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3" name="Freeform 233"/>
              <p:cNvSpPr>
                <a:spLocks noEditPoints="1"/>
              </p:cNvSpPr>
              <p:nvPr/>
            </p:nvSpPr>
            <p:spPr bwMode="auto">
              <a:xfrm>
                <a:off x="568" y="502"/>
                <a:ext cx="64" cy="7"/>
              </a:xfrm>
              <a:custGeom>
                <a:avLst/>
                <a:gdLst>
                  <a:gd name="T0" fmla="*/ 16 w 41"/>
                  <a:gd name="T1" fmla="*/ 1 h 5"/>
                  <a:gd name="T2" fmla="*/ 16 w 41"/>
                  <a:gd name="T3" fmla="*/ 1 h 5"/>
                  <a:gd name="T4" fmla="*/ 22 w 41"/>
                  <a:gd name="T5" fmla="*/ 1 h 5"/>
                  <a:gd name="T6" fmla="*/ 30 w 41"/>
                  <a:gd name="T7" fmla="*/ 2 h 5"/>
                  <a:gd name="T8" fmla="*/ 30 w 41"/>
                  <a:gd name="T9" fmla="*/ 2 h 5"/>
                  <a:gd name="T10" fmla="*/ 30 w 41"/>
                  <a:gd name="T11" fmla="*/ 2 h 5"/>
                  <a:gd name="T12" fmla="*/ 23 w 41"/>
                  <a:gd name="T13" fmla="*/ 3 h 5"/>
                  <a:gd name="T14" fmla="*/ 19 w 41"/>
                  <a:gd name="T15" fmla="*/ 4 h 5"/>
                  <a:gd name="T16" fmla="*/ 13 w 41"/>
                  <a:gd name="T17" fmla="*/ 3 h 5"/>
                  <a:gd name="T18" fmla="*/ 13 w 41"/>
                  <a:gd name="T19" fmla="*/ 3 h 5"/>
                  <a:gd name="T20" fmla="*/ 11 w 41"/>
                  <a:gd name="T21" fmla="*/ 3 h 5"/>
                  <a:gd name="T22" fmla="*/ 12 w 41"/>
                  <a:gd name="T23" fmla="*/ 2 h 5"/>
                  <a:gd name="T24" fmla="*/ 15 w 41"/>
                  <a:gd name="T25" fmla="*/ 1 h 5"/>
                  <a:gd name="T26" fmla="*/ 15 w 41"/>
                  <a:gd name="T27" fmla="*/ 1 h 5"/>
                  <a:gd name="T28" fmla="*/ 15 w 41"/>
                  <a:gd name="T29" fmla="*/ 1 h 5"/>
                  <a:gd name="T30" fmla="*/ 15 w 41"/>
                  <a:gd name="T31" fmla="*/ 1 h 5"/>
                  <a:gd name="T32" fmla="*/ 15 w 41"/>
                  <a:gd name="T33" fmla="*/ 1 h 5"/>
                  <a:gd name="T34" fmla="*/ 15 w 41"/>
                  <a:gd name="T35" fmla="*/ 1 h 5"/>
                  <a:gd name="T36" fmla="*/ 15 w 41"/>
                  <a:gd name="T37" fmla="*/ 1 h 5"/>
                  <a:gd name="T38" fmla="*/ 15 w 41"/>
                  <a:gd name="T39" fmla="*/ 1 h 5"/>
                  <a:gd name="T40" fmla="*/ 15 w 41"/>
                  <a:gd name="T41" fmla="*/ 1 h 5"/>
                  <a:gd name="T42" fmla="*/ 16 w 41"/>
                  <a:gd name="T43" fmla="*/ 1 h 5"/>
                  <a:gd name="T44" fmla="*/ 16 w 41"/>
                  <a:gd name="T45" fmla="*/ 1 h 5"/>
                  <a:gd name="T46" fmla="*/ 16 w 41"/>
                  <a:gd name="T47" fmla="*/ 1 h 5"/>
                  <a:gd name="T48" fmla="*/ 23 w 41"/>
                  <a:gd name="T49" fmla="*/ 0 h 5"/>
                  <a:gd name="T50" fmla="*/ 12 w 41"/>
                  <a:gd name="T51" fmla="*/ 0 h 5"/>
                  <a:gd name="T52" fmla="*/ 12 w 41"/>
                  <a:gd name="T53" fmla="*/ 0 h 5"/>
                  <a:gd name="T54" fmla="*/ 11 w 41"/>
                  <a:gd name="T55" fmla="*/ 0 h 5"/>
                  <a:gd name="T56" fmla="*/ 11 w 41"/>
                  <a:gd name="T57" fmla="*/ 0 h 5"/>
                  <a:gd name="T58" fmla="*/ 11 w 41"/>
                  <a:gd name="T59" fmla="*/ 0 h 5"/>
                  <a:gd name="T60" fmla="*/ 3 w 41"/>
                  <a:gd name="T61" fmla="*/ 2 h 5"/>
                  <a:gd name="T62" fmla="*/ 1 w 41"/>
                  <a:gd name="T63" fmla="*/ 3 h 5"/>
                  <a:gd name="T64" fmla="*/ 5 w 41"/>
                  <a:gd name="T65" fmla="*/ 5 h 5"/>
                  <a:gd name="T66" fmla="*/ 16 w 41"/>
                  <a:gd name="T67" fmla="*/ 5 h 5"/>
                  <a:gd name="T68" fmla="*/ 40 w 41"/>
                  <a:gd name="T69" fmla="*/ 2 h 5"/>
                  <a:gd name="T70" fmla="*/ 40 w 41"/>
                  <a:gd name="T71" fmla="*/ 2 h 5"/>
                  <a:gd name="T72" fmla="*/ 37 w 41"/>
                  <a:gd name="T73" fmla="*/ 1 h 5"/>
                  <a:gd name="T74" fmla="*/ 23 w 41"/>
                  <a:gd name="T7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5">
                    <a:moveTo>
                      <a:pt x="16" y="1"/>
                    </a:moveTo>
                    <a:cubicBezTo>
                      <a:pt x="16" y="1"/>
                      <a:pt x="16" y="1"/>
                      <a:pt x="16" y="1"/>
                    </a:cubicBezTo>
                    <a:cubicBezTo>
                      <a:pt x="18" y="1"/>
                      <a:pt x="20" y="1"/>
                      <a:pt x="22" y="1"/>
                    </a:cubicBezTo>
                    <a:cubicBezTo>
                      <a:pt x="26" y="1"/>
                      <a:pt x="29" y="1"/>
                      <a:pt x="30" y="2"/>
                    </a:cubicBezTo>
                    <a:cubicBezTo>
                      <a:pt x="30" y="2"/>
                      <a:pt x="30" y="2"/>
                      <a:pt x="30" y="2"/>
                    </a:cubicBezTo>
                    <a:cubicBezTo>
                      <a:pt x="30" y="2"/>
                      <a:pt x="30" y="2"/>
                      <a:pt x="30" y="2"/>
                    </a:cubicBezTo>
                    <a:cubicBezTo>
                      <a:pt x="29" y="3"/>
                      <a:pt x="26" y="3"/>
                      <a:pt x="23" y="3"/>
                    </a:cubicBezTo>
                    <a:cubicBezTo>
                      <a:pt x="21" y="4"/>
                      <a:pt x="20" y="4"/>
                      <a:pt x="19" y="4"/>
                    </a:cubicBezTo>
                    <a:cubicBezTo>
                      <a:pt x="17" y="4"/>
                      <a:pt x="15" y="4"/>
                      <a:pt x="13" y="3"/>
                    </a:cubicBezTo>
                    <a:cubicBezTo>
                      <a:pt x="13" y="3"/>
                      <a:pt x="13" y="3"/>
                      <a:pt x="13" y="3"/>
                    </a:cubicBezTo>
                    <a:cubicBezTo>
                      <a:pt x="12" y="3"/>
                      <a:pt x="11" y="3"/>
                      <a:pt x="11" y="3"/>
                    </a:cubicBezTo>
                    <a:cubicBezTo>
                      <a:pt x="11" y="2"/>
                      <a:pt x="11" y="2"/>
                      <a:pt x="12" y="2"/>
                    </a:cubicBezTo>
                    <a:cubicBezTo>
                      <a:pt x="13" y="2"/>
                      <a:pt x="14" y="2"/>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6" y="1"/>
                      <a:pt x="16" y="1"/>
                      <a:pt x="16" y="1"/>
                    </a:cubicBezTo>
                    <a:moveTo>
                      <a:pt x="23" y="0"/>
                    </a:moveTo>
                    <a:cubicBezTo>
                      <a:pt x="18" y="0"/>
                      <a:pt x="14" y="0"/>
                      <a:pt x="12" y="0"/>
                    </a:cubicBezTo>
                    <a:cubicBezTo>
                      <a:pt x="12" y="0"/>
                      <a:pt x="12" y="0"/>
                      <a:pt x="12" y="0"/>
                    </a:cubicBezTo>
                    <a:cubicBezTo>
                      <a:pt x="12" y="0"/>
                      <a:pt x="11" y="0"/>
                      <a:pt x="11" y="0"/>
                    </a:cubicBezTo>
                    <a:cubicBezTo>
                      <a:pt x="11" y="0"/>
                      <a:pt x="11" y="0"/>
                      <a:pt x="11" y="0"/>
                    </a:cubicBezTo>
                    <a:cubicBezTo>
                      <a:pt x="11" y="0"/>
                      <a:pt x="11" y="0"/>
                      <a:pt x="11" y="0"/>
                    </a:cubicBezTo>
                    <a:cubicBezTo>
                      <a:pt x="8" y="1"/>
                      <a:pt x="5" y="1"/>
                      <a:pt x="3" y="2"/>
                    </a:cubicBezTo>
                    <a:cubicBezTo>
                      <a:pt x="1" y="2"/>
                      <a:pt x="0" y="3"/>
                      <a:pt x="1" y="3"/>
                    </a:cubicBezTo>
                    <a:cubicBezTo>
                      <a:pt x="2" y="4"/>
                      <a:pt x="4" y="4"/>
                      <a:pt x="5" y="5"/>
                    </a:cubicBezTo>
                    <a:cubicBezTo>
                      <a:pt x="9" y="5"/>
                      <a:pt x="12" y="5"/>
                      <a:pt x="16" y="5"/>
                    </a:cubicBezTo>
                    <a:cubicBezTo>
                      <a:pt x="28" y="5"/>
                      <a:pt x="41" y="3"/>
                      <a:pt x="40" y="2"/>
                    </a:cubicBezTo>
                    <a:cubicBezTo>
                      <a:pt x="40" y="2"/>
                      <a:pt x="40" y="2"/>
                      <a:pt x="40" y="2"/>
                    </a:cubicBezTo>
                    <a:cubicBezTo>
                      <a:pt x="39" y="1"/>
                      <a:pt x="38" y="1"/>
                      <a:pt x="37" y="1"/>
                    </a:cubicBezTo>
                    <a:cubicBezTo>
                      <a:pt x="32" y="0"/>
                      <a:pt x="28"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4" name="Freeform 234"/>
              <p:cNvSpPr>
                <a:spLocks noEditPoints="1"/>
              </p:cNvSpPr>
              <p:nvPr/>
            </p:nvSpPr>
            <p:spPr bwMode="auto">
              <a:xfrm>
                <a:off x="562" y="502"/>
                <a:ext cx="73" cy="9"/>
              </a:xfrm>
              <a:custGeom>
                <a:avLst/>
                <a:gdLst>
                  <a:gd name="T0" fmla="*/ 16 w 47"/>
                  <a:gd name="T1" fmla="*/ 0 h 6"/>
                  <a:gd name="T2" fmla="*/ 27 w 47"/>
                  <a:gd name="T3" fmla="*/ 0 h 6"/>
                  <a:gd name="T4" fmla="*/ 41 w 47"/>
                  <a:gd name="T5" fmla="*/ 1 h 6"/>
                  <a:gd name="T6" fmla="*/ 44 w 47"/>
                  <a:gd name="T7" fmla="*/ 2 h 6"/>
                  <a:gd name="T8" fmla="*/ 43 w 47"/>
                  <a:gd name="T9" fmla="*/ 3 h 6"/>
                  <a:gd name="T10" fmla="*/ 21 w 47"/>
                  <a:gd name="T11" fmla="*/ 5 h 6"/>
                  <a:gd name="T12" fmla="*/ 5 w 47"/>
                  <a:gd name="T13" fmla="*/ 3 h 6"/>
                  <a:gd name="T14" fmla="*/ 7 w 47"/>
                  <a:gd name="T15" fmla="*/ 2 h 6"/>
                  <a:gd name="T16" fmla="*/ 15 w 47"/>
                  <a:gd name="T17" fmla="*/ 0 h 6"/>
                  <a:gd name="T18" fmla="*/ 15 w 47"/>
                  <a:gd name="T19" fmla="*/ 0 h 6"/>
                  <a:gd name="T20" fmla="*/ 15 w 47"/>
                  <a:gd name="T21" fmla="*/ 0 h 6"/>
                  <a:gd name="T22" fmla="*/ 16 w 47"/>
                  <a:gd name="T23" fmla="*/ 0 h 6"/>
                  <a:gd name="T24" fmla="*/ 16 w 47"/>
                  <a:gd name="T25" fmla="*/ 0 h 6"/>
                  <a:gd name="T26" fmla="*/ 27 w 47"/>
                  <a:gd name="T27" fmla="*/ 0 h 6"/>
                  <a:gd name="T28" fmla="*/ 12 w 47"/>
                  <a:gd name="T29" fmla="*/ 0 h 6"/>
                  <a:gd name="T30" fmla="*/ 2 w 47"/>
                  <a:gd name="T31" fmla="*/ 4 h 6"/>
                  <a:gd name="T32" fmla="*/ 6 w 47"/>
                  <a:gd name="T33" fmla="*/ 5 h 6"/>
                  <a:gd name="T34" fmla="*/ 6 w 47"/>
                  <a:gd name="T35" fmla="*/ 5 h 6"/>
                  <a:gd name="T36" fmla="*/ 7 w 47"/>
                  <a:gd name="T37" fmla="*/ 5 h 6"/>
                  <a:gd name="T38" fmla="*/ 19 w 47"/>
                  <a:gd name="T39" fmla="*/ 6 h 6"/>
                  <a:gd name="T40" fmla="*/ 39 w 47"/>
                  <a:gd name="T41" fmla="*/ 4 h 6"/>
                  <a:gd name="T42" fmla="*/ 42 w 47"/>
                  <a:gd name="T43" fmla="*/ 4 h 6"/>
                  <a:gd name="T44" fmla="*/ 47 w 47"/>
                  <a:gd name="T45" fmla="*/ 2 h 6"/>
                  <a:gd name="T46" fmla="*/ 42 w 47"/>
                  <a:gd name="T47" fmla="*/ 0 h 6"/>
                  <a:gd name="T48" fmla="*/ 27 w 47"/>
                  <a:gd name="T4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6">
                    <a:moveTo>
                      <a:pt x="16" y="0"/>
                    </a:moveTo>
                    <a:cubicBezTo>
                      <a:pt x="18" y="0"/>
                      <a:pt x="22" y="0"/>
                      <a:pt x="27" y="0"/>
                    </a:cubicBezTo>
                    <a:cubicBezTo>
                      <a:pt x="32" y="0"/>
                      <a:pt x="36" y="0"/>
                      <a:pt x="41" y="1"/>
                    </a:cubicBezTo>
                    <a:cubicBezTo>
                      <a:pt x="42" y="1"/>
                      <a:pt x="43" y="1"/>
                      <a:pt x="44" y="2"/>
                    </a:cubicBezTo>
                    <a:cubicBezTo>
                      <a:pt x="44" y="2"/>
                      <a:pt x="44" y="2"/>
                      <a:pt x="43" y="3"/>
                    </a:cubicBezTo>
                    <a:cubicBezTo>
                      <a:pt x="41" y="4"/>
                      <a:pt x="30" y="5"/>
                      <a:pt x="21" y="5"/>
                    </a:cubicBezTo>
                    <a:cubicBezTo>
                      <a:pt x="12" y="5"/>
                      <a:pt x="5" y="4"/>
                      <a:pt x="5" y="3"/>
                    </a:cubicBezTo>
                    <a:cubicBezTo>
                      <a:pt x="5" y="3"/>
                      <a:pt x="6" y="2"/>
                      <a:pt x="7" y="2"/>
                    </a:cubicBezTo>
                    <a:cubicBezTo>
                      <a:pt x="9" y="1"/>
                      <a:pt x="12" y="1"/>
                      <a:pt x="15" y="0"/>
                    </a:cubicBezTo>
                    <a:cubicBezTo>
                      <a:pt x="15" y="0"/>
                      <a:pt x="15" y="0"/>
                      <a:pt x="15" y="0"/>
                    </a:cubicBezTo>
                    <a:cubicBezTo>
                      <a:pt x="15" y="0"/>
                      <a:pt x="15" y="0"/>
                      <a:pt x="15" y="0"/>
                    </a:cubicBezTo>
                    <a:cubicBezTo>
                      <a:pt x="15" y="0"/>
                      <a:pt x="16" y="0"/>
                      <a:pt x="16" y="0"/>
                    </a:cubicBezTo>
                    <a:cubicBezTo>
                      <a:pt x="16" y="0"/>
                      <a:pt x="16" y="0"/>
                      <a:pt x="16" y="0"/>
                    </a:cubicBezTo>
                    <a:moveTo>
                      <a:pt x="27" y="0"/>
                    </a:moveTo>
                    <a:cubicBezTo>
                      <a:pt x="22" y="0"/>
                      <a:pt x="16" y="0"/>
                      <a:pt x="12" y="0"/>
                    </a:cubicBezTo>
                    <a:cubicBezTo>
                      <a:pt x="6" y="1"/>
                      <a:pt x="0" y="2"/>
                      <a:pt x="2" y="4"/>
                    </a:cubicBezTo>
                    <a:cubicBezTo>
                      <a:pt x="3" y="4"/>
                      <a:pt x="4" y="4"/>
                      <a:pt x="6" y="5"/>
                    </a:cubicBezTo>
                    <a:cubicBezTo>
                      <a:pt x="6" y="5"/>
                      <a:pt x="6" y="5"/>
                      <a:pt x="6" y="5"/>
                    </a:cubicBezTo>
                    <a:cubicBezTo>
                      <a:pt x="6" y="5"/>
                      <a:pt x="7" y="5"/>
                      <a:pt x="7" y="5"/>
                    </a:cubicBezTo>
                    <a:cubicBezTo>
                      <a:pt x="11" y="5"/>
                      <a:pt x="15" y="6"/>
                      <a:pt x="19" y="6"/>
                    </a:cubicBezTo>
                    <a:cubicBezTo>
                      <a:pt x="26" y="6"/>
                      <a:pt x="34" y="5"/>
                      <a:pt x="39" y="4"/>
                    </a:cubicBezTo>
                    <a:cubicBezTo>
                      <a:pt x="40" y="4"/>
                      <a:pt x="41" y="4"/>
                      <a:pt x="42" y="4"/>
                    </a:cubicBezTo>
                    <a:cubicBezTo>
                      <a:pt x="44" y="3"/>
                      <a:pt x="46" y="3"/>
                      <a:pt x="47" y="2"/>
                    </a:cubicBezTo>
                    <a:cubicBezTo>
                      <a:pt x="46" y="1"/>
                      <a:pt x="46" y="1"/>
                      <a:pt x="42" y="0"/>
                    </a:cubicBezTo>
                    <a:cubicBezTo>
                      <a:pt x="38" y="0"/>
                      <a:pt x="32"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5" name="Freeform 235"/>
              <p:cNvSpPr>
                <a:spLocks/>
              </p:cNvSpPr>
              <p:nvPr/>
            </p:nvSpPr>
            <p:spPr bwMode="auto">
              <a:xfrm>
                <a:off x="590" y="505"/>
                <a:ext cx="20" cy="1"/>
              </a:xfrm>
              <a:custGeom>
                <a:avLst/>
                <a:gdLst>
                  <a:gd name="T0" fmla="*/ 7 w 13"/>
                  <a:gd name="T1" fmla="*/ 0 h 1"/>
                  <a:gd name="T2" fmla="*/ 4 w 13"/>
                  <a:gd name="T3" fmla="*/ 0 h 1"/>
                  <a:gd name="T4" fmla="*/ 4 w 13"/>
                  <a:gd name="T5" fmla="*/ 0 h 1"/>
                  <a:gd name="T6" fmla="*/ 4 w 13"/>
                  <a:gd name="T7" fmla="*/ 0 h 1"/>
                  <a:gd name="T8" fmla="*/ 3 w 13"/>
                  <a:gd name="T9" fmla="*/ 0 h 1"/>
                  <a:gd name="T10" fmla="*/ 3 w 13"/>
                  <a:gd name="T11" fmla="*/ 0 h 1"/>
                  <a:gd name="T12" fmla="*/ 3 w 13"/>
                  <a:gd name="T13" fmla="*/ 0 h 1"/>
                  <a:gd name="T14" fmla="*/ 1 w 13"/>
                  <a:gd name="T15" fmla="*/ 0 h 1"/>
                  <a:gd name="T16" fmla="*/ 0 w 13"/>
                  <a:gd name="T17" fmla="*/ 0 h 1"/>
                  <a:gd name="T18" fmla="*/ 0 w 13"/>
                  <a:gd name="T19" fmla="*/ 0 h 1"/>
                  <a:gd name="T20" fmla="*/ 0 w 13"/>
                  <a:gd name="T21" fmla="*/ 0 h 1"/>
                  <a:gd name="T22" fmla="*/ 0 w 13"/>
                  <a:gd name="T23" fmla="*/ 0 h 1"/>
                  <a:gd name="T24" fmla="*/ 0 w 13"/>
                  <a:gd name="T25" fmla="*/ 1 h 1"/>
                  <a:gd name="T26" fmla="*/ 1 w 13"/>
                  <a:gd name="T27" fmla="*/ 1 h 1"/>
                  <a:gd name="T28" fmla="*/ 5 w 13"/>
                  <a:gd name="T29" fmla="*/ 1 h 1"/>
                  <a:gd name="T30" fmla="*/ 9 w 13"/>
                  <a:gd name="T31" fmla="*/ 1 h 1"/>
                  <a:gd name="T32" fmla="*/ 12 w 13"/>
                  <a:gd name="T33" fmla="*/ 0 h 1"/>
                  <a:gd name="T34" fmla="*/ 13 w 13"/>
                  <a:gd name="T35" fmla="*/ 0 h 1"/>
                  <a:gd name="T36" fmla="*/ 13 w 13"/>
                  <a:gd name="T37" fmla="*/ 0 h 1"/>
                  <a:gd name="T38" fmla="*/ 13 w 13"/>
                  <a:gd name="T39" fmla="*/ 0 h 1"/>
                  <a:gd name="T40" fmla="*/ 12 w 13"/>
                  <a:gd name="T41" fmla="*/ 0 h 1"/>
                  <a:gd name="T42" fmla="*/ 7 w 13"/>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
                    <a:moveTo>
                      <a:pt x="7" y="0"/>
                    </a:moveTo>
                    <a:cubicBezTo>
                      <a:pt x="6"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1"/>
                      <a:pt x="0" y="1"/>
                      <a:pt x="0" y="1"/>
                    </a:cubicBezTo>
                    <a:cubicBezTo>
                      <a:pt x="0" y="1"/>
                      <a:pt x="1" y="1"/>
                      <a:pt x="1" y="1"/>
                    </a:cubicBezTo>
                    <a:cubicBezTo>
                      <a:pt x="2" y="1"/>
                      <a:pt x="4" y="1"/>
                      <a:pt x="5" y="1"/>
                    </a:cubicBezTo>
                    <a:cubicBezTo>
                      <a:pt x="7" y="1"/>
                      <a:pt x="8" y="1"/>
                      <a:pt x="9" y="1"/>
                    </a:cubicBezTo>
                    <a:cubicBezTo>
                      <a:pt x="11" y="1"/>
                      <a:pt x="12" y="1"/>
                      <a:pt x="12" y="0"/>
                    </a:cubicBezTo>
                    <a:cubicBezTo>
                      <a:pt x="13" y="0"/>
                      <a:pt x="13" y="0"/>
                      <a:pt x="13" y="0"/>
                    </a:cubicBezTo>
                    <a:cubicBezTo>
                      <a:pt x="13" y="0"/>
                      <a:pt x="13" y="0"/>
                      <a:pt x="13" y="0"/>
                    </a:cubicBezTo>
                    <a:cubicBezTo>
                      <a:pt x="13" y="0"/>
                      <a:pt x="13" y="0"/>
                      <a:pt x="13" y="0"/>
                    </a:cubicBezTo>
                    <a:cubicBezTo>
                      <a:pt x="12" y="0"/>
                      <a:pt x="12" y="0"/>
                      <a:pt x="12" y="0"/>
                    </a:cubicBezTo>
                    <a:cubicBezTo>
                      <a:pt x="10" y="0"/>
                      <a:pt x="9"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6" name="Freeform 236"/>
              <p:cNvSpPr>
                <a:spLocks noEditPoints="1"/>
              </p:cNvSpPr>
              <p:nvPr/>
            </p:nvSpPr>
            <p:spPr bwMode="auto">
              <a:xfrm>
                <a:off x="585" y="503"/>
                <a:ext cx="30" cy="5"/>
              </a:xfrm>
              <a:custGeom>
                <a:avLst/>
                <a:gdLst>
                  <a:gd name="T0" fmla="*/ 7 w 19"/>
                  <a:gd name="T1" fmla="*/ 1 h 3"/>
                  <a:gd name="T2" fmla="*/ 10 w 19"/>
                  <a:gd name="T3" fmla="*/ 1 h 3"/>
                  <a:gd name="T4" fmla="*/ 15 w 19"/>
                  <a:gd name="T5" fmla="*/ 1 h 3"/>
                  <a:gd name="T6" fmla="*/ 16 w 19"/>
                  <a:gd name="T7" fmla="*/ 1 h 3"/>
                  <a:gd name="T8" fmla="*/ 16 w 19"/>
                  <a:gd name="T9" fmla="*/ 1 h 3"/>
                  <a:gd name="T10" fmla="*/ 16 w 19"/>
                  <a:gd name="T11" fmla="*/ 1 h 3"/>
                  <a:gd name="T12" fmla="*/ 15 w 19"/>
                  <a:gd name="T13" fmla="*/ 1 h 3"/>
                  <a:gd name="T14" fmla="*/ 12 w 19"/>
                  <a:gd name="T15" fmla="*/ 2 h 3"/>
                  <a:gd name="T16" fmla="*/ 8 w 19"/>
                  <a:gd name="T17" fmla="*/ 2 h 3"/>
                  <a:gd name="T18" fmla="*/ 4 w 19"/>
                  <a:gd name="T19" fmla="*/ 2 h 3"/>
                  <a:gd name="T20" fmla="*/ 3 w 19"/>
                  <a:gd name="T21" fmla="*/ 2 h 3"/>
                  <a:gd name="T22" fmla="*/ 3 w 19"/>
                  <a:gd name="T23" fmla="*/ 1 h 3"/>
                  <a:gd name="T24" fmla="*/ 3 w 19"/>
                  <a:gd name="T25" fmla="*/ 1 h 3"/>
                  <a:gd name="T26" fmla="*/ 3 w 19"/>
                  <a:gd name="T27" fmla="*/ 1 h 3"/>
                  <a:gd name="T28" fmla="*/ 4 w 19"/>
                  <a:gd name="T29" fmla="*/ 1 h 3"/>
                  <a:gd name="T30" fmla="*/ 6 w 19"/>
                  <a:gd name="T31" fmla="*/ 1 h 3"/>
                  <a:gd name="T32" fmla="*/ 6 w 19"/>
                  <a:gd name="T33" fmla="*/ 1 h 3"/>
                  <a:gd name="T34" fmla="*/ 6 w 19"/>
                  <a:gd name="T35" fmla="*/ 1 h 3"/>
                  <a:gd name="T36" fmla="*/ 7 w 19"/>
                  <a:gd name="T37" fmla="*/ 1 h 3"/>
                  <a:gd name="T38" fmla="*/ 7 w 19"/>
                  <a:gd name="T39" fmla="*/ 1 h 3"/>
                  <a:gd name="T40" fmla="*/ 7 w 19"/>
                  <a:gd name="T41" fmla="*/ 1 h 3"/>
                  <a:gd name="T42" fmla="*/ 11 w 19"/>
                  <a:gd name="T43" fmla="*/ 0 h 3"/>
                  <a:gd name="T44" fmla="*/ 5 w 19"/>
                  <a:gd name="T45" fmla="*/ 0 h 3"/>
                  <a:gd name="T46" fmla="*/ 5 w 19"/>
                  <a:gd name="T47" fmla="*/ 0 h 3"/>
                  <a:gd name="T48" fmla="*/ 5 w 19"/>
                  <a:gd name="T49" fmla="*/ 0 h 3"/>
                  <a:gd name="T50" fmla="*/ 5 w 19"/>
                  <a:gd name="T51" fmla="*/ 0 h 3"/>
                  <a:gd name="T52" fmla="*/ 4 w 19"/>
                  <a:gd name="T53" fmla="*/ 0 h 3"/>
                  <a:gd name="T54" fmla="*/ 4 w 19"/>
                  <a:gd name="T55" fmla="*/ 0 h 3"/>
                  <a:gd name="T56" fmla="*/ 4 w 19"/>
                  <a:gd name="T57" fmla="*/ 0 h 3"/>
                  <a:gd name="T58" fmla="*/ 4 w 19"/>
                  <a:gd name="T59" fmla="*/ 0 h 3"/>
                  <a:gd name="T60" fmla="*/ 4 w 19"/>
                  <a:gd name="T61" fmla="*/ 0 h 3"/>
                  <a:gd name="T62" fmla="*/ 4 w 19"/>
                  <a:gd name="T63" fmla="*/ 0 h 3"/>
                  <a:gd name="T64" fmla="*/ 4 w 19"/>
                  <a:gd name="T65" fmla="*/ 0 h 3"/>
                  <a:gd name="T66" fmla="*/ 4 w 19"/>
                  <a:gd name="T67" fmla="*/ 0 h 3"/>
                  <a:gd name="T68" fmla="*/ 4 w 19"/>
                  <a:gd name="T69" fmla="*/ 0 h 3"/>
                  <a:gd name="T70" fmla="*/ 1 w 19"/>
                  <a:gd name="T71" fmla="*/ 1 h 3"/>
                  <a:gd name="T72" fmla="*/ 0 w 19"/>
                  <a:gd name="T73" fmla="*/ 2 h 3"/>
                  <a:gd name="T74" fmla="*/ 2 w 19"/>
                  <a:gd name="T75" fmla="*/ 2 h 3"/>
                  <a:gd name="T76" fmla="*/ 2 w 19"/>
                  <a:gd name="T77" fmla="*/ 2 h 3"/>
                  <a:gd name="T78" fmla="*/ 8 w 19"/>
                  <a:gd name="T79" fmla="*/ 3 h 3"/>
                  <a:gd name="T80" fmla="*/ 12 w 19"/>
                  <a:gd name="T81" fmla="*/ 2 h 3"/>
                  <a:gd name="T82" fmla="*/ 19 w 19"/>
                  <a:gd name="T83" fmla="*/ 1 h 3"/>
                  <a:gd name="T84" fmla="*/ 19 w 19"/>
                  <a:gd name="T85" fmla="*/ 1 h 3"/>
                  <a:gd name="T86" fmla="*/ 11 w 19"/>
                  <a:gd name="T8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3">
                    <a:moveTo>
                      <a:pt x="7" y="1"/>
                    </a:moveTo>
                    <a:cubicBezTo>
                      <a:pt x="7" y="1"/>
                      <a:pt x="9" y="1"/>
                      <a:pt x="10" y="1"/>
                    </a:cubicBezTo>
                    <a:cubicBezTo>
                      <a:pt x="12" y="1"/>
                      <a:pt x="13" y="1"/>
                      <a:pt x="15" y="1"/>
                    </a:cubicBezTo>
                    <a:cubicBezTo>
                      <a:pt x="15" y="1"/>
                      <a:pt x="15" y="1"/>
                      <a:pt x="16" y="1"/>
                    </a:cubicBezTo>
                    <a:cubicBezTo>
                      <a:pt x="16" y="1"/>
                      <a:pt x="16" y="1"/>
                      <a:pt x="16" y="1"/>
                    </a:cubicBezTo>
                    <a:cubicBezTo>
                      <a:pt x="16" y="1"/>
                      <a:pt x="16" y="1"/>
                      <a:pt x="16" y="1"/>
                    </a:cubicBezTo>
                    <a:cubicBezTo>
                      <a:pt x="16" y="1"/>
                      <a:pt x="16" y="1"/>
                      <a:pt x="15" y="1"/>
                    </a:cubicBezTo>
                    <a:cubicBezTo>
                      <a:pt x="15" y="2"/>
                      <a:pt x="14" y="2"/>
                      <a:pt x="12" y="2"/>
                    </a:cubicBezTo>
                    <a:cubicBezTo>
                      <a:pt x="11" y="2"/>
                      <a:pt x="10" y="2"/>
                      <a:pt x="8" y="2"/>
                    </a:cubicBezTo>
                    <a:cubicBezTo>
                      <a:pt x="7" y="2"/>
                      <a:pt x="5" y="2"/>
                      <a:pt x="4" y="2"/>
                    </a:cubicBezTo>
                    <a:cubicBezTo>
                      <a:pt x="4" y="2"/>
                      <a:pt x="3" y="2"/>
                      <a:pt x="3" y="2"/>
                    </a:cubicBezTo>
                    <a:cubicBezTo>
                      <a:pt x="3" y="2"/>
                      <a:pt x="3" y="2"/>
                      <a:pt x="3" y="1"/>
                    </a:cubicBezTo>
                    <a:cubicBezTo>
                      <a:pt x="3" y="1"/>
                      <a:pt x="3" y="1"/>
                      <a:pt x="3" y="1"/>
                    </a:cubicBezTo>
                    <a:cubicBezTo>
                      <a:pt x="3" y="1"/>
                      <a:pt x="3" y="1"/>
                      <a:pt x="3" y="1"/>
                    </a:cubicBezTo>
                    <a:cubicBezTo>
                      <a:pt x="3" y="1"/>
                      <a:pt x="4" y="1"/>
                      <a:pt x="4" y="1"/>
                    </a:cubicBezTo>
                    <a:cubicBezTo>
                      <a:pt x="4" y="1"/>
                      <a:pt x="5" y="1"/>
                      <a:pt x="6" y="1"/>
                    </a:cubicBezTo>
                    <a:cubicBezTo>
                      <a:pt x="6" y="1"/>
                      <a:pt x="6" y="1"/>
                      <a:pt x="6" y="1"/>
                    </a:cubicBezTo>
                    <a:cubicBezTo>
                      <a:pt x="6" y="1"/>
                      <a:pt x="6" y="1"/>
                      <a:pt x="6" y="1"/>
                    </a:cubicBezTo>
                    <a:cubicBezTo>
                      <a:pt x="6" y="1"/>
                      <a:pt x="6" y="1"/>
                      <a:pt x="7" y="1"/>
                    </a:cubicBezTo>
                    <a:cubicBezTo>
                      <a:pt x="7" y="1"/>
                      <a:pt x="7" y="1"/>
                      <a:pt x="7" y="1"/>
                    </a:cubicBezTo>
                    <a:cubicBezTo>
                      <a:pt x="7" y="1"/>
                      <a:pt x="7" y="1"/>
                      <a:pt x="7" y="1"/>
                    </a:cubicBezTo>
                    <a:moveTo>
                      <a:pt x="11" y="0"/>
                    </a:moveTo>
                    <a:cubicBezTo>
                      <a:pt x="9" y="0"/>
                      <a:pt x="7" y="0"/>
                      <a:pt x="5" y="0"/>
                    </a:cubicBezTo>
                    <a:cubicBezTo>
                      <a:pt x="5" y="0"/>
                      <a:pt x="5" y="0"/>
                      <a:pt x="5" y="0"/>
                    </a:cubicBezTo>
                    <a:cubicBezTo>
                      <a:pt x="5" y="0"/>
                      <a:pt x="5" y="0"/>
                      <a:pt x="5" y="0"/>
                    </a:cubicBezTo>
                    <a:cubicBezTo>
                      <a:pt x="5" y="0"/>
                      <a:pt x="5" y="0"/>
                      <a:pt x="5" y="0"/>
                    </a:cubicBezTo>
                    <a:cubicBezTo>
                      <a:pt x="5" y="0"/>
                      <a:pt x="5"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1"/>
                      <a:pt x="2" y="1"/>
                      <a:pt x="1" y="1"/>
                    </a:cubicBezTo>
                    <a:cubicBezTo>
                      <a:pt x="0" y="1"/>
                      <a:pt x="0" y="2"/>
                      <a:pt x="0" y="2"/>
                    </a:cubicBezTo>
                    <a:cubicBezTo>
                      <a:pt x="0" y="2"/>
                      <a:pt x="1" y="2"/>
                      <a:pt x="2" y="2"/>
                    </a:cubicBezTo>
                    <a:cubicBezTo>
                      <a:pt x="2" y="2"/>
                      <a:pt x="2" y="2"/>
                      <a:pt x="2" y="2"/>
                    </a:cubicBezTo>
                    <a:cubicBezTo>
                      <a:pt x="4" y="3"/>
                      <a:pt x="6" y="3"/>
                      <a:pt x="8" y="3"/>
                    </a:cubicBezTo>
                    <a:cubicBezTo>
                      <a:pt x="9" y="3"/>
                      <a:pt x="10" y="3"/>
                      <a:pt x="12" y="2"/>
                    </a:cubicBezTo>
                    <a:cubicBezTo>
                      <a:pt x="16" y="2"/>
                      <a:pt x="19" y="2"/>
                      <a:pt x="19" y="1"/>
                    </a:cubicBezTo>
                    <a:cubicBezTo>
                      <a:pt x="19" y="1"/>
                      <a:pt x="19" y="1"/>
                      <a:pt x="19" y="1"/>
                    </a:cubicBezTo>
                    <a:cubicBezTo>
                      <a:pt x="18" y="0"/>
                      <a:pt x="15"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7" name="Freeform 237"/>
              <p:cNvSpPr>
                <a:spLocks noEditPoints="1"/>
              </p:cNvSpPr>
              <p:nvPr/>
            </p:nvSpPr>
            <p:spPr bwMode="auto">
              <a:xfrm>
                <a:off x="980" y="565"/>
                <a:ext cx="45" cy="10"/>
              </a:xfrm>
              <a:custGeom>
                <a:avLst/>
                <a:gdLst>
                  <a:gd name="T0" fmla="*/ 10 w 29"/>
                  <a:gd name="T1" fmla="*/ 3 h 6"/>
                  <a:gd name="T2" fmla="*/ 8 w 29"/>
                  <a:gd name="T3" fmla="*/ 2 h 6"/>
                  <a:gd name="T4" fmla="*/ 10 w 29"/>
                  <a:gd name="T5" fmla="*/ 1 h 6"/>
                  <a:gd name="T6" fmla="*/ 11 w 29"/>
                  <a:gd name="T7" fmla="*/ 1 h 6"/>
                  <a:gd name="T8" fmla="*/ 11 w 29"/>
                  <a:gd name="T9" fmla="*/ 1 h 6"/>
                  <a:gd name="T10" fmla="*/ 11 w 29"/>
                  <a:gd name="T11" fmla="*/ 1 h 6"/>
                  <a:gd name="T12" fmla="*/ 11 w 29"/>
                  <a:gd name="T13" fmla="*/ 1 h 6"/>
                  <a:gd name="T14" fmla="*/ 21 w 29"/>
                  <a:gd name="T15" fmla="*/ 4 h 6"/>
                  <a:gd name="T16" fmla="*/ 21 w 29"/>
                  <a:gd name="T17" fmla="*/ 4 h 6"/>
                  <a:gd name="T18" fmla="*/ 19 w 29"/>
                  <a:gd name="T19" fmla="*/ 5 h 6"/>
                  <a:gd name="T20" fmla="*/ 16 w 29"/>
                  <a:gd name="T21" fmla="*/ 4 h 6"/>
                  <a:gd name="T22" fmla="*/ 11 w 29"/>
                  <a:gd name="T23" fmla="*/ 3 h 6"/>
                  <a:gd name="T24" fmla="*/ 10 w 29"/>
                  <a:gd name="T25" fmla="*/ 3 h 6"/>
                  <a:gd name="T26" fmla="*/ 6 w 29"/>
                  <a:gd name="T27" fmla="*/ 0 h 6"/>
                  <a:gd name="T28" fmla="*/ 1 w 29"/>
                  <a:gd name="T29" fmla="*/ 1 h 6"/>
                  <a:gd name="T30" fmla="*/ 6 w 29"/>
                  <a:gd name="T31" fmla="*/ 4 h 6"/>
                  <a:gd name="T32" fmla="*/ 15 w 29"/>
                  <a:gd name="T33" fmla="*/ 6 h 6"/>
                  <a:gd name="T34" fmla="*/ 23 w 29"/>
                  <a:gd name="T35" fmla="*/ 6 h 6"/>
                  <a:gd name="T36" fmla="*/ 28 w 29"/>
                  <a:gd name="T37" fmla="*/ 5 h 6"/>
                  <a:gd name="T38" fmla="*/ 28 w 29"/>
                  <a:gd name="T39" fmla="*/ 5 h 6"/>
                  <a:gd name="T40" fmla="*/ 24 w 29"/>
                  <a:gd name="T41" fmla="*/ 3 h 6"/>
                  <a:gd name="T42" fmla="*/ 24 w 29"/>
                  <a:gd name="T43" fmla="*/ 3 h 6"/>
                  <a:gd name="T44" fmla="*/ 19 w 29"/>
                  <a:gd name="T45" fmla="*/ 1 h 6"/>
                  <a:gd name="T46" fmla="*/ 15 w 29"/>
                  <a:gd name="T47" fmla="*/ 1 h 6"/>
                  <a:gd name="T48" fmla="*/ 6 w 29"/>
                  <a:gd name="T49" fmla="*/ 0 h 6"/>
                  <a:gd name="T50" fmla="*/ 6 w 29"/>
                  <a:gd name="T51" fmla="*/ 0 h 6"/>
                  <a:gd name="T52" fmla="*/ 6 w 29"/>
                  <a:gd name="T5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6">
                    <a:moveTo>
                      <a:pt x="10" y="3"/>
                    </a:moveTo>
                    <a:cubicBezTo>
                      <a:pt x="9" y="3"/>
                      <a:pt x="8" y="2"/>
                      <a:pt x="8" y="2"/>
                    </a:cubicBezTo>
                    <a:cubicBezTo>
                      <a:pt x="8" y="1"/>
                      <a:pt x="9" y="1"/>
                      <a:pt x="10" y="1"/>
                    </a:cubicBezTo>
                    <a:cubicBezTo>
                      <a:pt x="10" y="1"/>
                      <a:pt x="11" y="1"/>
                      <a:pt x="11" y="1"/>
                    </a:cubicBezTo>
                    <a:cubicBezTo>
                      <a:pt x="11" y="1"/>
                      <a:pt x="11" y="1"/>
                      <a:pt x="11" y="1"/>
                    </a:cubicBezTo>
                    <a:cubicBezTo>
                      <a:pt x="11" y="1"/>
                      <a:pt x="11" y="1"/>
                      <a:pt x="11" y="1"/>
                    </a:cubicBezTo>
                    <a:cubicBezTo>
                      <a:pt x="11" y="1"/>
                      <a:pt x="11" y="1"/>
                      <a:pt x="11" y="1"/>
                    </a:cubicBezTo>
                    <a:cubicBezTo>
                      <a:pt x="14" y="1"/>
                      <a:pt x="20" y="3"/>
                      <a:pt x="21" y="4"/>
                    </a:cubicBezTo>
                    <a:cubicBezTo>
                      <a:pt x="21" y="4"/>
                      <a:pt x="21" y="4"/>
                      <a:pt x="21" y="4"/>
                    </a:cubicBezTo>
                    <a:cubicBezTo>
                      <a:pt x="21" y="5"/>
                      <a:pt x="20" y="5"/>
                      <a:pt x="19" y="5"/>
                    </a:cubicBezTo>
                    <a:cubicBezTo>
                      <a:pt x="18" y="5"/>
                      <a:pt x="17" y="5"/>
                      <a:pt x="16" y="4"/>
                    </a:cubicBezTo>
                    <a:cubicBezTo>
                      <a:pt x="14" y="4"/>
                      <a:pt x="12" y="4"/>
                      <a:pt x="11" y="3"/>
                    </a:cubicBezTo>
                    <a:cubicBezTo>
                      <a:pt x="11" y="3"/>
                      <a:pt x="10" y="3"/>
                      <a:pt x="10" y="3"/>
                    </a:cubicBezTo>
                    <a:moveTo>
                      <a:pt x="6" y="0"/>
                    </a:moveTo>
                    <a:cubicBezTo>
                      <a:pt x="2" y="0"/>
                      <a:pt x="0" y="0"/>
                      <a:pt x="1" y="1"/>
                    </a:cubicBezTo>
                    <a:cubicBezTo>
                      <a:pt x="2" y="2"/>
                      <a:pt x="4" y="3"/>
                      <a:pt x="6" y="4"/>
                    </a:cubicBezTo>
                    <a:cubicBezTo>
                      <a:pt x="8" y="4"/>
                      <a:pt x="11" y="5"/>
                      <a:pt x="15" y="6"/>
                    </a:cubicBezTo>
                    <a:cubicBezTo>
                      <a:pt x="18" y="6"/>
                      <a:pt x="21" y="6"/>
                      <a:pt x="23" y="6"/>
                    </a:cubicBezTo>
                    <a:cubicBezTo>
                      <a:pt x="26" y="6"/>
                      <a:pt x="29" y="6"/>
                      <a:pt x="28" y="5"/>
                    </a:cubicBezTo>
                    <a:cubicBezTo>
                      <a:pt x="28" y="5"/>
                      <a:pt x="28" y="5"/>
                      <a:pt x="28" y="5"/>
                    </a:cubicBezTo>
                    <a:cubicBezTo>
                      <a:pt x="27" y="4"/>
                      <a:pt x="25" y="3"/>
                      <a:pt x="24" y="3"/>
                    </a:cubicBezTo>
                    <a:cubicBezTo>
                      <a:pt x="24" y="3"/>
                      <a:pt x="24" y="3"/>
                      <a:pt x="24" y="3"/>
                    </a:cubicBezTo>
                    <a:cubicBezTo>
                      <a:pt x="22" y="2"/>
                      <a:pt x="21" y="2"/>
                      <a:pt x="19" y="1"/>
                    </a:cubicBezTo>
                    <a:cubicBezTo>
                      <a:pt x="18" y="1"/>
                      <a:pt x="16" y="1"/>
                      <a:pt x="15" y="1"/>
                    </a:cubicBezTo>
                    <a:cubicBezTo>
                      <a:pt x="11" y="0"/>
                      <a:pt x="8" y="0"/>
                      <a:pt x="6" y="0"/>
                    </a:cubicBezTo>
                    <a:cubicBezTo>
                      <a:pt x="6" y="0"/>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8" name="Freeform 238"/>
              <p:cNvSpPr>
                <a:spLocks noEditPoints="1"/>
              </p:cNvSpPr>
              <p:nvPr/>
            </p:nvSpPr>
            <p:spPr bwMode="auto">
              <a:xfrm>
                <a:off x="976" y="564"/>
                <a:ext cx="52" cy="12"/>
              </a:xfrm>
              <a:custGeom>
                <a:avLst/>
                <a:gdLst>
                  <a:gd name="T0" fmla="*/ 8 w 33"/>
                  <a:gd name="T1" fmla="*/ 5 h 8"/>
                  <a:gd name="T2" fmla="*/ 3 w 33"/>
                  <a:gd name="T3" fmla="*/ 1 h 8"/>
                  <a:gd name="T4" fmla="*/ 7 w 33"/>
                  <a:gd name="T5" fmla="*/ 1 h 8"/>
                  <a:gd name="T6" fmla="*/ 8 w 33"/>
                  <a:gd name="T7" fmla="*/ 1 h 8"/>
                  <a:gd name="T8" fmla="*/ 8 w 33"/>
                  <a:gd name="T9" fmla="*/ 1 h 8"/>
                  <a:gd name="T10" fmla="*/ 17 w 33"/>
                  <a:gd name="T11" fmla="*/ 2 h 8"/>
                  <a:gd name="T12" fmla="*/ 21 w 33"/>
                  <a:gd name="T13" fmla="*/ 2 h 8"/>
                  <a:gd name="T14" fmla="*/ 26 w 33"/>
                  <a:gd name="T15" fmla="*/ 4 h 8"/>
                  <a:gd name="T16" fmla="*/ 26 w 33"/>
                  <a:gd name="T17" fmla="*/ 4 h 8"/>
                  <a:gd name="T18" fmla="*/ 26 w 33"/>
                  <a:gd name="T19" fmla="*/ 4 h 8"/>
                  <a:gd name="T20" fmla="*/ 30 w 33"/>
                  <a:gd name="T21" fmla="*/ 6 h 8"/>
                  <a:gd name="T22" fmla="*/ 30 w 33"/>
                  <a:gd name="T23" fmla="*/ 7 h 8"/>
                  <a:gd name="T24" fmla="*/ 25 w 33"/>
                  <a:gd name="T25" fmla="*/ 7 h 8"/>
                  <a:gd name="T26" fmla="*/ 17 w 33"/>
                  <a:gd name="T27" fmla="*/ 7 h 8"/>
                  <a:gd name="T28" fmla="*/ 8 w 33"/>
                  <a:gd name="T29" fmla="*/ 5 h 8"/>
                  <a:gd name="T30" fmla="*/ 6 w 33"/>
                  <a:gd name="T31" fmla="*/ 0 h 8"/>
                  <a:gd name="T32" fmla="*/ 6 w 33"/>
                  <a:gd name="T33" fmla="*/ 0 h 8"/>
                  <a:gd name="T34" fmla="*/ 6 w 33"/>
                  <a:gd name="T35" fmla="*/ 0 h 8"/>
                  <a:gd name="T36" fmla="*/ 4 w 33"/>
                  <a:gd name="T37" fmla="*/ 0 h 8"/>
                  <a:gd name="T38" fmla="*/ 2 w 33"/>
                  <a:gd name="T39" fmla="*/ 2 h 8"/>
                  <a:gd name="T40" fmla="*/ 6 w 33"/>
                  <a:gd name="T41" fmla="*/ 5 h 8"/>
                  <a:gd name="T42" fmla="*/ 6 w 33"/>
                  <a:gd name="T43" fmla="*/ 5 h 8"/>
                  <a:gd name="T44" fmla="*/ 7 w 33"/>
                  <a:gd name="T45" fmla="*/ 5 h 8"/>
                  <a:gd name="T46" fmla="*/ 27 w 33"/>
                  <a:gd name="T47" fmla="*/ 8 h 8"/>
                  <a:gd name="T48" fmla="*/ 28 w 33"/>
                  <a:gd name="T49" fmla="*/ 8 h 8"/>
                  <a:gd name="T50" fmla="*/ 28 w 33"/>
                  <a:gd name="T51" fmla="*/ 8 h 8"/>
                  <a:gd name="T52" fmla="*/ 29 w 33"/>
                  <a:gd name="T53" fmla="*/ 8 h 8"/>
                  <a:gd name="T54" fmla="*/ 32 w 33"/>
                  <a:gd name="T55" fmla="*/ 6 h 8"/>
                  <a:gd name="T56" fmla="*/ 27 w 33"/>
                  <a:gd name="T57" fmla="*/ 4 h 8"/>
                  <a:gd name="T58" fmla="*/ 7 w 33"/>
                  <a:gd name="T59" fmla="*/ 0 h 8"/>
                  <a:gd name="T60" fmla="*/ 6 w 33"/>
                  <a:gd name="T6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8">
                    <a:moveTo>
                      <a:pt x="8" y="5"/>
                    </a:moveTo>
                    <a:cubicBezTo>
                      <a:pt x="5" y="4"/>
                      <a:pt x="3" y="2"/>
                      <a:pt x="3" y="1"/>
                    </a:cubicBezTo>
                    <a:cubicBezTo>
                      <a:pt x="3" y="1"/>
                      <a:pt x="5" y="1"/>
                      <a:pt x="7" y="1"/>
                    </a:cubicBezTo>
                    <a:cubicBezTo>
                      <a:pt x="8" y="1"/>
                      <a:pt x="8" y="1"/>
                      <a:pt x="8" y="1"/>
                    </a:cubicBezTo>
                    <a:cubicBezTo>
                      <a:pt x="8" y="1"/>
                      <a:pt x="8" y="1"/>
                      <a:pt x="8" y="1"/>
                    </a:cubicBezTo>
                    <a:cubicBezTo>
                      <a:pt x="10" y="1"/>
                      <a:pt x="13" y="1"/>
                      <a:pt x="17" y="2"/>
                    </a:cubicBezTo>
                    <a:cubicBezTo>
                      <a:pt x="18" y="2"/>
                      <a:pt x="20" y="2"/>
                      <a:pt x="21" y="2"/>
                    </a:cubicBezTo>
                    <a:cubicBezTo>
                      <a:pt x="23" y="3"/>
                      <a:pt x="24" y="3"/>
                      <a:pt x="26" y="4"/>
                    </a:cubicBezTo>
                    <a:cubicBezTo>
                      <a:pt x="26" y="4"/>
                      <a:pt x="26" y="4"/>
                      <a:pt x="26" y="4"/>
                    </a:cubicBezTo>
                    <a:cubicBezTo>
                      <a:pt x="26" y="4"/>
                      <a:pt x="26" y="4"/>
                      <a:pt x="26" y="4"/>
                    </a:cubicBezTo>
                    <a:cubicBezTo>
                      <a:pt x="27" y="4"/>
                      <a:pt x="29" y="5"/>
                      <a:pt x="30" y="6"/>
                    </a:cubicBezTo>
                    <a:cubicBezTo>
                      <a:pt x="30" y="6"/>
                      <a:pt x="30" y="6"/>
                      <a:pt x="30" y="7"/>
                    </a:cubicBezTo>
                    <a:cubicBezTo>
                      <a:pt x="29" y="7"/>
                      <a:pt x="27" y="7"/>
                      <a:pt x="25" y="7"/>
                    </a:cubicBezTo>
                    <a:cubicBezTo>
                      <a:pt x="23" y="7"/>
                      <a:pt x="20" y="7"/>
                      <a:pt x="17" y="7"/>
                    </a:cubicBezTo>
                    <a:cubicBezTo>
                      <a:pt x="13" y="6"/>
                      <a:pt x="10" y="5"/>
                      <a:pt x="8" y="5"/>
                    </a:cubicBezTo>
                    <a:moveTo>
                      <a:pt x="6" y="0"/>
                    </a:moveTo>
                    <a:cubicBezTo>
                      <a:pt x="6" y="0"/>
                      <a:pt x="6" y="0"/>
                      <a:pt x="6" y="0"/>
                    </a:cubicBezTo>
                    <a:cubicBezTo>
                      <a:pt x="6" y="0"/>
                      <a:pt x="6" y="0"/>
                      <a:pt x="6" y="0"/>
                    </a:cubicBezTo>
                    <a:cubicBezTo>
                      <a:pt x="5" y="0"/>
                      <a:pt x="5" y="0"/>
                      <a:pt x="4" y="0"/>
                    </a:cubicBezTo>
                    <a:cubicBezTo>
                      <a:pt x="1" y="0"/>
                      <a:pt x="0" y="1"/>
                      <a:pt x="2" y="2"/>
                    </a:cubicBezTo>
                    <a:cubicBezTo>
                      <a:pt x="3" y="3"/>
                      <a:pt x="5" y="4"/>
                      <a:pt x="6" y="5"/>
                    </a:cubicBezTo>
                    <a:cubicBezTo>
                      <a:pt x="6" y="5"/>
                      <a:pt x="6" y="5"/>
                      <a:pt x="6" y="5"/>
                    </a:cubicBezTo>
                    <a:cubicBezTo>
                      <a:pt x="6" y="5"/>
                      <a:pt x="7" y="5"/>
                      <a:pt x="7" y="5"/>
                    </a:cubicBezTo>
                    <a:cubicBezTo>
                      <a:pt x="13" y="7"/>
                      <a:pt x="21" y="8"/>
                      <a:pt x="27" y="8"/>
                    </a:cubicBezTo>
                    <a:cubicBezTo>
                      <a:pt x="27" y="8"/>
                      <a:pt x="28" y="8"/>
                      <a:pt x="28" y="8"/>
                    </a:cubicBezTo>
                    <a:cubicBezTo>
                      <a:pt x="28" y="8"/>
                      <a:pt x="28" y="8"/>
                      <a:pt x="28" y="8"/>
                    </a:cubicBezTo>
                    <a:cubicBezTo>
                      <a:pt x="29" y="8"/>
                      <a:pt x="29" y="8"/>
                      <a:pt x="29" y="8"/>
                    </a:cubicBezTo>
                    <a:cubicBezTo>
                      <a:pt x="32" y="8"/>
                      <a:pt x="33" y="7"/>
                      <a:pt x="32" y="6"/>
                    </a:cubicBezTo>
                    <a:cubicBezTo>
                      <a:pt x="31" y="5"/>
                      <a:pt x="28" y="4"/>
                      <a:pt x="27" y="4"/>
                    </a:cubicBezTo>
                    <a:cubicBezTo>
                      <a:pt x="19" y="1"/>
                      <a:pt x="12" y="0"/>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9" name="Freeform 239"/>
              <p:cNvSpPr>
                <a:spLocks/>
              </p:cNvSpPr>
              <p:nvPr/>
            </p:nvSpPr>
            <p:spPr bwMode="auto">
              <a:xfrm>
                <a:off x="995" y="568"/>
                <a:ext cx="14" cy="3"/>
              </a:xfrm>
              <a:custGeom>
                <a:avLst/>
                <a:gdLst>
                  <a:gd name="T0" fmla="*/ 2 w 9"/>
                  <a:gd name="T1" fmla="*/ 0 h 2"/>
                  <a:gd name="T2" fmla="*/ 1 w 9"/>
                  <a:gd name="T3" fmla="*/ 0 h 2"/>
                  <a:gd name="T4" fmla="*/ 0 w 9"/>
                  <a:gd name="T5" fmla="*/ 0 h 2"/>
                  <a:gd name="T6" fmla="*/ 0 w 9"/>
                  <a:gd name="T7" fmla="*/ 0 h 2"/>
                  <a:gd name="T8" fmla="*/ 0 w 9"/>
                  <a:gd name="T9" fmla="*/ 0 h 2"/>
                  <a:gd name="T10" fmla="*/ 2 w 9"/>
                  <a:gd name="T11" fmla="*/ 1 h 2"/>
                  <a:gd name="T12" fmla="*/ 6 w 9"/>
                  <a:gd name="T13" fmla="*/ 2 h 2"/>
                  <a:gd name="T14" fmla="*/ 8 w 9"/>
                  <a:gd name="T15" fmla="*/ 2 h 2"/>
                  <a:gd name="T16" fmla="*/ 9 w 9"/>
                  <a:gd name="T17" fmla="*/ 2 h 2"/>
                  <a:gd name="T18" fmla="*/ 9 w 9"/>
                  <a:gd name="T19" fmla="*/ 2 h 2"/>
                  <a:gd name="T20" fmla="*/ 9 w 9"/>
                  <a:gd name="T21" fmla="*/ 2 h 2"/>
                  <a:gd name="T22" fmla="*/ 8 w 9"/>
                  <a:gd name="T23" fmla="*/ 1 h 2"/>
                  <a:gd name="T24" fmla="*/ 2 w 9"/>
                  <a:gd name="T25" fmla="*/ 0 h 2"/>
                  <a:gd name="T26" fmla="*/ 2 w 9"/>
                  <a:gd name="T27" fmla="*/ 0 h 2"/>
                  <a:gd name="T28" fmla="*/ 2 w 9"/>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2">
                    <a:moveTo>
                      <a:pt x="2" y="0"/>
                    </a:moveTo>
                    <a:cubicBezTo>
                      <a:pt x="1" y="0"/>
                      <a:pt x="1" y="0"/>
                      <a:pt x="1" y="0"/>
                    </a:cubicBezTo>
                    <a:cubicBezTo>
                      <a:pt x="1" y="0"/>
                      <a:pt x="0" y="0"/>
                      <a:pt x="0" y="0"/>
                    </a:cubicBezTo>
                    <a:cubicBezTo>
                      <a:pt x="0" y="0"/>
                      <a:pt x="0" y="0"/>
                      <a:pt x="0" y="0"/>
                    </a:cubicBezTo>
                    <a:cubicBezTo>
                      <a:pt x="0" y="0"/>
                      <a:pt x="0" y="0"/>
                      <a:pt x="0" y="0"/>
                    </a:cubicBezTo>
                    <a:cubicBezTo>
                      <a:pt x="0" y="0"/>
                      <a:pt x="1" y="1"/>
                      <a:pt x="2" y="1"/>
                    </a:cubicBezTo>
                    <a:cubicBezTo>
                      <a:pt x="3" y="1"/>
                      <a:pt x="5" y="2"/>
                      <a:pt x="6" y="2"/>
                    </a:cubicBezTo>
                    <a:cubicBezTo>
                      <a:pt x="7" y="2"/>
                      <a:pt x="7" y="2"/>
                      <a:pt x="8" y="2"/>
                    </a:cubicBezTo>
                    <a:cubicBezTo>
                      <a:pt x="8" y="2"/>
                      <a:pt x="9" y="2"/>
                      <a:pt x="9" y="2"/>
                    </a:cubicBezTo>
                    <a:cubicBezTo>
                      <a:pt x="9" y="2"/>
                      <a:pt x="9" y="2"/>
                      <a:pt x="9" y="2"/>
                    </a:cubicBezTo>
                    <a:cubicBezTo>
                      <a:pt x="9" y="2"/>
                      <a:pt x="9" y="2"/>
                      <a:pt x="9" y="2"/>
                    </a:cubicBezTo>
                    <a:cubicBezTo>
                      <a:pt x="9" y="1"/>
                      <a:pt x="9" y="1"/>
                      <a:pt x="8" y="1"/>
                    </a:cubicBezTo>
                    <a:cubicBezTo>
                      <a:pt x="5"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0" name="Freeform 240"/>
              <p:cNvSpPr>
                <a:spLocks noEditPoints="1"/>
              </p:cNvSpPr>
              <p:nvPr/>
            </p:nvSpPr>
            <p:spPr bwMode="auto">
              <a:xfrm>
                <a:off x="992" y="567"/>
                <a:ext cx="22" cy="6"/>
              </a:xfrm>
              <a:custGeom>
                <a:avLst/>
                <a:gdLst>
                  <a:gd name="T0" fmla="*/ 2 w 14"/>
                  <a:gd name="T1" fmla="*/ 1 h 4"/>
                  <a:gd name="T2" fmla="*/ 4 w 14"/>
                  <a:gd name="T3" fmla="*/ 1 h 4"/>
                  <a:gd name="T4" fmla="*/ 4 w 14"/>
                  <a:gd name="T5" fmla="*/ 1 h 4"/>
                  <a:gd name="T6" fmla="*/ 4 w 14"/>
                  <a:gd name="T7" fmla="*/ 1 h 4"/>
                  <a:gd name="T8" fmla="*/ 10 w 14"/>
                  <a:gd name="T9" fmla="*/ 2 h 4"/>
                  <a:gd name="T10" fmla="*/ 11 w 14"/>
                  <a:gd name="T11" fmla="*/ 3 h 4"/>
                  <a:gd name="T12" fmla="*/ 11 w 14"/>
                  <a:gd name="T13" fmla="*/ 3 h 4"/>
                  <a:gd name="T14" fmla="*/ 11 w 14"/>
                  <a:gd name="T15" fmla="*/ 3 h 4"/>
                  <a:gd name="T16" fmla="*/ 11 w 14"/>
                  <a:gd name="T17" fmla="*/ 3 h 4"/>
                  <a:gd name="T18" fmla="*/ 10 w 14"/>
                  <a:gd name="T19" fmla="*/ 3 h 4"/>
                  <a:gd name="T20" fmla="*/ 8 w 14"/>
                  <a:gd name="T21" fmla="*/ 3 h 4"/>
                  <a:gd name="T22" fmla="*/ 4 w 14"/>
                  <a:gd name="T23" fmla="*/ 2 h 4"/>
                  <a:gd name="T24" fmla="*/ 2 w 14"/>
                  <a:gd name="T25" fmla="*/ 1 h 4"/>
                  <a:gd name="T26" fmla="*/ 2 w 14"/>
                  <a:gd name="T27" fmla="*/ 1 h 4"/>
                  <a:gd name="T28" fmla="*/ 2 w 14"/>
                  <a:gd name="T29" fmla="*/ 1 h 4"/>
                  <a:gd name="T30" fmla="*/ 2 w 14"/>
                  <a:gd name="T31" fmla="*/ 0 h 4"/>
                  <a:gd name="T32" fmla="*/ 0 w 14"/>
                  <a:gd name="T33" fmla="*/ 1 h 4"/>
                  <a:gd name="T34" fmla="*/ 2 w 14"/>
                  <a:gd name="T35" fmla="*/ 2 h 4"/>
                  <a:gd name="T36" fmla="*/ 3 w 14"/>
                  <a:gd name="T37" fmla="*/ 2 h 4"/>
                  <a:gd name="T38" fmla="*/ 8 w 14"/>
                  <a:gd name="T39" fmla="*/ 3 h 4"/>
                  <a:gd name="T40" fmla="*/ 11 w 14"/>
                  <a:gd name="T41" fmla="*/ 4 h 4"/>
                  <a:gd name="T42" fmla="*/ 13 w 14"/>
                  <a:gd name="T43" fmla="*/ 3 h 4"/>
                  <a:gd name="T44" fmla="*/ 13 w 14"/>
                  <a:gd name="T45" fmla="*/ 3 h 4"/>
                  <a:gd name="T46" fmla="*/ 3 w 14"/>
                  <a:gd name="T47" fmla="*/ 0 h 4"/>
                  <a:gd name="T48" fmla="*/ 3 w 14"/>
                  <a:gd name="T49" fmla="*/ 0 h 4"/>
                  <a:gd name="T50" fmla="*/ 3 w 14"/>
                  <a:gd name="T51" fmla="*/ 0 h 4"/>
                  <a:gd name="T52" fmla="*/ 3 w 14"/>
                  <a:gd name="T53" fmla="*/ 0 h 4"/>
                  <a:gd name="T54" fmla="*/ 2 w 14"/>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4">
                    <a:moveTo>
                      <a:pt x="2" y="1"/>
                    </a:moveTo>
                    <a:cubicBezTo>
                      <a:pt x="3" y="1"/>
                      <a:pt x="3" y="1"/>
                      <a:pt x="4" y="1"/>
                    </a:cubicBezTo>
                    <a:cubicBezTo>
                      <a:pt x="4" y="1"/>
                      <a:pt x="4" y="1"/>
                      <a:pt x="4" y="1"/>
                    </a:cubicBezTo>
                    <a:cubicBezTo>
                      <a:pt x="4" y="1"/>
                      <a:pt x="4" y="1"/>
                      <a:pt x="4" y="1"/>
                    </a:cubicBezTo>
                    <a:cubicBezTo>
                      <a:pt x="5" y="1"/>
                      <a:pt x="7" y="1"/>
                      <a:pt x="10" y="2"/>
                    </a:cubicBezTo>
                    <a:cubicBezTo>
                      <a:pt x="11" y="2"/>
                      <a:pt x="11" y="2"/>
                      <a:pt x="11" y="3"/>
                    </a:cubicBezTo>
                    <a:cubicBezTo>
                      <a:pt x="11" y="3"/>
                      <a:pt x="11" y="3"/>
                      <a:pt x="11" y="3"/>
                    </a:cubicBezTo>
                    <a:cubicBezTo>
                      <a:pt x="11" y="3"/>
                      <a:pt x="11" y="3"/>
                      <a:pt x="11" y="3"/>
                    </a:cubicBezTo>
                    <a:cubicBezTo>
                      <a:pt x="11" y="3"/>
                      <a:pt x="11" y="3"/>
                      <a:pt x="11" y="3"/>
                    </a:cubicBezTo>
                    <a:cubicBezTo>
                      <a:pt x="11" y="3"/>
                      <a:pt x="10" y="3"/>
                      <a:pt x="10" y="3"/>
                    </a:cubicBezTo>
                    <a:cubicBezTo>
                      <a:pt x="9" y="3"/>
                      <a:pt x="9" y="3"/>
                      <a:pt x="8" y="3"/>
                    </a:cubicBezTo>
                    <a:cubicBezTo>
                      <a:pt x="7" y="3"/>
                      <a:pt x="5" y="2"/>
                      <a:pt x="4" y="2"/>
                    </a:cubicBezTo>
                    <a:cubicBezTo>
                      <a:pt x="3" y="2"/>
                      <a:pt x="2" y="1"/>
                      <a:pt x="2" y="1"/>
                    </a:cubicBezTo>
                    <a:cubicBezTo>
                      <a:pt x="2" y="1"/>
                      <a:pt x="2" y="1"/>
                      <a:pt x="2" y="1"/>
                    </a:cubicBezTo>
                    <a:cubicBezTo>
                      <a:pt x="2" y="1"/>
                      <a:pt x="2" y="1"/>
                      <a:pt x="2" y="1"/>
                    </a:cubicBezTo>
                    <a:moveTo>
                      <a:pt x="2" y="0"/>
                    </a:moveTo>
                    <a:cubicBezTo>
                      <a:pt x="1" y="0"/>
                      <a:pt x="0" y="1"/>
                      <a:pt x="0" y="1"/>
                    </a:cubicBezTo>
                    <a:cubicBezTo>
                      <a:pt x="1" y="1"/>
                      <a:pt x="1" y="2"/>
                      <a:pt x="2" y="2"/>
                    </a:cubicBezTo>
                    <a:cubicBezTo>
                      <a:pt x="2" y="2"/>
                      <a:pt x="3" y="2"/>
                      <a:pt x="3" y="2"/>
                    </a:cubicBezTo>
                    <a:cubicBezTo>
                      <a:pt x="4" y="3"/>
                      <a:pt x="6" y="3"/>
                      <a:pt x="8" y="3"/>
                    </a:cubicBezTo>
                    <a:cubicBezTo>
                      <a:pt x="9" y="4"/>
                      <a:pt x="10" y="4"/>
                      <a:pt x="11" y="4"/>
                    </a:cubicBezTo>
                    <a:cubicBezTo>
                      <a:pt x="13" y="4"/>
                      <a:pt x="14" y="3"/>
                      <a:pt x="13" y="3"/>
                    </a:cubicBezTo>
                    <a:cubicBezTo>
                      <a:pt x="13" y="3"/>
                      <a:pt x="13" y="3"/>
                      <a:pt x="13" y="3"/>
                    </a:cubicBezTo>
                    <a:cubicBezTo>
                      <a:pt x="12" y="2"/>
                      <a:pt x="6" y="0"/>
                      <a:pt x="3" y="0"/>
                    </a:cubicBezTo>
                    <a:cubicBezTo>
                      <a:pt x="3" y="0"/>
                      <a:pt x="3" y="0"/>
                      <a:pt x="3" y="0"/>
                    </a:cubicBezTo>
                    <a:cubicBezTo>
                      <a:pt x="3" y="0"/>
                      <a:pt x="3" y="0"/>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1" name="Freeform 241"/>
              <p:cNvSpPr>
                <a:spLocks noEditPoints="1"/>
              </p:cNvSpPr>
              <p:nvPr/>
            </p:nvSpPr>
            <p:spPr bwMode="auto">
              <a:xfrm>
                <a:off x="1299" y="719"/>
                <a:ext cx="35" cy="23"/>
              </a:xfrm>
              <a:custGeom>
                <a:avLst/>
                <a:gdLst>
                  <a:gd name="T0" fmla="*/ 6 w 22"/>
                  <a:gd name="T1" fmla="*/ 4 h 15"/>
                  <a:gd name="T2" fmla="*/ 8 w 22"/>
                  <a:gd name="T3" fmla="*/ 4 h 15"/>
                  <a:gd name="T4" fmla="*/ 16 w 22"/>
                  <a:gd name="T5" fmla="*/ 8 h 15"/>
                  <a:gd name="T6" fmla="*/ 15 w 22"/>
                  <a:gd name="T7" fmla="*/ 11 h 15"/>
                  <a:gd name="T8" fmla="*/ 15 w 22"/>
                  <a:gd name="T9" fmla="*/ 11 h 15"/>
                  <a:gd name="T10" fmla="*/ 14 w 22"/>
                  <a:gd name="T11" fmla="*/ 11 h 15"/>
                  <a:gd name="T12" fmla="*/ 6 w 22"/>
                  <a:gd name="T13" fmla="*/ 4 h 15"/>
                  <a:gd name="T14" fmla="*/ 6 w 22"/>
                  <a:gd name="T15" fmla="*/ 4 h 15"/>
                  <a:gd name="T16" fmla="*/ 6 w 22"/>
                  <a:gd name="T17" fmla="*/ 4 h 15"/>
                  <a:gd name="T18" fmla="*/ 6 w 22"/>
                  <a:gd name="T19" fmla="*/ 4 h 15"/>
                  <a:gd name="T20" fmla="*/ 4 w 22"/>
                  <a:gd name="T21" fmla="*/ 0 h 15"/>
                  <a:gd name="T22" fmla="*/ 0 w 22"/>
                  <a:gd name="T23" fmla="*/ 1 h 15"/>
                  <a:gd name="T24" fmla="*/ 0 w 22"/>
                  <a:gd name="T25" fmla="*/ 1 h 15"/>
                  <a:gd name="T26" fmla="*/ 0 w 22"/>
                  <a:gd name="T27" fmla="*/ 1 h 15"/>
                  <a:gd name="T28" fmla="*/ 0 w 22"/>
                  <a:gd name="T29" fmla="*/ 2 h 15"/>
                  <a:gd name="T30" fmla="*/ 2 w 22"/>
                  <a:gd name="T31" fmla="*/ 7 h 15"/>
                  <a:gd name="T32" fmla="*/ 8 w 22"/>
                  <a:gd name="T33" fmla="*/ 12 h 15"/>
                  <a:gd name="T34" fmla="*/ 9 w 22"/>
                  <a:gd name="T35" fmla="*/ 13 h 15"/>
                  <a:gd name="T36" fmla="*/ 10 w 22"/>
                  <a:gd name="T37" fmla="*/ 13 h 15"/>
                  <a:gd name="T38" fmla="*/ 18 w 22"/>
                  <a:gd name="T39" fmla="*/ 15 h 15"/>
                  <a:gd name="T40" fmla="*/ 22 w 22"/>
                  <a:gd name="T41" fmla="*/ 13 h 15"/>
                  <a:gd name="T42" fmla="*/ 13 w 22"/>
                  <a:gd name="T43" fmla="*/ 3 h 15"/>
                  <a:gd name="T44" fmla="*/ 12 w 22"/>
                  <a:gd name="T45" fmla="*/ 2 h 15"/>
                  <a:gd name="T46" fmla="*/ 4 w 22"/>
                  <a:gd name="T4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15">
                    <a:moveTo>
                      <a:pt x="6" y="4"/>
                    </a:moveTo>
                    <a:cubicBezTo>
                      <a:pt x="6" y="4"/>
                      <a:pt x="7" y="4"/>
                      <a:pt x="8" y="4"/>
                    </a:cubicBezTo>
                    <a:cubicBezTo>
                      <a:pt x="10" y="4"/>
                      <a:pt x="14" y="6"/>
                      <a:pt x="16" y="8"/>
                    </a:cubicBezTo>
                    <a:cubicBezTo>
                      <a:pt x="16" y="9"/>
                      <a:pt x="16" y="10"/>
                      <a:pt x="15" y="11"/>
                    </a:cubicBezTo>
                    <a:cubicBezTo>
                      <a:pt x="15" y="11"/>
                      <a:pt x="15" y="11"/>
                      <a:pt x="15" y="11"/>
                    </a:cubicBezTo>
                    <a:cubicBezTo>
                      <a:pt x="14" y="11"/>
                      <a:pt x="14" y="11"/>
                      <a:pt x="14" y="11"/>
                    </a:cubicBezTo>
                    <a:cubicBezTo>
                      <a:pt x="10" y="11"/>
                      <a:pt x="4" y="7"/>
                      <a:pt x="6" y="4"/>
                    </a:cubicBezTo>
                    <a:cubicBezTo>
                      <a:pt x="6" y="4"/>
                      <a:pt x="6" y="4"/>
                      <a:pt x="6" y="4"/>
                    </a:cubicBezTo>
                    <a:cubicBezTo>
                      <a:pt x="6" y="4"/>
                      <a:pt x="6" y="4"/>
                      <a:pt x="6" y="4"/>
                    </a:cubicBezTo>
                    <a:cubicBezTo>
                      <a:pt x="6" y="4"/>
                      <a:pt x="6" y="4"/>
                      <a:pt x="6" y="4"/>
                    </a:cubicBezTo>
                    <a:moveTo>
                      <a:pt x="4" y="0"/>
                    </a:moveTo>
                    <a:cubicBezTo>
                      <a:pt x="2" y="0"/>
                      <a:pt x="1" y="1"/>
                      <a:pt x="0" y="1"/>
                    </a:cubicBezTo>
                    <a:cubicBezTo>
                      <a:pt x="0" y="1"/>
                      <a:pt x="0" y="1"/>
                      <a:pt x="0" y="1"/>
                    </a:cubicBezTo>
                    <a:cubicBezTo>
                      <a:pt x="0" y="1"/>
                      <a:pt x="0" y="1"/>
                      <a:pt x="0" y="1"/>
                    </a:cubicBezTo>
                    <a:cubicBezTo>
                      <a:pt x="0" y="2"/>
                      <a:pt x="0" y="2"/>
                      <a:pt x="0" y="2"/>
                    </a:cubicBezTo>
                    <a:cubicBezTo>
                      <a:pt x="0" y="3"/>
                      <a:pt x="0" y="5"/>
                      <a:pt x="2" y="7"/>
                    </a:cubicBezTo>
                    <a:cubicBezTo>
                      <a:pt x="3" y="9"/>
                      <a:pt x="5" y="11"/>
                      <a:pt x="8" y="12"/>
                    </a:cubicBezTo>
                    <a:cubicBezTo>
                      <a:pt x="8" y="12"/>
                      <a:pt x="9" y="13"/>
                      <a:pt x="9" y="13"/>
                    </a:cubicBezTo>
                    <a:cubicBezTo>
                      <a:pt x="10" y="13"/>
                      <a:pt x="10" y="13"/>
                      <a:pt x="10" y="13"/>
                    </a:cubicBezTo>
                    <a:cubicBezTo>
                      <a:pt x="13" y="15"/>
                      <a:pt x="16" y="15"/>
                      <a:pt x="18" y="15"/>
                    </a:cubicBezTo>
                    <a:cubicBezTo>
                      <a:pt x="20" y="15"/>
                      <a:pt x="21" y="14"/>
                      <a:pt x="22" y="13"/>
                    </a:cubicBezTo>
                    <a:cubicBezTo>
                      <a:pt x="22" y="10"/>
                      <a:pt x="19" y="6"/>
                      <a:pt x="13" y="3"/>
                    </a:cubicBezTo>
                    <a:cubicBezTo>
                      <a:pt x="12" y="2"/>
                      <a:pt x="12" y="2"/>
                      <a:pt x="12" y="2"/>
                    </a:cubicBezTo>
                    <a:cubicBezTo>
                      <a:pt x="8" y="0"/>
                      <a:pt x="6"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2" name="Freeform 242"/>
              <p:cNvSpPr>
                <a:spLocks noEditPoints="1"/>
              </p:cNvSpPr>
              <p:nvPr/>
            </p:nvSpPr>
            <p:spPr bwMode="auto">
              <a:xfrm>
                <a:off x="1296" y="717"/>
                <a:ext cx="39" cy="28"/>
              </a:xfrm>
              <a:custGeom>
                <a:avLst/>
                <a:gdLst>
                  <a:gd name="T0" fmla="*/ 2 w 25"/>
                  <a:gd name="T1" fmla="*/ 2 h 18"/>
                  <a:gd name="T2" fmla="*/ 6 w 25"/>
                  <a:gd name="T3" fmla="*/ 1 h 18"/>
                  <a:gd name="T4" fmla="*/ 14 w 25"/>
                  <a:gd name="T5" fmla="*/ 3 h 18"/>
                  <a:gd name="T6" fmla="*/ 14 w 25"/>
                  <a:gd name="T7" fmla="*/ 3 h 18"/>
                  <a:gd name="T8" fmla="*/ 15 w 25"/>
                  <a:gd name="T9" fmla="*/ 4 h 18"/>
                  <a:gd name="T10" fmla="*/ 24 w 25"/>
                  <a:gd name="T11" fmla="*/ 14 h 18"/>
                  <a:gd name="T12" fmla="*/ 22 w 25"/>
                  <a:gd name="T13" fmla="*/ 16 h 18"/>
                  <a:gd name="T14" fmla="*/ 19 w 25"/>
                  <a:gd name="T15" fmla="*/ 16 h 18"/>
                  <a:gd name="T16" fmla="*/ 12 w 25"/>
                  <a:gd name="T17" fmla="*/ 14 h 18"/>
                  <a:gd name="T18" fmla="*/ 11 w 25"/>
                  <a:gd name="T19" fmla="*/ 14 h 18"/>
                  <a:gd name="T20" fmla="*/ 10 w 25"/>
                  <a:gd name="T21" fmla="*/ 13 h 18"/>
                  <a:gd name="T22" fmla="*/ 4 w 25"/>
                  <a:gd name="T23" fmla="*/ 8 h 18"/>
                  <a:gd name="T24" fmla="*/ 2 w 25"/>
                  <a:gd name="T25" fmla="*/ 3 h 18"/>
                  <a:gd name="T26" fmla="*/ 2 w 25"/>
                  <a:gd name="T27" fmla="*/ 3 h 18"/>
                  <a:gd name="T28" fmla="*/ 2 w 25"/>
                  <a:gd name="T29" fmla="*/ 2 h 18"/>
                  <a:gd name="T30" fmla="*/ 2 w 25"/>
                  <a:gd name="T31" fmla="*/ 2 h 18"/>
                  <a:gd name="T32" fmla="*/ 5 w 25"/>
                  <a:gd name="T33" fmla="*/ 0 h 18"/>
                  <a:gd name="T34" fmla="*/ 1 w 25"/>
                  <a:gd name="T35" fmla="*/ 1 h 18"/>
                  <a:gd name="T36" fmla="*/ 1 w 25"/>
                  <a:gd name="T37" fmla="*/ 1 h 18"/>
                  <a:gd name="T38" fmla="*/ 0 w 25"/>
                  <a:gd name="T39" fmla="*/ 2 h 18"/>
                  <a:gd name="T40" fmla="*/ 0 w 25"/>
                  <a:gd name="T41" fmla="*/ 2 h 18"/>
                  <a:gd name="T42" fmla="*/ 0 w 25"/>
                  <a:gd name="T43" fmla="*/ 3 h 18"/>
                  <a:gd name="T44" fmla="*/ 11 w 25"/>
                  <a:gd name="T45" fmla="*/ 15 h 18"/>
                  <a:gd name="T46" fmla="*/ 11 w 25"/>
                  <a:gd name="T47" fmla="*/ 15 h 18"/>
                  <a:gd name="T48" fmla="*/ 11 w 25"/>
                  <a:gd name="T49" fmla="*/ 15 h 18"/>
                  <a:gd name="T50" fmla="*/ 21 w 25"/>
                  <a:gd name="T51" fmla="*/ 18 h 18"/>
                  <a:gd name="T52" fmla="*/ 25 w 25"/>
                  <a:gd name="T53" fmla="*/ 14 h 18"/>
                  <a:gd name="T54" fmla="*/ 17 w 25"/>
                  <a:gd name="T55" fmla="*/ 4 h 18"/>
                  <a:gd name="T56" fmla="*/ 15 w 25"/>
                  <a:gd name="T57" fmla="*/ 3 h 18"/>
                  <a:gd name="T58" fmla="*/ 5 w 25"/>
                  <a:gd name="T5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18">
                    <a:moveTo>
                      <a:pt x="2" y="2"/>
                    </a:moveTo>
                    <a:cubicBezTo>
                      <a:pt x="3" y="2"/>
                      <a:pt x="4" y="1"/>
                      <a:pt x="6" y="1"/>
                    </a:cubicBezTo>
                    <a:cubicBezTo>
                      <a:pt x="8" y="1"/>
                      <a:pt x="10" y="1"/>
                      <a:pt x="14" y="3"/>
                    </a:cubicBezTo>
                    <a:cubicBezTo>
                      <a:pt x="14" y="3"/>
                      <a:pt x="14" y="3"/>
                      <a:pt x="14" y="3"/>
                    </a:cubicBezTo>
                    <a:cubicBezTo>
                      <a:pt x="15" y="3"/>
                      <a:pt x="15" y="3"/>
                      <a:pt x="15" y="4"/>
                    </a:cubicBezTo>
                    <a:cubicBezTo>
                      <a:pt x="21" y="7"/>
                      <a:pt x="24" y="11"/>
                      <a:pt x="24" y="14"/>
                    </a:cubicBezTo>
                    <a:cubicBezTo>
                      <a:pt x="23" y="15"/>
                      <a:pt x="23" y="16"/>
                      <a:pt x="22" y="16"/>
                    </a:cubicBezTo>
                    <a:cubicBezTo>
                      <a:pt x="21" y="16"/>
                      <a:pt x="20" y="16"/>
                      <a:pt x="19" y="16"/>
                    </a:cubicBezTo>
                    <a:cubicBezTo>
                      <a:pt x="17" y="16"/>
                      <a:pt x="15" y="16"/>
                      <a:pt x="12" y="14"/>
                    </a:cubicBezTo>
                    <a:cubicBezTo>
                      <a:pt x="12" y="14"/>
                      <a:pt x="12" y="14"/>
                      <a:pt x="11" y="14"/>
                    </a:cubicBezTo>
                    <a:cubicBezTo>
                      <a:pt x="11" y="14"/>
                      <a:pt x="10" y="13"/>
                      <a:pt x="10" y="13"/>
                    </a:cubicBezTo>
                    <a:cubicBezTo>
                      <a:pt x="7" y="12"/>
                      <a:pt x="5" y="10"/>
                      <a:pt x="4" y="8"/>
                    </a:cubicBezTo>
                    <a:cubicBezTo>
                      <a:pt x="2" y="6"/>
                      <a:pt x="1" y="4"/>
                      <a:pt x="2" y="3"/>
                    </a:cubicBezTo>
                    <a:cubicBezTo>
                      <a:pt x="2" y="3"/>
                      <a:pt x="2" y="3"/>
                      <a:pt x="2" y="3"/>
                    </a:cubicBezTo>
                    <a:cubicBezTo>
                      <a:pt x="2" y="2"/>
                      <a:pt x="2" y="2"/>
                      <a:pt x="2" y="2"/>
                    </a:cubicBezTo>
                    <a:cubicBezTo>
                      <a:pt x="2" y="2"/>
                      <a:pt x="2" y="2"/>
                      <a:pt x="2" y="2"/>
                    </a:cubicBezTo>
                    <a:moveTo>
                      <a:pt x="5" y="0"/>
                    </a:moveTo>
                    <a:cubicBezTo>
                      <a:pt x="3" y="0"/>
                      <a:pt x="2" y="0"/>
                      <a:pt x="1" y="1"/>
                    </a:cubicBezTo>
                    <a:cubicBezTo>
                      <a:pt x="1" y="1"/>
                      <a:pt x="1" y="1"/>
                      <a:pt x="1" y="1"/>
                    </a:cubicBezTo>
                    <a:cubicBezTo>
                      <a:pt x="0" y="2"/>
                      <a:pt x="0" y="2"/>
                      <a:pt x="0" y="2"/>
                    </a:cubicBezTo>
                    <a:cubicBezTo>
                      <a:pt x="0" y="2"/>
                      <a:pt x="0" y="2"/>
                      <a:pt x="0" y="2"/>
                    </a:cubicBezTo>
                    <a:cubicBezTo>
                      <a:pt x="0" y="2"/>
                      <a:pt x="0" y="2"/>
                      <a:pt x="0" y="3"/>
                    </a:cubicBezTo>
                    <a:cubicBezTo>
                      <a:pt x="0" y="6"/>
                      <a:pt x="4" y="11"/>
                      <a:pt x="11" y="15"/>
                    </a:cubicBezTo>
                    <a:cubicBezTo>
                      <a:pt x="11" y="15"/>
                      <a:pt x="11" y="15"/>
                      <a:pt x="11" y="15"/>
                    </a:cubicBezTo>
                    <a:cubicBezTo>
                      <a:pt x="11" y="15"/>
                      <a:pt x="11" y="15"/>
                      <a:pt x="11" y="15"/>
                    </a:cubicBezTo>
                    <a:cubicBezTo>
                      <a:pt x="14" y="17"/>
                      <a:pt x="18" y="18"/>
                      <a:pt x="21" y="18"/>
                    </a:cubicBezTo>
                    <a:cubicBezTo>
                      <a:pt x="23" y="18"/>
                      <a:pt x="25" y="17"/>
                      <a:pt x="25" y="14"/>
                    </a:cubicBezTo>
                    <a:cubicBezTo>
                      <a:pt x="25" y="10"/>
                      <a:pt x="21" y="6"/>
                      <a:pt x="17" y="4"/>
                    </a:cubicBezTo>
                    <a:cubicBezTo>
                      <a:pt x="16" y="3"/>
                      <a:pt x="15" y="3"/>
                      <a:pt x="15" y="3"/>
                    </a:cubicBezTo>
                    <a:cubicBezTo>
                      <a:pt x="11" y="1"/>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3" name="Freeform 243"/>
              <p:cNvSpPr>
                <a:spLocks/>
              </p:cNvSpPr>
              <p:nvPr/>
            </p:nvSpPr>
            <p:spPr bwMode="auto">
              <a:xfrm>
                <a:off x="1310" y="727"/>
                <a:ext cx="11" cy="7"/>
              </a:xfrm>
              <a:custGeom>
                <a:avLst/>
                <a:gdLst>
                  <a:gd name="T0" fmla="*/ 2 w 7"/>
                  <a:gd name="T1" fmla="*/ 0 h 5"/>
                  <a:gd name="T2" fmla="*/ 0 w 7"/>
                  <a:gd name="T3" fmla="*/ 0 h 5"/>
                  <a:gd name="T4" fmla="*/ 0 w 7"/>
                  <a:gd name="T5" fmla="*/ 0 h 5"/>
                  <a:gd name="T6" fmla="*/ 0 w 7"/>
                  <a:gd name="T7" fmla="*/ 0 h 5"/>
                  <a:gd name="T8" fmla="*/ 0 w 7"/>
                  <a:gd name="T9" fmla="*/ 0 h 5"/>
                  <a:gd name="T10" fmla="*/ 1 w 7"/>
                  <a:gd name="T11" fmla="*/ 2 h 5"/>
                  <a:gd name="T12" fmla="*/ 4 w 7"/>
                  <a:gd name="T13" fmla="*/ 4 h 5"/>
                  <a:gd name="T14" fmla="*/ 6 w 7"/>
                  <a:gd name="T15" fmla="*/ 5 h 5"/>
                  <a:gd name="T16" fmla="*/ 6 w 7"/>
                  <a:gd name="T17" fmla="*/ 5 h 5"/>
                  <a:gd name="T18" fmla="*/ 7 w 7"/>
                  <a:gd name="T19" fmla="*/ 5 h 5"/>
                  <a:gd name="T20" fmla="*/ 7 w 7"/>
                  <a:gd name="T21" fmla="*/ 4 h 5"/>
                  <a:gd name="T22" fmla="*/ 7 w 7"/>
                  <a:gd name="T23" fmla="*/ 4 h 5"/>
                  <a:gd name="T24" fmla="*/ 7 w 7"/>
                  <a:gd name="T25" fmla="*/ 3 h 5"/>
                  <a:gd name="T26" fmla="*/ 4 w 7"/>
                  <a:gd name="T27" fmla="*/ 1 h 5"/>
                  <a:gd name="T28" fmla="*/ 2 w 7"/>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2" y="0"/>
                    </a:moveTo>
                    <a:cubicBezTo>
                      <a:pt x="1" y="0"/>
                      <a:pt x="1" y="0"/>
                      <a:pt x="0" y="0"/>
                    </a:cubicBezTo>
                    <a:cubicBezTo>
                      <a:pt x="0" y="0"/>
                      <a:pt x="0" y="0"/>
                      <a:pt x="0" y="0"/>
                    </a:cubicBezTo>
                    <a:cubicBezTo>
                      <a:pt x="0" y="0"/>
                      <a:pt x="0" y="0"/>
                      <a:pt x="0" y="0"/>
                    </a:cubicBezTo>
                    <a:cubicBezTo>
                      <a:pt x="0" y="0"/>
                      <a:pt x="0" y="0"/>
                      <a:pt x="0" y="0"/>
                    </a:cubicBezTo>
                    <a:cubicBezTo>
                      <a:pt x="0" y="1"/>
                      <a:pt x="0" y="1"/>
                      <a:pt x="1" y="2"/>
                    </a:cubicBezTo>
                    <a:cubicBezTo>
                      <a:pt x="1" y="3"/>
                      <a:pt x="3" y="4"/>
                      <a:pt x="4" y="4"/>
                    </a:cubicBezTo>
                    <a:cubicBezTo>
                      <a:pt x="5" y="5"/>
                      <a:pt x="5" y="5"/>
                      <a:pt x="6" y="5"/>
                    </a:cubicBezTo>
                    <a:cubicBezTo>
                      <a:pt x="6" y="5"/>
                      <a:pt x="6" y="5"/>
                      <a:pt x="6" y="5"/>
                    </a:cubicBezTo>
                    <a:cubicBezTo>
                      <a:pt x="6" y="5"/>
                      <a:pt x="7" y="5"/>
                      <a:pt x="7" y="5"/>
                    </a:cubicBezTo>
                    <a:cubicBezTo>
                      <a:pt x="7" y="5"/>
                      <a:pt x="7" y="5"/>
                      <a:pt x="7" y="4"/>
                    </a:cubicBezTo>
                    <a:cubicBezTo>
                      <a:pt x="7" y="4"/>
                      <a:pt x="7" y="4"/>
                      <a:pt x="7" y="4"/>
                    </a:cubicBezTo>
                    <a:cubicBezTo>
                      <a:pt x="7" y="3"/>
                      <a:pt x="7" y="3"/>
                      <a:pt x="7" y="3"/>
                    </a:cubicBezTo>
                    <a:cubicBezTo>
                      <a:pt x="7" y="2"/>
                      <a:pt x="6" y="1"/>
                      <a:pt x="4"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2" name="Freeform 244"/>
              <p:cNvSpPr>
                <a:spLocks noEditPoints="1"/>
              </p:cNvSpPr>
              <p:nvPr/>
            </p:nvSpPr>
            <p:spPr bwMode="auto">
              <a:xfrm>
                <a:off x="1307" y="725"/>
                <a:ext cx="17" cy="11"/>
              </a:xfrm>
              <a:custGeom>
                <a:avLst/>
                <a:gdLst>
                  <a:gd name="T0" fmla="*/ 2 w 11"/>
                  <a:gd name="T1" fmla="*/ 1 h 7"/>
                  <a:gd name="T2" fmla="*/ 4 w 11"/>
                  <a:gd name="T3" fmla="*/ 1 h 7"/>
                  <a:gd name="T4" fmla="*/ 6 w 11"/>
                  <a:gd name="T5" fmla="*/ 2 h 7"/>
                  <a:gd name="T6" fmla="*/ 9 w 11"/>
                  <a:gd name="T7" fmla="*/ 4 h 7"/>
                  <a:gd name="T8" fmla="*/ 9 w 11"/>
                  <a:gd name="T9" fmla="*/ 5 h 7"/>
                  <a:gd name="T10" fmla="*/ 9 w 11"/>
                  <a:gd name="T11" fmla="*/ 6 h 7"/>
                  <a:gd name="T12" fmla="*/ 8 w 11"/>
                  <a:gd name="T13" fmla="*/ 6 h 7"/>
                  <a:gd name="T14" fmla="*/ 8 w 11"/>
                  <a:gd name="T15" fmla="*/ 6 h 7"/>
                  <a:gd name="T16" fmla="*/ 6 w 11"/>
                  <a:gd name="T17" fmla="*/ 5 h 7"/>
                  <a:gd name="T18" fmla="*/ 3 w 11"/>
                  <a:gd name="T19" fmla="*/ 3 h 7"/>
                  <a:gd name="T20" fmla="*/ 2 w 11"/>
                  <a:gd name="T21" fmla="*/ 1 h 7"/>
                  <a:gd name="T22" fmla="*/ 2 w 11"/>
                  <a:gd name="T23" fmla="*/ 1 h 7"/>
                  <a:gd name="T24" fmla="*/ 2 w 11"/>
                  <a:gd name="T25" fmla="*/ 1 h 7"/>
                  <a:gd name="T26" fmla="*/ 2 w 11"/>
                  <a:gd name="T27" fmla="*/ 1 h 7"/>
                  <a:gd name="T28" fmla="*/ 3 w 11"/>
                  <a:gd name="T29" fmla="*/ 0 h 7"/>
                  <a:gd name="T30" fmla="*/ 1 w 11"/>
                  <a:gd name="T31" fmla="*/ 0 h 7"/>
                  <a:gd name="T32" fmla="*/ 1 w 11"/>
                  <a:gd name="T33" fmla="*/ 0 h 7"/>
                  <a:gd name="T34" fmla="*/ 1 w 11"/>
                  <a:gd name="T35" fmla="*/ 0 h 7"/>
                  <a:gd name="T36" fmla="*/ 1 w 11"/>
                  <a:gd name="T37" fmla="*/ 0 h 7"/>
                  <a:gd name="T38" fmla="*/ 6 w 11"/>
                  <a:gd name="T39" fmla="*/ 6 h 7"/>
                  <a:gd name="T40" fmla="*/ 9 w 11"/>
                  <a:gd name="T41" fmla="*/ 7 h 7"/>
                  <a:gd name="T42" fmla="*/ 10 w 11"/>
                  <a:gd name="T43" fmla="*/ 7 h 7"/>
                  <a:gd name="T44" fmla="*/ 10 w 11"/>
                  <a:gd name="T45" fmla="*/ 7 h 7"/>
                  <a:gd name="T46" fmla="*/ 11 w 11"/>
                  <a:gd name="T47" fmla="*/ 5 h 7"/>
                  <a:gd name="T48" fmla="*/ 11 w 11"/>
                  <a:gd name="T49" fmla="*/ 4 h 7"/>
                  <a:gd name="T50" fmla="*/ 3 w 11"/>
                  <a:gd name="T5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7">
                    <a:moveTo>
                      <a:pt x="2" y="1"/>
                    </a:moveTo>
                    <a:cubicBezTo>
                      <a:pt x="3" y="1"/>
                      <a:pt x="3" y="1"/>
                      <a:pt x="4" y="1"/>
                    </a:cubicBezTo>
                    <a:cubicBezTo>
                      <a:pt x="4" y="1"/>
                      <a:pt x="5" y="1"/>
                      <a:pt x="6" y="2"/>
                    </a:cubicBezTo>
                    <a:cubicBezTo>
                      <a:pt x="8" y="2"/>
                      <a:pt x="9" y="3"/>
                      <a:pt x="9" y="4"/>
                    </a:cubicBezTo>
                    <a:cubicBezTo>
                      <a:pt x="9" y="5"/>
                      <a:pt x="9" y="5"/>
                      <a:pt x="9" y="5"/>
                    </a:cubicBezTo>
                    <a:cubicBezTo>
                      <a:pt x="9" y="6"/>
                      <a:pt x="9" y="6"/>
                      <a:pt x="9" y="6"/>
                    </a:cubicBezTo>
                    <a:cubicBezTo>
                      <a:pt x="9" y="6"/>
                      <a:pt x="8" y="6"/>
                      <a:pt x="8" y="6"/>
                    </a:cubicBezTo>
                    <a:cubicBezTo>
                      <a:pt x="8" y="6"/>
                      <a:pt x="8" y="6"/>
                      <a:pt x="8" y="6"/>
                    </a:cubicBezTo>
                    <a:cubicBezTo>
                      <a:pt x="7" y="6"/>
                      <a:pt x="7" y="6"/>
                      <a:pt x="6" y="5"/>
                    </a:cubicBezTo>
                    <a:cubicBezTo>
                      <a:pt x="5" y="5"/>
                      <a:pt x="3" y="4"/>
                      <a:pt x="3" y="3"/>
                    </a:cubicBezTo>
                    <a:cubicBezTo>
                      <a:pt x="2" y="2"/>
                      <a:pt x="2" y="2"/>
                      <a:pt x="2" y="1"/>
                    </a:cubicBezTo>
                    <a:cubicBezTo>
                      <a:pt x="2" y="1"/>
                      <a:pt x="2" y="1"/>
                      <a:pt x="2" y="1"/>
                    </a:cubicBezTo>
                    <a:cubicBezTo>
                      <a:pt x="2" y="1"/>
                      <a:pt x="2" y="1"/>
                      <a:pt x="2" y="1"/>
                    </a:cubicBezTo>
                    <a:cubicBezTo>
                      <a:pt x="2" y="1"/>
                      <a:pt x="2" y="1"/>
                      <a:pt x="2" y="1"/>
                    </a:cubicBezTo>
                    <a:moveTo>
                      <a:pt x="3" y="0"/>
                    </a:moveTo>
                    <a:cubicBezTo>
                      <a:pt x="2" y="0"/>
                      <a:pt x="1" y="0"/>
                      <a:pt x="1" y="0"/>
                    </a:cubicBezTo>
                    <a:cubicBezTo>
                      <a:pt x="1" y="0"/>
                      <a:pt x="1" y="0"/>
                      <a:pt x="1" y="0"/>
                    </a:cubicBezTo>
                    <a:cubicBezTo>
                      <a:pt x="1" y="0"/>
                      <a:pt x="1" y="0"/>
                      <a:pt x="1" y="0"/>
                    </a:cubicBezTo>
                    <a:cubicBezTo>
                      <a:pt x="1" y="0"/>
                      <a:pt x="1" y="0"/>
                      <a:pt x="1" y="0"/>
                    </a:cubicBezTo>
                    <a:cubicBezTo>
                      <a:pt x="0" y="1"/>
                      <a:pt x="1" y="4"/>
                      <a:pt x="6" y="6"/>
                    </a:cubicBezTo>
                    <a:cubicBezTo>
                      <a:pt x="7" y="7"/>
                      <a:pt x="8" y="7"/>
                      <a:pt x="9" y="7"/>
                    </a:cubicBezTo>
                    <a:cubicBezTo>
                      <a:pt x="9" y="7"/>
                      <a:pt x="9" y="7"/>
                      <a:pt x="10" y="7"/>
                    </a:cubicBezTo>
                    <a:cubicBezTo>
                      <a:pt x="10" y="7"/>
                      <a:pt x="10" y="7"/>
                      <a:pt x="10" y="7"/>
                    </a:cubicBezTo>
                    <a:cubicBezTo>
                      <a:pt x="11" y="7"/>
                      <a:pt x="11" y="6"/>
                      <a:pt x="11" y="5"/>
                    </a:cubicBezTo>
                    <a:cubicBezTo>
                      <a:pt x="11" y="5"/>
                      <a:pt x="11" y="4"/>
                      <a:pt x="11" y="4"/>
                    </a:cubicBezTo>
                    <a:cubicBezTo>
                      <a:pt x="9" y="2"/>
                      <a:pt x="5"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3" name="Freeform 245"/>
              <p:cNvSpPr>
                <a:spLocks noEditPoints="1"/>
              </p:cNvSpPr>
              <p:nvPr/>
            </p:nvSpPr>
            <p:spPr bwMode="auto">
              <a:xfrm>
                <a:off x="1394" y="724"/>
                <a:ext cx="23" cy="14"/>
              </a:xfrm>
              <a:custGeom>
                <a:avLst/>
                <a:gdLst>
                  <a:gd name="T0" fmla="*/ 10 w 15"/>
                  <a:gd name="T1" fmla="*/ 5 h 9"/>
                  <a:gd name="T2" fmla="*/ 10 w 15"/>
                  <a:gd name="T3" fmla="*/ 5 h 9"/>
                  <a:gd name="T4" fmla="*/ 11 w 15"/>
                  <a:gd name="T5" fmla="*/ 6 h 9"/>
                  <a:gd name="T6" fmla="*/ 10 w 15"/>
                  <a:gd name="T7" fmla="*/ 5 h 9"/>
                  <a:gd name="T8" fmla="*/ 5 w 15"/>
                  <a:gd name="T9" fmla="*/ 3 h 9"/>
                  <a:gd name="T10" fmla="*/ 6 w 15"/>
                  <a:gd name="T11" fmla="*/ 3 h 9"/>
                  <a:gd name="T12" fmla="*/ 6 w 15"/>
                  <a:gd name="T13" fmla="*/ 3 h 9"/>
                  <a:gd name="T14" fmla="*/ 5 w 15"/>
                  <a:gd name="T15" fmla="*/ 3 h 9"/>
                  <a:gd name="T16" fmla="*/ 4 w 15"/>
                  <a:gd name="T17" fmla="*/ 2 h 9"/>
                  <a:gd name="T18" fmla="*/ 4 w 15"/>
                  <a:gd name="T19" fmla="*/ 2 h 9"/>
                  <a:gd name="T20" fmla="*/ 5 w 15"/>
                  <a:gd name="T21" fmla="*/ 2 h 9"/>
                  <a:gd name="T22" fmla="*/ 4 w 15"/>
                  <a:gd name="T23" fmla="*/ 2 h 9"/>
                  <a:gd name="T24" fmla="*/ 4 w 15"/>
                  <a:gd name="T25" fmla="*/ 2 h 9"/>
                  <a:gd name="T26" fmla="*/ 4 w 15"/>
                  <a:gd name="T27" fmla="*/ 2 h 9"/>
                  <a:gd name="T28" fmla="*/ 1 w 15"/>
                  <a:gd name="T29" fmla="*/ 0 h 9"/>
                  <a:gd name="T30" fmla="*/ 15 w 15"/>
                  <a:gd name="T31" fmla="*/ 8 h 9"/>
                  <a:gd name="T32" fmla="*/ 15 w 15"/>
                  <a:gd name="T33" fmla="*/ 9 h 9"/>
                  <a:gd name="T34" fmla="*/ 15 w 15"/>
                  <a:gd name="T35" fmla="*/ 9 h 9"/>
                  <a:gd name="T36" fmla="*/ 13 w 15"/>
                  <a:gd name="T37" fmla="*/ 7 h 9"/>
                  <a:gd name="T38" fmla="*/ 11 w 15"/>
                  <a:gd name="T39" fmla="*/ 6 h 9"/>
                  <a:gd name="T40" fmla="*/ 11 w 15"/>
                  <a:gd name="T41" fmla="*/ 6 h 9"/>
                  <a:gd name="T42" fmla="*/ 11 w 15"/>
                  <a:gd name="T43" fmla="*/ 6 h 9"/>
                  <a:gd name="T44" fmla="*/ 11 w 15"/>
                  <a:gd name="T45" fmla="*/ 6 h 9"/>
                  <a:gd name="T46" fmla="*/ 11 w 15"/>
                  <a:gd name="T47" fmla="*/ 6 h 9"/>
                  <a:gd name="T48" fmla="*/ 11 w 15"/>
                  <a:gd name="T49" fmla="*/ 6 h 9"/>
                  <a:gd name="T50" fmla="*/ 9 w 15"/>
                  <a:gd name="T51" fmla="*/ 5 h 9"/>
                  <a:gd name="T52" fmla="*/ 5 w 15"/>
                  <a:gd name="T53" fmla="*/ 2 h 9"/>
                  <a:gd name="T54" fmla="*/ 1 w 15"/>
                  <a:gd name="T55" fmla="*/ 0 h 9"/>
                  <a:gd name="T56" fmla="*/ 1 w 15"/>
                  <a:gd name="T57" fmla="*/ 0 h 9"/>
                  <a:gd name="T58" fmla="*/ 1 w 15"/>
                  <a:gd name="T59" fmla="*/ 0 h 9"/>
                  <a:gd name="T60" fmla="*/ 1 w 15"/>
                  <a:gd name="T61" fmla="*/ 0 h 9"/>
                  <a:gd name="T62" fmla="*/ 1 w 15"/>
                  <a:gd name="T63" fmla="*/ 0 h 9"/>
                  <a:gd name="T64" fmla="*/ 1 w 15"/>
                  <a:gd name="T65" fmla="*/ 0 h 9"/>
                  <a:gd name="T66" fmla="*/ 1 w 15"/>
                  <a:gd name="T67" fmla="*/ 0 h 9"/>
                  <a:gd name="T68" fmla="*/ 0 w 15"/>
                  <a:gd name="T69" fmla="*/ 0 h 9"/>
                  <a:gd name="T70" fmla="*/ 0 w 15"/>
                  <a:gd name="T71" fmla="*/ 0 h 9"/>
                  <a:gd name="T72" fmla="*/ 0 w 15"/>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9">
                    <a:moveTo>
                      <a:pt x="10" y="5"/>
                    </a:moveTo>
                    <a:cubicBezTo>
                      <a:pt x="10" y="5"/>
                      <a:pt x="10" y="5"/>
                      <a:pt x="10" y="5"/>
                    </a:cubicBezTo>
                    <a:cubicBezTo>
                      <a:pt x="10" y="5"/>
                      <a:pt x="10" y="6"/>
                      <a:pt x="11" y="6"/>
                    </a:cubicBezTo>
                    <a:cubicBezTo>
                      <a:pt x="10" y="6"/>
                      <a:pt x="10" y="5"/>
                      <a:pt x="10" y="5"/>
                    </a:cubicBezTo>
                    <a:moveTo>
                      <a:pt x="5" y="3"/>
                    </a:moveTo>
                    <a:cubicBezTo>
                      <a:pt x="5" y="3"/>
                      <a:pt x="6" y="3"/>
                      <a:pt x="6" y="3"/>
                    </a:cubicBezTo>
                    <a:cubicBezTo>
                      <a:pt x="6" y="3"/>
                      <a:pt x="6" y="3"/>
                      <a:pt x="6" y="3"/>
                    </a:cubicBezTo>
                    <a:cubicBezTo>
                      <a:pt x="6" y="3"/>
                      <a:pt x="5" y="3"/>
                      <a:pt x="5" y="3"/>
                    </a:cubicBezTo>
                    <a:moveTo>
                      <a:pt x="4" y="2"/>
                    </a:moveTo>
                    <a:cubicBezTo>
                      <a:pt x="4" y="2"/>
                      <a:pt x="4" y="2"/>
                      <a:pt x="4" y="2"/>
                    </a:cubicBezTo>
                    <a:cubicBezTo>
                      <a:pt x="4" y="2"/>
                      <a:pt x="4" y="2"/>
                      <a:pt x="5" y="2"/>
                    </a:cubicBezTo>
                    <a:cubicBezTo>
                      <a:pt x="4" y="2"/>
                      <a:pt x="4" y="2"/>
                      <a:pt x="4" y="2"/>
                    </a:cubicBezTo>
                    <a:cubicBezTo>
                      <a:pt x="4" y="2"/>
                      <a:pt x="4" y="2"/>
                      <a:pt x="4" y="2"/>
                    </a:cubicBezTo>
                    <a:cubicBezTo>
                      <a:pt x="4" y="2"/>
                      <a:pt x="4" y="2"/>
                      <a:pt x="4" y="2"/>
                    </a:cubicBezTo>
                    <a:moveTo>
                      <a:pt x="1" y="0"/>
                    </a:moveTo>
                    <a:cubicBezTo>
                      <a:pt x="11" y="6"/>
                      <a:pt x="14" y="8"/>
                      <a:pt x="15" y="8"/>
                    </a:cubicBezTo>
                    <a:cubicBezTo>
                      <a:pt x="15" y="8"/>
                      <a:pt x="15" y="8"/>
                      <a:pt x="15" y="9"/>
                    </a:cubicBezTo>
                    <a:cubicBezTo>
                      <a:pt x="15" y="9"/>
                      <a:pt x="15" y="9"/>
                      <a:pt x="15" y="9"/>
                    </a:cubicBezTo>
                    <a:cubicBezTo>
                      <a:pt x="15" y="8"/>
                      <a:pt x="15" y="8"/>
                      <a:pt x="13" y="7"/>
                    </a:cubicBezTo>
                    <a:cubicBezTo>
                      <a:pt x="13" y="7"/>
                      <a:pt x="12"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5"/>
                      <a:pt x="9" y="5"/>
                    </a:cubicBezTo>
                    <a:cubicBezTo>
                      <a:pt x="8" y="4"/>
                      <a:pt x="6" y="3"/>
                      <a:pt x="5" y="2"/>
                    </a:cubicBezTo>
                    <a:cubicBezTo>
                      <a:pt x="4" y="2"/>
                      <a:pt x="2" y="1"/>
                      <a:pt x="1" y="0"/>
                    </a:cubicBezTo>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4" name="Freeform 246"/>
              <p:cNvSpPr>
                <a:spLocks noEditPoints="1"/>
              </p:cNvSpPr>
              <p:nvPr/>
            </p:nvSpPr>
            <p:spPr bwMode="auto">
              <a:xfrm>
                <a:off x="1393" y="722"/>
                <a:ext cx="26" cy="16"/>
              </a:xfrm>
              <a:custGeom>
                <a:avLst/>
                <a:gdLst>
                  <a:gd name="T0" fmla="*/ 12 w 17"/>
                  <a:gd name="T1" fmla="*/ 7 h 10"/>
                  <a:gd name="T2" fmla="*/ 12 w 17"/>
                  <a:gd name="T3" fmla="*/ 7 h 10"/>
                  <a:gd name="T4" fmla="*/ 14 w 17"/>
                  <a:gd name="T5" fmla="*/ 8 h 10"/>
                  <a:gd name="T6" fmla="*/ 15 w 17"/>
                  <a:gd name="T7" fmla="*/ 9 h 10"/>
                  <a:gd name="T8" fmla="*/ 14 w 17"/>
                  <a:gd name="T9" fmla="*/ 8 h 10"/>
                  <a:gd name="T10" fmla="*/ 12 w 17"/>
                  <a:gd name="T11" fmla="*/ 7 h 10"/>
                  <a:gd name="T12" fmla="*/ 7 w 17"/>
                  <a:gd name="T13" fmla="*/ 4 h 10"/>
                  <a:gd name="T14" fmla="*/ 7 w 17"/>
                  <a:gd name="T15" fmla="*/ 4 h 10"/>
                  <a:gd name="T16" fmla="*/ 7 w 17"/>
                  <a:gd name="T17" fmla="*/ 4 h 10"/>
                  <a:gd name="T18" fmla="*/ 7 w 17"/>
                  <a:gd name="T19" fmla="*/ 4 h 10"/>
                  <a:gd name="T20" fmla="*/ 1 w 17"/>
                  <a:gd name="T21" fmla="*/ 1 h 10"/>
                  <a:gd name="T22" fmla="*/ 1 w 17"/>
                  <a:gd name="T23" fmla="*/ 1 h 10"/>
                  <a:gd name="T24" fmla="*/ 2 w 17"/>
                  <a:gd name="T25" fmla="*/ 1 h 10"/>
                  <a:gd name="T26" fmla="*/ 2 w 17"/>
                  <a:gd name="T27" fmla="*/ 1 h 10"/>
                  <a:gd name="T28" fmla="*/ 6 w 17"/>
                  <a:gd name="T29" fmla="*/ 3 h 10"/>
                  <a:gd name="T30" fmla="*/ 6 w 17"/>
                  <a:gd name="T31" fmla="*/ 3 h 10"/>
                  <a:gd name="T32" fmla="*/ 1 w 17"/>
                  <a:gd name="T33" fmla="*/ 1 h 10"/>
                  <a:gd name="T34" fmla="*/ 0 w 17"/>
                  <a:gd name="T35" fmla="*/ 0 h 10"/>
                  <a:gd name="T36" fmla="*/ 1 w 17"/>
                  <a:gd name="T37" fmla="*/ 0 h 10"/>
                  <a:gd name="T38" fmla="*/ 14 w 17"/>
                  <a:gd name="T39" fmla="*/ 8 h 10"/>
                  <a:gd name="T40" fmla="*/ 17 w 17"/>
                  <a:gd name="T41" fmla="*/ 10 h 10"/>
                  <a:gd name="T42" fmla="*/ 17 w 17"/>
                  <a:gd name="T43" fmla="*/ 10 h 10"/>
                  <a:gd name="T44" fmla="*/ 15 w 17"/>
                  <a:gd name="T45" fmla="*/ 9 h 10"/>
                  <a:gd name="T46" fmla="*/ 16 w 17"/>
                  <a:gd name="T47" fmla="*/ 10 h 10"/>
                  <a:gd name="T48" fmla="*/ 16 w 17"/>
                  <a:gd name="T49" fmla="*/ 10 h 10"/>
                  <a:gd name="T50" fmla="*/ 16 w 17"/>
                  <a:gd name="T51" fmla="*/ 10 h 10"/>
                  <a:gd name="T52" fmla="*/ 16 w 17"/>
                  <a:gd name="T53" fmla="*/ 9 h 10"/>
                  <a:gd name="T54" fmla="*/ 2 w 17"/>
                  <a:gd name="T55" fmla="*/ 1 h 10"/>
                  <a:gd name="T56" fmla="*/ 2 w 17"/>
                  <a:gd name="T57" fmla="*/ 1 h 10"/>
                  <a:gd name="T58" fmla="*/ 0 w 17"/>
                  <a:gd name="T59" fmla="*/ 0 h 10"/>
                  <a:gd name="T60" fmla="*/ 0 w 17"/>
                  <a:gd name="T61" fmla="*/ 0 h 10"/>
                  <a:gd name="T62" fmla="*/ 0 w 17"/>
                  <a:gd name="T63" fmla="*/ 0 h 10"/>
                  <a:gd name="T64" fmla="*/ 0 w 17"/>
                  <a:gd name="T65" fmla="*/ 0 h 10"/>
                  <a:gd name="T66" fmla="*/ 0 w 17"/>
                  <a:gd name="T6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0">
                    <a:moveTo>
                      <a:pt x="12" y="7"/>
                    </a:moveTo>
                    <a:cubicBezTo>
                      <a:pt x="12" y="7"/>
                      <a:pt x="12" y="7"/>
                      <a:pt x="12" y="7"/>
                    </a:cubicBezTo>
                    <a:cubicBezTo>
                      <a:pt x="13" y="8"/>
                      <a:pt x="14" y="8"/>
                      <a:pt x="14" y="8"/>
                    </a:cubicBezTo>
                    <a:cubicBezTo>
                      <a:pt x="15" y="9"/>
                      <a:pt x="15" y="9"/>
                      <a:pt x="15" y="9"/>
                    </a:cubicBezTo>
                    <a:cubicBezTo>
                      <a:pt x="15" y="9"/>
                      <a:pt x="15" y="9"/>
                      <a:pt x="14" y="8"/>
                    </a:cubicBezTo>
                    <a:cubicBezTo>
                      <a:pt x="12" y="7"/>
                      <a:pt x="12" y="7"/>
                      <a:pt x="12" y="7"/>
                    </a:cubicBezTo>
                    <a:moveTo>
                      <a:pt x="7" y="4"/>
                    </a:moveTo>
                    <a:cubicBezTo>
                      <a:pt x="7" y="4"/>
                      <a:pt x="7" y="4"/>
                      <a:pt x="7" y="4"/>
                    </a:cubicBezTo>
                    <a:cubicBezTo>
                      <a:pt x="7" y="4"/>
                      <a:pt x="7" y="4"/>
                      <a:pt x="7" y="4"/>
                    </a:cubicBezTo>
                    <a:cubicBezTo>
                      <a:pt x="7" y="4"/>
                      <a:pt x="7" y="4"/>
                      <a:pt x="7" y="4"/>
                    </a:cubicBezTo>
                    <a:moveTo>
                      <a:pt x="1" y="1"/>
                    </a:moveTo>
                    <a:cubicBezTo>
                      <a:pt x="1" y="1"/>
                      <a:pt x="1" y="1"/>
                      <a:pt x="1" y="1"/>
                    </a:cubicBezTo>
                    <a:cubicBezTo>
                      <a:pt x="2" y="1"/>
                      <a:pt x="2" y="1"/>
                      <a:pt x="2" y="1"/>
                    </a:cubicBezTo>
                    <a:cubicBezTo>
                      <a:pt x="2" y="1"/>
                      <a:pt x="2" y="1"/>
                      <a:pt x="2" y="1"/>
                    </a:cubicBezTo>
                    <a:cubicBezTo>
                      <a:pt x="3" y="2"/>
                      <a:pt x="5" y="3"/>
                      <a:pt x="6" y="3"/>
                    </a:cubicBezTo>
                    <a:cubicBezTo>
                      <a:pt x="6" y="3"/>
                      <a:pt x="6" y="3"/>
                      <a:pt x="6" y="3"/>
                    </a:cubicBezTo>
                    <a:cubicBezTo>
                      <a:pt x="1" y="1"/>
                      <a:pt x="1" y="1"/>
                      <a:pt x="1" y="1"/>
                    </a:cubicBezTo>
                    <a:moveTo>
                      <a:pt x="0" y="0"/>
                    </a:moveTo>
                    <a:cubicBezTo>
                      <a:pt x="1" y="0"/>
                      <a:pt x="1" y="0"/>
                      <a:pt x="1" y="0"/>
                    </a:cubicBezTo>
                    <a:cubicBezTo>
                      <a:pt x="5" y="3"/>
                      <a:pt x="9" y="6"/>
                      <a:pt x="14" y="8"/>
                    </a:cubicBezTo>
                    <a:cubicBezTo>
                      <a:pt x="17" y="10"/>
                      <a:pt x="17" y="10"/>
                      <a:pt x="17" y="10"/>
                    </a:cubicBezTo>
                    <a:cubicBezTo>
                      <a:pt x="17" y="10"/>
                      <a:pt x="17" y="10"/>
                      <a:pt x="17" y="10"/>
                    </a:cubicBezTo>
                    <a:cubicBezTo>
                      <a:pt x="17" y="10"/>
                      <a:pt x="17" y="10"/>
                      <a:pt x="15" y="9"/>
                    </a:cubicBezTo>
                    <a:cubicBezTo>
                      <a:pt x="16" y="9"/>
                      <a:pt x="16" y="10"/>
                      <a:pt x="16" y="10"/>
                    </a:cubicBezTo>
                    <a:cubicBezTo>
                      <a:pt x="16" y="10"/>
                      <a:pt x="16" y="10"/>
                      <a:pt x="16" y="10"/>
                    </a:cubicBezTo>
                    <a:cubicBezTo>
                      <a:pt x="16" y="10"/>
                      <a:pt x="16" y="10"/>
                      <a:pt x="16" y="10"/>
                    </a:cubicBezTo>
                    <a:cubicBezTo>
                      <a:pt x="16" y="9"/>
                      <a:pt x="16" y="9"/>
                      <a:pt x="16" y="9"/>
                    </a:cubicBezTo>
                    <a:cubicBezTo>
                      <a:pt x="15" y="9"/>
                      <a:pt x="12" y="7"/>
                      <a:pt x="2" y="1"/>
                    </a:cubicBezTo>
                    <a:cubicBezTo>
                      <a:pt x="2" y="1"/>
                      <a:pt x="2" y="1"/>
                      <a:pt x="2" y="1"/>
                    </a:cubicBezTo>
                    <a:cubicBezTo>
                      <a:pt x="1" y="1"/>
                      <a:pt x="1" y="0"/>
                      <a:pt x="0" y="0"/>
                    </a:cubicBezTo>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5" name="Freeform 247"/>
              <p:cNvSpPr>
                <a:spLocks noEditPoints="1"/>
              </p:cNvSpPr>
              <p:nvPr/>
            </p:nvSpPr>
            <p:spPr bwMode="auto">
              <a:xfrm>
                <a:off x="1402" y="727"/>
                <a:ext cx="8" cy="4"/>
              </a:xfrm>
              <a:custGeom>
                <a:avLst/>
                <a:gdLst>
                  <a:gd name="T0" fmla="*/ 0 w 5"/>
                  <a:gd name="T1" fmla="*/ 0 h 3"/>
                  <a:gd name="T2" fmla="*/ 0 w 5"/>
                  <a:gd name="T3" fmla="*/ 1 h 3"/>
                  <a:gd name="T4" fmla="*/ 0 w 5"/>
                  <a:gd name="T5" fmla="*/ 1 h 3"/>
                  <a:gd name="T6" fmla="*/ 1 w 5"/>
                  <a:gd name="T7" fmla="*/ 1 h 3"/>
                  <a:gd name="T8" fmla="*/ 1 w 5"/>
                  <a:gd name="T9" fmla="*/ 1 h 3"/>
                  <a:gd name="T10" fmla="*/ 4 w 5"/>
                  <a:gd name="T11" fmla="*/ 3 h 3"/>
                  <a:gd name="T12" fmla="*/ 4 w 5"/>
                  <a:gd name="T13" fmla="*/ 3 h 3"/>
                  <a:gd name="T14" fmla="*/ 4 w 5"/>
                  <a:gd name="T15" fmla="*/ 3 h 3"/>
                  <a:gd name="T16" fmla="*/ 4 w 5"/>
                  <a:gd name="T17" fmla="*/ 3 h 3"/>
                  <a:gd name="T18" fmla="*/ 5 w 5"/>
                  <a:gd name="T19" fmla="*/ 3 h 3"/>
                  <a:gd name="T20" fmla="*/ 5 w 5"/>
                  <a:gd name="T21" fmla="*/ 3 h 3"/>
                  <a:gd name="T22" fmla="*/ 0 w 5"/>
                  <a:gd name="T23" fmla="*/ 0 h 3"/>
                  <a:gd name="T24" fmla="*/ 0 w 5"/>
                  <a:gd name="T25" fmla="*/ 0 h 3"/>
                  <a:gd name="T26" fmla="*/ 0 w 5"/>
                  <a:gd name="T27" fmla="*/ 0 h 3"/>
                  <a:gd name="T28" fmla="*/ 0 w 5"/>
                  <a:gd name="T29" fmla="*/ 0 h 3"/>
                  <a:gd name="T30" fmla="*/ 0 w 5"/>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3">
                    <a:moveTo>
                      <a:pt x="0" y="0"/>
                    </a:moveTo>
                    <a:cubicBezTo>
                      <a:pt x="0" y="1"/>
                      <a:pt x="0" y="1"/>
                      <a:pt x="0" y="1"/>
                    </a:cubicBezTo>
                    <a:cubicBezTo>
                      <a:pt x="0" y="1"/>
                      <a:pt x="0" y="1"/>
                      <a:pt x="0" y="1"/>
                    </a:cubicBezTo>
                    <a:cubicBezTo>
                      <a:pt x="0" y="1"/>
                      <a:pt x="1" y="1"/>
                      <a:pt x="1" y="1"/>
                    </a:cubicBezTo>
                    <a:cubicBezTo>
                      <a:pt x="1" y="1"/>
                      <a:pt x="1" y="1"/>
                      <a:pt x="1" y="1"/>
                    </a:cubicBezTo>
                    <a:cubicBezTo>
                      <a:pt x="2" y="2"/>
                      <a:pt x="3" y="2"/>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4" y="3"/>
                      <a:pt x="2" y="2"/>
                      <a:pt x="0" y="0"/>
                    </a:cubicBezTo>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6" name="Freeform 248"/>
              <p:cNvSpPr>
                <a:spLocks noEditPoints="1"/>
              </p:cNvSpPr>
              <p:nvPr/>
            </p:nvSpPr>
            <p:spPr bwMode="auto">
              <a:xfrm>
                <a:off x="1400" y="727"/>
                <a:ext cx="11" cy="6"/>
              </a:xfrm>
              <a:custGeom>
                <a:avLst/>
                <a:gdLst>
                  <a:gd name="T0" fmla="*/ 1 w 7"/>
                  <a:gd name="T1" fmla="*/ 0 h 4"/>
                  <a:gd name="T2" fmla="*/ 1 w 7"/>
                  <a:gd name="T3" fmla="*/ 0 h 4"/>
                  <a:gd name="T4" fmla="*/ 1 w 7"/>
                  <a:gd name="T5" fmla="*/ 0 h 4"/>
                  <a:gd name="T6" fmla="*/ 6 w 7"/>
                  <a:gd name="T7" fmla="*/ 3 h 4"/>
                  <a:gd name="T8" fmla="*/ 6 w 7"/>
                  <a:gd name="T9" fmla="*/ 3 h 4"/>
                  <a:gd name="T10" fmla="*/ 6 w 7"/>
                  <a:gd name="T11" fmla="*/ 3 h 4"/>
                  <a:gd name="T12" fmla="*/ 4 w 7"/>
                  <a:gd name="T13" fmla="*/ 2 h 4"/>
                  <a:gd name="T14" fmla="*/ 1 w 7"/>
                  <a:gd name="T15" fmla="*/ 0 h 4"/>
                  <a:gd name="T16" fmla="*/ 1 w 7"/>
                  <a:gd name="T17" fmla="*/ 0 h 4"/>
                  <a:gd name="T18" fmla="*/ 0 w 7"/>
                  <a:gd name="T19" fmla="*/ 0 h 4"/>
                  <a:gd name="T20" fmla="*/ 0 w 7"/>
                  <a:gd name="T21" fmla="*/ 0 h 4"/>
                  <a:gd name="T22" fmla="*/ 0 w 7"/>
                  <a:gd name="T23" fmla="*/ 0 h 4"/>
                  <a:gd name="T24" fmla="*/ 1 w 7"/>
                  <a:gd name="T25" fmla="*/ 0 h 4"/>
                  <a:gd name="T26" fmla="*/ 1 w 7"/>
                  <a:gd name="T27" fmla="*/ 0 h 4"/>
                  <a:gd name="T28" fmla="*/ 1 w 7"/>
                  <a:gd name="T29" fmla="*/ 0 h 4"/>
                  <a:gd name="T30" fmla="*/ 5 w 7"/>
                  <a:gd name="T31" fmla="*/ 3 h 4"/>
                  <a:gd name="T32" fmla="*/ 6 w 7"/>
                  <a:gd name="T33" fmla="*/ 3 h 4"/>
                  <a:gd name="T34" fmla="*/ 7 w 7"/>
                  <a:gd name="T35" fmla="*/ 4 h 4"/>
                  <a:gd name="T36" fmla="*/ 7 w 7"/>
                  <a:gd name="T37" fmla="*/ 4 h 4"/>
                  <a:gd name="T38" fmla="*/ 7 w 7"/>
                  <a:gd name="T39" fmla="*/ 4 h 4"/>
                  <a:gd name="T40" fmla="*/ 7 w 7"/>
                  <a:gd name="T41" fmla="*/ 4 h 4"/>
                  <a:gd name="T42" fmla="*/ 7 w 7"/>
                  <a:gd name="T43" fmla="*/ 4 h 4"/>
                  <a:gd name="T44" fmla="*/ 7 w 7"/>
                  <a:gd name="T45" fmla="*/ 4 h 4"/>
                  <a:gd name="T46" fmla="*/ 7 w 7"/>
                  <a:gd name="T47" fmla="*/ 4 h 4"/>
                  <a:gd name="T48" fmla="*/ 6 w 7"/>
                  <a:gd name="T49" fmla="*/ 3 h 4"/>
                  <a:gd name="T50" fmla="*/ 6 w 7"/>
                  <a:gd name="T51" fmla="*/ 3 h 4"/>
                  <a:gd name="T52" fmla="*/ 6 w 7"/>
                  <a:gd name="T53" fmla="*/ 3 h 4"/>
                  <a:gd name="T54" fmla="*/ 5 w 7"/>
                  <a:gd name="T55" fmla="*/ 3 h 4"/>
                  <a:gd name="T56" fmla="*/ 5 w 7"/>
                  <a:gd name="T57" fmla="*/ 3 h 4"/>
                  <a:gd name="T58" fmla="*/ 5 w 7"/>
                  <a:gd name="T59" fmla="*/ 3 h 4"/>
                  <a:gd name="T60" fmla="*/ 5 w 7"/>
                  <a:gd name="T61" fmla="*/ 3 h 4"/>
                  <a:gd name="T62" fmla="*/ 2 w 7"/>
                  <a:gd name="T63" fmla="*/ 1 h 4"/>
                  <a:gd name="T64" fmla="*/ 2 w 7"/>
                  <a:gd name="T65" fmla="*/ 1 h 4"/>
                  <a:gd name="T66" fmla="*/ 1 w 7"/>
                  <a:gd name="T67" fmla="*/ 1 h 4"/>
                  <a:gd name="T68" fmla="*/ 1 w 7"/>
                  <a:gd name="T69" fmla="*/ 1 h 4"/>
                  <a:gd name="T70" fmla="*/ 1 w 7"/>
                  <a:gd name="T71" fmla="*/ 0 h 4"/>
                  <a:gd name="T72" fmla="*/ 1 w 7"/>
                  <a:gd name="T73" fmla="*/ 0 h 4"/>
                  <a:gd name="T74" fmla="*/ 0 w 7"/>
                  <a:gd name="T7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4">
                    <a:moveTo>
                      <a:pt x="1" y="0"/>
                    </a:moveTo>
                    <a:cubicBezTo>
                      <a:pt x="1" y="0"/>
                      <a:pt x="1" y="0"/>
                      <a:pt x="1" y="0"/>
                    </a:cubicBezTo>
                    <a:cubicBezTo>
                      <a:pt x="1" y="0"/>
                      <a:pt x="1" y="0"/>
                      <a:pt x="1" y="0"/>
                    </a:cubicBezTo>
                    <a:cubicBezTo>
                      <a:pt x="3" y="2"/>
                      <a:pt x="5" y="3"/>
                      <a:pt x="6" y="3"/>
                    </a:cubicBezTo>
                    <a:cubicBezTo>
                      <a:pt x="6" y="3"/>
                      <a:pt x="6" y="3"/>
                      <a:pt x="6" y="3"/>
                    </a:cubicBezTo>
                    <a:cubicBezTo>
                      <a:pt x="6" y="3"/>
                      <a:pt x="6" y="3"/>
                      <a:pt x="6" y="3"/>
                    </a:cubicBezTo>
                    <a:cubicBezTo>
                      <a:pt x="5" y="3"/>
                      <a:pt x="5" y="3"/>
                      <a:pt x="4" y="2"/>
                    </a:cubicBezTo>
                    <a:cubicBezTo>
                      <a:pt x="1" y="0"/>
                      <a:pt x="1" y="0"/>
                      <a:pt x="1" y="0"/>
                    </a:cubicBezTo>
                    <a:cubicBezTo>
                      <a:pt x="1" y="0"/>
                      <a:pt x="1" y="0"/>
                      <a:pt x="1" y="0"/>
                    </a:cubicBezTo>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2" y="1"/>
                      <a:pt x="4" y="2"/>
                      <a:pt x="5" y="3"/>
                    </a:cubicBezTo>
                    <a:cubicBezTo>
                      <a:pt x="5" y="3"/>
                      <a:pt x="5" y="3"/>
                      <a:pt x="6" y="3"/>
                    </a:cubicBezTo>
                    <a:cubicBezTo>
                      <a:pt x="6"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3"/>
                    </a:cubicBezTo>
                    <a:cubicBezTo>
                      <a:pt x="5" y="3"/>
                      <a:pt x="5" y="3"/>
                      <a:pt x="5" y="3"/>
                    </a:cubicBezTo>
                    <a:cubicBezTo>
                      <a:pt x="4" y="2"/>
                      <a:pt x="3" y="2"/>
                      <a:pt x="2" y="1"/>
                    </a:cubicBezTo>
                    <a:cubicBezTo>
                      <a:pt x="2" y="1"/>
                      <a:pt x="2" y="1"/>
                      <a:pt x="2" y="1"/>
                    </a:cubicBezTo>
                    <a:cubicBezTo>
                      <a:pt x="2" y="1"/>
                      <a:pt x="1" y="1"/>
                      <a:pt x="1" y="1"/>
                    </a:cubicBezTo>
                    <a:cubicBezTo>
                      <a:pt x="1" y="1"/>
                      <a:pt x="1" y="1"/>
                      <a:pt x="1" y="1"/>
                    </a:cubicBezTo>
                    <a:cubicBezTo>
                      <a:pt x="1"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7" name="Freeform 249"/>
              <p:cNvSpPr>
                <a:spLocks noEditPoints="1"/>
              </p:cNvSpPr>
              <p:nvPr/>
            </p:nvSpPr>
            <p:spPr bwMode="auto">
              <a:xfrm>
                <a:off x="422" y="1402"/>
                <a:ext cx="1186" cy="2116"/>
              </a:xfrm>
              <a:custGeom>
                <a:avLst/>
                <a:gdLst>
                  <a:gd name="T0" fmla="*/ 1 w 764"/>
                  <a:gd name="T1" fmla="*/ 1363 h 1363"/>
                  <a:gd name="T2" fmla="*/ 2 w 764"/>
                  <a:gd name="T3" fmla="*/ 1363 h 1363"/>
                  <a:gd name="T4" fmla="*/ 270 w 764"/>
                  <a:gd name="T5" fmla="*/ 1191 h 1363"/>
                  <a:gd name="T6" fmla="*/ 158 w 764"/>
                  <a:gd name="T7" fmla="*/ 1274 h 1363"/>
                  <a:gd name="T8" fmla="*/ 272 w 764"/>
                  <a:gd name="T9" fmla="*/ 1192 h 1363"/>
                  <a:gd name="T10" fmla="*/ 273 w 764"/>
                  <a:gd name="T11" fmla="*/ 1188 h 1363"/>
                  <a:gd name="T12" fmla="*/ 275 w 764"/>
                  <a:gd name="T13" fmla="*/ 1190 h 1363"/>
                  <a:gd name="T14" fmla="*/ 402 w 764"/>
                  <a:gd name="T15" fmla="*/ 1079 h 1363"/>
                  <a:gd name="T16" fmla="*/ 524 w 764"/>
                  <a:gd name="T17" fmla="*/ 948 h 1363"/>
                  <a:gd name="T18" fmla="*/ 444 w 764"/>
                  <a:gd name="T19" fmla="*/ 1038 h 1363"/>
                  <a:gd name="T20" fmla="*/ 526 w 764"/>
                  <a:gd name="T21" fmla="*/ 950 h 1363"/>
                  <a:gd name="T22" fmla="*/ 543 w 764"/>
                  <a:gd name="T23" fmla="*/ 841 h 1363"/>
                  <a:gd name="T24" fmla="*/ 529 w 764"/>
                  <a:gd name="T25" fmla="*/ 947 h 1363"/>
                  <a:gd name="T26" fmla="*/ 545 w 764"/>
                  <a:gd name="T27" fmla="*/ 838 h 1363"/>
                  <a:gd name="T28" fmla="*/ 522 w 764"/>
                  <a:gd name="T29" fmla="*/ 825 h 1363"/>
                  <a:gd name="T30" fmla="*/ 524 w 764"/>
                  <a:gd name="T31" fmla="*/ 821 h 1363"/>
                  <a:gd name="T32" fmla="*/ 413 w 764"/>
                  <a:gd name="T33" fmla="*/ 746 h 1363"/>
                  <a:gd name="T34" fmla="*/ 469 w 764"/>
                  <a:gd name="T35" fmla="*/ 780 h 1363"/>
                  <a:gd name="T36" fmla="*/ 427 w 764"/>
                  <a:gd name="T37" fmla="*/ 727 h 1363"/>
                  <a:gd name="T38" fmla="*/ 426 w 764"/>
                  <a:gd name="T39" fmla="*/ 727 h 1363"/>
                  <a:gd name="T40" fmla="*/ 462 w 764"/>
                  <a:gd name="T41" fmla="*/ 679 h 1363"/>
                  <a:gd name="T42" fmla="*/ 524 w 764"/>
                  <a:gd name="T43" fmla="*/ 571 h 1363"/>
                  <a:gd name="T44" fmla="*/ 499 w 764"/>
                  <a:gd name="T45" fmla="*/ 619 h 1363"/>
                  <a:gd name="T46" fmla="*/ 606 w 764"/>
                  <a:gd name="T47" fmla="*/ 420 h 1363"/>
                  <a:gd name="T48" fmla="*/ 587 w 764"/>
                  <a:gd name="T49" fmla="*/ 456 h 1363"/>
                  <a:gd name="T50" fmla="*/ 547 w 764"/>
                  <a:gd name="T51" fmla="*/ 530 h 1363"/>
                  <a:gd name="T52" fmla="*/ 545 w 764"/>
                  <a:gd name="T53" fmla="*/ 533 h 1363"/>
                  <a:gd name="T54" fmla="*/ 529 w 764"/>
                  <a:gd name="T55" fmla="*/ 570 h 1363"/>
                  <a:gd name="T56" fmla="*/ 588 w 764"/>
                  <a:gd name="T57" fmla="*/ 462 h 1363"/>
                  <a:gd name="T58" fmla="*/ 609 w 764"/>
                  <a:gd name="T59" fmla="*/ 422 h 1363"/>
                  <a:gd name="T60" fmla="*/ 623 w 764"/>
                  <a:gd name="T61" fmla="*/ 385 h 1363"/>
                  <a:gd name="T62" fmla="*/ 621 w 764"/>
                  <a:gd name="T63" fmla="*/ 389 h 1363"/>
                  <a:gd name="T64" fmla="*/ 611 w 764"/>
                  <a:gd name="T65" fmla="*/ 419 h 1363"/>
                  <a:gd name="T66" fmla="*/ 640 w 764"/>
                  <a:gd name="T67" fmla="*/ 357 h 1363"/>
                  <a:gd name="T68" fmla="*/ 649 w 764"/>
                  <a:gd name="T69" fmla="*/ 328 h 1363"/>
                  <a:gd name="T70" fmla="*/ 676 w 764"/>
                  <a:gd name="T71" fmla="*/ 276 h 1363"/>
                  <a:gd name="T72" fmla="*/ 753 w 764"/>
                  <a:gd name="T73" fmla="*/ 36 h 1363"/>
                  <a:gd name="T74" fmla="*/ 752 w 764"/>
                  <a:gd name="T75" fmla="*/ 39 h 1363"/>
                  <a:gd name="T76" fmla="*/ 727 w 764"/>
                  <a:gd name="T77" fmla="*/ 128 h 1363"/>
                  <a:gd name="T78" fmla="*/ 687 w 764"/>
                  <a:gd name="T79" fmla="*/ 239 h 1363"/>
                  <a:gd name="T80" fmla="*/ 674 w 764"/>
                  <a:gd name="T81" fmla="*/ 271 h 1363"/>
                  <a:gd name="T82" fmla="*/ 689 w 764"/>
                  <a:gd name="T83" fmla="*/ 244 h 1363"/>
                  <a:gd name="T84" fmla="*/ 731 w 764"/>
                  <a:gd name="T85" fmla="*/ 127 h 1363"/>
                  <a:gd name="T86" fmla="*/ 764 w 764"/>
                  <a:gd name="T87" fmla="*/ 2 h 1363"/>
                  <a:gd name="T88" fmla="*/ 761 w 764"/>
                  <a:gd name="T89" fmla="*/ 0 h 1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4" h="1363">
                    <a:moveTo>
                      <a:pt x="153" y="1275"/>
                    </a:moveTo>
                    <a:cubicBezTo>
                      <a:pt x="102" y="1309"/>
                      <a:pt x="51" y="1338"/>
                      <a:pt x="0" y="1362"/>
                    </a:cubicBezTo>
                    <a:cubicBezTo>
                      <a:pt x="1" y="1363"/>
                      <a:pt x="1" y="1363"/>
                      <a:pt x="1" y="1363"/>
                    </a:cubicBezTo>
                    <a:cubicBezTo>
                      <a:pt x="1" y="1363"/>
                      <a:pt x="1" y="1363"/>
                      <a:pt x="1" y="1363"/>
                    </a:cubicBezTo>
                    <a:cubicBezTo>
                      <a:pt x="1" y="1363"/>
                      <a:pt x="2" y="1363"/>
                      <a:pt x="2" y="1363"/>
                    </a:cubicBezTo>
                    <a:cubicBezTo>
                      <a:pt x="2" y="1363"/>
                      <a:pt x="2" y="1363"/>
                      <a:pt x="2" y="1363"/>
                    </a:cubicBezTo>
                    <a:cubicBezTo>
                      <a:pt x="53" y="1339"/>
                      <a:pt x="104" y="1310"/>
                      <a:pt x="155" y="1276"/>
                    </a:cubicBezTo>
                    <a:cubicBezTo>
                      <a:pt x="155" y="1276"/>
                      <a:pt x="154" y="1275"/>
                      <a:pt x="153" y="1275"/>
                    </a:cubicBezTo>
                    <a:moveTo>
                      <a:pt x="270" y="1191"/>
                    </a:moveTo>
                    <a:cubicBezTo>
                      <a:pt x="258" y="1200"/>
                      <a:pt x="245" y="1210"/>
                      <a:pt x="233" y="1219"/>
                    </a:cubicBezTo>
                    <a:cubicBezTo>
                      <a:pt x="208" y="1238"/>
                      <a:pt x="182" y="1256"/>
                      <a:pt x="157" y="1273"/>
                    </a:cubicBezTo>
                    <a:cubicBezTo>
                      <a:pt x="157" y="1273"/>
                      <a:pt x="158" y="1274"/>
                      <a:pt x="158" y="1274"/>
                    </a:cubicBezTo>
                    <a:cubicBezTo>
                      <a:pt x="158" y="1274"/>
                      <a:pt x="158" y="1274"/>
                      <a:pt x="158" y="1274"/>
                    </a:cubicBezTo>
                    <a:cubicBezTo>
                      <a:pt x="184" y="1257"/>
                      <a:pt x="209" y="1240"/>
                      <a:pt x="235" y="1221"/>
                    </a:cubicBezTo>
                    <a:cubicBezTo>
                      <a:pt x="247" y="1211"/>
                      <a:pt x="260" y="1202"/>
                      <a:pt x="272" y="1192"/>
                    </a:cubicBezTo>
                    <a:cubicBezTo>
                      <a:pt x="271" y="1192"/>
                      <a:pt x="271" y="1191"/>
                      <a:pt x="270" y="1191"/>
                    </a:cubicBezTo>
                    <a:moveTo>
                      <a:pt x="400" y="1078"/>
                    </a:moveTo>
                    <a:cubicBezTo>
                      <a:pt x="359" y="1117"/>
                      <a:pt x="317" y="1154"/>
                      <a:pt x="273" y="1188"/>
                    </a:cubicBezTo>
                    <a:cubicBezTo>
                      <a:pt x="273" y="1188"/>
                      <a:pt x="273" y="1188"/>
                      <a:pt x="273" y="1188"/>
                    </a:cubicBezTo>
                    <a:cubicBezTo>
                      <a:pt x="274" y="1189"/>
                      <a:pt x="275" y="1189"/>
                      <a:pt x="275" y="1190"/>
                    </a:cubicBezTo>
                    <a:cubicBezTo>
                      <a:pt x="275" y="1190"/>
                      <a:pt x="275" y="1190"/>
                      <a:pt x="275" y="1190"/>
                    </a:cubicBezTo>
                    <a:cubicBezTo>
                      <a:pt x="275" y="1190"/>
                      <a:pt x="275" y="1190"/>
                      <a:pt x="275" y="1190"/>
                    </a:cubicBezTo>
                    <a:cubicBezTo>
                      <a:pt x="319" y="1155"/>
                      <a:pt x="362" y="1118"/>
                      <a:pt x="402" y="1080"/>
                    </a:cubicBezTo>
                    <a:cubicBezTo>
                      <a:pt x="402" y="1079"/>
                      <a:pt x="402" y="1079"/>
                      <a:pt x="402" y="1079"/>
                    </a:cubicBezTo>
                    <a:cubicBezTo>
                      <a:pt x="401" y="1079"/>
                      <a:pt x="401" y="1079"/>
                      <a:pt x="401" y="1078"/>
                    </a:cubicBezTo>
                    <a:cubicBezTo>
                      <a:pt x="400" y="1078"/>
                      <a:pt x="400" y="1078"/>
                      <a:pt x="400" y="1078"/>
                    </a:cubicBezTo>
                    <a:moveTo>
                      <a:pt x="524" y="948"/>
                    </a:moveTo>
                    <a:cubicBezTo>
                      <a:pt x="498" y="978"/>
                      <a:pt x="470" y="1008"/>
                      <a:pt x="442" y="1036"/>
                    </a:cubicBezTo>
                    <a:cubicBezTo>
                      <a:pt x="443" y="1037"/>
                      <a:pt x="443" y="1037"/>
                      <a:pt x="443" y="1037"/>
                    </a:cubicBezTo>
                    <a:cubicBezTo>
                      <a:pt x="443" y="1037"/>
                      <a:pt x="443" y="1037"/>
                      <a:pt x="444" y="1038"/>
                    </a:cubicBezTo>
                    <a:cubicBezTo>
                      <a:pt x="444" y="1038"/>
                      <a:pt x="444" y="1038"/>
                      <a:pt x="444" y="1038"/>
                    </a:cubicBezTo>
                    <a:cubicBezTo>
                      <a:pt x="444" y="1038"/>
                      <a:pt x="444" y="1038"/>
                      <a:pt x="444" y="1038"/>
                    </a:cubicBezTo>
                    <a:cubicBezTo>
                      <a:pt x="473" y="1010"/>
                      <a:pt x="500" y="980"/>
                      <a:pt x="526" y="950"/>
                    </a:cubicBezTo>
                    <a:cubicBezTo>
                      <a:pt x="526" y="949"/>
                      <a:pt x="525" y="949"/>
                      <a:pt x="524" y="948"/>
                    </a:cubicBezTo>
                    <a:moveTo>
                      <a:pt x="545" y="838"/>
                    </a:moveTo>
                    <a:cubicBezTo>
                      <a:pt x="545" y="839"/>
                      <a:pt x="544" y="840"/>
                      <a:pt x="543" y="841"/>
                    </a:cubicBezTo>
                    <a:cubicBezTo>
                      <a:pt x="557" y="852"/>
                      <a:pt x="571" y="864"/>
                      <a:pt x="584" y="875"/>
                    </a:cubicBezTo>
                    <a:cubicBezTo>
                      <a:pt x="566" y="899"/>
                      <a:pt x="546" y="922"/>
                      <a:pt x="527" y="945"/>
                    </a:cubicBezTo>
                    <a:cubicBezTo>
                      <a:pt x="527" y="946"/>
                      <a:pt x="528" y="946"/>
                      <a:pt x="529" y="947"/>
                    </a:cubicBezTo>
                    <a:cubicBezTo>
                      <a:pt x="529" y="947"/>
                      <a:pt x="529" y="947"/>
                      <a:pt x="529" y="947"/>
                    </a:cubicBezTo>
                    <a:cubicBezTo>
                      <a:pt x="550" y="923"/>
                      <a:pt x="570" y="899"/>
                      <a:pt x="589" y="874"/>
                    </a:cubicBezTo>
                    <a:cubicBezTo>
                      <a:pt x="575" y="862"/>
                      <a:pt x="560" y="850"/>
                      <a:pt x="545" y="838"/>
                    </a:cubicBezTo>
                    <a:moveTo>
                      <a:pt x="472" y="782"/>
                    </a:moveTo>
                    <a:cubicBezTo>
                      <a:pt x="471" y="783"/>
                      <a:pt x="470" y="784"/>
                      <a:pt x="469" y="785"/>
                    </a:cubicBezTo>
                    <a:cubicBezTo>
                      <a:pt x="487" y="798"/>
                      <a:pt x="505" y="811"/>
                      <a:pt x="522" y="825"/>
                    </a:cubicBezTo>
                    <a:cubicBezTo>
                      <a:pt x="522" y="824"/>
                      <a:pt x="522" y="824"/>
                      <a:pt x="523" y="823"/>
                    </a:cubicBezTo>
                    <a:cubicBezTo>
                      <a:pt x="523" y="823"/>
                      <a:pt x="523" y="823"/>
                      <a:pt x="523" y="823"/>
                    </a:cubicBezTo>
                    <a:cubicBezTo>
                      <a:pt x="523" y="822"/>
                      <a:pt x="524" y="822"/>
                      <a:pt x="524" y="821"/>
                    </a:cubicBezTo>
                    <a:cubicBezTo>
                      <a:pt x="507" y="808"/>
                      <a:pt x="489" y="795"/>
                      <a:pt x="472" y="782"/>
                    </a:cubicBezTo>
                    <a:moveTo>
                      <a:pt x="426" y="727"/>
                    </a:moveTo>
                    <a:cubicBezTo>
                      <a:pt x="422" y="733"/>
                      <a:pt x="418" y="739"/>
                      <a:pt x="413" y="746"/>
                    </a:cubicBezTo>
                    <a:cubicBezTo>
                      <a:pt x="431" y="758"/>
                      <a:pt x="449" y="771"/>
                      <a:pt x="466" y="783"/>
                    </a:cubicBezTo>
                    <a:cubicBezTo>
                      <a:pt x="466" y="783"/>
                      <a:pt x="466" y="783"/>
                      <a:pt x="466" y="783"/>
                    </a:cubicBezTo>
                    <a:cubicBezTo>
                      <a:pt x="467" y="782"/>
                      <a:pt x="468" y="781"/>
                      <a:pt x="469" y="780"/>
                    </a:cubicBezTo>
                    <a:cubicBezTo>
                      <a:pt x="452" y="768"/>
                      <a:pt x="436" y="756"/>
                      <a:pt x="419" y="744"/>
                    </a:cubicBezTo>
                    <a:cubicBezTo>
                      <a:pt x="422" y="739"/>
                      <a:pt x="426" y="734"/>
                      <a:pt x="429" y="729"/>
                    </a:cubicBezTo>
                    <a:cubicBezTo>
                      <a:pt x="428" y="728"/>
                      <a:pt x="428" y="728"/>
                      <a:pt x="427" y="727"/>
                    </a:cubicBezTo>
                    <a:cubicBezTo>
                      <a:pt x="427" y="727"/>
                      <a:pt x="427" y="727"/>
                      <a:pt x="427" y="727"/>
                    </a:cubicBezTo>
                    <a:cubicBezTo>
                      <a:pt x="426" y="727"/>
                      <a:pt x="426" y="727"/>
                      <a:pt x="426" y="727"/>
                    </a:cubicBezTo>
                    <a:cubicBezTo>
                      <a:pt x="426" y="727"/>
                      <a:pt x="426" y="727"/>
                      <a:pt x="426" y="727"/>
                    </a:cubicBezTo>
                    <a:moveTo>
                      <a:pt x="494" y="621"/>
                    </a:moveTo>
                    <a:cubicBezTo>
                      <a:pt x="483" y="640"/>
                      <a:pt x="471" y="658"/>
                      <a:pt x="459" y="677"/>
                    </a:cubicBezTo>
                    <a:cubicBezTo>
                      <a:pt x="460" y="678"/>
                      <a:pt x="461" y="678"/>
                      <a:pt x="462" y="679"/>
                    </a:cubicBezTo>
                    <a:cubicBezTo>
                      <a:pt x="474" y="661"/>
                      <a:pt x="486" y="642"/>
                      <a:pt x="497" y="623"/>
                    </a:cubicBezTo>
                    <a:cubicBezTo>
                      <a:pt x="496" y="622"/>
                      <a:pt x="495" y="621"/>
                      <a:pt x="494" y="621"/>
                    </a:cubicBezTo>
                    <a:moveTo>
                      <a:pt x="524" y="571"/>
                    </a:moveTo>
                    <a:cubicBezTo>
                      <a:pt x="515" y="587"/>
                      <a:pt x="506" y="602"/>
                      <a:pt x="496" y="617"/>
                    </a:cubicBezTo>
                    <a:cubicBezTo>
                      <a:pt x="497" y="618"/>
                      <a:pt x="498" y="619"/>
                      <a:pt x="499" y="619"/>
                    </a:cubicBezTo>
                    <a:cubicBezTo>
                      <a:pt x="499" y="619"/>
                      <a:pt x="499" y="619"/>
                      <a:pt x="499" y="619"/>
                    </a:cubicBezTo>
                    <a:cubicBezTo>
                      <a:pt x="509" y="604"/>
                      <a:pt x="518" y="589"/>
                      <a:pt x="527" y="573"/>
                    </a:cubicBezTo>
                    <a:cubicBezTo>
                      <a:pt x="526" y="573"/>
                      <a:pt x="525" y="572"/>
                      <a:pt x="524" y="571"/>
                    </a:cubicBezTo>
                    <a:moveTo>
                      <a:pt x="606" y="420"/>
                    </a:moveTo>
                    <a:cubicBezTo>
                      <a:pt x="603" y="424"/>
                      <a:pt x="601" y="429"/>
                      <a:pt x="599" y="433"/>
                    </a:cubicBezTo>
                    <a:cubicBezTo>
                      <a:pt x="595" y="441"/>
                      <a:pt x="591" y="449"/>
                      <a:pt x="587" y="456"/>
                    </a:cubicBezTo>
                    <a:cubicBezTo>
                      <a:pt x="587" y="456"/>
                      <a:pt x="587" y="456"/>
                      <a:pt x="587" y="456"/>
                    </a:cubicBezTo>
                    <a:cubicBezTo>
                      <a:pt x="586" y="457"/>
                      <a:pt x="586" y="459"/>
                      <a:pt x="585" y="460"/>
                    </a:cubicBezTo>
                    <a:cubicBezTo>
                      <a:pt x="585" y="460"/>
                      <a:pt x="585" y="460"/>
                      <a:pt x="585" y="460"/>
                    </a:cubicBezTo>
                    <a:cubicBezTo>
                      <a:pt x="573" y="483"/>
                      <a:pt x="560" y="507"/>
                      <a:pt x="547" y="530"/>
                    </a:cubicBezTo>
                    <a:cubicBezTo>
                      <a:pt x="547" y="530"/>
                      <a:pt x="547" y="530"/>
                      <a:pt x="547" y="530"/>
                    </a:cubicBezTo>
                    <a:cubicBezTo>
                      <a:pt x="547" y="531"/>
                      <a:pt x="546" y="532"/>
                      <a:pt x="545" y="533"/>
                    </a:cubicBezTo>
                    <a:cubicBezTo>
                      <a:pt x="545" y="533"/>
                      <a:pt x="545" y="533"/>
                      <a:pt x="545" y="533"/>
                    </a:cubicBezTo>
                    <a:cubicBezTo>
                      <a:pt x="539" y="545"/>
                      <a:pt x="532" y="556"/>
                      <a:pt x="526" y="568"/>
                    </a:cubicBezTo>
                    <a:cubicBezTo>
                      <a:pt x="527" y="568"/>
                      <a:pt x="528" y="569"/>
                      <a:pt x="529" y="570"/>
                    </a:cubicBezTo>
                    <a:cubicBezTo>
                      <a:pt x="529" y="570"/>
                      <a:pt x="529" y="570"/>
                      <a:pt x="529" y="570"/>
                    </a:cubicBezTo>
                    <a:cubicBezTo>
                      <a:pt x="536" y="558"/>
                      <a:pt x="542" y="547"/>
                      <a:pt x="549" y="535"/>
                    </a:cubicBezTo>
                    <a:cubicBezTo>
                      <a:pt x="549" y="534"/>
                      <a:pt x="550" y="533"/>
                      <a:pt x="550" y="532"/>
                    </a:cubicBezTo>
                    <a:cubicBezTo>
                      <a:pt x="563" y="509"/>
                      <a:pt x="576" y="485"/>
                      <a:pt x="588" y="462"/>
                    </a:cubicBezTo>
                    <a:cubicBezTo>
                      <a:pt x="589" y="461"/>
                      <a:pt x="590" y="460"/>
                      <a:pt x="590" y="459"/>
                    </a:cubicBezTo>
                    <a:cubicBezTo>
                      <a:pt x="594" y="451"/>
                      <a:pt x="598" y="443"/>
                      <a:pt x="602" y="435"/>
                    </a:cubicBezTo>
                    <a:cubicBezTo>
                      <a:pt x="604" y="431"/>
                      <a:pt x="607" y="427"/>
                      <a:pt x="609" y="422"/>
                    </a:cubicBezTo>
                    <a:cubicBezTo>
                      <a:pt x="608" y="421"/>
                      <a:pt x="607" y="421"/>
                      <a:pt x="606" y="420"/>
                    </a:cubicBezTo>
                    <a:moveTo>
                      <a:pt x="637" y="355"/>
                    </a:moveTo>
                    <a:cubicBezTo>
                      <a:pt x="632" y="365"/>
                      <a:pt x="627" y="375"/>
                      <a:pt x="623" y="385"/>
                    </a:cubicBezTo>
                    <a:cubicBezTo>
                      <a:pt x="623" y="385"/>
                      <a:pt x="623" y="385"/>
                      <a:pt x="623" y="385"/>
                    </a:cubicBezTo>
                    <a:cubicBezTo>
                      <a:pt x="622" y="387"/>
                      <a:pt x="622" y="388"/>
                      <a:pt x="621" y="389"/>
                    </a:cubicBezTo>
                    <a:cubicBezTo>
                      <a:pt x="621" y="389"/>
                      <a:pt x="621" y="389"/>
                      <a:pt x="621" y="389"/>
                    </a:cubicBezTo>
                    <a:cubicBezTo>
                      <a:pt x="617" y="398"/>
                      <a:pt x="612" y="407"/>
                      <a:pt x="607" y="416"/>
                    </a:cubicBezTo>
                    <a:cubicBezTo>
                      <a:pt x="608" y="417"/>
                      <a:pt x="610" y="418"/>
                      <a:pt x="611" y="419"/>
                    </a:cubicBezTo>
                    <a:cubicBezTo>
                      <a:pt x="611" y="419"/>
                      <a:pt x="611" y="419"/>
                      <a:pt x="611" y="419"/>
                    </a:cubicBezTo>
                    <a:cubicBezTo>
                      <a:pt x="615" y="409"/>
                      <a:pt x="620" y="400"/>
                      <a:pt x="624" y="391"/>
                    </a:cubicBezTo>
                    <a:cubicBezTo>
                      <a:pt x="625" y="390"/>
                      <a:pt x="625" y="389"/>
                      <a:pt x="626" y="388"/>
                    </a:cubicBezTo>
                    <a:cubicBezTo>
                      <a:pt x="631" y="377"/>
                      <a:pt x="636" y="367"/>
                      <a:pt x="640" y="357"/>
                    </a:cubicBezTo>
                    <a:cubicBezTo>
                      <a:pt x="639" y="357"/>
                      <a:pt x="638" y="356"/>
                      <a:pt x="637" y="355"/>
                    </a:cubicBezTo>
                    <a:moveTo>
                      <a:pt x="673" y="274"/>
                    </a:moveTo>
                    <a:cubicBezTo>
                      <a:pt x="665" y="292"/>
                      <a:pt x="658" y="310"/>
                      <a:pt x="649" y="328"/>
                    </a:cubicBezTo>
                    <a:cubicBezTo>
                      <a:pt x="649" y="328"/>
                      <a:pt x="649" y="328"/>
                      <a:pt x="649" y="328"/>
                    </a:cubicBezTo>
                    <a:cubicBezTo>
                      <a:pt x="651" y="329"/>
                      <a:pt x="651" y="329"/>
                      <a:pt x="652" y="330"/>
                    </a:cubicBezTo>
                    <a:cubicBezTo>
                      <a:pt x="661" y="312"/>
                      <a:pt x="668" y="294"/>
                      <a:pt x="676" y="276"/>
                    </a:cubicBezTo>
                    <a:cubicBezTo>
                      <a:pt x="675" y="276"/>
                      <a:pt x="674" y="275"/>
                      <a:pt x="673" y="274"/>
                    </a:cubicBezTo>
                    <a:moveTo>
                      <a:pt x="761" y="0"/>
                    </a:moveTo>
                    <a:cubicBezTo>
                      <a:pt x="759" y="12"/>
                      <a:pt x="756" y="24"/>
                      <a:pt x="753" y="36"/>
                    </a:cubicBezTo>
                    <a:cubicBezTo>
                      <a:pt x="753" y="37"/>
                      <a:pt x="753" y="37"/>
                      <a:pt x="753" y="38"/>
                    </a:cubicBezTo>
                    <a:cubicBezTo>
                      <a:pt x="753" y="38"/>
                      <a:pt x="752" y="39"/>
                      <a:pt x="752" y="39"/>
                    </a:cubicBezTo>
                    <a:cubicBezTo>
                      <a:pt x="752" y="39"/>
                      <a:pt x="752" y="39"/>
                      <a:pt x="752" y="39"/>
                    </a:cubicBezTo>
                    <a:cubicBezTo>
                      <a:pt x="745" y="67"/>
                      <a:pt x="737" y="95"/>
                      <a:pt x="728" y="125"/>
                    </a:cubicBezTo>
                    <a:cubicBezTo>
                      <a:pt x="728" y="125"/>
                      <a:pt x="728" y="125"/>
                      <a:pt x="728" y="125"/>
                    </a:cubicBezTo>
                    <a:cubicBezTo>
                      <a:pt x="728" y="126"/>
                      <a:pt x="727" y="127"/>
                      <a:pt x="727" y="128"/>
                    </a:cubicBezTo>
                    <a:cubicBezTo>
                      <a:pt x="727" y="128"/>
                      <a:pt x="727" y="128"/>
                      <a:pt x="727" y="128"/>
                    </a:cubicBezTo>
                    <a:cubicBezTo>
                      <a:pt x="715" y="164"/>
                      <a:pt x="702" y="201"/>
                      <a:pt x="687" y="239"/>
                    </a:cubicBezTo>
                    <a:cubicBezTo>
                      <a:pt x="687" y="239"/>
                      <a:pt x="687" y="239"/>
                      <a:pt x="687" y="239"/>
                    </a:cubicBezTo>
                    <a:cubicBezTo>
                      <a:pt x="687" y="240"/>
                      <a:pt x="686" y="241"/>
                      <a:pt x="686" y="242"/>
                    </a:cubicBezTo>
                    <a:cubicBezTo>
                      <a:pt x="686" y="242"/>
                      <a:pt x="686" y="242"/>
                      <a:pt x="686" y="242"/>
                    </a:cubicBezTo>
                    <a:cubicBezTo>
                      <a:pt x="682" y="252"/>
                      <a:pt x="678" y="261"/>
                      <a:pt x="674" y="271"/>
                    </a:cubicBezTo>
                    <a:cubicBezTo>
                      <a:pt x="675" y="272"/>
                      <a:pt x="676" y="272"/>
                      <a:pt x="677" y="273"/>
                    </a:cubicBezTo>
                    <a:cubicBezTo>
                      <a:pt x="677" y="273"/>
                      <a:pt x="677" y="273"/>
                      <a:pt x="677" y="273"/>
                    </a:cubicBezTo>
                    <a:cubicBezTo>
                      <a:pt x="681" y="263"/>
                      <a:pt x="685" y="254"/>
                      <a:pt x="689" y="244"/>
                    </a:cubicBezTo>
                    <a:cubicBezTo>
                      <a:pt x="689" y="243"/>
                      <a:pt x="690" y="242"/>
                      <a:pt x="690" y="241"/>
                    </a:cubicBezTo>
                    <a:cubicBezTo>
                      <a:pt x="705" y="203"/>
                      <a:pt x="718" y="166"/>
                      <a:pt x="730" y="130"/>
                    </a:cubicBezTo>
                    <a:cubicBezTo>
                      <a:pt x="730" y="129"/>
                      <a:pt x="731" y="128"/>
                      <a:pt x="731" y="127"/>
                    </a:cubicBezTo>
                    <a:cubicBezTo>
                      <a:pt x="740" y="98"/>
                      <a:pt x="748" y="69"/>
                      <a:pt x="755" y="41"/>
                    </a:cubicBezTo>
                    <a:cubicBezTo>
                      <a:pt x="755" y="40"/>
                      <a:pt x="756" y="39"/>
                      <a:pt x="756" y="38"/>
                    </a:cubicBezTo>
                    <a:cubicBezTo>
                      <a:pt x="759" y="26"/>
                      <a:pt x="762" y="14"/>
                      <a:pt x="764" y="2"/>
                    </a:cubicBezTo>
                    <a:cubicBezTo>
                      <a:pt x="764" y="1"/>
                      <a:pt x="764" y="1"/>
                      <a:pt x="764" y="1"/>
                    </a:cubicBezTo>
                    <a:cubicBezTo>
                      <a:pt x="763" y="1"/>
                      <a:pt x="762" y="1"/>
                      <a:pt x="761" y="0"/>
                    </a:cubicBezTo>
                    <a:cubicBezTo>
                      <a:pt x="761" y="0"/>
                      <a:pt x="761" y="0"/>
                      <a:pt x="7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86" name="Freeform 250"/>
              <p:cNvSpPr>
                <a:spLocks noEditPoints="1"/>
              </p:cNvSpPr>
              <p:nvPr/>
            </p:nvSpPr>
            <p:spPr bwMode="auto">
              <a:xfrm>
                <a:off x="616" y="1450"/>
                <a:ext cx="857" cy="2194"/>
              </a:xfrm>
              <a:custGeom>
                <a:avLst/>
                <a:gdLst>
                  <a:gd name="T0" fmla="*/ 0 w 552"/>
                  <a:gd name="T1" fmla="*/ 1413 h 1413"/>
                  <a:gd name="T2" fmla="*/ 344 w 552"/>
                  <a:gd name="T3" fmla="*/ 1262 h 1413"/>
                  <a:gd name="T4" fmla="*/ 344 w 552"/>
                  <a:gd name="T5" fmla="*/ 1262 h 1413"/>
                  <a:gd name="T6" fmla="*/ 343 w 552"/>
                  <a:gd name="T7" fmla="*/ 1260 h 1413"/>
                  <a:gd name="T8" fmla="*/ 427 w 552"/>
                  <a:gd name="T9" fmla="*/ 1158 h 1413"/>
                  <a:gd name="T10" fmla="*/ 371 w 552"/>
                  <a:gd name="T11" fmla="*/ 1244 h 1413"/>
                  <a:gd name="T12" fmla="*/ 371 w 552"/>
                  <a:gd name="T13" fmla="*/ 1244 h 1413"/>
                  <a:gd name="T14" fmla="*/ 430 w 552"/>
                  <a:gd name="T15" fmla="*/ 1155 h 1413"/>
                  <a:gd name="T16" fmla="*/ 414 w 552"/>
                  <a:gd name="T17" fmla="*/ 1144 h 1413"/>
                  <a:gd name="T18" fmla="*/ 393 w 552"/>
                  <a:gd name="T19" fmla="*/ 1116 h 1413"/>
                  <a:gd name="T20" fmla="*/ 387 w 552"/>
                  <a:gd name="T21" fmla="*/ 1116 h 1413"/>
                  <a:gd name="T22" fmla="*/ 392 w 552"/>
                  <a:gd name="T23" fmla="*/ 1114 h 1413"/>
                  <a:gd name="T24" fmla="*/ 314 w 552"/>
                  <a:gd name="T25" fmla="*/ 1042 h 1413"/>
                  <a:gd name="T26" fmla="*/ 339 w 552"/>
                  <a:gd name="T27" fmla="*/ 1069 h 1413"/>
                  <a:gd name="T28" fmla="*/ 314 w 552"/>
                  <a:gd name="T29" fmla="*/ 1042 h 1413"/>
                  <a:gd name="T30" fmla="*/ 279 w 552"/>
                  <a:gd name="T31" fmla="*/ 1018 h 1413"/>
                  <a:gd name="T32" fmla="*/ 193 w 552"/>
                  <a:gd name="T33" fmla="*/ 946 h 1413"/>
                  <a:gd name="T34" fmla="*/ 225 w 552"/>
                  <a:gd name="T35" fmla="*/ 975 h 1413"/>
                  <a:gd name="T36" fmla="*/ 96 w 552"/>
                  <a:gd name="T37" fmla="*/ 845 h 1413"/>
                  <a:gd name="T38" fmla="*/ 187 w 552"/>
                  <a:gd name="T39" fmla="*/ 947 h 1413"/>
                  <a:gd name="T40" fmla="*/ 99 w 552"/>
                  <a:gd name="T41" fmla="*/ 846 h 1413"/>
                  <a:gd name="T42" fmla="*/ 99 w 552"/>
                  <a:gd name="T43" fmla="*/ 841 h 1413"/>
                  <a:gd name="T44" fmla="*/ 249 w 552"/>
                  <a:gd name="T45" fmla="*/ 626 h 1413"/>
                  <a:gd name="T46" fmla="*/ 248 w 552"/>
                  <a:gd name="T47" fmla="*/ 620 h 1413"/>
                  <a:gd name="T48" fmla="*/ 299 w 552"/>
                  <a:gd name="T49" fmla="*/ 543 h 1413"/>
                  <a:gd name="T50" fmla="*/ 308 w 552"/>
                  <a:gd name="T51" fmla="*/ 521 h 1413"/>
                  <a:gd name="T52" fmla="*/ 306 w 552"/>
                  <a:gd name="T53" fmla="*/ 524 h 1413"/>
                  <a:gd name="T54" fmla="*/ 301 w 552"/>
                  <a:gd name="T55" fmla="*/ 540 h 1413"/>
                  <a:gd name="T56" fmla="*/ 323 w 552"/>
                  <a:gd name="T57" fmla="*/ 503 h 1413"/>
                  <a:gd name="T58" fmla="*/ 319 w 552"/>
                  <a:gd name="T59" fmla="*/ 501 h 1413"/>
                  <a:gd name="T60" fmla="*/ 388 w 552"/>
                  <a:gd name="T61" fmla="*/ 376 h 1413"/>
                  <a:gd name="T62" fmla="*/ 356 w 552"/>
                  <a:gd name="T63" fmla="*/ 436 h 1413"/>
                  <a:gd name="T64" fmla="*/ 351 w 552"/>
                  <a:gd name="T65" fmla="*/ 443 h 1413"/>
                  <a:gd name="T66" fmla="*/ 345 w 552"/>
                  <a:gd name="T67" fmla="*/ 456 h 1413"/>
                  <a:gd name="T68" fmla="*/ 335 w 552"/>
                  <a:gd name="T69" fmla="*/ 473 h 1413"/>
                  <a:gd name="T70" fmla="*/ 348 w 552"/>
                  <a:gd name="T71" fmla="*/ 457 h 1413"/>
                  <a:gd name="T72" fmla="*/ 391 w 552"/>
                  <a:gd name="T73" fmla="*/ 378 h 1413"/>
                  <a:gd name="T74" fmla="*/ 444 w 552"/>
                  <a:gd name="T75" fmla="*/ 261 h 1413"/>
                  <a:gd name="T76" fmla="*/ 422 w 552"/>
                  <a:gd name="T77" fmla="*/ 308 h 1413"/>
                  <a:gd name="T78" fmla="*/ 419 w 552"/>
                  <a:gd name="T79" fmla="*/ 314 h 1413"/>
                  <a:gd name="T80" fmla="*/ 419 w 552"/>
                  <a:gd name="T81" fmla="*/ 314 h 1413"/>
                  <a:gd name="T82" fmla="*/ 419 w 552"/>
                  <a:gd name="T83" fmla="*/ 314 h 1413"/>
                  <a:gd name="T84" fmla="*/ 422 w 552"/>
                  <a:gd name="T85" fmla="*/ 316 h 1413"/>
                  <a:gd name="T86" fmla="*/ 447 w 552"/>
                  <a:gd name="T87" fmla="*/ 263 h 1413"/>
                  <a:gd name="T88" fmla="*/ 446 w 552"/>
                  <a:gd name="T89" fmla="*/ 258 h 1413"/>
                  <a:gd name="T90" fmla="*/ 472 w 552"/>
                  <a:gd name="T91" fmla="*/ 208 h 1413"/>
                  <a:gd name="T92" fmla="*/ 533 w 552"/>
                  <a:gd name="T93" fmla="*/ 47 h 1413"/>
                  <a:gd name="T94" fmla="*/ 532 w 552"/>
                  <a:gd name="T95" fmla="*/ 50 h 1413"/>
                  <a:gd name="T96" fmla="*/ 509 w 552"/>
                  <a:gd name="T97" fmla="*/ 111 h 1413"/>
                  <a:gd name="T98" fmla="*/ 489 w 552"/>
                  <a:gd name="T99" fmla="*/ 159 h 1413"/>
                  <a:gd name="T100" fmla="*/ 480 w 552"/>
                  <a:gd name="T101" fmla="*/ 180 h 1413"/>
                  <a:gd name="T102" fmla="*/ 491 w 552"/>
                  <a:gd name="T103" fmla="*/ 165 h 1413"/>
                  <a:gd name="T104" fmla="*/ 513 w 552"/>
                  <a:gd name="T105" fmla="*/ 111 h 1413"/>
                  <a:gd name="T106" fmla="*/ 552 w 552"/>
                  <a:gd name="T107" fmla="*/ 2 h 1413"/>
                  <a:gd name="T108" fmla="*/ 548 w 552"/>
                  <a:gd name="T109" fmla="*/ 0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2" h="1413">
                    <a:moveTo>
                      <a:pt x="343" y="1260"/>
                    </a:moveTo>
                    <a:cubicBezTo>
                      <a:pt x="309" y="1281"/>
                      <a:pt x="275" y="1300"/>
                      <a:pt x="239" y="1319"/>
                    </a:cubicBezTo>
                    <a:cubicBezTo>
                      <a:pt x="161" y="1359"/>
                      <a:pt x="80" y="1391"/>
                      <a:pt x="0" y="1413"/>
                    </a:cubicBezTo>
                    <a:cubicBezTo>
                      <a:pt x="0" y="1413"/>
                      <a:pt x="0" y="1413"/>
                      <a:pt x="0" y="1413"/>
                    </a:cubicBezTo>
                    <a:cubicBezTo>
                      <a:pt x="82" y="1392"/>
                      <a:pt x="162" y="1360"/>
                      <a:pt x="241" y="1320"/>
                    </a:cubicBezTo>
                    <a:cubicBezTo>
                      <a:pt x="276" y="1302"/>
                      <a:pt x="310" y="1283"/>
                      <a:pt x="344" y="1262"/>
                    </a:cubicBezTo>
                    <a:cubicBezTo>
                      <a:pt x="344" y="1262"/>
                      <a:pt x="344" y="1262"/>
                      <a:pt x="344" y="1262"/>
                    </a:cubicBezTo>
                    <a:cubicBezTo>
                      <a:pt x="344" y="1262"/>
                      <a:pt x="344" y="1262"/>
                      <a:pt x="344" y="1262"/>
                    </a:cubicBezTo>
                    <a:cubicBezTo>
                      <a:pt x="344" y="1262"/>
                      <a:pt x="344" y="1262"/>
                      <a:pt x="344" y="1262"/>
                    </a:cubicBezTo>
                    <a:cubicBezTo>
                      <a:pt x="343" y="1262"/>
                      <a:pt x="343" y="1261"/>
                      <a:pt x="343" y="1261"/>
                    </a:cubicBezTo>
                    <a:cubicBezTo>
                      <a:pt x="343" y="1260"/>
                      <a:pt x="343" y="1260"/>
                      <a:pt x="343" y="1260"/>
                    </a:cubicBezTo>
                    <a:cubicBezTo>
                      <a:pt x="343" y="1260"/>
                      <a:pt x="343" y="1260"/>
                      <a:pt x="343" y="1260"/>
                    </a:cubicBezTo>
                    <a:moveTo>
                      <a:pt x="430" y="1155"/>
                    </a:moveTo>
                    <a:cubicBezTo>
                      <a:pt x="430" y="1156"/>
                      <a:pt x="429" y="1156"/>
                      <a:pt x="427" y="1157"/>
                    </a:cubicBezTo>
                    <a:cubicBezTo>
                      <a:pt x="427" y="1158"/>
                      <a:pt x="427" y="1158"/>
                      <a:pt x="427" y="1158"/>
                    </a:cubicBezTo>
                    <a:cubicBezTo>
                      <a:pt x="435" y="1167"/>
                      <a:pt x="443" y="1177"/>
                      <a:pt x="451" y="1186"/>
                    </a:cubicBezTo>
                    <a:cubicBezTo>
                      <a:pt x="424" y="1206"/>
                      <a:pt x="397" y="1225"/>
                      <a:pt x="370" y="1243"/>
                    </a:cubicBezTo>
                    <a:cubicBezTo>
                      <a:pt x="370" y="1243"/>
                      <a:pt x="370" y="1243"/>
                      <a:pt x="371" y="1244"/>
                    </a:cubicBezTo>
                    <a:cubicBezTo>
                      <a:pt x="371" y="1244"/>
                      <a:pt x="371" y="1244"/>
                      <a:pt x="371" y="1244"/>
                    </a:cubicBezTo>
                    <a:cubicBezTo>
                      <a:pt x="371" y="1244"/>
                      <a:pt x="371" y="1244"/>
                      <a:pt x="371" y="1244"/>
                    </a:cubicBezTo>
                    <a:cubicBezTo>
                      <a:pt x="371" y="1244"/>
                      <a:pt x="371" y="1244"/>
                      <a:pt x="371" y="1244"/>
                    </a:cubicBezTo>
                    <a:cubicBezTo>
                      <a:pt x="371" y="1244"/>
                      <a:pt x="371" y="1244"/>
                      <a:pt x="371" y="1244"/>
                    </a:cubicBezTo>
                    <a:cubicBezTo>
                      <a:pt x="400" y="1226"/>
                      <a:pt x="428" y="1206"/>
                      <a:pt x="455" y="1185"/>
                    </a:cubicBezTo>
                    <a:cubicBezTo>
                      <a:pt x="448" y="1175"/>
                      <a:pt x="439" y="1165"/>
                      <a:pt x="430" y="1155"/>
                    </a:cubicBezTo>
                    <a:moveTo>
                      <a:pt x="393" y="1116"/>
                    </a:moveTo>
                    <a:cubicBezTo>
                      <a:pt x="392" y="1117"/>
                      <a:pt x="391" y="1118"/>
                      <a:pt x="390" y="1119"/>
                    </a:cubicBezTo>
                    <a:cubicBezTo>
                      <a:pt x="399" y="1127"/>
                      <a:pt x="406" y="1135"/>
                      <a:pt x="414" y="1144"/>
                    </a:cubicBezTo>
                    <a:cubicBezTo>
                      <a:pt x="415" y="1143"/>
                      <a:pt x="416" y="1142"/>
                      <a:pt x="417" y="1141"/>
                    </a:cubicBezTo>
                    <a:cubicBezTo>
                      <a:pt x="417" y="1141"/>
                      <a:pt x="417" y="1141"/>
                      <a:pt x="417" y="1141"/>
                    </a:cubicBezTo>
                    <a:cubicBezTo>
                      <a:pt x="409" y="1133"/>
                      <a:pt x="402" y="1124"/>
                      <a:pt x="393" y="1116"/>
                    </a:cubicBezTo>
                    <a:moveTo>
                      <a:pt x="344" y="1068"/>
                    </a:moveTo>
                    <a:cubicBezTo>
                      <a:pt x="343" y="1069"/>
                      <a:pt x="342" y="1070"/>
                      <a:pt x="341" y="1071"/>
                    </a:cubicBezTo>
                    <a:cubicBezTo>
                      <a:pt x="357" y="1086"/>
                      <a:pt x="373" y="1101"/>
                      <a:pt x="387" y="1116"/>
                    </a:cubicBezTo>
                    <a:cubicBezTo>
                      <a:pt x="388" y="1117"/>
                      <a:pt x="388" y="1117"/>
                      <a:pt x="388" y="1117"/>
                    </a:cubicBezTo>
                    <a:cubicBezTo>
                      <a:pt x="388" y="1117"/>
                      <a:pt x="388" y="1117"/>
                      <a:pt x="388" y="1117"/>
                    </a:cubicBezTo>
                    <a:cubicBezTo>
                      <a:pt x="389" y="1116"/>
                      <a:pt x="390" y="1115"/>
                      <a:pt x="392" y="1114"/>
                    </a:cubicBezTo>
                    <a:cubicBezTo>
                      <a:pt x="391" y="1113"/>
                      <a:pt x="391" y="1113"/>
                      <a:pt x="391" y="1113"/>
                    </a:cubicBezTo>
                    <a:cubicBezTo>
                      <a:pt x="376" y="1098"/>
                      <a:pt x="360" y="1083"/>
                      <a:pt x="344" y="1068"/>
                    </a:cubicBezTo>
                    <a:moveTo>
                      <a:pt x="314" y="1042"/>
                    </a:moveTo>
                    <a:cubicBezTo>
                      <a:pt x="314" y="1043"/>
                      <a:pt x="313" y="1044"/>
                      <a:pt x="312" y="1045"/>
                    </a:cubicBezTo>
                    <a:cubicBezTo>
                      <a:pt x="311" y="1045"/>
                      <a:pt x="311" y="1045"/>
                      <a:pt x="311" y="1045"/>
                    </a:cubicBezTo>
                    <a:cubicBezTo>
                      <a:pt x="321" y="1053"/>
                      <a:pt x="330" y="1061"/>
                      <a:pt x="339" y="1069"/>
                    </a:cubicBezTo>
                    <a:cubicBezTo>
                      <a:pt x="339" y="1069"/>
                      <a:pt x="339" y="1069"/>
                      <a:pt x="339" y="1069"/>
                    </a:cubicBezTo>
                    <a:cubicBezTo>
                      <a:pt x="340" y="1068"/>
                      <a:pt x="341" y="1067"/>
                      <a:pt x="342" y="1066"/>
                    </a:cubicBezTo>
                    <a:cubicBezTo>
                      <a:pt x="333" y="1058"/>
                      <a:pt x="324" y="1050"/>
                      <a:pt x="314" y="1042"/>
                    </a:cubicBezTo>
                    <a:moveTo>
                      <a:pt x="230" y="974"/>
                    </a:moveTo>
                    <a:cubicBezTo>
                      <a:pt x="229" y="975"/>
                      <a:pt x="228" y="976"/>
                      <a:pt x="227" y="977"/>
                    </a:cubicBezTo>
                    <a:cubicBezTo>
                      <a:pt x="245" y="990"/>
                      <a:pt x="262" y="1004"/>
                      <a:pt x="279" y="1018"/>
                    </a:cubicBezTo>
                    <a:cubicBezTo>
                      <a:pt x="280" y="1017"/>
                      <a:pt x="281" y="1016"/>
                      <a:pt x="282" y="1015"/>
                    </a:cubicBezTo>
                    <a:cubicBezTo>
                      <a:pt x="265" y="1001"/>
                      <a:pt x="248" y="987"/>
                      <a:pt x="230" y="974"/>
                    </a:cubicBezTo>
                    <a:moveTo>
                      <a:pt x="193" y="946"/>
                    </a:moveTo>
                    <a:cubicBezTo>
                      <a:pt x="192" y="947"/>
                      <a:pt x="191" y="948"/>
                      <a:pt x="190" y="949"/>
                    </a:cubicBezTo>
                    <a:cubicBezTo>
                      <a:pt x="202" y="958"/>
                      <a:pt x="213" y="966"/>
                      <a:pt x="225" y="975"/>
                    </a:cubicBezTo>
                    <a:cubicBezTo>
                      <a:pt x="225" y="975"/>
                      <a:pt x="225" y="975"/>
                      <a:pt x="225" y="975"/>
                    </a:cubicBezTo>
                    <a:cubicBezTo>
                      <a:pt x="226" y="974"/>
                      <a:pt x="227" y="973"/>
                      <a:pt x="228" y="972"/>
                    </a:cubicBezTo>
                    <a:cubicBezTo>
                      <a:pt x="216" y="963"/>
                      <a:pt x="204" y="954"/>
                      <a:pt x="193" y="946"/>
                    </a:cubicBezTo>
                    <a:moveTo>
                      <a:pt x="96" y="845"/>
                    </a:moveTo>
                    <a:cubicBezTo>
                      <a:pt x="90" y="854"/>
                      <a:pt x="83" y="862"/>
                      <a:pt x="77" y="871"/>
                    </a:cubicBezTo>
                    <a:cubicBezTo>
                      <a:pt x="115" y="896"/>
                      <a:pt x="152" y="921"/>
                      <a:pt x="187" y="947"/>
                    </a:cubicBezTo>
                    <a:cubicBezTo>
                      <a:pt x="187" y="947"/>
                      <a:pt x="187" y="947"/>
                      <a:pt x="187" y="947"/>
                    </a:cubicBezTo>
                    <a:cubicBezTo>
                      <a:pt x="188" y="946"/>
                      <a:pt x="189" y="945"/>
                      <a:pt x="190" y="944"/>
                    </a:cubicBezTo>
                    <a:cubicBezTo>
                      <a:pt x="155" y="919"/>
                      <a:pt x="119" y="894"/>
                      <a:pt x="82" y="870"/>
                    </a:cubicBezTo>
                    <a:cubicBezTo>
                      <a:pt x="88" y="862"/>
                      <a:pt x="93" y="854"/>
                      <a:pt x="99" y="846"/>
                    </a:cubicBezTo>
                    <a:cubicBezTo>
                      <a:pt x="98" y="846"/>
                      <a:pt x="97" y="845"/>
                      <a:pt x="96" y="845"/>
                    </a:cubicBezTo>
                    <a:moveTo>
                      <a:pt x="246" y="624"/>
                    </a:moveTo>
                    <a:cubicBezTo>
                      <a:pt x="199" y="698"/>
                      <a:pt x="150" y="771"/>
                      <a:pt x="99" y="841"/>
                    </a:cubicBezTo>
                    <a:cubicBezTo>
                      <a:pt x="100" y="842"/>
                      <a:pt x="101" y="843"/>
                      <a:pt x="102" y="843"/>
                    </a:cubicBezTo>
                    <a:cubicBezTo>
                      <a:pt x="102" y="843"/>
                      <a:pt x="102" y="843"/>
                      <a:pt x="102" y="843"/>
                    </a:cubicBezTo>
                    <a:cubicBezTo>
                      <a:pt x="153" y="773"/>
                      <a:pt x="202" y="700"/>
                      <a:pt x="249" y="626"/>
                    </a:cubicBezTo>
                    <a:cubicBezTo>
                      <a:pt x="248" y="625"/>
                      <a:pt x="247" y="624"/>
                      <a:pt x="246" y="624"/>
                    </a:cubicBezTo>
                    <a:moveTo>
                      <a:pt x="296" y="541"/>
                    </a:moveTo>
                    <a:cubicBezTo>
                      <a:pt x="280" y="568"/>
                      <a:pt x="264" y="594"/>
                      <a:pt x="248" y="620"/>
                    </a:cubicBezTo>
                    <a:cubicBezTo>
                      <a:pt x="249" y="621"/>
                      <a:pt x="250" y="622"/>
                      <a:pt x="251" y="622"/>
                    </a:cubicBezTo>
                    <a:cubicBezTo>
                      <a:pt x="251" y="622"/>
                      <a:pt x="251" y="622"/>
                      <a:pt x="251" y="622"/>
                    </a:cubicBezTo>
                    <a:cubicBezTo>
                      <a:pt x="268" y="596"/>
                      <a:pt x="284" y="570"/>
                      <a:pt x="299" y="543"/>
                    </a:cubicBezTo>
                    <a:cubicBezTo>
                      <a:pt x="298" y="542"/>
                      <a:pt x="297" y="542"/>
                      <a:pt x="296" y="541"/>
                    </a:cubicBezTo>
                    <a:moveTo>
                      <a:pt x="319" y="501"/>
                    </a:moveTo>
                    <a:cubicBezTo>
                      <a:pt x="315" y="508"/>
                      <a:pt x="312" y="514"/>
                      <a:pt x="308" y="521"/>
                    </a:cubicBezTo>
                    <a:cubicBezTo>
                      <a:pt x="308" y="521"/>
                      <a:pt x="308" y="521"/>
                      <a:pt x="308" y="521"/>
                    </a:cubicBezTo>
                    <a:cubicBezTo>
                      <a:pt x="307" y="522"/>
                      <a:pt x="307" y="523"/>
                      <a:pt x="306" y="524"/>
                    </a:cubicBezTo>
                    <a:cubicBezTo>
                      <a:pt x="306" y="524"/>
                      <a:pt x="306" y="524"/>
                      <a:pt x="306" y="524"/>
                    </a:cubicBezTo>
                    <a:cubicBezTo>
                      <a:pt x="303" y="528"/>
                      <a:pt x="301" y="533"/>
                      <a:pt x="298" y="538"/>
                    </a:cubicBezTo>
                    <a:cubicBezTo>
                      <a:pt x="299" y="538"/>
                      <a:pt x="300" y="539"/>
                      <a:pt x="301" y="540"/>
                    </a:cubicBezTo>
                    <a:cubicBezTo>
                      <a:pt x="301" y="540"/>
                      <a:pt x="301" y="540"/>
                      <a:pt x="301" y="540"/>
                    </a:cubicBezTo>
                    <a:cubicBezTo>
                      <a:pt x="304" y="535"/>
                      <a:pt x="307" y="531"/>
                      <a:pt x="309" y="526"/>
                    </a:cubicBezTo>
                    <a:cubicBezTo>
                      <a:pt x="310" y="525"/>
                      <a:pt x="311" y="524"/>
                      <a:pt x="311" y="523"/>
                    </a:cubicBezTo>
                    <a:cubicBezTo>
                      <a:pt x="315" y="516"/>
                      <a:pt x="319" y="510"/>
                      <a:pt x="323" y="503"/>
                    </a:cubicBezTo>
                    <a:cubicBezTo>
                      <a:pt x="321" y="503"/>
                      <a:pt x="320" y="502"/>
                      <a:pt x="319" y="502"/>
                    </a:cubicBezTo>
                    <a:cubicBezTo>
                      <a:pt x="319" y="501"/>
                      <a:pt x="319" y="501"/>
                      <a:pt x="319" y="501"/>
                    </a:cubicBezTo>
                    <a:cubicBezTo>
                      <a:pt x="319" y="501"/>
                      <a:pt x="319" y="501"/>
                      <a:pt x="319" y="501"/>
                    </a:cubicBezTo>
                    <a:moveTo>
                      <a:pt x="393" y="366"/>
                    </a:moveTo>
                    <a:cubicBezTo>
                      <a:pt x="391" y="369"/>
                      <a:pt x="389" y="372"/>
                      <a:pt x="388" y="376"/>
                    </a:cubicBezTo>
                    <a:cubicBezTo>
                      <a:pt x="388" y="376"/>
                      <a:pt x="388" y="376"/>
                      <a:pt x="388" y="376"/>
                    </a:cubicBezTo>
                    <a:cubicBezTo>
                      <a:pt x="387" y="377"/>
                      <a:pt x="386" y="378"/>
                      <a:pt x="386" y="379"/>
                    </a:cubicBezTo>
                    <a:cubicBezTo>
                      <a:pt x="386" y="379"/>
                      <a:pt x="386" y="379"/>
                      <a:pt x="386" y="379"/>
                    </a:cubicBezTo>
                    <a:cubicBezTo>
                      <a:pt x="376" y="398"/>
                      <a:pt x="366" y="417"/>
                      <a:pt x="356" y="436"/>
                    </a:cubicBezTo>
                    <a:cubicBezTo>
                      <a:pt x="356" y="436"/>
                      <a:pt x="356" y="436"/>
                      <a:pt x="356" y="436"/>
                    </a:cubicBezTo>
                    <a:cubicBezTo>
                      <a:pt x="354" y="438"/>
                      <a:pt x="353" y="441"/>
                      <a:pt x="351" y="443"/>
                    </a:cubicBezTo>
                    <a:cubicBezTo>
                      <a:pt x="351" y="443"/>
                      <a:pt x="351" y="443"/>
                      <a:pt x="351" y="443"/>
                    </a:cubicBezTo>
                    <a:cubicBezTo>
                      <a:pt x="351" y="443"/>
                      <a:pt x="351" y="443"/>
                      <a:pt x="351" y="443"/>
                    </a:cubicBezTo>
                    <a:cubicBezTo>
                      <a:pt x="349" y="448"/>
                      <a:pt x="347" y="452"/>
                      <a:pt x="345" y="456"/>
                    </a:cubicBezTo>
                    <a:cubicBezTo>
                      <a:pt x="345" y="456"/>
                      <a:pt x="345" y="456"/>
                      <a:pt x="345" y="456"/>
                    </a:cubicBezTo>
                    <a:cubicBezTo>
                      <a:pt x="343" y="458"/>
                      <a:pt x="342" y="461"/>
                      <a:pt x="341" y="463"/>
                    </a:cubicBezTo>
                    <a:cubicBezTo>
                      <a:pt x="341" y="463"/>
                      <a:pt x="341" y="463"/>
                      <a:pt x="341" y="463"/>
                    </a:cubicBezTo>
                    <a:cubicBezTo>
                      <a:pt x="339" y="467"/>
                      <a:pt x="337" y="470"/>
                      <a:pt x="335" y="473"/>
                    </a:cubicBezTo>
                    <a:cubicBezTo>
                      <a:pt x="335" y="473"/>
                      <a:pt x="335" y="474"/>
                      <a:pt x="336" y="474"/>
                    </a:cubicBezTo>
                    <a:cubicBezTo>
                      <a:pt x="337" y="474"/>
                      <a:pt x="337" y="475"/>
                      <a:pt x="338" y="476"/>
                    </a:cubicBezTo>
                    <a:cubicBezTo>
                      <a:pt x="341" y="470"/>
                      <a:pt x="345" y="463"/>
                      <a:pt x="348" y="457"/>
                    </a:cubicBezTo>
                    <a:cubicBezTo>
                      <a:pt x="350" y="454"/>
                      <a:pt x="352" y="450"/>
                      <a:pt x="354" y="446"/>
                    </a:cubicBezTo>
                    <a:cubicBezTo>
                      <a:pt x="366" y="425"/>
                      <a:pt x="378" y="403"/>
                      <a:pt x="389" y="381"/>
                    </a:cubicBezTo>
                    <a:cubicBezTo>
                      <a:pt x="390" y="380"/>
                      <a:pt x="390" y="379"/>
                      <a:pt x="391" y="378"/>
                    </a:cubicBezTo>
                    <a:cubicBezTo>
                      <a:pt x="393" y="374"/>
                      <a:pt x="395" y="371"/>
                      <a:pt x="396" y="367"/>
                    </a:cubicBezTo>
                    <a:cubicBezTo>
                      <a:pt x="395" y="366"/>
                      <a:pt x="394" y="366"/>
                      <a:pt x="393" y="366"/>
                    </a:cubicBezTo>
                    <a:moveTo>
                      <a:pt x="444" y="261"/>
                    </a:moveTo>
                    <a:cubicBezTo>
                      <a:pt x="437" y="276"/>
                      <a:pt x="430" y="290"/>
                      <a:pt x="423" y="305"/>
                    </a:cubicBezTo>
                    <a:cubicBezTo>
                      <a:pt x="423" y="305"/>
                      <a:pt x="423" y="305"/>
                      <a:pt x="423" y="305"/>
                    </a:cubicBezTo>
                    <a:cubicBezTo>
                      <a:pt x="423" y="306"/>
                      <a:pt x="422" y="307"/>
                      <a:pt x="422" y="308"/>
                    </a:cubicBezTo>
                    <a:cubicBezTo>
                      <a:pt x="422" y="308"/>
                      <a:pt x="422" y="308"/>
                      <a:pt x="422" y="308"/>
                    </a:cubicBezTo>
                    <a:cubicBezTo>
                      <a:pt x="421" y="310"/>
                      <a:pt x="420" y="312"/>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20" y="314"/>
                      <a:pt x="421" y="315"/>
                      <a:pt x="422" y="316"/>
                    </a:cubicBezTo>
                    <a:cubicBezTo>
                      <a:pt x="423" y="314"/>
                      <a:pt x="424" y="312"/>
                      <a:pt x="425" y="310"/>
                    </a:cubicBezTo>
                    <a:cubicBezTo>
                      <a:pt x="425" y="309"/>
                      <a:pt x="426" y="308"/>
                      <a:pt x="427" y="307"/>
                    </a:cubicBezTo>
                    <a:cubicBezTo>
                      <a:pt x="434" y="292"/>
                      <a:pt x="441" y="278"/>
                      <a:pt x="447" y="263"/>
                    </a:cubicBezTo>
                    <a:cubicBezTo>
                      <a:pt x="446" y="263"/>
                      <a:pt x="445" y="262"/>
                      <a:pt x="444" y="261"/>
                    </a:cubicBezTo>
                    <a:moveTo>
                      <a:pt x="469" y="207"/>
                    </a:moveTo>
                    <a:cubicBezTo>
                      <a:pt x="461" y="223"/>
                      <a:pt x="454" y="240"/>
                      <a:pt x="446" y="258"/>
                    </a:cubicBezTo>
                    <a:cubicBezTo>
                      <a:pt x="447" y="258"/>
                      <a:pt x="448" y="259"/>
                      <a:pt x="449" y="260"/>
                    </a:cubicBezTo>
                    <a:cubicBezTo>
                      <a:pt x="449" y="260"/>
                      <a:pt x="449" y="260"/>
                      <a:pt x="449" y="260"/>
                    </a:cubicBezTo>
                    <a:cubicBezTo>
                      <a:pt x="457" y="242"/>
                      <a:pt x="465" y="225"/>
                      <a:pt x="472" y="208"/>
                    </a:cubicBezTo>
                    <a:cubicBezTo>
                      <a:pt x="471" y="208"/>
                      <a:pt x="470" y="207"/>
                      <a:pt x="469" y="207"/>
                    </a:cubicBezTo>
                    <a:moveTo>
                      <a:pt x="548" y="0"/>
                    </a:moveTo>
                    <a:cubicBezTo>
                      <a:pt x="543" y="16"/>
                      <a:pt x="538" y="31"/>
                      <a:pt x="533" y="47"/>
                    </a:cubicBezTo>
                    <a:cubicBezTo>
                      <a:pt x="533" y="47"/>
                      <a:pt x="533" y="47"/>
                      <a:pt x="533" y="47"/>
                    </a:cubicBezTo>
                    <a:cubicBezTo>
                      <a:pt x="532" y="48"/>
                      <a:pt x="532" y="49"/>
                      <a:pt x="532" y="50"/>
                    </a:cubicBezTo>
                    <a:cubicBezTo>
                      <a:pt x="532" y="50"/>
                      <a:pt x="532" y="50"/>
                      <a:pt x="532" y="50"/>
                    </a:cubicBezTo>
                    <a:cubicBezTo>
                      <a:pt x="525" y="69"/>
                      <a:pt x="517" y="89"/>
                      <a:pt x="510" y="108"/>
                    </a:cubicBezTo>
                    <a:cubicBezTo>
                      <a:pt x="510" y="108"/>
                      <a:pt x="510" y="108"/>
                      <a:pt x="510" y="108"/>
                    </a:cubicBezTo>
                    <a:cubicBezTo>
                      <a:pt x="509" y="109"/>
                      <a:pt x="509" y="110"/>
                      <a:pt x="509" y="111"/>
                    </a:cubicBezTo>
                    <a:cubicBezTo>
                      <a:pt x="509" y="111"/>
                      <a:pt x="509" y="111"/>
                      <a:pt x="509" y="111"/>
                    </a:cubicBezTo>
                    <a:cubicBezTo>
                      <a:pt x="502" y="127"/>
                      <a:pt x="496" y="143"/>
                      <a:pt x="489" y="159"/>
                    </a:cubicBezTo>
                    <a:cubicBezTo>
                      <a:pt x="489" y="159"/>
                      <a:pt x="489" y="159"/>
                      <a:pt x="489" y="159"/>
                    </a:cubicBezTo>
                    <a:cubicBezTo>
                      <a:pt x="489" y="161"/>
                      <a:pt x="488" y="162"/>
                      <a:pt x="488" y="163"/>
                    </a:cubicBezTo>
                    <a:cubicBezTo>
                      <a:pt x="488" y="163"/>
                      <a:pt x="488" y="163"/>
                      <a:pt x="488" y="163"/>
                    </a:cubicBezTo>
                    <a:cubicBezTo>
                      <a:pt x="485" y="168"/>
                      <a:pt x="483" y="174"/>
                      <a:pt x="480" y="180"/>
                    </a:cubicBezTo>
                    <a:cubicBezTo>
                      <a:pt x="481" y="180"/>
                      <a:pt x="481" y="180"/>
                      <a:pt x="481" y="180"/>
                    </a:cubicBezTo>
                    <a:cubicBezTo>
                      <a:pt x="482" y="181"/>
                      <a:pt x="482" y="181"/>
                      <a:pt x="484" y="182"/>
                    </a:cubicBezTo>
                    <a:cubicBezTo>
                      <a:pt x="486" y="177"/>
                      <a:pt x="489" y="171"/>
                      <a:pt x="491" y="165"/>
                    </a:cubicBezTo>
                    <a:cubicBezTo>
                      <a:pt x="491" y="164"/>
                      <a:pt x="492" y="163"/>
                      <a:pt x="492" y="162"/>
                    </a:cubicBezTo>
                    <a:cubicBezTo>
                      <a:pt x="499" y="145"/>
                      <a:pt x="506" y="129"/>
                      <a:pt x="512" y="114"/>
                    </a:cubicBezTo>
                    <a:cubicBezTo>
                      <a:pt x="512" y="113"/>
                      <a:pt x="513" y="112"/>
                      <a:pt x="513" y="111"/>
                    </a:cubicBezTo>
                    <a:cubicBezTo>
                      <a:pt x="521" y="91"/>
                      <a:pt x="528" y="71"/>
                      <a:pt x="535" y="52"/>
                    </a:cubicBezTo>
                    <a:cubicBezTo>
                      <a:pt x="535" y="51"/>
                      <a:pt x="535" y="50"/>
                      <a:pt x="536" y="49"/>
                    </a:cubicBezTo>
                    <a:cubicBezTo>
                      <a:pt x="541" y="33"/>
                      <a:pt x="547" y="17"/>
                      <a:pt x="552" y="2"/>
                    </a:cubicBezTo>
                    <a:cubicBezTo>
                      <a:pt x="551" y="1"/>
                      <a:pt x="550" y="1"/>
                      <a:pt x="549" y="1"/>
                    </a:cubicBezTo>
                    <a:cubicBezTo>
                      <a:pt x="548" y="0"/>
                      <a:pt x="548" y="0"/>
                      <a:pt x="548" y="0"/>
                    </a:cubicBezTo>
                    <a:cubicBezTo>
                      <a:pt x="548" y="0"/>
                      <a:pt x="548" y="0"/>
                      <a:pt x="5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87" name="Freeform 251"/>
              <p:cNvSpPr>
                <a:spLocks noEditPoints="1"/>
              </p:cNvSpPr>
              <p:nvPr/>
            </p:nvSpPr>
            <p:spPr bwMode="auto">
              <a:xfrm>
                <a:off x="517" y="1629"/>
                <a:ext cx="1674" cy="1966"/>
              </a:xfrm>
              <a:custGeom>
                <a:avLst/>
                <a:gdLst>
                  <a:gd name="T0" fmla="*/ 0 w 1078"/>
                  <a:gd name="T1" fmla="*/ 1266 h 1266"/>
                  <a:gd name="T2" fmla="*/ 164 w 1078"/>
                  <a:gd name="T3" fmla="*/ 1195 h 1266"/>
                  <a:gd name="T4" fmla="*/ 168 w 1078"/>
                  <a:gd name="T5" fmla="*/ 1193 h 1266"/>
                  <a:gd name="T6" fmla="*/ 253 w 1078"/>
                  <a:gd name="T7" fmla="*/ 1147 h 1266"/>
                  <a:gd name="T8" fmla="*/ 638 w 1078"/>
                  <a:gd name="T9" fmla="*/ 818 h 1266"/>
                  <a:gd name="T10" fmla="*/ 452 w 1078"/>
                  <a:gd name="T11" fmla="*/ 1002 h 1266"/>
                  <a:gd name="T12" fmla="*/ 297 w 1078"/>
                  <a:gd name="T13" fmla="*/ 1120 h 1266"/>
                  <a:gd name="T14" fmla="*/ 457 w 1078"/>
                  <a:gd name="T15" fmla="*/ 1001 h 1266"/>
                  <a:gd name="T16" fmla="*/ 639 w 1078"/>
                  <a:gd name="T17" fmla="*/ 818 h 1266"/>
                  <a:gd name="T18" fmla="*/ 673 w 1078"/>
                  <a:gd name="T19" fmla="*/ 774 h 1266"/>
                  <a:gd name="T20" fmla="*/ 690 w 1078"/>
                  <a:gd name="T21" fmla="*/ 756 h 1266"/>
                  <a:gd name="T22" fmla="*/ 693 w 1078"/>
                  <a:gd name="T23" fmla="*/ 753 h 1266"/>
                  <a:gd name="T24" fmla="*/ 692 w 1078"/>
                  <a:gd name="T25" fmla="*/ 753 h 1266"/>
                  <a:gd name="T26" fmla="*/ 710 w 1078"/>
                  <a:gd name="T27" fmla="*/ 725 h 1266"/>
                  <a:gd name="T28" fmla="*/ 711 w 1078"/>
                  <a:gd name="T29" fmla="*/ 728 h 1266"/>
                  <a:gd name="T30" fmla="*/ 794 w 1078"/>
                  <a:gd name="T31" fmla="*/ 595 h 1266"/>
                  <a:gd name="T32" fmla="*/ 757 w 1078"/>
                  <a:gd name="T33" fmla="*/ 661 h 1266"/>
                  <a:gd name="T34" fmla="*/ 844 w 1078"/>
                  <a:gd name="T35" fmla="*/ 501 h 1266"/>
                  <a:gd name="T36" fmla="*/ 798 w 1078"/>
                  <a:gd name="T37" fmla="*/ 594 h 1266"/>
                  <a:gd name="T38" fmla="*/ 845 w 1078"/>
                  <a:gd name="T39" fmla="*/ 506 h 1266"/>
                  <a:gd name="T40" fmla="*/ 940 w 1078"/>
                  <a:gd name="T41" fmla="*/ 546 h 1266"/>
                  <a:gd name="T42" fmla="*/ 975 w 1078"/>
                  <a:gd name="T43" fmla="*/ 454 h 1266"/>
                  <a:gd name="T44" fmla="*/ 977 w 1078"/>
                  <a:gd name="T45" fmla="*/ 456 h 1266"/>
                  <a:gd name="T46" fmla="*/ 976 w 1078"/>
                  <a:gd name="T47" fmla="*/ 451 h 1266"/>
                  <a:gd name="T48" fmla="*/ 990 w 1078"/>
                  <a:gd name="T49" fmla="*/ 415 h 1266"/>
                  <a:gd name="T50" fmla="*/ 1050 w 1078"/>
                  <a:gd name="T51" fmla="*/ 463 h 1266"/>
                  <a:gd name="T52" fmla="*/ 1050 w 1078"/>
                  <a:gd name="T53" fmla="*/ 468 h 1266"/>
                  <a:gd name="T54" fmla="*/ 1066 w 1078"/>
                  <a:gd name="T55" fmla="*/ 389 h 1266"/>
                  <a:gd name="T56" fmla="*/ 996 w 1078"/>
                  <a:gd name="T57" fmla="*/ 385 h 1266"/>
                  <a:gd name="T58" fmla="*/ 991 w 1078"/>
                  <a:gd name="T59" fmla="*/ 411 h 1266"/>
                  <a:gd name="T60" fmla="*/ 1019 w 1078"/>
                  <a:gd name="T61" fmla="*/ 420 h 1266"/>
                  <a:gd name="T62" fmla="*/ 1074 w 1078"/>
                  <a:gd name="T63" fmla="*/ 313 h 1266"/>
                  <a:gd name="T64" fmla="*/ 1069 w 1078"/>
                  <a:gd name="T65" fmla="*/ 359 h 1266"/>
                  <a:gd name="T66" fmla="*/ 1070 w 1078"/>
                  <a:gd name="T67" fmla="*/ 360 h 1266"/>
                  <a:gd name="T68" fmla="*/ 1070 w 1078"/>
                  <a:gd name="T69" fmla="*/ 360 h 1266"/>
                  <a:gd name="T70" fmla="*/ 1074 w 1078"/>
                  <a:gd name="T71" fmla="*/ 313 h 1266"/>
                  <a:gd name="T72" fmla="*/ 1075 w 1078"/>
                  <a:gd name="T73" fmla="*/ 311 h 1266"/>
                  <a:gd name="T74" fmla="*/ 1076 w 1078"/>
                  <a:gd name="T75" fmla="*/ 262 h 1266"/>
                  <a:gd name="T76" fmla="*/ 1077 w 1078"/>
                  <a:gd name="T77" fmla="*/ 260 h 1266"/>
                  <a:gd name="T78" fmla="*/ 1076 w 1078"/>
                  <a:gd name="T79" fmla="*/ 208 h 1266"/>
                  <a:gd name="T80" fmla="*/ 1076 w 1078"/>
                  <a:gd name="T81" fmla="*/ 205 h 1266"/>
                  <a:gd name="T82" fmla="*/ 1054 w 1078"/>
                  <a:gd name="T83" fmla="*/ 48 h 1266"/>
                  <a:gd name="T84" fmla="*/ 1054 w 1078"/>
                  <a:gd name="T85" fmla="*/ 44 h 1266"/>
                  <a:gd name="T86" fmla="*/ 1043 w 1078"/>
                  <a:gd name="T87" fmla="*/ 2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8" h="1266">
                    <a:moveTo>
                      <a:pt x="164" y="1195"/>
                    </a:moveTo>
                    <a:cubicBezTo>
                      <a:pt x="109" y="1223"/>
                      <a:pt x="55" y="1246"/>
                      <a:pt x="0" y="1265"/>
                    </a:cubicBezTo>
                    <a:cubicBezTo>
                      <a:pt x="0" y="1265"/>
                      <a:pt x="0" y="1266"/>
                      <a:pt x="0" y="1266"/>
                    </a:cubicBezTo>
                    <a:cubicBezTo>
                      <a:pt x="0" y="1266"/>
                      <a:pt x="0" y="1266"/>
                      <a:pt x="0" y="1266"/>
                    </a:cubicBezTo>
                    <a:cubicBezTo>
                      <a:pt x="55" y="1248"/>
                      <a:pt x="111" y="1224"/>
                      <a:pt x="165" y="1196"/>
                    </a:cubicBezTo>
                    <a:cubicBezTo>
                      <a:pt x="165" y="1196"/>
                      <a:pt x="165" y="1195"/>
                      <a:pt x="164" y="1195"/>
                    </a:cubicBezTo>
                    <a:moveTo>
                      <a:pt x="292" y="1121"/>
                    </a:moveTo>
                    <a:cubicBezTo>
                      <a:pt x="279" y="1129"/>
                      <a:pt x="265" y="1138"/>
                      <a:pt x="252" y="1146"/>
                    </a:cubicBezTo>
                    <a:cubicBezTo>
                      <a:pt x="224" y="1163"/>
                      <a:pt x="196" y="1178"/>
                      <a:pt x="168" y="1193"/>
                    </a:cubicBezTo>
                    <a:cubicBezTo>
                      <a:pt x="168" y="1193"/>
                      <a:pt x="169" y="1194"/>
                      <a:pt x="169" y="1194"/>
                    </a:cubicBezTo>
                    <a:cubicBezTo>
                      <a:pt x="169" y="1194"/>
                      <a:pt x="169" y="1194"/>
                      <a:pt x="169" y="1194"/>
                    </a:cubicBezTo>
                    <a:cubicBezTo>
                      <a:pt x="197" y="1180"/>
                      <a:pt x="225" y="1164"/>
                      <a:pt x="253" y="1147"/>
                    </a:cubicBezTo>
                    <a:cubicBezTo>
                      <a:pt x="267" y="1139"/>
                      <a:pt x="280" y="1131"/>
                      <a:pt x="294" y="1122"/>
                    </a:cubicBezTo>
                    <a:cubicBezTo>
                      <a:pt x="293" y="1122"/>
                      <a:pt x="293" y="1121"/>
                      <a:pt x="292" y="1121"/>
                    </a:cubicBezTo>
                    <a:moveTo>
                      <a:pt x="638" y="818"/>
                    </a:moveTo>
                    <a:cubicBezTo>
                      <a:pt x="582" y="882"/>
                      <a:pt x="521" y="943"/>
                      <a:pt x="456" y="999"/>
                    </a:cubicBezTo>
                    <a:cubicBezTo>
                      <a:pt x="456" y="999"/>
                      <a:pt x="456" y="999"/>
                      <a:pt x="456" y="999"/>
                    </a:cubicBezTo>
                    <a:cubicBezTo>
                      <a:pt x="454" y="1000"/>
                      <a:pt x="453" y="1001"/>
                      <a:pt x="452" y="1002"/>
                    </a:cubicBezTo>
                    <a:cubicBezTo>
                      <a:pt x="452" y="1002"/>
                      <a:pt x="452" y="1002"/>
                      <a:pt x="452" y="1002"/>
                    </a:cubicBezTo>
                    <a:cubicBezTo>
                      <a:pt x="403" y="1044"/>
                      <a:pt x="350" y="1083"/>
                      <a:pt x="295" y="1118"/>
                    </a:cubicBezTo>
                    <a:cubicBezTo>
                      <a:pt x="296" y="1119"/>
                      <a:pt x="297" y="1119"/>
                      <a:pt x="297" y="1120"/>
                    </a:cubicBezTo>
                    <a:cubicBezTo>
                      <a:pt x="297" y="1120"/>
                      <a:pt x="297" y="1120"/>
                      <a:pt x="297" y="1120"/>
                    </a:cubicBezTo>
                    <a:cubicBezTo>
                      <a:pt x="352" y="1085"/>
                      <a:pt x="404" y="1046"/>
                      <a:pt x="454" y="1004"/>
                    </a:cubicBezTo>
                    <a:cubicBezTo>
                      <a:pt x="455" y="1003"/>
                      <a:pt x="456" y="1002"/>
                      <a:pt x="457" y="1001"/>
                    </a:cubicBezTo>
                    <a:cubicBezTo>
                      <a:pt x="523" y="945"/>
                      <a:pt x="584" y="885"/>
                      <a:pt x="639" y="820"/>
                    </a:cubicBezTo>
                    <a:cubicBezTo>
                      <a:pt x="639" y="819"/>
                      <a:pt x="639" y="819"/>
                      <a:pt x="639" y="819"/>
                    </a:cubicBezTo>
                    <a:cubicBezTo>
                      <a:pt x="639" y="819"/>
                      <a:pt x="639" y="819"/>
                      <a:pt x="639" y="818"/>
                    </a:cubicBezTo>
                    <a:cubicBezTo>
                      <a:pt x="639" y="818"/>
                      <a:pt x="638" y="818"/>
                      <a:pt x="638" y="818"/>
                    </a:cubicBezTo>
                    <a:moveTo>
                      <a:pt x="688" y="754"/>
                    </a:moveTo>
                    <a:cubicBezTo>
                      <a:pt x="683" y="761"/>
                      <a:pt x="678" y="767"/>
                      <a:pt x="673" y="774"/>
                    </a:cubicBezTo>
                    <a:cubicBezTo>
                      <a:pt x="673" y="774"/>
                      <a:pt x="673" y="774"/>
                      <a:pt x="673" y="774"/>
                    </a:cubicBezTo>
                    <a:cubicBezTo>
                      <a:pt x="674" y="774"/>
                      <a:pt x="675" y="774"/>
                      <a:pt x="676" y="775"/>
                    </a:cubicBezTo>
                    <a:cubicBezTo>
                      <a:pt x="681" y="769"/>
                      <a:pt x="686" y="762"/>
                      <a:pt x="690" y="756"/>
                    </a:cubicBezTo>
                    <a:cubicBezTo>
                      <a:pt x="690" y="756"/>
                      <a:pt x="689" y="755"/>
                      <a:pt x="688" y="754"/>
                    </a:cubicBezTo>
                    <a:moveTo>
                      <a:pt x="692" y="753"/>
                    </a:moveTo>
                    <a:cubicBezTo>
                      <a:pt x="693" y="753"/>
                      <a:pt x="693" y="753"/>
                      <a:pt x="693" y="753"/>
                    </a:cubicBezTo>
                    <a:cubicBezTo>
                      <a:pt x="693" y="753"/>
                      <a:pt x="693" y="753"/>
                      <a:pt x="693" y="753"/>
                    </a:cubicBezTo>
                    <a:cubicBezTo>
                      <a:pt x="693" y="753"/>
                      <a:pt x="693" y="753"/>
                      <a:pt x="693" y="753"/>
                    </a:cubicBezTo>
                    <a:cubicBezTo>
                      <a:pt x="692" y="753"/>
                      <a:pt x="692" y="753"/>
                      <a:pt x="692" y="753"/>
                    </a:cubicBezTo>
                    <a:cubicBezTo>
                      <a:pt x="692" y="753"/>
                      <a:pt x="692" y="753"/>
                      <a:pt x="692" y="753"/>
                    </a:cubicBezTo>
                    <a:moveTo>
                      <a:pt x="753" y="662"/>
                    </a:moveTo>
                    <a:cubicBezTo>
                      <a:pt x="739" y="684"/>
                      <a:pt x="725" y="705"/>
                      <a:pt x="710" y="725"/>
                    </a:cubicBezTo>
                    <a:cubicBezTo>
                      <a:pt x="710" y="725"/>
                      <a:pt x="710" y="725"/>
                      <a:pt x="710" y="725"/>
                    </a:cubicBezTo>
                    <a:cubicBezTo>
                      <a:pt x="710" y="725"/>
                      <a:pt x="710" y="725"/>
                      <a:pt x="710" y="725"/>
                    </a:cubicBezTo>
                    <a:cubicBezTo>
                      <a:pt x="710" y="726"/>
                      <a:pt x="711" y="727"/>
                      <a:pt x="711" y="728"/>
                    </a:cubicBezTo>
                    <a:cubicBezTo>
                      <a:pt x="727" y="707"/>
                      <a:pt x="741" y="686"/>
                      <a:pt x="755" y="665"/>
                    </a:cubicBezTo>
                    <a:cubicBezTo>
                      <a:pt x="754" y="664"/>
                      <a:pt x="754" y="663"/>
                      <a:pt x="753" y="662"/>
                    </a:cubicBezTo>
                    <a:moveTo>
                      <a:pt x="794" y="595"/>
                    </a:moveTo>
                    <a:cubicBezTo>
                      <a:pt x="782" y="617"/>
                      <a:pt x="769" y="638"/>
                      <a:pt x="755" y="659"/>
                    </a:cubicBezTo>
                    <a:cubicBezTo>
                      <a:pt x="756" y="660"/>
                      <a:pt x="757" y="660"/>
                      <a:pt x="757" y="661"/>
                    </a:cubicBezTo>
                    <a:cubicBezTo>
                      <a:pt x="757" y="661"/>
                      <a:pt x="757" y="661"/>
                      <a:pt x="757" y="661"/>
                    </a:cubicBezTo>
                    <a:cubicBezTo>
                      <a:pt x="771" y="640"/>
                      <a:pt x="784" y="619"/>
                      <a:pt x="796" y="597"/>
                    </a:cubicBezTo>
                    <a:cubicBezTo>
                      <a:pt x="796" y="597"/>
                      <a:pt x="795" y="596"/>
                      <a:pt x="794" y="595"/>
                    </a:cubicBezTo>
                    <a:moveTo>
                      <a:pt x="844" y="501"/>
                    </a:moveTo>
                    <a:cubicBezTo>
                      <a:pt x="840" y="509"/>
                      <a:pt x="836" y="518"/>
                      <a:pt x="831" y="527"/>
                    </a:cubicBezTo>
                    <a:cubicBezTo>
                      <a:pt x="820" y="549"/>
                      <a:pt x="808" y="570"/>
                      <a:pt x="796" y="592"/>
                    </a:cubicBezTo>
                    <a:cubicBezTo>
                      <a:pt x="797" y="592"/>
                      <a:pt x="798" y="593"/>
                      <a:pt x="798" y="594"/>
                    </a:cubicBezTo>
                    <a:cubicBezTo>
                      <a:pt x="798" y="594"/>
                      <a:pt x="798" y="594"/>
                      <a:pt x="798" y="594"/>
                    </a:cubicBezTo>
                    <a:cubicBezTo>
                      <a:pt x="811" y="572"/>
                      <a:pt x="822" y="551"/>
                      <a:pt x="833" y="529"/>
                    </a:cubicBezTo>
                    <a:cubicBezTo>
                      <a:pt x="837" y="522"/>
                      <a:pt x="841" y="514"/>
                      <a:pt x="845" y="506"/>
                    </a:cubicBezTo>
                    <a:cubicBezTo>
                      <a:pt x="874" y="536"/>
                      <a:pt x="900" y="565"/>
                      <a:pt x="921" y="592"/>
                    </a:cubicBezTo>
                    <a:cubicBezTo>
                      <a:pt x="928" y="578"/>
                      <a:pt x="935" y="563"/>
                      <a:pt x="942" y="548"/>
                    </a:cubicBezTo>
                    <a:cubicBezTo>
                      <a:pt x="941" y="547"/>
                      <a:pt x="941" y="547"/>
                      <a:pt x="940" y="546"/>
                    </a:cubicBezTo>
                    <a:cubicBezTo>
                      <a:pt x="934" y="559"/>
                      <a:pt x="928" y="573"/>
                      <a:pt x="921" y="587"/>
                    </a:cubicBezTo>
                    <a:cubicBezTo>
                      <a:pt x="900" y="559"/>
                      <a:pt x="874" y="530"/>
                      <a:pt x="844" y="501"/>
                    </a:cubicBezTo>
                    <a:moveTo>
                      <a:pt x="975" y="454"/>
                    </a:moveTo>
                    <a:cubicBezTo>
                      <a:pt x="971" y="468"/>
                      <a:pt x="966" y="481"/>
                      <a:pt x="961" y="494"/>
                    </a:cubicBezTo>
                    <a:cubicBezTo>
                      <a:pt x="962" y="495"/>
                      <a:pt x="962" y="495"/>
                      <a:pt x="963" y="496"/>
                    </a:cubicBezTo>
                    <a:cubicBezTo>
                      <a:pt x="968" y="483"/>
                      <a:pt x="972" y="470"/>
                      <a:pt x="977" y="456"/>
                    </a:cubicBezTo>
                    <a:cubicBezTo>
                      <a:pt x="976" y="456"/>
                      <a:pt x="976" y="455"/>
                      <a:pt x="975" y="454"/>
                    </a:cubicBezTo>
                    <a:moveTo>
                      <a:pt x="988" y="413"/>
                    </a:moveTo>
                    <a:cubicBezTo>
                      <a:pt x="984" y="426"/>
                      <a:pt x="981" y="438"/>
                      <a:pt x="976" y="451"/>
                    </a:cubicBezTo>
                    <a:cubicBezTo>
                      <a:pt x="977" y="451"/>
                      <a:pt x="977" y="452"/>
                      <a:pt x="978" y="453"/>
                    </a:cubicBezTo>
                    <a:cubicBezTo>
                      <a:pt x="978" y="453"/>
                      <a:pt x="978" y="453"/>
                      <a:pt x="978" y="453"/>
                    </a:cubicBezTo>
                    <a:cubicBezTo>
                      <a:pt x="982" y="440"/>
                      <a:pt x="986" y="428"/>
                      <a:pt x="990" y="415"/>
                    </a:cubicBezTo>
                    <a:cubicBezTo>
                      <a:pt x="989" y="414"/>
                      <a:pt x="989" y="414"/>
                      <a:pt x="988" y="413"/>
                    </a:cubicBezTo>
                    <a:moveTo>
                      <a:pt x="1065" y="387"/>
                    </a:moveTo>
                    <a:cubicBezTo>
                      <a:pt x="1061" y="412"/>
                      <a:pt x="1056" y="438"/>
                      <a:pt x="1050" y="463"/>
                    </a:cubicBezTo>
                    <a:cubicBezTo>
                      <a:pt x="1041" y="448"/>
                      <a:pt x="1032" y="433"/>
                      <a:pt x="1021" y="418"/>
                    </a:cubicBezTo>
                    <a:cubicBezTo>
                      <a:pt x="1021" y="419"/>
                      <a:pt x="1020" y="420"/>
                      <a:pt x="1020" y="422"/>
                    </a:cubicBezTo>
                    <a:cubicBezTo>
                      <a:pt x="1031" y="438"/>
                      <a:pt x="1041" y="453"/>
                      <a:pt x="1050" y="468"/>
                    </a:cubicBezTo>
                    <a:cubicBezTo>
                      <a:pt x="1056" y="442"/>
                      <a:pt x="1062" y="416"/>
                      <a:pt x="1066" y="389"/>
                    </a:cubicBezTo>
                    <a:cubicBezTo>
                      <a:pt x="1066" y="389"/>
                      <a:pt x="1066" y="389"/>
                      <a:pt x="1066" y="389"/>
                    </a:cubicBezTo>
                    <a:cubicBezTo>
                      <a:pt x="1066" y="389"/>
                      <a:pt x="1066" y="389"/>
                      <a:pt x="1066" y="389"/>
                    </a:cubicBezTo>
                    <a:cubicBezTo>
                      <a:pt x="1066" y="389"/>
                      <a:pt x="1066" y="389"/>
                      <a:pt x="1066" y="389"/>
                    </a:cubicBezTo>
                    <a:cubicBezTo>
                      <a:pt x="1065" y="388"/>
                      <a:pt x="1065" y="388"/>
                      <a:pt x="1065" y="387"/>
                    </a:cubicBezTo>
                    <a:moveTo>
                      <a:pt x="996" y="385"/>
                    </a:moveTo>
                    <a:cubicBezTo>
                      <a:pt x="994" y="393"/>
                      <a:pt x="991" y="401"/>
                      <a:pt x="989" y="409"/>
                    </a:cubicBezTo>
                    <a:cubicBezTo>
                      <a:pt x="990" y="410"/>
                      <a:pt x="990" y="411"/>
                      <a:pt x="991" y="411"/>
                    </a:cubicBezTo>
                    <a:cubicBezTo>
                      <a:pt x="991" y="411"/>
                      <a:pt x="991" y="411"/>
                      <a:pt x="991" y="411"/>
                    </a:cubicBezTo>
                    <a:cubicBezTo>
                      <a:pt x="993" y="404"/>
                      <a:pt x="995" y="397"/>
                      <a:pt x="997" y="390"/>
                    </a:cubicBezTo>
                    <a:cubicBezTo>
                      <a:pt x="1004" y="400"/>
                      <a:pt x="1012" y="410"/>
                      <a:pt x="1019" y="420"/>
                    </a:cubicBezTo>
                    <a:cubicBezTo>
                      <a:pt x="1019" y="420"/>
                      <a:pt x="1019" y="420"/>
                      <a:pt x="1019" y="420"/>
                    </a:cubicBezTo>
                    <a:cubicBezTo>
                      <a:pt x="1019" y="418"/>
                      <a:pt x="1019" y="417"/>
                      <a:pt x="1020" y="416"/>
                    </a:cubicBezTo>
                    <a:cubicBezTo>
                      <a:pt x="1012" y="406"/>
                      <a:pt x="1004" y="395"/>
                      <a:pt x="996" y="385"/>
                    </a:cubicBezTo>
                    <a:moveTo>
                      <a:pt x="1074" y="313"/>
                    </a:moveTo>
                    <a:cubicBezTo>
                      <a:pt x="1073" y="328"/>
                      <a:pt x="1071" y="344"/>
                      <a:pt x="1069" y="359"/>
                    </a:cubicBezTo>
                    <a:cubicBezTo>
                      <a:pt x="1069" y="359"/>
                      <a:pt x="1069" y="359"/>
                      <a:pt x="1069" y="359"/>
                    </a:cubicBezTo>
                    <a:cubicBezTo>
                      <a:pt x="1069" y="359"/>
                      <a:pt x="1069" y="359"/>
                      <a:pt x="1069" y="359"/>
                    </a:cubicBezTo>
                    <a:cubicBezTo>
                      <a:pt x="1069" y="359"/>
                      <a:pt x="1069" y="359"/>
                      <a:pt x="1070" y="359"/>
                    </a:cubicBezTo>
                    <a:cubicBezTo>
                      <a:pt x="1070" y="359"/>
                      <a:pt x="1070" y="360"/>
                      <a:pt x="1070" y="360"/>
                    </a:cubicBezTo>
                    <a:cubicBezTo>
                      <a:pt x="1070" y="360"/>
                      <a:pt x="1070" y="360"/>
                      <a:pt x="1070" y="360"/>
                    </a:cubicBezTo>
                    <a:cubicBezTo>
                      <a:pt x="1070" y="360"/>
                      <a:pt x="1070" y="360"/>
                      <a:pt x="1070" y="360"/>
                    </a:cubicBezTo>
                    <a:cubicBezTo>
                      <a:pt x="1070" y="360"/>
                      <a:pt x="1070" y="360"/>
                      <a:pt x="1070" y="360"/>
                    </a:cubicBezTo>
                    <a:cubicBezTo>
                      <a:pt x="1070" y="360"/>
                      <a:pt x="1070" y="360"/>
                      <a:pt x="1070" y="360"/>
                    </a:cubicBezTo>
                    <a:cubicBezTo>
                      <a:pt x="1070" y="360"/>
                      <a:pt x="1070" y="360"/>
                      <a:pt x="1070" y="360"/>
                    </a:cubicBezTo>
                    <a:cubicBezTo>
                      <a:pt x="1072" y="345"/>
                      <a:pt x="1074" y="330"/>
                      <a:pt x="1075" y="315"/>
                    </a:cubicBezTo>
                    <a:cubicBezTo>
                      <a:pt x="1074" y="314"/>
                      <a:pt x="1074" y="314"/>
                      <a:pt x="1074" y="313"/>
                    </a:cubicBezTo>
                    <a:moveTo>
                      <a:pt x="1076" y="262"/>
                    </a:moveTo>
                    <a:cubicBezTo>
                      <a:pt x="1076" y="277"/>
                      <a:pt x="1075" y="293"/>
                      <a:pt x="1074" y="309"/>
                    </a:cubicBezTo>
                    <a:cubicBezTo>
                      <a:pt x="1074" y="310"/>
                      <a:pt x="1075" y="311"/>
                      <a:pt x="1075" y="311"/>
                    </a:cubicBezTo>
                    <a:cubicBezTo>
                      <a:pt x="1075" y="311"/>
                      <a:pt x="1075" y="311"/>
                      <a:pt x="1075" y="311"/>
                    </a:cubicBezTo>
                    <a:cubicBezTo>
                      <a:pt x="1076" y="295"/>
                      <a:pt x="1077" y="279"/>
                      <a:pt x="1077" y="263"/>
                    </a:cubicBezTo>
                    <a:cubicBezTo>
                      <a:pt x="1077" y="263"/>
                      <a:pt x="1077" y="262"/>
                      <a:pt x="1076" y="262"/>
                    </a:cubicBezTo>
                    <a:moveTo>
                      <a:pt x="1076" y="208"/>
                    </a:moveTo>
                    <a:cubicBezTo>
                      <a:pt x="1076" y="225"/>
                      <a:pt x="1077" y="241"/>
                      <a:pt x="1076" y="258"/>
                    </a:cubicBezTo>
                    <a:cubicBezTo>
                      <a:pt x="1077" y="258"/>
                      <a:pt x="1077" y="259"/>
                      <a:pt x="1077" y="260"/>
                    </a:cubicBezTo>
                    <a:cubicBezTo>
                      <a:pt x="1077" y="260"/>
                      <a:pt x="1077" y="260"/>
                      <a:pt x="1077" y="260"/>
                    </a:cubicBezTo>
                    <a:cubicBezTo>
                      <a:pt x="1078" y="243"/>
                      <a:pt x="1077" y="227"/>
                      <a:pt x="1077" y="210"/>
                    </a:cubicBezTo>
                    <a:cubicBezTo>
                      <a:pt x="1076" y="210"/>
                      <a:pt x="1076" y="209"/>
                      <a:pt x="1076" y="208"/>
                    </a:cubicBezTo>
                    <a:moveTo>
                      <a:pt x="1054" y="48"/>
                    </a:moveTo>
                    <a:cubicBezTo>
                      <a:pt x="1066" y="99"/>
                      <a:pt x="1073" y="152"/>
                      <a:pt x="1076" y="205"/>
                    </a:cubicBezTo>
                    <a:cubicBezTo>
                      <a:pt x="1076" y="205"/>
                      <a:pt x="1076" y="205"/>
                      <a:pt x="1076" y="205"/>
                    </a:cubicBezTo>
                    <a:cubicBezTo>
                      <a:pt x="1076" y="205"/>
                      <a:pt x="1076" y="206"/>
                      <a:pt x="1077" y="206"/>
                    </a:cubicBezTo>
                    <a:cubicBezTo>
                      <a:pt x="1074" y="153"/>
                      <a:pt x="1067" y="101"/>
                      <a:pt x="1055" y="49"/>
                    </a:cubicBezTo>
                    <a:cubicBezTo>
                      <a:pt x="1055" y="49"/>
                      <a:pt x="1055" y="48"/>
                      <a:pt x="1054" y="48"/>
                    </a:cubicBezTo>
                    <a:moveTo>
                      <a:pt x="1042" y="0"/>
                    </a:moveTo>
                    <a:cubicBezTo>
                      <a:pt x="1046" y="15"/>
                      <a:pt x="1050" y="30"/>
                      <a:pt x="1054" y="44"/>
                    </a:cubicBezTo>
                    <a:cubicBezTo>
                      <a:pt x="1054" y="44"/>
                      <a:pt x="1054" y="44"/>
                      <a:pt x="1054" y="44"/>
                    </a:cubicBezTo>
                    <a:cubicBezTo>
                      <a:pt x="1054" y="45"/>
                      <a:pt x="1054" y="45"/>
                      <a:pt x="1054" y="46"/>
                    </a:cubicBezTo>
                    <a:cubicBezTo>
                      <a:pt x="1051" y="31"/>
                      <a:pt x="1047" y="17"/>
                      <a:pt x="1043" y="3"/>
                    </a:cubicBezTo>
                    <a:cubicBezTo>
                      <a:pt x="1043" y="2"/>
                      <a:pt x="1043" y="2"/>
                      <a:pt x="1043" y="2"/>
                    </a:cubicBezTo>
                    <a:cubicBezTo>
                      <a:pt x="1043" y="2"/>
                      <a:pt x="1042" y="1"/>
                      <a:pt x="10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88" name="Freeform 252"/>
              <p:cNvSpPr>
                <a:spLocks noEditPoints="1"/>
              </p:cNvSpPr>
              <p:nvPr/>
            </p:nvSpPr>
            <p:spPr bwMode="auto">
              <a:xfrm>
                <a:off x="657" y="1410"/>
                <a:ext cx="1271" cy="2284"/>
              </a:xfrm>
              <a:custGeom>
                <a:avLst/>
                <a:gdLst>
                  <a:gd name="T0" fmla="*/ 0 w 819"/>
                  <a:gd name="T1" fmla="*/ 1471 h 1471"/>
                  <a:gd name="T2" fmla="*/ 1 w 819"/>
                  <a:gd name="T3" fmla="*/ 1471 h 1471"/>
                  <a:gd name="T4" fmla="*/ 264 w 819"/>
                  <a:gd name="T5" fmla="*/ 1380 h 1471"/>
                  <a:gd name="T6" fmla="*/ 191 w 819"/>
                  <a:gd name="T7" fmla="*/ 1413 h 1471"/>
                  <a:gd name="T8" fmla="*/ 265 w 819"/>
                  <a:gd name="T9" fmla="*/ 1381 h 1471"/>
                  <a:gd name="T10" fmla="*/ 268 w 819"/>
                  <a:gd name="T11" fmla="*/ 1378 h 1471"/>
                  <a:gd name="T12" fmla="*/ 353 w 819"/>
                  <a:gd name="T13" fmla="*/ 1336 h 1471"/>
                  <a:gd name="T14" fmla="*/ 352 w 819"/>
                  <a:gd name="T15" fmla="*/ 1334 h 1471"/>
                  <a:gd name="T16" fmla="*/ 380 w 819"/>
                  <a:gd name="T17" fmla="*/ 1318 h 1471"/>
                  <a:gd name="T18" fmla="*/ 381 w 819"/>
                  <a:gd name="T19" fmla="*/ 1320 h 1471"/>
                  <a:gd name="T20" fmla="*/ 555 w 819"/>
                  <a:gd name="T21" fmla="*/ 1193 h 1471"/>
                  <a:gd name="T22" fmla="*/ 528 w 819"/>
                  <a:gd name="T23" fmla="*/ 1218 h 1471"/>
                  <a:gd name="T24" fmla="*/ 616 w 819"/>
                  <a:gd name="T25" fmla="*/ 1141 h 1471"/>
                  <a:gd name="T26" fmla="*/ 559 w 819"/>
                  <a:gd name="T27" fmla="*/ 1193 h 1471"/>
                  <a:gd name="T28" fmla="*/ 679 w 819"/>
                  <a:gd name="T29" fmla="*/ 1073 h 1471"/>
                  <a:gd name="T30" fmla="*/ 654 w 819"/>
                  <a:gd name="T31" fmla="*/ 1103 h 1471"/>
                  <a:gd name="T32" fmla="*/ 713 w 819"/>
                  <a:gd name="T33" fmla="*/ 1034 h 1471"/>
                  <a:gd name="T34" fmla="*/ 683 w 819"/>
                  <a:gd name="T35" fmla="*/ 1072 h 1471"/>
                  <a:gd name="T36" fmla="*/ 720 w 819"/>
                  <a:gd name="T37" fmla="*/ 1013 h 1471"/>
                  <a:gd name="T38" fmla="*/ 716 w 819"/>
                  <a:gd name="T39" fmla="*/ 1031 h 1471"/>
                  <a:gd name="T40" fmla="*/ 726 w 819"/>
                  <a:gd name="T41" fmla="*/ 1022 h 1471"/>
                  <a:gd name="T42" fmla="*/ 707 w 819"/>
                  <a:gd name="T43" fmla="*/ 1001 h 1471"/>
                  <a:gd name="T44" fmla="*/ 719 w 819"/>
                  <a:gd name="T45" fmla="*/ 1011 h 1471"/>
                  <a:gd name="T46" fmla="*/ 700 w 819"/>
                  <a:gd name="T47" fmla="*/ 992 h 1471"/>
                  <a:gd name="T48" fmla="*/ 708 w 819"/>
                  <a:gd name="T49" fmla="*/ 995 h 1471"/>
                  <a:gd name="T50" fmla="*/ 615 w 819"/>
                  <a:gd name="T51" fmla="*/ 891 h 1471"/>
                  <a:gd name="T52" fmla="*/ 702 w 819"/>
                  <a:gd name="T53" fmla="*/ 986 h 1471"/>
                  <a:gd name="T54" fmla="*/ 545 w 819"/>
                  <a:gd name="T55" fmla="*/ 825 h 1471"/>
                  <a:gd name="T56" fmla="*/ 550 w 819"/>
                  <a:gd name="T57" fmla="*/ 824 h 1471"/>
                  <a:gd name="T58" fmla="*/ 600 w 819"/>
                  <a:gd name="T59" fmla="*/ 743 h 1471"/>
                  <a:gd name="T60" fmla="*/ 602 w 819"/>
                  <a:gd name="T61" fmla="*/ 740 h 1471"/>
                  <a:gd name="T62" fmla="*/ 631 w 819"/>
                  <a:gd name="T63" fmla="*/ 699 h 1471"/>
                  <a:gd name="T64" fmla="*/ 628 w 819"/>
                  <a:gd name="T65" fmla="*/ 698 h 1471"/>
                  <a:gd name="T66" fmla="*/ 678 w 819"/>
                  <a:gd name="T67" fmla="*/ 607 h 1471"/>
                  <a:gd name="T68" fmla="*/ 680 w 819"/>
                  <a:gd name="T69" fmla="*/ 610 h 1471"/>
                  <a:gd name="T70" fmla="*/ 715 w 819"/>
                  <a:gd name="T71" fmla="*/ 529 h 1471"/>
                  <a:gd name="T72" fmla="*/ 727 w 819"/>
                  <a:gd name="T73" fmla="*/ 501 h 1471"/>
                  <a:gd name="T74" fmla="*/ 793 w 819"/>
                  <a:gd name="T75" fmla="*/ 305 h 1471"/>
                  <a:gd name="T76" fmla="*/ 791 w 819"/>
                  <a:gd name="T77" fmla="*/ 299 h 1471"/>
                  <a:gd name="T78" fmla="*/ 811 w 819"/>
                  <a:gd name="T79" fmla="*/ 199 h 1471"/>
                  <a:gd name="T80" fmla="*/ 809 w 819"/>
                  <a:gd name="T81" fmla="*/ 194 h 1471"/>
                  <a:gd name="T82" fmla="*/ 810 w 819"/>
                  <a:gd name="T83" fmla="*/ 2 h 1471"/>
                  <a:gd name="T84" fmla="*/ 809 w 819"/>
                  <a:gd name="T85" fmla="*/ 1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1471">
                    <a:moveTo>
                      <a:pt x="186" y="1413"/>
                    </a:moveTo>
                    <a:cubicBezTo>
                      <a:pt x="125" y="1438"/>
                      <a:pt x="62" y="1457"/>
                      <a:pt x="0" y="1471"/>
                    </a:cubicBezTo>
                    <a:cubicBezTo>
                      <a:pt x="0" y="1471"/>
                      <a:pt x="0" y="1471"/>
                      <a:pt x="0" y="1471"/>
                    </a:cubicBezTo>
                    <a:cubicBezTo>
                      <a:pt x="0" y="1471"/>
                      <a:pt x="0" y="1471"/>
                      <a:pt x="0" y="1471"/>
                    </a:cubicBezTo>
                    <a:cubicBezTo>
                      <a:pt x="1" y="1471"/>
                      <a:pt x="1" y="1471"/>
                      <a:pt x="1" y="1471"/>
                    </a:cubicBezTo>
                    <a:cubicBezTo>
                      <a:pt x="1" y="1471"/>
                      <a:pt x="1" y="1471"/>
                      <a:pt x="1" y="1471"/>
                    </a:cubicBezTo>
                    <a:cubicBezTo>
                      <a:pt x="64" y="1458"/>
                      <a:pt x="126" y="1439"/>
                      <a:pt x="187" y="1415"/>
                    </a:cubicBezTo>
                    <a:cubicBezTo>
                      <a:pt x="187" y="1414"/>
                      <a:pt x="187" y="1414"/>
                      <a:pt x="186" y="1413"/>
                    </a:cubicBezTo>
                    <a:moveTo>
                      <a:pt x="264" y="1380"/>
                    </a:moveTo>
                    <a:cubicBezTo>
                      <a:pt x="258" y="1383"/>
                      <a:pt x="252" y="1385"/>
                      <a:pt x="245" y="1388"/>
                    </a:cubicBezTo>
                    <a:cubicBezTo>
                      <a:pt x="227" y="1397"/>
                      <a:pt x="209" y="1404"/>
                      <a:pt x="190" y="1412"/>
                    </a:cubicBezTo>
                    <a:cubicBezTo>
                      <a:pt x="191" y="1412"/>
                      <a:pt x="191" y="1413"/>
                      <a:pt x="191" y="1413"/>
                    </a:cubicBezTo>
                    <a:cubicBezTo>
                      <a:pt x="191" y="1413"/>
                      <a:pt x="191" y="1413"/>
                      <a:pt x="191" y="1413"/>
                    </a:cubicBezTo>
                    <a:cubicBezTo>
                      <a:pt x="210" y="1406"/>
                      <a:pt x="228" y="1398"/>
                      <a:pt x="246" y="1390"/>
                    </a:cubicBezTo>
                    <a:cubicBezTo>
                      <a:pt x="253" y="1387"/>
                      <a:pt x="259" y="1384"/>
                      <a:pt x="265" y="1381"/>
                    </a:cubicBezTo>
                    <a:cubicBezTo>
                      <a:pt x="265" y="1381"/>
                      <a:pt x="265" y="1380"/>
                      <a:pt x="264" y="1380"/>
                    </a:cubicBezTo>
                    <a:moveTo>
                      <a:pt x="352" y="1334"/>
                    </a:moveTo>
                    <a:cubicBezTo>
                      <a:pt x="325" y="1350"/>
                      <a:pt x="297" y="1364"/>
                      <a:pt x="268" y="1378"/>
                    </a:cubicBezTo>
                    <a:cubicBezTo>
                      <a:pt x="268" y="1378"/>
                      <a:pt x="269" y="1379"/>
                      <a:pt x="269" y="1379"/>
                    </a:cubicBezTo>
                    <a:cubicBezTo>
                      <a:pt x="269" y="1379"/>
                      <a:pt x="269" y="1379"/>
                      <a:pt x="269" y="1379"/>
                    </a:cubicBezTo>
                    <a:cubicBezTo>
                      <a:pt x="297" y="1366"/>
                      <a:pt x="325" y="1351"/>
                      <a:pt x="353" y="1336"/>
                    </a:cubicBezTo>
                    <a:cubicBezTo>
                      <a:pt x="352" y="1336"/>
                      <a:pt x="352" y="1336"/>
                      <a:pt x="352" y="1336"/>
                    </a:cubicBezTo>
                    <a:cubicBezTo>
                      <a:pt x="352" y="1335"/>
                      <a:pt x="352" y="1335"/>
                      <a:pt x="352" y="1335"/>
                    </a:cubicBezTo>
                    <a:cubicBezTo>
                      <a:pt x="352" y="1334"/>
                      <a:pt x="352" y="1334"/>
                      <a:pt x="352" y="1334"/>
                    </a:cubicBezTo>
                    <a:moveTo>
                      <a:pt x="523" y="1219"/>
                    </a:moveTo>
                    <a:cubicBezTo>
                      <a:pt x="478" y="1255"/>
                      <a:pt x="430" y="1288"/>
                      <a:pt x="380" y="1318"/>
                    </a:cubicBezTo>
                    <a:cubicBezTo>
                      <a:pt x="380" y="1318"/>
                      <a:pt x="380" y="1318"/>
                      <a:pt x="380" y="1318"/>
                    </a:cubicBezTo>
                    <a:cubicBezTo>
                      <a:pt x="380" y="1319"/>
                      <a:pt x="380" y="1319"/>
                      <a:pt x="380" y="1319"/>
                    </a:cubicBezTo>
                    <a:cubicBezTo>
                      <a:pt x="380" y="1319"/>
                      <a:pt x="381" y="1319"/>
                      <a:pt x="381" y="1320"/>
                    </a:cubicBezTo>
                    <a:cubicBezTo>
                      <a:pt x="381" y="1320"/>
                      <a:pt x="381" y="1320"/>
                      <a:pt x="381" y="1320"/>
                    </a:cubicBezTo>
                    <a:cubicBezTo>
                      <a:pt x="431" y="1290"/>
                      <a:pt x="479" y="1257"/>
                      <a:pt x="525" y="1221"/>
                    </a:cubicBezTo>
                    <a:cubicBezTo>
                      <a:pt x="524" y="1220"/>
                      <a:pt x="524" y="1220"/>
                      <a:pt x="523" y="1219"/>
                    </a:cubicBezTo>
                    <a:moveTo>
                      <a:pt x="555" y="1193"/>
                    </a:moveTo>
                    <a:cubicBezTo>
                      <a:pt x="546" y="1201"/>
                      <a:pt x="536" y="1209"/>
                      <a:pt x="527" y="1217"/>
                    </a:cubicBezTo>
                    <a:cubicBezTo>
                      <a:pt x="527" y="1217"/>
                      <a:pt x="527" y="1218"/>
                      <a:pt x="528" y="1218"/>
                    </a:cubicBezTo>
                    <a:cubicBezTo>
                      <a:pt x="528" y="1218"/>
                      <a:pt x="528" y="1218"/>
                      <a:pt x="528" y="1218"/>
                    </a:cubicBezTo>
                    <a:cubicBezTo>
                      <a:pt x="537" y="1211"/>
                      <a:pt x="547" y="1203"/>
                      <a:pt x="556" y="1195"/>
                    </a:cubicBezTo>
                    <a:cubicBezTo>
                      <a:pt x="556" y="1195"/>
                      <a:pt x="555" y="1194"/>
                      <a:pt x="555" y="1193"/>
                    </a:cubicBezTo>
                    <a:moveTo>
                      <a:pt x="616" y="1141"/>
                    </a:moveTo>
                    <a:cubicBezTo>
                      <a:pt x="615" y="1142"/>
                      <a:pt x="613" y="1142"/>
                      <a:pt x="612" y="1142"/>
                    </a:cubicBezTo>
                    <a:cubicBezTo>
                      <a:pt x="594" y="1159"/>
                      <a:pt x="577" y="1175"/>
                      <a:pt x="558" y="1191"/>
                    </a:cubicBezTo>
                    <a:cubicBezTo>
                      <a:pt x="559" y="1191"/>
                      <a:pt x="559" y="1192"/>
                      <a:pt x="559" y="1193"/>
                    </a:cubicBezTo>
                    <a:cubicBezTo>
                      <a:pt x="559" y="1193"/>
                      <a:pt x="559" y="1193"/>
                      <a:pt x="559" y="1193"/>
                    </a:cubicBezTo>
                    <a:cubicBezTo>
                      <a:pt x="579" y="1176"/>
                      <a:pt x="598" y="1159"/>
                      <a:pt x="616" y="1141"/>
                    </a:cubicBezTo>
                    <a:moveTo>
                      <a:pt x="679" y="1073"/>
                    </a:moveTo>
                    <a:cubicBezTo>
                      <a:pt x="671" y="1083"/>
                      <a:pt x="662" y="1092"/>
                      <a:pt x="653" y="1102"/>
                    </a:cubicBezTo>
                    <a:cubicBezTo>
                      <a:pt x="653" y="1102"/>
                      <a:pt x="653" y="1102"/>
                      <a:pt x="653" y="1102"/>
                    </a:cubicBezTo>
                    <a:cubicBezTo>
                      <a:pt x="654" y="1102"/>
                      <a:pt x="654" y="1102"/>
                      <a:pt x="654" y="1103"/>
                    </a:cubicBezTo>
                    <a:cubicBezTo>
                      <a:pt x="663" y="1094"/>
                      <a:pt x="672" y="1085"/>
                      <a:pt x="680" y="1075"/>
                    </a:cubicBezTo>
                    <a:cubicBezTo>
                      <a:pt x="680" y="1075"/>
                      <a:pt x="680" y="1074"/>
                      <a:pt x="679" y="1073"/>
                    </a:cubicBezTo>
                    <a:moveTo>
                      <a:pt x="713" y="1034"/>
                    </a:moveTo>
                    <a:cubicBezTo>
                      <a:pt x="703" y="1046"/>
                      <a:pt x="693" y="1058"/>
                      <a:pt x="682" y="1070"/>
                    </a:cubicBezTo>
                    <a:cubicBezTo>
                      <a:pt x="682" y="1071"/>
                      <a:pt x="683" y="1072"/>
                      <a:pt x="683" y="1072"/>
                    </a:cubicBezTo>
                    <a:cubicBezTo>
                      <a:pt x="683" y="1072"/>
                      <a:pt x="683" y="1072"/>
                      <a:pt x="683" y="1072"/>
                    </a:cubicBezTo>
                    <a:cubicBezTo>
                      <a:pt x="694" y="1060"/>
                      <a:pt x="704" y="1048"/>
                      <a:pt x="714" y="1036"/>
                    </a:cubicBezTo>
                    <a:cubicBezTo>
                      <a:pt x="714" y="1035"/>
                      <a:pt x="714" y="1035"/>
                      <a:pt x="713" y="1034"/>
                    </a:cubicBezTo>
                    <a:moveTo>
                      <a:pt x="720" y="1013"/>
                    </a:moveTo>
                    <a:cubicBezTo>
                      <a:pt x="719" y="1014"/>
                      <a:pt x="718" y="1015"/>
                      <a:pt x="718" y="1016"/>
                    </a:cubicBezTo>
                    <a:cubicBezTo>
                      <a:pt x="719" y="1018"/>
                      <a:pt x="721" y="1021"/>
                      <a:pt x="722" y="1023"/>
                    </a:cubicBezTo>
                    <a:cubicBezTo>
                      <a:pt x="720" y="1026"/>
                      <a:pt x="718" y="1028"/>
                      <a:pt x="716" y="1031"/>
                    </a:cubicBezTo>
                    <a:cubicBezTo>
                      <a:pt x="716" y="1032"/>
                      <a:pt x="717" y="1032"/>
                      <a:pt x="717" y="1033"/>
                    </a:cubicBezTo>
                    <a:cubicBezTo>
                      <a:pt x="717" y="1033"/>
                      <a:pt x="717" y="1033"/>
                      <a:pt x="717" y="1033"/>
                    </a:cubicBezTo>
                    <a:cubicBezTo>
                      <a:pt x="720" y="1029"/>
                      <a:pt x="723" y="1026"/>
                      <a:pt x="726" y="1022"/>
                    </a:cubicBezTo>
                    <a:cubicBezTo>
                      <a:pt x="724" y="1019"/>
                      <a:pt x="722" y="1016"/>
                      <a:pt x="720" y="1013"/>
                    </a:cubicBezTo>
                    <a:moveTo>
                      <a:pt x="709" y="997"/>
                    </a:moveTo>
                    <a:cubicBezTo>
                      <a:pt x="709" y="998"/>
                      <a:pt x="708" y="1000"/>
                      <a:pt x="707" y="1001"/>
                    </a:cubicBezTo>
                    <a:cubicBezTo>
                      <a:pt x="710" y="1005"/>
                      <a:pt x="713" y="1010"/>
                      <a:pt x="716" y="1014"/>
                    </a:cubicBezTo>
                    <a:cubicBezTo>
                      <a:pt x="716" y="1014"/>
                      <a:pt x="716" y="1014"/>
                      <a:pt x="716" y="1014"/>
                    </a:cubicBezTo>
                    <a:cubicBezTo>
                      <a:pt x="717" y="1013"/>
                      <a:pt x="718" y="1012"/>
                      <a:pt x="719" y="1011"/>
                    </a:cubicBezTo>
                    <a:cubicBezTo>
                      <a:pt x="716" y="1007"/>
                      <a:pt x="713" y="1002"/>
                      <a:pt x="709" y="997"/>
                    </a:cubicBezTo>
                    <a:moveTo>
                      <a:pt x="703" y="988"/>
                    </a:moveTo>
                    <a:cubicBezTo>
                      <a:pt x="702" y="990"/>
                      <a:pt x="701" y="991"/>
                      <a:pt x="700" y="992"/>
                    </a:cubicBezTo>
                    <a:cubicBezTo>
                      <a:pt x="702" y="994"/>
                      <a:pt x="704" y="996"/>
                      <a:pt x="706" y="999"/>
                    </a:cubicBezTo>
                    <a:cubicBezTo>
                      <a:pt x="706" y="999"/>
                      <a:pt x="706" y="999"/>
                      <a:pt x="706" y="999"/>
                    </a:cubicBezTo>
                    <a:cubicBezTo>
                      <a:pt x="706" y="998"/>
                      <a:pt x="707" y="997"/>
                      <a:pt x="708" y="995"/>
                    </a:cubicBezTo>
                    <a:cubicBezTo>
                      <a:pt x="706" y="993"/>
                      <a:pt x="705" y="991"/>
                      <a:pt x="703" y="988"/>
                    </a:cubicBezTo>
                    <a:moveTo>
                      <a:pt x="618" y="889"/>
                    </a:moveTo>
                    <a:cubicBezTo>
                      <a:pt x="617" y="890"/>
                      <a:pt x="616" y="891"/>
                      <a:pt x="615" y="891"/>
                    </a:cubicBezTo>
                    <a:cubicBezTo>
                      <a:pt x="648" y="926"/>
                      <a:pt x="676" y="959"/>
                      <a:pt x="699" y="990"/>
                    </a:cubicBezTo>
                    <a:cubicBezTo>
                      <a:pt x="699" y="990"/>
                      <a:pt x="699" y="990"/>
                      <a:pt x="699" y="990"/>
                    </a:cubicBezTo>
                    <a:cubicBezTo>
                      <a:pt x="700" y="989"/>
                      <a:pt x="701" y="988"/>
                      <a:pt x="702" y="986"/>
                    </a:cubicBezTo>
                    <a:cubicBezTo>
                      <a:pt x="679" y="956"/>
                      <a:pt x="651" y="923"/>
                      <a:pt x="618" y="889"/>
                    </a:cubicBezTo>
                    <a:moveTo>
                      <a:pt x="600" y="743"/>
                    </a:moveTo>
                    <a:cubicBezTo>
                      <a:pt x="582" y="771"/>
                      <a:pt x="564" y="798"/>
                      <a:pt x="545" y="825"/>
                    </a:cubicBezTo>
                    <a:cubicBezTo>
                      <a:pt x="564" y="842"/>
                      <a:pt x="582" y="859"/>
                      <a:pt x="599" y="875"/>
                    </a:cubicBezTo>
                    <a:cubicBezTo>
                      <a:pt x="599" y="874"/>
                      <a:pt x="600" y="873"/>
                      <a:pt x="601" y="872"/>
                    </a:cubicBezTo>
                    <a:cubicBezTo>
                      <a:pt x="584" y="856"/>
                      <a:pt x="567" y="840"/>
                      <a:pt x="550" y="824"/>
                    </a:cubicBezTo>
                    <a:cubicBezTo>
                      <a:pt x="568" y="798"/>
                      <a:pt x="586" y="772"/>
                      <a:pt x="602" y="746"/>
                    </a:cubicBezTo>
                    <a:cubicBezTo>
                      <a:pt x="602" y="746"/>
                      <a:pt x="602" y="746"/>
                      <a:pt x="602" y="746"/>
                    </a:cubicBezTo>
                    <a:cubicBezTo>
                      <a:pt x="601" y="745"/>
                      <a:pt x="601" y="744"/>
                      <a:pt x="600" y="743"/>
                    </a:cubicBezTo>
                    <a:cubicBezTo>
                      <a:pt x="600" y="743"/>
                      <a:pt x="600" y="743"/>
                      <a:pt x="600" y="743"/>
                    </a:cubicBezTo>
                    <a:moveTo>
                      <a:pt x="628" y="697"/>
                    </a:moveTo>
                    <a:cubicBezTo>
                      <a:pt x="620" y="712"/>
                      <a:pt x="611" y="726"/>
                      <a:pt x="602" y="740"/>
                    </a:cubicBezTo>
                    <a:cubicBezTo>
                      <a:pt x="603" y="741"/>
                      <a:pt x="604" y="741"/>
                      <a:pt x="605" y="742"/>
                    </a:cubicBezTo>
                    <a:cubicBezTo>
                      <a:pt x="605" y="742"/>
                      <a:pt x="605" y="742"/>
                      <a:pt x="605" y="742"/>
                    </a:cubicBezTo>
                    <a:cubicBezTo>
                      <a:pt x="613" y="728"/>
                      <a:pt x="622" y="714"/>
                      <a:pt x="631" y="699"/>
                    </a:cubicBezTo>
                    <a:cubicBezTo>
                      <a:pt x="630" y="699"/>
                      <a:pt x="629" y="698"/>
                      <a:pt x="628" y="698"/>
                    </a:cubicBezTo>
                    <a:cubicBezTo>
                      <a:pt x="628" y="698"/>
                      <a:pt x="628" y="698"/>
                      <a:pt x="628" y="698"/>
                    </a:cubicBezTo>
                    <a:cubicBezTo>
                      <a:pt x="628" y="698"/>
                      <a:pt x="628" y="698"/>
                      <a:pt x="628" y="698"/>
                    </a:cubicBezTo>
                    <a:cubicBezTo>
                      <a:pt x="628" y="697"/>
                      <a:pt x="628" y="697"/>
                      <a:pt x="628" y="697"/>
                    </a:cubicBezTo>
                    <a:moveTo>
                      <a:pt x="715" y="529"/>
                    </a:moveTo>
                    <a:cubicBezTo>
                      <a:pt x="703" y="555"/>
                      <a:pt x="691" y="581"/>
                      <a:pt x="678" y="607"/>
                    </a:cubicBezTo>
                    <a:cubicBezTo>
                      <a:pt x="671" y="620"/>
                      <a:pt x="664" y="633"/>
                      <a:pt x="657" y="646"/>
                    </a:cubicBezTo>
                    <a:cubicBezTo>
                      <a:pt x="658" y="647"/>
                      <a:pt x="658" y="648"/>
                      <a:pt x="659" y="649"/>
                    </a:cubicBezTo>
                    <a:cubicBezTo>
                      <a:pt x="666" y="636"/>
                      <a:pt x="673" y="623"/>
                      <a:pt x="680" y="610"/>
                    </a:cubicBezTo>
                    <a:cubicBezTo>
                      <a:pt x="693" y="583"/>
                      <a:pt x="706" y="557"/>
                      <a:pt x="717" y="531"/>
                    </a:cubicBezTo>
                    <a:cubicBezTo>
                      <a:pt x="716" y="530"/>
                      <a:pt x="716" y="530"/>
                      <a:pt x="715" y="529"/>
                    </a:cubicBezTo>
                    <a:cubicBezTo>
                      <a:pt x="715" y="529"/>
                      <a:pt x="715" y="529"/>
                      <a:pt x="715" y="529"/>
                    </a:cubicBezTo>
                    <a:cubicBezTo>
                      <a:pt x="715" y="529"/>
                      <a:pt x="715" y="529"/>
                      <a:pt x="715" y="529"/>
                    </a:cubicBezTo>
                    <a:moveTo>
                      <a:pt x="790" y="302"/>
                    </a:moveTo>
                    <a:cubicBezTo>
                      <a:pt x="776" y="367"/>
                      <a:pt x="754" y="434"/>
                      <a:pt x="727" y="501"/>
                    </a:cubicBezTo>
                    <a:cubicBezTo>
                      <a:pt x="727" y="501"/>
                      <a:pt x="728" y="502"/>
                      <a:pt x="728" y="502"/>
                    </a:cubicBezTo>
                    <a:cubicBezTo>
                      <a:pt x="728" y="503"/>
                      <a:pt x="728" y="503"/>
                      <a:pt x="728" y="503"/>
                    </a:cubicBezTo>
                    <a:cubicBezTo>
                      <a:pt x="757" y="436"/>
                      <a:pt x="778" y="369"/>
                      <a:pt x="793" y="305"/>
                    </a:cubicBezTo>
                    <a:cubicBezTo>
                      <a:pt x="792" y="304"/>
                      <a:pt x="791" y="303"/>
                      <a:pt x="790" y="302"/>
                    </a:cubicBezTo>
                    <a:moveTo>
                      <a:pt x="809" y="197"/>
                    </a:moveTo>
                    <a:cubicBezTo>
                      <a:pt x="805" y="231"/>
                      <a:pt x="799" y="265"/>
                      <a:pt x="791" y="299"/>
                    </a:cubicBezTo>
                    <a:cubicBezTo>
                      <a:pt x="792" y="300"/>
                      <a:pt x="793" y="300"/>
                      <a:pt x="794" y="301"/>
                    </a:cubicBezTo>
                    <a:cubicBezTo>
                      <a:pt x="794" y="301"/>
                      <a:pt x="794" y="301"/>
                      <a:pt x="794" y="301"/>
                    </a:cubicBezTo>
                    <a:cubicBezTo>
                      <a:pt x="801" y="267"/>
                      <a:pt x="807" y="233"/>
                      <a:pt x="811" y="199"/>
                    </a:cubicBezTo>
                    <a:cubicBezTo>
                      <a:pt x="810" y="199"/>
                      <a:pt x="809" y="198"/>
                      <a:pt x="809" y="197"/>
                    </a:cubicBezTo>
                    <a:moveTo>
                      <a:pt x="808" y="0"/>
                    </a:moveTo>
                    <a:cubicBezTo>
                      <a:pt x="817" y="61"/>
                      <a:pt x="817" y="126"/>
                      <a:pt x="809" y="194"/>
                    </a:cubicBezTo>
                    <a:cubicBezTo>
                      <a:pt x="810" y="195"/>
                      <a:pt x="811" y="195"/>
                      <a:pt x="811" y="196"/>
                    </a:cubicBezTo>
                    <a:cubicBezTo>
                      <a:pt x="811" y="196"/>
                      <a:pt x="811" y="196"/>
                      <a:pt x="811" y="196"/>
                    </a:cubicBezTo>
                    <a:cubicBezTo>
                      <a:pt x="819" y="128"/>
                      <a:pt x="819" y="63"/>
                      <a:pt x="810" y="2"/>
                    </a:cubicBezTo>
                    <a:cubicBezTo>
                      <a:pt x="810" y="1"/>
                      <a:pt x="810" y="1"/>
                      <a:pt x="809" y="1"/>
                    </a:cubicBezTo>
                    <a:cubicBezTo>
                      <a:pt x="809" y="1"/>
                      <a:pt x="809" y="1"/>
                      <a:pt x="809" y="1"/>
                    </a:cubicBezTo>
                    <a:cubicBezTo>
                      <a:pt x="809" y="1"/>
                      <a:pt x="809" y="1"/>
                      <a:pt x="809" y="1"/>
                    </a:cubicBezTo>
                    <a:cubicBezTo>
                      <a:pt x="809" y="1"/>
                      <a:pt x="809" y="1"/>
                      <a:pt x="808" y="0"/>
                    </a:cubicBezTo>
                    <a:cubicBezTo>
                      <a:pt x="808" y="0"/>
                      <a:pt x="808" y="0"/>
                      <a:pt x="80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89" name="Freeform 253"/>
              <p:cNvSpPr>
                <a:spLocks noEditPoints="1"/>
              </p:cNvSpPr>
              <p:nvPr/>
            </p:nvSpPr>
            <p:spPr bwMode="auto">
              <a:xfrm>
                <a:off x="875" y="1211"/>
                <a:ext cx="904" cy="2115"/>
              </a:xfrm>
              <a:custGeom>
                <a:avLst/>
                <a:gdLst>
                  <a:gd name="T0" fmla="*/ 0 w 582"/>
                  <a:gd name="T1" fmla="*/ 1361 h 1362"/>
                  <a:gd name="T2" fmla="*/ 2 w 582"/>
                  <a:gd name="T3" fmla="*/ 1362 h 1362"/>
                  <a:gd name="T4" fmla="*/ 20 w 582"/>
                  <a:gd name="T5" fmla="*/ 1350 h 1362"/>
                  <a:gd name="T6" fmla="*/ 233 w 582"/>
                  <a:gd name="T7" fmla="*/ 968 h 1362"/>
                  <a:gd name="T8" fmla="*/ 232 w 582"/>
                  <a:gd name="T9" fmla="*/ 1071 h 1362"/>
                  <a:gd name="T10" fmla="*/ 281 w 582"/>
                  <a:gd name="T11" fmla="*/ 1114 h 1362"/>
                  <a:gd name="T12" fmla="*/ 175 w 582"/>
                  <a:gd name="T13" fmla="*/ 1220 h 1362"/>
                  <a:gd name="T14" fmla="*/ 172 w 582"/>
                  <a:gd name="T15" fmla="*/ 1223 h 1362"/>
                  <a:gd name="T16" fmla="*/ 23 w 582"/>
                  <a:gd name="T17" fmla="*/ 1348 h 1362"/>
                  <a:gd name="T18" fmla="*/ 174 w 582"/>
                  <a:gd name="T19" fmla="*/ 1225 h 1362"/>
                  <a:gd name="T20" fmla="*/ 286 w 582"/>
                  <a:gd name="T21" fmla="*/ 1113 h 1362"/>
                  <a:gd name="T22" fmla="*/ 237 w 582"/>
                  <a:gd name="T23" fmla="*/ 1070 h 1362"/>
                  <a:gd name="T24" fmla="*/ 235 w 582"/>
                  <a:gd name="T25" fmla="*/ 1068 h 1362"/>
                  <a:gd name="T26" fmla="*/ 236 w 582"/>
                  <a:gd name="T27" fmla="*/ 969 h 1362"/>
                  <a:gd name="T28" fmla="*/ 233 w 582"/>
                  <a:gd name="T29" fmla="*/ 968 h 1362"/>
                  <a:gd name="T30" fmla="*/ 253 w 582"/>
                  <a:gd name="T31" fmla="*/ 942 h 1362"/>
                  <a:gd name="T32" fmla="*/ 255 w 582"/>
                  <a:gd name="T33" fmla="*/ 945 h 1362"/>
                  <a:gd name="T34" fmla="*/ 352 w 582"/>
                  <a:gd name="T35" fmla="*/ 797 h 1362"/>
                  <a:gd name="T36" fmla="*/ 351 w 582"/>
                  <a:gd name="T37" fmla="*/ 797 h 1362"/>
                  <a:gd name="T38" fmla="*/ 368 w 582"/>
                  <a:gd name="T39" fmla="*/ 769 h 1362"/>
                  <a:gd name="T40" fmla="*/ 400 w 582"/>
                  <a:gd name="T41" fmla="*/ 720 h 1362"/>
                  <a:gd name="T42" fmla="*/ 478 w 582"/>
                  <a:gd name="T43" fmla="*/ 557 h 1362"/>
                  <a:gd name="T44" fmla="*/ 400 w 582"/>
                  <a:gd name="T45" fmla="*/ 714 h 1362"/>
                  <a:gd name="T46" fmla="*/ 402 w 582"/>
                  <a:gd name="T47" fmla="*/ 717 h 1362"/>
                  <a:gd name="T48" fmla="*/ 481 w 582"/>
                  <a:gd name="T49" fmla="*/ 560 h 1362"/>
                  <a:gd name="T50" fmla="*/ 506 w 582"/>
                  <a:gd name="T51" fmla="*/ 489 h 1362"/>
                  <a:gd name="T52" fmla="*/ 482 w 582"/>
                  <a:gd name="T53" fmla="*/ 556 h 1362"/>
                  <a:gd name="T54" fmla="*/ 509 w 582"/>
                  <a:gd name="T55" fmla="*/ 491 h 1362"/>
                  <a:gd name="T56" fmla="*/ 547 w 582"/>
                  <a:gd name="T57" fmla="*/ 369 h 1362"/>
                  <a:gd name="T58" fmla="*/ 507 w 582"/>
                  <a:gd name="T59" fmla="*/ 486 h 1362"/>
                  <a:gd name="T60" fmla="*/ 510 w 582"/>
                  <a:gd name="T61" fmla="*/ 488 h 1362"/>
                  <a:gd name="T62" fmla="*/ 549 w 582"/>
                  <a:gd name="T63" fmla="*/ 371 h 1362"/>
                  <a:gd name="T64" fmla="*/ 542 w 582"/>
                  <a:gd name="T65" fmla="*/ 0 h 1362"/>
                  <a:gd name="T66" fmla="*/ 579 w 582"/>
                  <a:gd name="T67" fmla="*/ 224 h 1362"/>
                  <a:gd name="T68" fmla="*/ 562 w 582"/>
                  <a:gd name="T69" fmla="*/ 325 h 1362"/>
                  <a:gd name="T70" fmla="*/ 531 w 582"/>
                  <a:gd name="T71" fmla="*/ 184 h 1362"/>
                  <a:gd name="T72" fmla="*/ 542 w 582"/>
                  <a:gd name="T73" fmla="*/ 1 h 1362"/>
                  <a:gd name="T74" fmla="*/ 542 w 582"/>
                  <a:gd name="T75" fmla="*/ 1 h 1362"/>
                  <a:gd name="T76" fmla="*/ 542 w 582"/>
                  <a:gd name="T77" fmla="*/ 0 h 1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2" h="1362">
                    <a:moveTo>
                      <a:pt x="18" y="1348"/>
                    </a:moveTo>
                    <a:cubicBezTo>
                      <a:pt x="12" y="1353"/>
                      <a:pt x="6" y="1357"/>
                      <a:pt x="0" y="1361"/>
                    </a:cubicBezTo>
                    <a:cubicBezTo>
                      <a:pt x="0" y="1361"/>
                      <a:pt x="0" y="1361"/>
                      <a:pt x="0" y="1361"/>
                    </a:cubicBezTo>
                    <a:cubicBezTo>
                      <a:pt x="1" y="1361"/>
                      <a:pt x="1" y="1362"/>
                      <a:pt x="2" y="1362"/>
                    </a:cubicBezTo>
                    <a:cubicBezTo>
                      <a:pt x="2" y="1362"/>
                      <a:pt x="2" y="1362"/>
                      <a:pt x="2" y="1362"/>
                    </a:cubicBezTo>
                    <a:cubicBezTo>
                      <a:pt x="8" y="1358"/>
                      <a:pt x="14" y="1354"/>
                      <a:pt x="20" y="1350"/>
                    </a:cubicBezTo>
                    <a:cubicBezTo>
                      <a:pt x="19" y="1349"/>
                      <a:pt x="18" y="1349"/>
                      <a:pt x="18" y="1348"/>
                    </a:cubicBezTo>
                    <a:moveTo>
                      <a:pt x="233" y="968"/>
                    </a:moveTo>
                    <a:cubicBezTo>
                      <a:pt x="217" y="989"/>
                      <a:pt x="200" y="1010"/>
                      <a:pt x="183" y="1031"/>
                    </a:cubicBezTo>
                    <a:cubicBezTo>
                      <a:pt x="200" y="1044"/>
                      <a:pt x="216" y="1058"/>
                      <a:pt x="232" y="1071"/>
                    </a:cubicBezTo>
                    <a:cubicBezTo>
                      <a:pt x="233" y="1072"/>
                      <a:pt x="234" y="1072"/>
                      <a:pt x="234" y="1073"/>
                    </a:cubicBezTo>
                    <a:cubicBezTo>
                      <a:pt x="250" y="1087"/>
                      <a:pt x="266" y="1100"/>
                      <a:pt x="281" y="1114"/>
                    </a:cubicBezTo>
                    <a:cubicBezTo>
                      <a:pt x="247" y="1151"/>
                      <a:pt x="212" y="1186"/>
                      <a:pt x="175" y="1220"/>
                    </a:cubicBezTo>
                    <a:cubicBezTo>
                      <a:pt x="175" y="1220"/>
                      <a:pt x="175" y="1220"/>
                      <a:pt x="175" y="1220"/>
                    </a:cubicBezTo>
                    <a:cubicBezTo>
                      <a:pt x="174" y="1221"/>
                      <a:pt x="173" y="1222"/>
                      <a:pt x="172" y="1223"/>
                    </a:cubicBezTo>
                    <a:cubicBezTo>
                      <a:pt x="172" y="1223"/>
                      <a:pt x="172" y="1223"/>
                      <a:pt x="172" y="1223"/>
                    </a:cubicBezTo>
                    <a:cubicBezTo>
                      <a:pt x="124" y="1267"/>
                      <a:pt x="73" y="1308"/>
                      <a:pt x="21" y="1346"/>
                    </a:cubicBezTo>
                    <a:cubicBezTo>
                      <a:pt x="22" y="1346"/>
                      <a:pt x="22" y="1347"/>
                      <a:pt x="23" y="1348"/>
                    </a:cubicBezTo>
                    <a:cubicBezTo>
                      <a:pt x="23" y="1348"/>
                      <a:pt x="23" y="1348"/>
                      <a:pt x="23" y="1348"/>
                    </a:cubicBezTo>
                    <a:cubicBezTo>
                      <a:pt x="75" y="1310"/>
                      <a:pt x="126" y="1269"/>
                      <a:pt x="174" y="1225"/>
                    </a:cubicBezTo>
                    <a:cubicBezTo>
                      <a:pt x="175" y="1224"/>
                      <a:pt x="176" y="1223"/>
                      <a:pt x="177" y="1222"/>
                    </a:cubicBezTo>
                    <a:cubicBezTo>
                      <a:pt x="215" y="1188"/>
                      <a:pt x="251" y="1151"/>
                      <a:pt x="286" y="1113"/>
                    </a:cubicBezTo>
                    <a:cubicBezTo>
                      <a:pt x="270" y="1099"/>
                      <a:pt x="254" y="1084"/>
                      <a:pt x="237" y="1070"/>
                    </a:cubicBezTo>
                    <a:cubicBezTo>
                      <a:pt x="237" y="1070"/>
                      <a:pt x="237" y="1070"/>
                      <a:pt x="237" y="1070"/>
                    </a:cubicBezTo>
                    <a:cubicBezTo>
                      <a:pt x="236" y="1069"/>
                      <a:pt x="235" y="1069"/>
                      <a:pt x="235" y="1068"/>
                    </a:cubicBezTo>
                    <a:cubicBezTo>
                      <a:pt x="235" y="1068"/>
                      <a:pt x="235" y="1068"/>
                      <a:pt x="235" y="1068"/>
                    </a:cubicBezTo>
                    <a:cubicBezTo>
                      <a:pt x="220" y="1055"/>
                      <a:pt x="204" y="1043"/>
                      <a:pt x="188" y="1030"/>
                    </a:cubicBezTo>
                    <a:cubicBezTo>
                      <a:pt x="205" y="1010"/>
                      <a:pt x="221" y="990"/>
                      <a:pt x="236" y="969"/>
                    </a:cubicBezTo>
                    <a:cubicBezTo>
                      <a:pt x="235" y="969"/>
                      <a:pt x="234" y="968"/>
                      <a:pt x="233" y="968"/>
                    </a:cubicBezTo>
                    <a:cubicBezTo>
                      <a:pt x="233" y="968"/>
                      <a:pt x="233" y="968"/>
                      <a:pt x="233" y="968"/>
                    </a:cubicBezTo>
                    <a:moveTo>
                      <a:pt x="351" y="797"/>
                    </a:moveTo>
                    <a:cubicBezTo>
                      <a:pt x="320" y="846"/>
                      <a:pt x="287" y="895"/>
                      <a:pt x="253" y="942"/>
                    </a:cubicBezTo>
                    <a:cubicBezTo>
                      <a:pt x="253" y="942"/>
                      <a:pt x="253" y="942"/>
                      <a:pt x="253" y="942"/>
                    </a:cubicBezTo>
                    <a:cubicBezTo>
                      <a:pt x="253" y="943"/>
                      <a:pt x="254" y="944"/>
                      <a:pt x="255" y="945"/>
                    </a:cubicBezTo>
                    <a:cubicBezTo>
                      <a:pt x="290" y="897"/>
                      <a:pt x="323" y="848"/>
                      <a:pt x="355" y="798"/>
                    </a:cubicBezTo>
                    <a:cubicBezTo>
                      <a:pt x="353" y="798"/>
                      <a:pt x="353" y="797"/>
                      <a:pt x="352" y="797"/>
                    </a:cubicBezTo>
                    <a:cubicBezTo>
                      <a:pt x="352" y="797"/>
                      <a:pt x="352" y="797"/>
                      <a:pt x="351" y="797"/>
                    </a:cubicBezTo>
                    <a:cubicBezTo>
                      <a:pt x="351" y="797"/>
                      <a:pt x="351" y="797"/>
                      <a:pt x="351" y="797"/>
                    </a:cubicBezTo>
                    <a:moveTo>
                      <a:pt x="398" y="718"/>
                    </a:moveTo>
                    <a:cubicBezTo>
                      <a:pt x="388" y="735"/>
                      <a:pt x="378" y="752"/>
                      <a:pt x="368" y="769"/>
                    </a:cubicBezTo>
                    <a:cubicBezTo>
                      <a:pt x="369" y="770"/>
                      <a:pt x="370" y="771"/>
                      <a:pt x="370" y="772"/>
                    </a:cubicBezTo>
                    <a:cubicBezTo>
                      <a:pt x="381" y="755"/>
                      <a:pt x="391" y="738"/>
                      <a:pt x="400" y="720"/>
                    </a:cubicBezTo>
                    <a:cubicBezTo>
                      <a:pt x="399" y="719"/>
                      <a:pt x="398" y="719"/>
                      <a:pt x="398" y="718"/>
                    </a:cubicBezTo>
                    <a:moveTo>
                      <a:pt x="478" y="557"/>
                    </a:moveTo>
                    <a:cubicBezTo>
                      <a:pt x="464" y="588"/>
                      <a:pt x="450" y="618"/>
                      <a:pt x="434" y="649"/>
                    </a:cubicBezTo>
                    <a:cubicBezTo>
                      <a:pt x="423" y="671"/>
                      <a:pt x="411" y="693"/>
                      <a:pt x="400" y="714"/>
                    </a:cubicBezTo>
                    <a:cubicBezTo>
                      <a:pt x="400" y="715"/>
                      <a:pt x="401" y="716"/>
                      <a:pt x="402" y="717"/>
                    </a:cubicBezTo>
                    <a:cubicBezTo>
                      <a:pt x="402" y="717"/>
                      <a:pt x="402" y="717"/>
                      <a:pt x="402" y="717"/>
                    </a:cubicBezTo>
                    <a:cubicBezTo>
                      <a:pt x="414" y="695"/>
                      <a:pt x="426" y="673"/>
                      <a:pt x="437" y="652"/>
                    </a:cubicBezTo>
                    <a:cubicBezTo>
                      <a:pt x="453" y="621"/>
                      <a:pt x="467" y="590"/>
                      <a:pt x="481" y="560"/>
                    </a:cubicBezTo>
                    <a:cubicBezTo>
                      <a:pt x="480" y="559"/>
                      <a:pt x="479" y="558"/>
                      <a:pt x="478" y="557"/>
                    </a:cubicBezTo>
                    <a:moveTo>
                      <a:pt x="506" y="489"/>
                    </a:moveTo>
                    <a:cubicBezTo>
                      <a:pt x="498" y="511"/>
                      <a:pt x="489" y="532"/>
                      <a:pt x="479" y="554"/>
                    </a:cubicBezTo>
                    <a:cubicBezTo>
                      <a:pt x="480" y="555"/>
                      <a:pt x="481" y="555"/>
                      <a:pt x="482" y="556"/>
                    </a:cubicBezTo>
                    <a:cubicBezTo>
                      <a:pt x="482" y="556"/>
                      <a:pt x="482" y="556"/>
                      <a:pt x="482" y="556"/>
                    </a:cubicBezTo>
                    <a:cubicBezTo>
                      <a:pt x="492" y="534"/>
                      <a:pt x="500" y="513"/>
                      <a:pt x="509" y="491"/>
                    </a:cubicBezTo>
                    <a:cubicBezTo>
                      <a:pt x="508" y="491"/>
                      <a:pt x="507" y="490"/>
                      <a:pt x="506" y="489"/>
                    </a:cubicBezTo>
                    <a:moveTo>
                      <a:pt x="547" y="369"/>
                    </a:moveTo>
                    <a:cubicBezTo>
                      <a:pt x="536" y="407"/>
                      <a:pt x="522" y="446"/>
                      <a:pt x="507" y="486"/>
                    </a:cubicBezTo>
                    <a:cubicBezTo>
                      <a:pt x="507" y="486"/>
                      <a:pt x="507" y="486"/>
                      <a:pt x="507" y="486"/>
                    </a:cubicBezTo>
                    <a:cubicBezTo>
                      <a:pt x="508" y="486"/>
                      <a:pt x="509" y="487"/>
                      <a:pt x="510" y="488"/>
                    </a:cubicBezTo>
                    <a:cubicBezTo>
                      <a:pt x="510" y="488"/>
                      <a:pt x="510" y="488"/>
                      <a:pt x="510" y="488"/>
                    </a:cubicBezTo>
                    <a:cubicBezTo>
                      <a:pt x="510" y="488"/>
                      <a:pt x="510" y="488"/>
                      <a:pt x="510" y="488"/>
                    </a:cubicBezTo>
                    <a:cubicBezTo>
                      <a:pt x="525" y="448"/>
                      <a:pt x="538" y="409"/>
                      <a:pt x="549" y="371"/>
                    </a:cubicBezTo>
                    <a:cubicBezTo>
                      <a:pt x="548" y="370"/>
                      <a:pt x="548" y="370"/>
                      <a:pt x="547" y="369"/>
                    </a:cubicBezTo>
                    <a:moveTo>
                      <a:pt x="542" y="0"/>
                    </a:moveTo>
                    <a:cubicBezTo>
                      <a:pt x="545" y="57"/>
                      <a:pt x="540" y="119"/>
                      <a:pt x="527" y="185"/>
                    </a:cubicBezTo>
                    <a:cubicBezTo>
                      <a:pt x="545" y="198"/>
                      <a:pt x="562" y="211"/>
                      <a:pt x="579" y="224"/>
                    </a:cubicBezTo>
                    <a:cubicBezTo>
                      <a:pt x="574" y="256"/>
                      <a:pt x="567" y="289"/>
                      <a:pt x="559" y="322"/>
                    </a:cubicBezTo>
                    <a:cubicBezTo>
                      <a:pt x="560" y="323"/>
                      <a:pt x="561" y="324"/>
                      <a:pt x="562" y="325"/>
                    </a:cubicBezTo>
                    <a:cubicBezTo>
                      <a:pt x="570" y="290"/>
                      <a:pt x="577" y="256"/>
                      <a:pt x="582" y="223"/>
                    </a:cubicBezTo>
                    <a:cubicBezTo>
                      <a:pt x="565" y="210"/>
                      <a:pt x="548" y="197"/>
                      <a:pt x="531" y="184"/>
                    </a:cubicBezTo>
                    <a:cubicBezTo>
                      <a:pt x="543" y="119"/>
                      <a:pt x="547" y="57"/>
                      <a:pt x="544" y="2"/>
                    </a:cubicBezTo>
                    <a:cubicBezTo>
                      <a:pt x="543" y="1"/>
                      <a:pt x="543" y="1"/>
                      <a:pt x="542" y="1"/>
                    </a:cubicBezTo>
                    <a:cubicBezTo>
                      <a:pt x="542" y="1"/>
                      <a:pt x="542" y="1"/>
                      <a:pt x="542" y="1"/>
                    </a:cubicBezTo>
                    <a:cubicBezTo>
                      <a:pt x="542" y="1"/>
                      <a:pt x="542" y="1"/>
                      <a:pt x="542" y="1"/>
                    </a:cubicBezTo>
                    <a:cubicBezTo>
                      <a:pt x="542" y="1"/>
                      <a:pt x="542" y="1"/>
                      <a:pt x="542" y="0"/>
                    </a:cubicBezTo>
                    <a:cubicBezTo>
                      <a:pt x="542" y="0"/>
                      <a:pt x="542" y="0"/>
                      <a:pt x="5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0" name="Freeform 254"/>
              <p:cNvSpPr>
                <a:spLocks noEditPoints="1"/>
              </p:cNvSpPr>
              <p:nvPr/>
            </p:nvSpPr>
            <p:spPr bwMode="auto">
              <a:xfrm>
                <a:off x="348" y="2175"/>
                <a:ext cx="1675" cy="902"/>
              </a:xfrm>
              <a:custGeom>
                <a:avLst/>
                <a:gdLst>
                  <a:gd name="T0" fmla="*/ 1069 w 1079"/>
                  <a:gd name="T1" fmla="*/ 581 h 581"/>
                  <a:gd name="T2" fmla="*/ 1072 w 1079"/>
                  <a:gd name="T3" fmla="*/ 576 h 581"/>
                  <a:gd name="T4" fmla="*/ 1070 w 1079"/>
                  <a:gd name="T5" fmla="*/ 578 h 581"/>
                  <a:gd name="T6" fmla="*/ 1077 w 1079"/>
                  <a:gd name="T7" fmla="*/ 554 h 581"/>
                  <a:gd name="T8" fmla="*/ 1075 w 1079"/>
                  <a:gd name="T9" fmla="*/ 556 h 581"/>
                  <a:gd name="T10" fmla="*/ 1078 w 1079"/>
                  <a:gd name="T11" fmla="*/ 522 h 581"/>
                  <a:gd name="T12" fmla="*/ 1069 w 1079"/>
                  <a:gd name="T13" fmla="*/ 484 h 581"/>
                  <a:gd name="T14" fmla="*/ 1078 w 1079"/>
                  <a:gd name="T15" fmla="*/ 520 h 581"/>
                  <a:gd name="T16" fmla="*/ 1055 w 1079"/>
                  <a:gd name="T17" fmla="*/ 447 h 581"/>
                  <a:gd name="T18" fmla="*/ 1066 w 1079"/>
                  <a:gd name="T19" fmla="*/ 468 h 581"/>
                  <a:gd name="T20" fmla="*/ 1019 w 1079"/>
                  <a:gd name="T21" fmla="*/ 375 h 581"/>
                  <a:gd name="T22" fmla="*/ 1054 w 1079"/>
                  <a:gd name="T23" fmla="*/ 445 h 581"/>
                  <a:gd name="T24" fmla="*/ 1008 w 1079"/>
                  <a:gd name="T25" fmla="*/ 359 h 581"/>
                  <a:gd name="T26" fmla="*/ 1016 w 1079"/>
                  <a:gd name="T27" fmla="*/ 377 h 581"/>
                  <a:gd name="T28" fmla="*/ 859 w 1079"/>
                  <a:gd name="T29" fmla="*/ 195 h 581"/>
                  <a:gd name="T30" fmla="*/ 902 w 1079"/>
                  <a:gd name="T31" fmla="*/ 242 h 581"/>
                  <a:gd name="T32" fmla="*/ 1005 w 1079"/>
                  <a:gd name="T33" fmla="*/ 361 h 581"/>
                  <a:gd name="T34" fmla="*/ 907 w 1079"/>
                  <a:gd name="T35" fmla="*/ 242 h 581"/>
                  <a:gd name="T36" fmla="*/ 905 w 1079"/>
                  <a:gd name="T37" fmla="*/ 240 h 581"/>
                  <a:gd name="T38" fmla="*/ 798 w 1079"/>
                  <a:gd name="T39" fmla="*/ 141 h 581"/>
                  <a:gd name="T40" fmla="*/ 823 w 1079"/>
                  <a:gd name="T41" fmla="*/ 163 h 581"/>
                  <a:gd name="T42" fmla="*/ 823 w 1079"/>
                  <a:gd name="T43" fmla="*/ 163 h 581"/>
                  <a:gd name="T44" fmla="*/ 261 w 1079"/>
                  <a:gd name="T45" fmla="*/ 165 h 581"/>
                  <a:gd name="T46" fmla="*/ 259 w 1079"/>
                  <a:gd name="T47" fmla="*/ 169 h 581"/>
                  <a:gd name="T48" fmla="*/ 120 w 1079"/>
                  <a:gd name="T49" fmla="*/ 125 h 581"/>
                  <a:gd name="T50" fmla="*/ 101 w 1079"/>
                  <a:gd name="T51" fmla="*/ 115 h 581"/>
                  <a:gd name="T52" fmla="*/ 118 w 1079"/>
                  <a:gd name="T53" fmla="*/ 128 h 581"/>
                  <a:gd name="T54" fmla="*/ 264 w 1079"/>
                  <a:gd name="T55" fmla="*/ 167 h 581"/>
                  <a:gd name="T56" fmla="*/ 1 w 1079"/>
                  <a:gd name="T57" fmla="*/ 65 h 581"/>
                  <a:gd name="T58" fmla="*/ 13 w 1079"/>
                  <a:gd name="T59" fmla="*/ 75 h 581"/>
                  <a:gd name="T60" fmla="*/ 52 w 1079"/>
                  <a:gd name="T61" fmla="*/ 92 h 581"/>
                  <a:gd name="T62" fmla="*/ 14 w 1079"/>
                  <a:gd name="T63" fmla="*/ 71 h 581"/>
                  <a:gd name="T64" fmla="*/ 11 w 1079"/>
                  <a:gd name="T65" fmla="*/ 70 h 581"/>
                  <a:gd name="T66" fmla="*/ 651 w 1079"/>
                  <a:gd name="T67" fmla="*/ 66 h 581"/>
                  <a:gd name="T68" fmla="*/ 647 w 1079"/>
                  <a:gd name="T69" fmla="*/ 74 h 581"/>
                  <a:gd name="T70" fmla="*/ 630 w 1079"/>
                  <a:gd name="T71" fmla="*/ 110 h 581"/>
                  <a:gd name="T72" fmla="*/ 668 w 1079"/>
                  <a:gd name="T73" fmla="*/ 44 h 581"/>
                  <a:gd name="T74" fmla="*/ 793 w 1079"/>
                  <a:gd name="T75" fmla="*/ 142 h 581"/>
                  <a:gd name="T76" fmla="*/ 742 w 1079"/>
                  <a:gd name="T77" fmla="*/ 96 h 581"/>
                  <a:gd name="T78" fmla="*/ 740 w 1079"/>
                  <a:gd name="T79" fmla="*/ 93 h 581"/>
                  <a:gd name="T80" fmla="*/ 323 w 1079"/>
                  <a:gd name="T81" fmla="*/ 59 h 581"/>
                  <a:gd name="T82" fmla="*/ 363 w 1079"/>
                  <a:gd name="T83" fmla="*/ 9 h 581"/>
                  <a:gd name="T84" fmla="*/ 454 w 1079"/>
                  <a:gd name="T85" fmla="*/ 64 h 581"/>
                  <a:gd name="T86" fmla="*/ 542 w 1079"/>
                  <a:gd name="T87" fmla="*/ 123 h 581"/>
                  <a:gd name="T88" fmla="*/ 628 w 1079"/>
                  <a:gd name="T89" fmla="*/ 113 h 581"/>
                  <a:gd name="T90" fmla="*/ 547 w 1079"/>
                  <a:gd name="T91" fmla="*/ 121 h 581"/>
                  <a:gd name="T92" fmla="*/ 544 w 1079"/>
                  <a:gd name="T93" fmla="*/ 119 h 581"/>
                  <a:gd name="T94" fmla="*/ 471 w 1079"/>
                  <a:gd name="T95" fmla="*/ 71 h 581"/>
                  <a:gd name="T96" fmla="*/ 456 w 1079"/>
                  <a:gd name="T97" fmla="*/ 61 h 581"/>
                  <a:gd name="T98" fmla="*/ 368 w 1079"/>
                  <a:gd name="T99" fmla="*/ 7 h 581"/>
                  <a:gd name="T100" fmla="*/ 365 w 1079"/>
                  <a:gd name="T101" fmla="*/ 5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79" h="581">
                    <a:moveTo>
                      <a:pt x="1072" y="576"/>
                    </a:moveTo>
                    <a:cubicBezTo>
                      <a:pt x="1071" y="577"/>
                      <a:pt x="1070" y="578"/>
                      <a:pt x="1069" y="579"/>
                    </a:cubicBezTo>
                    <a:cubicBezTo>
                      <a:pt x="1069" y="580"/>
                      <a:pt x="1069" y="581"/>
                      <a:pt x="1069" y="581"/>
                    </a:cubicBezTo>
                    <a:cubicBezTo>
                      <a:pt x="1069" y="580"/>
                      <a:pt x="1070" y="579"/>
                      <a:pt x="1071" y="578"/>
                    </a:cubicBezTo>
                    <a:cubicBezTo>
                      <a:pt x="1071" y="578"/>
                      <a:pt x="1071" y="578"/>
                      <a:pt x="1071" y="578"/>
                    </a:cubicBezTo>
                    <a:cubicBezTo>
                      <a:pt x="1071" y="577"/>
                      <a:pt x="1071" y="576"/>
                      <a:pt x="1072" y="576"/>
                    </a:cubicBezTo>
                    <a:moveTo>
                      <a:pt x="1077" y="554"/>
                    </a:moveTo>
                    <a:cubicBezTo>
                      <a:pt x="1076" y="555"/>
                      <a:pt x="1076" y="556"/>
                      <a:pt x="1075" y="557"/>
                    </a:cubicBezTo>
                    <a:cubicBezTo>
                      <a:pt x="1074" y="564"/>
                      <a:pt x="1072" y="571"/>
                      <a:pt x="1070" y="578"/>
                    </a:cubicBezTo>
                    <a:cubicBezTo>
                      <a:pt x="1071" y="577"/>
                      <a:pt x="1071" y="576"/>
                      <a:pt x="1072" y="574"/>
                    </a:cubicBezTo>
                    <a:cubicBezTo>
                      <a:pt x="1072" y="574"/>
                      <a:pt x="1072" y="574"/>
                      <a:pt x="1072" y="574"/>
                    </a:cubicBezTo>
                    <a:cubicBezTo>
                      <a:pt x="1074" y="568"/>
                      <a:pt x="1076" y="561"/>
                      <a:pt x="1077" y="554"/>
                    </a:cubicBezTo>
                    <a:moveTo>
                      <a:pt x="1078" y="522"/>
                    </a:moveTo>
                    <a:cubicBezTo>
                      <a:pt x="1078" y="523"/>
                      <a:pt x="1077" y="524"/>
                      <a:pt x="1076" y="525"/>
                    </a:cubicBezTo>
                    <a:cubicBezTo>
                      <a:pt x="1077" y="536"/>
                      <a:pt x="1077" y="546"/>
                      <a:pt x="1075" y="556"/>
                    </a:cubicBezTo>
                    <a:cubicBezTo>
                      <a:pt x="1076" y="555"/>
                      <a:pt x="1077" y="553"/>
                      <a:pt x="1077" y="552"/>
                    </a:cubicBezTo>
                    <a:cubicBezTo>
                      <a:pt x="1077" y="552"/>
                      <a:pt x="1077" y="552"/>
                      <a:pt x="1077" y="552"/>
                    </a:cubicBezTo>
                    <a:cubicBezTo>
                      <a:pt x="1079" y="543"/>
                      <a:pt x="1079" y="532"/>
                      <a:pt x="1078" y="522"/>
                    </a:cubicBezTo>
                    <a:moveTo>
                      <a:pt x="1071" y="481"/>
                    </a:moveTo>
                    <a:cubicBezTo>
                      <a:pt x="1070" y="481"/>
                      <a:pt x="1070" y="482"/>
                      <a:pt x="1069" y="484"/>
                    </a:cubicBezTo>
                    <a:cubicBezTo>
                      <a:pt x="1069" y="484"/>
                      <a:pt x="1069" y="484"/>
                      <a:pt x="1069" y="484"/>
                    </a:cubicBezTo>
                    <a:cubicBezTo>
                      <a:pt x="1073" y="498"/>
                      <a:pt x="1075" y="511"/>
                      <a:pt x="1076" y="524"/>
                    </a:cubicBezTo>
                    <a:cubicBezTo>
                      <a:pt x="1076" y="524"/>
                      <a:pt x="1076" y="524"/>
                      <a:pt x="1076" y="524"/>
                    </a:cubicBezTo>
                    <a:cubicBezTo>
                      <a:pt x="1077" y="522"/>
                      <a:pt x="1078" y="521"/>
                      <a:pt x="1078" y="520"/>
                    </a:cubicBezTo>
                    <a:cubicBezTo>
                      <a:pt x="1077" y="508"/>
                      <a:pt x="1075" y="494"/>
                      <a:pt x="1071" y="481"/>
                    </a:cubicBezTo>
                    <a:moveTo>
                      <a:pt x="1057" y="443"/>
                    </a:moveTo>
                    <a:cubicBezTo>
                      <a:pt x="1056" y="445"/>
                      <a:pt x="1056" y="446"/>
                      <a:pt x="1055" y="447"/>
                    </a:cubicBezTo>
                    <a:cubicBezTo>
                      <a:pt x="1059" y="455"/>
                      <a:pt x="1062" y="463"/>
                      <a:pt x="1065" y="471"/>
                    </a:cubicBezTo>
                    <a:cubicBezTo>
                      <a:pt x="1065" y="471"/>
                      <a:pt x="1065" y="471"/>
                      <a:pt x="1065" y="471"/>
                    </a:cubicBezTo>
                    <a:cubicBezTo>
                      <a:pt x="1065" y="470"/>
                      <a:pt x="1066" y="469"/>
                      <a:pt x="1066" y="468"/>
                    </a:cubicBezTo>
                    <a:cubicBezTo>
                      <a:pt x="1066" y="468"/>
                      <a:pt x="1067" y="468"/>
                      <a:pt x="1067" y="468"/>
                    </a:cubicBezTo>
                    <a:cubicBezTo>
                      <a:pt x="1064" y="460"/>
                      <a:pt x="1061" y="452"/>
                      <a:pt x="1057" y="443"/>
                    </a:cubicBezTo>
                    <a:moveTo>
                      <a:pt x="1019" y="375"/>
                    </a:moveTo>
                    <a:cubicBezTo>
                      <a:pt x="1018" y="377"/>
                      <a:pt x="1018" y="378"/>
                      <a:pt x="1017" y="379"/>
                    </a:cubicBezTo>
                    <a:cubicBezTo>
                      <a:pt x="1032" y="402"/>
                      <a:pt x="1045" y="424"/>
                      <a:pt x="1054" y="445"/>
                    </a:cubicBezTo>
                    <a:cubicBezTo>
                      <a:pt x="1054" y="445"/>
                      <a:pt x="1054" y="445"/>
                      <a:pt x="1054" y="445"/>
                    </a:cubicBezTo>
                    <a:cubicBezTo>
                      <a:pt x="1055" y="444"/>
                      <a:pt x="1056" y="443"/>
                      <a:pt x="1056" y="442"/>
                    </a:cubicBezTo>
                    <a:cubicBezTo>
                      <a:pt x="1047" y="421"/>
                      <a:pt x="1034" y="399"/>
                      <a:pt x="1019" y="375"/>
                    </a:cubicBezTo>
                    <a:moveTo>
                      <a:pt x="1008" y="359"/>
                    </a:moveTo>
                    <a:cubicBezTo>
                      <a:pt x="1007" y="361"/>
                      <a:pt x="1007" y="362"/>
                      <a:pt x="1006" y="363"/>
                    </a:cubicBezTo>
                    <a:cubicBezTo>
                      <a:pt x="1009" y="368"/>
                      <a:pt x="1012" y="372"/>
                      <a:pt x="1016" y="377"/>
                    </a:cubicBezTo>
                    <a:cubicBezTo>
                      <a:pt x="1016" y="377"/>
                      <a:pt x="1016" y="377"/>
                      <a:pt x="1016" y="377"/>
                    </a:cubicBezTo>
                    <a:cubicBezTo>
                      <a:pt x="1016" y="376"/>
                      <a:pt x="1017" y="375"/>
                      <a:pt x="1018" y="373"/>
                    </a:cubicBezTo>
                    <a:cubicBezTo>
                      <a:pt x="1015" y="369"/>
                      <a:pt x="1011" y="364"/>
                      <a:pt x="1008" y="359"/>
                    </a:cubicBezTo>
                    <a:moveTo>
                      <a:pt x="859" y="195"/>
                    </a:moveTo>
                    <a:cubicBezTo>
                      <a:pt x="859" y="196"/>
                      <a:pt x="859" y="196"/>
                      <a:pt x="859" y="196"/>
                    </a:cubicBezTo>
                    <a:cubicBezTo>
                      <a:pt x="859" y="196"/>
                      <a:pt x="858" y="197"/>
                      <a:pt x="858" y="198"/>
                    </a:cubicBezTo>
                    <a:cubicBezTo>
                      <a:pt x="873" y="213"/>
                      <a:pt x="888" y="228"/>
                      <a:pt x="902" y="242"/>
                    </a:cubicBezTo>
                    <a:cubicBezTo>
                      <a:pt x="903" y="243"/>
                      <a:pt x="903" y="243"/>
                      <a:pt x="903" y="243"/>
                    </a:cubicBezTo>
                    <a:cubicBezTo>
                      <a:pt x="904" y="244"/>
                      <a:pt x="905" y="245"/>
                      <a:pt x="905" y="245"/>
                    </a:cubicBezTo>
                    <a:cubicBezTo>
                      <a:pt x="946" y="286"/>
                      <a:pt x="979" y="325"/>
                      <a:pt x="1005" y="361"/>
                    </a:cubicBezTo>
                    <a:cubicBezTo>
                      <a:pt x="1005" y="361"/>
                      <a:pt x="1005" y="361"/>
                      <a:pt x="1005" y="361"/>
                    </a:cubicBezTo>
                    <a:cubicBezTo>
                      <a:pt x="1005" y="360"/>
                      <a:pt x="1006" y="359"/>
                      <a:pt x="1007" y="357"/>
                    </a:cubicBezTo>
                    <a:cubicBezTo>
                      <a:pt x="981" y="321"/>
                      <a:pt x="948" y="283"/>
                      <a:pt x="907" y="242"/>
                    </a:cubicBezTo>
                    <a:cubicBezTo>
                      <a:pt x="907" y="242"/>
                      <a:pt x="907" y="242"/>
                      <a:pt x="907" y="242"/>
                    </a:cubicBezTo>
                    <a:cubicBezTo>
                      <a:pt x="907" y="241"/>
                      <a:pt x="906" y="240"/>
                      <a:pt x="905" y="240"/>
                    </a:cubicBezTo>
                    <a:cubicBezTo>
                      <a:pt x="905" y="240"/>
                      <a:pt x="905" y="240"/>
                      <a:pt x="905" y="240"/>
                    </a:cubicBezTo>
                    <a:cubicBezTo>
                      <a:pt x="905" y="239"/>
                      <a:pt x="905" y="239"/>
                      <a:pt x="904" y="238"/>
                    </a:cubicBezTo>
                    <a:cubicBezTo>
                      <a:pt x="890" y="224"/>
                      <a:pt x="875" y="210"/>
                      <a:pt x="859" y="195"/>
                    </a:cubicBezTo>
                    <a:moveTo>
                      <a:pt x="798" y="141"/>
                    </a:moveTo>
                    <a:cubicBezTo>
                      <a:pt x="797" y="142"/>
                      <a:pt x="796" y="143"/>
                      <a:pt x="796" y="144"/>
                    </a:cubicBezTo>
                    <a:cubicBezTo>
                      <a:pt x="804" y="152"/>
                      <a:pt x="813" y="159"/>
                      <a:pt x="822" y="166"/>
                    </a:cubicBezTo>
                    <a:cubicBezTo>
                      <a:pt x="822" y="165"/>
                      <a:pt x="823" y="164"/>
                      <a:pt x="823" y="163"/>
                    </a:cubicBezTo>
                    <a:cubicBezTo>
                      <a:pt x="823" y="163"/>
                      <a:pt x="823" y="163"/>
                      <a:pt x="823" y="163"/>
                    </a:cubicBezTo>
                    <a:cubicBezTo>
                      <a:pt x="823" y="163"/>
                      <a:pt x="823" y="163"/>
                      <a:pt x="823" y="163"/>
                    </a:cubicBezTo>
                    <a:cubicBezTo>
                      <a:pt x="823" y="163"/>
                      <a:pt x="823" y="163"/>
                      <a:pt x="823" y="163"/>
                    </a:cubicBezTo>
                    <a:cubicBezTo>
                      <a:pt x="815" y="155"/>
                      <a:pt x="806" y="148"/>
                      <a:pt x="798" y="141"/>
                    </a:cubicBezTo>
                    <a:moveTo>
                      <a:pt x="295" y="110"/>
                    </a:moveTo>
                    <a:cubicBezTo>
                      <a:pt x="283" y="128"/>
                      <a:pt x="272" y="147"/>
                      <a:pt x="261" y="165"/>
                    </a:cubicBezTo>
                    <a:cubicBezTo>
                      <a:pt x="261" y="165"/>
                      <a:pt x="261" y="165"/>
                      <a:pt x="261" y="165"/>
                    </a:cubicBezTo>
                    <a:cubicBezTo>
                      <a:pt x="260" y="166"/>
                      <a:pt x="260" y="168"/>
                      <a:pt x="259" y="169"/>
                    </a:cubicBezTo>
                    <a:cubicBezTo>
                      <a:pt x="259" y="169"/>
                      <a:pt x="259" y="169"/>
                      <a:pt x="259" y="169"/>
                    </a:cubicBezTo>
                    <a:cubicBezTo>
                      <a:pt x="254" y="177"/>
                      <a:pt x="249" y="185"/>
                      <a:pt x="244" y="194"/>
                    </a:cubicBezTo>
                    <a:cubicBezTo>
                      <a:pt x="203" y="170"/>
                      <a:pt x="162" y="147"/>
                      <a:pt x="120" y="125"/>
                    </a:cubicBezTo>
                    <a:cubicBezTo>
                      <a:pt x="120" y="125"/>
                      <a:pt x="120" y="125"/>
                      <a:pt x="120" y="125"/>
                    </a:cubicBezTo>
                    <a:cubicBezTo>
                      <a:pt x="119" y="124"/>
                      <a:pt x="118" y="124"/>
                      <a:pt x="117" y="123"/>
                    </a:cubicBezTo>
                    <a:cubicBezTo>
                      <a:pt x="117" y="123"/>
                      <a:pt x="117" y="123"/>
                      <a:pt x="117" y="123"/>
                    </a:cubicBezTo>
                    <a:cubicBezTo>
                      <a:pt x="112" y="120"/>
                      <a:pt x="106" y="118"/>
                      <a:pt x="101" y="115"/>
                    </a:cubicBezTo>
                    <a:cubicBezTo>
                      <a:pt x="100" y="116"/>
                      <a:pt x="100" y="117"/>
                      <a:pt x="99" y="118"/>
                    </a:cubicBezTo>
                    <a:cubicBezTo>
                      <a:pt x="104" y="121"/>
                      <a:pt x="110" y="124"/>
                      <a:pt x="115" y="127"/>
                    </a:cubicBezTo>
                    <a:cubicBezTo>
                      <a:pt x="116" y="127"/>
                      <a:pt x="117" y="128"/>
                      <a:pt x="118" y="128"/>
                    </a:cubicBezTo>
                    <a:cubicBezTo>
                      <a:pt x="161" y="151"/>
                      <a:pt x="204" y="175"/>
                      <a:pt x="245" y="199"/>
                    </a:cubicBezTo>
                    <a:cubicBezTo>
                      <a:pt x="251" y="190"/>
                      <a:pt x="257" y="180"/>
                      <a:pt x="262" y="171"/>
                    </a:cubicBezTo>
                    <a:cubicBezTo>
                      <a:pt x="263" y="169"/>
                      <a:pt x="264" y="168"/>
                      <a:pt x="264" y="167"/>
                    </a:cubicBezTo>
                    <a:cubicBezTo>
                      <a:pt x="275" y="149"/>
                      <a:pt x="287" y="130"/>
                      <a:pt x="298" y="111"/>
                    </a:cubicBezTo>
                    <a:cubicBezTo>
                      <a:pt x="297" y="111"/>
                      <a:pt x="296" y="110"/>
                      <a:pt x="295" y="110"/>
                    </a:cubicBezTo>
                    <a:moveTo>
                      <a:pt x="1" y="65"/>
                    </a:moveTo>
                    <a:cubicBezTo>
                      <a:pt x="1" y="66"/>
                      <a:pt x="0" y="68"/>
                      <a:pt x="0" y="69"/>
                    </a:cubicBezTo>
                    <a:cubicBezTo>
                      <a:pt x="3" y="70"/>
                      <a:pt x="6" y="72"/>
                      <a:pt x="10" y="74"/>
                    </a:cubicBezTo>
                    <a:cubicBezTo>
                      <a:pt x="11" y="74"/>
                      <a:pt x="12" y="75"/>
                      <a:pt x="13" y="75"/>
                    </a:cubicBezTo>
                    <a:cubicBezTo>
                      <a:pt x="25" y="81"/>
                      <a:pt x="38" y="88"/>
                      <a:pt x="51" y="94"/>
                    </a:cubicBezTo>
                    <a:cubicBezTo>
                      <a:pt x="51" y="94"/>
                      <a:pt x="51" y="94"/>
                      <a:pt x="51" y="93"/>
                    </a:cubicBezTo>
                    <a:cubicBezTo>
                      <a:pt x="51" y="93"/>
                      <a:pt x="52" y="93"/>
                      <a:pt x="52" y="92"/>
                    </a:cubicBezTo>
                    <a:cubicBezTo>
                      <a:pt x="52" y="92"/>
                      <a:pt x="52" y="91"/>
                      <a:pt x="53" y="90"/>
                    </a:cubicBezTo>
                    <a:cubicBezTo>
                      <a:pt x="40" y="84"/>
                      <a:pt x="27" y="78"/>
                      <a:pt x="14" y="71"/>
                    </a:cubicBezTo>
                    <a:cubicBezTo>
                      <a:pt x="14" y="71"/>
                      <a:pt x="14" y="71"/>
                      <a:pt x="14" y="71"/>
                    </a:cubicBezTo>
                    <a:cubicBezTo>
                      <a:pt x="14" y="71"/>
                      <a:pt x="14" y="71"/>
                      <a:pt x="14" y="71"/>
                    </a:cubicBezTo>
                    <a:cubicBezTo>
                      <a:pt x="13" y="71"/>
                      <a:pt x="12" y="70"/>
                      <a:pt x="11" y="70"/>
                    </a:cubicBezTo>
                    <a:cubicBezTo>
                      <a:pt x="11" y="70"/>
                      <a:pt x="11" y="70"/>
                      <a:pt x="11" y="70"/>
                    </a:cubicBezTo>
                    <a:cubicBezTo>
                      <a:pt x="8" y="68"/>
                      <a:pt x="4" y="66"/>
                      <a:pt x="1" y="65"/>
                    </a:cubicBezTo>
                    <a:moveTo>
                      <a:pt x="667" y="38"/>
                    </a:moveTo>
                    <a:cubicBezTo>
                      <a:pt x="662" y="48"/>
                      <a:pt x="656" y="57"/>
                      <a:pt x="651" y="66"/>
                    </a:cubicBezTo>
                    <a:cubicBezTo>
                      <a:pt x="651" y="66"/>
                      <a:pt x="651" y="66"/>
                      <a:pt x="651" y="66"/>
                    </a:cubicBezTo>
                    <a:cubicBezTo>
                      <a:pt x="650" y="69"/>
                      <a:pt x="648" y="71"/>
                      <a:pt x="647" y="74"/>
                    </a:cubicBezTo>
                    <a:cubicBezTo>
                      <a:pt x="647" y="74"/>
                      <a:pt x="647" y="74"/>
                      <a:pt x="647" y="74"/>
                    </a:cubicBezTo>
                    <a:cubicBezTo>
                      <a:pt x="641" y="85"/>
                      <a:pt x="634" y="96"/>
                      <a:pt x="627" y="107"/>
                    </a:cubicBezTo>
                    <a:cubicBezTo>
                      <a:pt x="628" y="108"/>
                      <a:pt x="629" y="109"/>
                      <a:pt x="630" y="110"/>
                    </a:cubicBezTo>
                    <a:cubicBezTo>
                      <a:pt x="630" y="110"/>
                      <a:pt x="630" y="110"/>
                      <a:pt x="630" y="110"/>
                    </a:cubicBezTo>
                    <a:cubicBezTo>
                      <a:pt x="636" y="100"/>
                      <a:pt x="642" y="90"/>
                      <a:pt x="648" y="80"/>
                    </a:cubicBezTo>
                    <a:cubicBezTo>
                      <a:pt x="651" y="75"/>
                      <a:pt x="653" y="70"/>
                      <a:pt x="656" y="65"/>
                    </a:cubicBezTo>
                    <a:cubicBezTo>
                      <a:pt x="660" y="58"/>
                      <a:pt x="664" y="51"/>
                      <a:pt x="668" y="44"/>
                    </a:cubicBezTo>
                    <a:cubicBezTo>
                      <a:pt x="692" y="62"/>
                      <a:pt x="715" y="79"/>
                      <a:pt x="738" y="97"/>
                    </a:cubicBezTo>
                    <a:cubicBezTo>
                      <a:pt x="738" y="98"/>
                      <a:pt x="739" y="98"/>
                      <a:pt x="740" y="99"/>
                    </a:cubicBezTo>
                    <a:cubicBezTo>
                      <a:pt x="758" y="113"/>
                      <a:pt x="776" y="128"/>
                      <a:pt x="793" y="142"/>
                    </a:cubicBezTo>
                    <a:cubicBezTo>
                      <a:pt x="793" y="142"/>
                      <a:pt x="793" y="142"/>
                      <a:pt x="793" y="142"/>
                    </a:cubicBezTo>
                    <a:cubicBezTo>
                      <a:pt x="794" y="141"/>
                      <a:pt x="794" y="140"/>
                      <a:pt x="795" y="138"/>
                    </a:cubicBezTo>
                    <a:cubicBezTo>
                      <a:pt x="778" y="124"/>
                      <a:pt x="760" y="110"/>
                      <a:pt x="742" y="96"/>
                    </a:cubicBezTo>
                    <a:cubicBezTo>
                      <a:pt x="742" y="96"/>
                      <a:pt x="742" y="96"/>
                      <a:pt x="742" y="96"/>
                    </a:cubicBezTo>
                    <a:cubicBezTo>
                      <a:pt x="741" y="95"/>
                      <a:pt x="740" y="94"/>
                      <a:pt x="740" y="93"/>
                    </a:cubicBezTo>
                    <a:cubicBezTo>
                      <a:pt x="740" y="93"/>
                      <a:pt x="740" y="93"/>
                      <a:pt x="740" y="93"/>
                    </a:cubicBezTo>
                    <a:cubicBezTo>
                      <a:pt x="716" y="75"/>
                      <a:pt x="692" y="57"/>
                      <a:pt x="667" y="38"/>
                    </a:cubicBezTo>
                    <a:moveTo>
                      <a:pt x="356" y="0"/>
                    </a:moveTo>
                    <a:cubicBezTo>
                      <a:pt x="346" y="20"/>
                      <a:pt x="335" y="39"/>
                      <a:pt x="323" y="59"/>
                    </a:cubicBezTo>
                    <a:cubicBezTo>
                      <a:pt x="324" y="59"/>
                      <a:pt x="326" y="60"/>
                      <a:pt x="326" y="61"/>
                    </a:cubicBezTo>
                    <a:cubicBezTo>
                      <a:pt x="337" y="43"/>
                      <a:pt x="347" y="24"/>
                      <a:pt x="358" y="6"/>
                    </a:cubicBezTo>
                    <a:cubicBezTo>
                      <a:pt x="359" y="7"/>
                      <a:pt x="361" y="8"/>
                      <a:pt x="363" y="9"/>
                    </a:cubicBezTo>
                    <a:cubicBezTo>
                      <a:pt x="364" y="9"/>
                      <a:pt x="365" y="10"/>
                      <a:pt x="366" y="10"/>
                    </a:cubicBezTo>
                    <a:cubicBezTo>
                      <a:pt x="395" y="27"/>
                      <a:pt x="423" y="45"/>
                      <a:pt x="451" y="62"/>
                    </a:cubicBezTo>
                    <a:cubicBezTo>
                      <a:pt x="452" y="63"/>
                      <a:pt x="453" y="64"/>
                      <a:pt x="454" y="64"/>
                    </a:cubicBezTo>
                    <a:cubicBezTo>
                      <a:pt x="459" y="68"/>
                      <a:pt x="464" y="71"/>
                      <a:pt x="469" y="74"/>
                    </a:cubicBezTo>
                    <a:cubicBezTo>
                      <a:pt x="470" y="75"/>
                      <a:pt x="471" y="75"/>
                      <a:pt x="472" y="76"/>
                    </a:cubicBezTo>
                    <a:cubicBezTo>
                      <a:pt x="496" y="92"/>
                      <a:pt x="519" y="107"/>
                      <a:pt x="542" y="123"/>
                    </a:cubicBezTo>
                    <a:cubicBezTo>
                      <a:pt x="543" y="123"/>
                      <a:pt x="544" y="124"/>
                      <a:pt x="545" y="125"/>
                    </a:cubicBezTo>
                    <a:cubicBezTo>
                      <a:pt x="563" y="137"/>
                      <a:pt x="581" y="150"/>
                      <a:pt x="598" y="162"/>
                    </a:cubicBezTo>
                    <a:cubicBezTo>
                      <a:pt x="608" y="146"/>
                      <a:pt x="618" y="130"/>
                      <a:pt x="628" y="113"/>
                    </a:cubicBezTo>
                    <a:cubicBezTo>
                      <a:pt x="627" y="112"/>
                      <a:pt x="626" y="112"/>
                      <a:pt x="625" y="111"/>
                    </a:cubicBezTo>
                    <a:cubicBezTo>
                      <a:pt x="616" y="126"/>
                      <a:pt x="607" y="142"/>
                      <a:pt x="597" y="157"/>
                    </a:cubicBezTo>
                    <a:cubicBezTo>
                      <a:pt x="581" y="145"/>
                      <a:pt x="564" y="133"/>
                      <a:pt x="547" y="121"/>
                    </a:cubicBezTo>
                    <a:cubicBezTo>
                      <a:pt x="547" y="121"/>
                      <a:pt x="547" y="121"/>
                      <a:pt x="547" y="121"/>
                    </a:cubicBezTo>
                    <a:cubicBezTo>
                      <a:pt x="546" y="121"/>
                      <a:pt x="545" y="120"/>
                      <a:pt x="544" y="119"/>
                    </a:cubicBezTo>
                    <a:cubicBezTo>
                      <a:pt x="544" y="119"/>
                      <a:pt x="544" y="119"/>
                      <a:pt x="544" y="119"/>
                    </a:cubicBezTo>
                    <a:cubicBezTo>
                      <a:pt x="521" y="104"/>
                      <a:pt x="498" y="88"/>
                      <a:pt x="474" y="73"/>
                    </a:cubicBezTo>
                    <a:cubicBezTo>
                      <a:pt x="474" y="73"/>
                      <a:pt x="474" y="73"/>
                      <a:pt x="474" y="73"/>
                    </a:cubicBezTo>
                    <a:cubicBezTo>
                      <a:pt x="473" y="72"/>
                      <a:pt x="472" y="71"/>
                      <a:pt x="471" y="71"/>
                    </a:cubicBezTo>
                    <a:cubicBezTo>
                      <a:pt x="471" y="71"/>
                      <a:pt x="471" y="71"/>
                      <a:pt x="471" y="71"/>
                    </a:cubicBezTo>
                    <a:cubicBezTo>
                      <a:pt x="466" y="67"/>
                      <a:pt x="461" y="64"/>
                      <a:pt x="456" y="61"/>
                    </a:cubicBezTo>
                    <a:cubicBezTo>
                      <a:pt x="456" y="61"/>
                      <a:pt x="456" y="61"/>
                      <a:pt x="456" y="61"/>
                    </a:cubicBezTo>
                    <a:cubicBezTo>
                      <a:pt x="455" y="60"/>
                      <a:pt x="454" y="59"/>
                      <a:pt x="453" y="59"/>
                    </a:cubicBezTo>
                    <a:cubicBezTo>
                      <a:pt x="453" y="59"/>
                      <a:pt x="453" y="59"/>
                      <a:pt x="453" y="59"/>
                    </a:cubicBezTo>
                    <a:cubicBezTo>
                      <a:pt x="425" y="41"/>
                      <a:pt x="397" y="24"/>
                      <a:pt x="368" y="7"/>
                    </a:cubicBezTo>
                    <a:cubicBezTo>
                      <a:pt x="368" y="7"/>
                      <a:pt x="368" y="7"/>
                      <a:pt x="368" y="7"/>
                    </a:cubicBezTo>
                    <a:cubicBezTo>
                      <a:pt x="367" y="6"/>
                      <a:pt x="366" y="6"/>
                      <a:pt x="365" y="5"/>
                    </a:cubicBezTo>
                    <a:cubicBezTo>
                      <a:pt x="365" y="5"/>
                      <a:pt x="365" y="5"/>
                      <a:pt x="365" y="5"/>
                    </a:cubicBezTo>
                    <a:cubicBezTo>
                      <a:pt x="362" y="3"/>
                      <a:pt x="359" y="2"/>
                      <a:pt x="3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1" name="Freeform 255"/>
              <p:cNvSpPr>
                <a:spLocks noEditPoints="1"/>
              </p:cNvSpPr>
              <p:nvPr/>
            </p:nvSpPr>
            <p:spPr bwMode="auto">
              <a:xfrm>
                <a:off x="535" y="1882"/>
                <a:ext cx="1302" cy="1548"/>
              </a:xfrm>
              <a:custGeom>
                <a:avLst/>
                <a:gdLst>
                  <a:gd name="T0" fmla="*/ 760 w 838"/>
                  <a:gd name="T1" fmla="*/ 996 h 997"/>
                  <a:gd name="T2" fmla="*/ 760 w 838"/>
                  <a:gd name="T3" fmla="*/ 997 h 997"/>
                  <a:gd name="T4" fmla="*/ 763 w 838"/>
                  <a:gd name="T5" fmla="*/ 993 h 997"/>
                  <a:gd name="T6" fmla="*/ 761 w 838"/>
                  <a:gd name="T7" fmla="*/ 995 h 997"/>
                  <a:gd name="T8" fmla="*/ 770 w 838"/>
                  <a:gd name="T9" fmla="*/ 941 h 997"/>
                  <a:gd name="T10" fmla="*/ 767 w 838"/>
                  <a:gd name="T11" fmla="*/ 943 h 997"/>
                  <a:gd name="T12" fmla="*/ 761 w 838"/>
                  <a:gd name="T13" fmla="*/ 897 h 997"/>
                  <a:gd name="T14" fmla="*/ 758 w 838"/>
                  <a:gd name="T15" fmla="*/ 898 h 997"/>
                  <a:gd name="T16" fmla="*/ 759 w 838"/>
                  <a:gd name="T17" fmla="*/ 890 h 997"/>
                  <a:gd name="T18" fmla="*/ 721 w 838"/>
                  <a:gd name="T19" fmla="*/ 822 h 997"/>
                  <a:gd name="T20" fmla="*/ 759 w 838"/>
                  <a:gd name="T21" fmla="*/ 889 h 997"/>
                  <a:gd name="T22" fmla="*/ 701 w 838"/>
                  <a:gd name="T23" fmla="*/ 791 h 997"/>
                  <a:gd name="T24" fmla="*/ 704 w 838"/>
                  <a:gd name="T25" fmla="*/ 789 h 997"/>
                  <a:gd name="T26" fmla="*/ 700 w 838"/>
                  <a:gd name="T27" fmla="*/ 790 h 997"/>
                  <a:gd name="T28" fmla="*/ 698 w 838"/>
                  <a:gd name="T29" fmla="*/ 780 h 997"/>
                  <a:gd name="T30" fmla="*/ 768 w 838"/>
                  <a:gd name="T31" fmla="*/ 697 h 997"/>
                  <a:gd name="T32" fmla="*/ 739 w 838"/>
                  <a:gd name="T33" fmla="*/ 735 h 997"/>
                  <a:gd name="T34" fmla="*/ 636 w 838"/>
                  <a:gd name="T35" fmla="*/ 398 h 997"/>
                  <a:gd name="T36" fmla="*/ 678 w 838"/>
                  <a:gd name="T37" fmla="*/ 439 h 997"/>
                  <a:gd name="T38" fmla="*/ 740 w 838"/>
                  <a:gd name="T39" fmla="*/ 498 h 997"/>
                  <a:gd name="T40" fmla="*/ 835 w 838"/>
                  <a:gd name="T41" fmla="*/ 607 h 997"/>
                  <a:gd name="T42" fmla="*/ 777 w 838"/>
                  <a:gd name="T43" fmla="*/ 686 h 997"/>
                  <a:gd name="T44" fmla="*/ 772 w 838"/>
                  <a:gd name="T45" fmla="*/ 696 h 997"/>
                  <a:gd name="T46" fmla="*/ 781 w 838"/>
                  <a:gd name="T47" fmla="*/ 684 h 997"/>
                  <a:gd name="T48" fmla="*/ 745 w 838"/>
                  <a:gd name="T49" fmla="*/ 498 h 997"/>
                  <a:gd name="T50" fmla="*/ 742 w 838"/>
                  <a:gd name="T51" fmla="*/ 495 h 997"/>
                  <a:gd name="T52" fmla="*/ 680 w 838"/>
                  <a:gd name="T53" fmla="*/ 436 h 997"/>
                  <a:gd name="T54" fmla="*/ 588 w 838"/>
                  <a:gd name="T55" fmla="*/ 359 h 997"/>
                  <a:gd name="T56" fmla="*/ 586 w 838"/>
                  <a:gd name="T57" fmla="*/ 362 h 997"/>
                  <a:gd name="T58" fmla="*/ 634 w 838"/>
                  <a:gd name="T59" fmla="*/ 396 h 997"/>
                  <a:gd name="T60" fmla="*/ 392 w 838"/>
                  <a:gd name="T61" fmla="*/ 218 h 997"/>
                  <a:gd name="T62" fmla="*/ 420 w 838"/>
                  <a:gd name="T63" fmla="*/ 241 h 997"/>
                  <a:gd name="T64" fmla="*/ 504 w 838"/>
                  <a:gd name="T65" fmla="*/ 300 h 997"/>
                  <a:gd name="T66" fmla="*/ 566 w 838"/>
                  <a:gd name="T67" fmla="*/ 342 h 997"/>
                  <a:gd name="T68" fmla="*/ 509 w 838"/>
                  <a:gd name="T69" fmla="*/ 299 h 997"/>
                  <a:gd name="T70" fmla="*/ 456 w 838"/>
                  <a:gd name="T71" fmla="*/ 261 h 997"/>
                  <a:gd name="T72" fmla="*/ 453 w 838"/>
                  <a:gd name="T73" fmla="*/ 259 h 997"/>
                  <a:gd name="T74" fmla="*/ 419 w 838"/>
                  <a:gd name="T75" fmla="*/ 236 h 997"/>
                  <a:gd name="T76" fmla="*/ 98 w 838"/>
                  <a:gd name="T77" fmla="*/ 47 h 997"/>
                  <a:gd name="T78" fmla="*/ 125 w 838"/>
                  <a:gd name="T79" fmla="*/ 66 h 997"/>
                  <a:gd name="T80" fmla="*/ 155 w 838"/>
                  <a:gd name="T81" fmla="*/ 82 h 997"/>
                  <a:gd name="T82" fmla="*/ 365 w 838"/>
                  <a:gd name="T83" fmla="*/ 205 h 997"/>
                  <a:gd name="T84" fmla="*/ 366 w 838"/>
                  <a:gd name="T85" fmla="*/ 202 h 997"/>
                  <a:gd name="T86" fmla="*/ 361 w 838"/>
                  <a:gd name="T87" fmla="*/ 198 h 997"/>
                  <a:gd name="T88" fmla="*/ 157 w 838"/>
                  <a:gd name="T89" fmla="*/ 79 h 997"/>
                  <a:gd name="T90" fmla="*/ 130 w 838"/>
                  <a:gd name="T91" fmla="*/ 64 h 997"/>
                  <a:gd name="T92" fmla="*/ 127 w 838"/>
                  <a:gd name="T93" fmla="*/ 62 h 997"/>
                  <a:gd name="T94" fmla="*/ 0 w 838"/>
                  <a:gd name="T95" fmla="*/ 3 h 997"/>
                  <a:gd name="T96" fmla="*/ 70 w 838"/>
                  <a:gd name="T97" fmla="*/ 33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8" h="997">
                    <a:moveTo>
                      <a:pt x="763" y="993"/>
                    </a:moveTo>
                    <a:cubicBezTo>
                      <a:pt x="763" y="993"/>
                      <a:pt x="763" y="993"/>
                      <a:pt x="763" y="993"/>
                    </a:cubicBezTo>
                    <a:cubicBezTo>
                      <a:pt x="762" y="994"/>
                      <a:pt x="761" y="995"/>
                      <a:pt x="760" y="996"/>
                    </a:cubicBezTo>
                    <a:cubicBezTo>
                      <a:pt x="760" y="996"/>
                      <a:pt x="760" y="996"/>
                      <a:pt x="760" y="996"/>
                    </a:cubicBezTo>
                    <a:cubicBezTo>
                      <a:pt x="760" y="996"/>
                      <a:pt x="760" y="996"/>
                      <a:pt x="760" y="997"/>
                    </a:cubicBezTo>
                    <a:cubicBezTo>
                      <a:pt x="760" y="997"/>
                      <a:pt x="760" y="997"/>
                      <a:pt x="760" y="997"/>
                    </a:cubicBezTo>
                    <a:cubicBezTo>
                      <a:pt x="761" y="996"/>
                      <a:pt x="761" y="996"/>
                      <a:pt x="762" y="995"/>
                    </a:cubicBezTo>
                    <a:cubicBezTo>
                      <a:pt x="762" y="995"/>
                      <a:pt x="763" y="995"/>
                      <a:pt x="763" y="994"/>
                    </a:cubicBezTo>
                    <a:cubicBezTo>
                      <a:pt x="763" y="994"/>
                      <a:pt x="763" y="993"/>
                      <a:pt x="763" y="993"/>
                    </a:cubicBezTo>
                    <a:moveTo>
                      <a:pt x="770" y="941"/>
                    </a:moveTo>
                    <a:cubicBezTo>
                      <a:pt x="769" y="942"/>
                      <a:pt x="768" y="943"/>
                      <a:pt x="767" y="944"/>
                    </a:cubicBezTo>
                    <a:cubicBezTo>
                      <a:pt x="769" y="962"/>
                      <a:pt x="766" y="979"/>
                      <a:pt x="761" y="995"/>
                    </a:cubicBezTo>
                    <a:cubicBezTo>
                      <a:pt x="762" y="994"/>
                      <a:pt x="763" y="993"/>
                      <a:pt x="764" y="992"/>
                    </a:cubicBezTo>
                    <a:cubicBezTo>
                      <a:pt x="764" y="992"/>
                      <a:pt x="764" y="992"/>
                      <a:pt x="764" y="992"/>
                    </a:cubicBezTo>
                    <a:cubicBezTo>
                      <a:pt x="769" y="977"/>
                      <a:pt x="771" y="960"/>
                      <a:pt x="770" y="941"/>
                    </a:cubicBezTo>
                    <a:moveTo>
                      <a:pt x="761" y="897"/>
                    </a:moveTo>
                    <a:cubicBezTo>
                      <a:pt x="760" y="898"/>
                      <a:pt x="759" y="898"/>
                      <a:pt x="758" y="899"/>
                    </a:cubicBezTo>
                    <a:cubicBezTo>
                      <a:pt x="763" y="915"/>
                      <a:pt x="766" y="929"/>
                      <a:pt x="767" y="943"/>
                    </a:cubicBezTo>
                    <a:cubicBezTo>
                      <a:pt x="767" y="943"/>
                      <a:pt x="767" y="943"/>
                      <a:pt x="767" y="943"/>
                    </a:cubicBezTo>
                    <a:cubicBezTo>
                      <a:pt x="768" y="942"/>
                      <a:pt x="769" y="941"/>
                      <a:pt x="770" y="940"/>
                    </a:cubicBezTo>
                    <a:cubicBezTo>
                      <a:pt x="769" y="926"/>
                      <a:pt x="766" y="912"/>
                      <a:pt x="761" y="897"/>
                    </a:cubicBezTo>
                    <a:moveTo>
                      <a:pt x="759" y="890"/>
                    </a:moveTo>
                    <a:cubicBezTo>
                      <a:pt x="758" y="891"/>
                      <a:pt x="757" y="892"/>
                      <a:pt x="756" y="893"/>
                    </a:cubicBezTo>
                    <a:cubicBezTo>
                      <a:pt x="757" y="895"/>
                      <a:pt x="757" y="896"/>
                      <a:pt x="758" y="898"/>
                    </a:cubicBezTo>
                    <a:cubicBezTo>
                      <a:pt x="758" y="898"/>
                      <a:pt x="758" y="898"/>
                      <a:pt x="758" y="898"/>
                    </a:cubicBezTo>
                    <a:cubicBezTo>
                      <a:pt x="759" y="897"/>
                      <a:pt x="760" y="896"/>
                      <a:pt x="761" y="895"/>
                    </a:cubicBezTo>
                    <a:cubicBezTo>
                      <a:pt x="760" y="894"/>
                      <a:pt x="760" y="892"/>
                      <a:pt x="759" y="890"/>
                    </a:cubicBezTo>
                    <a:moveTo>
                      <a:pt x="724" y="819"/>
                    </a:moveTo>
                    <a:cubicBezTo>
                      <a:pt x="724" y="820"/>
                      <a:pt x="723" y="820"/>
                      <a:pt x="721" y="821"/>
                    </a:cubicBezTo>
                    <a:cubicBezTo>
                      <a:pt x="721" y="822"/>
                      <a:pt x="721" y="822"/>
                      <a:pt x="721" y="822"/>
                    </a:cubicBezTo>
                    <a:cubicBezTo>
                      <a:pt x="736" y="846"/>
                      <a:pt x="748" y="870"/>
                      <a:pt x="756" y="892"/>
                    </a:cubicBezTo>
                    <a:cubicBezTo>
                      <a:pt x="756" y="892"/>
                      <a:pt x="756" y="892"/>
                      <a:pt x="756" y="892"/>
                    </a:cubicBezTo>
                    <a:cubicBezTo>
                      <a:pt x="757" y="891"/>
                      <a:pt x="758" y="890"/>
                      <a:pt x="759" y="889"/>
                    </a:cubicBezTo>
                    <a:cubicBezTo>
                      <a:pt x="751" y="867"/>
                      <a:pt x="739" y="844"/>
                      <a:pt x="724" y="819"/>
                    </a:cubicBezTo>
                    <a:moveTo>
                      <a:pt x="704" y="789"/>
                    </a:moveTo>
                    <a:cubicBezTo>
                      <a:pt x="703" y="789"/>
                      <a:pt x="702" y="790"/>
                      <a:pt x="701" y="791"/>
                    </a:cubicBezTo>
                    <a:cubicBezTo>
                      <a:pt x="701" y="792"/>
                      <a:pt x="702" y="792"/>
                      <a:pt x="702" y="793"/>
                    </a:cubicBezTo>
                    <a:cubicBezTo>
                      <a:pt x="703" y="792"/>
                      <a:pt x="704" y="791"/>
                      <a:pt x="706" y="791"/>
                    </a:cubicBezTo>
                    <a:cubicBezTo>
                      <a:pt x="705" y="790"/>
                      <a:pt x="704" y="789"/>
                      <a:pt x="704" y="789"/>
                    </a:cubicBezTo>
                    <a:moveTo>
                      <a:pt x="734" y="736"/>
                    </a:moveTo>
                    <a:cubicBezTo>
                      <a:pt x="721" y="752"/>
                      <a:pt x="707" y="766"/>
                      <a:pt x="693" y="781"/>
                    </a:cubicBezTo>
                    <a:cubicBezTo>
                      <a:pt x="695" y="784"/>
                      <a:pt x="698" y="787"/>
                      <a:pt x="700" y="790"/>
                    </a:cubicBezTo>
                    <a:cubicBezTo>
                      <a:pt x="700" y="790"/>
                      <a:pt x="700" y="790"/>
                      <a:pt x="700" y="790"/>
                    </a:cubicBezTo>
                    <a:cubicBezTo>
                      <a:pt x="701" y="789"/>
                      <a:pt x="702" y="788"/>
                      <a:pt x="703" y="787"/>
                    </a:cubicBezTo>
                    <a:cubicBezTo>
                      <a:pt x="701" y="784"/>
                      <a:pt x="699" y="782"/>
                      <a:pt x="698" y="780"/>
                    </a:cubicBezTo>
                    <a:cubicBezTo>
                      <a:pt x="711" y="766"/>
                      <a:pt x="723" y="752"/>
                      <a:pt x="736" y="738"/>
                    </a:cubicBezTo>
                    <a:cubicBezTo>
                      <a:pt x="735" y="738"/>
                      <a:pt x="735" y="737"/>
                      <a:pt x="734" y="736"/>
                    </a:cubicBezTo>
                    <a:moveTo>
                      <a:pt x="768" y="697"/>
                    </a:moveTo>
                    <a:cubicBezTo>
                      <a:pt x="758" y="709"/>
                      <a:pt x="748" y="721"/>
                      <a:pt x="737" y="733"/>
                    </a:cubicBezTo>
                    <a:cubicBezTo>
                      <a:pt x="738" y="734"/>
                      <a:pt x="738" y="735"/>
                      <a:pt x="739" y="735"/>
                    </a:cubicBezTo>
                    <a:cubicBezTo>
                      <a:pt x="739" y="735"/>
                      <a:pt x="739" y="735"/>
                      <a:pt x="739" y="735"/>
                    </a:cubicBezTo>
                    <a:cubicBezTo>
                      <a:pt x="749" y="723"/>
                      <a:pt x="759" y="711"/>
                      <a:pt x="769" y="699"/>
                    </a:cubicBezTo>
                    <a:cubicBezTo>
                      <a:pt x="769" y="698"/>
                      <a:pt x="769" y="697"/>
                      <a:pt x="768" y="697"/>
                    </a:cubicBezTo>
                    <a:moveTo>
                      <a:pt x="636" y="398"/>
                    </a:moveTo>
                    <a:cubicBezTo>
                      <a:pt x="636" y="399"/>
                      <a:pt x="635" y="400"/>
                      <a:pt x="634" y="401"/>
                    </a:cubicBezTo>
                    <a:cubicBezTo>
                      <a:pt x="649" y="414"/>
                      <a:pt x="664" y="427"/>
                      <a:pt x="678" y="439"/>
                    </a:cubicBezTo>
                    <a:cubicBezTo>
                      <a:pt x="678" y="439"/>
                      <a:pt x="678" y="439"/>
                      <a:pt x="678" y="439"/>
                    </a:cubicBezTo>
                    <a:cubicBezTo>
                      <a:pt x="679" y="440"/>
                      <a:pt x="679" y="441"/>
                      <a:pt x="680" y="442"/>
                    </a:cubicBezTo>
                    <a:cubicBezTo>
                      <a:pt x="680" y="442"/>
                      <a:pt x="680" y="442"/>
                      <a:pt x="680" y="442"/>
                    </a:cubicBezTo>
                    <a:cubicBezTo>
                      <a:pt x="701" y="461"/>
                      <a:pt x="721" y="479"/>
                      <a:pt x="740" y="498"/>
                    </a:cubicBezTo>
                    <a:cubicBezTo>
                      <a:pt x="741" y="499"/>
                      <a:pt x="741" y="499"/>
                      <a:pt x="741" y="499"/>
                    </a:cubicBezTo>
                    <a:cubicBezTo>
                      <a:pt x="742" y="500"/>
                      <a:pt x="742" y="501"/>
                      <a:pt x="743" y="502"/>
                    </a:cubicBezTo>
                    <a:cubicBezTo>
                      <a:pt x="780" y="539"/>
                      <a:pt x="810" y="574"/>
                      <a:pt x="835" y="607"/>
                    </a:cubicBezTo>
                    <a:cubicBezTo>
                      <a:pt x="817" y="633"/>
                      <a:pt x="799" y="658"/>
                      <a:pt x="780" y="682"/>
                    </a:cubicBezTo>
                    <a:cubicBezTo>
                      <a:pt x="780" y="682"/>
                      <a:pt x="780" y="682"/>
                      <a:pt x="780" y="682"/>
                    </a:cubicBezTo>
                    <a:cubicBezTo>
                      <a:pt x="779" y="684"/>
                      <a:pt x="778" y="685"/>
                      <a:pt x="777" y="686"/>
                    </a:cubicBezTo>
                    <a:cubicBezTo>
                      <a:pt x="777" y="686"/>
                      <a:pt x="777" y="686"/>
                      <a:pt x="777" y="686"/>
                    </a:cubicBezTo>
                    <a:cubicBezTo>
                      <a:pt x="775" y="688"/>
                      <a:pt x="773" y="691"/>
                      <a:pt x="771" y="694"/>
                    </a:cubicBezTo>
                    <a:cubicBezTo>
                      <a:pt x="771" y="694"/>
                      <a:pt x="772" y="695"/>
                      <a:pt x="772" y="696"/>
                    </a:cubicBezTo>
                    <a:cubicBezTo>
                      <a:pt x="772" y="696"/>
                      <a:pt x="772" y="696"/>
                      <a:pt x="772" y="696"/>
                    </a:cubicBezTo>
                    <a:cubicBezTo>
                      <a:pt x="774" y="693"/>
                      <a:pt x="776" y="690"/>
                      <a:pt x="778" y="688"/>
                    </a:cubicBezTo>
                    <a:cubicBezTo>
                      <a:pt x="779" y="687"/>
                      <a:pt x="780" y="686"/>
                      <a:pt x="781" y="684"/>
                    </a:cubicBezTo>
                    <a:cubicBezTo>
                      <a:pt x="801" y="659"/>
                      <a:pt x="820" y="633"/>
                      <a:pt x="838" y="606"/>
                    </a:cubicBezTo>
                    <a:cubicBezTo>
                      <a:pt x="814" y="572"/>
                      <a:pt x="783" y="536"/>
                      <a:pt x="745" y="498"/>
                    </a:cubicBezTo>
                    <a:cubicBezTo>
                      <a:pt x="745" y="498"/>
                      <a:pt x="745" y="498"/>
                      <a:pt x="745" y="498"/>
                    </a:cubicBezTo>
                    <a:cubicBezTo>
                      <a:pt x="745" y="497"/>
                      <a:pt x="744" y="497"/>
                      <a:pt x="743" y="496"/>
                    </a:cubicBezTo>
                    <a:cubicBezTo>
                      <a:pt x="743" y="496"/>
                      <a:pt x="743" y="496"/>
                      <a:pt x="743" y="496"/>
                    </a:cubicBezTo>
                    <a:cubicBezTo>
                      <a:pt x="742" y="495"/>
                      <a:pt x="742" y="495"/>
                      <a:pt x="742" y="495"/>
                    </a:cubicBezTo>
                    <a:cubicBezTo>
                      <a:pt x="723" y="476"/>
                      <a:pt x="703" y="457"/>
                      <a:pt x="683" y="438"/>
                    </a:cubicBezTo>
                    <a:cubicBezTo>
                      <a:pt x="683" y="438"/>
                      <a:pt x="683" y="438"/>
                      <a:pt x="683" y="438"/>
                    </a:cubicBezTo>
                    <a:cubicBezTo>
                      <a:pt x="682" y="437"/>
                      <a:pt x="681" y="437"/>
                      <a:pt x="680" y="436"/>
                    </a:cubicBezTo>
                    <a:cubicBezTo>
                      <a:pt x="680" y="436"/>
                      <a:pt x="680" y="436"/>
                      <a:pt x="680" y="436"/>
                    </a:cubicBezTo>
                    <a:cubicBezTo>
                      <a:pt x="666" y="423"/>
                      <a:pt x="651" y="411"/>
                      <a:pt x="636" y="398"/>
                    </a:cubicBezTo>
                    <a:moveTo>
                      <a:pt x="588" y="359"/>
                    </a:moveTo>
                    <a:cubicBezTo>
                      <a:pt x="588" y="359"/>
                      <a:pt x="588" y="359"/>
                      <a:pt x="588" y="359"/>
                    </a:cubicBezTo>
                    <a:cubicBezTo>
                      <a:pt x="588" y="360"/>
                      <a:pt x="587" y="360"/>
                      <a:pt x="586" y="362"/>
                    </a:cubicBezTo>
                    <a:cubicBezTo>
                      <a:pt x="586" y="362"/>
                      <a:pt x="586" y="362"/>
                      <a:pt x="586" y="362"/>
                    </a:cubicBezTo>
                    <a:cubicBezTo>
                      <a:pt x="601" y="374"/>
                      <a:pt x="617" y="387"/>
                      <a:pt x="632" y="399"/>
                    </a:cubicBezTo>
                    <a:cubicBezTo>
                      <a:pt x="632" y="399"/>
                      <a:pt x="632" y="399"/>
                      <a:pt x="632" y="399"/>
                    </a:cubicBezTo>
                    <a:cubicBezTo>
                      <a:pt x="632" y="398"/>
                      <a:pt x="633" y="397"/>
                      <a:pt x="634" y="396"/>
                    </a:cubicBezTo>
                    <a:cubicBezTo>
                      <a:pt x="619" y="383"/>
                      <a:pt x="604" y="371"/>
                      <a:pt x="588" y="359"/>
                    </a:cubicBezTo>
                    <a:moveTo>
                      <a:pt x="392" y="218"/>
                    </a:moveTo>
                    <a:cubicBezTo>
                      <a:pt x="392" y="218"/>
                      <a:pt x="392" y="218"/>
                      <a:pt x="392" y="218"/>
                    </a:cubicBezTo>
                    <a:cubicBezTo>
                      <a:pt x="391" y="219"/>
                      <a:pt x="391" y="220"/>
                      <a:pt x="390" y="221"/>
                    </a:cubicBezTo>
                    <a:cubicBezTo>
                      <a:pt x="399" y="227"/>
                      <a:pt x="408" y="233"/>
                      <a:pt x="417" y="239"/>
                    </a:cubicBezTo>
                    <a:cubicBezTo>
                      <a:pt x="418" y="240"/>
                      <a:pt x="419" y="240"/>
                      <a:pt x="420" y="241"/>
                    </a:cubicBezTo>
                    <a:cubicBezTo>
                      <a:pt x="430" y="248"/>
                      <a:pt x="441" y="255"/>
                      <a:pt x="451" y="262"/>
                    </a:cubicBezTo>
                    <a:cubicBezTo>
                      <a:pt x="452" y="263"/>
                      <a:pt x="453" y="264"/>
                      <a:pt x="454" y="264"/>
                    </a:cubicBezTo>
                    <a:cubicBezTo>
                      <a:pt x="471" y="276"/>
                      <a:pt x="488" y="288"/>
                      <a:pt x="504" y="300"/>
                    </a:cubicBezTo>
                    <a:cubicBezTo>
                      <a:pt x="505" y="301"/>
                      <a:pt x="506" y="301"/>
                      <a:pt x="507" y="302"/>
                    </a:cubicBezTo>
                    <a:cubicBezTo>
                      <a:pt x="527" y="316"/>
                      <a:pt x="546" y="331"/>
                      <a:pt x="564" y="345"/>
                    </a:cubicBezTo>
                    <a:cubicBezTo>
                      <a:pt x="565" y="343"/>
                      <a:pt x="565" y="343"/>
                      <a:pt x="566" y="342"/>
                    </a:cubicBezTo>
                    <a:cubicBezTo>
                      <a:pt x="566" y="342"/>
                      <a:pt x="566" y="341"/>
                      <a:pt x="566" y="341"/>
                    </a:cubicBezTo>
                    <a:cubicBezTo>
                      <a:pt x="548" y="327"/>
                      <a:pt x="529" y="313"/>
                      <a:pt x="509" y="299"/>
                    </a:cubicBezTo>
                    <a:cubicBezTo>
                      <a:pt x="509" y="299"/>
                      <a:pt x="509" y="299"/>
                      <a:pt x="509" y="299"/>
                    </a:cubicBezTo>
                    <a:cubicBezTo>
                      <a:pt x="508" y="298"/>
                      <a:pt x="507" y="297"/>
                      <a:pt x="506" y="296"/>
                    </a:cubicBezTo>
                    <a:cubicBezTo>
                      <a:pt x="506" y="296"/>
                      <a:pt x="506" y="296"/>
                      <a:pt x="506" y="296"/>
                    </a:cubicBezTo>
                    <a:cubicBezTo>
                      <a:pt x="490" y="284"/>
                      <a:pt x="473" y="273"/>
                      <a:pt x="456" y="261"/>
                    </a:cubicBezTo>
                    <a:cubicBezTo>
                      <a:pt x="456" y="261"/>
                      <a:pt x="456" y="261"/>
                      <a:pt x="456" y="261"/>
                    </a:cubicBezTo>
                    <a:cubicBezTo>
                      <a:pt x="455" y="260"/>
                      <a:pt x="454" y="259"/>
                      <a:pt x="453" y="259"/>
                    </a:cubicBezTo>
                    <a:cubicBezTo>
                      <a:pt x="453" y="259"/>
                      <a:pt x="453" y="259"/>
                      <a:pt x="453" y="259"/>
                    </a:cubicBezTo>
                    <a:cubicBezTo>
                      <a:pt x="443" y="252"/>
                      <a:pt x="432" y="245"/>
                      <a:pt x="422" y="238"/>
                    </a:cubicBezTo>
                    <a:cubicBezTo>
                      <a:pt x="422" y="238"/>
                      <a:pt x="422" y="238"/>
                      <a:pt x="422" y="238"/>
                    </a:cubicBezTo>
                    <a:cubicBezTo>
                      <a:pt x="421" y="237"/>
                      <a:pt x="420" y="236"/>
                      <a:pt x="419" y="236"/>
                    </a:cubicBezTo>
                    <a:cubicBezTo>
                      <a:pt x="419" y="236"/>
                      <a:pt x="419" y="236"/>
                      <a:pt x="419" y="236"/>
                    </a:cubicBezTo>
                    <a:cubicBezTo>
                      <a:pt x="410" y="230"/>
                      <a:pt x="401" y="224"/>
                      <a:pt x="392" y="218"/>
                    </a:cubicBezTo>
                    <a:moveTo>
                      <a:pt x="98" y="47"/>
                    </a:moveTo>
                    <a:cubicBezTo>
                      <a:pt x="97" y="49"/>
                      <a:pt x="97" y="49"/>
                      <a:pt x="96" y="50"/>
                    </a:cubicBezTo>
                    <a:cubicBezTo>
                      <a:pt x="96" y="50"/>
                      <a:pt x="96" y="50"/>
                      <a:pt x="96" y="50"/>
                    </a:cubicBezTo>
                    <a:cubicBezTo>
                      <a:pt x="106" y="56"/>
                      <a:pt x="115" y="61"/>
                      <a:pt x="125" y="66"/>
                    </a:cubicBezTo>
                    <a:cubicBezTo>
                      <a:pt x="126" y="67"/>
                      <a:pt x="127" y="67"/>
                      <a:pt x="128" y="68"/>
                    </a:cubicBezTo>
                    <a:cubicBezTo>
                      <a:pt x="136" y="72"/>
                      <a:pt x="144" y="76"/>
                      <a:pt x="152" y="80"/>
                    </a:cubicBezTo>
                    <a:cubicBezTo>
                      <a:pt x="153" y="81"/>
                      <a:pt x="154" y="82"/>
                      <a:pt x="155" y="82"/>
                    </a:cubicBezTo>
                    <a:cubicBezTo>
                      <a:pt x="225" y="120"/>
                      <a:pt x="293" y="160"/>
                      <a:pt x="359" y="201"/>
                    </a:cubicBezTo>
                    <a:cubicBezTo>
                      <a:pt x="360" y="202"/>
                      <a:pt x="361" y="202"/>
                      <a:pt x="362" y="203"/>
                    </a:cubicBezTo>
                    <a:cubicBezTo>
                      <a:pt x="363" y="204"/>
                      <a:pt x="364" y="204"/>
                      <a:pt x="365" y="205"/>
                    </a:cubicBezTo>
                    <a:cubicBezTo>
                      <a:pt x="365" y="205"/>
                      <a:pt x="365" y="204"/>
                      <a:pt x="365" y="204"/>
                    </a:cubicBezTo>
                    <a:cubicBezTo>
                      <a:pt x="365" y="203"/>
                      <a:pt x="365" y="203"/>
                      <a:pt x="365" y="203"/>
                    </a:cubicBezTo>
                    <a:cubicBezTo>
                      <a:pt x="365" y="202"/>
                      <a:pt x="366" y="202"/>
                      <a:pt x="366" y="202"/>
                    </a:cubicBezTo>
                    <a:cubicBezTo>
                      <a:pt x="365" y="201"/>
                      <a:pt x="364" y="200"/>
                      <a:pt x="364" y="199"/>
                    </a:cubicBezTo>
                    <a:cubicBezTo>
                      <a:pt x="364" y="199"/>
                      <a:pt x="364" y="199"/>
                      <a:pt x="364" y="199"/>
                    </a:cubicBezTo>
                    <a:cubicBezTo>
                      <a:pt x="363" y="199"/>
                      <a:pt x="362" y="198"/>
                      <a:pt x="361" y="198"/>
                    </a:cubicBezTo>
                    <a:cubicBezTo>
                      <a:pt x="361" y="198"/>
                      <a:pt x="361" y="198"/>
                      <a:pt x="361" y="198"/>
                    </a:cubicBezTo>
                    <a:cubicBezTo>
                      <a:pt x="295" y="156"/>
                      <a:pt x="227" y="116"/>
                      <a:pt x="157" y="79"/>
                    </a:cubicBezTo>
                    <a:cubicBezTo>
                      <a:pt x="157" y="79"/>
                      <a:pt x="157" y="79"/>
                      <a:pt x="157" y="79"/>
                    </a:cubicBezTo>
                    <a:cubicBezTo>
                      <a:pt x="156" y="78"/>
                      <a:pt x="155" y="77"/>
                      <a:pt x="154" y="77"/>
                    </a:cubicBezTo>
                    <a:cubicBezTo>
                      <a:pt x="154" y="77"/>
                      <a:pt x="154" y="77"/>
                      <a:pt x="154" y="77"/>
                    </a:cubicBezTo>
                    <a:cubicBezTo>
                      <a:pt x="146" y="73"/>
                      <a:pt x="138" y="68"/>
                      <a:pt x="130" y="64"/>
                    </a:cubicBezTo>
                    <a:cubicBezTo>
                      <a:pt x="130" y="64"/>
                      <a:pt x="130" y="64"/>
                      <a:pt x="130" y="64"/>
                    </a:cubicBezTo>
                    <a:cubicBezTo>
                      <a:pt x="129" y="64"/>
                      <a:pt x="128" y="63"/>
                      <a:pt x="127" y="62"/>
                    </a:cubicBezTo>
                    <a:cubicBezTo>
                      <a:pt x="127" y="62"/>
                      <a:pt x="127" y="62"/>
                      <a:pt x="127" y="62"/>
                    </a:cubicBezTo>
                    <a:cubicBezTo>
                      <a:pt x="117" y="57"/>
                      <a:pt x="108" y="52"/>
                      <a:pt x="98" y="47"/>
                    </a:cubicBezTo>
                    <a:moveTo>
                      <a:pt x="3" y="0"/>
                    </a:moveTo>
                    <a:cubicBezTo>
                      <a:pt x="2" y="1"/>
                      <a:pt x="1" y="2"/>
                      <a:pt x="0" y="3"/>
                    </a:cubicBezTo>
                    <a:cubicBezTo>
                      <a:pt x="23" y="14"/>
                      <a:pt x="46" y="25"/>
                      <a:pt x="68" y="37"/>
                    </a:cubicBezTo>
                    <a:cubicBezTo>
                      <a:pt x="69" y="36"/>
                      <a:pt x="69" y="35"/>
                      <a:pt x="69" y="34"/>
                    </a:cubicBezTo>
                    <a:cubicBezTo>
                      <a:pt x="69" y="34"/>
                      <a:pt x="70" y="33"/>
                      <a:pt x="70" y="33"/>
                    </a:cubicBezTo>
                    <a:cubicBezTo>
                      <a:pt x="70" y="33"/>
                      <a:pt x="70" y="33"/>
                      <a:pt x="70" y="33"/>
                    </a:cubicBezTo>
                    <a:cubicBezTo>
                      <a:pt x="48" y="22"/>
                      <a:pt x="25" y="1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2" name="Freeform 256"/>
              <p:cNvSpPr>
                <a:spLocks noEditPoints="1"/>
              </p:cNvSpPr>
              <p:nvPr/>
            </p:nvSpPr>
            <p:spPr bwMode="auto">
              <a:xfrm>
                <a:off x="366" y="1585"/>
                <a:ext cx="1826" cy="2036"/>
              </a:xfrm>
              <a:custGeom>
                <a:avLst/>
                <a:gdLst>
                  <a:gd name="T0" fmla="*/ 599 w 1176"/>
                  <a:gd name="T1" fmla="*/ 1308 h 1311"/>
                  <a:gd name="T2" fmla="*/ 603 w 1176"/>
                  <a:gd name="T3" fmla="*/ 1308 h 1311"/>
                  <a:gd name="T4" fmla="*/ 699 w 1176"/>
                  <a:gd name="T5" fmla="*/ 1254 h 1311"/>
                  <a:gd name="T6" fmla="*/ 589 w 1176"/>
                  <a:gd name="T7" fmla="*/ 1284 h 1311"/>
                  <a:gd name="T8" fmla="*/ 541 w 1176"/>
                  <a:gd name="T9" fmla="*/ 1195 h 1311"/>
                  <a:gd name="T10" fmla="*/ 528 w 1176"/>
                  <a:gd name="T11" fmla="*/ 1170 h 1311"/>
                  <a:gd name="T12" fmla="*/ 528 w 1176"/>
                  <a:gd name="T13" fmla="*/ 1170 h 1311"/>
                  <a:gd name="T14" fmla="*/ 434 w 1176"/>
                  <a:gd name="T15" fmla="*/ 1198 h 1311"/>
                  <a:gd name="T16" fmla="*/ 510 w 1176"/>
                  <a:gd name="T17" fmla="*/ 1149 h 1311"/>
                  <a:gd name="T18" fmla="*/ 389 w 1176"/>
                  <a:gd name="T19" fmla="*/ 885 h 1311"/>
                  <a:gd name="T20" fmla="*/ 308 w 1176"/>
                  <a:gd name="T21" fmla="*/ 1074 h 1311"/>
                  <a:gd name="T22" fmla="*/ 391 w 1176"/>
                  <a:gd name="T23" fmla="*/ 1150 h 1311"/>
                  <a:gd name="T24" fmla="*/ 410 w 1176"/>
                  <a:gd name="T25" fmla="*/ 1164 h 1311"/>
                  <a:gd name="T26" fmla="*/ 392 w 1176"/>
                  <a:gd name="T27" fmla="*/ 1146 h 1311"/>
                  <a:gd name="T28" fmla="*/ 311 w 1176"/>
                  <a:gd name="T29" fmla="*/ 1072 h 1311"/>
                  <a:gd name="T30" fmla="*/ 309 w 1176"/>
                  <a:gd name="T31" fmla="*/ 1070 h 1311"/>
                  <a:gd name="T32" fmla="*/ 381 w 1176"/>
                  <a:gd name="T33" fmla="*/ 838 h 1311"/>
                  <a:gd name="T34" fmla="*/ 1109 w 1176"/>
                  <a:gd name="T35" fmla="*/ 845 h 1311"/>
                  <a:gd name="T36" fmla="*/ 1100 w 1176"/>
                  <a:gd name="T37" fmla="*/ 775 h 1311"/>
                  <a:gd name="T38" fmla="*/ 1095 w 1176"/>
                  <a:gd name="T39" fmla="*/ 754 h 1311"/>
                  <a:gd name="T40" fmla="*/ 1095 w 1176"/>
                  <a:gd name="T41" fmla="*/ 754 h 1311"/>
                  <a:gd name="T42" fmla="*/ 1157 w 1176"/>
                  <a:gd name="T43" fmla="*/ 728 h 1311"/>
                  <a:gd name="T44" fmla="*/ 1175 w 1176"/>
                  <a:gd name="T45" fmla="*/ 670 h 1311"/>
                  <a:gd name="T46" fmla="*/ 1175 w 1176"/>
                  <a:gd name="T47" fmla="*/ 669 h 1311"/>
                  <a:gd name="T48" fmla="*/ 1058 w 1176"/>
                  <a:gd name="T49" fmla="*/ 688 h 1311"/>
                  <a:gd name="T50" fmla="*/ 1086 w 1176"/>
                  <a:gd name="T51" fmla="*/ 594 h 1311"/>
                  <a:gd name="T52" fmla="*/ 1085 w 1176"/>
                  <a:gd name="T53" fmla="*/ 592 h 1311"/>
                  <a:gd name="T54" fmla="*/ 1061 w 1176"/>
                  <a:gd name="T55" fmla="*/ 565 h 1311"/>
                  <a:gd name="T56" fmla="*/ 1063 w 1176"/>
                  <a:gd name="T57" fmla="*/ 561 h 1311"/>
                  <a:gd name="T58" fmla="*/ 241 w 1176"/>
                  <a:gd name="T59" fmla="*/ 747 h 1311"/>
                  <a:gd name="T60" fmla="*/ 362 w 1176"/>
                  <a:gd name="T61" fmla="*/ 824 h 1311"/>
                  <a:gd name="T62" fmla="*/ 246 w 1176"/>
                  <a:gd name="T63" fmla="*/ 746 h 1311"/>
                  <a:gd name="T64" fmla="*/ 42 w 1176"/>
                  <a:gd name="T65" fmla="*/ 627 h 1311"/>
                  <a:gd name="T66" fmla="*/ 51 w 1176"/>
                  <a:gd name="T67" fmla="*/ 513 h 1311"/>
                  <a:gd name="T68" fmla="*/ 919 w 1176"/>
                  <a:gd name="T69" fmla="*/ 407 h 1311"/>
                  <a:gd name="T70" fmla="*/ 1038 w 1176"/>
                  <a:gd name="T71" fmla="*/ 536 h 1311"/>
                  <a:gd name="T72" fmla="*/ 919 w 1176"/>
                  <a:gd name="T73" fmla="*/ 407 h 1311"/>
                  <a:gd name="T74" fmla="*/ 76 w 1176"/>
                  <a:gd name="T75" fmla="*/ 460 h 1311"/>
                  <a:gd name="T76" fmla="*/ 76 w 1176"/>
                  <a:gd name="T77" fmla="*/ 460 h 1311"/>
                  <a:gd name="T78" fmla="*/ 865 w 1176"/>
                  <a:gd name="T79" fmla="*/ 360 h 1311"/>
                  <a:gd name="T80" fmla="*/ 898 w 1176"/>
                  <a:gd name="T81" fmla="*/ 393 h 1311"/>
                  <a:gd name="T82" fmla="*/ 750 w 1176"/>
                  <a:gd name="T83" fmla="*/ 274 h 1311"/>
                  <a:gd name="T84" fmla="*/ 863 w 1176"/>
                  <a:gd name="T85" fmla="*/ 358 h 1311"/>
                  <a:gd name="T86" fmla="*/ 752 w 1176"/>
                  <a:gd name="T87" fmla="*/ 271 h 1311"/>
                  <a:gd name="T88" fmla="*/ 140 w 1176"/>
                  <a:gd name="T89" fmla="*/ 336 h 1311"/>
                  <a:gd name="T90" fmla="*/ 145 w 1176"/>
                  <a:gd name="T91" fmla="*/ 334 h 1311"/>
                  <a:gd name="T92" fmla="*/ 186 w 1176"/>
                  <a:gd name="T93" fmla="*/ 246 h 1311"/>
                  <a:gd name="T94" fmla="*/ 747 w 1176"/>
                  <a:gd name="T95" fmla="*/ 272 h 1311"/>
                  <a:gd name="T96" fmla="*/ 286 w 1176"/>
                  <a:gd name="T97" fmla="*/ 47 h 1311"/>
                  <a:gd name="T98" fmla="*/ 213 w 1176"/>
                  <a:gd name="T99" fmla="*/ 192 h 1311"/>
                  <a:gd name="T100" fmla="*/ 200 w 1176"/>
                  <a:gd name="T101" fmla="*/ 217 h 1311"/>
                  <a:gd name="T102" fmla="*/ 200 w 1176"/>
                  <a:gd name="T103" fmla="*/ 217 h 1311"/>
                  <a:gd name="T104" fmla="*/ 216 w 1176"/>
                  <a:gd name="T105" fmla="*/ 194 h 1311"/>
                  <a:gd name="T106" fmla="*/ 379 w 1176"/>
                  <a:gd name="T107" fmla="*/ 41 h 1311"/>
                  <a:gd name="T108" fmla="*/ 608 w 1176"/>
                  <a:gd name="T109" fmla="*/ 176 h 1311"/>
                  <a:gd name="T110" fmla="*/ 667 w 1176"/>
                  <a:gd name="T111" fmla="*/ 215 h 1311"/>
                  <a:gd name="T112" fmla="*/ 647 w 1176"/>
                  <a:gd name="T113" fmla="*/ 197 h 1311"/>
                  <a:gd name="T114" fmla="*/ 607 w 1176"/>
                  <a:gd name="T115" fmla="*/ 171 h 1311"/>
                  <a:gd name="T116" fmla="*/ 384 w 1176"/>
                  <a:gd name="T117" fmla="*/ 39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76" h="1311">
                    <a:moveTo>
                      <a:pt x="593" y="1284"/>
                    </a:moveTo>
                    <a:cubicBezTo>
                      <a:pt x="592" y="1284"/>
                      <a:pt x="590" y="1285"/>
                      <a:pt x="589" y="1285"/>
                    </a:cubicBezTo>
                    <a:cubicBezTo>
                      <a:pt x="592" y="1294"/>
                      <a:pt x="594" y="1303"/>
                      <a:pt x="595" y="1311"/>
                    </a:cubicBezTo>
                    <a:cubicBezTo>
                      <a:pt x="597" y="1311"/>
                      <a:pt x="598" y="1310"/>
                      <a:pt x="599" y="1310"/>
                    </a:cubicBezTo>
                    <a:cubicBezTo>
                      <a:pt x="599" y="1309"/>
                      <a:pt x="599" y="1309"/>
                      <a:pt x="599" y="1308"/>
                    </a:cubicBezTo>
                    <a:cubicBezTo>
                      <a:pt x="599" y="1308"/>
                      <a:pt x="599" y="1308"/>
                      <a:pt x="599" y="1308"/>
                    </a:cubicBezTo>
                    <a:cubicBezTo>
                      <a:pt x="598" y="1300"/>
                      <a:pt x="596" y="1292"/>
                      <a:pt x="593" y="1284"/>
                    </a:cubicBezTo>
                    <a:moveTo>
                      <a:pt x="699" y="1253"/>
                    </a:moveTo>
                    <a:cubicBezTo>
                      <a:pt x="668" y="1272"/>
                      <a:pt x="636" y="1290"/>
                      <a:pt x="603" y="1307"/>
                    </a:cubicBezTo>
                    <a:cubicBezTo>
                      <a:pt x="603" y="1307"/>
                      <a:pt x="603" y="1307"/>
                      <a:pt x="603" y="1308"/>
                    </a:cubicBezTo>
                    <a:cubicBezTo>
                      <a:pt x="603" y="1308"/>
                      <a:pt x="603" y="1308"/>
                      <a:pt x="603" y="1308"/>
                    </a:cubicBezTo>
                    <a:cubicBezTo>
                      <a:pt x="636" y="1291"/>
                      <a:pt x="668" y="1274"/>
                      <a:pt x="699" y="1255"/>
                    </a:cubicBezTo>
                    <a:cubicBezTo>
                      <a:pt x="699" y="1255"/>
                      <a:pt x="699" y="1254"/>
                      <a:pt x="699" y="1254"/>
                    </a:cubicBezTo>
                    <a:cubicBezTo>
                      <a:pt x="699" y="1254"/>
                      <a:pt x="699" y="1254"/>
                      <a:pt x="699" y="1254"/>
                    </a:cubicBezTo>
                    <a:cubicBezTo>
                      <a:pt x="699" y="1254"/>
                      <a:pt x="699" y="1254"/>
                      <a:pt x="699" y="1254"/>
                    </a:cubicBezTo>
                    <a:cubicBezTo>
                      <a:pt x="699" y="1254"/>
                      <a:pt x="699" y="1254"/>
                      <a:pt x="699" y="1254"/>
                    </a:cubicBezTo>
                    <a:cubicBezTo>
                      <a:pt x="699" y="1253"/>
                      <a:pt x="699" y="1253"/>
                      <a:pt x="699" y="1253"/>
                    </a:cubicBezTo>
                    <a:moveTo>
                      <a:pt x="562" y="1218"/>
                    </a:moveTo>
                    <a:cubicBezTo>
                      <a:pt x="561" y="1219"/>
                      <a:pt x="559" y="1220"/>
                      <a:pt x="558" y="1221"/>
                    </a:cubicBezTo>
                    <a:cubicBezTo>
                      <a:pt x="572" y="1243"/>
                      <a:pt x="582" y="1264"/>
                      <a:pt x="589" y="1284"/>
                    </a:cubicBezTo>
                    <a:cubicBezTo>
                      <a:pt x="589" y="1284"/>
                      <a:pt x="589" y="1284"/>
                      <a:pt x="589" y="1284"/>
                    </a:cubicBezTo>
                    <a:cubicBezTo>
                      <a:pt x="590" y="1284"/>
                      <a:pt x="591" y="1283"/>
                      <a:pt x="593" y="1282"/>
                    </a:cubicBezTo>
                    <a:cubicBezTo>
                      <a:pt x="586" y="1262"/>
                      <a:pt x="576" y="1241"/>
                      <a:pt x="562" y="1218"/>
                    </a:cubicBezTo>
                    <a:moveTo>
                      <a:pt x="545" y="1193"/>
                    </a:moveTo>
                    <a:cubicBezTo>
                      <a:pt x="544" y="1193"/>
                      <a:pt x="542" y="1194"/>
                      <a:pt x="541" y="1195"/>
                    </a:cubicBezTo>
                    <a:cubicBezTo>
                      <a:pt x="544" y="1199"/>
                      <a:pt x="548" y="1204"/>
                      <a:pt x="551" y="1209"/>
                    </a:cubicBezTo>
                    <a:cubicBezTo>
                      <a:pt x="551" y="1209"/>
                      <a:pt x="551" y="1208"/>
                      <a:pt x="551" y="1208"/>
                    </a:cubicBezTo>
                    <a:cubicBezTo>
                      <a:pt x="552" y="1208"/>
                      <a:pt x="553" y="1207"/>
                      <a:pt x="554" y="1207"/>
                    </a:cubicBezTo>
                    <a:cubicBezTo>
                      <a:pt x="551" y="1202"/>
                      <a:pt x="548" y="1197"/>
                      <a:pt x="545" y="1193"/>
                    </a:cubicBezTo>
                    <a:moveTo>
                      <a:pt x="528" y="1170"/>
                    </a:moveTo>
                    <a:cubicBezTo>
                      <a:pt x="527" y="1171"/>
                      <a:pt x="526" y="1172"/>
                      <a:pt x="524" y="1172"/>
                    </a:cubicBezTo>
                    <a:cubicBezTo>
                      <a:pt x="530" y="1179"/>
                      <a:pt x="535" y="1186"/>
                      <a:pt x="540" y="1193"/>
                    </a:cubicBezTo>
                    <a:cubicBezTo>
                      <a:pt x="540" y="1193"/>
                      <a:pt x="540" y="1193"/>
                      <a:pt x="540" y="1193"/>
                    </a:cubicBezTo>
                    <a:cubicBezTo>
                      <a:pt x="541" y="1193"/>
                      <a:pt x="542" y="1192"/>
                      <a:pt x="544" y="1191"/>
                    </a:cubicBezTo>
                    <a:cubicBezTo>
                      <a:pt x="539" y="1184"/>
                      <a:pt x="533" y="1177"/>
                      <a:pt x="528" y="1170"/>
                    </a:cubicBezTo>
                    <a:moveTo>
                      <a:pt x="510" y="1149"/>
                    </a:moveTo>
                    <a:cubicBezTo>
                      <a:pt x="486" y="1165"/>
                      <a:pt x="462" y="1180"/>
                      <a:pt x="437" y="1194"/>
                    </a:cubicBezTo>
                    <a:cubicBezTo>
                      <a:pt x="435" y="1192"/>
                      <a:pt x="433" y="1190"/>
                      <a:pt x="431" y="1187"/>
                    </a:cubicBezTo>
                    <a:cubicBezTo>
                      <a:pt x="429" y="1188"/>
                      <a:pt x="428" y="1189"/>
                      <a:pt x="427" y="1190"/>
                    </a:cubicBezTo>
                    <a:cubicBezTo>
                      <a:pt x="430" y="1192"/>
                      <a:pt x="432" y="1195"/>
                      <a:pt x="434" y="1198"/>
                    </a:cubicBezTo>
                    <a:cubicBezTo>
                      <a:pt x="459" y="1184"/>
                      <a:pt x="484" y="1168"/>
                      <a:pt x="508" y="1153"/>
                    </a:cubicBezTo>
                    <a:cubicBezTo>
                      <a:pt x="510" y="1155"/>
                      <a:pt x="512" y="1157"/>
                      <a:pt x="514" y="1159"/>
                    </a:cubicBezTo>
                    <a:cubicBezTo>
                      <a:pt x="514" y="1159"/>
                      <a:pt x="515" y="1159"/>
                      <a:pt x="515" y="1159"/>
                    </a:cubicBezTo>
                    <a:cubicBezTo>
                      <a:pt x="516" y="1158"/>
                      <a:pt x="517" y="1158"/>
                      <a:pt x="518" y="1157"/>
                    </a:cubicBezTo>
                    <a:cubicBezTo>
                      <a:pt x="515" y="1154"/>
                      <a:pt x="513" y="1152"/>
                      <a:pt x="510" y="1149"/>
                    </a:cubicBezTo>
                    <a:moveTo>
                      <a:pt x="381" y="838"/>
                    </a:moveTo>
                    <a:cubicBezTo>
                      <a:pt x="381" y="839"/>
                      <a:pt x="380" y="840"/>
                      <a:pt x="379" y="841"/>
                    </a:cubicBezTo>
                    <a:cubicBezTo>
                      <a:pt x="389" y="849"/>
                      <a:pt x="399" y="856"/>
                      <a:pt x="408" y="863"/>
                    </a:cubicBezTo>
                    <a:cubicBezTo>
                      <a:pt x="402" y="871"/>
                      <a:pt x="395" y="878"/>
                      <a:pt x="389" y="885"/>
                    </a:cubicBezTo>
                    <a:cubicBezTo>
                      <a:pt x="389" y="885"/>
                      <a:pt x="389" y="885"/>
                      <a:pt x="389" y="885"/>
                    </a:cubicBezTo>
                    <a:cubicBezTo>
                      <a:pt x="388" y="886"/>
                      <a:pt x="387" y="887"/>
                      <a:pt x="386" y="888"/>
                    </a:cubicBezTo>
                    <a:cubicBezTo>
                      <a:pt x="386" y="888"/>
                      <a:pt x="386" y="888"/>
                      <a:pt x="386" y="888"/>
                    </a:cubicBezTo>
                    <a:cubicBezTo>
                      <a:pt x="341" y="936"/>
                      <a:pt x="295" y="982"/>
                      <a:pt x="247" y="1025"/>
                    </a:cubicBezTo>
                    <a:cubicBezTo>
                      <a:pt x="267" y="1041"/>
                      <a:pt x="287" y="1057"/>
                      <a:pt x="306" y="1073"/>
                    </a:cubicBezTo>
                    <a:cubicBezTo>
                      <a:pt x="307" y="1073"/>
                      <a:pt x="307" y="1074"/>
                      <a:pt x="308" y="1074"/>
                    </a:cubicBezTo>
                    <a:cubicBezTo>
                      <a:pt x="321" y="1085"/>
                      <a:pt x="334" y="1096"/>
                      <a:pt x="346" y="1107"/>
                    </a:cubicBezTo>
                    <a:cubicBezTo>
                      <a:pt x="346" y="1108"/>
                      <a:pt x="347" y="1108"/>
                      <a:pt x="348" y="1109"/>
                    </a:cubicBezTo>
                    <a:cubicBezTo>
                      <a:pt x="362" y="1122"/>
                      <a:pt x="375" y="1135"/>
                      <a:pt x="388" y="1148"/>
                    </a:cubicBezTo>
                    <a:cubicBezTo>
                      <a:pt x="389" y="1149"/>
                      <a:pt x="389" y="1149"/>
                      <a:pt x="389" y="1149"/>
                    </a:cubicBezTo>
                    <a:cubicBezTo>
                      <a:pt x="390" y="1149"/>
                      <a:pt x="390" y="1150"/>
                      <a:pt x="391" y="1150"/>
                    </a:cubicBezTo>
                    <a:cubicBezTo>
                      <a:pt x="396" y="1156"/>
                      <a:pt x="401" y="1161"/>
                      <a:pt x="406" y="1166"/>
                    </a:cubicBezTo>
                    <a:cubicBezTo>
                      <a:pt x="406" y="1166"/>
                      <a:pt x="406" y="1166"/>
                      <a:pt x="406" y="1166"/>
                    </a:cubicBezTo>
                    <a:cubicBezTo>
                      <a:pt x="406" y="1166"/>
                      <a:pt x="407" y="1166"/>
                      <a:pt x="407" y="1166"/>
                    </a:cubicBezTo>
                    <a:cubicBezTo>
                      <a:pt x="408" y="1166"/>
                      <a:pt x="409" y="1165"/>
                      <a:pt x="410" y="1164"/>
                    </a:cubicBezTo>
                    <a:cubicBezTo>
                      <a:pt x="410" y="1164"/>
                      <a:pt x="410" y="1164"/>
                      <a:pt x="410" y="1164"/>
                    </a:cubicBezTo>
                    <a:cubicBezTo>
                      <a:pt x="405" y="1159"/>
                      <a:pt x="400" y="1154"/>
                      <a:pt x="394" y="1148"/>
                    </a:cubicBezTo>
                    <a:cubicBezTo>
                      <a:pt x="394" y="1148"/>
                      <a:pt x="394" y="1148"/>
                      <a:pt x="394" y="1148"/>
                    </a:cubicBezTo>
                    <a:cubicBezTo>
                      <a:pt x="394" y="1147"/>
                      <a:pt x="393" y="1147"/>
                      <a:pt x="392" y="1146"/>
                    </a:cubicBezTo>
                    <a:cubicBezTo>
                      <a:pt x="392" y="1146"/>
                      <a:pt x="392" y="1146"/>
                      <a:pt x="392" y="1146"/>
                    </a:cubicBezTo>
                    <a:cubicBezTo>
                      <a:pt x="392" y="1146"/>
                      <a:pt x="392" y="1146"/>
                      <a:pt x="392" y="1146"/>
                    </a:cubicBezTo>
                    <a:cubicBezTo>
                      <a:pt x="379" y="1133"/>
                      <a:pt x="365" y="1120"/>
                      <a:pt x="351" y="1107"/>
                    </a:cubicBezTo>
                    <a:cubicBezTo>
                      <a:pt x="351" y="1107"/>
                      <a:pt x="351" y="1107"/>
                      <a:pt x="351" y="1107"/>
                    </a:cubicBezTo>
                    <a:cubicBezTo>
                      <a:pt x="350" y="1106"/>
                      <a:pt x="350" y="1105"/>
                      <a:pt x="349" y="1105"/>
                    </a:cubicBezTo>
                    <a:cubicBezTo>
                      <a:pt x="349" y="1105"/>
                      <a:pt x="349" y="1105"/>
                      <a:pt x="349" y="1105"/>
                    </a:cubicBezTo>
                    <a:cubicBezTo>
                      <a:pt x="337" y="1094"/>
                      <a:pt x="324" y="1083"/>
                      <a:pt x="311" y="1072"/>
                    </a:cubicBezTo>
                    <a:cubicBezTo>
                      <a:pt x="311" y="1072"/>
                      <a:pt x="311" y="1072"/>
                      <a:pt x="311" y="1072"/>
                    </a:cubicBezTo>
                    <a:cubicBezTo>
                      <a:pt x="311" y="1072"/>
                      <a:pt x="311" y="1072"/>
                      <a:pt x="311" y="1072"/>
                    </a:cubicBezTo>
                    <a:cubicBezTo>
                      <a:pt x="311" y="1071"/>
                      <a:pt x="310" y="1071"/>
                      <a:pt x="309" y="1070"/>
                    </a:cubicBezTo>
                    <a:cubicBezTo>
                      <a:pt x="309" y="1070"/>
                      <a:pt x="309" y="1070"/>
                      <a:pt x="309" y="1070"/>
                    </a:cubicBezTo>
                    <a:cubicBezTo>
                      <a:pt x="309" y="1070"/>
                      <a:pt x="309" y="1070"/>
                      <a:pt x="309" y="1070"/>
                    </a:cubicBezTo>
                    <a:cubicBezTo>
                      <a:pt x="291" y="1055"/>
                      <a:pt x="272" y="1039"/>
                      <a:pt x="252" y="1024"/>
                    </a:cubicBezTo>
                    <a:cubicBezTo>
                      <a:pt x="299" y="982"/>
                      <a:pt x="345" y="937"/>
                      <a:pt x="388" y="890"/>
                    </a:cubicBezTo>
                    <a:cubicBezTo>
                      <a:pt x="389" y="889"/>
                      <a:pt x="390" y="888"/>
                      <a:pt x="391" y="887"/>
                    </a:cubicBezTo>
                    <a:cubicBezTo>
                      <a:pt x="399" y="879"/>
                      <a:pt x="406" y="870"/>
                      <a:pt x="414" y="862"/>
                    </a:cubicBezTo>
                    <a:cubicBezTo>
                      <a:pt x="403" y="854"/>
                      <a:pt x="392" y="846"/>
                      <a:pt x="381" y="838"/>
                    </a:cubicBezTo>
                    <a:moveTo>
                      <a:pt x="1125" y="809"/>
                    </a:moveTo>
                    <a:cubicBezTo>
                      <a:pt x="1121" y="819"/>
                      <a:pt x="1116" y="829"/>
                      <a:pt x="1111" y="840"/>
                    </a:cubicBezTo>
                    <a:cubicBezTo>
                      <a:pt x="1112" y="833"/>
                      <a:pt x="1112" y="826"/>
                      <a:pt x="1111" y="819"/>
                    </a:cubicBezTo>
                    <a:cubicBezTo>
                      <a:pt x="1111" y="820"/>
                      <a:pt x="1110" y="821"/>
                      <a:pt x="1109" y="822"/>
                    </a:cubicBezTo>
                    <a:cubicBezTo>
                      <a:pt x="1110" y="830"/>
                      <a:pt x="1110" y="837"/>
                      <a:pt x="1109" y="845"/>
                    </a:cubicBezTo>
                    <a:cubicBezTo>
                      <a:pt x="1115" y="833"/>
                      <a:pt x="1120" y="822"/>
                      <a:pt x="1125" y="810"/>
                    </a:cubicBezTo>
                    <a:cubicBezTo>
                      <a:pt x="1125" y="810"/>
                      <a:pt x="1125" y="810"/>
                      <a:pt x="1125" y="810"/>
                    </a:cubicBezTo>
                    <a:cubicBezTo>
                      <a:pt x="1125" y="810"/>
                      <a:pt x="1125" y="809"/>
                      <a:pt x="1125" y="809"/>
                    </a:cubicBezTo>
                    <a:moveTo>
                      <a:pt x="1102" y="771"/>
                    </a:moveTo>
                    <a:cubicBezTo>
                      <a:pt x="1101" y="772"/>
                      <a:pt x="1100" y="774"/>
                      <a:pt x="1100" y="775"/>
                    </a:cubicBezTo>
                    <a:cubicBezTo>
                      <a:pt x="1105" y="791"/>
                      <a:pt x="1108" y="806"/>
                      <a:pt x="1109" y="821"/>
                    </a:cubicBezTo>
                    <a:cubicBezTo>
                      <a:pt x="1109" y="821"/>
                      <a:pt x="1109" y="821"/>
                      <a:pt x="1109" y="821"/>
                    </a:cubicBezTo>
                    <a:cubicBezTo>
                      <a:pt x="1110" y="820"/>
                      <a:pt x="1110" y="818"/>
                      <a:pt x="1111" y="817"/>
                    </a:cubicBezTo>
                    <a:cubicBezTo>
                      <a:pt x="1110" y="803"/>
                      <a:pt x="1107" y="787"/>
                      <a:pt x="1102" y="771"/>
                    </a:cubicBezTo>
                    <a:moveTo>
                      <a:pt x="1095" y="754"/>
                    </a:moveTo>
                    <a:cubicBezTo>
                      <a:pt x="1095" y="755"/>
                      <a:pt x="1094" y="756"/>
                      <a:pt x="1094" y="758"/>
                    </a:cubicBezTo>
                    <a:cubicBezTo>
                      <a:pt x="1096" y="763"/>
                      <a:pt x="1098" y="768"/>
                      <a:pt x="1099" y="773"/>
                    </a:cubicBezTo>
                    <a:cubicBezTo>
                      <a:pt x="1099" y="773"/>
                      <a:pt x="1099" y="773"/>
                      <a:pt x="1099" y="773"/>
                    </a:cubicBezTo>
                    <a:cubicBezTo>
                      <a:pt x="1100" y="772"/>
                      <a:pt x="1100" y="771"/>
                      <a:pt x="1101" y="769"/>
                    </a:cubicBezTo>
                    <a:cubicBezTo>
                      <a:pt x="1099" y="764"/>
                      <a:pt x="1097" y="759"/>
                      <a:pt x="1095" y="754"/>
                    </a:cubicBezTo>
                    <a:moveTo>
                      <a:pt x="1157" y="727"/>
                    </a:moveTo>
                    <a:cubicBezTo>
                      <a:pt x="1148" y="753"/>
                      <a:pt x="1138" y="779"/>
                      <a:pt x="1127" y="805"/>
                    </a:cubicBezTo>
                    <a:cubicBezTo>
                      <a:pt x="1127" y="806"/>
                      <a:pt x="1127" y="806"/>
                      <a:pt x="1127" y="807"/>
                    </a:cubicBezTo>
                    <a:cubicBezTo>
                      <a:pt x="1138" y="781"/>
                      <a:pt x="1148" y="755"/>
                      <a:pt x="1157" y="728"/>
                    </a:cubicBezTo>
                    <a:cubicBezTo>
                      <a:pt x="1157" y="728"/>
                      <a:pt x="1157" y="728"/>
                      <a:pt x="1157" y="728"/>
                    </a:cubicBezTo>
                    <a:cubicBezTo>
                      <a:pt x="1157" y="728"/>
                      <a:pt x="1157" y="728"/>
                      <a:pt x="1157" y="727"/>
                    </a:cubicBezTo>
                    <a:moveTo>
                      <a:pt x="1176" y="668"/>
                    </a:moveTo>
                    <a:cubicBezTo>
                      <a:pt x="1170" y="687"/>
                      <a:pt x="1165" y="705"/>
                      <a:pt x="1159" y="723"/>
                    </a:cubicBezTo>
                    <a:cubicBezTo>
                      <a:pt x="1159" y="724"/>
                      <a:pt x="1159" y="724"/>
                      <a:pt x="1159" y="725"/>
                    </a:cubicBezTo>
                    <a:cubicBezTo>
                      <a:pt x="1165" y="707"/>
                      <a:pt x="1170" y="689"/>
                      <a:pt x="1175" y="670"/>
                    </a:cubicBezTo>
                    <a:cubicBezTo>
                      <a:pt x="1175" y="670"/>
                      <a:pt x="1175" y="670"/>
                      <a:pt x="1175" y="670"/>
                    </a:cubicBezTo>
                    <a:cubicBezTo>
                      <a:pt x="1175" y="670"/>
                      <a:pt x="1175" y="670"/>
                      <a:pt x="1175" y="670"/>
                    </a:cubicBezTo>
                    <a:cubicBezTo>
                      <a:pt x="1175" y="670"/>
                      <a:pt x="1175" y="670"/>
                      <a:pt x="1175" y="670"/>
                    </a:cubicBezTo>
                    <a:cubicBezTo>
                      <a:pt x="1175" y="670"/>
                      <a:pt x="1175" y="670"/>
                      <a:pt x="1175" y="670"/>
                    </a:cubicBezTo>
                    <a:cubicBezTo>
                      <a:pt x="1175" y="670"/>
                      <a:pt x="1175" y="669"/>
                      <a:pt x="1175" y="669"/>
                    </a:cubicBezTo>
                    <a:cubicBezTo>
                      <a:pt x="1175" y="669"/>
                      <a:pt x="1175" y="669"/>
                      <a:pt x="1176" y="668"/>
                    </a:cubicBezTo>
                    <a:moveTo>
                      <a:pt x="1086" y="594"/>
                    </a:moveTo>
                    <a:cubicBezTo>
                      <a:pt x="1085" y="595"/>
                      <a:pt x="1085" y="597"/>
                      <a:pt x="1084" y="598"/>
                    </a:cubicBezTo>
                    <a:cubicBezTo>
                      <a:pt x="1087" y="602"/>
                      <a:pt x="1090" y="606"/>
                      <a:pt x="1092" y="610"/>
                    </a:cubicBezTo>
                    <a:cubicBezTo>
                      <a:pt x="1082" y="636"/>
                      <a:pt x="1070" y="662"/>
                      <a:pt x="1058" y="688"/>
                    </a:cubicBezTo>
                    <a:cubicBezTo>
                      <a:pt x="1068" y="704"/>
                      <a:pt x="1076" y="718"/>
                      <a:pt x="1083" y="733"/>
                    </a:cubicBezTo>
                    <a:cubicBezTo>
                      <a:pt x="1084" y="731"/>
                      <a:pt x="1084" y="731"/>
                      <a:pt x="1085" y="729"/>
                    </a:cubicBezTo>
                    <a:cubicBezTo>
                      <a:pt x="1078" y="716"/>
                      <a:pt x="1070" y="701"/>
                      <a:pt x="1061" y="686"/>
                    </a:cubicBezTo>
                    <a:cubicBezTo>
                      <a:pt x="1073" y="661"/>
                      <a:pt x="1085" y="634"/>
                      <a:pt x="1095" y="608"/>
                    </a:cubicBezTo>
                    <a:cubicBezTo>
                      <a:pt x="1092" y="604"/>
                      <a:pt x="1089" y="599"/>
                      <a:pt x="1086" y="594"/>
                    </a:cubicBezTo>
                    <a:moveTo>
                      <a:pt x="1075" y="578"/>
                    </a:moveTo>
                    <a:cubicBezTo>
                      <a:pt x="1075" y="580"/>
                      <a:pt x="1074" y="581"/>
                      <a:pt x="1074" y="582"/>
                    </a:cubicBezTo>
                    <a:cubicBezTo>
                      <a:pt x="1077" y="587"/>
                      <a:pt x="1080" y="591"/>
                      <a:pt x="1083" y="596"/>
                    </a:cubicBezTo>
                    <a:cubicBezTo>
                      <a:pt x="1083" y="596"/>
                      <a:pt x="1083" y="596"/>
                      <a:pt x="1083" y="596"/>
                    </a:cubicBezTo>
                    <a:cubicBezTo>
                      <a:pt x="1084" y="595"/>
                      <a:pt x="1084" y="593"/>
                      <a:pt x="1085" y="592"/>
                    </a:cubicBezTo>
                    <a:cubicBezTo>
                      <a:pt x="1082" y="588"/>
                      <a:pt x="1078" y="583"/>
                      <a:pt x="1075" y="578"/>
                    </a:cubicBezTo>
                    <a:moveTo>
                      <a:pt x="1063" y="561"/>
                    </a:moveTo>
                    <a:cubicBezTo>
                      <a:pt x="1062" y="563"/>
                      <a:pt x="1062" y="563"/>
                      <a:pt x="1062" y="564"/>
                    </a:cubicBezTo>
                    <a:cubicBezTo>
                      <a:pt x="1062" y="564"/>
                      <a:pt x="1062" y="565"/>
                      <a:pt x="1061" y="565"/>
                    </a:cubicBezTo>
                    <a:cubicBezTo>
                      <a:pt x="1061" y="565"/>
                      <a:pt x="1061" y="565"/>
                      <a:pt x="1061" y="565"/>
                    </a:cubicBezTo>
                    <a:cubicBezTo>
                      <a:pt x="1061" y="565"/>
                      <a:pt x="1061" y="565"/>
                      <a:pt x="1061" y="565"/>
                    </a:cubicBezTo>
                    <a:cubicBezTo>
                      <a:pt x="1065" y="570"/>
                      <a:pt x="1069" y="575"/>
                      <a:pt x="1072" y="580"/>
                    </a:cubicBezTo>
                    <a:cubicBezTo>
                      <a:pt x="1072" y="580"/>
                      <a:pt x="1072" y="580"/>
                      <a:pt x="1072" y="580"/>
                    </a:cubicBezTo>
                    <a:cubicBezTo>
                      <a:pt x="1073" y="579"/>
                      <a:pt x="1073" y="578"/>
                      <a:pt x="1074" y="576"/>
                    </a:cubicBezTo>
                    <a:cubicBezTo>
                      <a:pt x="1070" y="571"/>
                      <a:pt x="1066" y="566"/>
                      <a:pt x="1063" y="561"/>
                    </a:cubicBezTo>
                    <a:moveTo>
                      <a:pt x="50" y="512"/>
                    </a:moveTo>
                    <a:cubicBezTo>
                      <a:pt x="33" y="545"/>
                      <a:pt x="16" y="578"/>
                      <a:pt x="0" y="610"/>
                    </a:cubicBezTo>
                    <a:cubicBezTo>
                      <a:pt x="12" y="616"/>
                      <a:pt x="25" y="623"/>
                      <a:pt x="37" y="629"/>
                    </a:cubicBezTo>
                    <a:cubicBezTo>
                      <a:pt x="38" y="630"/>
                      <a:pt x="39" y="630"/>
                      <a:pt x="40" y="631"/>
                    </a:cubicBezTo>
                    <a:cubicBezTo>
                      <a:pt x="110" y="667"/>
                      <a:pt x="177" y="707"/>
                      <a:pt x="241" y="747"/>
                    </a:cubicBezTo>
                    <a:cubicBezTo>
                      <a:pt x="242" y="748"/>
                      <a:pt x="243" y="748"/>
                      <a:pt x="244" y="749"/>
                    </a:cubicBezTo>
                    <a:cubicBezTo>
                      <a:pt x="248" y="752"/>
                      <a:pt x="253" y="755"/>
                      <a:pt x="257" y="758"/>
                    </a:cubicBezTo>
                    <a:cubicBezTo>
                      <a:pt x="258" y="758"/>
                      <a:pt x="259" y="759"/>
                      <a:pt x="260" y="759"/>
                    </a:cubicBezTo>
                    <a:cubicBezTo>
                      <a:pt x="294" y="781"/>
                      <a:pt x="327" y="804"/>
                      <a:pt x="358" y="826"/>
                    </a:cubicBezTo>
                    <a:cubicBezTo>
                      <a:pt x="359" y="825"/>
                      <a:pt x="360" y="824"/>
                      <a:pt x="362" y="824"/>
                    </a:cubicBezTo>
                    <a:cubicBezTo>
                      <a:pt x="330" y="801"/>
                      <a:pt x="297" y="778"/>
                      <a:pt x="263" y="756"/>
                    </a:cubicBezTo>
                    <a:cubicBezTo>
                      <a:pt x="263" y="756"/>
                      <a:pt x="263" y="756"/>
                      <a:pt x="263" y="756"/>
                    </a:cubicBezTo>
                    <a:cubicBezTo>
                      <a:pt x="262" y="756"/>
                      <a:pt x="261" y="755"/>
                      <a:pt x="260" y="754"/>
                    </a:cubicBezTo>
                    <a:cubicBezTo>
                      <a:pt x="260" y="754"/>
                      <a:pt x="260" y="754"/>
                      <a:pt x="260" y="754"/>
                    </a:cubicBezTo>
                    <a:cubicBezTo>
                      <a:pt x="255" y="751"/>
                      <a:pt x="251" y="749"/>
                      <a:pt x="246" y="746"/>
                    </a:cubicBezTo>
                    <a:cubicBezTo>
                      <a:pt x="246" y="746"/>
                      <a:pt x="246" y="746"/>
                      <a:pt x="246" y="746"/>
                    </a:cubicBezTo>
                    <a:cubicBezTo>
                      <a:pt x="245" y="745"/>
                      <a:pt x="244" y="744"/>
                      <a:pt x="244" y="744"/>
                    </a:cubicBezTo>
                    <a:cubicBezTo>
                      <a:pt x="244" y="744"/>
                      <a:pt x="244" y="744"/>
                      <a:pt x="244" y="744"/>
                    </a:cubicBezTo>
                    <a:cubicBezTo>
                      <a:pt x="179" y="703"/>
                      <a:pt x="112" y="664"/>
                      <a:pt x="42" y="627"/>
                    </a:cubicBezTo>
                    <a:cubicBezTo>
                      <a:pt x="42" y="627"/>
                      <a:pt x="42" y="627"/>
                      <a:pt x="42" y="627"/>
                    </a:cubicBezTo>
                    <a:cubicBezTo>
                      <a:pt x="41" y="627"/>
                      <a:pt x="40" y="626"/>
                      <a:pt x="39" y="626"/>
                    </a:cubicBezTo>
                    <a:cubicBezTo>
                      <a:pt x="39" y="626"/>
                      <a:pt x="39" y="626"/>
                      <a:pt x="39" y="626"/>
                    </a:cubicBezTo>
                    <a:cubicBezTo>
                      <a:pt x="28" y="620"/>
                      <a:pt x="16" y="614"/>
                      <a:pt x="5" y="608"/>
                    </a:cubicBezTo>
                    <a:cubicBezTo>
                      <a:pt x="21" y="577"/>
                      <a:pt x="37" y="545"/>
                      <a:pt x="53" y="514"/>
                    </a:cubicBezTo>
                    <a:cubicBezTo>
                      <a:pt x="52" y="514"/>
                      <a:pt x="52" y="513"/>
                      <a:pt x="51" y="513"/>
                    </a:cubicBezTo>
                    <a:cubicBezTo>
                      <a:pt x="51" y="513"/>
                      <a:pt x="51" y="513"/>
                      <a:pt x="51" y="513"/>
                    </a:cubicBezTo>
                    <a:cubicBezTo>
                      <a:pt x="51" y="513"/>
                      <a:pt x="51" y="513"/>
                      <a:pt x="51" y="513"/>
                    </a:cubicBezTo>
                    <a:cubicBezTo>
                      <a:pt x="51" y="513"/>
                      <a:pt x="50" y="513"/>
                      <a:pt x="50" y="512"/>
                    </a:cubicBezTo>
                    <a:cubicBezTo>
                      <a:pt x="50" y="512"/>
                      <a:pt x="50" y="512"/>
                      <a:pt x="50" y="512"/>
                    </a:cubicBezTo>
                    <a:moveTo>
                      <a:pt x="919" y="407"/>
                    </a:moveTo>
                    <a:cubicBezTo>
                      <a:pt x="918" y="408"/>
                      <a:pt x="918" y="409"/>
                      <a:pt x="918" y="410"/>
                    </a:cubicBezTo>
                    <a:cubicBezTo>
                      <a:pt x="918" y="410"/>
                      <a:pt x="917" y="411"/>
                      <a:pt x="917" y="411"/>
                    </a:cubicBezTo>
                    <a:cubicBezTo>
                      <a:pt x="917" y="411"/>
                      <a:pt x="917" y="411"/>
                      <a:pt x="917" y="411"/>
                    </a:cubicBezTo>
                    <a:cubicBezTo>
                      <a:pt x="936" y="428"/>
                      <a:pt x="953" y="444"/>
                      <a:pt x="970" y="461"/>
                    </a:cubicBezTo>
                    <a:cubicBezTo>
                      <a:pt x="995" y="487"/>
                      <a:pt x="1018" y="512"/>
                      <a:pt x="1038" y="536"/>
                    </a:cubicBezTo>
                    <a:cubicBezTo>
                      <a:pt x="1038" y="536"/>
                      <a:pt x="1038" y="536"/>
                      <a:pt x="1038" y="535"/>
                    </a:cubicBezTo>
                    <a:cubicBezTo>
                      <a:pt x="1038" y="535"/>
                      <a:pt x="1038" y="535"/>
                      <a:pt x="1038" y="535"/>
                    </a:cubicBezTo>
                    <a:cubicBezTo>
                      <a:pt x="1038" y="534"/>
                      <a:pt x="1039" y="533"/>
                      <a:pt x="1039" y="532"/>
                    </a:cubicBezTo>
                    <a:cubicBezTo>
                      <a:pt x="1020" y="508"/>
                      <a:pt x="997" y="483"/>
                      <a:pt x="971" y="458"/>
                    </a:cubicBezTo>
                    <a:cubicBezTo>
                      <a:pt x="955" y="441"/>
                      <a:pt x="937" y="424"/>
                      <a:pt x="919" y="407"/>
                    </a:cubicBezTo>
                    <a:moveTo>
                      <a:pt x="121" y="373"/>
                    </a:moveTo>
                    <a:cubicBezTo>
                      <a:pt x="106" y="402"/>
                      <a:pt x="91" y="431"/>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8" y="460"/>
                      <a:pt x="79" y="461"/>
                      <a:pt x="80" y="462"/>
                    </a:cubicBezTo>
                    <a:cubicBezTo>
                      <a:pt x="95" y="433"/>
                      <a:pt x="109" y="404"/>
                      <a:pt x="124" y="374"/>
                    </a:cubicBezTo>
                    <a:cubicBezTo>
                      <a:pt x="123" y="374"/>
                      <a:pt x="122" y="373"/>
                      <a:pt x="121" y="373"/>
                    </a:cubicBezTo>
                    <a:moveTo>
                      <a:pt x="865" y="360"/>
                    </a:moveTo>
                    <a:cubicBezTo>
                      <a:pt x="865" y="361"/>
                      <a:pt x="864" y="362"/>
                      <a:pt x="864" y="364"/>
                    </a:cubicBezTo>
                    <a:cubicBezTo>
                      <a:pt x="875" y="373"/>
                      <a:pt x="887" y="383"/>
                      <a:pt x="898" y="393"/>
                    </a:cubicBezTo>
                    <a:cubicBezTo>
                      <a:pt x="898" y="393"/>
                      <a:pt x="898" y="393"/>
                      <a:pt x="898" y="393"/>
                    </a:cubicBezTo>
                    <a:cubicBezTo>
                      <a:pt x="898" y="393"/>
                      <a:pt x="898" y="393"/>
                      <a:pt x="898" y="393"/>
                    </a:cubicBezTo>
                    <a:cubicBezTo>
                      <a:pt x="898" y="393"/>
                      <a:pt x="898" y="393"/>
                      <a:pt x="898" y="393"/>
                    </a:cubicBezTo>
                    <a:cubicBezTo>
                      <a:pt x="898" y="392"/>
                      <a:pt x="898" y="392"/>
                      <a:pt x="898" y="392"/>
                    </a:cubicBezTo>
                    <a:cubicBezTo>
                      <a:pt x="899" y="391"/>
                      <a:pt x="899" y="391"/>
                      <a:pt x="900" y="390"/>
                    </a:cubicBezTo>
                    <a:cubicBezTo>
                      <a:pt x="888" y="380"/>
                      <a:pt x="877" y="370"/>
                      <a:pt x="865" y="360"/>
                    </a:cubicBezTo>
                    <a:moveTo>
                      <a:pt x="752" y="271"/>
                    </a:moveTo>
                    <a:cubicBezTo>
                      <a:pt x="751" y="272"/>
                      <a:pt x="751" y="273"/>
                      <a:pt x="750" y="274"/>
                    </a:cubicBezTo>
                    <a:cubicBezTo>
                      <a:pt x="769" y="288"/>
                      <a:pt x="788" y="302"/>
                      <a:pt x="806" y="316"/>
                    </a:cubicBezTo>
                    <a:cubicBezTo>
                      <a:pt x="807" y="317"/>
                      <a:pt x="808" y="318"/>
                      <a:pt x="809" y="319"/>
                    </a:cubicBezTo>
                    <a:cubicBezTo>
                      <a:pt x="827" y="333"/>
                      <a:pt x="844" y="347"/>
                      <a:pt x="861" y="361"/>
                    </a:cubicBezTo>
                    <a:cubicBezTo>
                      <a:pt x="861" y="361"/>
                      <a:pt x="861" y="361"/>
                      <a:pt x="861" y="361"/>
                    </a:cubicBezTo>
                    <a:cubicBezTo>
                      <a:pt x="862" y="360"/>
                      <a:pt x="862" y="359"/>
                      <a:pt x="863" y="358"/>
                    </a:cubicBezTo>
                    <a:cubicBezTo>
                      <a:pt x="846" y="344"/>
                      <a:pt x="828" y="329"/>
                      <a:pt x="810" y="315"/>
                    </a:cubicBezTo>
                    <a:cubicBezTo>
                      <a:pt x="810" y="315"/>
                      <a:pt x="810" y="315"/>
                      <a:pt x="810" y="315"/>
                    </a:cubicBezTo>
                    <a:cubicBezTo>
                      <a:pt x="809" y="314"/>
                      <a:pt x="808" y="314"/>
                      <a:pt x="807" y="313"/>
                    </a:cubicBezTo>
                    <a:cubicBezTo>
                      <a:pt x="807" y="313"/>
                      <a:pt x="807" y="313"/>
                      <a:pt x="807" y="313"/>
                    </a:cubicBezTo>
                    <a:cubicBezTo>
                      <a:pt x="789" y="299"/>
                      <a:pt x="771" y="285"/>
                      <a:pt x="752" y="271"/>
                    </a:cubicBezTo>
                    <a:moveTo>
                      <a:pt x="186" y="246"/>
                    </a:moveTo>
                    <a:cubicBezTo>
                      <a:pt x="171" y="274"/>
                      <a:pt x="156" y="303"/>
                      <a:pt x="141" y="332"/>
                    </a:cubicBezTo>
                    <a:cubicBezTo>
                      <a:pt x="141" y="332"/>
                      <a:pt x="141" y="332"/>
                      <a:pt x="141" y="332"/>
                    </a:cubicBezTo>
                    <a:cubicBezTo>
                      <a:pt x="141" y="334"/>
                      <a:pt x="140" y="335"/>
                      <a:pt x="140" y="336"/>
                    </a:cubicBezTo>
                    <a:cubicBezTo>
                      <a:pt x="140" y="336"/>
                      <a:pt x="140" y="336"/>
                      <a:pt x="140" y="336"/>
                    </a:cubicBezTo>
                    <a:cubicBezTo>
                      <a:pt x="134" y="347"/>
                      <a:pt x="128" y="358"/>
                      <a:pt x="123" y="369"/>
                    </a:cubicBezTo>
                    <a:cubicBezTo>
                      <a:pt x="124" y="370"/>
                      <a:pt x="125" y="370"/>
                      <a:pt x="126" y="371"/>
                    </a:cubicBezTo>
                    <a:cubicBezTo>
                      <a:pt x="126" y="371"/>
                      <a:pt x="126" y="371"/>
                      <a:pt x="126" y="371"/>
                    </a:cubicBezTo>
                    <a:cubicBezTo>
                      <a:pt x="132" y="360"/>
                      <a:pt x="137" y="349"/>
                      <a:pt x="143" y="338"/>
                    </a:cubicBezTo>
                    <a:cubicBezTo>
                      <a:pt x="144" y="337"/>
                      <a:pt x="144" y="335"/>
                      <a:pt x="145" y="334"/>
                    </a:cubicBezTo>
                    <a:cubicBezTo>
                      <a:pt x="160" y="305"/>
                      <a:pt x="175" y="276"/>
                      <a:pt x="189" y="247"/>
                    </a:cubicBezTo>
                    <a:cubicBezTo>
                      <a:pt x="189" y="247"/>
                      <a:pt x="189" y="247"/>
                      <a:pt x="189" y="247"/>
                    </a:cubicBezTo>
                    <a:cubicBezTo>
                      <a:pt x="189" y="247"/>
                      <a:pt x="189" y="247"/>
                      <a:pt x="189" y="247"/>
                    </a:cubicBezTo>
                    <a:cubicBezTo>
                      <a:pt x="188" y="246"/>
                      <a:pt x="187" y="246"/>
                      <a:pt x="187" y="246"/>
                    </a:cubicBezTo>
                    <a:cubicBezTo>
                      <a:pt x="186" y="246"/>
                      <a:pt x="186" y="246"/>
                      <a:pt x="186" y="246"/>
                    </a:cubicBezTo>
                    <a:cubicBezTo>
                      <a:pt x="186" y="246"/>
                      <a:pt x="186" y="246"/>
                      <a:pt x="186" y="246"/>
                    </a:cubicBezTo>
                    <a:moveTo>
                      <a:pt x="693" y="228"/>
                    </a:moveTo>
                    <a:cubicBezTo>
                      <a:pt x="692" y="230"/>
                      <a:pt x="692" y="231"/>
                      <a:pt x="692" y="232"/>
                    </a:cubicBezTo>
                    <a:cubicBezTo>
                      <a:pt x="710" y="245"/>
                      <a:pt x="729" y="259"/>
                      <a:pt x="747" y="272"/>
                    </a:cubicBezTo>
                    <a:cubicBezTo>
                      <a:pt x="747" y="272"/>
                      <a:pt x="747" y="272"/>
                      <a:pt x="747" y="272"/>
                    </a:cubicBezTo>
                    <a:cubicBezTo>
                      <a:pt x="748" y="271"/>
                      <a:pt x="748" y="270"/>
                      <a:pt x="749" y="268"/>
                    </a:cubicBezTo>
                    <a:cubicBezTo>
                      <a:pt x="730" y="255"/>
                      <a:pt x="712" y="242"/>
                      <a:pt x="693" y="228"/>
                    </a:cubicBezTo>
                    <a:moveTo>
                      <a:pt x="310" y="0"/>
                    </a:moveTo>
                    <a:cubicBezTo>
                      <a:pt x="302" y="16"/>
                      <a:pt x="294" y="31"/>
                      <a:pt x="286" y="47"/>
                    </a:cubicBezTo>
                    <a:cubicBezTo>
                      <a:pt x="286" y="47"/>
                      <a:pt x="286" y="47"/>
                      <a:pt x="286" y="47"/>
                    </a:cubicBezTo>
                    <a:cubicBezTo>
                      <a:pt x="286" y="48"/>
                      <a:pt x="285" y="49"/>
                      <a:pt x="285" y="50"/>
                    </a:cubicBezTo>
                    <a:cubicBezTo>
                      <a:pt x="285" y="50"/>
                      <a:pt x="285" y="50"/>
                      <a:pt x="285" y="50"/>
                    </a:cubicBezTo>
                    <a:cubicBezTo>
                      <a:pt x="277" y="65"/>
                      <a:pt x="270" y="80"/>
                      <a:pt x="262" y="94"/>
                    </a:cubicBezTo>
                    <a:cubicBezTo>
                      <a:pt x="246" y="127"/>
                      <a:pt x="229" y="160"/>
                      <a:pt x="213" y="192"/>
                    </a:cubicBezTo>
                    <a:cubicBezTo>
                      <a:pt x="213" y="192"/>
                      <a:pt x="213" y="192"/>
                      <a:pt x="213" y="192"/>
                    </a:cubicBezTo>
                    <a:cubicBezTo>
                      <a:pt x="212" y="194"/>
                      <a:pt x="211" y="195"/>
                      <a:pt x="211" y="196"/>
                    </a:cubicBezTo>
                    <a:cubicBezTo>
                      <a:pt x="211" y="196"/>
                      <a:pt x="211" y="196"/>
                      <a:pt x="211" y="196"/>
                    </a:cubicBezTo>
                    <a:cubicBezTo>
                      <a:pt x="207" y="203"/>
                      <a:pt x="204" y="210"/>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1" y="217"/>
                      <a:pt x="202" y="217"/>
                      <a:pt x="202" y="218"/>
                    </a:cubicBezTo>
                    <a:cubicBezTo>
                      <a:pt x="202" y="218"/>
                      <a:pt x="202" y="218"/>
                      <a:pt x="202" y="218"/>
                    </a:cubicBezTo>
                    <a:cubicBezTo>
                      <a:pt x="207" y="212"/>
                      <a:pt x="211" y="205"/>
                      <a:pt x="214" y="198"/>
                    </a:cubicBezTo>
                    <a:cubicBezTo>
                      <a:pt x="215" y="197"/>
                      <a:pt x="216" y="195"/>
                      <a:pt x="216" y="194"/>
                    </a:cubicBezTo>
                    <a:cubicBezTo>
                      <a:pt x="233" y="161"/>
                      <a:pt x="250" y="129"/>
                      <a:pt x="266" y="96"/>
                    </a:cubicBezTo>
                    <a:cubicBezTo>
                      <a:pt x="274" y="81"/>
                      <a:pt x="281" y="67"/>
                      <a:pt x="288" y="52"/>
                    </a:cubicBezTo>
                    <a:cubicBezTo>
                      <a:pt x="289" y="51"/>
                      <a:pt x="290" y="50"/>
                      <a:pt x="290" y="49"/>
                    </a:cubicBezTo>
                    <a:cubicBezTo>
                      <a:pt x="298" y="34"/>
                      <a:pt x="305" y="20"/>
                      <a:pt x="312" y="6"/>
                    </a:cubicBezTo>
                    <a:cubicBezTo>
                      <a:pt x="334" y="17"/>
                      <a:pt x="357" y="29"/>
                      <a:pt x="379" y="41"/>
                    </a:cubicBezTo>
                    <a:cubicBezTo>
                      <a:pt x="380" y="41"/>
                      <a:pt x="381" y="42"/>
                      <a:pt x="382" y="43"/>
                    </a:cubicBezTo>
                    <a:cubicBezTo>
                      <a:pt x="434" y="71"/>
                      <a:pt x="485" y="100"/>
                      <a:pt x="535" y="130"/>
                    </a:cubicBezTo>
                    <a:cubicBezTo>
                      <a:pt x="536" y="131"/>
                      <a:pt x="537" y="131"/>
                      <a:pt x="538" y="132"/>
                    </a:cubicBezTo>
                    <a:cubicBezTo>
                      <a:pt x="561" y="146"/>
                      <a:pt x="583" y="160"/>
                      <a:pt x="605" y="174"/>
                    </a:cubicBezTo>
                    <a:cubicBezTo>
                      <a:pt x="606" y="175"/>
                      <a:pt x="607" y="176"/>
                      <a:pt x="608" y="176"/>
                    </a:cubicBezTo>
                    <a:cubicBezTo>
                      <a:pt x="621" y="184"/>
                      <a:pt x="633" y="192"/>
                      <a:pt x="645" y="200"/>
                    </a:cubicBezTo>
                    <a:cubicBezTo>
                      <a:pt x="646" y="201"/>
                      <a:pt x="647" y="202"/>
                      <a:pt x="648" y="202"/>
                    </a:cubicBezTo>
                    <a:cubicBezTo>
                      <a:pt x="654" y="207"/>
                      <a:pt x="661" y="211"/>
                      <a:pt x="667" y="215"/>
                    </a:cubicBezTo>
                    <a:cubicBezTo>
                      <a:pt x="667" y="215"/>
                      <a:pt x="667" y="215"/>
                      <a:pt x="667" y="215"/>
                    </a:cubicBezTo>
                    <a:cubicBezTo>
                      <a:pt x="667" y="215"/>
                      <a:pt x="667" y="215"/>
                      <a:pt x="667" y="215"/>
                    </a:cubicBezTo>
                    <a:cubicBezTo>
                      <a:pt x="667" y="214"/>
                      <a:pt x="668" y="214"/>
                      <a:pt x="668" y="213"/>
                    </a:cubicBezTo>
                    <a:cubicBezTo>
                      <a:pt x="668" y="213"/>
                      <a:pt x="668" y="213"/>
                      <a:pt x="668" y="213"/>
                    </a:cubicBezTo>
                    <a:cubicBezTo>
                      <a:pt x="663" y="208"/>
                      <a:pt x="656" y="203"/>
                      <a:pt x="650" y="199"/>
                    </a:cubicBezTo>
                    <a:cubicBezTo>
                      <a:pt x="650" y="199"/>
                      <a:pt x="650" y="199"/>
                      <a:pt x="650" y="199"/>
                    </a:cubicBezTo>
                    <a:cubicBezTo>
                      <a:pt x="649" y="198"/>
                      <a:pt x="648" y="198"/>
                      <a:pt x="647" y="197"/>
                    </a:cubicBezTo>
                    <a:cubicBezTo>
                      <a:pt x="647" y="197"/>
                      <a:pt x="647" y="197"/>
                      <a:pt x="647" y="197"/>
                    </a:cubicBezTo>
                    <a:cubicBezTo>
                      <a:pt x="635" y="189"/>
                      <a:pt x="622" y="181"/>
                      <a:pt x="610" y="173"/>
                    </a:cubicBezTo>
                    <a:cubicBezTo>
                      <a:pt x="610" y="173"/>
                      <a:pt x="610" y="173"/>
                      <a:pt x="610" y="173"/>
                    </a:cubicBezTo>
                    <a:cubicBezTo>
                      <a:pt x="609" y="172"/>
                      <a:pt x="608" y="171"/>
                      <a:pt x="607" y="171"/>
                    </a:cubicBezTo>
                    <a:cubicBezTo>
                      <a:pt x="607" y="171"/>
                      <a:pt x="607" y="171"/>
                      <a:pt x="607" y="171"/>
                    </a:cubicBezTo>
                    <a:cubicBezTo>
                      <a:pt x="585" y="156"/>
                      <a:pt x="562" y="142"/>
                      <a:pt x="539" y="128"/>
                    </a:cubicBezTo>
                    <a:cubicBezTo>
                      <a:pt x="539" y="128"/>
                      <a:pt x="539" y="128"/>
                      <a:pt x="539" y="128"/>
                    </a:cubicBezTo>
                    <a:cubicBezTo>
                      <a:pt x="538" y="128"/>
                      <a:pt x="537" y="127"/>
                      <a:pt x="536" y="127"/>
                    </a:cubicBezTo>
                    <a:cubicBezTo>
                      <a:pt x="536" y="127"/>
                      <a:pt x="536" y="127"/>
                      <a:pt x="536" y="127"/>
                    </a:cubicBezTo>
                    <a:cubicBezTo>
                      <a:pt x="487" y="96"/>
                      <a:pt x="436" y="67"/>
                      <a:pt x="384" y="39"/>
                    </a:cubicBezTo>
                    <a:cubicBezTo>
                      <a:pt x="384" y="39"/>
                      <a:pt x="384" y="39"/>
                      <a:pt x="384" y="39"/>
                    </a:cubicBezTo>
                    <a:cubicBezTo>
                      <a:pt x="383" y="39"/>
                      <a:pt x="382" y="38"/>
                      <a:pt x="380" y="37"/>
                    </a:cubicBezTo>
                    <a:cubicBezTo>
                      <a:pt x="380" y="37"/>
                      <a:pt x="380" y="37"/>
                      <a:pt x="380" y="37"/>
                    </a:cubicBezTo>
                    <a:cubicBezTo>
                      <a:pt x="357" y="25"/>
                      <a:pt x="334" y="13"/>
                      <a:pt x="3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3" name="Freeform 257"/>
              <p:cNvSpPr>
                <a:spLocks noEditPoints="1"/>
              </p:cNvSpPr>
              <p:nvPr/>
            </p:nvSpPr>
            <p:spPr bwMode="auto">
              <a:xfrm>
                <a:off x="736" y="1407"/>
                <a:ext cx="1062" cy="1953"/>
              </a:xfrm>
              <a:custGeom>
                <a:avLst/>
                <a:gdLst>
                  <a:gd name="T0" fmla="*/ 675 w 684"/>
                  <a:gd name="T1" fmla="*/ 1258 h 1258"/>
                  <a:gd name="T2" fmla="*/ 680 w 684"/>
                  <a:gd name="T3" fmla="*/ 1238 h 1258"/>
                  <a:gd name="T4" fmla="*/ 683 w 684"/>
                  <a:gd name="T5" fmla="*/ 1206 h 1258"/>
                  <a:gd name="T6" fmla="*/ 681 w 684"/>
                  <a:gd name="T7" fmla="*/ 1207 h 1258"/>
                  <a:gd name="T8" fmla="*/ 676 w 684"/>
                  <a:gd name="T9" fmla="*/ 1166 h 1258"/>
                  <a:gd name="T10" fmla="*/ 669 w 684"/>
                  <a:gd name="T11" fmla="*/ 1157 h 1258"/>
                  <a:gd name="T12" fmla="*/ 672 w 684"/>
                  <a:gd name="T13" fmla="*/ 1154 h 1258"/>
                  <a:gd name="T14" fmla="*/ 628 w 684"/>
                  <a:gd name="T15" fmla="*/ 1075 h 1258"/>
                  <a:gd name="T16" fmla="*/ 669 w 684"/>
                  <a:gd name="T17" fmla="*/ 1155 h 1258"/>
                  <a:gd name="T18" fmla="*/ 632 w 684"/>
                  <a:gd name="T19" fmla="*/ 1074 h 1258"/>
                  <a:gd name="T20" fmla="*/ 626 w 684"/>
                  <a:gd name="T21" fmla="*/ 1065 h 1258"/>
                  <a:gd name="T22" fmla="*/ 622 w 684"/>
                  <a:gd name="T23" fmla="*/ 1067 h 1258"/>
                  <a:gd name="T24" fmla="*/ 616 w 684"/>
                  <a:gd name="T25" fmla="*/ 1050 h 1258"/>
                  <a:gd name="T26" fmla="*/ 605 w 684"/>
                  <a:gd name="T27" fmla="*/ 1042 h 1258"/>
                  <a:gd name="T28" fmla="*/ 612 w 684"/>
                  <a:gd name="T29" fmla="*/ 1051 h 1258"/>
                  <a:gd name="T30" fmla="*/ 610 w 684"/>
                  <a:gd name="T31" fmla="*/ 1041 h 1258"/>
                  <a:gd name="T32" fmla="*/ 537 w 684"/>
                  <a:gd name="T33" fmla="*/ 956 h 1258"/>
                  <a:gd name="T34" fmla="*/ 596 w 684"/>
                  <a:gd name="T35" fmla="*/ 363 h 1258"/>
                  <a:gd name="T36" fmla="*/ 625 w 684"/>
                  <a:gd name="T37" fmla="*/ 473 h 1258"/>
                  <a:gd name="T38" fmla="*/ 623 w 684"/>
                  <a:gd name="T39" fmla="*/ 476 h 1258"/>
                  <a:gd name="T40" fmla="*/ 545 w 684"/>
                  <a:gd name="T41" fmla="*/ 633 h 1258"/>
                  <a:gd name="T42" fmla="*/ 505 w 684"/>
                  <a:gd name="T43" fmla="*/ 702 h 1258"/>
                  <a:gd name="T44" fmla="*/ 503 w 684"/>
                  <a:gd name="T45" fmla="*/ 705 h 1258"/>
                  <a:gd name="T46" fmla="*/ 505 w 684"/>
                  <a:gd name="T47" fmla="*/ 928 h 1258"/>
                  <a:gd name="T48" fmla="*/ 414 w 684"/>
                  <a:gd name="T49" fmla="*/ 840 h 1258"/>
                  <a:gd name="T50" fmla="*/ 546 w 684"/>
                  <a:gd name="T51" fmla="*/ 639 h 1258"/>
                  <a:gd name="T52" fmla="*/ 626 w 684"/>
                  <a:gd name="T53" fmla="*/ 479 h 1258"/>
                  <a:gd name="T54" fmla="*/ 600 w 684"/>
                  <a:gd name="T55" fmla="*/ 362 h 1258"/>
                  <a:gd name="T56" fmla="*/ 597 w 684"/>
                  <a:gd name="T57" fmla="*/ 360 h 1258"/>
                  <a:gd name="T58" fmla="*/ 542 w 684"/>
                  <a:gd name="T59" fmla="*/ 318 h 1258"/>
                  <a:gd name="T60" fmla="*/ 410 w 684"/>
                  <a:gd name="T61" fmla="*/ 230 h 1258"/>
                  <a:gd name="T62" fmla="*/ 471 w 684"/>
                  <a:gd name="T63" fmla="*/ 271 h 1258"/>
                  <a:gd name="T64" fmla="*/ 538 w 684"/>
                  <a:gd name="T65" fmla="*/ 319 h 1258"/>
                  <a:gd name="T66" fmla="*/ 475 w 684"/>
                  <a:gd name="T67" fmla="*/ 270 h 1258"/>
                  <a:gd name="T68" fmla="*/ 441 w 684"/>
                  <a:gd name="T69" fmla="*/ 247 h 1258"/>
                  <a:gd name="T70" fmla="*/ 438 w 684"/>
                  <a:gd name="T71" fmla="*/ 245 h 1258"/>
                  <a:gd name="T72" fmla="*/ 1 w 684"/>
                  <a:gd name="T73" fmla="*/ 3 h 1258"/>
                  <a:gd name="T74" fmla="*/ 176 w 684"/>
                  <a:gd name="T75" fmla="*/ 92 h 1258"/>
                  <a:gd name="T76" fmla="*/ 384 w 684"/>
                  <a:gd name="T77" fmla="*/ 214 h 1258"/>
                  <a:gd name="T78" fmla="*/ 385 w 684"/>
                  <a:gd name="T79" fmla="*/ 212 h 1258"/>
                  <a:gd name="T80" fmla="*/ 332 w 684"/>
                  <a:gd name="T81" fmla="*/ 177 h 1258"/>
                  <a:gd name="T82" fmla="*/ 178 w 684"/>
                  <a:gd name="T83" fmla="*/ 89 h 1258"/>
                  <a:gd name="T84" fmla="*/ 175 w 684"/>
                  <a:gd name="T85" fmla="*/ 87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4" h="1258">
                    <a:moveTo>
                      <a:pt x="683" y="1206"/>
                    </a:moveTo>
                    <a:cubicBezTo>
                      <a:pt x="683" y="1207"/>
                      <a:pt x="682" y="1208"/>
                      <a:pt x="681" y="1209"/>
                    </a:cubicBezTo>
                    <a:cubicBezTo>
                      <a:pt x="682" y="1227"/>
                      <a:pt x="680" y="1243"/>
                      <a:pt x="675" y="1258"/>
                    </a:cubicBezTo>
                    <a:cubicBezTo>
                      <a:pt x="675" y="1258"/>
                      <a:pt x="675" y="1258"/>
                      <a:pt x="675" y="1257"/>
                    </a:cubicBezTo>
                    <a:cubicBezTo>
                      <a:pt x="675" y="1257"/>
                      <a:pt x="675" y="1257"/>
                      <a:pt x="675" y="1257"/>
                    </a:cubicBezTo>
                    <a:cubicBezTo>
                      <a:pt x="678" y="1251"/>
                      <a:pt x="679" y="1245"/>
                      <a:pt x="680" y="1238"/>
                    </a:cubicBezTo>
                    <a:cubicBezTo>
                      <a:pt x="681" y="1237"/>
                      <a:pt x="682" y="1236"/>
                      <a:pt x="682" y="1235"/>
                    </a:cubicBezTo>
                    <a:cubicBezTo>
                      <a:pt x="682" y="1235"/>
                      <a:pt x="682" y="1235"/>
                      <a:pt x="682" y="1235"/>
                    </a:cubicBezTo>
                    <a:cubicBezTo>
                      <a:pt x="684" y="1226"/>
                      <a:pt x="684" y="1216"/>
                      <a:pt x="683" y="1206"/>
                    </a:cubicBezTo>
                    <a:moveTo>
                      <a:pt x="676" y="1166"/>
                    </a:moveTo>
                    <a:cubicBezTo>
                      <a:pt x="675" y="1167"/>
                      <a:pt x="674" y="1168"/>
                      <a:pt x="673" y="1169"/>
                    </a:cubicBezTo>
                    <a:cubicBezTo>
                      <a:pt x="677" y="1183"/>
                      <a:pt x="680" y="1195"/>
                      <a:pt x="681" y="1207"/>
                    </a:cubicBezTo>
                    <a:cubicBezTo>
                      <a:pt x="681" y="1207"/>
                      <a:pt x="681" y="1207"/>
                      <a:pt x="681" y="1207"/>
                    </a:cubicBezTo>
                    <a:cubicBezTo>
                      <a:pt x="681" y="1206"/>
                      <a:pt x="682" y="1205"/>
                      <a:pt x="683" y="1204"/>
                    </a:cubicBezTo>
                    <a:cubicBezTo>
                      <a:pt x="682" y="1192"/>
                      <a:pt x="680" y="1180"/>
                      <a:pt x="676" y="1166"/>
                    </a:cubicBezTo>
                    <a:moveTo>
                      <a:pt x="672" y="1154"/>
                    </a:moveTo>
                    <a:cubicBezTo>
                      <a:pt x="671" y="1155"/>
                      <a:pt x="670" y="1156"/>
                      <a:pt x="669" y="1157"/>
                    </a:cubicBezTo>
                    <a:cubicBezTo>
                      <a:pt x="669" y="1157"/>
                      <a:pt x="669" y="1157"/>
                      <a:pt x="669" y="1157"/>
                    </a:cubicBezTo>
                    <a:cubicBezTo>
                      <a:pt x="670" y="1156"/>
                      <a:pt x="671" y="1155"/>
                      <a:pt x="671" y="1155"/>
                    </a:cubicBezTo>
                    <a:cubicBezTo>
                      <a:pt x="672" y="1155"/>
                      <a:pt x="672" y="1154"/>
                      <a:pt x="672" y="1154"/>
                    </a:cubicBezTo>
                    <a:cubicBezTo>
                      <a:pt x="672" y="1154"/>
                      <a:pt x="672" y="1154"/>
                      <a:pt x="672" y="1154"/>
                    </a:cubicBezTo>
                    <a:moveTo>
                      <a:pt x="626" y="1065"/>
                    </a:moveTo>
                    <a:cubicBezTo>
                      <a:pt x="626" y="1066"/>
                      <a:pt x="625" y="1068"/>
                      <a:pt x="624" y="1069"/>
                    </a:cubicBezTo>
                    <a:cubicBezTo>
                      <a:pt x="625" y="1071"/>
                      <a:pt x="627" y="1073"/>
                      <a:pt x="628" y="1075"/>
                    </a:cubicBezTo>
                    <a:cubicBezTo>
                      <a:pt x="629" y="1076"/>
                      <a:pt x="629" y="1077"/>
                      <a:pt x="629" y="1077"/>
                    </a:cubicBezTo>
                    <a:cubicBezTo>
                      <a:pt x="647" y="1105"/>
                      <a:pt x="660" y="1131"/>
                      <a:pt x="669" y="1155"/>
                    </a:cubicBezTo>
                    <a:cubicBezTo>
                      <a:pt x="669" y="1155"/>
                      <a:pt x="669" y="1155"/>
                      <a:pt x="669" y="1155"/>
                    </a:cubicBezTo>
                    <a:cubicBezTo>
                      <a:pt x="670" y="1154"/>
                      <a:pt x="671" y="1153"/>
                      <a:pt x="672" y="1152"/>
                    </a:cubicBezTo>
                    <a:cubicBezTo>
                      <a:pt x="663" y="1128"/>
                      <a:pt x="650" y="1102"/>
                      <a:pt x="632" y="1074"/>
                    </a:cubicBezTo>
                    <a:cubicBezTo>
                      <a:pt x="632" y="1074"/>
                      <a:pt x="632" y="1074"/>
                      <a:pt x="632" y="1074"/>
                    </a:cubicBezTo>
                    <a:cubicBezTo>
                      <a:pt x="632" y="1074"/>
                      <a:pt x="631" y="1073"/>
                      <a:pt x="631" y="1072"/>
                    </a:cubicBezTo>
                    <a:cubicBezTo>
                      <a:pt x="631" y="1072"/>
                      <a:pt x="631" y="1072"/>
                      <a:pt x="631" y="1072"/>
                    </a:cubicBezTo>
                    <a:cubicBezTo>
                      <a:pt x="629" y="1070"/>
                      <a:pt x="628" y="1068"/>
                      <a:pt x="626" y="1065"/>
                    </a:cubicBezTo>
                    <a:moveTo>
                      <a:pt x="616" y="1050"/>
                    </a:moveTo>
                    <a:cubicBezTo>
                      <a:pt x="615" y="1051"/>
                      <a:pt x="614" y="1052"/>
                      <a:pt x="613" y="1053"/>
                    </a:cubicBezTo>
                    <a:cubicBezTo>
                      <a:pt x="616" y="1058"/>
                      <a:pt x="619" y="1062"/>
                      <a:pt x="622" y="1067"/>
                    </a:cubicBezTo>
                    <a:cubicBezTo>
                      <a:pt x="622" y="1067"/>
                      <a:pt x="622" y="1067"/>
                      <a:pt x="622" y="1067"/>
                    </a:cubicBezTo>
                    <a:cubicBezTo>
                      <a:pt x="623" y="1066"/>
                      <a:pt x="624" y="1065"/>
                      <a:pt x="625" y="1064"/>
                    </a:cubicBezTo>
                    <a:cubicBezTo>
                      <a:pt x="622" y="1059"/>
                      <a:pt x="619" y="1055"/>
                      <a:pt x="616" y="1050"/>
                    </a:cubicBezTo>
                    <a:moveTo>
                      <a:pt x="537" y="956"/>
                    </a:moveTo>
                    <a:cubicBezTo>
                      <a:pt x="537" y="957"/>
                      <a:pt x="536" y="958"/>
                      <a:pt x="535" y="959"/>
                    </a:cubicBezTo>
                    <a:cubicBezTo>
                      <a:pt x="562" y="988"/>
                      <a:pt x="586" y="1016"/>
                      <a:pt x="605" y="1042"/>
                    </a:cubicBezTo>
                    <a:cubicBezTo>
                      <a:pt x="606" y="1043"/>
                      <a:pt x="606" y="1044"/>
                      <a:pt x="607" y="1044"/>
                    </a:cubicBezTo>
                    <a:cubicBezTo>
                      <a:pt x="609" y="1047"/>
                      <a:pt x="610" y="1049"/>
                      <a:pt x="612" y="1051"/>
                    </a:cubicBezTo>
                    <a:cubicBezTo>
                      <a:pt x="612" y="1051"/>
                      <a:pt x="612" y="1051"/>
                      <a:pt x="612" y="1051"/>
                    </a:cubicBezTo>
                    <a:cubicBezTo>
                      <a:pt x="613" y="1050"/>
                      <a:pt x="614" y="1049"/>
                      <a:pt x="615" y="1048"/>
                    </a:cubicBezTo>
                    <a:cubicBezTo>
                      <a:pt x="613" y="1046"/>
                      <a:pt x="611" y="1044"/>
                      <a:pt x="610" y="1041"/>
                    </a:cubicBezTo>
                    <a:cubicBezTo>
                      <a:pt x="610" y="1041"/>
                      <a:pt x="610" y="1041"/>
                      <a:pt x="610" y="1041"/>
                    </a:cubicBezTo>
                    <a:cubicBezTo>
                      <a:pt x="609" y="1041"/>
                      <a:pt x="609" y="1040"/>
                      <a:pt x="608" y="1039"/>
                    </a:cubicBezTo>
                    <a:cubicBezTo>
                      <a:pt x="608" y="1039"/>
                      <a:pt x="608" y="1039"/>
                      <a:pt x="608" y="1039"/>
                    </a:cubicBezTo>
                    <a:cubicBezTo>
                      <a:pt x="588" y="1013"/>
                      <a:pt x="565" y="985"/>
                      <a:pt x="537" y="956"/>
                    </a:cubicBezTo>
                    <a:moveTo>
                      <a:pt x="542" y="318"/>
                    </a:moveTo>
                    <a:cubicBezTo>
                      <a:pt x="542" y="319"/>
                      <a:pt x="541" y="320"/>
                      <a:pt x="541" y="321"/>
                    </a:cubicBezTo>
                    <a:cubicBezTo>
                      <a:pt x="560" y="335"/>
                      <a:pt x="578" y="349"/>
                      <a:pt x="596" y="363"/>
                    </a:cubicBezTo>
                    <a:cubicBezTo>
                      <a:pt x="597" y="364"/>
                      <a:pt x="598" y="365"/>
                      <a:pt x="599" y="365"/>
                    </a:cubicBezTo>
                    <a:cubicBezTo>
                      <a:pt x="617" y="379"/>
                      <a:pt x="634" y="394"/>
                      <a:pt x="651" y="408"/>
                    </a:cubicBezTo>
                    <a:cubicBezTo>
                      <a:pt x="643" y="429"/>
                      <a:pt x="634" y="451"/>
                      <a:pt x="625" y="473"/>
                    </a:cubicBezTo>
                    <a:cubicBezTo>
                      <a:pt x="625" y="473"/>
                      <a:pt x="625" y="473"/>
                      <a:pt x="625" y="473"/>
                    </a:cubicBezTo>
                    <a:cubicBezTo>
                      <a:pt x="624" y="474"/>
                      <a:pt x="624" y="475"/>
                      <a:pt x="623" y="476"/>
                    </a:cubicBezTo>
                    <a:cubicBezTo>
                      <a:pt x="623" y="476"/>
                      <a:pt x="623" y="476"/>
                      <a:pt x="623" y="476"/>
                    </a:cubicBezTo>
                    <a:cubicBezTo>
                      <a:pt x="610" y="507"/>
                      <a:pt x="595" y="538"/>
                      <a:pt x="580" y="569"/>
                    </a:cubicBezTo>
                    <a:cubicBezTo>
                      <a:pt x="569" y="590"/>
                      <a:pt x="557" y="612"/>
                      <a:pt x="545" y="633"/>
                    </a:cubicBezTo>
                    <a:cubicBezTo>
                      <a:pt x="545" y="633"/>
                      <a:pt x="545" y="633"/>
                      <a:pt x="545" y="633"/>
                    </a:cubicBezTo>
                    <a:cubicBezTo>
                      <a:pt x="544" y="635"/>
                      <a:pt x="544" y="636"/>
                      <a:pt x="543" y="637"/>
                    </a:cubicBezTo>
                    <a:cubicBezTo>
                      <a:pt x="543" y="637"/>
                      <a:pt x="543" y="637"/>
                      <a:pt x="543" y="637"/>
                    </a:cubicBezTo>
                    <a:cubicBezTo>
                      <a:pt x="531" y="659"/>
                      <a:pt x="518" y="680"/>
                      <a:pt x="505" y="702"/>
                    </a:cubicBezTo>
                    <a:cubicBezTo>
                      <a:pt x="505" y="702"/>
                      <a:pt x="505" y="702"/>
                      <a:pt x="505" y="702"/>
                    </a:cubicBezTo>
                    <a:cubicBezTo>
                      <a:pt x="504" y="703"/>
                      <a:pt x="503" y="704"/>
                      <a:pt x="503" y="705"/>
                    </a:cubicBezTo>
                    <a:cubicBezTo>
                      <a:pt x="503" y="705"/>
                      <a:pt x="503" y="705"/>
                      <a:pt x="503" y="705"/>
                    </a:cubicBezTo>
                    <a:cubicBezTo>
                      <a:pt x="473" y="752"/>
                      <a:pt x="442" y="797"/>
                      <a:pt x="409" y="841"/>
                    </a:cubicBezTo>
                    <a:cubicBezTo>
                      <a:pt x="443" y="870"/>
                      <a:pt x="475" y="899"/>
                      <a:pt x="505" y="928"/>
                    </a:cubicBezTo>
                    <a:cubicBezTo>
                      <a:pt x="505" y="928"/>
                      <a:pt x="505" y="928"/>
                      <a:pt x="505" y="928"/>
                    </a:cubicBezTo>
                    <a:cubicBezTo>
                      <a:pt x="505" y="927"/>
                      <a:pt x="506" y="927"/>
                      <a:pt x="506" y="926"/>
                    </a:cubicBezTo>
                    <a:cubicBezTo>
                      <a:pt x="506" y="926"/>
                      <a:pt x="506" y="926"/>
                      <a:pt x="507" y="926"/>
                    </a:cubicBezTo>
                    <a:cubicBezTo>
                      <a:pt x="479" y="897"/>
                      <a:pt x="447" y="868"/>
                      <a:pt x="414" y="840"/>
                    </a:cubicBezTo>
                    <a:cubicBezTo>
                      <a:pt x="446" y="797"/>
                      <a:pt x="477" y="753"/>
                      <a:pt x="505" y="707"/>
                    </a:cubicBezTo>
                    <a:cubicBezTo>
                      <a:pt x="506" y="706"/>
                      <a:pt x="507" y="705"/>
                      <a:pt x="507" y="704"/>
                    </a:cubicBezTo>
                    <a:cubicBezTo>
                      <a:pt x="521" y="683"/>
                      <a:pt x="533" y="661"/>
                      <a:pt x="546" y="639"/>
                    </a:cubicBezTo>
                    <a:cubicBezTo>
                      <a:pt x="546" y="638"/>
                      <a:pt x="547" y="637"/>
                      <a:pt x="548" y="636"/>
                    </a:cubicBezTo>
                    <a:cubicBezTo>
                      <a:pt x="560" y="614"/>
                      <a:pt x="571" y="593"/>
                      <a:pt x="582" y="571"/>
                    </a:cubicBezTo>
                    <a:cubicBezTo>
                      <a:pt x="598" y="540"/>
                      <a:pt x="613" y="509"/>
                      <a:pt x="626" y="479"/>
                    </a:cubicBezTo>
                    <a:cubicBezTo>
                      <a:pt x="626" y="477"/>
                      <a:pt x="627" y="476"/>
                      <a:pt x="627" y="475"/>
                    </a:cubicBezTo>
                    <a:cubicBezTo>
                      <a:pt x="637" y="452"/>
                      <a:pt x="646" y="429"/>
                      <a:pt x="655" y="406"/>
                    </a:cubicBezTo>
                    <a:cubicBezTo>
                      <a:pt x="637" y="392"/>
                      <a:pt x="619" y="377"/>
                      <a:pt x="600" y="362"/>
                    </a:cubicBezTo>
                    <a:cubicBezTo>
                      <a:pt x="600" y="362"/>
                      <a:pt x="600" y="362"/>
                      <a:pt x="600" y="362"/>
                    </a:cubicBezTo>
                    <a:cubicBezTo>
                      <a:pt x="600" y="362"/>
                      <a:pt x="600" y="362"/>
                      <a:pt x="600" y="362"/>
                    </a:cubicBezTo>
                    <a:cubicBezTo>
                      <a:pt x="599" y="361"/>
                      <a:pt x="598" y="360"/>
                      <a:pt x="597" y="360"/>
                    </a:cubicBezTo>
                    <a:cubicBezTo>
                      <a:pt x="597" y="360"/>
                      <a:pt x="597" y="360"/>
                      <a:pt x="597" y="360"/>
                    </a:cubicBezTo>
                    <a:cubicBezTo>
                      <a:pt x="597" y="360"/>
                      <a:pt x="597" y="360"/>
                      <a:pt x="597" y="360"/>
                    </a:cubicBezTo>
                    <a:cubicBezTo>
                      <a:pt x="579" y="346"/>
                      <a:pt x="561" y="332"/>
                      <a:pt x="542" y="318"/>
                    </a:cubicBezTo>
                    <a:moveTo>
                      <a:pt x="411" y="227"/>
                    </a:moveTo>
                    <a:cubicBezTo>
                      <a:pt x="411" y="227"/>
                      <a:pt x="411" y="228"/>
                      <a:pt x="411" y="228"/>
                    </a:cubicBezTo>
                    <a:cubicBezTo>
                      <a:pt x="411" y="229"/>
                      <a:pt x="411" y="229"/>
                      <a:pt x="410" y="230"/>
                    </a:cubicBezTo>
                    <a:cubicBezTo>
                      <a:pt x="419" y="236"/>
                      <a:pt x="428" y="242"/>
                      <a:pt x="437" y="248"/>
                    </a:cubicBezTo>
                    <a:cubicBezTo>
                      <a:pt x="438" y="249"/>
                      <a:pt x="439" y="250"/>
                      <a:pt x="440" y="250"/>
                    </a:cubicBezTo>
                    <a:cubicBezTo>
                      <a:pt x="450" y="257"/>
                      <a:pt x="461" y="264"/>
                      <a:pt x="471" y="271"/>
                    </a:cubicBezTo>
                    <a:cubicBezTo>
                      <a:pt x="472" y="272"/>
                      <a:pt x="473" y="273"/>
                      <a:pt x="474" y="273"/>
                    </a:cubicBezTo>
                    <a:cubicBezTo>
                      <a:pt x="496" y="288"/>
                      <a:pt x="517" y="304"/>
                      <a:pt x="538" y="319"/>
                    </a:cubicBezTo>
                    <a:cubicBezTo>
                      <a:pt x="538" y="319"/>
                      <a:pt x="538" y="319"/>
                      <a:pt x="538" y="319"/>
                    </a:cubicBezTo>
                    <a:cubicBezTo>
                      <a:pt x="538" y="318"/>
                      <a:pt x="539" y="317"/>
                      <a:pt x="539" y="316"/>
                    </a:cubicBezTo>
                    <a:cubicBezTo>
                      <a:pt x="518" y="300"/>
                      <a:pt x="497" y="285"/>
                      <a:pt x="475" y="270"/>
                    </a:cubicBezTo>
                    <a:cubicBezTo>
                      <a:pt x="475" y="270"/>
                      <a:pt x="475" y="270"/>
                      <a:pt x="475" y="270"/>
                    </a:cubicBezTo>
                    <a:cubicBezTo>
                      <a:pt x="474" y="269"/>
                      <a:pt x="473" y="269"/>
                      <a:pt x="472" y="268"/>
                    </a:cubicBezTo>
                    <a:cubicBezTo>
                      <a:pt x="472" y="268"/>
                      <a:pt x="472" y="268"/>
                      <a:pt x="472" y="268"/>
                    </a:cubicBezTo>
                    <a:cubicBezTo>
                      <a:pt x="462" y="261"/>
                      <a:pt x="452" y="254"/>
                      <a:pt x="441" y="247"/>
                    </a:cubicBezTo>
                    <a:cubicBezTo>
                      <a:pt x="441" y="247"/>
                      <a:pt x="441" y="247"/>
                      <a:pt x="441" y="247"/>
                    </a:cubicBezTo>
                    <a:cubicBezTo>
                      <a:pt x="440" y="246"/>
                      <a:pt x="439" y="246"/>
                      <a:pt x="438" y="245"/>
                    </a:cubicBezTo>
                    <a:cubicBezTo>
                      <a:pt x="438" y="245"/>
                      <a:pt x="438" y="245"/>
                      <a:pt x="438" y="245"/>
                    </a:cubicBezTo>
                    <a:cubicBezTo>
                      <a:pt x="429" y="239"/>
                      <a:pt x="420" y="233"/>
                      <a:pt x="411" y="227"/>
                    </a:cubicBezTo>
                    <a:moveTo>
                      <a:pt x="3" y="0"/>
                    </a:moveTo>
                    <a:cubicBezTo>
                      <a:pt x="2" y="1"/>
                      <a:pt x="1" y="2"/>
                      <a:pt x="1" y="3"/>
                    </a:cubicBezTo>
                    <a:cubicBezTo>
                      <a:pt x="1" y="3"/>
                      <a:pt x="1" y="3"/>
                      <a:pt x="0" y="3"/>
                    </a:cubicBezTo>
                    <a:cubicBezTo>
                      <a:pt x="58" y="30"/>
                      <a:pt x="116" y="60"/>
                      <a:pt x="173" y="90"/>
                    </a:cubicBezTo>
                    <a:cubicBezTo>
                      <a:pt x="174" y="91"/>
                      <a:pt x="175" y="91"/>
                      <a:pt x="176" y="92"/>
                    </a:cubicBezTo>
                    <a:cubicBezTo>
                      <a:pt x="228" y="120"/>
                      <a:pt x="278" y="149"/>
                      <a:pt x="327" y="179"/>
                    </a:cubicBezTo>
                    <a:cubicBezTo>
                      <a:pt x="329" y="179"/>
                      <a:pt x="330" y="180"/>
                      <a:pt x="331" y="180"/>
                    </a:cubicBezTo>
                    <a:cubicBezTo>
                      <a:pt x="349" y="192"/>
                      <a:pt x="367" y="203"/>
                      <a:pt x="384" y="214"/>
                    </a:cubicBezTo>
                    <a:cubicBezTo>
                      <a:pt x="384" y="214"/>
                      <a:pt x="384" y="214"/>
                      <a:pt x="384" y="214"/>
                    </a:cubicBezTo>
                    <a:cubicBezTo>
                      <a:pt x="385" y="213"/>
                      <a:pt x="385" y="213"/>
                      <a:pt x="385" y="213"/>
                    </a:cubicBezTo>
                    <a:cubicBezTo>
                      <a:pt x="385" y="213"/>
                      <a:pt x="385" y="212"/>
                      <a:pt x="385" y="212"/>
                    </a:cubicBezTo>
                    <a:cubicBezTo>
                      <a:pt x="385" y="212"/>
                      <a:pt x="385" y="212"/>
                      <a:pt x="385" y="212"/>
                    </a:cubicBezTo>
                    <a:cubicBezTo>
                      <a:pt x="368" y="199"/>
                      <a:pt x="350" y="188"/>
                      <a:pt x="332" y="177"/>
                    </a:cubicBezTo>
                    <a:cubicBezTo>
                      <a:pt x="332" y="177"/>
                      <a:pt x="332" y="177"/>
                      <a:pt x="332" y="177"/>
                    </a:cubicBezTo>
                    <a:cubicBezTo>
                      <a:pt x="331" y="176"/>
                      <a:pt x="330" y="176"/>
                      <a:pt x="329" y="175"/>
                    </a:cubicBezTo>
                    <a:cubicBezTo>
                      <a:pt x="329" y="175"/>
                      <a:pt x="329" y="175"/>
                      <a:pt x="329" y="175"/>
                    </a:cubicBezTo>
                    <a:cubicBezTo>
                      <a:pt x="280" y="145"/>
                      <a:pt x="230" y="116"/>
                      <a:pt x="178" y="89"/>
                    </a:cubicBezTo>
                    <a:cubicBezTo>
                      <a:pt x="178" y="89"/>
                      <a:pt x="178" y="89"/>
                      <a:pt x="178" y="89"/>
                    </a:cubicBezTo>
                    <a:cubicBezTo>
                      <a:pt x="177" y="88"/>
                      <a:pt x="176" y="88"/>
                      <a:pt x="175" y="87"/>
                    </a:cubicBezTo>
                    <a:cubicBezTo>
                      <a:pt x="175" y="87"/>
                      <a:pt x="175" y="87"/>
                      <a:pt x="175" y="87"/>
                    </a:cubicBezTo>
                    <a:cubicBezTo>
                      <a:pt x="118" y="56"/>
                      <a:pt x="61" y="27"/>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4" name="Freeform 258"/>
              <p:cNvSpPr>
                <a:spLocks noEditPoints="1"/>
              </p:cNvSpPr>
              <p:nvPr/>
            </p:nvSpPr>
            <p:spPr bwMode="auto">
              <a:xfrm>
                <a:off x="453" y="2790"/>
                <a:ext cx="1120" cy="733"/>
              </a:xfrm>
              <a:custGeom>
                <a:avLst/>
                <a:gdLst>
                  <a:gd name="T0" fmla="*/ 97 w 721"/>
                  <a:gd name="T1" fmla="*/ 352 h 472"/>
                  <a:gd name="T2" fmla="*/ 135 w 721"/>
                  <a:gd name="T3" fmla="*/ 382 h 472"/>
                  <a:gd name="T4" fmla="*/ 205 w 721"/>
                  <a:gd name="T5" fmla="*/ 447 h 472"/>
                  <a:gd name="T6" fmla="*/ 229 w 721"/>
                  <a:gd name="T7" fmla="*/ 472 h 472"/>
                  <a:gd name="T8" fmla="*/ 335 w 721"/>
                  <a:gd name="T9" fmla="*/ 417 h 472"/>
                  <a:gd name="T10" fmla="*/ 317 w 721"/>
                  <a:gd name="T11" fmla="*/ 424 h 472"/>
                  <a:gd name="T12" fmla="*/ 210 w 721"/>
                  <a:gd name="T13" fmla="*/ 446 h 472"/>
                  <a:gd name="T14" fmla="*/ 209 w 721"/>
                  <a:gd name="T15" fmla="*/ 445 h 472"/>
                  <a:gd name="T16" fmla="*/ 208 w 721"/>
                  <a:gd name="T17" fmla="*/ 444 h 472"/>
                  <a:gd name="T18" fmla="*/ 138 w 721"/>
                  <a:gd name="T19" fmla="*/ 380 h 472"/>
                  <a:gd name="T20" fmla="*/ 137 w 721"/>
                  <a:gd name="T21" fmla="*/ 379 h 472"/>
                  <a:gd name="T22" fmla="*/ 59 w 721"/>
                  <a:gd name="T23" fmla="*/ 318 h 472"/>
                  <a:gd name="T24" fmla="*/ 96 w 721"/>
                  <a:gd name="T25" fmla="*/ 350 h 472"/>
                  <a:gd name="T26" fmla="*/ 99 w 721"/>
                  <a:gd name="T27" fmla="*/ 348 h 472"/>
                  <a:gd name="T28" fmla="*/ 685 w 721"/>
                  <a:gd name="T29" fmla="*/ 295 h 472"/>
                  <a:gd name="T30" fmla="*/ 686 w 721"/>
                  <a:gd name="T31" fmla="*/ 304 h 472"/>
                  <a:gd name="T32" fmla="*/ 718 w 721"/>
                  <a:gd name="T33" fmla="*/ 363 h 472"/>
                  <a:gd name="T34" fmla="*/ 721 w 721"/>
                  <a:gd name="T35" fmla="*/ 360 h 472"/>
                  <a:gd name="T36" fmla="*/ 690 w 721"/>
                  <a:gd name="T37" fmla="*/ 304 h 472"/>
                  <a:gd name="T38" fmla="*/ 689 w 721"/>
                  <a:gd name="T39" fmla="*/ 302 h 472"/>
                  <a:gd name="T40" fmla="*/ 683 w 721"/>
                  <a:gd name="T41" fmla="*/ 292 h 472"/>
                  <a:gd name="T42" fmla="*/ 680 w 721"/>
                  <a:gd name="T43" fmla="*/ 295 h 472"/>
                  <a:gd name="T44" fmla="*/ 681 w 721"/>
                  <a:gd name="T45" fmla="*/ 296 h 472"/>
                  <a:gd name="T46" fmla="*/ 684 w 721"/>
                  <a:gd name="T47" fmla="*/ 294 h 472"/>
                  <a:gd name="T48" fmla="*/ 515 w 721"/>
                  <a:gd name="T49" fmla="*/ 292 h 472"/>
                  <a:gd name="T50" fmla="*/ 386 w 721"/>
                  <a:gd name="T51" fmla="*/ 386 h 472"/>
                  <a:gd name="T52" fmla="*/ 516 w 721"/>
                  <a:gd name="T53" fmla="*/ 294 h 472"/>
                  <a:gd name="T54" fmla="*/ 515 w 721"/>
                  <a:gd name="T55" fmla="*/ 293 h 472"/>
                  <a:gd name="T56" fmla="*/ 64 w 721"/>
                  <a:gd name="T57" fmla="*/ 237 h 472"/>
                  <a:gd name="T58" fmla="*/ 54 w 721"/>
                  <a:gd name="T59" fmla="*/ 319 h 472"/>
                  <a:gd name="T60" fmla="*/ 57 w 721"/>
                  <a:gd name="T61" fmla="*/ 316 h 472"/>
                  <a:gd name="T62" fmla="*/ 66 w 721"/>
                  <a:gd name="T63" fmla="*/ 239 h 472"/>
                  <a:gd name="T64" fmla="*/ 614 w 721"/>
                  <a:gd name="T65" fmla="*/ 206 h 472"/>
                  <a:gd name="T66" fmla="*/ 541 w 721"/>
                  <a:gd name="T67" fmla="*/ 274 h 472"/>
                  <a:gd name="T68" fmla="*/ 661 w 721"/>
                  <a:gd name="T69" fmla="*/ 269 h 472"/>
                  <a:gd name="T70" fmla="*/ 664 w 721"/>
                  <a:gd name="T71" fmla="*/ 267 h 472"/>
                  <a:gd name="T72" fmla="*/ 664 w 721"/>
                  <a:gd name="T73" fmla="*/ 267 h 472"/>
                  <a:gd name="T74" fmla="*/ 45 w 721"/>
                  <a:gd name="T75" fmla="*/ 0 h 472"/>
                  <a:gd name="T76" fmla="*/ 0 w 721"/>
                  <a:gd name="T77" fmla="*/ 67 h 472"/>
                  <a:gd name="T78" fmla="*/ 78 w 721"/>
                  <a:gd name="T79" fmla="*/ 223 h 472"/>
                  <a:gd name="T80" fmla="*/ 69 w 721"/>
                  <a:gd name="T81" fmla="*/ 236 h 472"/>
                  <a:gd name="T82" fmla="*/ 80 w 721"/>
                  <a:gd name="T83" fmla="*/ 225 h 472"/>
                  <a:gd name="T84" fmla="*/ 5 w 721"/>
                  <a:gd name="T85" fmla="*/ 65 h 472"/>
                  <a:gd name="T86" fmla="*/ 48 w 721"/>
                  <a:gd name="T87" fmla="*/ 1 h 472"/>
                  <a:gd name="T88" fmla="*/ 45 w 721"/>
                  <a:gd name="T89" fmla="*/ 0 h 472"/>
                  <a:gd name="T90" fmla="*/ 45 w 721"/>
                  <a:gd name="T91" fmla="*/ 0 h 472"/>
                  <a:gd name="T92" fmla="*/ 45 w 721"/>
                  <a:gd name="T93"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21" h="472">
                    <a:moveTo>
                      <a:pt x="100" y="349"/>
                    </a:moveTo>
                    <a:cubicBezTo>
                      <a:pt x="99" y="350"/>
                      <a:pt x="98" y="351"/>
                      <a:pt x="97" y="352"/>
                    </a:cubicBezTo>
                    <a:cubicBezTo>
                      <a:pt x="110" y="361"/>
                      <a:pt x="122" y="371"/>
                      <a:pt x="133" y="381"/>
                    </a:cubicBezTo>
                    <a:cubicBezTo>
                      <a:pt x="134" y="381"/>
                      <a:pt x="135" y="382"/>
                      <a:pt x="135" y="382"/>
                    </a:cubicBezTo>
                    <a:cubicBezTo>
                      <a:pt x="160" y="403"/>
                      <a:pt x="183" y="425"/>
                      <a:pt x="204" y="446"/>
                    </a:cubicBezTo>
                    <a:cubicBezTo>
                      <a:pt x="205" y="447"/>
                      <a:pt x="205" y="447"/>
                      <a:pt x="205" y="447"/>
                    </a:cubicBezTo>
                    <a:cubicBezTo>
                      <a:pt x="206" y="447"/>
                      <a:pt x="206" y="448"/>
                      <a:pt x="206" y="448"/>
                    </a:cubicBezTo>
                    <a:cubicBezTo>
                      <a:pt x="214" y="456"/>
                      <a:pt x="222" y="464"/>
                      <a:pt x="229" y="472"/>
                    </a:cubicBezTo>
                    <a:cubicBezTo>
                      <a:pt x="259" y="458"/>
                      <a:pt x="289" y="442"/>
                      <a:pt x="319" y="426"/>
                    </a:cubicBezTo>
                    <a:cubicBezTo>
                      <a:pt x="324" y="423"/>
                      <a:pt x="329" y="420"/>
                      <a:pt x="335" y="417"/>
                    </a:cubicBezTo>
                    <a:cubicBezTo>
                      <a:pt x="334" y="416"/>
                      <a:pt x="334" y="416"/>
                      <a:pt x="334" y="416"/>
                    </a:cubicBezTo>
                    <a:cubicBezTo>
                      <a:pt x="328" y="418"/>
                      <a:pt x="323" y="421"/>
                      <a:pt x="317" y="424"/>
                    </a:cubicBezTo>
                    <a:cubicBezTo>
                      <a:pt x="289" y="440"/>
                      <a:pt x="260" y="455"/>
                      <a:pt x="231" y="469"/>
                    </a:cubicBezTo>
                    <a:cubicBezTo>
                      <a:pt x="225" y="461"/>
                      <a:pt x="218" y="454"/>
                      <a:pt x="210" y="446"/>
                    </a:cubicBezTo>
                    <a:cubicBezTo>
                      <a:pt x="210" y="446"/>
                      <a:pt x="210" y="446"/>
                      <a:pt x="210" y="446"/>
                    </a:cubicBezTo>
                    <a:cubicBezTo>
                      <a:pt x="210" y="446"/>
                      <a:pt x="209" y="445"/>
                      <a:pt x="209" y="445"/>
                    </a:cubicBezTo>
                    <a:cubicBezTo>
                      <a:pt x="209" y="445"/>
                      <a:pt x="209" y="445"/>
                      <a:pt x="209" y="445"/>
                    </a:cubicBezTo>
                    <a:cubicBezTo>
                      <a:pt x="208" y="444"/>
                      <a:pt x="208" y="444"/>
                      <a:pt x="208" y="444"/>
                    </a:cubicBezTo>
                    <a:cubicBezTo>
                      <a:pt x="187" y="423"/>
                      <a:pt x="164" y="401"/>
                      <a:pt x="138" y="380"/>
                    </a:cubicBezTo>
                    <a:cubicBezTo>
                      <a:pt x="138" y="380"/>
                      <a:pt x="138" y="380"/>
                      <a:pt x="138" y="380"/>
                    </a:cubicBezTo>
                    <a:cubicBezTo>
                      <a:pt x="138" y="380"/>
                      <a:pt x="137" y="379"/>
                      <a:pt x="137" y="379"/>
                    </a:cubicBezTo>
                    <a:cubicBezTo>
                      <a:pt x="137" y="379"/>
                      <a:pt x="137" y="379"/>
                      <a:pt x="137" y="379"/>
                    </a:cubicBezTo>
                    <a:cubicBezTo>
                      <a:pt x="125" y="369"/>
                      <a:pt x="113" y="359"/>
                      <a:pt x="100" y="349"/>
                    </a:cubicBezTo>
                    <a:moveTo>
                      <a:pt x="59" y="318"/>
                    </a:moveTo>
                    <a:cubicBezTo>
                      <a:pt x="58" y="319"/>
                      <a:pt x="57" y="320"/>
                      <a:pt x="56" y="320"/>
                    </a:cubicBezTo>
                    <a:cubicBezTo>
                      <a:pt x="69" y="330"/>
                      <a:pt x="83" y="340"/>
                      <a:pt x="96" y="350"/>
                    </a:cubicBezTo>
                    <a:cubicBezTo>
                      <a:pt x="96" y="350"/>
                      <a:pt x="96" y="350"/>
                      <a:pt x="96" y="350"/>
                    </a:cubicBezTo>
                    <a:cubicBezTo>
                      <a:pt x="97" y="350"/>
                      <a:pt x="98" y="349"/>
                      <a:pt x="99" y="348"/>
                    </a:cubicBezTo>
                    <a:cubicBezTo>
                      <a:pt x="86" y="338"/>
                      <a:pt x="72" y="328"/>
                      <a:pt x="59" y="318"/>
                    </a:cubicBezTo>
                    <a:moveTo>
                      <a:pt x="685" y="295"/>
                    </a:moveTo>
                    <a:cubicBezTo>
                      <a:pt x="684" y="296"/>
                      <a:pt x="683" y="297"/>
                      <a:pt x="682" y="298"/>
                    </a:cubicBezTo>
                    <a:cubicBezTo>
                      <a:pt x="683" y="300"/>
                      <a:pt x="685" y="302"/>
                      <a:pt x="686" y="304"/>
                    </a:cubicBezTo>
                    <a:cubicBezTo>
                      <a:pt x="686" y="305"/>
                      <a:pt x="687" y="306"/>
                      <a:pt x="687" y="306"/>
                    </a:cubicBezTo>
                    <a:cubicBezTo>
                      <a:pt x="700" y="326"/>
                      <a:pt x="710" y="345"/>
                      <a:pt x="718" y="363"/>
                    </a:cubicBezTo>
                    <a:cubicBezTo>
                      <a:pt x="719" y="362"/>
                      <a:pt x="720" y="362"/>
                      <a:pt x="721" y="360"/>
                    </a:cubicBezTo>
                    <a:cubicBezTo>
                      <a:pt x="721" y="360"/>
                      <a:pt x="721" y="360"/>
                      <a:pt x="721" y="360"/>
                    </a:cubicBezTo>
                    <a:cubicBezTo>
                      <a:pt x="713" y="342"/>
                      <a:pt x="703" y="323"/>
                      <a:pt x="690" y="304"/>
                    </a:cubicBezTo>
                    <a:cubicBezTo>
                      <a:pt x="690" y="304"/>
                      <a:pt x="690" y="304"/>
                      <a:pt x="690" y="304"/>
                    </a:cubicBezTo>
                    <a:cubicBezTo>
                      <a:pt x="690" y="303"/>
                      <a:pt x="690" y="302"/>
                      <a:pt x="689" y="302"/>
                    </a:cubicBezTo>
                    <a:cubicBezTo>
                      <a:pt x="689" y="302"/>
                      <a:pt x="689" y="302"/>
                      <a:pt x="689" y="302"/>
                    </a:cubicBezTo>
                    <a:cubicBezTo>
                      <a:pt x="688" y="300"/>
                      <a:pt x="686" y="298"/>
                      <a:pt x="685" y="295"/>
                    </a:cubicBezTo>
                    <a:moveTo>
                      <a:pt x="683" y="292"/>
                    </a:moveTo>
                    <a:cubicBezTo>
                      <a:pt x="683" y="293"/>
                      <a:pt x="683" y="293"/>
                      <a:pt x="683" y="293"/>
                    </a:cubicBezTo>
                    <a:cubicBezTo>
                      <a:pt x="682" y="293"/>
                      <a:pt x="681" y="294"/>
                      <a:pt x="680" y="295"/>
                    </a:cubicBezTo>
                    <a:cubicBezTo>
                      <a:pt x="680" y="295"/>
                      <a:pt x="680" y="295"/>
                      <a:pt x="680" y="295"/>
                    </a:cubicBezTo>
                    <a:cubicBezTo>
                      <a:pt x="680" y="295"/>
                      <a:pt x="680" y="296"/>
                      <a:pt x="681" y="296"/>
                    </a:cubicBezTo>
                    <a:cubicBezTo>
                      <a:pt x="681" y="296"/>
                      <a:pt x="681" y="296"/>
                      <a:pt x="681" y="296"/>
                    </a:cubicBezTo>
                    <a:cubicBezTo>
                      <a:pt x="682" y="295"/>
                      <a:pt x="683" y="294"/>
                      <a:pt x="684" y="294"/>
                    </a:cubicBezTo>
                    <a:cubicBezTo>
                      <a:pt x="683" y="293"/>
                      <a:pt x="683" y="293"/>
                      <a:pt x="683" y="292"/>
                    </a:cubicBezTo>
                    <a:moveTo>
                      <a:pt x="515" y="292"/>
                    </a:moveTo>
                    <a:cubicBezTo>
                      <a:pt x="473" y="325"/>
                      <a:pt x="429" y="356"/>
                      <a:pt x="384" y="385"/>
                    </a:cubicBezTo>
                    <a:cubicBezTo>
                      <a:pt x="385" y="385"/>
                      <a:pt x="385" y="385"/>
                      <a:pt x="386" y="386"/>
                    </a:cubicBezTo>
                    <a:cubicBezTo>
                      <a:pt x="431" y="358"/>
                      <a:pt x="474" y="327"/>
                      <a:pt x="516" y="294"/>
                    </a:cubicBezTo>
                    <a:cubicBezTo>
                      <a:pt x="516" y="294"/>
                      <a:pt x="516" y="294"/>
                      <a:pt x="516" y="294"/>
                    </a:cubicBezTo>
                    <a:cubicBezTo>
                      <a:pt x="516" y="294"/>
                      <a:pt x="515" y="293"/>
                      <a:pt x="515" y="293"/>
                    </a:cubicBezTo>
                    <a:cubicBezTo>
                      <a:pt x="515" y="293"/>
                      <a:pt x="515" y="293"/>
                      <a:pt x="515" y="293"/>
                    </a:cubicBezTo>
                    <a:cubicBezTo>
                      <a:pt x="515" y="292"/>
                      <a:pt x="515" y="292"/>
                      <a:pt x="515" y="292"/>
                    </a:cubicBezTo>
                    <a:moveTo>
                      <a:pt x="64" y="237"/>
                    </a:moveTo>
                    <a:cubicBezTo>
                      <a:pt x="46" y="255"/>
                      <a:pt x="29" y="272"/>
                      <a:pt x="11" y="289"/>
                    </a:cubicBezTo>
                    <a:cubicBezTo>
                      <a:pt x="26" y="299"/>
                      <a:pt x="40" y="309"/>
                      <a:pt x="54" y="319"/>
                    </a:cubicBezTo>
                    <a:cubicBezTo>
                      <a:pt x="54" y="319"/>
                      <a:pt x="54" y="319"/>
                      <a:pt x="54" y="319"/>
                    </a:cubicBezTo>
                    <a:cubicBezTo>
                      <a:pt x="55" y="318"/>
                      <a:pt x="56" y="317"/>
                      <a:pt x="57" y="316"/>
                    </a:cubicBezTo>
                    <a:cubicBezTo>
                      <a:pt x="43" y="307"/>
                      <a:pt x="30" y="297"/>
                      <a:pt x="16" y="288"/>
                    </a:cubicBezTo>
                    <a:cubicBezTo>
                      <a:pt x="33" y="272"/>
                      <a:pt x="49" y="256"/>
                      <a:pt x="66" y="239"/>
                    </a:cubicBezTo>
                    <a:cubicBezTo>
                      <a:pt x="65" y="238"/>
                      <a:pt x="64" y="238"/>
                      <a:pt x="64" y="237"/>
                    </a:cubicBezTo>
                    <a:moveTo>
                      <a:pt x="614" y="206"/>
                    </a:moveTo>
                    <a:cubicBezTo>
                      <a:pt x="590" y="229"/>
                      <a:pt x="565" y="251"/>
                      <a:pt x="539" y="272"/>
                    </a:cubicBezTo>
                    <a:cubicBezTo>
                      <a:pt x="540" y="273"/>
                      <a:pt x="541" y="273"/>
                      <a:pt x="541" y="274"/>
                    </a:cubicBezTo>
                    <a:cubicBezTo>
                      <a:pt x="566" y="254"/>
                      <a:pt x="590" y="233"/>
                      <a:pt x="613" y="211"/>
                    </a:cubicBezTo>
                    <a:cubicBezTo>
                      <a:pt x="631" y="231"/>
                      <a:pt x="647" y="251"/>
                      <a:pt x="661" y="269"/>
                    </a:cubicBezTo>
                    <a:cubicBezTo>
                      <a:pt x="663" y="268"/>
                      <a:pt x="663" y="268"/>
                      <a:pt x="664" y="267"/>
                    </a:cubicBezTo>
                    <a:cubicBezTo>
                      <a:pt x="664" y="267"/>
                      <a:pt x="664" y="267"/>
                      <a:pt x="664" y="267"/>
                    </a:cubicBezTo>
                    <a:cubicBezTo>
                      <a:pt x="664" y="267"/>
                      <a:pt x="664" y="267"/>
                      <a:pt x="664" y="267"/>
                    </a:cubicBezTo>
                    <a:cubicBezTo>
                      <a:pt x="664" y="267"/>
                      <a:pt x="664" y="267"/>
                      <a:pt x="664" y="267"/>
                    </a:cubicBezTo>
                    <a:cubicBezTo>
                      <a:pt x="650" y="247"/>
                      <a:pt x="633" y="227"/>
                      <a:pt x="614" y="206"/>
                    </a:cubicBezTo>
                    <a:moveTo>
                      <a:pt x="45" y="0"/>
                    </a:moveTo>
                    <a:cubicBezTo>
                      <a:pt x="45" y="0"/>
                      <a:pt x="45" y="0"/>
                      <a:pt x="45" y="0"/>
                    </a:cubicBezTo>
                    <a:cubicBezTo>
                      <a:pt x="30" y="23"/>
                      <a:pt x="15" y="45"/>
                      <a:pt x="0" y="67"/>
                    </a:cubicBezTo>
                    <a:cubicBezTo>
                      <a:pt x="48" y="96"/>
                      <a:pt x="96" y="125"/>
                      <a:pt x="140" y="156"/>
                    </a:cubicBezTo>
                    <a:cubicBezTo>
                      <a:pt x="120" y="179"/>
                      <a:pt x="99" y="201"/>
                      <a:pt x="78" y="223"/>
                    </a:cubicBezTo>
                    <a:cubicBezTo>
                      <a:pt x="74" y="227"/>
                      <a:pt x="70" y="231"/>
                      <a:pt x="66" y="235"/>
                    </a:cubicBezTo>
                    <a:cubicBezTo>
                      <a:pt x="67" y="235"/>
                      <a:pt x="68" y="236"/>
                      <a:pt x="69" y="236"/>
                    </a:cubicBezTo>
                    <a:cubicBezTo>
                      <a:pt x="69" y="236"/>
                      <a:pt x="69" y="236"/>
                      <a:pt x="69" y="236"/>
                    </a:cubicBezTo>
                    <a:cubicBezTo>
                      <a:pt x="72" y="232"/>
                      <a:pt x="76" y="229"/>
                      <a:pt x="80" y="225"/>
                    </a:cubicBezTo>
                    <a:cubicBezTo>
                      <a:pt x="102" y="202"/>
                      <a:pt x="124" y="179"/>
                      <a:pt x="146" y="155"/>
                    </a:cubicBezTo>
                    <a:cubicBezTo>
                      <a:pt x="101" y="124"/>
                      <a:pt x="53" y="94"/>
                      <a:pt x="5" y="65"/>
                    </a:cubicBezTo>
                    <a:cubicBezTo>
                      <a:pt x="19" y="44"/>
                      <a:pt x="34" y="23"/>
                      <a:pt x="48" y="1"/>
                    </a:cubicBezTo>
                    <a:cubicBezTo>
                      <a:pt x="48" y="1"/>
                      <a:pt x="48" y="1"/>
                      <a:pt x="48" y="1"/>
                    </a:cubicBezTo>
                    <a:cubicBezTo>
                      <a:pt x="47" y="1"/>
                      <a:pt x="46" y="1"/>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5" name="Freeform 259"/>
              <p:cNvSpPr>
                <a:spLocks noEditPoints="1"/>
              </p:cNvSpPr>
              <p:nvPr/>
            </p:nvSpPr>
            <p:spPr bwMode="auto">
              <a:xfrm>
                <a:off x="980" y="1682"/>
                <a:ext cx="1254" cy="745"/>
              </a:xfrm>
              <a:custGeom>
                <a:avLst/>
                <a:gdLst>
                  <a:gd name="T0" fmla="*/ 807 w 808"/>
                  <a:gd name="T1" fmla="*/ 480 h 480"/>
                  <a:gd name="T2" fmla="*/ 807 w 808"/>
                  <a:gd name="T3" fmla="*/ 480 h 480"/>
                  <a:gd name="T4" fmla="*/ 808 w 808"/>
                  <a:gd name="T5" fmla="*/ 449 h 480"/>
                  <a:gd name="T6" fmla="*/ 808 w 808"/>
                  <a:gd name="T7" fmla="*/ 464 h 480"/>
                  <a:gd name="T8" fmla="*/ 806 w 808"/>
                  <a:gd name="T9" fmla="*/ 434 h 480"/>
                  <a:gd name="T10" fmla="*/ 807 w 808"/>
                  <a:gd name="T11" fmla="*/ 452 h 480"/>
                  <a:gd name="T12" fmla="*/ 799 w 808"/>
                  <a:gd name="T13" fmla="*/ 404 h 480"/>
                  <a:gd name="T14" fmla="*/ 805 w 808"/>
                  <a:gd name="T15" fmla="*/ 437 h 480"/>
                  <a:gd name="T16" fmla="*/ 798 w 808"/>
                  <a:gd name="T17" fmla="*/ 402 h 480"/>
                  <a:gd name="T18" fmla="*/ 798 w 808"/>
                  <a:gd name="T19" fmla="*/ 406 h 480"/>
                  <a:gd name="T20" fmla="*/ 774 w 808"/>
                  <a:gd name="T21" fmla="*/ 348 h 480"/>
                  <a:gd name="T22" fmla="*/ 773 w 808"/>
                  <a:gd name="T23" fmla="*/ 351 h 480"/>
                  <a:gd name="T24" fmla="*/ 797 w 808"/>
                  <a:gd name="T25" fmla="*/ 400 h 480"/>
                  <a:gd name="T26" fmla="*/ 740 w 808"/>
                  <a:gd name="T27" fmla="*/ 299 h 480"/>
                  <a:gd name="T28" fmla="*/ 766 w 808"/>
                  <a:gd name="T29" fmla="*/ 334 h 480"/>
                  <a:gd name="T30" fmla="*/ 652 w 808"/>
                  <a:gd name="T31" fmla="*/ 190 h 480"/>
                  <a:gd name="T32" fmla="*/ 651 w 808"/>
                  <a:gd name="T33" fmla="*/ 193 h 480"/>
                  <a:gd name="T34" fmla="*/ 740 w 808"/>
                  <a:gd name="T35" fmla="*/ 293 h 480"/>
                  <a:gd name="T36" fmla="*/ 1 w 808"/>
                  <a:gd name="T37" fmla="*/ 83 h 480"/>
                  <a:gd name="T38" fmla="*/ 0 w 808"/>
                  <a:gd name="T39" fmla="*/ 87 h 480"/>
                  <a:gd name="T40" fmla="*/ 104 w 808"/>
                  <a:gd name="T41" fmla="*/ 148 h 480"/>
                  <a:gd name="T42" fmla="*/ 149 w 808"/>
                  <a:gd name="T43" fmla="*/ 173 h 480"/>
                  <a:gd name="T44" fmla="*/ 150 w 808"/>
                  <a:gd name="T45" fmla="*/ 172 h 480"/>
                  <a:gd name="T46" fmla="*/ 103 w 808"/>
                  <a:gd name="T47" fmla="*/ 142 h 480"/>
                  <a:gd name="T48" fmla="*/ 503 w 808"/>
                  <a:gd name="T49" fmla="*/ 56 h 480"/>
                  <a:gd name="T50" fmla="*/ 582 w 808"/>
                  <a:gd name="T51" fmla="*/ 127 h 480"/>
                  <a:gd name="T52" fmla="*/ 635 w 808"/>
                  <a:gd name="T53" fmla="*/ 174 h 480"/>
                  <a:gd name="T54" fmla="*/ 586 w 808"/>
                  <a:gd name="T55" fmla="*/ 126 h 480"/>
                  <a:gd name="T56" fmla="*/ 503 w 808"/>
                  <a:gd name="T57" fmla="*/ 56 h 480"/>
                  <a:gd name="T58" fmla="*/ 395 w 808"/>
                  <a:gd name="T59" fmla="*/ 107 h 480"/>
                  <a:gd name="T60" fmla="*/ 382 w 808"/>
                  <a:gd name="T61" fmla="*/ 139 h 480"/>
                  <a:gd name="T62" fmla="*/ 381 w 808"/>
                  <a:gd name="T63" fmla="*/ 142 h 480"/>
                  <a:gd name="T64" fmla="*/ 352 w 808"/>
                  <a:gd name="T65" fmla="*/ 210 h 480"/>
                  <a:gd name="T66" fmla="*/ 332 w 808"/>
                  <a:gd name="T67" fmla="*/ 254 h 480"/>
                  <a:gd name="T68" fmla="*/ 317 w 808"/>
                  <a:gd name="T69" fmla="*/ 285 h 480"/>
                  <a:gd name="T70" fmla="*/ 248 w 808"/>
                  <a:gd name="T71" fmla="*/ 236 h 480"/>
                  <a:gd name="T72" fmla="*/ 217 w 808"/>
                  <a:gd name="T73" fmla="*/ 215 h 480"/>
                  <a:gd name="T74" fmla="*/ 197 w 808"/>
                  <a:gd name="T75" fmla="*/ 202 h 480"/>
                  <a:gd name="T76" fmla="*/ 215 w 808"/>
                  <a:gd name="T77" fmla="*/ 219 h 480"/>
                  <a:gd name="T78" fmla="*/ 318 w 808"/>
                  <a:gd name="T79" fmla="*/ 291 h 480"/>
                  <a:gd name="T80" fmla="*/ 355 w 808"/>
                  <a:gd name="T81" fmla="*/ 212 h 480"/>
                  <a:gd name="T82" fmla="*/ 385 w 808"/>
                  <a:gd name="T83" fmla="*/ 141 h 480"/>
                  <a:gd name="T84" fmla="*/ 432 w 808"/>
                  <a:gd name="T85" fmla="*/ 6 h 480"/>
                  <a:gd name="T86" fmla="*/ 464 w 808"/>
                  <a:gd name="T87" fmla="*/ 26 h 480"/>
                  <a:gd name="T88" fmla="*/ 430 w 808"/>
                  <a:gd name="T89"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08" h="480">
                    <a:moveTo>
                      <a:pt x="807" y="480"/>
                    </a:moveTo>
                    <a:cubicBezTo>
                      <a:pt x="807" y="480"/>
                      <a:pt x="807" y="480"/>
                      <a:pt x="807" y="480"/>
                    </a:cubicBezTo>
                    <a:cubicBezTo>
                      <a:pt x="807" y="480"/>
                      <a:pt x="807" y="480"/>
                      <a:pt x="807" y="480"/>
                    </a:cubicBezTo>
                    <a:moveTo>
                      <a:pt x="808" y="465"/>
                    </a:moveTo>
                    <a:cubicBezTo>
                      <a:pt x="808" y="466"/>
                      <a:pt x="808" y="468"/>
                      <a:pt x="808" y="469"/>
                    </a:cubicBezTo>
                    <a:cubicBezTo>
                      <a:pt x="807" y="473"/>
                      <a:pt x="807" y="476"/>
                      <a:pt x="807" y="480"/>
                    </a:cubicBezTo>
                    <a:cubicBezTo>
                      <a:pt x="807" y="476"/>
                      <a:pt x="807" y="476"/>
                      <a:pt x="807" y="476"/>
                    </a:cubicBezTo>
                    <a:cubicBezTo>
                      <a:pt x="808" y="472"/>
                      <a:pt x="808" y="469"/>
                      <a:pt x="808" y="465"/>
                    </a:cubicBezTo>
                    <a:moveTo>
                      <a:pt x="808" y="449"/>
                    </a:moveTo>
                    <a:cubicBezTo>
                      <a:pt x="808" y="450"/>
                      <a:pt x="807" y="452"/>
                      <a:pt x="807" y="453"/>
                    </a:cubicBezTo>
                    <a:cubicBezTo>
                      <a:pt x="808" y="458"/>
                      <a:pt x="808" y="463"/>
                      <a:pt x="808" y="468"/>
                    </a:cubicBezTo>
                    <a:cubicBezTo>
                      <a:pt x="808" y="466"/>
                      <a:pt x="808" y="465"/>
                      <a:pt x="808" y="464"/>
                    </a:cubicBezTo>
                    <a:cubicBezTo>
                      <a:pt x="808" y="464"/>
                      <a:pt x="808" y="464"/>
                      <a:pt x="808" y="464"/>
                    </a:cubicBezTo>
                    <a:cubicBezTo>
                      <a:pt x="808" y="459"/>
                      <a:pt x="808" y="454"/>
                      <a:pt x="808" y="449"/>
                    </a:cubicBezTo>
                    <a:moveTo>
                      <a:pt x="806" y="434"/>
                    </a:moveTo>
                    <a:cubicBezTo>
                      <a:pt x="806" y="436"/>
                      <a:pt x="806" y="437"/>
                      <a:pt x="806" y="438"/>
                    </a:cubicBezTo>
                    <a:cubicBezTo>
                      <a:pt x="806" y="443"/>
                      <a:pt x="807" y="447"/>
                      <a:pt x="807" y="452"/>
                    </a:cubicBezTo>
                    <a:cubicBezTo>
                      <a:pt x="807" y="452"/>
                      <a:pt x="807" y="452"/>
                      <a:pt x="807" y="452"/>
                    </a:cubicBezTo>
                    <a:cubicBezTo>
                      <a:pt x="807" y="450"/>
                      <a:pt x="807" y="449"/>
                      <a:pt x="808" y="448"/>
                    </a:cubicBezTo>
                    <a:cubicBezTo>
                      <a:pt x="807" y="443"/>
                      <a:pt x="807" y="439"/>
                      <a:pt x="806" y="434"/>
                    </a:cubicBezTo>
                    <a:moveTo>
                      <a:pt x="799" y="404"/>
                    </a:moveTo>
                    <a:cubicBezTo>
                      <a:pt x="799" y="405"/>
                      <a:pt x="798" y="407"/>
                      <a:pt x="798" y="408"/>
                    </a:cubicBezTo>
                    <a:cubicBezTo>
                      <a:pt x="801" y="418"/>
                      <a:pt x="804" y="427"/>
                      <a:pt x="805" y="437"/>
                    </a:cubicBezTo>
                    <a:cubicBezTo>
                      <a:pt x="805" y="437"/>
                      <a:pt x="805" y="437"/>
                      <a:pt x="805" y="437"/>
                    </a:cubicBezTo>
                    <a:cubicBezTo>
                      <a:pt x="805" y="435"/>
                      <a:pt x="806" y="434"/>
                      <a:pt x="806" y="433"/>
                    </a:cubicBezTo>
                    <a:cubicBezTo>
                      <a:pt x="804" y="424"/>
                      <a:pt x="802" y="414"/>
                      <a:pt x="799" y="404"/>
                    </a:cubicBezTo>
                    <a:moveTo>
                      <a:pt x="798" y="402"/>
                    </a:moveTo>
                    <a:cubicBezTo>
                      <a:pt x="798" y="403"/>
                      <a:pt x="798" y="405"/>
                      <a:pt x="797" y="406"/>
                    </a:cubicBezTo>
                    <a:cubicBezTo>
                      <a:pt x="798" y="406"/>
                      <a:pt x="798" y="406"/>
                      <a:pt x="798" y="406"/>
                    </a:cubicBezTo>
                    <a:cubicBezTo>
                      <a:pt x="798" y="406"/>
                      <a:pt x="798" y="406"/>
                      <a:pt x="798" y="406"/>
                    </a:cubicBezTo>
                    <a:cubicBezTo>
                      <a:pt x="798" y="405"/>
                      <a:pt x="798" y="404"/>
                      <a:pt x="798" y="403"/>
                    </a:cubicBezTo>
                    <a:cubicBezTo>
                      <a:pt x="798" y="402"/>
                      <a:pt x="798" y="402"/>
                      <a:pt x="798" y="402"/>
                    </a:cubicBezTo>
                    <a:moveTo>
                      <a:pt x="774" y="348"/>
                    </a:moveTo>
                    <a:cubicBezTo>
                      <a:pt x="774" y="348"/>
                      <a:pt x="774" y="348"/>
                      <a:pt x="774" y="348"/>
                    </a:cubicBezTo>
                    <a:cubicBezTo>
                      <a:pt x="774" y="349"/>
                      <a:pt x="774" y="350"/>
                      <a:pt x="773" y="351"/>
                    </a:cubicBezTo>
                    <a:cubicBezTo>
                      <a:pt x="773" y="351"/>
                      <a:pt x="773" y="351"/>
                      <a:pt x="773" y="351"/>
                    </a:cubicBezTo>
                    <a:cubicBezTo>
                      <a:pt x="783" y="370"/>
                      <a:pt x="791" y="387"/>
                      <a:pt x="797" y="404"/>
                    </a:cubicBezTo>
                    <a:cubicBezTo>
                      <a:pt x="797" y="404"/>
                      <a:pt x="797" y="404"/>
                      <a:pt x="797" y="404"/>
                    </a:cubicBezTo>
                    <a:cubicBezTo>
                      <a:pt x="797" y="403"/>
                      <a:pt x="797" y="402"/>
                      <a:pt x="797" y="400"/>
                    </a:cubicBezTo>
                    <a:cubicBezTo>
                      <a:pt x="792" y="384"/>
                      <a:pt x="784" y="366"/>
                      <a:pt x="774" y="348"/>
                    </a:cubicBezTo>
                    <a:moveTo>
                      <a:pt x="741" y="295"/>
                    </a:moveTo>
                    <a:cubicBezTo>
                      <a:pt x="741" y="296"/>
                      <a:pt x="741" y="298"/>
                      <a:pt x="740" y="299"/>
                    </a:cubicBezTo>
                    <a:cubicBezTo>
                      <a:pt x="750" y="312"/>
                      <a:pt x="758" y="325"/>
                      <a:pt x="766" y="338"/>
                    </a:cubicBezTo>
                    <a:cubicBezTo>
                      <a:pt x="766" y="336"/>
                      <a:pt x="766" y="335"/>
                      <a:pt x="766" y="334"/>
                    </a:cubicBezTo>
                    <a:cubicBezTo>
                      <a:pt x="766" y="334"/>
                      <a:pt x="766" y="334"/>
                      <a:pt x="766" y="334"/>
                    </a:cubicBezTo>
                    <a:cubicBezTo>
                      <a:pt x="759" y="321"/>
                      <a:pt x="750" y="308"/>
                      <a:pt x="741" y="295"/>
                    </a:cubicBezTo>
                    <a:moveTo>
                      <a:pt x="652" y="190"/>
                    </a:moveTo>
                    <a:cubicBezTo>
                      <a:pt x="652" y="190"/>
                      <a:pt x="652" y="190"/>
                      <a:pt x="652" y="190"/>
                    </a:cubicBezTo>
                    <a:cubicBezTo>
                      <a:pt x="652" y="190"/>
                      <a:pt x="652" y="190"/>
                      <a:pt x="652" y="190"/>
                    </a:cubicBezTo>
                    <a:cubicBezTo>
                      <a:pt x="652" y="190"/>
                      <a:pt x="652" y="190"/>
                      <a:pt x="652" y="190"/>
                    </a:cubicBezTo>
                    <a:cubicBezTo>
                      <a:pt x="651" y="191"/>
                      <a:pt x="651" y="192"/>
                      <a:pt x="651" y="193"/>
                    </a:cubicBezTo>
                    <a:cubicBezTo>
                      <a:pt x="686" y="230"/>
                      <a:pt x="716" y="264"/>
                      <a:pt x="739" y="297"/>
                    </a:cubicBezTo>
                    <a:cubicBezTo>
                      <a:pt x="739" y="297"/>
                      <a:pt x="739" y="297"/>
                      <a:pt x="739" y="297"/>
                    </a:cubicBezTo>
                    <a:cubicBezTo>
                      <a:pt x="739" y="296"/>
                      <a:pt x="739" y="295"/>
                      <a:pt x="740" y="293"/>
                    </a:cubicBezTo>
                    <a:cubicBezTo>
                      <a:pt x="716" y="261"/>
                      <a:pt x="687" y="226"/>
                      <a:pt x="652" y="190"/>
                    </a:cubicBezTo>
                    <a:moveTo>
                      <a:pt x="1" y="83"/>
                    </a:moveTo>
                    <a:cubicBezTo>
                      <a:pt x="1" y="83"/>
                      <a:pt x="1" y="83"/>
                      <a:pt x="1" y="83"/>
                    </a:cubicBezTo>
                    <a:cubicBezTo>
                      <a:pt x="1" y="83"/>
                      <a:pt x="1" y="84"/>
                      <a:pt x="1" y="84"/>
                    </a:cubicBezTo>
                    <a:cubicBezTo>
                      <a:pt x="1" y="85"/>
                      <a:pt x="1" y="85"/>
                      <a:pt x="1" y="86"/>
                    </a:cubicBezTo>
                    <a:cubicBezTo>
                      <a:pt x="0" y="86"/>
                      <a:pt x="0" y="87"/>
                      <a:pt x="0" y="87"/>
                    </a:cubicBezTo>
                    <a:cubicBezTo>
                      <a:pt x="0" y="87"/>
                      <a:pt x="0" y="87"/>
                      <a:pt x="0" y="87"/>
                    </a:cubicBezTo>
                    <a:cubicBezTo>
                      <a:pt x="34" y="106"/>
                      <a:pt x="68" y="126"/>
                      <a:pt x="101" y="146"/>
                    </a:cubicBezTo>
                    <a:cubicBezTo>
                      <a:pt x="102" y="147"/>
                      <a:pt x="103" y="147"/>
                      <a:pt x="104" y="148"/>
                    </a:cubicBezTo>
                    <a:cubicBezTo>
                      <a:pt x="119" y="157"/>
                      <a:pt x="134" y="166"/>
                      <a:pt x="148" y="175"/>
                    </a:cubicBezTo>
                    <a:cubicBezTo>
                      <a:pt x="148" y="175"/>
                      <a:pt x="148" y="175"/>
                      <a:pt x="148" y="175"/>
                    </a:cubicBezTo>
                    <a:cubicBezTo>
                      <a:pt x="149" y="174"/>
                      <a:pt x="149" y="174"/>
                      <a:pt x="149" y="173"/>
                    </a:cubicBezTo>
                    <a:cubicBezTo>
                      <a:pt x="149" y="173"/>
                      <a:pt x="149" y="173"/>
                      <a:pt x="149" y="173"/>
                    </a:cubicBezTo>
                    <a:cubicBezTo>
                      <a:pt x="150" y="173"/>
                      <a:pt x="150" y="172"/>
                      <a:pt x="150" y="172"/>
                    </a:cubicBezTo>
                    <a:cubicBezTo>
                      <a:pt x="150" y="172"/>
                      <a:pt x="150" y="172"/>
                      <a:pt x="150" y="172"/>
                    </a:cubicBezTo>
                    <a:cubicBezTo>
                      <a:pt x="136" y="162"/>
                      <a:pt x="121" y="153"/>
                      <a:pt x="106" y="144"/>
                    </a:cubicBezTo>
                    <a:cubicBezTo>
                      <a:pt x="106" y="144"/>
                      <a:pt x="106" y="144"/>
                      <a:pt x="106" y="144"/>
                    </a:cubicBezTo>
                    <a:cubicBezTo>
                      <a:pt x="105" y="144"/>
                      <a:pt x="104" y="143"/>
                      <a:pt x="103" y="142"/>
                    </a:cubicBezTo>
                    <a:cubicBezTo>
                      <a:pt x="103" y="142"/>
                      <a:pt x="103" y="142"/>
                      <a:pt x="103" y="142"/>
                    </a:cubicBezTo>
                    <a:cubicBezTo>
                      <a:pt x="70" y="122"/>
                      <a:pt x="36" y="102"/>
                      <a:pt x="1" y="83"/>
                    </a:cubicBezTo>
                    <a:moveTo>
                      <a:pt x="503" y="56"/>
                    </a:moveTo>
                    <a:cubicBezTo>
                      <a:pt x="503" y="56"/>
                      <a:pt x="503" y="56"/>
                      <a:pt x="503" y="56"/>
                    </a:cubicBezTo>
                    <a:cubicBezTo>
                      <a:pt x="503" y="57"/>
                      <a:pt x="502" y="58"/>
                      <a:pt x="502" y="59"/>
                    </a:cubicBezTo>
                    <a:cubicBezTo>
                      <a:pt x="530" y="82"/>
                      <a:pt x="557" y="105"/>
                      <a:pt x="582" y="127"/>
                    </a:cubicBezTo>
                    <a:cubicBezTo>
                      <a:pt x="583" y="128"/>
                      <a:pt x="584" y="129"/>
                      <a:pt x="585" y="130"/>
                    </a:cubicBezTo>
                    <a:cubicBezTo>
                      <a:pt x="602" y="145"/>
                      <a:pt x="619" y="161"/>
                      <a:pt x="635" y="177"/>
                    </a:cubicBezTo>
                    <a:cubicBezTo>
                      <a:pt x="635" y="175"/>
                      <a:pt x="635" y="175"/>
                      <a:pt x="635" y="174"/>
                    </a:cubicBezTo>
                    <a:cubicBezTo>
                      <a:pt x="635" y="173"/>
                      <a:pt x="635" y="173"/>
                      <a:pt x="635" y="173"/>
                    </a:cubicBezTo>
                    <a:cubicBezTo>
                      <a:pt x="619" y="157"/>
                      <a:pt x="603" y="142"/>
                      <a:pt x="586" y="126"/>
                    </a:cubicBezTo>
                    <a:cubicBezTo>
                      <a:pt x="586" y="126"/>
                      <a:pt x="586" y="126"/>
                      <a:pt x="586" y="126"/>
                    </a:cubicBezTo>
                    <a:cubicBezTo>
                      <a:pt x="585" y="125"/>
                      <a:pt x="584" y="125"/>
                      <a:pt x="583" y="124"/>
                    </a:cubicBezTo>
                    <a:cubicBezTo>
                      <a:pt x="583" y="124"/>
                      <a:pt x="583" y="124"/>
                      <a:pt x="583" y="124"/>
                    </a:cubicBezTo>
                    <a:cubicBezTo>
                      <a:pt x="558" y="101"/>
                      <a:pt x="531" y="78"/>
                      <a:pt x="503" y="56"/>
                    </a:cubicBezTo>
                    <a:moveTo>
                      <a:pt x="430" y="0"/>
                    </a:moveTo>
                    <a:cubicBezTo>
                      <a:pt x="420" y="35"/>
                      <a:pt x="408" y="70"/>
                      <a:pt x="395" y="107"/>
                    </a:cubicBezTo>
                    <a:cubicBezTo>
                      <a:pt x="395" y="107"/>
                      <a:pt x="395" y="107"/>
                      <a:pt x="395" y="107"/>
                    </a:cubicBezTo>
                    <a:cubicBezTo>
                      <a:pt x="394" y="108"/>
                      <a:pt x="394" y="109"/>
                      <a:pt x="394" y="110"/>
                    </a:cubicBezTo>
                    <a:cubicBezTo>
                      <a:pt x="394" y="110"/>
                      <a:pt x="394" y="110"/>
                      <a:pt x="394" y="110"/>
                    </a:cubicBezTo>
                    <a:cubicBezTo>
                      <a:pt x="390" y="119"/>
                      <a:pt x="386" y="129"/>
                      <a:pt x="382" y="139"/>
                    </a:cubicBezTo>
                    <a:cubicBezTo>
                      <a:pt x="382" y="139"/>
                      <a:pt x="382" y="139"/>
                      <a:pt x="382" y="139"/>
                    </a:cubicBezTo>
                    <a:cubicBezTo>
                      <a:pt x="382" y="140"/>
                      <a:pt x="381" y="141"/>
                      <a:pt x="381" y="142"/>
                    </a:cubicBezTo>
                    <a:cubicBezTo>
                      <a:pt x="381" y="142"/>
                      <a:pt x="381" y="142"/>
                      <a:pt x="381" y="142"/>
                    </a:cubicBezTo>
                    <a:cubicBezTo>
                      <a:pt x="372" y="163"/>
                      <a:pt x="363" y="185"/>
                      <a:pt x="354" y="206"/>
                    </a:cubicBezTo>
                    <a:cubicBezTo>
                      <a:pt x="354" y="206"/>
                      <a:pt x="354" y="206"/>
                      <a:pt x="354" y="206"/>
                    </a:cubicBezTo>
                    <a:cubicBezTo>
                      <a:pt x="353" y="208"/>
                      <a:pt x="353" y="209"/>
                      <a:pt x="352" y="210"/>
                    </a:cubicBezTo>
                    <a:cubicBezTo>
                      <a:pt x="352" y="210"/>
                      <a:pt x="352" y="210"/>
                      <a:pt x="352" y="210"/>
                    </a:cubicBezTo>
                    <a:cubicBezTo>
                      <a:pt x="346" y="224"/>
                      <a:pt x="339" y="239"/>
                      <a:pt x="332" y="254"/>
                    </a:cubicBezTo>
                    <a:cubicBezTo>
                      <a:pt x="332" y="254"/>
                      <a:pt x="332" y="254"/>
                      <a:pt x="332" y="254"/>
                    </a:cubicBezTo>
                    <a:cubicBezTo>
                      <a:pt x="331" y="255"/>
                      <a:pt x="331" y="256"/>
                      <a:pt x="330" y="257"/>
                    </a:cubicBezTo>
                    <a:cubicBezTo>
                      <a:pt x="330" y="257"/>
                      <a:pt x="330" y="257"/>
                      <a:pt x="330" y="257"/>
                    </a:cubicBezTo>
                    <a:cubicBezTo>
                      <a:pt x="326" y="266"/>
                      <a:pt x="321" y="276"/>
                      <a:pt x="317" y="285"/>
                    </a:cubicBezTo>
                    <a:cubicBezTo>
                      <a:pt x="295" y="269"/>
                      <a:pt x="274" y="254"/>
                      <a:pt x="252" y="239"/>
                    </a:cubicBezTo>
                    <a:cubicBezTo>
                      <a:pt x="252" y="239"/>
                      <a:pt x="252" y="239"/>
                      <a:pt x="252" y="239"/>
                    </a:cubicBezTo>
                    <a:cubicBezTo>
                      <a:pt x="251" y="238"/>
                      <a:pt x="249" y="237"/>
                      <a:pt x="248" y="236"/>
                    </a:cubicBezTo>
                    <a:cubicBezTo>
                      <a:pt x="248" y="236"/>
                      <a:pt x="248" y="236"/>
                      <a:pt x="248" y="236"/>
                    </a:cubicBezTo>
                    <a:cubicBezTo>
                      <a:pt x="238" y="229"/>
                      <a:pt x="228" y="222"/>
                      <a:pt x="217" y="215"/>
                    </a:cubicBezTo>
                    <a:cubicBezTo>
                      <a:pt x="217" y="215"/>
                      <a:pt x="217" y="215"/>
                      <a:pt x="217" y="215"/>
                    </a:cubicBezTo>
                    <a:cubicBezTo>
                      <a:pt x="216" y="215"/>
                      <a:pt x="215" y="214"/>
                      <a:pt x="214" y="213"/>
                    </a:cubicBezTo>
                    <a:cubicBezTo>
                      <a:pt x="214" y="213"/>
                      <a:pt x="214" y="213"/>
                      <a:pt x="214" y="213"/>
                    </a:cubicBezTo>
                    <a:cubicBezTo>
                      <a:pt x="209" y="209"/>
                      <a:pt x="203" y="206"/>
                      <a:pt x="197" y="202"/>
                    </a:cubicBezTo>
                    <a:cubicBezTo>
                      <a:pt x="197" y="203"/>
                      <a:pt x="196" y="204"/>
                      <a:pt x="196" y="205"/>
                    </a:cubicBezTo>
                    <a:cubicBezTo>
                      <a:pt x="201" y="209"/>
                      <a:pt x="207" y="213"/>
                      <a:pt x="212" y="217"/>
                    </a:cubicBezTo>
                    <a:cubicBezTo>
                      <a:pt x="213" y="217"/>
                      <a:pt x="214" y="218"/>
                      <a:pt x="215" y="219"/>
                    </a:cubicBezTo>
                    <a:cubicBezTo>
                      <a:pt x="226" y="226"/>
                      <a:pt x="236" y="233"/>
                      <a:pt x="247" y="240"/>
                    </a:cubicBezTo>
                    <a:cubicBezTo>
                      <a:pt x="248" y="241"/>
                      <a:pt x="249" y="241"/>
                      <a:pt x="250" y="242"/>
                    </a:cubicBezTo>
                    <a:cubicBezTo>
                      <a:pt x="273" y="258"/>
                      <a:pt x="296" y="274"/>
                      <a:pt x="318" y="291"/>
                    </a:cubicBezTo>
                    <a:cubicBezTo>
                      <a:pt x="323" y="280"/>
                      <a:pt x="328" y="270"/>
                      <a:pt x="333" y="259"/>
                    </a:cubicBezTo>
                    <a:cubicBezTo>
                      <a:pt x="334" y="258"/>
                      <a:pt x="334" y="257"/>
                      <a:pt x="335" y="256"/>
                    </a:cubicBezTo>
                    <a:cubicBezTo>
                      <a:pt x="342" y="241"/>
                      <a:pt x="349" y="227"/>
                      <a:pt x="355" y="212"/>
                    </a:cubicBezTo>
                    <a:cubicBezTo>
                      <a:pt x="356" y="211"/>
                      <a:pt x="356" y="210"/>
                      <a:pt x="357" y="209"/>
                    </a:cubicBezTo>
                    <a:cubicBezTo>
                      <a:pt x="366" y="187"/>
                      <a:pt x="375" y="165"/>
                      <a:pt x="384" y="144"/>
                    </a:cubicBezTo>
                    <a:cubicBezTo>
                      <a:pt x="384" y="143"/>
                      <a:pt x="385" y="142"/>
                      <a:pt x="385" y="141"/>
                    </a:cubicBezTo>
                    <a:cubicBezTo>
                      <a:pt x="389" y="131"/>
                      <a:pt x="393" y="121"/>
                      <a:pt x="396" y="112"/>
                    </a:cubicBezTo>
                    <a:cubicBezTo>
                      <a:pt x="397" y="111"/>
                      <a:pt x="397" y="110"/>
                      <a:pt x="398" y="109"/>
                    </a:cubicBezTo>
                    <a:cubicBezTo>
                      <a:pt x="411" y="74"/>
                      <a:pt x="422" y="39"/>
                      <a:pt x="432" y="6"/>
                    </a:cubicBezTo>
                    <a:cubicBezTo>
                      <a:pt x="443" y="13"/>
                      <a:pt x="453" y="21"/>
                      <a:pt x="463" y="29"/>
                    </a:cubicBezTo>
                    <a:cubicBezTo>
                      <a:pt x="463" y="29"/>
                      <a:pt x="463" y="28"/>
                      <a:pt x="463" y="28"/>
                    </a:cubicBezTo>
                    <a:cubicBezTo>
                      <a:pt x="463" y="27"/>
                      <a:pt x="464" y="27"/>
                      <a:pt x="464" y="26"/>
                    </a:cubicBezTo>
                    <a:cubicBezTo>
                      <a:pt x="464" y="26"/>
                      <a:pt x="464" y="26"/>
                      <a:pt x="464" y="26"/>
                    </a:cubicBezTo>
                    <a:cubicBezTo>
                      <a:pt x="464" y="25"/>
                      <a:pt x="464" y="25"/>
                      <a:pt x="464" y="25"/>
                    </a:cubicBezTo>
                    <a:cubicBezTo>
                      <a:pt x="453" y="17"/>
                      <a:pt x="442" y="9"/>
                      <a:pt x="4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6" name="Freeform 260"/>
              <p:cNvSpPr>
                <a:spLocks noEditPoints="1"/>
              </p:cNvSpPr>
              <p:nvPr/>
            </p:nvSpPr>
            <p:spPr bwMode="auto">
              <a:xfrm>
                <a:off x="928" y="1470"/>
                <a:ext cx="1219" cy="2194"/>
              </a:xfrm>
              <a:custGeom>
                <a:avLst/>
                <a:gdLst>
                  <a:gd name="T0" fmla="*/ 182 w 785"/>
                  <a:gd name="T1" fmla="*/ 1265 h 1413"/>
                  <a:gd name="T2" fmla="*/ 58 w 785"/>
                  <a:gd name="T3" fmla="*/ 1332 h 1413"/>
                  <a:gd name="T4" fmla="*/ 12 w 785"/>
                  <a:gd name="T5" fmla="*/ 1376 h 1413"/>
                  <a:gd name="T6" fmla="*/ 33 w 785"/>
                  <a:gd name="T7" fmla="*/ 1413 h 1413"/>
                  <a:gd name="T8" fmla="*/ 16 w 785"/>
                  <a:gd name="T9" fmla="*/ 1374 h 1413"/>
                  <a:gd name="T10" fmla="*/ 5 w 785"/>
                  <a:gd name="T11" fmla="*/ 1357 h 1413"/>
                  <a:gd name="T12" fmla="*/ 183 w 785"/>
                  <a:gd name="T13" fmla="*/ 1267 h 1413"/>
                  <a:gd name="T14" fmla="*/ 346 w 785"/>
                  <a:gd name="T15" fmla="*/ 1149 h 1413"/>
                  <a:gd name="T16" fmla="*/ 437 w 785"/>
                  <a:gd name="T17" fmla="*/ 1064 h 1413"/>
                  <a:gd name="T18" fmla="*/ 435 w 785"/>
                  <a:gd name="T19" fmla="*/ 1069 h 1413"/>
                  <a:gd name="T20" fmla="*/ 437 w 785"/>
                  <a:gd name="T21" fmla="*/ 1064 h 1413"/>
                  <a:gd name="T22" fmla="*/ 491 w 785"/>
                  <a:gd name="T23" fmla="*/ 1007 h 1413"/>
                  <a:gd name="T24" fmla="*/ 450 w 785"/>
                  <a:gd name="T25" fmla="*/ 1052 h 1413"/>
                  <a:gd name="T26" fmla="*/ 447 w 785"/>
                  <a:gd name="T27" fmla="*/ 1055 h 1413"/>
                  <a:gd name="T28" fmla="*/ 442 w 785"/>
                  <a:gd name="T29" fmla="*/ 1063 h 1413"/>
                  <a:gd name="T30" fmla="*/ 489 w 785"/>
                  <a:gd name="T31" fmla="*/ 1012 h 1413"/>
                  <a:gd name="T32" fmla="*/ 522 w 785"/>
                  <a:gd name="T33" fmla="*/ 971 h 1413"/>
                  <a:gd name="T34" fmla="*/ 533 w 785"/>
                  <a:gd name="T35" fmla="*/ 956 h 1413"/>
                  <a:gd name="T36" fmla="*/ 524 w 785"/>
                  <a:gd name="T37" fmla="*/ 968 h 1413"/>
                  <a:gd name="T38" fmla="*/ 532 w 785"/>
                  <a:gd name="T39" fmla="*/ 962 h 1413"/>
                  <a:gd name="T40" fmla="*/ 611 w 785"/>
                  <a:gd name="T41" fmla="*/ 847 h 1413"/>
                  <a:gd name="T42" fmla="*/ 712 w 785"/>
                  <a:gd name="T43" fmla="*/ 650 h 1413"/>
                  <a:gd name="T44" fmla="*/ 668 w 785"/>
                  <a:gd name="T45" fmla="*/ 747 h 1413"/>
                  <a:gd name="T46" fmla="*/ 631 w 785"/>
                  <a:gd name="T47" fmla="*/ 815 h 1413"/>
                  <a:gd name="T48" fmla="*/ 613 w 785"/>
                  <a:gd name="T49" fmla="*/ 844 h 1413"/>
                  <a:gd name="T50" fmla="*/ 632 w 785"/>
                  <a:gd name="T51" fmla="*/ 817 h 1413"/>
                  <a:gd name="T52" fmla="*/ 712 w 785"/>
                  <a:gd name="T53" fmla="*/ 656 h 1413"/>
                  <a:gd name="T54" fmla="*/ 734 w 785"/>
                  <a:gd name="T55" fmla="*/ 588 h 1413"/>
                  <a:gd name="T56" fmla="*/ 737 w 785"/>
                  <a:gd name="T57" fmla="*/ 586 h 1413"/>
                  <a:gd name="T58" fmla="*/ 747 w 785"/>
                  <a:gd name="T59" fmla="*/ 546 h 1413"/>
                  <a:gd name="T60" fmla="*/ 773 w 785"/>
                  <a:gd name="T61" fmla="*/ 429 h 1413"/>
                  <a:gd name="T62" fmla="*/ 755 w 785"/>
                  <a:gd name="T63" fmla="*/ 518 h 1413"/>
                  <a:gd name="T64" fmla="*/ 754 w 785"/>
                  <a:gd name="T65" fmla="*/ 522 h 1413"/>
                  <a:gd name="T66" fmla="*/ 749 w 785"/>
                  <a:gd name="T67" fmla="*/ 545 h 1413"/>
                  <a:gd name="T68" fmla="*/ 756 w 785"/>
                  <a:gd name="T69" fmla="*/ 520 h 1413"/>
                  <a:gd name="T70" fmla="*/ 781 w 785"/>
                  <a:gd name="T71" fmla="*/ 372 h 1413"/>
                  <a:gd name="T72" fmla="*/ 780 w 785"/>
                  <a:gd name="T73" fmla="*/ 367 h 1413"/>
                  <a:gd name="T74" fmla="*/ 784 w 785"/>
                  <a:gd name="T75" fmla="*/ 336 h 1413"/>
                  <a:gd name="T76" fmla="*/ 715 w 785"/>
                  <a:gd name="T77" fmla="*/ 50 h 1413"/>
                  <a:gd name="T78" fmla="*/ 784 w 785"/>
                  <a:gd name="T79" fmla="*/ 307 h 1413"/>
                  <a:gd name="T80" fmla="*/ 729 w 785"/>
                  <a:gd name="T81" fmla="*/ 208 h 1413"/>
                  <a:gd name="T82" fmla="*/ 703 w 785"/>
                  <a:gd name="T83" fmla="*/ 0 h 1413"/>
                  <a:gd name="T84" fmla="*/ 716 w 785"/>
                  <a:gd name="T85" fmla="*/ 49 h 1413"/>
                  <a:gd name="T86" fmla="*/ 704 w 785"/>
                  <a:gd name="T87" fmla="*/ 0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5" h="1413">
                    <a:moveTo>
                      <a:pt x="345" y="1149"/>
                    </a:moveTo>
                    <a:cubicBezTo>
                      <a:pt x="294" y="1191"/>
                      <a:pt x="239" y="1230"/>
                      <a:pt x="182" y="1265"/>
                    </a:cubicBezTo>
                    <a:cubicBezTo>
                      <a:pt x="182" y="1265"/>
                      <a:pt x="182" y="1265"/>
                      <a:pt x="182" y="1265"/>
                    </a:cubicBezTo>
                    <a:cubicBezTo>
                      <a:pt x="180" y="1266"/>
                      <a:pt x="179" y="1267"/>
                      <a:pt x="178" y="1267"/>
                    </a:cubicBezTo>
                    <a:cubicBezTo>
                      <a:pt x="178" y="1267"/>
                      <a:pt x="178" y="1267"/>
                      <a:pt x="178" y="1267"/>
                    </a:cubicBezTo>
                    <a:cubicBezTo>
                      <a:pt x="139" y="1291"/>
                      <a:pt x="99" y="1312"/>
                      <a:pt x="58" y="1332"/>
                    </a:cubicBezTo>
                    <a:cubicBezTo>
                      <a:pt x="39" y="1341"/>
                      <a:pt x="20" y="1349"/>
                      <a:pt x="0" y="1358"/>
                    </a:cubicBezTo>
                    <a:cubicBezTo>
                      <a:pt x="4" y="1363"/>
                      <a:pt x="8" y="1369"/>
                      <a:pt x="11" y="1374"/>
                    </a:cubicBezTo>
                    <a:cubicBezTo>
                      <a:pt x="12" y="1375"/>
                      <a:pt x="12" y="1375"/>
                      <a:pt x="12" y="1376"/>
                    </a:cubicBezTo>
                    <a:cubicBezTo>
                      <a:pt x="21" y="1389"/>
                      <a:pt x="27" y="1401"/>
                      <a:pt x="33" y="1413"/>
                    </a:cubicBezTo>
                    <a:cubicBezTo>
                      <a:pt x="33" y="1413"/>
                      <a:pt x="33" y="1413"/>
                      <a:pt x="33" y="1413"/>
                    </a:cubicBezTo>
                    <a:cubicBezTo>
                      <a:pt x="33" y="1413"/>
                      <a:pt x="33" y="1413"/>
                      <a:pt x="33" y="1413"/>
                    </a:cubicBezTo>
                    <a:cubicBezTo>
                      <a:pt x="35" y="1412"/>
                      <a:pt x="36" y="1412"/>
                      <a:pt x="37" y="1412"/>
                    </a:cubicBezTo>
                    <a:cubicBezTo>
                      <a:pt x="31" y="1400"/>
                      <a:pt x="25" y="1387"/>
                      <a:pt x="16" y="1374"/>
                    </a:cubicBezTo>
                    <a:cubicBezTo>
                      <a:pt x="16" y="1374"/>
                      <a:pt x="16" y="1374"/>
                      <a:pt x="16" y="1374"/>
                    </a:cubicBezTo>
                    <a:cubicBezTo>
                      <a:pt x="16" y="1374"/>
                      <a:pt x="16" y="1373"/>
                      <a:pt x="15" y="1373"/>
                    </a:cubicBezTo>
                    <a:cubicBezTo>
                      <a:pt x="15" y="1373"/>
                      <a:pt x="15" y="1373"/>
                      <a:pt x="15" y="1373"/>
                    </a:cubicBezTo>
                    <a:cubicBezTo>
                      <a:pt x="12" y="1368"/>
                      <a:pt x="9" y="1362"/>
                      <a:pt x="5" y="1357"/>
                    </a:cubicBezTo>
                    <a:cubicBezTo>
                      <a:pt x="23" y="1350"/>
                      <a:pt x="41" y="1341"/>
                      <a:pt x="59" y="1333"/>
                    </a:cubicBezTo>
                    <a:cubicBezTo>
                      <a:pt x="101" y="1313"/>
                      <a:pt x="141" y="1292"/>
                      <a:pt x="179" y="1269"/>
                    </a:cubicBezTo>
                    <a:cubicBezTo>
                      <a:pt x="180" y="1268"/>
                      <a:pt x="182" y="1267"/>
                      <a:pt x="183" y="1267"/>
                    </a:cubicBezTo>
                    <a:cubicBezTo>
                      <a:pt x="241" y="1232"/>
                      <a:pt x="295" y="1193"/>
                      <a:pt x="347" y="1150"/>
                    </a:cubicBezTo>
                    <a:cubicBezTo>
                      <a:pt x="346" y="1150"/>
                      <a:pt x="346" y="1150"/>
                      <a:pt x="346" y="1150"/>
                    </a:cubicBezTo>
                    <a:cubicBezTo>
                      <a:pt x="346" y="1150"/>
                      <a:pt x="346" y="1149"/>
                      <a:pt x="346" y="1149"/>
                    </a:cubicBezTo>
                    <a:cubicBezTo>
                      <a:pt x="345" y="1149"/>
                      <a:pt x="345" y="1149"/>
                      <a:pt x="345" y="1149"/>
                    </a:cubicBezTo>
                    <a:cubicBezTo>
                      <a:pt x="345" y="1149"/>
                      <a:pt x="345" y="1149"/>
                      <a:pt x="345" y="1149"/>
                    </a:cubicBezTo>
                    <a:moveTo>
                      <a:pt x="437" y="1064"/>
                    </a:moveTo>
                    <a:cubicBezTo>
                      <a:pt x="422" y="1080"/>
                      <a:pt x="406" y="1095"/>
                      <a:pt x="390" y="1109"/>
                    </a:cubicBezTo>
                    <a:cubicBezTo>
                      <a:pt x="390" y="1110"/>
                      <a:pt x="391" y="1111"/>
                      <a:pt x="391" y="1111"/>
                    </a:cubicBezTo>
                    <a:cubicBezTo>
                      <a:pt x="406" y="1098"/>
                      <a:pt x="421" y="1084"/>
                      <a:pt x="435" y="1069"/>
                    </a:cubicBezTo>
                    <a:cubicBezTo>
                      <a:pt x="436" y="1069"/>
                      <a:pt x="436" y="1068"/>
                      <a:pt x="437" y="1067"/>
                    </a:cubicBezTo>
                    <a:cubicBezTo>
                      <a:pt x="437" y="1067"/>
                      <a:pt x="438" y="1066"/>
                      <a:pt x="438" y="1066"/>
                    </a:cubicBezTo>
                    <a:cubicBezTo>
                      <a:pt x="438" y="1065"/>
                      <a:pt x="438" y="1065"/>
                      <a:pt x="437" y="1064"/>
                    </a:cubicBezTo>
                    <a:moveTo>
                      <a:pt x="522" y="971"/>
                    </a:moveTo>
                    <a:cubicBezTo>
                      <a:pt x="511" y="983"/>
                      <a:pt x="501" y="995"/>
                      <a:pt x="491" y="1007"/>
                    </a:cubicBezTo>
                    <a:cubicBezTo>
                      <a:pt x="491" y="1007"/>
                      <a:pt x="491" y="1007"/>
                      <a:pt x="491" y="1007"/>
                    </a:cubicBezTo>
                    <a:cubicBezTo>
                      <a:pt x="490" y="1008"/>
                      <a:pt x="489" y="1009"/>
                      <a:pt x="488" y="1010"/>
                    </a:cubicBezTo>
                    <a:cubicBezTo>
                      <a:pt x="488" y="1010"/>
                      <a:pt x="488" y="1010"/>
                      <a:pt x="488" y="1010"/>
                    </a:cubicBezTo>
                    <a:cubicBezTo>
                      <a:pt x="475" y="1024"/>
                      <a:pt x="463" y="1038"/>
                      <a:pt x="450" y="1052"/>
                    </a:cubicBezTo>
                    <a:cubicBezTo>
                      <a:pt x="450" y="1052"/>
                      <a:pt x="450" y="1052"/>
                      <a:pt x="450" y="1052"/>
                    </a:cubicBezTo>
                    <a:cubicBezTo>
                      <a:pt x="449" y="1053"/>
                      <a:pt x="448" y="1054"/>
                      <a:pt x="447" y="1055"/>
                    </a:cubicBezTo>
                    <a:cubicBezTo>
                      <a:pt x="447" y="1055"/>
                      <a:pt x="447" y="1055"/>
                      <a:pt x="447" y="1055"/>
                    </a:cubicBezTo>
                    <a:cubicBezTo>
                      <a:pt x="444" y="1057"/>
                      <a:pt x="442" y="1059"/>
                      <a:pt x="440" y="1061"/>
                    </a:cubicBezTo>
                    <a:cubicBezTo>
                      <a:pt x="440" y="1062"/>
                      <a:pt x="441" y="1063"/>
                      <a:pt x="441" y="1063"/>
                    </a:cubicBezTo>
                    <a:cubicBezTo>
                      <a:pt x="441" y="1063"/>
                      <a:pt x="442" y="1063"/>
                      <a:pt x="442" y="1063"/>
                    </a:cubicBezTo>
                    <a:cubicBezTo>
                      <a:pt x="444" y="1061"/>
                      <a:pt x="446" y="1059"/>
                      <a:pt x="448" y="1056"/>
                    </a:cubicBezTo>
                    <a:cubicBezTo>
                      <a:pt x="449" y="1055"/>
                      <a:pt x="450" y="1054"/>
                      <a:pt x="451" y="1054"/>
                    </a:cubicBezTo>
                    <a:cubicBezTo>
                      <a:pt x="464" y="1040"/>
                      <a:pt x="477" y="1026"/>
                      <a:pt x="489" y="1012"/>
                    </a:cubicBezTo>
                    <a:cubicBezTo>
                      <a:pt x="490" y="1011"/>
                      <a:pt x="491" y="1010"/>
                      <a:pt x="492" y="1009"/>
                    </a:cubicBezTo>
                    <a:cubicBezTo>
                      <a:pt x="502" y="997"/>
                      <a:pt x="513" y="985"/>
                      <a:pt x="523" y="973"/>
                    </a:cubicBezTo>
                    <a:cubicBezTo>
                      <a:pt x="522" y="972"/>
                      <a:pt x="522" y="971"/>
                      <a:pt x="522" y="971"/>
                    </a:cubicBezTo>
                    <a:moveTo>
                      <a:pt x="611" y="847"/>
                    </a:moveTo>
                    <a:cubicBezTo>
                      <a:pt x="587" y="885"/>
                      <a:pt x="561" y="921"/>
                      <a:pt x="533" y="956"/>
                    </a:cubicBezTo>
                    <a:cubicBezTo>
                      <a:pt x="533" y="956"/>
                      <a:pt x="533" y="956"/>
                      <a:pt x="533" y="956"/>
                    </a:cubicBezTo>
                    <a:cubicBezTo>
                      <a:pt x="532" y="958"/>
                      <a:pt x="531" y="959"/>
                      <a:pt x="531" y="960"/>
                    </a:cubicBezTo>
                    <a:cubicBezTo>
                      <a:pt x="531" y="960"/>
                      <a:pt x="531" y="960"/>
                      <a:pt x="531" y="960"/>
                    </a:cubicBezTo>
                    <a:cubicBezTo>
                      <a:pt x="528" y="962"/>
                      <a:pt x="526" y="965"/>
                      <a:pt x="524" y="968"/>
                    </a:cubicBezTo>
                    <a:cubicBezTo>
                      <a:pt x="525" y="968"/>
                      <a:pt x="525" y="969"/>
                      <a:pt x="525" y="970"/>
                    </a:cubicBezTo>
                    <a:cubicBezTo>
                      <a:pt x="525" y="970"/>
                      <a:pt x="525" y="970"/>
                      <a:pt x="525" y="970"/>
                    </a:cubicBezTo>
                    <a:cubicBezTo>
                      <a:pt x="528" y="967"/>
                      <a:pt x="530" y="964"/>
                      <a:pt x="532" y="962"/>
                    </a:cubicBezTo>
                    <a:cubicBezTo>
                      <a:pt x="533" y="961"/>
                      <a:pt x="534" y="959"/>
                      <a:pt x="534" y="958"/>
                    </a:cubicBezTo>
                    <a:cubicBezTo>
                      <a:pt x="562" y="923"/>
                      <a:pt x="588" y="887"/>
                      <a:pt x="612" y="849"/>
                    </a:cubicBezTo>
                    <a:cubicBezTo>
                      <a:pt x="612" y="849"/>
                      <a:pt x="611" y="848"/>
                      <a:pt x="611" y="847"/>
                    </a:cubicBezTo>
                    <a:moveTo>
                      <a:pt x="734" y="588"/>
                    </a:moveTo>
                    <a:cubicBezTo>
                      <a:pt x="727" y="609"/>
                      <a:pt x="720" y="630"/>
                      <a:pt x="712" y="650"/>
                    </a:cubicBezTo>
                    <a:cubicBezTo>
                      <a:pt x="712" y="650"/>
                      <a:pt x="712" y="650"/>
                      <a:pt x="712" y="650"/>
                    </a:cubicBezTo>
                    <a:cubicBezTo>
                      <a:pt x="711" y="652"/>
                      <a:pt x="711" y="653"/>
                      <a:pt x="710" y="654"/>
                    </a:cubicBezTo>
                    <a:cubicBezTo>
                      <a:pt x="710" y="654"/>
                      <a:pt x="710" y="654"/>
                      <a:pt x="710" y="654"/>
                    </a:cubicBezTo>
                    <a:cubicBezTo>
                      <a:pt x="698" y="685"/>
                      <a:pt x="683" y="716"/>
                      <a:pt x="668" y="747"/>
                    </a:cubicBezTo>
                    <a:cubicBezTo>
                      <a:pt x="657" y="769"/>
                      <a:pt x="645" y="790"/>
                      <a:pt x="633" y="811"/>
                    </a:cubicBezTo>
                    <a:cubicBezTo>
                      <a:pt x="633" y="811"/>
                      <a:pt x="633" y="811"/>
                      <a:pt x="633" y="811"/>
                    </a:cubicBezTo>
                    <a:cubicBezTo>
                      <a:pt x="632" y="813"/>
                      <a:pt x="631" y="814"/>
                      <a:pt x="631" y="815"/>
                    </a:cubicBezTo>
                    <a:cubicBezTo>
                      <a:pt x="631" y="815"/>
                      <a:pt x="631" y="815"/>
                      <a:pt x="631" y="815"/>
                    </a:cubicBezTo>
                    <a:cubicBezTo>
                      <a:pt x="631" y="815"/>
                      <a:pt x="631" y="815"/>
                      <a:pt x="631" y="815"/>
                    </a:cubicBezTo>
                    <a:cubicBezTo>
                      <a:pt x="625" y="825"/>
                      <a:pt x="619" y="834"/>
                      <a:pt x="613" y="844"/>
                    </a:cubicBezTo>
                    <a:cubicBezTo>
                      <a:pt x="613" y="845"/>
                      <a:pt x="614" y="845"/>
                      <a:pt x="614" y="846"/>
                    </a:cubicBezTo>
                    <a:cubicBezTo>
                      <a:pt x="614" y="846"/>
                      <a:pt x="614" y="846"/>
                      <a:pt x="614" y="846"/>
                    </a:cubicBezTo>
                    <a:cubicBezTo>
                      <a:pt x="620" y="836"/>
                      <a:pt x="626" y="827"/>
                      <a:pt x="632" y="817"/>
                    </a:cubicBezTo>
                    <a:cubicBezTo>
                      <a:pt x="633" y="816"/>
                      <a:pt x="633" y="815"/>
                      <a:pt x="634" y="813"/>
                    </a:cubicBezTo>
                    <a:cubicBezTo>
                      <a:pt x="646" y="792"/>
                      <a:pt x="658" y="771"/>
                      <a:pt x="669" y="749"/>
                    </a:cubicBezTo>
                    <a:cubicBezTo>
                      <a:pt x="685" y="718"/>
                      <a:pt x="699" y="687"/>
                      <a:pt x="712" y="656"/>
                    </a:cubicBezTo>
                    <a:cubicBezTo>
                      <a:pt x="712" y="655"/>
                      <a:pt x="713" y="654"/>
                      <a:pt x="713" y="652"/>
                    </a:cubicBezTo>
                    <a:cubicBezTo>
                      <a:pt x="721" y="632"/>
                      <a:pt x="729" y="611"/>
                      <a:pt x="736" y="590"/>
                    </a:cubicBezTo>
                    <a:cubicBezTo>
                      <a:pt x="735" y="589"/>
                      <a:pt x="735" y="589"/>
                      <a:pt x="734" y="588"/>
                    </a:cubicBezTo>
                    <a:moveTo>
                      <a:pt x="747" y="546"/>
                    </a:moveTo>
                    <a:cubicBezTo>
                      <a:pt x="743" y="559"/>
                      <a:pt x="739" y="572"/>
                      <a:pt x="735" y="584"/>
                    </a:cubicBezTo>
                    <a:cubicBezTo>
                      <a:pt x="736" y="585"/>
                      <a:pt x="736" y="586"/>
                      <a:pt x="737" y="586"/>
                    </a:cubicBezTo>
                    <a:cubicBezTo>
                      <a:pt x="737" y="586"/>
                      <a:pt x="737" y="586"/>
                      <a:pt x="737" y="586"/>
                    </a:cubicBezTo>
                    <a:cubicBezTo>
                      <a:pt x="741" y="574"/>
                      <a:pt x="745" y="561"/>
                      <a:pt x="748" y="548"/>
                    </a:cubicBezTo>
                    <a:cubicBezTo>
                      <a:pt x="748" y="548"/>
                      <a:pt x="747" y="547"/>
                      <a:pt x="747" y="546"/>
                    </a:cubicBezTo>
                    <a:moveTo>
                      <a:pt x="780" y="371"/>
                    </a:moveTo>
                    <a:cubicBezTo>
                      <a:pt x="778" y="390"/>
                      <a:pt x="776" y="410"/>
                      <a:pt x="773" y="429"/>
                    </a:cubicBezTo>
                    <a:cubicBezTo>
                      <a:pt x="773" y="429"/>
                      <a:pt x="773" y="429"/>
                      <a:pt x="773" y="429"/>
                    </a:cubicBezTo>
                    <a:cubicBezTo>
                      <a:pt x="772" y="431"/>
                      <a:pt x="772" y="432"/>
                      <a:pt x="772" y="433"/>
                    </a:cubicBezTo>
                    <a:cubicBezTo>
                      <a:pt x="772" y="433"/>
                      <a:pt x="772" y="433"/>
                      <a:pt x="772" y="433"/>
                    </a:cubicBezTo>
                    <a:cubicBezTo>
                      <a:pt x="768" y="461"/>
                      <a:pt x="762" y="490"/>
                      <a:pt x="755" y="518"/>
                    </a:cubicBezTo>
                    <a:cubicBezTo>
                      <a:pt x="755" y="518"/>
                      <a:pt x="755" y="518"/>
                      <a:pt x="755" y="518"/>
                    </a:cubicBezTo>
                    <a:cubicBezTo>
                      <a:pt x="754" y="519"/>
                      <a:pt x="754" y="520"/>
                      <a:pt x="754" y="522"/>
                    </a:cubicBezTo>
                    <a:cubicBezTo>
                      <a:pt x="754" y="522"/>
                      <a:pt x="754" y="522"/>
                      <a:pt x="754" y="522"/>
                    </a:cubicBezTo>
                    <a:cubicBezTo>
                      <a:pt x="754" y="522"/>
                      <a:pt x="754" y="522"/>
                      <a:pt x="754" y="522"/>
                    </a:cubicBezTo>
                    <a:cubicBezTo>
                      <a:pt x="752" y="529"/>
                      <a:pt x="750" y="536"/>
                      <a:pt x="748" y="543"/>
                    </a:cubicBezTo>
                    <a:cubicBezTo>
                      <a:pt x="748" y="543"/>
                      <a:pt x="749" y="544"/>
                      <a:pt x="749" y="545"/>
                    </a:cubicBezTo>
                    <a:cubicBezTo>
                      <a:pt x="749" y="545"/>
                      <a:pt x="749" y="545"/>
                      <a:pt x="749" y="545"/>
                    </a:cubicBezTo>
                    <a:cubicBezTo>
                      <a:pt x="751" y="538"/>
                      <a:pt x="753" y="531"/>
                      <a:pt x="755" y="524"/>
                    </a:cubicBezTo>
                    <a:cubicBezTo>
                      <a:pt x="755" y="522"/>
                      <a:pt x="756" y="521"/>
                      <a:pt x="756" y="520"/>
                    </a:cubicBezTo>
                    <a:cubicBezTo>
                      <a:pt x="763" y="492"/>
                      <a:pt x="769" y="463"/>
                      <a:pt x="773" y="435"/>
                    </a:cubicBezTo>
                    <a:cubicBezTo>
                      <a:pt x="774" y="434"/>
                      <a:pt x="774" y="432"/>
                      <a:pt x="774" y="431"/>
                    </a:cubicBezTo>
                    <a:cubicBezTo>
                      <a:pt x="777" y="412"/>
                      <a:pt x="779" y="392"/>
                      <a:pt x="781" y="372"/>
                    </a:cubicBezTo>
                    <a:cubicBezTo>
                      <a:pt x="781" y="372"/>
                      <a:pt x="780" y="371"/>
                      <a:pt x="780" y="371"/>
                    </a:cubicBezTo>
                    <a:moveTo>
                      <a:pt x="782" y="335"/>
                    </a:moveTo>
                    <a:cubicBezTo>
                      <a:pt x="782" y="345"/>
                      <a:pt x="781" y="356"/>
                      <a:pt x="780" y="367"/>
                    </a:cubicBezTo>
                    <a:cubicBezTo>
                      <a:pt x="781" y="368"/>
                      <a:pt x="781" y="368"/>
                      <a:pt x="782" y="369"/>
                    </a:cubicBezTo>
                    <a:cubicBezTo>
                      <a:pt x="782" y="369"/>
                      <a:pt x="782" y="369"/>
                      <a:pt x="782" y="369"/>
                    </a:cubicBezTo>
                    <a:cubicBezTo>
                      <a:pt x="783" y="358"/>
                      <a:pt x="783" y="347"/>
                      <a:pt x="784" y="336"/>
                    </a:cubicBezTo>
                    <a:cubicBezTo>
                      <a:pt x="783" y="336"/>
                      <a:pt x="783" y="336"/>
                      <a:pt x="783" y="335"/>
                    </a:cubicBezTo>
                    <a:cubicBezTo>
                      <a:pt x="782" y="335"/>
                      <a:pt x="782" y="335"/>
                      <a:pt x="782" y="335"/>
                    </a:cubicBezTo>
                    <a:moveTo>
                      <a:pt x="715" y="50"/>
                    </a:moveTo>
                    <a:cubicBezTo>
                      <a:pt x="724" y="102"/>
                      <a:pt x="728" y="155"/>
                      <a:pt x="727" y="210"/>
                    </a:cubicBezTo>
                    <a:cubicBezTo>
                      <a:pt x="749" y="234"/>
                      <a:pt x="768" y="257"/>
                      <a:pt x="784" y="279"/>
                    </a:cubicBezTo>
                    <a:cubicBezTo>
                      <a:pt x="784" y="288"/>
                      <a:pt x="784" y="297"/>
                      <a:pt x="784" y="307"/>
                    </a:cubicBezTo>
                    <a:cubicBezTo>
                      <a:pt x="784" y="307"/>
                      <a:pt x="784" y="307"/>
                      <a:pt x="784" y="308"/>
                    </a:cubicBezTo>
                    <a:cubicBezTo>
                      <a:pt x="785" y="298"/>
                      <a:pt x="785" y="288"/>
                      <a:pt x="785" y="277"/>
                    </a:cubicBezTo>
                    <a:cubicBezTo>
                      <a:pt x="769" y="255"/>
                      <a:pt x="751" y="232"/>
                      <a:pt x="729" y="208"/>
                    </a:cubicBezTo>
                    <a:cubicBezTo>
                      <a:pt x="730" y="155"/>
                      <a:pt x="726" y="102"/>
                      <a:pt x="716" y="52"/>
                    </a:cubicBezTo>
                    <a:cubicBezTo>
                      <a:pt x="716" y="51"/>
                      <a:pt x="715" y="51"/>
                      <a:pt x="715" y="50"/>
                    </a:cubicBezTo>
                    <a:moveTo>
                      <a:pt x="703" y="0"/>
                    </a:moveTo>
                    <a:cubicBezTo>
                      <a:pt x="707" y="15"/>
                      <a:pt x="711" y="31"/>
                      <a:pt x="714" y="47"/>
                    </a:cubicBezTo>
                    <a:cubicBezTo>
                      <a:pt x="714" y="47"/>
                      <a:pt x="714" y="47"/>
                      <a:pt x="714" y="47"/>
                    </a:cubicBezTo>
                    <a:cubicBezTo>
                      <a:pt x="715" y="47"/>
                      <a:pt x="715" y="48"/>
                      <a:pt x="716" y="49"/>
                    </a:cubicBezTo>
                    <a:cubicBezTo>
                      <a:pt x="712" y="32"/>
                      <a:pt x="709" y="16"/>
                      <a:pt x="705" y="0"/>
                    </a:cubicBezTo>
                    <a:cubicBezTo>
                      <a:pt x="705" y="0"/>
                      <a:pt x="704" y="0"/>
                      <a:pt x="704" y="0"/>
                    </a:cubicBezTo>
                    <a:cubicBezTo>
                      <a:pt x="704" y="0"/>
                      <a:pt x="704" y="0"/>
                      <a:pt x="704" y="0"/>
                    </a:cubicBezTo>
                    <a:cubicBezTo>
                      <a:pt x="704" y="0"/>
                      <a:pt x="704" y="0"/>
                      <a:pt x="703" y="0"/>
                    </a:cubicBezTo>
                    <a:cubicBezTo>
                      <a:pt x="703" y="0"/>
                      <a:pt x="703" y="0"/>
                      <a:pt x="7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7" name="Freeform 261"/>
              <p:cNvSpPr>
                <a:spLocks noEditPoints="1"/>
              </p:cNvSpPr>
              <p:nvPr/>
            </p:nvSpPr>
            <p:spPr bwMode="auto">
              <a:xfrm>
                <a:off x="1868" y="1764"/>
                <a:ext cx="279" cy="1522"/>
              </a:xfrm>
              <a:custGeom>
                <a:avLst/>
                <a:gdLst>
                  <a:gd name="T0" fmla="*/ 0 w 180"/>
                  <a:gd name="T1" fmla="*/ 980 h 980"/>
                  <a:gd name="T2" fmla="*/ 5 w 180"/>
                  <a:gd name="T3" fmla="*/ 973 h 980"/>
                  <a:gd name="T4" fmla="*/ 1 w 180"/>
                  <a:gd name="T5" fmla="*/ 979 h 980"/>
                  <a:gd name="T6" fmla="*/ 4 w 180"/>
                  <a:gd name="T7" fmla="*/ 975 h 980"/>
                  <a:gd name="T8" fmla="*/ 25 w 180"/>
                  <a:gd name="T9" fmla="*/ 924 h 980"/>
                  <a:gd name="T10" fmla="*/ 3 w 180"/>
                  <a:gd name="T11" fmla="*/ 975 h 980"/>
                  <a:gd name="T12" fmla="*/ 6 w 180"/>
                  <a:gd name="T13" fmla="*/ 972 h 980"/>
                  <a:gd name="T14" fmla="*/ 26 w 180"/>
                  <a:gd name="T15" fmla="*/ 893 h 980"/>
                  <a:gd name="T16" fmla="*/ 23 w 180"/>
                  <a:gd name="T17" fmla="*/ 926 h 980"/>
                  <a:gd name="T18" fmla="*/ 25 w 180"/>
                  <a:gd name="T19" fmla="*/ 923 h 980"/>
                  <a:gd name="T20" fmla="*/ 17 w 180"/>
                  <a:gd name="T21" fmla="*/ 846 h 980"/>
                  <a:gd name="T22" fmla="*/ 24 w 180"/>
                  <a:gd name="T23" fmla="*/ 895 h 980"/>
                  <a:gd name="T24" fmla="*/ 26 w 180"/>
                  <a:gd name="T25" fmla="*/ 891 h 980"/>
                  <a:gd name="T26" fmla="*/ 15 w 180"/>
                  <a:gd name="T27" fmla="*/ 840 h 980"/>
                  <a:gd name="T28" fmla="*/ 14 w 180"/>
                  <a:gd name="T29" fmla="*/ 848 h 980"/>
                  <a:gd name="T30" fmla="*/ 17 w 180"/>
                  <a:gd name="T31" fmla="*/ 844 h 980"/>
                  <a:gd name="T32" fmla="*/ 55 w 180"/>
                  <a:gd name="T33" fmla="*/ 742 h 980"/>
                  <a:gd name="T34" fmla="*/ 12 w 180"/>
                  <a:gd name="T35" fmla="*/ 841 h 980"/>
                  <a:gd name="T36" fmla="*/ 14 w 180"/>
                  <a:gd name="T37" fmla="*/ 838 h 980"/>
                  <a:gd name="T38" fmla="*/ 56 w 180"/>
                  <a:gd name="T39" fmla="*/ 744 h 980"/>
                  <a:gd name="T40" fmla="*/ 106 w 180"/>
                  <a:gd name="T41" fmla="*/ 655 h 980"/>
                  <a:gd name="T42" fmla="*/ 77 w 180"/>
                  <a:gd name="T43" fmla="*/ 707 h 980"/>
                  <a:gd name="T44" fmla="*/ 75 w 180"/>
                  <a:gd name="T45" fmla="*/ 710 h 980"/>
                  <a:gd name="T46" fmla="*/ 58 w 180"/>
                  <a:gd name="T47" fmla="*/ 741 h 980"/>
                  <a:gd name="T48" fmla="*/ 76 w 180"/>
                  <a:gd name="T49" fmla="*/ 712 h 980"/>
                  <a:gd name="T50" fmla="*/ 107 w 180"/>
                  <a:gd name="T51" fmla="*/ 657 h 980"/>
                  <a:gd name="T52" fmla="*/ 136 w 180"/>
                  <a:gd name="T53" fmla="*/ 593 h 980"/>
                  <a:gd name="T54" fmla="*/ 132 w 180"/>
                  <a:gd name="T55" fmla="*/ 605 h 980"/>
                  <a:gd name="T56" fmla="*/ 136 w 180"/>
                  <a:gd name="T57" fmla="*/ 593 h 980"/>
                  <a:gd name="T58" fmla="*/ 138 w 180"/>
                  <a:gd name="T59" fmla="*/ 589 h 980"/>
                  <a:gd name="T60" fmla="*/ 138 w 180"/>
                  <a:gd name="T61" fmla="*/ 589 h 980"/>
                  <a:gd name="T62" fmla="*/ 139 w 180"/>
                  <a:gd name="T63" fmla="*/ 591 h 980"/>
                  <a:gd name="T64" fmla="*/ 169 w 180"/>
                  <a:gd name="T65" fmla="*/ 514 h 980"/>
                  <a:gd name="T66" fmla="*/ 67 w 180"/>
                  <a:gd name="T67" fmla="*/ 140 h 980"/>
                  <a:gd name="T68" fmla="*/ 28 w 180"/>
                  <a:gd name="T69" fmla="*/ 281 h 980"/>
                  <a:gd name="T70" fmla="*/ 107 w 180"/>
                  <a:gd name="T71" fmla="*/ 369 h 980"/>
                  <a:gd name="T72" fmla="*/ 131 w 180"/>
                  <a:gd name="T73" fmla="*/ 401 h 980"/>
                  <a:gd name="T74" fmla="*/ 170 w 180"/>
                  <a:gd name="T75" fmla="*/ 508 h 980"/>
                  <a:gd name="T76" fmla="*/ 170 w 180"/>
                  <a:gd name="T77" fmla="*/ 510 h 980"/>
                  <a:gd name="T78" fmla="*/ 132 w 180"/>
                  <a:gd name="T79" fmla="*/ 397 h 980"/>
                  <a:gd name="T80" fmla="*/ 130 w 180"/>
                  <a:gd name="T81" fmla="*/ 395 h 980"/>
                  <a:gd name="T82" fmla="*/ 108 w 180"/>
                  <a:gd name="T83" fmla="*/ 366 h 980"/>
                  <a:gd name="T84" fmla="*/ 106 w 180"/>
                  <a:gd name="T85" fmla="*/ 364 h 980"/>
                  <a:gd name="T86" fmla="*/ 31 w 180"/>
                  <a:gd name="T87" fmla="*/ 279 h 980"/>
                  <a:gd name="T88" fmla="*/ 69 w 180"/>
                  <a:gd name="T89" fmla="*/ 143 h 980"/>
                  <a:gd name="T90" fmla="*/ 68 w 180"/>
                  <a:gd name="T91" fmla="*/ 141 h 980"/>
                  <a:gd name="T92" fmla="*/ 68 w 180"/>
                  <a:gd name="T93" fmla="*/ 141 h 980"/>
                  <a:gd name="T94" fmla="*/ 67 w 180"/>
                  <a:gd name="T95" fmla="*/ 140 h 980"/>
                  <a:gd name="T96" fmla="*/ 72 w 180"/>
                  <a:gd name="T97" fmla="*/ 113 h 980"/>
                  <a:gd name="T98" fmla="*/ 73 w 180"/>
                  <a:gd name="T99" fmla="*/ 114 h 980"/>
                  <a:gd name="T100" fmla="*/ 87 w 180"/>
                  <a:gd name="T101" fmla="*/ 25 h 980"/>
                  <a:gd name="T102" fmla="*/ 85 w 180"/>
                  <a:gd name="T103" fmla="*/ 23 h 980"/>
                  <a:gd name="T104" fmla="*/ 85 w 180"/>
                  <a:gd name="T105" fmla="*/ 19 h 980"/>
                  <a:gd name="T106" fmla="*/ 87 w 180"/>
                  <a:gd name="T107" fmla="*/ 21 h 980"/>
                  <a:gd name="T108" fmla="*/ 88 w 180"/>
                  <a:gd name="T109" fmla="*/ 3 h 980"/>
                  <a:gd name="T110" fmla="*/ 88 w 180"/>
                  <a:gd name="T111" fmla="*/ 2 h 980"/>
                  <a:gd name="T112" fmla="*/ 86 w 180"/>
                  <a:gd name="T113" fmla="*/ 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980">
                    <a:moveTo>
                      <a:pt x="1" y="979"/>
                    </a:moveTo>
                    <a:cubicBezTo>
                      <a:pt x="0" y="980"/>
                      <a:pt x="0" y="980"/>
                      <a:pt x="0" y="980"/>
                    </a:cubicBezTo>
                    <a:cubicBezTo>
                      <a:pt x="0" y="979"/>
                      <a:pt x="0" y="979"/>
                      <a:pt x="1" y="979"/>
                    </a:cubicBezTo>
                    <a:moveTo>
                      <a:pt x="5" y="973"/>
                    </a:moveTo>
                    <a:cubicBezTo>
                      <a:pt x="4" y="974"/>
                      <a:pt x="3" y="975"/>
                      <a:pt x="3" y="976"/>
                    </a:cubicBezTo>
                    <a:cubicBezTo>
                      <a:pt x="2" y="977"/>
                      <a:pt x="1" y="978"/>
                      <a:pt x="1" y="979"/>
                    </a:cubicBezTo>
                    <a:cubicBezTo>
                      <a:pt x="2" y="977"/>
                      <a:pt x="2" y="977"/>
                      <a:pt x="2" y="977"/>
                    </a:cubicBezTo>
                    <a:cubicBezTo>
                      <a:pt x="3" y="976"/>
                      <a:pt x="3" y="976"/>
                      <a:pt x="4" y="975"/>
                    </a:cubicBezTo>
                    <a:cubicBezTo>
                      <a:pt x="4" y="974"/>
                      <a:pt x="5" y="974"/>
                      <a:pt x="5" y="973"/>
                    </a:cubicBezTo>
                    <a:moveTo>
                      <a:pt x="25" y="924"/>
                    </a:moveTo>
                    <a:cubicBezTo>
                      <a:pt x="24" y="925"/>
                      <a:pt x="24" y="926"/>
                      <a:pt x="23" y="928"/>
                    </a:cubicBezTo>
                    <a:cubicBezTo>
                      <a:pt x="20" y="945"/>
                      <a:pt x="13" y="961"/>
                      <a:pt x="3" y="975"/>
                    </a:cubicBezTo>
                    <a:cubicBezTo>
                      <a:pt x="4" y="974"/>
                      <a:pt x="5" y="973"/>
                      <a:pt x="6" y="972"/>
                    </a:cubicBezTo>
                    <a:cubicBezTo>
                      <a:pt x="6" y="972"/>
                      <a:pt x="6" y="972"/>
                      <a:pt x="6" y="972"/>
                    </a:cubicBezTo>
                    <a:cubicBezTo>
                      <a:pt x="16" y="958"/>
                      <a:pt x="22" y="942"/>
                      <a:pt x="25" y="924"/>
                    </a:cubicBezTo>
                    <a:moveTo>
                      <a:pt x="26" y="893"/>
                    </a:moveTo>
                    <a:cubicBezTo>
                      <a:pt x="26" y="894"/>
                      <a:pt x="25" y="895"/>
                      <a:pt x="24" y="896"/>
                    </a:cubicBezTo>
                    <a:cubicBezTo>
                      <a:pt x="25" y="907"/>
                      <a:pt x="24" y="917"/>
                      <a:pt x="23" y="926"/>
                    </a:cubicBezTo>
                    <a:cubicBezTo>
                      <a:pt x="24" y="925"/>
                      <a:pt x="25" y="924"/>
                      <a:pt x="25" y="923"/>
                    </a:cubicBezTo>
                    <a:cubicBezTo>
                      <a:pt x="25" y="923"/>
                      <a:pt x="25" y="923"/>
                      <a:pt x="25" y="923"/>
                    </a:cubicBezTo>
                    <a:cubicBezTo>
                      <a:pt x="27" y="913"/>
                      <a:pt x="27" y="903"/>
                      <a:pt x="26" y="893"/>
                    </a:cubicBezTo>
                    <a:moveTo>
                      <a:pt x="17" y="846"/>
                    </a:moveTo>
                    <a:cubicBezTo>
                      <a:pt x="16" y="847"/>
                      <a:pt x="15" y="848"/>
                      <a:pt x="15" y="849"/>
                    </a:cubicBezTo>
                    <a:cubicBezTo>
                      <a:pt x="20" y="865"/>
                      <a:pt x="23" y="880"/>
                      <a:pt x="24" y="895"/>
                    </a:cubicBezTo>
                    <a:cubicBezTo>
                      <a:pt x="24" y="895"/>
                      <a:pt x="24" y="895"/>
                      <a:pt x="24" y="895"/>
                    </a:cubicBezTo>
                    <a:cubicBezTo>
                      <a:pt x="25" y="893"/>
                      <a:pt x="26" y="892"/>
                      <a:pt x="26" y="891"/>
                    </a:cubicBezTo>
                    <a:cubicBezTo>
                      <a:pt x="25" y="877"/>
                      <a:pt x="22" y="862"/>
                      <a:pt x="17" y="846"/>
                    </a:cubicBezTo>
                    <a:moveTo>
                      <a:pt x="15" y="840"/>
                    </a:moveTo>
                    <a:cubicBezTo>
                      <a:pt x="14" y="841"/>
                      <a:pt x="13" y="842"/>
                      <a:pt x="12" y="843"/>
                    </a:cubicBezTo>
                    <a:cubicBezTo>
                      <a:pt x="13" y="844"/>
                      <a:pt x="14" y="846"/>
                      <a:pt x="14" y="848"/>
                    </a:cubicBezTo>
                    <a:cubicBezTo>
                      <a:pt x="14" y="848"/>
                      <a:pt x="14" y="848"/>
                      <a:pt x="14" y="848"/>
                    </a:cubicBezTo>
                    <a:cubicBezTo>
                      <a:pt x="15" y="847"/>
                      <a:pt x="16" y="846"/>
                      <a:pt x="17" y="844"/>
                    </a:cubicBezTo>
                    <a:cubicBezTo>
                      <a:pt x="16" y="843"/>
                      <a:pt x="15" y="841"/>
                      <a:pt x="15" y="840"/>
                    </a:cubicBezTo>
                    <a:moveTo>
                      <a:pt x="55" y="742"/>
                    </a:moveTo>
                    <a:cubicBezTo>
                      <a:pt x="39" y="768"/>
                      <a:pt x="21" y="793"/>
                      <a:pt x="2" y="817"/>
                    </a:cubicBezTo>
                    <a:cubicBezTo>
                      <a:pt x="6" y="825"/>
                      <a:pt x="9" y="833"/>
                      <a:pt x="12" y="841"/>
                    </a:cubicBezTo>
                    <a:cubicBezTo>
                      <a:pt x="12" y="841"/>
                      <a:pt x="12" y="841"/>
                      <a:pt x="12" y="841"/>
                    </a:cubicBezTo>
                    <a:cubicBezTo>
                      <a:pt x="13" y="840"/>
                      <a:pt x="13" y="839"/>
                      <a:pt x="14" y="838"/>
                    </a:cubicBezTo>
                    <a:cubicBezTo>
                      <a:pt x="12" y="831"/>
                      <a:pt x="9" y="823"/>
                      <a:pt x="5" y="816"/>
                    </a:cubicBezTo>
                    <a:cubicBezTo>
                      <a:pt x="23" y="793"/>
                      <a:pt x="40" y="769"/>
                      <a:pt x="56" y="744"/>
                    </a:cubicBezTo>
                    <a:cubicBezTo>
                      <a:pt x="56" y="743"/>
                      <a:pt x="55" y="743"/>
                      <a:pt x="55" y="742"/>
                    </a:cubicBezTo>
                    <a:moveTo>
                      <a:pt x="106" y="655"/>
                    </a:moveTo>
                    <a:cubicBezTo>
                      <a:pt x="97" y="672"/>
                      <a:pt x="87" y="690"/>
                      <a:pt x="77" y="707"/>
                    </a:cubicBezTo>
                    <a:cubicBezTo>
                      <a:pt x="77" y="707"/>
                      <a:pt x="77" y="707"/>
                      <a:pt x="77" y="707"/>
                    </a:cubicBezTo>
                    <a:cubicBezTo>
                      <a:pt x="77" y="708"/>
                      <a:pt x="76" y="709"/>
                      <a:pt x="75" y="710"/>
                    </a:cubicBezTo>
                    <a:cubicBezTo>
                      <a:pt x="75" y="710"/>
                      <a:pt x="75" y="710"/>
                      <a:pt x="75" y="710"/>
                    </a:cubicBezTo>
                    <a:cubicBezTo>
                      <a:pt x="69" y="720"/>
                      <a:pt x="63" y="729"/>
                      <a:pt x="57" y="739"/>
                    </a:cubicBezTo>
                    <a:cubicBezTo>
                      <a:pt x="58" y="739"/>
                      <a:pt x="58" y="740"/>
                      <a:pt x="58" y="741"/>
                    </a:cubicBezTo>
                    <a:cubicBezTo>
                      <a:pt x="58" y="741"/>
                      <a:pt x="58" y="741"/>
                      <a:pt x="58" y="741"/>
                    </a:cubicBezTo>
                    <a:cubicBezTo>
                      <a:pt x="64" y="731"/>
                      <a:pt x="70" y="722"/>
                      <a:pt x="76" y="712"/>
                    </a:cubicBezTo>
                    <a:cubicBezTo>
                      <a:pt x="77" y="711"/>
                      <a:pt x="77" y="710"/>
                      <a:pt x="78" y="708"/>
                    </a:cubicBezTo>
                    <a:cubicBezTo>
                      <a:pt x="88" y="692"/>
                      <a:pt x="98" y="674"/>
                      <a:pt x="107" y="657"/>
                    </a:cubicBezTo>
                    <a:cubicBezTo>
                      <a:pt x="107" y="656"/>
                      <a:pt x="107" y="656"/>
                      <a:pt x="106" y="655"/>
                    </a:cubicBezTo>
                    <a:moveTo>
                      <a:pt x="136" y="593"/>
                    </a:moveTo>
                    <a:cubicBezTo>
                      <a:pt x="134" y="597"/>
                      <a:pt x="133" y="601"/>
                      <a:pt x="131" y="604"/>
                    </a:cubicBezTo>
                    <a:cubicBezTo>
                      <a:pt x="132" y="604"/>
                      <a:pt x="132" y="605"/>
                      <a:pt x="132" y="605"/>
                    </a:cubicBezTo>
                    <a:cubicBezTo>
                      <a:pt x="134" y="602"/>
                      <a:pt x="135" y="598"/>
                      <a:pt x="137" y="595"/>
                    </a:cubicBezTo>
                    <a:cubicBezTo>
                      <a:pt x="137" y="594"/>
                      <a:pt x="136" y="594"/>
                      <a:pt x="136" y="593"/>
                    </a:cubicBezTo>
                    <a:moveTo>
                      <a:pt x="168" y="512"/>
                    </a:moveTo>
                    <a:cubicBezTo>
                      <a:pt x="159" y="538"/>
                      <a:pt x="149" y="564"/>
                      <a:pt x="138" y="589"/>
                    </a:cubicBezTo>
                    <a:cubicBezTo>
                      <a:pt x="138" y="589"/>
                      <a:pt x="138" y="589"/>
                      <a:pt x="138" y="589"/>
                    </a:cubicBezTo>
                    <a:cubicBezTo>
                      <a:pt x="138" y="589"/>
                      <a:pt x="138" y="589"/>
                      <a:pt x="138" y="589"/>
                    </a:cubicBezTo>
                    <a:cubicBezTo>
                      <a:pt x="138" y="589"/>
                      <a:pt x="138" y="589"/>
                      <a:pt x="138" y="589"/>
                    </a:cubicBezTo>
                    <a:cubicBezTo>
                      <a:pt x="138" y="590"/>
                      <a:pt x="138" y="591"/>
                      <a:pt x="139" y="591"/>
                    </a:cubicBezTo>
                    <a:cubicBezTo>
                      <a:pt x="139" y="591"/>
                      <a:pt x="139" y="591"/>
                      <a:pt x="139" y="591"/>
                    </a:cubicBezTo>
                    <a:cubicBezTo>
                      <a:pt x="150" y="566"/>
                      <a:pt x="160" y="540"/>
                      <a:pt x="169" y="514"/>
                    </a:cubicBezTo>
                    <a:cubicBezTo>
                      <a:pt x="169" y="513"/>
                      <a:pt x="169" y="513"/>
                      <a:pt x="168" y="512"/>
                    </a:cubicBezTo>
                    <a:moveTo>
                      <a:pt x="67" y="140"/>
                    </a:moveTo>
                    <a:cubicBezTo>
                      <a:pt x="57" y="187"/>
                      <a:pt x="44" y="233"/>
                      <a:pt x="27" y="281"/>
                    </a:cubicBezTo>
                    <a:cubicBezTo>
                      <a:pt x="28" y="281"/>
                      <a:pt x="28" y="281"/>
                      <a:pt x="28" y="281"/>
                    </a:cubicBezTo>
                    <a:cubicBezTo>
                      <a:pt x="58" y="311"/>
                      <a:pt x="83" y="340"/>
                      <a:pt x="105" y="367"/>
                    </a:cubicBezTo>
                    <a:cubicBezTo>
                      <a:pt x="106" y="368"/>
                      <a:pt x="106" y="369"/>
                      <a:pt x="107" y="369"/>
                    </a:cubicBezTo>
                    <a:cubicBezTo>
                      <a:pt x="115" y="379"/>
                      <a:pt x="122" y="389"/>
                      <a:pt x="129" y="399"/>
                    </a:cubicBezTo>
                    <a:cubicBezTo>
                      <a:pt x="130" y="400"/>
                      <a:pt x="130" y="400"/>
                      <a:pt x="131" y="401"/>
                    </a:cubicBezTo>
                    <a:cubicBezTo>
                      <a:pt x="151" y="430"/>
                      <a:pt x="167" y="457"/>
                      <a:pt x="178" y="482"/>
                    </a:cubicBezTo>
                    <a:cubicBezTo>
                      <a:pt x="176" y="491"/>
                      <a:pt x="173" y="500"/>
                      <a:pt x="170" y="508"/>
                    </a:cubicBezTo>
                    <a:cubicBezTo>
                      <a:pt x="170" y="509"/>
                      <a:pt x="170" y="509"/>
                      <a:pt x="170" y="510"/>
                    </a:cubicBezTo>
                    <a:cubicBezTo>
                      <a:pt x="170" y="510"/>
                      <a:pt x="170" y="510"/>
                      <a:pt x="170" y="510"/>
                    </a:cubicBezTo>
                    <a:cubicBezTo>
                      <a:pt x="174" y="500"/>
                      <a:pt x="177" y="490"/>
                      <a:pt x="180" y="480"/>
                    </a:cubicBezTo>
                    <a:cubicBezTo>
                      <a:pt x="169" y="454"/>
                      <a:pt x="153" y="427"/>
                      <a:pt x="132" y="397"/>
                    </a:cubicBezTo>
                    <a:cubicBezTo>
                      <a:pt x="132" y="397"/>
                      <a:pt x="132" y="397"/>
                      <a:pt x="132" y="397"/>
                    </a:cubicBezTo>
                    <a:cubicBezTo>
                      <a:pt x="131" y="397"/>
                      <a:pt x="131" y="396"/>
                      <a:pt x="130" y="395"/>
                    </a:cubicBezTo>
                    <a:cubicBezTo>
                      <a:pt x="130" y="395"/>
                      <a:pt x="130" y="395"/>
                      <a:pt x="130" y="395"/>
                    </a:cubicBezTo>
                    <a:cubicBezTo>
                      <a:pt x="123" y="386"/>
                      <a:pt x="116" y="376"/>
                      <a:pt x="108" y="366"/>
                    </a:cubicBezTo>
                    <a:cubicBezTo>
                      <a:pt x="108" y="366"/>
                      <a:pt x="108" y="366"/>
                      <a:pt x="108" y="366"/>
                    </a:cubicBezTo>
                    <a:cubicBezTo>
                      <a:pt x="107" y="365"/>
                      <a:pt x="107" y="364"/>
                      <a:pt x="106" y="364"/>
                    </a:cubicBezTo>
                    <a:cubicBezTo>
                      <a:pt x="106" y="364"/>
                      <a:pt x="106" y="364"/>
                      <a:pt x="106" y="364"/>
                    </a:cubicBezTo>
                    <a:cubicBezTo>
                      <a:pt x="85" y="337"/>
                      <a:pt x="60" y="309"/>
                      <a:pt x="31" y="279"/>
                    </a:cubicBezTo>
                    <a:cubicBezTo>
                      <a:pt x="47" y="233"/>
                      <a:pt x="60" y="188"/>
                      <a:pt x="69" y="143"/>
                    </a:cubicBezTo>
                    <a:cubicBezTo>
                      <a:pt x="69" y="143"/>
                      <a:pt x="69" y="143"/>
                      <a:pt x="69" y="143"/>
                    </a:cubicBezTo>
                    <a:cubicBezTo>
                      <a:pt x="69" y="142"/>
                      <a:pt x="69" y="142"/>
                      <a:pt x="69" y="142"/>
                    </a:cubicBezTo>
                    <a:cubicBezTo>
                      <a:pt x="68" y="142"/>
                      <a:pt x="68" y="142"/>
                      <a:pt x="68" y="141"/>
                    </a:cubicBezTo>
                    <a:cubicBezTo>
                      <a:pt x="68" y="141"/>
                      <a:pt x="68" y="141"/>
                      <a:pt x="68" y="141"/>
                    </a:cubicBezTo>
                    <a:cubicBezTo>
                      <a:pt x="68" y="141"/>
                      <a:pt x="68" y="141"/>
                      <a:pt x="68" y="141"/>
                    </a:cubicBezTo>
                    <a:cubicBezTo>
                      <a:pt x="67" y="141"/>
                      <a:pt x="67" y="141"/>
                      <a:pt x="67" y="141"/>
                    </a:cubicBezTo>
                    <a:cubicBezTo>
                      <a:pt x="67" y="140"/>
                      <a:pt x="67" y="140"/>
                      <a:pt x="67" y="140"/>
                    </a:cubicBezTo>
                    <a:moveTo>
                      <a:pt x="85" y="23"/>
                    </a:moveTo>
                    <a:cubicBezTo>
                      <a:pt x="82" y="52"/>
                      <a:pt x="78" y="83"/>
                      <a:pt x="72" y="113"/>
                    </a:cubicBezTo>
                    <a:cubicBezTo>
                      <a:pt x="73" y="113"/>
                      <a:pt x="73" y="113"/>
                      <a:pt x="73" y="113"/>
                    </a:cubicBezTo>
                    <a:cubicBezTo>
                      <a:pt x="73" y="113"/>
                      <a:pt x="73" y="114"/>
                      <a:pt x="73" y="114"/>
                    </a:cubicBezTo>
                    <a:cubicBezTo>
                      <a:pt x="73" y="114"/>
                      <a:pt x="74" y="114"/>
                      <a:pt x="75" y="115"/>
                    </a:cubicBezTo>
                    <a:cubicBezTo>
                      <a:pt x="80" y="85"/>
                      <a:pt x="84" y="54"/>
                      <a:pt x="87" y="25"/>
                    </a:cubicBezTo>
                    <a:cubicBezTo>
                      <a:pt x="86" y="24"/>
                      <a:pt x="86" y="24"/>
                      <a:pt x="85" y="23"/>
                    </a:cubicBezTo>
                    <a:cubicBezTo>
                      <a:pt x="85" y="23"/>
                      <a:pt x="85" y="23"/>
                      <a:pt x="85" y="23"/>
                    </a:cubicBezTo>
                    <a:moveTo>
                      <a:pt x="86" y="0"/>
                    </a:moveTo>
                    <a:cubicBezTo>
                      <a:pt x="86" y="7"/>
                      <a:pt x="86" y="13"/>
                      <a:pt x="85" y="19"/>
                    </a:cubicBezTo>
                    <a:cubicBezTo>
                      <a:pt x="86" y="20"/>
                      <a:pt x="86" y="20"/>
                      <a:pt x="86" y="20"/>
                    </a:cubicBezTo>
                    <a:cubicBezTo>
                      <a:pt x="86" y="20"/>
                      <a:pt x="87" y="21"/>
                      <a:pt x="87" y="21"/>
                    </a:cubicBezTo>
                    <a:cubicBezTo>
                      <a:pt x="87" y="21"/>
                      <a:pt x="87" y="21"/>
                      <a:pt x="87" y="21"/>
                    </a:cubicBezTo>
                    <a:cubicBezTo>
                      <a:pt x="88" y="15"/>
                      <a:pt x="88" y="9"/>
                      <a:pt x="88" y="3"/>
                    </a:cubicBezTo>
                    <a:cubicBezTo>
                      <a:pt x="88" y="3"/>
                      <a:pt x="88" y="3"/>
                      <a:pt x="88" y="3"/>
                    </a:cubicBezTo>
                    <a:cubicBezTo>
                      <a:pt x="88" y="2"/>
                      <a:pt x="88" y="2"/>
                      <a:pt x="88" y="2"/>
                    </a:cubicBezTo>
                    <a:cubicBezTo>
                      <a:pt x="88" y="2"/>
                      <a:pt x="88" y="2"/>
                      <a:pt x="88" y="2"/>
                    </a:cubicBezTo>
                    <a:cubicBezTo>
                      <a:pt x="87" y="2"/>
                      <a:pt x="87" y="1"/>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8" name="Freeform 262"/>
              <p:cNvSpPr>
                <a:spLocks noEditPoints="1"/>
              </p:cNvSpPr>
              <p:nvPr/>
            </p:nvSpPr>
            <p:spPr bwMode="auto">
              <a:xfrm>
                <a:off x="205" y="1995"/>
                <a:ext cx="995" cy="1393"/>
              </a:xfrm>
              <a:custGeom>
                <a:avLst/>
                <a:gdLst>
                  <a:gd name="T0" fmla="*/ 217 w 641"/>
                  <a:gd name="T1" fmla="*/ 828 h 897"/>
                  <a:gd name="T2" fmla="*/ 214 w 641"/>
                  <a:gd name="T3" fmla="*/ 831 h 897"/>
                  <a:gd name="T4" fmla="*/ 130 w 641"/>
                  <a:gd name="T5" fmla="*/ 897 h 897"/>
                  <a:gd name="T6" fmla="*/ 130 w 641"/>
                  <a:gd name="T7" fmla="*/ 897 h 897"/>
                  <a:gd name="T8" fmla="*/ 132 w 641"/>
                  <a:gd name="T9" fmla="*/ 897 h 897"/>
                  <a:gd name="T10" fmla="*/ 219 w 641"/>
                  <a:gd name="T11" fmla="*/ 830 h 897"/>
                  <a:gd name="T12" fmla="*/ 253 w 641"/>
                  <a:gd name="T13" fmla="*/ 800 h 897"/>
                  <a:gd name="T14" fmla="*/ 463 w 641"/>
                  <a:gd name="T15" fmla="*/ 584 h 897"/>
                  <a:gd name="T16" fmla="*/ 455 w 641"/>
                  <a:gd name="T17" fmla="*/ 593 h 897"/>
                  <a:gd name="T18" fmla="*/ 452 w 641"/>
                  <a:gd name="T19" fmla="*/ 596 h 897"/>
                  <a:gd name="T20" fmla="*/ 293 w 641"/>
                  <a:gd name="T21" fmla="*/ 761 h 897"/>
                  <a:gd name="T22" fmla="*/ 295 w 641"/>
                  <a:gd name="T23" fmla="*/ 762 h 897"/>
                  <a:gd name="T24" fmla="*/ 455 w 641"/>
                  <a:gd name="T25" fmla="*/ 598 h 897"/>
                  <a:gd name="T26" fmla="*/ 466 w 641"/>
                  <a:gd name="T27" fmla="*/ 585 h 897"/>
                  <a:gd name="T28" fmla="*/ 606 w 641"/>
                  <a:gd name="T29" fmla="*/ 332 h 897"/>
                  <a:gd name="T30" fmla="*/ 636 w 641"/>
                  <a:gd name="T31" fmla="*/ 358 h 897"/>
                  <a:gd name="T32" fmla="*/ 609 w 641"/>
                  <a:gd name="T33" fmla="*/ 398 h 897"/>
                  <a:gd name="T34" fmla="*/ 606 w 641"/>
                  <a:gd name="T35" fmla="*/ 401 h 897"/>
                  <a:gd name="T36" fmla="*/ 485 w 641"/>
                  <a:gd name="T37" fmla="*/ 561 h 897"/>
                  <a:gd name="T38" fmla="*/ 612 w 641"/>
                  <a:gd name="T39" fmla="*/ 400 h 897"/>
                  <a:gd name="T40" fmla="*/ 606 w 641"/>
                  <a:gd name="T41" fmla="*/ 332 h 897"/>
                  <a:gd name="T42" fmla="*/ 422 w 641"/>
                  <a:gd name="T43" fmla="*/ 213 h 897"/>
                  <a:gd name="T44" fmla="*/ 493 w 641"/>
                  <a:gd name="T45" fmla="*/ 261 h 897"/>
                  <a:gd name="T46" fmla="*/ 511 w 641"/>
                  <a:gd name="T47" fmla="*/ 273 h 897"/>
                  <a:gd name="T48" fmla="*/ 560 w 641"/>
                  <a:gd name="T49" fmla="*/ 305 h 897"/>
                  <a:gd name="T50" fmla="*/ 561 w 641"/>
                  <a:gd name="T51" fmla="*/ 304 h 897"/>
                  <a:gd name="T52" fmla="*/ 516 w 641"/>
                  <a:gd name="T53" fmla="*/ 271 h 897"/>
                  <a:gd name="T54" fmla="*/ 513 w 641"/>
                  <a:gd name="T55" fmla="*/ 269 h 897"/>
                  <a:gd name="T56" fmla="*/ 498 w 641"/>
                  <a:gd name="T57" fmla="*/ 260 h 897"/>
                  <a:gd name="T58" fmla="*/ 495 w 641"/>
                  <a:gd name="T59" fmla="*/ 258 h 897"/>
                  <a:gd name="T60" fmla="*/ 422 w 641"/>
                  <a:gd name="T61" fmla="*/ 213 h 897"/>
                  <a:gd name="T62" fmla="*/ 0 w 641"/>
                  <a:gd name="T63" fmla="*/ 4 h 897"/>
                  <a:gd name="T64" fmla="*/ 59 w 641"/>
                  <a:gd name="T65" fmla="*/ 30 h 897"/>
                  <a:gd name="T66" fmla="*/ 228 w 641"/>
                  <a:gd name="T67" fmla="*/ 110 h 897"/>
                  <a:gd name="T68" fmla="*/ 270 w 641"/>
                  <a:gd name="T69" fmla="*/ 132 h 897"/>
                  <a:gd name="T70" fmla="*/ 372 w 641"/>
                  <a:gd name="T71" fmla="*/ 188 h 897"/>
                  <a:gd name="T72" fmla="*/ 374 w 641"/>
                  <a:gd name="T73" fmla="*/ 185 h 897"/>
                  <a:gd name="T74" fmla="*/ 272 w 641"/>
                  <a:gd name="T75" fmla="*/ 128 h 897"/>
                  <a:gd name="T76" fmla="*/ 269 w 641"/>
                  <a:gd name="T77" fmla="*/ 127 h 897"/>
                  <a:gd name="T78" fmla="*/ 230 w 641"/>
                  <a:gd name="T79" fmla="*/ 107 h 897"/>
                  <a:gd name="T80" fmla="*/ 227 w 641"/>
                  <a:gd name="T81" fmla="*/ 105 h 897"/>
                  <a:gd name="T82" fmla="*/ 61 w 641"/>
                  <a:gd name="T83" fmla="*/ 26 h 897"/>
                  <a:gd name="T84" fmla="*/ 57 w 641"/>
                  <a:gd name="T85" fmla="*/ 24 h 897"/>
                  <a:gd name="T86" fmla="*/ 1 w 641"/>
                  <a:gd name="T87"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1" h="897">
                    <a:moveTo>
                      <a:pt x="252" y="798"/>
                    </a:moveTo>
                    <a:cubicBezTo>
                      <a:pt x="240" y="809"/>
                      <a:pt x="228" y="819"/>
                      <a:pt x="217" y="828"/>
                    </a:cubicBezTo>
                    <a:cubicBezTo>
                      <a:pt x="217" y="828"/>
                      <a:pt x="217" y="828"/>
                      <a:pt x="217" y="828"/>
                    </a:cubicBezTo>
                    <a:cubicBezTo>
                      <a:pt x="216" y="829"/>
                      <a:pt x="215" y="830"/>
                      <a:pt x="214" y="831"/>
                    </a:cubicBezTo>
                    <a:cubicBezTo>
                      <a:pt x="214" y="831"/>
                      <a:pt x="214" y="831"/>
                      <a:pt x="214" y="831"/>
                    </a:cubicBezTo>
                    <a:cubicBezTo>
                      <a:pt x="186" y="855"/>
                      <a:pt x="158" y="877"/>
                      <a:pt x="130" y="897"/>
                    </a:cubicBezTo>
                    <a:cubicBezTo>
                      <a:pt x="130" y="897"/>
                      <a:pt x="130" y="897"/>
                      <a:pt x="130" y="897"/>
                    </a:cubicBezTo>
                    <a:cubicBezTo>
                      <a:pt x="130" y="897"/>
                      <a:pt x="130" y="897"/>
                      <a:pt x="130" y="897"/>
                    </a:cubicBezTo>
                    <a:cubicBezTo>
                      <a:pt x="131" y="897"/>
                      <a:pt x="131" y="897"/>
                      <a:pt x="132" y="897"/>
                    </a:cubicBezTo>
                    <a:cubicBezTo>
                      <a:pt x="132" y="897"/>
                      <a:pt x="132" y="897"/>
                      <a:pt x="132" y="897"/>
                    </a:cubicBezTo>
                    <a:cubicBezTo>
                      <a:pt x="160" y="878"/>
                      <a:pt x="188" y="856"/>
                      <a:pt x="216" y="832"/>
                    </a:cubicBezTo>
                    <a:cubicBezTo>
                      <a:pt x="217" y="832"/>
                      <a:pt x="218" y="831"/>
                      <a:pt x="219" y="830"/>
                    </a:cubicBezTo>
                    <a:cubicBezTo>
                      <a:pt x="230" y="820"/>
                      <a:pt x="242" y="810"/>
                      <a:pt x="254" y="800"/>
                    </a:cubicBezTo>
                    <a:cubicBezTo>
                      <a:pt x="253" y="800"/>
                      <a:pt x="253" y="800"/>
                      <a:pt x="253" y="800"/>
                    </a:cubicBezTo>
                    <a:cubicBezTo>
                      <a:pt x="253" y="799"/>
                      <a:pt x="253" y="799"/>
                      <a:pt x="252" y="798"/>
                    </a:cubicBezTo>
                    <a:moveTo>
                      <a:pt x="463" y="584"/>
                    </a:moveTo>
                    <a:cubicBezTo>
                      <a:pt x="460" y="587"/>
                      <a:pt x="458" y="590"/>
                      <a:pt x="455" y="593"/>
                    </a:cubicBezTo>
                    <a:cubicBezTo>
                      <a:pt x="455" y="593"/>
                      <a:pt x="455" y="593"/>
                      <a:pt x="455" y="593"/>
                    </a:cubicBezTo>
                    <a:cubicBezTo>
                      <a:pt x="454" y="594"/>
                      <a:pt x="453" y="595"/>
                      <a:pt x="452" y="596"/>
                    </a:cubicBezTo>
                    <a:cubicBezTo>
                      <a:pt x="452" y="596"/>
                      <a:pt x="452" y="596"/>
                      <a:pt x="452" y="596"/>
                    </a:cubicBezTo>
                    <a:cubicBezTo>
                      <a:pt x="401" y="654"/>
                      <a:pt x="348" y="710"/>
                      <a:pt x="293" y="761"/>
                    </a:cubicBezTo>
                    <a:cubicBezTo>
                      <a:pt x="293" y="761"/>
                      <a:pt x="293" y="761"/>
                      <a:pt x="293" y="761"/>
                    </a:cubicBezTo>
                    <a:cubicBezTo>
                      <a:pt x="293" y="761"/>
                      <a:pt x="294" y="761"/>
                      <a:pt x="294" y="761"/>
                    </a:cubicBezTo>
                    <a:cubicBezTo>
                      <a:pt x="294" y="761"/>
                      <a:pt x="295" y="762"/>
                      <a:pt x="295" y="762"/>
                    </a:cubicBezTo>
                    <a:cubicBezTo>
                      <a:pt x="295" y="762"/>
                      <a:pt x="295" y="762"/>
                      <a:pt x="295" y="762"/>
                    </a:cubicBezTo>
                    <a:cubicBezTo>
                      <a:pt x="350" y="711"/>
                      <a:pt x="404" y="656"/>
                      <a:pt x="455" y="598"/>
                    </a:cubicBezTo>
                    <a:cubicBezTo>
                      <a:pt x="456" y="597"/>
                      <a:pt x="457" y="596"/>
                      <a:pt x="458" y="595"/>
                    </a:cubicBezTo>
                    <a:cubicBezTo>
                      <a:pt x="460" y="592"/>
                      <a:pt x="463" y="588"/>
                      <a:pt x="466" y="585"/>
                    </a:cubicBezTo>
                    <a:cubicBezTo>
                      <a:pt x="465" y="585"/>
                      <a:pt x="464" y="584"/>
                      <a:pt x="463" y="584"/>
                    </a:cubicBezTo>
                    <a:moveTo>
                      <a:pt x="606" y="332"/>
                    </a:moveTo>
                    <a:cubicBezTo>
                      <a:pt x="606" y="333"/>
                      <a:pt x="605" y="334"/>
                      <a:pt x="604" y="335"/>
                    </a:cubicBezTo>
                    <a:cubicBezTo>
                      <a:pt x="615" y="343"/>
                      <a:pt x="626" y="351"/>
                      <a:pt x="636" y="358"/>
                    </a:cubicBezTo>
                    <a:cubicBezTo>
                      <a:pt x="627" y="372"/>
                      <a:pt x="618" y="385"/>
                      <a:pt x="609" y="398"/>
                    </a:cubicBezTo>
                    <a:cubicBezTo>
                      <a:pt x="609" y="398"/>
                      <a:pt x="609" y="398"/>
                      <a:pt x="609" y="398"/>
                    </a:cubicBezTo>
                    <a:cubicBezTo>
                      <a:pt x="608" y="399"/>
                      <a:pt x="607" y="400"/>
                      <a:pt x="606" y="401"/>
                    </a:cubicBezTo>
                    <a:cubicBezTo>
                      <a:pt x="606" y="401"/>
                      <a:pt x="606" y="401"/>
                      <a:pt x="606" y="401"/>
                    </a:cubicBezTo>
                    <a:cubicBezTo>
                      <a:pt x="567" y="456"/>
                      <a:pt x="526" y="509"/>
                      <a:pt x="484" y="559"/>
                    </a:cubicBezTo>
                    <a:cubicBezTo>
                      <a:pt x="484" y="560"/>
                      <a:pt x="485" y="561"/>
                      <a:pt x="485" y="561"/>
                    </a:cubicBezTo>
                    <a:cubicBezTo>
                      <a:pt x="529" y="511"/>
                      <a:pt x="570" y="458"/>
                      <a:pt x="609" y="403"/>
                    </a:cubicBezTo>
                    <a:cubicBezTo>
                      <a:pt x="610" y="402"/>
                      <a:pt x="611" y="401"/>
                      <a:pt x="612" y="400"/>
                    </a:cubicBezTo>
                    <a:cubicBezTo>
                      <a:pt x="622" y="386"/>
                      <a:pt x="632" y="372"/>
                      <a:pt x="641" y="357"/>
                    </a:cubicBezTo>
                    <a:cubicBezTo>
                      <a:pt x="630" y="349"/>
                      <a:pt x="618" y="340"/>
                      <a:pt x="606" y="332"/>
                    </a:cubicBezTo>
                    <a:moveTo>
                      <a:pt x="422" y="213"/>
                    </a:moveTo>
                    <a:cubicBezTo>
                      <a:pt x="422" y="213"/>
                      <a:pt x="422" y="213"/>
                      <a:pt x="422" y="213"/>
                    </a:cubicBezTo>
                    <a:cubicBezTo>
                      <a:pt x="421" y="214"/>
                      <a:pt x="421" y="215"/>
                      <a:pt x="420" y="216"/>
                    </a:cubicBezTo>
                    <a:cubicBezTo>
                      <a:pt x="444" y="231"/>
                      <a:pt x="469" y="246"/>
                      <a:pt x="493" y="261"/>
                    </a:cubicBezTo>
                    <a:cubicBezTo>
                      <a:pt x="494" y="262"/>
                      <a:pt x="495" y="263"/>
                      <a:pt x="496" y="263"/>
                    </a:cubicBezTo>
                    <a:cubicBezTo>
                      <a:pt x="501" y="266"/>
                      <a:pt x="506" y="270"/>
                      <a:pt x="511" y="273"/>
                    </a:cubicBezTo>
                    <a:cubicBezTo>
                      <a:pt x="512" y="273"/>
                      <a:pt x="513" y="274"/>
                      <a:pt x="514" y="275"/>
                    </a:cubicBezTo>
                    <a:cubicBezTo>
                      <a:pt x="530" y="285"/>
                      <a:pt x="545" y="295"/>
                      <a:pt x="560" y="305"/>
                    </a:cubicBezTo>
                    <a:cubicBezTo>
                      <a:pt x="561" y="305"/>
                      <a:pt x="561" y="305"/>
                      <a:pt x="561" y="305"/>
                    </a:cubicBezTo>
                    <a:cubicBezTo>
                      <a:pt x="561" y="304"/>
                      <a:pt x="561" y="304"/>
                      <a:pt x="561" y="304"/>
                    </a:cubicBezTo>
                    <a:cubicBezTo>
                      <a:pt x="562" y="304"/>
                      <a:pt x="562" y="303"/>
                      <a:pt x="562" y="302"/>
                    </a:cubicBezTo>
                    <a:cubicBezTo>
                      <a:pt x="547" y="292"/>
                      <a:pt x="532" y="281"/>
                      <a:pt x="516" y="271"/>
                    </a:cubicBezTo>
                    <a:cubicBezTo>
                      <a:pt x="516" y="271"/>
                      <a:pt x="516" y="271"/>
                      <a:pt x="516" y="271"/>
                    </a:cubicBezTo>
                    <a:cubicBezTo>
                      <a:pt x="515" y="271"/>
                      <a:pt x="514" y="270"/>
                      <a:pt x="513" y="269"/>
                    </a:cubicBezTo>
                    <a:cubicBezTo>
                      <a:pt x="513" y="269"/>
                      <a:pt x="513" y="269"/>
                      <a:pt x="513" y="269"/>
                    </a:cubicBezTo>
                    <a:cubicBezTo>
                      <a:pt x="508" y="266"/>
                      <a:pt x="503" y="263"/>
                      <a:pt x="498" y="260"/>
                    </a:cubicBezTo>
                    <a:cubicBezTo>
                      <a:pt x="498" y="260"/>
                      <a:pt x="498" y="260"/>
                      <a:pt x="498" y="260"/>
                    </a:cubicBezTo>
                    <a:cubicBezTo>
                      <a:pt x="497" y="259"/>
                      <a:pt x="496" y="258"/>
                      <a:pt x="495" y="258"/>
                    </a:cubicBezTo>
                    <a:cubicBezTo>
                      <a:pt x="495" y="258"/>
                      <a:pt x="495" y="258"/>
                      <a:pt x="495" y="258"/>
                    </a:cubicBezTo>
                    <a:cubicBezTo>
                      <a:pt x="471" y="243"/>
                      <a:pt x="447" y="228"/>
                      <a:pt x="422" y="213"/>
                    </a:cubicBezTo>
                    <a:moveTo>
                      <a:pt x="1" y="0"/>
                    </a:moveTo>
                    <a:cubicBezTo>
                      <a:pt x="1" y="2"/>
                      <a:pt x="0" y="3"/>
                      <a:pt x="0" y="4"/>
                    </a:cubicBezTo>
                    <a:cubicBezTo>
                      <a:pt x="18" y="12"/>
                      <a:pt x="37" y="20"/>
                      <a:pt x="56" y="28"/>
                    </a:cubicBezTo>
                    <a:cubicBezTo>
                      <a:pt x="57" y="29"/>
                      <a:pt x="58" y="29"/>
                      <a:pt x="59" y="30"/>
                    </a:cubicBezTo>
                    <a:cubicBezTo>
                      <a:pt x="115" y="54"/>
                      <a:pt x="170" y="81"/>
                      <a:pt x="225" y="109"/>
                    </a:cubicBezTo>
                    <a:cubicBezTo>
                      <a:pt x="226" y="109"/>
                      <a:pt x="227" y="110"/>
                      <a:pt x="228" y="110"/>
                    </a:cubicBezTo>
                    <a:cubicBezTo>
                      <a:pt x="241" y="117"/>
                      <a:pt x="254" y="124"/>
                      <a:pt x="267" y="130"/>
                    </a:cubicBezTo>
                    <a:cubicBezTo>
                      <a:pt x="268" y="131"/>
                      <a:pt x="269" y="131"/>
                      <a:pt x="270" y="132"/>
                    </a:cubicBezTo>
                    <a:cubicBezTo>
                      <a:pt x="304" y="150"/>
                      <a:pt x="339" y="169"/>
                      <a:pt x="372" y="188"/>
                    </a:cubicBezTo>
                    <a:cubicBezTo>
                      <a:pt x="372" y="188"/>
                      <a:pt x="372" y="188"/>
                      <a:pt x="372" y="188"/>
                    </a:cubicBezTo>
                    <a:cubicBezTo>
                      <a:pt x="373" y="187"/>
                      <a:pt x="373" y="186"/>
                      <a:pt x="374" y="185"/>
                    </a:cubicBezTo>
                    <a:cubicBezTo>
                      <a:pt x="374" y="185"/>
                      <a:pt x="374" y="185"/>
                      <a:pt x="374" y="185"/>
                    </a:cubicBezTo>
                    <a:cubicBezTo>
                      <a:pt x="374" y="185"/>
                      <a:pt x="374" y="185"/>
                      <a:pt x="374" y="185"/>
                    </a:cubicBezTo>
                    <a:cubicBezTo>
                      <a:pt x="340" y="165"/>
                      <a:pt x="306" y="147"/>
                      <a:pt x="272" y="128"/>
                    </a:cubicBezTo>
                    <a:cubicBezTo>
                      <a:pt x="272" y="128"/>
                      <a:pt x="272" y="128"/>
                      <a:pt x="272" y="128"/>
                    </a:cubicBezTo>
                    <a:cubicBezTo>
                      <a:pt x="271" y="128"/>
                      <a:pt x="270" y="127"/>
                      <a:pt x="269" y="127"/>
                    </a:cubicBezTo>
                    <a:cubicBezTo>
                      <a:pt x="269" y="127"/>
                      <a:pt x="269" y="127"/>
                      <a:pt x="269" y="127"/>
                    </a:cubicBezTo>
                    <a:cubicBezTo>
                      <a:pt x="256" y="120"/>
                      <a:pt x="243" y="113"/>
                      <a:pt x="230" y="107"/>
                    </a:cubicBezTo>
                    <a:cubicBezTo>
                      <a:pt x="230" y="107"/>
                      <a:pt x="230" y="107"/>
                      <a:pt x="230" y="107"/>
                    </a:cubicBezTo>
                    <a:cubicBezTo>
                      <a:pt x="229" y="106"/>
                      <a:pt x="228" y="106"/>
                      <a:pt x="227" y="105"/>
                    </a:cubicBezTo>
                    <a:cubicBezTo>
                      <a:pt x="227" y="105"/>
                      <a:pt x="227" y="105"/>
                      <a:pt x="227" y="105"/>
                    </a:cubicBezTo>
                    <a:cubicBezTo>
                      <a:pt x="172" y="77"/>
                      <a:pt x="116" y="51"/>
                      <a:pt x="61" y="26"/>
                    </a:cubicBezTo>
                    <a:cubicBezTo>
                      <a:pt x="61" y="26"/>
                      <a:pt x="61" y="26"/>
                      <a:pt x="61" y="26"/>
                    </a:cubicBezTo>
                    <a:cubicBezTo>
                      <a:pt x="60" y="25"/>
                      <a:pt x="59" y="25"/>
                      <a:pt x="57" y="24"/>
                    </a:cubicBezTo>
                    <a:cubicBezTo>
                      <a:pt x="57" y="24"/>
                      <a:pt x="57" y="24"/>
                      <a:pt x="57" y="24"/>
                    </a:cubicBezTo>
                    <a:cubicBezTo>
                      <a:pt x="39" y="16"/>
                      <a:pt x="20" y="8"/>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9" name="Freeform 263"/>
              <p:cNvSpPr>
                <a:spLocks noEditPoints="1"/>
              </p:cNvSpPr>
              <p:nvPr/>
            </p:nvSpPr>
            <p:spPr bwMode="auto">
              <a:xfrm>
                <a:off x="163" y="2924"/>
                <a:ext cx="539" cy="534"/>
              </a:xfrm>
              <a:custGeom>
                <a:avLst/>
                <a:gdLst>
                  <a:gd name="T0" fmla="*/ 317 w 347"/>
                  <a:gd name="T1" fmla="*/ 194 h 344"/>
                  <a:gd name="T2" fmla="*/ 314 w 347"/>
                  <a:gd name="T3" fmla="*/ 196 h 344"/>
                  <a:gd name="T4" fmla="*/ 342 w 347"/>
                  <a:gd name="T5" fmla="*/ 218 h 344"/>
                  <a:gd name="T6" fmla="*/ 286 w 347"/>
                  <a:gd name="T7" fmla="*/ 262 h 344"/>
                  <a:gd name="T8" fmla="*/ 286 w 347"/>
                  <a:gd name="T9" fmla="*/ 262 h 344"/>
                  <a:gd name="T10" fmla="*/ 283 w 347"/>
                  <a:gd name="T11" fmla="*/ 264 h 344"/>
                  <a:gd name="T12" fmla="*/ 283 w 347"/>
                  <a:gd name="T13" fmla="*/ 264 h 344"/>
                  <a:gd name="T14" fmla="*/ 164 w 347"/>
                  <a:gd name="T15" fmla="*/ 344 h 344"/>
                  <a:gd name="T16" fmla="*/ 165 w 347"/>
                  <a:gd name="T17" fmla="*/ 344 h 344"/>
                  <a:gd name="T18" fmla="*/ 165 w 347"/>
                  <a:gd name="T19" fmla="*/ 344 h 344"/>
                  <a:gd name="T20" fmla="*/ 166 w 347"/>
                  <a:gd name="T21" fmla="*/ 344 h 344"/>
                  <a:gd name="T22" fmla="*/ 166 w 347"/>
                  <a:gd name="T23" fmla="*/ 344 h 344"/>
                  <a:gd name="T24" fmla="*/ 284 w 347"/>
                  <a:gd name="T25" fmla="*/ 266 h 344"/>
                  <a:gd name="T26" fmla="*/ 287 w 347"/>
                  <a:gd name="T27" fmla="*/ 263 h 344"/>
                  <a:gd name="T28" fmla="*/ 347 w 347"/>
                  <a:gd name="T29" fmla="*/ 217 h 344"/>
                  <a:gd name="T30" fmla="*/ 317 w 347"/>
                  <a:gd name="T31" fmla="*/ 194 h 344"/>
                  <a:gd name="T32" fmla="*/ 2 w 347"/>
                  <a:gd name="T33" fmla="*/ 0 h 344"/>
                  <a:gd name="T34" fmla="*/ 1 w 347"/>
                  <a:gd name="T35" fmla="*/ 1 h 344"/>
                  <a:gd name="T36" fmla="*/ 1 w 347"/>
                  <a:gd name="T37" fmla="*/ 2 h 344"/>
                  <a:gd name="T38" fmla="*/ 0 w 347"/>
                  <a:gd name="T39" fmla="*/ 3 h 344"/>
                  <a:gd name="T40" fmla="*/ 251 w 347"/>
                  <a:gd name="T41" fmla="*/ 151 h 344"/>
                  <a:gd name="T42" fmla="*/ 253 w 347"/>
                  <a:gd name="T43" fmla="*/ 153 h 344"/>
                  <a:gd name="T44" fmla="*/ 284 w 347"/>
                  <a:gd name="T45" fmla="*/ 175 h 344"/>
                  <a:gd name="T46" fmla="*/ 285 w 347"/>
                  <a:gd name="T47" fmla="*/ 174 h 344"/>
                  <a:gd name="T48" fmla="*/ 286 w 347"/>
                  <a:gd name="T49" fmla="*/ 172 h 344"/>
                  <a:gd name="T50" fmla="*/ 256 w 347"/>
                  <a:gd name="T51" fmla="*/ 150 h 344"/>
                  <a:gd name="T52" fmla="*/ 256 w 347"/>
                  <a:gd name="T53" fmla="*/ 150 h 344"/>
                  <a:gd name="T54" fmla="*/ 253 w 347"/>
                  <a:gd name="T55" fmla="*/ 149 h 344"/>
                  <a:gd name="T56" fmla="*/ 253 w 347"/>
                  <a:gd name="T57" fmla="*/ 149 h 344"/>
                  <a:gd name="T58" fmla="*/ 2 w 347"/>
                  <a:gd name="T59"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7" h="344">
                    <a:moveTo>
                      <a:pt x="317" y="194"/>
                    </a:moveTo>
                    <a:cubicBezTo>
                      <a:pt x="316" y="195"/>
                      <a:pt x="315" y="196"/>
                      <a:pt x="314" y="196"/>
                    </a:cubicBezTo>
                    <a:cubicBezTo>
                      <a:pt x="324" y="204"/>
                      <a:pt x="333" y="211"/>
                      <a:pt x="342" y="218"/>
                    </a:cubicBezTo>
                    <a:cubicBezTo>
                      <a:pt x="323" y="233"/>
                      <a:pt x="304" y="248"/>
                      <a:pt x="286" y="262"/>
                    </a:cubicBezTo>
                    <a:cubicBezTo>
                      <a:pt x="286" y="262"/>
                      <a:pt x="286" y="262"/>
                      <a:pt x="286" y="262"/>
                    </a:cubicBezTo>
                    <a:cubicBezTo>
                      <a:pt x="285" y="263"/>
                      <a:pt x="284" y="264"/>
                      <a:pt x="283" y="264"/>
                    </a:cubicBezTo>
                    <a:cubicBezTo>
                      <a:pt x="283" y="264"/>
                      <a:pt x="283" y="264"/>
                      <a:pt x="283" y="264"/>
                    </a:cubicBezTo>
                    <a:cubicBezTo>
                      <a:pt x="243" y="294"/>
                      <a:pt x="203" y="320"/>
                      <a:pt x="164" y="344"/>
                    </a:cubicBezTo>
                    <a:cubicBezTo>
                      <a:pt x="165" y="344"/>
                      <a:pt x="165" y="344"/>
                      <a:pt x="165" y="344"/>
                    </a:cubicBezTo>
                    <a:cubicBezTo>
                      <a:pt x="165" y="344"/>
                      <a:pt x="165" y="344"/>
                      <a:pt x="165" y="344"/>
                    </a:cubicBezTo>
                    <a:cubicBezTo>
                      <a:pt x="165" y="344"/>
                      <a:pt x="165" y="344"/>
                      <a:pt x="166" y="344"/>
                    </a:cubicBezTo>
                    <a:cubicBezTo>
                      <a:pt x="166" y="344"/>
                      <a:pt x="166" y="344"/>
                      <a:pt x="166" y="344"/>
                    </a:cubicBezTo>
                    <a:cubicBezTo>
                      <a:pt x="205" y="321"/>
                      <a:pt x="245" y="295"/>
                      <a:pt x="284" y="266"/>
                    </a:cubicBezTo>
                    <a:cubicBezTo>
                      <a:pt x="285" y="265"/>
                      <a:pt x="286" y="264"/>
                      <a:pt x="287" y="263"/>
                    </a:cubicBezTo>
                    <a:cubicBezTo>
                      <a:pt x="307" y="249"/>
                      <a:pt x="327" y="233"/>
                      <a:pt x="347" y="217"/>
                    </a:cubicBezTo>
                    <a:cubicBezTo>
                      <a:pt x="337" y="209"/>
                      <a:pt x="327" y="202"/>
                      <a:pt x="317" y="194"/>
                    </a:cubicBezTo>
                    <a:moveTo>
                      <a:pt x="2" y="0"/>
                    </a:moveTo>
                    <a:cubicBezTo>
                      <a:pt x="2" y="0"/>
                      <a:pt x="1" y="0"/>
                      <a:pt x="1" y="1"/>
                    </a:cubicBezTo>
                    <a:cubicBezTo>
                      <a:pt x="1" y="1"/>
                      <a:pt x="1" y="1"/>
                      <a:pt x="1" y="2"/>
                    </a:cubicBezTo>
                    <a:cubicBezTo>
                      <a:pt x="0" y="2"/>
                      <a:pt x="0" y="3"/>
                      <a:pt x="0" y="3"/>
                    </a:cubicBezTo>
                    <a:cubicBezTo>
                      <a:pt x="88" y="48"/>
                      <a:pt x="173" y="99"/>
                      <a:pt x="251" y="151"/>
                    </a:cubicBezTo>
                    <a:cubicBezTo>
                      <a:pt x="251" y="152"/>
                      <a:pt x="252" y="152"/>
                      <a:pt x="253" y="153"/>
                    </a:cubicBezTo>
                    <a:cubicBezTo>
                      <a:pt x="263" y="160"/>
                      <a:pt x="274" y="167"/>
                      <a:pt x="284" y="175"/>
                    </a:cubicBezTo>
                    <a:cubicBezTo>
                      <a:pt x="284" y="174"/>
                      <a:pt x="284" y="174"/>
                      <a:pt x="285" y="174"/>
                    </a:cubicBezTo>
                    <a:cubicBezTo>
                      <a:pt x="285" y="173"/>
                      <a:pt x="286" y="173"/>
                      <a:pt x="286" y="172"/>
                    </a:cubicBezTo>
                    <a:cubicBezTo>
                      <a:pt x="276" y="165"/>
                      <a:pt x="266" y="157"/>
                      <a:pt x="256" y="150"/>
                    </a:cubicBezTo>
                    <a:cubicBezTo>
                      <a:pt x="256" y="150"/>
                      <a:pt x="256" y="150"/>
                      <a:pt x="256" y="150"/>
                    </a:cubicBezTo>
                    <a:cubicBezTo>
                      <a:pt x="255" y="150"/>
                      <a:pt x="254" y="149"/>
                      <a:pt x="253" y="149"/>
                    </a:cubicBezTo>
                    <a:cubicBezTo>
                      <a:pt x="253" y="149"/>
                      <a:pt x="253" y="149"/>
                      <a:pt x="253" y="149"/>
                    </a:cubicBezTo>
                    <a:cubicBezTo>
                      <a:pt x="176" y="96"/>
                      <a:pt x="90" y="45"/>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00" name="Freeform 264"/>
              <p:cNvSpPr>
                <a:spLocks noEditPoints="1"/>
              </p:cNvSpPr>
              <p:nvPr/>
            </p:nvSpPr>
            <p:spPr bwMode="auto">
              <a:xfrm>
                <a:off x="782" y="1595"/>
                <a:ext cx="1451" cy="2158"/>
              </a:xfrm>
              <a:custGeom>
                <a:avLst/>
                <a:gdLst>
                  <a:gd name="T0" fmla="*/ 0 w 934"/>
                  <a:gd name="T1" fmla="*/ 1389 h 1390"/>
                  <a:gd name="T2" fmla="*/ 1 w 934"/>
                  <a:gd name="T3" fmla="*/ 1390 h 1390"/>
                  <a:gd name="T4" fmla="*/ 216 w 934"/>
                  <a:gd name="T5" fmla="*/ 1327 h 1390"/>
                  <a:gd name="T6" fmla="*/ 325 w 934"/>
                  <a:gd name="T7" fmla="*/ 1276 h 1390"/>
                  <a:gd name="T8" fmla="*/ 321 w 934"/>
                  <a:gd name="T9" fmla="*/ 1278 h 1390"/>
                  <a:gd name="T10" fmla="*/ 220 w 934"/>
                  <a:gd name="T11" fmla="*/ 1325 h 1390"/>
                  <a:gd name="T12" fmla="*/ 325 w 934"/>
                  <a:gd name="T13" fmla="*/ 1278 h 1390"/>
                  <a:gd name="T14" fmla="*/ 328 w 934"/>
                  <a:gd name="T15" fmla="*/ 1274 h 1390"/>
                  <a:gd name="T16" fmla="*/ 329 w 934"/>
                  <a:gd name="T17" fmla="*/ 1276 h 1390"/>
                  <a:gd name="T18" fmla="*/ 482 w 934"/>
                  <a:gd name="T19" fmla="*/ 1180 h 1390"/>
                  <a:gd name="T20" fmla="*/ 602 w 934"/>
                  <a:gd name="T21" fmla="*/ 1080 h 1390"/>
                  <a:gd name="T22" fmla="*/ 485 w 934"/>
                  <a:gd name="T23" fmla="*/ 1177 h 1390"/>
                  <a:gd name="T24" fmla="*/ 599 w 934"/>
                  <a:gd name="T25" fmla="*/ 1084 h 1390"/>
                  <a:gd name="T26" fmla="*/ 631 w 934"/>
                  <a:gd name="T27" fmla="*/ 1053 h 1390"/>
                  <a:gd name="T28" fmla="*/ 631 w 934"/>
                  <a:gd name="T29" fmla="*/ 1051 h 1390"/>
                  <a:gd name="T30" fmla="*/ 664 w 934"/>
                  <a:gd name="T31" fmla="*/ 1016 h 1390"/>
                  <a:gd name="T32" fmla="*/ 653 w 934"/>
                  <a:gd name="T33" fmla="*/ 1029 h 1390"/>
                  <a:gd name="T34" fmla="*/ 653 w 934"/>
                  <a:gd name="T35" fmla="*/ 1030 h 1390"/>
                  <a:gd name="T36" fmla="*/ 716 w 934"/>
                  <a:gd name="T37" fmla="*/ 953 h 1390"/>
                  <a:gd name="T38" fmla="*/ 713 w 934"/>
                  <a:gd name="T39" fmla="*/ 957 h 1390"/>
                  <a:gd name="T40" fmla="*/ 690 w 934"/>
                  <a:gd name="T41" fmla="*/ 988 h 1390"/>
                  <a:gd name="T42" fmla="*/ 735 w 934"/>
                  <a:gd name="T43" fmla="*/ 930 h 1390"/>
                  <a:gd name="T44" fmla="*/ 736 w 934"/>
                  <a:gd name="T45" fmla="*/ 925 h 1390"/>
                  <a:gd name="T46" fmla="*/ 767 w 934"/>
                  <a:gd name="T47" fmla="*/ 884 h 1390"/>
                  <a:gd name="T48" fmla="*/ 768 w 934"/>
                  <a:gd name="T49" fmla="*/ 879 h 1390"/>
                  <a:gd name="T50" fmla="*/ 781 w 934"/>
                  <a:gd name="T51" fmla="*/ 862 h 1390"/>
                  <a:gd name="T52" fmla="*/ 781 w 934"/>
                  <a:gd name="T53" fmla="*/ 862 h 1390"/>
                  <a:gd name="T54" fmla="*/ 833 w 934"/>
                  <a:gd name="T55" fmla="*/ 763 h 1390"/>
                  <a:gd name="T56" fmla="*/ 831 w 934"/>
                  <a:gd name="T57" fmla="*/ 767 h 1390"/>
                  <a:gd name="T58" fmla="*/ 796 w 934"/>
                  <a:gd name="T59" fmla="*/ 833 h 1390"/>
                  <a:gd name="T60" fmla="*/ 797 w 934"/>
                  <a:gd name="T61" fmla="*/ 834 h 1390"/>
                  <a:gd name="T62" fmla="*/ 834 w 934"/>
                  <a:gd name="T63" fmla="*/ 765 h 1390"/>
                  <a:gd name="T64" fmla="*/ 879 w 934"/>
                  <a:gd name="T65" fmla="*/ 652 h 1390"/>
                  <a:gd name="T66" fmla="*/ 849 w 934"/>
                  <a:gd name="T67" fmla="*/ 731 h 1390"/>
                  <a:gd name="T68" fmla="*/ 901 w 934"/>
                  <a:gd name="T69" fmla="*/ 579 h 1390"/>
                  <a:gd name="T70" fmla="*/ 881 w 934"/>
                  <a:gd name="T71" fmla="*/ 650 h 1390"/>
                  <a:gd name="T72" fmla="*/ 901 w 934"/>
                  <a:gd name="T73" fmla="*/ 579 h 1390"/>
                  <a:gd name="T74" fmla="*/ 902 w 934"/>
                  <a:gd name="T75" fmla="*/ 576 h 1390"/>
                  <a:gd name="T76" fmla="*/ 924 w 934"/>
                  <a:gd name="T77" fmla="*/ 472 h 1390"/>
                  <a:gd name="T78" fmla="*/ 925 w 934"/>
                  <a:gd name="T79" fmla="*/ 459 h 1390"/>
                  <a:gd name="T80" fmla="*/ 925 w 934"/>
                  <a:gd name="T81" fmla="*/ 462 h 1390"/>
                  <a:gd name="T82" fmla="*/ 925 w 934"/>
                  <a:gd name="T83" fmla="*/ 468 h 1390"/>
                  <a:gd name="T84" fmla="*/ 932 w 934"/>
                  <a:gd name="T85" fmla="*/ 399 h 1390"/>
                  <a:gd name="T86" fmla="*/ 933 w 934"/>
                  <a:gd name="T87" fmla="*/ 344 h 1390"/>
                  <a:gd name="T88" fmla="*/ 932 w 934"/>
                  <a:gd name="T89" fmla="*/ 395 h 1390"/>
                  <a:gd name="T90" fmla="*/ 933 w 934"/>
                  <a:gd name="T91" fmla="*/ 340 h 1390"/>
                  <a:gd name="T92" fmla="*/ 882 w 934"/>
                  <a:gd name="T93" fmla="*/ 248 h 1390"/>
                  <a:gd name="T94" fmla="*/ 932 w 934"/>
                  <a:gd name="T95" fmla="*/ 342 h 1390"/>
                  <a:gd name="T96" fmla="*/ 906 w 934"/>
                  <a:gd name="T97" fmla="*/ 282 h 1390"/>
                  <a:gd name="T98" fmla="*/ 905 w 934"/>
                  <a:gd name="T99" fmla="*/ 280 h 1390"/>
                  <a:gd name="T100" fmla="*/ 703 w 934"/>
                  <a:gd name="T101" fmla="*/ 56 h 1390"/>
                  <a:gd name="T102" fmla="*/ 784 w 934"/>
                  <a:gd name="T103" fmla="*/ 132 h 1390"/>
                  <a:gd name="T104" fmla="*/ 872 w 934"/>
                  <a:gd name="T105" fmla="*/ 233 h 1390"/>
                  <a:gd name="T106" fmla="*/ 873 w 934"/>
                  <a:gd name="T107" fmla="*/ 231 h 1390"/>
                  <a:gd name="T108" fmla="*/ 785 w 934"/>
                  <a:gd name="T109" fmla="*/ 129 h 1390"/>
                  <a:gd name="T110" fmla="*/ 730 w 934"/>
                  <a:gd name="T111" fmla="*/ 77 h 1390"/>
                  <a:gd name="T112" fmla="*/ 705 w 934"/>
                  <a:gd name="T113" fmla="*/ 55 h 1390"/>
                  <a:gd name="T114" fmla="*/ 708 w 934"/>
                  <a:gd name="T115" fmla="*/ 0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4" h="1390">
                    <a:moveTo>
                      <a:pt x="215" y="1326"/>
                    </a:moveTo>
                    <a:cubicBezTo>
                      <a:pt x="209" y="1328"/>
                      <a:pt x="203" y="1331"/>
                      <a:pt x="196" y="1333"/>
                    </a:cubicBezTo>
                    <a:cubicBezTo>
                      <a:pt x="132" y="1357"/>
                      <a:pt x="66" y="1376"/>
                      <a:pt x="0" y="1389"/>
                    </a:cubicBezTo>
                    <a:cubicBezTo>
                      <a:pt x="0" y="1389"/>
                      <a:pt x="0" y="1389"/>
                      <a:pt x="0" y="1389"/>
                    </a:cubicBezTo>
                    <a:cubicBezTo>
                      <a:pt x="0" y="1389"/>
                      <a:pt x="0" y="1389"/>
                      <a:pt x="0" y="1389"/>
                    </a:cubicBezTo>
                    <a:cubicBezTo>
                      <a:pt x="0" y="1389"/>
                      <a:pt x="1" y="1389"/>
                      <a:pt x="1" y="1390"/>
                    </a:cubicBezTo>
                    <a:cubicBezTo>
                      <a:pt x="1" y="1390"/>
                      <a:pt x="1" y="1390"/>
                      <a:pt x="1" y="1390"/>
                    </a:cubicBezTo>
                    <a:cubicBezTo>
                      <a:pt x="67" y="1377"/>
                      <a:pt x="132" y="1358"/>
                      <a:pt x="196" y="1334"/>
                    </a:cubicBezTo>
                    <a:cubicBezTo>
                      <a:pt x="203" y="1332"/>
                      <a:pt x="209" y="1329"/>
                      <a:pt x="216" y="1327"/>
                    </a:cubicBezTo>
                    <a:cubicBezTo>
                      <a:pt x="216" y="1326"/>
                      <a:pt x="216" y="1326"/>
                      <a:pt x="215" y="1326"/>
                    </a:cubicBezTo>
                    <a:moveTo>
                      <a:pt x="325" y="1276"/>
                    </a:moveTo>
                    <a:cubicBezTo>
                      <a:pt x="325" y="1276"/>
                      <a:pt x="325" y="1276"/>
                      <a:pt x="325" y="1276"/>
                    </a:cubicBezTo>
                    <a:cubicBezTo>
                      <a:pt x="325" y="1276"/>
                      <a:pt x="325" y="1276"/>
                      <a:pt x="325" y="1276"/>
                    </a:cubicBezTo>
                    <a:cubicBezTo>
                      <a:pt x="323" y="1277"/>
                      <a:pt x="322" y="1278"/>
                      <a:pt x="321" y="1278"/>
                    </a:cubicBezTo>
                    <a:cubicBezTo>
                      <a:pt x="321" y="1278"/>
                      <a:pt x="321" y="1278"/>
                      <a:pt x="321" y="1278"/>
                    </a:cubicBezTo>
                    <a:cubicBezTo>
                      <a:pt x="288" y="1295"/>
                      <a:pt x="254" y="1310"/>
                      <a:pt x="219" y="1324"/>
                    </a:cubicBezTo>
                    <a:cubicBezTo>
                      <a:pt x="220" y="1324"/>
                      <a:pt x="220" y="1325"/>
                      <a:pt x="220" y="1325"/>
                    </a:cubicBezTo>
                    <a:cubicBezTo>
                      <a:pt x="220" y="1325"/>
                      <a:pt x="220" y="1325"/>
                      <a:pt x="220" y="1325"/>
                    </a:cubicBezTo>
                    <a:cubicBezTo>
                      <a:pt x="255" y="1311"/>
                      <a:pt x="288" y="1296"/>
                      <a:pt x="321" y="1279"/>
                    </a:cubicBezTo>
                    <a:cubicBezTo>
                      <a:pt x="322" y="1279"/>
                      <a:pt x="324" y="1278"/>
                      <a:pt x="325" y="1278"/>
                    </a:cubicBezTo>
                    <a:cubicBezTo>
                      <a:pt x="325" y="1278"/>
                      <a:pt x="325" y="1278"/>
                      <a:pt x="325" y="1278"/>
                    </a:cubicBezTo>
                    <a:cubicBezTo>
                      <a:pt x="325" y="1277"/>
                      <a:pt x="325" y="1277"/>
                      <a:pt x="325" y="1276"/>
                    </a:cubicBezTo>
                    <a:moveTo>
                      <a:pt x="482" y="1180"/>
                    </a:moveTo>
                    <a:cubicBezTo>
                      <a:pt x="434" y="1215"/>
                      <a:pt x="382" y="1246"/>
                      <a:pt x="328" y="1274"/>
                    </a:cubicBezTo>
                    <a:cubicBezTo>
                      <a:pt x="328" y="1274"/>
                      <a:pt x="328" y="1274"/>
                      <a:pt x="328" y="1274"/>
                    </a:cubicBezTo>
                    <a:cubicBezTo>
                      <a:pt x="329" y="1275"/>
                      <a:pt x="329" y="1275"/>
                      <a:pt x="329" y="1276"/>
                    </a:cubicBezTo>
                    <a:cubicBezTo>
                      <a:pt x="329" y="1276"/>
                      <a:pt x="329" y="1276"/>
                      <a:pt x="329" y="1276"/>
                    </a:cubicBezTo>
                    <a:cubicBezTo>
                      <a:pt x="329" y="1276"/>
                      <a:pt x="329" y="1276"/>
                      <a:pt x="329" y="1276"/>
                    </a:cubicBezTo>
                    <a:cubicBezTo>
                      <a:pt x="383" y="1248"/>
                      <a:pt x="434" y="1216"/>
                      <a:pt x="482" y="1181"/>
                    </a:cubicBezTo>
                    <a:cubicBezTo>
                      <a:pt x="482" y="1181"/>
                      <a:pt x="482" y="1180"/>
                      <a:pt x="482" y="1180"/>
                    </a:cubicBezTo>
                    <a:moveTo>
                      <a:pt x="631" y="1051"/>
                    </a:moveTo>
                    <a:cubicBezTo>
                      <a:pt x="622" y="1061"/>
                      <a:pt x="612" y="1070"/>
                      <a:pt x="602" y="1080"/>
                    </a:cubicBezTo>
                    <a:cubicBezTo>
                      <a:pt x="602" y="1080"/>
                      <a:pt x="602" y="1080"/>
                      <a:pt x="602" y="1080"/>
                    </a:cubicBezTo>
                    <a:cubicBezTo>
                      <a:pt x="601" y="1081"/>
                      <a:pt x="600" y="1082"/>
                      <a:pt x="599" y="1083"/>
                    </a:cubicBezTo>
                    <a:cubicBezTo>
                      <a:pt x="599" y="1083"/>
                      <a:pt x="599" y="1083"/>
                      <a:pt x="599" y="1083"/>
                    </a:cubicBezTo>
                    <a:cubicBezTo>
                      <a:pt x="563" y="1117"/>
                      <a:pt x="525" y="1148"/>
                      <a:pt x="485" y="1177"/>
                    </a:cubicBezTo>
                    <a:cubicBezTo>
                      <a:pt x="485" y="1178"/>
                      <a:pt x="486" y="1178"/>
                      <a:pt x="486" y="1179"/>
                    </a:cubicBezTo>
                    <a:cubicBezTo>
                      <a:pt x="486" y="1179"/>
                      <a:pt x="486" y="1179"/>
                      <a:pt x="486" y="1179"/>
                    </a:cubicBezTo>
                    <a:cubicBezTo>
                      <a:pt x="526" y="1150"/>
                      <a:pt x="564" y="1118"/>
                      <a:pt x="599" y="1084"/>
                    </a:cubicBezTo>
                    <a:cubicBezTo>
                      <a:pt x="600" y="1083"/>
                      <a:pt x="601" y="1083"/>
                      <a:pt x="602" y="1082"/>
                    </a:cubicBezTo>
                    <a:cubicBezTo>
                      <a:pt x="612" y="1072"/>
                      <a:pt x="622" y="1063"/>
                      <a:pt x="631" y="1053"/>
                    </a:cubicBezTo>
                    <a:cubicBezTo>
                      <a:pt x="631" y="1053"/>
                      <a:pt x="631" y="1053"/>
                      <a:pt x="631" y="1053"/>
                    </a:cubicBezTo>
                    <a:cubicBezTo>
                      <a:pt x="631" y="1053"/>
                      <a:pt x="631" y="1052"/>
                      <a:pt x="631" y="1052"/>
                    </a:cubicBezTo>
                    <a:cubicBezTo>
                      <a:pt x="631" y="1052"/>
                      <a:pt x="631" y="1051"/>
                      <a:pt x="631" y="1051"/>
                    </a:cubicBezTo>
                    <a:cubicBezTo>
                      <a:pt x="631" y="1051"/>
                      <a:pt x="631" y="1051"/>
                      <a:pt x="631" y="1051"/>
                    </a:cubicBezTo>
                    <a:moveTo>
                      <a:pt x="667" y="1014"/>
                    </a:moveTo>
                    <a:cubicBezTo>
                      <a:pt x="667" y="1014"/>
                      <a:pt x="667" y="1014"/>
                      <a:pt x="667" y="1014"/>
                    </a:cubicBezTo>
                    <a:cubicBezTo>
                      <a:pt x="666" y="1015"/>
                      <a:pt x="665" y="1015"/>
                      <a:pt x="664" y="1016"/>
                    </a:cubicBezTo>
                    <a:cubicBezTo>
                      <a:pt x="664" y="1016"/>
                      <a:pt x="664" y="1016"/>
                      <a:pt x="664" y="1016"/>
                    </a:cubicBezTo>
                    <a:cubicBezTo>
                      <a:pt x="660" y="1020"/>
                      <a:pt x="656" y="1024"/>
                      <a:pt x="652" y="1028"/>
                    </a:cubicBezTo>
                    <a:cubicBezTo>
                      <a:pt x="653" y="1029"/>
                      <a:pt x="653" y="1029"/>
                      <a:pt x="653" y="1029"/>
                    </a:cubicBezTo>
                    <a:cubicBezTo>
                      <a:pt x="653" y="1029"/>
                      <a:pt x="653" y="1029"/>
                      <a:pt x="653" y="1030"/>
                    </a:cubicBezTo>
                    <a:cubicBezTo>
                      <a:pt x="653" y="1030"/>
                      <a:pt x="653" y="1030"/>
                      <a:pt x="653" y="1030"/>
                    </a:cubicBezTo>
                    <a:cubicBezTo>
                      <a:pt x="653" y="1030"/>
                      <a:pt x="653" y="1030"/>
                      <a:pt x="653" y="1030"/>
                    </a:cubicBezTo>
                    <a:cubicBezTo>
                      <a:pt x="658" y="1024"/>
                      <a:pt x="663" y="1019"/>
                      <a:pt x="667" y="1014"/>
                    </a:cubicBezTo>
                    <a:moveTo>
                      <a:pt x="734" y="929"/>
                    </a:moveTo>
                    <a:cubicBezTo>
                      <a:pt x="728" y="937"/>
                      <a:pt x="722" y="945"/>
                      <a:pt x="716" y="953"/>
                    </a:cubicBezTo>
                    <a:cubicBezTo>
                      <a:pt x="716" y="953"/>
                      <a:pt x="716" y="953"/>
                      <a:pt x="716" y="953"/>
                    </a:cubicBezTo>
                    <a:cubicBezTo>
                      <a:pt x="715" y="955"/>
                      <a:pt x="714" y="956"/>
                      <a:pt x="713" y="957"/>
                    </a:cubicBezTo>
                    <a:cubicBezTo>
                      <a:pt x="713" y="957"/>
                      <a:pt x="713" y="957"/>
                      <a:pt x="713" y="957"/>
                    </a:cubicBezTo>
                    <a:cubicBezTo>
                      <a:pt x="706" y="966"/>
                      <a:pt x="699" y="974"/>
                      <a:pt x="692" y="983"/>
                    </a:cubicBezTo>
                    <a:cubicBezTo>
                      <a:pt x="692" y="984"/>
                      <a:pt x="691" y="985"/>
                      <a:pt x="690" y="986"/>
                    </a:cubicBezTo>
                    <a:cubicBezTo>
                      <a:pt x="690" y="987"/>
                      <a:pt x="690" y="987"/>
                      <a:pt x="690" y="988"/>
                    </a:cubicBezTo>
                    <a:cubicBezTo>
                      <a:pt x="698" y="978"/>
                      <a:pt x="706" y="968"/>
                      <a:pt x="714" y="958"/>
                    </a:cubicBezTo>
                    <a:cubicBezTo>
                      <a:pt x="714" y="957"/>
                      <a:pt x="715" y="956"/>
                      <a:pt x="716" y="955"/>
                    </a:cubicBezTo>
                    <a:cubicBezTo>
                      <a:pt x="722" y="947"/>
                      <a:pt x="729" y="939"/>
                      <a:pt x="735" y="930"/>
                    </a:cubicBezTo>
                    <a:cubicBezTo>
                      <a:pt x="734" y="930"/>
                      <a:pt x="734" y="929"/>
                      <a:pt x="734" y="929"/>
                    </a:cubicBezTo>
                    <a:moveTo>
                      <a:pt x="766" y="882"/>
                    </a:moveTo>
                    <a:cubicBezTo>
                      <a:pt x="757" y="897"/>
                      <a:pt x="747" y="911"/>
                      <a:pt x="736" y="925"/>
                    </a:cubicBezTo>
                    <a:cubicBezTo>
                      <a:pt x="737" y="926"/>
                      <a:pt x="737" y="926"/>
                      <a:pt x="737" y="927"/>
                    </a:cubicBezTo>
                    <a:cubicBezTo>
                      <a:pt x="737" y="927"/>
                      <a:pt x="737" y="927"/>
                      <a:pt x="737" y="927"/>
                    </a:cubicBezTo>
                    <a:cubicBezTo>
                      <a:pt x="747" y="913"/>
                      <a:pt x="757" y="898"/>
                      <a:pt x="767" y="884"/>
                    </a:cubicBezTo>
                    <a:cubicBezTo>
                      <a:pt x="767" y="883"/>
                      <a:pt x="766" y="883"/>
                      <a:pt x="766" y="882"/>
                    </a:cubicBezTo>
                    <a:moveTo>
                      <a:pt x="780" y="860"/>
                    </a:moveTo>
                    <a:cubicBezTo>
                      <a:pt x="776" y="866"/>
                      <a:pt x="772" y="872"/>
                      <a:pt x="768" y="879"/>
                    </a:cubicBezTo>
                    <a:cubicBezTo>
                      <a:pt x="769" y="879"/>
                      <a:pt x="769" y="880"/>
                      <a:pt x="769" y="880"/>
                    </a:cubicBezTo>
                    <a:cubicBezTo>
                      <a:pt x="769" y="880"/>
                      <a:pt x="769" y="880"/>
                      <a:pt x="769" y="880"/>
                    </a:cubicBezTo>
                    <a:cubicBezTo>
                      <a:pt x="773" y="874"/>
                      <a:pt x="777" y="868"/>
                      <a:pt x="781" y="862"/>
                    </a:cubicBezTo>
                    <a:cubicBezTo>
                      <a:pt x="781" y="862"/>
                      <a:pt x="781" y="862"/>
                      <a:pt x="781" y="862"/>
                    </a:cubicBezTo>
                    <a:cubicBezTo>
                      <a:pt x="781" y="862"/>
                      <a:pt x="781" y="862"/>
                      <a:pt x="781" y="862"/>
                    </a:cubicBezTo>
                    <a:cubicBezTo>
                      <a:pt x="781" y="862"/>
                      <a:pt x="781" y="862"/>
                      <a:pt x="781" y="862"/>
                    </a:cubicBezTo>
                    <a:cubicBezTo>
                      <a:pt x="780" y="861"/>
                      <a:pt x="780" y="861"/>
                      <a:pt x="780" y="860"/>
                    </a:cubicBezTo>
                    <a:moveTo>
                      <a:pt x="847" y="733"/>
                    </a:moveTo>
                    <a:cubicBezTo>
                      <a:pt x="843" y="743"/>
                      <a:pt x="838" y="753"/>
                      <a:pt x="833" y="763"/>
                    </a:cubicBezTo>
                    <a:cubicBezTo>
                      <a:pt x="833" y="763"/>
                      <a:pt x="833" y="763"/>
                      <a:pt x="833" y="763"/>
                    </a:cubicBezTo>
                    <a:cubicBezTo>
                      <a:pt x="832" y="765"/>
                      <a:pt x="832" y="766"/>
                      <a:pt x="831" y="767"/>
                    </a:cubicBezTo>
                    <a:cubicBezTo>
                      <a:pt x="831" y="767"/>
                      <a:pt x="831" y="767"/>
                      <a:pt x="831" y="767"/>
                    </a:cubicBezTo>
                    <a:cubicBezTo>
                      <a:pt x="829" y="772"/>
                      <a:pt x="826" y="777"/>
                      <a:pt x="824" y="782"/>
                    </a:cubicBezTo>
                    <a:cubicBezTo>
                      <a:pt x="815" y="800"/>
                      <a:pt x="806" y="817"/>
                      <a:pt x="796" y="833"/>
                    </a:cubicBezTo>
                    <a:cubicBezTo>
                      <a:pt x="796" y="833"/>
                      <a:pt x="796" y="833"/>
                      <a:pt x="796" y="833"/>
                    </a:cubicBezTo>
                    <a:cubicBezTo>
                      <a:pt x="796" y="833"/>
                      <a:pt x="796" y="833"/>
                      <a:pt x="796" y="833"/>
                    </a:cubicBezTo>
                    <a:cubicBezTo>
                      <a:pt x="796" y="834"/>
                      <a:pt x="797" y="834"/>
                      <a:pt x="797" y="834"/>
                    </a:cubicBezTo>
                    <a:cubicBezTo>
                      <a:pt x="797" y="834"/>
                      <a:pt x="797" y="834"/>
                      <a:pt x="797" y="834"/>
                    </a:cubicBezTo>
                    <a:cubicBezTo>
                      <a:pt x="806" y="818"/>
                      <a:pt x="815" y="801"/>
                      <a:pt x="824" y="784"/>
                    </a:cubicBezTo>
                    <a:cubicBezTo>
                      <a:pt x="827" y="779"/>
                      <a:pt x="829" y="774"/>
                      <a:pt x="832" y="769"/>
                    </a:cubicBezTo>
                    <a:cubicBezTo>
                      <a:pt x="832" y="768"/>
                      <a:pt x="833" y="766"/>
                      <a:pt x="834" y="765"/>
                    </a:cubicBezTo>
                    <a:cubicBezTo>
                      <a:pt x="838" y="755"/>
                      <a:pt x="843" y="745"/>
                      <a:pt x="848" y="735"/>
                    </a:cubicBezTo>
                    <a:cubicBezTo>
                      <a:pt x="848" y="734"/>
                      <a:pt x="847" y="733"/>
                      <a:pt x="847" y="733"/>
                    </a:cubicBezTo>
                    <a:moveTo>
                      <a:pt x="879" y="652"/>
                    </a:moveTo>
                    <a:cubicBezTo>
                      <a:pt x="870" y="678"/>
                      <a:pt x="860" y="704"/>
                      <a:pt x="849" y="729"/>
                    </a:cubicBezTo>
                    <a:cubicBezTo>
                      <a:pt x="849" y="730"/>
                      <a:pt x="849" y="730"/>
                      <a:pt x="849" y="731"/>
                    </a:cubicBezTo>
                    <a:cubicBezTo>
                      <a:pt x="849" y="731"/>
                      <a:pt x="849" y="731"/>
                      <a:pt x="849" y="731"/>
                    </a:cubicBezTo>
                    <a:cubicBezTo>
                      <a:pt x="861" y="705"/>
                      <a:pt x="871" y="679"/>
                      <a:pt x="880" y="653"/>
                    </a:cubicBezTo>
                    <a:cubicBezTo>
                      <a:pt x="880" y="653"/>
                      <a:pt x="880" y="652"/>
                      <a:pt x="879" y="652"/>
                    </a:cubicBezTo>
                    <a:moveTo>
                      <a:pt x="901" y="579"/>
                    </a:moveTo>
                    <a:cubicBezTo>
                      <a:pt x="895" y="602"/>
                      <a:pt x="888" y="625"/>
                      <a:pt x="881" y="648"/>
                    </a:cubicBezTo>
                    <a:cubicBezTo>
                      <a:pt x="881" y="648"/>
                      <a:pt x="881" y="649"/>
                      <a:pt x="881" y="650"/>
                    </a:cubicBezTo>
                    <a:cubicBezTo>
                      <a:pt x="881" y="650"/>
                      <a:pt x="881" y="650"/>
                      <a:pt x="881" y="650"/>
                    </a:cubicBezTo>
                    <a:cubicBezTo>
                      <a:pt x="889" y="627"/>
                      <a:pt x="896" y="604"/>
                      <a:pt x="902" y="581"/>
                    </a:cubicBezTo>
                    <a:cubicBezTo>
                      <a:pt x="902" y="581"/>
                      <a:pt x="902" y="581"/>
                      <a:pt x="902" y="581"/>
                    </a:cubicBezTo>
                    <a:cubicBezTo>
                      <a:pt x="902" y="580"/>
                      <a:pt x="902" y="580"/>
                      <a:pt x="901" y="579"/>
                    </a:cubicBezTo>
                    <a:cubicBezTo>
                      <a:pt x="901" y="579"/>
                      <a:pt x="901" y="579"/>
                      <a:pt x="901" y="579"/>
                    </a:cubicBezTo>
                    <a:moveTo>
                      <a:pt x="924" y="471"/>
                    </a:moveTo>
                    <a:cubicBezTo>
                      <a:pt x="918" y="506"/>
                      <a:pt x="911" y="541"/>
                      <a:pt x="902" y="576"/>
                    </a:cubicBezTo>
                    <a:cubicBezTo>
                      <a:pt x="903" y="576"/>
                      <a:pt x="903" y="577"/>
                      <a:pt x="903" y="577"/>
                    </a:cubicBezTo>
                    <a:cubicBezTo>
                      <a:pt x="903" y="577"/>
                      <a:pt x="903" y="577"/>
                      <a:pt x="903" y="577"/>
                    </a:cubicBezTo>
                    <a:cubicBezTo>
                      <a:pt x="912" y="542"/>
                      <a:pt x="919" y="507"/>
                      <a:pt x="924" y="472"/>
                    </a:cubicBezTo>
                    <a:cubicBezTo>
                      <a:pt x="924" y="472"/>
                      <a:pt x="924" y="471"/>
                      <a:pt x="924" y="471"/>
                    </a:cubicBezTo>
                    <a:moveTo>
                      <a:pt x="931" y="397"/>
                    </a:moveTo>
                    <a:cubicBezTo>
                      <a:pt x="930" y="418"/>
                      <a:pt x="928" y="438"/>
                      <a:pt x="925" y="459"/>
                    </a:cubicBezTo>
                    <a:cubicBezTo>
                      <a:pt x="925" y="459"/>
                      <a:pt x="925" y="459"/>
                      <a:pt x="925" y="459"/>
                    </a:cubicBezTo>
                    <a:cubicBezTo>
                      <a:pt x="925" y="460"/>
                      <a:pt x="925" y="461"/>
                      <a:pt x="925" y="462"/>
                    </a:cubicBezTo>
                    <a:cubicBezTo>
                      <a:pt x="925" y="462"/>
                      <a:pt x="925" y="462"/>
                      <a:pt x="925" y="462"/>
                    </a:cubicBezTo>
                    <a:cubicBezTo>
                      <a:pt x="924" y="464"/>
                      <a:pt x="924" y="465"/>
                      <a:pt x="924" y="467"/>
                    </a:cubicBezTo>
                    <a:cubicBezTo>
                      <a:pt x="924" y="467"/>
                      <a:pt x="924" y="468"/>
                      <a:pt x="925" y="468"/>
                    </a:cubicBezTo>
                    <a:cubicBezTo>
                      <a:pt x="925" y="468"/>
                      <a:pt x="925" y="468"/>
                      <a:pt x="925" y="468"/>
                    </a:cubicBezTo>
                    <a:cubicBezTo>
                      <a:pt x="925" y="467"/>
                      <a:pt x="925" y="465"/>
                      <a:pt x="925" y="464"/>
                    </a:cubicBezTo>
                    <a:cubicBezTo>
                      <a:pt x="925" y="463"/>
                      <a:pt x="926" y="461"/>
                      <a:pt x="926" y="460"/>
                    </a:cubicBezTo>
                    <a:cubicBezTo>
                      <a:pt x="928" y="440"/>
                      <a:pt x="930" y="419"/>
                      <a:pt x="932" y="399"/>
                    </a:cubicBezTo>
                    <a:cubicBezTo>
                      <a:pt x="931" y="398"/>
                      <a:pt x="931" y="398"/>
                      <a:pt x="931" y="397"/>
                    </a:cubicBezTo>
                    <a:moveTo>
                      <a:pt x="933" y="340"/>
                    </a:moveTo>
                    <a:cubicBezTo>
                      <a:pt x="933" y="341"/>
                      <a:pt x="933" y="343"/>
                      <a:pt x="933" y="344"/>
                    </a:cubicBezTo>
                    <a:cubicBezTo>
                      <a:pt x="933" y="344"/>
                      <a:pt x="933" y="344"/>
                      <a:pt x="933" y="344"/>
                    </a:cubicBezTo>
                    <a:cubicBezTo>
                      <a:pt x="933" y="361"/>
                      <a:pt x="932" y="377"/>
                      <a:pt x="931" y="393"/>
                    </a:cubicBezTo>
                    <a:cubicBezTo>
                      <a:pt x="932" y="394"/>
                      <a:pt x="932" y="394"/>
                      <a:pt x="932" y="395"/>
                    </a:cubicBezTo>
                    <a:cubicBezTo>
                      <a:pt x="932" y="395"/>
                      <a:pt x="932" y="395"/>
                      <a:pt x="932" y="395"/>
                    </a:cubicBezTo>
                    <a:cubicBezTo>
                      <a:pt x="933" y="377"/>
                      <a:pt x="934" y="360"/>
                      <a:pt x="934" y="342"/>
                    </a:cubicBezTo>
                    <a:cubicBezTo>
                      <a:pt x="933" y="341"/>
                      <a:pt x="933" y="341"/>
                      <a:pt x="933" y="340"/>
                    </a:cubicBezTo>
                    <a:moveTo>
                      <a:pt x="882" y="244"/>
                    </a:moveTo>
                    <a:cubicBezTo>
                      <a:pt x="882" y="244"/>
                      <a:pt x="882" y="244"/>
                      <a:pt x="882" y="245"/>
                    </a:cubicBezTo>
                    <a:cubicBezTo>
                      <a:pt x="882" y="245"/>
                      <a:pt x="882" y="246"/>
                      <a:pt x="882" y="248"/>
                    </a:cubicBezTo>
                    <a:cubicBezTo>
                      <a:pt x="891" y="260"/>
                      <a:pt x="899" y="272"/>
                      <a:pt x="905" y="284"/>
                    </a:cubicBezTo>
                    <a:cubicBezTo>
                      <a:pt x="906" y="284"/>
                      <a:pt x="906" y="285"/>
                      <a:pt x="906" y="285"/>
                    </a:cubicBezTo>
                    <a:cubicBezTo>
                      <a:pt x="918" y="305"/>
                      <a:pt x="926" y="324"/>
                      <a:pt x="932" y="342"/>
                    </a:cubicBezTo>
                    <a:cubicBezTo>
                      <a:pt x="932" y="342"/>
                      <a:pt x="932" y="342"/>
                      <a:pt x="932" y="342"/>
                    </a:cubicBezTo>
                    <a:cubicBezTo>
                      <a:pt x="932" y="341"/>
                      <a:pt x="932" y="340"/>
                      <a:pt x="932" y="339"/>
                    </a:cubicBezTo>
                    <a:cubicBezTo>
                      <a:pt x="926" y="321"/>
                      <a:pt x="918" y="302"/>
                      <a:pt x="906" y="282"/>
                    </a:cubicBezTo>
                    <a:cubicBezTo>
                      <a:pt x="906" y="282"/>
                      <a:pt x="906" y="282"/>
                      <a:pt x="906" y="282"/>
                    </a:cubicBezTo>
                    <a:cubicBezTo>
                      <a:pt x="906" y="281"/>
                      <a:pt x="906" y="280"/>
                      <a:pt x="905" y="280"/>
                    </a:cubicBezTo>
                    <a:cubicBezTo>
                      <a:pt x="905" y="280"/>
                      <a:pt x="905" y="280"/>
                      <a:pt x="905" y="280"/>
                    </a:cubicBezTo>
                    <a:cubicBezTo>
                      <a:pt x="899" y="268"/>
                      <a:pt x="891" y="256"/>
                      <a:pt x="882" y="244"/>
                    </a:cubicBezTo>
                    <a:moveTo>
                      <a:pt x="708" y="0"/>
                    </a:moveTo>
                    <a:cubicBezTo>
                      <a:pt x="707" y="18"/>
                      <a:pt x="705" y="37"/>
                      <a:pt x="703" y="56"/>
                    </a:cubicBezTo>
                    <a:cubicBezTo>
                      <a:pt x="711" y="63"/>
                      <a:pt x="719" y="71"/>
                      <a:pt x="728" y="78"/>
                    </a:cubicBezTo>
                    <a:cubicBezTo>
                      <a:pt x="728" y="79"/>
                      <a:pt x="729" y="80"/>
                      <a:pt x="730" y="80"/>
                    </a:cubicBezTo>
                    <a:cubicBezTo>
                      <a:pt x="749" y="97"/>
                      <a:pt x="767" y="114"/>
                      <a:pt x="784" y="132"/>
                    </a:cubicBezTo>
                    <a:cubicBezTo>
                      <a:pt x="784" y="132"/>
                      <a:pt x="784" y="132"/>
                      <a:pt x="784" y="132"/>
                    </a:cubicBezTo>
                    <a:cubicBezTo>
                      <a:pt x="785" y="133"/>
                      <a:pt x="785" y="133"/>
                      <a:pt x="786" y="134"/>
                    </a:cubicBezTo>
                    <a:cubicBezTo>
                      <a:pt x="820" y="169"/>
                      <a:pt x="849" y="202"/>
                      <a:pt x="872" y="233"/>
                    </a:cubicBezTo>
                    <a:cubicBezTo>
                      <a:pt x="872" y="233"/>
                      <a:pt x="872" y="233"/>
                      <a:pt x="872" y="233"/>
                    </a:cubicBezTo>
                    <a:cubicBezTo>
                      <a:pt x="872" y="232"/>
                      <a:pt x="872" y="232"/>
                      <a:pt x="872" y="231"/>
                    </a:cubicBezTo>
                    <a:cubicBezTo>
                      <a:pt x="872" y="231"/>
                      <a:pt x="873" y="231"/>
                      <a:pt x="873" y="231"/>
                    </a:cubicBezTo>
                    <a:cubicBezTo>
                      <a:pt x="850" y="199"/>
                      <a:pt x="821" y="165"/>
                      <a:pt x="786" y="130"/>
                    </a:cubicBezTo>
                    <a:cubicBezTo>
                      <a:pt x="786" y="130"/>
                      <a:pt x="786" y="130"/>
                      <a:pt x="786" y="130"/>
                    </a:cubicBezTo>
                    <a:cubicBezTo>
                      <a:pt x="786" y="130"/>
                      <a:pt x="785" y="129"/>
                      <a:pt x="785" y="129"/>
                    </a:cubicBezTo>
                    <a:cubicBezTo>
                      <a:pt x="784" y="128"/>
                      <a:pt x="784" y="128"/>
                      <a:pt x="784" y="128"/>
                    </a:cubicBezTo>
                    <a:cubicBezTo>
                      <a:pt x="767" y="111"/>
                      <a:pt x="749" y="94"/>
                      <a:pt x="730" y="77"/>
                    </a:cubicBezTo>
                    <a:cubicBezTo>
                      <a:pt x="730" y="77"/>
                      <a:pt x="730" y="77"/>
                      <a:pt x="730" y="77"/>
                    </a:cubicBezTo>
                    <a:cubicBezTo>
                      <a:pt x="730" y="76"/>
                      <a:pt x="729" y="76"/>
                      <a:pt x="728" y="75"/>
                    </a:cubicBezTo>
                    <a:cubicBezTo>
                      <a:pt x="728" y="75"/>
                      <a:pt x="728" y="75"/>
                      <a:pt x="728" y="75"/>
                    </a:cubicBezTo>
                    <a:cubicBezTo>
                      <a:pt x="721" y="68"/>
                      <a:pt x="713" y="62"/>
                      <a:pt x="705" y="55"/>
                    </a:cubicBezTo>
                    <a:cubicBezTo>
                      <a:pt x="708" y="37"/>
                      <a:pt x="709" y="19"/>
                      <a:pt x="711" y="1"/>
                    </a:cubicBezTo>
                    <a:cubicBezTo>
                      <a:pt x="710" y="1"/>
                      <a:pt x="709" y="0"/>
                      <a:pt x="708" y="0"/>
                    </a:cubicBezTo>
                    <a:cubicBezTo>
                      <a:pt x="708" y="0"/>
                      <a:pt x="708" y="0"/>
                      <a:pt x="70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01" name="Freeform 265"/>
              <p:cNvSpPr>
                <a:spLocks/>
              </p:cNvSpPr>
              <p:nvPr/>
            </p:nvSpPr>
            <p:spPr bwMode="auto">
              <a:xfrm>
                <a:off x="1147" y="3379"/>
                <a:ext cx="50" cy="34"/>
              </a:xfrm>
              <a:custGeom>
                <a:avLst/>
                <a:gdLst>
                  <a:gd name="T0" fmla="*/ 24 w 32"/>
                  <a:gd name="T1" fmla="*/ 0 h 22"/>
                  <a:gd name="T2" fmla="*/ 12 w 32"/>
                  <a:gd name="T3" fmla="*/ 4 h 22"/>
                  <a:gd name="T4" fmla="*/ 11 w 32"/>
                  <a:gd name="T5" fmla="*/ 4 h 22"/>
                  <a:gd name="T6" fmla="*/ 11 w 32"/>
                  <a:gd name="T7" fmla="*/ 4 h 22"/>
                  <a:gd name="T8" fmla="*/ 1 w 32"/>
                  <a:gd name="T9" fmla="*/ 19 h 22"/>
                  <a:gd name="T10" fmla="*/ 2 w 32"/>
                  <a:gd name="T11" fmla="*/ 20 h 22"/>
                  <a:gd name="T12" fmla="*/ 2 w 32"/>
                  <a:gd name="T13" fmla="*/ 20 h 22"/>
                  <a:gd name="T14" fmla="*/ 2 w 32"/>
                  <a:gd name="T15" fmla="*/ 20 h 22"/>
                  <a:gd name="T16" fmla="*/ 4 w 32"/>
                  <a:gd name="T17" fmla="*/ 22 h 22"/>
                  <a:gd name="T18" fmla="*/ 7 w 32"/>
                  <a:gd name="T19" fmla="*/ 22 h 22"/>
                  <a:gd name="T20" fmla="*/ 21 w 32"/>
                  <a:gd name="T21" fmla="*/ 17 h 22"/>
                  <a:gd name="T22" fmla="*/ 25 w 32"/>
                  <a:gd name="T23" fmla="*/ 15 h 22"/>
                  <a:gd name="T24" fmla="*/ 29 w 32"/>
                  <a:gd name="T25" fmla="*/ 2 h 22"/>
                  <a:gd name="T26" fmla="*/ 29 w 32"/>
                  <a:gd name="T27" fmla="*/ 2 h 22"/>
                  <a:gd name="T28" fmla="*/ 29 w 32"/>
                  <a:gd name="T29" fmla="*/ 2 h 22"/>
                  <a:gd name="T30" fmla="*/ 29 w 32"/>
                  <a:gd name="T31" fmla="*/ 2 h 22"/>
                  <a:gd name="T32" fmla="*/ 29 w 32"/>
                  <a:gd name="T33" fmla="*/ 2 h 22"/>
                  <a:gd name="T34" fmla="*/ 28 w 32"/>
                  <a:gd name="T35" fmla="*/ 1 h 22"/>
                  <a:gd name="T36" fmla="*/ 24 w 32"/>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4" y="0"/>
                    </a:moveTo>
                    <a:cubicBezTo>
                      <a:pt x="20" y="0"/>
                      <a:pt x="16" y="2"/>
                      <a:pt x="12" y="4"/>
                    </a:cubicBezTo>
                    <a:cubicBezTo>
                      <a:pt x="12" y="4"/>
                      <a:pt x="11" y="4"/>
                      <a:pt x="11" y="4"/>
                    </a:cubicBezTo>
                    <a:cubicBezTo>
                      <a:pt x="11" y="4"/>
                      <a:pt x="11" y="4"/>
                      <a:pt x="11" y="4"/>
                    </a:cubicBezTo>
                    <a:cubicBezTo>
                      <a:pt x="4" y="9"/>
                      <a:pt x="0" y="15"/>
                      <a:pt x="1" y="19"/>
                    </a:cubicBezTo>
                    <a:cubicBezTo>
                      <a:pt x="1" y="19"/>
                      <a:pt x="1" y="20"/>
                      <a:pt x="2" y="20"/>
                    </a:cubicBezTo>
                    <a:cubicBezTo>
                      <a:pt x="2" y="20"/>
                      <a:pt x="2" y="20"/>
                      <a:pt x="2" y="20"/>
                    </a:cubicBezTo>
                    <a:cubicBezTo>
                      <a:pt x="2" y="20"/>
                      <a:pt x="2" y="20"/>
                      <a:pt x="2" y="20"/>
                    </a:cubicBezTo>
                    <a:cubicBezTo>
                      <a:pt x="2" y="20"/>
                      <a:pt x="3" y="21"/>
                      <a:pt x="4" y="22"/>
                    </a:cubicBezTo>
                    <a:cubicBezTo>
                      <a:pt x="5" y="22"/>
                      <a:pt x="6" y="22"/>
                      <a:pt x="7" y="22"/>
                    </a:cubicBezTo>
                    <a:cubicBezTo>
                      <a:pt x="11" y="22"/>
                      <a:pt x="17" y="20"/>
                      <a:pt x="21" y="17"/>
                    </a:cubicBezTo>
                    <a:cubicBezTo>
                      <a:pt x="23" y="17"/>
                      <a:pt x="24" y="16"/>
                      <a:pt x="25" y="15"/>
                    </a:cubicBezTo>
                    <a:cubicBezTo>
                      <a:pt x="29" y="11"/>
                      <a:pt x="32" y="7"/>
                      <a:pt x="29" y="2"/>
                    </a:cubicBezTo>
                    <a:cubicBezTo>
                      <a:pt x="29" y="2"/>
                      <a:pt x="29" y="2"/>
                      <a:pt x="29" y="2"/>
                    </a:cubicBezTo>
                    <a:cubicBezTo>
                      <a:pt x="29" y="2"/>
                      <a:pt x="29" y="2"/>
                      <a:pt x="29" y="2"/>
                    </a:cubicBezTo>
                    <a:cubicBezTo>
                      <a:pt x="29" y="2"/>
                      <a:pt x="29" y="2"/>
                      <a:pt x="29" y="2"/>
                    </a:cubicBezTo>
                    <a:cubicBezTo>
                      <a:pt x="29" y="2"/>
                      <a:pt x="29" y="2"/>
                      <a:pt x="29" y="2"/>
                    </a:cubicBezTo>
                    <a:cubicBezTo>
                      <a:pt x="28" y="1"/>
                      <a:pt x="28" y="1"/>
                      <a:pt x="28" y="1"/>
                    </a:cubicBezTo>
                    <a:cubicBezTo>
                      <a:pt x="27" y="0"/>
                      <a:pt x="25"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4" name="Freeform 266"/>
              <p:cNvSpPr>
                <a:spLocks/>
              </p:cNvSpPr>
              <p:nvPr/>
            </p:nvSpPr>
            <p:spPr bwMode="auto">
              <a:xfrm>
                <a:off x="911" y="2859"/>
                <a:ext cx="50" cy="45"/>
              </a:xfrm>
              <a:custGeom>
                <a:avLst/>
                <a:gdLst>
                  <a:gd name="T0" fmla="*/ 20 w 32"/>
                  <a:gd name="T1" fmla="*/ 0 h 29"/>
                  <a:gd name="T2" fmla="*/ 11 w 32"/>
                  <a:gd name="T3" fmla="*/ 4 h 29"/>
                  <a:gd name="T4" fmla="*/ 7 w 32"/>
                  <a:gd name="T5" fmla="*/ 6 h 29"/>
                  <a:gd name="T6" fmla="*/ 7 w 32"/>
                  <a:gd name="T7" fmla="*/ 7 h 29"/>
                  <a:gd name="T8" fmla="*/ 6 w 32"/>
                  <a:gd name="T9" fmla="*/ 27 h 29"/>
                  <a:gd name="T10" fmla="*/ 8 w 32"/>
                  <a:gd name="T11" fmla="*/ 28 h 29"/>
                  <a:gd name="T12" fmla="*/ 11 w 32"/>
                  <a:gd name="T13" fmla="*/ 29 h 29"/>
                  <a:gd name="T14" fmla="*/ 13 w 32"/>
                  <a:gd name="T15" fmla="*/ 29 h 29"/>
                  <a:gd name="T16" fmla="*/ 28 w 32"/>
                  <a:gd name="T17" fmla="*/ 21 h 29"/>
                  <a:gd name="T18" fmla="*/ 30 w 32"/>
                  <a:gd name="T19" fmla="*/ 18 h 29"/>
                  <a:gd name="T20" fmla="*/ 32 w 32"/>
                  <a:gd name="T21" fmla="*/ 10 h 29"/>
                  <a:gd name="T22" fmla="*/ 30 w 32"/>
                  <a:gd name="T23" fmla="*/ 5 h 29"/>
                  <a:gd name="T24" fmla="*/ 29 w 32"/>
                  <a:gd name="T25" fmla="*/ 3 h 29"/>
                  <a:gd name="T26" fmla="*/ 20 w 32"/>
                  <a:gd name="T2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9">
                    <a:moveTo>
                      <a:pt x="20" y="0"/>
                    </a:moveTo>
                    <a:cubicBezTo>
                      <a:pt x="17" y="0"/>
                      <a:pt x="14" y="1"/>
                      <a:pt x="11" y="4"/>
                    </a:cubicBezTo>
                    <a:cubicBezTo>
                      <a:pt x="9" y="4"/>
                      <a:pt x="8" y="5"/>
                      <a:pt x="7" y="6"/>
                    </a:cubicBezTo>
                    <a:cubicBezTo>
                      <a:pt x="7" y="6"/>
                      <a:pt x="7" y="7"/>
                      <a:pt x="7" y="7"/>
                    </a:cubicBezTo>
                    <a:cubicBezTo>
                      <a:pt x="2" y="13"/>
                      <a:pt x="0" y="22"/>
                      <a:pt x="6" y="27"/>
                    </a:cubicBezTo>
                    <a:cubicBezTo>
                      <a:pt x="7" y="27"/>
                      <a:pt x="7" y="28"/>
                      <a:pt x="8" y="28"/>
                    </a:cubicBezTo>
                    <a:cubicBezTo>
                      <a:pt x="9" y="28"/>
                      <a:pt x="10" y="29"/>
                      <a:pt x="11" y="29"/>
                    </a:cubicBezTo>
                    <a:cubicBezTo>
                      <a:pt x="12" y="29"/>
                      <a:pt x="13" y="29"/>
                      <a:pt x="13" y="29"/>
                    </a:cubicBezTo>
                    <a:cubicBezTo>
                      <a:pt x="19" y="29"/>
                      <a:pt x="25" y="26"/>
                      <a:pt x="28" y="21"/>
                    </a:cubicBezTo>
                    <a:cubicBezTo>
                      <a:pt x="29" y="20"/>
                      <a:pt x="30" y="19"/>
                      <a:pt x="30" y="18"/>
                    </a:cubicBezTo>
                    <a:cubicBezTo>
                      <a:pt x="31" y="15"/>
                      <a:pt x="32" y="13"/>
                      <a:pt x="32" y="10"/>
                    </a:cubicBezTo>
                    <a:cubicBezTo>
                      <a:pt x="31" y="8"/>
                      <a:pt x="31" y="7"/>
                      <a:pt x="30" y="5"/>
                    </a:cubicBezTo>
                    <a:cubicBezTo>
                      <a:pt x="30" y="5"/>
                      <a:pt x="29" y="4"/>
                      <a:pt x="29" y="3"/>
                    </a:cubicBezTo>
                    <a:cubicBezTo>
                      <a:pt x="27" y="1"/>
                      <a:pt x="24"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5" name="Freeform 267"/>
              <p:cNvSpPr>
                <a:spLocks/>
              </p:cNvSpPr>
              <p:nvPr/>
            </p:nvSpPr>
            <p:spPr bwMode="auto">
              <a:xfrm>
                <a:off x="1641" y="3119"/>
                <a:ext cx="39" cy="42"/>
              </a:xfrm>
              <a:custGeom>
                <a:avLst/>
                <a:gdLst>
                  <a:gd name="T0" fmla="*/ 16 w 25"/>
                  <a:gd name="T1" fmla="*/ 0 h 27"/>
                  <a:gd name="T2" fmla="*/ 12 w 25"/>
                  <a:gd name="T3" fmla="*/ 1 h 27"/>
                  <a:gd name="T4" fmla="*/ 11 w 25"/>
                  <a:gd name="T5" fmla="*/ 2 h 27"/>
                  <a:gd name="T6" fmla="*/ 11 w 25"/>
                  <a:gd name="T7" fmla="*/ 2 h 27"/>
                  <a:gd name="T8" fmla="*/ 11 w 25"/>
                  <a:gd name="T9" fmla="*/ 7 h 27"/>
                  <a:gd name="T10" fmla="*/ 0 w 25"/>
                  <a:gd name="T11" fmla="*/ 27 h 27"/>
                  <a:gd name="T12" fmla="*/ 2 w 25"/>
                  <a:gd name="T13" fmla="*/ 27 h 27"/>
                  <a:gd name="T14" fmla="*/ 20 w 25"/>
                  <a:gd name="T15" fmla="*/ 2 h 27"/>
                  <a:gd name="T16" fmla="*/ 20 w 25"/>
                  <a:gd name="T17" fmla="*/ 2 h 27"/>
                  <a:gd name="T18" fmla="*/ 20 w 25"/>
                  <a:gd name="T19" fmla="*/ 2 h 27"/>
                  <a:gd name="T20" fmla="*/ 16 w 25"/>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7">
                    <a:moveTo>
                      <a:pt x="16" y="0"/>
                    </a:moveTo>
                    <a:cubicBezTo>
                      <a:pt x="15" y="0"/>
                      <a:pt x="14" y="0"/>
                      <a:pt x="12" y="1"/>
                    </a:cubicBezTo>
                    <a:cubicBezTo>
                      <a:pt x="11" y="2"/>
                      <a:pt x="11" y="2"/>
                      <a:pt x="11" y="2"/>
                    </a:cubicBezTo>
                    <a:cubicBezTo>
                      <a:pt x="11" y="2"/>
                      <a:pt x="11" y="2"/>
                      <a:pt x="11" y="2"/>
                    </a:cubicBezTo>
                    <a:cubicBezTo>
                      <a:pt x="11" y="3"/>
                      <a:pt x="11" y="5"/>
                      <a:pt x="11" y="7"/>
                    </a:cubicBezTo>
                    <a:cubicBezTo>
                      <a:pt x="9" y="14"/>
                      <a:pt x="5" y="21"/>
                      <a:pt x="0" y="27"/>
                    </a:cubicBezTo>
                    <a:cubicBezTo>
                      <a:pt x="1" y="27"/>
                      <a:pt x="1" y="27"/>
                      <a:pt x="2" y="27"/>
                    </a:cubicBezTo>
                    <a:cubicBezTo>
                      <a:pt x="12" y="27"/>
                      <a:pt x="25" y="10"/>
                      <a:pt x="20" y="2"/>
                    </a:cubicBezTo>
                    <a:cubicBezTo>
                      <a:pt x="20" y="2"/>
                      <a:pt x="20" y="2"/>
                      <a:pt x="20" y="2"/>
                    </a:cubicBezTo>
                    <a:cubicBezTo>
                      <a:pt x="20" y="2"/>
                      <a:pt x="20" y="2"/>
                      <a:pt x="20" y="2"/>
                    </a:cubicBezTo>
                    <a:cubicBezTo>
                      <a:pt x="20" y="1"/>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6" name="Freeform 268"/>
              <p:cNvSpPr>
                <a:spLocks/>
              </p:cNvSpPr>
              <p:nvPr/>
            </p:nvSpPr>
            <p:spPr bwMode="auto">
              <a:xfrm>
                <a:off x="1993" y="2888"/>
                <a:ext cx="30" cy="47"/>
              </a:xfrm>
              <a:custGeom>
                <a:avLst/>
                <a:gdLst>
                  <a:gd name="T0" fmla="*/ 15 w 19"/>
                  <a:gd name="T1" fmla="*/ 0 h 30"/>
                  <a:gd name="T2" fmla="*/ 7 w 19"/>
                  <a:gd name="T3" fmla="*/ 8 h 30"/>
                  <a:gd name="T4" fmla="*/ 6 w 19"/>
                  <a:gd name="T5" fmla="*/ 9 h 30"/>
                  <a:gd name="T6" fmla="*/ 5 w 19"/>
                  <a:gd name="T7" fmla="*/ 12 h 30"/>
                  <a:gd name="T8" fmla="*/ 1 w 19"/>
                  <a:gd name="T9" fmla="*/ 29 h 30"/>
                  <a:gd name="T10" fmla="*/ 1 w 19"/>
                  <a:gd name="T11" fmla="*/ 29 h 30"/>
                  <a:gd name="T12" fmla="*/ 1 w 19"/>
                  <a:gd name="T13" fmla="*/ 29 h 30"/>
                  <a:gd name="T14" fmla="*/ 1 w 19"/>
                  <a:gd name="T15" fmla="*/ 29 h 30"/>
                  <a:gd name="T16" fmla="*/ 1 w 19"/>
                  <a:gd name="T17" fmla="*/ 30 h 30"/>
                  <a:gd name="T18" fmla="*/ 2 w 19"/>
                  <a:gd name="T19" fmla="*/ 30 h 30"/>
                  <a:gd name="T20" fmla="*/ 17 w 19"/>
                  <a:gd name="T21" fmla="*/ 1 h 30"/>
                  <a:gd name="T22" fmla="*/ 17 w 19"/>
                  <a:gd name="T23" fmla="*/ 1 h 30"/>
                  <a:gd name="T24" fmla="*/ 16 w 19"/>
                  <a:gd name="T25" fmla="*/ 0 h 30"/>
                  <a:gd name="T26" fmla="*/ 15 w 19"/>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30">
                    <a:moveTo>
                      <a:pt x="15" y="0"/>
                    </a:moveTo>
                    <a:cubicBezTo>
                      <a:pt x="13" y="0"/>
                      <a:pt x="10" y="3"/>
                      <a:pt x="7" y="8"/>
                    </a:cubicBezTo>
                    <a:cubicBezTo>
                      <a:pt x="7" y="8"/>
                      <a:pt x="7" y="9"/>
                      <a:pt x="6" y="9"/>
                    </a:cubicBezTo>
                    <a:cubicBezTo>
                      <a:pt x="6" y="10"/>
                      <a:pt x="5" y="11"/>
                      <a:pt x="5" y="12"/>
                    </a:cubicBezTo>
                    <a:cubicBezTo>
                      <a:pt x="2" y="18"/>
                      <a:pt x="0" y="26"/>
                      <a:pt x="1" y="29"/>
                    </a:cubicBezTo>
                    <a:cubicBezTo>
                      <a:pt x="1" y="29"/>
                      <a:pt x="1" y="29"/>
                      <a:pt x="1" y="29"/>
                    </a:cubicBezTo>
                    <a:cubicBezTo>
                      <a:pt x="1" y="29"/>
                      <a:pt x="1" y="29"/>
                      <a:pt x="1" y="29"/>
                    </a:cubicBezTo>
                    <a:cubicBezTo>
                      <a:pt x="1" y="29"/>
                      <a:pt x="1" y="29"/>
                      <a:pt x="1" y="29"/>
                    </a:cubicBezTo>
                    <a:cubicBezTo>
                      <a:pt x="1" y="29"/>
                      <a:pt x="1" y="30"/>
                      <a:pt x="1" y="30"/>
                    </a:cubicBezTo>
                    <a:cubicBezTo>
                      <a:pt x="2" y="30"/>
                      <a:pt x="2" y="30"/>
                      <a:pt x="2" y="30"/>
                    </a:cubicBezTo>
                    <a:cubicBezTo>
                      <a:pt x="7" y="30"/>
                      <a:pt x="19" y="10"/>
                      <a:pt x="17" y="1"/>
                    </a:cubicBezTo>
                    <a:cubicBezTo>
                      <a:pt x="17" y="1"/>
                      <a:pt x="17" y="1"/>
                      <a:pt x="17" y="1"/>
                    </a:cubicBezTo>
                    <a:cubicBezTo>
                      <a:pt x="17" y="1"/>
                      <a:pt x="16" y="1"/>
                      <a:pt x="16" y="0"/>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7" name="Freeform 269"/>
              <p:cNvSpPr>
                <a:spLocks/>
              </p:cNvSpPr>
              <p:nvPr/>
            </p:nvSpPr>
            <p:spPr bwMode="auto">
              <a:xfrm>
                <a:off x="1579" y="2751"/>
                <a:ext cx="48" cy="49"/>
              </a:xfrm>
              <a:custGeom>
                <a:avLst/>
                <a:gdLst>
                  <a:gd name="T0" fmla="*/ 19 w 31"/>
                  <a:gd name="T1" fmla="*/ 0 h 31"/>
                  <a:gd name="T2" fmla="*/ 8 w 31"/>
                  <a:gd name="T3" fmla="*/ 5 h 31"/>
                  <a:gd name="T4" fmla="*/ 6 w 31"/>
                  <a:gd name="T5" fmla="*/ 28 h 31"/>
                  <a:gd name="T6" fmla="*/ 6 w 31"/>
                  <a:gd name="T7" fmla="*/ 28 h 31"/>
                  <a:gd name="T8" fmla="*/ 6 w 31"/>
                  <a:gd name="T9" fmla="*/ 27 h 31"/>
                  <a:gd name="T10" fmla="*/ 8 w 31"/>
                  <a:gd name="T11" fmla="*/ 30 h 31"/>
                  <a:gd name="T12" fmla="*/ 8 w 31"/>
                  <a:gd name="T13" fmla="*/ 30 h 31"/>
                  <a:gd name="T14" fmla="*/ 13 w 31"/>
                  <a:gd name="T15" fmla="*/ 31 h 31"/>
                  <a:gd name="T16" fmla="*/ 13 w 31"/>
                  <a:gd name="T17" fmla="*/ 31 h 31"/>
                  <a:gd name="T18" fmla="*/ 21 w 31"/>
                  <a:gd name="T19" fmla="*/ 27 h 31"/>
                  <a:gd name="T20" fmla="*/ 24 w 31"/>
                  <a:gd name="T21" fmla="*/ 25 h 31"/>
                  <a:gd name="T22" fmla="*/ 26 w 31"/>
                  <a:gd name="T23" fmla="*/ 2 h 31"/>
                  <a:gd name="T24" fmla="*/ 26 w 31"/>
                  <a:gd name="T25" fmla="*/ 2 h 31"/>
                  <a:gd name="T26" fmla="*/ 26 w 31"/>
                  <a:gd name="T27" fmla="*/ 2 h 31"/>
                  <a:gd name="T28" fmla="*/ 19 w 31"/>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1">
                    <a:moveTo>
                      <a:pt x="19" y="0"/>
                    </a:moveTo>
                    <a:cubicBezTo>
                      <a:pt x="15" y="0"/>
                      <a:pt x="11" y="2"/>
                      <a:pt x="8" y="5"/>
                    </a:cubicBezTo>
                    <a:cubicBezTo>
                      <a:pt x="6" y="8"/>
                      <a:pt x="0" y="19"/>
                      <a:pt x="6" y="28"/>
                    </a:cubicBezTo>
                    <a:cubicBezTo>
                      <a:pt x="6" y="28"/>
                      <a:pt x="6" y="28"/>
                      <a:pt x="6" y="28"/>
                    </a:cubicBezTo>
                    <a:cubicBezTo>
                      <a:pt x="6" y="27"/>
                      <a:pt x="6" y="27"/>
                      <a:pt x="6" y="27"/>
                    </a:cubicBezTo>
                    <a:cubicBezTo>
                      <a:pt x="7" y="28"/>
                      <a:pt x="8" y="29"/>
                      <a:pt x="8" y="30"/>
                    </a:cubicBezTo>
                    <a:cubicBezTo>
                      <a:pt x="8" y="30"/>
                      <a:pt x="8" y="30"/>
                      <a:pt x="8" y="30"/>
                    </a:cubicBezTo>
                    <a:cubicBezTo>
                      <a:pt x="10" y="30"/>
                      <a:pt x="11" y="31"/>
                      <a:pt x="13" y="31"/>
                    </a:cubicBezTo>
                    <a:cubicBezTo>
                      <a:pt x="13" y="31"/>
                      <a:pt x="13" y="31"/>
                      <a:pt x="13" y="31"/>
                    </a:cubicBezTo>
                    <a:cubicBezTo>
                      <a:pt x="16" y="31"/>
                      <a:pt x="19" y="29"/>
                      <a:pt x="21" y="27"/>
                    </a:cubicBezTo>
                    <a:cubicBezTo>
                      <a:pt x="22" y="27"/>
                      <a:pt x="23" y="26"/>
                      <a:pt x="24" y="25"/>
                    </a:cubicBezTo>
                    <a:cubicBezTo>
                      <a:pt x="29" y="18"/>
                      <a:pt x="31" y="8"/>
                      <a:pt x="26" y="2"/>
                    </a:cubicBezTo>
                    <a:cubicBezTo>
                      <a:pt x="26" y="2"/>
                      <a:pt x="26" y="2"/>
                      <a:pt x="26" y="2"/>
                    </a:cubicBezTo>
                    <a:cubicBezTo>
                      <a:pt x="26" y="2"/>
                      <a:pt x="26" y="2"/>
                      <a:pt x="26" y="2"/>
                    </a:cubicBezTo>
                    <a:cubicBezTo>
                      <a:pt x="24" y="0"/>
                      <a:pt x="22"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8" name="Freeform 270"/>
              <p:cNvSpPr>
                <a:spLocks/>
              </p:cNvSpPr>
              <p:nvPr/>
            </p:nvSpPr>
            <p:spPr bwMode="auto">
              <a:xfrm>
                <a:off x="830" y="3323"/>
                <a:ext cx="59" cy="34"/>
              </a:xfrm>
              <a:custGeom>
                <a:avLst/>
                <a:gdLst>
                  <a:gd name="T0" fmla="*/ 25 w 38"/>
                  <a:gd name="T1" fmla="*/ 0 h 22"/>
                  <a:gd name="T2" fmla="*/ 12 w 38"/>
                  <a:gd name="T3" fmla="*/ 5 h 22"/>
                  <a:gd name="T4" fmla="*/ 5 w 38"/>
                  <a:gd name="T5" fmla="*/ 20 h 22"/>
                  <a:gd name="T6" fmla="*/ 10 w 38"/>
                  <a:gd name="T7" fmla="*/ 22 h 22"/>
                  <a:gd name="T8" fmla="*/ 11 w 38"/>
                  <a:gd name="T9" fmla="*/ 22 h 22"/>
                  <a:gd name="T10" fmla="*/ 31 w 38"/>
                  <a:gd name="T11" fmla="*/ 2 h 22"/>
                  <a:gd name="T12" fmla="*/ 31 w 38"/>
                  <a:gd name="T13" fmla="*/ 2 h 22"/>
                  <a:gd name="T14" fmla="*/ 31 w 38"/>
                  <a:gd name="T15" fmla="*/ 2 h 22"/>
                  <a:gd name="T16" fmla="*/ 31 w 38"/>
                  <a:gd name="T17" fmla="*/ 2 h 22"/>
                  <a:gd name="T18" fmla="*/ 31 w 38"/>
                  <a:gd name="T19" fmla="*/ 2 h 22"/>
                  <a:gd name="T20" fmla="*/ 31 w 38"/>
                  <a:gd name="T21" fmla="*/ 2 h 22"/>
                  <a:gd name="T22" fmla="*/ 31 w 38"/>
                  <a:gd name="T23" fmla="*/ 2 h 22"/>
                  <a:gd name="T24" fmla="*/ 25 w 38"/>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2">
                    <a:moveTo>
                      <a:pt x="25" y="0"/>
                    </a:moveTo>
                    <a:cubicBezTo>
                      <a:pt x="21" y="0"/>
                      <a:pt x="16" y="2"/>
                      <a:pt x="12" y="5"/>
                    </a:cubicBezTo>
                    <a:cubicBezTo>
                      <a:pt x="5" y="9"/>
                      <a:pt x="0" y="16"/>
                      <a:pt x="5" y="20"/>
                    </a:cubicBezTo>
                    <a:cubicBezTo>
                      <a:pt x="5" y="21"/>
                      <a:pt x="7" y="22"/>
                      <a:pt x="10" y="22"/>
                    </a:cubicBezTo>
                    <a:cubicBezTo>
                      <a:pt x="10" y="22"/>
                      <a:pt x="11" y="22"/>
                      <a:pt x="11" y="22"/>
                    </a:cubicBezTo>
                    <a:cubicBezTo>
                      <a:pt x="23" y="22"/>
                      <a:pt x="38" y="10"/>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1"/>
                      <a:pt x="27"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9" name="Freeform 271"/>
              <p:cNvSpPr>
                <a:spLocks/>
              </p:cNvSpPr>
              <p:nvPr/>
            </p:nvSpPr>
            <p:spPr bwMode="auto">
              <a:xfrm>
                <a:off x="638" y="1919"/>
                <a:ext cx="56" cy="50"/>
              </a:xfrm>
              <a:custGeom>
                <a:avLst/>
                <a:gdLst>
                  <a:gd name="T0" fmla="*/ 18 w 36"/>
                  <a:gd name="T1" fmla="*/ 0 h 32"/>
                  <a:gd name="T2" fmla="*/ 4 w 36"/>
                  <a:gd name="T3" fmla="*/ 8 h 32"/>
                  <a:gd name="T4" fmla="*/ 4 w 36"/>
                  <a:gd name="T5" fmla="*/ 9 h 32"/>
                  <a:gd name="T6" fmla="*/ 3 w 36"/>
                  <a:gd name="T7" fmla="*/ 10 h 32"/>
                  <a:gd name="T8" fmla="*/ 11 w 36"/>
                  <a:gd name="T9" fmla="*/ 30 h 32"/>
                  <a:gd name="T10" fmla="*/ 11 w 36"/>
                  <a:gd name="T11" fmla="*/ 30 h 32"/>
                  <a:gd name="T12" fmla="*/ 11 w 36"/>
                  <a:gd name="T13" fmla="*/ 30 h 32"/>
                  <a:gd name="T14" fmla="*/ 11 w 36"/>
                  <a:gd name="T15" fmla="*/ 30 h 32"/>
                  <a:gd name="T16" fmla="*/ 11 w 36"/>
                  <a:gd name="T17" fmla="*/ 30 h 32"/>
                  <a:gd name="T18" fmla="*/ 11 w 36"/>
                  <a:gd name="T19" fmla="*/ 31 h 32"/>
                  <a:gd name="T20" fmla="*/ 12 w 36"/>
                  <a:gd name="T21" fmla="*/ 31 h 32"/>
                  <a:gd name="T22" fmla="*/ 14 w 36"/>
                  <a:gd name="T23" fmla="*/ 32 h 32"/>
                  <a:gd name="T24" fmla="*/ 14 w 36"/>
                  <a:gd name="T25" fmla="*/ 32 h 32"/>
                  <a:gd name="T26" fmla="*/ 18 w 36"/>
                  <a:gd name="T27" fmla="*/ 32 h 32"/>
                  <a:gd name="T28" fmla="*/ 23 w 36"/>
                  <a:gd name="T29" fmla="*/ 31 h 32"/>
                  <a:gd name="T30" fmla="*/ 30 w 36"/>
                  <a:gd name="T31" fmla="*/ 26 h 32"/>
                  <a:gd name="T32" fmla="*/ 30 w 36"/>
                  <a:gd name="T33" fmla="*/ 26 h 32"/>
                  <a:gd name="T34" fmla="*/ 27 w 36"/>
                  <a:gd name="T35" fmla="*/ 3 h 32"/>
                  <a:gd name="T36" fmla="*/ 25 w 36"/>
                  <a:gd name="T37" fmla="*/ 2 h 32"/>
                  <a:gd name="T38" fmla="*/ 25 w 36"/>
                  <a:gd name="T39" fmla="*/ 2 h 32"/>
                  <a:gd name="T40" fmla="*/ 25 w 36"/>
                  <a:gd name="T41" fmla="*/ 2 h 32"/>
                  <a:gd name="T42" fmla="*/ 25 w 36"/>
                  <a:gd name="T43" fmla="*/ 2 h 32"/>
                  <a:gd name="T44" fmla="*/ 25 w 36"/>
                  <a:gd name="T45" fmla="*/ 2 h 32"/>
                  <a:gd name="T46" fmla="*/ 25 w 36"/>
                  <a:gd name="T47" fmla="*/ 2 h 32"/>
                  <a:gd name="T48" fmla="*/ 25 w 36"/>
                  <a:gd name="T49" fmla="*/ 2 h 32"/>
                  <a:gd name="T50" fmla="*/ 25 w 36"/>
                  <a:gd name="T51" fmla="*/ 2 h 32"/>
                  <a:gd name="T52" fmla="*/ 25 w 36"/>
                  <a:gd name="T53" fmla="*/ 2 h 32"/>
                  <a:gd name="T54" fmla="*/ 18 w 36"/>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2">
                    <a:moveTo>
                      <a:pt x="18" y="0"/>
                    </a:moveTo>
                    <a:cubicBezTo>
                      <a:pt x="13" y="0"/>
                      <a:pt x="8" y="3"/>
                      <a:pt x="4" y="8"/>
                    </a:cubicBezTo>
                    <a:cubicBezTo>
                      <a:pt x="4" y="8"/>
                      <a:pt x="4" y="8"/>
                      <a:pt x="4" y="9"/>
                    </a:cubicBezTo>
                    <a:cubicBezTo>
                      <a:pt x="4" y="9"/>
                      <a:pt x="3" y="10"/>
                      <a:pt x="3" y="10"/>
                    </a:cubicBezTo>
                    <a:cubicBezTo>
                      <a:pt x="0" y="17"/>
                      <a:pt x="2" y="26"/>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1"/>
                      <a:pt x="11" y="31"/>
                      <a:pt x="11" y="31"/>
                    </a:cubicBezTo>
                    <a:cubicBezTo>
                      <a:pt x="11" y="31"/>
                      <a:pt x="11" y="31"/>
                      <a:pt x="12" y="31"/>
                    </a:cubicBezTo>
                    <a:cubicBezTo>
                      <a:pt x="12" y="31"/>
                      <a:pt x="13" y="31"/>
                      <a:pt x="14" y="32"/>
                    </a:cubicBezTo>
                    <a:cubicBezTo>
                      <a:pt x="14" y="32"/>
                      <a:pt x="14" y="32"/>
                      <a:pt x="14" y="32"/>
                    </a:cubicBezTo>
                    <a:cubicBezTo>
                      <a:pt x="15" y="32"/>
                      <a:pt x="17" y="32"/>
                      <a:pt x="18" y="32"/>
                    </a:cubicBezTo>
                    <a:cubicBezTo>
                      <a:pt x="20" y="32"/>
                      <a:pt x="22" y="32"/>
                      <a:pt x="23" y="31"/>
                    </a:cubicBezTo>
                    <a:cubicBezTo>
                      <a:pt x="26" y="30"/>
                      <a:pt x="28" y="29"/>
                      <a:pt x="30" y="26"/>
                    </a:cubicBezTo>
                    <a:cubicBezTo>
                      <a:pt x="30" y="26"/>
                      <a:pt x="30" y="26"/>
                      <a:pt x="30" y="26"/>
                    </a:cubicBezTo>
                    <a:cubicBezTo>
                      <a:pt x="36" y="19"/>
                      <a:pt x="35" y="8"/>
                      <a:pt x="27" y="3"/>
                    </a:cubicBezTo>
                    <a:cubicBezTo>
                      <a:pt x="27" y="2"/>
                      <a:pt x="26"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3" y="0"/>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0" name="Freeform 272"/>
              <p:cNvSpPr>
                <a:spLocks/>
              </p:cNvSpPr>
              <p:nvPr/>
            </p:nvSpPr>
            <p:spPr bwMode="auto">
              <a:xfrm>
                <a:off x="2167" y="2186"/>
                <a:ext cx="16" cy="50"/>
              </a:xfrm>
              <a:custGeom>
                <a:avLst/>
                <a:gdLst>
                  <a:gd name="T0" fmla="*/ 5 w 10"/>
                  <a:gd name="T1" fmla="*/ 0 h 32"/>
                  <a:gd name="T2" fmla="*/ 1 w 10"/>
                  <a:gd name="T3" fmla="*/ 7 h 32"/>
                  <a:gd name="T4" fmla="*/ 1 w 10"/>
                  <a:gd name="T5" fmla="*/ 9 h 32"/>
                  <a:gd name="T6" fmla="*/ 1 w 10"/>
                  <a:gd name="T7" fmla="*/ 9 h 32"/>
                  <a:gd name="T8" fmla="*/ 1 w 10"/>
                  <a:gd name="T9" fmla="*/ 9 h 32"/>
                  <a:gd name="T10" fmla="*/ 3 w 10"/>
                  <a:gd name="T11" fmla="*/ 30 h 32"/>
                  <a:gd name="T12" fmla="*/ 3 w 10"/>
                  <a:gd name="T13" fmla="*/ 30 h 32"/>
                  <a:gd name="T14" fmla="*/ 3 w 10"/>
                  <a:gd name="T15" fmla="*/ 30 h 32"/>
                  <a:gd name="T16" fmla="*/ 3 w 10"/>
                  <a:gd name="T17" fmla="*/ 31 h 32"/>
                  <a:gd name="T18" fmla="*/ 5 w 10"/>
                  <a:gd name="T19" fmla="*/ 32 h 32"/>
                  <a:gd name="T20" fmla="*/ 9 w 10"/>
                  <a:gd name="T21" fmla="*/ 23 h 32"/>
                  <a:gd name="T22" fmla="*/ 7 w 10"/>
                  <a:gd name="T23" fmla="*/ 1 h 32"/>
                  <a:gd name="T24" fmla="*/ 7 w 10"/>
                  <a:gd name="T25" fmla="*/ 1 h 32"/>
                  <a:gd name="T26" fmla="*/ 7 w 10"/>
                  <a:gd name="T27" fmla="*/ 1 h 32"/>
                  <a:gd name="T28" fmla="*/ 7 w 10"/>
                  <a:gd name="T29" fmla="*/ 1 h 32"/>
                  <a:gd name="T30" fmla="*/ 7 w 10"/>
                  <a:gd name="T31" fmla="*/ 1 h 32"/>
                  <a:gd name="T32" fmla="*/ 7 w 10"/>
                  <a:gd name="T33" fmla="*/ 0 h 32"/>
                  <a:gd name="T34" fmla="*/ 6 w 10"/>
                  <a:gd name="T35" fmla="*/ 0 h 32"/>
                  <a:gd name="T36" fmla="*/ 5 w 10"/>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32">
                    <a:moveTo>
                      <a:pt x="5" y="0"/>
                    </a:moveTo>
                    <a:cubicBezTo>
                      <a:pt x="4" y="0"/>
                      <a:pt x="2" y="2"/>
                      <a:pt x="1" y="7"/>
                    </a:cubicBezTo>
                    <a:cubicBezTo>
                      <a:pt x="1" y="8"/>
                      <a:pt x="1" y="8"/>
                      <a:pt x="1" y="9"/>
                    </a:cubicBezTo>
                    <a:cubicBezTo>
                      <a:pt x="1" y="9"/>
                      <a:pt x="1" y="9"/>
                      <a:pt x="1" y="9"/>
                    </a:cubicBezTo>
                    <a:cubicBezTo>
                      <a:pt x="1" y="9"/>
                      <a:pt x="1" y="9"/>
                      <a:pt x="1" y="9"/>
                    </a:cubicBezTo>
                    <a:cubicBezTo>
                      <a:pt x="0" y="17"/>
                      <a:pt x="1" y="26"/>
                      <a:pt x="3" y="30"/>
                    </a:cubicBezTo>
                    <a:cubicBezTo>
                      <a:pt x="3" y="30"/>
                      <a:pt x="3" y="30"/>
                      <a:pt x="3" y="30"/>
                    </a:cubicBezTo>
                    <a:cubicBezTo>
                      <a:pt x="3" y="30"/>
                      <a:pt x="3" y="30"/>
                      <a:pt x="3" y="30"/>
                    </a:cubicBezTo>
                    <a:cubicBezTo>
                      <a:pt x="3" y="31"/>
                      <a:pt x="3" y="31"/>
                      <a:pt x="3" y="31"/>
                    </a:cubicBezTo>
                    <a:cubicBezTo>
                      <a:pt x="4" y="31"/>
                      <a:pt x="4" y="32"/>
                      <a:pt x="5" y="32"/>
                    </a:cubicBezTo>
                    <a:cubicBezTo>
                      <a:pt x="6" y="32"/>
                      <a:pt x="8" y="29"/>
                      <a:pt x="9" y="23"/>
                    </a:cubicBezTo>
                    <a:cubicBezTo>
                      <a:pt x="10" y="14"/>
                      <a:pt x="9" y="6"/>
                      <a:pt x="7" y="1"/>
                    </a:cubicBezTo>
                    <a:cubicBezTo>
                      <a:pt x="7" y="1"/>
                      <a:pt x="7" y="1"/>
                      <a:pt x="7" y="1"/>
                    </a:cubicBezTo>
                    <a:cubicBezTo>
                      <a:pt x="7" y="1"/>
                      <a:pt x="7" y="1"/>
                      <a:pt x="7" y="1"/>
                    </a:cubicBezTo>
                    <a:cubicBezTo>
                      <a:pt x="7" y="1"/>
                      <a:pt x="7" y="1"/>
                      <a:pt x="7" y="1"/>
                    </a:cubicBezTo>
                    <a:cubicBezTo>
                      <a:pt x="7" y="1"/>
                      <a:pt x="7" y="1"/>
                      <a:pt x="7" y="1"/>
                    </a:cubicBezTo>
                    <a:cubicBezTo>
                      <a:pt x="7" y="1"/>
                      <a:pt x="7" y="0"/>
                      <a:pt x="7" y="0"/>
                    </a:cubicBezTo>
                    <a:cubicBezTo>
                      <a:pt x="6" y="0"/>
                      <a:pt x="6" y="0"/>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1" name="Freeform 273"/>
              <p:cNvSpPr>
                <a:spLocks/>
              </p:cNvSpPr>
              <p:nvPr/>
            </p:nvSpPr>
            <p:spPr bwMode="auto">
              <a:xfrm>
                <a:off x="1225" y="2669"/>
                <a:ext cx="50" cy="48"/>
              </a:xfrm>
              <a:custGeom>
                <a:avLst/>
                <a:gdLst>
                  <a:gd name="T0" fmla="*/ 19 w 32"/>
                  <a:gd name="T1" fmla="*/ 0 h 31"/>
                  <a:gd name="T2" fmla="*/ 7 w 32"/>
                  <a:gd name="T3" fmla="*/ 5 h 31"/>
                  <a:gd name="T4" fmla="*/ 6 w 32"/>
                  <a:gd name="T5" fmla="*/ 7 h 31"/>
                  <a:gd name="T6" fmla="*/ 6 w 32"/>
                  <a:gd name="T7" fmla="*/ 7 h 31"/>
                  <a:gd name="T8" fmla="*/ 7 w 32"/>
                  <a:gd name="T9" fmla="*/ 28 h 31"/>
                  <a:gd name="T10" fmla="*/ 7 w 32"/>
                  <a:gd name="T11" fmla="*/ 28 h 31"/>
                  <a:gd name="T12" fmla="*/ 8 w 32"/>
                  <a:gd name="T13" fmla="*/ 29 h 31"/>
                  <a:gd name="T14" fmla="*/ 11 w 32"/>
                  <a:gd name="T15" fmla="*/ 30 h 31"/>
                  <a:gd name="T16" fmla="*/ 14 w 32"/>
                  <a:gd name="T17" fmla="*/ 31 h 31"/>
                  <a:gd name="T18" fmla="*/ 26 w 32"/>
                  <a:gd name="T19" fmla="*/ 25 h 31"/>
                  <a:gd name="T20" fmla="*/ 28 w 32"/>
                  <a:gd name="T21" fmla="*/ 22 h 31"/>
                  <a:gd name="T22" fmla="*/ 31 w 32"/>
                  <a:gd name="T23" fmla="*/ 10 h 31"/>
                  <a:gd name="T24" fmla="*/ 30 w 32"/>
                  <a:gd name="T25" fmla="*/ 6 h 31"/>
                  <a:gd name="T26" fmla="*/ 28 w 32"/>
                  <a:gd name="T27" fmla="*/ 3 h 31"/>
                  <a:gd name="T28" fmla="*/ 19 w 32"/>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1">
                    <a:moveTo>
                      <a:pt x="19" y="0"/>
                    </a:moveTo>
                    <a:cubicBezTo>
                      <a:pt x="15" y="0"/>
                      <a:pt x="11" y="1"/>
                      <a:pt x="7" y="5"/>
                    </a:cubicBezTo>
                    <a:cubicBezTo>
                      <a:pt x="7" y="6"/>
                      <a:pt x="6" y="6"/>
                      <a:pt x="6" y="7"/>
                    </a:cubicBezTo>
                    <a:cubicBezTo>
                      <a:pt x="6" y="7"/>
                      <a:pt x="6" y="7"/>
                      <a:pt x="6" y="7"/>
                    </a:cubicBezTo>
                    <a:cubicBezTo>
                      <a:pt x="2" y="12"/>
                      <a:pt x="0" y="22"/>
                      <a:pt x="7" y="28"/>
                    </a:cubicBezTo>
                    <a:cubicBezTo>
                      <a:pt x="7" y="28"/>
                      <a:pt x="7" y="28"/>
                      <a:pt x="7" y="28"/>
                    </a:cubicBezTo>
                    <a:cubicBezTo>
                      <a:pt x="8" y="29"/>
                      <a:pt x="8" y="29"/>
                      <a:pt x="8" y="29"/>
                    </a:cubicBezTo>
                    <a:cubicBezTo>
                      <a:pt x="9" y="29"/>
                      <a:pt x="10" y="30"/>
                      <a:pt x="11" y="30"/>
                    </a:cubicBezTo>
                    <a:cubicBezTo>
                      <a:pt x="12" y="30"/>
                      <a:pt x="13" y="31"/>
                      <a:pt x="14" y="31"/>
                    </a:cubicBezTo>
                    <a:cubicBezTo>
                      <a:pt x="18" y="31"/>
                      <a:pt x="23" y="28"/>
                      <a:pt x="26" y="25"/>
                    </a:cubicBezTo>
                    <a:cubicBezTo>
                      <a:pt x="27" y="24"/>
                      <a:pt x="28" y="23"/>
                      <a:pt x="28" y="22"/>
                    </a:cubicBezTo>
                    <a:cubicBezTo>
                      <a:pt x="31" y="18"/>
                      <a:pt x="32" y="14"/>
                      <a:pt x="31" y="10"/>
                    </a:cubicBezTo>
                    <a:cubicBezTo>
                      <a:pt x="31" y="8"/>
                      <a:pt x="30" y="7"/>
                      <a:pt x="30" y="6"/>
                    </a:cubicBezTo>
                    <a:cubicBezTo>
                      <a:pt x="29" y="5"/>
                      <a:pt x="28" y="4"/>
                      <a:pt x="28" y="3"/>
                    </a:cubicBezTo>
                    <a:cubicBezTo>
                      <a:pt x="25" y="1"/>
                      <a:pt x="22"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2" name="Freeform 274"/>
              <p:cNvSpPr>
                <a:spLocks/>
              </p:cNvSpPr>
              <p:nvPr/>
            </p:nvSpPr>
            <p:spPr bwMode="auto">
              <a:xfrm>
                <a:off x="1964" y="1938"/>
                <a:ext cx="29" cy="51"/>
              </a:xfrm>
              <a:custGeom>
                <a:avLst/>
                <a:gdLst>
                  <a:gd name="T0" fmla="*/ 7 w 19"/>
                  <a:gd name="T1" fmla="*/ 0 h 33"/>
                  <a:gd name="T2" fmla="*/ 1 w 19"/>
                  <a:gd name="T3" fmla="*/ 7 h 33"/>
                  <a:gd name="T4" fmla="*/ 1 w 19"/>
                  <a:gd name="T5" fmla="*/ 8 h 33"/>
                  <a:gd name="T6" fmla="*/ 1 w 19"/>
                  <a:gd name="T7" fmla="*/ 8 h 33"/>
                  <a:gd name="T8" fmla="*/ 1 w 19"/>
                  <a:gd name="T9" fmla="*/ 9 h 33"/>
                  <a:gd name="T10" fmla="*/ 5 w 19"/>
                  <a:gd name="T11" fmla="*/ 29 h 33"/>
                  <a:gd name="T12" fmla="*/ 6 w 19"/>
                  <a:gd name="T13" fmla="*/ 29 h 33"/>
                  <a:gd name="T14" fmla="*/ 6 w 19"/>
                  <a:gd name="T15" fmla="*/ 29 h 33"/>
                  <a:gd name="T16" fmla="*/ 7 w 19"/>
                  <a:gd name="T17" fmla="*/ 30 h 33"/>
                  <a:gd name="T18" fmla="*/ 7 w 19"/>
                  <a:gd name="T19" fmla="*/ 31 h 33"/>
                  <a:gd name="T20" fmla="*/ 11 w 19"/>
                  <a:gd name="T21" fmla="*/ 33 h 33"/>
                  <a:gd name="T22" fmla="*/ 18 w 19"/>
                  <a:gd name="T23" fmla="*/ 25 h 33"/>
                  <a:gd name="T24" fmla="*/ 18 w 19"/>
                  <a:gd name="T25" fmla="*/ 25 h 33"/>
                  <a:gd name="T26" fmla="*/ 18 w 19"/>
                  <a:gd name="T27" fmla="*/ 25 h 33"/>
                  <a:gd name="T28" fmla="*/ 15 w 19"/>
                  <a:gd name="T29" fmla="*/ 6 h 33"/>
                  <a:gd name="T30" fmla="*/ 13 w 19"/>
                  <a:gd name="T31" fmla="*/ 3 h 33"/>
                  <a:gd name="T32" fmla="*/ 11 w 19"/>
                  <a:gd name="T33" fmla="*/ 2 h 33"/>
                  <a:gd name="T34" fmla="*/ 7 w 19"/>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33">
                    <a:moveTo>
                      <a:pt x="7" y="0"/>
                    </a:moveTo>
                    <a:cubicBezTo>
                      <a:pt x="5" y="0"/>
                      <a:pt x="2" y="2"/>
                      <a:pt x="1" y="7"/>
                    </a:cubicBezTo>
                    <a:cubicBezTo>
                      <a:pt x="1" y="8"/>
                      <a:pt x="1" y="8"/>
                      <a:pt x="1" y="8"/>
                    </a:cubicBezTo>
                    <a:cubicBezTo>
                      <a:pt x="1" y="8"/>
                      <a:pt x="1" y="8"/>
                      <a:pt x="1" y="8"/>
                    </a:cubicBezTo>
                    <a:cubicBezTo>
                      <a:pt x="1" y="8"/>
                      <a:pt x="1" y="8"/>
                      <a:pt x="1" y="9"/>
                    </a:cubicBezTo>
                    <a:cubicBezTo>
                      <a:pt x="0" y="16"/>
                      <a:pt x="2" y="24"/>
                      <a:pt x="5" y="29"/>
                    </a:cubicBezTo>
                    <a:cubicBezTo>
                      <a:pt x="5" y="29"/>
                      <a:pt x="5" y="29"/>
                      <a:pt x="6" y="29"/>
                    </a:cubicBezTo>
                    <a:cubicBezTo>
                      <a:pt x="6" y="29"/>
                      <a:pt x="6" y="29"/>
                      <a:pt x="6" y="29"/>
                    </a:cubicBezTo>
                    <a:cubicBezTo>
                      <a:pt x="6" y="30"/>
                      <a:pt x="6" y="30"/>
                      <a:pt x="7" y="30"/>
                    </a:cubicBezTo>
                    <a:cubicBezTo>
                      <a:pt x="7" y="30"/>
                      <a:pt x="7" y="30"/>
                      <a:pt x="7" y="31"/>
                    </a:cubicBezTo>
                    <a:cubicBezTo>
                      <a:pt x="9" y="32"/>
                      <a:pt x="10" y="33"/>
                      <a:pt x="11" y="33"/>
                    </a:cubicBezTo>
                    <a:cubicBezTo>
                      <a:pt x="14" y="33"/>
                      <a:pt x="17" y="30"/>
                      <a:pt x="18" y="25"/>
                    </a:cubicBezTo>
                    <a:cubicBezTo>
                      <a:pt x="18" y="25"/>
                      <a:pt x="18" y="25"/>
                      <a:pt x="18" y="25"/>
                    </a:cubicBezTo>
                    <a:cubicBezTo>
                      <a:pt x="18" y="25"/>
                      <a:pt x="18" y="25"/>
                      <a:pt x="18" y="25"/>
                    </a:cubicBezTo>
                    <a:cubicBezTo>
                      <a:pt x="19" y="16"/>
                      <a:pt x="16" y="9"/>
                      <a:pt x="15" y="6"/>
                    </a:cubicBezTo>
                    <a:cubicBezTo>
                      <a:pt x="14" y="5"/>
                      <a:pt x="13" y="4"/>
                      <a:pt x="13" y="3"/>
                    </a:cubicBezTo>
                    <a:cubicBezTo>
                      <a:pt x="12" y="2"/>
                      <a:pt x="11" y="2"/>
                      <a:pt x="11" y="2"/>
                    </a:cubicBezTo>
                    <a:cubicBezTo>
                      <a:pt x="10" y="1"/>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3" name="Freeform 275"/>
              <p:cNvSpPr>
                <a:spLocks/>
              </p:cNvSpPr>
              <p:nvPr/>
            </p:nvSpPr>
            <p:spPr bwMode="auto">
              <a:xfrm>
                <a:off x="2136" y="1944"/>
                <a:ext cx="17" cy="50"/>
              </a:xfrm>
              <a:custGeom>
                <a:avLst/>
                <a:gdLst>
                  <a:gd name="T0" fmla="*/ 3 w 11"/>
                  <a:gd name="T1" fmla="*/ 0 h 32"/>
                  <a:gd name="T2" fmla="*/ 0 w 11"/>
                  <a:gd name="T3" fmla="*/ 6 h 32"/>
                  <a:gd name="T4" fmla="*/ 0 w 11"/>
                  <a:gd name="T5" fmla="*/ 8 h 32"/>
                  <a:gd name="T6" fmla="*/ 0 w 11"/>
                  <a:gd name="T7" fmla="*/ 9 h 32"/>
                  <a:gd name="T8" fmla="*/ 5 w 11"/>
                  <a:gd name="T9" fmla="*/ 30 h 32"/>
                  <a:gd name="T10" fmla="*/ 7 w 11"/>
                  <a:gd name="T11" fmla="*/ 32 h 32"/>
                  <a:gd name="T12" fmla="*/ 7 w 11"/>
                  <a:gd name="T13" fmla="*/ 32 h 32"/>
                  <a:gd name="T14" fmla="*/ 10 w 11"/>
                  <a:gd name="T15" fmla="*/ 20 h 32"/>
                  <a:gd name="T16" fmla="*/ 10 w 11"/>
                  <a:gd name="T17" fmla="*/ 19 h 32"/>
                  <a:gd name="T18" fmla="*/ 6 w 11"/>
                  <a:gd name="T19" fmla="*/ 3 h 32"/>
                  <a:gd name="T20" fmla="*/ 6 w 11"/>
                  <a:gd name="T21" fmla="*/ 2 h 32"/>
                  <a:gd name="T22" fmla="*/ 6 w 11"/>
                  <a:gd name="T23" fmla="*/ 2 h 32"/>
                  <a:gd name="T24" fmla="*/ 3 w 11"/>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32">
                    <a:moveTo>
                      <a:pt x="3" y="0"/>
                    </a:moveTo>
                    <a:cubicBezTo>
                      <a:pt x="2" y="0"/>
                      <a:pt x="1" y="3"/>
                      <a:pt x="0" y="6"/>
                    </a:cubicBezTo>
                    <a:cubicBezTo>
                      <a:pt x="0" y="7"/>
                      <a:pt x="0" y="7"/>
                      <a:pt x="0" y="8"/>
                    </a:cubicBezTo>
                    <a:cubicBezTo>
                      <a:pt x="0" y="8"/>
                      <a:pt x="0" y="9"/>
                      <a:pt x="0" y="9"/>
                    </a:cubicBezTo>
                    <a:cubicBezTo>
                      <a:pt x="0" y="17"/>
                      <a:pt x="2" y="26"/>
                      <a:pt x="5" y="30"/>
                    </a:cubicBezTo>
                    <a:cubicBezTo>
                      <a:pt x="6" y="31"/>
                      <a:pt x="6" y="32"/>
                      <a:pt x="7" y="32"/>
                    </a:cubicBezTo>
                    <a:cubicBezTo>
                      <a:pt x="7" y="32"/>
                      <a:pt x="7" y="32"/>
                      <a:pt x="7" y="32"/>
                    </a:cubicBezTo>
                    <a:cubicBezTo>
                      <a:pt x="10" y="32"/>
                      <a:pt x="11" y="26"/>
                      <a:pt x="10" y="20"/>
                    </a:cubicBezTo>
                    <a:cubicBezTo>
                      <a:pt x="10" y="19"/>
                      <a:pt x="10" y="19"/>
                      <a:pt x="10" y="19"/>
                    </a:cubicBezTo>
                    <a:cubicBezTo>
                      <a:pt x="10" y="13"/>
                      <a:pt x="9" y="6"/>
                      <a:pt x="6" y="3"/>
                    </a:cubicBezTo>
                    <a:cubicBezTo>
                      <a:pt x="6" y="2"/>
                      <a:pt x="6" y="2"/>
                      <a:pt x="6" y="2"/>
                    </a:cubicBezTo>
                    <a:cubicBezTo>
                      <a:pt x="6" y="2"/>
                      <a:pt x="6" y="2"/>
                      <a:pt x="6"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4" name="Freeform 276"/>
              <p:cNvSpPr>
                <a:spLocks/>
              </p:cNvSpPr>
              <p:nvPr/>
            </p:nvSpPr>
            <p:spPr bwMode="auto">
              <a:xfrm>
                <a:off x="1330" y="1727"/>
                <a:ext cx="47" cy="48"/>
              </a:xfrm>
              <a:custGeom>
                <a:avLst/>
                <a:gdLst>
                  <a:gd name="T0" fmla="*/ 13 w 30"/>
                  <a:gd name="T1" fmla="*/ 0 h 31"/>
                  <a:gd name="T2" fmla="*/ 2 w 30"/>
                  <a:gd name="T3" fmla="*/ 6 h 31"/>
                  <a:gd name="T4" fmla="*/ 2 w 30"/>
                  <a:gd name="T5" fmla="*/ 7 h 31"/>
                  <a:gd name="T6" fmla="*/ 1 w 30"/>
                  <a:gd name="T7" fmla="*/ 8 h 31"/>
                  <a:gd name="T8" fmla="*/ 9 w 30"/>
                  <a:gd name="T9" fmla="*/ 29 h 31"/>
                  <a:gd name="T10" fmla="*/ 16 w 30"/>
                  <a:gd name="T11" fmla="*/ 31 h 31"/>
                  <a:gd name="T12" fmla="*/ 19 w 30"/>
                  <a:gd name="T13" fmla="*/ 31 h 31"/>
                  <a:gd name="T14" fmla="*/ 27 w 30"/>
                  <a:gd name="T15" fmla="*/ 24 h 31"/>
                  <a:gd name="T16" fmla="*/ 28 w 30"/>
                  <a:gd name="T17" fmla="*/ 22 h 31"/>
                  <a:gd name="T18" fmla="*/ 21 w 30"/>
                  <a:gd name="T19" fmla="*/ 2 h 31"/>
                  <a:gd name="T20" fmla="*/ 20 w 30"/>
                  <a:gd name="T21" fmla="*/ 2 h 31"/>
                  <a:gd name="T22" fmla="*/ 20 w 30"/>
                  <a:gd name="T23" fmla="*/ 2 h 31"/>
                  <a:gd name="T24" fmla="*/ 13 w 3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1">
                    <a:moveTo>
                      <a:pt x="13" y="0"/>
                    </a:moveTo>
                    <a:cubicBezTo>
                      <a:pt x="8" y="0"/>
                      <a:pt x="4" y="3"/>
                      <a:pt x="2" y="6"/>
                    </a:cubicBezTo>
                    <a:cubicBezTo>
                      <a:pt x="2" y="6"/>
                      <a:pt x="2" y="7"/>
                      <a:pt x="2" y="7"/>
                    </a:cubicBezTo>
                    <a:cubicBezTo>
                      <a:pt x="2" y="7"/>
                      <a:pt x="2" y="7"/>
                      <a:pt x="1" y="8"/>
                    </a:cubicBezTo>
                    <a:cubicBezTo>
                      <a:pt x="0" y="13"/>
                      <a:pt x="0" y="22"/>
                      <a:pt x="9" y="29"/>
                    </a:cubicBezTo>
                    <a:cubicBezTo>
                      <a:pt x="11" y="30"/>
                      <a:pt x="14" y="31"/>
                      <a:pt x="16" y="31"/>
                    </a:cubicBezTo>
                    <a:cubicBezTo>
                      <a:pt x="17" y="31"/>
                      <a:pt x="18" y="31"/>
                      <a:pt x="19" y="31"/>
                    </a:cubicBezTo>
                    <a:cubicBezTo>
                      <a:pt x="23" y="30"/>
                      <a:pt x="26" y="27"/>
                      <a:pt x="27" y="24"/>
                    </a:cubicBezTo>
                    <a:cubicBezTo>
                      <a:pt x="28" y="23"/>
                      <a:pt x="28" y="23"/>
                      <a:pt x="28" y="22"/>
                    </a:cubicBezTo>
                    <a:cubicBezTo>
                      <a:pt x="30" y="15"/>
                      <a:pt x="28" y="7"/>
                      <a:pt x="21" y="2"/>
                    </a:cubicBezTo>
                    <a:cubicBezTo>
                      <a:pt x="21" y="2"/>
                      <a:pt x="21" y="2"/>
                      <a:pt x="20" y="2"/>
                    </a:cubicBezTo>
                    <a:cubicBezTo>
                      <a:pt x="20" y="2"/>
                      <a:pt x="20" y="2"/>
                      <a:pt x="20" y="2"/>
                    </a:cubicBezTo>
                    <a:cubicBezTo>
                      <a:pt x="18" y="0"/>
                      <a:pt x="15"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5" name="Freeform 277"/>
              <p:cNvSpPr>
                <a:spLocks/>
              </p:cNvSpPr>
              <p:nvPr/>
            </p:nvSpPr>
            <p:spPr bwMode="auto">
              <a:xfrm>
                <a:off x="1099" y="2182"/>
                <a:ext cx="53" cy="51"/>
              </a:xfrm>
              <a:custGeom>
                <a:avLst/>
                <a:gdLst>
                  <a:gd name="T0" fmla="*/ 16 w 34"/>
                  <a:gd name="T1" fmla="*/ 0 h 33"/>
                  <a:gd name="T2" fmla="*/ 4 w 34"/>
                  <a:gd name="T3" fmla="*/ 7 h 33"/>
                  <a:gd name="T4" fmla="*/ 3 w 34"/>
                  <a:gd name="T5" fmla="*/ 8 h 33"/>
                  <a:gd name="T6" fmla="*/ 2 w 34"/>
                  <a:gd name="T7" fmla="*/ 10 h 33"/>
                  <a:gd name="T8" fmla="*/ 2 w 34"/>
                  <a:gd name="T9" fmla="*/ 11 h 33"/>
                  <a:gd name="T10" fmla="*/ 8 w 34"/>
                  <a:gd name="T11" fmla="*/ 30 h 33"/>
                  <a:gd name="T12" fmla="*/ 8 w 34"/>
                  <a:gd name="T13" fmla="*/ 30 h 33"/>
                  <a:gd name="T14" fmla="*/ 8 w 34"/>
                  <a:gd name="T15" fmla="*/ 31 h 33"/>
                  <a:gd name="T16" fmla="*/ 16 w 34"/>
                  <a:gd name="T17" fmla="*/ 33 h 33"/>
                  <a:gd name="T18" fmla="*/ 29 w 34"/>
                  <a:gd name="T19" fmla="*/ 25 h 33"/>
                  <a:gd name="T20" fmla="*/ 25 w 34"/>
                  <a:gd name="T21" fmla="*/ 3 h 33"/>
                  <a:gd name="T22" fmla="*/ 24 w 34"/>
                  <a:gd name="T23" fmla="*/ 2 h 33"/>
                  <a:gd name="T24" fmla="*/ 24 w 34"/>
                  <a:gd name="T25" fmla="*/ 2 h 33"/>
                  <a:gd name="T26" fmla="*/ 16 w 34"/>
                  <a:gd name="T2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3">
                    <a:moveTo>
                      <a:pt x="16" y="0"/>
                    </a:moveTo>
                    <a:cubicBezTo>
                      <a:pt x="10" y="0"/>
                      <a:pt x="6" y="4"/>
                      <a:pt x="4" y="7"/>
                    </a:cubicBezTo>
                    <a:cubicBezTo>
                      <a:pt x="4" y="7"/>
                      <a:pt x="3" y="8"/>
                      <a:pt x="3" y="8"/>
                    </a:cubicBezTo>
                    <a:cubicBezTo>
                      <a:pt x="3" y="9"/>
                      <a:pt x="3" y="9"/>
                      <a:pt x="2" y="10"/>
                    </a:cubicBezTo>
                    <a:cubicBezTo>
                      <a:pt x="2" y="10"/>
                      <a:pt x="2" y="10"/>
                      <a:pt x="2" y="11"/>
                    </a:cubicBezTo>
                    <a:cubicBezTo>
                      <a:pt x="0" y="17"/>
                      <a:pt x="1" y="25"/>
                      <a:pt x="8" y="30"/>
                    </a:cubicBezTo>
                    <a:cubicBezTo>
                      <a:pt x="8" y="30"/>
                      <a:pt x="8" y="30"/>
                      <a:pt x="8" y="30"/>
                    </a:cubicBezTo>
                    <a:cubicBezTo>
                      <a:pt x="8" y="30"/>
                      <a:pt x="8" y="30"/>
                      <a:pt x="8" y="31"/>
                    </a:cubicBezTo>
                    <a:cubicBezTo>
                      <a:pt x="11" y="32"/>
                      <a:pt x="13" y="33"/>
                      <a:pt x="16" y="33"/>
                    </a:cubicBezTo>
                    <a:cubicBezTo>
                      <a:pt x="21" y="33"/>
                      <a:pt x="26" y="30"/>
                      <a:pt x="29" y="25"/>
                    </a:cubicBezTo>
                    <a:cubicBezTo>
                      <a:pt x="34" y="15"/>
                      <a:pt x="30" y="7"/>
                      <a:pt x="25" y="3"/>
                    </a:cubicBezTo>
                    <a:cubicBezTo>
                      <a:pt x="24" y="3"/>
                      <a:pt x="24" y="2"/>
                      <a:pt x="24" y="2"/>
                    </a:cubicBezTo>
                    <a:cubicBezTo>
                      <a:pt x="24" y="2"/>
                      <a:pt x="24" y="2"/>
                      <a:pt x="24" y="2"/>
                    </a:cubicBezTo>
                    <a:cubicBezTo>
                      <a:pt x="21" y="1"/>
                      <a:pt x="1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6" name="Freeform 278"/>
              <p:cNvSpPr>
                <a:spLocks/>
              </p:cNvSpPr>
              <p:nvPr/>
            </p:nvSpPr>
            <p:spPr bwMode="auto">
              <a:xfrm>
                <a:off x="1396" y="1907"/>
                <a:ext cx="49" cy="51"/>
              </a:xfrm>
              <a:custGeom>
                <a:avLst/>
                <a:gdLst>
                  <a:gd name="T0" fmla="*/ 15 w 32"/>
                  <a:gd name="T1" fmla="*/ 0 h 33"/>
                  <a:gd name="T2" fmla="*/ 5 w 32"/>
                  <a:gd name="T3" fmla="*/ 6 h 33"/>
                  <a:gd name="T4" fmla="*/ 4 w 32"/>
                  <a:gd name="T5" fmla="*/ 8 h 33"/>
                  <a:gd name="T6" fmla="*/ 4 w 32"/>
                  <a:gd name="T7" fmla="*/ 8 h 33"/>
                  <a:gd name="T8" fmla="*/ 4 w 32"/>
                  <a:gd name="T9" fmla="*/ 8 h 33"/>
                  <a:gd name="T10" fmla="*/ 10 w 32"/>
                  <a:gd name="T11" fmla="*/ 30 h 33"/>
                  <a:gd name="T12" fmla="*/ 17 w 32"/>
                  <a:gd name="T13" fmla="*/ 33 h 33"/>
                  <a:gd name="T14" fmla="*/ 29 w 32"/>
                  <a:gd name="T15" fmla="*/ 25 h 33"/>
                  <a:gd name="T16" fmla="*/ 22 w 32"/>
                  <a:gd name="T17" fmla="*/ 3 h 33"/>
                  <a:gd name="T18" fmla="*/ 22 w 32"/>
                  <a:gd name="T19" fmla="*/ 3 h 33"/>
                  <a:gd name="T20" fmla="*/ 22 w 32"/>
                  <a:gd name="T21" fmla="*/ 3 h 33"/>
                  <a:gd name="T22" fmla="*/ 15 w 32"/>
                  <a:gd name="T2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3">
                    <a:moveTo>
                      <a:pt x="15" y="0"/>
                    </a:moveTo>
                    <a:cubicBezTo>
                      <a:pt x="10" y="0"/>
                      <a:pt x="7" y="3"/>
                      <a:pt x="5" y="6"/>
                    </a:cubicBezTo>
                    <a:cubicBezTo>
                      <a:pt x="5" y="7"/>
                      <a:pt x="4" y="7"/>
                      <a:pt x="4" y="8"/>
                    </a:cubicBezTo>
                    <a:cubicBezTo>
                      <a:pt x="4" y="8"/>
                      <a:pt x="4" y="8"/>
                      <a:pt x="4" y="8"/>
                    </a:cubicBezTo>
                    <a:cubicBezTo>
                      <a:pt x="4" y="8"/>
                      <a:pt x="4" y="8"/>
                      <a:pt x="4" y="8"/>
                    </a:cubicBezTo>
                    <a:cubicBezTo>
                      <a:pt x="0" y="16"/>
                      <a:pt x="3" y="25"/>
                      <a:pt x="10" y="30"/>
                    </a:cubicBezTo>
                    <a:cubicBezTo>
                      <a:pt x="12" y="32"/>
                      <a:pt x="15" y="33"/>
                      <a:pt x="17" y="33"/>
                    </a:cubicBezTo>
                    <a:cubicBezTo>
                      <a:pt x="22" y="33"/>
                      <a:pt x="26" y="31"/>
                      <a:pt x="29" y="25"/>
                    </a:cubicBezTo>
                    <a:cubicBezTo>
                      <a:pt x="32" y="17"/>
                      <a:pt x="29" y="8"/>
                      <a:pt x="22" y="3"/>
                    </a:cubicBezTo>
                    <a:cubicBezTo>
                      <a:pt x="22" y="3"/>
                      <a:pt x="22" y="3"/>
                      <a:pt x="22" y="3"/>
                    </a:cubicBezTo>
                    <a:cubicBezTo>
                      <a:pt x="22" y="3"/>
                      <a:pt x="22" y="3"/>
                      <a:pt x="22" y="3"/>
                    </a:cubicBezTo>
                    <a:cubicBezTo>
                      <a:pt x="20" y="1"/>
                      <a:pt x="17"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7" name="Freeform 279"/>
              <p:cNvSpPr>
                <a:spLocks/>
              </p:cNvSpPr>
              <p:nvPr/>
            </p:nvSpPr>
            <p:spPr bwMode="auto">
              <a:xfrm>
                <a:off x="1756" y="2183"/>
                <a:ext cx="39" cy="53"/>
              </a:xfrm>
              <a:custGeom>
                <a:avLst/>
                <a:gdLst>
                  <a:gd name="T0" fmla="*/ 12 w 25"/>
                  <a:gd name="T1" fmla="*/ 0 h 34"/>
                  <a:gd name="T2" fmla="*/ 3 w 25"/>
                  <a:gd name="T3" fmla="*/ 7 h 34"/>
                  <a:gd name="T4" fmla="*/ 3 w 25"/>
                  <a:gd name="T5" fmla="*/ 8 h 34"/>
                  <a:gd name="T6" fmla="*/ 3 w 25"/>
                  <a:gd name="T7" fmla="*/ 8 h 34"/>
                  <a:gd name="T8" fmla="*/ 3 w 25"/>
                  <a:gd name="T9" fmla="*/ 8 h 34"/>
                  <a:gd name="T10" fmla="*/ 3 w 25"/>
                  <a:gd name="T11" fmla="*/ 8 h 34"/>
                  <a:gd name="T12" fmla="*/ 7 w 25"/>
                  <a:gd name="T13" fmla="*/ 31 h 34"/>
                  <a:gd name="T14" fmla="*/ 7 w 25"/>
                  <a:gd name="T15" fmla="*/ 31 h 34"/>
                  <a:gd name="T16" fmla="*/ 7 w 25"/>
                  <a:gd name="T17" fmla="*/ 31 h 34"/>
                  <a:gd name="T18" fmla="*/ 7 w 25"/>
                  <a:gd name="T19" fmla="*/ 31 h 34"/>
                  <a:gd name="T20" fmla="*/ 7 w 25"/>
                  <a:gd name="T21" fmla="*/ 31 h 34"/>
                  <a:gd name="T22" fmla="*/ 7 w 25"/>
                  <a:gd name="T23" fmla="*/ 31 h 34"/>
                  <a:gd name="T24" fmla="*/ 7 w 25"/>
                  <a:gd name="T25" fmla="*/ 31 h 34"/>
                  <a:gd name="T26" fmla="*/ 7 w 25"/>
                  <a:gd name="T27" fmla="*/ 31 h 34"/>
                  <a:gd name="T28" fmla="*/ 7 w 25"/>
                  <a:gd name="T29" fmla="*/ 31 h 34"/>
                  <a:gd name="T30" fmla="*/ 7 w 25"/>
                  <a:gd name="T31" fmla="*/ 31 h 34"/>
                  <a:gd name="T32" fmla="*/ 13 w 25"/>
                  <a:gd name="T33" fmla="*/ 34 h 34"/>
                  <a:gd name="T34" fmla="*/ 22 w 25"/>
                  <a:gd name="T35" fmla="*/ 26 h 34"/>
                  <a:gd name="T36" fmla="*/ 22 w 25"/>
                  <a:gd name="T37" fmla="*/ 26 h 34"/>
                  <a:gd name="T38" fmla="*/ 23 w 25"/>
                  <a:gd name="T39" fmla="*/ 25 h 34"/>
                  <a:gd name="T40" fmla="*/ 20 w 25"/>
                  <a:gd name="T41" fmla="*/ 4 h 34"/>
                  <a:gd name="T42" fmla="*/ 19 w 25"/>
                  <a:gd name="T43" fmla="*/ 3 h 34"/>
                  <a:gd name="T44" fmla="*/ 19 w 25"/>
                  <a:gd name="T45" fmla="*/ 3 h 34"/>
                  <a:gd name="T46" fmla="*/ 19 w 25"/>
                  <a:gd name="T47" fmla="*/ 3 h 34"/>
                  <a:gd name="T48" fmla="*/ 19 w 25"/>
                  <a:gd name="T49" fmla="*/ 3 h 34"/>
                  <a:gd name="T50" fmla="*/ 19 w 25"/>
                  <a:gd name="T51" fmla="*/ 3 h 34"/>
                  <a:gd name="T52" fmla="*/ 19 w 25"/>
                  <a:gd name="T53" fmla="*/ 3 h 34"/>
                  <a:gd name="T54" fmla="*/ 19 w 25"/>
                  <a:gd name="T55" fmla="*/ 3 h 34"/>
                  <a:gd name="T56" fmla="*/ 19 w 25"/>
                  <a:gd name="T57" fmla="*/ 3 h 34"/>
                  <a:gd name="T58" fmla="*/ 12 w 25"/>
                  <a:gd name="T5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34">
                    <a:moveTo>
                      <a:pt x="12" y="0"/>
                    </a:moveTo>
                    <a:cubicBezTo>
                      <a:pt x="8" y="0"/>
                      <a:pt x="5" y="4"/>
                      <a:pt x="3" y="7"/>
                    </a:cubicBezTo>
                    <a:cubicBezTo>
                      <a:pt x="3" y="7"/>
                      <a:pt x="3" y="7"/>
                      <a:pt x="3" y="8"/>
                    </a:cubicBezTo>
                    <a:cubicBezTo>
                      <a:pt x="3" y="8"/>
                      <a:pt x="3" y="8"/>
                      <a:pt x="3" y="8"/>
                    </a:cubicBezTo>
                    <a:cubicBezTo>
                      <a:pt x="3" y="8"/>
                      <a:pt x="3" y="8"/>
                      <a:pt x="3" y="8"/>
                    </a:cubicBezTo>
                    <a:cubicBezTo>
                      <a:pt x="3" y="8"/>
                      <a:pt x="3" y="8"/>
                      <a:pt x="3" y="8"/>
                    </a:cubicBezTo>
                    <a:cubicBezTo>
                      <a:pt x="0" y="16"/>
                      <a:pt x="1" y="25"/>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9" y="33"/>
                      <a:pt x="11" y="34"/>
                      <a:pt x="13" y="34"/>
                    </a:cubicBezTo>
                    <a:cubicBezTo>
                      <a:pt x="16" y="34"/>
                      <a:pt x="20" y="31"/>
                      <a:pt x="22" y="26"/>
                    </a:cubicBezTo>
                    <a:cubicBezTo>
                      <a:pt x="22" y="26"/>
                      <a:pt x="22" y="26"/>
                      <a:pt x="22" y="26"/>
                    </a:cubicBezTo>
                    <a:cubicBezTo>
                      <a:pt x="22" y="26"/>
                      <a:pt x="23" y="25"/>
                      <a:pt x="23" y="25"/>
                    </a:cubicBezTo>
                    <a:cubicBezTo>
                      <a:pt x="25" y="18"/>
                      <a:pt x="24" y="10"/>
                      <a:pt x="20" y="4"/>
                    </a:cubicBezTo>
                    <a:cubicBezTo>
                      <a:pt x="20" y="4"/>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6" y="1"/>
                      <a:pt x="14"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8" name="Freeform 280"/>
              <p:cNvSpPr>
                <a:spLocks/>
              </p:cNvSpPr>
              <p:nvPr/>
            </p:nvSpPr>
            <p:spPr bwMode="auto">
              <a:xfrm>
                <a:off x="1762" y="3191"/>
                <a:ext cx="36" cy="40"/>
              </a:xfrm>
              <a:custGeom>
                <a:avLst/>
                <a:gdLst>
                  <a:gd name="T0" fmla="*/ 20 w 23"/>
                  <a:gd name="T1" fmla="*/ 0 h 26"/>
                  <a:gd name="T2" fmla="*/ 11 w 23"/>
                  <a:gd name="T3" fmla="*/ 5 h 26"/>
                  <a:gd name="T4" fmla="*/ 10 w 23"/>
                  <a:gd name="T5" fmla="*/ 6 h 26"/>
                  <a:gd name="T6" fmla="*/ 10 w 23"/>
                  <a:gd name="T7" fmla="*/ 7 h 26"/>
                  <a:gd name="T8" fmla="*/ 0 w 23"/>
                  <a:gd name="T9" fmla="*/ 23 h 26"/>
                  <a:gd name="T10" fmla="*/ 0 w 23"/>
                  <a:gd name="T11" fmla="*/ 24 h 26"/>
                  <a:gd name="T12" fmla="*/ 0 w 23"/>
                  <a:gd name="T13" fmla="*/ 25 h 26"/>
                  <a:gd name="T14" fmla="*/ 1 w 23"/>
                  <a:gd name="T15" fmla="*/ 26 h 26"/>
                  <a:gd name="T16" fmla="*/ 3 w 23"/>
                  <a:gd name="T17" fmla="*/ 26 h 26"/>
                  <a:gd name="T18" fmla="*/ 12 w 23"/>
                  <a:gd name="T19" fmla="*/ 20 h 26"/>
                  <a:gd name="T20" fmla="*/ 15 w 23"/>
                  <a:gd name="T21" fmla="*/ 17 h 26"/>
                  <a:gd name="T22" fmla="*/ 22 w 23"/>
                  <a:gd name="T23" fmla="*/ 2 h 26"/>
                  <a:gd name="T24" fmla="*/ 22 w 23"/>
                  <a:gd name="T25" fmla="*/ 2 h 26"/>
                  <a:gd name="T26" fmla="*/ 22 w 23"/>
                  <a:gd name="T27" fmla="*/ 2 h 26"/>
                  <a:gd name="T28" fmla="*/ 20 w 23"/>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6">
                    <a:moveTo>
                      <a:pt x="20" y="0"/>
                    </a:moveTo>
                    <a:cubicBezTo>
                      <a:pt x="18" y="0"/>
                      <a:pt x="15" y="2"/>
                      <a:pt x="11" y="5"/>
                    </a:cubicBezTo>
                    <a:cubicBezTo>
                      <a:pt x="11" y="5"/>
                      <a:pt x="11" y="6"/>
                      <a:pt x="10" y="6"/>
                    </a:cubicBezTo>
                    <a:cubicBezTo>
                      <a:pt x="10" y="6"/>
                      <a:pt x="10" y="6"/>
                      <a:pt x="10" y="7"/>
                    </a:cubicBezTo>
                    <a:cubicBezTo>
                      <a:pt x="5" y="12"/>
                      <a:pt x="1" y="19"/>
                      <a:pt x="0" y="23"/>
                    </a:cubicBezTo>
                    <a:cubicBezTo>
                      <a:pt x="0" y="23"/>
                      <a:pt x="0" y="24"/>
                      <a:pt x="0" y="24"/>
                    </a:cubicBezTo>
                    <a:cubicBezTo>
                      <a:pt x="0" y="25"/>
                      <a:pt x="0" y="25"/>
                      <a:pt x="0" y="25"/>
                    </a:cubicBezTo>
                    <a:cubicBezTo>
                      <a:pt x="1" y="25"/>
                      <a:pt x="1" y="26"/>
                      <a:pt x="1" y="26"/>
                    </a:cubicBezTo>
                    <a:cubicBezTo>
                      <a:pt x="2" y="26"/>
                      <a:pt x="2" y="26"/>
                      <a:pt x="3" y="26"/>
                    </a:cubicBezTo>
                    <a:cubicBezTo>
                      <a:pt x="5" y="26"/>
                      <a:pt x="9" y="24"/>
                      <a:pt x="12" y="20"/>
                    </a:cubicBezTo>
                    <a:cubicBezTo>
                      <a:pt x="13" y="19"/>
                      <a:pt x="14" y="18"/>
                      <a:pt x="15" y="17"/>
                    </a:cubicBezTo>
                    <a:cubicBezTo>
                      <a:pt x="20" y="12"/>
                      <a:pt x="23" y="6"/>
                      <a:pt x="22" y="2"/>
                    </a:cubicBezTo>
                    <a:cubicBezTo>
                      <a:pt x="22" y="2"/>
                      <a:pt x="22" y="2"/>
                      <a:pt x="22" y="2"/>
                    </a:cubicBezTo>
                    <a:cubicBezTo>
                      <a:pt x="22" y="2"/>
                      <a:pt x="22" y="2"/>
                      <a:pt x="22" y="2"/>
                    </a:cubicBezTo>
                    <a:cubicBezTo>
                      <a:pt x="22" y="1"/>
                      <a:pt x="2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9" name="Freeform 281"/>
              <p:cNvSpPr>
                <a:spLocks/>
              </p:cNvSpPr>
              <p:nvPr/>
            </p:nvSpPr>
            <p:spPr bwMode="auto">
              <a:xfrm>
                <a:off x="1200" y="3456"/>
                <a:ext cx="51" cy="31"/>
              </a:xfrm>
              <a:custGeom>
                <a:avLst/>
                <a:gdLst>
                  <a:gd name="T0" fmla="*/ 26 w 33"/>
                  <a:gd name="T1" fmla="*/ 0 h 20"/>
                  <a:gd name="T2" fmla="*/ 17 w 33"/>
                  <a:gd name="T3" fmla="*/ 2 h 20"/>
                  <a:gd name="T4" fmla="*/ 14 w 33"/>
                  <a:gd name="T5" fmla="*/ 3 h 20"/>
                  <a:gd name="T6" fmla="*/ 13 w 33"/>
                  <a:gd name="T7" fmla="*/ 4 h 20"/>
                  <a:gd name="T8" fmla="*/ 3 w 33"/>
                  <a:gd name="T9" fmla="*/ 18 h 20"/>
                  <a:gd name="T10" fmla="*/ 4 w 33"/>
                  <a:gd name="T11" fmla="*/ 20 h 20"/>
                  <a:gd name="T12" fmla="*/ 8 w 33"/>
                  <a:gd name="T13" fmla="*/ 20 h 20"/>
                  <a:gd name="T14" fmla="*/ 21 w 33"/>
                  <a:gd name="T15" fmla="*/ 16 h 20"/>
                  <a:gd name="T16" fmla="*/ 25 w 33"/>
                  <a:gd name="T17" fmla="*/ 13 h 20"/>
                  <a:gd name="T18" fmla="*/ 31 w 33"/>
                  <a:gd name="T19" fmla="*/ 2 h 20"/>
                  <a:gd name="T20" fmla="*/ 31 w 33"/>
                  <a:gd name="T21" fmla="*/ 2 h 20"/>
                  <a:gd name="T22" fmla="*/ 30 w 33"/>
                  <a:gd name="T23" fmla="*/ 1 h 20"/>
                  <a:gd name="T24" fmla="*/ 26 w 33"/>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0">
                    <a:moveTo>
                      <a:pt x="26" y="0"/>
                    </a:moveTo>
                    <a:cubicBezTo>
                      <a:pt x="24" y="0"/>
                      <a:pt x="21" y="0"/>
                      <a:pt x="17" y="2"/>
                    </a:cubicBezTo>
                    <a:cubicBezTo>
                      <a:pt x="16" y="2"/>
                      <a:pt x="15" y="3"/>
                      <a:pt x="14" y="3"/>
                    </a:cubicBezTo>
                    <a:cubicBezTo>
                      <a:pt x="14" y="4"/>
                      <a:pt x="13" y="4"/>
                      <a:pt x="13" y="4"/>
                    </a:cubicBezTo>
                    <a:cubicBezTo>
                      <a:pt x="6" y="8"/>
                      <a:pt x="0" y="14"/>
                      <a:pt x="3" y="18"/>
                    </a:cubicBezTo>
                    <a:cubicBezTo>
                      <a:pt x="3" y="19"/>
                      <a:pt x="3" y="19"/>
                      <a:pt x="4" y="20"/>
                    </a:cubicBezTo>
                    <a:cubicBezTo>
                      <a:pt x="5" y="20"/>
                      <a:pt x="6" y="20"/>
                      <a:pt x="8" y="20"/>
                    </a:cubicBezTo>
                    <a:cubicBezTo>
                      <a:pt x="11" y="20"/>
                      <a:pt x="17" y="18"/>
                      <a:pt x="21" y="16"/>
                    </a:cubicBezTo>
                    <a:cubicBezTo>
                      <a:pt x="22" y="15"/>
                      <a:pt x="24" y="14"/>
                      <a:pt x="25" y="13"/>
                    </a:cubicBezTo>
                    <a:cubicBezTo>
                      <a:pt x="29" y="10"/>
                      <a:pt x="33" y="5"/>
                      <a:pt x="31" y="2"/>
                    </a:cubicBezTo>
                    <a:cubicBezTo>
                      <a:pt x="31" y="2"/>
                      <a:pt x="31" y="2"/>
                      <a:pt x="31" y="2"/>
                    </a:cubicBezTo>
                    <a:cubicBezTo>
                      <a:pt x="31" y="1"/>
                      <a:pt x="30" y="1"/>
                      <a:pt x="30" y="1"/>
                    </a:cubicBezTo>
                    <a:cubicBezTo>
                      <a:pt x="29" y="0"/>
                      <a:pt x="28"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0" name="Freeform 282"/>
              <p:cNvSpPr>
                <a:spLocks/>
              </p:cNvSpPr>
              <p:nvPr/>
            </p:nvSpPr>
            <p:spPr bwMode="auto">
              <a:xfrm>
                <a:off x="1408" y="2401"/>
                <a:ext cx="47" cy="49"/>
              </a:xfrm>
              <a:custGeom>
                <a:avLst/>
                <a:gdLst>
                  <a:gd name="T0" fmla="*/ 16 w 30"/>
                  <a:gd name="T1" fmla="*/ 0 h 32"/>
                  <a:gd name="T2" fmla="*/ 5 w 30"/>
                  <a:gd name="T3" fmla="*/ 6 h 32"/>
                  <a:gd name="T4" fmla="*/ 4 w 30"/>
                  <a:gd name="T5" fmla="*/ 7 h 32"/>
                  <a:gd name="T6" fmla="*/ 4 w 30"/>
                  <a:gd name="T7" fmla="*/ 7 h 32"/>
                  <a:gd name="T8" fmla="*/ 4 w 30"/>
                  <a:gd name="T9" fmla="*/ 8 h 32"/>
                  <a:gd name="T10" fmla="*/ 7 w 30"/>
                  <a:gd name="T11" fmla="*/ 30 h 32"/>
                  <a:gd name="T12" fmla="*/ 8 w 30"/>
                  <a:gd name="T13" fmla="*/ 31 h 32"/>
                  <a:gd name="T14" fmla="*/ 9 w 30"/>
                  <a:gd name="T15" fmla="*/ 31 h 32"/>
                  <a:gd name="T16" fmla="*/ 14 w 30"/>
                  <a:gd name="T17" fmla="*/ 32 h 32"/>
                  <a:gd name="T18" fmla="*/ 26 w 30"/>
                  <a:gd name="T19" fmla="*/ 25 h 32"/>
                  <a:gd name="T20" fmla="*/ 29 w 30"/>
                  <a:gd name="T21" fmla="*/ 12 h 32"/>
                  <a:gd name="T22" fmla="*/ 27 w 30"/>
                  <a:gd name="T23" fmla="*/ 6 h 32"/>
                  <a:gd name="T24" fmla="*/ 25 w 30"/>
                  <a:gd name="T25" fmla="*/ 3 h 32"/>
                  <a:gd name="T26" fmla="*/ 16 w 30"/>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2">
                    <a:moveTo>
                      <a:pt x="16" y="0"/>
                    </a:moveTo>
                    <a:cubicBezTo>
                      <a:pt x="12" y="0"/>
                      <a:pt x="8" y="2"/>
                      <a:pt x="5" y="6"/>
                    </a:cubicBezTo>
                    <a:cubicBezTo>
                      <a:pt x="5" y="6"/>
                      <a:pt x="4" y="7"/>
                      <a:pt x="4" y="7"/>
                    </a:cubicBezTo>
                    <a:cubicBezTo>
                      <a:pt x="4" y="7"/>
                      <a:pt x="4" y="7"/>
                      <a:pt x="4" y="7"/>
                    </a:cubicBezTo>
                    <a:cubicBezTo>
                      <a:pt x="4" y="7"/>
                      <a:pt x="4" y="8"/>
                      <a:pt x="4" y="8"/>
                    </a:cubicBezTo>
                    <a:cubicBezTo>
                      <a:pt x="0" y="14"/>
                      <a:pt x="0" y="24"/>
                      <a:pt x="7" y="30"/>
                    </a:cubicBezTo>
                    <a:cubicBezTo>
                      <a:pt x="7" y="30"/>
                      <a:pt x="8" y="30"/>
                      <a:pt x="8" y="31"/>
                    </a:cubicBezTo>
                    <a:cubicBezTo>
                      <a:pt x="9" y="31"/>
                      <a:pt x="9" y="31"/>
                      <a:pt x="9" y="31"/>
                    </a:cubicBezTo>
                    <a:cubicBezTo>
                      <a:pt x="11" y="32"/>
                      <a:pt x="12" y="32"/>
                      <a:pt x="14" y="32"/>
                    </a:cubicBezTo>
                    <a:cubicBezTo>
                      <a:pt x="19" y="32"/>
                      <a:pt x="23" y="30"/>
                      <a:pt x="26" y="25"/>
                    </a:cubicBezTo>
                    <a:cubicBezTo>
                      <a:pt x="27" y="23"/>
                      <a:pt x="30" y="18"/>
                      <a:pt x="29" y="12"/>
                    </a:cubicBezTo>
                    <a:cubicBezTo>
                      <a:pt x="29" y="10"/>
                      <a:pt x="28" y="8"/>
                      <a:pt x="27" y="6"/>
                    </a:cubicBezTo>
                    <a:cubicBezTo>
                      <a:pt x="27" y="5"/>
                      <a:pt x="26" y="4"/>
                      <a:pt x="25" y="3"/>
                    </a:cubicBezTo>
                    <a:cubicBezTo>
                      <a:pt x="23" y="1"/>
                      <a:pt x="20"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1" name="Freeform 283"/>
              <p:cNvSpPr>
                <a:spLocks/>
              </p:cNvSpPr>
              <p:nvPr/>
            </p:nvSpPr>
            <p:spPr bwMode="auto">
              <a:xfrm>
                <a:off x="1251" y="3213"/>
                <a:ext cx="47" cy="38"/>
              </a:xfrm>
              <a:custGeom>
                <a:avLst/>
                <a:gdLst>
                  <a:gd name="T0" fmla="*/ 22 w 30"/>
                  <a:gd name="T1" fmla="*/ 0 h 25"/>
                  <a:gd name="T2" fmla="*/ 10 w 30"/>
                  <a:gd name="T3" fmla="*/ 4 h 25"/>
                  <a:gd name="T4" fmla="*/ 8 w 30"/>
                  <a:gd name="T5" fmla="*/ 6 h 25"/>
                  <a:gd name="T6" fmla="*/ 5 w 30"/>
                  <a:gd name="T7" fmla="*/ 9 h 25"/>
                  <a:gd name="T8" fmla="*/ 1 w 30"/>
                  <a:gd name="T9" fmla="*/ 21 h 25"/>
                  <a:gd name="T10" fmla="*/ 2 w 30"/>
                  <a:gd name="T11" fmla="*/ 22 h 25"/>
                  <a:gd name="T12" fmla="*/ 2 w 30"/>
                  <a:gd name="T13" fmla="*/ 23 h 25"/>
                  <a:gd name="T14" fmla="*/ 9 w 30"/>
                  <a:gd name="T15" fmla="*/ 25 h 25"/>
                  <a:gd name="T16" fmla="*/ 29 w 30"/>
                  <a:gd name="T17" fmla="*/ 8 h 25"/>
                  <a:gd name="T18" fmla="*/ 27 w 30"/>
                  <a:gd name="T19" fmla="*/ 2 h 25"/>
                  <a:gd name="T20" fmla="*/ 25 w 30"/>
                  <a:gd name="T21" fmla="*/ 0 h 25"/>
                  <a:gd name="T22" fmla="*/ 22 w 30"/>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5">
                    <a:moveTo>
                      <a:pt x="22" y="0"/>
                    </a:moveTo>
                    <a:cubicBezTo>
                      <a:pt x="18" y="0"/>
                      <a:pt x="14" y="1"/>
                      <a:pt x="10" y="4"/>
                    </a:cubicBezTo>
                    <a:cubicBezTo>
                      <a:pt x="9" y="5"/>
                      <a:pt x="8" y="5"/>
                      <a:pt x="8" y="6"/>
                    </a:cubicBezTo>
                    <a:cubicBezTo>
                      <a:pt x="7" y="7"/>
                      <a:pt x="6" y="8"/>
                      <a:pt x="5" y="9"/>
                    </a:cubicBezTo>
                    <a:cubicBezTo>
                      <a:pt x="1" y="13"/>
                      <a:pt x="0" y="17"/>
                      <a:pt x="1" y="21"/>
                    </a:cubicBezTo>
                    <a:cubicBezTo>
                      <a:pt x="1" y="21"/>
                      <a:pt x="2" y="22"/>
                      <a:pt x="2" y="22"/>
                    </a:cubicBezTo>
                    <a:cubicBezTo>
                      <a:pt x="2" y="22"/>
                      <a:pt x="2" y="23"/>
                      <a:pt x="2" y="23"/>
                    </a:cubicBezTo>
                    <a:cubicBezTo>
                      <a:pt x="4" y="24"/>
                      <a:pt x="7" y="25"/>
                      <a:pt x="9" y="25"/>
                    </a:cubicBezTo>
                    <a:cubicBezTo>
                      <a:pt x="18" y="25"/>
                      <a:pt x="28" y="16"/>
                      <a:pt x="29" y="8"/>
                    </a:cubicBezTo>
                    <a:cubicBezTo>
                      <a:pt x="30" y="5"/>
                      <a:pt x="29" y="3"/>
                      <a:pt x="27" y="2"/>
                    </a:cubicBezTo>
                    <a:cubicBezTo>
                      <a:pt x="27" y="1"/>
                      <a:pt x="26" y="1"/>
                      <a:pt x="25" y="0"/>
                    </a:cubicBezTo>
                    <a:cubicBezTo>
                      <a:pt x="24" y="0"/>
                      <a:pt x="23"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2" name="Freeform 284"/>
              <p:cNvSpPr>
                <a:spLocks/>
              </p:cNvSpPr>
              <p:nvPr/>
            </p:nvSpPr>
            <p:spPr bwMode="auto">
              <a:xfrm>
                <a:off x="1997" y="1739"/>
                <a:ext cx="18" cy="31"/>
              </a:xfrm>
              <a:custGeom>
                <a:avLst/>
                <a:gdLst>
                  <a:gd name="T0" fmla="*/ 3 w 12"/>
                  <a:gd name="T1" fmla="*/ 0 h 20"/>
                  <a:gd name="T2" fmla="*/ 0 w 12"/>
                  <a:gd name="T3" fmla="*/ 4 h 20"/>
                  <a:gd name="T4" fmla="*/ 5 w 12"/>
                  <a:gd name="T5" fmla="*/ 18 h 20"/>
                  <a:gd name="T6" fmla="*/ 5 w 12"/>
                  <a:gd name="T7" fmla="*/ 18 h 20"/>
                  <a:gd name="T8" fmla="*/ 5 w 12"/>
                  <a:gd name="T9" fmla="*/ 19 h 20"/>
                  <a:gd name="T10" fmla="*/ 7 w 12"/>
                  <a:gd name="T11" fmla="*/ 20 h 20"/>
                  <a:gd name="T12" fmla="*/ 7 w 12"/>
                  <a:gd name="T13" fmla="*/ 20 h 20"/>
                  <a:gd name="T14" fmla="*/ 6 w 12"/>
                  <a:gd name="T15" fmla="*/ 2 h 20"/>
                  <a:gd name="T16" fmla="*/ 3 w 12"/>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0">
                    <a:moveTo>
                      <a:pt x="3" y="0"/>
                    </a:moveTo>
                    <a:cubicBezTo>
                      <a:pt x="2" y="0"/>
                      <a:pt x="1" y="1"/>
                      <a:pt x="0" y="4"/>
                    </a:cubicBezTo>
                    <a:cubicBezTo>
                      <a:pt x="0" y="9"/>
                      <a:pt x="2" y="15"/>
                      <a:pt x="5" y="18"/>
                    </a:cubicBezTo>
                    <a:cubicBezTo>
                      <a:pt x="5" y="18"/>
                      <a:pt x="5" y="18"/>
                      <a:pt x="5" y="18"/>
                    </a:cubicBezTo>
                    <a:cubicBezTo>
                      <a:pt x="5" y="18"/>
                      <a:pt x="5" y="18"/>
                      <a:pt x="5" y="19"/>
                    </a:cubicBezTo>
                    <a:cubicBezTo>
                      <a:pt x="6" y="19"/>
                      <a:pt x="7" y="20"/>
                      <a:pt x="7" y="20"/>
                    </a:cubicBezTo>
                    <a:cubicBezTo>
                      <a:pt x="7" y="20"/>
                      <a:pt x="7" y="20"/>
                      <a:pt x="7" y="20"/>
                    </a:cubicBezTo>
                    <a:cubicBezTo>
                      <a:pt x="12" y="20"/>
                      <a:pt x="11" y="7"/>
                      <a:pt x="6"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3" name="Freeform 285"/>
              <p:cNvSpPr>
                <a:spLocks/>
              </p:cNvSpPr>
              <p:nvPr/>
            </p:nvSpPr>
            <p:spPr bwMode="auto">
              <a:xfrm>
                <a:off x="515" y="2762"/>
                <a:ext cx="31" cy="30"/>
              </a:xfrm>
              <a:custGeom>
                <a:avLst/>
                <a:gdLst>
                  <a:gd name="T0" fmla="*/ 12 w 20"/>
                  <a:gd name="T1" fmla="*/ 0 h 19"/>
                  <a:gd name="T2" fmla="*/ 3 w 20"/>
                  <a:gd name="T3" fmla="*/ 5 h 19"/>
                  <a:gd name="T4" fmla="*/ 5 w 20"/>
                  <a:gd name="T5" fmla="*/ 18 h 19"/>
                  <a:gd name="T6" fmla="*/ 5 w 20"/>
                  <a:gd name="T7" fmla="*/ 18 h 19"/>
                  <a:gd name="T8" fmla="*/ 5 w 20"/>
                  <a:gd name="T9" fmla="*/ 18 h 19"/>
                  <a:gd name="T10" fmla="*/ 5 w 20"/>
                  <a:gd name="T11" fmla="*/ 18 h 19"/>
                  <a:gd name="T12" fmla="*/ 5 w 20"/>
                  <a:gd name="T13" fmla="*/ 18 h 19"/>
                  <a:gd name="T14" fmla="*/ 5 w 20"/>
                  <a:gd name="T15" fmla="*/ 18 h 19"/>
                  <a:gd name="T16" fmla="*/ 5 w 20"/>
                  <a:gd name="T17" fmla="*/ 18 h 19"/>
                  <a:gd name="T18" fmla="*/ 8 w 20"/>
                  <a:gd name="T19" fmla="*/ 19 h 19"/>
                  <a:gd name="T20" fmla="*/ 8 w 20"/>
                  <a:gd name="T21" fmla="*/ 19 h 19"/>
                  <a:gd name="T22" fmla="*/ 19 w 20"/>
                  <a:gd name="T23" fmla="*/ 7 h 19"/>
                  <a:gd name="T24" fmla="*/ 12 w 2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9">
                    <a:moveTo>
                      <a:pt x="12" y="0"/>
                    </a:moveTo>
                    <a:cubicBezTo>
                      <a:pt x="9" y="0"/>
                      <a:pt x="6" y="2"/>
                      <a:pt x="3" y="5"/>
                    </a:cubicBezTo>
                    <a:cubicBezTo>
                      <a:pt x="0" y="9"/>
                      <a:pt x="0" y="15"/>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6" y="19"/>
                      <a:pt x="7" y="19"/>
                      <a:pt x="8" y="19"/>
                    </a:cubicBezTo>
                    <a:cubicBezTo>
                      <a:pt x="8" y="19"/>
                      <a:pt x="8" y="19"/>
                      <a:pt x="8" y="19"/>
                    </a:cubicBezTo>
                    <a:cubicBezTo>
                      <a:pt x="14" y="19"/>
                      <a:pt x="20" y="13"/>
                      <a:pt x="19" y="7"/>
                    </a:cubicBezTo>
                    <a:cubicBezTo>
                      <a:pt x="19" y="3"/>
                      <a:pt x="1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4" name="Freeform 286"/>
              <p:cNvSpPr>
                <a:spLocks/>
              </p:cNvSpPr>
              <p:nvPr/>
            </p:nvSpPr>
            <p:spPr bwMode="auto">
              <a:xfrm>
                <a:off x="141" y="2907"/>
                <a:ext cx="26" cy="28"/>
              </a:xfrm>
              <a:custGeom>
                <a:avLst/>
                <a:gdLst>
                  <a:gd name="T0" fmla="*/ 11 w 17"/>
                  <a:gd name="T1" fmla="*/ 0 h 18"/>
                  <a:gd name="T2" fmla="*/ 3 w 17"/>
                  <a:gd name="T3" fmla="*/ 5 h 18"/>
                  <a:gd name="T4" fmla="*/ 5 w 17"/>
                  <a:gd name="T5" fmla="*/ 17 h 18"/>
                  <a:gd name="T6" fmla="*/ 7 w 17"/>
                  <a:gd name="T7" fmla="*/ 18 h 18"/>
                  <a:gd name="T8" fmla="*/ 15 w 17"/>
                  <a:gd name="T9" fmla="*/ 13 h 18"/>
                  <a:gd name="T10" fmla="*/ 15 w 17"/>
                  <a:gd name="T11" fmla="*/ 12 h 18"/>
                  <a:gd name="T12" fmla="*/ 16 w 17"/>
                  <a:gd name="T13" fmla="*/ 4 h 18"/>
                  <a:gd name="T14" fmla="*/ 11 w 17"/>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8">
                    <a:moveTo>
                      <a:pt x="11" y="0"/>
                    </a:moveTo>
                    <a:cubicBezTo>
                      <a:pt x="8" y="0"/>
                      <a:pt x="5" y="1"/>
                      <a:pt x="3" y="5"/>
                    </a:cubicBezTo>
                    <a:cubicBezTo>
                      <a:pt x="1" y="9"/>
                      <a:pt x="0" y="15"/>
                      <a:pt x="5" y="17"/>
                    </a:cubicBezTo>
                    <a:cubicBezTo>
                      <a:pt x="6" y="17"/>
                      <a:pt x="6" y="18"/>
                      <a:pt x="7" y="18"/>
                    </a:cubicBezTo>
                    <a:cubicBezTo>
                      <a:pt x="10" y="18"/>
                      <a:pt x="13" y="16"/>
                      <a:pt x="15" y="13"/>
                    </a:cubicBezTo>
                    <a:cubicBezTo>
                      <a:pt x="15" y="12"/>
                      <a:pt x="15" y="12"/>
                      <a:pt x="15" y="12"/>
                    </a:cubicBezTo>
                    <a:cubicBezTo>
                      <a:pt x="17" y="9"/>
                      <a:pt x="17" y="7"/>
                      <a:pt x="16" y="4"/>
                    </a:cubicBezTo>
                    <a:cubicBezTo>
                      <a:pt x="16" y="1"/>
                      <a:pt x="13"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5" name="Freeform 287"/>
              <p:cNvSpPr>
                <a:spLocks/>
              </p:cNvSpPr>
              <p:nvPr/>
            </p:nvSpPr>
            <p:spPr bwMode="auto">
              <a:xfrm>
                <a:off x="317" y="2259"/>
                <a:ext cx="32" cy="33"/>
              </a:xfrm>
              <a:custGeom>
                <a:avLst/>
                <a:gdLst>
                  <a:gd name="T0" fmla="*/ 12 w 21"/>
                  <a:gd name="T1" fmla="*/ 0 h 21"/>
                  <a:gd name="T2" fmla="*/ 3 w 21"/>
                  <a:gd name="T3" fmla="*/ 6 h 21"/>
                  <a:gd name="T4" fmla="*/ 7 w 21"/>
                  <a:gd name="T5" fmla="*/ 20 h 21"/>
                  <a:gd name="T6" fmla="*/ 7 w 21"/>
                  <a:gd name="T7" fmla="*/ 20 h 21"/>
                  <a:gd name="T8" fmla="*/ 10 w 21"/>
                  <a:gd name="T9" fmla="*/ 21 h 21"/>
                  <a:gd name="T10" fmla="*/ 20 w 21"/>
                  <a:gd name="T11" fmla="*/ 15 h 21"/>
                  <a:gd name="T12" fmla="*/ 21 w 21"/>
                  <a:gd name="T13" fmla="*/ 11 h 21"/>
                  <a:gd name="T14" fmla="*/ 20 w 21"/>
                  <a:gd name="T15" fmla="*/ 6 h 21"/>
                  <a:gd name="T16" fmla="*/ 12 w 2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12" y="0"/>
                    </a:moveTo>
                    <a:cubicBezTo>
                      <a:pt x="8" y="0"/>
                      <a:pt x="5" y="2"/>
                      <a:pt x="3" y="6"/>
                    </a:cubicBezTo>
                    <a:cubicBezTo>
                      <a:pt x="0" y="11"/>
                      <a:pt x="1" y="17"/>
                      <a:pt x="7" y="20"/>
                    </a:cubicBezTo>
                    <a:cubicBezTo>
                      <a:pt x="7" y="20"/>
                      <a:pt x="7" y="20"/>
                      <a:pt x="7" y="20"/>
                    </a:cubicBezTo>
                    <a:cubicBezTo>
                      <a:pt x="8" y="21"/>
                      <a:pt x="9" y="21"/>
                      <a:pt x="10" y="21"/>
                    </a:cubicBezTo>
                    <a:cubicBezTo>
                      <a:pt x="14" y="21"/>
                      <a:pt x="18" y="18"/>
                      <a:pt x="20" y="15"/>
                    </a:cubicBezTo>
                    <a:cubicBezTo>
                      <a:pt x="20" y="14"/>
                      <a:pt x="21" y="12"/>
                      <a:pt x="21" y="11"/>
                    </a:cubicBezTo>
                    <a:cubicBezTo>
                      <a:pt x="21" y="9"/>
                      <a:pt x="20" y="8"/>
                      <a:pt x="20" y="6"/>
                    </a:cubicBezTo>
                    <a:cubicBezTo>
                      <a:pt x="18" y="2"/>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6" name="Freeform 288"/>
              <p:cNvSpPr>
                <a:spLocks/>
              </p:cNvSpPr>
              <p:nvPr/>
            </p:nvSpPr>
            <p:spPr bwMode="auto">
              <a:xfrm>
                <a:off x="508" y="1859"/>
                <a:ext cx="34" cy="32"/>
              </a:xfrm>
              <a:custGeom>
                <a:avLst/>
                <a:gdLst>
                  <a:gd name="T0" fmla="*/ 12 w 22"/>
                  <a:gd name="T1" fmla="*/ 0 h 21"/>
                  <a:gd name="T2" fmla="*/ 3 w 22"/>
                  <a:gd name="T3" fmla="*/ 6 h 21"/>
                  <a:gd name="T4" fmla="*/ 7 w 22"/>
                  <a:gd name="T5" fmla="*/ 20 h 21"/>
                  <a:gd name="T6" fmla="*/ 12 w 22"/>
                  <a:gd name="T7" fmla="*/ 21 h 21"/>
                  <a:gd name="T8" fmla="*/ 18 w 22"/>
                  <a:gd name="T9" fmla="*/ 18 h 21"/>
                  <a:gd name="T10" fmla="*/ 21 w 22"/>
                  <a:gd name="T11" fmla="*/ 15 h 21"/>
                  <a:gd name="T12" fmla="*/ 21 w 22"/>
                  <a:gd name="T13" fmla="*/ 7 h 21"/>
                  <a:gd name="T14" fmla="*/ 12 w 22"/>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12" y="0"/>
                    </a:moveTo>
                    <a:cubicBezTo>
                      <a:pt x="8" y="0"/>
                      <a:pt x="5" y="2"/>
                      <a:pt x="3" y="6"/>
                    </a:cubicBezTo>
                    <a:cubicBezTo>
                      <a:pt x="0" y="10"/>
                      <a:pt x="1" y="17"/>
                      <a:pt x="7" y="20"/>
                    </a:cubicBezTo>
                    <a:cubicBezTo>
                      <a:pt x="9" y="21"/>
                      <a:pt x="10" y="21"/>
                      <a:pt x="12" y="21"/>
                    </a:cubicBezTo>
                    <a:cubicBezTo>
                      <a:pt x="14" y="21"/>
                      <a:pt x="16" y="20"/>
                      <a:pt x="18" y="18"/>
                    </a:cubicBezTo>
                    <a:cubicBezTo>
                      <a:pt x="19" y="17"/>
                      <a:pt x="20" y="16"/>
                      <a:pt x="21" y="15"/>
                    </a:cubicBezTo>
                    <a:cubicBezTo>
                      <a:pt x="22" y="13"/>
                      <a:pt x="22" y="10"/>
                      <a:pt x="21" y="7"/>
                    </a:cubicBezTo>
                    <a:cubicBezTo>
                      <a:pt x="20" y="3"/>
                      <a:pt x="1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7" name="Freeform 289"/>
              <p:cNvSpPr>
                <a:spLocks/>
              </p:cNvSpPr>
              <p:nvPr/>
            </p:nvSpPr>
            <p:spPr bwMode="auto">
              <a:xfrm>
                <a:off x="708" y="1387"/>
                <a:ext cx="34" cy="28"/>
              </a:xfrm>
              <a:custGeom>
                <a:avLst/>
                <a:gdLst>
                  <a:gd name="T0" fmla="*/ 11 w 22"/>
                  <a:gd name="T1" fmla="*/ 0 h 18"/>
                  <a:gd name="T2" fmla="*/ 3 w 22"/>
                  <a:gd name="T3" fmla="*/ 4 h 18"/>
                  <a:gd name="T4" fmla="*/ 7 w 22"/>
                  <a:gd name="T5" fmla="*/ 17 h 18"/>
                  <a:gd name="T6" fmla="*/ 12 w 22"/>
                  <a:gd name="T7" fmla="*/ 18 h 18"/>
                  <a:gd name="T8" fmla="*/ 19 w 22"/>
                  <a:gd name="T9" fmla="*/ 16 h 18"/>
                  <a:gd name="T10" fmla="*/ 21 w 22"/>
                  <a:gd name="T11" fmla="*/ 13 h 18"/>
                  <a:gd name="T12" fmla="*/ 21 w 22"/>
                  <a:gd name="T13" fmla="*/ 7 h 18"/>
                  <a:gd name="T14" fmla="*/ 11 w 22"/>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8">
                    <a:moveTo>
                      <a:pt x="11" y="0"/>
                    </a:moveTo>
                    <a:cubicBezTo>
                      <a:pt x="8" y="0"/>
                      <a:pt x="5" y="1"/>
                      <a:pt x="3" y="4"/>
                    </a:cubicBezTo>
                    <a:cubicBezTo>
                      <a:pt x="0" y="8"/>
                      <a:pt x="1" y="14"/>
                      <a:pt x="7" y="17"/>
                    </a:cubicBezTo>
                    <a:cubicBezTo>
                      <a:pt x="9" y="18"/>
                      <a:pt x="10" y="18"/>
                      <a:pt x="12" y="18"/>
                    </a:cubicBezTo>
                    <a:cubicBezTo>
                      <a:pt x="14" y="18"/>
                      <a:pt x="17" y="17"/>
                      <a:pt x="19" y="16"/>
                    </a:cubicBezTo>
                    <a:cubicBezTo>
                      <a:pt x="19" y="15"/>
                      <a:pt x="20" y="14"/>
                      <a:pt x="21" y="13"/>
                    </a:cubicBezTo>
                    <a:cubicBezTo>
                      <a:pt x="22" y="11"/>
                      <a:pt x="22" y="9"/>
                      <a:pt x="21" y="7"/>
                    </a:cubicBezTo>
                    <a:cubicBezTo>
                      <a:pt x="20" y="2"/>
                      <a:pt x="16"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8" name="Freeform 290"/>
              <p:cNvSpPr>
                <a:spLocks/>
              </p:cNvSpPr>
              <p:nvPr/>
            </p:nvSpPr>
            <p:spPr bwMode="auto">
              <a:xfrm>
                <a:off x="948" y="1793"/>
                <a:ext cx="33" cy="31"/>
              </a:xfrm>
              <a:custGeom>
                <a:avLst/>
                <a:gdLst>
                  <a:gd name="T0" fmla="*/ 11 w 21"/>
                  <a:gd name="T1" fmla="*/ 0 h 20"/>
                  <a:gd name="T2" fmla="*/ 3 w 21"/>
                  <a:gd name="T3" fmla="*/ 4 h 20"/>
                  <a:gd name="T4" fmla="*/ 7 w 21"/>
                  <a:gd name="T5" fmla="*/ 19 h 20"/>
                  <a:gd name="T6" fmla="*/ 12 w 21"/>
                  <a:gd name="T7" fmla="*/ 20 h 20"/>
                  <a:gd name="T8" fmla="*/ 20 w 21"/>
                  <a:gd name="T9" fmla="*/ 15 h 20"/>
                  <a:gd name="T10" fmla="*/ 20 w 21"/>
                  <a:gd name="T11" fmla="*/ 15 h 20"/>
                  <a:gd name="T12" fmla="*/ 21 w 21"/>
                  <a:gd name="T13" fmla="*/ 14 h 20"/>
                  <a:gd name="T14" fmla="*/ 21 w 21"/>
                  <a:gd name="T15" fmla="*/ 12 h 20"/>
                  <a:gd name="T16" fmla="*/ 21 w 21"/>
                  <a:gd name="T17" fmla="*/ 11 h 20"/>
                  <a:gd name="T18" fmla="*/ 21 w 21"/>
                  <a:gd name="T19" fmla="*/ 8 h 20"/>
                  <a:gd name="T20" fmla="*/ 11 w 2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11" y="0"/>
                    </a:moveTo>
                    <a:cubicBezTo>
                      <a:pt x="8" y="0"/>
                      <a:pt x="5" y="1"/>
                      <a:pt x="3" y="4"/>
                    </a:cubicBezTo>
                    <a:cubicBezTo>
                      <a:pt x="0" y="8"/>
                      <a:pt x="0" y="15"/>
                      <a:pt x="7" y="19"/>
                    </a:cubicBezTo>
                    <a:cubicBezTo>
                      <a:pt x="8" y="20"/>
                      <a:pt x="10" y="20"/>
                      <a:pt x="12" y="20"/>
                    </a:cubicBezTo>
                    <a:cubicBezTo>
                      <a:pt x="15" y="20"/>
                      <a:pt x="18" y="18"/>
                      <a:pt x="20" y="15"/>
                    </a:cubicBezTo>
                    <a:cubicBezTo>
                      <a:pt x="20" y="15"/>
                      <a:pt x="20" y="15"/>
                      <a:pt x="20" y="15"/>
                    </a:cubicBezTo>
                    <a:cubicBezTo>
                      <a:pt x="20" y="15"/>
                      <a:pt x="20" y="14"/>
                      <a:pt x="21" y="14"/>
                    </a:cubicBezTo>
                    <a:cubicBezTo>
                      <a:pt x="21" y="13"/>
                      <a:pt x="21" y="13"/>
                      <a:pt x="21" y="12"/>
                    </a:cubicBezTo>
                    <a:cubicBezTo>
                      <a:pt x="21" y="12"/>
                      <a:pt x="21" y="11"/>
                      <a:pt x="21" y="11"/>
                    </a:cubicBezTo>
                    <a:cubicBezTo>
                      <a:pt x="21" y="10"/>
                      <a:pt x="21" y="9"/>
                      <a:pt x="21" y="8"/>
                    </a:cubicBezTo>
                    <a:cubicBezTo>
                      <a:pt x="20" y="3"/>
                      <a:pt x="15"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9" name="Freeform 291"/>
              <p:cNvSpPr>
                <a:spLocks/>
              </p:cNvSpPr>
              <p:nvPr/>
            </p:nvSpPr>
            <p:spPr bwMode="auto">
              <a:xfrm>
                <a:off x="1459" y="1425"/>
                <a:ext cx="27" cy="28"/>
              </a:xfrm>
              <a:custGeom>
                <a:avLst/>
                <a:gdLst>
                  <a:gd name="T0" fmla="*/ 6 w 17"/>
                  <a:gd name="T1" fmla="*/ 0 h 18"/>
                  <a:gd name="T2" fmla="*/ 1 w 17"/>
                  <a:gd name="T3" fmla="*/ 3 h 18"/>
                  <a:gd name="T4" fmla="*/ 0 w 17"/>
                  <a:gd name="T5" fmla="*/ 8 h 18"/>
                  <a:gd name="T6" fmla="*/ 1 w 17"/>
                  <a:gd name="T7" fmla="*/ 11 h 18"/>
                  <a:gd name="T8" fmla="*/ 5 w 17"/>
                  <a:gd name="T9" fmla="*/ 16 h 18"/>
                  <a:gd name="T10" fmla="*/ 5 w 17"/>
                  <a:gd name="T11" fmla="*/ 16 h 18"/>
                  <a:gd name="T12" fmla="*/ 6 w 17"/>
                  <a:gd name="T13" fmla="*/ 17 h 18"/>
                  <a:gd name="T14" fmla="*/ 9 w 17"/>
                  <a:gd name="T15" fmla="*/ 18 h 18"/>
                  <a:gd name="T16" fmla="*/ 10 w 17"/>
                  <a:gd name="T17" fmla="*/ 18 h 18"/>
                  <a:gd name="T18" fmla="*/ 11 w 17"/>
                  <a:gd name="T19" fmla="*/ 18 h 18"/>
                  <a:gd name="T20" fmla="*/ 14 w 17"/>
                  <a:gd name="T21" fmla="*/ 16 h 18"/>
                  <a:gd name="T22" fmla="*/ 15 w 17"/>
                  <a:gd name="T23" fmla="*/ 8 h 18"/>
                  <a:gd name="T24" fmla="*/ 6 w 17"/>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8">
                    <a:moveTo>
                      <a:pt x="6" y="0"/>
                    </a:moveTo>
                    <a:cubicBezTo>
                      <a:pt x="4" y="0"/>
                      <a:pt x="2" y="1"/>
                      <a:pt x="1" y="3"/>
                    </a:cubicBezTo>
                    <a:cubicBezTo>
                      <a:pt x="0" y="4"/>
                      <a:pt x="0" y="6"/>
                      <a:pt x="0" y="8"/>
                    </a:cubicBezTo>
                    <a:cubicBezTo>
                      <a:pt x="0" y="9"/>
                      <a:pt x="1" y="10"/>
                      <a:pt x="1" y="11"/>
                    </a:cubicBezTo>
                    <a:cubicBezTo>
                      <a:pt x="2" y="13"/>
                      <a:pt x="3" y="15"/>
                      <a:pt x="5" y="16"/>
                    </a:cubicBezTo>
                    <a:cubicBezTo>
                      <a:pt x="5" y="16"/>
                      <a:pt x="5" y="16"/>
                      <a:pt x="5" y="16"/>
                    </a:cubicBezTo>
                    <a:cubicBezTo>
                      <a:pt x="6" y="17"/>
                      <a:pt x="6" y="17"/>
                      <a:pt x="6" y="17"/>
                    </a:cubicBezTo>
                    <a:cubicBezTo>
                      <a:pt x="7" y="17"/>
                      <a:pt x="8" y="17"/>
                      <a:pt x="9" y="18"/>
                    </a:cubicBezTo>
                    <a:cubicBezTo>
                      <a:pt x="9" y="18"/>
                      <a:pt x="10" y="18"/>
                      <a:pt x="10" y="18"/>
                    </a:cubicBezTo>
                    <a:cubicBezTo>
                      <a:pt x="10" y="18"/>
                      <a:pt x="11" y="18"/>
                      <a:pt x="11" y="18"/>
                    </a:cubicBezTo>
                    <a:cubicBezTo>
                      <a:pt x="12" y="17"/>
                      <a:pt x="13" y="17"/>
                      <a:pt x="14" y="16"/>
                    </a:cubicBezTo>
                    <a:cubicBezTo>
                      <a:pt x="16" y="14"/>
                      <a:pt x="17" y="11"/>
                      <a:pt x="15" y="8"/>
                    </a:cubicBezTo>
                    <a:cubicBezTo>
                      <a:pt x="14" y="3"/>
                      <a:pt x="9"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0" name="Freeform 292"/>
              <p:cNvSpPr>
                <a:spLocks/>
              </p:cNvSpPr>
              <p:nvPr/>
            </p:nvSpPr>
            <p:spPr bwMode="auto">
              <a:xfrm>
                <a:off x="1594" y="1377"/>
                <a:ext cx="25" cy="28"/>
              </a:xfrm>
              <a:custGeom>
                <a:avLst/>
                <a:gdLst>
                  <a:gd name="T0" fmla="*/ 5 w 16"/>
                  <a:gd name="T1" fmla="*/ 0 h 18"/>
                  <a:gd name="T2" fmla="*/ 1 w 16"/>
                  <a:gd name="T3" fmla="*/ 3 h 18"/>
                  <a:gd name="T4" fmla="*/ 6 w 16"/>
                  <a:gd name="T5" fmla="*/ 16 h 18"/>
                  <a:gd name="T6" fmla="*/ 6 w 16"/>
                  <a:gd name="T7" fmla="*/ 16 h 18"/>
                  <a:gd name="T8" fmla="*/ 9 w 16"/>
                  <a:gd name="T9" fmla="*/ 17 h 18"/>
                  <a:gd name="T10" fmla="*/ 9 w 16"/>
                  <a:gd name="T11" fmla="*/ 18 h 18"/>
                  <a:gd name="T12" fmla="*/ 10 w 16"/>
                  <a:gd name="T13" fmla="*/ 18 h 18"/>
                  <a:gd name="T14" fmla="*/ 13 w 16"/>
                  <a:gd name="T15" fmla="*/ 6 h 18"/>
                  <a:gd name="T16" fmla="*/ 5 w 16"/>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5" y="0"/>
                    </a:moveTo>
                    <a:cubicBezTo>
                      <a:pt x="3" y="0"/>
                      <a:pt x="2" y="1"/>
                      <a:pt x="1" y="3"/>
                    </a:cubicBezTo>
                    <a:cubicBezTo>
                      <a:pt x="0" y="6"/>
                      <a:pt x="1" y="12"/>
                      <a:pt x="6" y="16"/>
                    </a:cubicBezTo>
                    <a:cubicBezTo>
                      <a:pt x="6" y="16"/>
                      <a:pt x="6" y="16"/>
                      <a:pt x="6" y="16"/>
                    </a:cubicBezTo>
                    <a:cubicBezTo>
                      <a:pt x="7" y="17"/>
                      <a:pt x="8" y="17"/>
                      <a:pt x="9" y="17"/>
                    </a:cubicBezTo>
                    <a:cubicBezTo>
                      <a:pt x="9" y="17"/>
                      <a:pt x="9" y="17"/>
                      <a:pt x="9" y="18"/>
                    </a:cubicBezTo>
                    <a:cubicBezTo>
                      <a:pt x="10" y="18"/>
                      <a:pt x="10" y="18"/>
                      <a:pt x="10" y="18"/>
                    </a:cubicBezTo>
                    <a:cubicBezTo>
                      <a:pt x="15" y="18"/>
                      <a:pt x="16" y="12"/>
                      <a:pt x="13" y="6"/>
                    </a:cubicBezTo>
                    <a:cubicBezTo>
                      <a:pt x="11" y="2"/>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1" name="Freeform 293"/>
              <p:cNvSpPr>
                <a:spLocks/>
              </p:cNvSpPr>
              <p:nvPr/>
            </p:nvSpPr>
            <p:spPr bwMode="auto">
              <a:xfrm>
                <a:off x="1708" y="1189"/>
                <a:ext cx="20" cy="25"/>
              </a:xfrm>
              <a:custGeom>
                <a:avLst/>
                <a:gdLst>
                  <a:gd name="T0" fmla="*/ 2 w 13"/>
                  <a:gd name="T1" fmla="*/ 0 h 16"/>
                  <a:gd name="T2" fmla="*/ 0 w 13"/>
                  <a:gd name="T3" fmla="*/ 3 h 16"/>
                  <a:gd name="T4" fmla="*/ 6 w 13"/>
                  <a:gd name="T5" fmla="*/ 14 h 16"/>
                  <a:gd name="T6" fmla="*/ 6 w 13"/>
                  <a:gd name="T7" fmla="*/ 14 h 16"/>
                  <a:gd name="T8" fmla="*/ 6 w 13"/>
                  <a:gd name="T9" fmla="*/ 15 h 16"/>
                  <a:gd name="T10" fmla="*/ 6 w 13"/>
                  <a:gd name="T11" fmla="*/ 15 h 16"/>
                  <a:gd name="T12" fmla="*/ 8 w 13"/>
                  <a:gd name="T13" fmla="*/ 16 h 16"/>
                  <a:gd name="T14" fmla="*/ 9 w 13"/>
                  <a:gd name="T15" fmla="*/ 16 h 16"/>
                  <a:gd name="T16" fmla="*/ 9 w 13"/>
                  <a:gd name="T17" fmla="*/ 16 h 16"/>
                  <a:gd name="T18" fmla="*/ 7 w 13"/>
                  <a:gd name="T19" fmla="*/ 3 h 16"/>
                  <a:gd name="T20" fmla="*/ 2 w 13"/>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6">
                    <a:moveTo>
                      <a:pt x="2" y="0"/>
                    </a:moveTo>
                    <a:cubicBezTo>
                      <a:pt x="1" y="0"/>
                      <a:pt x="0" y="1"/>
                      <a:pt x="0" y="3"/>
                    </a:cubicBezTo>
                    <a:cubicBezTo>
                      <a:pt x="0" y="6"/>
                      <a:pt x="1" y="11"/>
                      <a:pt x="6" y="14"/>
                    </a:cubicBezTo>
                    <a:cubicBezTo>
                      <a:pt x="6" y="14"/>
                      <a:pt x="6" y="14"/>
                      <a:pt x="6" y="14"/>
                    </a:cubicBezTo>
                    <a:cubicBezTo>
                      <a:pt x="6" y="15"/>
                      <a:pt x="6" y="15"/>
                      <a:pt x="6" y="15"/>
                    </a:cubicBezTo>
                    <a:cubicBezTo>
                      <a:pt x="6" y="15"/>
                      <a:pt x="6" y="15"/>
                      <a:pt x="6" y="15"/>
                    </a:cubicBezTo>
                    <a:cubicBezTo>
                      <a:pt x="7" y="15"/>
                      <a:pt x="7" y="15"/>
                      <a:pt x="8" y="16"/>
                    </a:cubicBezTo>
                    <a:cubicBezTo>
                      <a:pt x="8" y="16"/>
                      <a:pt x="8" y="16"/>
                      <a:pt x="9" y="16"/>
                    </a:cubicBezTo>
                    <a:cubicBezTo>
                      <a:pt x="9" y="16"/>
                      <a:pt x="9" y="16"/>
                      <a:pt x="9" y="16"/>
                    </a:cubicBezTo>
                    <a:cubicBezTo>
                      <a:pt x="13" y="16"/>
                      <a:pt x="11" y="8"/>
                      <a:pt x="7" y="3"/>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2" name="Freeform 294"/>
              <p:cNvSpPr>
                <a:spLocks/>
              </p:cNvSpPr>
              <p:nvPr/>
            </p:nvSpPr>
            <p:spPr bwMode="auto">
              <a:xfrm>
                <a:off x="2191" y="2599"/>
                <a:ext cx="6" cy="28"/>
              </a:xfrm>
              <a:custGeom>
                <a:avLst/>
                <a:gdLst>
                  <a:gd name="T0" fmla="*/ 4 w 4"/>
                  <a:gd name="T1" fmla="*/ 0 h 18"/>
                  <a:gd name="T2" fmla="*/ 3 w 4"/>
                  <a:gd name="T3" fmla="*/ 4 h 18"/>
                  <a:gd name="T4" fmla="*/ 0 w 4"/>
                  <a:gd name="T5" fmla="*/ 16 h 18"/>
                  <a:gd name="T6" fmla="*/ 0 w 4"/>
                  <a:gd name="T7" fmla="*/ 17 h 18"/>
                  <a:gd name="T8" fmla="*/ 0 w 4"/>
                  <a:gd name="T9" fmla="*/ 17 h 18"/>
                  <a:gd name="T10" fmla="*/ 0 w 4"/>
                  <a:gd name="T11" fmla="*/ 17 h 18"/>
                  <a:gd name="T12" fmla="*/ 0 w 4"/>
                  <a:gd name="T13" fmla="*/ 17 h 18"/>
                  <a:gd name="T14" fmla="*/ 0 w 4"/>
                  <a:gd name="T15" fmla="*/ 18 h 18"/>
                  <a:gd name="T16" fmla="*/ 0 w 4"/>
                  <a:gd name="T17" fmla="*/ 18 h 18"/>
                  <a:gd name="T18" fmla="*/ 4 w 4"/>
                  <a:gd name="T19" fmla="*/ 5 h 18"/>
                  <a:gd name="T20" fmla="*/ 4 w 4"/>
                  <a:gd name="T21" fmla="*/ 5 h 18"/>
                  <a:gd name="T22" fmla="*/ 4 w 4"/>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8">
                    <a:moveTo>
                      <a:pt x="4" y="0"/>
                    </a:moveTo>
                    <a:cubicBezTo>
                      <a:pt x="4" y="0"/>
                      <a:pt x="4" y="1"/>
                      <a:pt x="3" y="4"/>
                    </a:cubicBezTo>
                    <a:cubicBezTo>
                      <a:pt x="2" y="8"/>
                      <a:pt x="1" y="13"/>
                      <a:pt x="0" y="16"/>
                    </a:cubicBezTo>
                    <a:cubicBezTo>
                      <a:pt x="0" y="16"/>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1" y="17"/>
                      <a:pt x="3" y="11"/>
                      <a:pt x="4" y="5"/>
                    </a:cubicBezTo>
                    <a:cubicBezTo>
                      <a:pt x="4" y="5"/>
                      <a:pt x="4" y="5"/>
                      <a:pt x="4" y="5"/>
                    </a:cubicBezTo>
                    <a:cubicBezTo>
                      <a:pt x="4" y="3"/>
                      <a:pt x="4" y="1"/>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3" name="Freeform 295"/>
              <p:cNvSpPr>
                <a:spLocks/>
              </p:cNvSpPr>
              <p:nvPr/>
            </p:nvSpPr>
            <p:spPr bwMode="auto">
              <a:xfrm>
                <a:off x="1902" y="1385"/>
                <a:ext cx="18" cy="28"/>
              </a:xfrm>
              <a:custGeom>
                <a:avLst/>
                <a:gdLst>
                  <a:gd name="T0" fmla="*/ 2 w 12"/>
                  <a:gd name="T1" fmla="*/ 0 h 18"/>
                  <a:gd name="T2" fmla="*/ 0 w 12"/>
                  <a:gd name="T3" fmla="*/ 4 h 18"/>
                  <a:gd name="T4" fmla="*/ 6 w 12"/>
                  <a:gd name="T5" fmla="*/ 16 h 18"/>
                  <a:gd name="T6" fmla="*/ 6 w 12"/>
                  <a:gd name="T7" fmla="*/ 16 h 18"/>
                  <a:gd name="T8" fmla="*/ 7 w 12"/>
                  <a:gd name="T9" fmla="*/ 17 h 18"/>
                  <a:gd name="T10" fmla="*/ 7 w 12"/>
                  <a:gd name="T11" fmla="*/ 17 h 18"/>
                  <a:gd name="T12" fmla="*/ 8 w 12"/>
                  <a:gd name="T13" fmla="*/ 18 h 18"/>
                  <a:gd name="T14" fmla="*/ 9 w 12"/>
                  <a:gd name="T15" fmla="*/ 18 h 18"/>
                  <a:gd name="T16" fmla="*/ 9 w 12"/>
                  <a:gd name="T17" fmla="*/ 18 h 18"/>
                  <a:gd name="T18" fmla="*/ 4 w 12"/>
                  <a:gd name="T19" fmla="*/ 1 h 18"/>
                  <a:gd name="T20" fmla="*/ 2 w 12"/>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8">
                    <a:moveTo>
                      <a:pt x="2" y="0"/>
                    </a:moveTo>
                    <a:cubicBezTo>
                      <a:pt x="1" y="0"/>
                      <a:pt x="0" y="2"/>
                      <a:pt x="0" y="4"/>
                    </a:cubicBezTo>
                    <a:cubicBezTo>
                      <a:pt x="1" y="7"/>
                      <a:pt x="3" y="13"/>
                      <a:pt x="6" y="16"/>
                    </a:cubicBezTo>
                    <a:cubicBezTo>
                      <a:pt x="6" y="16"/>
                      <a:pt x="6" y="16"/>
                      <a:pt x="6" y="16"/>
                    </a:cubicBezTo>
                    <a:cubicBezTo>
                      <a:pt x="7" y="17"/>
                      <a:pt x="7" y="17"/>
                      <a:pt x="7" y="17"/>
                    </a:cubicBezTo>
                    <a:cubicBezTo>
                      <a:pt x="7" y="17"/>
                      <a:pt x="7" y="17"/>
                      <a:pt x="7" y="17"/>
                    </a:cubicBezTo>
                    <a:cubicBezTo>
                      <a:pt x="8" y="17"/>
                      <a:pt x="8" y="17"/>
                      <a:pt x="8" y="18"/>
                    </a:cubicBezTo>
                    <a:cubicBezTo>
                      <a:pt x="8" y="18"/>
                      <a:pt x="9" y="18"/>
                      <a:pt x="9" y="18"/>
                    </a:cubicBezTo>
                    <a:cubicBezTo>
                      <a:pt x="9" y="18"/>
                      <a:pt x="9" y="18"/>
                      <a:pt x="9" y="18"/>
                    </a:cubicBezTo>
                    <a:cubicBezTo>
                      <a:pt x="12" y="17"/>
                      <a:pt x="9" y="6"/>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4" name="Freeform 296"/>
              <p:cNvSpPr>
                <a:spLocks/>
              </p:cNvSpPr>
              <p:nvPr/>
            </p:nvSpPr>
            <p:spPr bwMode="auto">
              <a:xfrm>
                <a:off x="2011" y="1444"/>
                <a:ext cx="15" cy="28"/>
              </a:xfrm>
              <a:custGeom>
                <a:avLst/>
                <a:gdLst>
                  <a:gd name="T0" fmla="*/ 1 w 10"/>
                  <a:gd name="T1" fmla="*/ 0 h 18"/>
                  <a:gd name="T2" fmla="*/ 0 w 10"/>
                  <a:gd name="T3" fmla="*/ 4 h 18"/>
                  <a:gd name="T4" fmla="*/ 6 w 10"/>
                  <a:gd name="T5" fmla="*/ 17 h 18"/>
                  <a:gd name="T6" fmla="*/ 6 w 10"/>
                  <a:gd name="T7" fmla="*/ 17 h 18"/>
                  <a:gd name="T8" fmla="*/ 7 w 10"/>
                  <a:gd name="T9" fmla="*/ 17 h 18"/>
                  <a:gd name="T10" fmla="*/ 7 w 10"/>
                  <a:gd name="T11" fmla="*/ 17 h 18"/>
                  <a:gd name="T12" fmla="*/ 8 w 10"/>
                  <a:gd name="T13" fmla="*/ 17 h 18"/>
                  <a:gd name="T14" fmla="*/ 8 w 10"/>
                  <a:gd name="T15" fmla="*/ 18 h 18"/>
                  <a:gd name="T16" fmla="*/ 8 w 10"/>
                  <a:gd name="T17" fmla="*/ 17 h 18"/>
                  <a:gd name="T18" fmla="*/ 1 w 10"/>
                  <a:gd name="T19" fmla="*/ 0 h 18"/>
                  <a:gd name="T20" fmla="*/ 1 w 10"/>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8">
                    <a:moveTo>
                      <a:pt x="1" y="0"/>
                    </a:moveTo>
                    <a:cubicBezTo>
                      <a:pt x="0" y="0"/>
                      <a:pt x="0" y="1"/>
                      <a:pt x="0" y="4"/>
                    </a:cubicBezTo>
                    <a:cubicBezTo>
                      <a:pt x="1" y="7"/>
                      <a:pt x="4" y="13"/>
                      <a:pt x="6" y="17"/>
                    </a:cubicBezTo>
                    <a:cubicBezTo>
                      <a:pt x="6" y="17"/>
                      <a:pt x="6" y="17"/>
                      <a:pt x="6" y="17"/>
                    </a:cubicBezTo>
                    <a:cubicBezTo>
                      <a:pt x="7" y="17"/>
                      <a:pt x="7" y="17"/>
                      <a:pt x="7" y="17"/>
                    </a:cubicBezTo>
                    <a:cubicBezTo>
                      <a:pt x="7" y="17"/>
                      <a:pt x="7" y="17"/>
                      <a:pt x="7" y="17"/>
                    </a:cubicBezTo>
                    <a:cubicBezTo>
                      <a:pt x="7" y="17"/>
                      <a:pt x="8" y="17"/>
                      <a:pt x="8" y="17"/>
                    </a:cubicBezTo>
                    <a:cubicBezTo>
                      <a:pt x="8" y="18"/>
                      <a:pt x="8" y="18"/>
                      <a:pt x="8" y="18"/>
                    </a:cubicBezTo>
                    <a:cubicBezTo>
                      <a:pt x="8" y="18"/>
                      <a:pt x="8" y="18"/>
                      <a:pt x="8" y="17"/>
                    </a:cubicBezTo>
                    <a:cubicBezTo>
                      <a:pt x="10" y="17"/>
                      <a:pt x="5" y="2"/>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5" name="Freeform 297"/>
              <p:cNvSpPr>
                <a:spLocks/>
              </p:cNvSpPr>
              <p:nvPr/>
            </p:nvSpPr>
            <p:spPr bwMode="auto">
              <a:xfrm>
                <a:off x="2127" y="1604"/>
                <a:ext cx="11" cy="29"/>
              </a:xfrm>
              <a:custGeom>
                <a:avLst/>
                <a:gdLst>
                  <a:gd name="T0" fmla="*/ 0 w 7"/>
                  <a:gd name="T1" fmla="*/ 0 h 19"/>
                  <a:gd name="T2" fmla="*/ 0 w 7"/>
                  <a:gd name="T3" fmla="*/ 0 h 19"/>
                  <a:gd name="T4" fmla="*/ 1 w 7"/>
                  <a:gd name="T5" fmla="*/ 5 h 19"/>
                  <a:gd name="T6" fmla="*/ 6 w 7"/>
                  <a:gd name="T7" fmla="*/ 19 h 19"/>
                  <a:gd name="T8" fmla="*/ 7 w 7"/>
                  <a:gd name="T9" fmla="*/ 19 h 19"/>
                  <a:gd name="T10" fmla="*/ 7 w 7"/>
                  <a:gd name="T11" fmla="*/ 19 h 19"/>
                  <a:gd name="T12" fmla="*/ 0 w 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7" h="19">
                    <a:moveTo>
                      <a:pt x="0" y="0"/>
                    </a:moveTo>
                    <a:cubicBezTo>
                      <a:pt x="0" y="0"/>
                      <a:pt x="0" y="0"/>
                      <a:pt x="0" y="0"/>
                    </a:cubicBezTo>
                    <a:cubicBezTo>
                      <a:pt x="0" y="1"/>
                      <a:pt x="0" y="3"/>
                      <a:pt x="1" y="5"/>
                    </a:cubicBezTo>
                    <a:cubicBezTo>
                      <a:pt x="2" y="10"/>
                      <a:pt x="5" y="16"/>
                      <a:pt x="6" y="19"/>
                    </a:cubicBezTo>
                    <a:cubicBezTo>
                      <a:pt x="6" y="19"/>
                      <a:pt x="6" y="19"/>
                      <a:pt x="7" y="19"/>
                    </a:cubicBezTo>
                    <a:cubicBezTo>
                      <a:pt x="7" y="19"/>
                      <a:pt x="7" y="19"/>
                      <a:pt x="7" y="19"/>
                    </a:cubicBezTo>
                    <a:cubicBezTo>
                      <a:pt x="7" y="17"/>
                      <a:pt x="2"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6" name="Freeform 298"/>
              <p:cNvSpPr>
                <a:spLocks/>
              </p:cNvSpPr>
              <p:nvPr/>
            </p:nvSpPr>
            <p:spPr bwMode="auto">
              <a:xfrm>
                <a:off x="383" y="3388"/>
                <a:ext cx="33" cy="19"/>
              </a:xfrm>
              <a:custGeom>
                <a:avLst/>
                <a:gdLst>
                  <a:gd name="T0" fmla="*/ 14 w 21"/>
                  <a:gd name="T1" fmla="*/ 0 h 12"/>
                  <a:gd name="T2" fmla="*/ 6 w 21"/>
                  <a:gd name="T3" fmla="*/ 2 h 12"/>
                  <a:gd name="T4" fmla="*/ 3 w 21"/>
                  <a:gd name="T5" fmla="*/ 11 h 12"/>
                  <a:gd name="T6" fmla="*/ 6 w 21"/>
                  <a:gd name="T7" fmla="*/ 12 h 12"/>
                  <a:gd name="T8" fmla="*/ 6 w 21"/>
                  <a:gd name="T9" fmla="*/ 12 h 12"/>
                  <a:gd name="T10" fmla="*/ 17 w 21"/>
                  <a:gd name="T11" fmla="*/ 1 h 12"/>
                  <a:gd name="T12" fmla="*/ 17 w 21"/>
                  <a:gd name="T13" fmla="*/ 0 h 12"/>
                  <a:gd name="T14" fmla="*/ 15 w 21"/>
                  <a:gd name="T15" fmla="*/ 0 h 12"/>
                  <a:gd name="T16" fmla="*/ 14 w 2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4" y="0"/>
                    </a:moveTo>
                    <a:cubicBezTo>
                      <a:pt x="12" y="0"/>
                      <a:pt x="9" y="1"/>
                      <a:pt x="6" y="2"/>
                    </a:cubicBezTo>
                    <a:cubicBezTo>
                      <a:pt x="4" y="4"/>
                      <a:pt x="0" y="8"/>
                      <a:pt x="3" y="11"/>
                    </a:cubicBezTo>
                    <a:cubicBezTo>
                      <a:pt x="3" y="11"/>
                      <a:pt x="4" y="12"/>
                      <a:pt x="6" y="12"/>
                    </a:cubicBezTo>
                    <a:cubicBezTo>
                      <a:pt x="6" y="12"/>
                      <a:pt x="6" y="12"/>
                      <a:pt x="6" y="12"/>
                    </a:cubicBezTo>
                    <a:cubicBezTo>
                      <a:pt x="13" y="11"/>
                      <a:pt x="21" y="4"/>
                      <a:pt x="17" y="1"/>
                    </a:cubicBezTo>
                    <a:cubicBezTo>
                      <a:pt x="17" y="1"/>
                      <a:pt x="17" y="0"/>
                      <a:pt x="17" y="0"/>
                    </a:cubicBezTo>
                    <a:cubicBezTo>
                      <a:pt x="16" y="0"/>
                      <a:pt x="16" y="0"/>
                      <a:pt x="15" y="0"/>
                    </a:cubicBezTo>
                    <a:cubicBezTo>
                      <a:pt x="15" y="0"/>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7" name="Freeform 299"/>
              <p:cNvSpPr>
                <a:spLocks/>
              </p:cNvSpPr>
              <p:nvPr/>
            </p:nvSpPr>
            <p:spPr bwMode="auto">
              <a:xfrm>
                <a:off x="394" y="3458"/>
                <a:ext cx="33" cy="15"/>
              </a:xfrm>
              <a:custGeom>
                <a:avLst/>
                <a:gdLst>
                  <a:gd name="T0" fmla="*/ 14 w 21"/>
                  <a:gd name="T1" fmla="*/ 0 h 10"/>
                  <a:gd name="T2" fmla="*/ 7 w 21"/>
                  <a:gd name="T3" fmla="*/ 2 h 10"/>
                  <a:gd name="T4" fmla="*/ 2 w 21"/>
                  <a:gd name="T5" fmla="*/ 9 h 10"/>
                  <a:gd name="T6" fmla="*/ 5 w 21"/>
                  <a:gd name="T7" fmla="*/ 10 h 10"/>
                  <a:gd name="T8" fmla="*/ 6 w 21"/>
                  <a:gd name="T9" fmla="*/ 10 h 10"/>
                  <a:gd name="T10" fmla="*/ 18 w 21"/>
                  <a:gd name="T11" fmla="*/ 0 h 10"/>
                  <a:gd name="T12" fmla="*/ 17 w 21"/>
                  <a:gd name="T13" fmla="*/ 0 h 10"/>
                  <a:gd name="T14" fmla="*/ 16 w 21"/>
                  <a:gd name="T15" fmla="*/ 0 h 10"/>
                  <a:gd name="T16" fmla="*/ 14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4" y="0"/>
                    </a:moveTo>
                    <a:cubicBezTo>
                      <a:pt x="12" y="0"/>
                      <a:pt x="9" y="0"/>
                      <a:pt x="7" y="2"/>
                    </a:cubicBezTo>
                    <a:cubicBezTo>
                      <a:pt x="4" y="3"/>
                      <a:pt x="0" y="7"/>
                      <a:pt x="2" y="9"/>
                    </a:cubicBezTo>
                    <a:cubicBezTo>
                      <a:pt x="3" y="10"/>
                      <a:pt x="4" y="10"/>
                      <a:pt x="5" y="10"/>
                    </a:cubicBezTo>
                    <a:cubicBezTo>
                      <a:pt x="6" y="10"/>
                      <a:pt x="6" y="10"/>
                      <a:pt x="6" y="10"/>
                    </a:cubicBezTo>
                    <a:cubicBezTo>
                      <a:pt x="12" y="10"/>
                      <a:pt x="21" y="4"/>
                      <a:pt x="18" y="0"/>
                    </a:cubicBezTo>
                    <a:cubicBezTo>
                      <a:pt x="17" y="0"/>
                      <a:pt x="17" y="0"/>
                      <a:pt x="17" y="0"/>
                    </a:cubicBezTo>
                    <a:cubicBezTo>
                      <a:pt x="16" y="0"/>
                      <a:pt x="16" y="0"/>
                      <a:pt x="16" y="0"/>
                    </a:cubicBezTo>
                    <a:cubicBezTo>
                      <a:pt x="15" y="0"/>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8" name="Freeform 300"/>
              <p:cNvSpPr>
                <a:spLocks/>
              </p:cNvSpPr>
              <p:nvPr/>
            </p:nvSpPr>
            <p:spPr bwMode="auto">
              <a:xfrm>
                <a:off x="397" y="3517"/>
                <a:ext cx="33" cy="15"/>
              </a:xfrm>
              <a:custGeom>
                <a:avLst/>
                <a:gdLst>
                  <a:gd name="T0" fmla="*/ 15 w 21"/>
                  <a:gd name="T1" fmla="*/ 0 h 10"/>
                  <a:gd name="T2" fmla="*/ 8 w 21"/>
                  <a:gd name="T3" fmla="*/ 2 h 10"/>
                  <a:gd name="T4" fmla="*/ 2 w 21"/>
                  <a:gd name="T5" fmla="*/ 9 h 10"/>
                  <a:gd name="T6" fmla="*/ 5 w 21"/>
                  <a:gd name="T7" fmla="*/ 10 h 10"/>
                  <a:gd name="T8" fmla="*/ 6 w 21"/>
                  <a:gd name="T9" fmla="*/ 10 h 10"/>
                  <a:gd name="T10" fmla="*/ 18 w 21"/>
                  <a:gd name="T11" fmla="*/ 1 h 10"/>
                  <a:gd name="T12" fmla="*/ 18 w 21"/>
                  <a:gd name="T13" fmla="*/ 1 h 10"/>
                  <a:gd name="T14" fmla="*/ 17 w 21"/>
                  <a:gd name="T15" fmla="*/ 1 h 10"/>
                  <a:gd name="T16" fmla="*/ 15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5" y="0"/>
                    </a:moveTo>
                    <a:cubicBezTo>
                      <a:pt x="13" y="0"/>
                      <a:pt x="10" y="1"/>
                      <a:pt x="8" y="2"/>
                    </a:cubicBezTo>
                    <a:cubicBezTo>
                      <a:pt x="4" y="4"/>
                      <a:pt x="0" y="7"/>
                      <a:pt x="2" y="9"/>
                    </a:cubicBezTo>
                    <a:cubicBezTo>
                      <a:pt x="3" y="9"/>
                      <a:pt x="3" y="10"/>
                      <a:pt x="5" y="10"/>
                    </a:cubicBezTo>
                    <a:cubicBezTo>
                      <a:pt x="5" y="10"/>
                      <a:pt x="6" y="10"/>
                      <a:pt x="6" y="10"/>
                    </a:cubicBezTo>
                    <a:cubicBezTo>
                      <a:pt x="12" y="10"/>
                      <a:pt x="21" y="4"/>
                      <a:pt x="18" y="1"/>
                    </a:cubicBezTo>
                    <a:cubicBezTo>
                      <a:pt x="18" y="1"/>
                      <a:pt x="18" y="1"/>
                      <a:pt x="18" y="1"/>
                    </a:cubicBezTo>
                    <a:cubicBezTo>
                      <a:pt x="18" y="1"/>
                      <a:pt x="17" y="1"/>
                      <a:pt x="17" y="1"/>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9" name="Freeform 301"/>
              <p:cNvSpPr>
                <a:spLocks/>
              </p:cNvSpPr>
              <p:nvPr/>
            </p:nvSpPr>
            <p:spPr bwMode="auto">
              <a:xfrm>
                <a:off x="486" y="3591"/>
                <a:ext cx="32" cy="13"/>
              </a:xfrm>
              <a:custGeom>
                <a:avLst/>
                <a:gdLst>
                  <a:gd name="T0" fmla="*/ 16 w 21"/>
                  <a:gd name="T1" fmla="*/ 0 h 8"/>
                  <a:gd name="T2" fmla="*/ 9 w 21"/>
                  <a:gd name="T3" fmla="*/ 1 h 8"/>
                  <a:gd name="T4" fmla="*/ 2 w 21"/>
                  <a:gd name="T5" fmla="*/ 7 h 8"/>
                  <a:gd name="T6" fmla="*/ 5 w 21"/>
                  <a:gd name="T7" fmla="*/ 8 h 8"/>
                  <a:gd name="T8" fmla="*/ 6 w 21"/>
                  <a:gd name="T9" fmla="*/ 8 h 8"/>
                  <a:gd name="T10" fmla="*/ 20 w 21"/>
                  <a:gd name="T11" fmla="*/ 2 h 8"/>
                  <a:gd name="T12" fmla="*/ 20 w 21"/>
                  <a:gd name="T13" fmla="*/ 1 h 8"/>
                  <a:gd name="T14" fmla="*/ 20 w 21"/>
                  <a:gd name="T15" fmla="*/ 1 h 8"/>
                  <a:gd name="T16" fmla="*/ 16 w 2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8">
                    <a:moveTo>
                      <a:pt x="16" y="0"/>
                    </a:moveTo>
                    <a:cubicBezTo>
                      <a:pt x="14" y="0"/>
                      <a:pt x="11" y="1"/>
                      <a:pt x="9" y="1"/>
                    </a:cubicBezTo>
                    <a:cubicBezTo>
                      <a:pt x="5" y="2"/>
                      <a:pt x="0" y="5"/>
                      <a:pt x="2" y="7"/>
                    </a:cubicBezTo>
                    <a:cubicBezTo>
                      <a:pt x="3" y="8"/>
                      <a:pt x="3" y="8"/>
                      <a:pt x="5" y="8"/>
                    </a:cubicBezTo>
                    <a:cubicBezTo>
                      <a:pt x="6" y="8"/>
                      <a:pt x="6" y="8"/>
                      <a:pt x="6" y="8"/>
                    </a:cubicBezTo>
                    <a:cubicBezTo>
                      <a:pt x="12" y="8"/>
                      <a:pt x="21" y="5"/>
                      <a:pt x="20" y="2"/>
                    </a:cubicBezTo>
                    <a:cubicBezTo>
                      <a:pt x="20" y="2"/>
                      <a:pt x="20" y="1"/>
                      <a:pt x="20" y="1"/>
                    </a:cubicBezTo>
                    <a:cubicBezTo>
                      <a:pt x="20" y="1"/>
                      <a:pt x="20" y="1"/>
                      <a:pt x="20" y="1"/>
                    </a:cubicBezTo>
                    <a:cubicBezTo>
                      <a:pt x="19" y="0"/>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0" name="Freeform 302"/>
              <p:cNvSpPr>
                <a:spLocks/>
              </p:cNvSpPr>
              <p:nvPr/>
            </p:nvSpPr>
            <p:spPr bwMode="auto">
              <a:xfrm>
                <a:off x="587" y="3644"/>
                <a:ext cx="34" cy="11"/>
              </a:xfrm>
              <a:custGeom>
                <a:avLst/>
                <a:gdLst>
                  <a:gd name="T0" fmla="*/ 16 w 22"/>
                  <a:gd name="T1" fmla="*/ 0 h 7"/>
                  <a:gd name="T2" fmla="*/ 9 w 22"/>
                  <a:gd name="T3" fmla="*/ 1 h 7"/>
                  <a:gd name="T4" fmla="*/ 1 w 22"/>
                  <a:gd name="T5" fmla="*/ 6 h 7"/>
                  <a:gd name="T6" fmla="*/ 3 w 22"/>
                  <a:gd name="T7" fmla="*/ 7 h 7"/>
                  <a:gd name="T8" fmla="*/ 6 w 22"/>
                  <a:gd name="T9" fmla="*/ 7 h 7"/>
                  <a:gd name="T10" fmla="*/ 20 w 22"/>
                  <a:gd name="T11" fmla="*/ 1 h 7"/>
                  <a:gd name="T12" fmla="*/ 16 w 2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2" h="7">
                    <a:moveTo>
                      <a:pt x="16" y="0"/>
                    </a:moveTo>
                    <a:cubicBezTo>
                      <a:pt x="14" y="0"/>
                      <a:pt x="12" y="0"/>
                      <a:pt x="9" y="1"/>
                    </a:cubicBezTo>
                    <a:cubicBezTo>
                      <a:pt x="6" y="2"/>
                      <a:pt x="0" y="4"/>
                      <a:pt x="1" y="6"/>
                    </a:cubicBezTo>
                    <a:cubicBezTo>
                      <a:pt x="2" y="7"/>
                      <a:pt x="2" y="7"/>
                      <a:pt x="3" y="7"/>
                    </a:cubicBezTo>
                    <a:cubicBezTo>
                      <a:pt x="4" y="7"/>
                      <a:pt x="5" y="7"/>
                      <a:pt x="6" y="7"/>
                    </a:cubicBezTo>
                    <a:cubicBezTo>
                      <a:pt x="12" y="7"/>
                      <a:pt x="22" y="4"/>
                      <a:pt x="20" y="1"/>
                    </a:cubicBezTo>
                    <a:cubicBezTo>
                      <a:pt x="20" y="0"/>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1" name="Freeform 303"/>
              <p:cNvSpPr>
                <a:spLocks/>
              </p:cNvSpPr>
              <p:nvPr/>
            </p:nvSpPr>
            <p:spPr bwMode="auto">
              <a:xfrm>
                <a:off x="627" y="3692"/>
                <a:ext cx="34" cy="11"/>
              </a:xfrm>
              <a:custGeom>
                <a:avLst/>
                <a:gdLst>
                  <a:gd name="T0" fmla="*/ 16 w 22"/>
                  <a:gd name="T1" fmla="*/ 0 h 7"/>
                  <a:gd name="T2" fmla="*/ 10 w 22"/>
                  <a:gd name="T3" fmla="*/ 1 h 7"/>
                  <a:gd name="T4" fmla="*/ 0 w 22"/>
                  <a:gd name="T5" fmla="*/ 6 h 7"/>
                  <a:gd name="T6" fmla="*/ 1 w 22"/>
                  <a:gd name="T7" fmla="*/ 7 h 7"/>
                  <a:gd name="T8" fmla="*/ 5 w 22"/>
                  <a:gd name="T9" fmla="*/ 7 h 7"/>
                  <a:gd name="T10" fmla="*/ 20 w 22"/>
                  <a:gd name="T11" fmla="*/ 2 h 7"/>
                  <a:gd name="T12" fmla="*/ 20 w 22"/>
                  <a:gd name="T13" fmla="*/ 1 h 7"/>
                  <a:gd name="T14" fmla="*/ 19 w 22"/>
                  <a:gd name="T15" fmla="*/ 1 h 7"/>
                  <a:gd name="T16" fmla="*/ 16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16" y="0"/>
                    </a:moveTo>
                    <a:cubicBezTo>
                      <a:pt x="14" y="0"/>
                      <a:pt x="12" y="1"/>
                      <a:pt x="10" y="1"/>
                    </a:cubicBezTo>
                    <a:cubicBezTo>
                      <a:pt x="6" y="2"/>
                      <a:pt x="0" y="4"/>
                      <a:pt x="0" y="6"/>
                    </a:cubicBezTo>
                    <a:cubicBezTo>
                      <a:pt x="1" y="6"/>
                      <a:pt x="1" y="6"/>
                      <a:pt x="1" y="7"/>
                    </a:cubicBezTo>
                    <a:cubicBezTo>
                      <a:pt x="2" y="7"/>
                      <a:pt x="4" y="7"/>
                      <a:pt x="5" y="7"/>
                    </a:cubicBezTo>
                    <a:cubicBezTo>
                      <a:pt x="11" y="7"/>
                      <a:pt x="22" y="4"/>
                      <a:pt x="20" y="2"/>
                    </a:cubicBezTo>
                    <a:cubicBezTo>
                      <a:pt x="20" y="2"/>
                      <a:pt x="20" y="1"/>
                      <a:pt x="20" y="1"/>
                    </a:cubicBezTo>
                    <a:cubicBezTo>
                      <a:pt x="20" y="1"/>
                      <a:pt x="20" y="1"/>
                      <a:pt x="19" y="1"/>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2" name="Freeform 304"/>
              <p:cNvSpPr>
                <a:spLocks/>
              </p:cNvSpPr>
              <p:nvPr/>
            </p:nvSpPr>
            <p:spPr bwMode="auto">
              <a:xfrm>
                <a:off x="2000" y="3064"/>
                <a:ext cx="17" cy="27"/>
              </a:xfrm>
              <a:custGeom>
                <a:avLst/>
                <a:gdLst>
                  <a:gd name="T0" fmla="*/ 11 w 11"/>
                  <a:gd name="T1" fmla="*/ 0 h 18"/>
                  <a:gd name="T2" fmla="*/ 7 w 11"/>
                  <a:gd name="T3" fmla="*/ 5 h 18"/>
                  <a:gd name="T4" fmla="*/ 7 w 11"/>
                  <a:gd name="T5" fmla="*/ 6 h 18"/>
                  <a:gd name="T6" fmla="*/ 7 w 11"/>
                  <a:gd name="T7" fmla="*/ 6 h 18"/>
                  <a:gd name="T8" fmla="*/ 0 w 11"/>
                  <a:gd name="T9" fmla="*/ 17 h 18"/>
                  <a:gd name="T10" fmla="*/ 0 w 11"/>
                  <a:gd name="T11" fmla="*/ 18 h 18"/>
                  <a:gd name="T12" fmla="*/ 11 w 1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1" y="0"/>
                    </a:moveTo>
                    <a:cubicBezTo>
                      <a:pt x="10" y="0"/>
                      <a:pt x="9" y="3"/>
                      <a:pt x="7" y="5"/>
                    </a:cubicBezTo>
                    <a:cubicBezTo>
                      <a:pt x="7" y="6"/>
                      <a:pt x="7" y="6"/>
                      <a:pt x="7" y="6"/>
                    </a:cubicBezTo>
                    <a:cubicBezTo>
                      <a:pt x="7" y="6"/>
                      <a:pt x="7" y="6"/>
                      <a:pt x="7" y="6"/>
                    </a:cubicBezTo>
                    <a:cubicBezTo>
                      <a:pt x="6" y="6"/>
                      <a:pt x="2" y="14"/>
                      <a:pt x="0" y="17"/>
                    </a:cubicBezTo>
                    <a:cubicBezTo>
                      <a:pt x="0" y="18"/>
                      <a:pt x="0" y="18"/>
                      <a:pt x="0" y="18"/>
                    </a:cubicBezTo>
                    <a:cubicBezTo>
                      <a:pt x="1" y="17"/>
                      <a:pt x="11" y="1"/>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3" name="Freeform 305"/>
              <p:cNvSpPr>
                <a:spLocks noEditPoints="1"/>
              </p:cNvSpPr>
              <p:nvPr/>
            </p:nvSpPr>
            <p:spPr bwMode="auto">
              <a:xfrm>
                <a:off x="1773" y="3351"/>
                <a:ext cx="22" cy="23"/>
              </a:xfrm>
              <a:custGeom>
                <a:avLst/>
                <a:gdLst>
                  <a:gd name="T0" fmla="*/ 6 w 14"/>
                  <a:gd name="T1" fmla="*/ 9 h 15"/>
                  <a:gd name="T2" fmla="*/ 0 w 14"/>
                  <a:gd name="T3" fmla="*/ 15 h 15"/>
                  <a:gd name="T4" fmla="*/ 0 w 14"/>
                  <a:gd name="T5" fmla="*/ 15 h 15"/>
                  <a:gd name="T6" fmla="*/ 0 w 14"/>
                  <a:gd name="T7" fmla="*/ 15 h 15"/>
                  <a:gd name="T8" fmla="*/ 5 w 14"/>
                  <a:gd name="T9" fmla="*/ 11 h 15"/>
                  <a:gd name="T10" fmla="*/ 5 w 14"/>
                  <a:gd name="T11" fmla="*/ 11 h 15"/>
                  <a:gd name="T12" fmla="*/ 6 w 14"/>
                  <a:gd name="T13" fmla="*/ 9 h 15"/>
                  <a:gd name="T14" fmla="*/ 7 w 14"/>
                  <a:gd name="T15" fmla="*/ 5 h 15"/>
                  <a:gd name="T16" fmla="*/ 7 w 14"/>
                  <a:gd name="T17" fmla="*/ 6 h 15"/>
                  <a:gd name="T18" fmla="*/ 0 w 14"/>
                  <a:gd name="T19" fmla="*/ 14 h 15"/>
                  <a:gd name="T20" fmla="*/ 7 w 14"/>
                  <a:gd name="T21" fmla="*/ 8 h 15"/>
                  <a:gd name="T22" fmla="*/ 7 w 14"/>
                  <a:gd name="T23" fmla="*/ 8 h 15"/>
                  <a:gd name="T24" fmla="*/ 7 w 14"/>
                  <a:gd name="T25" fmla="*/ 5 h 15"/>
                  <a:gd name="T26" fmla="*/ 14 w 14"/>
                  <a:gd name="T27" fmla="*/ 1 h 15"/>
                  <a:gd name="T28" fmla="*/ 9 w 14"/>
                  <a:gd name="T29" fmla="*/ 6 h 15"/>
                  <a:gd name="T30" fmla="*/ 8 w 14"/>
                  <a:gd name="T31" fmla="*/ 8 h 15"/>
                  <a:gd name="T32" fmla="*/ 14 w 14"/>
                  <a:gd name="T33" fmla="*/ 1 h 15"/>
                  <a:gd name="T34" fmla="*/ 14 w 14"/>
                  <a:gd name="T35" fmla="*/ 0 h 15"/>
                  <a:gd name="T36" fmla="*/ 10 w 14"/>
                  <a:gd name="T37" fmla="*/ 3 h 15"/>
                  <a:gd name="T38" fmla="*/ 10 w 14"/>
                  <a:gd name="T39" fmla="*/ 3 h 15"/>
                  <a:gd name="T40" fmla="*/ 9 w 14"/>
                  <a:gd name="T41" fmla="*/ 5 h 15"/>
                  <a:gd name="T42" fmla="*/ 14 w 14"/>
                  <a:gd name="T43" fmla="*/ 0 h 15"/>
                  <a:gd name="T44" fmla="*/ 14 w 14"/>
                  <a:gd name="T4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5">
                    <a:moveTo>
                      <a:pt x="6" y="9"/>
                    </a:moveTo>
                    <a:cubicBezTo>
                      <a:pt x="4" y="11"/>
                      <a:pt x="2" y="13"/>
                      <a:pt x="0" y="15"/>
                    </a:cubicBezTo>
                    <a:cubicBezTo>
                      <a:pt x="0" y="15"/>
                      <a:pt x="0" y="15"/>
                      <a:pt x="0" y="15"/>
                    </a:cubicBezTo>
                    <a:cubicBezTo>
                      <a:pt x="0" y="15"/>
                      <a:pt x="0" y="15"/>
                      <a:pt x="0" y="15"/>
                    </a:cubicBezTo>
                    <a:cubicBezTo>
                      <a:pt x="1" y="15"/>
                      <a:pt x="3" y="14"/>
                      <a:pt x="5" y="11"/>
                    </a:cubicBezTo>
                    <a:cubicBezTo>
                      <a:pt x="5" y="11"/>
                      <a:pt x="5" y="11"/>
                      <a:pt x="5" y="11"/>
                    </a:cubicBezTo>
                    <a:cubicBezTo>
                      <a:pt x="6" y="10"/>
                      <a:pt x="6" y="10"/>
                      <a:pt x="6" y="9"/>
                    </a:cubicBezTo>
                    <a:moveTo>
                      <a:pt x="7" y="5"/>
                    </a:moveTo>
                    <a:cubicBezTo>
                      <a:pt x="7" y="6"/>
                      <a:pt x="7" y="6"/>
                      <a:pt x="7" y="6"/>
                    </a:cubicBezTo>
                    <a:cubicBezTo>
                      <a:pt x="4" y="9"/>
                      <a:pt x="1" y="12"/>
                      <a:pt x="0" y="14"/>
                    </a:cubicBezTo>
                    <a:cubicBezTo>
                      <a:pt x="2" y="12"/>
                      <a:pt x="4" y="10"/>
                      <a:pt x="7" y="8"/>
                    </a:cubicBezTo>
                    <a:cubicBezTo>
                      <a:pt x="7" y="8"/>
                      <a:pt x="7" y="8"/>
                      <a:pt x="7" y="8"/>
                    </a:cubicBezTo>
                    <a:cubicBezTo>
                      <a:pt x="7" y="7"/>
                      <a:pt x="7" y="6"/>
                      <a:pt x="7" y="5"/>
                    </a:cubicBezTo>
                    <a:moveTo>
                      <a:pt x="14" y="1"/>
                    </a:moveTo>
                    <a:cubicBezTo>
                      <a:pt x="12" y="3"/>
                      <a:pt x="10" y="4"/>
                      <a:pt x="9" y="6"/>
                    </a:cubicBezTo>
                    <a:cubicBezTo>
                      <a:pt x="9" y="7"/>
                      <a:pt x="8" y="7"/>
                      <a:pt x="8" y="8"/>
                    </a:cubicBezTo>
                    <a:cubicBezTo>
                      <a:pt x="11" y="5"/>
                      <a:pt x="13" y="3"/>
                      <a:pt x="14" y="1"/>
                    </a:cubicBezTo>
                    <a:moveTo>
                      <a:pt x="14" y="0"/>
                    </a:moveTo>
                    <a:cubicBezTo>
                      <a:pt x="13" y="0"/>
                      <a:pt x="11" y="2"/>
                      <a:pt x="10" y="3"/>
                    </a:cubicBezTo>
                    <a:cubicBezTo>
                      <a:pt x="10" y="3"/>
                      <a:pt x="10" y="3"/>
                      <a:pt x="10" y="3"/>
                    </a:cubicBezTo>
                    <a:cubicBezTo>
                      <a:pt x="10" y="3"/>
                      <a:pt x="10" y="4"/>
                      <a:pt x="9" y="5"/>
                    </a:cubicBezTo>
                    <a:cubicBezTo>
                      <a:pt x="11" y="3"/>
                      <a:pt x="12" y="2"/>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4" name="Freeform 306"/>
              <p:cNvSpPr>
                <a:spLocks/>
              </p:cNvSpPr>
              <p:nvPr/>
            </p:nvSpPr>
            <p:spPr bwMode="auto">
              <a:xfrm>
                <a:off x="1702" y="3422"/>
                <a:ext cx="24" cy="23"/>
              </a:xfrm>
              <a:custGeom>
                <a:avLst/>
                <a:gdLst>
                  <a:gd name="T0" fmla="*/ 15 w 16"/>
                  <a:gd name="T1" fmla="*/ 0 h 15"/>
                  <a:gd name="T2" fmla="*/ 12 w 16"/>
                  <a:gd name="T3" fmla="*/ 2 h 15"/>
                  <a:gd name="T4" fmla="*/ 11 w 16"/>
                  <a:gd name="T5" fmla="*/ 3 h 15"/>
                  <a:gd name="T6" fmla="*/ 9 w 16"/>
                  <a:gd name="T7" fmla="*/ 4 h 15"/>
                  <a:gd name="T8" fmla="*/ 9 w 16"/>
                  <a:gd name="T9" fmla="*/ 5 h 15"/>
                  <a:gd name="T10" fmla="*/ 0 w 16"/>
                  <a:gd name="T11" fmla="*/ 14 h 15"/>
                  <a:gd name="T12" fmla="*/ 0 w 16"/>
                  <a:gd name="T13" fmla="*/ 15 h 15"/>
                  <a:gd name="T14" fmla="*/ 1 w 16"/>
                  <a:gd name="T15" fmla="*/ 15 h 15"/>
                  <a:gd name="T16" fmla="*/ 9 w 16"/>
                  <a:gd name="T17" fmla="*/ 8 h 15"/>
                  <a:gd name="T18" fmla="*/ 15 w 16"/>
                  <a:gd name="T19" fmla="*/ 0 h 15"/>
                  <a:gd name="T20" fmla="*/ 15 w 16"/>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5">
                    <a:moveTo>
                      <a:pt x="15" y="0"/>
                    </a:moveTo>
                    <a:cubicBezTo>
                      <a:pt x="15" y="0"/>
                      <a:pt x="13" y="1"/>
                      <a:pt x="12" y="2"/>
                    </a:cubicBezTo>
                    <a:cubicBezTo>
                      <a:pt x="12" y="3"/>
                      <a:pt x="11" y="3"/>
                      <a:pt x="11" y="3"/>
                    </a:cubicBezTo>
                    <a:cubicBezTo>
                      <a:pt x="10" y="4"/>
                      <a:pt x="10" y="4"/>
                      <a:pt x="9" y="4"/>
                    </a:cubicBezTo>
                    <a:cubicBezTo>
                      <a:pt x="9" y="5"/>
                      <a:pt x="9" y="5"/>
                      <a:pt x="9" y="5"/>
                    </a:cubicBezTo>
                    <a:cubicBezTo>
                      <a:pt x="5" y="9"/>
                      <a:pt x="1" y="12"/>
                      <a:pt x="0" y="14"/>
                    </a:cubicBezTo>
                    <a:cubicBezTo>
                      <a:pt x="0" y="15"/>
                      <a:pt x="0" y="15"/>
                      <a:pt x="0" y="15"/>
                    </a:cubicBezTo>
                    <a:cubicBezTo>
                      <a:pt x="1" y="15"/>
                      <a:pt x="1" y="15"/>
                      <a:pt x="1" y="15"/>
                    </a:cubicBezTo>
                    <a:cubicBezTo>
                      <a:pt x="2" y="15"/>
                      <a:pt x="5" y="12"/>
                      <a:pt x="9" y="8"/>
                    </a:cubicBezTo>
                    <a:cubicBezTo>
                      <a:pt x="9" y="8"/>
                      <a:pt x="16" y="2"/>
                      <a:pt x="15" y="0"/>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5" name="Freeform 307"/>
              <p:cNvSpPr>
                <a:spLocks/>
              </p:cNvSpPr>
              <p:nvPr/>
            </p:nvSpPr>
            <p:spPr bwMode="auto">
              <a:xfrm>
                <a:off x="1562" y="3345"/>
                <a:ext cx="26" cy="23"/>
              </a:xfrm>
              <a:custGeom>
                <a:avLst/>
                <a:gdLst>
                  <a:gd name="T0" fmla="*/ 15 w 17"/>
                  <a:gd name="T1" fmla="*/ 0 h 15"/>
                  <a:gd name="T2" fmla="*/ 8 w 17"/>
                  <a:gd name="T3" fmla="*/ 3 h 15"/>
                  <a:gd name="T4" fmla="*/ 7 w 17"/>
                  <a:gd name="T5" fmla="*/ 3 h 15"/>
                  <a:gd name="T6" fmla="*/ 7 w 17"/>
                  <a:gd name="T7" fmla="*/ 3 h 15"/>
                  <a:gd name="T8" fmla="*/ 7 w 17"/>
                  <a:gd name="T9" fmla="*/ 3 h 15"/>
                  <a:gd name="T10" fmla="*/ 1 w 17"/>
                  <a:gd name="T11" fmla="*/ 14 h 15"/>
                  <a:gd name="T12" fmla="*/ 1 w 17"/>
                  <a:gd name="T13" fmla="*/ 14 h 15"/>
                  <a:gd name="T14" fmla="*/ 3 w 17"/>
                  <a:gd name="T15" fmla="*/ 15 h 15"/>
                  <a:gd name="T16" fmla="*/ 17 w 17"/>
                  <a:gd name="T17" fmla="*/ 2 h 15"/>
                  <a:gd name="T18" fmla="*/ 15 w 17"/>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5">
                    <a:moveTo>
                      <a:pt x="15" y="0"/>
                    </a:moveTo>
                    <a:cubicBezTo>
                      <a:pt x="13" y="0"/>
                      <a:pt x="10" y="1"/>
                      <a:pt x="8" y="3"/>
                    </a:cubicBezTo>
                    <a:cubicBezTo>
                      <a:pt x="7" y="3"/>
                      <a:pt x="7" y="3"/>
                      <a:pt x="7" y="3"/>
                    </a:cubicBezTo>
                    <a:cubicBezTo>
                      <a:pt x="7" y="3"/>
                      <a:pt x="7" y="3"/>
                      <a:pt x="7" y="3"/>
                    </a:cubicBezTo>
                    <a:cubicBezTo>
                      <a:pt x="7" y="3"/>
                      <a:pt x="7" y="3"/>
                      <a:pt x="7" y="3"/>
                    </a:cubicBezTo>
                    <a:cubicBezTo>
                      <a:pt x="6" y="4"/>
                      <a:pt x="0" y="10"/>
                      <a:pt x="1" y="14"/>
                    </a:cubicBezTo>
                    <a:cubicBezTo>
                      <a:pt x="1" y="14"/>
                      <a:pt x="1" y="14"/>
                      <a:pt x="1" y="14"/>
                    </a:cubicBezTo>
                    <a:cubicBezTo>
                      <a:pt x="1" y="15"/>
                      <a:pt x="2" y="15"/>
                      <a:pt x="3" y="15"/>
                    </a:cubicBezTo>
                    <a:cubicBezTo>
                      <a:pt x="7" y="15"/>
                      <a:pt x="16" y="8"/>
                      <a:pt x="17" y="2"/>
                    </a:cubicBezTo>
                    <a:cubicBezTo>
                      <a:pt x="17" y="1"/>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6" name="Freeform 308"/>
              <p:cNvSpPr>
                <a:spLocks/>
              </p:cNvSpPr>
              <p:nvPr/>
            </p:nvSpPr>
            <p:spPr bwMode="auto">
              <a:xfrm>
                <a:off x="966" y="3661"/>
                <a:ext cx="32" cy="14"/>
              </a:xfrm>
              <a:custGeom>
                <a:avLst/>
                <a:gdLst>
                  <a:gd name="T0" fmla="*/ 17 w 21"/>
                  <a:gd name="T1" fmla="*/ 0 h 9"/>
                  <a:gd name="T2" fmla="*/ 13 w 21"/>
                  <a:gd name="T3" fmla="*/ 1 h 9"/>
                  <a:gd name="T4" fmla="*/ 9 w 21"/>
                  <a:gd name="T5" fmla="*/ 2 h 9"/>
                  <a:gd name="T6" fmla="*/ 9 w 21"/>
                  <a:gd name="T7" fmla="*/ 2 h 9"/>
                  <a:gd name="T8" fmla="*/ 9 w 21"/>
                  <a:gd name="T9" fmla="*/ 2 h 9"/>
                  <a:gd name="T10" fmla="*/ 0 w 21"/>
                  <a:gd name="T11" fmla="*/ 8 h 9"/>
                  <a:gd name="T12" fmla="*/ 3 w 21"/>
                  <a:gd name="T13" fmla="*/ 9 h 9"/>
                  <a:gd name="T14" fmla="*/ 20 w 21"/>
                  <a:gd name="T15" fmla="*/ 2 h 9"/>
                  <a:gd name="T16" fmla="*/ 17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7" y="0"/>
                    </a:moveTo>
                    <a:cubicBezTo>
                      <a:pt x="16" y="0"/>
                      <a:pt x="14" y="0"/>
                      <a:pt x="13" y="1"/>
                    </a:cubicBezTo>
                    <a:cubicBezTo>
                      <a:pt x="12" y="1"/>
                      <a:pt x="11" y="1"/>
                      <a:pt x="9" y="2"/>
                    </a:cubicBezTo>
                    <a:cubicBezTo>
                      <a:pt x="9" y="2"/>
                      <a:pt x="9" y="2"/>
                      <a:pt x="9" y="2"/>
                    </a:cubicBezTo>
                    <a:cubicBezTo>
                      <a:pt x="9" y="2"/>
                      <a:pt x="9" y="2"/>
                      <a:pt x="9" y="2"/>
                    </a:cubicBezTo>
                    <a:cubicBezTo>
                      <a:pt x="3" y="4"/>
                      <a:pt x="0" y="6"/>
                      <a:pt x="0" y="8"/>
                    </a:cubicBezTo>
                    <a:cubicBezTo>
                      <a:pt x="1" y="9"/>
                      <a:pt x="2" y="9"/>
                      <a:pt x="3" y="9"/>
                    </a:cubicBezTo>
                    <a:cubicBezTo>
                      <a:pt x="9" y="9"/>
                      <a:pt x="19" y="5"/>
                      <a:pt x="20" y="2"/>
                    </a:cubicBezTo>
                    <a:cubicBezTo>
                      <a:pt x="21" y="1"/>
                      <a:pt x="19"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7" name="Freeform 309"/>
              <p:cNvSpPr>
                <a:spLocks/>
              </p:cNvSpPr>
              <p:nvPr/>
            </p:nvSpPr>
            <p:spPr bwMode="auto">
              <a:xfrm>
                <a:off x="1452" y="3514"/>
                <a:ext cx="27" cy="20"/>
              </a:xfrm>
              <a:custGeom>
                <a:avLst/>
                <a:gdLst>
                  <a:gd name="T0" fmla="*/ 16 w 18"/>
                  <a:gd name="T1" fmla="*/ 0 h 13"/>
                  <a:gd name="T2" fmla="*/ 9 w 18"/>
                  <a:gd name="T3" fmla="*/ 3 h 13"/>
                  <a:gd name="T4" fmla="*/ 0 w 18"/>
                  <a:gd name="T5" fmla="*/ 12 h 13"/>
                  <a:gd name="T6" fmla="*/ 0 w 18"/>
                  <a:gd name="T7" fmla="*/ 12 h 13"/>
                  <a:gd name="T8" fmla="*/ 0 w 18"/>
                  <a:gd name="T9" fmla="*/ 12 h 13"/>
                  <a:gd name="T10" fmla="*/ 0 w 18"/>
                  <a:gd name="T11" fmla="*/ 13 h 13"/>
                  <a:gd name="T12" fmla="*/ 2 w 18"/>
                  <a:gd name="T13" fmla="*/ 13 h 13"/>
                  <a:gd name="T14" fmla="*/ 17 w 18"/>
                  <a:gd name="T15" fmla="*/ 2 h 13"/>
                  <a:gd name="T16" fmla="*/ 16 w 18"/>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3">
                    <a:moveTo>
                      <a:pt x="16" y="0"/>
                    </a:moveTo>
                    <a:cubicBezTo>
                      <a:pt x="14" y="0"/>
                      <a:pt x="12" y="1"/>
                      <a:pt x="9" y="3"/>
                    </a:cubicBezTo>
                    <a:cubicBezTo>
                      <a:pt x="5" y="5"/>
                      <a:pt x="0" y="9"/>
                      <a:pt x="0" y="12"/>
                    </a:cubicBezTo>
                    <a:cubicBezTo>
                      <a:pt x="0" y="12"/>
                      <a:pt x="0" y="12"/>
                      <a:pt x="0" y="12"/>
                    </a:cubicBezTo>
                    <a:cubicBezTo>
                      <a:pt x="0" y="12"/>
                      <a:pt x="0" y="12"/>
                      <a:pt x="0" y="12"/>
                    </a:cubicBezTo>
                    <a:cubicBezTo>
                      <a:pt x="0" y="12"/>
                      <a:pt x="0" y="13"/>
                      <a:pt x="0" y="13"/>
                    </a:cubicBezTo>
                    <a:cubicBezTo>
                      <a:pt x="1" y="13"/>
                      <a:pt x="1" y="13"/>
                      <a:pt x="2" y="13"/>
                    </a:cubicBezTo>
                    <a:cubicBezTo>
                      <a:pt x="6" y="13"/>
                      <a:pt x="16" y="6"/>
                      <a:pt x="17" y="2"/>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8" name="Freeform 310"/>
              <p:cNvSpPr>
                <a:spLocks/>
              </p:cNvSpPr>
              <p:nvPr/>
            </p:nvSpPr>
            <p:spPr bwMode="auto">
              <a:xfrm>
                <a:off x="751" y="3751"/>
                <a:ext cx="33" cy="10"/>
              </a:xfrm>
              <a:custGeom>
                <a:avLst/>
                <a:gdLst>
                  <a:gd name="T0" fmla="*/ 17 w 21"/>
                  <a:gd name="T1" fmla="*/ 0 h 6"/>
                  <a:gd name="T2" fmla="*/ 11 w 21"/>
                  <a:gd name="T3" fmla="*/ 0 h 6"/>
                  <a:gd name="T4" fmla="*/ 0 w 21"/>
                  <a:gd name="T5" fmla="*/ 5 h 6"/>
                  <a:gd name="T6" fmla="*/ 1 w 21"/>
                  <a:gd name="T7" fmla="*/ 5 h 6"/>
                  <a:gd name="T8" fmla="*/ 4 w 21"/>
                  <a:gd name="T9" fmla="*/ 6 h 6"/>
                  <a:gd name="T10" fmla="*/ 21 w 21"/>
                  <a:gd name="T11" fmla="*/ 1 h 6"/>
                  <a:gd name="T12" fmla="*/ 21 w 21"/>
                  <a:gd name="T13" fmla="*/ 1 h 6"/>
                  <a:gd name="T14" fmla="*/ 20 w 21"/>
                  <a:gd name="T15" fmla="*/ 0 h 6"/>
                  <a:gd name="T16" fmla="*/ 17 w 2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
                    <a:moveTo>
                      <a:pt x="17" y="0"/>
                    </a:moveTo>
                    <a:cubicBezTo>
                      <a:pt x="15" y="0"/>
                      <a:pt x="13" y="0"/>
                      <a:pt x="11" y="0"/>
                    </a:cubicBezTo>
                    <a:cubicBezTo>
                      <a:pt x="7" y="1"/>
                      <a:pt x="0" y="3"/>
                      <a:pt x="0" y="5"/>
                    </a:cubicBezTo>
                    <a:cubicBezTo>
                      <a:pt x="1" y="5"/>
                      <a:pt x="1" y="5"/>
                      <a:pt x="1" y="5"/>
                    </a:cubicBezTo>
                    <a:cubicBezTo>
                      <a:pt x="1" y="5"/>
                      <a:pt x="3" y="6"/>
                      <a:pt x="4" y="6"/>
                    </a:cubicBezTo>
                    <a:cubicBezTo>
                      <a:pt x="10" y="6"/>
                      <a:pt x="21" y="3"/>
                      <a:pt x="21" y="1"/>
                    </a:cubicBezTo>
                    <a:cubicBezTo>
                      <a:pt x="21" y="1"/>
                      <a:pt x="21" y="1"/>
                      <a:pt x="21" y="1"/>
                    </a:cubicBezTo>
                    <a:cubicBezTo>
                      <a:pt x="21" y="0"/>
                      <a:pt x="20" y="0"/>
                      <a:pt x="20"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9" name="Freeform 311"/>
              <p:cNvSpPr>
                <a:spLocks/>
              </p:cNvSpPr>
              <p:nvPr/>
            </p:nvSpPr>
            <p:spPr bwMode="auto">
              <a:xfrm>
                <a:off x="1874" y="1567"/>
                <a:ext cx="20" cy="29"/>
              </a:xfrm>
              <a:custGeom>
                <a:avLst/>
                <a:gdLst>
                  <a:gd name="T0" fmla="*/ 3 w 13"/>
                  <a:gd name="T1" fmla="*/ 0 h 19"/>
                  <a:gd name="T2" fmla="*/ 0 w 13"/>
                  <a:gd name="T3" fmla="*/ 4 h 19"/>
                  <a:gd name="T4" fmla="*/ 5 w 13"/>
                  <a:gd name="T5" fmla="*/ 18 h 19"/>
                  <a:gd name="T6" fmla="*/ 5 w 13"/>
                  <a:gd name="T7" fmla="*/ 18 h 19"/>
                  <a:gd name="T8" fmla="*/ 8 w 13"/>
                  <a:gd name="T9" fmla="*/ 19 h 19"/>
                  <a:gd name="T10" fmla="*/ 8 w 13"/>
                  <a:gd name="T11" fmla="*/ 19 h 19"/>
                  <a:gd name="T12" fmla="*/ 8 w 13"/>
                  <a:gd name="T13" fmla="*/ 19 h 19"/>
                  <a:gd name="T14" fmla="*/ 8 w 13"/>
                  <a:gd name="T15" fmla="*/ 4 h 19"/>
                  <a:gd name="T16" fmla="*/ 3 w 13"/>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9">
                    <a:moveTo>
                      <a:pt x="3" y="0"/>
                    </a:moveTo>
                    <a:cubicBezTo>
                      <a:pt x="2" y="0"/>
                      <a:pt x="1" y="2"/>
                      <a:pt x="0" y="4"/>
                    </a:cubicBezTo>
                    <a:cubicBezTo>
                      <a:pt x="0" y="7"/>
                      <a:pt x="1" y="14"/>
                      <a:pt x="5" y="18"/>
                    </a:cubicBezTo>
                    <a:cubicBezTo>
                      <a:pt x="5" y="18"/>
                      <a:pt x="5" y="18"/>
                      <a:pt x="5" y="18"/>
                    </a:cubicBezTo>
                    <a:cubicBezTo>
                      <a:pt x="6" y="18"/>
                      <a:pt x="7" y="19"/>
                      <a:pt x="8" y="19"/>
                    </a:cubicBezTo>
                    <a:cubicBezTo>
                      <a:pt x="8" y="19"/>
                      <a:pt x="8" y="19"/>
                      <a:pt x="8" y="19"/>
                    </a:cubicBezTo>
                    <a:cubicBezTo>
                      <a:pt x="8" y="19"/>
                      <a:pt x="8" y="19"/>
                      <a:pt x="8" y="19"/>
                    </a:cubicBezTo>
                    <a:cubicBezTo>
                      <a:pt x="13" y="19"/>
                      <a:pt x="13" y="10"/>
                      <a:pt x="8" y="4"/>
                    </a:cubicBezTo>
                    <a:cubicBezTo>
                      <a:pt x="6" y="1"/>
                      <a:pt x="5"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0" name="Freeform 312"/>
              <p:cNvSpPr>
                <a:spLocks noEditPoints="1"/>
              </p:cNvSpPr>
              <p:nvPr/>
            </p:nvSpPr>
            <p:spPr bwMode="auto">
              <a:xfrm>
                <a:off x="1209" y="1938"/>
                <a:ext cx="86" cy="79"/>
              </a:xfrm>
              <a:custGeom>
                <a:avLst/>
                <a:gdLst>
                  <a:gd name="T0" fmla="*/ 21 w 55"/>
                  <a:gd name="T1" fmla="*/ 13 h 51"/>
                  <a:gd name="T2" fmla="*/ 24 w 55"/>
                  <a:gd name="T3" fmla="*/ 13 h 51"/>
                  <a:gd name="T4" fmla="*/ 29 w 55"/>
                  <a:gd name="T5" fmla="*/ 14 h 51"/>
                  <a:gd name="T6" fmla="*/ 34 w 55"/>
                  <a:gd name="T7" fmla="*/ 20 h 51"/>
                  <a:gd name="T8" fmla="*/ 35 w 55"/>
                  <a:gd name="T9" fmla="*/ 26 h 51"/>
                  <a:gd name="T10" fmla="*/ 33 w 55"/>
                  <a:gd name="T11" fmla="*/ 33 h 51"/>
                  <a:gd name="T12" fmla="*/ 27 w 55"/>
                  <a:gd name="T13" fmla="*/ 38 h 51"/>
                  <a:gd name="T14" fmla="*/ 24 w 55"/>
                  <a:gd name="T15" fmla="*/ 38 h 51"/>
                  <a:gd name="T16" fmla="*/ 19 w 55"/>
                  <a:gd name="T17" fmla="*/ 37 h 51"/>
                  <a:gd name="T18" fmla="*/ 19 w 55"/>
                  <a:gd name="T19" fmla="*/ 36 h 51"/>
                  <a:gd name="T20" fmla="*/ 13 w 55"/>
                  <a:gd name="T21" fmla="*/ 25 h 51"/>
                  <a:gd name="T22" fmla="*/ 14 w 55"/>
                  <a:gd name="T23" fmla="*/ 18 h 51"/>
                  <a:gd name="T24" fmla="*/ 14 w 55"/>
                  <a:gd name="T25" fmla="*/ 18 h 51"/>
                  <a:gd name="T26" fmla="*/ 15 w 55"/>
                  <a:gd name="T27" fmla="*/ 18 h 51"/>
                  <a:gd name="T28" fmla="*/ 15 w 55"/>
                  <a:gd name="T29" fmla="*/ 18 h 51"/>
                  <a:gd name="T30" fmla="*/ 15 w 55"/>
                  <a:gd name="T31" fmla="*/ 18 h 51"/>
                  <a:gd name="T32" fmla="*/ 15 w 55"/>
                  <a:gd name="T33" fmla="*/ 18 h 51"/>
                  <a:gd name="T34" fmla="*/ 21 w 55"/>
                  <a:gd name="T35" fmla="*/ 13 h 51"/>
                  <a:gd name="T36" fmla="*/ 23 w 55"/>
                  <a:gd name="T37" fmla="*/ 0 h 51"/>
                  <a:gd name="T38" fmla="*/ 16 w 55"/>
                  <a:gd name="T39" fmla="*/ 1 h 51"/>
                  <a:gd name="T40" fmla="*/ 4 w 55"/>
                  <a:gd name="T41" fmla="*/ 11 h 51"/>
                  <a:gd name="T42" fmla="*/ 4 w 55"/>
                  <a:gd name="T43" fmla="*/ 11 h 51"/>
                  <a:gd name="T44" fmla="*/ 4 w 55"/>
                  <a:gd name="T45" fmla="*/ 11 h 51"/>
                  <a:gd name="T46" fmla="*/ 4 w 55"/>
                  <a:gd name="T47" fmla="*/ 11 h 51"/>
                  <a:gd name="T48" fmla="*/ 4 w 55"/>
                  <a:gd name="T49" fmla="*/ 11 h 51"/>
                  <a:gd name="T50" fmla="*/ 4 w 55"/>
                  <a:gd name="T51" fmla="*/ 11 h 51"/>
                  <a:gd name="T52" fmla="*/ 4 w 55"/>
                  <a:gd name="T53" fmla="*/ 11 h 51"/>
                  <a:gd name="T54" fmla="*/ 4 w 55"/>
                  <a:gd name="T55" fmla="*/ 11 h 51"/>
                  <a:gd name="T56" fmla="*/ 2 w 55"/>
                  <a:gd name="T57" fmla="*/ 32 h 51"/>
                  <a:gd name="T58" fmla="*/ 10 w 55"/>
                  <a:gd name="T59" fmla="*/ 46 h 51"/>
                  <a:gd name="T60" fmla="*/ 13 w 55"/>
                  <a:gd name="T61" fmla="*/ 48 h 51"/>
                  <a:gd name="T62" fmla="*/ 24 w 55"/>
                  <a:gd name="T63" fmla="*/ 51 h 51"/>
                  <a:gd name="T64" fmla="*/ 25 w 55"/>
                  <a:gd name="T65" fmla="*/ 51 h 51"/>
                  <a:gd name="T66" fmla="*/ 29 w 55"/>
                  <a:gd name="T67" fmla="*/ 51 h 51"/>
                  <a:gd name="T68" fmla="*/ 36 w 55"/>
                  <a:gd name="T69" fmla="*/ 4 h 51"/>
                  <a:gd name="T70" fmla="*/ 23 w 55"/>
                  <a:gd name="T7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1">
                    <a:moveTo>
                      <a:pt x="21" y="13"/>
                    </a:moveTo>
                    <a:cubicBezTo>
                      <a:pt x="22" y="13"/>
                      <a:pt x="23" y="13"/>
                      <a:pt x="24" y="13"/>
                    </a:cubicBezTo>
                    <a:cubicBezTo>
                      <a:pt x="25" y="13"/>
                      <a:pt x="27" y="13"/>
                      <a:pt x="29" y="14"/>
                    </a:cubicBezTo>
                    <a:cubicBezTo>
                      <a:pt x="31" y="16"/>
                      <a:pt x="33" y="18"/>
                      <a:pt x="34" y="20"/>
                    </a:cubicBezTo>
                    <a:cubicBezTo>
                      <a:pt x="35" y="22"/>
                      <a:pt x="35" y="24"/>
                      <a:pt x="35" y="26"/>
                    </a:cubicBezTo>
                    <a:cubicBezTo>
                      <a:pt x="35" y="29"/>
                      <a:pt x="35" y="31"/>
                      <a:pt x="33" y="33"/>
                    </a:cubicBezTo>
                    <a:cubicBezTo>
                      <a:pt x="32" y="35"/>
                      <a:pt x="30" y="37"/>
                      <a:pt x="27" y="38"/>
                    </a:cubicBezTo>
                    <a:cubicBezTo>
                      <a:pt x="26" y="38"/>
                      <a:pt x="25" y="38"/>
                      <a:pt x="24" y="38"/>
                    </a:cubicBezTo>
                    <a:cubicBezTo>
                      <a:pt x="23" y="38"/>
                      <a:pt x="21" y="37"/>
                      <a:pt x="19" y="37"/>
                    </a:cubicBezTo>
                    <a:cubicBezTo>
                      <a:pt x="19" y="37"/>
                      <a:pt x="19" y="36"/>
                      <a:pt x="19" y="36"/>
                    </a:cubicBezTo>
                    <a:cubicBezTo>
                      <a:pt x="15" y="34"/>
                      <a:pt x="13" y="30"/>
                      <a:pt x="13" y="25"/>
                    </a:cubicBezTo>
                    <a:cubicBezTo>
                      <a:pt x="13" y="23"/>
                      <a:pt x="13" y="21"/>
                      <a:pt x="14" y="18"/>
                    </a:cubicBezTo>
                    <a:cubicBezTo>
                      <a:pt x="14" y="18"/>
                      <a:pt x="14" y="18"/>
                      <a:pt x="14" y="18"/>
                    </a:cubicBezTo>
                    <a:cubicBezTo>
                      <a:pt x="14" y="18"/>
                      <a:pt x="15" y="18"/>
                      <a:pt x="15" y="18"/>
                    </a:cubicBezTo>
                    <a:cubicBezTo>
                      <a:pt x="15" y="18"/>
                      <a:pt x="15" y="18"/>
                      <a:pt x="15" y="18"/>
                    </a:cubicBezTo>
                    <a:cubicBezTo>
                      <a:pt x="15" y="18"/>
                      <a:pt x="15" y="18"/>
                      <a:pt x="15" y="18"/>
                    </a:cubicBezTo>
                    <a:cubicBezTo>
                      <a:pt x="15" y="18"/>
                      <a:pt x="15" y="18"/>
                      <a:pt x="15" y="18"/>
                    </a:cubicBezTo>
                    <a:cubicBezTo>
                      <a:pt x="16" y="15"/>
                      <a:pt x="19" y="14"/>
                      <a:pt x="21" y="13"/>
                    </a:cubicBezTo>
                    <a:moveTo>
                      <a:pt x="23" y="0"/>
                    </a:moveTo>
                    <a:cubicBezTo>
                      <a:pt x="21" y="0"/>
                      <a:pt x="18" y="0"/>
                      <a:pt x="16" y="1"/>
                    </a:cubicBezTo>
                    <a:cubicBezTo>
                      <a:pt x="11" y="3"/>
                      <a:pt x="7" y="6"/>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1" y="17"/>
                      <a:pt x="0" y="25"/>
                      <a:pt x="2" y="32"/>
                    </a:cubicBezTo>
                    <a:cubicBezTo>
                      <a:pt x="3" y="37"/>
                      <a:pt x="6" y="42"/>
                      <a:pt x="10" y="46"/>
                    </a:cubicBezTo>
                    <a:cubicBezTo>
                      <a:pt x="11" y="46"/>
                      <a:pt x="12" y="47"/>
                      <a:pt x="13" y="48"/>
                    </a:cubicBezTo>
                    <a:cubicBezTo>
                      <a:pt x="17" y="50"/>
                      <a:pt x="20" y="51"/>
                      <a:pt x="24" y="51"/>
                    </a:cubicBezTo>
                    <a:cubicBezTo>
                      <a:pt x="24" y="51"/>
                      <a:pt x="24" y="51"/>
                      <a:pt x="25" y="51"/>
                    </a:cubicBezTo>
                    <a:cubicBezTo>
                      <a:pt x="26" y="51"/>
                      <a:pt x="28" y="51"/>
                      <a:pt x="29" y="51"/>
                    </a:cubicBezTo>
                    <a:cubicBezTo>
                      <a:pt x="48" y="47"/>
                      <a:pt x="55" y="18"/>
                      <a:pt x="36" y="4"/>
                    </a:cubicBezTo>
                    <a:cubicBezTo>
                      <a:pt x="32" y="1"/>
                      <a:pt x="27"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1" name="Freeform 313"/>
              <p:cNvSpPr>
                <a:spLocks noEditPoints="1"/>
              </p:cNvSpPr>
              <p:nvPr/>
            </p:nvSpPr>
            <p:spPr bwMode="auto">
              <a:xfrm>
                <a:off x="1200" y="1930"/>
                <a:ext cx="95" cy="93"/>
              </a:xfrm>
              <a:custGeom>
                <a:avLst/>
                <a:gdLst>
                  <a:gd name="T0" fmla="*/ 22 w 61"/>
                  <a:gd name="T1" fmla="*/ 6 h 60"/>
                  <a:gd name="T2" fmla="*/ 29 w 61"/>
                  <a:gd name="T3" fmla="*/ 5 h 60"/>
                  <a:gd name="T4" fmla="*/ 41 w 61"/>
                  <a:gd name="T5" fmla="*/ 8 h 60"/>
                  <a:gd name="T6" fmla="*/ 42 w 61"/>
                  <a:gd name="T7" fmla="*/ 9 h 60"/>
                  <a:gd name="T8" fmla="*/ 35 w 61"/>
                  <a:gd name="T9" fmla="*/ 56 h 60"/>
                  <a:gd name="T10" fmla="*/ 31 w 61"/>
                  <a:gd name="T11" fmla="*/ 56 h 60"/>
                  <a:gd name="T12" fmla="*/ 30 w 61"/>
                  <a:gd name="T13" fmla="*/ 56 h 60"/>
                  <a:gd name="T14" fmla="*/ 16 w 61"/>
                  <a:gd name="T15" fmla="*/ 51 h 60"/>
                  <a:gd name="T16" fmla="*/ 8 w 61"/>
                  <a:gd name="T17" fmla="*/ 37 h 60"/>
                  <a:gd name="T18" fmla="*/ 10 w 61"/>
                  <a:gd name="T19" fmla="*/ 16 h 60"/>
                  <a:gd name="T20" fmla="*/ 10 w 61"/>
                  <a:gd name="T21" fmla="*/ 16 h 60"/>
                  <a:gd name="T22" fmla="*/ 10 w 61"/>
                  <a:gd name="T23" fmla="*/ 16 h 60"/>
                  <a:gd name="T24" fmla="*/ 10 w 61"/>
                  <a:gd name="T25" fmla="*/ 16 h 60"/>
                  <a:gd name="T26" fmla="*/ 10 w 61"/>
                  <a:gd name="T27" fmla="*/ 16 h 60"/>
                  <a:gd name="T28" fmla="*/ 10 w 61"/>
                  <a:gd name="T29" fmla="*/ 16 h 60"/>
                  <a:gd name="T30" fmla="*/ 10 w 61"/>
                  <a:gd name="T31" fmla="*/ 16 h 60"/>
                  <a:gd name="T32" fmla="*/ 10 w 61"/>
                  <a:gd name="T33" fmla="*/ 16 h 60"/>
                  <a:gd name="T34" fmla="*/ 22 w 61"/>
                  <a:gd name="T35" fmla="*/ 6 h 60"/>
                  <a:gd name="T36" fmla="*/ 29 w 61"/>
                  <a:gd name="T37" fmla="*/ 0 h 60"/>
                  <a:gd name="T38" fmla="*/ 8 w 61"/>
                  <a:gd name="T39" fmla="*/ 12 h 60"/>
                  <a:gd name="T40" fmla="*/ 7 w 61"/>
                  <a:gd name="T41" fmla="*/ 13 h 60"/>
                  <a:gd name="T42" fmla="*/ 7 w 61"/>
                  <a:gd name="T43" fmla="*/ 13 h 60"/>
                  <a:gd name="T44" fmla="*/ 6 w 61"/>
                  <a:gd name="T45" fmla="*/ 15 h 60"/>
                  <a:gd name="T46" fmla="*/ 6 w 61"/>
                  <a:gd name="T47" fmla="*/ 15 h 60"/>
                  <a:gd name="T48" fmla="*/ 17 w 61"/>
                  <a:gd name="T49" fmla="*/ 56 h 60"/>
                  <a:gd name="T50" fmla="*/ 17 w 61"/>
                  <a:gd name="T51" fmla="*/ 56 h 60"/>
                  <a:gd name="T52" fmla="*/ 17 w 61"/>
                  <a:gd name="T53" fmla="*/ 56 h 60"/>
                  <a:gd name="T54" fmla="*/ 17 w 61"/>
                  <a:gd name="T55" fmla="*/ 56 h 60"/>
                  <a:gd name="T56" fmla="*/ 17 w 61"/>
                  <a:gd name="T57" fmla="*/ 56 h 60"/>
                  <a:gd name="T58" fmla="*/ 17 w 61"/>
                  <a:gd name="T59" fmla="*/ 56 h 60"/>
                  <a:gd name="T60" fmla="*/ 17 w 61"/>
                  <a:gd name="T61" fmla="*/ 56 h 60"/>
                  <a:gd name="T62" fmla="*/ 17 w 61"/>
                  <a:gd name="T63" fmla="*/ 56 h 60"/>
                  <a:gd name="T64" fmla="*/ 31 w 61"/>
                  <a:gd name="T65" fmla="*/ 60 h 60"/>
                  <a:gd name="T66" fmla="*/ 56 w 61"/>
                  <a:gd name="T67" fmla="*/ 25 h 60"/>
                  <a:gd name="T68" fmla="*/ 43 w 61"/>
                  <a:gd name="T69" fmla="*/ 5 h 60"/>
                  <a:gd name="T70" fmla="*/ 43 w 61"/>
                  <a:gd name="T71" fmla="*/ 5 h 60"/>
                  <a:gd name="T72" fmla="*/ 43 w 61"/>
                  <a:gd name="T73" fmla="*/ 5 h 60"/>
                  <a:gd name="T74" fmla="*/ 43 w 61"/>
                  <a:gd name="T75" fmla="*/ 5 h 60"/>
                  <a:gd name="T76" fmla="*/ 43 w 61"/>
                  <a:gd name="T77" fmla="*/ 5 h 60"/>
                  <a:gd name="T78" fmla="*/ 43 w 61"/>
                  <a:gd name="T79" fmla="*/ 5 h 60"/>
                  <a:gd name="T80" fmla="*/ 43 w 61"/>
                  <a:gd name="T81" fmla="*/ 5 h 60"/>
                  <a:gd name="T82" fmla="*/ 43 w 61"/>
                  <a:gd name="T83" fmla="*/ 5 h 60"/>
                  <a:gd name="T84" fmla="*/ 43 w 61"/>
                  <a:gd name="T85" fmla="*/ 5 h 60"/>
                  <a:gd name="T86" fmla="*/ 43 w 61"/>
                  <a:gd name="T87" fmla="*/ 5 h 60"/>
                  <a:gd name="T88" fmla="*/ 29 w 61"/>
                  <a:gd name="T8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 h="60">
                    <a:moveTo>
                      <a:pt x="22" y="6"/>
                    </a:moveTo>
                    <a:cubicBezTo>
                      <a:pt x="24" y="5"/>
                      <a:pt x="27" y="5"/>
                      <a:pt x="29" y="5"/>
                    </a:cubicBezTo>
                    <a:cubicBezTo>
                      <a:pt x="33" y="5"/>
                      <a:pt x="37" y="6"/>
                      <a:pt x="41" y="8"/>
                    </a:cubicBezTo>
                    <a:cubicBezTo>
                      <a:pt x="41" y="8"/>
                      <a:pt x="42" y="9"/>
                      <a:pt x="42" y="9"/>
                    </a:cubicBezTo>
                    <a:cubicBezTo>
                      <a:pt x="61" y="23"/>
                      <a:pt x="54" y="52"/>
                      <a:pt x="35" y="56"/>
                    </a:cubicBezTo>
                    <a:cubicBezTo>
                      <a:pt x="34" y="56"/>
                      <a:pt x="32" y="56"/>
                      <a:pt x="31" y="56"/>
                    </a:cubicBezTo>
                    <a:cubicBezTo>
                      <a:pt x="30" y="56"/>
                      <a:pt x="30" y="56"/>
                      <a:pt x="30" y="56"/>
                    </a:cubicBezTo>
                    <a:cubicBezTo>
                      <a:pt x="25" y="56"/>
                      <a:pt x="20" y="54"/>
                      <a:pt x="16" y="51"/>
                    </a:cubicBezTo>
                    <a:cubicBezTo>
                      <a:pt x="12" y="47"/>
                      <a:pt x="9" y="42"/>
                      <a:pt x="8" y="37"/>
                    </a:cubicBezTo>
                    <a:cubicBezTo>
                      <a:pt x="6" y="30"/>
                      <a:pt x="6" y="23"/>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3" y="11"/>
                      <a:pt x="17" y="8"/>
                      <a:pt x="22" y="6"/>
                    </a:cubicBezTo>
                    <a:moveTo>
                      <a:pt x="29" y="0"/>
                    </a:moveTo>
                    <a:cubicBezTo>
                      <a:pt x="20" y="0"/>
                      <a:pt x="13" y="5"/>
                      <a:pt x="8" y="12"/>
                    </a:cubicBezTo>
                    <a:cubicBezTo>
                      <a:pt x="8" y="12"/>
                      <a:pt x="8" y="13"/>
                      <a:pt x="7" y="13"/>
                    </a:cubicBezTo>
                    <a:cubicBezTo>
                      <a:pt x="7" y="13"/>
                      <a:pt x="7" y="13"/>
                      <a:pt x="7" y="13"/>
                    </a:cubicBezTo>
                    <a:cubicBezTo>
                      <a:pt x="7" y="14"/>
                      <a:pt x="7" y="14"/>
                      <a:pt x="6" y="15"/>
                    </a:cubicBezTo>
                    <a:cubicBezTo>
                      <a:pt x="6" y="15"/>
                      <a:pt x="6" y="15"/>
                      <a:pt x="6" y="15"/>
                    </a:cubicBezTo>
                    <a:cubicBezTo>
                      <a:pt x="1" y="25"/>
                      <a:pt x="0" y="44"/>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21" y="59"/>
                      <a:pt x="26" y="60"/>
                      <a:pt x="31" y="60"/>
                    </a:cubicBezTo>
                    <a:cubicBezTo>
                      <a:pt x="46" y="60"/>
                      <a:pt x="60" y="45"/>
                      <a:pt x="56" y="25"/>
                    </a:cubicBezTo>
                    <a:cubicBezTo>
                      <a:pt x="56" y="21"/>
                      <a:pt x="53" y="11"/>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38" y="2"/>
                      <a:pt x="33"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2" name="Freeform 314"/>
              <p:cNvSpPr>
                <a:spLocks/>
              </p:cNvSpPr>
              <p:nvPr/>
            </p:nvSpPr>
            <p:spPr bwMode="auto">
              <a:xfrm>
                <a:off x="1234" y="1964"/>
                <a:ext cx="25" cy="27"/>
              </a:xfrm>
              <a:custGeom>
                <a:avLst/>
                <a:gdLst>
                  <a:gd name="T0" fmla="*/ 8 w 16"/>
                  <a:gd name="T1" fmla="*/ 0 h 17"/>
                  <a:gd name="T2" fmla="*/ 6 w 16"/>
                  <a:gd name="T3" fmla="*/ 0 h 17"/>
                  <a:gd name="T4" fmla="*/ 2 w 16"/>
                  <a:gd name="T5" fmla="*/ 4 h 17"/>
                  <a:gd name="T6" fmla="*/ 2 w 16"/>
                  <a:gd name="T7" fmla="*/ 4 h 17"/>
                  <a:gd name="T8" fmla="*/ 2 w 16"/>
                  <a:gd name="T9" fmla="*/ 4 h 17"/>
                  <a:gd name="T10" fmla="*/ 2 w 16"/>
                  <a:gd name="T11" fmla="*/ 4 h 17"/>
                  <a:gd name="T12" fmla="*/ 2 w 16"/>
                  <a:gd name="T13" fmla="*/ 4 h 17"/>
                  <a:gd name="T14" fmla="*/ 2 w 16"/>
                  <a:gd name="T15" fmla="*/ 4 h 17"/>
                  <a:gd name="T16" fmla="*/ 2 w 16"/>
                  <a:gd name="T17" fmla="*/ 4 h 17"/>
                  <a:gd name="T18" fmla="*/ 2 w 16"/>
                  <a:gd name="T19" fmla="*/ 4 h 17"/>
                  <a:gd name="T20" fmla="*/ 1 w 16"/>
                  <a:gd name="T21" fmla="*/ 7 h 17"/>
                  <a:gd name="T22" fmla="*/ 8 w 16"/>
                  <a:gd name="T23" fmla="*/ 17 h 17"/>
                  <a:gd name="T24" fmla="*/ 10 w 16"/>
                  <a:gd name="T25" fmla="*/ 17 h 17"/>
                  <a:gd name="T26" fmla="*/ 10 w 16"/>
                  <a:gd name="T27" fmla="*/ 16 h 17"/>
                  <a:gd name="T28" fmla="*/ 14 w 16"/>
                  <a:gd name="T29" fmla="*/ 13 h 17"/>
                  <a:gd name="T30" fmla="*/ 16 w 16"/>
                  <a:gd name="T31" fmla="*/ 10 h 17"/>
                  <a:gd name="T32" fmla="*/ 15 w 16"/>
                  <a:gd name="T33" fmla="*/ 6 h 17"/>
                  <a:gd name="T34" fmla="*/ 15 w 16"/>
                  <a:gd name="T35" fmla="*/ 5 h 17"/>
                  <a:gd name="T36" fmla="*/ 12 w 16"/>
                  <a:gd name="T37" fmla="*/ 1 h 17"/>
                  <a:gd name="T38" fmla="*/ 8 w 16"/>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7">
                    <a:moveTo>
                      <a:pt x="8" y="0"/>
                    </a:moveTo>
                    <a:cubicBezTo>
                      <a:pt x="7" y="0"/>
                      <a:pt x="7" y="0"/>
                      <a:pt x="6" y="0"/>
                    </a:cubicBezTo>
                    <a:cubicBezTo>
                      <a:pt x="4" y="1"/>
                      <a:pt x="3" y="2"/>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5"/>
                      <a:pt x="1" y="6"/>
                      <a:pt x="1" y="7"/>
                    </a:cubicBezTo>
                    <a:cubicBezTo>
                      <a:pt x="0" y="12"/>
                      <a:pt x="4" y="17"/>
                      <a:pt x="8" y="17"/>
                    </a:cubicBezTo>
                    <a:cubicBezTo>
                      <a:pt x="9" y="17"/>
                      <a:pt x="9" y="17"/>
                      <a:pt x="10" y="17"/>
                    </a:cubicBezTo>
                    <a:cubicBezTo>
                      <a:pt x="10" y="17"/>
                      <a:pt x="10" y="17"/>
                      <a:pt x="10" y="16"/>
                    </a:cubicBezTo>
                    <a:cubicBezTo>
                      <a:pt x="12" y="16"/>
                      <a:pt x="13" y="15"/>
                      <a:pt x="14" y="13"/>
                    </a:cubicBezTo>
                    <a:cubicBezTo>
                      <a:pt x="15" y="12"/>
                      <a:pt x="15" y="11"/>
                      <a:pt x="16" y="10"/>
                    </a:cubicBezTo>
                    <a:cubicBezTo>
                      <a:pt x="16" y="9"/>
                      <a:pt x="16" y="8"/>
                      <a:pt x="15" y="6"/>
                    </a:cubicBezTo>
                    <a:cubicBezTo>
                      <a:pt x="15" y="6"/>
                      <a:pt x="15" y="5"/>
                      <a:pt x="15" y="5"/>
                    </a:cubicBezTo>
                    <a:cubicBezTo>
                      <a:pt x="14" y="3"/>
                      <a:pt x="13" y="2"/>
                      <a:pt x="12" y="1"/>
                    </a:cubicBezTo>
                    <a:cubicBezTo>
                      <a:pt x="11"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3" name="Freeform 315"/>
              <p:cNvSpPr>
                <a:spLocks noEditPoints="1"/>
              </p:cNvSpPr>
              <p:nvPr/>
            </p:nvSpPr>
            <p:spPr bwMode="auto">
              <a:xfrm>
                <a:off x="1230" y="1958"/>
                <a:ext cx="34" cy="39"/>
              </a:xfrm>
              <a:custGeom>
                <a:avLst/>
                <a:gdLst>
                  <a:gd name="T0" fmla="*/ 9 w 22"/>
                  <a:gd name="T1" fmla="*/ 4 h 25"/>
                  <a:gd name="T2" fmla="*/ 11 w 22"/>
                  <a:gd name="T3" fmla="*/ 4 h 25"/>
                  <a:gd name="T4" fmla="*/ 15 w 22"/>
                  <a:gd name="T5" fmla="*/ 5 h 25"/>
                  <a:gd name="T6" fmla="*/ 15 w 22"/>
                  <a:gd name="T7" fmla="*/ 5 h 25"/>
                  <a:gd name="T8" fmla="*/ 18 w 22"/>
                  <a:gd name="T9" fmla="*/ 9 h 25"/>
                  <a:gd name="T10" fmla="*/ 19 w 22"/>
                  <a:gd name="T11" fmla="*/ 14 h 25"/>
                  <a:gd name="T12" fmla="*/ 17 w 22"/>
                  <a:gd name="T13" fmla="*/ 17 h 25"/>
                  <a:gd name="T14" fmla="*/ 13 w 22"/>
                  <a:gd name="T15" fmla="*/ 20 h 25"/>
                  <a:gd name="T16" fmla="*/ 13 w 22"/>
                  <a:gd name="T17" fmla="*/ 21 h 25"/>
                  <a:gd name="T18" fmla="*/ 11 w 22"/>
                  <a:gd name="T19" fmla="*/ 21 h 25"/>
                  <a:gd name="T20" fmla="*/ 4 w 22"/>
                  <a:gd name="T21" fmla="*/ 11 h 25"/>
                  <a:gd name="T22" fmla="*/ 5 w 22"/>
                  <a:gd name="T23" fmla="*/ 8 h 25"/>
                  <a:gd name="T24" fmla="*/ 5 w 22"/>
                  <a:gd name="T25" fmla="*/ 8 h 25"/>
                  <a:gd name="T26" fmla="*/ 5 w 22"/>
                  <a:gd name="T27" fmla="*/ 8 h 25"/>
                  <a:gd name="T28" fmla="*/ 5 w 22"/>
                  <a:gd name="T29" fmla="*/ 8 h 25"/>
                  <a:gd name="T30" fmla="*/ 5 w 22"/>
                  <a:gd name="T31" fmla="*/ 8 h 25"/>
                  <a:gd name="T32" fmla="*/ 5 w 22"/>
                  <a:gd name="T33" fmla="*/ 8 h 25"/>
                  <a:gd name="T34" fmla="*/ 5 w 22"/>
                  <a:gd name="T35" fmla="*/ 8 h 25"/>
                  <a:gd name="T36" fmla="*/ 5 w 22"/>
                  <a:gd name="T37" fmla="*/ 8 h 25"/>
                  <a:gd name="T38" fmla="*/ 9 w 22"/>
                  <a:gd name="T39" fmla="*/ 4 h 25"/>
                  <a:gd name="T40" fmla="*/ 11 w 22"/>
                  <a:gd name="T41" fmla="*/ 0 h 25"/>
                  <a:gd name="T42" fmla="*/ 8 w 22"/>
                  <a:gd name="T43" fmla="*/ 0 h 25"/>
                  <a:gd name="T44" fmla="*/ 2 w 22"/>
                  <a:gd name="T45" fmla="*/ 5 h 25"/>
                  <a:gd name="T46" fmla="*/ 2 w 22"/>
                  <a:gd name="T47" fmla="*/ 5 h 25"/>
                  <a:gd name="T48" fmla="*/ 2 w 22"/>
                  <a:gd name="T49" fmla="*/ 5 h 25"/>
                  <a:gd name="T50" fmla="*/ 2 w 22"/>
                  <a:gd name="T51" fmla="*/ 5 h 25"/>
                  <a:gd name="T52" fmla="*/ 1 w 22"/>
                  <a:gd name="T53" fmla="*/ 5 h 25"/>
                  <a:gd name="T54" fmla="*/ 1 w 22"/>
                  <a:gd name="T55" fmla="*/ 5 h 25"/>
                  <a:gd name="T56" fmla="*/ 0 w 22"/>
                  <a:gd name="T57" fmla="*/ 12 h 25"/>
                  <a:gd name="T58" fmla="*/ 6 w 22"/>
                  <a:gd name="T59" fmla="*/ 23 h 25"/>
                  <a:gd name="T60" fmla="*/ 6 w 22"/>
                  <a:gd name="T61" fmla="*/ 24 h 25"/>
                  <a:gd name="T62" fmla="*/ 11 w 22"/>
                  <a:gd name="T63" fmla="*/ 25 h 25"/>
                  <a:gd name="T64" fmla="*/ 20 w 22"/>
                  <a:gd name="T65" fmla="*/ 20 h 25"/>
                  <a:gd name="T66" fmla="*/ 22 w 22"/>
                  <a:gd name="T67" fmla="*/ 13 h 25"/>
                  <a:gd name="T68" fmla="*/ 22 w 22"/>
                  <a:gd name="T69" fmla="*/ 10 h 25"/>
                  <a:gd name="T70" fmla="*/ 21 w 22"/>
                  <a:gd name="T71" fmla="*/ 7 h 25"/>
                  <a:gd name="T72" fmla="*/ 16 w 22"/>
                  <a:gd name="T73" fmla="*/ 1 h 25"/>
                  <a:gd name="T74" fmla="*/ 11 w 22"/>
                  <a:gd name="T7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5">
                    <a:moveTo>
                      <a:pt x="9" y="4"/>
                    </a:moveTo>
                    <a:cubicBezTo>
                      <a:pt x="10" y="4"/>
                      <a:pt x="10" y="4"/>
                      <a:pt x="11" y="4"/>
                    </a:cubicBezTo>
                    <a:cubicBezTo>
                      <a:pt x="12" y="4"/>
                      <a:pt x="13" y="4"/>
                      <a:pt x="15" y="5"/>
                    </a:cubicBezTo>
                    <a:cubicBezTo>
                      <a:pt x="15" y="5"/>
                      <a:pt x="15" y="5"/>
                      <a:pt x="15" y="5"/>
                    </a:cubicBezTo>
                    <a:cubicBezTo>
                      <a:pt x="16" y="6"/>
                      <a:pt x="17" y="7"/>
                      <a:pt x="18" y="9"/>
                    </a:cubicBezTo>
                    <a:cubicBezTo>
                      <a:pt x="19" y="10"/>
                      <a:pt x="19" y="12"/>
                      <a:pt x="19" y="14"/>
                    </a:cubicBezTo>
                    <a:cubicBezTo>
                      <a:pt x="18" y="15"/>
                      <a:pt x="18" y="16"/>
                      <a:pt x="17" y="17"/>
                    </a:cubicBezTo>
                    <a:cubicBezTo>
                      <a:pt x="17" y="19"/>
                      <a:pt x="15" y="20"/>
                      <a:pt x="13" y="20"/>
                    </a:cubicBezTo>
                    <a:cubicBezTo>
                      <a:pt x="13" y="21"/>
                      <a:pt x="13" y="21"/>
                      <a:pt x="13" y="21"/>
                    </a:cubicBezTo>
                    <a:cubicBezTo>
                      <a:pt x="12" y="21"/>
                      <a:pt x="12" y="21"/>
                      <a:pt x="11" y="21"/>
                    </a:cubicBezTo>
                    <a:cubicBezTo>
                      <a:pt x="7" y="21"/>
                      <a:pt x="3" y="16"/>
                      <a:pt x="4" y="11"/>
                    </a:cubicBezTo>
                    <a:cubicBezTo>
                      <a:pt x="4" y="10"/>
                      <a:pt x="4" y="9"/>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6"/>
                      <a:pt x="7" y="5"/>
                      <a:pt x="9" y="4"/>
                    </a:cubicBezTo>
                    <a:moveTo>
                      <a:pt x="11" y="0"/>
                    </a:moveTo>
                    <a:cubicBezTo>
                      <a:pt x="10" y="0"/>
                      <a:pt x="9" y="0"/>
                      <a:pt x="8" y="0"/>
                    </a:cubicBezTo>
                    <a:cubicBezTo>
                      <a:pt x="6" y="1"/>
                      <a:pt x="3" y="2"/>
                      <a:pt x="2" y="5"/>
                    </a:cubicBezTo>
                    <a:cubicBezTo>
                      <a:pt x="2" y="5"/>
                      <a:pt x="2" y="5"/>
                      <a:pt x="2" y="5"/>
                    </a:cubicBezTo>
                    <a:cubicBezTo>
                      <a:pt x="2" y="5"/>
                      <a:pt x="2" y="5"/>
                      <a:pt x="2" y="5"/>
                    </a:cubicBezTo>
                    <a:cubicBezTo>
                      <a:pt x="2" y="5"/>
                      <a:pt x="2" y="5"/>
                      <a:pt x="2" y="5"/>
                    </a:cubicBezTo>
                    <a:cubicBezTo>
                      <a:pt x="2" y="5"/>
                      <a:pt x="1" y="5"/>
                      <a:pt x="1" y="5"/>
                    </a:cubicBezTo>
                    <a:cubicBezTo>
                      <a:pt x="1" y="5"/>
                      <a:pt x="1" y="5"/>
                      <a:pt x="1" y="5"/>
                    </a:cubicBezTo>
                    <a:cubicBezTo>
                      <a:pt x="0" y="7"/>
                      <a:pt x="0" y="10"/>
                      <a:pt x="0" y="12"/>
                    </a:cubicBezTo>
                    <a:cubicBezTo>
                      <a:pt x="0" y="17"/>
                      <a:pt x="2" y="21"/>
                      <a:pt x="6" y="23"/>
                    </a:cubicBezTo>
                    <a:cubicBezTo>
                      <a:pt x="6" y="23"/>
                      <a:pt x="6" y="24"/>
                      <a:pt x="6" y="24"/>
                    </a:cubicBezTo>
                    <a:cubicBezTo>
                      <a:pt x="8" y="25"/>
                      <a:pt x="10" y="25"/>
                      <a:pt x="11" y="25"/>
                    </a:cubicBezTo>
                    <a:cubicBezTo>
                      <a:pt x="15" y="25"/>
                      <a:pt x="18" y="23"/>
                      <a:pt x="20" y="20"/>
                    </a:cubicBezTo>
                    <a:cubicBezTo>
                      <a:pt x="22" y="18"/>
                      <a:pt x="22" y="16"/>
                      <a:pt x="22" y="13"/>
                    </a:cubicBezTo>
                    <a:cubicBezTo>
                      <a:pt x="22" y="12"/>
                      <a:pt x="22" y="11"/>
                      <a:pt x="22" y="10"/>
                    </a:cubicBezTo>
                    <a:cubicBezTo>
                      <a:pt x="22" y="9"/>
                      <a:pt x="22" y="8"/>
                      <a:pt x="21" y="7"/>
                    </a:cubicBezTo>
                    <a:cubicBezTo>
                      <a:pt x="20" y="5"/>
                      <a:pt x="18" y="3"/>
                      <a:pt x="16" y="1"/>
                    </a:cubicBezTo>
                    <a:cubicBezTo>
                      <a:pt x="14"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4" name="Freeform 316"/>
              <p:cNvSpPr>
                <a:spLocks noEditPoints="1"/>
              </p:cNvSpPr>
              <p:nvPr/>
            </p:nvSpPr>
            <p:spPr bwMode="auto">
              <a:xfrm>
                <a:off x="1506" y="2835"/>
                <a:ext cx="70" cy="73"/>
              </a:xfrm>
              <a:custGeom>
                <a:avLst/>
                <a:gdLst>
                  <a:gd name="T0" fmla="*/ 18 w 45"/>
                  <a:gd name="T1" fmla="*/ 17 h 47"/>
                  <a:gd name="T2" fmla="*/ 18 w 45"/>
                  <a:gd name="T3" fmla="*/ 17 h 47"/>
                  <a:gd name="T4" fmla="*/ 27 w 45"/>
                  <a:gd name="T5" fmla="*/ 12 h 47"/>
                  <a:gd name="T6" fmla="*/ 34 w 45"/>
                  <a:gd name="T7" fmla="*/ 18 h 47"/>
                  <a:gd name="T8" fmla="*/ 34 w 45"/>
                  <a:gd name="T9" fmla="*/ 23 h 47"/>
                  <a:gd name="T10" fmla="*/ 21 w 45"/>
                  <a:gd name="T11" fmla="*/ 35 h 47"/>
                  <a:gd name="T12" fmla="*/ 18 w 45"/>
                  <a:gd name="T13" fmla="*/ 35 h 47"/>
                  <a:gd name="T14" fmla="*/ 18 w 45"/>
                  <a:gd name="T15" fmla="*/ 17 h 47"/>
                  <a:gd name="T16" fmla="*/ 18 w 45"/>
                  <a:gd name="T17" fmla="*/ 17 h 47"/>
                  <a:gd name="T18" fmla="*/ 18 w 45"/>
                  <a:gd name="T19" fmla="*/ 17 h 47"/>
                  <a:gd name="T20" fmla="*/ 30 w 45"/>
                  <a:gd name="T21" fmla="*/ 0 h 47"/>
                  <a:gd name="T22" fmla="*/ 15 w 45"/>
                  <a:gd name="T23" fmla="*/ 5 h 47"/>
                  <a:gd name="T24" fmla="*/ 15 w 45"/>
                  <a:gd name="T25" fmla="*/ 6 h 47"/>
                  <a:gd name="T26" fmla="*/ 15 w 45"/>
                  <a:gd name="T27" fmla="*/ 6 h 47"/>
                  <a:gd name="T28" fmla="*/ 13 w 45"/>
                  <a:gd name="T29" fmla="*/ 7 h 47"/>
                  <a:gd name="T30" fmla="*/ 13 w 45"/>
                  <a:gd name="T31" fmla="*/ 7 h 47"/>
                  <a:gd name="T32" fmla="*/ 13 w 45"/>
                  <a:gd name="T33" fmla="*/ 7 h 47"/>
                  <a:gd name="T34" fmla="*/ 13 w 45"/>
                  <a:gd name="T35" fmla="*/ 7 h 47"/>
                  <a:gd name="T36" fmla="*/ 13 w 45"/>
                  <a:gd name="T37" fmla="*/ 7 h 47"/>
                  <a:gd name="T38" fmla="*/ 13 w 45"/>
                  <a:gd name="T39" fmla="*/ 7 h 47"/>
                  <a:gd name="T40" fmla="*/ 13 w 45"/>
                  <a:gd name="T41" fmla="*/ 7 h 47"/>
                  <a:gd name="T42" fmla="*/ 13 w 45"/>
                  <a:gd name="T43" fmla="*/ 7 h 47"/>
                  <a:gd name="T44" fmla="*/ 13 w 45"/>
                  <a:gd name="T45" fmla="*/ 7 h 47"/>
                  <a:gd name="T46" fmla="*/ 12 w 45"/>
                  <a:gd name="T47" fmla="*/ 9 h 47"/>
                  <a:gd name="T48" fmla="*/ 12 w 45"/>
                  <a:gd name="T49" fmla="*/ 9 h 47"/>
                  <a:gd name="T50" fmla="*/ 12 w 45"/>
                  <a:gd name="T51" fmla="*/ 9 h 47"/>
                  <a:gd name="T52" fmla="*/ 12 w 45"/>
                  <a:gd name="T53" fmla="*/ 9 h 47"/>
                  <a:gd name="T54" fmla="*/ 12 w 45"/>
                  <a:gd name="T55" fmla="*/ 9 h 47"/>
                  <a:gd name="T56" fmla="*/ 8 w 45"/>
                  <a:gd name="T57" fmla="*/ 43 h 47"/>
                  <a:gd name="T58" fmla="*/ 13 w 45"/>
                  <a:gd name="T59" fmla="*/ 46 h 47"/>
                  <a:gd name="T60" fmla="*/ 16 w 45"/>
                  <a:gd name="T61" fmla="*/ 47 h 47"/>
                  <a:gd name="T62" fmla="*/ 18 w 45"/>
                  <a:gd name="T63" fmla="*/ 47 h 47"/>
                  <a:gd name="T64" fmla="*/ 44 w 45"/>
                  <a:gd name="T65" fmla="*/ 22 h 47"/>
                  <a:gd name="T66" fmla="*/ 45 w 45"/>
                  <a:gd name="T67" fmla="*/ 15 h 47"/>
                  <a:gd name="T68" fmla="*/ 44 w 45"/>
                  <a:gd name="T69" fmla="*/ 13 h 47"/>
                  <a:gd name="T70" fmla="*/ 40 w 45"/>
                  <a:gd name="T71" fmla="*/ 4 h 47"/>
                  <a:gd name="T72" fmla="*/ 30 w 45"/>
                  <a:gd name="T7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 h="47">
                    <a:moveTo>
                      <a:pt x="18" y="17"/>
                    </a:moveTo>
                    <a:cubicBezTo>
                      <a:pt x="18" y="17"/>
                      <a:pt x="18" y="17"/>
                      <a:pt x="18" y="17"/>
                    </a:cubicBezTo>
                    <a:cubicBezTo>
                      <a:pt x="21" y="13"/>
                      <a:pt x="24" y="12"/>
                      <a:pt x="27" y="12"/>
                    </a:cubicBezTo>
                    <a:cubicBezTo>
                      <a:pt x="30" y="12"/>
                      <a:pt x="33" y="14"/>
                      <a:pt x="34" y="18"/>
                    </a:cubicBezTo>
                    <a:cubicBezTo>
                      <a:pt x="34" y="20"/>
                      <a:pt x="34" y="21"/>
                      <a:pt x="34" y="23"/>
                    </a:cubicBezTo>
                    <a:cubicBezTo>
                      <a:pt x="32" y="30"/>
                      <a:pt x="26" y="35"/>
                      <a:pt x="21" y="35"/>
                    </a:cubicBezTo>
                    <a:cubicBezTo>
                      <a:pt x="20" y="35"/>
                      <a:pt x="19" y="35"/>
                      <a:pt x="18" y="35"/>
                    </a:cubicBezTo>
                    <a:cubicBezTo>
                      <a:pt x="13" y="33"/>
                      <a:pt x="12" y="23"/>
                      <a:pt x="18" y="17"/>
                    </a:cubicBezTo>
                    <a:cubicBezTo>
                      <a:pt x="18" y="17"/>
                      <a:pt x="18" y="17"/>
                      <a:pt x="18" y="17"/>
                    </a:cubicBezTo>
                    <a:cubicBezTo>
                      <a:pt x="18" y="17"/>
                      <a:pt x="18" y="17"/>
                      <a:pt x="18" y="17"/>
                    </a:cubicBezTo>
                    <a:moveTo>
                      <a:pt x="30" y="0"/>
                    </a:moveTo>
                    <a:cubicBezTo>
                      <a:pt x="25" y="0"/>
                      <a:pt x="20" y="2"/>
                      <a:pt x="15" y="5"/>
                    </a:cubicBezTo>
                    <a:cubicBezTo>
                      <a:pt x="15" y="5"/>
                      <a:pt x="15" y="6"/>
                      <a:pt x="15" y="6"/>
                    </a:cubicBezTo>
                    <a:cubicBezTo>
                      <a:pt x="15" y="6"/>
                      <a:pt x="15" y="6"/>
                      <a:pt x="15" y="6"/>
                    </a:cubicBezTo>
                    <a:cubicBezTo>
                      <a:pt x="15" y="6"/>
                      <a:pt x="14"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8"/>
                      <a:pt x="12" y="8"/>
                      <a:pt x="12" y="9"/>
                    </a:cubicBezTo>
                    <a:cubicBezTo>
                      <a:pt x="12" y="9"/>
                      <a:pt x="12" y="9"/>
                      <a:pt x="12" y="9"/>
                    </a:cubicBezTo>
                    <a:cubicBezTo>
                      <a:pt x="12" y="9"/>
                      <a:pt x="12" y="9"/>
                      <a:pt x="12" y="9"/>
                    </a:cubicBezTo>
                    <a:cubicBezTo>
                      <a:pt x="12" y="9"/>
                      <a:pt x="12" y="9"/>
                      <a:pt x="12" y="9"/>
                    </a:cubicBezTo>
                    <a:cubicBezTo>
                      <a:pt x="12" y="9"/>
                      <a:pt x="12" y="9"/>
                      <a:pt x="12" y="9"/>
                    </a:cubicBezTo>
                    <a:cubicBezTo>
                      <a:pt x="2" y="20"/>
                      <a:pt x="0" y="36"/>
                      <a:pt x="8" y="43"/>
                    </a:cubicBezTo>
                    <a:cubicBezTo>
                      <a:pt x="9" y="45"/>
                      <a:pt x="11" y="46"/>
                      <a:pt x="13" y="46"/>
                    </a:cubicBezTo>
                    <a:cubicBezTo>
                      <a:pt x="14" y="47"/>
                      <a:pt x="15" y="47"/>
                      <a:pt x="16" y="47"/>
                    </a:cubicBezTo>
                    <a:cubicBezTo>
                      <a:pt x="17" y="47"/>
                      <a:pt x="17" y="47"/>
                      <a:pt x="18" y="47"/>
                    </a:cubicBezTo>
                    <a:cubicBezTo>
                      <a:pt x="29" y="47"/>
                      <a:pt x="41" y="35"/>
                      <a:pt x="44" y="22"/>
                    </a:cubicBezTo>
                    <a:cubicBezTo>
                      <a:pt x="44" y="20"/>
                      <a:pt x="45" y="18"/>
                      <a:pt x="45" y="15"/>
                    </a:cubicBezTo>
                    <a:cubicBezTo>
                      <a:pt x="44" y="14"/>
                      <a:pt x="44" y="14"/>
                      <a:pt x="44" y="13"/>
                    </a:cubicBezTo>
                    <a:cubicBezTo>
                      <a:pt x="44" y="9"/>
                      <a:pt x="42" y="6"/>
                      <a:pt x="40" y="4"/>
                    </a:cubicBezTo>
                    <a:cubicBezTo>
                      <a:pt x="37" y="1"/>
                      <a:pt x="34"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5" name="Freeform 317"/>
              <p:cNvSpPr>
                <a:spLocks noEditPoints="1"/>
              </p:cNvSpPr>
              <p:nvPr/>
            </p:nvSpPr>
            <p:spPr bwMode="auto">
              <a:xfrm>
                <a:off x="1501" y="2829"/>
                <a:ext cx="79" cy="85"/>
              </a:xfrm>
              <a:custGeom>
                <a:avLst/>
                <a:gdLst>
                  <a:gd name="T0" fmla="*/ 18 w 51"/>
                  <a:gd name="T1" fmla="*/ 9 h 55"/>
                  <a:gd name="T2" fmla="*/ 33 w 51"/>
                  <a:gd name="T3" fmla="*/ 4 h 55"/>
                  <a:gd name="T4" fmla="*/ 43 w 51"/>
                  <a:gd name="T5" fmla="*/ 8 h 55"/>
                  <a:gd name="T6" fmla="*/ 43 w 51"/>
                  <a:gd name="T7" fmla="*/ 8 h 55"/>
                  <a:gd name="T8" fmla="*/ 47 w 51"/>
                  <a:gd name="T9" fmla="*/ 17 h 55"/>
                  <a:gd name="T10" fmla="*/ 47 w 51"/>
                  <a:gd name="T11" fmla="*/ 26 h 55"/>
                  <a:gd name="T12" fmla="*/ 21 w 51"/>
                  <a:gd name="T13" fmla="*/ 51 h 55"/>
                  <a:gd name="T14" fmla="*/ 19 w 51"/>
                  <a:gd name="T15" fmla="*/ 51 h 55"/>
                  <a:gd name="T16" fmla="*/ 16 w 51"/>
                  <a:gd name="T17" fmla="*/ 50 h 55"/>
                  <a:gd name="T18" fmla="*/ 15 w 51"/>
                  <a:gd name="T19" fmla="*/ 13 h 55"/>
                  <a:gd name="T20" fmla="*/ 15 w 51"/>
                  <a:gd name="T21" fmla="*/ 13 h 55"/>
                  <a:gd name="T22" fmla="*/ 15 w 51"/>
                  <a:gd name="T23" fmla="*/ 13 h 55"/>
                  <a:gd name="T24" fmla="*/ 15 w 51"/>
                  <a:gd name="T25" fmla="*/ 13 h 55"/>
                  <a:gd name="T26" fmla="*/ 15 w 51"/>
                  <a:gd name="T27" fmla="*/ 13 h 55"/>
                  <a:gd name="T28" fmla="*/ 16 w 51"/>
                  <a:gd name="T29" fmla="*/ 11 h 55"/>
                  <a:gd name="T30" fmla="*/ 16 w 51"/>
                  <a:gd name="T31" fmla="*/ 11 h 55"/>
                  <a:gd name="T32" fmla="*/ 16 w 51"/>
                  <a:gd name="T33" fmla="*/ 11 h 55"/>
                  <a:gd name="T34" fmla="*/ 16 w 51"/>
                  <a:gd name="T35" fmla="*/ 11 h 55"/>
                  <a:gd name="T36" fmla="*/ 16 w 51"/>
                  <a:gd name="T37" fmla="*/ 11 h 55"/>
                  <a:gd name="T38" fmla="*/ 16 w 51"/>
                  <a:gd name="T39" fmla="*/ 11 h 55"/>
                  <a:gd name="T40" fmla="*/ 16 w 51"/>
                  <a:gd name="T41" fmla="*/ 11 h 55"/>
                  <a:gd name="T42" fmla="*/ 16 w 51"/>
                  <a:gd name="T43" fmla="*/ 11 h 55"/>
                  <a:gd name="T44" fmla="*/ 16 w 51"/>
                  <a:gd name="T45" fmla="*/ 11 h 55"/>
                  <a:gd name="T46" fmla="*/ 18 w 51"/>
                  <a:gd name="T47" fmla="*/ 10 h 55"/>
                  <a:gd name="T48" fmla="*/ 18 w 51"/>
                  <a:gd name="T49" fmla="*/ 10 h 55"/>
                  <a:gd name="T50" fmla="*/ 18 w 51"/>
                  <a:gd name="T51" fmla="*/ 9 h 55"/>
                  <a:gd name="T52" fmla="*/ 34 w 51"/>
                  <a:gd name="T53" fmla="*/ 0 h 55"/>
                  <a:gd name="T54" fmla="*/ 14 w 51"/>
                  <a:gd name="T55" fmla="*/ 10 h 55"/>
                  <a:gd name="T56" fmla="*/ 13 w 51"/>
                  <a:gd name="T57" fmla="*/ 10 h 55"/>
                  <a:gd name="T58" fmla="*/ 12 w 51"/>
                  <a:gd name="T59" fmla="*/ 12 h 55"/>
                  <a:gd name="T60" fmla="*/ 11 w 51"/>
                  <a:gd name="T61" fmla="*/ 12 h 55"/>
                  <a:gd name="T62" fmla="*/ 5 w 51"/>
                  <a:gd name="T63" fmla="*/ 45 h 55"/>
                  <a:gd name="T64" fmla="*/ 5 w 51"/>
                  <a:gd name="T65" fmla="*/ 46 h 55"/>
                  <a:gd name="T66" fmla="*/ 8 w 51"/>
                  <a:gd name="T67" fmla="*/ 51 h 55"/>
                  <a:gd name="T68" fmla="*/ 20 w 51"/>
                  <a:gd name="T69" fmla="*/ 55 h 55"/>
                  <a:gd name="T70" fmla="*/ 42 w 51"/>
                  <a:gd name="T71" fmla="*/ 43 h 55"/>
                  <a:gd name="T72" fmla="*/ 44 w 51"/>
                  <a:gd name="T73" fmla="*/ 40 h 55"/>
                  <a:gd name="T74" fmla="*/ 51 w 51"/>
                  <a:gd name="T75" fmla="*/ 18 h 55"/>
                  <a:gd name="T76" fmla="*/ 34 w 51"/>
                  <a:gd name="T7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55">
                    <a:moveTo>
                      <a:pt x="18" y="9"/>
                    </a:moveTo>
                    <a:cubicBezTo>
                      <a:pt x="23" y="6"/>
                      <a:pt x="28" y="4"/>
                      <a:pt x="33" y="4"/>
                    </a:cubicBezTo>
                    <a:cubicBezTo>
                      <a:pt x="37" y="4"/>
                      <a:pt x="40" y="5"/>
                      <a:pt x="43" y="8"/>
                    </a:cubicBezTo>
                    <a:cubicBezTo>
                      <a:pt x="43" y="8"/>
                      <a:pt x="43" y="8"/>
                      <a:pt x="43" y="8"/>
                    </a:cubicBezTo>
                    <a:cubicBezTo>
                      <a:pt x="45" y="10"/>
                      <a:pt x="47" y="13"/>
                      <a:pt x="47" y="17"/>
                    </a:cubicBezTo>
                    <a:cubicBezTo>
                      <a:pt x="48" y="20"/>
                      <a:pt x="48" y="23"/>
                      <a:pt x="47" y="26"/>
                    </a:cubicBezTo>
                    <a:cubicBezTo>
                      <a:pt x="44" y="39"/>
                      <a:pt x="32" y="51"/>
                      <a:pt x="21" y="51"/>
                    </a:cubicBezTo>
                    <a:cubicBezTo>
                      <a:pt x="20" y="51"/>
                      <a:pt x="20" y="51"/>
                      <a:pt x="19" y="51"/>
                    </a:cubicBezTo>
                    <a:cubicBezTo>
                      <a:pt x="18" y="51"/>
                      <a:pt x="17" y="51"/>
                      <a:pt x="16" y="50"/>
                    </a:cubicBezTo>
                    <a:cubicBezTo>
                      <a:pt x="3" y="46"/>
                      <a:pt x="2" y="27"/>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6" y="12"/>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8" y="10"/>
                      <a:pt x="18" y="10"/>
                    </a:cubicBezTo>
                    <a:cubicBezTo>
                      <a:pt x="18" y="10"/>
                      <a:pt x="18" y="10"/>
                      <a:pt x="18" y="10"/>
                    </a:cubicBezTo>
                    <a:cubicBezTo>
                      <a:pt x="18" y="10"/>
                      <a:pt x="18" y="9"/>
                      <a:pt x="18" y="9"/>
                    </a:cubicBezTo>
                    <a:moveTo>
                      <a:pt x="34" y="0"/>
                    </a:moveTo>
                    <a:cubicBezTo>
                      <a:pt x="27" y="0"/>
                      <a:pt x="20" y="3"/>
                      <a:pt x="14" y="10"/>
                    </a:cubicBezTo>
                    <a:cubicBezTo>
                      <a:pt x="13" y="10"/>
                      <a:pt x="13" y="10"/>
                      <a:pt x="13" y="10"/>
                    </a:cubicBezTo>
                    <a:cubicBezTo>
                      <a:pt x="13" y="11"/>
                      <a:pt x="12" y="11"/>
                      <a:pt x="12" y="12"/>
                    </a:cubicBezTo>
                    <a:cubicBezTo>
                      <a:pt x="12" y="12"/>
                      <a:pt x="12" y="12"/>
                      <a:pt x="11" y="12"/>
                    </a:cubicBezTo>
                    <a:cubicBezTo>
                      <a:pt x="3" y="23"/>
                      <a:pt x="0" y="36"/>
                      <a:pt x="5" y="45"/>
                    </a:cubicBezTo>
                    <a:cubicBezTo>
                      <a:pt x="5" y="46"/>
                      <a:pt x="5" y="46"/>
                      <a:pt x="5" y="46"/>
                    </a:cubicBezTo>
                    <a:cubicBezTo>
                      <a:pt x="6" y="48"/>
                      <a:pt x="7" y="49"/>
                      <a:pt x="8" y="51"/>
                    </a:cubicBezTo>
                    <a:cubicBezTo>
                      <a:pt x="12" y="54"/>
                      <a:pt x="16" y="55"/>
                      <a:pt x="20" y="55"/>
                    </a:cubicBezTo>
                    <a:cubicBezTo>
                      <a:pt x="27" y="55"/>
                      <a:pt x="36" y="50"/>
                      <a:pt x="42" y="43"/>
                    </a:cubicBezTo>
                    <a:cubicBezTo>
                      <a:pt x="43" y="42"/>
                      <a:pt x="44" y="41"/>
                      <a:pt x="44" y="40"/>
                    </a:cubicBezTo>
                    <a:cubicBezTo>
                      <a:pt x="49" y="34"/>
                      <a:pt x="51" y="26"/>
                      <a:pt x="51" y="18"/>
                    </a:cubicBezTo>
                    <a:cubicBezTo>
                      <a:pt x="50" y="6"/>
                      <a:pt x="43"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6" name="Freeform 318"/>
              <p:cNvSpPr>
                <a:spLocks/>
              </p:cNvSpPr>
              <p:nvPr/>
            </p:nvSpPr>
            <p:spPr bwMode="auto">
              <a:xfrm>
                <a:off x="1532" y="2860"/>
                <a:ext cx="22" cy="23"/>
              </a:xfrm>
              <a:custGeom>
                <a:avLst/>
                <a:gdLst>
                  <a:gd name="T0" fmla="*/ 9 w 14"/>
                  <a:gd name="T1" fmla="*/ 0 h 15"/>
                  <a:gd name="T2" fmla="*/ 7 w 14"/>
                  <a:gd name="T3" fmla="*/ 0 h 15"/>
                  <a:gd name="T4" fmla="*/ 3 w 14"/>
                  <a:gd name="T5" fmla="*/ 3 h 15"/>
                  <a:gd name="T6" fmla="*/ 3 w 14"/>
                  <a:gd name="T7" fmla="*/ 3 h 15"/>
                  <a:gd name="T8" fmla="*/ 3 w 14"/>
                  <a:gd name="T9" fmla="*/ 3 h 15"/>
                  <a:gd name="T10" fmla="*/ 3 w 14"/>
                  <a:gd name="T11" fmla="*/ 3 h 15"/>
                  <a:gd name="T12" fmla="*/ 0 w 14"/>
                  <a:gd name="T13" fmla="*/ 10 h 15"/>
                  <a:gd name="T14" fmla="*/ 2 w 14"/>
                  <a:gd name="T15" fmla="*/ 14 h 15"/>
                  <a:gd name="T16" fmla="*/ 2 w 14"/>
                  <a:gd name="T17" fmla="*/ 14 h 15"/>
                  <a:gd name="T18" fmla="*/ 2 w 14"/>
                  <a:gd name="T19" fmla="*/ 14 h 15"/>
                  <a:gd name="T20" fmla="*/ 2 w 14"/>
                  <a:gd name="T21" fmla="*/ 14 h 15"/>
                  <a:gd name="T22" fmla="*/ 5 w 14"/>
                  <a:gd name="T23" fmla="*/ 15 h 15"/>
                  <a:gd name="T24" fmla="*/ 5 w 14"/>
                  <a:gd name="T25" fmla="*/ 15 h 15"/>
                  <a:gd name="T26" fmla="*/ 8 w 14"/>
                  <a:gd name="T27" fmla="*/ 14 h 15"/>
                  <a:gd name="T28" fmla="*/ 11 w 14"/>
                  <a:gd name="T29" fmla="*/ 12 h 15"/>
                  <a:gd name="T30" fmla="*/ 12 w 14"/>
                  <a:gd name="T31" fmla="*/ 10 h 15"/>
                  <a:gd name="T32" fmla="*/ 14 w 14"/>
                  <a:gd name="T33" fmla="*/ 5 h 15"/>
                  <a:gd name="T34" fmla="*/ 14 w 14"/>
                  <a:gd name="T35" fmla="*/ 4 h 15"/>
                  <a:gd name="T36" fmla="*/ 12 w 14"/>
                  <a:gd name="T37" fmla="*/ 1 h 15"/>
                  <a:gd name="T38" fmla="*/ 11 w 14"/>
                  <a:gd name="T39" fmla="*/ 1 h 15"/>
                  <a:gd name="T40" fmla="*/ 9 w 14"/>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15">
                    <a:moveTo>
                      <a:pt x="9" y="0"/>
                    </a:moveTo>
                    <a:cubicBezTo>
                      <a:pt x="8" y="0"/>
                      <a:pt x="8" y="0"/>
                      <a:pt x="7" y="0"/>
                    </a:cubicBezTo>
                    <a:cubicBezTo>
                      <a:pt x="6" y="1"/>
                      <a:pt x="4" y="2"/>
                      <a:pt x="3" y="3"/>
                    </a:cubicBezTo>
                    <a:cubicBezTo>
                      <a:pt x="3" y="3"/>
                      <a:pt x="3" y="3"/>
                      <a:pt x="3" y="3"/>
                    </a:cubicBezTo>
                    <a:cubicBezTo>
                      <a:pt x="3" y="3"/>
                      <a:pt x="3" y="3"/>
                      <a:pt x="3" y="3"/>
                    </a:cubicBezTo>
                    <a:cubicBezTo>
                      <a:pt x="3" y="3"/>
                      <a:pt x="3" y="3"/>
                      <a:pt x="3" y="3"/>
                    </a:cubicBezTo>
                    <a:cubicBezTo>
                      <a:pt x="1" y="5"/>
                      <a:pt x="0" y="7"/>
                      <a:pt x="0" y="10"/>
                    </a:cubicBezTo>
                    <a:cubicBezTo>
                      <a:pt x="0" y="11"/>
                      <a:pt x="1" y="13"/>
                      <a:pt x="2" y="14"/>
                    </a:cubicBezTo>
                    <a:cubicBezTo>
                      <a:pt x="2" y="14"/>
                      <a:pt x="2" y="14"/>
                      <a:pt x="2" y="14"/>
                    </a:cubicBezTo>
                    <a:cubicBezTo>
                      <a:pt x="2" y="14"/>
                      <a:pt x="2" y="14"/>
                      <a:pt x="2" y="14"/>
                    </a:cubicBezTo>
                    <a:cubicBezTo>
                      <a:pt x="2" y="14"/>
                      <a:pt x="2" y="14"/>
                      <a:pt x="2" y="14"/>
                    </a:cubicBezTo>
                    <a:cubicBezTo>
                      <a:pt x="2" y="15"/>
                      <a:pt x="3" y="15"/>
                      <a:pt x="5" y="15"/>
                    </a:cubicBezTo>
                    <a:cubicBezTo>
                      <a:pt x="5" y="15"/>
                      <a:pt x="5" y="15"/>
                      <a:pt x="5" y="15"/>
                    </a:cubicBezTo>
                    <a:cubicBezTo>
                      <a:pt x="6" y="15"/>
                      <a:pt x="7" y="15"/>
                      <a:pt x="8" y="14"/>
                    </a:cubicBezTo>
                    <a:cubicBezTo>
                      <a:pt x="9" y="14"/>
                      <a:pt x="10" y="13"/>
                      <a:pt x="11" y="12"/>
                    </a:cubicBezTo>
                    <a:cubicBezTo>
                      <a:pt x="12" y="11"/>
                      <a:pt x="12" y="11"/>
                      <a:pt x="12" y="10"/>
                    </a:cubicBezTo>
                    <a:cubicBezTo>
                      <a:pt x="13" y="9"/>
                      <a:pt x="14" y="7"/>
                      <a:pt x="14" y="5"/>
                    </a:cubicBezTo>
                    <a:cubicBezTo>
                      <a:pt x="14" y="5"/>
                      <a:pt x="14" y="4"/>
                      <a:pt x="14" y="4"/>
                    </a:cubicBezTo>
                    <a:cubicBezTo>
                      <a:pt x="13" y="3"/>
                      <a:pt x="13" y="2"/>
                      <a:pt x="12" y="1"/>
                    </a:cubicBezTo>
                    <a:cubicBezTo>
                      <a:pt x="12" y="1"/>
                      <a:pt x="12" y="1"/>
                      <a:pt x="11" y="1"/>
                    </a:cubicBezTo>
                    <a:cubicBezTo>
                      <a:pt x="11" y="0"/>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7" name="Freeform 319"/>
              <p:cNvSpPr>
                <a:spLocks noEditPoints="1"/>
              </p:cNvSpPr>
              <p:nvPr/>
            </p:nvSpPr>
            <p:spPr bwMode="auto">
              <a:xfrm>
                <a:off x="1525" y="2854"/>
                <a:ext cx="34" cy="36"/>
              </a:xfrm>
              <a:custGeom>
                <a:avLst/>
                <a:gdLst>
                  <a:gd name="T0" fmla="*/ 12 w 22"/>
                  <a:gd name="T1" fmla="*/ 4 h 23"/>
                  <a:gd name="T2" fmla="*/ 14 w 22"/>
                  <a:gd name="T3" fmla="*/ 4 h 23"/>
                  <a:gd name="T4" fmla="*/ 16 w 22"/>
                  <a:gd name="T5" fmla="*/ 5 h 23"/>
                  <a:gd name="T6" fmla="*/ 17 w 22"/>
                  <a:gd name="T7" fmla="*/ 5 h 23"/>
                  <a:gd name="T8" fmla="*/ 19 w 22"/>
                  <a:gd name="T9" fmla="*/ 8 h 23"/>
                  <a:gd name="T10" fmla="*/ 17 w 22"/>
                  <a:gd name="T11" fmla="*/ 14 h 23"/>
                  <a:gd name="T12" fmla="*/ 16 w 22"/>
                  <a:gd name="T13" fmla="*/ 16 h 23"/>
                  <a:gd name="T14" fmla="*/ 13 w 22"/>
                  <a:gd name="T15" fmla="*/ 18 h 23"/>
                  <a:gd name="T16" fmla="*/ 10 w 22"/>
                  <a:gd name="T17" fmla="*/ 19 h 23"/>
                  <a:gd name="T18" fmla="*/ 10 w 22"/>
                  <a:gd name="T19" fmla="*/ 19 h 23"/>
                  <a:gd name="T20" fmla="*/ 7 w 22"/>
                  <a:gd name="T21" fmla="*/ 18 h 23"/>
                  <a:gd name="T22" fmla="*/ 7 w 22"/>
                  <a:gd name="T23" fmla="*/ 18 h 23"/>
                  <a:gd name="T24" fmla="*/ 7 w 22"/>
                  <a:gd name="T25" fmla="*/ 18 h 23"/>
                  <a:gd name="T26" fmla="*/ 7 w 22"/>
                  <a:gd name="T27" fmla="*/ 18 h 23"/>
                  <a:gd name="T28" fmla="*/ 5 w 22"/>
                  <a:gd name="T29" fmla="*/ 14 h 23"/>
                  <a:gd name="T30" fmla="*/ 8 w 22"/>
                  <a:gd name="T31" fmla="*/ 7 h 23"/>
                  <a:gd name="T32" fmla="*/ 8 w 22"/>
                  <a:gd name="T33" fmla="*/ 7 h 23"/>
                  <a:gd name="T34" fmla="*/ 8 w 22"/>
                  <a:gd name="T35" fmla="*/ 7 h 23"/>
                  <a:gd name="T36" fmla="*/ 8 w 22"/>
                  <a:gd name="T37" fmla="*/ 7 h 23"/>
                  <a:gd name="T38" fmla="*/ 12 w 22"/>
                  <a:gd name="T39" fmla="*/ 4 h 23"/>
                  <a:gd name="T40" fmla="*/ 15 w 22"/>
                  <a:gd name="T41" fmla="*/ 0 h 23"/>
                  <a:gd name="T42" fmla="*/ 6 w 22"/>
                  <a:gd name="T43" fmla="*/ 5 h 23"/>
                  <a:gd name="T44" fmla="*/ 6 w 22"/>
                  <a:gd name="T45" fmla="*/ 5 h 23"/>
                  <a:gd name="T46" fmla="*/ 6 w 22"/>
                  <a:gd name="T47" fmla="*/ 5 h 23"/>
                  <a:gd name="T48" fmla="*/ 6 w 22"/>
                  <a:gd name="T49" fmla="*/ 5 h 23"/>
                  <a:gd name="T50" fmla="*/ 4 w 22"/>
                  <a:gd name="T51" fmla="*/ 21 h 23"/>
                  <a:gd name="T52" fmla="*/ 6 w 22"/>
                  <a:gd name="T53" fmla="*/ 23 h 23"/>
                  <a:gd name="T54" fmla="*/ 9 w 22"/>
                  <a:gd name="T55" fmla="*/ 23 h 23"/>
                  <a:gd name="T56" fmla="*/ 22 w 22"/>
                  <a:gd name="T57" fmla="*/ 11 h 23"/>
                  <a:gd name="T58" fmla="*/ 22 w 22"/>
                  <a:gd name="T59" fmla="*/ 8 h 23"/>
                  <a:gd name="T60" fmla="*/ 22 w 22"/>
                  <a:gd name="T61" fmla="*/ 6 h 23"/>
                  <a:gd name="T62" fmla="*/ 15 w 22"/>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3">
                    <a:moveTo>
                      <a:pt x="12" y="4"/>
                    </a:moveTo>
                    <a:cubicBezTo>
                      <a:pt x="13" y="4"/>
                      <a:pt x="13" y="4"/>
                      <a:pt x="14" y="4"/>
                    </a:cubicBezTo>
                    <a:cubicBezTo>
                      <a:pt x="15" y="4"/>
                      <a:pt x="16" y="4"/>
                      <a:pt x="16" y="5"/>
                    </a:cubicBezTo>
                    <a:cubicBezTo>
                      <a:pt x="17" y="5"/>
                      <a:pt x="17" y="5"/>
                      <a:pt x="17" y="5"/>
                    </a:cubicBezTo>
                    <a:cubicBezTo>
                      <a:pt x="18" y="6"/>
                      <a:pt x="18" y="7"/>
                      <a:pt x="19" y="8"/>
                    </a:cubicBezTo>
                    <a:cubicBezTo>
                      <a:pt x="19" y="10"/>
                      <a:pt x="18" y="12"/>
                      <a:pt x="17" y="14"/>
                    </a:cubicBezTo>
                    <a:cubicBezTo>
                      <a:pt x="17" y="15"/>
                      <a:pt x="17" y="15"/>
                      <a:pt x="16" y="16"/>
                    </a:cubicBezTo>
                    <a:cubicBezTo>
                      <a:pt x="15" y="17"/>
                      <a:pt x="14" y="18"/>
                      <a:pt x="13" y="18"/>
                    </a:cubicBezTo>
                    <a:cubicBezTo>
                      <a:pt x="12" y="19"/>
                      <a:pt x="11" y="19"/>
                      <a:pt x="10" y="19"/>
                    </a:cubicBezTo>
                    <a:cubicBezTo>
                      <a:pt x="10" y="19"/>
                      <a:pt x="10" y="19"/>
                      <a:pt x="10" y="19"/>
                    </a:cubicBezTo>
                    <a:cubicBezTo>
                      <a:pt x="8" y="19"/>
                      <a:pt x="7" y="19"/>
                      <a:pt x="7" y="18"/>
                    </a:cubicBezTo>
                    <a:cubicBezTo>
                      <a:pt x="7" y="18"/>
                      <a:pt x="7" y="18"/>
                      <a:pt x="7" y="18"/>
                    </a:cubicBezTo>
                    <a:cubicBezTo>
                      <a:pt x="7" y="18"/>
                      <a:pt x="7" y="18"/>
                      <a:pt x="7" y="18"/>
                    </a:cubicBezTo>
                    <a:cubicBezTo>
                      <a:pt x="7" y="18"/>
                      <a:pt x="7" y="18"/>
                      <a:pt x="7" y="18"/>
                    </a:cubicBezTo>
                    <a:cubicBezTo>
                      <a:pt x="6" y="17"/>
                      <a:pt x="5" y="15"/>
                      <a:pt x="5" y="14"/>
                    </a:cubicBezTo>
                    <a:cubicBezTo>
                      <a:pt x="5" y="11"/>
                      <a:pt x="6" y="9"/>
                      <a:pt x="8" y="7"/>
                    </a:cubicBezTo>
                    <a:cubicBezTo>
                      <a:pt x="8" y="7"/>
                      <a:pt x="8" y="7"/>
                      <a:pt x="8" y="7"/>
                    </a:cubicBezTo>
                    <a:cubicBezTo>
                      <a:pt x="8" y="7"/>
                      <a:pt x="8" y="7"/>
                      <a:pt x="8" y="7"/>
                    </a:cubicBezTo>
                    <a:cubicBezTo>
                      <a:pt x="8" y="7"/>
                      <a:pt x="8" y="7"/>
                      <a:pt x="8" y="7"/>
                    </a:cubicBezTo>
                    <a:cubicBezTo>
                      <a:pt x="9" y="6"/>
                      <a:pt x="11" y="5"/>
                      <a:pt x="12" y="4"/>
                    </a:cubicBezTo>
                    <a:moveTo>
                      <a:pt x="15" y="0"/>
                    </a:moveTo>
                    <a:cubicBezTo>
                      <a:pt x="12" y="0"/>
                      <a:pt x="9" y="1"/>
                      <a:pt x="6" y="5"/>
                    </a:cubicBezTo>
                    <a:cubicBezTo>
                      <a:pt x="6" y="5"/>
                      <a:pt x="6" y="5"/>
                      <a:pt x="6" y="5"/>
                    </a:cubicBezTo>
                    <a:cubicBezTo>
                      <a:pt x="6" y="5"/>
                      <a:pt x="6" y="5"/>
                      <a:pt x="6" y="5"/>
                    </a:cubicBezTo>
                    <a:cubicBezTo>
                      <a:pt x="6" y="5"/>
                      <a:pt x="6" y="5"/>
                      <a:pt x="6" y="5"/>
                    </a:cubicBezTo>
                    <a:cubicBezTo>
                      <a:pt x="1" y="10"/>
                      <a:pt x="0" y="18"/>
                      <a:pt x="4" y="21"/>
                    </a:cubicBezTo>
                    <a:cubicBezTo>
                      <a:pt x="5" y="22"/>
                      <a:pt x="6" y="22"/>
                      <a:pt x="6" y="23"/>
                    </a:cubicBezTo>
                    <a:cubicBezTo>
                      <a:pt x="7" y="23"/>
                      <a:pt x="8" y="23"/>
                      <a:pt x="9" y="23"/>
                    </a:cubicBezTo>
                    <a:cubicBezTo>
                      <a:pt x="14" y="23"/>
                      <a:pt x="20" y="18"/>
                      <a:pt x="22" y="11"/>
                    </a:cubicBezTo>
                    <a:cubicBezTo>
                      <a:pt x="22" y="10"/>
                      <a:pt x="22" y="9"/>
                      <a:pt x="22" y="8"/>
                    </a:cubicBezTo>
                    <a:cubicBezTo>
                      <a:pt x="22" y="7"/>
                      <a:pt x="22" y="7"/>
                      <a:pt x="22" y="6"/>
                    </a:cubicBezTo>
                    <a:cubicBezTo>
                      <a:pt x="21" y="2"/>
                      <a:pt x="18"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8" name="Freeform 320"/>
              <p:cNvSpPr>
                <a:spLocks noEditPoints="1"/>
              </p:cNvSpPr>
              <p:nvPr/>
            </p:nvSpPr>
            <p:spPr bwMode="auto">
              <a:xfrm>
                <a:off x="425" y="2301"/>
                <a:ext cx="87" cy="78"/>
              </a:xfrm>
              <a:custGeom>
                <a:avLst/>
                <a:gdLst>
                  <a:gd name="T0" fmla="*/ 15 w 56"/>
                  <a:gd name="T1" fmla="*/ 20 h 50"/>
                  <a:gd name="T2" fmla="*/ 15 w 56"/>
                  <a:gd name="T3" fmla="*/ 19 h 50"/>
                  <a:gd name="T4" fmla="*/ 26 w 56"/>
                  <a:gd name="T5" fmla="*/ 13 h 50"/>
                  <a:gd name="T6" fmla="*/ 36 w 56"/>
                  <a:gd name="T7" fmla="*/ 20 h 50"/>
                  <a:gd name="T8" fmla="*/ 31 w 56"/>
                  <a:gd name="T9" fmla="*/ 35 h 50"/>
                  <a:gd name="T10" fmla="*/ 29 w 56"/>
                  <a:gd name="T11" fmla="*/ 36 h 50"/>
                  <a:gd name="T12" fmla="*/ 29 w 56"/>
                  <a:gd name="T13" fmla="*/ 36 h 50"/>
                  <a:gd name="T14" fmla="*/ 29 w 56"/>
                  <a:gd name="T15" fmla="*/ 36 h 50"/>
                  <a:gd name="T16" fmla="*/ 26 w 56"/>
                  <a:gd name="T17" fmla="*/ 37 h 50"/>
                  <a:gd name="T18" fmla="*/ 24 w 56"/>
                  <a:gd name="T19" fmla="*/ 37 h 50"/>
                  <a:gd name="T20" fmla="*/ 21 w 56"/>
                  <a:gd name="T21" fmla="*/ 37 h 50"/>
                  <a:gd name="T22" fmla="*/ 19 w 56"/>
                  <a:gd name="T23" fmla="*/ 36 h 50"/>
                  <a:gd name="T24" fmla="*/ 14 w 56"/>
                  <a:gd name="T25" fmla="*/ 24 h 50"/>
                  <a:gd name="T26" fmla="*/ 14 w 56"/>
                  <a:gd name="T27" fmla="*/ 21 h 50"/>
                  <a:gd name="T28" fmla="*/ 14 w 56"/>
                  <a:gd name="T29" fmla="*/ 21 h 50"/>
                  <a:gd name="T30" fmla="*/ 14 w 56"/>
                  <a:gd name="T31" fmla="*/ 21 h 50"/>
                  <a:gd name="T32" fmla="*/ 14 w 56"/>
                  <a:gd name="T33" fmla="*/ 21 h 50"/>
                  <a:gd name="T34" fmla="*/ 14 w 56"/>
                  <a:gd name="T35" fmla="*/ 21 h 50"/>
                  <a:gd name="T36" fmla="*/ 14 w 56"/>
                  <a:gd name="T37" fmla="*/ 21 h 50"/>
                  <a:gd name="T38" fmla="*/ 15 w 56"/>
                  <a:gd name="T39" fmla="*/ 20 h 50"/>
                  <a:gd name="T40" fmla="*/ 15 w 56"/>
                  <a:gd name="T41" fmla="*/ 20 h 50"/>
                  <a:gd name="T42" fmla="*/ 27 w 56"/>
                  <a:gd name="T43" fmla="*/ 0 h 50"/>
                  <a:gd name="T44" fmla="*/ 19 w 56"/>
                  <a:gd name="T45" fmla="*/ 1 h 50"/>
                  <a:gd name="T46" fmla="*/ 5 w 56"/>
                  <a:gd name="T47" fmla="*/ 13 h 50"/>
                  <a:gd name="T48" fmla="*/ 5 w 56"/>
                  <a:gd name="T49" fmla="*/ 13 h 50"/>
                  <a:gd name="T50" fmla="*/ 5 w 56"/>
                  <a:gd name="T51" fmla="*/ 13 h 50"/>
                  <a:gd name="T52" fmla="*/ 5 w 56"/>
                  <a:gd name="T53" fmla="*/ 13 h 50"/>
                  <a:gd name="T54" fmla="*/ 5 w 56"/>
                  <a:gd name="T55" fmla="*/ 13 h 50"/>
                  <a:gd name="T56" fmla="*/ 5 w 56"/>
                  <a:gd name="T57" fmla="*/ 13 h 50"/>
                  <a:gd name="T58" fmla="*/ 1 w 56"/>
                  <a:gd name="T59" fmla="*/ 24 h 50"/>
                  <a:gd name="T60" fmla="*/ 23 w 56"/>
                  <a:gd name="T61" fmla="*/ 50 h 50"/>
                  <a:gd name="T62" fmla="*/ 30 w 56"/>
                  <a:gd name="T63" fmla="*/ 49 h 50"/>
                  <a:gd name="T64" fmla="*/ 38 w 56"/>
                  <a:gd name="T65" fmla="*/ 3 h 50"/>
                  <a:gd name="T66" fmla="*/ 27 w 56"/>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 h="50">
                    <a:moveTo>
                      <a:pt x="15" y="20"/>
                    </a:moveTo>
                    <a:cubicBezTo>
                      <a:pt x="15" y="20"/>
                      <a:pt x="15" y="20"/>
                      <a:pt x="15" y="19"/>
                    </a:cubicBezTo>
                    <a:cubicBezTo>
                      <a:pt x="18" y="15"/>
                      <a:pt x="22" y="13"/>
                      <a:pt x="26" y="13"/>
                    </a:cubicBezTo>
                    <a:cubicBezTo>
                      <a:pt x="30" y="13"/>
                      <a:pt x="34" y="15"/>
                      <a:pt x="36" y="20"/>
                    </a:cubicBezTo>
                    <a:cubicBezTo>
                      <a:pt x="38" y="26"/>
                      <a:pt x="35" y="32"/>
                      <a:pt x="31" y="35"/>
                    </a:cubicBezTo>
                    <a:cubicBezTo>
                      <a:pt x="30" y="35"/>
                      <a:pt x="30" y="36"/>
                      <a:pt x="29" y="36"/>
                    </a:cubicBezTo>
                    <a:cubicBezTo>
                      <a:pt x="29" y="36"/>
                      <a:pt x="29" y="36"/>
                      <a:pt x="29" y="36"/>
                    </a:cubicBezTo>
                    <a:cubicBezTo>
                      <a:pt x="29" y="36"/>
                      <a:pt x="29" y="36"/>
                      <a:pt x="29" y="36"/>
                    </a:cubicBezTo>
                    <a:cubicBezTo>
                      <a:pt x="28" y="37"/>
                      <a:pt x="27" y="37"/>
                      <a:pt x="26" y="37"/>
                    </a:cubicBezTo>
                    <a:cubicBezTo>
                      <a:pt x="25" y="37"/>
                      <a:pt x="25" y="37"/>
                      <a:pt x="24" y="37"/>
                    </a:cubicBezTo>
                    <a:cubicBezTo>
                      <a:pt x="23" y="37"/>
                      <a:pt x="22" y="37"/>
                      <a:pt x="21" y="37"/>
                    </a:cubicBezTo>
                    <a:cubicBezTo>
                      <a:pt x="20" y="37"/>
                      <a:pt x="20" y="36"/>
                      <a:pt x="19" y="36"/>
                    </a:cubicBezTo>
                    <a:cubicBezTo>
                      <a:pt x="15" y="34"/>
                      <a:pt x="13" y="29"/>
                      <a:pt x="14" y="24"/>
                    </a:cubicBezTo>
                    <a:cubicBezTo>
                      <a:pt x="14" y="23"/>
                      <a:pt x="14" y="22"/>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5" y="21"/>
                      <a:pt x="15" y="20"/>
                      <a:pt x="15" y="20"/>
                    </a:cubicBezTo>
                    <a:cubicBezTo>
                      <a:pt x="15" y="20"/>
                      <a:pt x="15" y="20"/>
                      <a:pt x="15" y="20"/>
                    </a:cubicBezTo>
                    <a:moveTo>
                      <a:pt x="27" y="0"/>
                    </a:moveTo>
                    <a:cubicBezTo>
                      <a:pt x="24" y="0"/>
                      <a:pt x="21" y="1"/>
                      <a:pt x="19" y="1"/>
                    </a:cubicBezTo>
                    <a:cubicBezTo>
                      <a:pt x="13" y="4"/>
                      <a:pt x="8" y="8"/>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3" y="17"/>
                      <a:pt x="2" y="20"/>
                      <a:pt x="1" y="24"/>
                    </a:cubicBezTo>
                    <a:cubicBezTo>
                      <a:pt x="0" y="38"/>
                      <a:pt x="10" y="50"/>
                      <a:pt x="23" y="50"/>
                    </a:cubicBezTo>
                    <a:cubicBezTo>
                      <a:pt x="25" y="50"/>
                      <a:pt x="28" y="50"/>
                      <a:pt x="30" y="49"/>
                    </a:cubicBezTo>
                    <a:cubicBezTo>
                      <a:pt x="49" y="43"/>
                      <a:pt x="56" y="15"/>
                      <a:pt x="38" y="3"/>
                    </a:cubicBezTo>
                    <a:cubicBezTo>
                      <a:pt x="34" y="1"/>
                      <a:pt x="31"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9" name="Freeform 321"/>
              <p:cNvSpPr>
                <a:spLocks noEditPoints="1"/>
              </p:cNvSpPr>
              <p:nvPr/>
            </p:nvSpPr>
            <p:spPr bwMode="auto">
              <a:xfrm>
                <a:off x="417" y="2295"/>
                <a:ext cx="95" cy="90"/>
              </a:xfrm>
              <a:custGeom>
                <a:avLst/>
                <a:gdLst>
                  <a:gd name="T0" fmla="*/ 24 w 61"/>
                  <a:gd name="T1" fmla="*/ 5 h 58"/>
                  <a:gd name="T2" fmla="*/ 32 w 61"/>
                  <a:gd name="T3" fmla="*/ 4 h 58"/>
                  <a:gd name="T4" fmla="*/ 42 w 61"/>
                  <a:gd name="T5" fmla="*/ 6 h 58"/>
                  <a:gd name="T6" fmla="*/ 43 w 61"/>
                  <a:gd name="T7" fmla="*/ 7 h 58"/>
                  <a:gd name="T8" fmla="*/ 35 w 61"/>
                  <a:gd name="T9" fmla="*/ 53 h 58"/>
                  <a:gd name="T10" fmla="*/ 28 w 61"/>
                  <a:gd name="T11" fmla="*/ 54 h 58"/>
                  <a:gd name="T12" fmla="*/ 6 w 61"/>
                  <a:gd name="T13" fmla="*/ 28 h 58"/>
                  <a:gd name="T14" fmla="*/ 10 w 61"/>
                  <a:gd name="T15" fmla="*/ 17 h 58"/>
                  <a:gd name="T16" fmla="*/ 10 w 61"/>
                  <a:gd name="T17" fmla="*/ 17 h 58"/>
                  <a:gd name="T18" fmla="*/ 10 w 61"/>
                  <a:gd name="T19" fmla="*/ 17 h 58"/>
                  <a:gd name="T20" fmla="*/ 10 w 61"/>
                  <a:gd name="T21" fmla="*/ 17 h 58"/>
                  <a:gd name="T22" fmla="*/ 10 w 61"/>
                  <a:gd name="T23" fmla="*/ 17 h 58"/>
                  <a:gd name="T24" fmla="*/ 10 w 61"/>
                  <a:gd name="T25" fmla="*/ 17 h 58"/>
                  <a:gd name="T26" fmla="*/ 24 w 61"/>
                  <a:gd name="T27" fmla="*/ 5 h 58"/>
                  <a:gd name="T28" fmla="*/ 32 w 61"/>
                  <a:gd name="T29" fmla="*/ 0 h 58"/>
                  <a:gd name="T30" fmla="*/ 7 w 61"/>
                  <a:gd name="T31" fmla="*/ 15 h 58"/>
                  <a:gd name="T32" fmla="*/ 6 w 61"/>
                  <a:gd name="T33" fmla="*/ 16 h 58"/>
                  <a:gd name="T34" fmla="*/ 6 w 61"/>
                  <a:gd name="T35" fmla="*/ 17 h 58"/>
                  <a:gd name="T36" fmla="*/ 16 w 61"/>
                  <a:gd name="T37" fmla="*/ 55 h 58"/>
                  <a:gd name="T38" fmla="*/ 16 w 61"/>
                  <a:gd name="T39" fmla="*/ 55 h 58"/>
                  <a:gd name="T40" fmla="*/ 16 w 61"/>
                  <a:gd name="T41" fmla="*/ 55 h 58"/>
                  <a:gd name="T42" fmla="*/ 16 w 61"/>
                  <a:gd name="T43" fmla="*/ 55 h 58"/>
                  <a:gd name="T44" fmla="*/ 16 w 61"/>
                  <a:gd name="T45" fmla="*/ 55 h 58"/>
                  <a:gd name="T46" fmla="*/ 17 w 61"/>
                  <a:gd name="T47" fmla="*/ 55 h 58"/>
                  <a:gd name="T48" fmla="*/ 17 w 61"/>
                  <a:gd name="T49" fmla="*/ 55 h 58"/>
                  <a:gd name="T50" fmla="*/ 17 w 61"/>
                  <a:gd name="T51" fmla="*/ 55 h 58"/>
                  <a:gd name="T52" fmla="*/ 17 w 61"/>
                  <a:gd name="T53" fmla="*/ 55 h 58"/>
                  <a:gd name="T54" fmla="*/ 17 w 61"/>
                  <a:gd name="T55" fmla="*/ 55 h 58"/>
                  <a:gd name="T56" fmla="*/ 17 w 61"/>
                  <a:gd name="T57" fmla="*/ 55 h 58"/>
                  <a:gd name="T58" fmla="*/ 18 w 61"/>
                  <a:gd name="T59" fmla="*/ 56 h 58"/>
                  <a:gd name="T60" fmla="*/ 20 w 61"/>
                  <a:gd name="T61" fmla="*/ 57 h 58"/>
                  <a:gd name="T62" fmla="*/ 28 w 61"/>
                  <a:gd name="T63" fmla="*/ 58 h 58"/>
                  <a:gd name="T64" fmla="*/ 54 w 61"/>
                  <a:gd name="T65" fmla="*/ 41 h 58"/>
                  <a:gd name="T66" fmla="*/ 56 w 61"/>
                  <a:gd name="T67" fmla="*/ 38 h 58"/>
                  <a:gd name="T68" fmla="*/ 56 w 61"/>
                  <a:gd name="T69" fmla="*/ 17 h 58"/>
                  <a:gd name="T70" fmla="*/ 43 w 61"/>
                  <a:gd name="T71" fmla="*/ 3 h 58"/>
                  <a:gd name="T72" fmla="*/ 43 w 61"/>
                  <a:gd name="T73" fmla="*/ 3 h 58"/>
                  <a:gd name="T74" fmla="*/ 43 w 61"/>
                  <a:gd name="T75" fmla="*/ 3 h 58"/>
                  <a:gd name="T76" fmla="*/ 43 w 61"/>
                  <a:gd name="T77" fmla="*/ 3 h 58"/>
                  <a:gd name="T78" fmla="*/ 43 w 61"/>
                  <a:gd name="T79" fmla="*/ 3 h 58"/>
                  <a:gd name="T80" fmla="*/ 43 w 61"/>
                  <a:gd name="T81" fmla="*/ 3 h 58"/>
                  <a:gd name="T82" fmla="*/ 43 w 61"/>
                  <a:gd name="T83" fmla="*/ 3 h 58"/>
                  <a:gd name="T84" fmla="*/ 43 w 61"/>
                  <a:gd name="T85" fmla="*/ 3 h 58"/>
                  <a:gd name="T86" fmla="*/ 43 w 61"/>
                  <a:gd name="T87" fmla="*/ 3 h 58"/>
                  <a:gd name="T88" fmla="*/ 43 w 61"/>
                  <a:gd name="T89" fmla="*/ 3 h 58"/>
                  <a:gd name="T90" fmla="*/ 32 w 61"/>
                  <a:gd name="T9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 h="58">
                    <a:moveTo>
                      <a:pt x="24" y="5"/>
                    </a:moveTo>
                    <a:cubicBezTo>
                      <a:pt x="26" y="5"/>
                      <a:pt x="29" y="4"/>
                      <a:pt x="32" y="4"/>
                    </a:cubicBezTo>
                    <a:cubicBezTo>
                      <a:pt x="35" y="4"/>
                      <a:pt x="38" y="5"/>
                      <a:pt x="42" y="6"/>
                    </a:cubicBezTo>
                    <a:cubicBezTo>
                      <a:pt x="42" y="7"/>
                      <a:pt x="42" y="7"/>
                      <a:pt x="43" y="7"/>
                    </a:cubicBezTo>
                    <a:cubicBezTo>
                      <a:pt x="61" y="19"/>
                      <a:pt x="54" y="47"/>
                      <a:pt x="35" y="53"/>
                    </a:cubicBezTo>
                    <a:cubicBezTo>
                      <a:pt x="33" y="54"/>
                      <a:pt x="30" y="54"/>
                      <a:pt x="28" y="54"/>
                    </a:cubicBezTo>
                    <a:cubicBezTo>
                      <a:pt x="15" y="54"/>
                      <a:pt x="5" y="42"/>
                      <a:pt x="6" y="28"/>
                    </a:cubicBezTo>
                    <a:cubicBezTo>
                      <a:pt x="7" y="25"/>
                      <a:pt x="8" y="21"/>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3" y="12"/>
                      <a:pt x="18" y="8"/>
                      <a:pt x="24" y="5"/>
                    </a:cubicBezTo>
                    <a:moveTo>
                      <a:pt x="32" y="0"/>
                    </a:moveTo>
                    <a:cubicBezTo>
                      <a:pt x="21" y="0"/>
                      <a:pt x="12" y="6"/>
                      <a:pt x="7" y="15"/>
                    </a:cubicBezTo>
                    <a:cubicBezTo>
                      <a:pt x="7" y="16"/>
                      <a:pt x="6" y="16"/>
                      <a:pt x="6" y="16"/>
                    </a:cubicBezTo>
                    <a:cubicBezTo>
                      <a:pt x="6" y="17"/>
                      <a:pt x="6" y="17"/>
                      <a:pt x="6" y="17"/>
                    </a:cubicBezTo>
                    <a:cubicBezTo>
                      <a:pt x="1" y="27"/>
                      <a:pt x="0" y="46"/>
                      <a:pt x="16" y="55"/>
                    </a:cubicBezTo>
                    <a:cubicBezTo>
                      <a:pt x="16" y="55"/>
                      <a:pt x="16" y="55"/>
                      <a:pt x="16" y="55"/>
                    </a:cubicBezTo>
                    <a:cubicBezTo>
                      <a:pt x="16" y="55"/>
                      <a:pt x="16" y="55"/>
                      <a:pt x="16" y="55"/>
                    </a:cubicBezTo>
                    <a:cubicBezTo>
                      <a:pt x="16" y="55"/>
                      <a:pt x="16" y="55"/>
                      <a:pt x="16" y="55"/>
                    </a:cubicBezTo>
                    <a:cubicBezTo>
                      <a:pt x="16" y="55"/>
                      <a:pt x="16" y="55"/>
                      <a:pt x="16" y="55"/>
                    </a:cubicBezTo>
                    <a:cubicBezTo>
                      <a:pt x="17" y="55"/>
                      <a:pt x="17" y="55"/>
                      <a:pt x="17" y="55"/>
                    </a:cubicBezTo>
                    <a:cubicBezTo>
                      <a:pt x="17" y="55"/>
                      <a:pt x="17" y="55"/>
                      <a:pt x="17" y="55"/>
                    </a:cubicBezTo>
                    <a:cubicBezTo>
                      <a:pt x="17" y="55"/>
                      <a:pt x="17" y="55"/>
                      <a:pt x="17" y="55"/>
                    </a:cubicBezTo>
                    <a:cubicBezTo>
                      <a:pt x="17" y="55"/>
                      <a:pt x="17" y="55"/>
                      <a:pt x="17" y="55"/>
                    </a:cubicBezTo>
                    <a:cubicBezTo>
                      <a:pt x="17" y="55"/>
                      <a:pt x="17" y="55"/>
                      <a:pt x="17" y="55"/>
                    </a:cubicBezTo>
                    <a:cubicBezTo>
                      <a:pt x="17" y="55"/>
                      <a:pt x="17" y="55"/>
                      <a:pt x="17" y="55"/>
                    </a:cubicBezTo>
                    <a:cubicBezTo>
                      <a:pt x="17" y="56"/>
                      <a:pt x="18" y="56"/>
                      <a:pt x="18" y="56"/>
                    </a:cubicBezTo>
                    <a:cubicBezTo>
                      <a:pt x="19" y="56"/>
                      <a:pt x="19" y="57"/>
                      <a:pt x="20" y="57"/>
                    </a:cubicBezTo>
                    <a:cubicBezTo>
                      <a:pt x="23" y="58"/>
                      <a:pt x="25" y="58"/>
                      <a:pt x="28" y="58"/>
                    </a:cubicBezTo>
                    <a:cubicBezTo>
                      <a:pt x="39" y="58"/>
                      <a:pt x="49" y="51"/>
                      <a:pt x="54" y="41"/>
                    </a:cubicBezTo>
                    <a:cubicBezTo>
                      <a:pt x="55" y="40"/>
                      <a:pt x="55" y="39"/>
                      <a:pt x="56" y="38"/>
                    </a:cubicBezTo>
                    <a:cubicBezTo>
                      <a:pt x="58" y="31"/>
                      <a:pt x="58" y="24"/>
                      <a:pt x="56" y="17"/>
                    </a:cubicBezTo>
                    <a:cubicBezTo>
                      <a:pt x="54" y="13"/>
                      <a:pt x="51" y="7"/>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0" y="1"/>
                      <a:pt x="36"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0" name="Freeform 322"/>
              <p:cNvSpPr>
                <a:spLocks/>
              </p:cNvSpPr>
              <p:nvPr/>
            </p:nvSpPr>
            <p:spPr bwMode="auto">
              <a:xfrm>
                <a:off x="452" y="2328"/>
                <a:ext cx="26" cy="24"/>
              </a:xfrm>
              <a:custGeom>
                <a:avLst/>
                <a:gdLst>
                  <a:gd name="T0" fmla="*/ 8 w 17"/>
                  <a:gd name="T1" fmla="*/ 0 h 16"/>
                  <a:gd name="T2" fmla="*/ 6 w 17"/>
                  <a:gd name="T3" fmla="*/ 0 h 16"/>
                  <a:gd name="T4" fmla="*/ 2 w 17"/>
                  <a:gd name="T5" fmla="*/ 4 h 16"/>
                  <a:gd name="T6" fmla="*/ 2 w 17"/>
                  <a:gd name="T7" fmla="*/ 4 h 16"/>
                  <a:gd name="T8" fmla="*/ 0 w 17"/>
                  <a:gd name="T9" fmla="*/ 9 h 16"/>
                  <a:gd name="T10" fmla="*/ 4 w 17"/>
                  <a:gd name="T11" fmla="*/ 15 h 16"/>
                  <a:gd name="T12" fmla="*/ 4 w 17"/>
                  <a:gd name="T13" fmla="*/ 15 h 16"/>
                  <a:gd name="T14" fmla="*/ 7 w 17"/>
                  <a:gd name="T15" fmla="*/ 16 h 16"/>
                  <a:gd name="T16" fmla="*/ 10 w 17"/>
                  <a:gd name="T17" fmla="*/ 16 h 16"/>
                  <a:gd name="T18" fmla="*/ 10 w 17"/>
                  <a:gd name="T19" fmla="*/ 16 h 16"/>
                  <a:gd name="T20" fmla="*/ 15 w 17"/>
                  <a:gd name="T21" fmla="*/ 5 h 16"/>
                  <a:gd name="T22" fmla="*/ 15 w 17"/>
                  <a:gd name="T23" fmla="*/ 4 h 16"/>
                  <a:gd name="T24" fmla="*/ 12 w 17"/>
                  <a:gd name="T25" fmla="*/ 1 h 16"/>
                  <a:gd name="T26" fmla="*/ 8 w 17"/>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6">
                    <a:moveTo>
                      <a:pt x="8" y="0"/>
                    </a:moveTo>
                    <a:cubicBezTo>
                      <a:pt x="8" y="0"/>
                      <a:pt x="7" y="0"/>
                      <a:pt x="6" y="0"/>
                    </a:cubicBezTo>
                    <a:cubicBezTo>
                      <a:pt x="4" y="1"/>
                      <a:pt x="3" y="2"/>
                      <a:pt x="2" y="4"/>
                    </a:cubicBezTo>
                    <a:cubicBezTo>
                      <a:pt x="2" y="4"/>
                      <a:pt x="2" y="4"/>
                      <a:pt x="2" y="4"/>
                    </a:cubicBezTo>
                    <a:cubicBezTo>
                      <a:pt x="1" y="5"/>
                      <a:pt x="0" y="7"/>
                      <a:pt x="0" y="9"/>
                    </a:cubicBezTo>
                    <a:cubicBezTo>
                      <a:pt x="0" y="11"/>
                      <a:pt x="1" y="14"/>
                      <a:pt x="4" y="15"/>
                    </a:cubicBezTo>
                    <a:cubicBezTo>
                      <a:pt x="4" y="15"/>
                      <a:pt x="4" y="15"/>
                      <a:pt x="4" y="15"/>
                    </a:cubicBezTo>
                    <a:cubicBezTo>
                      <a:pt x="5" y="16"/>
                      <a:pt x="6" y="16"/>
                      <a:pt x="7" y="16"/>
                    </a:cubicBezTo>
                    <a:cubicBezTo>
                      <a:pt x="8" y="16"/>
                      <a:pt x="9" y="16"/>
                      <a:pt x="10" y="16"/>
                    </a:cubicBezTo>
                    <a:cubicBezTo>
                      <a:pt x="10" y="16"/>
                      <a:pt x="10" y="16"/>
                      <a:pt x="10" y="16"/>
                    </a:cubicBezTo>
                    <a:cubicBezTo>
                      <a:pt x="14" y="14"/>
                      <a:pt x="17" y="10"/>
                      <a:pt x="15" y="5"/>
                    </a:cubicBezTo>
                    <a:cubicBezTo>
                      <a:pt x="15" y="5"/>
                      <a:pt x="15" y="4"/>
                      <a:pt x="15" y="4"/>
                    </a:cubicBezTo>
                    <a:cubicBezTo>
                      <a:pt x="14" y="3"/>
                      <a:pt x="13" y="2"/>
                      <a:pt x="12" y="1"/>
                    </a:cubicBezTo>
                    <a:cubicBezTo>
                      <a:pt x="11" y="0"/>
                      <a:pt x="10"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1" name="Freeform 323"/>
              <p:cNvSpPr>
                <a:spLocks noEditPoints="1"/>
              </p:cNvSpPr>
              <p:nvPr/>
            </p:nvSpPr>
            <p:spPr bwMode="auto">
              <a:xfrm>
                <a:off x="445" y="2321"/>
                <a:ext cx="39" cy="38"/>
              </a:xfrm>
              <a:custGeom>
                <a:avLst/>
                <a:gdLst>
                  <a:gd name="T0" fmla="*/ 10 w 25"/>
                  <a:gd name="T1" fmla="*/ 4 h 24"/>
                  <a:gd name="T2" fmla="*/ 13 w 25"/>
                  <a:gd name="T3" fmla="*/ 4 h 24"/>
                  <a:gd name="T4" fmla="*/ 16 w 25"/>
                  <a:gd name="T5" fmla="*/ 5 h 24"/>
                  <a:gd name="T6" fmla="*/ 16 w 25"/>
                  <a:gd name="T7" fmla="*/ 5 h 24"/>
                  <a:gd name="T8" fmla="*/ 19 w 25"/>
                  <a:gd name="T9" fmla="*/ 8 h 24"/>
                  <a:gd name="T10" fmla="*/ 14 w 25"/>
                  <a:gd name="T11" fmla="*/ 20 h 24"/>
                  <a:gd name="T12" fmla="*/ 14 w 25"/>
                  <a:gd name="T13" fmla="*/ 20 h 24"/>
                  <a:gd name="T14" fmla="*/ 11 w 25"/>
                  <a:gd name="T15" fmla="*/ 20 h 24"/>
                  <a:gd name="T16" fmla="*/ 8 w 25"/>
                  <a:gd name="T17" fmla="*/ 19 h 24"/>
                  <a:gd name="T18" fmla="*/ 8 w 25"/>
                  <a:gd name="T19" fmla="*/ 19 h 24"/>
                  <a:gd name="T20" fmla="*/ 4 w 25"/>
                  <a:gd name="T21" fmla="*/ 13 h 24"/>
                  <a:gd name="T22" fmla="*/ 6 w 25"/>
                  <a:gd name="T23" fmla="*/ 8 h 24"/>
                  <a:gd name="T24" fmla="*/ 6 w 25"/>
                  <a:gd name="T25" fmla="*/ 8 h 24"/>
                  <a:gd name="T26" fmla="*/ 10 w 25"/>
                  <a:gd name="T27" fmla="*/ 4 h 24"/>
                  <a:gd name="T28" fmla="*/ 13 w 25"/>
                  <a:gd name="T29" fmla="*/ 0 h 24"/>
                  <a:gd name="T30" fmla="*/ 2 w 25"/>
                  <a:gd name="T31" fmla="*/ 6 h 24"/>
                  <a:gd name="T32" fmla="*/ 2 w 25"/>
                  <a:gd name="T33" fmla="*/ 7 h 24"/>
                  <a:gd name="T34" fmla="*/ 1 w 25"/>
                  <a:gd name="T35" fmla="*/ 8 h 24"/>
                  <a:gd name="T36" fmla="*/ 1 w 25"/>
                  <a:gd name="T37" fmla="*/ 8 h 24"/>
                  <a:gd name="T38" fmla="*/ 1 w 25"/>
                  <a:gd name="T39" fmla="*/ 8 h 24"/>
                  <a:gd name="T40" fmla="*/ 1 w 25"/>
                  <a:gd name="T41" fmla="*/ 8 h 24"/>
                  <a:gd name="T42" fmla="*/ 1 w 25"/>
                  <a:gd name="T43" fmla="*/ 8 h 24"/>
                  <a:gd name="T44" fmla="*/ 1 w 25"/>
                  <a:gd name="T45" fmla="*/ 8 h 24"/>
                  <a:gd name="T46" fmla="*/ 1 w 25"/>
                  <a:gd name="T47" fmla="*/ 11 h 24"/>
                  <a:gd name="T48" fmla="*/ 6 w 25"/>
                  <a:gd name="T49" fmla="*/ 23 h 24"/>
                  <a:gd name="T50" fmla="*/ 8 w 25"/>
                  <a:gd name="T51" fmla="*/ 24 h 24"/>
                  <a:gd name="T52" fmla="*/ 11 w 25"/>
                  <a:gd name="T53" fmla="*/ 24 h 24"/>
                  <a:gd name="T54" fmla="*/ 13 w 25"/>
                  <a:gd name="T55" fmla="*/ 24 h 24"/>
                  <a:gd name="T56" fmla="*/ 16 w 25"/>
                  <a:gd name="T57" fmla="*/ 23 h 24"/>
                  <a:gd name="T58" fmla="*/ 16 w 25"/>
                  <a:gd name="T59" fmla="*/ 23 h 24"/>
                  <a:gd name="T60" fmla="*/ 16 w 25"/>
                  <a:gd name="T61" fmla="*/ 23 h 24"/>
                  <a:gd name="T62" fmla="*/ 18 w 25"/>
                  <a:gd name="T63" fmla="*/ 22 h 24"/>
                  <a:gd name="T64" fmla="*/ 23 w 25"/>
                  <a:gd name="T65" fmla="*/ 7 h 24"/>
                  <a:gd name="T66" fmla="*/ 13 w 25"/>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24">
                    <a:moveTo>
                      <a:pt x="10" y="4"/>
                    </a:moveTo>
                    <a:cubicBezTo>
                      <a:pt x="11" y="4"/>
                      <a:pt x="12" y="4"/>
                      <a:pt x="13" y="4"/>
                    </a:cubicBezTo>
                    <a:cubicBezTo>
                      <a:pt x="14" y="4"/>
                      <a:pt x="15" y="4"/>
                      <a:pt x="16" y="5"/>
                    </a:cubicBezTo>
                    <a:cubicBezTo>
                      <a:pt x="16" y="5"/>
                      <a:pt x="16" y="5"/>
                      <a:pt x="16" y="5"/>
                    </a:cubicBezTo>
                    <a:cubicBezTo>
                      <a:pt x="17" y="6"/>
                      <a:pt x="18" y="7"/>
                      <a:pt x="19" y="8"/>
                    </a:cubicBezTo>
                    <a:cubicBezTo>
                      <a:pt x="21" y="12"/>
                      <a:pt x="19" y="18"/>
                      <a:pt x="14" y="20"/>
                    </a:cubicBezTo>
                    <a:cubicBezTo>
                      <a:pt x="14" y="20"/>
                      <a:pt x="14" y="20"/>
                      <a:pt x="14" y="20"/>
                    </a:cubicBezTo>
                    <a:cubicBezTo>
                      <a:pt x="13" y="20"/>
                      <a:pt x="12" y="20"/>
                      <a:pt x="11" y="20"/>
                    </a:cubicBezTo>
                    <a:cubicBezTo>
                      <a:pt x="10" y="20"/>
                      <a:pt x="9" y="20"/>
                      <a:pt x="8" y="19"/>
                    </a:cubicBezTo>
                    <a:cubicBezTo>
                      <a:pt x="8" y="19"/>
                      <a:pt x="8" y="19"/>
                      <a:pt x="8" y="19"/>
                    </a:cubicBezTo>
                    <a:cubicBezTo>
                      <a:pt x="5" y="18"/>
                      <a:pt x="4" y="15"/>
                      <a:pt x="4" y="13"/>
                    </a:cubicBezTo>
                    <a:cubicBezTo>
                      <a:pt x="4" y="11"/>
                      <a:pt x="5" y="9"/>
                      <a:pt x="6" y="8"/>
                    </a:cubicBezTo>
                    <a:cubicBezTo>
                      <a:pt x="6" y="8"/>
                      <a:pt x="6" y="8"/>
                      <a:pt x="6" y="8"/>
                    </a:cubicBezTo>
                    <a:cubicBezTo>
                      <a:pt x="7" y="6"/>
                      <a:pt x="8" y="5"/>
                      <a:pt x="10" y="4"/>
                    </a:cubicBezTo>
                    <a:moveTo>
                      <a:pt x="13" y="0"/>
                    </a:moveTo>
                    <a:cubicBezTo>
                      <a:pt x="9" y="0"/>
                      <a:pt x="5" y="2"/>
                      <a:pt x="2" y="6"/>
                    </a:cubicBezTo>
                    <a:cubicBezTo>
                      <a:pt x="2" y="7"/>
                      <a:pt x="2" y="7"/>
                      <a:pt x="2" y="7"/>
                    </a:cubicBezTo>
                    <a:cubicBezTo>
                      <a:pt x="2" y="7"/>
                      <a:pt x="2"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10"/>
                      <a:pt x="1" y="11"/>
                    </a:cubicBezTo>
                    <a:cubicBezTo>
                      <a:pt x="0" y="16"/>
                      <a:pt x="2" y="21"/>
                      <a:pt x="6" y="23"/>
                    </a:cubicBezTo>
                    <a:cubicBezTo>
                      <a:pt x="7" y="23"/>
                      <a:pt x="7" y="24"/>
                      <a:pt x="8" y="24"/>
                    </a:cubicBezTo>
                    <a:cubicBezTo>
                      <a:pt x="9" y="24"/>
                      <a:pt x="10" y="24"/>
                      <a:pt x="11" y="24"/>
                    </a:cubicBezTo>
                    <a:cubicBezTo>
                      <a:pt x="12" y="24"/>
                      <a:pt x="12" y="24"/>
                      <a:pt x="13" y="24"/>
                    </a:cubicBezTo>
                    <a:cubicBezTo>
                      <a:pt x="14" y="24"/>
                      <a:pt x="15" y="24"/>
                      <a:pt x="16" y="23"/>
                    </a:cubicBezTo>
                    <a:cubicBezTo>
                      <a:pt x="16" y="23"/>
                      <a:pt x="16" y="23"/>
                      <a:pt x="16" y="23"/>
                    </a:cubicBezTo>
                    <a:cubicBezTo>
                      <a:pt x="16" y="23"/>
                      <a:pt x="16" y="23"/>
                      <a:pt x="16" y="23"/>
                    </a:cubicBezTo>
                    <a:cubicBezTo>
                      <a:pt x="17" y="23"/>
                      <a:pt x="17" y="22"/>
                      <a:pt x="18" y="22"/>
                    </a:cubicBezTo>
                    <a:cubicBezTo>
                      <a:pt x="22" y="19"/>
                      <a:pt x="25" y="13"/>
                      <a:pt x="23" y="7"/>
                    </a:cubicBezTo>
                    <a:cubicBezTo>
                      <a:pt x="21" y="2"/>
                      <a:pt x="17"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2" name="Freeform 324"/>
              <p:cNvSpPr>
                <a:spLocks noEditPoints="1"/>
              </p:cNvSpPr>
              <p:nvPr/>
            </p:nvSpPr>
            <p:spPr bwMode="auto">
              <a:xfrm>
                <a:off x="2032" y="2708"/>
                <a:ext cx="41" cy="76"/>
              </a:xfrm>
              <a:custGeom>
                <a:avLst/>
                <a:gdLst>
                  <a:gd name="T0" fmla="*/ 18 w 26"/>
                  <a:gd name="T1" fmla="*/ 13 h 49"/>
                  <a:gd name="T2" fmla="*/ 18 w 26"/>
                  <a:gd name="T3" fmla="*/ 13 h 49"/>
                  <a:gd name="T4" fmla="*/ 20 w 26"/>
                  <a:gd name="T5" fmla="*/ 14 h 49"/>
                  <a:gd name="T6" fmla="*/ 20 w 26"/>
                  <a:gd name="T7" fmla="*/ 14 h 49"/>
                  <a:gd name="T8" fmla="*/ 20 w 26"/>
                  <a:gd name="T9" fmla="*/ 14 h 49"/>
                  <a:gd name="T10" fmla="*/ 20 w 26"/>
                  <a:gd name="T11" fmla="*/ 16 h 49"/>
                  <a:gd name="T12" fmla="*/ 16 w 26"/>
                  <a:gd name="T13" fmla="*/ 31 h 49"/>
                  <a:gd name="T14" fmla="*/ 12 w 26"/>
                  <a:gd name="T15" fmla="*/ 37 h 49"/>
                  <a:gd name="T16" fmla="*/ 11 w 26"/>
                  <a:gd name="T17" fmla="*/ 37 h 49"/>
                  <a:gd name="T18" fmla="*/ 10 w 26"/>
                  <a:gd name="T19" fmla="*/ 37 h 49"/>
                  <a:gd name="T20" fmla="*/ 13 w 26"/>
                  <a:gd name="T21" fmla="*/ 18 h 49"/>
                  <a:gd name="T22" fmla="*/ 13 w 26"/>
                  <a:gd name="T23" fmla="*/ 18 h 49"/>
                  <a:gd name="T24" fmla="*/ 16 w 26"/>
                  <a:gd name="T25" fmla="*/ 14 h 49"/>
                  <a:gd name="T26" fmla="*/ 16 w 26"/>
                  <a:gd name="T27" fmla="*/ 14 h 49"/>
                  <a:gd name="T28" fmla="*/ 18 w 26"/>
                  <a:gd name="T29" fmla="*/ 13 h 49"/>
                  <a:gd name="T30" fmla="*/ 22 w 26"/>
                  <a:gd name="T31" fmla="*/ 0 h 49"/>
                  <a:gd name="T32" fmla="*/ 21 w 26"/>
                  <a:gd name="T33" fmla="*/ 0 h 49"/>
                  <a:gd name="T34" fmla="*/ 18 w 26"/>
                  <a:gd name="T35" fmla="*/ 2 h 49"/>
                  <a:gd name="T36" fmla="*/ 11 w 26"/>
                  <a:gd name="T37" fmla="*/ 12 h 49"/>
                  <a:gd name="T38" fmla="*/ 11 w 26"/>
                  <a:gd name="T39" fmla="*/ 12 h 49"/>
                  <a:gd name="T40" fmla="*/ 11 w 26"/>
                  <a:gd name="T41" fmla="*/ 12 h 49"/>
                  <a:gd name="T42" fmla="*/ 11 w 26"/>
                  <a:gd name="T43" fmla="*/ 12 h 49"/>
                  <a:gd name="T44" fmla="*/ 4 w 26"/>
                  <a:gd name="T45" fmla="*/ 48 h 49"/>
                  <a:gd name="T46" fmla="*/ 7 w 26"/>
                  <a:gd name="T47" fmla="*/ 49 h 49"/>
                  <a:gd name="T48" fmla="*/ 8 w 26"/>
                  <a:gd name="T49" fmla="*/ 49 h 49"/>
                  <a:gd name="T50" fmla="*/ 18 w 26"/>
                  <a:gd name="T51" fmla="*/ 38 h 49"/>
                  <a:gd name="T52" fmla="*/ 26 w 26"/>
                  <a:gd name="T53" fmla="*/ 10 h 49"/>
                  <a:gd name="T54" fmla="*/ 26 w 26"/>
                  <a:gd name="T55" fmla="*/ 7 h 49"/>
                  <a:gd name="T56" fmla="*/ 25 w 26"/>
                  <a:gd name="T57" fmla="*/ 3 h 49"/>
                  <a:gd name="T58" fmla="*/ 25 w 26"/>
                  <a:gd name="T59" fmla="*/ 2 h 49"/>
                  <a:gd name="T60" fmla="*/ 22 w 26"/>
                  <a:gd name="T6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49">
                    <a:moveTo>
                      <a:pt x="18" y="13"/>
                    </a:moveTo>
                    <a:cubicBezTo>
                      <a:pt x="18" y="13"/>
                      <a:pt x="18" y="13"/>
                      <a:pt x="18" y="13"/>
                    </a:cubicBezTo>
                    <a:cubicBezTo>
                      <a:pt x="19" y="13"/>
                      <a:pt x="19" y="13"/>
                      <a:pt x="20" y="14"/>
                    </a:cubicBezTo>
                    <a:cubicBezTo>
                      <a:pt x="20" y="14"/>
                      <a:pt x="20" y="14"/>
                      <a:pt x="20" y="14"/>
                    </a:cubicBezTo>
                    <a:cubicBezTo>
                      <a:pt x="20" y="14"/>
                      <a:pt x="20" y="14"/>
                      <a:pt x="20" y="14"/>
                    </a:cubicBezTo>
                    <a:cubicBezTo>
                      <a:pt x="20" y="15"/>
                      <a:pt x="20" y="15"/>
                      <a:pt x="20" y="16"/>
                    </a:cubicBezTo>
                    <a:cubicBezTo>
                      <a:pt x="21" y="21"/>
                      <a:pt x="19" y="27"/>
                      <a:pt x="16" y="31"/>
                    </a:cubicBezTo>
                    <a:cubicBezTo>
                      <a:pt x="15" y="34"/>
                      <a:pt x="13" y="36"/>
                      <a:pt x="12" y="37"/>
                    </a:cubicBezTo>
                    <a:cubicBezTo>
                      <a:pt x="11" y="37"/>
                      <a:pt x="11" y="37"/>
                      <a:pt x="11" y="37"/>
                    </a:cubicBezTo>
                    <a:cubicBezTo>
                      <a:pt x="10" y="37"/>
                      <a:pt x="10" y="37"/>
                      <a:pt x="10" y="37"/>
                    </a:cubicBezTo>
                    <a:cubicBezTo>
                      <a:pt x="7" y="35"/>
                      <a:pt x="9" y="26"/>
                      <a:pt x="13" y="18"/>
                    </a:cubicBezTo>
                    <a:cubicBezTo>
                      <a:pt x="13" y="18"/>
                      <a:pt x="13" y="18"/>
                      <a:pt x="13" y="18"/>
                    </a:cubicBezTo>
                    <a:cubicBezTo>
                      <a:pt x="14" y="16"/>
                      <a:pt x="15" y="14"/>
                      <a:pt x="16" y="14"/>
                    </a:cubicBezTo>
                    <a:cubicBezTo>
                      <a:pt x="16" y="14"/>
                      <a:pt x="16" y="14"/>
                      <a:pt x="16" y="14"/>
                    </a:cubicBezTo>
                    <a:cubicBezTo>
                      <a:pt x="17" y="13"/>
                      <a:pt x="17" y="13"/>
                      <a:pt x="18" y="13"/>
                    </a:cubicBezTo>
                    <a:moveTo>
                      <a:pt x="22" y="0"/>
                    </a:moveTo>
                    <a:cubicBezTo>
                      <a:pt x="22" y="0"/>
                      <a:pt x="21" y="0"/>
                      <a:pt x="21" y="0"/>
                    </a:cubicBezTo>
                    <a:cubicBezTo>
                      <a:pt x="20" y="0"/>
                      <a:pt x="19" y="1"/>
                      <a:pt x="18" y="2"/>
                    </a:cubicBezTo>
                    <a:cubicBezTo>
                      <a:pt x="15" y="4"/>
                      <a:pt x="13" y="8"/>
                      <a:pt x="11" y="12"/>
                    </a:cubicBezTo>
                    <a:cubicBezTo>
                      <a:pt x="11" y="12"/>
                      <a:pt x="11" y="12"/>
                      <a:pt x="11" y="12"/>
                    </a:cubicBezTo>
                    <a:cubicBezTo>
                      <a:pt x="11" y="12"/>
                      <a:pt x="11" y="12"/>
                      <a:pt x="11" y="12"/>
                    </a:cubicBezTo>
                    <a:cubicBezTo>
                      <a:pt x="11" y="12"/>
                      <a:pt x="11" y="12"/>
                      <a:pt x="11" y="12"/>
                    </a:cubicBezTo>
                    <a:cubicBezTo>
                      <a:pt x="5" y="22"/>
                      <a:pt x="0" y="40"/>
                      <a:pt x="4" y="48"/>
                    </a:cubicBezTo>
                    <a:cubicBezTo>
                      <a:pt x="5" y="49"/>
                      <a:pt x="6" y="49"/>
                      <a:pt x="7" y="49"/>
                    </a:cubicBezTo>
                    <a:cubicBezTo>
                      <a:pt x="7" y="49"/>
                      <a:pt x="8" y="49"/>
                      <a:pt x="8" y="49"/>
                    </a:cubicBezTo>
                    <a:cubicBezTo>
                      <a:pt x="11" y="48"/>
                      <a:pt x="15" y="43"/>
                      <a:pt x="18" y="38"/>
                    </a:cubicBezTo>
                    <a:cubicBezTo>
                      <a:pt x="22" y="29"/>
                      <a:pt x="26" y="19"/>
                      <a:pt x="26" y="10"/>
                    </a:cubicBezTo>
                    <a:cubicBezTo>
                      <a:pt x="26" y="9"/>
                      <a:pt x="26" y="8"/>
                      <a:pt x="26" y="7"/>
                    </a:cubicBezTo>
                    <a:cubicBezTo>
                      <a:pt x="26" y="5"/>
                      <a:pt x="26" y="4"/>
                      <a:pt x="25" y="3"/>
                    </a:cubicBezTo>
                    <a:cubicBezTo>
                      <a:pt x="25" y="2"/>
                      <a:pt x="25" y="2"/>
                      <a:pt x="25" y="2"/>
                    </a:cubicBezTo>
                    <a:cubicBezTo>
                      <a:pt x="24" y="1"/>
                      <a:pt x="23"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3" name="Freeform 325"/>
              <p:cNvSpPr>
                <a:spLocks noEditPoints="1"/>
              </p:cNvSpPr>
              <p:nvPr/>
            </p:nvSpPr>
            <p:spPr bwMode="auto">
              <a:xfrm>
                <a:off x="2028" y="2702"/>
                <a:ext cx="48" cy="88"/>
              </a:xfrm>
              <a:custGeom>
                <a:avLst/>
                <a:gdLst>
                  <a:gd name="T0" fmla="*/ 24 w 31"/>
                  <a:gd name="T1" fmla="*/ 4 h 57"/>
                  <a:gd name="T2" fmla="*/ 25 w 31"/>
                  <a:gd name="T3" fmla="*/ 4 h 57"/>
                  <a:gd name="T4" fmla="*/ 28 w 31"/>
                  <a:gd name="T5" fmla="*/ 6 h 57"/>
                  <a:gd name="T6" fmla="*/ 28 w 31"/>
                  <a:gd name="T7" fmla="*/ 6 h 57"/>
                  <a:gd name="T8" fmla="*/ 28 w 31"/>
                  <a:gd name="T9" fmla="*/ 7 h 57"/>
                  <a:gd name="T10" fmla="*/ 29 w 31"/>
                  <a:gd name="T11" fmla="*/ 11 h 57"/>
                  <a:gd name="T12" fmla="*/ 21 w 31"/>
                  <a:gd name="T13" fmla="*/ 42 h 57"/>
                  <a:gd name="T14" fmla="*/ 11 w 31"/>
                  <a:gd name="T15" fmla="*/ 53 h 57"/>
                  <a:gd name="T16" fmla="*/ 9 w 31"/>
                  <a:gd name="T17" fmla="*/ 54 h 57"/>
                  <a:gd name="T18" fmla="*/ 8 w 31"/>
                  <a:gd name="T19" fmla="*/ 53 h 57"/>
                  <a:gd name="T20" fmla="*/ 14 w 31"/>
                  <a:gd name="T21" fmla="*/ 16 h 57"/>
                  <a:gd name="T22" fmla="*/ 14 w 31"/>
                  <a:gd name="T23" fmla="*/ 16 h 57"/>
                  <a:gd name="T24" fmla="*/ 14 w 31"/>
                  <a:gd name="T25" fmla="*/ 16 h 57"/>
                  <a:gd name="T26" fmla="*/ 14 w 31"/>
                  <a:gd name="T27" fmla="*/ 16 h 57"/>
                  <a:gd name="T28" fmla="*/ 21 w 31"/>
                  <a:gd name="T29" fmla="*/ 6 h 57"/>
                  <a:gd name="T30" fmla="*/ 24 w 31"/>
                  <a:gd name="T31" fmla="*/ 4 h 57"/>
                  <a:gd name="T32" fmla="*/ 26 w 31"/>
                  <a:gd name="T33" fmla="*/ 0 h 57"/>
                  <a:gd name="T34" fmla="*/ 20 w 31"/>
                  <a:gd name="T35" fmla="*/ 3 h 57"/>
                  <a:gd name="T36" fmla="*/ 12 w 31"/>
                  <a:gd name="T37" fmla="*/ 16 h 57"/>
                  <a:gd name="T38" fmla="*/ 5 w 31"/>
                  <a:gd name="T39" fmla="*/ 56 h 57"/>
                  <a:gd name="T40" fmla="*/ 8 w 31"/>
                  <a:gd name="T41" fmla="*/ 57 h 57"/>
                  <a:gd name="T42" fmla="*/ 31 w 31"/>
                  <a:gd name="T43" fmla="*/ 12 h 57"/>
                  <a:gd name="T44" fmla="*/ 29 w 31"/>
                  <a:gd name="T45" fmla="*/ 1 h 57"/>
                  <a:gd name="T46" fmla="*/ 28 w 31"/>
                  <a:gd name="T47" fmla="*/ 0 h 57"/>
                  <a:gd name="T48" fmla="*/ 26 w 31"/>
                  <a:gd name="T4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57">
                    <a:moveTo>
                      <a:pt x="24" y="4"/>
                    </a:moveTo>
                    <a:cubicBezTo>
                      <a:pt x="24" y="4"/>
                      <a:pt x="25" y="4"/>
                      <a:pt x="25" y="4"/>
                    </a:cubicBezTo>
                    <a:cubicBezTo>
                      <a:pt x="26" y="4"/>
                      <a:pt x="27" y="5"/>
                      <a:pt x="28" y="6"/>
                    </a:cubicBezTo>
                    <a:cubicBezTo>
                      <a:pt x="28" y="6"/>
                      <a:pt x="28" y="6"/>
                      <a:pt x="28" y="6"/>
                    </a:cubicBezTo>
                    <a:cubicBezTo>
                      <a:pt x="28" y="6"/>
                      <a:pt x="28" y="7"/>
                      <a:pt x="28" y="7"/>
                    </a:cubicBezTo>
                    <a:cubicBezTo>
                      <a:pt x="29" y="8"/>
                      <a:pt x="29" y="9"/>
                      <a:pt x="29" y="11"/>
                    </a:cubicBezTo>
                    <a:cubicBezTo>
                      <a:pt x="30" y="20"/>
                      <a:pt x="26" y="32"/>
                      <a:pt x="21" y="42"/>
                    </a:cubicBezTo>
                    <a:cubicBezTo>
                      <a:pt x="18" y="47"/>
                      <a:pt x="14" y="52"/>
                      <a:pt x="11" y="53"/>
                    </a:cubicBezTo>
                    <a:cubicBezTo>
                      <a:pt x="11" y="53"/>
                      <a:pt x="10" y="54"/>
                      <a:pt x="9" y="54"/>
                    </a:cubicBezTo>
                    <a:cubicBezTo>
                      <a:pt x="9" y="54"/>
                      <a:pt x="9" y="53"/>
                      <a:pt x="8" y="53"/>
                    </a:cubicBezTo>
                    <a:cubicBezTo>
                      <a:pt x="3" y="51"/>
                      <a:pt x="5" y="31"/>
                      <a:pt x="14" y="16"/>
                    </a:cubicBezTo>
                    <a:cubicBezTo>
                      <a:pt x="14" y="16"/>
                      <a:pt x="14" y="16"/>
                      <a:pt x="14" y="16"/>
                    </a:cubicBezTo>
                    <a:cubicBezTo>
                      <a:pt x="14" y="16"/>
                      <a:pt x="14" y="16"/>
                      <a:pt x="14" y="16"/>
                    </a:cubicBezTo>
                    <a:cubicBezTo>
                      <a:pt x="14" y="16"/>
                      <a:pt x="14" y="16"/>
                      <a:pt x="14" y="16"/>
                    </a:cubicBezTo>
                    <a:cubicBezTo>
                      <a:pt x="16" y="12"/>
                      <a:pt x="18" y="8"/>
                      <a:pt x="21" y="6"/>
                    </a:cubicBezTo>
                    <a:cubicBezTo>
                      <a:pt x="22" y="5"/>
                      <a:pt x="23" y="4"/>
                      <a:pt x="24" y="4"/>
                    </a:cubicBezTo>
                    <a:moveTo>
                      <a:pt x="26" y="0"/>
                    </a:moveTo>
                    <a:cubicBezTo>
                      <a:pt x="25" y="0"/>
                      <a:pt x="23" y="1"/>
                      <a:pt x="20" y="3"/>
                    </a:cubicBezTo>
                    <a:cubicBezTo>
                      <a:pt x="19" y="4"/>
                      <a:pt x="16" y="8"/>
                      <a:pt x="12" y="16"/>
                    </a:cubicBezTo>
                    <a:cubicBezTo>
                      <a:pt x="6" y="27"/>
                      <a:pt x="0" y="47"/>
                      <a:pt x="5" y="56"/>
                    </a:cubicBezTo>
                    <a:cubicBezTo>
                      <a:pt x="6" y="57"/>
                      <a:pt x="7" y="57"/>
                      <a:pt x="8" y="57"/>
                    </a:cubicBezTo>
                    <a:cubicBezTo>
                      <a:pt x="17" y="57"/>
                      <a:pt x="30" y="31"/>
                      <a:pt x="31" y="12"/>
                    </a:cubicBezTo>
                    <a:cubicBezTo>
                      <a:pt x="31" y="7"/>
                      <a:pt x="31" y="3"/>
                      <a:pt x="29" y="1"/>
                    </a:cubicBezTo>
                    <a:cubicBezTo>
                      <a:pt x="29" y="1"/>
                      <a:pt x="29" y="0"/>
                      <a:pt x="28" y="0"/>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4" name="Freeform 326"/>
              <p:cNvSpPr>
                <a:spLocks/>
              </p:cNvSpPr>
              <p:nvPr/>
            </p:nvSpPr>
            <p:spPr bwMode="auto">
              <a:xfrm>
                <a:off x="2049" y="2734"/>
                <a:ext cx="11" cy="25"/>
              </a:xfrm>
              <a:custGeom>
                <a:avLst/>
                <a:gdLst>
                  <a:gd name="T0" fmla="*/ 6 w 7"/>
                  <a:gd name="T1" fmla="*/ 0 h 16"/>
                  <a:gd name="T2" fmla="*/ 6 w 7"/>
                  <a:gd name="T3" fmla="*/ 0 h 16"/>
                  <a:gd name="T4" fmla="*/ 4 w 7"/>
                  <a:gd name="T5" fmla="*/ 1 h 16"/>
                  <a:gd name="T6" fmla="*/ 2 w 7"/>
                  <a:gd name="T7" fmla="*/ 3 h 16"/>
                  <a:gd name="T8" fmla="*/ 2 w 7"/>
                  <a:gd name="T9" fmla="*/ 4 h 16"/>
                  <a:gd name="T10" fmla="*/ 0 w 7"/>
                  <a:gd name="T11" fmla="*/ 9 h 16"/>
                  <a:gd name="T12" fmla="*/ 0 w 7"/>
                  <a:gd name="T13" fmla="*/ 13 h 16"/>
                  <a:gd name="T14" fmla="*/ 0 w 7"/>
                  <a:gd name="T15" fmla="*/ 15 h 16"/>
                  <a:gd name="T16" fmla="*/ 1 w 7"/>
                  <a:gd name="T17" fmla="*/ 16 h 16"/>
                  <a:gd name="T18" fmla="*/ 1 w 7"/>
                  <a:gd name="T19" fmla="*/ 16 h 16"/>
                  <a:gd name="T20" fmla="*/ 1 w 7"/>
                  <a:gd name="T21" fmla="*/ 16 h 16"/>
                  <a:gd name="T22" fmla="*/ 6 w 7"/>
                  <a:gd name="T23" fmla="*/ 8 h 16"/>
                  <a:gd name="T24" fmla="*/ 7 w 7"/>
                  <a:gd name="T25" fmla="*/ 4 h 16"/>
                  <a:gd name="T26" fmla="*/ 7 w 7"/>
                  <a:gd name="T27" fmla="*/ 1 h 16"/>
                  <a:gd name="T28" fmla="*/ 7 w 7"/>
                  <a:gd name="T29" fmla="*/ 0 h 16"/>
                  <a:gd name="T30" fmla="*/ 6 w 7"/>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16">
                    <a:moveTo>
                      <a:pt x="6" y="0"/>
                    </a:moveTo>
                    <a:cubicBezTo>
                      <a:pt x="6" y="0"/>
                      <a:pt x="6" y="0"/>
                      <a:pt x="6" y="0"/>
                    </a:cubicBezTo>
                    <a:cubicBezTo>
                      <a:pt x="5" y="0"/>
                      <a:pt x="5" y="0"/>
                      <a:pt x="4" y="1"/>
                    </a:cubicBezTo>
                    <a:cubicBezTo>
                      <a:pt x="4" y="1"/>
                      <a:pt x="3" y="2"/>
                      <a:pt x="2" y="3"/>
                    </a:cubicBezTo>
                    <a:cubicBezTo>
                      <a:pt x="2" y="3"/>
                      <a:pt x="2" y="4"/>
                      <a:pt x="2" y="4"/>
                    </a:cubicBezTo>
                    <a:cubicBezTo>
                      <a:pt x="2" y="5"/>
                      <a:pt x="1" y="7"/>
                      <a:pt x="0" y="9"/>
                    </a:cubicBezTo>
                    <a:cubicBezTo>
                      <a:pt x="0" y="10"/>
                      <a:pt x="0" y="12"/>
                      <a:pt x="0" y="13"/>
                    </a:cubicBezTo>
                    <a:cubicBezTo>
                      <a:pt x="0" y="14"/>
                      <a:pt x="0" y="14"/>
                      <a:pt x="0" y="15"/>
                    </a:cubicBezTo>
                    <a:cubicBezTo>
                      <a:pt x="1" y="16"/>
                      <a:pt x="1" y="16"/>
                      <a:pt x="1" y="16"/>
                    </a:cubicBezTo>
                    <a:cubicBezTo>
                      <a:pt x="1" y="16"/>
                      <a:pt x="1" y="16"/>
                      <a:pt x="1" y="16"/>
                    </a:cubicBezTo>
                    <a:cubicBezTo>
                      <a:pt x="1" y="16"/>
                      <a:pt x="1" y="16"/>
                      <a:pt x="1" y="16"/>
                    </a:cubicBezTo>
                    <a:cubicBezTo>
                      <a:pt x="3" y="16"/>
                      <a:pt x="5" y="12"/>
                      <a:pt x="6" y="8"/>
                    </a:cubicBezTo>
                    <a:cubicBezTo>
                      <a:pt x="7" y="6"/>
                      <a:pt x="7" y="5"/>
                      <a:pt x="7" y="4"/>
                    </a:cubicBezTo>
                    <a:cubicBezTo>
                      <a:pt x="7" y="3"/>
                      <a:pt x="7" y="1"/>
                      <a:pt x="7" y="1"/>
                    </a:cubicBezTo>
                    <a:cubicBezTo>
                      <a:pt x="7" y="1"/>
                      <a:pt x="7" y="0"/>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5" name="Freeform 327"/>
              <p:cNvSpPr>
                <a:spLocks noEditPoints="1"/>
              </p:cNvSpPr>
              <p:nvPr/>
            </p:nvSpPr>
            <p:spPr bwMode="auto">
              <a:xfrm>
                <a:off x="2043" y="2728"/>
                <a:ext cx="20" cy="37"/>
              </a:xfrm>
              <a:custGeom>
                <a:avLst/>
                <a:gdLst>
                  <a:gd name="T0" fmla="*/ 10 w 13"/>
                  <a:gd name="T1" fmla="*/ 4 h 24"/>
                  <a:gd name="T2" fmla="*/ 10 w 13"/>
                  <a:gd name="T3" fmla="*/ 4 h 24"/>
                  <a:gd name="T4" fmla="*/ 11 w 13"/>
                  <a:gd name="T5" fmla="*/ 4 h 24"/>
                  <a:gd name="T6" fmla="*/ 11 w 13"/>
                  <a:gd name="T7" fmla="*/ 4 h 24"/>
                  <a:gd name="T8" fmla="*/ 11 w 13"/>
                  <a:gd name="T9" fmla="*/ 5 h 24"/>
                  <a:gd name="T10" fmla="*/ 11 w 13"/>
                  <a:gd name="T11" fmla="*/ 8 h 24"/>
                  <a:gd name="T12" fmla="*/ 10 w 13"/>
                  <a:gd name="T13" fmla="*/ 12 h 24"/>
                  <a:gd name="T14" fmla="*/ 5 w 13"/>
                  <a:gd name="T15" fmla="*/ 20 h 24"/>
                  <a:gd name="T16" fmla="*/ 5 w 13"/>
                  <a:gd name="T17" fmla="*/ 20 h 24"/>
                  <a:gd name="T18" fmla="*/ 5 w 13"/>
                  <a:gd name="T19" fmla="*/ 20 h 24"/>
                  <a:gd name="T20" fmla="*/ 4 w 13"/>
                  <a:gd name="T21" fmla="*/ 17 h 24"/>
                  <a:gd name="T22" fmla="*/ 4 w 13"/>
                  <a:gd name="T23" fmla="*/ 13 h 24"/>
                  <a:gd name="T24" fmla="*/ 6 w 13"/>
                  <a:gd name="T25" fmla="*/ 8 h 24"/>
                  <a:gd name="T26" fmla="*/ 6 w 13"/>
                  <a:gd name="T27" fmla="*/ 7 h 24"/>
                  <a:gd name="T28" fmla="*/ 8 w 13"/>
                  <a:gd name="T29" fmla="*/ 5 h 24"/>
                  <a:gd name="T30" fmla="*/ 10 w 13"/>
                  <a:gd name="T31" fmla="*/ 4 h 24"/>
                  <a:gd name="T32" fmla="*/ 11 w 13"/>
                  <a:gd name="T33" fmla="*/ 0 h 24"/>
                  <a:gd name="T34" fmla="*/ 11 w 13"/>
                  <a:gd name="T35" fmla="*/ 0 h 24"/>
                  <a:gd name="T36" fmla="*/ 9 w 13"/>
                  <a:gd name="T37" fmla="*/ 1 h 24"/>
                  <a:gd name="T38" fmla="*/ 9 w 13"/>
                  <a:gd name="T39" fmla="*/ 1 h 24"/>
                  <a:gd name="T40" fmla="*/ 6 w 13"/>
                  <a:gd name="T41" fmla="*/ 5 h 24"/>
                  <a:gd name="T42" fmla="*/ 6 w 13"/>
                  <a:gd name="T43" fmla="*/ 5 h 24"/>
                  <a:gd name="T44" fmla="*/ 2 w 13"/>
                  <a:gd name="T45" fmla="*/ 23 h 24"/>
                  <a:gd name="T46" fmla="*/ 4 w 13"/>
                  <a:gd name="T47" fmla="*/ 24 h 24"/>
                  <a:gd name="T48" fmla="*/ 5 w 13"/>
                  <a:gd name="T49" fmla="*/ 24 h 24"/>
                  <a:gd name="T50" fmla="*/ 9 w 13"/>
                  <a:gd name="T51" fmla="*/ 18 h 24"/>
                  <a:gd name="T52" fmla="*/ 13 w 13"/>
                  <a:gd name="T53" fmla="*/ 5 h 24"/>
                  <a:gd name="T54" fmla="*/ 13 w 13"/>
                  <a:gd name="T55" fmla="*/ 3 h 24"/>
                  <a:gd name="T56" fmla="*/ 13 w 13"/>
                  <a:gd name="T57" fmla="*/ 1 h 24"/>
                  <a:gd name="T58" fmla="*/ 13 w 13"/>
                  <a:gd name="T59" fmla="*/ 1 h 24"/>
                  <a:gd name="T60" fmla="*/ 11 w 13"/>
                  <a:gd name="T6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 h="24">
                    <a:moveTo>
                      <a:pt x="10" y="4"/>
                    </a:moveTo>
                    <a:cubicBezTo>
                      <a:pt x="10" y="4"/>
                      <a:pt x="10" y="4"/>
                      <a:pt x="10" y="4"/>
                    </a:cubicBezTo>
                    <a:cubicBezTo>
                      <a:pt x="10" y="4"/>
                      <a:pt x="11" y="4"/>
                      <a:pt x="11" y="4"/>
                    </a:cubicBezTo>
                    <a:cubicBezTo>
                      <a:pt x="11" y="4"/>
                      <a:pt x="11" y="4"/>
                      <a:pt x="11" y="4"/>
                    </a:cubicBezTo>
                    <a:cubicBezTo>
                      <a:pt x="11" y="5"/>
                      <a:pt x="11" y="5"/>
                      <a:pt x="11" y="5"/>
                    </a:cubicBezTo>
                    <a:cubicBezTo>
                      <a:pt x="11" y="5"/>
                      <a:pt x="11" y="7"/>
                      <a:pt x="11" y="8"/>
                    </a:cubicBezTo>
                    <a:cubicBezTo>
                      <a:pt x="11" y="9"/>
                      <a:pt x="11" y="10"/>
                      <a:pt x="10" y="12"/>
                    </a:cubicBezTo>
                    <a:cubicBezTo>
                      <a:pt x="9" y="16"/>
                      <a:pt x="7" y="20"/>
                      <a:pt x="5" y="20"/>
                    </a:cubicBezTo>
                    <a:cubicBezTo>
                      <a:pt x="5" y="20"/>
                      <a:pt x="5" y="20"/>
                      <a:pt x="5" y="20"/>
                    </a:cubicBezTo>
                    <a:cubicBezTo>
                      <a:pt x="5" y="20"/>
                      <a:pt x="5" y="20"/>
                      <a:pt x="5" y="20"/>
                    </a:cubicBezTo>
                    <a:cubicBezTo>
                      <a:pt x="4" y="19"/>
                      <a:pt x="4" y="18"/>
                      <a:pt x="4" y="17"/>
                    </a:cubicBezTo>
                    <a:cubicBezTo>
                      <a:pt x="4" y="16"/>
                      <a:pt x="4" y="14"/>
                      <a:pt x="4" y="13"/>
                    </a:cubicBezTo>
                    <a:cubicBezTo>
                      <a:pt x="5" y="11"/>
                      <a:pt x="5" y="9"/>
                      <a:pt x="6" y="8"/>
                    </a:cubicBezTo>
                    <a:cubicBezTo>
                      <a:pt x="6" y="8"/>
                      <a:pt x="6" y="7"/>
                      <a:pt x="6" y="7"/>
                    </a:cubicBezTo>
                    <a:cubicBezTo>
                      <a:pt x="7" y="6"/>
                      <a:pt x="8" y="5"/>
                      <a:pt x="8" y="5"/>
                    </a:cubicBezTo>
                    <a:cubicBezTo>
                      <a:pt x="9" y="4"/>
                      <a:pt x="9" y="4"/>
                      <a:pt x="10" y="4"/>
                    </a:cubicBezTo>
                    <a:moveTo>
                      <a:pt x="11" y="0"/>
                    </a:moveTo>
                    <a:cubicBezTo>
                      <a:pt x="11" y="0"/>
                      <a:pt x="11" y="0"/>
                      <a:pt x="11" y="0"/>
                    </a:cubicBezTo>
                    <a:cubicBezTo>
                      <a:pt x="10" y="0"/>
                      <a:pt x="10" y="0"/>
                      <a:pt x="9" y="1"/>
                    </a:cubicBezTo>
                    <a:cubicBezTo>
                      <a:pt x="9" y="1"/>
                      <a:pt x="9" y="1"/>
                      <a:pt x="9" y="1"/>
                    </a:cubicBezTo>
                    <a:cubicBezTo>
                      <a:pt x="8" y="1"/>
                      <a:pt x="7" y="3"/>
                      <a:pt x="6" y="5"/>
                    </a:cubicBezTo>
                    <a:cubicBezTo>
                      <a:pt x="6" y="5"/>
                      <a:pt x="6" y="5"/>
                      <a:pt x="6" y="5"/>
                    </a:cubicBezTo>
                    <a:cubicBezTo>
                      <a:pt x="3" y="10"/>
                      <a:pt x="0" y="19"/>
                      <a:pt x="2" y="23"/>
                    </a:cubicBezTo>
                    <a:cubicBezTo>
                      <a:pt x="3" y="24"/>
                      <a:pt x="3" y="24"/>
                      <a:pt x="4" y="24"/>
                    </a:cubicBezTo>
                    <a:cubicBezTo>
                      <a:pt x="4" y="24"/>
                      <a:pt x="4" y="24"/>
                      <a:pt x="5" y="24"/>
                    </a:cubicBezTo>
                    <a:cubicBezTo>
                      <a:pt x="6" y="23"/>
                      <a:pt x="8" y="21"/>
                      <a:pt x="9" y="18"/>
                    </a:cubicBezTo>
                    <a:cubicBezTo>
                      <a:pt x="11" y="14"/>
                      <a:pt x="13" y="9"/>
                      <a:pt x="13" y="5"/>
                    </a:cubicBezTo>
                    <a:cubicBezTo>
                      <a:pt x="13" y="4"/>
                      <a:pt x="13" y="3"/>
                      <a:pt x="13" y="3"/>
                    </a:cubicBezTo>
                    <a:cubicBezTo>
                      <a:pt x="13" y="2"/>
                      <a:pt x="13" y="2"/>
                      <a:pt x="13" y="1"/>
                    </a:cubicBezTo>
                    <a:cubicBezTo>
                      <a:pt x="13" y="1"/>
                      <a:pt x="13" y="1"/>
                      <a:pt x="13" y="1"/>
                    </a:cubicBezTo>
                    <a:cubicBezTo>
                      <a:pt x="12"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6" name="Freeform 328"/>
              <p:cNvSpPr>
                <a:spLocks noEditPoints="1"/>
              </p:cNvSpPr>
              <p:nvPr/>
            </p:nvSpPr>
            <p:spPr bwMode="auto">
              <a:xfrm>
                <a:off x="781" y="2264"/>
                <a:ext cx="85" cy="79"/>
              </a:xfrm>
              <a:custGeom>
                <a:avLst/>
                <a:gdLst>
                  <a:gd name="T0" fmla="*/ 23 w 55"/>
                  <a:gd name="T1" fmla="*/ 14 h 51"/>
                  <a:gd name="T2" fmla="*/ 28 w 55"/>
                  <a:gd name="T3" fmla="*/ 13 h 51"/>
                  <a:gd name="T4" fmla="*/ 29 w 55"/>
                  <a:gd name="T5" fmla="*/ 13 h 51"/>
                  <a:gd name="T6" fmla="*/ 33 w 55"/>
                  <a:gd name="T7" fmla="*/ 15 h 51"/>
                  <a:gd name="T8" fmla="*/ 33 w 55"/>
                  <a:gd name="T9" fmla="*/ 15 h 51"/>
                  <a:gd name="T10" fmla="*/ 33 w 55"/>
                  <a:gd name="T11" fmla="*/ 15 h 51"/>
                  <a:gd name="T12" fmla="*/ 38 w 55"/>
                  <a:gd name="T13" fmla="*/ 20 h 51"/>
                  <a:gd name="T14" fmla="*/ 38 w 55"/>
                  <a:gd name="T15" fmla="*/ 21 h 51"/>
                  <a:gd name="T16" fmla="*/ 29 w 55"/>
                  <a:gd name="T17" fmla="*/ 38 h 51"/>
                  <a:gd name="T18" fmla="*/ 26 w 55"/>
                  <a:gd name="T19" fmla="*/ 38 h 51"/>
                  <a:gd name="T20" fmla="*/ 18 w 55"/>
                  <a:gd name="T21" fmla="*/ 19 h 51"/>
                  <a:gd name="T22" fmla="*/ 18 w 55"/>
                  <a:gd name="T23" fmla="*/ 19 h 51"/>
                  <a:gd name="T24" fmla="*/ 18 w 55"/>
                  <a:gd name="T25" fmla="*/ 19 h 51"/>
                  <a:gd name="T26" fmla="*/ 18 w 55"/>
                  <a:gd name="T27" fmla="*/ 19 h 51"/>
                  <a:gd name="T28" fmla="*/ 23 w 55"/>
                  <a:gd name="T29" fmla="*/ 14 h 51"/>
                  <a:gd name="T30" fmla="*/ 28 w 55"/>
                  <a:gd name="T31" fmla="*/ 0 h 51"/>
                  <a:gd name="T32" fmla="*/ 28 w 55"/>
                  <a:gd name="T33" fmla="*/ 0 h 51"/>
                  <a:gd name="T34" fmla="*/ 21 w 55"/>
                  <a:gd name="T35" fmla="*/ 2 h 51"/>
                  <a:gd name="T36" fmla="*/ 8 w 55"/>
                  <a:gd name="T37" fmla="*/ 11 h 51"/>
                  <a:gd name="T38" fmla="*/ 8 w 55"/>
                  <a:gd name="T39" fmla="*/ 11 h 51"/>
                  <a:gd name="T40" fmla="*/ 8 w 55"/>
                  <a:gd name="T41" fmla="*/ 11 h 51"/>
                  <a:gd name="T42" fmla="*/ 8 w 55"/>
                  <a:gd name="T43" fmla="*/ 11 h 51"/>
                  <a:gd name="T44" fmla="*/ 16 w 55"/>
                  <a:gd name="T45" fmla="*/ 49 h 51"/>
                  <a:gd name="T46" fmla="*/ 26 w 55"/>
                  <a:gd name="T47" fmla="*/ 51 h 51"/>
                  <a:gd name="T48" fmla="*/ 50 w 55"/>
                  <a:gd name="T49" fmla="*/ 17 h 51"/>
                  <a:gd name="T50" fmla="*/ 40 w 55"/>
                  <a:gd name="T51" fmla="*/ 3 h 51"/>
                  <a:gd name="T52" fmla="*/ 28 w 55"/>
                  <a:gd name="T5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1">
                    <a:moveTo>
                      <a:pt x="23" y="14"/>
                    </a:moveTo>
                    <a:cubicBezTo>
                      <a:pt x="24" y="14"/>
                      <a:pt x="26" y="13"/>
                      <a:pt x="28" y="13"/>
                    </a:cubicBezTo>
                    <a:cubicBezTo>
                      <a:pt x="28" y="13"/>
                      <a:pt x="28" y="13"/>
                      <a:pt x="29" y="13"/>
                    </a:cubicBezTo>
                    <a:cubicBezTo>
                      <a:pt x="30" y="14"/>
                      <a:pt x="32" y="14"/>
                      <a:pt x="33" y="15"/>
                    </a:cubicBezTo>
                    <a:cubicBezTo>
                      <a:pt x="33" y="15"/>
                      <a:pt x="33" y="15"/>
                      <a:pt x="33" y="15"/>
                    </a:cubicBezTo>
                    <a:cubicBezTo>
                      <a:pt x="33" y="15"/>
                      <a:pt x="33" y="15"/>
                      <a:pt x="33" y="15"/>
                    </a:cubicBezTo>
                    <a:cubicBezTo>
                      <a:pt x="35" y="16"/>
                      <a:pt x="37" y="18"/>
                      <a:pt x="38" y="20"/>
                    </a:cubicBezTo>
                    <a:cubicBezTo>
                      <a:pt x="38" y="20"/>
                      <a:pt x="38" y="21"/>
                      <a:pt x="38" y="21"/>
                    </a:cubicBezTo>
                    <a:cubicBezTo>
                      <a:pt x="41" y="28"/>
                      <a:pt x="36" y="36"/>
                      <a:pt x="29" y="38"/>
                    </a:cubicBezTo>
                    <a:cubicBezTo>
                      <a:pt x="28" y="38"/>
                      <a:pt x="27" y="38"/>
                      <a:pt x="26" y="38"/>
                    </a:cubicBezTo>
                    <a:cubicBezTo>
                      <a:pt x="17" y="38"/>
                      <a:pt x="12" y="27"/>
                      <a:pt x="18" y="19"/>
                    </a:cubicBezTo>
                    <a:cubicBezTo>
                      <a:pt x="18" y="19"/>
                      <a:pt x="18" y="19"/>
                      <a:pt x="18" y="19"/>
                    </a:cubicBezTo>
                    <a:cubicBezTo>
                      <a:pt x="18" y="19"/>
                      <a:pt x="18" y="19"/>
                      <a:pt x="18" y="19"/>
                    </a:cubicBezTo>
                    <a:cubicBezTo>
                      <a:pt x="18" y="19"/>
                      <a:pt x="18" y="19"/>
                      <a:pt x="18" y="19"/>
                    </a:cubicBezTo>
                    <a:cubicBezTo>
                      <a:pt x="19" y="17"/>
                      <a:pt x="21" y="15"/>
                      <a:pt x="23" y="14"/>
                    </a:cubicBezTo>
                    <a:moveTo>
                      <a:pt x="28" y="0"/>
                    </a:moveTo>
                    <a:cubicBezTo>
                      <a:pt x="28" y="0"/>
                      <a:pt x="28" y="0"/>
                      <a:pt x="28" y="0"/>
                    </a:cubicBezTo>
                    <a:cubicBezTo>
                      <a:pt x="25" y="0"/>
                      <a:pt x="23" y="1"/>
                      <a:pt x="21" y="2"/>
                    </a:cubicBezTo>
                    <a:cubicBezTo>
                      <a:pt x="15" y="4"/>
                      <a:pt x="10" y="8"/>
                      <a:pt x="8" y="11"/>
                    </a:cubicBezTo>
                    <a:cubicBezTo>
                      <a:pt x="8" y="11"/>
                      <a:pt x="8" y="11"/>
                      <a:pt x="8" y="11"/>
                    </a:cubicBezTo>
                    <a:cubicBezTo>
                      <a:pt x="8" y="11"/>
                      <a:pt x="8" y="11"/>
                      <a:pt x="8" y="11"/>
                    </a:cubicBezTo>
                    <a:cubicBezTo>
                      <a:pt x="8" y="11"/>
                      <a:pt x="8" y="11"/>
                      <a:pt x="8" y="11"/>
                    </a:cubicBezTo>
                    <a:cubicBezTo>
                      <a:pt x="1" y="22"/>
                      <a:pt x="0" y="40"/>
                      <a:pt x="16" y="49"/>
                    </a:cubicBezTo>
                    <a:cubicBezTo>
                      <a:pt x="20" y="50"/>
                      <a:pt x="23" y="51"/>
                      <a:pt x="26" y="51"/>
                    </a:cubicBezTo>
                    <a:cubicBezTo>
                      <a:pt x="43" y="51"/>
                      <a:pt x="55" y="33"/>
                      <a:pt x="50" y="17"/>
                    </a:cubicBezTo>
                    <a:cubicBezTo>
                      <a:pt x="49" y="12"/>
                      <a:pt x="46" y="7"/>
                      <a:pt x="40" y="3"/>
                    </a:cubicBezTo>
                    <a:cubicBezTo>
                      <a:pt x="36" y="1"/>
                      <a:pt x="32"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7" name="Freeform 329"/>
              <p:cNvSpPr>
                <a:spLocks noEditPoints="1"/>
              </p:cNvSpPr>
              <p:nvPr/>
            </p:nvSpPr>
            <p:spPr bwMode="auto">
              <a:xfrm>
                <a:off x="775" y="2258"/>
                <a:ext cx="102" cy="91"/>
              </a:xfrm>
              <a:custGeom>
                <a:avLst/>
                <a:gdLst>
                  <a:gd name="T0" fmla="*/ 32 w 66"/>
                  <a:gd name="T1" fmla="*/ 4 h 59"/>
                  <a:gd name="T2" fmla="*/ 32 w 66"/>
                  <a:gd name="T3" fmla="*/ 4 h 59"/>
                  <a:gd name="T4" fmla="*/ 44 w 66"/>
                  <a:gd name="T5" fmla="*/ 7 h 59"/>
                  <a:gd name="T6" fmla="*/ 54 w 66"/>
                  <a:gd name="T7" fmla="*/ 21 h 59"/>
                  <a:gd name="T8" fmla="*/ 34 w 66"/>
                  <a:gd name="T9" fmla="*/ 54 h 59"/>
                  <a:gd name="T10" fmla="*/ 29 w 66"/>
                  <a:gd name="T11" fmla="*/ 55 h 59"/>
                  <a:gd name="T12" fmla="*/ 12 w 66"/>
                  <a:gd name="T13" fmla="*/ 15 h 59"/>
                  <a:gd name="T14" fmla="*/ 12 w 66"/>
                  <a:gd name="T15" fmla="*/ 15 h 59"/>
                  <a:gd name="T16" fmla="*/ 12 w 66"/>
                  <a:gd name="T17" fmla="*/ 15 h 59"/>
                  <a:gd name="T18" fmla="*/ 12 w 66"/>
                  <a:gd name="T19" fmla="*/ 15 h 59"/>
                  <a:gd name="T20" fmla="*/ 25 w 66"/>
                  <a:gd name="T21" fmla="*/ 6 h 59"/>
                  <a:gd name="T22" fmla="*/ 32 w 66"/>
                  <a:gd name="T23" fmla="*/ 4 h 59"/>
                  <a:gd name="T24" fmla="*/ 32 w 66"/>
                  <a:gd name="T25" fmla="*/ 0 h 59"/>
                  <a:gd name="T26" fmla="*/ 22 w 66"/>
                  <a:gd name="T27" fmla="*/ 2 h 59"/>
                  <a:gd name="T28" fmla="*/ 9 w 66"/>
                  <a:gd name="T29" fmla="*/ 13 h 59"/>
                  <a:gd name="T30" fmla="*/ 7 w 66"/>
                  <a:gd name="T31" fmla="*/ 16 h 59"/>
                  <a:gd name="T32" fmla="*/ 7 w 66"/>
                  <a:gd name="T33" fmla="*/ 16 h 59"/>
                  <a:gd name="T34" fmla="*/ 5 w 66"/>
                  <a:gd name="T35" fmla="*/ 19 h 59"/>
                  <a:gd name="T36" fmla="*/ 16 w 66"/>
                  <a:gd name="T37" fmla="*/ 56 h 59"/>
                  <a:gd name="T38" fmla="*/ 30 w 66"/>
                  <a:gd name="T39" fmla="*/ 59 h 59"/>
                  <a:gd name="T40" fmla="*/ 57 w 66"/>
                  <a:gd name="T41" fmla="*/ 40 h 59"/>
                  <a:gd name="T42" fmla="*/ 32 w 66"/>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6" h="59">
                    <a:moveTo>
                      <a:pt x="32" y="4"/>
                    </a:moveTo>
                    <a:cubicBezTo>
                      <a:pt x="32" y="4"/>
                      <a:pt x="32" y="4"/>
                      <a:pt x="32" y="4"/>
                    </a:cubicBezTo>
                    <a:cubicBezTo>
                      <a:pt x="36" y="4"/>
                      <a:pt x="40" y="5"/>
                      <a:pt x="44" y="7"/>
                    </a:cubicBezTo>
                    <a:cubicBezTo>
                      <a:pt x="50" y="11"/>
                      <a:pt x="53" y="16"/>
                      <a:pt x="54" y="21"/>
                    </a:cubicBezTo>
                    <a:cubicBezTo>
                      <a:pt x="58" y="35"/>
                      <a:pt x="49" y="51"/>
                      <a:pt x="34" y="54"/>
                    </a:cubicBezTo>
                    <a:cubicBezTo>
                      <a:pt x="32" y="55"/>
                      <a:pt x="31" y="55"/>
                      <a:pt x="29" y="55"/>
                    </a:cubicBezTo>
                    <a:cubicBezTo>
                      <a:pt x="11" y="55"/>
                      <a:pt x="0" y="33"/>
                      <a:pt x="12" y="15"/>
                    </a:cubicBezTo>
                    <a:cubicBezTo>
                      <a:pt x="12" y="15"/>
                      <a:pt x="12" y="15"/>
                      <a:pt x="12" y="15"/>
                    </a:cubicBezTo>
                    <a:cubicBezTo>
                      <a:pt x="12" y="15"/>
                      <a:pt x="12" y="15"/>
                      <a:pt x="12" y="15"/>
                    </a:cubicBezTo>
                    <a:cubicBezTo>
                      <a:pt x="12" y="15"/>
                      <a:pt x="12" y="15"/>
                      <a:pt x="12" y="15"/>
                    </a:cubicBezTo>
                    <a:cubicBezTo>
                      <a:pt x="14" y="12"/>
                      <a:pt x="19" y="8"/>
                      <a:pt x="25" y="6"/>
                    </a:cubicBezTo>
                    <a:cubicBezTo>
                      <a:pt x="27" y="5"/>
                      <a:pt x="29" y="4"/>
                      <a:pt x="32" y="4"/>
                    </a:cubicBezTo>
                    <a:moveTo>
                      <a:pt x="32" y="0"/>
                    </a:moveTo>
                    <a:cubicBezTo>
                      <a:pt x="29" y="0"/>
                      <a:pt x="25" y="1"/>
                      <a:pt x="22" y="2"/>
                    </a:cubicBezTo>
                    <a:cubicBezTo>
                      <a:pt x="17" y="5"/>
                      <a:pt x="12" y="8"/>
                      <a:pt x="9" y="13"/>
                    </a:cubicBezTo>
                    <a:cubicBezTo>
                      <a:pt x="8" y="14"/>
                      <a:pt x="7" y="15"/>
                      <a:pt x="7" y="16"/>
                    </a:cubicBezTo>
                    <a:cubicBezTo>
                      <a:pt x="7" y="16"/>
                      <a:pt x="7" y="16"/>
                      <a:pt x="7" y="16"/>
                    </a:cubicBezTo>
                    <a:cubicBezTo>
                      <a:pt x="6" y="17"/>
                      <a:pt x="6" y="18"/>
                      <a:pt x="5" y="19"/>
                    </a:cubicBezTo>
                    <a:cubicBezTo>
                      <a:pt x="0" y="33"/>
                      <a:pt x="4" y="48"/>
                      <a:pt x="16" y="56"/>
                    </a:cubicBezTo>
                    <a:cubicBezTo>
                      <a:pt x="20" y="58"/>
                      <a:pt x="24" y="59"/>
                      <a:pt x="30" y="59"/>
                    </a:cubicBezTo>
                    <a:cubicBezTo>
                      <a:pt x="39" y="59"/>
                      <a:pt x="50" y="54"/>
                      <a:pt x="57" y="40"/>
                    </a:cubicBezTo>
                    <a:cubicBezTo>
                      <a:pt x="66" y="17"/>
                      <a:pt x="49"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8" name="Freeform 330"/>
              <p:cNvSpPr>
                <a:spLocks/>
              </p:cNvSpPr>
              <p:nvPr/>
            </p:nvSpPr>
            <p:spPr bwMode="auto">
              <a:xfrm>
                <a:off x="810" y="2290"/>
                <a:ext cx="25" cy="27"/>
              </a:xfrm>
              <a:custGeom>
                <a:avLst/>
                <a:gdLst>
                  <a:gd name="T0" fmla="*/ 8 w 16"/>
                  <a:gd name="T1" fmla="*/ 0 h 17"/>
                  <a:gd name="T2" fmla="*/ 2 w 16"/>
                  <a:gd name="T3" fmla="*/ 4 h 17"/>
                  <a:gd name="T4" fmla="*/ 2 w 16"/>
                  <a:gd name="T5" fmla="*/ 4 h 17"/>
                  <a:gd name="T6" fmla="*/ 2 w 16"/>
                  <a:gd name="T7" fmla="*/ 4 h 17"/>
                  <a:gd name="T8" fmla="*/ 2 w 16"/>
                  <a:gd name="T9" fmla="*/ 4 h 17"/>
                  <a:gd name="T10" fmla="*/ 0 w 16"/>
                  <a:gd name="T11" fmla="*/ 10 h 17"/>
                  <a:gd name="T12" fmla="*/ 4 w 16"/>
                  <a:gd name="T13" fmla="*/ 16 h 17"/>
                  <a:gd name="T14" fmla="*/ 8 w 16"/>
                  <a:gd name="T15" fmla="*/ 17 h 17"/>
                  <a:gd name="T16" fmla="*/ 16 w 16"/>
                  <a:gd name="T17" fmla="*/ 7 h 17"/>
                  <a:gd name="T18" fmla="*/ 16 w 16"/>
                  <a:gd name="T19" fmla="*/ 6 h 17"/>
                  <a:gd name="T20" fmla="*/ 12 w 16"/>
                  <a:gd name="T21" fmla="*/ 1 h 17"/>
                  <a:gd name="T22" fmla="*/ 8 w 16"/>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8" y="0"/>
                    </a:moveTo>
                    <a:cubicBezTo>
                      <a:pt x="5" y="0"/>
                      <a:pt x="3" y="2"/>
                      <a:pt x="2" y="4"/>
                    </a:cubicBezTo>
                    <a:cubicBezTo>
                      <a:pt x="2" y="4"/>
                      <a:pt x="2" y="4"/>
                      <a:pt x="2" y="4"/>
                    </a:cubicBezTo>
                    <a:cubicBezTo>
                      <a:pt x="2" y="4"/>
                      <a:pt x="2" y="4"/>
                      <a:pt x="2" y="4"/>
                    </a:cubicBezTo>
                    <a:cubicBezTo>
                      <a:pt x="2" y="4"/>
                      <a:pt x="2" y="4"/>
                      <a:pt x="2" y="4"/>
                    </a:cubicBezTo>
                    <a:cubicBezTo>
                      <a:pt x="1" y="6"/>
                      <a:pt x="0" y="8"/>
                      <a:pt x="0" y="10"/>
                    </a:cubicBezTo>
                    <a:cubicBezTo>
                      <a:pt x="0" y="12"/>
                      <a:pt x="2" y="15"/>
                      <a:pt x="4" y="16"/>
                    </a:cubicBezTo>
                    <a:cubicBezTo>
                      <a:pt x="5" y="17"/>
                      <a:pt x="7" y="17"/>
                      <a:pt x="8" y="17"/>
                    </a:cubicBezTo>
                    <a:cubicBezTo>
                      <a:pt x="13" y="17"/>
                      <a:pt x="16" y="12"/>
                      <a:pt x="16" y="7"/>
                    </a:cubicBezTo>
                    <a:cubicBezTo>
                      <a:pt x="16" y="7"/>
                      <a:pt x="16" y="7"/>
                      <a:pt x="16" y="6"/>
                    </a:cubicBezTo>
                    <a:cubicBezTo>
                      <a:pt x="15" y="5"/>
                      <a:pt x="14" y="3"/>
                      <a:pt x="12" y="1"/>
                    </a:cubicBezTo>
                    <a:cubicBezTo>
                      <a:pt x="11" y="1"/>
                      <a:pt x="10"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9" name="Freeform 331"/>
              <p:cNvSpPr>
                <a:spLocks noEditPoints="1"/>
              </p:cNvSpPr>
              <p:nvPr/>
            </p:nvSpPr>
            <p:spPr bwMode="auto">
              <a:xfrm>
                <a:off x="803" y="2284"/>
                <a:ext cx="41" cy="39"/>
              </a:xfrm>
              <a:custGeom>
                <a:avLst/>
                <a:gdLst>
                  <a:gd name="T0" fmla="*/ 7 w 27"/>
                  <a:gd name="T1" fmla="*/ 8 h 25"/>
                  <a:gd name="T2" fmla="*/ 13 w 27"/>
                  <a:gd name="T3" fmla="*/ 4 h 25"/>
                  <a:gd name="T4" fmla="*/ 17 w 27"/>
                  <a:gd name="T5" fmla="*/ 5 h 25"/>
                  <a:gd name="T6" fmla="*/ 21 w 27"/>
                  <a:gd name="T7" fmla="*/ 10 h 25"/>
                  <a:gd name="T8" fmla="*/ 14 w 27"/>
                  <a:gd name="T9" fmla="*/ 21 h 25"/>
                  <a:gd name="T10" fmla="*/ 13 w 27"/>
                  <a:gd name="T11" fmla="*/ 21 h 25"/>
                  <a:gd name="T12" fmla="*/ 9 w 27"/>
                  <a:gd name="T13" fmla="*/ 20 h 25"/>
                  <a:gd name="T14" fmla="*/ 5 w 27"/>
                  <a:gd name="T15" fmla="*/ 14 h 25"/>
                  <a:gd name="T16" fmla="*/ 7 w 27"/>
                  <a:gd name="T17" fmla="*/ 8 h 25"/>
                  <a:gd name="T18" fmla="*/ 7 w 27"/>
                  <a:gd name="T19" fmla="*/ 8 h 25"/>
                  <a:gd name="T20" fmla="*/ 7 w 27"/>
                  <a:gd name="T21" fmla="*/ 8 h 25"/>
                  <a:gd name="T22" fmla="*/ 7 w 27"/>
                  <a:gd name="T23" fmla="*/ 8 h 25"/>
                  <a:gd name="T24" fmla="*/ 14 w 27"/>
                  <a:gd name="T25" fmla="*/ 0 h 25"/>
                  <a:gd name="T26" fmla="*/ 9 w 27"/>
                  <a:gd name="T27" fmla="*/ 1 h 25"/>
                  <a:gd name="T28" fmla="*/ 4 w 27"/>
                  <a:gd name="T29" fmla="*/ 6 h 25"/>
                  <a:gd name="T30" fmla="*/ 4 w 27"/>
                  <a:gd name="T31" fmla="*/ 6 h 25"/>
                  <a:gd name="T32" fmla="*/ 4 w 27"/>
                  <a:gd name="T33" fmla="*/ 6 h 25"/>
                  <a:gd name="T34" fmla="*/ 4 w 27"/>
                  <a:gd name="T35" fmla="*/ 6 h 25"/>
                  <a:gd name="T36" fmla="*/ 8 w 27"/>
                  <a:gd name="T37" fmla="*/ 24 h 25"/>
                  <a:gd name="T38" fmla="*/ 12 w 27"/>
                  <a:gd name="T39" fmla="*/ 25 h 25"/>
                  <a:gd name="T40" fmla="*/ 24 w 27"/>
                  <a:gd name="T41" fmla="*/ 8 h 25"/>
                  <a:gd name="T42" fmla="*/ 24 w 27"/>
                  <a:gd name="T43" fmla="*/ 7 h 25"/>
                  <a:gd name="T44" fmla="*/ 19 w 27"/>
                  <a:gd name="T45" fmla="*/ 2 h 25"/>
                  <a:gd name="T46" fmla="*/ 19 w 27"/>
                  <a:gd name="T47" fmla="*/ 2 h 25"/>
                  <a:gd name="T48" fmla="*/ 15 w 27"/>
                  <a:gd name="T49" fmla="*/ 0 h 25"/>
                  <a:gd name="T50" fmla="*/ 14 w 27"/>
                  <a:gd name="T5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25">
                    <a:moveTo>
                      <a:pt x="7" y="8"/>
                    </a:moveTo>
                    <a:cubicBezTo>
                      <a:pt x="8" y="6"/>
                      <a:pt x="10" y="4"/>
                      <a:pt x="13" y="4"/>
                    </a:cubicBezTo>
                    <a:cubicBezTo>
                      <a:pt x="15" y="4"/>
                      <a:pt x="16" y="5"/>
                      <a:pt x="17" y="5"/>
                    </a:cubicBezTo>
                    <a:cubicBezTo>
                      <a:pt x="19" y="7"/>
                      <a:pt x="20" y="9"/>
                      <a:pt x="21" y="10"/>
                    </a:cubicBezTo>
                    <a:cubicBezTo>
                      <a:pt x="22" y="15"/>
                      <a:pt x="19" y="20"/>
                      <a:pt x="14" y="21"/>
                    </a:cubicBezTo>
                    <a:cubicBezTo>
                      <a:pt x="14" y="21"/>
                      <a:pt x="13" y="21"/>
                      <a:pt x="13" y="21"/>
                    </a:cubicBezTo>
                    <a:cubicBezTo>
                      <a:pt x="11" y="21"/>
                      <a:pt x="10" y="21"/>
                      <a:pt x="9" y="20"/>
                    </a:cubicBezTo>
                    <a:cubicBezTo>
                      <a:pt x="7" y="19"/>
                      <a:pt x="5" y="16"/>
                      <a:pt x="5" y="14"/>
                    </a:cubicBezTo>
                    <a:cubicBezTo>
                      <a:pt x="5" y="12"/>
                      <a:pt x="6" y="10"/>
                      <a:pt x="7" y="8"/>
                    </a:cubicBezTo>
                    <a:cubicBezTo>
                      <a:pt x="7" y="8"/>
                      <a:pt x="7" y="8"/>
                      <a:pt x="7" y="8"/>
                    </a:cubicBezTo>
                    <a:cubicBezTo>
                      <a:pt x="7" y="8"/>
                      <a:pt x="7" y="8"/>
                      <a:pt x="7" y="8"/>
                    </a:cubicBezTo>
                    <a:cubicBezTo>
                      <a:pt x="7" y="8"/>
                      <a:pt x="7" y="8"/>
                      <a:pt x="7" y="8"/>
                    </a:cubicBezTo>
                    <a:moveTo>
                      <a:pt x="14" y="0"/>
                    </a:moveTo>
                    <a:cubicBezTo>
                      <a:pt x="12" y="0"/>
                      <a:pt x="11" y="1"/>
                      <a:pt x="9" y="1"/>
                    </a:cubicBezTo>
                    <a:cubicBezTo>
                      <a:pt x="7" y="2"/>
                      <a:pt x="5" y="4"/>
                      <a:pt x="4" y="6"/>
                    </a:cubicBezTo>
                    <a:cubicBezTo>
                      <a:pt x="4" y="6"/>
                      <a:pt x="4" y="6"/>
                      <a:pt x="4" y="6"/>
                    </a:cubicBezTo>
                    <a:cubicBezTo>
                      <a:pt x="4" y="6"/>
                      <a:pt x="4" y="6"/>
                      <a:pt x="4" y="6"/>
                    </a:cubicBezTo>
                    <a:cubicBezTo>
                      <a:pt x="4" y="6"/>
                      <a:pt x="4" y="6"/>
                      <a:pt x="4" y="6"/>
                    </a:cubicBezTo>
                    <a:cubicBezTo>
                      <a:pt x="0" y="11"/>
                      <a:pt x="0" y="20"/>
                      <a:pt x="8" y="24"/>
                    </a:cubicBezTo>
                    <a:cubicBezTo>
                      <a:pt x="9" y="25"/>
                      <a:pt x="11" y="25"/>
                      <a:pt x="12" y="25"/>
                    </a:cubicBezTo>
                    <a:cubicBezTo>
                      <a:pt x="21" y="25"/>
                      <a:pt x="27" y="16"/>
                      <a:pt x="24" y="8"/>
                    </a:cubicBezTo>
                    <a:cubicBezTo>
                      <a:pt x="24" y="8"/>
                      <a:pt x="24" y="7"/>
                      <a:pt x="24" y="7"/>
                    </a:cubicBezTo>
                    <a:cubicBezTo>
                      <a:pt x="23" y="5"/>
                      <a:pt x="21" y="3"/>
                      <a:pt x="19" y="2"/>
                    </a:cubicBezTo>
                    <a:cubicBezTo>
                      <a:pt x="19" y="2"/>
                      <a:pt x="19" y="2"/>
                      <a:pt x="19" y="2"/>
                    </a:cubicBezTo>
                    <a:cubicBezTo>
                      <a:pt x="18" y="1"/>
                      <a:pt x="16" y="1"/>
                      <a:pt x="15"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0" name="Freeform 332"/>
              <p:cNvSpPr>
                <a:spLocks noEditPoints="1"/>
              </p:cNvSpPr>
              <p:nvPr/>
            </p:nvSpPr>
            <p:spPr bwMode="auto">
              <a:xfrm>
                <a:off x="590" y="3178"/>
                <a:ext cx="79" cy="59"/>
              </a:xfrm>
              <a:custGeom>
                <a:avLst/>
                <a:gdLst>
                  <a:gd name="T0" fmla="*/ 21 w 51"/>
                  <a:gd name="T1" fmla="*/ 14 h 38"/>
                  <a:gd name="T2" fmla="*/ 31 w 51"/>
                  <a:gd name="T3" fmla="*/ 10 h 38"/>
                  <a:gd name="T4" fmla="*/ 37 w 51"/>
                  <a:gd name="T5" fmla="*/ 14 h 38"/>
                  <a:gd name="T6" fmla="*/ 36 w 51"/>
                  <a:gd name="T7" fmla="*/ 19 h 38"/>
                  <a:gd name="T8" fmla="*/ 34 w 51"/>
                  <a:gd name="T9" fmla="*/ 23 h 38"/>
                  <a:gd name="T10" fmla="*/ 23 w 51"/>
                  <a:gd name="T11" fmla="*/ 28 h 38"/>
                  <a:gd name="T12" fmla="*/ 23 w 51"/>
                  <a:gd name="T13" fmla="*/ 28 h 38"/>
                  <a:gd name="T14" fmla="*/ 22 w 51"/>
                  <a:gd name="T15" fmla="*/ 28 h 38"/>
                  <a:gd name="T16" fmla="*/ 19 w 51"/>
                  <a:gd name="T17" fmla="*/ 16 h 38"/>
                  <a:gd name="T18" fmla="*/ 20 w 51"/>
                  <a:gd name="T19" fmla="*/ 15 h 38"/>
                  <a:gd name="T20" fmla="*/ 21 w 51"/>
                  <a:gd name="T21" fmla="*/ 14 h 38"/>
                  <a:gd name="T22" fmla="*/ 21 w 51"/>
                  <a:gd name="T23" fmla="*/ 14 h 38"/>
                  <a:gd name="T24" fmla="*/ 21 w 51"/>
                  <a:gd name="T25" fmla="*/ 14 h 38"/>
                  <a:gd name="T26" fmla="*/ 21 w 51"/>
                  <a:gd name="T27" fmla="*/ 14 h 38"/>
                  <a:gd name="T28" fmla="*/ 21 w 51"/>
                  <a:gd name="T29" fmla="*/ 14 h 38"/>
                  <a:gd name="T30" fmla="*/ 35 w 51"/>
                  <a:gd name="T31" fmla="*/ 0 h 38"/>
                  <a:gd name="T32" fmla="*/ 15 w 51"/>
                  <a:gd name="T33" fmla="*/ 8 h 38"/>
                  <a:gd name="T34" fmla="*/ 15 w 51"/>
                  <a:gd name="T35" fmla="*/ 8 h 38"/>
                  <a:gd name="T36" fmla="*/ 15 w 51"/>
                  <a:gd name="T37" fmla="*/ 8 h 38"/>
                  <a:gd name="T38" fmla="*/ 14 w 51"/>
                  <a:gd name="T39" fmla="*/ 9 h 38"/>
                  <a:gd name="T40" fmla="*/ 10 w 51"/>
                  <a:gd name="T41" fmla="*/ 36 h 38"/>
                  <a:gd name="T42" fmla="*/ 18 w 51"/>
                  <a:gd name="T43" fmla="*/ 38 h 38"/>
                  <a:gd name="T44" fmla="*/ 19 w 51"/>
                  <a:gd name="T45" fmla="*/ 38 h 38"/>
                  <a:gd name="T46" fmla="*/ 24 w 51"/>
                  <a:gd name="T47" fmla="*/ 37 h 38"/>
                  <a:gd name="T48" fmla="*/ 48 w 51"/>
                  <a:gd name="T49" fmla="*/ 9 h 38"/>
                  <a:gd name="T50" fmla="*/ 44 w 51"/>
                  <a:gd name="T51" fmla="*/ 3 h 38"/>
                  <a:gd name="T52" fmla="*/ 35 w 51"/>
                  <a:gd name="T5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38">
                    <a:moveTo>
                      <a:pt x="21" y="14"/>
                    </a:moveTo>
                    <a:cubicBezTo>
                      <a:pt x="24" y="11"/>
                      <a:pt x="28" y="10"/>
                      <a:pt x="31" y="10"/>
                    </a:cubicBezTo>
                    <a:cubicBezTo>
                      <a:pt x="34" y="10"/>
                      <a:pt x="36" y="11"/>
                      <a:pt x="37" y="14"/>
                    </a:cubicBezTo>
                    <a:cubicBezTo>
                      <a:pt x="38" y="15"/>
                      <a:pt x="37" y="17"/>
                      <a:pt x="36" y="19"/>
                    </a:cubicBezTo>
                    <a:cubicBezTo>
                      <a:pt x="36" y="20"/>
                      <a:pt x="35" y="22"/>
                      <a:pt x="34" y="23"/>
                    </a:cubicBezTo>
                    <a:cubicBezTo>
                      <a:pt x="31" y="26"/>
                      <a:pt x="27" y="28"/>
                      <a:pt x="23" y="28"/>
                    </a:cubicBezTo>
                    <a:cubicBezTo>
                      <a:pt x="23" y="28"/>
                      <a:pt x="23" y="28"/>
                      <a:pt x="23" y="28"/>
                    </a:cubicBezTo>
                    <a:cubicBezTo>
                      <a:pt x="22" y="28"/>
                      <a:pt x="22" y="28"/>
                      <a:pt x="22" y="28"/>
                    </a:cubicBezTo>
                    <a:cubicBezTo>
                      <a:pt x="15" y="28"/>
                      <a:pt x="13" y="22"/>
                      <a:pt x="19" y="16"/>
                    </a:cubicBezTo>
                    <a:cubicBezTo>
                      <a:pt x="19" y="15"/>
                      <a:pt x="20" y="15"/>
                      <a:pt x="20" y="15"/>
                    </a:cubicBezTo>
                    <a:cubicBezTo>
                      <a:pt x="20"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moveTo>
                      <a:pt x="35" y="0"/>
                    </a:moveTo>
                    <a:cubicBezTo>
                      <a:pt x="27" y="0"/>
                      <a:pt x="20" y="5"/>
                      <a:pt x="15" y="8"/>
                    </a:cubicBezTo>
                    <a:cubicBezTo>
                      <a:pt x="15" y="8"/>
                      <a:pt x="15" y="8"/>
                      <a:pt x="15" y="8"/>
                    </a:cubicBezTo>
                    <a:cubicBezTo>
                      <a:pt x="15" y="8"/>
                      <a:pt x="15" y="8"/>
                      <a:pt x="15" y="8"/>
                    </a:cubicBezTo>
                    <a:cubicBezTo>
                      <a:pt x="15" y="9"/>
                      <a:pt x="14" y="9"/>
                      <a:pt x="14" y="9"/>
                    </a:cubicBezTo>
                    <a:cubicBezTo>
                      <a:pt x="5" y="17"/>
                      <a:pt x="0" y="30"/>
                      <a:pt x="10" y="36"/>
                    </a:cubicBezTo>
                    <a:cubicBezTo>
                      <a:pt x="12" y="37"/>
                      <a:pt x="15" y="38"/>
                      <a:pt x="18" y="38"/>
                    </a:cubicBezTo>
                    <a:cubicBezTo>
                      <a:pt x="18" y="38"/>
                      <a:pt x="19" y="38"/>
                      <a:pt x="19" y="38"/>
                    </a:cubicBezTo>
                    <a:cubicBezTo>
                      <a:pt x="21" y="38"/>
                      <a:pt x="23" y="37"/>
                      <a:pt x="24" y="37"/>
                    </a:cubicBezTo>
                    <a:cubicBezTo>
                      <a:pt x="38" y="33"/>
                      <a:pt x="51" y="19"/>
                      <a:pt x="48" y="9"/>
                    </a:cubicBezTo>
                    <a:cubicBezTo>
                      <a:pt x="48" y="7"/>
                      <a:pt x="47" y="5"/>
                      <a:pt x="44" y="3"/>
                    </a:cubicBezTo>
                    <a:cubicBezTo>
                      <a:pt x="41" y="1"/>
                      <a:pt x="38"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1" name="Freeform 333"/>
              <p:cNvSpPr>
                <a:spLocks noEditPoints="1"/>
              </p:cNvSpPr>
              <p:nvPr/>
            </p:nvSpPr>
            <p:spPr bwMode="auto">
              <a:xfrm>
                <a:off x="582" y="3174"/>
                <a:ext cx="92" cy="68"/>
              </a:xfrm>
              <a:custGeom>
                <a:avLst/>
                <a:gdLst>
                  <a:gd name="T0" fmla="*/ 20 w 59"/>
                  <a:gd name="T1" fmla="*/ 11 h 44"/>
                  <a:gd name="T2" fmla="*/ 40 w 59"/>
                  <a:gd name="T3" fmla="*/ 3 h 44"/>
                  <a:gd name="T4" fmla="*/ 49 w 59"/>
                  <a:gd name="T5" fmla="*/ 6 h 44"/>
                  <a:gd name="T6" fmla="*/ 53 w 59"/>
                  <a:gd name="T7" fmla="*/ 12 h 44"/>
                  <a:gd name="T8" fmla="*/ 29 w 59"/>
                  <a:gd name="T9" fmla="*/ 40 h 44"/>
                  <a:gd name="T10" fmla="*/ 24 w 59"/>
                  <a:gd name="T11" fmla="*/ 41 h 44"/>
                  <a:gd name="T12" fmla="*/ 24 w 59"/>
                  <a:gd name="T13" fmla="*/ 41 h 44"/>
                  <a:gd name="T14" fmla="*/ 22 w 59"/>
                  <a:gd name="T15" fmla="*/ 41 h 44"/>
                  <a:gd name="T16" fmla="*/ 17 w 59"/>
                  <a:gd name="T17" fmla="*/ 15 h 44"/>
                  <a:gd name="T18" fmla="*/ 19 w 59"/>
                  <a:gd name="T19" fmla="*/ 12 h 44"/>
                  <a:gd name="T20" fmla="*/ 20 w 59"/>
                  <a:gd name="T21" fmla="*/ 11 h 44"/>
                  <a:gd name="T22" fmla="*/ 20 w 59"/>
                  <a:gd name="T23" fmla="*/ 11 h 44"/>
                  <a:gd name="T24" fmla="*/ 20 w 59"/>
                  <a:gd name="T25" fmla="*/ 11 h 44"/>
                  <a:gd name="T26" fmla="*/ 42 w 59"/>
                  <a:gd name="T27" fmla="*/ 0 h 44"/>
                  <a:gd name="T28" fmla="*/ 16 w 59"/>
                  <a:gd name="T29" fmla="*/ 11 h 44"/>
                  <a:gd name="T30" fmla="*/ 16 w 59"/>
                  <a:gd name="T31" fmla="*/ 11 h 44"/>
                  <a:gd name="T32" fmla="*/ 15 w 59"/>
                  <a:gd name="T33" fmla="*/ 13 h 44"/>
                  <a:gd name="T34" fmla="*/ 12 w 59"/>
                  <a:gd name="T35" fmla="*/ 42 h 44"/>
                  <a:gd name="T36" fmla="*/ 22 w 59"/>
                  <a:gd name="T37" fmla="*/ 44 h 44"/>
                  <a:gd name="T38" fmla="*/ 44 w 59"/>
                  <a:gd name="T39" fmla="*/ 35 h 44"/>
                  <a:gd name="T40" fmla="*/ 47 w 59"/>
                  <a:gd name="T41" fmla="*/ 33 h 44"/>
                  <a:gd name="T42" fmla="*/ 57 w 59"/>
                  <a:gd name="T43" fmla="*/ 9 h 44"/>
                  <a:gd name="T44" fmla="*/ 52 w 59"/>
                  <a:gd name="T45" fmla="*/ 3 h 44"/>
                  <a:gd name="T46" fmla="*/ 52 w 59"/>
                  <a:gd name="T47" fmla="*/ 3 h 44"/>
                  <a:gd name="T48" fmla="*/ 51 w 59"/>
                  <a:gd name="T49" fmla="*/ 2 h 44"/>
                  <a:gd name="T50" fmla="*/ 42 w 59"/>
                  <a:gd name="T5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44">
                    <a:moveTo>
                      <a:pt x="20" y="11"/>
                    </a:moveTo>
                    <a:cubicBezTo>
                      <a:pt x="25" y="8"/>
                      <a:pt x="32" y="3"/>
                      <a:pt x="40" y="3"/>
                    </a:cubicBezTo>
                    <a:cubicBezTo>
                      <a:pt x="43" y="3"/>
                      <a:pt x="46" y="4"/>
                      <a:pt x="49" y="6"/>
                    </a:cubicBezTo>
                    <a:cubicBezTo>
                      <a:pt x="52" y="8"/>
                      <a:pt x="53" y="10"/>
                      <a:pt x="53" y="12"/>
                    </a:cubicBezTo>
                    <a:cubicBezTo>
                      <a:pt x="56" y="23"/>
                      <a:pt x="44" y="36"/>
                      <a:pt x="29" y="40"/>
                    </a:cubicBezTo>
                    <a:cubicBezTo>
                      <a:pt x="28" y="40"/>
                      <a:pt x="26" y="41"/>
                      <a:pt x="24" y="41"/>
                    </a:cubicBezTo>
                    <a:cubicBezTo>
                      <a:pt x="24" y="41"/>
                      <a:pt x="24" y="41"/>
                      <a:pt x="24" y="41"/>
                    </a:cubicBezTo>
                    <a:cubicBezTo>
                      <a:pt x="23" y="41"/>
                      <a:pt x="23" y="41"/>
                      <a:pt x="22" y="41"/>
                    </a:cubicBezTo>
                    <a:cubicBezTo>
                      <a:pt x="8" y="41"/>
                      <a:pt x="5" y="27"/>
                      <a:pt x="17" y="15"/>
                    </a:cubicBezTo>
                    <a:cubicBezTo>
                      <a:pt x="17" y="14"/>
                      <a:pt x="18" y="13"/>
                      <a:pt x="19" y="12"/>
                    </a:cubicBezTo>
                    <a:cubicBezTo>
                      <a:pt x="19" y="12"/>
                      <a:pt x="20" y="12"/>
                      <a:pt x="20" y="11"/>
                    </a:cubicBezTo>
                    <a:cubicBezTo>
                      <a:pt x="20" y="11"/>
                      <a:pt x="20" y="11"/>
                      <a:pt x="20" y="11"/>
                    </a:cubicBezTo>
                    <a:cubicBezTo>
                      <a:pt x="20" y="11"/>
                      <a:pt x="20" y="11"/>
                      <a:pt x="20" y="11"/>
                    </a:cubicBezTo>
                    <a:moveTo>
                      <a:pt x="42" y="0"/>
                    </a:moveTo>
                    <a:cubicBezTo>
                      <a:pt x="34" y="0"/>
                      <a:pt x="24" y="4"/>
                      <a:pt x="16" y="11"/>
                    </a:cubicBezTo>
                    <a:cubicBezTo>
                      <a:pt x="16" y="11"/>
                      <a:pt x="16" y="11"/>
                      <a:pt x="16" y="11"/>
                    </a:cubicBezTo>
                    <a:cubicBezTo>
                      <a:pt x="16" y="12"/>
                      <a:pt x="15" y="12"/>
                      <a:pt x="15" y="13"/>
                    </a:cubicBezTo>
                    <a:cubicBezTo>
                      <a:pt x="7" y="21"/>
                      <a:pt x="0" y="35"/>
                      <a:pt x="12" y="42"/>
                    </a:cubicBezTo>
                    <a:cubicBezTo>
                      <a:pt x="15" y="43"/>
                      <a:pt x="18" y="44"/>
                      <a:pt x="22" y="44"/>
                    </a:cubicBezTo>
                    <a:cubicBezTo>
                      <a:pt x="30" y="44"/>
                      <a:pt x="38" y="41"/>
                      <a:pt x="44" y="35"/>
                    </a:cubicBezTo>
                    <a:cubicBezTo>
                      <a:pt x="45" y="35"/>
                      <a:pt x="46" y="34"/>
                      <a:pt x="47" y="33"/>
                    </a:cubicBezTo>
                    <a:cubicBezTo>
                      <a:pt x="55" y="26"/>
                      <a:pt x="59" y="17"/>
                      <a:pt x="57" y="9"/>
                    </a:cubicBezTo>
                    <a:cubicBezTo>
                      <a:pt x="55" y="5"/>
                      <a:pt x="53" y="4"/>
                      <a:pt x="52" y="3"/>
                    </a:cubicBezTo>
                    <a:cubicBezTo>
                      <a:pt x="52" y="3"/>
                      <a:pt x="52" y="3"/>
                      <a:pt x="52" y="3"/>
                    </a:cubicBezTo>
                    <a:cubicBezTo>
                      <a:pt x="52" y="3"/>
                      <a:pt x="51" y="2"/>
                      <a:pt x="51" y="2"/>
                    </a:cubicBezTo>
                    <a:cubicBezTo>
                      <a:pt x="48" y="1"/>
                      <a:pt x="45"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2" name="Freeform 334"/>
              <p:cNvSpPr>
                <a:spLocks/>
              </p:cNvSpPr>
              <p:nvPr/>
            </p:nvSpPr>
            <p:spPr bwMode="auto">
              <a:xfrm>
                <a:off x="619" y="3199"/>
                <a:ext cx="27" cy="18"/>
              </a:xfrm>
              <a:custGeom>
                <a:avLst/>
                <a:gdLst>
                  <a:gd name="T0" fmla="*/ 10 w 17"/>
                  <a:gd name="T1" fmla="*/ 0 h 12"/>
                  <a:gd name="T2" fmla="*/ 7 w 17"/>
                  <a:gd name="T3" fmla="*/ 1 h 12"/>
                  <a:gd name="T4" fmla="*/ 4 w 17"/>
                  <a:gd name="T5" fmla="*/ 3 h 12"/>
                  <a:gd name="T6" fmla="*/ 4 w 17"/>
                  <a:gd name="T7" fmla="*/ 3 h 12"/>
                  <a:gd name="T8" fmla="*/ 4 w 17"/>
                  <a:gd name="T9" fmla="*/ 3 h 12"/>
                  <a:gd name="T10" fmla="*/ 3 w 17"/>
                  <a:gd name="T11" fmla="*/ 3 h 12"/>
                  <a:gd name="T12" fmla="*/ 0 w 17"/>
                  <a:gd name="T13" fmla="*/ 8 h 12"/>
                  <a:gd name="T14" fmla="*/ 0 w 17"/>
                  <a:gd name="T15" fmla="*/ 10 h 12"/>
                  <a:gd name="T16" fmla="*/ 1 w 17"/>
                  <a:gd name="T17" fmla="*/ 11 h 12"/>
                  <a:gd name="T18" fmla="*/ 2 w 17"/>
                  <a:gd name="T19" fmla="*/ 12 h 12"/>
                  <a:gd name="T20" fmla="*/ 5 w 17"/>
                  <a:gd name="T21" fmla="*/ 12 h 12"/>
                  <a:gd name="T22" fmla="*/ 5 w 17"/>
                  <a:gd name="T23" fmla="*/ 12 h 12"/>
                  <a:gd name="T24" fmla="*/ 5 w 17"/>
                  <a:gd name="T25" fmla="*/ 12 h 12"/>
                  <a:gd name="T26" fmla="*/ 13 w 17"/>
                  <a:gd name="T27" fmla="*/ 1 h 12"/>
                  <a:gd name="T28" fmla="*/ 13 w 17"/>
                  <a:gd name="T29" fmla="*/ 1 h 12"/>
                  <a:gd name="T30" fmla="*/ 12 w 17"/>
                  <a:gd name="T31" fmla="*/ 0 h 12"/>
                  <a:gd name="T32" fmla="*/ 10 w 17"/>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2">
                    <a:moveTo>
                      <a:pt x="10" y="0"/>
                    </a:moveTo>
                    <a:cubicBezTo>
                      <a:pt x="9" y="0"/>
                      <a:pt x="8" y="0"/>
                      <a:pt x="7" y="1"/>
                    </a:cubicBezTo>
                    <a:cubicBezTo>
                      <a:pt x="6" y="1"/>
                      <a:pt x="5" y="2"/>
                      <a:pt x="4" y="3"/>
                    </a:cubicBezTo>
                    <a:cubicBezTo>
                      <a:pt x="4" y="3"/>
                      <a:pt x="4" y="3"/>
                      <a:pt x="4" y="3"/>
                    </a:cubicBezTo>
                    <a:cubicBezTo>
                      <a:pt x="4" y="3"/>
                      <a:pt x="4" y="3"/>
                      <a:pt x="4" y="3"/>
                    </a:cubicBezTo>
                    <a:cubicBezTo>
                      <a:pt x="3" y="3"/>
                      <a:pt x="3" y="3"/>
                      <a:pt x="3" y="3"/>
                    </a:cubicBezTo>
                    <a:cubicBezTo>
                      <a:pt x="2" y="5"/>
                      <a:pt x="1" y="6"/>
                      <a:pt x="0" y="8"/>
                    </a:cubicBezTo>
                    <a:cubicBezTo>
                      <a:pt x="0" y="9"/>
                      <a:pt x="0" y="9"/>
                      <a:pt x="0" y="10"/>
                    </a:cubicBezTo>
                    <a:cubicBezTo>
                      <a:pt x="0" y="10"/>
                      <a:pt x="1" y="11"/>
                      <a:pt x="1" y="11"/>
                    </a:cubicBezTo>
                    <a:cubicBezTo>
                      <a:pt x="2" y="12"/>
                      <a:pt x="2" y="12"/>
                      <a:pt x="2" y="12"/>
                    </a:cubicBezTo>
                    <a:cubicBezTo>
                      <a:pt x="3" y="12"/>
                      <a:pt x="4" y="12"/>
                      <a:pt x="5" y="12"/>
                    </a:cubicBezTo>
                    <a:cubicBezTo>
                      <a:pt x="5" y="12"/>
                      <a:pt x="5" y="12"/>
                      <a:pt x="5" y="12"/>
                    </a:cubicBezTo>
                    <a:cubicBezTo>
                      <a:pt x="5" y="12"/>
                      <a:pt x="5" y="12"/>
                      <a:pt x="5" y="12"/>
                    </a:cubicBezTo>
                    <a:cubicBezTo>
                      <a:pt x="11" y="12"/>
                      <a:pt x="17" y="5"/>
                      <a:pt x="13" y="1"/>
                    </a:cubicBezTo>
                    <a:cubicBezTo>
                      <a:pt x="13" y="1"/>
                      <a:pt x="13" y="1"/>
                      <a:pt x="13" y="1"/>
                    </a:cubicBezTo>
                    <a:cubicBezTo>
                      <a:pt x="13" y="1"/>
                      <a:pt x="12" y="1"/>
                      <a:pt x="12" y="0"/>
                    </a:cubicBezTo>
                    <a:cubicBezTo>
                      <a:pt x="11" y="0"/>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3" name="Freeform 335"/>
              <p:cNvSpPr>
                <a:spLocks noEditPoints="1"/>
              </p:cNvSpPr>
              <p:nvPr/>
            </p:nvSpPr>
            <p:spPr bwMode="auto">
              <a:xfrm>
                <a:off x="610" y="3194"/>
                <a:ext cx="39" cy="28"/>
              </a:xfrm>
              <a:custGeom>
                <a:avLst/>
                <a:gdLst>
                  <a:gd name="T0" fmla="*/ 13 w 25"/>
                  <a:gd name="T1" fmla="*/ 4 h 18"/>
                  <a:gd name="T2" fmla="*/ 16 w 25"/>
                  <a:gd name="T3" fmla="*/ 3 h 18"/>
                  <a:gd name="T4" fmla="*/ 18 w 25"/>
                  <a:gd name="T5" fmla="*/ 3 h 18"/>
                  <a:gd name="T6" fmla="*/ 19 w 25"/>
                  <a:gd name="T7" fmla="*/ 4 h 18"/>
                  <a:gd name="T8" fmla="*/ 19 w 25"/>
                  <a:gd name="T9" fmla="*/ 4 h 18"/>
                  <a:gd name="T10" fmla="*/ 19 w 25"/>
                  <a:gd name="T11" fmla="*/ 4 h 18"/>
                  <a:gd name="T12" fmla="*/ 11 w 25"/>
                  <a:gd name="T13" fmla="*/ 15 h 18"/>
                  <a:gd name="T14" fmla="*/ 11 w 25"/>
                  <a:gd name="T15" fmla="*/ 15 h 18"/>
                  <a:gd name="T16" fmla="*/ 10 w 25"/>
                  <a:gd name="T17" fmla="*/ 15 h 18"/>
                  <a:gd name="T18" fmla="*/ 8 w 25"/>
                  <a:gd name="T19" fmla="*/ 15 h 18"/>
                  <a:gd name="T20" fmla="*/ 7 w 25"/>
                  <a:gd name="T21" fmla="*/ 14 h 18"/>
                  <a:gd name="T22" fmla="*/ 6 w 25"/>
                  <a:gd name="T23" fmla="*/ 13 h 18"/>
                  <a:gd name="T24" fmla="*/ 6 w 25"/>
                  <a:gd name="T25" fmla="*/ 11 h 18"/>
                  <a:gd name="T26" fmla="*/ 8 w 25"/>
                  <a:gd name="T27" fmla="*/ 7 h 18"/>
                  <a:gd name="T28" fmla="*/ 9 w 25"/>
                  <a:gd name="T29" fmla="*/ 6 h 18"/>
                  <a:gd name="T30" fmla="*/ 10 w 25"/>
                  <a:gd name="T31" fmla="*/ 6 h 18"/>
                  <a:gd name="T32" fmla="*/ 10 w 25"/>
                  <a:gd name="T33" fmla="*/ 6 h 18"/>
                  <a:gd name="T34" fmla="*/ 10 w 25"/>
                  <a:gd name="T35" fmla="*/ 6 h 18"/>
                  <a:gd name="T36" fmla="*/ 13 w 25"/>
                  <a:gd name="T37" fmla="*/ 4 h 18"/>
                  <a:gd name="T38" fmla="*/ 18 w 25"/>
                  <a:gd name="T39" fmla="*/ 0 h 18"/>
                  <a:gd name="T40" fmla="*/ 8 w 25"/>
                  <a:gd name="T41" fmla="*/ 4 h 18"/>
                  <a:gd name="T42" fmla="*/ 8 w 25"/>
                  <a:gd name="T43" fmla="*/ 4 h 18"/>
                  <a:gd name="T44" fmla="*/ 8 w 25"/>
                  <a:gd name="T45" fmla="*/ 4 h 18"/>
                  <a:gd name="T46" fmla="*/ 8 w 25"/>
                  <a:gd name="T47" fmla="*/ 4 h 18"/>
                  <a:gd name="T48" fmla="*/ 8 w 25"/>
                  <a:gd name="T49" fmla="*/ 4 h 18"/>
                  <a:gd name="T50" fmla="*/ 7 w 25"/>
                  <a:gd name="T51" fmla="*/ 5 h 18"/>
                  <a:gd name="T52" fmla="*/ 5 w 25"/>
                  <a:gd name="T53" fmla="*/ 18 h 18"/>
                  <a:gd name="T54" fmla="*/ 9 w 25"/>
                  <a:gd name="T55" fmla="*/ 18 h 18"/>
                  <a:gd name="T56" fmla="*/ 10 w 25"/>
                  <a:gd name="T57" fmla="*/ 18 h 18"/>
                  <a:gd name="T58" fmla="*/ 21 w 25"/>
                  <a:gd name="T59" fmla="*/ 13 h 18"/>
                  <a:gd name="T60" fmla="*/ 23 w 25"/>
                  <a:gd name="T61" fmla="*/ 9 h 18"/>
                  <a:gd name="T62" fmla="*/ 24 w 25"/>
                  <a:gd name="T63" fmla="*/ 4 h 18"/>
                  <a:gd name="T64" fmla="*/ 18 w 25"/>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8">
                    <a:moveTo>
                      <a:pt x="13" y="4"/>
                    </a:moveTo>
                    <a:cubicBezTo>
                      <a:pt x="14" y="3"/>
                      <a:pt x="15" y="3"/>
                      <a:pt x="16" y="3"/>
                    </a:cubicBezTo>
                    <a:cubicBezTo>
                      <a:pt x="17" y="3"/>
                      <a:pt x="17" y="3"/>
                      <a:pt x="18" y="3"/>
                    </a:cubicBezTo>
                    <a:cubicBezTo>
                      <a:pt x="18" y="4"/>
                      <a:pt x="19" y="4"/>
                      <a:pt x="19" y="4"/>
                    </a:cubicBezTo>
                    <a:cubicBezTo>
                      <a:pt x="19" y="4"/>
                      <a:pt x="19" y="4"/>
                      <a:pt x="19" y="4"/>
                    </a:cubicBezTo>
                    <a:cubicBezTo>
                      <a:pt x="19" y="4"/>
                      <a:pt x="19" y="4"/>
                      <a:pt x="19" y="4"/>
                    </a:cubicBezTo>
                    <a:cubicBezTo>
                      <a:pt x="23" y="8"/>
                      <a:pt x="17" y="15"/>
                      <a:pt x="11" y="15"/>
                    </a:cubicBezTo>
                    <a:cubicBezTo>
                      <a:pt x="11" y="15"/>
                      <a:pt x="11" y="15"/>
                      <a:pt x="11" y="15"/>
                    </a:cubicBezTo>
                    <a:cubicBezTo>
                      <a:pt x="11" y="15"/>
                      <a:pt x="11" y="15"/>
                      <a:pt x="10" y="15"/>
                    </a:cubicBezTo>
                    <a:cubicBezTo>
                      <a:pt x="9" y="15"/>
                      <a:pt x="8" y="15"/>
                      <a:pt x="8" y="15"/>
                    </a:cubicBezTo>
                    <a:cubicBezTo>
                      <a:pt x="8" y="15"/>
                      <a:pt x="8" y="15"/>
                      <a:pt x="7" y="14"/>
                    </a:cubicBezTo>
                    <a:cubicBezTo>
                      <a:pt x="7" y="14"/>
                      <a:pt x="6" y="13"/>
                      <a:pt x="6" y="13"/>
                    </a:cubicBezTo>
                    <a:cubicBezTo>
                      <a:pt x="6" y="12"/>
                      <a:pt x="6" y="12"/>
                      <a:pt x="6" y="11"/>
                    </a:cubicBezTo>
                    <a:cubicBezTo>
                      <a:pt x="6" y="10"/>
                      <a:pt x="7" y="9"/>
                      <a:pt x="8" y="7"/>
                    </a:cubicBezTo>
                    <a:cubicBezTo>
                      <a:pt x="8" y="7"/>
                      <a:pt x="9" y="7"/>
                      <a:pt x="9" y="6"/>
                    </a:cubicBezTo>
                    <a:cubicBezTo>
                      <a:pt x="9" y="6"/>
                      <a:pt x="9" y="6"/>
                      <a:pt x="10" y="6"/>
                    </a:cubicBezTo>
                    <a:cubicBezTo>
                      <a:pt x="10" y="6"/>
                      <a:pt x="10" y="6"/>
                      <a:pt x="10" y="6"/>
                    </a:cubicBezTo>
                    <a:cubicBezTo>
                      <a:pt x="10" y="6"/>
                      <a:pt x="10" y="6"/>
                      <a:pt x="10" y="6"/>
                    </a:cubicBezTo>
                    <a:cubicBezTo>
                      <a:pt x="11" y="5"/>
                      <a:pt x="12" y="4"/>
                      <a:pt x="13" y="4"/>
                    </a:cubicBezTo>
                    <a:moveTo>
                      <a:pt x="18" y="0"/>
                    </a:moveTo>
                    <a:cubicBezTo>
                      <a:pt x="15" y="0"/>
                      <a:pt x="11" y="1"/>
                      <a:pt x="8" y="4"/>
                    </a:cubicBezTo>
                    <a:cubicBezTo>
                      <a:pt x="8" y="4"/>
                      <a:pt x="8" y="4"/>
                      <a:pt x="8" y="4"/>
                    </a:cubicBezTo>
                    <a:cubicBezTo>
                      <a:pt x="8" y="4"/>
                      <a:pt x="8" y="4"/>
                      <a:pt x="8" y="4"/>
                    </a:cubicBezTo>
                    <a:cubicBezTo>
                      <a:pt x="8" y="4"/>
                      <a:pt x="8" y="4"/>
                      <a:pt x="8" y="4"/>
                    </a:cubicBezTo>
                    <a:cubicBezTo>
                      <a:pt x="8" y="4"/>
                      <a:pt x="8" y="4"/>
                      <a:pt x="8" y="4"/>
                    </a:cubicBezTo>
                    <a:cubicBezTo>
                      <a:pt x="8" y="4"/>
                      <a:pt x="7" y="4"/>
                      <a:pt x="7" y="5"/>
                    </a:cubicBezTo>
                    <a:cubicBezTo>
                      <a:pt x="3" y="8"/>
                      <a:pt x="0" y="15"/>
                      <a:pt x="5" y="18"/>
                    </a:cubicBezTo>
                    <a:cubicBezTo>
                      <a:pt x="7" y="18"/>
                      <a:pt x="8" y="18"/>
                      <a:pt x="9" y="18"/>
                    </a:cubicBezTo>
                    <a:cubicBezTo>
                      <a:pt x="10" y="18"/>
                      <a:pt x="10" y="18"/>
                      <a:pt x="10" y="18"/>
                    </a:cubicBezTo>
                    <a:cubicBezTo>
                      <a:pt x="14" y="18"/>
                      <a:pt x="18" y="16"/>
                      <a:pt x="21" y="13"/>
                    </a:cubicBezTo>
                    <a:cubicBezTo>
                      <a:pt x="22" y="12"/>
                      <a:pt x="23" y="10"/>
                      <a:pt x="23" y="9"/>
                    </a:cubicBezTo>
                    <a:cubicBezTo>
                      <a:pt x="24" y="7"/>
                      <a:pt x="25" y="5"/>
                      <a:pt x="24" y="4"/>
                    </a:cubicBezTo>
                    <a:cubicBezTo>
                      <a:pt x="23"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4" name="Freeform 336"/>
              <p:cNvSpPr>
                <a:spLocks noEditPoints="1"/>
              </p:cNvSpPr>
              <p:nvPr/>
            </p:nvSpPr>
            <p:spPr bwMode="auto">
              <a:xfrm>
                <a:off x="1066" y="2453"/>
                <a:ext cx="84" cy="78"/>
              </a:xfrm>
              <a:custGeom>
                <a:avLst/>
                <a:gdLst>
                  <a:gd name="T0" fmla="*/ 25 w 54"/>
                  <a:gd name="T1" fmla="*/ 13 h 50"/>
                  <a:gd name="T2" fmla="*/ 29 w 54"/>
                  <a:gd name="T3" fmla="*/ 13 h 50"/>
                  <a:gd name="T4" fmla="*/ 30 w 54"/>
                  <a:gd name="T5" fmla="*/ 13 h 50"/>
                  <a:gd name="T6" fmla="*/ 34 w 54"/>
                  <a:gd name="T7" fmla="*/ 14 h 50"/>
                  <a:gd name="T8" fmla="*/ 34 w 54"/>
                  <a:gd name="T9" fmla="*/ 15 h 50"/>
                  <a:gd name="T10" fmla="*/ 35 w 54"/>
                  <a:gd name="T11" fmla="*/ 15 h 50"/>
                  <a:gd name="T12" fmla="*/ 38 w 54"/>
                  <a:gd name="T13" fmla="*/ 20 h 50"/>
                  <a:gd name="T14" fmla="*/ 39 w 54"/>
                  <a:gd name="T15" fmla="*/ 21 h 50"/>
                  <a:gd name="T16" fmla="*/ 28 w 54"/>
                  <a:gd name="T17" fmla="*/ 37 h 50"/>
                  <a:gd name="T18" fmla="*/ 26 w 54"/>
                  <a:gd name="T19" fmla="*/ 37 h 50"/>
                  <a:gd name="T20" fmla="*/ 19 w 54"/>
                  <a:gd name="T21" fmla="*/ 18 h 50"/>
                  <a:gd name="T22" fmla="*/ 19 w 54"/>
                  <a:gd name="T23" fmla="*/ 18 h 50"/>
                  <a:gd name="T24" fmla="*/ 19 w 54"/>
                  <a:gd name="T25" fmla="*/ 18 h 50"/>
                  <a:gd name="T26" fmla="*/ 19 w 54"/>
                  <a:gd name="T27" fmla="*/ 18 h 50"/>
                  <a:gd name="T28" fmla="*/ 19 w 54"/>
                  <a:gd name="T29" fmla="*/ 18 h 50"/>
                  <a:gd name="T30" fmla="*/ 19 w 54"/>
                  <a:gd name="T31" fmla="*/ 18 h 50"/>
                  <a:gd name="T32" fmla="*/ 25 w 54"/>
                  <a:gd name="T33" fmla="*/ 13 h 50"/>
                  <a:gd name="T34" fmla="*/ 30 w 54"/>
                  <a:gd name="T35" fmla="*/ 0 h 50"/>
                  <a:gd name="T36" fmla="*/ 23 w 54"/>
                  <a:gd name="T37" fmla="*/ 1 h 50"/>
                  <a:gd name="T38" fmla="*/ 10 w 54"/>
                  <a:gd name="T39" fmla="*/ 10 h 50"/>
                  <a:gd name="T40" fmla="*/ 10 w 54"/>
                  <a:gd name="T41" fmla="*/ 10 h 50"/>
                  <a:gd name="T42" fmla="*/ 10 w 54"/>
                  <a:gd name="T43" fmla="*/ 10 h 50"/>
                  <a:gd name="T44" fmla="*/ 10 w 54"/>
                  <a:gd name="T45" fmla="*/ 10 h 50"/>
                  <a:gd name="T46" fmla="*/ 15 w 54"/>
                  <a:gd name="T47" fmla="*/ 47 h 50"/>
                  <a:gd name="T48" fmla="*/ 26 w 54"/>
                  <a:gd name="T49" fmla="*/ 50 h 50"/>
                  <a:gd name="T50" fmla="*/ 51 w 54"/>
                  <a:gd name="T51" fmla="*/ 18 h 50"/>
                  <a:gd name="T52" fmla="*/ 42 w 54"/>
                  <a:gd name="T53" fmla="*/ 3 h 50"/>
                  <a:gd name="T54" fmla="*/ 31 w 54"/>
                  <a:gd name="T55" fmla="*/ 0 h 50"/>
                  <a:gd name="T56" fmla="*/ 30 w 54"/>
                  <a:gd name="T5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0">
                    <a:moveTo>
                      <a:pt x="25" y="13"/>
                    </a:moveTo>
                    <a:cubicBezTo>
                      <a:pt x="26" y="13"/>
                      <a:pt x="27" y="13"/>
                      <a:pt x="29" y="13"/>
                    </a:cubicBezTo>
                    <a:cubicBezTo>
                      <a:pt x="29" y="13"/>
                      <a:pt x="30" y="13"/>
                      <a:pt x="30" y="13"/>
                    </a:cubicBezTo>
                    <a:cubicBezTo>
                      <a:pt x="32" y="13"/>
                      <a:pt x="33" y="14"/>
                      <a:pt x="34" y="14"/>
                    </a:cubicBezTo>
                    <a:cubicBezTo>
                      <a:pt x="34" y="14"/>
                      <a:pt x="34" y="15"/>
                      <a:pt x="34" y="15"/>
                    </a:cubicBezTo>
                    <a:cubicBezTo>
                      <a:pt x="34" y="15"/>
                      <a:pt x="35" y="15"/>
                      <a:pt x="35" y="15"/>
                    </a:cubicBezTo>
                    <a:cubicBezTo>
                      <a:pt x="36" y="16"/>
                      <a:pt x="38" y="18"/>
                      <a:pt x="38" y="20"/>
                    </a:cubicBezTo>
                    <a:cubicBezTo>
                      <a:pt x="39" y="20"/>
                      <a:pt x="39" y="21"/>
                      <a:pt x="39" y="21"/>
                    </a:cubicBezTo>
                    <a:cubicBezTo>
                      <a:pt x="40" y="28"/>
                      <a:pt x="36" y="36"/>
                      <a:pt x="28" y="37"/>
                    </a:cubicBezTo>
                    <a:cubicBezTo>
                      <a:pt x="28" y="37"/>
                      <a:pt x="27" y="37"/>
                      <a:pt x="26" y="37"/>
                    </a:cubicBezTo>
                    <a:cubicBezTo>
                      <a:pt x="17" y="37"/>
                      <a:pt x="13" y="26"/>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21" y="16"/>
                      <a:pt x="23" y="14"/>
                      <a:pt x="25" y="13"/>
                    </a:cubicBezTo>
                    <a:moveTo>
                      <a:pt x="30" y="0"/>
                    </a:moveTo>
                    <a:cubicBezTo>
                      <a:pt x="28" y="0"/>
                      <a:pt x="26" y="0"/>
                      <a:pt x="23" y="1"/>
                    </a:cubicBezTo>
                    <a:cubicBezTo>
                      <a:pt x="18" y="3"/>
                      <a:pt x="13" y="6"/>
                      <a:pt x="10" y="10"/>
                    </a:cubicBezTo>
                    <a:cubicBezTo>
                      <a:pt x="10" y="10"/>
                      <a:pt x="10" y="10"/>
                      <a:pt x="10" y="10"/>
                    </a:cubicBezTo>
                    <a:cubicBezTo>
                      <a:pt x="10" y="10"/>
                      <a:pt x="10" y="10"/>
                      <a:pt x="10" y="10"/>
                    </a:cubicBezTo>
                    <a:cubicBezTo>
                      <a:pt x="10" y="10"/>
                      <a:pt x="10" y="10"/>
                      <a:pt x="10" y="10"/>
                    </a:cubicBezTo>
                    <a:cubicBezTo>
                      <a:pt x="3" y="20"/>
                      <a:pt x="0" y="38"/>
                      <a:pt x="15" y="47"/>
                    </a:cubicBezTo>
                    <a:cubicBezTo>
                      <a:pt x="19" y="49"/>
                      <a:pt x="22" y="50"/>
                      <a:pt x="26" y="50"/>
                    </a:cubicBezTo>
                    <a:cubicBezTo>
                      <a:pt x="41" y="50"/>
                      <a:pt x="54" y="33"/>
                      <a:pt x="51" y="18"/>
                    </a:cubicBezTo>
                    <a:cubicBezTo>
                      <a:pt x="50" y="12"/>
                      <a:pt x="47" y="7"/>
                      <a:pt x="42" y="3"/>
                    </a:cubicBezTo>
                    <a:cubicBezTo>
                      <a:pt x="38" y="1"/>
                      <a:pt x="34" y="0"/>
                      <a:pt x="31" y="0"/>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5" name="Freeform 337"/>
              <p:cNvSpPr>
                <a:spLocks noEditPoints="1"/>
              </p:cNvSpPr>
              <p:nvPr/>
            </p:nvSpPr>
            <p:spPr bwMode="auto">
              <a:xfrm>
                <a:off x="1062" y="2447"/>
                <a:ext cx="91" cy="90"/>
              </a:xfrm>
              <a:custGeom>
                <a:avLst/>
                <a:gdLst>
                  <a:gd name="T0" fmla="*/ 26 w 59"/>
                  <a:gd name="T1" fmla="*/ 5 h 58"/>
                  <a:gd name="T2" fmla="*/ 33 w 59"/>
                  <a:gd name="T3" fmla="*/ 4 h 58"/>
                  <a:gd name="T4" fmla="*/ 34 w 59"/>
                  <a:gd name="T5" fmla="*/ 4 h 58"/>
                  <a:gd name="T6" fmla="*/ 45 w 59"/>
                  <a:gd name="T7" fmla="*/ 7 h 58"/>
                  <a:gd name="T8" fmla="*/ 54 w 59"/>
                  <a:gd name="T9" fmla="*/ 22 h 58"/>
                  <a:gd name="T10" fmla="*/ 32 w 59"/>
                  <a:gd name="T11" fmla="*/ 54 h 58"/>
                  <a:gd name="T12" fmla="*/ 28 w 59"/>
                  <a:gd name="T13" fmla="*/ 54 h 58"/>
                  <a:gd name="T14" fmla="*/ 13 w 59"/>
                  <a:gd name="T15" fmla="*/ 14 h 58"/>
                  <a:gd name="T16" fmla="*/ 13 w 59"/>
                  <a:gd name="T17" fmla="*/ 14 h 58"/>
                  <a:gd name="T18" fmla="*/ 13 w 59"/>
                  <a:gd name="T19" fmla="*/ 14 h 58"/>
                  <a:gd name="T20" fmla="*/ 13 w 59"/>
                  <a:gd name="T21" fmla="*/ 14 h 58"/>
                  <a:gd name="T22" fmla="*/ 26 w 59"/>
                  <a:gd name="T23" fmla="*/ 5 h 58"/>
                  <a:gd name="T24" fmla="*/ 33 w 59"/>
                  <a:gd name="T25" fmla="*/ 0 h 58"/>
                  <a:gd name="T26" fmla="*/ 9 w 59"/>
                  <a:gd name="T27" fmla="*/ 13 h 58"/>
                  <a:gd name="T28" fmla="*/ 9 w 59"/>
                  <a:gd name="T29" fmla="*/ 14 h 58"/>
                  <a:gd name="T30" fmla="*/ 8 w 59"/>
                  <a:gd name="T31" fmla="*/ 14 h 58"/>
                  <a:gd name="T32" fmla="*/ 14 w 59"/>
                  <a:gd name="T33" fmla="*/ 54 h 58"/>
                  <a:gd name="T34" fmla="*/ 15 w 59"/>
                  <a:gd name="T35" fmla="*/ 54 h 58"/>
                  <a:gd name="T36" fmla="*/ 15 w 59"/>
                  <a:gd name="T37" fmla="*/ 54 h 58"/>
                  <a:gd name="T38" fmla="*/ 28 w 59"/>
                  <a:gd name="T39" fmla="*/ 58 h 58"/>
                  <a:gd name="T40" fmla="*/ 52 w 59"/>
                  <a:gd name="T41" fmla="*/ 44 h 58"/>
                  <a:gd name="T42" fmla="*/ 54 w 59"/>
                  <a:gd name="T43" fmla="*/ 41 h 58"/>
                  <a:gd name="T44" fmla="*/ 57 w 59"/>
                  <a:gd name="T45" fmla="*/ 20 h 58"/>
                  <a:gd name="T46" fmla="*/ 45 w 59"/>
                  <a:gd name="T47" fmla="*/ 3 h 58"/>
                  <a:gd name="T48" fmla="*/ 33 w 59"/>
                  <a:gd name="T4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58">
                    <a:moveTo>
                      <a:pt x="26" y="5"/>
                    </a:moveTo>
                    <a:cubicBezTo>
                      <a:pt x="28" y="4"/>
                      <a:pt x="30" y="4"/>
                      <a:pt x="33" y="4"/>
                    </a:cubicBezTo>
                    <a:cubicBezTo>
                      <a:pt x="33" y="4"/>
                      <a:pt x="33" y="4"/>
                      <a:pt x="34" y="4"/>
                    </a:cubicBezTo>
                    <a:cubicBezTo>
                      <a:pt x="37" y="4"/>
                      <a:pt x="41" y="5"/>
                      <a:pt x="45" y="7"/>
                    </a:cubicBezTo>
                    <a:cubicBezTo>
                      <a:pt x="50" y="11"/>
                      <a:pt x="53" y="16"/>
                      <a:pt x="54" y="22"/>
                    </a:cubicBezTo>
                    <a:cubicBezTo>
                      <a:pt x="56" y="36"/>
                      <a:pt x="46" y="51"/>
                      <a:pt x="32" y="54"/>
                    </a:cubicBezTo>
                    <a:cubicBezTo>
                      <a:pt x="30" y="54"/>
                      <a:pt x="29" y="54"/>
                      <a:pt x="28" y="54"/>
                    </a:cubicBezTo>
                    <a:cubicBezTo>
                      <a:pt x="9" y="54"/>
                      <a:pt x="0" y="31"/>
                      <a:pt x="13" y="14"/>
                    </a:cubicBezTo>
                    <a:cubicBezTo>
                      <a:pt x="13" y="14"/>
                      <a:pt x="13" y="14"/>
                      <a:pt x="13" y="14"/>
                    </a:cubicBezTo>
                    <a:cubicBezTo>
                      <a:pt x="13" y="14"/>
                      <a:pt x="13" y="14"/>
                      <a:pt x="13" y="14"/>
                    </a:cubicBezTo>
                    <a:cubicBezTo>
                      <a:pt x="13" y="14"/>
                      <a:pt x="13" y="14"/>
                      <a:pt x="13" y="14"/>
                    </a:cubicBezTo>
                    <a:cubicBezTo>
                      <a:pt x="16" y="10"/>
                      <a:pt x="21" y="7"/>
                      <a:pt x="26" y="5"/>
                    </a:cubicBezTo>
                    <a:moveTo>
                      <a:pt x="33" y="0"/>
                    </a:moveTo>
                    <a:cubicBezTo>
                      <a:pt x="22" y="0"/>
                      <a:pt x="13" y="7"/>
                      <a:pt x="9" y="13"/>
                    </a:cubicBezTo>
                    <a:cubicBezTo>
                      <a:pt x="9" y="13"/>
                      <a:pt x="9" y="13"/>
                      <a:pt x="9" y="14"/>
                    </a:cubicBezTo>
                    <a:cubicBezTo>
                      <a:pt x="9" y="14"/>
                      <a:pt x="9" y="14"/>
                      <a:pt x="8" y="14"/>
                    </a:cubicBezTo>
                    <a:cubicBezTo>
                      <a:pt x="0" y="28"/>
                      <a:pt x="2" y="45"/>
                      <a:pt x="14" y="54"/>
                    </a:cubicBezTo>
                    <a:cubicBezTo>
                      <a:pt x="14" y="54"/>
                      <a:pt x="14" y="54"/>
                      <a:pt x="15" y="54"/>
                    </a:cubicBezTo>
                    <a:cubicBezTo>
                      <a:pt x="15" y="54"/>
                      <a:pt x="15" y="54"/>
                      <a:pt x="15" y="54"/>
                    </a:cubicBezTo>
                    <a:cubicBezTo>
                      <a:pt x="19" y="57"/>
                      <a:pt x="23" y="58"/>
                      <a:pt x="28" y="58"/>
                    </a:cubicBezTo>
                    <a:cubicBezTo>
                      <a:pt x="37" y="58"/>
                      <a:pt x="46" y="52"/>
                      <a:pt x="52" y="44"/>
                    </a:cubicBezTo>
                    <a:cubicBezTo>
                      <a:pt x="53" y="43"/>
                      <a:pt x="54" y="42"/>
                      <a:pt x="54" y="41"/>
                    </a:cubicBezTo>
                    <a:cubicBezTo>
                      <a:pt x="57" y="35"/>
                      <a:pt x="59" y="28"/>
                      <a:pt x="57" y="20"/>
                    </a:cubicBezTo>
                    <a:cubicBezTo>
                      <a:pt x="55" y="9"/>
                      <a:pt x="48" y="5"/>
                      <a:pt x="45" y="3"/>
                    </a:cubicBezTo>
                    <a:cubicBezTo>
                      <a:pt x="40" y="1"/>
                      <a:pt x="36" y="0"/>
                      <a:pt x="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6" name="Freeform 338"/>
              <p:cNvSpPr>
                <a:spLocks/>
              </p:cNvSpPr>
              <p:nvPr/>
            </p:nvSpPr>
            <p:spPr bwMode="auto">
              <a:xfrm>
                <a:off x="1096" y="2480"/>
                <a:ext cx="26" cy="25"/>
              </a:xfrm>
              <a:custGeom>
                <a:avLst/>
                <a:gdLst>
                  <a:gd name="T0" fmla="*/ 9 w 17"/>
                  <a:gd name="T1" fmla="*/ 0 h 16"/>
                  <a:gd name="T2" fmla="*/ 3 w 17"/>
                  <a:gd name="T3" fmla="*/ 3 h 16"/>
                  <a:gd name="T4" fmla="*/ 3 w 17"/>
                  <a:gd name="T5" fmla="*/ 3 h 16"/>
                  <a:gd name="T6" fmla="*/ 3 w 17"/>
                  <a:gd name="T7" fmla="*/ 3 h 16"/>
                  <a:gd name="T8" fmla="*/ 3 w 17"/>
                  <a:gd name="T9" fmla="*/ 3 h 16"/>
                  <a:gd name="T10" fmla="*/ 4 w 17"/>
                  <a:gd name="T11" fmla="*/ 15 h 16"/>
                  <a:gd name="T12" fmla="*/ 8 w 17"/>
                  <a:gd name="T13" fmla="*/ 16 h 16"/>
                  <a:gd name="T14" fmla="*/ 16 w 17"/>
                  <a:gd name="T15" fmla="*/ 6 h 16"/>
                  <a:gd name="T16" fmla="*/ 16 w 17"/>
                  <a:gd name="T17" fmla="*/ 5 h 16"/>
                  <a:gd name="T18" fmla="*/ 13 w 17"/>
                  <a:gd name="T19" fmla="*/ 1 h 16"/>
                  <a:gd name="T20" fmla="*/ 9 w 17"/>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6">
                    <a:moveTo>
                      <a:pt x="9" y="0"/>
                    </a:moveTo>
                    <a:cubicBezTo>
                      <a:pt x="6" y="0"/>
                      <a:pt x="4" y="2"/>
                      <a:pt x="3" y="3"/>
                    </a:cubicBezTo>
                    <a:cubicBezTo>
                      <a:pt x="3" y="3"/>
                      <a:pt x="3" y="3"/>
                      <a:pt x="3" y="3"/>
                    </a:cubicBezTo>
                    <a:cubicBezTo>
                      <a:pt x="3" y="3"/>
                      <a:pt x="3" y="3"/>
                      <a:pt x="3" y="3"/>
                    </a:cubicBezTo>
                    <a:cubicBezTo>
                      <a:pt x="3" y="3"/>
                      <a:pt x="3" y="3"/>
                      <a:pt x="3" y="3"/>
                    </a:cubicBezTo>
                    <a:cubicBezTo>
                      <a:pt x="1" y="6"/>
                      <a:pt x="0" y="11"/>
                      <a:pt x="4" y="15"/>
                    </a:cubicBezTo>
                    <a:cubicBezTo>
                      <a:pt x="5" y="16"/>
                      <a:pt x="7" y="16"/>
                      <a:pt x="8" y="16"/>
                    </a:cubicBezTo>
                    <a:cubicBezTo>
                      <a:pt x="13" y="16"/>
                      <a:pt x="17" y="11"/>
                      <a:pt x="16" y="6"/>
                    </a:cubicBezTo>
                    <a:cubicBezTo>
                      <a:pt x="16" y="6"/>
                      <a:pt x="16" y="6"/>
                      <a:pt x="16" y="5"/>
                    </a:cubicBezTo>
                    <a:cubicBezTo>
                      <a:pt x="16" y="4"/>
                      <a:pt x="15" y="2"/>
                      <a:pt x="13" y="1"/>
                    </a:cubicBezTo>
                    <a:cubicBezTo>
                      <a:pt x="12" y="0"/>
                      <a:pt x="1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7" name="Freeform 339"/>
              <p:cNvSpPr>
                <a:spLocks noEditPoints="1"/>
              </p:cNvSpPr>
              <p:nvPr/>
            </p:nvSpPr>
            <p:spPr bwMode="auto">
              <a:xfrm>
                <a:off x="1088" y="2473"/>
                <a:ext cx="42" cy="38"/>
              </a:xfrm>
              <a:custGeom>
                <a:avLst/>
                <a:gdLst>
                  <a:gd name="T0" fmla="*/ 8 w 27"/>
                  <a:gd name="T1" fmla="*/ 7 h 24"/>
                  <a:gd name="T2" fmla="*/ 14 w 27"/>
                  <a:gd name="T3" fmla="*/ 4 h 24"/>
                  <a:gd name="T4" fmla="*/ 18 w 27"/>
                  <a:gd name="T5" fmla="*/ 5 h 24"/>
                  <a:gd name="T6" fmla="*/ 21 w 27"/>
                  <a:gd name="T7" fmla="*/ 9 h 24"/>
                  <a:gd name="T8" fmla="*/ 14 w 27"/>
                  <a:gd name="T9" fmla="*/ 20 h 24"/>
                  <a:gd name="T10" fmla="*/ 13 w 27"/>
                  <a:gd name="T11" fmla="*/ 20 h 24"/>
                  <a:gd name="T12" fmla="*/ 8 w 27"/>
                  <a:gd name="T13" fmla="*/ 7 h 24"/>
                  <a:gd name="T14" fmla="*/ 8 w 27"/>
                  <a:gd name="T15" fmla="*/ 7 h 24"/>
                  <a:gd name="T16" fmla="*/ 8 w 27"/>
                  <a:gd name="T17" fmla="*/ 7 h 24"/>
                  <a:gd name="T18" fmla="*/ 8 w 27"/>
                  <a:gd name="T19" fmla="*/ 7 h 24"/>
                  <a:gd name="T20" fmla="*/ 15 w 27"/>
                  <a:gd name="T21" fmla="*/ 0 h 24"/>
                  <a:gd name="T22" fmla="*/ 11 w 27"/>
                  <a:gd name="T23" fmla="*/ 0 h 24"/>
                  <a:gd name="T24" fmla="*/ 5 w 27"/>
                  <a:gd name="T25" fmla="*/ 5 h 24"/>
                  <a:gd name="T26" fmla="*/ 5 w 27"/>
                  <a:gd name="T27" fmla="*/ 5 h 24"/>
                  <a:gd name="T28" fmla="*/ 5 w 27"/>
                  <a:gd name="T29" fmla="*/ 5 h 24"/>
                  <a:gd name="T30" fmla="*/ 5 w 27"/>
                  <a:gd name="T31" fmla="*/ 5 h 24"/>
                  <a:gd name="T32" fmla="*/ 5 w 27"/>
                  <a:gd name="T33" fmla="*/ 5 h 24"/>
                  <a:gd name="T34" fmla="*/ 5 w 27"/>
                  <a:gd name="T35" fmla="*/ 5 h 24"/>
                  <a:gd name="T36" fmla="*/ 8 w 27"/>
                  <a:gd name="T37" fmla="*/ 23 h 24"/>
                  <a:gd name="T38" fmla="*/ 13 w 27"/>
                  <a:gd name="T39" fmla="*/ 24 h 24"/>
                  <a:gd name="T40" fmla="*/ 25 w 27"/>
                  <a:gd name="T41" fmla="*/ 8 h 24"/>
                  <a:gd name="T42" fmla="*/ 24 w 27"/>
                  <a:gd name="T43" fmla="*/ 7 h 24"/>
                  <a:gd name="T44" fmla="*/ 21 w 27"/>
                  <a:gd name="T45" fmla="*/ 2 h 24"/>
                  <a:gd name="T46" fmla="*/ 20 w 27"/>
                  <a:gd name="T47" fmla="*/ 1 h 24"/>
                  <a:gd name="T48" fmla="*/ 16 w 27"/>
                  <a:gd name="T49" fmla="*/ 0 h 24"/>
                  <a:gd name="T50" fmla="*/ 15 w 27"/>
                  <a:gd name="T5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24">
                    <a:moveTo>
                      <a:pt x="8" y="7"/>
                    </a:moveTo>
                    <a:cubicBezTo>
                      <a:pt x="9" y="6"/>
                      <a:pt x="11" y="4"/>
                      <a:pt x="14" y="4"/>
                    </a:cubicBezTo>
                    <a:cubicBezTo>
                      <a:pt x="16" y="4"/>
                      <a:pt x="17" y="4"/>
                      <a:pt x="18" y="5"/>
                    </a:cubicBezTo>
                    <a:cubicBezTo>
                      <a:pt x="20" y="6"/>
                      <a:pt x="21" y="8"/>
                      <a:pt x="21" y="9"/>
                    </a:cubicBezTo>
                    <a:cubicBezTo>
                      <a:pt x="22" y="14"/>
                      <a:pt x="19" y="19"/>
                      <a:pt x="14" y="20"/>
                    </a:cubicBezTo>
                    <a:cubicBezTo>
                      <a:pt x="14" y="20"/>
                      <a:pt x="13" y="20"/>
                      <a:pt x="13" y="20"/>
                    </a:cubicBezTo>
                    <a:cubicBezTo>
                      <a:pt x="7" y="20"/>
                      <a:pt x="4" y="13"/>
                      <a:pt x="8" y="7"/>
                    </a:cubicBezTo>
                    <a:cubicBezTo>
                      <a:pt x="8" y="7"/>
                      <a:pt x="8" y="7"/>
                      <a:pt x="8" y="7"/>
                    </a:cubicBezTo>
                    <a:cubicBezTo>
                      <a:pt x="8" y="7"/>
                      <a:pt x="8" y="7"/>
                      <a:pt x="8" y="7"/>
                    </a:cubicBezTo>
                    <a:cubicBezTo>
                      <a:pt x="8" y="7"/>
                      <a:pt x="8" y="7"/>
                      <a:pt x="8" y="7"/>
                    </a:cubicBezTo>
                    <a:moveTo>
                      <a:pt x="15" y="0"/>
                    </a:moveTo>
                    <a:cubicBezTo>
                      <a:pt x="13" y="0"/>
                      <a:pt x="12" y="0"/>
                      <a:pt x="11" y="0"/>
                    </a:cubicBezTo>
                    <a:cubicBezTo>
                      <a:pt x="9" y="1"/>
                      <a:pt x="7" y="3"/>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1" y="9"/>
                      <a:pt x="0" y="18"/>
                      <a:pt x="8" y="23"/>
                    </a:cubicBezTo>
                    <a:cubicBezTo>
                      <a:pt x="9" y="24"/>
                      <a:pt x="11" y="24"/>
                      <a:pt x="13" y="24"/>
                    </a:cubicBezTo>
                    <a:cubicBezTo>
                      <a:pt x="20" y="24"/>
                      <a:pt x="27" y="16"/>
                      <a:pt x="25" y="8"/>
                    </a:cubicBezTo>
                    <a:cubicBezTo>
                      <a:pt x="25" y="8"/>
                      <a:pt x="25" y="7"/>
                      <a:pt x="24" y="7"/>
                    </a:cubicBezTo>
                    <a:cubicBezTo>
                      <a:pt x="24" y="5"/>
                      <a:pt x="22" y="3"/>
                      <a:pt x="21" y="2"/>
                    </a:cubicBezTo>
                    <a:cubicBezTo>
                      <a:pt x="20" y="2"/>
                      <a:pt x="20" y="2"/>
                      <a:pt x="20" y="1"/>
                    </a:cubicBezTo>
                    <a:cubicBezTo>
                      <a:pt x="19" y="1"/>
                      <a:pt x="18" y="0"/>
                      <a:pt x="16" y="0"/>
                    </a:cubicBezTo>
                    <a:cubicBezTo>
                      <a:pt x="16"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8" name="Freeform 340"/>
              <p:cNvSpPr>
                <a:spLocks noEditPoints="1"/>
              </p:cNvSpPr>
              <p:nvPr/>
            </p:nvSpPr>
            <p:spPr bwMode="auto">
              <a:xfrm>
                <a:off x="1702" y="1706"/>
                <a:ext cx="63" cy="77"/>
              </a:xfrm>
              <a:custGeom>
                <a:avLst/>
                <a:gdLst>
                  <a:gd name="T0" fmla="*/ 15 w 41"/>
                  <a:gd name="T1" fmla="*/ 13 h 49"/>
                  <a:gd name="T2" fmla="*/ 16 w 41"/>
                  <a:gd name="T3" fmla="*/ 13 h 49"/>
                  <a:gd name="T4" fmla="*/ 18 w 41"/>
                  <a:gd name="T5" fmla="*/ 13 h 49"/>
                  <a:gd name="T6" fmla="*/ 20 w 41"/>
                  <a:gd name="T7" fmla="*/ 14 h 49"/>
                  <a:gd name="T8" fmla="*/ 21 w 41"/>
                  <a:gd name="T9" fmla="*/ 15 h 49"/>
                  <a:gd name="T10" fmla="*/ 22 w 41"/>
                  <a:gd name="T11" fmla="*/ 15 h 49"/>
                  <a:gd name="T12" fmla="*/ 27 w 41"/>
                  <a:gd name="T13" fmla="*/ 23 h 49"/>
                  <a:gd name="T14" fmla="*/ 22 w 41"/>
                  <a:gd name="T15" fmla="*/ 36 h 49"/>
                  <a:gd name="T16" fmla="*/ 21 w 41"/>
                  <a:gd name="T17" fmla="*/ 36 h 49"/>
                  <a:gd name="T18" fmla="*/ 21 w 41"/>
                  <a:gd name="T19" fmla="*/ 37 h 49"/>
                  <a:gd name="T20" fmla="*/ 13 w 41"/>
                  <a:gd name="T21" fmla="*/ 31 h 49"/>
                  <a:gd name="T22" fmla="*/ 11 w 41"/>
                  <a:gd name="T23" fmla="*/ 26 h 49"/>
                  <a:gd name="T24" fmla="*/ 11 w 41"/>
                  <a:gd name="T25" fmla="*/ 17 h 49"/>
                  <a:gd name="T26" fmla="*/ 11 w 41"/>
                  <a:gd name="T27" fmla="*/ 17 h 49"/>
                  <a:gd name="T28" fmla="*/ 11 w 41"/>
                  <a:gd name="T29" fmla="*/ 16 h 49"/>
                  <a:gd name="T30" fmla="*/ 11 w 41"/>
                  <a:gd name="T31" fmla="*/ 16 h 49"/>
                  <a:gd name="T32" fmla="*/ 15 w 41"/>
                  <a:gd name="T33" fmla="*/ 13 h 49"/>
                  <a:gd name="T34" fmla="*/ 14 w 41"/>
                  <a:gd name="T35" fmla="*/ 0 h 49"/>
                  <a:gd name="T36" fmla="*/ 2 w 41"/>
                  <a:gd name="T37" fmla="*/ 10 h 49"/>
                  <a:gd name="T38" fmla="*/ 2 w 41"/>
                  <a:gd name="T39" fmla="*/ 10 h 49"/>
                  <a:gd name="T40" fmla="*/ 2 w 41"/>
                  <a:gd name="T41" fmla="*/ 10 h 49"/>
                  <a:gd name="T42" fmla="*/ 2 w 41"/>
                  <a:gd name="T43" fmla="*/ 10 h 49"/>
                  <a:gd name="T44" fmla="*/ 2 w 41"/>
                  <a:gd name="T45" fmla="*/ 29 h 49"/>
                  <a:gd name="T46" fmla="*/ 7 w 41"/>
                  <a:gd name="T47" fmla="*/ 38 h 49"/>
                  <a:gd name="T48" fmla="*/ 15 w 41"/>
                  <a:gd name="T49" fmla="*/ 46 h 49"/>
                  <a:gd name="T50" fmla="*/ 23 w 41"/>
                  <a:gd name="T51" fmla="*/ 49 h 49"/>
                  <a:gd name="T52" fmla="*/ 25 w 41"/>
                  <a:gd name="T53" fmla="*/ 49 h 49"/>
                  <a:gd name="T54" fmla="*/ 24 w 41"/>
                  <a:gd name="T55" fmla="*/ 4 h 49"/>
                  <a:gd name="T56" fmla="*/ 14 w 41"/>
                  <a:gd name="T5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9">
                    <a:moveTo>
                      <a:pt x="15" y="13"/>
                    </a:moveTo>
                    <a:cubicBezTo>
                      <a:pt x="15" y="13"/>
                      <a:pt x="16" y="13"/>
                      <a:pt x="16" y="13"/>
                    </a:cubicBezTo>
                    <a:cubicBezTo>
                      <a:pt x="17" y="13"/>
                      <a:pt x="18" y="13"/>
                      <a:pt x="18" y="13"/>
                    </a:cubicBezTo>
                    <a:cubicBezTo>
                      <a:pt x="19" y="13"/>
                      <a:pt x="20" y="14"/>
                      <a:pt x="20" y="14"/>
                    </a:cubicBezTo>
                    <a:cubicBezTo>
                      <a:pt x="21" y="14"/>
                      <a:pt x="21" y="14"/>
                      <a:pt x="21" y="15"/>
                    </a:cubicBezTo>
                    <a:cubicBezTo>
                      <a:pt x="21" y="15"/>
                      <a:pt x="22" y="15"/>
                      <a:pt x="22" y="15"/>
                    </a:cubicBezTo>
                    <a:cubicBezTo>
                      <a:pt x="24" y="17"/>
                      <a:pt x="26" y="20"/>
                      <a:pt x="27" y="23"/>
                    </a:cubicBezTo>
                    <a:cubicBezTo>
                      <a:pt x="28" y="30"/>
                      <a:pt x="26" y="36"/>
                      <a:pt x="22" y="36"/>
                    </a:cubicBezTo>
                    <a:cubicBezTo>
                      <a:pt x="21" y="36"/>
                      <a:pt x="21" y="36"/>
                      <a:pt x="21" y="36"/>
                    </a:cubicBezTo>
                    <a:cubicBezTo>
                      <a:pt x="21" y="37"/>
                      <a:pt x="21" y="37"/>
                      <a:pt x="21" y="37"/>
                    </a:cubicBezTo>
                    <a:cubicBezTo>
                      <a:pt x="18" y="37"/>
                      <a:pt x="15" y="34"/>
                      <a:pt x="13" y="31"/>
                    </a:cubicBezTo>
                    <a:cubicBezTo>
                      <a:pt x="12" y="30"/>
                      <a:pt x="11" y="28"/>
                      <a:pt x="11" y="26"/>
                    </a:cubicBezTo>
                    <a:cubicBezTo>
                      <a:pt x="10" y="23"/>
                      <a:pt x="10" y="20"/>
                      <a:pt x="11" y="17"/>
                    </a:cubicBezTo>
                    <a:cubicBezTo>
                      <a:pt x="11" y="17"/>
                      <a:pt x="11" y="17"/>
                      <a:pt x="11" y="17"/>
                    </a:cubicBezTo>
                    <a:cubicBezTo>
                      <a:pt x="11" y="17"/>
                      <a:pt x="11" y="17"/>
                      <a:pt x="11" y="16"/>
                    </a:cubicBezTo>
                    <a:cubicBezTo>
                      <a:pt x="11" y="16"/>
                      <a:pt x="11" y="16"/>
                      <a:pt x="11" y="16"/>
                    </a:cubicBezTo>
                    <a:cubicBezTo>
                      <a:pt x="12" y="14"/>
                      <a:pt x="13" y="13"/>
                      <a:pt x="15" y="13"/>
                    </a:cubicBezTo>
                    <a:moveTo>
                      <a:pt x="14" y="0"/>
                    </a:moveTo>
                    <a:cubicBezTo>
                      <a:pt x="8" y="0"/>
                      <a:pt x="4" y="5"/>
                      <a:pt x="2" y="10"/>
                    </a:cubicBezTo>
                    <a:cubicBezTo>
                      <a:pt x="2" y="10"/>
                      <a:pt x="2" y="10"/>
                      <a:pt x="2" y="10"/>
                    </a:cubicBezTo>
                    <a:cubicBezTo>
                      <a:pt x="2" y="10"/>
                      <a:pt x="2" y="10"/>
                      <a:pt x="2" y="10"/>
                    </a:cubicBezTo>
                    <a:cubicBezTo>
                      <a:pt x="2" y="10"/>
                      <a:pt x="2" y="10"/>
                      <a:pt x="2" y="10"/>
                    </a:cubicBezTo>
                    <a:cubicBezTo>
                      <a:pt x="1" y="14"/>
                      <a:pt x="0" y="21"/>
                      <a:pt x="2" y="29"/>
                    </a:cubicBezTo>
                    <a:cubicBezTo>
                      <a:pt x="3" y="32"/>
                      <a:pt x="5" y="35"/>
                      <a:pt x="7" y="38"/>
                    </a:cubicBezTo>
                    <a:cubicBezTo>
                      <a:pt x="9" y="41"/>
                      <a:pt x="11" y="44"/>
                      <a:pt x="15" y="46"/>
                    </a:cubicBezTo>
                    <a:cubicBezTo>
                      <a:pt x="18" y="48"/>
                      <a:pt x="21" y="49"/>
                      <a:pt x="23" y="49"/>
                    </a:cubicBezTo>
                    <a:cubicBezTo>
                      <a:pt x="24" y="49"/>
                      <a:pt x="24" y="49"/>
                      <a:pt x="25" y="49"/>
                    </a:cubicBezTo>
                    <a:cubicBezTo>
                      <a:pt x="39" y="47"/>
                      <a:pt x="41" y="19"/>
                      <a:pt x="24" y="4"/>
                    </a:cubicBezTo>
                    <a:cubicBezTo>
                      <a:pt x="20" y="1"/>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9" name="Freeform 341"/>
              <p:cNvSpPr>
                <a:spLocks noEditPoints="1"/>
              </p:cNvSpPr>
              <p:nvPr/>
            </p:nvSpPr>
            <p:spPr bwMode="auto">
              <a:xfrm>
                <a:off x="1695" y="1700"/>
                <a:ext cx="70" cy="89"/>
              </a:xfrm>
              <a:custGeom>
                <a:avLst/>
                <a:gdLst>
                  <a:gd name="T0" fmla="*/ 6 w 45"/>
                  <a:gd name="T1" fmla="*/ 14 h 57"/>
                  <a:gd name="T2" fmla="*/ 18 w 45"/>
                  <a:gd name="T3" fmla="*/ 4 h 57"/>
                  <a:gd name="T4" fmla="*/ 28 w 45"/>
                  <a:gd name="T5" fmla="*/ 8 h 57"/>
                  <a:gd name="T6" fmla="*/ 29 w 45"/>
                  <a:gd name="T7" fmla="*/ 53 h 57"/>
                  <a:gd name="T8" fmla="*/ 27 w 45"/>
                  <a:gd name="T9" fmla="*/ 53 h 57"/>
                  <a:gd name="T10" fmla="*/ 27 w 45"/>
                  <a:gd name="T11" fmla="*/ 53 h 57"/>
                  <a:gd name="T12" fmla="*/ 11 w 45"/>
                  <a:gd name="T13" fmla="*/ 42 h 57"/>
                  <a:gd name="T14" fmla="*/ 6 w 45"/>
                  <a:gd name="T15" fmla="*/ 33 h 57"/>
                  <a:gd name="T16" fmla="*/ 6 w 45"/>
                  <a:gd name="T17" fmla="*/ 14 h 57"/>
                  <a:gd name="T18" fmla="*/ 6 w 45"/>
                  <a:gd name="T19" fmla="*/ 14 h 57"/>
                  <a:gd name="T20" fmla="*/ 6 w 45"/>
                  <a:gd name="T21" fmla="*/ 14 h 57"/>
                  <a:gd name="T22" fmla="*/ 6 w 45"/>
                  <a:gd name="T23" fmla="*/ 14 h 57"/>
                  <a:gd name="T24" fmla="*/ 17 w 45"/>
                  <a:gd name="T25" fmla="*/ 0 h 57"/>
                  <a:gd name="T26" fmla="*/ 10 w 45"/>
                  <a:gd name="T27" fmla="*/ 3 h 57"/>
                  <a:gd name="T28" fmla="*/ 4 w 45"/>
                  <a:gd name="T29" fmla="*/ 11 h 57"/>
                  <a:gd name="T30" fmla="*/ 3 w 45"/>
                  <a:gd name="T31" fmla="*/ 14 h 57"/>
                  <a:gd name="T32" fmla="*/ 3 w 45"/>
                  <a:gd name="T33" fmla="*/ 14 h 57"/>
                  <a:gd name="T34" fmla="*/ 2 w 45"/>
                  <a:gd name="T35" fmla="*/ 16 h 57"/>
                  <a:gd name="T36" fmla="*/ 16 w 45"/>
                  <a:gd name="T37" fmla="*/ 53 h 57"/>
                  <a:gd name="T38" fmla="*/ 28 w 45"/>
                  <a:gd name="T39" fmla="*/ 57 h 57"/>
                  <a:gd name="T40" fmla="*/ 42 w 45"/>
                  <a:gd name="T41" fmla="*/ 42 h 57"/>
                  <a:gd name="T42" fmla="*/ 34 w 45"/>
                  <a:gd name="T43" fmla="*/ 10 h 57"/>
                  <a:gd name="T44" fmla="*/ 31 w 45"/>
                  <a:gd name="T45" fmla="*/ 7 h 57"/>
                  <a:gd name="T46" fmla="*/ 17 w 45"/>
                  <a:gd name="T4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57">
                    <a:moveTo>
                      <a:pt x="6" y="14"/>
                    </a:moveTo>
                    <a:cubicBezTo>
                      <a:pt x="8" y="9"/>
                      <a:pt x="12" y="4"/>
                      <a:pt x="18" y="4"/>
                    </a:cubicBezTo>
                    <a:cubicBezTo>
                      <a:pt x="21" y="4"/>
                      <a:pt x="24" y="5"/>
                      <a:pt x="28" y="8"/>
                    </a:cubicBezTo>
                    <a:cubicBezTo>
                      <a:pt x="45" y="23"/>
                      <a:pt x="43" y="51"/>
                      <a:pt x="29" y="53"/>
                    </a:cubicBezTo>
                    <a:cubicBezTo>
                      <a:pt x="28" y="53"/>
                      <a:pt x="28" y="53"/>
                      <a:pt x="27" y="53"/>
                    </a:cubicBezTo>
                    <a:cubicBezTo>
                      <a:pt x="27" y="53"/>
                      <a:pt x="27" y="53"/>
                      <a:pt x="27" y="53"/>
                    </a:cubicBezTo>
                    <a:cubicBezTo>
                      <a:pt x="21" y="53"/>
                      <a:pt x="15" y="49"/>
                      <a:pt x="11" y="42"/>
                    </a:cubicBezTo>
                    <a:cubicBezTo>
                      <a:pt x="9" y="39"/>
                      <a:pt x="7" y="36"/>
                      <a:pt x="6" y="33"/>
                    </a:cubicBezTo>
                    <a:cubicBezTo>
                      <a:pt x="4" y="26"/>
                      <a:pt x="4" y="19"/>
                      <a:pt x="6" y="14"/>
                    </a:cubicBezTo>
                    <a:cubicBezTo>
                      <a:pt x="6" y="14"/>
                      <a:pt x="6" y="14"/>
                      <a:pt x="6" y="14"/>
                    </a:cubicBezTo>
                    <a:cubicBezTo>
                      <a:pt x="6" y="14"/>
                      <a:pt x="6" y="14"/>
                      <a:pt x="6" y="14"/>
                    </a:cubicBezTo>
                    <a:cubicBezTo>
                      <a:pt x="6" y="14"/>
                      <a:pt x="6" y="14"/>
                      <a:pt x="6" y="14"/>
                    </a:cubicBezTo>
                    <a:moveTo>
                      <a:pt x="17" y="0"/>
                    </a:moveTo>
                    <a:cubicBezTo>
                      <a:pt x="15" y="0"/>
                      <a:pt x="12" y="1"/>
                      <a:pt x="10" y="3"/>
                    </a:cubicBezTo>
                    <a:cubicBezTo>
                      <a:pt x="6" y="5"/>
                      <a:pt x="4" y="9"/>
                      <a:pt x="4" y="11"/>
                    </a:cubicBezTo>
                    <a:cubicBezTo>
                      <a:pt x="3" y="12"/>
                      <a:pt x="3" y="13"/>
                      <a:pt x="3" y="14"/>
                    </a:cubicBezTo>
                    <a:cubicBezTo>
                      <a:pt x="3" y="14"/>
                      <a:pt x="3" y="14"/>
                      <a:pt x="3" y="14"/>
                    </a:cubicBezTo>
                    <a:cubicBezTo>
                      <a:pt x="3" y="15"/>
                      <a:pt x="2" y="15"/>
                      <a:pt x="2" y="16"/>
                    </a:cubicBezTo>
                    <a:cubicBezTo>
                      <a:pt x="0" y="29"/>
                      <a:pt x="6" y="45"/>
                      <a:pt x="16" y="53"/>
                    </a:cubicBezTo>
                    <a:cubicBezTo>
                      <a:pt x="20" y="56"/>
                      <a:pt x="24" y="57"/>
                      <a:pt x="28" y="57"/>
                    </a:cubicBezTo>
                    <a:cubicBezTo>
                      <a:pt x="34" y="57"/>
                      <a:pt x="40" y="53"/>
                      <a:pt x="42" y="42"/>
                    </a:cubicBezTo>
                    <a:cubicBezTo>
                      <a:pt x="44" y="29"/>
                      <a:pt x="40" y="17"/>
                      <a:pt x="34" y="10"/>
                    </a:cubicBezTo>
                    <a:cubicBezTo>
                      <a:pt x="33" y="9"/>
                      <a:pt x="32" y="8"/>
                      <a:pt x="31" y="7"/>
                    </a:cubicBezTo>
                    <a:cubicBezTo>
                      <a:pt x="27" y="3"/>
                      <a:pt x="22"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0" name="Freeform 342"/>
              <p:cNvSpPr>
                <a:spLocks/>
              </p:cNvSpPr>
              <p:nvPr/>
            </p:nvSpPr>
            <p:spPr bwMode="auto">
              <a:xfrm>
                <a:off x="1722" y="1733"/>
                <a:ext cx="20" cy="25"/>
              </a:xfrm>
              <a:custGeom>
                <a:avLst/>
                <a:gdLst>
                  <a:gd name="T0" fmla="*/ 4 w 13"/>
                  <a:gd name="T1" fmla="*/ 0 h 16"/>
                  <a:gd name="T2" fmla="*/ 2 w 13"/>
                  <a:gd name="T3" fmla="*/ 0 h 16"/>
                  <a:gd name="T4" fmla="*/ 0 w 13"/>
                  <a:gd name="T5" fmla="*/ 3 h 16"/>
                  <a:gd name="T6" fmla="*/ 0 w 13"/>
                  <a:gd name="T7" fmla="*/ 3 h 16"/>
                  <a:gd name="T8" fmla="*/ 0 w 13"/>
                  <a:gd name="T9" fmla="*/ 3 h 16"/>
                  <a:gd name="T10" fmla="*/ 0 w 13"/>
                  <a:gd name="T11" fmla="*/ 3 h 16"/>
                  <a:gd name="T12" fmla="*/ 0 w 13"/>
                  <a:gd name="T13" fmla="*/ 8 h 16"/>
                  <a:gd name="T14" fmla="*/ 2 w 13"/>
                  <a:gd name="T15" fmla="*/ 12 h 16"/>
                  <a:gd name="T16" fmla="*/ 4 w 13"/>
                  <a:gd name="T17" fmla="*/ 14 h 16"/>
                  <a:gd name="T18" fmla="*/ 5 w 13"/>
                  <a:gd name="T19" fmla="*/ 15 h 16"/>
                  <a:gd name="T20" fmla="*/ 6 w 13"/>
                  <a:gd name="T21" fmla="*/ 15 h 16"/>
                  <a:gd name="T22" fmla="*/ 7 w 13"/>
                  <a:gd name="T23" fmla="*/ 16 h 16"/>
                  <a:gd name="T24" fmla="*/ 7 w 13"/>
                  <a:gd name="T25" fmla="*/ 16 h 16"/>
                  <a:gd name="T26" fmla="*/ 8 w 13"/>
                  <a:gd name="T27" fmla="*/ 1 h 16"/>
                  <a:gd name="T28" fmla="*/ 7 w 13"/>
                  <a:gd name="T29" fmla="*/ 1 h 16"/>
                  <a:gd name="T30" fmla="*/ 6 w 13"/>
                  <a:gd name="T31" fmla="*/ 0 h 16"/>
                  <a:gd name="T32" fmla="*/ 4 w 13"/>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6">
                    <a:moveTo>
                      <a:pt x="4" y="0"/>
                    </a:moveTo>
                    <a:cubicBezTo>
                      <a:pt x="3" y="0"/>
                      <a:pt x="3" y="0"/>
                      <a:pt x="2" y="0"/>
                    </a:cubicBezTo>
                    <a:cubicBezTo>
                      <a:pt x="1" y="1"/>
                      <a:pt x="1" y="2"/>
                      <a:pt x="0" y="3"/>
                    </a:cubicBezTo>
                    <a:cubicBezTo>
                      <a:pt x="0" y="3"/>
                      <a:pt x="0" y="3"/>
                      <a:pt x="0" y="3"/>
                    </a:cubicBezTo>
                    <a:cubicBezTo>
                      <a:pt x="0" y="3"/>
                      <a:pt x="0" y="3"/>
                      <a:pt x="0" y="3"/>
                    </a:cubicBezTo>
                    <a:cubicBezTo>
                      <a:pt x="0" y="3"/>
                      <a:pt x="0" y="3"/>
                      <a:pt x="0" y="3"/>
                    </a:cubicBezTo>
                    <a:cubicBezTo>
                      <a:pt x="0" y="4"/>
                      <a:pt x="0" y="6"/>
                      <a:pt x="0" y="8"/>
                    </a:cubicBezTo>
                    <a:cubicBezTo>
                      <a:pt x="0" y="10"/>
                      <a:pt x="1" y="11"/>
                      <a:pt x="2" y="12"/>
                    </a:cubicBezTo>
                    <a:cubicBezTo>
                      <a:pt x="2" y="13"/>
                      <a:pt x="3" y="14"/>
                      <a:pt x="4" y="14"/>
                    </a:cubicBezTo>
                    <a:cubicBezTo>
                      <a:pt x="4" y="15"/>
                      <a:pt x="5" y="15"/>
                      <a:pt x="5" y="15"/>
                    </a:cubicBezTo>
                    <a:cubicBezTo>
                      <a:pt x="6" y="15"/>
                      <a:pt x="6" y="15"/>
                      <a:pt x="6" y="15"/>
                    </a:cubicBezTo>
                    <a:cubicBezTo>
                      <a:pt x="7" y="16"/>
                      <a:pt x="7" y="16"/>
                      <a:pt x="7" y="16"/>
                    </a:cubicBezTo>
                    <a:cubicBezTo>
                      <a:pt x="7" y="16"/>
                      <a:pt x="7" y="16"/>
                      <a:pt x="7" y="16"/>
                    </a:cubicBezTo>
                    <a:cubicBezTo>
                      <a:pt x="12" y="15"/>
                      <a:pt x="13" y="6"/>
                      <a:pt x="8" y="1"/>
                    </a:cubicBezTo>
                    <a:cubicBezTo>
                      <a:pt x="7" y="1"/>
                      <a:pt x="7" y="1"/>
                      <a:pt x="7" y="1"/>
                    </a:cubicBezTo>
                    <a:cubicBezTo>
                      <a:pt x="7" y="0"/>
                      <a:pt x="6" y="0"/>
                      <a:pt x="6" y="0"/>
                    </a:cubicBezTo>
                    <a:cubicBezTo>
                      <a:pt x="5" y="0"/>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1" name="Freeform 343"/>
              <p:cNvSpPr>
                <a:spLocks noEditPoints="1"/>
              </p:cNvSpPr>
              <p:nvPr/>
            </p:nvSpPr>
            <p:spPr bwMode="auto">
              <a:xfrm>
                <a:off x="1717" y="1727"/>
                <a:ext cx="28" cy="35"/>
              </a:xfrm>
              <a:custGeom>
                <a:avLst/>
                <a:gdLst>
                  <a:gd name="T0" fmla="*/ 5 w 18"/>
                  <a:gd name="T1" fmla="*/ 4 h 23"/>
                  <a:gd name="T2" fmla="*/ 7 w 18"/>
                  <a:gd name="T3" fmla="*/ 4 h 23"/>
                  <a:gd name="T4" fmla="*/ 9 w 18"/>
                  <a:gd name="T5" fmla="*/ 4 h 23"/>
                  <a:gd name="T6" fmla="*/ 10 w 18"/>
                  <a:gd name="T7" fmla="*/ 5 h 23"/>
                  <a:gd name="T8" fmla="*/ 10 w 18"/>
                  <a:gd name="T9" fmla="*/ 5 h 23"/>
                  <a:gd name="T10" fmla="*/ 11 w 18"/>
                  <a:gd name="T11" fmla="*/ 5 h 23"/>
                  <a:gd name="T12" fmla="*/ 10 w 18"/>
                  <a:gd name="T13" fmla="*/ 20 h 23"/>
                  <a:gd name="T14" fmla="*/ 10 w 18"/>
                  <a:gd name="T15" fmla="*/ 20 h 23"/>
                  <a:gd name="T16" fmla="*/ 9 w 18"/>
                  <a:gd name="T17" fmla="*/ 19 h 23"/>
                  <a:gd name="T18" fmla="*/ 5 w 18"/>
                  <a:gd name="T19" fmla="*/ 16 h 23"/>
                  <a:gd name="T20" fmla="*/ 3 w 18"/>
                  <a:gd name="T21" fmla="*/ 12 h 23"/>
                  <a:gd name="T22" fmla="*/ 3 w 18"/>
                  <a:gd name="T23" fmla="*/ 7 h 23"/>
                  <a:gd name="T24" fmla="*/ 3 w 18"/>
                  <a:gd name="T25" fmla="*/ 7 h 23"/>
                  <a:gd name="T26" fmla="*/ 3 w 18"/>
                  <a:gd name="T27" fmla="*/ 7 h 23"/>
                  <a:gd name="T28" fmla="*/ 3 w 18"/>
                  <a:gd name="T29" fmla="*/ 7 h 23"/>
                  <a:gd name="T30" fmla="*/ 5 w 18"/>
                  <a:gd name="T31" fmla="*/ 4 h 23"/>
                  <a:gd name="T32" fmla="*/ 6 w 18"/>
                  <a:gd name="T33" fmla="*/ 0 h 23"/>
                  <a:gd name="T34" fmla="*/ 5 w 18"/>
                  <a:gd name="T35" fmla="*/ 0 h 23"/>
                  <a:gd name="T36" fmla="*/ 1 w 18"/>
                  <a:gd name="T37" fmla="*/ 3 h 23"/>
                  <a:gd name="T38" fmla="*/ 1 w 18"/>
                  <a:gd name="T39" fmla="*/ 3 h 23"/>
                  <a:gd name="T40" fmla="*/ 1 w 18"/>
                  <a:gd name="T41" fmla="*/ 4 h 23"/>
                  <a:gd name="T42" fmla="*/ 1 w 18"/>
                  <a:gd name="T43" fmla="*/ 4 h 23"/>
                  <a:gd name="T44" fmla="*/ 1 w 18"/>
                  <a:gd name="T45" fmla="*/ 13 h 23"/>
                  <a:gd name="T46" fmla="*/ 3 w 18"/>
                  <a:gd name="T47" fmla="*/ 18 h 23"/>
                  <a:gd name="T48" fmla="*/ 7 w 18"/>
                  <a:gd name="T49" fmla="*/ 22 h 23"/>
                  <a:gd name="T50" fmla="*/ 11 w 18"/>
                  <a:gd name="T51" fmla="*/ 23 h 23"/>
                  <a:gd name="T52" fmla="*/ 12 w 18"/>
                  <a:gd name="T53" fmla="*/ 23 h 23"/>
                  <a:gd name="T54" fmla="*/ 17 w 18"/>
                  <a:gd name="T55" fmla="*/ 10 h 23"/>
                  <a:gd name="T56" fmla="*/ 12 w 18"/>
                  <a:gd name="T57" fmla="*/ 2 h 23"/>
                  <a:gd name="T58" fmla="*/ 10 w 18"/>
                  <a:gd name="T59" fmla="*/ 1 h 23"/>
                  <a:gd name="T60" fmla="*/ 8 w 18"/>
                  <a:gd name="T61" fmla="*/ 0 h 23"/>
                  <a:gd name="T62" fmla="*/ 6 w 18"/>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23">
                    <a:moveTo>
                      <a:pt x="5" y="4"/>
                    </a:moveTo>
                    <a:cubicBezTo>
                      <a:pt x="6" y="4"/>
                      <a:pt x="6" y="4"/>
                      <a:pt x="7" y="4"/>
                    </a:cubicBezTo>
                    <a:cubicBezTo>
                      <a:pt x="8" y="4"/>
                      <a:pt x="8" y="4"/>
                      <a:pt x="9" y="4"/>
                    </a:cubicBezTo>
                    <a:cubicBezTo>
                      <a:pt x="9" y="4"/>
                      <a:pt x="10" y="4"/>
                      <a:pt x="10" y="5"/>
                    </a:cubicBezTo>
                    <a:cubicBezTo>
                      <a:pt x="10" y="5"/>
                      <a:pt x="10" y="5"/>
                      <a:pt x="10" y="5"/>
                    </a:cubicBezTo>
                    <a:cubicBezTo>
                      <a:pt x="10" y="5"/>
                      <a:pt x="11" y="5"/>
                      <a:pt x="11" y="5"/>
                    </a:cubicBezTo>
                    <a:cubicBezTo>
                      <a:pt x="16" y="10"/>
                      <a:pt x="15" y="19"/>
                      <a:pt x="10" y="20"/>
                    </a:cubicBezTo>
                    <a:cubicBezTo>
                      <a:pt x="10" y="20"/>
                      <a:pt x="10" y="20"/>
                      <a:pt x="10" y="20"/>
                    </a:cubicBezTo>
                    <a:cubicBezTo>
                      <a:pt x="10" y="20"/>
                      <a:pt x="10" y="20"/>
                      <a:pt x="9" y="19"/>
                    </a:cubicBezTo>
                    <a:cubicBezTo>
                      <a:pt x="8" y="19"/>
                      <a:pt x="6" y="18"/>
                      <a:pt x="5" y="16"/>
                    </a:cubicBezTo>
                    <a:cubicBezTo>
                      <a:pt x="4" y="15"/>
                      <a:pt x="3" y="14"/>
                      <a:pt x="3" y="12"/>
                    </a:cubicBezTo>
                    <a:cubicBezTo>
                      <a:pt x="3" y="10"/>
                      <a:pt x="3" y="8"/>
                      <a:pt x="3" y="7"/>
                    </a:cubicBezTo>
                    <a:cubicBezTo>
                      <a:pt x="3" y="7"/>
                      <a:pt x="3" y="7"/>
                      <a:pt x="3" y="7"/>
                    </a:cubicBezTo>
                    <a:cubicBezTo>
                      <a:pt x="3" y="7"/>
                      <a:pt x="3" y="7"/>
                      <a:pt x="3" y="7"/>
                    </a:cubicBezTo>
                    <a:cubicBezTo>
                      <a:pt x="3" y="7"/>
                      <a:pt x="3" y="7"/>
                      <a:pt x="3" y="7"/>
                    </a:cubicBezTo>
                    <a:cubicBezTo>
                      <a:pt x="4" y="6"/>
                      <a:pt x="4" y="5"/>
                      <a:pt x="5" y="4"/>
                    </a:cubicBezTo>
                    <a:moveTo>
                      <a:pt x="6" y="0"/>
                    </a:moveTo>
                    <a:cubicBezTo>
                      <a:pt x="6" y="0"/>
                      <a:pt x="5" y="0"/>
                      <a:pt x="5" y="0"/>
                    </a:cubicBezTo>
                    <a:cubicBezTo>
                      <a:pt x="3" y="0"/>
                      <a:pt x="2" y="1"/>
                      <a:pt x="1" y="3"/>
                    </a:cubicBezTo>
                    <a:cubicBezTo>
                      <a:pt x="1" y="3"/>
                      <a:pt x="1" y="3"/>
                      <a:pt x="1" y="3"/>
                    </a:cubicBezTo>
                    <a:cubicBezTo>
                      <a:pt x="1" y="4"/>
                      <a:pt x="1" y="4"/>
                      <a:pt x="1" y="4"/>
                    </a:cubicBezTo>
                    <a:cubicBezTo>
                      <a:pt x="1" y="4"/>
                      <a:pt x="1" y="4"/>
                      <a:pt x="1" y="4"/>
                    </a:cubicBezTo>
                    <a:cubicBezTo>
                      <a:pt x="0" y="7"/>
                      <a:pt x="0" y="10"/>
                      <a:pt x="1" y="13"/>
                    </a:cubicBezTo>
                    <a:cubicBezTo>
                      <a:pt x="1" y="15"/>
                      <a:pt x="2" y="17"/>
                      <a:pt x="3" y="18"/>
                    </a:cubicBezTo>
                    <a:cubicBezTo>
                      <a:pt x="4" y="20"/>
                      <a:pt x="5" y="21"/>
                      <a:pt x="7" y="22"/>
                    </a:cubicBezTo>
                    <a:cubicBezTo>
                      <a:pt x="8" y="23"/>
                      <a:pt x="10" y="23"/>
                      <a:pt x="11" y="23"/>
                    </a:cubicBezTo>
                    <a:cubicBezTo>
                      <a:pt x="11" y="23"/>
                      <a:pt x="11" y="23"/>
                      <a:pt x="12" y="23"/>
                    </a:cubicBezTo>
                    <a:cubicBezTo>
                      <a:pt x="16" y="23"/>
                      <a:pt x="18" y="17"/>
                      <a:pt x="17" y="10"/>
                    </a:cubicBezTo>
                    <a:cubicBezTo>
                      <a:pt x="16" y="7"/>
                      <a:pt x="14" y="4"/>
                      <a:pt x="12" y="2"/>
                    </a:cubicBezTo>
                    <a:cubicBezTo>
                      <a:pt x="11" y="2"/>
                      <a:pt x="11" y="1"/>
                      <a:pt x="10" y="1"/>
                    </a:cubicBezTo>
                    <a:cubicBezTo>
                      <a:pt x="10" y="1"/>
                      <a:pt x="9" y="0"/>
                      <a:pt x="8" y="0"/>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2" name="Freeform 344"/>
              <p:cNvSpPr>
                <a:spLocks noEditPoints="1"/>
              </p:cNvSpPr>
              <p:nvPr/>
            </p:nvSpPr>
            <p:spPr bwMode="auto">
              <a:xfrm>
                <a:off x="1467" y="3192"/>
                <a:ext cx="65" cy="64"/>
              </a:xfrm>
              <a:custGeom>
                <a:avLst/>
                <a:gdLst>
                  <a:gd name="T0" fmla="*/ 24 w 42"/>
                  <a:gd name="T1" fmla="*/ 11 h 41"/>
                  <a:gd name="T2" fmla="*/ 27 w 42"/>
                  <a:gd name="T3" fmla="*/ 11 h 41"/>
                  <a:gd name="T4" fmla="*/ 27 w 42"/>
                  <a:gd name="T5" fmla="*/ 11 h 41"/>
                  <a:gd name="T6" fmla="*/ 31 w 42"/>
                  <a:gd name="T7" fmla="*/ 14 h 41"/>
                  <a:gd name="T8" fmla="*/ 31 w 42"/>
                  <a:gd name="T9" fmla="*/ 15 h 41"/>
                  <a:gd name="T10" fmla="*/ 25 w 42"/>
                  <a:gd name="T11" fmla="*/ 26 h 41"/>
                  <a:gd name="T12" fmla="*/ 16 w 42"/>
                  <a:gd name="T13" fmla="*/ 30 h 41"/>
                  <a:gd name="T14" fmla="*/ 14 w 42"/>
                  <a:gd name="T15" fmla="*/ 30 h 41"/>
                  <a:gd name="T16" fmla="*/ 14 w 42"/>
                  <a:gd name="T17" fmla="*/ 30 h 41"/>
                  <a:gd name="T18" fmla="*/ 11 w 42"/>
                  <a:gd name="T19" fmla="*/ 26 h 41"/>
                  <a:gd name="T20" fmla="*/ 12 w 42"/>
                  <a:gd name="T21" fmla="*/ 22 h 41"/>
                  <a:gd name="T22" fmla="*/ 18 w 42"/>
                  <a:gd name="T23" fmla="*/ 14 h 41"/>
                  <a:gd name="T24" fmla="*/ 18 w 42"/>
                  <a:gd name="T25" fmla="*/ 14 h 41"/>
                  <a:gd name="T26" fmla="*/ 18 w 42"/>
                  <a:gd name="T27" fmla="*/ 14 h 41"/>
                  <a:gd name="T28" fmla="*/ 18 w 42"/>
                  <a:gd name="T29" fmla="*/ 14 h 41"/>
                  <a:gd name="T30" fmla="*/ 24 w 42"/>
                  <a:gd name="T31" fmla="*/ 11 h 41"/>
                  <a:gd name="T32" fmla="*/ 32 w 42"/>
                  <a:gd name="T33" fmla="*/ 0 h 41"/>
                  <a:gd name="T34" fmla="*/ 27 w 42"/>
                  <a:gd name="T35" fmla="*/ 1 h 41"/>
                  <a:gd name="T36" fmla="*/ 15 w 42"/>
                  <a:gd name="T37" fmla="*/ 8 h 41"/>
                  <a:gd name="T38" fmla="*/ 15 w 42"/>
                  <a:gd name="T39" fmla="*/ 8 h 41"/>
                  <a:gd name="T40" fmla="*/ 15 w 42"/>
                  <a:gd name="T41" fmla="*/ 8 h 41"/>
                  <a:gd name="T42" fmla="*/ 15 w 42"/>
                  <a:gd name="T43" fmla="*/ 8 h 41"/>
                  <a:gd name="T44" fmla="*/ 3 w 42"/>
                  <a:gd name="T45" fmla="*/ 22 h 41"/>
                  <a:gd name="T46" fmla="*/ 0 w 42"/>
                  <a:gd name="T47" fmla="*/ 32 h 41"/>
                  <a:gd name="T48" fmla="*/ 2 w 42"/>
                  <a:gd name="T49" fmla="*/ 38 h 41"/>
                  <a:gd name="T50" fmla="*/ 3 w 42"/>
                  <a:gd name="T51" fmla="*/ 38 h 41"/>
                  <a:gd name="T52" fmla="*/ 7 w 42"/>
                  <a:gd name="T53" fmla="*/ 40 h 41"/>
                  <a:gd name="T54" fmla="*/ 9 w 42"/>
                  <a:gd name="T55" fmla="*/ 41 h 41"/>
                  <a:gd name="T56" fmla="*/ 30 w 42"/>
                  <a:gd name="T57" fmla="*/ 30 h 41"/>
                  <a:gd name="T58" fmla="*/ 42 w 42"/>
                  <a:gd name="T59" fmla="*/ 10 h 41"/>
                  <a:gd name="T60" fmla="*/ 40 w 42"/>
                  <a:gd name="T61" fmla="*/ 4 h 41"/>
                  <a:gd name="T62" fmla="*/ 33 w 42"/>
                  <a:gd name="T63" fmla="*/ 0 h 41"/>
                  <a:gd name="T64" fmla="*/ 32 w 42"/>
                  <a:gd name="T6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41">
                    <a:moveTo>
                      <a:pt x="24" y="11"/>
                    </a:moveTo>
                    <a:cubicBezTo>
                      <a:pt x="25" y="11"/>
                      <a:pt x="26" y="11"/>
                      <a:pt x="27" y="11"/>
                    </a:cubicBezTo>
                    <a:cubicBezTo>
                      <a:pt x="27" y="11"/>
                      <a:pt x="27" y="11"/>
                      <a:pt x="27" y="11"/>
                    </a:cubicBezTo>
                    <a:cubicBezTo>
                      <a:pt x="29" y="11"/>
                      <a:pt x="31" y="12"/>
                      <a:pt x="31" y="14"/>
                    </a:cubicBezTo>
                    <a:cubicBezTo>
                      <a:pt x="31" y="15"/>
                      <a:pt x="31" y="15"/>
                      <a:pt x="31" y="15"/>
                    </a:cubicBezTo>
                    <a:cubicBezTo>
                      <a:pt x="31" y="19"/>
                      <a:pt x="29" y="23"/>
                      <a:pt x="25" y="26"/>
                    </a:cubicBezTo>
                    <a:cubicBezTo>
                      <a:pt x="22" y="28"/>
                      <a:pt x="19" y="30"/>
                      <a:pt x="16" y="30"/>
                    </a:cubicBezTo>
                    <a:cubicBezTo>
                      <a:pt x="15" y="30"/>
                      <a:pt x="15" y="30"/>
                      <a:pt x="14" y="30"/>
                    </a:cubicBezTo>
                    <a:cubicBezTo>
                      <a:pt x="14" y="30"/>
                      <a:pt x="14" y="30"/>
                      <a:pt x="14" y="30"/>
                    </a:cubicBezTo>
                    <a:cubicBezTo>
                      <a:pt x="12" y="30"/>
                      <a:pt x="11" y="28"/>
                      <a:pt x="11" y="26"/>
                    </a:cubicBezTo>
                    <a:cubicBezTo>
                      <a:pt x="11" y="24"/>
                      <a:pt x="11" y="23"/>
                      <a:pt x="12" y="22"/>
                    </a:cubicBezTo>
                    <a:cubicBezTo>
                      <a:pt x="13" y="19"/>
                      <a:pt x="15" y="17"/>
                      <a:pt x="18" y="14"/>
                    </a:cubicBezTo>
                    <a:cubicBezTo>
                      <a:pt x="18" y="14"/>
                      <a:pt x="18" y="14"/>
                      <a:pt x="18" y="14"/>
                    </a:cubicBezTo>
                    <a:cubicBezTo>
                      <a:pt x="18" y="14"/>
                      <a:pt x="18" y="14"/>
                      <a:pt x="18" y="14"/>
                    </a:cubicBezTo>
                    <a:cubicBezTo>
                      <a:pt x="18" y="14"/>
                      <a:pt x="18" y="14"/>
                      <a:pt x="18" y="14"/>
                    </a:cubicBezTo>
                    <a:cubicBezTo>
                      <a:pt x="20" y="13"/>
                      <a:pt x="22" y="12"/>
                      <a:pt x="24" y="11"/>
                    </a:cubicBezTo>
                    <a:moveTo>
                      <a:pt x="32" y="0"/>
                    </a:moveTo>
                    <a:cubicBezTo>
                      <a:pt x="31" y="0"/>
                      <a:pt x="29" y="1"/>
                      <a:pt x="27" y="1"/>
                    </a:cubicBezTo>
                    <a:cubicBezTo>
                      <a:pt x="22" y="3"/>
                      <a:pt x="18" y="5"/>
                      <a:pt x="15" y="8"/>
                    </a:cubicBezTo>
                    <a:cubicBezTo>
                      <a:pt x="15" y="8"/>
                      <a:pt x="15" y="8"/>
                      <a:pt x="15" y="8"/>
                    </a:cubicBezTo>
                    <a:cubicBezTo>
                      <a:pt x="15" y="8"/>
                      <a:pt x="15" y="8"/>
                      <a:pt x="15" y="8"/>
                    </a:cubicBezTo>
                    <a:cubicBezTo>
                      <a:pt x="15" y="8"/>
                      <a:pt x="15" y="8"/>
                      <a:pt x="15" y="8"/>
                    </a:cubicBezTo>
                    <a:cubicBezTo>
                      <a:pt x="10" y="11"/>
                      <a:pt x="6" y="17"/>
                      <a:pt x="3" y="22"/>
                    </a:cubicBezTo>
                    <a:cubicBezTo>
                      <a:pt x="1" y="25"/>
                      <a:pt x="0" y="29"/>
                      <a:pt x="0" y="32"/>
                    </a:cubicBezTo>
                    <a:cubicBezTo>
                      <a:pt x="0" y="34"/>
                      <a:pt x="1" y="36"/>
                      <a:pt x="2" y="38"/>
                    </a:cubicBezTo>
                    <a:cubicBezTo>
                      <a:pt x="3" y="38"/>
                      <a:pt x="3" y="38"/>
                      <a:pt x="3" y="38"/>
                    </a:cubicBezTo>
                    <a:cubicBezTo>
                      <a:pt x="4" y="39"/>
                      <a:pt x="5" y="40"/>
                      <a:pt x="7" y="40"/>
                    </a:cubicBezTo>
                    <a:cubicBezTo>
                      <a:pt x="8" y="40"/>
                      <a:pt x="9" y="41"/>
                      <a:pt x="9" y="41"/>
                    </a:cubicBezTo>
                    <a:cubicBezTo>
                      <a:pt x="16" y="41"/>
                      <a:pt x="24" y="36"/>
                      <a:pt x="30" y="30"/>
                    </a:cubicBezTo>
                    <a:cubicBezTo>
                      <a:pt x="37" y="24"/>
                      <a:pt x="42" y="16"/>
                      <a:pt x="42" y="10"/>
                    </a:cubicBezTo>
                    <a:cubicBezTo>
                      <a:pt x="42" y="7"/>
                      <a:pt x="41" y="5"/>
                      <a:pt x="40" y="4"/>
                    </a:cubicBezTo>
                    <a:cubicBezTo>
                      <a:pt x="38" y="2"/>
                      <a:pt x="36" y="1"/>
                      <a:pt x="33" y="0"/>
                    </a:cubicBezTo>
                    <a:cubicBezTo>
                      <a:pt x="33" y="0"/>
                      <a:pt x="33"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3" name="Freeform 345"/>
              <p:cNvSpPr>
                <a:spLocks noEditPoints="1"/>
              </p:cNvSpPr>
              <p:nvPr/>
            </p:nvSpPr>
            <p:spPr bwMode="auto">
              <a:xfrm>
                <a:off x="1458" y="3188"/>
                <a:ext cx="82" cy="73"/>
              </a:xfrm>
              <a:custGeom>
                <a:avLst/>
                <a:gdLst>
                  <a:gd name="T0" fmla="*/ 33 w 53"/>
                  <a:gd name="T1" fmla="*/ 4 h 47"/>
                  <a:gd name="T2" fmla="*/ 38 w 53"/>
                  <a:gd name="T3" fmla="*/ 3 h 47"/>
                  <a:gd name="T4" fmla="*/ 39 w 53"/>
                  <a:gd name="T5" fmla="*/ 3 h 47"/>
                  <a:gd name="T6" fmla="*/ 46 w 53"/>
                  <a:gd name="T7" fmla="*/ 7 h 47"/>
                  <a:gd name="T8" fmla="*/ 48 w 53"/>
                  <a:gd name="T9" fmla="*/ 13 h 47"/>
                  <a:gd name="T10" fmla="*/ 36 w 53"/>
                  <a:gd name="T11" fmla="*/ 33 h 47"/>
                  <a:gd name="T12" fmla="*/ 15 w 53"/>
                  <a:gd name="T13" fmla="*/ 44 h 47"/>
                  <a:gd name="T14" fmla="*/ 13 w 53"/>
                  <a:gd name="T15" fmla="*/ 43 h 47"/>
                  <a:gd name="T16" fmla="*/ 12 w 53"/>
                  <a:gd name="T17" fmla="*/ 43 h 47"/>
                  <a:gd name="T18" fmla="*/ 9 w 53"/>
                  <a:gd name="T19" fmla="*/ 41 h 47"/>
                  <a:gd name="T20" fmla="*/ 8 w 53"/>
                  <a:gd name="T21" fmla="*/ 41 h 47"/>
                  <a:gd name="T22" fmla="*/ 6 w 53"/>
                  <a:gd name="T23" fmla="*/ 35 h 47"/>
                  <a:gd name="T24" fmla="*/ 9 w 53"/>
                  <a:gd name="T25" fmla="*/ 25 h 47"/>
                  <a:gd name="T26" fmla="*/ 21 w 53"/>
                  <a:gd name="T27" fmla="*/ 11 h 47"/>
                  <a:gd name="T28" fmla="*/ 21 w 53"/>
                  <a:gd name="T29" fmla="*/ 11 h 47"/>
                  <a:gd name="T30" fmla="*/ 21 w 53"/>
                  <a:gd name="T31" fmla="*/ 11 h 47"/>
                  <a:gd name="T32" fmla="*/ 21 w 53"/>
                  <a:gd name="T33" fmla="*/ 11 h 47"/>
                  <a:gd name="T34" fmla="*/ 33 w 53"/>
                  <a:gd name="T35" fmla="*/ 4 h 47"/>
                  <a:gd name="T36" fmla="*/ 40 w 53"/>
                  <a:gd name="T37" fmla="*/ 0 h 47"/>
                  <a:gd name="T38" fmla="*/ 40 w 53"/>
                  <a:gd name="T39" fmla="*/ 0 h 47"/>
                  <a:gd name="T40" fmla="*/ 20 w 53"/>
                  <a:gd name="T41" fmla="*/ 9 h 47"/>
                  <a:gd name="T42" fmla="*/ 17 w 53"/>
                  <a:gd name="T43" fmla="*/ 11 h 47"/>
                  <a:gd name="T44" fmla="*/ 17 w 53"/>
                  <a:gd name="T45" fmla="*/ 11 h 47"/>
                  <a:gd name="T46" fmla="*/ 17 w 53"/>
                  <a:gd name="T47" fmla="*/ 11 h 47"/>
                  <a:gd name="T48" fmla="*/ 4 w 53"/>
                  <a:gd name="T49" fmla="*/ 43 h 47"/>
                  <a:gd name="T50" fmla="*/ 5 w 53"/>
                  <a:gd name="T51" fmla="*/ 43 h 47"/>
                  <a:gd name="T52" fmla="*/ 5 w 53"/>
                  <a:gd name="T53" fmla="*/ 44 h 47"/>
                  <a:gd name="T54" fmla="*/ 13 w 53"/>
                  <a:gd name="T55" fmla="*/ 47 h 47"/>
                  <a:gd name="T56" fmla="*/ 38 w 53"/>
                  <a:gd name="T57" fmla="*/ 35 h 47"/>
                  <a:gd name="T58" fmla="*/ 50 w 53"/>
                  <a:gd name="T59" fmla="*/ 5 h 47"/>
                  <a:gd name="T60" fmla="*/ 49 w 53"/>
                  <a:gd name="T61" fmla="*/ 3 h 47"/>
                  <a:gd name="T62" fmla="*/ 40 w 53"/>
                  <a:gd name="T6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47">
                    <a:moveTo>
                      <a:pt x="33" y="4"/>
                    </a:moveTo>
                    <a:cubicBezTo>
                      <a:pt x="35" y="4"/>
                      <a:pt x="37" y="3"/>
                      <a:pt x="38" y="3"/>
                    </a:cubicBezTo>
                    <a:cubicBezTo>
                      <a:pt x="39" y="3"/>
                      <a:pt x="39" y="3"/>
                      <a:pt x="39" y="3"/>
                    </a:cubicBezTo>
                    <a:cubicBezTo>
                      <a:pt x="42" y="4"/>
                      <a:pt x="44" y="5"/>
                      <a:pt x="46" y="7"/>
                    </a:cubicBezTo>
                    <a:cubicBezTo>
                      <a:pt x="47" y="8"/>
                      <a:pt x="48" y="10"/>
                      <a:pt x="48" y="13"/>
                    </a:cubicBezTo>
                    <a:cubicBezTo>
                      <a:pt x="48" y="19"/>
                      <a:pt x="43" y="27"/>
                      <a:pt x="36" y="33"/>
                    </a:cubicBezTo>
                    <a:cubicBezTo>
                      <a:pt x="30" y="39"/>
                      <a:pt x="22" y="44"/>
                      <a:pt x="15" y="44"/>
                    </a:cubicBezTo>
                    <a:cubicBezTo>
                      <a:pt x="15" y="44"/>
                      <a:pt x="14" y="43"/>
                      <a:pt x="13" y="43"/>
                    </a:cubicBezTo>
                    <a:cubicBezTo>
                      <a:pt x="13" y="43"/>
                      <a:pt x="12" y="43"/>
                      <a:pt x="12" y="43"/>
                    </a:cubicBezTo>
                    <a:cubicBezTo>
                      <a:pt x="11" y="43"/>
                      <a:pt x="9" y="42"/>
                      <a:pt x="9" y="41"/>
                    </a:cubicBezTo>
                    <a:cubicBezTo>
                      <a:pt x="9" y="41"/>
                      <a:pt x="9" y="41"/>
                      <a:pt x="8" y="41"/>
                    </a:cubicBezTo>
                    <a:cubicBezTo>
                      <a:pt x="7" y="40"/>
                      <a:pt x="6" y="38"/>
                      <a:pt x="6" y="35"/>
                    </a:cubicBezTo>
                    <a:cubicBezTo>
                      <a:pt x="6" y="32"/>
                      <a:pt x="7" y="28"/>
                      <a:pt x="9" y="25"/>
                    </a:cubicBezTo>
                    <a:cubicBezTo>
                      <a:pt x="11" y="20"/>
                      <a:pt x="15" y="15"/>
                      <a:pt x="21" y="11"/>
                    </a:cubicBezTo>
                    <a:cubicBezTo>
                      <a:pt x="21" y="11"/>
                      <a:pt x="21" y="11"/>
                      <a:pt x="21" y="11"/>
                    </a:cubicBezTo>
                    <a:cubicBezTo>
                      <a:pt x="21" y="11"/>
                      <a:pt x="21" y="11"/>
                      <a:pt x="21" y="11"/>
                    </a:cubicBezTo>
                    <a:cubicBezTo>
                      <a:pt x="21" y="11"/>
                      <a:pt x="21" y="11"/>
                      <a:pt x="21" y="11"/>
                    </a:cubicBezTo>
                    <a:cubicBezTo>
                      <a:pt x="24" y="8"/>
                      <a:pt x="28" y="6"/>
                      <a:pt x="33" y="4"/>
                    </a:cubicBezTo>
                    <a:moveTo>
                      <a:pt x="40" y="0"/>
                    </a:moveTo>
                    <a:cubicBezTo>
                      <a:pt x="40" y="0"/>
                      <a:pt x="40" y="0"/>
                      <a:pt x="40" y="0"/>
                    </a:cubicBezTo>
                    <a:cubicBezTo>
                      <a:pt x="34" y="0"/>
                      <a:pt x="26" y="3"/>
                      <a:pt x="20" y="9"/>
                    </a:cubicBezTo>
                    <a:cubicBezTo>
                      <a:pt x="19" y="9"/>
                      <a:pt x="18" y="10"/>
                      <a:pt x="17" y="11"/>
                    </a:cubicBezTo>
                    <a:cubicBezTo>
                      <a:pt x="17" y="11"/>
                      <a:pt x="17" y="11"/>
                      <a:pt x="17" y="11"/>
                    </a:cubicBezTo>
                    <a:cubicBezTo>
                      <a:pt x="17" y="11"/>
                      <a:pt x="17" y="11"/>
                      <a:pt x="17" y="11"/>
                    </a:cubicBezTo>
                    <a:cubicBezTo>
                      <a:pt x="5" y="22"/>
                      <a:pt x="0" y="36"/>
                      <a:pt x="4" y="43"/>
                    </a:cubicBezTo>
                    <a:cubicBezTo>
                      <a:pt x="4" y="43"/>
                      <a:pt x="4" y="43"/>
                      <a:pt x="5" y="43"/>
                    </a:cubicBezTo>
                    <a:cubicBezTo>
                      <a:pt x="5" y="43"/>
                      <a:pt x="5" y="44"/>
                      <a:pt x="5" y="44"/>
                    </a:cubicBezTo>
                    <a:cubicBezTo>
                      <a:pt x="7" y="46"/>
                      <a:pt x="10" y="47"/>
                      <a:pt x="13" y="47"/>
                    </a:cubicBezTo>
                    <a:cubicBezTo>
                      <a:pt x="20" y="47"/>
                      <a:pt x="29" y="43"/>
                      <a:pt x="38" y="35"/>
                    </a:cubicBezTo>
                    <a:cubicBezTo>
                      <a:pt x="50" y="23"/>
                      <a:pt x="53" y="12"/>
                      <a:pt x="50" y="5"/>
                    </a:cubicBezTo>
                    <a:cubicBezTo>
                      <a:pt x="50" y="5"/>
                      <a:pt x="49" y="4"/>
                      <a:pt x="49" y="3"/>
                    </a:cubicBezTo>
                    <a:cubicBezTo>
                      <a:pt x="47" y="1"/>
                      <a:pt x="44" y="0"/>
                      <a:pt x="4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4" name="Freeform 346"/>
              <p:cNvSpPr>
                <a:spLocks/>
              </p:cNvSpPr>
              <p:nvPr/>
            </p:nvSpPr>
            <p:spPr bwMode="auto">
              <a:xfrm>
                <a:off x="1489" y="3214"/>
                <a:ext cx="22" cy="20"/>
              </a:xfrm>
              <a:custGeom>
                <a:avLst/>
                <a:gdLst>
                  <a:gd name="T0" fmla="*/ 11 w 14"/>
                  <a:gd name="T1" fmla="*/ 0 h 13"/>
                  <a:gd name="T2" fmla="*/ 5 w 14"/>
                  <a:gd name="T3" fmla="*/ 2 h 13"/>
                  <a:gd name="T4" fmla="*/ 5 w 14"/>
                  <a:gd name="T5" fmla="*/ 2 h 13"/>
                  <a:gd name="T6" fmla="*/ 1 w 14"/>
                  <a:gd name="T7" fmla="*/ 8 h 13"/>
                  <a:gd name="T8" fmla="*/ 0 w 14"/>
                  <a:gd name="T9" fmla="*/ 9 h 13"/>
                  <a:gd name="T10" fmla="*/ 1 w 14"/>
                  <a:gd name="T11" fmla="*/ 12 h 13"/>
                  <a:gd name="T12" fmla="*/ 3 w 14"/>
                  <a:gd name="T13" fmla="*/ 13 h 13"/>
                  <a:gd name="T14" fmla="*/ 3 w 14"/>
                  <a:gd name="T15" fmla="*/ 13 h 13"/>
                  <a:gd name="T16" fmla="*/ 7 w 14"/>
                  <a:gd name="T17" fmla="*/ 12 h 13"/>
                  <a:gd name="T18" fmla="*/ 14 w 14"/>
                  <a:gd name="T19" fmla="*/ 4 h 13"/>
                  <a:gd name="T20" fmla="*/ 14 w 14"/>
                  <a:gd name="T21" fmla="*/ 3 h 13"/>
                  <a:gd name="T22" fmla="*/ 13 w 14"/>
                  <a:gd name="T23" fmla="*/ 1 h 13"/>
                  <a:gd name="T24" fmla="*/ 11 w 14"/>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1" y="0"/>
                    </a:moveTo>
                    <a:cubicBezTo>
                      <a:pt x="9" y="0"/>
                      <a:pt x="6" y="1"/>
                      <a:pt x="5" y="2"/>
                    </a:cubicBezTo>
                    <a:cubicBezTo>
                      <a:pt x="5" y="2"/>
                      <a:pt x="5" y="2"/>
                      <a:pt x="5" y="2"/>
                    </a:cubicBezTo>
                    <a:cubicBezTo>
                      <a:pt x="4" y="4"/>
                      <a:pt x="2" y="6"/>
                      <a:pt x="1" y="8"/>
                    </a:cubicBezTo>
                    <a:cubicBezTo>
                      <a:pt x="1" y="8"/>
                      <a:pt x="0" y="9"/>
                      <a:pt x="0" y="9"/>
                    </a:cubicBezTo>
                    <a:cubicBezTo>
                      <a:pt x="0" y="10"/>
                      <a:pt x="0" y="11"/>
                      <a:pt x="1" y="12"/>
                    </a:cubicBezTo>
                    <a:cubicBezTo>
                      <a:pt x="1" y="13"/>
                      <a:pt x="2" y="13"/>
                      <a:pt x="3" y="13"/>
                    </a:cubicBezTo>
                    <a:cubicBezTo>
                      <a:pt x="3" y="13"/>
                      <a:pt x="3" y="13"/>
                      <a:pt x="3" y="13"/>
                    </a:cubicBezTo>
                    <a:cubicBezTo>
                      <a:pt x="5" y="13"/>
                      <a:pt x="6" y="13"/>
                      <a:pt x="7" y="12"/>
                    </a:cubicBezTo>
                    <a:cubicBezTo>
                      <a:pt x="10" y="10"/>
                      <a:pt x="13" y="7"/>
                      <a:pt x="14" y="4"/>
                    </a:cubicBezTo>
                    <a:cubicBezTo>
                      <a:pt x="14" y="3"/>
                      <a:pt x="14" y="3"/>
                      <a:pt x="14" y="3"/>
                    </a:cubicBezTo>
                    <a:cubicBezTo>
                      <a:pt x="14" y="2"/>
                      <a:pt x="14" y="2"/>
                      <a:pt x="13" y="1"/>
                    </a:cubicBezTo>
                    <a:cubicBezTo>
                      <a:pt x="13"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5" name="Freeform 347"/>
              <p:cNvSpPr>
                <a:spLocks noEditPoints="1"/>
              </p:cNvSpPr>
              <p:nvPr/>
            </p:nvSpPr>
            <p:spPr bwMode="auto">
              <a:xfrm>
                <a:off x="1484" y="3209"/>
                <a:ext cx="31" cy="30"/>
              </a:xfrm>
              <a:custGeom>
                <a:avLst/>
                <a:gdLst>
                  <a:gd name="T0" fmla="*/ 8 w 20"/>
                  <a:gd name="T1" fmla="*/ 5 h 19"/>
                  <a:gd name="T2" fmla="*/ 14 w 20"/>
                  <a:gd name="T3" fmla="*/ 3 h 19"/>
                  <a:gd name="T4" fmla="*/ 16 w 20"/>
                  <a:gd name="T5" fmla="*/ 4 h 19"/>
                  <a:gd name="T6" fmla="*/ 17 w 20"/>
                  <a:gd name="T7" fmla="*/ 6 h 19"/>
                  <a:gd name="T8" fmla="*/ 10 w 20"/>
                  <a:gd name="T9" fmla="*/ 15 h 19"/>
                  <a:gd name="T10" fmla="*/ 6 w 20"/>
                  <a:gd name="T11" fmla="*/ 16 h 19"/>
                  <a:gd name="T12" fmla="*/ 6 w 20"/>
                  <a:gd name="T13" fmla="*/ 16 h 19"/>
                  <a:gd name="T14" fmla="*/ 5 w 20"/>
                  <a:gd name="T15" fmla="*/ 16 h 19"/>
                  <a:gd name="T16" fmla="*/ 3 w 20"/>
                  <a:gd name="T17" fmla="*/ 12 h 19"/>
                  <a:gd name="T18" fmla="*/ 4 w 20"/>
                  <a:gd name="T19" fmla="*/ 11 h 19"/>
                  <a:gd name="T20" fmla="*/ 8 w 20"/>
                  <a:gd name="T21" fmla="*/ 5 h 19"/>
                  <a:gd name="T22" fmla="*/ 8 w 20"/>
                  <a:gd name="T23" fmla="*/ 5 h 19"/>
                  <a:gd name="T24" fmla="*/ 16 w 20"/>
                  <a:gd name="T25" fmla="*/ 0 h 19"/>
                  <a:gd name="T26" fmla="*/ 13 w 20"/>
                  <a:gd name="T27" fmla="*/ 0 h 19"/>
                  <a:gd name="T28" fmla="*/ 7 w 20"/>
                  <a:gd name="T29" fmla="*/ 3 h 19"/>
                  <a:gd name="T30" fmla="*/ 7 w 20"/>
                  <a:gd name="T31" fmla="*/ 3 h 19"/>
                  <a:gd name="T32" fmla="*/ 7 w 20"/>
                  <a:gd name="T33" fmla="*/ 3 h 19"/>
                  <a:gd name="T34" fmla="*/ 7 w 20"/>
                  <a:gd name="T35" fmla="*/ 3 h 19"/>
                  <a:gd name="T36" fmla="*/ 1 w 20"/>
                  <a:gd name="T37" fmla="*/ 11 h 19"/>
                  <a:gd name="T38" fmla="*/ 0 w 20"/>
                  <a:gd name="T39" fmla="*/ 15 h 19"/>
                  <a:gd name="T40" fmla="*/ 1 w 20"/>
                  <a:gd name="T41" fmla="*/ 18 h 19"/>
                  <a:gd name="T42" fmla="*/ 3 w 20"/>
                  <a:gd name="T43" fmla="*/ 19 h 19"/>
                  <a:gd name="T44" fmla="*/ 5 w 20"/>
                  <a:gd name="T45" fmla="*/ 19 h 19"/>
                  <a:gd name="T46" fmla="*/ 14 w 20"/>
                  <a:gd name="T47" fmla="*/ 15 h 19"/>
                  <a:gd name="T48" fmla="*/ 20 w 20"/>
                  <a:gd name="T49" fmla="*/ 4 h 19"/>
                  <a:gd name="T50" fmla="*/ 20 w 20"/>
                  <a:gd name="T51" fmla="*/ 3 h 19"/>
                  <a:gd name="T52" fmla="*/ 16 w 20"/>
                  <a:gd name="T53" fmla="*/ 0 h 19"/>
                  <a:gd name="T54" fmla="*/ 16 w 20"/>
                  <a:gd name="T5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19">
                    <a:moveTo>
                      <a:pt x="8" y="5"/>
                    </a:moveTo>
                    <a:cubicBezTo>
                      <a:pt x="9" y="4"/>
                      <a:pt x="12" y="3"/>
                      <a:pt x="14" y="3"/>
                    </a:cubicBezTo>
                    <a:cubicBezTo>
                      <a:pt x="15" y="3"/>
                      <a:pt x="16" y="3"/>
                      <a:pt x="16" y="4"/>
                    </a:cubicBezTo>
                    <a:cubicBezTo>
                      <a:pt x="17" y="5"/>
                      <a:pt x="17" y="5"/>
                      <a:pt x="17" y="6"/>
                    </a:cubicBezTo>
                    <a:cubicBezTo>
                      <a:pt x="17" y="9"/>
                      <a:pt x="14" y="13"/>
                      <a:pt x="10" y="15"/>
                    </a:cubicBezTo>
                    <a:cubicBezTo>
                      <a:pt x="9" y="16"/>
                      <a:pt x="8" y="16"/>
                      <a:pt x="6" y="16"/>
                    </a:cubicBezTo>
                    <a:cubicBezTo>
                      <a:pt x="6" y="16"/>
                      <a:pt x="6" y="16"/>
                      <a:pt x="6" y="16"/>
                    </a:cubicBezTo>
                    <a:cubicBezTo>
                      <a:pt x="6" y="16"/>
                      <a:pt x="6" y="16"/>
                      <a:pt x="5" y="16"/>
                    </a:cubicBezTo>
                    <a:cubicBezTo>
                      <a:pt x="4" y="16"/>
                      <a:pt x="3" y="14"/>
                      <a:pt x="3" y="12"/>
                    </a:cubicBezTo>
                    <a:cubicBezTo>
                      <a:pt x="3" y="12"/>
                      <a:pt x="4" y="11"/>
                      <a:pt x="4" y="11"/>
                    </a:cubicBezTo>
                    <a:cubicBezTo>
                      <a:pt x="5" y="9"/>
                      <a:pt x="6" y="7"/>
                      <a:pt x="8" y="5"/>
                    </a:cubicBezTo>
                    <a:cubicBezTo>
                      <a:pt x="8" y="5"/>
                      <a:pt x="8" y="5"/>
                      <a:pt x="8" y="5"/>
                    </a:cubicBezTo>
                    <a:moveTo>
                      <a:pt x="16" y="0"/>
                    </a:moveTo>
                    <a:cubicBezTo>
                      <a:pt x="15" y="0"/>
                      <a:pt x="14" y="0"/>
                      <a:pt x="13" y="0"/>
                    </a:cubicBezTo>
                    <a:cubicBezTo>
                      <a:pt x="11" y="1"/>
                      <a:pt x="9" y="2"/>
                      <a:pt x="7" y="3"/>
                    </a:cubicBezTo>
                    <a:cubicBezTo>
                      <a:pt x="7" y="3"/>
                      <a:pt x="7" y="3"/>
                      <a:pt x="7" y="3"/>
                    </a:cubicBezTo>
                    <a:cubicBezTo>
                      <a:pt x="7" y="3"/>
                      <a:pt x="7" y="3"/>
                      <a:pt x="7" y="3"/>
                    </a:cubicBezTo>
                    <a:cubicBezTo>
                      <a:pt x="7" y="3"/>
                      <a:pt x="7" y="3"/>
                      <a:pt x="7" y="3"/>
                    </a:cubicBezTo>
                    <a:cubicBezTo>
                      <a:pt x="5" y="5"/>
                      <a:pt x="2" y="8"/>
                      <a:pt x="1" y="11"/>
                    </a:cubicBezTo>
                    <a:cubicBezTo>
                      <a:pt x="0" y="12"/>
                      <a:pt x="0" y="13"/>
                      <a:pt x="0" y="15"/>
                    </a:cubicBezTo>
                    <a:cubicBezTo>
                      <a:pt x="0" y="16"/>
                      <a:pt x="0" y="17"/>
                      <a:pt x="1" y="18"/>
                    </a:cubicBezTo>
                    <a:cubicBezTo>
                      <a:pt x="2" y="19"/>
                      <a:pt x="3" y="19"/>
                      <a:pt x="3" y="19"/>
                    </a:cubicBezTo>
                    <a:cubicBezTo>
                      <a:pt x="4" y="19"/>
                      <a:pt x="4" y="19"/>
                      <a:pt x="5" y="19"/>
                    </a:cubicBezTo>
                    <a:cubicBezTo>
                      <a:pt x="8" y="19"/>
                      <a:pt x="11" y="17"/>
                      <a:pt x="14" y="15"/>
                    </a:cubicBezTo>
                    <a:cubicBezTo>
                      <a:pt x="17" y="12"/>
                      <a:pt x="20" y="8"/>
                      <a:pt x="20" y="4"/>
                    </a:cubicBezTo>
                    <a:cubicBezTo>
                      <a:pt x="20" y="4"/>
                      <a:pt x="20" y="4"/>
                      <a:pt x="20" y="3"/>
                    </a:cubicBezTo>
                    <a:cubicBezTo>
                      <a:pt x="20" y="1"/>
                      <a:pt x="18" y="0"/>
                      <a:pt x="16"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6" name="Freeform 348"/>
              <p:cNvSpPr>
                <a:spLocks noEditPoints="1"/>
              </p:cNvSpPr>
              <p:nvPr/>
            </p:nvSpPr>
            <p:spPr bwMode="auto">
              <a:xfrm>
                <a:off x="1618" y="2413"/>
                <a:ext cx="68" cy="81"/>
              </a:xfrm>
              <a:custGeom>
                <a:avLst/>
                <a:gdLst>
                  <a:gd name="T0" fmla="*/ 21 w 44"/>
                  <a:gd name="T1" fmla="*/ 14 h 52"/>
                  <a:gd name="T2" fmla="*/ 25 w 44"/>
                  <a:gd name="T3" fmla="*/ 13 h 52"/>
                  <a:gd name="T4" fmla="*/ 26 w 44"/>
                  <a:gd name="T5" fmla="*/ 14 h 52"/>
                  <a:gd name="T6" fmla="*/ 30 w 44"/>
                  <a:gd name="T7" fmla="*/ 15 h 52"/>
                  <a:gd name="T8" fmla="*/ 30 w 44"/>
                  <a:gd name="T9" fmla="*/ 15 h 52"/>
                  <a:gd name="T10" fmla="*/ 30 w 44"/>
                  <a:gd name="T11" fmla="*/ 15 h 52"/>
                  <a:gd name="T12" fmla="*/ 33 w 44"/>
                  <a:gd name="T13" fmla="*/ 21 h 52"/>
                  <a:gd name="T14" fmla="*/ 26 w 44"/>
                  <a:gd name="T15" fmla="*/ 38 h 52"/>
                  <a:gd name="T16" fmla="*/ 23 w 44"/>
                  <a:gd name="T17" fmla="*/ 39 h 52"/>
                  <a:gd name="T18" fmla="*/ 23 w 44"/>
                  <a:gd name="T19" fmla="*/ 39 h 52"/>
                  <a:gd name="T20" fmla="*/ 19 w 44"/>
                  <a:gd name="T21" fmla="*/ 37 h 52"/>
                  <a:gd name="T22" fmla="*/ 18 w 44"/>
                  <a:gd name="T23" fmla="*/ 37 h 52"/>
                  <a:gd name="T24" fmla="*/ 18 w 44"/>
                  <a:gd name="T25" fmla="*/ 37 h 52"/>
                  <a:gd name="T26" fmla="*/ 16 w 44"/>
                  <a:gd name="T27" fmla="*/ 35 h 52"/>
                  <a:gd name="T28" fmla="*/ 14 w 44"/>
                  <a:gd name="T29" fmla="*/ 27 h 52"/>
                  <a:gd name="T30" fmla="*/ 17 w 44"/>
                  <a:gd name="T31" fmla="*/ 18 h 52"/>
                  <a:gd name="T32" fmla="*/ 17 w 44"/>
                  <a:gd name="T33" fmla="*/ 18 h 52"/>
                  <a:gd name="T34" fmla="*/ 17 w 44"/>
                  <a:gd name="T35" fmla="*/ 18 h 52"/>
                  <a:gd name="T36" fmla="*/ 17 w 44"/>
                  <a:gd name="T37" fmla="*/ 18 h 52"/>
                  <a:gd name="T38" fmla="*/ 17 w 44"/>
                  <a:gd name="T39" fmla="*/ 18 h 52"/>
                  <a:gd name="T40" fmla="*/ 17 w 44"/>
                  <a:gd name="T41" fmla="*/ 18 h 52"/>
                  <a:gd name="T42" fmla="*/ 21 w 44"/>
                  <a:gd name="T43" fmla="*/ 14 h 52"/>
                  <a:gd name="T44" fmla="*/ 26 w 44"/>
                  <a:gd name="T45" fmla="*/ 0 h 52"/>
                  <a:gd name="T46" fmla="*/ 19 w 44"/>
                  <a:gd name="T47" fmla="*/ 2 h 52"/>
                  <a:gd name="T48" fmla="*/ 9 w 44"/>
                  <a:gd name="T49" fmla="*/ 10 h 52"/>
                  <a:gd name="T50" fmla="*/ 9 w 44"/>
                  <a:gd name="T51" fmla="*/ 10 h 52"/>
                  <a:gd name="T52" fmla="*/ 9 w 44"/>
                  <a:gd name="T53" fmla="*/ 10 h 52"/>
                  <a:gd name="T54" fmla="*/ 9 w 44"/>
                  <a:gd name="T55" fmla="*/ 10 h 52"/>
                  <a:gd name="T56" fmla="*/ 9 w 44"/>
                  <a:gd name="T57" fmla="*/ 10 h 52"/>
                  <a:gd name="T58" fmla="*/ 9 w 44"/>
                  <a:gd name="T59" fmla="*/ 10 h 52"/>
                  <a:gd name="T60" fmla="*/ 13 w 44"/>
                  <a:gd name="T61" fmla="*/ 49 h 52"/>
                  <a:gd name="T62" fmla="*/ 22 w 44"/>
                  <a:gd name="T63" fmla="*/ 52 h 52"/>
                  <a:gd name="T64" fmla="*/ 32 w 44"/>
                  <a:gd name="T65" fmla="*/ 48 h 52"/>
                  <a:gd name="T66" fmla="*/ 42 w 44"/>
                  <a:gd name="T67" fmla="*/ 32 h 52"/>
                  <a:gd name="T68" fmla="*/ 43 w 44"/>
                  <a:gd name="T69" fmla="*/ 17 h 52"/>
                  <a:gd name="T70" fmla="*/ 36 w 44"/>
                  <a:gd name="T71" fmla="*/ 4 h 52"/>
                  <a:gd name="T72" fmla="*/ 35 w 44"/>
                  <a:gd name="T73" fmla="*/ 3 h 52"/>
                  <a:gd name="T74" fmla="*/ 30 w 44"/>
                  <a:gd name="T75" fmla="*/ 1 h 52"/>
                  <a:gd name="T76" fmla="*/ 26 w 44"/>
                  <a:gd name="T7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52">
                    <a:moveTo>
                      <a:pt x="21" y="14"/>
                    </a:moveTo>
                    <a:cubicBezTo>
                      <a:pt x="22" y="14"/>
                      <a:pt x="23" y="13"/>
                      <a:pt x="25" y="13"/>
                    </a:cubicBezTo>
                    <a:cubicBezTo>
                      <a:pt x="25" y="13"/>
                      <a:pt x="26" y="13"/>
                      <a:pt x="26" y="14"/>
                    </a:cubicBezTo>
                    <a:cubicBezTo>
                      <a:pt x="28" y="14"/>
                      <a:pt x="29" y="14"/>
                      <a:pt x="30" y="15"/>
                    </a:cubicBezTo>
                    <a:cubicBezTo>
                      <a:pt x="30" y="15"/>
                      <a:pt x="30" y="15"/>
                      <a:pt x="30" y="15"/>
                    </a:cubicBezTo>
                    <a:cubicBezTo>
                      <a:pt x="30" y="15"/>
                      <a:pt x="30" y="15"/>
                      <a:pt x="30" y="15"/>
                    </a:cubicBezTo>
                    <a:cubicBezTo>
                      <a:pt x="31" y="17"/>
                      <a:pt x="32" y="19"/>
                      <a:pt x="33" y="21"/>
                    </a:cubicBezTo>
                    <a:cubicBezTo>
                      <a:pt x="35" y="28"/>
                      <a:pt x="31" y="35"/>
                      <a:pt x="26" y="38"/>
                    </a:cubicBezTo>
                    <a:cubicBezTo>
                      <a:pt x="25" y="38"/>
                      <a:pt x="24" y="39"/>
                      <a:pt x="23" y="39"/>
                    </a:cubicBezTo>
                    <a:cubicBezTo>
                      <a:pt x="23" y="39"/>
                      <a:pt x="23" y="39"/>
                      <a:pt x="23" y="39"/>
                    </a:cubicBezTo>
                    <a:cubicBezTo>
                      <a:pt x="21" y="39"/>
                      <a:pt x="20" y="38"/>
                      <a:pt x="19" y="37"/>
                    </a:cubicBezTo>
                    <a:cubicBezTo>
                      <a:pt x="19" y="37"/>
                      <a:pt x="18" y="37"/>
                      <a:pt x="18" y="37"/>
                    </a:cubicBezTo>
                    <a:cubicBezTo>
                      <a:pt x="18" y="37"/>
                      <a:pt x="18" y="37"/>
                      <a:pt x="18" y="37"/>
                    </a:cubicBezTo>
                    <a:cubicBezTo>
                      <a:pt x="17" y="36"/>
                      <a:pt x="17" y="36"/>
                      <a:pt x="16" y="35"/>
                    </a:cubicBezTo>
                    <a:cubicBezTo>
                      <a:pt x="14" y="32"/>
                      <a:pt x="14" y="29"/>
                      <a:pt x="14" y="27"/>
                    </a:cubicBezTo>
                    <a:cubicBezTo>
                      <a:pt x="14" y="24"/>
                      <a:pt x="15" y="21"/>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8" y="16"/>
                      <a:pt x="20" y="15"/>
                      <a:pt x="21" y="14"/>
                    </a:cubicBezTo>
                    <a:moveTo>
                      <a:pt x="26" y="0"/>
                    </a:moveTo>
                    <a:cubicBezTo>
                      <a:pt x="23" y="0"/>
                      <a:pt x="21" y="1"/>
                      <a:pt x="19" y="2"/>
                    </a:cubicBezTo>
                    <a:cubicBezTo>
                      <a:pt x="15" y="3"/>
                      <a:pt x="12" y="7"/>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3" y="20"/>
                      <a:pt x="0" y="39"/>
                      <a:pt x="13" y="49"/>
                    </a:cubicBezTo>
                    <a:cubicBezTo>
                      <a:pt x="16" y="51"/>
                      <a:pt x="19" y="52"/>
                      <a:pt x="22" y="52"/>
                    </a:cubicBezTo>
                    <a:cubicBezTo>
                      <a:pt x="26" y="52"/>
                      <a:pt x="29" y="50"/>
                      <a:pt x="32" y="48"/>
                    </a:cubicBezTo>
                    <a:cubicBezTo>
                      <a:pt x="37" y="44"/>
                      <a:pt x="40" y="39"/>
                      <a:pt x="42" y="32"/>
                    </a:cubicBezTo>
                    <a:cubicBezTo>
                      <a:pt x="43" y="28"/>
                      <a:pt x="44" y="22"/>
                      <a:pt x="43" y="17"/>
                    </a:cubicBezTo>
                    <a:cubicBezTo>
                      <a:pt x="42" y="13"/>
                      <a:pt x="40" y="8"/>
                      <a:pt x="36" y="4"/>
                    </a:cubicBezTo>
                    <a:cubicBezTo>
                      <a:pt x="36" y="4"/>
                      <a:pt x="36" y="4"/>
                      <a:pt x="35" y="3"/>
                    </a:cubicBezTo>
                    <a:cubicBezTo>
                      <a:pt x="33" y="2"/>
                      <a:pt x="31" y="1"/>
                      <a:pt x="30" y="1"/>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7" name="Freeform 349"/>
              <p:cNvSpPr>
                <a:spLocks noEditPoints="1"/>
              </p:cNvSpPr>
              <p:nvPr/>
            </p:nvSpPr>
            <p:spPr bwMode="auto">
              <a:xfrm>
                <a:off x="1615" y="2407"/>
                <a:ext cx="80" cy="93"/>
              </a:xfrm>
              <a:custGeom>
                <a:avLst/>
                <a:gdLst>
                  <a:gd name="T0" fmla="*/ 21 w 52"/>
                  <a:gd name="T1" fmla="*/ 6 h 60"/>
                  <a:gd name="T2" fmla="*/ 28 w 52"/>
                  <a:gd name="T3" fmla="*/ 4 h 60"/>
                  <a:gd name="T4" fmla="*/ 32 w 52"/>
                  <a:gd name="T5" fmla="*/ 5 h 60"/>
                  <a:gd name="T6" fmla="*/ 37 w 52"/>
                  <a:gd name="T7" fmla="*/ 7 h 60"/>
                  <a:gd name="T8" fmla="*/ 38 w 52"/>
                  <a:gd name="T9" fmla="*/ 8 h 60"/>
                  <a:gd name="T10" fmla="*/ 38 w 52"/>
                  <a:gd name="T11" fmla="*/ 8 h 60"/>
                  <a:gd name="T12" fmla="*/ 45 w 52"/>
                  <a:gd name="T13" fmla="*/ 21 h 60"/>
                  <a:gd name="T14" fmla="*/ 44 w 52"/>
                  <a:gd name="T15" fmla="*/ 36 h 60"/>
                  <a:gd name="T16" fmla="*/ 34 w 52"/>
                  <a:gd name="T17" fmla="*/ 52 h 60"/>
                  <a:gd name="T18" fmla="*/ 24 w 52"/>
                  <a:gd name="T19" fmla="*/ 56 h 60"/>
                  <a:gd name="T20" fmla="*/ 23 w 52"/>
                  <a:gd name="T21" fmla="*/ 56 h 60"/>
                  <a:gd name="T22" fmla="*/ 11 w 52"/>
                  <a:gd name="T23" fmla="*/ 14 h 60"/>
                  <a:gd name="T24" fmla="*/ 11 w 52"/>
                  <a:gd name="T25" fmla="*/ 14 h 60"/>
                  <a:gd name="T26" fmla="*/ 11 w 52"/>
                  <a:gd name="T27" fmla="*/ 14 h 60"/>
                  <a:gd name="T28" fmla="*/ 11 w 52"/>
                  <a:gd name="T29" fmla="*/ 14 h 60"/>
                  <a:gd name="T30" fmla="*/ 11 w 52"/>
                  <a:gd name="T31" fmla="*/ 14 h 60"/>
                  <a:gd name="T32" fmla="*/ 11 w 52"/>
                  <a:gd name="T33" fmla="*/ 14 h 60"/>
                  <a:gd name="T34" fmla="*/ 21 w 52"/>
                  <a:gd name="T35" fmla="*/ 6 h 60"/>
                  <a:gd name="T36" fmla="*/ 28 w 52"/>
                  <a:gd name="T37" fmla="*/ 0 h 60"/>
                  <a:gd name="T38" fmla="*/ 9 w 52"/>
                  <a:gd name="T39" fmla="*/ 11 h 60"/>
                  <a:gd name="T40" fmla="*/ 7 w 52"/>
                  <a:gd name="T41" fmla="*/ 14 h 60"/>
                  <a:gd name="T42" fmla="*/ 7 w 52"/>
                  <a:gd name="T43" fmla="*/ 14 h 60"/>
                  <a:gd name="T44" fmla="*/ 7 w 52"/>
                  <a:gd name="T45" fmla="*/ 14 h 60"/>
                  <a:gd name="T46" fmla="*/ 11 w 52"/>
                  <a:gd name="T47" fmla="*/ 56 h 60"/>
                  <a:gd name="T48" fmla="*/ 11 w 52"/>
                  <a:gd name="T49" fmla="*/ 56 h 60"/>
                  <a:gd name="T50" fmla="*/ 11 w 52"/>
                  <a:gd name="T51" fmla="*/ 56 h 60"/>
                  <a:gd name="T52" fmla="*/ 23 w 52"/>
                  <a:gd name="T53" fmla="*/ 60 h 60"/>
                  <a:gd name="T54" fmla="*/ 45 w 52"/>
                  <a:gd name="T55" fmla="*/ 44 h 60"/>
                  <a:gd name="T56" fmla="*/ 38 w 52"/>
                  <a:gd name="T57" fmla="*/ 3 h 60"/>
                  <a:gd name="T58" fmla="*/ 28 w 52"/>
                  <a:gd name="T5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60">
                    <a:moveTo>
                      <a:pt x="21" y="6"/>
                    </a:moveTo>
                    <a:cubicBezTo>
                      <a:pt x="23" y="5"/>
                      <a:pt x="25" y="4"/>
                      <a:pt x="28" y="4"/>
                    </a:cubicBezTo>
                    <a:cubicBezTo>
                      <a:pt x="29" y="4"/>
                      <a:pt x="30" y="4"/>
                      <a:pt x="32" y="5"/>
                    </a:cubicBezTo>
                    <a:cubicBezTo>
                      <a:pt x="33" y="5"/>
                      <a:pt x="35" y="6"/>
                      <a:pt x="37" y="7"/>
                    </a:cubicBezTo>
                    <a:cubicBezTo>
                      <a:pt x="38" y="8"/>
                      <a:pt x="38" y="8"/>
                      <a:pt x="38" y="8"/>
                    </a:cubicBezTo>
                    <a:cubicBezTo>
                      <a:pt x="38" y="8"/>
                      <a:pt x="38" y="8"/>
                      <a:pt x="38" y="8"/>
                    </a:cubicBezTo>
                    <a:cubicBezTo>
                      <a:pt x="42" y="12"/>
                      <a:pt x="44" y="17"/>
                      <a:pt x="45" y="21"/>
                    </a:cubicBezTo>
                    <a:cubicBezTo>
                      <a:pt x="46" y="26"/>
                      <a:pt x="45" y="31"/>
                      <a:pt x="44" y="36"/>
                    </a:cubicBezTo>
                    <a:cubicBezTo>
                      <a:pt x="42" y="43"/>
                      <a:pt x="39" y="48"/>
                      <a:pt x="34" y="52"/>
                    </a:cubicBezTo>
                    <a:cubicBezTo>
                      <a:pt x="31" y="54"/>
                      <a:pt x="28" y="56"/>
                      <a:pt x="24" y="56"/>
                    </a:cubicBezTo>
                    <a:cubicBezTo>
                      <a:pt x="24" y="56"/>
                      <a:pt x="24" y="56"/>
                      <a:pt x="23" y="56"/>
                    </a:cubicBezTo>
                    <a:cubicBezTo>
                      <a:pt x="7" y="56"/>
                      <a:pt x="0" y="31"/>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4" y="11"/>
                      <a:pt x="17" y="7"/>
                      <a:pt x="21" y="6"/>
                    </a:cubicBezTo>
                    <a:moveTo>
                      <a:pt x="28" y="0"/>
                    </a:moveTo>
                    <a:cubicBezTo>
                      <a:pt x="18" y="0"/>
                      <a:pt x="11" y="9"/>
                      <a:pt x="9" y="11"/>
                    </a:cubicBezTo>
                    <a:cubicBezTo>
                      <a:pt x="8" y="12"/>
                      <a:pt x="8" y="13"/>
                      <a:pt x="7" y="14"/>
                    </a:cubicBezTo>
                    <a:cubicBezTo>
                      <a:pt x="7" y="14"/>
                      <a:pt x="7" y="14"/>
                      <a:pt x="7" y="14"/>
                    </a:cubicBezTo>
                    <a:cubicBezTo>
                      <a:pt x="7" y="14"/>
                      <a:pt x="7" y="14"/>
                      <a:pt x="7" y="14"/>
                    </a:cubicBezTo>
                    <a:cubicBezTo>
                      <a:pt x="0" y="29"/>
                      <a:pt x="1" y="47"/>
                      <a:pt x="11" y="56"/>
                    </a:cubicBezTo>
                    <a:cubicBezTo>
                      <a:pt x="11" y="56"/>
                      <a:pt x="11" y="56"/>
                      <a:pt x="11" y="56"/>
                    </a:cubicBezTo>
                    <a:cubicBezTo>
                      <a:pt x="11" y="56"/>
                      <a:pt x="11" y="56"/>
                      <a:pt x="11" y="56"/>
                    </a:cubicBezTo>
                    <a:cubicBezTo>
                      <a:pt x="15" y="59"/>
                      <a:pt x="19" y="60"/>
                      <a:pt x="23" y="60"/>
                    </a:cubicBezTo>
                    <a:cubicBezTo>
                      <a:pt x="31" y="60"/>
                      <a:pt x="39" y="55"/>
                      <a:pt x="45" y="44"/>
                    </a:cubicBezTo>
                    <a:cubicBezTo>
                      <a:pt x="52" y="28"/>
                      <a:pt x="49" y="12"/>
                      <a:pt x="38" y="3"/>
                    </a:cubicBezTo>
                    <a:cubicBezTo>
                      <a:pt x="34" y="1"/>
                      <a:pt x="31"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8" name="Freeform 350"/>
              <p:cNvSpPr>
                <a:spLocks/>
              </p:cNvSpPr>
              <p:nvPr/>
            </p:nvSpPr>
            <p:spPr bwMode="auto">
              <a:xfrm>
                <a:off x="1643" y="2441"/>
                <a:ext cx="26" cy="25"/>
              </a:xfrm>
              <a:custGeom>
                <a:avLst/>
                <a:gdLst>
                  <a:gd name="T0" fmla="*/ 8 w 17"/>
                  <a:gd name="T1" fmla="*/ 0 h 16"/>
                  <a:gd name="T2" fmla="*/ 3 w 17"/>
                  <a:gd name="T3" fmla="*/ 3 h 16"/>
                  <a:gd name="T4" fmla="*/ 3 w 17"/>
                  <a:gd name="T5" fmla="*/ 3 h 16"/>
                  <a:gd name="T6" fmla="*/ 3 w 17"/>
                  <a:gd name="T7" fmla="*/ 3 h 16"/>
                  <a:gd name="T8" fmla="*/ 3 w 17"/>
                  <a:gd name="T9" fmla="*/ 3 h 16"/>
                  <a:gd name="T10" fmla="*/ 4 w 17"/>
                  <a:gd name="T11" fmla="*/ 15 h 16"/>
                  <a:gd name="T12" fmla="*/ 4 w 17"/>
                  <a:gd name="T13" fmla="*/ 16 h 16"/>
                  <a:gd name="T14" fmla="*/ 5 w 17"/>
                  <a:gd name="T15" fmla="*/ 16 h 16"/>
                  <a:gd name="T16" fmla="*/ 7 w 17"/>
                  <a:gd name="T17" fmla="*/ 16 h 16"/>
                  <a:gd name="T18" fmla="*/ 7 w 17"/>
                  <a:gd name="T19" fmla="*/ 16 h 16"/>
                  <a:gd name="T20" fmla="*/ 12 w 17"/>
                  <a:gd name="T21" fmla="*/ 1 h 16"/>
                  <a:gd name="T22" fmla="*/ 8 w 17"/>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8" y="0"/>
                    </a:moveTo>
                    <a:cubicBezTo>
                      <a:pt x="6" y="0"/>
                      <a:pt x="4" y="1"/>
                      <a:pt x="3" y="3"/>
                    </a:cubicBezTo>
                    <a:cubicBezTo>
                      <a:pt x="3" y="3"/>
                      <a:pt x="3" y="3"/>
                      <a:pt x="3" y="3"/>
                    </a:cubicBezTo>
                    <a:cubicBezTo>
                      <a:pt x="3" y="3"/>
                      <a:pt x="3" y="3"/>
                      <a:pt x="3" y="3"/>
                    </a:cubicBezTo>
                    <a:cubicBezTo>
                      <a:pt x="3" y="3"/>
                      <a:pt x="3" y="3"/>
                      <a:pt x="3" y="3"/>
                    </a:cubicBezTo>
                    <a:cubicBezTo>
                      <a:pt x="1" y="6"/>
                      <a:pt x="0" y="11"/>
                      <a:pt x="4" y="15"/>
                    </a:cubicBezTo>
                    <a:cubicBezTo>
                      <a:pt x="4" y="16"/>
                      <a:pt x="4" y="16"/>
                      <a:pt x="4" y="16"/>
                    </a:cubicBezTo>
                    <a:cubicBezTo>
                      <a:pt x="5" y="16"/>
                      <a:pt x="5" y="16"/>
                      <a:pt x="5" y="16"/>
                    </a:cubicBezTo>
                    <a:cubicBezTo>
                      <a:pt x="6" y="16"/>
                      <a:pt x="6" y="16"/>
                      <a:pt x="7" y="16"/>
                    </a:cubicBezTo>
                    <a:cubicBezTo>
                      <a:pt x="7" y="16"/>
                      <a:pt x="7" y="16"/>
                      <a:pt x="7" y="16"/>
                    </a:cubicBezTo>
                    <a:cubicBezTo>
                      <a:pt x="13" y="16"/>
                      <a:pt x="17" y="6"/>
                      <a:pt x="12" y="1"/>
                    </a:cubicBezTo>
                    <a:cubicBezTo>
                      <a:pt x="11"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9" name="Freeform 351"/>
              <p:cNvSpPr>
                <a:spLocks noEditPoints="1"/>
              </p:cNvSpPr>
              <p:nvPr/>
            </p:nvSpPr>
            <p:spPr bwMode="auto">
              <a:xfrm>
                <a:off x="1639" y="2433"/>
                <a:ext cx="33" cy="40"/>
              </a:xfrm>
              <a:custGeom>
                <a:avLst/>
                <a:gdLst>
                  <a:gd name="T0" fmla="*/ 5 w 21"/>
                  <a:gd name="T1" fmla="*/ 8 h 26"/>
                  <a:gd name="T2" fmla="*/ 10 w 21"/>
                  <a:gd name="T3" fmla="*/ 5 h 26"/>
                  <a:gd name="T4" fmla="*/ 14 w 21"/>
                  <a:gd name="T5" fmla="*/ 6 h 26"/>
                  <a:gd name="T6" fmla="*/ 9 w 21"/>
                  <a:gd name="T7" fmla="*/ 21 h 26"/>
                  <a:gd name="T8" fmla="*/ 9 w 21"/>
                  <a:gd name="T9" fmla="*/ 21 h 26"/>
                  <a:gd name="T10" fmla="*/ 7 w 21"/>
                  <a:gd name="T11" fmla="*/ 21 h 26"/>
                  <a:gd name="T12" fmla="*/ 5 w 21"/>
                  <a:gd name="T13" fmla="*/ 8 h 26"/>
                  <a:gd name="T14" fmla="*/ 5 w 21"/>
                  <a:gd name="T15" fmla="*/ 8 h 26"/>
                  <a:gd name="T16" fmla="*/ 5 w 21"/>
                  <a:gd name="T17" fmla="*/ 8 h 26"/>
                  <a:gd name="T18" fmla="*/ 5 w 21"/>
                  <a:gd name="T19" fmla="*/ 8 h 26"/>
                  <a:gd name="T20" fmla="*/ 11 w 21"/>
                  <a:gd name="T21" fmla="*/ 0 h 26"/>
                  <a:gd name="T22" fmla="*/ 7 w 21"/>
                  <a:gd name="T23" fmla="*/ 1 h 26"/>
                  <a:gd name="T24" fmla="*/ 3 w 21"/>
                  <a:gd name="T25" fmla="*/ 5 h 26"/>
                  <a:gd name="T26" fmla="*/ 3 w 21"/>
                  <a:gd name="T27" fmla="*/ 5 h 26"/>
                  <a:gd name="T28" fmla="*/ 3 w 21"/>
                  <a:gd name="T29" fmla="*/ 5 h 26"/>
                  <a:gd name="T30" fmla="*/ 3 w 21"/>
                  <a:gd name="T31" fmla="*/ 5 h 26"/>
                  <a:gd name="T32" fmla="*/ 3 w 21"/>
                  <a:gd name="T33" fmla="*/ 5 h 26"/>
                  <a:gd name="T34" fmla="*/ 3 w 21"/>
                  <a:gd name="T35" fmla="*/ 5 h 26"/>
                  <a:gd name="T36" fmla="*/ 0 w 21"/>
                  <a:gd name="T37" fmla="*/ 14 h 26"/>
                  <a:gd name="T38" fmla="*/ 2 w 21"/>
                  <a:gd name="T39" fmla="*/ 22 h 26"/>
                  <a:gd name="T40" fmla="*/ 4 w 21"/>
                  <a:gd name="T41" fmla="*/ 24 h 26"/>
                  <a:gd name="T42" fmla="*/ 4 w 21"/>
                  <a:gd name="T43" fmla="*/ 24 h 26"/>
                  <a:gd name="T44" fmla="*/ 5 w 21"/>
                  <a:gd name="T45" fmla="*/ 24 h 26"/>
                  <a:gd name="T46" fmla="*/ 9 w 21"/>
                  <a:gd name="T47" fmla="*/ 26 h 26"/>
                  <a:gd name="T48" fmla="*/ 12 w 21"/>
                  <a:gd name="T49" fmla="*/ 25 h 26"/>
                  <a:gd name="T50" fmla="*/ 19 w 21"/>
                  <a:gd name="T51" fmla="*/ 8 h 26"/>
                  <a:gd name="T52" fmla="*/ 16 w 21"/>
                  <a:gd name="T53" fmla="*/ 2 h 26"/>
                  <a:gd name="T54" fmla="*/ 16 w 21"/>
                  <a:gd name="T55" fmla="*/ 2 h 26"/>
                  <a:gd name="T56" fmla="*/ 12 w 21"/>
                  <a:gd name="T57" fmla="*/ 1 h 26"/>
                  <a:gd name="T58" fmla="*/ 11 w 21"/>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6">
                    <a:moveTo>
                      <a:pt x="5" y="8"/>
                    </a:moveTo>
                    <a:cubicBezTo>
                      <a:pt x="6" y="6"/>
                      <a:pt x="8" y="5"/>
                      <a:pt x="10" y="5"/>
                    </a:cubicBezTo>
                    <a:cubicBezTo>
                      <a:pt x="11" y="5"/>
                      <a:pt x="13" y="5"/>
                      <a:pt x="14" y="6"/>
                    </a:cubicBezTo>
                    <a:cubicBezTo>
                      <a:pt x="19" y="11"/>
                      <a:pt x="15" y="21"/>
                      <a:pt x="9" y="21"/>
                    </a:cubicBezTo>
                    <a:cubicBezTo>
                      <a:pt x="9" y="21"/>
                      <a:pt x="9" y="21"/>
                      <a:pt x="9" y="21"/>
                    </a:cubicBezTo>
                    <a:cubicBezTo>
                      <a:pt x="8" y="21"/>
                      <a:pt x="8" y="21"/>
                      <a:pt x="7" y="21"/>
                    </a:cubicBezTo>
                    <a:cubicBezTo>
                      <a:pt x="3" y="20"/>
                      <a:pt x="2" y="13"/>
                      <a:pt x="5" y="8"/>
                    </a:cubicBezTo>
                    <a:cubicBezTo>
                      <a:pt x="5" y="8"/>
                      <a:pt x="5" y="8"/>
                      <a:pt x="5" y="8"/>
                    </a:cubicBezTo>
                    <a:cubicBezTo>
                      <a:pt x="5" y="8"/>
                      <a:pt x="5" y="8"/>
                      <a:pt x="5" y="8"/>
                    </a:cubicBezTo>
                    <a:cubicBezTo>
                      <a:pt x="5" y="8"/>
                      <a:pt x="5" y="8"/>
                      <a:pt x="5" y="8"/>
                    </a:cubicBezTo>
                    <a:moveTo>
                      <a:pt x="11" y="0"/>
                    </a:moveTo>
                    <a:cubicBezTo>
                      <a:pt x="10" y="0"/>
                      <a:pt x="8" y="1"/>
                      <a:pt x="7" y="1"/>
                    </a:cubicBezTo>
                    <a:cubicBezTo>
                      <a:pt x="6" y="2"/>
                      <a:pt x="4" y="3"/>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1" y="7"/>
                      <a:pt x="0" y="10"/>
                      <a:pt x="0" y="14"/>
                    </a:cubicBezTo>
                    <a:cubicBezTo>
                      <a:pt x="0" y="16"/>
                      <a:pt x="0" y="19"/>
                      <a:pt x="2" y="22"/>
                    </a:cubicBezTo>
                    <a:cubicBezTo>
                      <a:pt x="3" y="23"/>
                      <a:pt x="3" y="23"/>
                      <a:pt x="4" y="24"/>
                    </a:cubicBezTo>
                    <a:cubicBezTo>
                      <a:pt x="4" y="24"/>
                      <a:pt x="4" y="24"/>
                      <a:pt x="4" y="24"/>
                    </a:cubicBezTo>
                    <a:cubicBezTo>
                      <a:pt x="4" y="24"/>
                      <a:pt x="5" y="24"/>
                      <a:pt x="5" y="24"/>
                    </a:cubicBezTo>
                    <a:cubicBezTo>
                      <a:pt x="6" y="25"/>
                      <a:pt x="7" y="26"/>
                      <a:pt x="9" y="26"/>
                    </a:cubicBezTo>
                    <a:cubicBezTo>
                      <a:pt x="10" y="26"/>
                      <a:pt x="11" y="25"/>
                      <a:pt x="12" y="25"/>
                    </a:cubicBezTo>
                    <a:cubicBezTo>
                      <a:pt x="17" y="22"/>
                      <a:pt x="21" y="15"/>
                      <a:pt x="19" y="8"/>
                    </a:cubicBezTo>
                    <a:cubicBezTo>
                      <a:pt x="18" y="6"/>
                      <a:pt x="17" y="4"/>
                      <a:pt x="16" y="2"/>
                    </a:cubicBezTo>
                    <a:cubicBezTo>
                      <a:pt x="16" y="2"/>
                      <a:pt x="16" y="2"/>
                      <a:pt x="16" y="2"/>
                    </a:cubicBezTo>
                    <a:cubicBezTo>
                      <a:pt x="15" y="1"/>
                      <a:pt x="14" y="1"/>
                      <a:pt x="12" y="1"/>
                    </a:cubicBezTo>
                    <a:cubicBezTo>
                      <a:pt x="12"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0" name="Freeform 352"/>
              <p:cNvSpPr>
                <a:spLocks noEditPoints="1"/>
              </p:cNvSpPr>
              <p:nvPr/>
            </p:nvSpPr>
            <p:spPr bwMode="auto">
              <a:xfrm>
                <a:off x="1045" y="3012"/>
                <a:ext cx="74" cy="67"/>
              </a:xfrm>
              <a:custGeom>
                <a:avLst/>
                <a:gdLst>
                  <a:gd name="T0" fmla="*/ 17 w 48"/>
                  <a:gd name="T1" fmla="*/ 15 h 43"/>
                  <a:gd name="T2" fmla="*/ 26 w 48"/>
                  <a:gd name="T3" fmla="*/ 12 h 43"/>
                  <a:gd name="T4" fmla="*/ 34 w 48"/>
                  <a:gd name="T5" fmla="*/ 16 h 43"/>
                  <a:gd name="T6" fmla="*/ 34 w 48"/>
                  <a:gd name="T7" fmla="*/ 20 h 43"/>
                  <a:gd name="T8" fmla="*/ 26 w 48"/>
                  <a:gd name="T9" fmla="*/ 30 h 43"/>
                  <a:gd name="T10" fmla="*/ 21 w 48"/>
                  <a:gd name="T11" fmla="*/ 32 h 43"/>
                  <a:gd name="T12" fmla="*/ 19 w 48"/>
                  <a:gd name="T13" fmla="*/ 32 h 43"/>
                  <a:gd name="T14" fmla="*/ 19 w 48"/>
                  <a:gd name="T15" fmla="*/ 32 h 43"/>
                  <a:gd name="T16" fmla="*/ 16 w 48"/>
                  <a:gd name="T17" fmla="*/ 16 h 43"/>
                  <a:gd name="T18" fmla="*/ 16 w 48"/>
                  <a:gd name="T19" fmla="*/ 16 h 43"/>
                  <a:gd name="T20" fmla="*/ 17 w 48"/>
                  <a:gd name="T21" fmla="*/ 15 h 43"/>
                  <a:gd name="T22" fmla="*/ 17 w 48"/>
                  <a:gd name="T23" fmla="*/ 15 h 43"/>
                  <a:gd name="T24" fmla="*/ 17 w 48"/>
                  <a:gd name="T25" fmla="*/ 15 h 43"/>
                  <a:gd name="T26" fmla="*/ 30 w 48"/>
                  <a:gd name="T27" fmla="*/ 0 h 43"/>
                  <a:gd name="T28" fmla="*/ 10 w 48"/>
                  <a:gd name="T29" fmla="*/ 8 h 43"/>
                  <a:gd name="T30" fmla="*/ 10 w 48"/>
                  <a:gd name="T31" fmla="*/ 8 h 43"/>
                  <a:gd name="T32" fmla="*/ 10 w 48"/>
                  <a:gd name="T33" fmla="*/ 8 h 43"/>
                  <a:gd name="T34" fmla="*/ 10 w 48"/>
                  <a:gd name="T35" fmla="*/ 8 h 43"/>
                  <a:gd name="T36" fmla="*/ 0 w 48"/>
                  <a:gd name="T37" fmla="*/ 27 h 43"/>
                  <a:gd name="T38" fmla="*/ 1 w 48"/>
                  <a:gd name="T39" fmla="*/ 34 h 43"/>
                  <a:gd name="T40" fmla="*/ 6 w 48"/>
                  <a:gd name="T41" fmla="*/ 41 h 43"/>
                  <a:gd name="T42" fmla="*/ 6 w 48"/>
                  <a:gd name="T43" fmla="*/ 41 h 43"/>
                  <a:gd name="T44" fmla="*/ 16 w 48"/>
                  <a:gd name="T45" fmla="*/ 43 h 43"/>
                  <a:gd name="T46" fmla="*/ 17 w 48"/>
                  <a:gd name="T47" fmla="*/ 43 h 43"/>
                  <a:gd name="T48" fmla="*/ 21 w 48"/>
                  <a:gd name="T49" fmla="*/ 43 h 43"/>
                  <a:gd name="T50" fmla="*/ 45 w 48"/>
                  <a:gd name="T51" fmla="*/ 12 h 43"/>
                  <a:gd name="T52" fmla="*/ 41 w 48"/>
                  <a:gd name="T53" fmla="*/ 4 h 43"/>
                  <a:gd name="T54" fmla="*/ 30 w 48"/>
                  <a:gd name="T5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43">
                    <a:moveTo>
                      <a:pt x="17" y="15"/>
                    </a:moveTo>
                    <a:cubicBezTo>
                      <a:pt x="20" y="13"/>
                      <a:pt x="23" y="12"/>
                      <a:pt x="26" y="12"/>
                    </a:cubicBezTo>
                    <a:cubicBezTo>
                      <a:pt x="30" y="12"/>
                      <a:pt x="32" y="13"/>
                      <a:pt x="34" y="16"/>
                    </a:cubicBezTo>
                    <a:cubicBezTo>
                      <a:pt x="34" y="17"/>
                      <a:pt x="34" y="19"/>
                      <a:pt x="34" y="20"/>
                    </a:cubicBezTo>
                    <a:cubicBezTo>
                      <a:pt x="33" y="24"/>
                      <a:pt x="30" y="28"/>
                      <a:pt x="26" y="30"/>
                    </a:cubicBezTo>
                    <a:cubicBezTo>
                      <a:pt x="25" y="31"/>
                      <a:pt x="23" y="32"/>
                      <a:pt x="21" y="32"/>
                    </a:cubicBezTo>
                    <a:cubicBezTo>
                      <a:pt x="20" y="32"/>
                      <a:pt x="20" y="32"/>
                      <a:pt x="19" y="32"/>
                    </a:cubicBezTo>
                    <a:cubicBezTo>
                      <a:pt x="19" y="32"/>
                      <a:pt x="19" y="32"/>
                      <a:pt x="19" y="32"/>
                    </a:cubicBezTo>
                    <a:cubicBezTo>
                      <a:pt x="11" y="32"/>
                      <a:pt x="9" y="23"/>
                      <a:pt x="16" y="16"/>
                    </a:cubicBezTo>
                    <a:cubicBezTo>
                      <a:pt x="16" y="16"/>
                      <a:pt x="16" y="16"/>
                      <a:pt x="16" y="16"/>
                    </a:cubicBezTo>
                    <a:cubicBezTo>
                      <a:pt x="16" y="16"/>
                      <a:pt x="16" y="16"/>
                      <a:pt x="17" y="15"/>
                    </a:cubicBezTo>
                    <a:cubicBezTo>
                      <a:pt x="17" y="15"/>
                      <a:pt x="17" y="15"/>
                      <a:pt x="17" y="15"/>
                    </a:cubicBezTo>
                    <a:cubicBezTo>
                      <a:pt x="17" y="15"/>
                      <a:pt x="17" y="15"/>
                      <a:pt x="17" y="15"/>
                    </a:cubicBezTo>
                    <a:moveTo>
                      <a:pt x="30" y="0"/>
                    </a:moveTo>
                    <a:cubicBezTo>
                      <a:pt x="22" y="0"/>
                      <a:pt x="15" y="5"/>
                      <a:pt x="10" y="8"/>
                    </a:cubicBezTo>
                    <a:cubicBezTo>
                      <a:pt x="10" y="8"/>
                      <a:pt x="10" y="8"/>
                      <a:pt x="10" y="8"/>
                    </a:cubicBezTo>
                    <a:cubicBezTo>
                      <a:pt x="10" y="8"/>
                      <a:pt x="10" y="8"/>
                      <a:pt x="10" y="8"/>
                    </a:cubicBezTo>
                    <a:cubicBezTo>
                      <a:pt x="10" y="8"/>
                      <a:pt x="10" y="8"/>
                      <a:pt x="10" y="8"/>
                    </a:cubicBezTo>
                    <a:cubicBezTo>
                      <a:pt x="5" y="13"/>
                      <a:pt x="0" y="20"/>
                      <a:pt x="0" y="27"/>
                    </a:cubicBezTo>
                    <a:cubicBezTo>
                      <a:pt x="0" y="30"/>
                      <a:pt x="0" y="32"/>
                      <a:pt x="1" y="34"/>
                    </a:cubicBezTo>
                    <a:cubicBezTo>
                      <a:pt x="1" y="36"/>
                      <a:pt x="3" y="39"/>
                      <a:pt x="6" y="41"/>
                    </a:cubicBezTo>
                    <a:cubicBezTo>
                      <a:pt x="6" y="41"/>
                      <a:pt x="6" y="41"/>
                      <a:pt x="6" y="41"/>
                    </a:cubicBezTo>
                    <a:cubicBezTo>
                      <a:pt x="9" y="43"/>
                      <a:pt x="12" y="43"/>
                      <a:pt x="16" y="43"/>
                    </a:cubicBezTo>
                    <a:cubicBezTo>
                      <a:pt x="16" y="43"/>
                      <a:pt x="16" y="43"/>
                      <a:pt x="17" y="43"/>
                    </a:cubicBezTo>
                    <a:cubicBezTo>
                      <a:pt x="18" y="43"/>
                      <a:pt x="20" y="43"/>
                      <a:pt x="21" y="43"/>
                    </a:cubicBezTo>
                    <a:cubicBezTo>
                      <a:pt x="35" y="39"/>
                      <a:pt x="48" y="24"/>
                      <a:pt x="45" y="12"/>
                    </a:cubicBezTo>
                    <a:cubicBezTo>
                      <a:pt x="45" y="9"/>
                      <a:pt x="43" y="6"/>
                      <a:pt x="41" y="4"/>
                    </a:cubicBezTo>
                    <a:cubicBezTo>
                      <a:pt x="37" y="1"/>
                      <a:pt x="33"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1" name="Freeform 353"/>
              <p:cNvSpPr>
                <a:spLocks noEditPoints="1"/>
              </p:cNvSpPr>
              <p:nvPr/>
            </p:nvSpPr>
            <p:spPr bwMode="auto">
              <a:xfrm>
                <a:off x="1031" y="3008"/>
                <a:ext cx="98" cy="77"/>
              </a:xfrm>
              <a:custGeom>
                <a:avLst/>
                <a:gdLst>
                  <a:gd name="T0" fmla="*/ 19 w 63"/>
                  <a:gd name="T1" fmla="*/ 11 h 50"/>
                  <a:gd name="T2" fmla="*/ 39 w 63"/>
                  <a:gd name="T3" fmla="*/ 3 h 50"/>
                  <a:gd name="T4" fmla="*/ 50 w 63"/>
                  <a:gd name="T5" fmla="*/ 7 h 50"/>
                  <a:gd name="T6" fmla="*/ 54 w 63"/>
                  <a:gd name="T7" fmla="*/ 15 h 50"/>
                  <a:gd name="T8" fmla="*/ 30 w 63"/>
                  <a:gd name="T9" fmla="*/ 46 h 50"/>
                  <a:gd name="T10" fmla="*/ 26 w 63"/>
                  <a:gd name="T11" fmla="*/ 46 h 50"/>
                  <a:gd name="T12" fmla="*/ 24 w 63"/>
                  <a:gd name="T13" fmla="*/ 46 h 50"/>
                  <a:gd name="T14" fmla="*/ 24 w 63"/>
                  <a:gd name="T15" fmla="*/ 46 h 50"/>
                  <a:gd name="T16" fmla="*/ 15 w 63"/>
                  <a:gd name="T17" fmla="*/ 44 h 50"/>
                  <a:gd name="T18" fmla="*/ 15 w 63"/>
                  <a:gd name="T19" fmla="*/ 44 h 50"/>
                  <a:gd name="T20" fmla="*/ 10 w 63"/>
                  <a:gd name="T21" fmla="*/ 37 h 50"/>
                  <a:gd name="T22" fmla="*/ 9 w 63"/>
                  <a:gd name="T23" fmla="*/ 30 h 50"/>
                  <a:gd name="T24" fmla="*/ 17 w 63"/>
                  <a:gd name="T25" fmla="*/ 13 h 50"/>
                  <a:gd name="T26" fmla="*/ 19 w 63"/>
                  <a:gd name="T27" fmla="*/ 11 h 50"/>
                  <a:gd name="T28" fmla="*/ 19 w 63"/>
                  <a:gd name="T29" fmla="*/ 11 h 50"/>
                  <a:gd name="T30" fmla="*/ 19 w 63"/>
                  <a:gd name="T31" fmla="*/ 11 h 50"/>
                  <a:gd name="T32" fmla="*/ 19 w 63"/>
                  <a:gd name="T33" fmla="*/ 11 h 50"/>
                  <a:gd name="T34" fmla="*/ 40 w 63"/>
                  <a:gd name="T35" fmla="*/ 0 h 50"/>
                  <a:gd name="T36" fmla="*/ 15 w 63"/>
                  <a:gd name="T37" fmla="*/ 11 h 50"/>
                  <a:gd name="T38" fmla="*/ 15 w 63"/>
                  <a:gd name="T39" fmla="*/ 11 h 50"/>
                  <a:gd name="T40" fmla="*/ 12 w 63"/>
                  <a:gd name="T41" fmla="*/ 47 h 50"/>
                  <a:gd name="T42" fmla="*/ 23 w 63"/>
                  <a:gd name="T43" fmla="*/ 50 h 50"/>
                  <a:gd name="T44" fmla="*/ 48 w 63"/>
                  <a:gd name="T45" fmla="*/ 39 h 50"/>
                  <a:gd name="T46" fmla="*/ 48 w 63"/>
                  <a:gd name="T47" fmla="*/ 39 h 50"/>
                  <a:gd name="T48" fmla="*/ 52 w 63"/>
                  <a:gd name="T49" fmla="*/ 4 h 50"/>
                  <a:gd name="T50" fmla="*/ 52 w 63"/>
                  <a:gd name="T51" fmla="*/ 4 h 50"/>
                  <a:gd name="T52" fmla="*/ 52 w 63"/>
                  <a:gd name="T53" fmla="*/ 4 h 50"/>
                  <a:gd name="T54" fmla="*/ 40 w 63"/>
                  <a:gd name="T5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50">
                    <a:moveTo>
                      <a:pt x="19" y="11"/>
                    </a:moveTo>
                    <a:cubicBezTo>
                      <a:pt x="24" y="8"/>
                      <a:pt x="31" y="3"/>
                      <a:pt x="39" y="3"/>
                    </a:cubicBezTo>
                    <a:cubicBezTo>
                      <a:pt x="42" y="3"/>
                      <a:pt x="46" y="4"/>
                      <a:pt x="50" y="7"/>
                    </a:cubicBezTo>
                    <a:cubicBezTo>
                      <a:pt x="52" y="9"/>
                      <a:pt x="54" y="12"/>
                      <a:pt x="54" y="15"/>
                    </a:cubicBezTo>
                    <a:cubicBezTo>
                      <a:pt x="58" y="27"/>
                      <a:pt x="45" y="42"/>
                      <a:pt x="30" y="46"/>
                    </a:cubicBezTo>
                    <a:cubicBezTo>
                      <a:pt x="29" y="46"/>
                      <a:pt x="27" y="46"/>
                      <a:pt x="26" y="46"/>
                    </a:cubicBezTo>
                    <a:cubicBezTo>
                      <a:pt x="25" y="46"/>
                      <a:pt x="25" y="46"/>
                      <a:pt x="24" y="46"/>
                    </a:cubicBezTo>
                    <a:cubicBezTo>
                      <a:pt x="24" y="46"/>
                      <a:pt x="24" y="46"/>
                      <a:pt x="24" y="46"/>
                    </a:cubicBezTo>
                    <a:cubicBezTo>
                      <a:pt x="21" y="46"/>
                      <a:pt x="18" y="45"/>
                      <a:pt x="15" y="44"/>
                    </a:cubicBezTo>
                    <a:cubicBezTo>
                      <a:pt x="15" y="44"/>
                      <a:pt x="15" y="44"/>
                      <a:pt x="15" y="44"/>
                    </a:cubicBezTo>
                    <a:cubicBezTo>
                      <a:pt x="12" y="42"/>
                      <a:pt x="10" y="40"/>
                      <a:pt x="10" y="37"/>
                    </a:cubicBezTo>
                    <a:cubicBezTo>
                      <a:pt x="9" y="35"/>
                      <a:pt x="9" y="33"/>
                      <a:pt x="9" y="30"/>
                    </a:cubicBezTo>
                    <a:cubicBezTo>
                      <a:pt x="9" y="25"/>
                      <a:pt x="12" y="19"/>
                      <a:pt x="17" y="13"/>
                    </a:cubicBezTo>
                    <a:cubicBezTo>
                      <a:pt x="18" y="13"/>
                      <a:pt x="19" y="12"/>
                      <a:pt x="19" y="11"/>
                    </a:cubicBezTo>
                    <a:cubicBezTo>
                      <a:pt x="19" y="11"/>
                      <a:pt x="19" y="11"/>
                      <a:pt x="19" y="11"/>
                    </a:cubicBezTo>
                    <a:cubicBezTo>
                      <a:pt x="19" y="11"/>
                      <a:pt x="19" y="11"/>
                      <a:pt x="19" y="11"/>
                    </a:cubicBezTo>
                    <a:cubicBezTo>
                      <a:pt x="19" y="11"/>
                      <a:pt x="19" y="11"/>
                      <a:pt x="19" y="11"/>
                    </a:cubicBezTo>
                    <a:moveTo>
                      <a:pt x="40" y="0"/>
                    </a:moveTo>
                    <a:cubicBezTo>
                      <a:pt x="32" y="0"/>
                      <a:pt x="23" y="3"/>
                      <a:pt x="15" y="11"/>
                    </a:cubicBezTo>
                    <a:cubicBezTo>
                      <a:pt x="15" y="11"/>
                      <a:pt x="15" y="11"/>
                      <a:pt x="15" y="11"/>
                    </a:cubicBezTo>
                    <a:cubicBezTo>
                      <a:pt x="5" y="22"/>
                      <a:pt x="0" y="38"/>
                      <a:pt x="12" y="47"/>
                    </a:cubicBezTo>
                    <a:cubicBezTo>
                      <a:pt x="16" y="49"/>
                      <a:pt x="20" y="50"/>
                      <a:pt x="23" y="50"/>
                    </a:cubicBezTo>
                    <a:cubicBezTo>
                      <a:pt x="33" y="50"/>
                      <a:pt x="43" y="44"/>
                      <a:pt x="48" y="39"/>
                    </a:cubicBezTo>
                    <a:cubicBezTo>
                      <a:pt x="48" y="39"/>
                      <a:pt x="48" y="39"/>
                      <a:pt x="48" y="39"/>
                    </a:cubicBezTo>
                    <a:cubicBezTo>
                      <a:pt x="63" y="23"/>
                      <a:pt x="59" y="9"/>
                      <a:pt x="52" y="4"/>
                    </a:cubicBezTo>
                    <a:cubicBezTo>
                      <a:pt x="52" y="4"/>
                      <a:pt x="52" y="4"/>
                      <a:pt x="52" y="4"/>
                    </a:cubicBezTo>
                    <a:cubicBezTo>
                      <a:pt x="52" y="4"/>
                      <a:pt x="52" y="4"/>
                      <a:pt x="52" y="4"/>
                    </a:cubicBezTo>
                    <a:cubicBezTo>
                      <a:pt x="49" y="1"/>
                      <a:pt x="45" y="0"/>
                      <a:pt x="4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2" name="Freeform 354"/>
              <p:cNvSpPr>
                <a:spLocks/>
              </p:cNvSpPr>
              <p:nvPr/>
            </p:nvSpPr>
            <p:spPr bwMode="auto">
              <a:xfrm>
                <a:off x="1066" y="3036"/>
                <a:ext cx="30" cy="21"/>
              </a:xfrm>
              <a:custGeom>
                <a:avLst/>
                <a:gdLst>
                  <a:gd name="T0" fmla="*/ 11 w 19"/>
                  <a:gd name="T1" fmla="*/ 0 h 14"/>
                  <a:gd name="T2" fmla="*/ 5 w 19"/>
                  <a:gd name="T3" fmla="*/ 3 h 14"/>
                  <a:gd name="T4" fmla="*/ 5 w 19"/>
                  <a:gd name="T5" fmla="*/ 3 h 14"/>
                  <a:gd name="T6" fmla="*/ 5 w 19"/>
                  <a:gd name="T7" fmla="*/ 3 h 14"/>
                  <a:gd name="T8" fmla="*/ 4 w 19"/>
                  <a:gd name="T9" fmla="*/ 3 h 14"/>
                  <a:gd name="T10" fmla="*/ 4 w 19"/>
                  <a:gd name="T11" fmla="*/ 3 h 14"/>
                  <a:gd name="T12" fmla="*/ 3 w 19"/>
                  <a:gd name="T13" fmla="*/ 13 h 14"/>
                  <a:gd name="T14" fmla="*/ 6 w 19"/>
                  <a:gd name="T15" fmla="*/ 14 h 14"/>
                  <a:gd name="T16" fmla="*/ 6 w 19"/>
                  <a:gd name="T17" fmla="*/ 14 h 14"/>
                  <a:gd name="T18" fmla="*/ 6 w 19"/>
                  <a:gd name="T19" fmla="*/ 14 h 14"/>
                  <a:gd name="T20" fmla="*/ 15 w 19"/>
                  <a:gd name="T21" fmla="*/ 1 h 14"/>
                  <a:gd name="T22" fmla="*/ 11 w 19"/>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4">
                    <a:moveTo>
                      <a:pt x="11" y="0"/>
                    </a:moveTo>
                    <a:cubicBezTo>
                      <a:pt x="9" y="0"/>
                      <a:pt x="6" y="1"/>
                      <a:pt x="5" y="3"/>
                    </a:cubicBezTo>
                    <a:cubicBezTo>
                      <a:pt x="5" y="3"/>
                      <a:pt x="5" y="3"/>
                      <a:pt x="5" y="3"/>
                    </a:cubicBezTo>
                    <a:cubicBezTo>
                      <a:pt x="5" y="3"/>
                      <a:pt x="5" y="3"/>
                      <a:pt x="5" y="3"/>
                    </a:cubicBezTo>
                    <a:cubicBezTo>
                      <a:pt x="4" y="3"/>
                      <a:pt x="4" y="3"/>
                      <a:pt x="4" y="3"/>
                    </a:cubicBezTo>
                    <a:cubicBezTo>
                      <a:pt x="4" y="3"/>
                      <a:pt x="4" y="3"/>
                      <a:pt x="4" y="3"/>
                    </a:cubicBezTo>
                    <a:cubicBezTo>
                      <a:pt x="2" y="6"/>
                      <a:pt x="0" y="10"/>
                      <a:pt x="3" y="13"/>
                    </a:cubicBezTo>
                    <a:cubicBezTo>
                      <a:pt x="4" y="14"/>
                      <a:pt x="5" y="14"/>
                      <a:pt x="6" y="14"/>
                    </a:cubicBezTo>
                    <a:cubicBezTo>
                      <a:pt x="6" y="14"/>
                      <a:pt x="6" y="14"/>
                      <a:pt x="6" y="14"/>
                    </a:cubicBezTo>
                    <a:cubicBezTo>
                      <a:pt x="6" y="14"/>
                      <a:pt x="6" y="14"/>
                      <a:pt x="6" y="14"/>
                    </a:cubicBezTo>
                    <a:cubicBezTo>
                      <a:pt x="13" y="14"/>
                      <a:pt x="19" y="6"/>
                      <a:pt x="15" y="1"/>
                    </a:cubicBezTo>
                    <a:cubicBezTo>
                      <a:pt x="13"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3" name="Freeform 355"/>
              <p:cNvSpPr>
                <a:spLocks noEditPoints="1"/>
              </p:cNvSpPr>
              <p:nvPr/>
            </p:nvSpPr>
            <p:spPr bwMode="auto">
              <a:xfrm>
                <a:off x="1059" y="3031"/>
                <a:ext cx="39" cy="31"/>
              </a:xfrm>
              <a:custGeom>
                <a:avLst/>
                <a:gdLst>
                  <a:gd name="T0" fmla="*/ 10 w 25"/>
                  <a:gd name="T1" fmla="*/ 6 h 20"/>
                  <a:gd name="T2" fmla="*/ 16 w 25"/>
                  <a:gd name="T3" fmla="*/ 3 h 20"/>
                  <a:gd name="T4" fmla="*/ 20 w 25"/>
                  <a:gd name="T5" fmla="*/ 4 h 20"/>
                  <a:gd name="T6" fmla="*/ 11 w 25"/>
                  <a:gd name="T7" fmla="*/ 17 h 20"/>
                  <a:gd name="T8" fmla="*/ 11 w 25"/>
                  <a:gd name="T9" fmla="*/ 17 h 20"/>
                  <a:gd name="T10" fmla="*/ 11 w 25"/>
                  <a:gd name="T11" fmla="*/ 17 h 20"/>
                  <a:gd name="T12" fmla="*/ 9 w 25"/>
                  <a:gd name="T13" fmla="*/ 6 h 20"/>
                  <a:gd name="T14" fmla="*/ 9 w 25"/>
                  <a:gd name="T15" fmla="*/ 6 h 20"/>
                  <a:gd name="T16" fmla="*/ 10 w 25"/>
                  <a:gd name="T17" fmla="*/ 6 h 20"/>
                  <a:gd name="T18" fmla="*/ 10 w 25"/>
                  <a:gd name="T19" fmla="*/ 6 h 20"/>
                  <a:gd name="T20" fmla="*/ 17 w 25"/>
                  <a:gd name="T21" fmla="*/ 0 h 20"/>
                  <a:gd name="T22" fmla="*/ 8 w 25"/>
                  <a:gd name="T23" fmla="*/ 3 h 20"/>
                  <a:gd name="T24" fmla="*/ 8 w 25"/>
                  <a:gd name="T25" fmla="*/ 3 h 20"/>
                  <a:gd name="T26" fmla="*/ 8 w 25"/>
                  <a:gd name="T27" fmla="*/ 3 h 20"/>
                  <a:gd name="T28" fmla="*/ 7 w 25"/>
                  <a:gd name="T29" fmla="*/ 4 h 20"/>
                  <a:gd name="T30" fmla="*/ 6 w 25"/>
                  <a:gd name="T31" fmla="*/ 19 h 20"/>
                  <a:gd name="T32" fmla="*/ 10 w 25"/>
                  <a:gd name="T33" fmla="*/ 20 h 20"/>
                  <a:gd name="T34" fmla="*/ 12 w 25"/>
                  <a:gd name="T35" fmla="*/ 20 h 20"/>
                  <a:gd name="T36" fmla="*/ 17 w 25"/>
                  <a:gd name="T37" fmla="*/ 18 h 20"/>
                  <a:gd name="T38" fmla="*/ 25 w 25"/>
                  <a:gd name="T39" fmla="*/ 8 h 20"/>
                  <a:gd name="T40" fmla="*/ 25 w 25"/>
                  <a:gd name="T41" fmla="*/ 4 h 20"/>
                  <a:gd name="T42" fmla="*/ 17 w 25"/>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0">
                    <a:moveTo>
                      <a:pt x="10" y="6"/>
                    </a:moveTo>
                    <a:cubicBezTo>
                      <a:pt x="11" y="4"/>
                      <a:pt x="14" y="3"/>
                      <a:pt x="16" y="3"/>
                    </a:cubicBezTo>
                    <a:cubicBezTo>
                      <a:pt x="17" y="3"/>
                      <a:pt x="18" y="3"/>
                      <a:pt x="20" y="4"/>
                    </a:cubicBezTo>
                    <a:cubicBezTo>
                      <a:pt x="24" y="9"/>
                      <a:pt x="18" y="17"/>
                      <a:pt x="11" y="17"/>
                    </a:cubicBezTo>
                    <a:cubicBezTo>
                      <a:pt x="11" y="17"/>
                      <a:pt x="11" y="17"/>
                      <a:pt x="11" y="17"/>
                    </a:cubicBezTo>
                    <a:cubicBezTo>
                      <a:pt x="11" y="17"/>
                      <a:pt x="11" y="17"/>
                      <a:pt x="11" y="17"/>
                    </a:cubicBezTo>
                    <a:cubicBezTo>
                      <a:pt x="6" y="17"/>
                      <a:pt x="4" y="11"/>
                      <a:pt x="9" y="6"/>
                    </a:cubicBezTo>
                    <a:cubicBezTo>
                      <a:pt x="9" y="6"/>
                      <a:pt x="9" y="6"/>
                      <a:pt x="9" y="6"/>
                    </a:cubicBezTo>
                    <a:cubicBezTo>
                      <a:pt x="10" y="6"/>
                      <a:pt x="10" y="6"/>
                      <a:pt x="10" y="6"/>
                    </a:cubicBezTo>
                    <a:cubicBezTo>
                      <a:pt x="10" y="6"/>
                      <a:pt x="10" y="6"/>
                      <a:pt x="10" y="6"/>
                    </a:cubicBezTo>
                    <a:moveTo>
                      <a:pt x="17" y="0"/>
                    </a:moveTo>
                    <a:cubicBezTo>
                      <a:pt x="14" y="0"/>
                      <a:pt x="11" y="1"/>
                      <a:pt x="8" y="3"/>
                    </a:cubicBezTo>
                    <a:cubicBezTo>
                      <a:pt x="8" y="3"/>
                      <a:pt x="8" y="3"/>
                      <a:pt x="8" y="3"/>
                    </a:cubicBezTo>
                    <a:cubicBezTo>
                      <a:pt x="8" y="3"/>
                      <a:pt x="8" y="3"/>
                      <a:pt x="8" y="3"/>
                    </a:cubicBezTo>
                    <a:cubicBezTo>
                      <a:pt x="7" y="4"/>
                      <a:pt x="7" y="4"/>
                      <a:pt x="7" y="4"/>
                    </a:cubicBezTo>
                    <a:cubicBezTo>
                      <a:pt x="3" y="8"/>
                      <a:pt x="0" y="15"/>
                      <a:pt x="6" y="19"/>
                    </a:cubicBezTo>
                    <a:cubicBezTo>
                      <a:pt x="7" y="20"/>
                      <a:pt x="9" y="20"/>
                      <a:pt x="10" y="20"/>
                    </a:cubicBezTo>
                    <a:cubicBezTo>
                      <a:pt x="11" y="20"/>
                      <a:pt x="11" y="20"/>
                      <a:pt x="12" y="20"/>
                    </a:cubicBezTo>
                    <a:cubicBezTo>
                      <a:pt x="14" y="20"/>
                      <a:pt x="16" y="19"/>
                      <a:pt x="17" y="18"/>
                    </a:cubicBezTo>
                    <a:cubicBezTo>
                      <a:pt x="21" y="16"/>
                      <a:pt x="24" y="12"/>
                      <a:pt x="25" y="8"/>
                    </a:cubicBezTo>
                    <a:cubicBezTo>
                      <a:pt x="25" y="7"/>
                      <a:pt x="25" y="5"/>
                      <a:pt x="25" y="4"/>
                    </a:cubicBezTo>
                    <a:cubicBezTo>
                      <a:pt x="23" y="1"/>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4" name="Freeform 356"/>
              <p:cNvSpPr>
                <a:spLocks noEditPoints="1"/>
              </p:cNvSpPr>
              <p:nvPr/>
            </p:nvSpPr>
            <p:spPr bwMode="auto">
              <a:xfrm>
                <a:off x="970" y="3388"/>
                <a:ext cx="81" cy="51"/>
              </a:xfrm>
              <a:custGeom>
                <a:avLst/>
                <a:gdLst>
                  <a:gd name="T0" fmla="*/ 31 w 52"/>
                  <a:gd name="T1" fmla="*/ 9 h 33"/>
                  <a:gd name="T2" fmla="*/ 34 w 52"/>
                  <a:gd name="T3" fmla="*/ 9 h 33"/>
                  <a:gd name="T4" fmla="*/ 35 w 52"/>
                  <a:gd name="T5" fmla="*/ 9 h 33"/>
                  <a:gd name="T6" fmla="*/ 39 w 52"/>
                  <a:gd name="T7" fmla="*/ 11 h 33"/>
                  <a:gd name="T8" fmla="*/ 39 w 52"/>
                  <a:gd name="T9" fmla="*/ 11 h 33"/>
                  <a:gd name="T10" fmla="*/ 39 w 52"/>
                  <a:gd name="T11" fmla="*/ 11 h 33"/>
                  <a:gd name="T12" fmla="*/ 39 w 52"/>
                  <a:gd name="T13" fmla="*/ 12 h 33"/>
                  <a:gd name="T14" fmla="*/ 39 w 52"/>
                  <a:gd name="T15" fmla="*/ 16 h 33"/>
                  <a:gd name="T16" fmla="*/ 37 w 52"/>
                  <a:gd name="T17" fmla="*/ 18 h 33"/>
                  <a:gd name="T18" fmla="*/ 22 w 52"/>
                  <a:gd name="T19" fmla="*/ 25 h 33"/>
                  <a:gd name="T20" fmla="*/ 20 w 52"/>
                  <a:gd name="T21" fmla="*/ 25 h 33"/>
                  <a:gd name="T22" fmla="*/ 21 w 52"/>
                  <a:gd name="T23" fmla="*/ 14 h 33"/>
                  <a:gd name="T24" fmla="*/ 23 w 52"/>
                  <a:gd name="T25" fmla="*/ 13 h 33"/>
                  <a:gd name="T26" fmla="*/ 24 w 52"/>
                  <a:gd name="T27" fmla="*/ 12 h 33"/>
                  <a:gd name="T28" fmla="*/ 25 w 52"/>
                  <a:gd name="T29" fmla="*/ 12 h 33"/>
                  <a:gd name="T30" fmla="*/ 25 w 52"/>
                  <a:gd name="T31" fmla="*/ 12 h 33"/>
                  <a:gd name="T32" fmla="*/ 31 w 52"/>
                  <a:gd name="T33" fmla="*/ 9 h 33"/>
                  <a:gd name="T34" fmla="*/ 40 w 52"/>
                  <a:gd name="T35" fmla="*/ 0 h 33"/>
                  <a:gd name="T36" fmla="*/ 35 w 52"/>
                  <a:gd name="T37" fmla="*/ 1 h 33"/>
                  <a:gd name="T38" fmla="*/ 21 w 52"/>
                  <a:gd name="T39" fmla="*/ 6 h 33"/>
                  <a:gd name="T40" fmla="*/ 21 w 52"/>
                  <a:gd name="T41" fmla="*/ 6 h 33"/>
                  <a:gd name="T42" fmla="*/ 21 w 52"/>
                  <a:gd name="T43" fmla="*/ 6 h 33"/>
                  <a:gd name="T44" fmla="*/ 17 w 52"/>
                  <a:gd name="T45" fmla="*/ 8 h 33"/>
                  <a:gd name="T46" fmla="*/ 7 w 52"/>
                  <a:gd name="T47" fmla="*/ 31 h 33"/>
                  <a:gd name="T48" fmla="*/ 7 w 52"/>
                  <a:gd name="T49" fmla="*/ 31 h 33"/>
                  <a:gd name="T50" fmla="*/ 11 w 52"/>
                  <a:gd name="T51" fmla="*/ 33 h 33"/>
                  <a:gd name="T52" fmla="*/ 13 w 52"/>
                  <a:gd name="T53" fmla="*/ 33 h 33"/>
                  <a:gd name="T54" fmla="*/ 16 w 52"/>
                  <a:gd name="T55" fmla="*/ 33 h 33"/>
                  <a:gd name="T56" fmla="*/ 35 w 52"/>
                  <a:gd name="T57" fmla="*/ 28 h 33"/>
                  <a:gd name="T58" fmla="*/ 52 w 52"/>
                  <a:gd name="T59" fmla="*/ 9 h 33"/>
                  <a:gd name="T60" fmla="*/ 50 w 52"/>
                  <a:gd name="T61" fmla="*/ 4 h 33"/>
                  <a:gd name="T62" fmla="*/ 42 w 52"/>
                  <a:gd name="T63" fmla="*/ 0 h 33"/>
                  <a:gd name="T64" fmla="*/ 40 w 5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33">
                    <a:moveTo>
                      <a:pt x="31" y="9"/>
                    </a:moveTo>
                    <a:cubicBezTo>
                      <a:pt x="32" y="9"/>
                      <a:pt x="33" y="9"/>
                      <a:pt x="34" y="9"/>
                    </a:cubicBezTo>
                    <a:cubicBezTo>
                      <a:pt x="34" y="9"/>
                      <a:pt x="35" y="9"/>
                      <a:pt x="35" y="9"/>
                    </a:cubicBezTo>
                    <a:cubicBezTo>
                      <a:pt x="37" y="9"/>
                      <a:pt x="38" y="10"/>
                      <a:pt x="39" y="11"/>
                    </a:cubicBezTo>
                    <a:cubicBezTo>
                      <a:pt x="39" y="11"/>
                      <a:pt x="39" y="11"/>
                      <a:pt x="39" y="11"/>
                    </a:cubicBezTo>
                    <a:cubicBezTo>
                      <a:pt x="39" y="11"/>
                      <a:pt x="39" y="11"/>
                      <a:pt x="39" y="11"/>
                    </a:cubicBezTo>
                    <a:cubicBezTo>
                      <a:pt x="39" y="11"/>
                      <a:pt x="39" y="12"/>
                      <a:pt x="39" y="12"/>
                    </a:cubicBezTo>
                    <a:cubicBezTo>
                      <a:pt x="40" y="13"/>
                      <a:pt x="39" y="14"/>
                      <a:pt x="39" y="16"/>
                    </a:cubicBezTo>
                    <a:cubicBezTo>
                      <a:pt x="38" y="16"/>
                      <a:pt x="38" y="17"/>
                      <a:pt x="37" y="18"/>
                    </a:cubicBezTo>
                    <a:cubicBezTo>
                      <a:pt x="34" y="22"/>
                      <a:pt x="27" y="25"/>
                      <a:pt x="22" y="25"/>
                    </a:cubicBezTo>
                    <a:cubicBezTo>
                      <a:pt x="22" y="25"/>
                      <a:pt x="21" y="25"/>
                      <a:pt x="20" y="25"/>
                    </a:cubicBezTo>
                    <a:cubicBezTo>
                      <a:pt x="14" y="24"/>
                      <a:pt x="15" y="18"/>
                      <a:pt x="21" y="14"/>
                    </a:cubicBezTo>
                    <a:cubicBezTo>
                      <a:pt x="22" y="13"/>
                      <a:pt x="22" y="13"/>
                      <a:pt x="23" y="13"/>
                    </a:cubicBezTo>
                    <a:cubicBezTo>
                      <a:pt x="23" y="12"/>
                      <a:pt x="24" y="12"/>
                      <a:pt x="24" y="12"/>
                    </a:cubicBezTo>
                    <a:cubicBezTo>
                      <a:pt x="24" y="12"/>
                      <a:pt x="25" y="12"/>
                      <a:pt x="25" y="12"/>
                    </a:cubicBezTo>
                    <a:cubicBezTo>
                      <a:pt x="25" y="12"/>
                      <a:pt x="25" y="12"/>
                      <a:pt x="25" y="12"/>
                    </a:cubicBezTo>
                    <a:cubicBezTo>
                      <a:pt x="27" y="10"/>
                      <a:pt x="29" y="10"/>
                      <a:pt x="31" y="9"/>
                    </a:cubicBezTo>
                    <a:moveTo>
                      <a:pt x="40" y="0"/>
                    </a:moveTo>
                    <a:cubicBezTo>
                      <a:pt x="38" y="0"/>
                      <a:pt x="37" y="0"/>
                      <a:pt x="35" y="1"/>
                    </a:cubicBezTo>
                    <a:cubicBezTo>
                      <a:pt x="30" y="2"/>
                      <a:pt x="25" y="4"/>
                      <a:pt x="21" y="6"/>
                    </a:cubicBezTo>
                    <a:cubicBezTo>
                      <a:pt x="21" y="6"/>
                      <a:pt x="21" y="6"/>
                      <a:pt x="21" y="6"/>
                    </a:cubicBezTo>
                    <a:cubicBezTo>
                      <a:pt x="21" y="6"/>
                      <a:pt x="21" y="6"/>
                      <a:pt x="21" y="6"/>
                    </a:cubicBezTo>
                    <a:cubicBezTo>
                      <a:pt x="20" y="6"/>
                      <a:pt x="19" y="7"/>
                      <a:pt x="17" y="8"/>
                    </a:cubicBezTo>
                    <a:cubicBezTo>
                      <a:pt x="8" y="14"/>
                      <a:pt x="0" y="25"/>
                      <a:pt x="7" y="31"/>
                    </a:cubicBezTo>
                    <a:cubicBezTo>
                      <a:pt x="7" y="31"/>
                      <a:pt x="7" y="31"/>
                      <a:pt x="7" y="31"/>
                    </a:cubicBezTo>
                    <a:cubicBezTo>
                      <a:pt x="8" y="32"/>
                      <a:pt x="10" y="33"/>
                      <a:pt x="11" y="33"/>
                    </a:cubicBezTo>
                    <a:cubicBezTo>
                      <a:pt x="12" y="33"/>
                      <a:pt x="12" y="33"/>
                      <a:pt x="13" y="33"/>
                    </a:cubicBezTo>
                    <a:cubicBezTo>
                      <a:pt x="14" y="33"/>
                      <a:pt x="15" y="33"/>
                      <a:pt x="16" y="33"/>
                    </a:cubicBezTo>
                    <a:cubicBezTo>
                      <a:pt x="22" y="33"/>
                      <a:pt x="29" y="31"/>
                      <a:pt x="35" y="28"/>
                    </a:cubicBezTo>
                    <a:cubicBezTo>
                      <a:pt x="44" y="23"/>
                      <a:pt x="51" y="16"/>
                      <a:pt x="52" y="9"/>
                    </a:cubicBezTo>
                    <a:cubicBezTo>
                      <a:pt x="52" y="7"/>
                      <a:pt x="51" y="5"/>
                      <a:pt x="50" y="4"/>
                    </a:cubicBezTo>
                    <a:cubicBezTo>
                      <a:pt x="48" y="2"/>
                      <a:pt x="45" y="1"/>
                      <a:pt x="42" y="0"/>
                    </a:cubicBezTo>
                    <a:cubicBezTo>
                      <a:pt x="41" y="0"/>
                      <a:pt x="41" y="0"/>
                      <a:pt x="4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5" name="Freeform 357"/>
              <p:cNvSpPr>
                <a:spLocks noEditPoints="1"/>
              </p:cNvSpPr>
              <p:nvPr/>
            </p:nvSpPr>
            <p:spPr bwMode="auto">
              <a:xfrm>
                <a:off x="962" y="3383"/>
                <a:ext cx="101" cy="61"/>
              </a:xfrm>
              <a:custGeom>
                <a:avLst/>
                <a:gdLst>
                  <a:gd name="T0" fmla="*/ 40 w 65"/>
                  <a:gd name="T1" fmla="*/ 4 h 39"/>
                  <a:gd name="T2" fmla="*/ 45 w 65"/>
                  <a:gd name="T3" fmla="*/ 3 h 39"/>
                  <a:gd name="T4" fmla="*/ 47 w 65"/>
                  <a:gd name="T5" fmla="*/ 3 h 39"/>
                  <a:gd name="T6" fmla="*/ 55 w 65"/>
                  <a:gd name="T7" fmla="*/ 7 h 39"/>
                  <a:gd name="T8" fmla="*/ 57 w 65"/>
                  <a:gd name="T9" fmla="*/ 12 h 39"/>
                  <a:gd name="T10" fmla="*/ 40 w 65"/>
                  <a:gd name="T11" fmla="*/ 31 h 39"/>
                  <a:gd name="T12" fmla="*/ 21 w 65"/>
                  <a:gd name="T13" fmla="*/ 36 h 39"/>
                  <a:gd name="T14" fmla="*/ 18 w 65"/>
                  <a:gd name="T15" fmla="*/ 36 h 39"/>
                  <a:gd name="T16" fmla="*/ 16 w 65"/>
                  <a:gd name="T17" fmla="*/ 36 h 39"/>
                  <a:gd name="T18" fmla="*/ 12 w 65"/>
                  <a:gd name="T19" fmla="*/ 34 h 39"/>
                  <a:gd name="T20" fmla="*/ 12 w 65"/>
                  <a:gd name="T21" fmla="*/ 34 h 39"/>
                  <a:gd name="T22" fmla="*/ 19 w 65"/>
                  <a:gd name="T23" fmla="*/ 13 h 39"/>
                  <a:gd name="T24" fmla="*/ 22 w 65"/>
                  <a:gd name="T25" fmla="*/ 11 h 39"/>
                  <a:gd name="T26" fmla="*/ 26 w 65"/>
                  <a:gd name="T27" fmla="*/ 9 h 39"/>
                  <a:gd name="T28" fmla="*/ 26 w 65"/>
                  <a:gd name="T29" fmla="*/ 9 h 39"/>
                  <a:gd name="T30" fmla="*/ 26 w 65"/>
                  <a:gd name="T31" fmla="*/ 9 h 39"/>
                  <a:gd name="T32" fmla="*/ 40 w 65"/>
                  <a:gd name="T33" fmla="*/ 4 h 39"/>
                  <a:gd name="T34" fmla="*/ 47 w 65"/>
                  <a:gd name="T35" fmla="*/ 0 h 39"/>
                  <a:gd name="T36" fmla="*/ 26 w 65"/>
                  <a:gd name="T37" fmla="*/ 6 h 39"/>
                  <a:gd name="T38" fmla="*/ 23 w 65"/>
                  <a:gd name="T39" fmla="*/ 8 h 39"/>
                  <a:gd name="T40" fmla="*/ 22 w 65"/>
                  <a:gd name="T41" fmla="*/ 8 h 39"/>
                  <a:gd name="T42" fmla="*/ 20 w 65"/>
                  <a:gd name="T43" fmla="*/ 10 h 39"/>
                  <a:gd name="T44" fmla="*/ 8 w 65"/>
                  <a:gd name="T45" fmla="*/ 36 h 39"/>
                  <a:gd name="T46" fmla="*/ 19 w 65"/>
                  <a:gd name="T47" fmla="*/ 39 h 39"/>
                  <a:gd name="T48" fmla="*/ 44 w 65"/>
                  <a:gd name="T49" fmla="*/ 31 h 39"/>
                  <a:gd name="T50" fmla="*/ 58 w 65"/>
                  <a:gd name="T51" fmla="*/ 4 h 39"/>
                  <a:gd name="T52" fmla="*/ 56 w 65"/>
                  <a:gd name="T53" fmla="*/ 3 h 39"/>
                  <a:gd name="T54" fmla="*/ 52 w 65"/>
                  <a:gd name="T55" fmla="*/ 1 h 39"/>
                  <a:gd name="T56" fmla="*/ 47 w 65"/>
                  <a:gd name="T5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39">
                    <a:moveTo>
                      <a:pt x="40" y="4"/>
                    </a:moveTo>
                    <a:cubicBezTo>
                      <a:pt x="42" y="3"/>
                      <a:pt x="43" y="3"/>
                      <a:pt x="45" y="3"/>
                    </a:cubicBezTo>
                    <a:cubicBezTo>
                      <a:pt x="45" y="3"/>
                      <a:pt x="46" y="3"/>
                      <a:pt x="47" y="3"/>
                    </a:cubicBezTo>
                    <a:cubicBezTo>
                      <a:pt x="50" y="4"/>
                      <a:pt x="53" y="5"/>
                      <a:pt x="55" y="7"/>
                    </a:cubicBezTo>
                    <a:cubicBezTo>
                      <a:pt x="56" y="8"/>
                      <a:pt x="57" y="10"/>
                      <a:pt x="57" y="12"/>
                    </a:cubicBezTo>
                    <a:cubicBezTo>
                      <a:pt x="56" y="19"/>
                      <a:pt x="49" y="26"/>
                      <a:pt x="40" y="31"/>
                    </a:cubicBezTo>
                    <a:cubicBezTo>
                      <a:pt x="34" y="34"/>
                      <a:pt x="27" y="36"/>
                      <a:pt x="21" y="36"/>
                    </a:cubicBezTo>
                    <a:cubicBezTo>
                      <a:pt x="20" y="36"/>
                      <a:pt x="19" y="36"/>
                      <a:pt x="18" y="36"/>
                    </a:cubicBezTo>
                    <a:cubicBezTo>
                      <a:pt x="17" y="36"/>
                      <a:pt x="17" y="36"/>
                      <a:pt x="16" y="36"/>
                    </a:cubicBezTo>
                    <a:cubicBezTo>
                      <a:pt x="15" y="36"/>
                      <a:pt x="13" y="35"/>
                      <a:pt x="12" y="34"/>
                    </a:cubicBezTo>
                    <a:cubicBezTo>
                      <a:pt x="12" y="34"/>
                      <a:pt x="12" y="34"/>
                      <a:pt x="12" y="34"/>
                    </a:cubicBezTo>
                    <a:cubicBezTo>
                      <a:pt x="6" y="30"/>
                      <a:pt x="9" y="21"/>
                      <a:pt x="19" y="13"/>
                    </a:cubicBezTo>
                    <a:cubicBezTo>
                      <a:pt x="20" y="12"/>
                      <a:pt x="21" y="12"/>
                      <a:pt x="22" y="11"/>
                    </a:cubicBezTo>
                    <a:cubicBezTo>
                      <a:pt x="24" y="10"/>
                      <a:pt x="25" y="9"/>
                      <a:pt x="26" y="9"/>
                    </a:cubicBezTo>
                    <a:cubicBezTo>
                      <a:pt x="26" y="9"/>
                      <a:pt x="26" y="9"/>
                      <a:pt x="26" y="9"/>
                    </a:cubicBezTo>
                    <a:cubicBezTo>
                      <a:pt x="26" y="9"/>
                      <a:pt x="26" y="9"/>
                      <a:pt x="26" y="9"/>
                    </a:cubicBezTo>
                    <a:cubicBezTo>
                      <a:pt x="30" y="7"/>
                      <a:pt x="35" y="5"/>
                      <a:pt x="40" y="4"/>
                    </a:cubicBezTo>
                    <a:moveTo>
                      <a:pt x="47" y="0"/>
                    </a:moveTo>
                    <a:cubicBezTo>
                      <a:pt x="41" y="0"/>
                      <a:pt x="33" y="3"/>
                      <a:pt x="26" y="6"/>
                    </a:cubicBezTo>
                    <a:cubicBezTo>
                      <a:pt x="25" y="7"/>
                      <a:pt x="24" y="8"/>
                      <a:pt x="23" y="8"/>
                    </a:cubicBezTo>
                    <a:cubicBezTo>
                      <a:pt x="23" y="8"/>
                      <a:pt x="22" y="8"/>
                      <a:pt x="22" y="8"/>
                    </a:cubicBezTo>
                    <a:cubicBezTo>
                      <a:pt x="22" y="9"/>
                      <a:pt x="21" y="9"/>
                      <a:pt x="20" y="10"/>
                    </a:cubicBezTo>
                    <a:cubicBezTo>
                      <a:pt x="9" y="17"/>
                      <a:pt x="0" y="29"/>
                      <a:pt x="8" y="36"/>
                    </a:cubicBezTo>
                    <a:cubicBezTo>
                      <a:pt x="11" y="38"/>
                      <a:pt x="15" y="39"/>
                      <a:pt x="19" y="39"/>
                    </a:cubicBezTo>
                    <a:cubicBezTo>
                      <a:pt x="28" y="39"/>
                      <a:pt x="38" y="35"/>
                      <a:pt x="44" y="31"/>
                    </a:cubicBezTo>
                    <a:cubicBezTo>
                      <a:pt x="59" y="22"/>
                      <a:pt x="65" y="10"/>
                      <a:pt x="58" y="4"/>
                    </a:cubicBezTo>
                    <a:cubicBezTo>
                      <a:pt x="57" y="3"/>
                      <a:pt x="57" y="3"/>
                      <a:pt x="56" y="3"/>
                    </a:cubicBezTo>
                    <a:cubicBezTo>
                      <a:pt x="55" y="2"/>
                      <a:pt x="54" y="1"/>
                      <a:pt x="52" y="1"/>
                    </a:cubicBezTo>
                    <a:cubicBezTo>
                      <a:pt x="50" y="1"/>
                      <a:pt x="49" y="0"/>
                      <a:pt x="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6" name="Freeform 358"/>
              <p:cNvSpPr>
                <a:spLocks/>
              </p:cNvSpPr>
              <p:nvPr/>
            </p:nvSpPr>
            <p:spPr bwMode="auto">
              <a:xfrm>
                <a:off x="1000" y="3407"/>
                <a:ext cx="26" cy="15"/>
              </a:xfrm>
              <a:custGeom>
                <a:avLst/>
                <a:gdLst>
                  <a:gd name="T0" fmla="*/ 13 w 17"/>
                  <a:gd name="T1" fmla="*/ 0 h 10"/>
                  <a:gd name="T2" fmla="*/ 11 w 17"/>
                  <a:gd name="T3" fmla="*/ 0 h 10"/>
                  <a:gd name="T4" fmla="*/ 7 w 17"/>
                  <a:gd name="T5" fmla="*/ 1 h 10"/>
                  <a:gd name="T6" fmla="*/ 7 w 17"/>
                  <a:gd name="T7" fmla="*/ 1 h 10"/>
                  <a:gd name="T8" fmla="*/ 7 w 17"/>
                  <a:gd name="T9" fmla="*/ 2 h 10"/>
                  <a:gd name="T10" fmla="*/ 6 w 17"/>
                  <a:gd name="T11" fmla="*/ 2 h 10"/>
                  <a:gd name="T12" fmla="*/ 2 w 17"/>
                  <a:gd name="T13" fmla="*/ 9 h 10"/>
                  <a:gd name="T14" fmla="*/ 5 w 17"/>
                  <a:gd name="T15" fmla="*/ 10 h 10"/>
                  <a:gd name="T16" fmla="*/ 7 w 17"/>
                  <a:gd name="T17" fmla="*/ 10 h 10"/>
                  <a:gd name="T18" fmla="*/ 13 w 17"/>
                  <a:gd name="T19" fmla="*/ 7 h 10"/>
                  <a:gd name="T20" fmla="*/ 16 w 17"/>
                  <a:gd name="T21" fmla="*/ 3 h 10"/>
                  <a:gd name="T22" fmla="*/ 16 w 17"/>
                  <a:gd name="T23" fmla="*/ 1 h 10"/>
                  <a:gd name="T24" fmla="*/ 16 w 17"/>
                  <a:gd name="T25" fmla="*/ 1 h 10"/>
                  <a:gd name="T26" fmla="*/ 14 w 17"/>
                  <a:gd name="T27" fmla="*/ 0 h 10"/>
                  <a:gd name="T28" fmla="*/ 13 w 17"/>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3" y="0"/>
                    </a:moveTo>
                    <a:cubicBezTo>
                      <a:pt x="12" y="0"/>
                      <a:pt x="12" y="0"/>
                      <a:pt x="11" y="0"/>
                    </a:cubicBezTo>
                    <a:cubicBezTo>
                      <a:pt x="9" y="0"/>
                      <a:pt x="8" y="1"/>
                      <a:pt x="7" y="1"/>
                    </a:cubicBezTo>
                    <a:cubicBezTo>
                      <a:pt x="7" y="1"/>
                      <a:pt x="7" y="1"/>
                      <a:pt x="7" y="1"/>
                    </a:cubicBezTo>
                    <a:cubicBezTo>
                      <a:pt x="7" y="1"/>
                      <a:pt x="7" y="1"/>
                      <a:pt x="7" y="2"/>
                    </a:cubicBezTo>
                    <a:cubicBezTo>
                      <a:pt x="6" y="2"/>
                      <a:pt x="6" y="2"/>
                      <a:pt x="6" y="2"/>
                    </a:cubicBezTo>
                    <a:cubicBezTo>
                      <a:pt x="3" y="4"/>
                      <a:pt x="0" y="7"/>
                      <a:pt x="2" y="9"/>
                    </a:cubicBezTo>
                    <a:cubicBezTo>
                      <a:pt x="3" y="10"/>
                      <a:pt x="4" y="10"/>
                      <a:pt x="5" y="10"/>
                    </a:cubicBezTo>
                    <a:cubicBezTo>
                      <a:pt x="5" y="10"/>
                      <a:pt x="6" y="10"/>
                      <a:pt x="7" y="10"/>
                    </a:cubicBezTo>
                    <a:cubicBezTo>
                      <a:pt x="9" y="10"/>
                      <a:pt x="11" y="9"/>
                      <a:pt x="13" y="7"/>
                    </a:cubicBezTo>
                    <a:cubicBezTo>
                      <a:pt x="15" y="6"/>
                      <a:pt x="16" y="5"/>
                      <a:pt x="16" y="3"/>
                    </a:cubicBezTo>
                    <a:cubicBezTo>
                      <a:pt x="17" y="2"/>
                      <a:pt x="17" y="2"/>
                      <a:pt x="16" y="1"/>
                    </a:cubicBezTo>
                    <a:cubicBezTo>
                      <a:pt x="16" y="1"/>
                      <a:pt x="16" y="1"/>
                      <a:pt x="16" y="1"/>
                    </a:cubicBezTo>
                    <a:cubicBezTo>
                      <a:pt x="16" y="0"/>
                      <a:pt x="15" y="0"/>
                      <a:pt x="14" y="0"/>
                    </a:cubicBezTo>
                    <a:cubicBezTo>
                      <a:pt x="14" y="0"/>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7" name="Freeform 359"/>
              <p:cNvSpPr>
                <a:spLocks noEditPoints="1"/>
              </p:cNvSpPr>
              <p:nvPr/>
            </p:nvSpPr>
            <p:spPr bwMode="auto">
              <a:xfrm>
                <a:off x="992" y="3402"/>
                <a:ext cx="40" cy="25"/>
              </a:xfrm>
              <a:custGeom>
                <a:avLst/>
                <a:gdLst>
                  <a:gd name="T0" fmla="*/ 16 w 26"/>
                  <a:gd name="T1" fmla="*/ 3 h 16"/>
                  <a:gd name="T2" fmla="*/ 18 w 26"/>
                  <a:gd name="T3" fmla="*/ 3 h 16"/>
                  <a:gd name="T4" fmla="*/ 19 w 26"/>
                  <a:gd name="T5" fmla="*/ 3 h 16"/>
                  <a:gd name="T6" fmla="*/ 21 w 26"/>
                  <a:gd name="T7" fmla="*/ 4 h 16"/>
                  <a:gd name="T8" fmla="*/ 21 w 26"/>
                  <a:gd name="T9" fmla="*/ 4 h 16"/>
                  <a:gd name="T10" fmla="*/ 21 w 26"/>
                  <a:gd name="T11" fmla="*/ 4 h 16"/>
                  <a:gd name="T12" fmla="*/ 21 w 26"/>
                  <a:gd name="T13" fmla="*/ 6 h 16"/>
                  <a:gd name="T14" fmla="*/ 18 w 26"/>
                  <a:gd name="T15" fmla="*/ 10 h 16"/>
                  <a:gd name="T16" fmla="*/ 12 w 26"/>
                  <a:gd name="T17" fmla="*/ 13 h 16"/>
                  <a:gd name="T18" fmla="*/ 10 w 26"/>
                  <a:gd name="T19" fmla="*/ 13 h 16"/>
                  <a:gd name="T20" fmla="*/ 9 w 26"/>
                  <a:gd name="T21" fmla="*/ 13 h 16"/>
                  <a:gd name="T22" fmla="*/ 10 w 26"/>
                  <a:gd name="T23" fmla="*/ 6 h 16"/>
                  <a:gd name="T24" fmla="*/ 11 w 26"/>
                  <a:gd name="T25" fmla="*/ 5 h 16"/>
                  <a:gd name="T26" fmla="*/ 12 w 26"/>
                  <a:gd name="T27" fmla="*/ 5 h 16"/>
                  <a:gd name="T28" fmla="*/ 12 w 26"/>
                  <a:gd name="T29" fmla="*/ 4 h 16"/>
                  <a:gd name="T30" fmla="*/ 12 w 26"/>
                  <a:gd name="T31" fmla="*/ 4 h 16"/>
                  <a:gd name="T32" fmla="*/ 16 w 26"/>
                  <a:gd name="T33" fmla="*/ 3 h 16"/>
                  <a:gd name="T34" fmla="*/ 20 w 26"/>
                  <a:gd name="T35" fmla="*/ 0 h 16"/>
                  <a:gd name="T36" fmla="*/ 17 w 26"/>
                  <a:gd name="T37" fmla="*/ 0 h 16"/>
                  <a:gd name="T38" fmla="*/ 11 w 26"/>
                  <a:gd name="T39" fmla="*/ 3 h 16"/>
                  <a:gd name="T40" fmla="*/ 11 w 26"/>
                  <a:gd name="T41" fmla="*/ 3 h 16"/>
                  <a:gd name="T42" fmla="*/ 10 w 26"/>
                  <a:gd name="T43" fmla="*/ 3 h 16"/>
                  <a:gd name="T44" fmla="*/ 9 w 26"/>
                  <a:gd name="T45" fmla="*/ 4 h 16"/>
                  <a:gd name="T46" fmla="*/ 4 w 26"/>
                  <a:gd name="T47" fmla="*/ 15 h 16"/>
                  <a:gd name="T48" fmla="*/ 6 w 26"/>
                  <a:gd name="T49" fmla="*/ 16 h 16"/>
                  <a:gd name="T50" fmla="*/ 8 w 26"/>
                  <a:gd name="T51" fmla="*/ 16 h 16"/>
                  <a:gd name="T52" fmla="*/ 23 w 26"/>
                  <a:gd name="T53" fmla="*/ 9 h 16"/>
                  <a:gd name="T54" fmla="*/ 25 w 26"/>
                  <a:gd name="T55" fmla="*/ 7 h 16"/>
                  <a:gd name="T56" fmla="*/ 25 w 26"/>
                  <a:gd name="T57" fmla="*/ 3 h 16"/>
                  <a:gd name="T58" fmla="*/ 25 w 26"/>
                  <a:gd name="T59" fmla="*/ 2 h 16"/>
                  <a:gd name="T60" fmla="*/ 25 w 26"/>
                  <a:gd name="T61" fmla="*/ 2 h 16"/>
                  <a:gd name="T62" fmla="*/ 21 w 26"/>
                  <a:gd name="T63" fmla="*/ 0 h 16"/>
                  <a:gd name="T64" fmla="*/ 20 w 26"/>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16">
                    <a:moveTo>
                      <a:pt x="16" y="3"/>
                    </a:moveTo>
                    <a:cubicBezTo>
                      <a:pt x="17" y="3"/>
                      <a:pt x="17" y="3"/>
                      <a:pt x="18" y="3"/>
                    </a:cubicBezTo>
                    <a:cubicBezTo>
                      <a:pt x="18" y="3"/>
                      <a:pt x="19" y="3"/>
                      <a:pt x="19" y="3"/>
                    </a:cubicBezTo>
                    <a:cubicBezTo>
                      <a:pt x="20" y="3"/>
                      <a:pt x="21" y="3"/>
                      <a:pt x="21" y="4"/>
                    </a:cubicBezTo>
                    <a:cubicBezTo>
                      <a:pt x="21" y="4"/>
                      <a:pt x="21" y="4"/>
                      <a:pt x="21" y="4"/>
                    </a:cubicBezTo>
                    <a:cubicBezTo>
                      <a:pt x="21" y="4"/>
                      <a:pt x="21" y="4"/>
                      <a:pt x="21" y="4"/>
                    </a:cubicBezTo>
                    <a:cubicBezTo>
                      <a:pt x="22" y="5"/>
                      <a:pt x="22" y="5"/>
                      <a:pt x="21" y="6"/>
                    </a:cubicBezTo>
                    <a:cubicBezTo>
                      <a:pt x="21" y="8"/>
                      <a:pt x="20" y="9"/>
                      <a:pt x="18" y="10"/>
                    </a:cubicBezTo>
                    <a:cubicBezTo>
                      <a:pt x="16" y="12"/>
                      <a:pt x="14" y="13"/>
                      <a:pt x="12" y="13"/>
                    </a:cubicBezTo>
                    <a:cubicBezTo>
                      <a:pt x="11" y="13"/>
                      <a:pt x="10" y="13"/>
                      <a:pt x="10" y="13"/>
                    </a:cubicBezTo>
                    <a:cubicBezTo>
                      <a:pt x="10" y="13"/>
                      <a:pt x="9" y="13"/>
                      <a:pt x="9" y="13"/>
                    </a:cubicBezTo>
                    <a:cubicBezTo>
                      <a:pt x="5" y="13"/>
                      <a:pt x="5" y="9"/>
                      <a:pt x="10" y="6"/>
                    </a:cubicBezTo>
                    <a:cubicBezTo>
                      <a:pt x="10" y="6"/>
                      <a:pt x="10" y="5"/>
                      <a:pt x="11" y="5"/>
                    </a:cubicBezTo>
                    <a:cubicBezTo>
                      <a:pt x="11" y="5"/>
                      <a:pt x="11" y="5"/>
                      <a:pt x="12" y="5"/>
                    </a:cubicBezTo>
                    <a:cubicBezTo>
                      <a:pt x="12" y="4"/>
                      <a:pt x="12" y="4"/>
                      <a:pt x="12" y="4"/>
                    </a:cubicBezTo>
                    <a:cubicBezTo>
                      <a:pt x="12" y="4"/>
                      <a:pt x="12" y="4"/>
                      <a:pt x="12" y="4"/>
                    </a:cubicBezTo>
                    <a:cubicBezTo>
                      <a:pt x="13" y="4"/>
                      <a:pt x="14" y="3"/>
                      <a:pt x="16" y="3"/>
                    </a:cubicBezTo>
                    <a:moveTo>
                      <a:pt x="20" y="0"/>
                    </a:moveTo>
                    <a:cubicBezTo>
                      <a:pt x="19" y="0"/>
                      <a:pt x="18" y="0"/>
                      <a:pt x="17" y="0"/>
                    </a:cubicBezTo>
                    <a:cubicBezTo>
                      <a:pt x="15" y="1"/>
                      <a:pt x="13" y="1"/>
                      <a:pt x="11" y="3"/>
                    </a:cubicBezTo>
                    <a:cubicBezTo>
                      <a:pt x="11" y="3"/>
                      <a:pt x="11" y="3"/>
                      <a:pt x="11" y="3"/>
                    </a:cubicBezTo>
                    <a:cubicBezTo>
                      <a:pt x="11" y="3"/>
                      <a:pt x="10" y="3"/>
                      <a:pt x="10" y="3"/>
                    </a:cubicBezTo>
                    <a:cubicBezTo>
                      <a:pt x="10" y="3"/>
                      <a:pt x="9" y="3"/>
                      <a:pt x="9" y="4"/>
                    </a:cubicBezTo>
                    <a:cubicBezTo>
                      <a:pt x="4" y="7"/>
                      <a:pt x="0" y="12"/>
                      <a:pt x="4" y="15"/>
                    </a:cubicBezTo>
                    <a:cubicBezTo>
                      <a:pt x="4" y="15"/>
                      <a:pt x="5" y="16"/>
                      <a:pt x="6" y="16"/>
                    </a:cubicBezTo>
                    <a:cubicBezTo>
                      <a:pt x="7" y="16"/>
                      <a:pt x="8" y="16"/>
                      <a:pt x="8" y="16"/>
                    </a:cubicBezTo>
                    <a:cubicBezTo>
                      <a:pt x="13" y="16"/>
                      <a:pt x="20" y="13"/>
                      <a:pt x="23" y="9"/>
                    </a:cubicBezTo>
                    <a:cubicBezTo>
                      <a:pt x="24" y="8"/>
                      <a:pt x="24" y="7"/>
                      <a:pt x="25" y="7"/>
                    </a:cubicBezTo>
                    <a:cubicBezTo>
                      <a:pt x="25" y="5"/>
                      <a:pt x="26" y="4"/>
                      <a:pt x="25" y="3"/>
                    </a:cubicBezTo>
                    <a:cubicBezTo>
                      <a:pt x="25" y="3"/>
                      <a:pt x="25" y="2"/>
                      <a:pt x="25" y="2"/>
                    </a:cubicBezTo>
                    <a:cubicBezTo>
                      <a:pt x="25" y="2"/>
                      <a:pt x="25" y="2"/>
                      <a:pt x="25" y="2"/>
                    </a:cubicBezTo>
                    <a:cubicBezTo>
                      <a:pt x="24" y="1"/>
                      <a:pt x="23" y="0"/>
                      <a:pt x="21" y="0"/>
                    </a:cubicBezTo>
                    <a:cubicBezTo>
                      <a:pt x="21"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8" name="Freeform 360"/>
              <p:cNvSpPr>
                <a:spLocks noEditPoints="1"/>
              </p:cNvSpPr>
              <p:nvPr/>
            </p:nvSpPr>
            <p:spPr bwMode="auto">
              <a:xfrm>
                <a:off x="1970" y="2401"/>
                <a:ext cx="48" cy="79"/>
              </a:xfrm>
              <a:custGeom>
                <a:avLst/>
                <a:gdLst>
                  <a:gd name="T0" fmla="*/ 16 w 31"/>
                  <a:gd name="T1" fmla="*/ 14 h 51"/>
                  <a:gd name="T2" fmla="*/ 18 w 31"/>
                  <a:gd name="T3" fmla="*/ 13 h 51"/>
                  <a:gd name="T4" fmla="*/ 19 w 31"/>
                  <a:gd name="T5" fmla="*/ 13 h 51"/>
                  <a:gd name="T6" fmla="*/ 21 w 31"/>
                  <a:gd name="T7" fmla="*/ 14 h 51"/>
                  <a:gd name="T8" fmla="*/ 21 w 31"/>
                  <a:gd name="T9" fmla="*/ 15 h 51"/>
                  <a:gd name="T10" fmla="*/ 22 w 31"/>
                  <a:gd name="T11" fmla="*/ 15 h 51"/>
                  <a:gd name="T12" fmla="*/ 23 w 31"/>
                  <a:gd name="T13" fmla="*/ 18 h 51"/>
                  <a:gd name="T14" fmla="*/ 15 w 31"/>
                  <a:gd name="T15" fmla="*/ 38 h 51"/>
                  <a:gd name="T16" fmla="*/ 15 w 31"/>
                  <a:gd name="T17" fmla="*/ 38 h 51"/>
                  <a:gd name="T18" fmla="*/ 12 w 31"/>
                  <a:gd name="T19" fmla="*/ 18 h 51"/>
                  <a:gd name="T20" fmla="*/ 12 w 31"/>
                  <a:gd name="T21" fmla="*/ 18 h 51"/>
                  <a:gd name="T22" fmla="*/ 12 w 31"/>
                  <a:gd name="T23" fmla="*/ 18 h 51"/>
                  <a:gd name="T24" fmla="*/ 12 w 31"/>
                  <a:gd name="T25" fmla="*/ 18 h 51"/>
                  <a:gd name="T26" fmla="*/ 12 w 31"/>
                  <a:gd name="T27" fmla="*/ 18 h 51"/>
                  <a:gd name="T28" fmla="*/ 13 w 31"/>
                  <a:gd name="T29" fmla="*/ 17 h 51"/>
                  <a:gd name="T30" fmla="*/ 14 w 31"/>
                  <a:gd name="T31" fmla="*/ 16 h 51"/>
                  <a:gd name="T32" fmla="*/ 16 w 31"/>
                  <a:gd name="T33" fmla="*/ 14 h 51"/>
                  <a:gd name="T34" fmla="*/ 19 w 31"/>
                  <a:gd name="T35" fmla="*/ 0 h 51"/>
                  <a:gd name="T36" fmla="*/ 14 w 31"/>
                  <a:gd name="T37" fmla="*/ 1 h 51"/>
                  <a:gd name="T38" fmla="*/ 9 w 31"/>
                  <a:gd name="T39" fmla="*/ 8 h 51"/>
                  <a:gd name="T40" fmla="*/ 8 w 31"/>
                  <a:gd name="T41" fmla="*/ 10 h 51"/>
                  <a:gd name="T42" fmla="*/ 8 w 31"/>
                  <a:gd name="T43" fmla="*/ 10 h 51"/>
                  <a:gd name="T44" fmla="*/ 8 w 31"/>
                  <a:gd name="T45" fmla="*/ 10 h 51"/>
                  <a:gd name="T46" fmla="*/ 8 w 31"/>
                  <a:gd name="T47" fmla="*/ 10 h 51"/>
                  <a:gd name="T48" fmla="*/ 7 w 31"/>
                  <a:gd name="T49" fmla="*/ 11 h 51"/>
                  <a:gd name="T50" fmla="*/ 9 w 31"/>
                  <a:gd name="T51" fmla="*/ 49 h 51"/>
                  <a:gd name="T52" fmla="*/ 14 w 31"/>
                  <a:gd name="T53" fmla="*/ 51 h 51"/>
                  <a:gd name="T54" fmla="*/ 30 w 31"/>
                  <a:gd name="T55" fmla="*/ 16 h 51"/>
                  <a:gd name="T56" fmla="*/ 29 w 31"/>
                  <a:gd name="T57" fmla="*/ 9 h 51"/>
                  <a:gd name="T58" fmla="*/ 26 w 31"/>
                  <a:gd name="T59" fmla="*/ 4 h 51"/>
                  <a:gd name="T60" fmla="*/ 25 w 31"/>
                  <a:gd name="T61" fmla="*/ 2 h 51"/>
                  <a:gd name="T62" fmla="*/ 22 w 31"/>
                  <a:gd name="T63" fmla="*/ 0 h 51"/>
                  <a:gd name="T64" fmla="*/ 19 w 31"/>
                  <a:gd name="T6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51">
                    <a:moveTo>
                      <a:pt x="16" y="14"/>
                    </a:moveTo>
                    <a:cubicBezTo>
                      <a:pt x="17" y="13"/>
                      <a:pt x="17" y="13"/>
                      <a:pt x="18" y="13"/>
                    </a:cubicBezTo>
                    <a:cubicBezTo>
                      <a:pt x="19" y="13"/>
                      <a:pt x="19" y="13"/>
                      <a:pt x="19" y="13"/>
                    </a:cubicBezTo>
                    <a:cubicBezTo>
                      <a:pt x="20" y="13"/>
                      <a:pt x="20" y="14"/>
                      <a:pt x="21" y="14"/>
                    </a:cubicBezTo>
                    <a:cubicBezTo>
                      <a:pt x="21" y="14"/>
                      <a:pt x="21" y="14"/>
                      <a:pt x="21" y="15"/>
                    </a:cubicBezTo>
                    <a:cubicBezTo>
                      <a:pt x="21" y="15"/>
                      <a:pt x="21" y="15"/>
                      <a:pt x="22" y="15"/>
                    </a:cubicBezTo>
                    <a:cubicBezTo>
                      <a:pt x="22" y="16"/>
                      <a:pt x="22" y="17"/>
                      <a:pt x="23" y="18"/>
                    </a:cubicBezTo>
                    <a:cubicBezTo>
                      <a:pt x="25" y="26"/>
                      <a:pt x="21" y="38"/>
                      <a:pt x="15" y="38"/>
                    </a:cubicBezTo>
                    <a:cubicBezTo>
                      <a:pt x="15" y="38"/>
                      <a:pt x="15" y="38"/>
                      <a:pt x="15" y="38"/>
                    </a:cubicBezTo>
                    <a:cubicBezTo>
                      <a:pt x="10" y="37"/>
                      <a:pt x="9" y="26"/>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3" y="18"/>
                      <a:pt x="13" y="17"/>
                      <a:pt x="13" y="17"/>
                    </a:cubicBezTo>
                    <a:cubicBezTo>
                      <a:pt x="13" y="16"/>
                      <a:pt x="14" y="16"/>
                      <a:pt x="14" y="16"/>
                    </a:cubicBezTo>
                    <a:cubicBezTo>
                      <a:pt x="15" y="15"/>
                      <a:pt x="15" y="14"/>
                      <a:pt x="16" y="14"/>
                    </a:cubicBezTo>
                    <a:moveTo>
                      <a:pt x="19" y="0"/>
                    </a:moveTo>
                    <a:cubicBezTo>
                      <a:pt x="18" y="0"/>
                      <a:pt x="16" y="0"/>
                      <a:pt x="14" y="1"/>
                    </a:cubicBezTo>
                    <a:cubicBezTo>
                      <a:pt x="12" y="3"/>
                      <a:pt x="10" y="5"/>
                      <a:pt x="9" y="8"/>
                    </a:cubicBezTo>
                    <a:cubicBezTo>
                      <a:pt x="8" y="9"/>
                      <a:pt x="8" y="10"/>
                      <a:pt x="8" y="10"/>
                    </a:cubicBezTo>
                    <a:cubicBezTo>
                      <a:pt x="8" y="10"/>
                      <a:pt x="8" y="10"/>
                      <a:pt x="8" y="10"/>
                    </a:cubicBezTo>
                    <a:cubicBezTo>
                      <a:pt x="8" y="10"/>
                      <a:pt x="8" y="10"/>
                      <a:pt x="8" y="10"/>
                    </a:cubicBezTo>
                    <a:cubicBezTo>
                      <a:pt x="8" y="10"/>
                      <a:pt x="8" y="10"/>
                      <a:pt x="8" y="10"/>
                    </a:cubicBezTo>
                    <a:cubicBezTo>
                      <a:pt x="8" y="10"/>
                      <a:pt x="8" y="11"/>
                      <a:pt x="7" y="11"/>
                    </a:cubicBezTo>
                    <a:cubicBezTo>
                      <a:pt x="3" y="21"/>
                      <a:pt x="0" y="40"/>
                      <a:pt x="9" y="49"/>
                    </a:cubicBezTo>
                    <a:cubicBezTo>
                      <a:pt x="10" y="51"/>
                      <a:pt x="12" y="51"/>
                      <a:pt x="14" y="51"/>
                    </a:cubicBezTo>
                    <a:cubicBezTo>
                      <a:pt x="23" y="51"/>
                      <a:pt x="31" y="33"/>
                      <a:pt x="30" y="16"/>
                    </a:cubicBezTo>
                    <a:cubicBezTo>
                      <a:pt x="30" y="14"/>
                      <a:pt x="29" y="11"/>
                      <a:pt x="29" y="9"/>
                    </a:cubicBezTo>
                    <a:cubicBezTo>
                      <a:pt x="28" y="7"/>
                      <a:pt x="27" y="6"/>
                      <a:pt x="26" y="4"/>
                    </a:cubicBezTo>
                    <a:cubicBezTo>
                      <a:pt x="26" y="3"/>
                      <a:pt x="25" y="2"/>
                      <a:pt x="25" y="2"/>
                    </a:cubicBezTo>
                    <a:cubicBezTo>
                      <a:pt x="24" y="1"/>
                      <a:pt x="23" y="1"/>
                      <a:pt x="22" y="0"/>
                    </a:cubicBezTo>
                    <a:cubicBezTo>
                      <a:pt x="21" y="0"/>
                      <a:pt x="20"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9" name="Freeform 361"/>
              <p:cNvSpPr>
                <a:spLocks noEditPoints="1"/>
              </p:cNvSpPr>
              <p:nvPr/>
            </p:nvSpPr>
            <p:spPr bwMode="auto">
              <a:xfrm>
                <a:off x="1969" y="2393"/>
                <a:ext cx="55" cy="93"/>
              </a:xfrm>
              <a:custGeom>
                <a:avLst/>
                <a:gdLst>
                  <a:gd name="T0" fmla="*/ 15 w 36"/>
                  <a:gd name="T1" fmla="*/ 6 h 60"/>
                  <a:gd name="T2" fmla="*/ 20 w 36"/>
                  <a:gd name="T3" fmla="*/ 5 h 60"/>
                  <a:gd name="T4" fmla="*/ 23 w 36"/>
                  <a:gd name="T5" fmla="*/ 5 h 60"/>
                  <a:gd name="T6" fmla="*/ 26 w 36"/>
                  <a:gd name="T7" fmla="*/ 7 h 60"/>
                  <a:gd name="T8" fmla="*/ 27 w 36"/>
                  <a:gd name="T9" fmla="*/ 8 h 60"/>
                  <a:gd name="T10" fmla="*/ 27 w 36"/>
                  <a:gd name="T11" fmla="*/ 9 h 60"/>
                  <a:gd name="T12" fmla="*/ 30 w 36"/>
                  <a:gd name="T13" fmla="*/ 14 h 60"/>
                  <a:gd name="T14" fmla="*/ 15 w 36"/>
                  <a:gd name="T15" fmla="*/ 56 h 60"/>
                  <a:gd name="T16" fmla="*/ 13 w 36"/>
                  <a:gd name="T17" fmla="*/ 56 h 60"/>
                  <a:gd name="T18" fmla="*/ 8 w 36"/>
                  <a:gd name="T19" fmla="*/ 16 h 60"/>
                  <a:gd name="T20" fmla="*/ 9 w 36"/>
                  <a:gd name="T21" fmla="*/ 15 h 60"/>
                  <a:gd name="T22" fmla="*/ 9 w 36"/>
                  <a:gd name="T23" fmla="*/ 15 h 60"/>
                  <a:gd name="T24" fmla="*/ 9 w 36"/>
                  <a:gd name="T25" fmla="*/ 15 h 60"/>
                  <a:gd name="T26" fmla="*/ 9 w 36"/>
                  <a:gd name="T27" fmla="*/ 15 h 60"/>
                  <a:gd name="T28" fmla="*/ 10 w 36"/>
                  <a:gd name="T29" fmla="*/ 13 h 60"/>
                  <a:gd name="T30" fmla="*/ 15 w 36"/>
                  <a:gd name="T31" fmla="*/ 6 h 60"/>
                  <a:gd name="T32" fmla="*/ 21 w 36"/>
                  <a:gd name="T33" fmla="*/ 0 h 60"/>
                  <a:gd name="T34" fmla="*/ 18 w 36"/>
                  <a:gd name="T35" fmla="*/ 1 h 60"/>
                  <a:gd name="T36" fmla="*/ 7 w 36"/>
                  <a:gd name="T37" fmla="*/ 12 h 60"/>
                  <a:gd name="T38" fmla="*/ 6 w 36"/>
                  <a:gd name="T39" fmla="*/ 15 h 60"/>
                  <a:gd name="T40" fmla="*/ 6 w 36"/>
                  <a:gd name="T41" fmla="*/ 15 h 60"/>
                  <a:gd name="T42" fmla="*/ 5 w 36"/>
                  <a:gd name="T43" fmla="*/ 18 h 60"/>
                  <a:gd name="T44" fmla="*/ 8 w 36"/>
                  <a:gd name="T45" fmla="*/ 58 h 60"/>
                  <a:gd name="T46" fmla="*/ 14 w 36"/>
                  <a:gd name="T47" fmla="*/ 60 h 60"/>
                  <a:gd name="T48" fmla="*/ 29 w 36"/>
                  <a:gd name="T49" fmla="*/ 45 h 60"/>
                  <a:gd name="T50" fmla="*/ 29 w 36"/>
                  <a:gd name="T51" fmla="*/ 45 h 60"/>
                  <a:gd name="T52" fmla="*/ 30 w 36"/>
                  <a:gd name="T53" fmla="*/ 44 h 60"/>
                  <a:gd name="T54" fmla="*/ 28 w 36"/>
                  <a:gd name="T55" fmla="*/ 4 h 60"/>
                  <a:gd name="T56" fmla="*/ 26 w 36"/>
                  <a:gd name="T57" fmla="*/ 2 h 60"/>
                  <a:gd name="T58" fmla="*/ 21 w 36"/>
                  <a:gd name="T5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60">
                    <a:moveTo>
                      <a:pt x="15" y="6"/>
                    </a:moveTo>
                    <a:cubicBezTo>
                      <a:pt x="17" y="5"/>
                      <a:pt x="19" y="5"/>
                      <a:pt x="20" y="5"/>
                    </a:cubicBezTo>
                    <a:cubicBezTo>
                      <a:pt x="21" y="5"/>
                      <a:pt x="22" y="5"/>
                      <a:pt x="23" y="5"/>
                    </a:cubicBezTo>
                    <a:cubicBezTo>
                      <a:pt x="24" y="6"/>
                      <a:pt x="25" y="6"/>
                      <a:pt x="26" y="7"/>
                    </a:cubicBezTo>
                    <a:cubicBezTo>
                      <a:pt x="26" y="7"/>
                      <a:pt x="26" y="8"/>
                      <a:pt x="27" y="8"/>
                    </a:cubicBezTo>
                    <a:cubicBezTo>
                      <a:pt x="27" y="8"/>
                      <a:pt x="27" y="9"/>
                      <a:pt x="27" y="9"/>
                    </a:cubicBezTo>
                    <a:cubicBezTo>
                      <a:pt x="28" y="11"/>
                      <a:pt x="29" y="12"/>
                      <a:pt x="30" y="14"/>
                    </a:cubicBezTo>
                    <a:cubicBezTo>
                      <a:pt x="35" y="31"/>
                      <a:pt x="25" y="56"/>
                      <a:pt x="15" y="56"/>
                    </a:cubicBezTo>
                    <a:cubicBezTo>
                      <a:pt x="14" y="56"/>
                      <a:pt x="14" y="56"/>
                      <a:pt x="13" y="56"/>
                    </a:cubicBezTo>
                    <a:cubicBezTo>
                      <a:pt x="3" y="54"/>
                      <a:pt x="1" y="32"/>
                      <a:pt x="8" y="16"/>
                    </a:cubicBezTo>
                    <a:cubicBezTo>
                      <a:pt x="9" y="16"/>
                      <a:pt x="9" y="15"/>
                      <a:pt x="9" y="15"/>
                    </a:cubicBezTo>
                    <a:cubicBezTo>
                      <a:pt x="9" y="15"/>
                      <a:pt x="9" y="15"/>
                      <a:pt x="9" y="15"/>
                    </a:cubicBezTo>
                    <a:cubicBezTo>
                      <a:pt x="9" y="15"/>
                      <a:pt x="9" y="15"/>
                      <a:pt x="9" y="15"/>
                    </a:cubicBezTo>
                    <a:cubicBezTo>
                      <a:pt x="9" y="15"/>
                      <a:pt x="9" y="15"/>
                      <a:pt x="9" y="15"/>
                    </a:cubicBezTo>
                    <a:cubicBezTo>
                      <a:pt x="9" y="15"/>
                      <a:pt x="9" y="14"/>
                      <a:pt x="10" y="13"/>
                    </a:cubicBezTo>
                    <a:cubicBezTo>
                      <a:pt x="11" y="10"/>
                      <a:pt x="13" y="8"/>
                      <a:pt x="15" y="6"/>
                    </a:cubicBezTo>
                    <a:moveTo>
                      <a:pt x="21" y="0"/>
                    </a:moveTo>
                    <a:cubicBezTo>
                      <a:pt x="20" y="0"/>
                      <a:pt x="19" y="1"/>
                      <a:pt x="18" y="1"/>
                    </a:cubicBezTo>
                    <a:cubicBezTo>
                      <a:pt x="16" y="2"/>
                      <a:pt x="11" y="4"/>
                      <a:pt x="7" y="12"/>
                    </a:cubicBezTo>
                    <a:cubicBezTo>
                      <a:pt x="7" y="13"/>
                      <a:pt x="6" y="14"/>
                      <a:pt x="6" y="15"/>
                    </a:cubicBezTo>
                    <a:cubicBezTo>
                      <a:pt x="6" y="15"/>
                      <a:pt x="6" y="15"/>
                      <a:pt x="6" y="15"/>
                    </a:cubicBezTo>
                    <a:cubicBezTo>
                      <a:pt x="6" y="16"/>
                      <a:pt x="5" y="17"/>
                      <a:pt x="5" y="18"/>
                    </a:cubicBezTo>
                    <a:cubicBezTo>
                      <a:pt x="0" y="34"/>
                      <a:pt x="1" y="50"/>
                      <a:pt x="8" y="58"/>
                    </a:cubicBezTo>
                    <a:cubicBezTo>
                      <a:pt x="10" y="60"/>
                      <a:pt x="12" y="60"/>
                      <a:pt x="14" y="60"/>
                    </a:cubicBezTo>
                    <a:cubicBezTo>
                      <a:pt x="21" y="60"/>
                      <a:pt x="27" y="52"/>
                      <a:pt x="29" y="45"/>
                    </a:cubicBezTo>
                    <a:cubicBezTo>
                      <a:pt x="29" y="45"/>
                      <a:pt x="29" y="45"/>
                      <a:pt x="29" y="45"/>
                    </a:cubicBezTo>
                    <a:cubicBezTo>
                      <a:pt x="30" y="45"/>
                      <a:pt x="30" y="44"/>
                      <a:pt x="30" y="44"/>
                    </a:cubicBezTo>
                    <a:cubicBezTo>
                      <a:pt x="36" y="28"/>
                      <a:pt x="34" y="11"/>
                      <a:pt x="28" y="4"/>
                    </a:cubicBezTo>
                    <a:cubicBezTo>
                      <a:pt x="27" y="3"/>
                      <a:pt x="27" y="3"/>
                      <a:pt x="26" y="2"/>
                    </a:cubicBezTo>
                    <a:cubicBezTo>
                      <a:pt x="25" y="1"/>
                      <a:pt x="23"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0" name="Freeform 362"/>
              <p:cNvSpPr>
                <a:spLocks/>
              </p:cNvSpPr>
              <p:nvPr/>
            </p:nvSpPr>
            <p:spPr bwMode="auto">
              <a:xfrm>
                <a:off x="1989" y="2427"/>
                <a:ext cx="14" cy="26"/>
              </a:xfrm>
              <a:custGeom>
                <a:avLst/>
                <a:gdLst>
                  <a:gd name="T0" fmla="*/ 6 w 9"/>
                  <a:gd name="T1" fmla="*/ 0 h 17"/>
                  <a:gd name="T2" fmla="*/ 4 w 9"/>
                  <a:gd name="T3" fmla="*/ 1 h 17"/>
                  <a:gd name="T4" fmla="*/ 2 w 9"/>
                  <a:gd name="T5" fmla="*/ 4 h 17"/>
                  <a:gd name="T6" fmla="*/ 2 w 9"/>
                  <a:gd name="T7" fmla="*/ 4 h 17"/>
                  <a:gd name="T8" fmla="*/ 2 w 9"/>
                  <a:gd name="T9" fmla="*/ 4 h 17"/>
                  <a:gd name="T10" fmla="*/ 2 w 9"/>
                  <a:gd name="T11" fmla="*/ 4 h 17"/>
                  <a:gd name="T12" fmla="*/ 2 w 9"/>
                  <a:gd name="T13" fmla="*/ 16 h 17"/>
                  <a:gd name="T14" fmla="*/ 3 w 9"/>
                  <a:gd name="T15" fmla="*/ 17 h 17"/>
                  <a:gd name="T16" fmla="*/ 3 w 9"/>
                  <a:gd name="T17" fmla="*/ 17 h 17"/>
                  <a:gd name="T18" fmla="*/ 3 w 9"/>
                  <a:gd name="T19" fmla="*/ 17 h 17"/>
                  <a:gd name="T20" fmla="*/ 4 w 9"/>
                  <a:gd name="T21" fmla="*/ 17 h 17"/>
                  <a:gd name="T22" fmla="*/ 9 w 9"/>
                  <a:gd name="T23" fmla="*/ 10 h 17"/>
                  <a:gd name="T24" fmla="*/ 9 w 9"/>
                  <a:gd name="T25" fmla="*/ 4 h 17"/>
                  <a:gd name="T26" fmla="*/ 8 w 9"/>
                  <a:gd name="T27" fmla="*/ 1 h 17"/>
                  <a:gd name="T28" fmla="*/ 8 w 9"/>
                  <a:gd name="T29" fmla="*/ 1 h 17"/>
                  <a:gd name="T30" fmla="*/ 6 w 9"/>
                  <a:gd name="T31" fmla="*/ 0 h 17"/>
                  <a:gd name="T32" fmla="*/ 6 w 9"/>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7">
                    <a:moveTo>
                      <a:pt x="6" y="0"/>
                    </a:moveTo>
                    <a:cubicBezTo>
                      <a:pt x="5" y="0"/>
                      <a:pt x="5" y="0"/>
                      <a:pt x="4" y="1"/>
                    </a:cubicBezTo>
                    <a:cubicBezTo>
                      <a:pt x="3" y="2"/>
                      <a:pt x="2" y="3"/>
                      <a:pt x="2" y="4"/>
                    </a:cubicBezTo>
                    <a:cubicBezTo>
                      <a:pt x="2" y="4"/>
                      <a:pt x="2" y="4"/>
                      <a:pt x="2" y="4"/>
                    </a:cubicBezTo>
                    <a:cubicBezTo>
                      <a:pt x="2" y="4"/>
                      <a:pt x="2" y="4"/>
                      <a:pt x="2" y="4"/>
                    </a:cubicBezTo>
                    <a:cubicBezTo>
                      <a:pt x="2" y="4"/>
                      <a:pt x="2" y="4"/>
                      <a:pt x="2" y="4"/>
                    </a:cubicBezTo>
                    <a:cubicBezTo>
                      <a:pt x="0" y="7"/>
                      <a:pt x="0" y="12"/>
                      <a:pt x="2" y="16"/>
                    </a:cubicBezTo>
                    <a:cubicBezTo>
                      <a:pt x="2" y="16"/>
                      <a:pt x="3" y="17"/>
                      <a:pt x="3" y="17"/>
                    </a:cubicBezTo>
                    <a:cubicBezTo>
                      <a:pt x="3" y="17"/>
                      <a:pt x="3" y="17"/>
                      <a:pt x="3" y="17"/>
                    </a:cubicBezTo>
                    <a:cubicBezTo>
                      <a:pt x="3" y="17"/>
                      <a:pt x="3" y="17"/>
                      <a:pt x="3" y="17"/>
                    </a:cubicBezTo>
                    <a:cubicBezTo>
                      <a:pt x="4" y="17"/>
                      <a:pt x="4" y="17"/>
                      <a:pt x="4" y="17"/>
                    </a:cubicBezTo>
                    <a:cubicBezTo>
                      <a:pt x="6" y="17"/>
                      <a:pt x="8" y="14"/>
                      <a:pt x="9" y="10"/>
                    </a:cubicBezTo>
                    <a:cubicBezTo>
                      <a:pt x="9" y="8"/>
                      <a:pt x="9" y="6"/>
                      <a:pt x="9" y="4"/>
                    </a:cubicBezTo>
                    <a:cubicBezTo>
                      <a:pt x="9" y="3"/>
                      <a:pt x="8" y="2"/>
                      <a:pt x="8" y="1"/>
                    </a:cubicBezTo>
                    <a:cubicBezTo>
                      <a:pt x="8" y="1"/>
                      <a:pt x="8" y="1"/>
                      <a:pt x="8" y="1"/>
                    </a:cubicBezTo>
                    <a:cubicBezTo>
                      <a:pt x="7" y="1"/>
                      <a:pt x="7"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1" name="Freeform 363"/>
              <p:cNvSpPr>
                <a:spLocks noEditPoints="1"/>
              </p:cNvSpPr>
              <p:nvPr/>
            </p:nvSpPr>
            <p:spPr bwMode="auto">
              <a:xfrm>
                <a:off x="1984" y="2421"/>
                <a:ext cx="23" cy="39"/>
              </a:xfrm>
              <a:custGeom>
                <a:avLst/>
                <a:gdLst>
                  <a:gd name="T0" fmla="*/ 7 w 15"/>
                  <a:gd name="T1" fmla="*/ 5 h 25"/>
                  <a:gd name="T2" fmla="*/ 9 w 15"/>
                  <a:gd name="T3" fmla="*/ 4 h 25"/>
                  <a:gd name="T4" fmla="*/ 9 w 15"/>
                  <a:gd name="T5" fmla="*/ 4 h 25"/>
                  <a:gd name="T6" fmla="*/ 11 w 15"/>
                  <a:gd name="T7" fmla="*/ 5 h 25"/>
                  <a:gd name="T8" fmla="*/ 11 w 15"/>
                  <a:gd name="T9" fmla="*/ 5 h 25"/>
                  <a:gd name="T10" fmla="*/ 11 w 15"/>
                  <a:gd name="T11" fmla="*/ 5 h 25"/>
                  <a:gd name="T12" fmla="*/ 12 w 15"/>
                  <a:gd name="T13" fmla="*/ 8 h 25"/>
                  <a:gd name="T14" fmla="*/ 12 w 15"/>
                  <a:gd name="T15" fmla="*/ 14 h 25"/>
                  <a:gd name="T16" fmla="*/ 7 w 15"/>
                  <a:gd name="T17" fmla="*/ 21 h 25"/>
                  <a:gd name="T18" fmla="*/ 6 w 15"/>
                  <a:gd name="T19" fmla="*/ 21 h 25"/>
                  <a:gd name="T20" fmla="*/ 6 w 15"/>
                  <a:gd name="T21" fmla="*/ 21 h 25"/>
                  <a:gd name="T22" fmla="*/ 5 w 15"/>
                  <a:gd name="T23" fmla="*/ 8 h 25"/>
                  <a:gd name="T24" fmla="*/ 5 w 15"/>
                  <a:gd name="T25" fmla="*/ 8 h 25"/>
                  <a:gd name="T26" fmla="*/ 5 w 15"/>
                  <a:gd name="T27" fmla="*/ 8 h 25"/>
                  <a:gd name="T28" fmla="*/ 5 w 15"/>
                  <a:gd name="T29" fmla="*/ 8 h 25"/>
                  <a:gd name="T30" fmla="*/ 7 w 15"/>
                  <a:gd name="T31" fmla="*/ 5 h 25"/>
                  <a:gd name="T32" fmla="*/ 9 w 15"/>
                  <a:gd name="T33" fmla="*/ 0 h 25"/>
                  <a:gd name="T34" fmla="*/ 7 w 15"/>
                  <a:gd name="T35" fmla="*/ 1 h 25"/>
                  <a:gd name="T36" fmla="*/ 5 w 15"/>
                  <a:gd name="T37" fmla="*/ 3 h 25"/>
                  <a:gd name="T38" fmla="*/ 4 w 15"/>
                  <a:gd name="T39" fmla="*/ 4 h 25"/>
                  <a:gd name="T40" fmla="*/ 3 w 15"/>
                  <a:gd name="T41" fmla="*/ 5 h 25"/>
                  <a:gd name="T42" fmla="*/ 3 w 15"/>
                  <a:gd name="T43" fmla="*/ 5 h 25"/>
                  <a:gd name="T44" fmla="*/ 3 w 15"/>
                  <a:gd name="T45" fmla="*/ 5 h 25"/>
                  <a:gd name="T46" fmla="*/ 3 w 15"/>
                  <a:gd name="T47" fmla="*/ 5 h 25"/>
                  <a:gd name="T48" fmla="*/ 3 w 15"/>
                  <a:gd name="T49" fmla="*/ 5 h 25"/>
                  <a:gd name="T50" fmla="*/ 4 w 15"/>
                  <a:gd name="T51" fmla="*/ 24 h 25"/>
                  <a:gd name="T52" fmla="*/ 6 w 15"/>
                  <a:gd name="T53" fmla="*/ 25 h 25"/>
                  <a:gd name="T54" fmla="*/ 14 w 15"/>
                  <a:gd name="T55" fmla="*/ 8 h 25"/>
                  <a:gd name="T56" fmla="*/ 14 w 15"/>
                  <a:gd name="T57" fmla="*/ 5 h 25"/>
                  <a:gd name="T58" fmla="*/ 13 w 15"/>
                  <a:gd name="T59" fmla="*/ 2 h 25"/>
                  <a:gd name="T60" fmla="*/ 12 w 15"/>
                  <a:gd name="T61" fmla="*/ 1 h 25"/>
                  <a:gd name="T62" fmla="*/ 10 w 15"/>
                  <a:gd name="T63" fmla="*/ 0 h 25"/>
                  <a:gd name="T64" fmla="*/ 9 w 15"/>
                  <a:gd name="T6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5">
                    <a:moveTo>
                      <a:pt x="7" y="5"/>
                    </a:moveTo>
                    <a:cubicBezTo>
                      <a:pt x="7" y="4"/>
                      <a:pt x="8" y="4"/>
                      <a:pt x="9" y="4"/>
                    </a:cubicBezTo>
                    <a:cubicBezTo>
                      <a:pt x="9" y="4"/>
                      <a:pt x="9" y="4"/>
                      <a:pt x="9" y="4"/>
                    </a:cubicBezTo>
                    <a:cubicBezTo>
                      <a:pt x="10" y="4"/>
                      <a:pt x="10" y="5"/>
                      <a:pt x="11" y="5"/>
                    </a:cubicBezTo>
                    <a:cubicBezTo>
                      <a:pt x="11" y="5"/>
                      <a:pt x="11" y="5"/>
                      <a:pt x="11" y="5"/>
                    </a:cubicBezTo>
                    <a:cubicBezTo>
                      <a:pt x="11" y="5"/>
                      <a:pt x="11" y="5"/>
                      <a:pt x="11" y="5"/>
                    </a:cubicBezTo>
                    <a:cubicBezTo>
                      <a:pt x="11" y="6"/>
                      <a:pt x="12" y="7"/>
                      <a:pt x="12" y="8"/>
                    </a:cubicBezTo>
                    <a:cubicBezTo>
                      <a:pt x="12" y="10"/>
                      <a:pt x="12" y="12"/>
                      <a:pt x="12" y="14"/>
                    </a:cubicBezTo>
                    <a:cubicBezTo>
                      <a:pt x="11" y="18"/>
                      <a:pt x="9" y="21"/>
                      <a:pt x="7" y="21"/>
                    </a:cubicBezTo>
                    <a:cubicBezTo>
                      <a:pt x="7" y="21"/>
                      <a:pt x="7" y="21"/>
                      <a:pt x="6" y="21"/>
                    </a:cubicBezTo>
                    <a:cubicBezTo>
                      <a:pt x="6" y="21"/>
                      <a:pt x="6" y="21"/>
                      <a:pt x="6" y="21"/>
                    </a:cubicBezTo>
                    <a:cubicBezTo>
                      <a:pt x="3" y="20"/>
                      <a:pt x="3" y="13"/>
                      <a:pt x="5" y="8"/>
                    </a:cubicBezTo>
                    <a:cubicBezTo>
                      <a:pt x="5" y="8"/>
                      <a:pt x="5" y="8"/>
                      <a:pt x="5" y="8"/>
                    </a:cubicBezTo>
                    <a:cubicBezTo>
                      <a:pt x="5" y="8"/>
                      <a:pt x="5" y="8"/>
                      <a:pt x="5" y="8"/>
                    </a:cubicBezTo>
                    <a:cubicBezTo>
                      <a:pt x="5" y="8"/>
                      <a:pt x="5" y="8"/>
                      <a:pt x="5" y="8"/>
                    </a:cubicBezTo>
                    <a:cubicBezTo>
                      <a:pt x="5" y="7"/>
                      <a:pt x="6" y="6"/>
                      <a:pt x="7" y="5"/>
                    </a:cubicBezTo>
                    <a:moveTo>
                      <a:pt x="9" y="0"/>
                    </a:moveTo>
                    <a:cubicBezTo>
                      <a:pt x="8" y="0"/>
                      <a:pt x="8" y="0"/>
                      <a:pt x="7" y="1"/>
                    </a:cubicBezTo>
                    <a:cubicBezTo>
                      <a:pt x="6" y="1"/>
                      <a:pt x="6" y="2"/>
                      <a:pt x="5" y="3"/>
                    </a:cubicBezTo>
                    <a:cubicBezTo>
                      <a:pt x="5" y="3"/>
                      <a:pt x="4" y="3"/>
                      <a:pt x="4" y="4"/>
                    </a:cubicBezTo>
                    <a:cubicBezTo>
                      <a:pt x="4" y="4"/>
                      <a:pt x="4" y="5"/>
                      <a:pt x="3" y="5"/>
                    </a:cubicBezTo>
                    <a:cubicBezTo>
                      <a:pt x="3" y="5"/>
                      <a:pt x="3" y="5"/>
                      <a:pt x="3" y="5"/>
                    </a:cubicBezTo>
                    <a:cubicBezTo>
                      <a:pt x="3" y="5"/>
                      <a:pt x="3" y="5"/>
                      <a:pt x="3" y="5"/>
                    </a:cubicBezTo>
                    <a:cubicBezTo>
                      <a:pt x="3" y="5"/>
                      <a:pt x="3" y="5"/>
                      <a:pt x="3" y="5"/>
                    </a:cubicBezTo>
                    <a:cubicBezTo>
                      <a:pt x="3" y="5"/>
                      <a:pt x="3" y="5"/>
                      <a:pt x="3" y="5"/>
                    </a:cubicBezTo>
                    <a:cubicBezTo>
                      <a:pt x="1" y="10"/>
                      <a:pt x="0" y="20"/>
                      <a:pt x="4" y="24"/>
                    </a:cubicBezTo>
                    <a:cubicBezTo>
                      <a:pt x="5" y="25"/>
                      <a:pt x="6" y="25"/>
                      <a:pt x="6" y="25"/>
                    </a:cubicBezTo>
                    <a:cubicBezTo>
                      <a:pt x="11" y="25"/>
                      <a:pt x="15" y="16"/>
                      <a:pt x="14" y="8"/>
                    </a:cubicBezTo>
                    <a:cubicBezTo>
                      <a:pt x="14" y="7"/>
                      <a:pt x="14" y="6"/>
                      <a:pt x="14" y="5"/>
                    </a:cubicBezTo>
                    <a:cubicBezTo>
                      <a:pt x="13" y="4"/>
                      <a:pt x="13" y="3"/>
                      <a:pt x="13" y="2"/>
                    </a:cubicBezTo>
                    <a:cubicBezTo>
                      <a:pt x="12" y="2"/>
                      <a:pt x="12" y="1"/>
                      <a:pt x="12" y="1"/>
                    </a:cubicBezTo>
                    <a:cubicBezTo>
                      <a:pt x="11" y="1"/>
                      <a:pt x="11" y="0"/>
                      <a:pt x="10" y="0"/>
                    </a:cubicBezTo>
                    <a:cubicBezTo>
                      <a:pt x="10" y="0"/>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2" name="Freeform 364"/>
              <p:cNvSpPr>
                <a:spLocks noEditPoints="1"/>
              </p:cNvSpPr>
              <p:nvPr/>
            </p:nvSpPr>
            <p:spPr bwMode="auto">
              <a:xfrm>
                <a:off x="2160" y="2646"/>
                <a:ext cx="29" cy="99"/>
              </a:xfrm>
              <a:custGeom>
                <a:avLst/>
                <a:gdLst>
                  <a:gd name="T0" fmla="*/ 17 w 19"/>
                  <a:gd name="T1" fmla="*/ 8 h 64"/>
                  <a:gd name="T2" fmla="*/ 0 w 19"/>
                  <a:gd name="T3" fmla="*/ 63 h 64"/>
                  <a:gd name="T4" fmla="*/ 0 w 19"/>
                  <a:gd name="T5" fmla="*/ 64 h 64"/>
                  <a:gd name="T6" fmla="*/ 0 w 19"/>
                  <a:gd name="T7" fmla="*/ 64 h 64"/>
                  <a:gd name="T8" fmla="*/ 0 w 19"/>
                  <a:gd name="T9" fmla="*/ 64 h 64"/>
                  <a:gd name="T10" fmla="*/ 0 w 19"/>
                  <a:gd name="T11" fmla="*/ 64 h 64"/>
                  <a:gd name="T12" fmla="*/ 11 w 19"/>
                  <a:gd name="T13" fmla="*/ 30 h 64"/>
                  <a:gd name="T14" fmla="*/ 17 w 19"/>
                  <a:gd name="T15" fmla="*/ 8 h 64"/>
                  <a:gd name="T16" fmla="*/ 17 w 19"/>
                  <a:gd name="T17" fmla="*/ 8 h 64"/>
                  <a:gd name="T18" fmla="*/ 19 w 19"/>
                  <a:gd name="T19" fmla="*/ 0 h 64"/>
                  <a:gd name="T20" fmla="*/ 17 w 19"/>
                  <a:gd name="T21" fmla="*/ 8 h 64"/>
                  <a:gd name="T22" fmla="*/ 18 w 19"/>
                  <a:gd name="T23" fmla="*/ 3 h 64"/>
                  <a:gd name="T24" fmla="*/ 19 w 19"/>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4">
                    <a:moveTo>
                      <a:pt x="17" y="8"/>
                    </a:moveTo>
                    <a:cubicBezTo>
                      <a:pt x="12" y="26"/>
                      <a:pt x="6" y="45"/>
                      <a:pt x="0" y="63"/>
                    </a:cubicBezTo>
                    <a:cubicBezTo>
                      <a:pt x="0" y="64"/>
                      <a:pt x="0" y="64"/>
                      <a:pt x="0" y="64"/>
                    </a:cubicBezTo>
                    <a:cubicBezTo>
                      <a:pt x="0" y="64"/>
                      <a:pt x="0" y="64"/>
                      <a:pt x="0" y="64"/>
                    </a:cubicBezTo>
                    <a:cubicBezTo>
                      <a:pt x="0" y="64"/>
                      <a:pt x="0" y="64"/>
                      <a:pt x="0" y="64"/>
                    </a:cubicBezTo>
                    <a:cubicBezTo>
                      <a:pt x="0" y="64"/>
                      <a:pt x="0" y="64"/>
                      <a:pt x="0" y="64"/>
                    </a:cubicBezTo>
                    <a:cubicBezTo>
                      <a:pt x="4" y="53"/>
                      <a:pt x="7" y="41"/>
                      <a:pt x="11" y="30"/>
                    </a:cubicBezTo>
                    <a:cubicBezTo>
                      <a:pt x="13" y="22"/>
                      <a:pt x="15" y="15"/>
                      <a:pt x="17" y="8"/>
                    </a:cubicBezTo>
                    <a:cubicBezTo>
                      <a:pt x="17" y="8"/>
                      <a:pt x="17" y="8"/>
                      <a:pt x="17" y="8"/>
                    </a:cubicBezTo>
                    <a:moveTo>
                      <a:pt x="19" y="0"/>
                    </a:moveTo>
                    <a:cubicBezTo>
                      <a:pt x="17" y="8"/>
                      <a:pt x="17" y="8"/>
                      <a:pt x="17" y="8"/>
                    </a:cubicBezTo>
                    <a:cubicBezTo>
                      <a:pt x="17" y="6"/>
                      <a:pt x="18" y="4"/>
                      <a:pt x="18" y="3"/>
                    </a:cubicBezTo>
                    <a:cubicBezTo>
                      <a:pt x="19" y="2"/>
                      <a:pt x="19" y="1"/>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3" name="Freeform 365"/>
              <p:cNvSpPr>
                <a:spLocks noEditPoints="1"/>
              </p:cNvSpPr>
              <p:nvPr/>
            </p:nvSpPr>
            <p:spPr bwMode="auto">
              <a:xfrm>
                <a:off x="2096" y="1508"/>
                <a:ext cx="113" cy="354"/>
              </a:xfrm>
              <a:custGeom>
                <a:avLst/>
                <a:gdLst>
                  <a:gd name="T0" fmla="*/ 50 w 73"/>
                  <a:gd name="T1" fmla="*/ 150 h 228"/>
                  <a:gd name="T2" fmla="*/ 57 w 73"/>
                  <a:gd name="T3" fmla="*/ 180 h 228"/>
                  <a:gd name="T4" fmla="*/ 73 w 73"/>
                  <a:gd name="T5" fmla="*/ 228 h 228"/>
                  <a:gd name="T6" fmla="*/ 72 w 73"/>
                  <a:gd name="T7" fmla="*/ 222 h 228"/>
                  <a:gd name="T8" fmla="*/ 57 w 73"/>
                  <a:gd name="T9" fmla="*/ 178 h 228"/>
                  <a:gd name="T10" fmla="*/ 51 w 73"/>
                  <a:gd name="T11" fmla="*/ 152 h 228"/>
                  <a:gd name="T12" fmla="*/ 50 w 73"/>
                  <a:gd name="T13" fmla="*/ 150 h 228"/>
                  <a:gd name="T14" fmla="*/ 0 w 73"/>
                  <a:gd name="T15" fmla="*/ 0 h 228"/>
                  <a:gd name="T16" fmla="*/ 15 w 73"/>
                  <a:gd name="T17" fmla="*/ 36 h 228"/>
                  <a:gd name="T18" fmla="*/ 49 w 73"/>
                  <a:gd name="T19" fmla="*/ 147 h 228"/>
                  <a:gd name="T20" fmla="*/ 49 w 73"/>
                  <a:gd name="T21" fmla="*/ 147 h 228"/>
                  <a:gd name="T22" fmla="*/ 50 w 73"/>
                  <a:gd name="T23" fmla="*/ 148 h 228"/>
                  <a:gd name="T24" fmla="*/ 15 w 73"/>
                  <a:gd name="T25" fmla="*/ 37 h 228"/>
                  <a:gd name="T26" fmla="*/ 1 w 73"/>
                  <a:gd name="T27" fmla="*/ 3 h 228"/>
                  <a:gd name="T28" fmla="*/ 0 w 73"/>
                  <a:gd name="T2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228">
                    <a:moveTo>
                      <a:pt x="50" y="150"/>
                    </a:moveTo>
                    <a:cubicBezTo>
                      <a:pt x="53" y="160"/>
                      <a:pt x="55" y="170"/>
                      <a:pt x="57" y="180"/>
                    </a:cubicBezTo>
                    <a:cubicBezTo>
                      <a:pt x="65" y="197"/>
                      <a:pt x="70" y="213"/>
                      <a:pt x="73" y="228"/>
                    </a:cubicBezTo>
                    <a:cubicBezTo>
                      <a:pt x="73" y="226"/>
                      <a:pt x="73" y="224"/>
                      <a:pt x="72" y="222"/>
                    </a:cubicBezTo>
                    <a:cubicBezTo>
                      <a:pt x="69" y="208"/>
                      <a:pt x="64" y="193"/>
                      <a:pt x="57" y="178"/>
                    </a:cubicBezTo>
                    <a:cubicBezTo>
                      <a:pt x="55" y="169"/>
                      <a:pt x="53" y="160"/>
                      <a:pt x="51" y="152"/>
                    </a:cubicBezTo>
                    <a:cubicBezTo>
                      <a:pt x="51" y="151"/>
                      <a:pt x="50" y="151"/>
                      <a:pt x="50" y="150"/>
                    </a:cubicBezTo>
                    <a:moveTo>
                      <a:pt x="0" y="0"/>
                    </a:moveTo>
                    <a:cubicBezTo>
                      <a:pt x="5" y="12"/>
                      <a:pt x="10" y="24"/>
                      <a:pt x="15" y="36"/>
                    </a:cubicBezTo>
                    <a:cubicBezTo>
                      <a:pt x="29" y="72"/>
                      <a:pt x="40" y="109"/>
                      <a:pt x="49" y="147"/>
                    </a:cubicBezTo>
                    <a:cubicBezTo>
                      <a:pt x="49" y="147"/>
                      <a:pt x="49" y="147"/>
                      <a:pt x="49" y="147"/>
                    </a:cubicBezTo>
                    <a:cubicBezTo>
                      <a:pt x="50" y="147"/>
                      <a:pt x="50" y="148"/>
                      <a:pt x="50" y="148"/>
                    </a:cubicBezTo>
                    <a:cubicBezTo>
                      <a:pt x="41" y="110"/>
                      <a:pt x="29" y="73"/>
                      <a:pt x="15" y="37"/>
                    </a:cubicBezTo>
                    <a:cubicBezTo>
                      <a:pt x="11" y="26"/>
                      <a:pt x="6" y="14"/>
                      <a:pt x="1" y="3"/>
                    </a:cubicBezTo>
                    <a:cubicBezTo>
                      <a:pt x="1" y="2"/>
                      <a:pt x="0"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4" name="Freeform 366"/>
              <p:cNvSpPr>
                <a:spLocks noEditPoints="1"/>
              </p:cNvSpPr>
              <p:nvPr/>
            </p:nvSpPr>
            <p:spPr bwMode="auto">
              <a:xfrm>
                <a:off x="1925" y="1245"/>
                <a:ext cx="151" cy="241"/>
              </a:xfrm>
              <a:custGeom>
                <a:avLst/>
                <a:gdLst>
                  <a:gd name="T0" fmla="*/ 61 w 97"/>
                  <a:gd name="T1" fmla="*/ 75 h 155"/>
                  <a:gd name="T2" fmla="*/ 95 w 97"/>
                  <a:gd name="T3" fmla="*/ 150 h 155"/>
                  <a:gd name="T4" fmla="*/ 45 w 97"/>
                  <a:gd name="T5" fmla="*/ 87 h 155"/>
                  <a:gd name="T6" fmla="*/ 46 w 97"/>
                  <a:gd name="T7" fmla="*/ 90 h 155"/>
                  <a:gd name="T8" fmla="*/ 97 w 97"/>
                  <a:gd name="T9" fmla="*/ 155 h 155"/>
                  <a:gd name="T10" fmla="*/ 61 w 97"/>
                  <a:gd name="T11" fmla="*/ 75 h 155"/>
                  <a:gd name="T12" fmla="*/ 61 w 97"/>
                  <a:gd name="T13" fmla="*/ 75 h 155"/>
                  <a:gd name="T14" fmla="*/ 61 w 97"/>
                  <a:gd name="T15" fmla="*/ 75 h 155"/>
                  <a:gd name="T16" fmla="*/ 0 w 97"/>
                  <a:gd name="T17" fmla="*/ 40 h 155"/>
                  <a:gd name="T18" fmla="*/ 1 w 97"/>
                  <a:gd name="T19" fmla="*/ 43 h 155"/>
                  <a:gd name="T20" fmla="*/ 17 w 97"/>
                  <a:gd name="T21" fmla="*/ 59 h 155"/>
                  <a:gd name="T22" fmla="*/ 25 w 97"/>
                  <a:gd name="T23" fmla="*/ 67 h 155"/>
                  <a:gd name="T24" fmla="*/ 25 w 97"/>
                  <a:gd name="T25" fmla="*/ 67 h 155"/>
                  <a:gd name="T26" fmla="*/ 25 w 97"/>
                  <a:gd name="T27" fmla="*/ 67 h 155"/>
                  <a:gd name="T28" fmla="*/ 24 w 97"/>
                  <a:gd name="T29" fmla="*/ 65 h 155"/>
                  <a:gd name="T30" fmla="*/ 24 w 97"/>
                  <a:gd name="T31" fmla="*/ 65 h 155"/>
                  <a:gd name="T32" fmla="*/ 16 w 97"/>
                  <a:gd name="T33" fmla="*/ 56 h 155"/>
                  <a:gd name="T34" fmla="*/ 0 w 97"/>
                  <a:gd name="T35" fmla="*/ 40 h 155"/>
                  <a:gd name="T36" fmla="*/ 17 w 97"/>
                  <a:gd name="T37" fmla="*/ 0 h 155"/>
                  <a:gd name="T38" fmla="*/ 36 w 97"/>
                  <a:gd name="T39" fmla="*/ 31 h 155"/>
                  <a:gd name="T40" fmla="*/ 37 w 97"/>
                  <a:gd name="T41" fmla="*/ 33 h 155"/>
                  <a:gd name="T42" fmla="*/ 29 w 97"/>
                  <a:gd name="T43" fmla="*/ 20 h 155"/>
                  <a:gd name="T44" fmla="*/ 28 w 97"/>
                  <a:gd name="T45" fmla="*/ 18 h 155"/>
                  <a:gd name="T46" fmla="*/ 19 w 97"/>
                  <a:gd name="T47" fmla="*/ 3 h 155"/>
                  <a:gd name="T48" fmla="*/ 17 w 97"/>
                  <a:gd name="T49"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155">
                    <a:moveTo>
                      <a:pt x="61" y="75"/>
                    </a:moveTo>
                    <a:cubicBezTo>
                      <a:pt x="73" y="99"/>
                      <a:pt x="85" y="124"/>
                      <a:pt x="95" y="150"/>
                    </a:cubicBezTo>
                    <a:cubicBezTo>
                      <a:pt x="81" y="130"/>
                      <a:pt x="65" y="109"/>
                      <a:pt x="45" y="87"/>
                    </a:cubicBezTo>
                    <a:cubicBezTo>
                      <a:pt x="45" y="88"/>
                      <a:pt x="46" y="89"/>
                      <a:pt x="46" y="90"/>
                    </a:cubicBezTo>
                    <a:cubicBezTo>
                      <a:pt x="66" y="112"/>
                      <a:pt x="83" y="134"/>
                      <a:pt x="97" y="155"/>
                    </a:cubicBezTo>
                    <a:cubicBezTo>
                      <a:pt x="86" y="127"/>
                      <a:pt x="74" y="101"/>
                      <a:pt x="61" y="75"/>
                    </a:cubicBezTo>
                    <a:cubicBezTo>
                      <a:pt x="61" y="75"/>
                      <a:pt x="61" y="75"/>
                      <a:pt x="61" y="75"/>
                    </a:cubicBezTo>
                    <a:cubicBezTo>
                      <a:pt x="61" y="75"/>
                      <a:pt x="61" y="75"/>
                      <a:pt x="61" y="75"/>
                    </a:cubicBezTo>
                    <a:moveTo>
                      <a:pt x="0" y="40"/>
                    </a:moveTo>
                    <a:cubicBezTo>
                      <a:pt x="0" y="41"/>
                      <a:pt x="0" y="42"/>
                      <a:pt x="1" y="43"/>
                    </a:cubicBezTo>
                    <a:cubicBezTo>
                      <a:pt x="6" y="49"/>
                      <a:pt x="12" y="54"/>
                      <a:pt x="17" y="59"/>
                    </a:cubicBezTo>
                    <a:cubicBezTo>
                      <a:pt x="20" y="62"/>
                      <a:pt x="22" y="65"/>
                      <a:pt x="25" y="67"/>
                    </a:cubicBezTo>
                    <a:cubicBezTo>
                      <a:pt x="25" y="67"/>
                      <a:pt x="25" y="67"/>
                      <a:pt x="25" y="67"/>
                    </a:cubicBezTo>
                    <a:cubicBezTo>
                      <a:pt x="25" y="67"/>
                      <a:pt x="25" y="67"/>
                      <a:pt x="25" y="67"/>
                    </a:cubicBezTo>
                    <a:cubicBezTo>
                      <a:pt x="25" y="66"/>
                      <a:pt x="24" y="65"/>
                      <a:pt x="24" y="65"/>
                    </a:cubicBezTo>
                    <a:cubicBezTo>
                      <a:pt x="24" y="65"/>
                      <a:pt x="24" y="65"/>
                      <a:pt x="24" y="65"/>
                    </a:cubicBezTo>
                    <a:cubicBezTo>
                      <a:pt x="21" y="62"/>
                      <a:pt x="19" y="59"/>
                      <a:pt x="16" y="56"/>
                    </a:cubicBezTo>
                    <a:cubicBezTo>
                      <a:pt x="11" y="51"/>
                      <a:pt x="5" y="45"/>
                      <a:pt x="0" y="40"/>
                    </a:cubicBezTo>
                    <a:moveTo>
                      <a:pt x="17" y="0"/>
                    </a:moveTo>
                    <a:cubicBezTo>
                      <a:pt x="23" y="10"/>
                      <a:pt x="30" y="20"/>
                      <a:pt x="36" y="31"/>
                    </a:cubicBezTo>
                    <a:cubicBezTo>
                      <a:pt x="37" y="31"/>
                      <a:pt x="37" y="32"/>
                      <a:pt x="37" y="33"/>
                    </a:cubicBezTo>
                    <a:cubicBezTo>
                      <a:pt x="35" y="28"/>
                      <a:pt x="32" y="24"/>
                      <a:pt x="29" y="20"/>
                    </a:cubicBezTo>
                    <a:cubicBezTo>
                      <a:pt x="29" y="19"/>
                      <a:pt x="29" y="19"/>
                      <a:pt x="28" y="18"/>
                    </a:cubicBezTo>
                    <a:cubicBezTo>
                      <a:pt x="25" y="13"/>
                      <a:pt x="22" y="8"/>
                      <a:pt x="19" y="3"/>
                    </a:cubicBez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5" name="Freeform 367"/>
              <p:cNvSpPr>
                <a:spLocks noEditPoints="1"/>
              </p:cNvSpPr>
              <p:nvPr/>
            </p:nvSpPr>
            <p:spPr bwMode="auto">
              <a:xfrm>
                <a:off x="1784" y="1040"/>
                <a:ext cx="74" cy="81"/>
              </a:xfrm>
              <a:custGeom>
                <a:avLst/>
                <a:gdLst>
                  <a:gd name="T0" fmla="*/ 29 w 48"/>
                  <a:gd name="T1" fmla="*/ 29 h 52"/>
                  <a:gd name="T2" fmla="*/ 30 w 48"/>
                  <a:gd name="T3" fmla="*/ 31 h 52"/>
                  <a:gd name="T4" fmla="*/ 30 w 48"/>
                  <a:gd name="T5" fmla="*/ 32 h 52"/>
                  <a:gd name="T6" fmla="*/ 48 w 48"/>
                  <a:gd name="T7" fmla="*/ 52 h 52"/>
                  <a:gd name="T8" fmla="*/ 46 w 48"/>
                  <a:gd name="T9" fmla="*/ 49 h 52"/>
                  <a:gd name="T10" fmla="*/ 29 w 48"/>
                  <a:gd name="T11" fmla="*/ 29 h 52"/>
                  <a:gd name="T12" fmla="*/ 0 w 48"/>
                  <a:gd name="T13" fmla="*/ 0 h 52"/>
                  <a:gd name="T14" fmla="*/ 2 w 48"/>
                  <a:gd name="T15" fmla="*/ 2 h 52"/>
                  <a:gd name="T16" fmla="*/ 13 w 48"/>
                  <a:gd name="T17" fmla="*/ 13 h 52"/>
                  <a:gd name="T18" fmla="*/ 23 w 48"/>
                  <a:gd name="T19" fmla="*/ 23 h 52"/>
                  <a:gd name="T20" fmla="*/ 21 w 48"/>
                  <a:gd name="T21" fmla="*/ 21 h 52"/>
                  <a:gd name="T22" fmla="*/ 11 w 48"/>
                  <a:gd name="T23" fmla="*/ 11 h 52"/>
                  <a:gd name="T24" fmla="*/ 0 w 48"/>
                  <a:gd name="T2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2">
                    <a:moveTo>
                      <a:pt x="29" y="29"/>
                    </a:moveTo>
                    <a:cubicBezTo>
                      <a:pt x="29" y="30"/>
                      <a:pt x="30" y="31"/>
                      <a:pt x="30" y="31"/>
                    </a:cubicBezTo>
                    <a:cubicBezTo>
                      <a:pt x="30" y="32"/>
                      <a:pt x="30" y="32"/>
                      <a:pt x="30" y="32"/>
                    </a:cubicBezTo>
                    <a:cubicBezTo>
                      <a:pt x="37" y="38"/>
                      <a:pt x="43" y="45"/>
                      <a:pt x="48" y="52"/>
                    </a:cubicBezTo>
                    <a:cubicBezTo>
                      <a:pt x="47" y="51"/>
                      <a:pt x="46" y="50"/>
                      <a:pt x="46" y="49"/>
                    </a:cubicBezTo>
                    <a:cubicBezTo>
                      <a:pt x="40" y="42"/>
                      <a:pt x="35" y="36"/>
                      <a:pt x="29" y="29"/>
                    </a:cubicBezTo>
                    <a:moveTo>
                      <a:pt x="0" y="0"/>
                    </a:moveTo>
                    <a:cubicBezTo>
                      <a:pt x="1" y="1"/>
                      <a:pt x="1" y="2"/>
                      <a:pt x="2" y="2"/>
                    </a:cubicBezTo>
                    <a:cubicBezTo>
                      <a:pt x="6" y="6"/>
                      <a:pt x="10" y="10"/>
                      <a:pt x="13" y="13"/>
                    </a:cubicBezTo>
                    <a:cubicBezTo>
                      <a:pt x="16" y="17"/>
                      <a:pt x="20" y="20"/>
                      <a:pt x="23" y="23"/>
                    </a:cubicBezTo>
                    <a:cubicBezTo>
                      <a:pt x="22" y="22"/>
                      <a:pt x="21" y="21"/>
                      <a:pt x="21" y="21"/>
                    </a:cubicBezTo>
                    <a:cubicBezTo>
                      <a:pt x="18" y="18"/>
                      <a:pt x="15" y="14"/>
                      <a:pt x="11" y="11"/>
                    </a:cubicBezTo>
                    <a:cubicBezTo>
                      <a:pt x="8" y="8"/>
                      <a:pt x="4"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6" name="Freeform 368"/>
              <p:cNvSpPr>
                <a:spLocks noEditPoints="1"/>
              </p:cNvSpPr>
              <p:nvPr/>
            </p:nvSpPr>
            <p:spPr bwMode="auto">
              <a:xfrm>
                <a:off x="1801" y="1054"/>
                <a:ext cx="446" cy="1142"/>
              </a:xfrm>
              <a:custGeom>
                <a:avLst/>
                <a:gdLst>
                  <a:gd name="T0" fmla="*/ 287 w 287"/>
                  <a:gd name="T1" fmla="*/ 735 h 735"/>
                  <a:gd name="T2" fmla="*/ 286 w 287"/>
                  <a:gd name="T3" fmla="*/ 710 h 735"/>
                  <a:gd name="T4" fmla="*/ 287 w 287"/>
                  <a:gd name="T5" fmla="*/ 735 h 735"/>
                  <a:gd name="T6" fmla="*/ 286 w 287"/>
                  <a:gd name="T7" fmla="*/ 728 h 735"/>
                  <a:gd name="T8" fmla="*/ 286 w 287"/>
                  <a:gd name="T9" fmla="*/ 710 h 735"/>
                  <a:gd name="T10" fmla="*/ 123 w 287"/>
                  <a:gd name="T11" fmla="*/ 224 h 735"/>
                  <a:gd name="T12" fmla="*/ 153 w 287"/>
                  <a:gd name="T13" fmla="*/ 318 h 735"/>
                  <a:gd name="T14" fmla="*/ 227 w 287"/>
                  <a:gd name="T15" fmla="*/ 418 h 735"/>
                  <a:gd name="T16" fmla="*/ 240 w 287"/>
                  <a:gd name="T17" fmla="*/ 442 h 735"/>
                  <a:gd name="T18" fmla="*/ 255 w 287"/>
                  <a:gd name="T19" fmla="*/ 483 h 735"/>
                  <a:gd name="T20" fmla="*/ 255 w 287"/>
                  <a:gd name="T21" fmla="*/ 480 h 735"/>
                  <a:gd name="T22" fmla="*/ 240 w 287"/>
                  <a:gd name="T23" fmla="*/ 440 h 735"/>
                  <a:gd name="T24" fmla="*/ 239 w 287"/>
                  <a:gd name="T25" fmla="*/ 439 h 735"/>
                  <a:gd name="T26" fmla="*/ 227 w 287"/>
                  <a:gd name="T27" fmla="*/ 416 h 735"/>
                  <a:gd name="T28" fmla="*/ 227 w 287"/>
                  <a:gd name="T29" fmla="*/ 414 h 735"/>
                  <a:gd name="T30" fmla="*/ 154 w 287"/>
                  <a:gd name="T31" fmla="*/ 317 h 735"/>
                  <a:gd name="T32" fmla="*/ 154 w 287"/>
                  <a:gd name="T33" fmla="*/ 317 h 735"/>
                  <a:gd name="T34" fmla="*/ 152 w 287"/>
                  <a:gd name="T35" fmla="*/ 315 h 735"/>
                  <a:gd name="T36" fmla="*/ 124 w 287"/>
                  <a:gd name="T37" fmla="*/ 225 h 735"/>
                  <a:gd name="T38" fmla="*/ 123 w 287"/>
                  <a:gd name="T39" fmla="*/ 224 h 735"/>
                  <a:gd name="T40" fmla="*/ 123 w 287"/>
                  <a:gd name="T41" fmla="*/ 224 h 735"/>
                  <a:gd name="T42" fmla="*/ 123 w 287"/>
                  <a:gd name="T43" fmla="*/ 224 h 735"/>
                  <a:gd name="T44" fmla="*/ 108 w 287"/>
                  <a:gd name="T45" fmla="*/ 180 h 735"/>
                  <a:gd name="T46" fmla="*/ 108 w 287"/>
                  <a:gd name="T47" fmla="*/ 180 h 735"/>
                  <a:gd name="T48" fmla="*/ 108 w 287"/>
                  <a:gd name="T49" fmla="*/ 180 h 735"/>
                  <a:gd name="T50" fmla="*/ 108 w 287"/>
                  <a:gd name="T51" fmla="*/ 180 h 735"/>
                  <a:gd name="T52" fmla="*/ 108 w 287"/>
                  <a:gd name="T53" fmla="*/ 180 h 735"/>
                  <a:gd name="T54" fmla="*/ 109 w 287"/>
                  <a:gd name="T55" fmla="*/ 182 h 735"/>
                  <a:gd name="T56" fmla="*/ 78 w 287"/>
                  <a:gd name="T57" fmla="*/ 113 h 735"/>
                  <a:gd name="T58" fmla="*/ 76 w 287"/>
                  <a:gd name="T59" fmla="*/ 110 h 735"/>
                  <a:gd name="T60" fmla="*/ 77 w 287"/>
                  <a:gd name="T61" fmla="*/ 112 h 735"/>
                  <a:gd name="T62" fmla="*/ 22 w 287"/>
                  <a:gd name="T63" fmla="*/ 26 h 735"/>
                  <a:gd name="T64" fmla="*/ 21 w 287"/>
                  <a:gd name="T65" fmla="*/ 25 h 735"/>
                  <a:gd name="T66" fmla="*/ 21 w 287"/>
                  <a:gd name="T67" fmla="*/ 25 h 735"/>
                  <a:gd name="T68" fmla="*/ 0 w 287"/>
                  <a:gd name="T69" fmla="*/ 0 h 735"/>
                  <a:gd name="T70" fmla="*/ 6 w 287"/>
                  <a:gd name="T71" fmla="*/ 7 h 735"/>
                  <a:gd name="T72" fmla="*/ 6 w 287"/>
                  <a:gd name="T73" fmla="*/ 7 h 735"/>
                  <a:gd name="T74" fmla="*/ 6 w 287"/>
                  <a:gd name="T75" fmla="*/ 7 h 735"/>
                  <a:gd name="T76" fmla="*/ 6 w 287"/>
                  <a:gd name="T77" fmla="*/ 7 h 735"/>
                  <a:gd name="T78" fmla="*/ 7 w 287"/>
                  <a:gd name="T79" fmla="*/ 8 h 735"/>
                  <a:gd name="T80" fmla="*/ 0 w 287"/>
                  <a:gd name="T8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7" h="735">
                    <a:moveTo>
                      <a:pt x="287" y="735"/>
                    </a:moveTo>
                    <a:cubicBezTo>
                      <a:pt x="287" y="735"/>
                      <a:pt x="287" y="735"/>
                      <a:pt x="287" y="735"/>
                    </a:cubicBezTo>
                    <a:cubicBezTo>
                      <a:pt x="287" y="735"/>
                      <a:pt x="287" y="735"/>
                      <a:pt x="287" y="735"/>
                    </a:cubicBezTo>
                    <a:moveTo>
                      <a:pt x="286" y="710"/>
                    </a:moveTo>
                    <a:cubicBezTo>
                      <a:pt x="286" y="717"/>
                      <a:pt x="286" y="724"/>
                      <a:pt x="286" y="731"/>
                    </a:cubicBezTo>
                    <a:cubicBezTo>
                      <a:pt x="287" y="732"/>
                      <a:pt x="287" y="734"/>
                      <a:pt x="287" y="735"/>
                    </a:cubicBezTo>
                    <a:cubicBezTo>
                      <a:pt x="287" y="731"/>
                      <a:pt x="287" y="731"/>
                      <a:pt x="287" y="731"/>
                    </a:cubicBezTo>
                    <a:cubicBezTo>
                      <a:pt x="287" y="730"/>
                      <a:pt x="286" y="729"/>
                      <a:pt x="286" y="728"/>
                    </a:cubicBezTo>
                    <a:cubicBezTo>
                      <a:pt x="286" y="722"/>
                      <a:pt x="286" y="716"/>
                      <a:pt x="286" y="710"/>
                    </a:cubicBezTo>
                    <a:cubicBezTo>
                      <a:pt x="286" y="710"/>
                      <a:pt x="286" y="710"/>
                      <a:pt x="286" y="710"/>
                    </a:cubicBezTo>
                    <a:cubicBezTo>
                      <a:pt x="286" y="710"/>
                      <a:pt x="286" y="710"/>
                      <a:pt x="286" y="710"/>
                    </a:cubicBezTo>
                    <a:moveTo>
                      <a:pt x="123" y="224"/>
                    </a:moveTo>
                    <a:cubicBezTo>
                      <a:pt x="131" y="251"/>
                      <a:pt x="138" y="279"/>
                      <a:pt x="143" y="308"/>
                    </a:cubicBezTo>
                    <a:cubicBezTo>
                      <a:pt x="146" y="311"/>
                      <a:pt x="150" y="315"/>
                      <a:pt x="153" y="318"/>
                    </a:cubicBezTo>
                    <a:cubicBezTo>
                      <a:pt x="153" y="319"/>
                      <a:pt x="154" y="319"/>
                      <a:pt x="154" y="320"/>
                    </a:cubicBezTo>
                    <a:cubicBezTo>
                      <a:pt x="186" y="355"/>
                      <a:pt x="210" y="388"/>
                      <a:pt x="227" y="418"/>
                    </a:cubicBezTo>
                    <a:cubicBezTo>
                      <a:pt x="228" y="418"/>
                      <a:pt x="228" y="419"/>
                      <a:pt x="228" y="419"/>
                    </a:cubicBezTo>
                    <a:cubicBezTo>
                      <a:pt x="233" y="427"/>
                      <a:pt x="237" y="435"/>
                      <a:pt x="240" y="442"/>
                    </a:cubicBezTo>
                    <a:cubicBezTo>
                      <a:pt x="240" y="443"/>
                      <a:pt x="241" y="443"/>
                      <a:pt x="241" y="444"/>
                    </a:cubicBezTo>
                    <a:cubicBezTo>
                      <a:pt x="247" y="458"/>
                      <a:pt x="252" y="471"/>
                      <a:pt x="255" y="483"/>
                    </a:cubicBezTo>
                    <a:cubicBezTo>
                      <a:pt x="255" y="482"/>
                      <a:pt x="255" y="482"/>
                      <a:pt x="255" y="481"/>
                    </a:cubicBezTo>
                    <a:cubicBezTo>
                      <a:pt x="255" y="480"/>
                      <a:pt x="255" y="480"/>
                      <a:pt x="255" y="480"/>
                    </a:cubicBezTo>
                    <a:cubicBezTo>
                      <a:pt x="251" y="468"/>
                      <a:pt x="247" y="454"/>
                      <a:pt x="240" y="440"/>
                    </a:cubicBezTo>
                    <a:cubicBezTo>
                      <a:pt x="240" y="440"/>
                      <a:pt x="240" y="440"/>
                      <a:pt x="240" y="440"/>
                    </a:cubicBezTo>
                    <a:cubicBezTo>
                      <a:pt x="240" y="440"/>
                      <a:pt x="240" y="439"/>
                      <a:pt x="239" y="439"/>
                    </a:cubicBezTo>
                    <a:cubicBezTo>
                      <a:pt x="239" y="439"/>
                      <a:pt x="239" y="439"/>
                      <a:pt x="239" y="439"/>
                    </a:cubicBezTo>
                    <a:cubicBezTo>
                      <a:pt x="236" y="431"/>
                      <a:pt x="232" y="424"/>
                      <a:pt x="227" y="416"/>
                    </a:cubicBezTo>
                    <a:cubicBezTo>
                      <a:pt x="227" y="416"/>
                      <a:pt x="227" y="416"/>
                      <a:pt x="227" y="416"/>
                    </a:cubicBezTo>
                    <a:cubicBezTo>
                      <a:pt x="227" y="416"/>
                      <a:pt x="227" y="416"/>
                      <a:pt x="227" y="416"/>
                    </a:cubicBezTo>
                    <a:cubicBezTo>
                      <a:pt x="227" y="415"/>
                      <a:pt x="227" y="415"/>
                      <a:pt x="227" y="414"/>
                    </a:cubicBezTo>
                    <a:cubicBezTo>
                      <a:pt x="227" y="414"/>
                      <a:pt x="227" y="414"/>
                      <a:pt x="227" y="414"/>
                    </a:cubicBezTo>
                    <a:cubicBezTo>
                      <a:pt x="209" y="384"/>
                      <a:pt x="185" y="352"/>
                      <a:pt x="154" y="317"/>
                    </a:cubicBezTo>
                    <a:cubicBezTo>
                      <a:pt x="154" y="317"/>
                      <a:pt x="154" y="317"/>
                      <a:pt x="154" y="317"/>
                    </a:cubicBezTo>
                    <a:cubicBezTo>
                      <a:pt x="154" y="317"/>
                      <a:pt x="154" y="317"/>
                      <a:pt x="154" y="317"/>
                    </a:cubicBezTo>
                    <a:cubicBezTo>
                      <a:pt x="153" y="316"/>
                      <a:pt x="153" y="315"/>
                      <a:pt x="152" y="315"/>
                    </a:cubicBezTo>
                    <a:cubicBezTo>
                      <a:pt x="152" y="315"/>
                      <a:pt x="152" y="315"/>
                      <a:pt x="152" y="315"/>
                    </a:cubicBezTo>
                    <a:cubicBezTo>
                      <a:pt x="149" y="312"/>
                      <a:pt x="147" y="309"/>
                      <a:pt x="144" y="306"/>
                    </a:cubicBezTo>
                    <a:cubicBezTo>
                      <a:pt x="139" y="279"/>
                      <a:pt x="133" y="251"/>
                      <a:pt x="124" y="225"/>
                    </a:cubicBezTo>
                    <a:cubicBezTo>
                      <a:pt x="124" y="225"/>
                      <a:pt x="124" y="225"/>
                      <a:pt x="124" y="225"/>
                    </a:cubicBezTo>
                    <a:cubicBezTo>
                      <a:pt x="124" y="225"/>
                      <a:pt x="124" y="224"/>
                      <a:pt x="123" y="224"/>
                    </a:cubicBezTo>
                    <a:cubicBezTo>
                      <a:pt x="123" y="224"/>
                      <a:pt x="123" y="224"/>
                      <a:pt x="123" y="224"/>
                    </a:cubicBezTo>
                    <a:cubicBezTo>
                      <a:pt x="123" y="224"/>
                      <a:pt x="123" y="224"/>
                      <a:pt x="123" y="224"/>
                    </a:cubicBezTo>
                    <a:cubicBezTo>
                      <a:pt x="123" y="224"/>
                      <a:pt x="123" y="224"/>
                      <a:pt x="123" y="224"/>
                    </a:cubicBezTo>
                    <a:cubicBezTo>
                      <a:pt x="123" y="224"/>
                      <a:pt x="123" y="224"/>
                      <a:pt x="123" y="224"/>
                    </a:cubicBezTo>
                    <a:moveTo>
                      <a:pt x="78" y="113"/>
                    </a:moveTo>
                    <a:cubicBezTo>
                      <a:pt x="89" y="135"/>
                      <a:pt x="99" y="157"/>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1"/>
                      <a:pt x="109" y="181"/>
                      <a:pt x="109" y="182"/>
                    </a:cubicBezTo>
                    <a:cubicBezTo>
                      <a:pt x="109" y="182"/>
                      <a:pt x="109" y="182"/>
                      <a:pt x="109" y="182"/>
                    </a:cubicBezTo>
                    <a:cubicBezTo>
                      <a:pt x="100" y="159"/>
                      <a:pt x="90" y="136"/>
                      <a:pt x="79" y="115"/>
                    </a:cubicBezTo>
                    <a:cubicBezTo>
                      <a:pt x="78" y="114"/>
                      <a:pt x="78" y="114"/>
                      <a:pt x="78" y="113"/>
                    </a:cubicBezTo>
                    <a:moveTo>
                      <a:pt x="21" y="25"/>
                    </a:moveTo>
                    <a:cubicBezTo>
                      <a:pt x="42" y="52"/>
                      <a:pt x="60" y="80"/>
                      <a:pt x="76" y="110"/>
                    </a:cubicBezTo>
                    <a:cubicBezTo>
                      <a:pt x="76" y="110"/>
                      <a:pt x="76" y="110"/>
                      <a:pt x="76" y="110"/>
                    </a:cubicBezTo>
                    <a:cubicBezTo>
                      <a:pt x="77" y="111"/>
                      <a:pt x="77" y="111"/>
                      <a:pt x="77" y="112"/>
                    </a:cubicBezTo>
                    <a:cubicBezTo>
                      <a:pt x="61" y="81"/>
                      <a:pt x="43" y="53"/>
                      <a:pt x="22" y="26"/>
                    </a:cubicBezTo>
                    <a:cubicBezTo>
                      <a:pt x="22" y="26"/>
                      <a:pt x="22" y="26"/>
                      <a:pt x="22" y="26"/>
                    </a:cubicBezTo>
                    <a:cubicBezTo>
                      <a:pt x="22" y="26"/>
                      <a:pt x="22" y="26"/>
                      <a:pt x="21" y="25"/>
                    </a:cubicBezTo>
                    <a:cubicBezTo>
                      <a:pt x="21" y="25"/>
                      <a:pt x="21" y="25"/>
                      <a:pt x="21" y="25"/>
                    </a:cubicBezTo>
                    <a:cubicBezTo>
                      <a:pt x="21" y="25"/>
                      <a:pt x="21" y="25"/>
                      <a:pt x="21" y="25"/>
                    </a:cubicBezTo>
                    <a:cubicBezTo>
                      <a:pt x="21" y="25"/>
                      <a:pt x="21" y="25"/>
                      <a:pt x="21" y="25"/>
                    </a:cubicBezTo>
                    <a:cubicBezTo>
                      <a:pt x="21" y="25"/>
                      <a:pt x="21" y="25"/>
                      <a:pt x="21" y="25"/>
                    </a:cubicBezTo>
                    <a:moveTo>
                      <a:pt x="0" y="0"/>
                    </a:moveTo>
                    <a:cubicBezTo>
                      <a:pt x="2" y="2"/>
                      <a:pt x="4" y="5"/>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7" y="7"/>
                      <a:pt x="7" y="8"/>
                    </a:cubicBezTo>
                    <a:cubicBezTo>
                      <a:pt x="7" y="8"/>
                      <a:pt x="7" y="8"/>
                      <a:pt x="7" y="8"/>
                    </a:cubicBezTo>
                    <a:cubicBezTo>
                      <a:pt x="6" y="6"/>
                      <a:pt x="4" y="4"/>
                      <a:pt x="2" y="2"/>
                    </a:cubicBezTo>
                    <a:cubicBezTo>
                      <a:pt x="1" y="1"/>
                      <a:pt x="1"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7" name="Freeform 369"/>
              <p:cNvSpPr>
                <a:spLocks noEditPoints="1"/>
              </p:cNvSpPr>
              <p:nvPr/>
            </p:nvSpPr>
            <p:spPr bwMode="auto">
              <a:xfrm>
                <a:off x="2149" y="1792"/>
                <a:ext cx="84" cy="650"/>
              </a:xfrm>
              <a:custGeom>
                <a:avLst/>
                <a:gdLst>
                  <a:gd name="T0" fmla="*/ 52 w 54"/>
                  <a:gd name="T1" fmla="*/ 419 h 419"/>
                  <a:gd name="T2" fmla="*/ 54 w 54"/>
                  <a:gd name="T3" fmla="*/ 403 h 419"/>
                  <a:gd name="T4" fmla="*/ 52 w 54"/>
                  <a:gd name="T5" fmla="*/ 418 h 419"/>
                  <a:gd name="T6" fmla="*/ 54 w 54"/>
                  <a:gd name="T7" fmla="*/ 403 h 419"/>
                  <a:gd name="T8" fmla="*/ 53 w 54"/>
                  <a:gd name="T9" fmla="*/ 390 h 419"/>
                  <a:gd name="T10" fmla="*/ 54 w 54"/>
                  <a:gd name="T11" fmla="*/ 401 h 419"/>
                  <a:gd name="T12" fmla="*/ 54 w 54"/>
                  <a:gd name="T13" fmla="*/ 387 h 419"/>
                  <a:gd name="T14" fmla="*/ 51 w 54"/>
                  <a:gd name="T15" fmla="*/ 376 h 419"/>
                  <a:gd name="T16" fmla="*/ 53 w 54"/>
                  <a:gd name="T17" fmla="*/ 389 h 419"/>
                  <a:gd name="T18" fmla="*/ 52 w 54"/>
                  <a:gd name="T19" fmla="*/ 372 h 419"/>
                  <a:gd name="T20" fmla="*/ 44 w 54"/>
                  <a:gd name="T21" fmla="*/ 329 h 419"/>
                  <a:gd name="T22" fmla="*/ 44 w 54"/>
                  <a:gd name="T23" fmla="*/ 329 h 419"/>
                  <a:gd name="T24" fmla="*/ 44 w 54"/>
                  <a:gd name="T25" fmla="*/ 333 h 419"/>
                  <a:gd name="T26" fmla="*/ 44 w 54"/>
                  <a:gd name="T27" fmla="*/ 344 h 419"/>
                  <a:gd name="T28" fmla="*/ 51 w 54"/>
                  <a:gd name="T29" fmla="*/ 374 h 419"/>
                  <a:gd name="T30" fmla="*/ 52 w 54"/>
                  <a:gd name="T31" fmla="*/ 370 h 419"/>
                  <a:gd name="T32" fmla="*/ 45 w 54"/>
                  <a:gd name="T33" fmla="*/ 341 h 419"/>
                  <a:gd name="T34" fmla="*/ 44 w 54"/>
                  <a:gd name="T35" fmla="*/ 340 h 419"/>
                  <a:gd name="T36" fmla="*/ 44 w 54"/>
                  <a:gd name="T37" fmla="*/ 339 h 419"/>
                  <a:gd name="T38" fmla="*/ 45 w 54"/>
                  <a:gd name="T39" fmla="*/ 331 h 419"/>
                  <a:gd name="T40" fmla="*/ 50 w 54"/>
                  <a:gd name="T41" fmla="*/ 268 h 419"/>
                  <a:gd name="T42" fmla="*/ 6 w 54"/>
                  <a:gd name="T43" fmla="*/ 73 h 419"/>
                  <a:gd name="T44" fmla="*/ 26 w 54"/>
                  <a:gd name="T45" fmla="*/ 105 h 419"/>
                  <a:gd name="T46" fmla="*/ 52 w 54"/>
                  <a:gd name="T47" fmla="*/ 212 h 419"/>
                  <a:gd name="T48" fmla="*/ 52 w 54"/>
                  <a:gd name="T49" fmla="*/ 212 h 419"/>
                  <a:gd name="T50" fmla="*/ 52 w 54"/>
                  <a:gd name="T51" fmla="*/ 215 h 419"/>
                  <a:gd name="T52" fmla="*/ 51 w 54"/>
                  <a:gd name="T53" fmla="*/ 266 h 419"/>
                  <a:gd name="T54" fmla="*/ 53 w 54"/>
                  <a:gd name="T55" fmla="*/ 213 h 419"/>
                  <a:gd name="T56" fmla="*/ 26 w 54"/>
                  <a:gd name="T57" fmla="*/ 101 h 419"/>
                  <a:gd name="T58" fmla="*/ 26 w 54"/>
                  <a:gd name="T59" fmla="*/ 101 h 419"/>
                  <a:gd name="T60" fmla="*/ 25 w 54"/>
                  <a:gd name="T61" fmla="*/ 100 h 419"/>
                  <a:gd name="T62" fmla="*/ 1 w 54"/>
                  <a:gd name="T63" fmla="*/ 1 h 419"/>
                  <a:gd name="T64" fmla="*/ 0 w 54"/>
                  <a:gd name="T65"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419">
                    <a:moveTo>
                      <a:pt x="52" y="418"/>
                    </a:moveTo>
                    <a:cubicBezTo>
                      <a:pt x="52" y="419"/>
                      <a:pt x="52" y="419"/>
                      <a:pt x="52" y="419"/>
                    </a:cubicBezTo>
                    <a:cubicBezTo>
                      <a:pt x="52" y="419"/>
                      <a:pt x="52" y="419"/>
                      <a:pt x="52" y="418"/>
                    </a:cubicBezTo>
                    <a:moveTo>
                      <a:pt x="54" y="403"/>
                    </a:moveTo>
                    <a:cubicBezTo>
                      <a:pt x="54" y="404"/>
                      <a:pt x="54" y="405"/>
                      <a:pt x="53" y="406"/>
                    </a:cubicBezTo>
                    <a:cubicBezTo>
                      <a:pt x="53" y="410"/>
                      <a:pt x="53" y="415"/>
                      <a:pt x="52" y="418"/>
                    </a:cubicBezTo>
                    <a:cubicBezTo>
                      <a:pt x="53" y="414"/>
                      <a:pt x="53" y="414"/>
                      <a:pt x="53" y="414"/>
                    </a:cubicBezTo>
                    <a:cubicBezTo>
                      <a:pt x="53" y="411"/>
                      <a:pt x="54" y="407"/>
                      <a:pt x="54" y="403"/>
                    </a:cubicBezTo>
                    <a:moveTo>
                      <a:pt x="54" y="387"/>
                    </a:moveTo>
                    <a:cubicBezTo>
                      <a:pt x="53" y="388"/>
                      <a:pt x="53" y="389"/>
                      <a:pt x="53" y="390"/>
                    </a:cubicBezTo>
                    <a:cubicBezTo>
                      <a:pt x="53" y="395"/>
                      <a:pt x="54" y="400"/>
                      <a:pt x="53" y="405"/>
                    </a:cubicBezTo>
                    <a:cubicBezTo>
                      <a:pt x="54" y="404"/>
                      <a:pt x="54" y="403"/>
                      <a:pt x="54" y="401"/>
                    </a:cubicBezTo>
                    <a:cubicBezTo>
                      <a:pt x="54" y="401"/>
                      <a:pt x="54" y="401"/>
                      <a:pt x="54" y="401"/>
                    </a:cubicBezTo>
                    <a:cubicBezTo>
                      <a:pt x="54" y="396"/>
                      <a:pt x="54" y="392"/>
                      <a:pt x="54" y="387"/>
                    </a:cubicBezTo>
                    <a:moveTo>
                      <a:pt x="52" y="372"/>
                    </a:moveTo>
                    <a:cubicBezTo>
                      <a:pt x="52" y="373"/>
                      <a:pt x="52" y="374"/>
                      <a:pt x="51" y="376"/>
                    </a:cubicBezTo>
                    <a:cubicBezTo>
                      <a:pt x="52" y="380"/>
                      <a:pt x="53" y="385"/>
                      <a:pt x="53" y="389"/>
                    </a:cubicBezTo>
                    <a:cubicBezTo>
                      <a:pt x="53" y="389"/>
                      <a:pt x="53" y="389"/>
                      <a:pt x="53" y="389"/>
                    </a:cubicBezTo>
                    <a:cubicBezTo>
                      <a:pt x="53" y="388"/>
                      <a:pt x="53" y="386"/>
                      <a:pt x="54" y="385"/>
                    </a:cubicBezTo>
                    <a:cubicBezTo>
                      <a:pt x="53" y="381"/>
                      <a:pt x="53" y="376"/>
                      <a:pt x="52" y="372"/>
                    </a:cubicBezTo>
                    <a:moveTo>
                      <a:pt x="50" y="268"/>
                    </a:moveTo>
                    <a:cubicBezTo>
                      <a:pt x="49" y="289"/>
                      <a:pt x="47" y="309"/>
                      <a:pt x="44" y="329"/>
                    </a:cubicBezTo>
                    <a:cubicBezTo>
                      <a:pt x="44" y="329"/>
                      <a:pt x="44" y="329"/>
                      <a:pt x="44" y="329"/>
                    </a:cubicBezTo>
                    <a:cubicBezTo>
                      <a:pt x="44" y="329"/>
                      <a:pt x="44" y="329"/>
                      <a:pt x="44" y="329"/>
                    </a:cubicBezTo>
                    <a:cubicBezTo>
                      <a:pt x="44" y="331"/>
                      <a:pt x="44" y="332"/>
                      <a:pt x="44" y="333"/>
                    </a:cubicBezTo>
                    <a:cubicBezTo>
                      <a:pt x="44" y="333"/>
                      <a:pt x="44" y="333"/>
                      <a:pt x="44" y="333"/>
                    </a:cubicBezTo>
                    <a:cubicBezTo>
                      <a:pt x="44" y="336"/>
                      <a:pt x="43" y="339"/>
                      <a:pt x="43" y="342"/>
                    </a:cubicBezTo>
                    <a:cubicBezTo>
                      <a:pt x="43" y="342"/>
                      <a:pt x="43" y="343"/>
                      <a:pt x="44" y="344"/>
                    </a:cubicBezTo>
                    <a:cubicBezTo>
                      <a:pt x="44" y="344"/>
                      <a:pt x="44" y="345"/>
                      <a:pt x="44" y="345"/>
                    </a:cubicBezTo>
                    <a:cubicBezTo>
                      <a:pt x="47" y="355"/>
                      <a:pt x="50" y="365"/>
                      <a:pt x="51" y="374"/>
                    </a:cubicBezTo>
                    <a:cubicBezTo>
                      <a:pt x="51" y="374"/>
                      <a:pt x="51" y="374"/>
                      <a:pt x="51" y="374"/>
                    </a:cubicBezTo>
                    <a:cubicBezTo>
                      <a:pt x="51" y="373"/>
                      <a:pt x="51" y="372"/>
                      <a:pt x="52" y="370"/>
                    </a:cubicBezTo>
                    <a:cubicBezTo>
                      <a:pt x="50" y="361"/>
                      <a:pt x="48" y="351"/>
                      <a:pt x="45" y="341"/>
                    </a:cubicBezTo>
                    <a:cubicBezTo>
                      <a:pt x="45" y="341"/>
                      <a:pt x="45" y="341"/>
                      <a:pt x="45" y="341"/>
                    </a:cubicBezTo>
                    <a:cubicBezTo>
                      <a:pt x="44" y="341"/>
                      <a:pt x="44" y="340"/>
                      <a:pt x="44" y="340"/>
                    </a:cubicBezTo>
                    <a:cubicBezTo>
                      <a:pt x="44" y="340"/>
                      <a:pt x="44" y="340"/>
                      <a:pt x="44" y="340"/>
                    </a:cubicBezTo>
                    <a:cubicBezTo>
                      <a:pt x="44" y="340"/>
                      <a:pt x="44" y="340"/>
                      <a:pt x="44" y="340"/>
                    </a:cubicBezTo>
                    <a:cubicBezTo>
                      <a:pt x="44" y="339"/>
                      <a:pt x="44" y="339"/>
                      <a:pt x="44" y="339"/>
                    </a:cubicBezTo>
                    <a:cubicBezTo>
                      <a:pt x="44" y="338"/>
                      <a:pt x="44" y="336"/>
                      <a:pt x="44" y="335"/>
                    </a:cubicBezTo>
                    <a:cubicBezTo>
                      <a:pt x="45" y="334"/>
                      <a:pt x="45" y="332"/>
                      <a:pt x="45" y="331"/>
                    </a:cubicBezTo>
                    <a:cubicBezTo>
                      <a:pt x="48" y="311"/>
                      <a:pt x="50" y="290"/>
                      <a:pt x="51" y="270"/>
                    </a:cubicBezTo>
                    <a:cubicBezTo>
                      <a:pt x="51" y="269"/>
                      <a:pt x="51" y="269"/>
                      <a:pt x="50" y="268"/>
                    </a:cubicBezTo>
                    <a:moveTo>
                      <a:pt x="0" y="0"/>
                    </a:moveTo>
                    <a:cubicBezTo>
                      <a:pt x="3" y="24"/>
                      <a:pt x="5" y="48"/>
                      <a:pt x="6" y="73"/>
                    </a:cubicBezTo>
                    <a:cubicBezTo>
                      <a:pt x="13" y="83"/>
                      <a:pt x="19" y="93"/>
                      <a:pt x="25" y="103"/>
                    </a:cubicBezTo>
                    <a:cubicBezTo>
                      <a:pt x="25" y="104"/>
                      <a:pt x="25" y="105"/>
                      <a:pt x="26" y="105"/>
                    </a:cubicBezTo>
                    <a:cubicBezTo>
                      <a:pt x="37" y="125"/>
                      <a:pt x="45" y="143"/>
                      <a:pt x="51" y="161"/>
                    </a:cubicBezTo>
                    <a:cubicBezTo>
                      <a:pt x="52" y="178"/>
                      <a:pt x="52" y="195"/>
                      <a:pt x="52" y="212"/>
                    </a:cubicBezTo>
                    <a:cubicBezTo>
                      <a:pt x="52" y="212"/>
                      <a:pt x="52" y="212"/>
                      <a:pt x="52" y="212"/>
                    </a:cubicBezTo>
                    <a:cubicBezTo>
                      <a:pt x="52" y="212"/>
                      <a:pt x="52" y="212"/>
                      <a:pt x="52" y="212"/>
                    </a:cubicBezTo>
                    <a:cubicBezTo>
                      <a:pt x="52" y="213"/>
                      <a:pt x="52" y="214"/>
                      <a:pt x="52" y="215"/>
                    </a:cubicBezTo>
                    <a:cubicBezTo>
                      <a:pt x="52" y="215"/>
                      <a:pt x="52" y="215"/>
                      <a:pt x="52" y="215"/>
                    </a:cubicBezTo>
                    <a:cubicBezTo>
                      <a:pt x="52" y="232"/>
                      <a:pt x="52" y="248"/>
                      <a:pt x="51" y="264"/>
                    </a:cubicBezTo>
                    <a:cubicBezTo>
                      <a:pt x="51" y="265"/>
                      <a:pt x="51" y="265"/>
                      <a:pt x="51" y="266"/>
                    </a:cubicBezTo>
                    <a:cubicBezTo>
                      <a:pt x="52" y="250"/>
                      <a:pt x="53" y="233"/>
                      <a:pt x="53" y="217"/>
                    </a:cubicBezTo>
                    <a:cubicBezTo>
                      <a:pt x="53" y="216"/>
                      <a:pt x="53" y="214"/>
                      <a:pt x="53" y="213"/>
                    </a:cubicBezTo>
                    <a:cubicBezTo>
                      <a:pt x="53" y="195"/>
                      <a:pt x="52" y="176"/>
                      <a:pt x="51" y="158"/>
                    </a:cubicBezTo>
                    <a:cubicBezTo>
                      <a:pt x="46" y="140"/>
                      <a:pt x="37" y="121"/>
                      <a:pt x="26" y="101"/>
                    </a:cubicBezTo>
                    <a:cubicBezTo>
                      <a:pt x="26" y="101"/>
                      <a:pt x="26" y="101"/>
                      <a:pt x="26" y="101"/>
                    </a:cubicBezTo>
                    <a:cubicBezTo>
                      <a:pt x="26" y="101"/>
                      <a:pt x="26" y="101"/>
                      <a:pt x="26" y="101"/>
                    </a:cubicBezTo>
                    <a:cubicBezTo>
                      <a:pt x="25" y="101"/>
                      <a:pt x="25" y="100"/>
                      <a:pt x="25" y="100"/>
                    </a:cubicBezTo>
                    <a:cubicBezTo>
                      <a:pt x="25" y="100"/>
                      <a:pt x="25" y="100"/>
                      <a:pt x="25" y="100"/>
                    </a:cubicBezTo>
                    <a:cubicBezTo>
                      <a:pt x="19" y="90"/>
                      <a:pt x="13" y="81"/>
                      <a:pt x="7" y="71"/>
                    </a:cubicBezTo>
                    <a:cubicBezTo>
                      <a:pt x="6" y="47"/>
                      <a:pt x="4" y="24"/>
                      <a:pt x="1" y="1"/>
                    </a:cubicBezTo>
                    <a:cubicBezTo>
                      <a:pt x="1" y="1"/>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8" name="Freeform 370"/>
              <p:cNvSpPr>
                <a:spLocks noEditPoints="1"/>
              </p:cNvSpPr>
              <p:nvPr/>
            </p:nvSpPr>
            <p:spPr bwMode="auto">
              <a:xfrm>
                <a:off x="1771" y="1090"/>
                <a:ext cx="474" cy="1456"/>
              </a:xfrm>
              <a:custGeom>
                <a:avLst/>
                <a:gdLst>
                  <a:gd name="T0" fmla="*/ 272 w 305"/>
                  <a:gd name="T1" fmla="*/ 936 h 938"/>
                  <a:gd name="T2" fmla="*/ 272 w 305"/>
                  <a:gd name="T3" fmla="*/ 937 h 938"/>
                  <a:gd name="T4" fmla="*/ 272 w 305"/>
                  <a:gd name="T5" fmla="*/ 937 h 938"/>
                  <a:gd name="T6" fmla="*/ 272 w 305"/>
                  <a:gd name="T7" fmla="*/ 937 h 938"/>
                  <a:gd name="T8" fmla="*/ 272 w 305"/>
                  <a:gd name="T9" fmla="*/ 938 h 938"/>
                  <a:gd name="T10" fmla="*/ 272 w 305"/>
                  <a:gd name="T11" fmla="*/ 938 h 938"/>
                  <a:gd name="T12" fmla="*/ 272 w 305"/>
                  <a:gd name="T13" fmla="*/ 938 h 938"/>
                  <a:gd name="T14" fmla="*/ 272 w 305"/>
                  <a:gd name="T15" fmla="*/ 937 h 938"/>
                  <a:gd name="T16" fmla="*/ 272 w 305"/>
                  <a:gd name="T17" fmla="*/ 936 h 938"/>
                  <a:gd name="T18" fmla="*/ 300 w 305"/>
                  <a:gd name="T19" fmla="*/ 777 h 938"/>
                  <a:gd name="T20" fmla="*/ 296 w 305"/>
                  <a:gd name="T21" fmla="*/ 814 h 938"/>
                  <a:gd name="T22" fmla="*/ 296 w 305"/>
                  <a:gd name="T23" fmla="*/ 814 h 938"/>
                  <a:gd name="T24" fmla="*/ 296 w 305"/>
                  <a:gd name="T25" fmla="*/ 814 h 938"/>
                  <a:gd name="T26" fmla="*/ 295 w 305"/>
                  <a:gd name="T27" fmla="*/ 818 h 938"/>
                  <a:gd name="T28" fmla="*/ 295 w 305"/>
                  <a:gd name="T29" fmla="*/ 818 h 938"/>
                  <a:gd name="T30" fmla="*/ 295 w 305"/>
                  <a:gd name="T31" fmla="*/ 822 h 938"/>
                  <a:gd name="T32" fmla="*/ 295 w 305"/>
                  <a:gd name="T33" fmla="*/ 822 h 938"/>
                  <a:gd name="T34" fmla="*/ 294 w 305"/>
                  <a:gd name="T35" fmla="*/ 826 h 938"/>
                  <a:gd name="T36" fmla="*/ 294 w 305"/>
                  <a:gd name="T37" fmla="*/ 826 h 938"/>
                  <a:gd name="T38" fmla="*/ 273 w 305"/>
                  <a:gd name="T39" fmla="*/ 932 h 938"/>
                  <a:gd name="T40" fmla="*/ 273 w 305"/>
                  <a:gd name="T41" fmla="*/ 933 h 938"/>
                  <a:gd name="T42" fmla="*/ 273 w 305"/>
                  <a:gd name="T43" fmla="*/ 933 h 938"/>
                  <a:gd name="T44" fmla="*/ 294 w 305"/>
                  <a:gd name="T45" fmla="*/ 828 h 938"/>
                  <a:gd name="T46" fmla="*/ 295 w 305"/>
                  <a:gd name="T47" fmla="*/ 824 h 938"/>
                  <a:gd name="T48" fmla="*/ 296 w 305"/>
                  <a:gd name="T49" fmla="*/ 819 h 938"/>
                  <a:gd name="T50" fmla="*/ 296 w 305"/>
                  <a:gd name="T51" fmla="*/ 815 h 938"/>
                  <a:gd name="T52" fmla="*/ 300 w 305"/>
                  <a:gd name="T53" fmla="*/ 778 h 938"/>
                  <a:gd name="T54" fmla="*/ 300 w 305"/>
                  <a:gd name="T55" fmla="*/ 778 h 938"/>
                  <a:gd name="T56" fmla="*/ 300 w 305"/>
                  <a:gd name="T57" fmla="*/ 777 h 938"/>
                  <a:gd name="T58" fmla="*/ 294 w 305"/>
                  <a:gd name="T59" fmla="*/ 565 h 938"/>
                  <a:gd name="T60" fmla="*/ 303 w 305"/>
                  <a:gd name="T61" fmla="*/ 721 h 938"/>
                  <a:gd name="T62" fmla="*/ 303 w 305"/>
                  <a:gd name="T63" fmla="*/ 722 h 938"/>
                  <a:gd name="T64" fmla="*/ 303 w 305"/>
                  <a:gd name="T65" fmla="*/ 722 h 938"/>
                  <a:gd name="T66" fmla="*/ 303 w 305"/>
                  <a:gd name="T67" fmla="*/ 723 h 938"/>
                  <a:gd name="T68" fmla="*/ 295 w 305"/>
                  <a:gd name="T69" fmla="*/ 571 h 938"/>
                  <a:gd name="T70" fmla="*/ 294 w 305"/>
                  <a:gd name="T71" fmla="*/ 565 h 938"/>
                  <a:gd name="T72" fmla="*/ 153 w 305"/>
                  <a:gd name="T73" fmla="*/ 160 h 938"/>
                  <a:gd name="T74" fmla="*/ 153 w 305"/>
                  <a:gd name="T75" fmla="*/ 160 h 938"/>
                  <a:gd name="T76" fmla="*/ 154 w 305"/>
                  <a:gd name="T77" fmla="*/ 163 h 938"/>
                  <a:gd name="T78" fmla="*/ 154 w 305"/>
                  <a:gd name="T79" fmla="*/ 163 h 938"/>
                  <a:gd name="T80" fmla="*/ 160 w 305"/>
                  <a:gd name="T81" fmla="*/ 172 h 938"/>
                  <a:gd name="T82" fmla="*/ 158 w 305"/>
                  <a:gd name="T83" fmla="*/ 168 h 938"/>
                  <a:gd name="T84" fmla="*/ 153 w 305"/>
                  <a:gd name="T85" fmla="*/ 160 h 938"/>
                  <a:gd name="T86" fmla="*/ 0 w 305"/>
                  <a:gd name="T87" fmla="*/ 0 h 938"/>
                  <a:gd name="T88" fmla="*/ 1 w 305"/>
                  <a:gd name="T89" fmla="*/ 2 h 938"/>
                  <a:gd name="T90" fmla="*/ 80 w 305"/>
                  <a:gd name="T91" fmla="*/ 73 h 938"/>
                  <a:gd name="T92" fmla="*/ 97 w 305"/>
                  <a:gd name="T93" fmla="*/ 90 h 938"/>
                  <a:gd name="T94" fmla="*/ 98 w 305"/>
                  <a:gd name="T95" fmla="*/ 92 h 938"/>
                  <a:gd name="T96" fmla="*/ 143 w 305"/>
                  <a:gd name="T97" fmla="*/ 146 h 938"/>
                  <a:gd name="T98" fmla="*/ 143 w 305"/>
                  <a:gd name="T99" fmla="*/ 146 h 938"/>
                  <a:gd name="T100" fmla="*/ 141 w 305"/>
                  <a:gd name="T101" fmla="*/ 143 h 938"/>
                  <a:gd name="T102" fmla="*/ 96 w 305"/>
                  <a:gd name="T103" fmla="*/ 89 h 938"/>
                  <a:gd name="T104" fmla="*/ 96 w 305"/>
                  <a:gd name="T105" fmla="*/ 89 h 938"/>
                  <a:gd name="T106" fmla="*/ 95 w 305"/>
                  <a:gd name="T107" fmla="*/ 87 h 938"/>
                  <a:gd name="T108" fmla="*/ 95 w 305"/>
                  <a:gd name="T109" fmla="*/ 87 h 938"/>
                  <a:gd name="T110" fmla="*/ 79 w 305"/>
                  <a:gd name="T111" fmla="*/ 70 h 938"/>
                  <a:gd name="T112" fmla="*/ 0 w 305"/>
                  <a:gd name="T113" fmla="*/ 0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938">
                    <a:moveTo>
                      <a:pt x="272" y="936"/>
                    </a:moveTo>
                    <a:cubicBezTo>
                      <a:pt x="272" y="936"/>
                      <a:pt x="272" y="937"/>
                      <a:pt x="272" y="937"/>
                    </a:cubicBezTo>
                    <a:cubicBezTo>
                      <a:pt x="272" y="937"/>
                      <a:pt x="272" y="937"/>
                      <a:pt x="272" y="937"/>
                    </a:cubicBezTo>
                    <a:cubicBezTo>
                      <a:pt x="272" y="937"/>
                      <a:pt x="272" y="937"/>
                      <a:pt x="272" y="937"/>
                    </a:cubicBezTo>
                    <a:cubicBezTo>
                      <a:pt x="272" y="937"/>
                      <a:pt x="272" y="938"/>
                      <a:pt x="272" y="938"/>
                    </a:cubicBezTo>
                    <a:cubicBezTo>
                      <a:pt x="272" y="938"/>
                      <a:pt x="272" y="938"/>
                      <a:pt x="272" y="938"/>
                    </a:cubicBezTo>
                    <a:cubicBezTo>
                      <a:pt x="272" y="938"/>
                      <a:pt x="272" y="938"/>
                      <a:pt x="272" y="938"/>
                    </a:cubicBezTo>
                    <a:cubicBezTo>
                      <a:pt x="272" y="937"/>
                      <a:pt x="272" y="937"/>
                      <a:pt x="272" y="937"/>
                    </a:cubicBezTo>
                    <a:cubicBezTo>
                      <a:pt x="272" y="937"/>
                      <a:pt x="272" y="936"/>
                      <a:pt x="272" y="936"/>
                    </a:cubicBezTo>
                    <a:moveTo>
                      <a:pt x="300" y="777"/>
                    </a:moveTo>
                    <a:cubicBezTo>
                      <a:pt x="299" y="789"/>
                      <a:pt x="297" y="801"/>
                      <a:pt x="296" y="814"/>
                    </a:cubicBezTo>
                    <a:cubicBezTo>
                      <a:pt x="296" y="814"/>
                      <a:pt x="296" y="814"/>
                      <a:pt x="296" y="814"/>
                    </a:cubicBezTo>
                    <a:cubicBezTo>
                      <a:pt x="296" y="814"/>
                      <a:pt x="296" y="814"/>
                      <a:pt x="296" y="814"/>
                    </a:cubicBezTo>
                    <a:cubicBezTo>
                      <a:pt x="296" y="815"/>
                      <a:pt x="295" y="816"/>
                      <a:pt x="295" y="818"/>
                    </a:cubicBezTo>
                    <a:cubicBezTo>
                      <a:pt x="295" y="818"/>
                      <a:pt x="295" y="818"/>
                      <a:pt x="295" y="818"/>
                    </a:cubicBezTo>
                    <a:cubicBezTo>
                      <a:pt x="295" y="819"/>
                      <a:pt x="295" y="821"/>
                      <a:pt x="295" y="822"/>
                    </a:cubicBezTo>
                    <a:cubicBezTo>
                      <a:pt x="295" y="822"/>
                      <a:pt x="295" y="822"/>
                      <a:pt x="295" y="822"/>
                    </a:cubicBezTo>
                    <a:cubicBezTo>
                      <a:pt x="294" y="824"/>
                      <a:pt x="294" y="825"/>
                      <a:pt x="294" y="826"/>
                    </a:cubicBezTo>
                    <a:cubicBezTo>
                      <a:pt x="294" y="826"/>
                      <a:pt x="294" y="826"/>
                      <a:pt x="294" y="826"/>
                    </a:cubicBezTo>
                    <a:cubicBezTo>
                      <a:pt x="289" y="862"/>
                      <a:pt x="282" y="897"/>
                      <a:pt x="273" y="932"/>
                    </a:cubicBezTo>
                    <a:cubicBezTo>
                      <a:pt x="273" y="932"/>
                      <a:pt x="273" y="933"/>
                      <a:pt x="273" y="933"/>
                    </a:cubicBezTo>
                    <a:cubicBezTo>
                      <a:pt x="273" y="933"/>
                      <a:pt x="273" y="933"/>
                      <a:pt x="273" y="933"/>
                    </a:cubicBezTo>
                    <a:cubicBezTo>
                      <a:pt x="282" y="898"/>
                      <a:pt x="289" y="863"/>
                      <a:pt x="294" y="828"/>
                    </a:cubicBezTo>
                    <a:cubicBezTo>
                      <a:pt x="295" y="826"/>
                      <a:pt x="295" y="825"/>
                      <a:pt x="295" y="824"/>
                    </a:cubicBezTo>
                    <a:cubicBezTo>
                      <a:pt x="295" y="822"/>
                      <a:pt x="295" y="821"/>
                      <a:pt x="296" y="819"/>
                    </a:cubicBezTo>
                    <a:cubicBezTo>
                      <a:pt x="296" y="818"/>
                      <a:pt x="296" y="817"/>
                      <a:pt x="296" y="815"/>
                    </a:cubicBezTo>
                    <a:cubicBezTo>
                      <a:pt x="298" y="803"/>
                      <a:pt x="299" y="790"/>
                      <a:pt x="300" y="778"/>
                    </a:cubicBezTo>
                    <a:cubicBezTo>
                      <a:pt x="300" y="778"/>
                      <a:pt x="300" y="778"/>
                      <a:pt x="300" y="778"/>
                    </a:cubicBezTo>
                    <a:cubicBezTo>
                      <a:pt x="300" y="777"/>
                      <a:pt x="300" y="777"/>
                      <a:pt x="300" y="777"/>
                    </a:cubicBezTo>
                    <a:moveTo>
                      <a:pt x="294" y="565"/>
                    </a:moveTo>
                    <a:cubicBezTo>
                      <a:pt x="302" y="617"/>
                      <a:pt x="304" y="669"/>
                      <a:pt x="303" y="721"/>
                    </a:cubicBezTo>
                    <a:cubicBezTo>
                      <a:pt x="303" y="722"/>
                      <a:pt x="303" y="722"/>
                      <a:pt x="303" y="722"/>
                    </a:cubicBezTo>
                    <a:cubicBezTo>
                      <a:pt x="303" y="722"/>
                      <a:pt x="303" y="722"/>
                      <a:pt x="303" y="722"/>
                    </a:cubicBezTo>
                    <a:cubicBezTo>
                      <a:pt x="303" y="723"/>
                      <a:pt x="303" y="723"/>
                      <a:pt x="303" y="723"/>
                    </a:cubicBezTo>
                    <a:cubicBezTo>
                      <a:pt x="305" y="672"/>
                      <a:pt x="302" y="621"/>
                      <a:pt x="295" y="571"/>
                    </a:cubicBezTo>
                    <a:cubicBezTo>
                      <a:pt x="295" y="569"/>
                      <a:pt x="295" y="567"/>
                      <a:pt x="294" y="565"/>
                    </a:cubicBezTo>
                    <a:moveTo>
                      <a:pt x="153" y="160"/>
                    </a:moveTo>
                    <a:cubicBezTo>
                      <a:pt x="153" y="160"/>
                      <a:pt x="153" y="160"/>
                      <a:pt x="153" y="160"/>
                    </a:cubicBezTo>
                    <a:cubicBezTo>
                      <a:pt x="153" y="161"/>
                      <a:pt x="154" y="162"/>
                      <a:pt x="154" y="163"/>
                    </a:cubicBezTo>
                    <a:cubicBezTo>
                      <a:pt x="154" y="163"/>
                      <a:pt x="154" y="163"/>
                      <a:pt x="154" y="163"/>
                    </a:cubicBezTo>
                    <a:cubicBezTo>
                      <a:pt x="156" y="166"/>
                      <a:pt x="158" y="169"/>
                      <a:pt x="160" y="172"/>
                    </a:cubicBezTo>
                    <a:cubicBezTo>
                      <a:pt x="159" y="171"/>
                      <a:pt x="158" y="169"/>
                      <a:pt x="158" y="168"/>
                    </a:cubicBezTo>
                    <a:cubicBezTo>
                      <a:pt x="156" y="165"/>
                      <a:pt x="154" y="163"/>
                      <a:pt x="153" y="160"/>
                    </a:cubicBezTo>
                    <a:moveTo>
                      <a:pt x="0" y="0"/>
                    </a:moveTo>
                    <a:cubicBezTo>
                      <a:pt x="1" y="0"/>
                      <a:pt x="1" y="1"/>
                      <a:pt x="1" y="2"/>
                    </a:cubicBezTo>
                    <a:cubicBezTo>
                      <a:pt x="30" y="25"/>
                      <a:pt x="57" y="49"/>
                      <a:pt x="80" y="73"/>
                    </a:cubicBezTo>
                    <a:cubicBezTo>
                      <a:pt x="86" y="79"/>
                      <a:pt x="91" y="85"/>
                      <a:pt x="97" y="90"/>
                    </a:cubicBezTo>
                    <a:cubicBezTo>
                      <a:pt x="97" y="91"/>
                      <a:pt x="97" y="91"/>
                      <a:pt x="98" y="92"/>
                    </a:cubicBezTo>
                    <a:cubicBezTo>
                      <a:pt x="115" y="110"/>
                      <a:pt x="130" y="129"/>
                      <a:pt x="143" y="146"/>
                    </a:cubicBezTo>
                    <a:cubicBezTo>
                      <a:pt x="143" y="146"/>
                      <a:pt x="143" y="146"/>
                      <a:pt x="143" y="146"/>
                    </a:cubicBezTo>
                    <a:cubicBezTo>
                      <a:pt x="142" y="145"/>
                      <a:pt x="142" y="144"/>
                      <a:pt x="141" y="143"/>
                    </a:cubicBezTo>
                    <a:cubicBezTo>
                      <a:pt x="129" y="126"/>
                      <a:pt x="114" y="108"/>
                      <a:pt x="96" y="89"/>
                    </a:cubicBezTo>
                    <a:cubicBezTo>
                      <a:pt x="96" y="89"/>
                      <a:pt x="96" y="89"/>
                      <a:pt x="96" y="89"/>
                    </a:cubicBezTo>
                    <a:cubicBezTo>
                      <a:pt x="96" y="88"/>
                      <a:pt x="96" y="88"/>
                      <a:pt x="95" y="87"/>
                    </a:cubicBezTo>
                    <a:cubicBezTo>
                      <a:pt x="95" y="87"/>
                      <a:pt x="95" y="87"/>
                      <a:pt x="95" y="87"/>
                    </a:cubicBezTo>
                    <a:cubicBezTo>
                      <a:pt x="90" y="82"/>
                      <a:pt x="84" y="76"/>
                      <a:pt x="79" y="70"/>
                    </a:cubicBezTo>
                    <a:cubicBezTo>
                      <a:pt x="55" y="47"/>
                      <a:pt x="29" y="2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9" name="Freeform 371"/>
              <p:cNvSpPr>
                <a:spLocks noEditPoints="1"/>
              </p:cNvSpPr>
              <p:nvPr/>
            </p:nvSpPr>
            <p:spPr bwMode="auto">
              <a:xfrm>
                <a:off x="2031" y="1908"/>
                <a:ext cx="212" cy="742"/>
              </a:xfrm>
              <a:custGeom>
                <a:avLst/>
                <a:gdLst>
                  <a:gd name="T0" fmla="*/ 97 w 137"/>
                  <a:gd name="T1" fmla="*/ 478 h 478"/>
                  <a:gd name="T2" fmla="*/ 97 w 137"/>
                  <a:gd name="T3" fmla="*/ 478 h 478"/>
                  <a:gd name="T4" fmla="*/ 97 w 137"/>
                  <a:gd name="T5" fmla="*/ 478 h 478"/>
                  <a:gd name="T6" fmla="*/ 97 w 137"/>
                  <a:gd name="T7" fmla="*/ 478 h 478"/>
                  <a:gd name="T8" fmla="*/ 108 w 137"/>
                  <a:gd name="T9" fmla="*/ 442 h 478"/>
                  <a:gd name="T10" fmla="*/ 137 w 137"/>
                  <a:gd name="T11" fmla="*/ 237 h 478"/>
                  <a:gd name="T12" fmla="*/ 137 w 137"/>
                  <a:gd name="T13" fmla="*/ 255 h 478"/>
                  <a:gd name="T14" fmla="*/ 131 w 137"/>
                  <a:gd name="T15" fmla="*/ 318 h 478"/>
                  <a:gd name="T16" fmla="*/ 131 w 137"/>
                  <a:gd name="T17" fmla="*/ 322 h 478"/>
                  <a:gd name="T18" fmla="*/ 130 w 137"/>
                  <a:gd name="T19" fmla="*/ 326 h 478"/>
                  <a:gd name="T20" fmla="*/ 129 w 137"/>
                  <a:gd name="T21" fmla="*/ 330 h 478"/>
                  <a:gd name="T22" fmla="*/ 109 w 137"/>
                  <a:gd name="T23" fmla="*/ 437 h 478"/>
                  <a:gd name="T24" fmla="*/ 129 w 137"/>
                  <a:gd name="T25" fmla="*/ 331 h 478"/>
                  <a:gd name="T26" fmla="*/ 131 w 137"/>
                  <a:gd name="T27" fmla="*/ 323 h 478"/>
                  <a:gd name="T28" fmla="*/ 137 w 137"/>
                  <a:gd name="T29" fmla="*/ 252 h 478"/>
                  <a:gd name="T30" fmla="*/ 137 w 137"/>
                  <a:gd name="T31" fmla="*/ 237 h 478"/>
                  <a:gd name="T32" fmla="*/ 137 w 137"/>
                  <a:gd name="T33" fmla="*/ 237 h 478"/>
                  <a:gd name="T34" fmla="*/ 136 w 137"/>
                  <a:gd name="T35" fmla="*/ 233 h 478"/>
                  <a:gd name="T36" fmla="*/ 136 w 137"/>
                  <a:gd name="T37" fmla="*/ 239 h 478"/>
                  <a:gd name="T38" fmla="*/ 137 w 137"/>
                  <a:gd name="T39" fmla="*/ 236 h 478"/>
                  <a:gd name="T40" fmla="*/ 0 w 137"/>
                  <a:gd name="T41" fmla="*/ 0 h 478"/>
                  <a:gd name="T42" fmla="*/ 70 w 137"/>
                  <a:gd name="T43" fmla="*/ 89 h 478"/>
                  <a:gd name="T44" fmla="*/ 99 w 137"/>
                  <a:gd name="T45" fmla="*/ 133 h 478"/>
                  <a:gd name="T46" fmla="*/ 126 w 137"/>
                  <a:gd name="T47" fmla="*/ 193 h 478"/>
                  <a:gd name="T48" fmla="*/ 127 w 137"/>
                  <a:gd name="T49" fmla="*/ 195 h 478"/>
                  <a:gd name="T50" fmla="*/ 133 w 137"/>
                  <a:gd name="T51" fmla="*/ 216 h 478"/>
                  <a:gd name="T52" fmla="*/ 128 w 137"/>
                  <a:gd name="T53" fmla="*/ 193 h 478"/>
                  <a:gd name="T54" fmla="*/ 127 w 137"/>
                  <a:gd name="T55" fmla="*/ 191 h 478"/>
                  <a:gd name="T56" fmla="*/ 127 w 137"/>
                  <a:gd name="T57" fmla="*/ 191 h 478"/>
                  <a:gd name="T58" fmla="*/ 127 w 137"/>
                  <a:gd name="T59" fmla="*/ 189 h 478"/>
                  <a:gd name="T60" fmla="*/ 100 w 137"/>
                  <a:gd name="T61" fmla="*/ 131 h 478"/>
                  <a:gd name="T62" fmla="*/ 99 w 137"/>
                  <a:gd name="T63" fmla="*/ 129 h 478"/>
                  <a:gd name="T64" fmla="*/ 72 w 137"/>
                  <a:gd name="T65" fmla="*/ 87 h 478"/>
                  <a:gd name="T66" fmla="*/ 70 w 137"/>
                  <a:gd name="T67" fmla="*/ 85 h 478"/>
                  <a:gd name="T68" fmla="*/ 70 w 137"/>
                  <a:gd name="T69" fmla="*/ 85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478">
                    <a:moveTo>
                      <a:pt x="108" y="441"/>
                    </a:moveTo>
                    <a:cubicBezTo>
                      <a:pt x="104" y="453"/>
                      <a:pt x="101" y="465"/>
                      <a:pt x="97" y="478"/>
                    </a:cubicBezTo>
                    <a:cubicBezTo>
                      <a:pt x="97" y="478"/>
                      <a:pt x="97" y="478"/>
                      <a:pt x="97" y="478"/>
                    </a:cubicBezTo>
                    <a:cubicBezTo>
                      <a:pt x="97" y="478"/>
                      <a:pt x="97" y="478"/>
                      <a:pt x="97" y="478"/>
                    </a:cubicBezTo>
                    <a:cubicBezTo>
                      <a:pt x="97" y="478"/>
                      <a:pt x="97" y="478"/>
                      <a:pt x="97" y="478"/>
                    </a:cubicBezTo>
                    <a:cubicBezTo>
                      <a:pt x="97" y="478"/>
                      <a:pt x="97" y="478"/>
                      <a:pt x="97" y="478"/>
                    </a:cubicBezTo>
                    <a:cubicBezTo>
                      <a:pt x="97" y="478"/>
                      <a:pt x="97" y="478"/>
                      <a:pt x="97" y="478"/>
                    </a:cubicBezTo>
                    <a:cubicBezTo>
                      <a:pt x="97" y="478"/>
                      <a:pt x="97" y="478"/>
                      <a:pt x="97" y="478"/>
                    </a:cubicBezTo>
                    <a:cubicBezTo>
                      <a:pt x="101" y="466"/>
                      <a:pt x="104" y="454"/>
                      <a:pt x="108" y="442"/>
                    </a:cubicBezTo>
                    <a:cubicBezTo>
                      <a:pt x="108" y="442"/>
                      <a:pt x="108" y="442"/>
                      <a:pt x="108" y="442"/>
                    </a:cubicBezTo>
                    <a:cubicBezTo>
                      <a:pt x="108" y="441"/>
                      <a:pt x="108" y="441"/>
                      <a:pt x="108" y="441"/>
                    </a:cubicBezTo>
                    <a:moveTo>
                      <a:pt x="137" y="237"/>
                    </a:moveTo>
                    <a:cubicBezTo>
                      <a:pt x="137" y="238"/>
                      <a:pt x="137" y="240"/>
                      <a:pt x="137" y="241"/>
                    </a:cubicBezTo>
                    <a:cubicBezTo>
                      <a:pt x="137" y="246"/>
                      <a:pt x="137" y="250"/>
                      <a:pt x="137" y="255"/>
                    </a:cubicBezTo>
                    <a:cubicBezTo>
                      <a:pt x="136" y="276"/>
                      <a:pt x="134" y="297"/>
                      <a:pt x="131" y="318"/>
                    </a:cubicBezTo>
                    <a:cubicBezTo>
                      <a:pt x="131" y="318"/>
                      <a:pt x="131" y="318"/>
                      <a:pt x="131" y="318"/>
                    </a:cubicBezTo>
                    <a:cubicBezTo>
                      <a:pt x="131" y="319"/>
                      <a:pt x="131" y="320"/>
                      <a:pt x="131" y="322"/>
                    </a:cubicBezTo>
                    <a:cubicBezTo>
                      <a:pt x="131" y="322"/>
                      <a:pt x="131" y="322"/>
                      <a:pt x="131" y="322"/>
                    </a:cubicBezTo>
                    <a:cubicBezTo>
                      <a:pt x="131" y="322"/>
                      <a:pt x="131" y="322"/>
                      <a:pt x="131" y="322"/>
                    </a:cubicBezTo>
                    <a:cubicBezTo>
                      <a:pt x="130" y="323"/>
                      <a:pt x="130" y="325"/>
                      <a:pt x="130" y="326"/>
                    </a:cubicBezTo>
                    <a:cubicBezTo>
                      <a:pt x="130" y="326"/>
                      <a:pt x="130" y="326"/>
                      <a:pt x="130" y="326"/>
                    </a:cubicBezTo>
                    <a:cubicBezTo>
                      <a:pt x="130" y="328"/>
                      <a:pt x="130" y="329"/>
                      <a:pt x="129" y="330"/>
                    </a:cubicBezTo>
                    <a:cubicBezTo>
                      <a:pt x="129" y="330"/>
                      <a:pt x="129" y="330"/>
                      <a:pt x="129" y="330"/>
                    </a:cubicBezTo>
                    <a:cubicBezTo>
                      <a:pt x="125" y="366"/>
                      <a:pt x="118" y="401"/>
                      <a:pt x="109" y="437"/>
                    </a:cubicBezTo>
                    <a:cubicBezTo>
                      <a:pt x="109" y="437"/>
                      <a:pt x="109" y="438"/>
                      <a:pt x="109" y="438"/>
                    </a:cubicBezTo>
                    <a:cubicBezTo>
                      <a:pt x="118" y="403"/>
                      <a:pt x="124" y="367"/>
                      <a:pt x="129" y="331"/>
                    </a:cubicBezTo>
                    <a:cubicBezTo>
                      <a:pt x="130" y="330"/>
                      <a:pt x="130" y="329"/>
                      <a:pt x="130" y="328"/>
                    </a:cubicBezTo>
                    <a:cubicBezTo>
                      <a:pt x="130" y="326"/>
                      <a:pt x="130" y="324"/>
                      <a:pt x="131" y="323"/>
                    </a:cubicBezTo>
                    <a:cubicBezTo>
                      <a:pt x="131" y="322"/>
                      <a:pt x="131" y="320"/>
                      <a:pt x="131" y="319"/>
                    </a:cubicBezTo>
                    <a:cubicBezTo>
                      <a:pt x="134" y="297"/>
                      <a:pt x="136" y="275"/>
                      <a:pt x="137" y="252"/>
                    </a:cubicBezTo>
                    <a:cubicBezTo>
                      <a:pt x="137" y="247"/>
                      <a:pt x="137" y="242"/>
                      <a:pt x="137" y="237"/>
                    </a:cubicBezTo>
                    <a:moveTo>
                      <a:pt x="137" y="237"/>
                    </a:moveTo>
                    <a:cubicBezTo>
                      <a:pt x="137" y="237"/>
                      <a:pt x="137" y="237"/>
                      <a:pt x="137" y="237"/>
                    </a:cubicBezTo>
                    <a:cubicBezTo>
                      <a:pt x="137" y="237"/>
                      <a:pt x="137" y="237"/>
                      <a:pt x="137" y="237"/>
                    </a:cubicBezTo>
                    <a:cubicBezTo>
                      <a:pt x="137" y="237"/>
                      <a:pt x="137" y="237"/>
                      <a:pt x="137" y="237"/>
                    </a:cubicBezTo>
                    <a:moveTo>
                      <a:pt x="136" y="233"/>
                    </a:moveTo>
                    <a:cubicBezTo>
                      <a:pt x="136" y="234"/>
                      <a:pt x="136" y="235"/>
                      <a:pt x="136" y="236"/>
                    </a:cubicBezTo>
                    <a:cubicBezTo>
                      <a:pt x="136" y="237"/>
                      <a:pt x="136" y="238"/>
                      <a:pt x="136" y="239"/>
                    </a:cubicBezTo>
                    <a:cubicBezTo>
                      <a:pt x="136" y="239"/>
                      <a:pt x="136" y="239"/>
                      <a:pt x="136" y="239"/>
                    </a:cubicBezTo>
                    <a:cubicBezTo>
                      <a:pt x="136" y="238"/>
                      <a:pt x="137" y="237"/>
                      <a:pt x="137" y="236"/>
                    </a:cubicBezTo>
                    <a:cubicBezTo>
                      <a:pt x="137" y="235"/>
                      <a:pt x="136" y="234"/>
                      <a:pt x="136" y="233"/>
                    </a:cubicBezTo>
                    <a:moveTo>
                      <a:pt x="0" y="0"/>
                    </a:moveTo>
                    <a:cubicBezTo>
                      <a:pt x="0" y="2"/>
                      <a:pt x="0" y="2"/>
                      <a:pt x="0" y="3"/>
                    </a:cubicBezTo>
                    <a:cubicBezTo>
                      <a:pt x="27" y="33"/>
                      <a:pt x="51" y="62"/>
                      <a:pt x="70" y="89"/>
                    </a:cubicBezTo>
                    <a:cubicBezTo>
                      <a:pt x="70" y="89"/>
                      <a:pt x="71" y="90"/>
                      <a:pt x="71" y="90"/>
                    </a:cubicBezTo>
                    <a:cubicBezTo>
                      <a:pt x="82" y="105"/>
                      <a:pt x="91" y="119"/>
                      <a:pt x="99" y="133"/>
                    </a:cubicBezTo>
                    <a:cubicBezTo>
                      <a:pt x="99" y="134"/>
                      <a:pt x="99" y="134"/>
                      <a:pt x="100" y="135"/>
                    </a:cubicBezTo>
                    <a:cubicBezTo>
                      <a:pt x="111" y="155"/>
                      <a:pt x="120" y="175"/>
                      <a:pt x="126" y="193"/>
                    </a:cubicBezTo>
                    <a:cubicBezTo>
                      <a:pt x="127" y="194"/>
                      <a:pt x="127" y="194"/>
                      <a:pt x="127" y="195"/>
                    </a:cubicBezTo>
                    <a:cubicBezTo>
                      <a:pt x="127" y="195"/>
                      <a:pt x="127" y="195"/>
                      <a:pt x="127" y="195"/>
                    </a:cubicBezTo>
                    <a:cubicBezTo>
                      <a:pt x="127" y="196"/>
                      <a:pt x="127" y="196"/>
                      <a:pt x="128" y="197"/>
                    </a:cubicBezTo>
                    <a:cubicBezTo>
                      <a:pt x="130" y="203"/>
                      <a:pt x="131" y="210"/>
                      <a:pt x="133" y="216"/>
                    </a:cubicBezTo>
                    <a:cubicBezTo>
                      <a:pt x="133" y="215"/>
                      <a:pt x="133" y="214"/>
                      <a:pt x="133" y="212"/>
                    </a:cubicBezTo>
                    <a:cubicBezTo>
                      <a:pt x="132" y="206"/>
                      <a:pt x="130" y="200"/>
                      <a:pt x="128" y="193"/>
                    </a:cubicBezTo>
                    <a:cubicBezTo>
                      <a:pt x="128" y="193"/>
                      <a:pt x="128" y="193"/>
                      <a:pt x="128" y="193"/>
                    </a:cubicBezTo>
                    <a:cubicBezTo>
                      <a:pt x="128" y="192"/>
                      <a:pt x="128" y="192"/>
                      <a:pt x="127" y="191"/>
                    </a:cubicBezTo>
                    <a:cubicBezTo>
                      <a:pt x="127" y="191"/>
                      <a:pt x="127" y="191"/>
                      <a:pt x="127" y="191"/>
                    </a:cubicBezTo>
                    <a:cubicBezTo>
                      <a:pt x="127" y="191"/>
                      <a:pt x="127" y="191"/>
                      <a:pt x="127" y="191"/>
                    </a:cubicBezTo>
                    <a:cubicBezTo>
                      <a:pt x="127" y="191"/>
                      <a:pt x="127" y="191"/>
                      <a:pt x="127" y="191"/>
                    </a:cubicBezTo>
                    <a:cubicBezTo>
                      <a:pt x="127" y="190"/>
                      <a:pt x="127" y="190"/>
                      <a:pt x="127" y="189"/>
                    </a:cubicBezTo>
                    <a:cubicBezTo>
                      <a:pt x="121" y="171"/>
                      <a:pt x="112" y="152"/>
                      <a:pt x="100" y="131"/>
                    </a:cubicBezTo>
                    <a:cubicBezTo>
                      <a:pt x="100" y="131"/>
                      <a:pt x="100" y="131"/>
                      <a:pt x="100" y="131"/>
                    </a:cubicBezTo>
                    <a:cubicBezTo>
                      <a:pt x="100" y="131"/>
                      <a:pt x="99" y="130"/>
                      <a:pt x="99" y="129"/>
                    </a:cubicBezTo>
                    <a:cubicBezTo>
                      <a:pt x="99" y="129"/>
                      <a:pt x="99" y="129"/>
                      <a:pt x="99" y="129"/>
                    </a:cubicBezTo>
                    <a:cubicBezTo>
                      <a:pt x="99" y="129"/>
                      <a:pt x="99" y="129"/>
                      <a:pt x="99" y="129"/>
                    </a:cubicBezTo>
                    <a:cubicBezTo>
                      <a:pt x="91" y="116"/>
                      <a:pt x="82" y="101"/>
                      <a:pt x="72" y="87"/>
                    </a:cubicBezTo>
                    <a:cubicBezTo>
                      <a:pt x="72" y="87"/>
                      <a:pt x="72" y="87"/>
                      <a:pt x="72" y="87"/>
                    </a:cubicBezTo>
                    <a:cubicBezTo>
                      <a:pt x="71" y="86"/>
                      <a:pt x="71" y="86"/>
                      <a:pt x="70" y="85"/>
                    </a:cubicBezTo>
                    <a:cubicBezTo>
                      <a:pt x="70" y="85"/>
                      <a:pt x="70" y="85"/>
                      <a:pt x="70" y="85"/>
                    </a:cubicBezTo>
                    <a:cubicBezTo>
                      <a:pt x="70" y="85"/>
                      <a:pt x="70" y="85"/>
                      <a:pt x="70" y="85"/>
                    </a:cubicBezTo>
                    <a:cubicBezTo>
                      <a:pt x="51" y="58"/>
                      <a:pt x="28" y="3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0" name="Freeform 372"/>
              <p:cNvSpPr>
                <a:spLocks/>
              </p:cNvSpPr>
              <p:nvPr/>
            </p:nvSpPr>
            <p:spPr bwMode="auto">
              <a:xfrm>
                <a:off x="1809" y="1064"/>
                <a:ext cx="26" cy="31"/>
              </a:xfrm>
              <a:custGeom>
                <a:avLst/>
                <a:gdLst>
                  <a:gd name="T0" fmla="*/ 0 w 17"/>
                  <a:gd name="T1" fmla="*/ 0 h 20"/>
                  <a:gd name="T2" fmla="*/ 4 w 17"/>
                  <a:gd name="T3" fmla="*/ 5 h 20"/>
                  <a:gd name="T4" fmla="*/ 5 w 17"/>
                  <a:gd name="T5" fmla="*/ 6 h 20"/>
                  <a:gd name="T6" fmla="*/ 7 w 17"/>
                  <a:gd name="T7" fmla="*/ 8 h 20"/>
                  <a:gd name="T8" fmla="*/ 16 w 17"/>
                  <a:gd name="T9" fmla="*/ 19 h 20"/>
                  <a:gd name="T10" fmla="*/ 16 w 17"/>
                  <a:gd name="T11" fmla="*/ 19 h 20"/>
                  <a:gd name="T12" fmla="*/ 16 w 17"/>
                  <a:gd name="T13" fmla="*/ 19 h 20"/>
                  <a:gd name="T14" fmla="*/ 16 w 17"/>
                  <a:gd name="T15" fmla="*/ 19 h 20"/>
                  <a:gd name="T16" fmla="*/ 16 w 17"/>
                  <a:gd name="T17" fmla="*/ 19 h 20"/>
                  <a:gd name="T18" fmla="*/ 16 w 17"/>
                  <a:gd name="T19" fmla="*/ 19 h 20"/>
                  <a:gd name="T20" fmla="*/ 17 w 17"/>
                  <a:gd name="T21" fmla="*/ 20 h 20"/>
                  <a:gd name="T22" fmla="*/ 17 w 17"/>
                  <a:gd name="T23" fmla="*/ 20 h 20"/>
                  <a:gd name="T24" fmla="*/ 2 w 17"/>
                  <a:gd name="T25" fmla="*/ 2 h 20"/>
                  <a:gd name="T26" fmla="*/ 2 w 17"/>
                  <a:gd name="T27" fmla="*/ 2 h 20"/>
                  <a:gd name="T28" fmla="*/ 1 w 17"/>
                  <a:gd name="T29" fmla="*/ 1 h 20"/>
                  <a:gd name="T30" fmla="*/ 1 w 17"/>
                  <a:gd name="T31" fmla="*/ 1 h 20"/>
                  <a:gd name="T32" fmla="*/ 1 w 17"/>
                  <a:gd name="T33" fmla="*/ 1 h 20"/>
                  <a:gd name="T34" fmla="*/ 1 w 17"/>
                  <a:gd name="T35" fmla="*/ 1 h 20"/>
                  <a:gd name="T36" fmla="*/ 1 w 17"/>
                  <a:gd name="T37" fmla="*/ 1 h 20"/>
                  <a:gd name="T38" fmla="*/ 1 w 17"/>
                  <a:gd name="T39" fmla="*/ 1 h 20"/>
                  <a:gd name="T40" fmla="*/ 1 w 17"/>
                  <a:gd name="T41" fmla="*/ 1 h 20"/>
                  <a:gd name="T42" fmla="*/ 1 w 17"/>
                  <a:gd name="T43" fmla="*/ 1 h 20"/>
                  <a:gd name="T44" fmla="*/ 0 w 17"/>
                  <a:gd name="T4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20">
                    <a:moveTo>
                      <a:pt x="0" y="0"/>
                    </a:moveTo>
                    <a:cubicBezTo>
                      <a:pt x="0" y="0"/>
                      <a:pt x="1" y="1"/>
                      <a:pt x="4" y="5"/>
                    </a:cubicBezTo>
                    <a:cubicBezTo>
                      <a:pt x="4" y="5"/>
                      <a:pt x="4" y="5"/>
                      <a:pt x="5" y="6"/>
                    </a:cubicBezTo>
                    <a:cubicBezTo>
                      <a:pt x="5" y="6"/>
                      <a:pt x="6" y="7"/>
                      <a:pt x="7" y="8"/>
                    </a:cubicBezTo>
                    <a:cubicBezTo>
                      <a:pt x="9" y="12"/>
                      <a:pt x="14" y="17"/>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7" y="20"/>
                      <a:pt x="17" y="20"/>
                      <a:pt x="17" y="20"/>
                    </a:cubicBezTo>
                    <a:cubicBezTo>
                      <a:pt x="17" y="20"/>
                      <a:pt x="17" y="20"/>
                      <a:pt x="17" y="20"/>
                    </a:cubicBezTo>
                    <a:cubicBezTo>
                      <a:pt x="16" y="19"/>
                      <a:pt x="7" y="8"/>
                      <a:pt x="2" y="2"/>
                    </a:cubicBezTo>
                    <a:cubicBezTo>
                      <a:pt x="2" y="2"/>
                      <a:pt x="2" y="2"/>
                      <a:pt x="2" y="2"/>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1" name="Freeform 373"/>
              <p:cNvSpPr>
                <a:spLocks/>
              </p:cNvSpPr>
              <p:nvPr/>
            </p:nvSpPr>
            <p:spPr bwMode="auto">
              <a:xfrm>
                <a:off x="2143" y="1762"/>
                <a:ext cx="12" cy="31"/>
              </a:xfrm>
              <a:custGeom>
                <a:avLst/>
                <a:gdLst>
                  <a:gd name="T0" fmla="*/ 1 w 8"/>
                  <a:gd name="T1" fmla="*/ 0 h 20"/>
                  <a:gd name="T2" fmla="*/ 0 w 8"/>
                  <a:gd name="T3" fmla="*/ 5 h 20"/>
                  <a:gd name="T4" fmla="*/ 4 w 8"/>
                  <a:gd name="T5" fmla="*/ 19 h 20"/>
                  <a:gd name="T6" fmla="*/ 4 w 8"/>
                  <a:gd name="T7" fmla="*/ 19 h 20"/>
                  <a:gd name="T8" fmla="*/ 4 w 8"/>
                  <a:gd name="T9" fmla="*/ 19 h 20"/>
                  <a:gd name="T10" fmla="*/ 5 w 8"/>
                  <a:gd name="T11" fmla="*/ 20 h 20"/>
                  <a:gd name="T12" fmla="*/ 5 w 8"/>
                  <a:gd name="T13" fmla="*/ 20 h 20"/>
                  <a:gd name="T14" fmla="*/ 6 w 8"/>
                  <a:gd name="T15" fmla="*/ 20 h 20"/>
                  <a:gd name="T16" fmla="*/ 1 w 8"/>
                  <a:gd name="T17" fmla="*/ 1 h 20"/>
                  <a:gd name="T18" fmla="*/ 1 w 8"/>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0">
                    <a:moveTo>
                      <a:pt x="1" y="0"/>
                    </a:moveTo>
                    <a:cubicBezTo>
                      <a:pt x="0" y="0"/>
                      <a:pt x="0" y="2"/>
                      <a:pt x="0" y="5"/>
                    </a:cubicBezTo>
                    <a:cubicBezTo>
                      <a:pt x="1" y="9"/>
                      <a:pt x="2" y="16"/>
                      <a:pt x="4" y="19"/>
                    </a:cubicBezTo>
                    <a:cubicBezTo>
                      <a:pt x="4" y="19"/>
                      <a:pt x="4" y="19"/>
                      <a:pt x="4" y="19"/>
                    </a:cubicBezTo>
                    <a:cubicBezTo>
                      <a:pt x="4" y="19"/>
                      <a:pt x="4" y="19"/>
                      <a:pt x="4" y="19"/>
                    </a:cubicBezTo>
                    <a:cubicBezTo>
                      <a:pt x="5" y="19"/>
                      <a:pt x="5" y="20"/>
                      <a:pt x="5" y="20"/>
                    </a:cubicBezTo>
                    <a:cubicBezTo>
                      <a:pt x="5" y="20"/>
                      <a:pt x="5" y="20"/>
                      <a:pt x="5" y="20"/>
                    </a:cubicBezTo>
                    <a:cubicBezTo>
                      <a:pt x="5" y="20"/>
                      <a:pt x="5" y="20"/>
                      <a:pt x="6" y="20"/>
                    </a:cubicBezTo>
                    <a:cubicBezTo>
                      <a:pt x="8" y="19"/>
                      <a:pt x="4" y="3"/>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2" name="Freeform 374"/>
              <p:cNvSpPr>
                <a:spLocks/>
              </p:cNvSpPr>
              <p:nvPr/>
            </p:nvSpPr>
            <p:spPr bwMode="auto">
              <a:xfrm>
                <a:off x="2015" y="1887"/>
                <a:ext cx="19" cy="31"/>
              </a:xfrm>
              <a:custGeom>
                <a:avLst/>
                <a:gdLst>
                  <a:gd name="T0" fmla="*/ 4 w 12"/>
                  <a:gd name="T1" fmla="*/ 0 h 20"/>
                  <a:gd name="T2" fmla="*/ 1 w 12"/>
                  <a:gd name="T3" fmla="*/ 4 h 20"/>
                  <a:gd name="T4" fmla="*/ 4 w 12"/>
                  <a:gd name="T5" fmla="*/ 19 h 20"/>
                  <a:gd name="T6" fmla="*/ 6 w 12"/>
                  <a:gd name="T7" fmla="*/ 20 h 20"/>
                  <a:gd name="T8" fmla="*/ 7 w 12"/>
                  <a:gd name="T9" fmla="*/ 20 h 20"/>
                  <a:gd name="T10" fmla="*/ 7 w 12"/>
                  <a:gd name="T11" fmla="*/ 2 h 20"/>
                  <a:gd name="T12" fmla="*/ 4 w 12"/>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2" h="20">
                    <a:moveTo>
                      <a:pt x="4" y="0"/>
                    </a:moveTo>
                    <a:cubicBezTo>
                      <a:pt x="2" y="0"/>
                      <a:pt x="1" y="1"/>
                      <a:pt x="1" y="4"/>
                    </a:cubicBezTo>
                    <a:cubicBezTo>
                      <a:pt x="0" y="8"/>
                      <a:pt x="1" y="15"/>
                      <a:pt x="4" y="19"/>
                    </a:cubicBezTo>
                    <a:cubicBezTo>
                      <a:pt x="5" y="19"/>
                      <a:pt x="6" y="20"/>
                      <a:pt x="6" y="20"/>
                    </a:cubicBezTo>
                    <a:cubicBezTo>
                      <a:pt x="7" y="20"/>
                      <a:pt x="7" y="20"/>
                      <a:pt x="7" y="20"/>
                    </a:cubicBezTo>
                    <a:cubicBezTo>
                      <a:pt x="11" y="20"/>
                      <a:pt x="12" y="8"/>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3" name="Freeform 375"/>
              <p:cNvSpPr>
                <a:spLocks/>
              </p:cNvSpPr>
              <p:nvPr/>
            </p:nvSpPr>
            <p:spPr bwMode="auto">
              <a:xfrm>
                <a:off x="1913" y="1293"/>
                <a:ext cx="17" cy="27"/>
              </a:xfrm>
              <a:custGeom>
                <a:avLst/>
                <a:gdLst>
                  <a:gd name="T0" fmla="*/ 1 w 11"/>
                  <a:gd name="T1" fmla="*/ 0 h 17"/>
                  <a:gd name="T2" fmla="*/ 0 w 11"/>
                  <a:gd name="T3" fmla="*/ 4 h 17"/>
                  <a:gd name="T4" fmla="*/ 7 w 11"/>
                  <a:gd name="T5" fmla="*/ 16 h 17"/>
                  <a:gd name="T6" fmla="*/ 9 w 11"/>
                  <a:gd name="T7" fmla="*/ 17 h 17"/>
                  <a:gd name="T8" fmla="*/ 9 w 11"/>
                  <a:gd name="T9" fmla="*/ 17 h 17"/>
                  <a:gd name="T10" fmla="*/ 2 w 11"/>
                  <a:gd name="T11" fmla="*/ 0 h 17"/>
                  <a:gd name="T12" fmla="*/ 1 w 1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1" y="0"/>
                    </a:moveTo>
                    <a:cubicBezTo>
                      <a:pt x="0" y="0"/>
                      <a:pt x="0" y="1"/>
                      <a:pt x="0" y="4"/>
                    </a:cubicBezTo>
                    <a:cubicBezTo>
                      <a:pt x="1" y="7"/>
                      <a:pt x="4" y="12"/>
                      <a:pt x="7" y="16"/>
                    </a:cubicBezTo>
                    <a:cubicBezTo>
                      <a:pt x="8" y="16"/>
                      <a:pt x="8" y="17"/>
                      <a:pt x="9" y="17"/>
                    </a:cubicBezTo>
                    <a:cubicBezTo>
                      <a:pt x="9" y="17"/>
                      <a:pt x="9" y="17"/>
                      <a:pt x="9" y="17"/>
                    </a:cubicBezTo>
                    <a:cubicBezTo>
                      <a:pt x="11" y="16"/>
                      <a:pt x="5" y="3"/>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4" name="Freeform 376"/>
              <p:cNvSpPr>
                <a:spLocks/>
              </p:cNvSpPr>
              <p:nvPr/>
            </p:nvSpPr>
            <p:spPr bwMode="auto">
              <a:xfrm>
                <a:off x="1771" y="1026"/>
                <a:ext cx="16" cy="19"/>
              </a:xfrm>
              <a:custGeom>
                <a:avLst/>
                <a:gdLst>
                  <a:gd name="T0" fmla="*/ 0 w 10"/>
                  <a:gd name="T1" fmla="*/ 0 h 12"/>
                  <a:gd name="T2" fmla="*/ 0 w 10"/>
                  <a:gd name="T3" fmla="*/ 0 h 12"/>
                  <a:gd name="T4" fmla="*/ 2 w 10"/>
                  <a:gd name="T5" fmla="*/ 3 h 12"/>
                  <a:gd name="T6" fmla="*/ 10 w 10"/>
                  <a:gd name="T7" fmla="*/ 12 h 12"/>
                  <a:gd name="T8" fmla="*/ 10 w 10"/>
                  <a:gd name="T9" fmla="*/ 12 h 12"/>
                  <a:gd name="T10" fmla="*/ 10 w 10"/>
                  <a:gd name="T11" fmla="*/ 11 h 12"/>
                  <a:gd name="T12" fmla="*/ 8 w 10"/>
                  <a:gd name="T13" fmla="*/ 9 h 12"/>
                  <a:gd name="T14" fmla="*/ 0 w 1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2">
                    <a:moveTo>
                      <a:pt x="0" y="0"/>
                    </a:moveTo>
                    <a:cubicBezTo>
                      <a:pt x="0" y="0"/>
                      <a:pt x="0" y="0"/>
                      <a:pt x="0" y="0"/>
                    </a:cubicBezTo>
                    <a:cubicBezTo>
                      <a:pt x="0" y="1"/>
                      <a:pt x="0" y="1"/>
                      <a:pt x="2" y="3"/>
                    </a:cubicBezTo>
                    <a:cubicBezTo>
                      <a:pt x="4" y="5"/>
                      <a:pt x="7" y="9"/>
                      <a:pt x="10" y="12"/>
                    </a:cubicBezTo>
                    <a:cubicBezTo>
                      <a:pt x="10" y="12"/>
                      <a:pt x="10" y="12"/>
                      <a:pt x="10" y="12"/>
                    </a:cubicBezTo>
                    <a:cubicBezTo>
                      <a:pt x="10" y="12"/>
                      <a:pt x="10" y="12"/>
                      <a:pt x="10" y="11"/>
                    </a:cubicBezTo>
                    <a:cubicBezTo>
                      <a:pt x="9" y="11"/>
                      <a:pt x="9" y="10"/>
                      <a:pt x="8" y="9"/>
                    </a:cubicBezTo>
                    <a:cubicBezTo>
                      <a:pt x="6" y="6"/>
                      <a:pt x="1"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5" name="Freeform 377"/>
              <p:cNvSpPr>
                <a:spLocks/>
              </p:cNvSpPr>
              <p:nvPr/>
            </p:nvSpPr>
            <p:spPr bwMode="auto">
              <a:xfrm>
                <a:off x="2186" y="2545"/>
                <a:ext cx="9" cy="33"/>
              </a:xfrm>
              <a:custGeom>
                <a:avLst/>
                <a:gdLst>
                  <a:gd name="T0" fmla="*/ 5 w 6"/>
                  <a:gd name="T1" fmla="*/ 0 h 21"/>
                  <a:gd name="T2" fmla="*/ 2 w 6"/>
                  <a:gd name="T3" fmla="*/ 6 h 21"/>
                  <a:gd name="T4" fmla="*/ 0 w 6"/>
                  <a:gd name="T5" fmla="*/ 20 h 21"/>
                  <a:gd name="T6" fmla="*/ 0 w 6"/>
                  <a:gd name="T7" fmla="*/ 21 h 21"/>
                  <a:gd name="T8" fmla="*/ 0 w 6"/>
                  <a:gd name="T9" fmla="*/ 21 h 21"/>
                  <a:gd name="T10" fmla="*/ 5 w 6"/>
                  <a:gd name="T11" fmla="*/ 1 h 21"/>
                  <a:gd name="T12" fmla="*/ 5 w 6"/>
                  <a:gd name="T13" fmla="*/ 1 h 21"/>
                  <a:gd name="T14" fmla="*/ 5 w 6"/>
                  <a:gd name="T15" fmla="*/ 1 h 21"/>
                  <a:gd name="T16" fmla="*/ 5 w 6"/>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1">
                    <a:moveTo>
                      <a:pt x="5" y="0"/>
                    </a:moveTo>
                    <a:cubicBezTo>
                      <a:pt x="4" y="0"/>
                      <a:pt x="3" y="3"/>
                      <a:pt x="2" y="6"/>
                    </a:cubicBezTo>
                    <a:cubicBezTo>
                      <a:pt x="1" y="10"/>
                      <a:pt x="0" y="17"/>
                      <a:pt x="0" y="20"/>
                    </a:cubicBezTo>
                    <a:cubicBezTo>
                      <a:pt x="0" y="21"/>
                      <a:pt x="0" y="21"/>
                      <a:pt x="0" y="21"/>
                    </a:cubicBezTo>
                    <a:cubicBezTo>
                      <a:pt x="0" y="21"/>
                      <a:pt x="0" y="21"/>
                      <a:pt x="0" y="21"/>
                    </a:cubicBezTo>
                    <a:cubicBezTo>
                      <a:pt x="2" y="21"/>
                      <a:pt x="6" y="7"/>
                      <a:pt x="5" y="1"/>
                    </a:cubicBezTo>
                    <a:cubicBezTo>
                      <a:pt x="5" y="1"/>
                      <a:pt x="5" y="1"/>
                      <a:pt x="5" y="1"/>
                    </a:cubicBezTo>
                    <a:cubicBezTo>
                      <a:pt x="5"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6" name="Freeform 378"/>
              <p:cNvSpPr>
                <a:spLocks/>
              </p:cNvSpPr>
              <p:nvPr/>
            </p:nvSpPr>
            <p:spPr bwMode="auto">
              <a:xfrm>
                <a:off x="2174" y="2650"/>
                <a:ext cx="7" cy="32"/>
              </a:xfrm>
              <a:custGeom>
                <a:avLst/>
                <a:gdLst>
                  <a:gd name="T0" fmla="*/ 5 w 5"/>
                  <a:gd name="T1" fmla="*/ 0 h 20"/>
                  <a:gd name="T2" fmla="*/ 3 w 5"/>
                  <a:gd name="T3" fmla="*/ 6 h 20"/>
                  <a:gd name="T4" fmla="*/ 0 w 5"/>
                  <a:gd name="T5" fmla="*/ 19 h 20"/>
                  <a:gd name="T6" fmla="*/ 0 w 5"/>
                  <a:gd name="T7" fmla="*/ 20 h 20"/>
                  <a:gd name="T8" fmla="*/ 0 w 5"/>
                  <a:gd name="T9" fmla="*/ 20 h 20"/>
                  <a:gd name="T10" fmla="*/ 5 w 5"/>
                  <a:gd name="T11" fmla="*/ 0 h 20"/>
                  <a:gd name="T12" fmla="*/ 5 w 5"/>
                  <a:gd name="T13" fmla="*/ 0 h 20"/>
                  <a:gd name="T14" fmla="*/ 5 w 5"/>
                  <a:gd name="T15" fmla="*/ 0 h 20"/>
                  <a:gd name="T16" fmla="*/ 5 w 5"/>
                  <a:gd name="T17" fmla="*/ 0 h 20"/>
                  <a:gd name="T18" fmla="*/ 5 w 5"/>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0">
                    <a:moveTo>
                      <a:pt x="5" y="0"/>
                    </a:moveTo>
                    <a:cubicBezTo>
                      <a:pt x="5" y="0"/>
                      <a:pt x="3" y="4"/>
                      <a:pt x="3" y="6"/>
                    </a:cubicBezTo>
                    <a:cubicBezTo>
                      <a:pt x="2" y="9"/>
                      <a:pt x="0" y="16"/>
                      <a:pt x="0" y="19"/>
                    </a:cubicBezTo>
                    <a:cubicBezTo>
                      <a:pt x="0" y="20"/>
                      <a:pt x="0" y="20"/>
                      <a:pt x="0" y="20"/>
                    </a:cubicBezTo>
                    <a:cubicBezTo>
                      <a:pt x="0" y="20"/>
                      <a:pt x="0" y="20"/>
                      <a:pt x="0" y="20"/>
                    </a:cubicBezTo>
                    <a:cubicBezTo>
                      <a:pt x="1" y="19"/>
                      <a:pt x="5" y="5"/>
                      <a:pt x="5" y="0"/>
                    </a:cubicBezTo>
                    <a:cubicBezTo>
                      <a:pt x="5" y="0"/>
                      <a:pt x="5" y="0"/>
                      <a:pt x="5" y="0"/>
                    </a:cubicBezTo>
                    <a:cubicBezTo>
                      <a:pt x="5" y="0"/>
                      <a:pt x="5" y="0"/>
                      <a:pt x="5" y="0"/>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7" name="Freeform 379"/>
              <p:cNvSpPr>
                <a:spLocks noEditPoints="1"/>
              </p:cNvSpPr>
              <p:nvPr/>
            </p:nvSpPr>
            <p:spPr bwMode="auto">
              <a:xfrm>
                <a:off x="2149" y="2745"/>
                <a:ext cx="11" cy="30"/>
              </a:xfrm>
              <a:custGeom>
                <a:avLst/>
                <a:gdLst>
                  <a:gd name="T0" fmla="*/ 6 w 7"/>
                  <a:gd name="T1" fmla="*/ 1 h 19"/>
                  <a:gd name="T2" fmla="*/ 5 w 7"/>
                  <a:gd name="T3" fmla="*/ 6 h 19"/>
                  <a:gd name="T4" fmla="*/ 0 w 7"/>
                  <a:gd name="T5" fmla="*/ 19 h 19"/>
                  <a:gd name="T6" fmla="*/ 0 w 7"/>
                  <a:gd name="T7" fmla="*/ 19 h 19"/>
                  <a:gd name="T8" fmla="*/ 5 w 7"/>
                  <a:gd name="T9" fmla="*/ 7 h 19"/>
                  <a:gd name="T10" fmla="*/ 5 w 7"/>
                  <a:gd name="T11" fmla="*/ 7 h 19"/>
                  <a:gd name="T12" fmla="*/ 6 w 7"/>
                  <a:gd name="T13" fmla="*/ 1 h 19"/>
                  <a:gd name="T14" fmla="*/ 7 w 7"/>
                  <a:gd name="T15" fmla="*/ 0 h 19"/>
                  <a:gd name="T16" fmla="*/ 6 w 7"/>
                  <a:gd name="T17" fmla="*/ 1 h 19"/>
                  <a:gd name="T18" fmla="*/ 7 w 7"/>
                  <a:gd name="T19" fmla="*/ 0 h 19"/>
                  <a:gd name="T20" fmla="*/ 7 w 7"/>
                  <a:gd name="T21" fmla="*/ 0 h 19"/>
                  <a:gd name="T22" fmla="*/ 7 w 7"/>
                  <a:gd name="T23" fmla="*/ 0 h 19"/>
                  <a:gd name="T24" fmla="*/ 7 w 7"/>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9">
                    <a:moveTo>
                      <a:pt x="6" y="1"/>
                    </a:moveTo>
                    <a:cubicBezTo>
                      <a:pt x="6" y="3"/>
                      <a:pt x="5" y="4"/>
                      <a:pt x="5" y="6"/>
                    </a:cubicBezTo>
                    <a:cubicBezTo>
                      <a:pt x="3" y="10"/>
                      <a:pt x="1" y="17"/>
                      <a:pt x="0" y="19"/>
                    </a:cubicBezTo>
                    <a:cubicBezTo>
                      <a:pt x="0" y="19"/>
                      <a:pt x="0" y="19"/>
                      <a:pt x="0" y="19"/>
                    </a:cubicBezTo>
                    <a:cubicBezTo>
                      <a:pt x="1" y="19"/>
                      <a:pt x="5" y="7"/>
                      <a:pt x="5" y="7"/>
                    </a:cubicBezTo>
                    <a:cubicBezTo>
                      <a:pt x="5" y="7"/>
                      <a:pt x="5" y="7"/>
                      <a:pt x="5" y="7"/>
                    </a:cubicBezTo>
                    <a:cubicBezTo>
                      <a:pt x="5" y="5"/>
                      <a:pt x="6" y="3"/>
                      <a:pt x="6" y="1"/>
                    </a:cubicBezTo>
                    <a:moveTo>
                      <a:pt x="7" y="0"/>
                    </a:moveTo>
                    <a:cubicBezTo>
                      <a:pt x="7" y="0"/>
                      <a:pt x="7" y="1"/>
                      <a:pt x="6" y="1"/>
                    </a:cubicBezTo>
                    <a:cubicBezTo>
                      <a:pt x="7" y="1"/>
                      <a:pt x="7" y="0"/>
                      <a:pt x="7" y="0"/>
                    </a:cubicBezTo>
                    <a:cubicBezTo>
                      <a:pt x="7" y="0"/>
                      <a:pt x="7" y="0"/>
                      <a:pt x="7" y="0"/>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8" name="Freeform 380"/>
              <p:cNvSpPr>
                <a:spLocks noEditPoints="1"/>
              </p:cNvSpPr>
              <p:nvPr/>
            </p:nvSpPr>
            <p:spPr bwMode="auto">
              <a:xfrm>
                <a:off x="1962" y="1335"/>
                <a:ext cx="41" cy="66"/>
              </a:xfrm>
              <a:custGeom>
                <a:avLst/>
                <a:gdLst>
                  <a:gd name="T0" fmla="*/ 6 w 26"/>
                  <a:gd name="T1" fmla="*/ 11 h 42"/>
                  <a:gd name="T2" fmla="*/ 7 w 26"/>
                  <a:gd name="T3" fmla="*/ 11 h 42"/>
                  <a:gd name="T4" fmla="*/ 7 w 26"/>
                  <a:gd name="T5" fmla="*/ 10 h 42"/>
                  <a:gd name="T6" fmla="*/ 17 w 26"/>
                  <a:gd name="T7" fmla="*/ 30 h 42"/>
                  <a:gd name="T8" fmla="*/ 17 w 26"/>
                  <a:gd name="T9" fmla="*/ 31 h 42"/>
                  <a:gd name="T10" fmla="*/ 16 w 26"/>
                  <a:gd name="T11" fmla="*/ 31 h 42"/>
                  <a:gd name="T12" fmla="*/ 16 w 26"/>
                  <a:gd name="T13" fmla="*/ 31 h 42"/>
                  <a:gd name="T14" fmla="*/ 14 w 26"/>
                  <a:gd name="T15" fmla="*/ 29 h 42"/>
                  <a:gd name="T16" fmla="*/ 7 w 26"/>
                  <a:gd name="T17" fmla="*/ 15 h 42"/>
                  <a:gd name="T18" fmla="*/ 7 w 26"/>
                  <a:gd name="T19" fmla="*/ 15 h 42"/>
                  <a:gd name="T20" fmla="*/ 7 w 26"/>
                  <a:gd name="T21" fmla="*/ 15 h 42"/>
                  <a:gd name="T22" fmla="*/ 7 w 26"/>
                  <a:gd name="T23" fmla="*/ 15 h 42"/>
                  <a:gd name="T24" fmla="*/ 7 w 26"/>
                  <a:gd name="T25" fmla="*/ 15 h 42"/>
                  <a:gd name="T26" fmla="*/ 7 w 26"/>
                  <a:gd name="T27" fmla="*/ 15 h 42"/>
                  <a:gd name="T28" fmla="*/ 7 w 26"/>
                  <a:gd name="T29" fmla="*/ 15 h 42"/>
                  <a:gd name="T30" fmla="*/ 7 w 26"/>
                  <a:gd name="T31" fmla="*/ 15 h 42"/>
                  <a:gd name="T32" fmla="*/ 7 w 26"/>
                  <a:gd name="T33" fmla="*/ 15 h 42"/>
                  <a:gd name="T34" fmla="*/ 7 w 26"/>
                  <a:gd name="T35" fmla="*/ 15 h 42"/>
                  <a:gd name="T36" fmla="*/ 7 w 26"/>
                  <a:gd name="T37" fmla="*/ 15 h 42"/>
                  <a:gd name="T38" fmla="*/ 6 w 26"/>
                  <a:gd name="T39" fmla="*/ 13 h 42"/>
                  <a:gd name="T40" fmla="*/ 6 w 26"/>
                  <a:gd name="T41" fmla="*/ 11 h 42"/>
                  <a:gd name="T42" fmla="*/ 2 w 26"/>
                  <a:gd name="T43" fmla="*/ 0 h 42"/>
                  <a:gd name="T44" fmla="*/ 1 w 26"/>
                  <a:gd name="T45" fmla="*/ 0 h 42"/>
                  <a:gd name="T46" fmla="*/ 2 w 26"/>
                  <a:gd name="T47" fmla="*/ 10 h 42"/>
                  <a:gd name="T48" fmla="*/ 2 w 26"/>
                  <a:gd name="T49" fmla="*/ 10 h 42"/>
                  <a:gd name="T50" fmla="*/ 2 w 26"/>
                  <a:gd name="T51" fmla="*/ 10 h 42"/>
                  <a:gd name="T52" fmla="*/ 2 w 26"/>
                  <a:gd name="T53" fmla="*/ 10 h 42"/>
                  <a:gd name="T54" fmla="*/ 2 w 26"/>
                  <a:gd name="T55" fmla="*/ 10 h 42"/>
                  <a:gd name="T56" fmla="*/ 2 w 26"/>
                  <a:gd name="T57" fmla="*/ 10 h 42"/>
                  <a:gd name="T58" fmla="*/ 2 w 26"/>
                  <a:gd name="T59" fmla="*/ 10 h 42"/>
                  <a:gd name="T60" fmla="*/ 2 w 26"/>
                  <a:gd name="T61" fmla="*/ 10 h 42"/>
                  <a:gd name="T62" fmla="*/ 2 w 26"/>
                  <a:gd name="T63" fmla="*/ 10 h 42"/>
                  <a:gd name="T64" fmla="*/ 2 w 26"/>
                  <a:gd name="T65" fmla="*/ 10 h 42"/>
                  <a:gd name="T66" fmla="*/ 2 w 26"/>
                  <a:gd name="T67" fmla="*/ 10 h 42"/>
                  <a:gd name="T68" fmla="*/ 8 w 26"/>
                  <a:gd name="T69" fmla="*/ 25 h 42"/>
                  <a:gd name="T70" fmla="*/ 13 w 26"/>
                  <a:gd name="T71" fmla="*/ 33 h 42"/>
                  <a:gd name="T72" fmla="*/ 18 w 26"/>
                  <a:gd name="T73" fmla="*/ 40 h 42"/>
                  <a:gd name="T74" fmla="*/ 21 w 26"/>
                  <a:gd name="T75" fmla="*/ 42 h 42"/>
                  <a:gd name="T76" fmla="*/ 22 w 26"/>
                  <a:gd name="T77" fmla="*/ 42 h 42"/>
                  <a:gd name="T78" fmla="*/ 5 w 26"/>
                  <a:gd name="T79" fmla="*/ 2 h 42"/>
                  <a:gd name="T80" fmla="*/ 3 w 26"/>
                  <a:gd name="T81" fmla="*/ 0 h 42"/>
                  <a:gd name="T82" fmla="*/ 2 w 26"/>
                  <a:gd name="T8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42">
                    <a:moveTo>
                      <a:pt x="6" y="11"/>
                    </a:moveTo>
                    <a:cubicBezTo>
                      <a:pt x="7" y="11"/>
                      <a:pt x="7" y="11"/>
                      <a:pt x="7" y="11"/>
                    </a:cubicBezTo>
                    <a:cubicBezTo>
                      <a:pt x="7" y="11"/>
                      <a:pt x="7" y="10"/>
                      <a:pt x="7" y="10"/>
                    </a:cubicBezTo>
                    <a:cubicBezTo>
                      <a:pt x="9" y="10"/>
                      <a:pt x="17" y="25"/>
                      <a:pt x="17" y="30"/>
                    </a:cubicBezTo>
                    <a:cubicBezTo>
                      <a:pt x="17" y="31"/>
                      <a:pt x="17" y="31"/>
                      <a:pt x="17" y="31"/>
                    </a:cubicBezTo>
                    <a:cubicBezTo>
                      <a:pt x="17" y="31"/>
                      <a:pt x="17" y="31"/>
                      <a:pt x="16" y="31"/>
                    </a:cubicBezTo>
                    <a:cubicBezTo>
                      <a:pt x="16" y="31"/>
                      <a:pt x="16" y="31"/>
                      <a:pt x="16" y="31"/>
                    </a:cubicBezTo>
                    <a:cubicBezTo>
                      <a:pt x="16" y="31"/>
                      <a:pt x="15" y="30"/>
                      <a:pt x="14" y="29"/>
                    </a:cubicBezTo>
                    <a:cubicBezTo>
                      <a:pt x="12" y="26"/>
                      <a:pt x="9" y="20"/>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3"/>
                      <a:pt x="6" y="13"/>
                    </a:cubicBezTo>
                    <a:cubicBezTo>
                      <a:pt x="6" y="12"/>
                      <a:pt x="6" y="11"/>
                      <a:pt x="6" y="11"/>
                    </a:cubicBezTo>
                    <a:moveTo>
                      <a:pt x="2" y="0"/>
                    </a:moveTo>
                    <a:cubicBezTo>
                      <a:pt x="1" y="0"/>
                      <a:pt x="1" y="0"/>
                      <a:pt x="1" y="0"/>
                    </a:cubicBezTo>
                    <a:cubicBezTo>
                      <a:pt x="0" y="1"/>
                      <a:pt x="1" y="5"/>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4" y="15"/>
                      <a:pt x="6" y="20"/>
                      <a:pt x="8" y="25"/>
                    </a:cubicBezTo>
                    <a:cubicBezTo>
                      <a:pt x="10" y="28"/>
                      <a:pt x="12" y="30"/>
                      <a:pt x="13" y="33"/>
                    </a:cubicBezTo>
                    <a:cubicBezTo>
                      <a:pt x="15" y="36"/>
                      <a:pt x="17" y="38"/>
                      <a:pt x="18" y="40"/>
                    </a:cubicBezTo>
                    <a:cubicBezTo>
                      <a:pt x="20" y="41"/>
                      <a:pt x="21" y="42"/>
                      <a:pt x="21" y="42"/>
                    </a:cubicBezTo>
                    <a:cubicBezTo>
                      <a:pt x="21" y="42"/>
                      <a:pt x="22" y="42"/>
                      <a:pt x="22" y="42"/>
                    </a:cubicBezTo>
                    <a:cubicBezTo>
                      <a:pt x="26" y="41"/>
                      <a:pt x="16" y="14"/>
                      <a:pt x="5" y="2"/>
                    </a:cubicBezTo>
                    <a:cubicBezTo>
                      <a:pt x="4" y="1"/>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9" name="Freeform 381"/>
              <p:cNvSpPr>
                <a:spLocks noEditPoints="1"/>
              </p:cNvSpPr>
              <p:nvPr/>
            </p:nvSpPr>
            <p:spPr bwMode="auto">
              <a:xfrm>
                <a:off x="1961" y="1331"/>
                <a:ext cx="42" cy="74"/>
              </a:xfrm>
              <a:custGeom>
                <a:avLst/>
                <a:gdLst>
                  <a:gd name="T0" fmla="*/ 2 w 27"/>
                  <a:gd name="T1" fmla="*/ 3 h 48"/>
                  <a:gd name="T2" fmla="*/ 3 w 27"/>
                  <a:gd name="T3" fmla="*/ 3 h 48"/>
                  <a:gd name="T4" fmla="*/ 4 w 27"/>
                  <a:gd name="T5" fmla="*/ 3 h 48"/>
                  <a:gd name="T6" fmla="*/ 6 w 27"/>
                  <a:gd name="T7" fmla="*/ 5 h 48"/>
                  <a:gd name="T8" fmla="*/ 23 w 27"/>
                  <a:gd name="T9" fmla="*/ 45 h 48"/>
                  <a:gd name="T10" fmla="*/ 22 w 27"/>
                  <a:gd name="T11" fmla="*/ 45 h 48"/>
                  <a:gd name="T12" fmla="*/ 22 w 27"/>
                  <a:gd name="T13" fmla="*/ 45 h 48"/>
                  <a:gd name="T14" fmla="*/ 14 w 27"/>
                  <a:gd name="T15" fmla="*/ 36 h 48"/>
                  <a:gd name="T16" fmla="*/ 9 w 27"/>
                  <a:gd name="T17" fmla="*/ 28 h 48"/>
                  <a:gd name="T18" fmla="*/ 3 w 27"/>
                  <a:gd name="T19" fmla="*/ 13 h 48"/>
                  <a:gd name="T20" fmla="*/ 3 w 27"/>
                  <a:gd name="T21" fmla="*/ 13 h 48"/>
                  <a:gd name="T22" fmla="*/ 3 w 27"/>
                  <a:gd name="T23" fmla="*/ 13 h 48"/>
                  <a:gd name="T24" fmla="*/ 3 w 27"/>
                  <a:gd name="T25" fmla="*/ 13 h 48"/>
                  <a:gd name="T26" fmla="*/ 3 w 27"/>
                  <a:gd name="T27" fmla="*/ 13 h 48"/>
                  <a:gd name="T28" fmla="*/ 3 w 27"/>
                  <a:gd name="T29" fmla="*/ 13 h 48"/>
                  <a:gd name="T30" fmla="*/ 3 w 27"/>
                  <a:gd name="T31" fmla="*/ 13 h 48"/>
                  <a:gd name="T32" fmla="*/ 3 w 27"/>
                  <a:gd name="T33" fmla="*/ 13 h 48"/>
                  <a:gd name="T34" fmla="*/ 3 w 27"/>
                  <a:gd name="T35" fmla="*/ 13 h 48"/>
                  <a:gd name="T36" fmla="*/ 3 w 27"/>
                  <a:gd name="T37" fmla="*/ 13 h 48"/>
                  <a:gd name="T38" fmla="*/ 3 w 27"/>
                  <a:gd name="T39" fmla="*/ 13 h 48"/>
                  <a:gd name="T40" fmla="*/ 2 w 27"/>
                  <a:gd name="T41" fmla="*/ 3 h 48"/>
                  <a:gd name="T42" fmla="*/ 1 w 27"/>
                  <a:gd name="T43" fmla="*/ 0 h 48"/>
                  <a:gd name="T44" fmla="*/ 0 w 27"/>
                  <a:gd name="T45" fmla="*/ 2 h 48"/>
                  <a:gd name="T46" fmla="*/ 1 w 27"/>
                  <a:gd name="T47" fmla="*/ 10 h 48"/>
                  <a:gd name="T48" fmla="*/ 2 w 27"/>
                  <a:gd name="T49" fmla="*/ 12 h 48"/>
                  <a:gd name="T50" fmla="*/ 2 w 27"/>
                  <a:gd name="T51" fmla="*/ 12 h 48"/>
                  <a:gd name="T52" fmla="*/ 20 w 27"/>
                  <a:gd name="T53" fmla="*/ 46 h 48"/>
                  <a:gd name="T54" fmla="*/ 20 w 27"/>
                  <a:gd name="T55" fmla="*/ 46 h 48"/>
                  <a:gd name="T56" fmla="*/ 20 w 27"/>
                  <a:gd name="T57" fmla="*/ 46 h 48"/>
                  <a:gd name="T58" fmla="*/ 20 w 27"/>
                  <a:gd name="T59" fmla="*/ 46 h 48"/>
                  <a:gd name="T60" fmla="*/ 20 w 27"/>
                  <a:gd name="T61" fmla="*/ 46 h 48"/>
                  <a:gd name="T62" fmla="*/ 20 w 27"/>
                  <a:gd name="T63" fmla="*/ 46 h 48"/>
                  <a:gd name="T64" fmla="*/ 20 w 27"/>
                  <a:gd name="T65" fmla="*/ 46 h 48"/>
                  <a:gd name="T66" fmla="*/ 20 w 27"/>
                  <a:gd name="T67" fmla="*/ 46 h 48"/>
                  <a:gd name="T68" fmla="*/ 20 w 27"/>
                  <a:gd name="T69" fmla="*/ 46 h 48"/>
                  <a:gd name="T70" fmla="*/ 20 w 27"/>
                  <a:gd name="T71" fmla="*/ 46 h 48"/>
                  <a:gd name="T72" fmla="*/ 20 w 27"/>
                  <a:gd name="T73" fmla="*/ 46 h 48"/>
                  <a:gd name="T74" fmla="*/ 20 w 27"/>
                  <a:gd name="T75" fmla="*/ 46 h 48"/>
                  <a:gd name="T76" fmla="*/ 21 w 27"/>
                  <a:gd name="T77" fmla="*/ 47 h 48"/>
                  <a:gd name="T78" fmla="*/ 24 w 27"/>
                  <a:gd name="T79" fmla="*/ 48 h 48"/>
                  <a:gd name="T80" fmla="*/ 25 w 27"/>
                  <a:gd name="T81" fmla="*/ 46 h 48"/>
                  <a:gd name="T82" fmla="*/ 6 w 27"/>
                  <a:gd name="T83" fmla="*/ 4 h 48"/>
                  <a:gd name="T84" fmla="*/ 5 w 27"/>
                  <a:gd name="T85" fmla="*/ 2 h 48"/>
                  <a:gd name="T86" fmla="*/ 5 w 27"/>
                  <a:gd name="T87" fmla="*/ 2 h 48"/>
                  <a:gd name="T88" fmla="*/ 5 w 27"/>
                  <a:gd name="T89" fmla="*/ 2 h 48"/>
                  <a:gd name="T90" fmla="*/ 5 w 27"/>
                  <a:gd name="T91" fmla="*/ 2 h 48"/>
                  <a:gd name="T92" fmla="*/ 5 w 27"/>
                  <a:gd name="T93" fmla="*/ 2 h 48"/>
                  <a:gd name="T94" fmla="*/ 5 w 27"/>
                  <a:gd name="T95" fmla="*/ 2 h 48"/>
                  <a:gd name="T96" fmla="*/ 5 w 27"/>
                  <a:gd name="T97" fmla="*/ 2 h 48"/>
                  <a:gd name="T98" fmla="*/ 5 w 27"/>
                  <a:gd name="T99" fmla="*/ 2 h 48"/>
                  <a:gd name="T100" fmla="*/ 5 w 27"/>
                  <a:gd name="T101" fmla="*/ 2 h 48"/>
                  <a:gd name="T102" fmla="*/ 1 w 27"/>
                  <a:gd name="T10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 h="48">
                    <a:moveTo>
                      <a:pt x="2" y="3"/>
                    </a:moveTo>
                    <a:cubicBezTo>
                      <a:pt x="2" y="3"/>
                      <a:pt x="2" y="3"/>
                      <a:pt x="3" y="3"/>
                    </a:cubicBezTo>
                    <a:cubicBezTo>
                      <a:pt x="3" y="3"/>
                      <a:pt x="3" y="3"/>
                      <a:pt x="4" y="3"/>
                    </a:cubicBezTo>
                    <a:cubicBezTo>
                      <a:pt x="4" y="3"/>
                      <a:pt x="5" y="4"/>
                      <a:pt x="6" y="5"/>
                    </a:cubicBezTo>
                    <a:cubicBezTo>
                      <a:pt x="17" y="17"/>
                      <a:pt x="27" y="44"/>
                      <a:pt x="23" y="45"/>
                    </a:cubicBezTo>
                    <a:cubicBezTo>
                      <a:pt x="23" y="45"/>
                      <a:pt x="22" y="45"/>
                      <a:pt x="22" y="45"/>
                    </a:cubicBezTo>
                    <a:cubicBezTo>
                      <a:pt x="22" y="45"/>
                      <a:pt x="22" y="45"/>
                      <a:pt x="22" y="45"/>
                    </a:cubicBezTo>
                    <a:cubicBezTo>
                      <a:pt x="20" y="45"/>
                      <a:pt x="17" y="41"/>
                      <a:pt x="14" y="36"/>
                    </a:cubicBezTo>
                    <a:cubicBezTo>
                      <a:pt x="13" y="33"/>
                      <a:pt x="11" y="31"/>
                      <a:pt x="9" y="28"/>
                    </a:cubicBezTo>
                    <a:cubicBezTo>
                      <a:pt x="7" y="23"/>
                      <a:pt x="5" y="18"/>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7"/>
                      <a:pt x="1" y="4"/>
                      <a:pt x="2" y="3"/>
                    </a:cubicBezTo>
                    <a:moveTo>
                      <a:pt x="1" y="0"/>
                    </a:moveTo>
                    <a:cubicBezTo>
                      <a:pt x="0" y="0"/>
                      <a:pt x="0" y="1"/>
                      <a:pt x="0" y="2"/>
                    </a:cubicBezTo>
                    <a:cubicBezTo>
                      <a:pt x="0" y="3"/>
                      <a:pt x="0" y="5"/>
                      <a:pt x="1" y="10"/>
                    </a:cubicBezTo>
                    <a:cubicBezTo>
                      <a:pt x="1" y="10"/>
                      <a:pt x="2" y="11"/>
                      <a:pt x="2" y="12"/>
                    </a:cubicBezTo>
                    <a:cubicBezTo>
                      <a:pt x="2" y="12"/>
                      <a:pt x="2" y="12"/>
                      <a:pt x="2" y="12"/>
                    </a:cubicBezTo>
                    <a:cubicBezTo>
                      <a:pt x="5" y="21"/>
                      <a:pt x="12" y="37"/>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1" y="46"/>
                      <a:pt x="21" y="47"/>
                      <a:pt x="21" y="47"/>
                    </a:cubicBezTo>
                    <a:cubicBezTo>
                      <a:pt x="22" y="48"/>
                      <a:pt x="23" y="48"/>
                      <a:pt x="24" y="48"/>
                    </a:cubicBezTo>
                    <a:cubicBezTo>
                      <a:pt x="25" y="48"/>
                      <a:pt x="25" y="47"/>
                      <a:pt x="25" y="46"/>
                    </a:cubicBezTo>
                    <a:cubicBezTo>
                      <a:pt x="25" y="37"/>
                      <a:pt x="15" y="14"/>
                      <a:pt x="6" y="4"/>
                    </a:cubicBezTo>
                    <a:cubicBezTo>
                      <a:pt x="6" y="3"/>
                      <a:pt x="5" y="3"/>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0" name="Freeform 382"/>
              <p:cNvSpPr>
                <a:spLocks/>
              </p:cNvSpPr>
              <p:nvPr/>
            </p:nvSpPr>
            <p:spPr bwMode="auto">
              <a:xfrm>
                <a:off x="1975" y="1357"/>
                <a:ext cx="12" cy="22"/>
              </a:xfrm>
              <a:custGeom>
                <a:avLst/>
                <a:gdLst>
                  <a:gd name="T0" fmla="*/ 1 w 8"/>
                  <a:gd name="T1" fmla="*/ 0 h 14"/>
                  <a:gd name="T2" fmla="*/ 0 w 8"/>
                  <a:gd name="T3" fmla="*/ 1 h 14"/>
                  <a:gd name="T4" fmla="*/ 1 w 8"/>
                  <a:gd name="T5" fmla="*/ 3 h 14"/>
                  <a:gd name="T6" fmla="*/ 1 w 8"/>
                  <a:gd name="T7" fmla="*/ 3 h 14"/>
                  <a:gd name="T8" fmla="*/ 1 w 8"/>
                  <a:gd name="T9" fmla="*/ 3 h 14"/>
                  <a:gd name="T10" fmla="*/ 1 w 8"/>
                  <a:gd name="T11" fmla="*/ 3 h 14"/>
                  <a:gd name="T12" fmla="*/ 1 w 8"/>
                  <a:gd name="T13" fmla="*/ 3 h 14"/>
                  <a:gd name="T14" fmla="*/ 1 w 8"/>
                  <a:gd name="T15" fmla="*/ 3 h 14"/>
                  <a:gd name="T16" fmla="*/ 1 w 8"/>
                  <a:gd name="T17" fmla="*/ 3 h 14"/>
                  <a:gd name="T18" fmla="*/ 1 w 8"/>
                  <a:gd name="T19" fmla="*/ 3 h 14"/>
                  <a:gd name="T20" fmla="*/ 1 w 8"/>
                  <a:gd name="T21" fmla="*/ 4 h 14"/>
                  <a:gd name="T22" fmla="*/ 1 w 8"/>
                  <a:gd name="T23" fmla="*/ 4 h 14"/>
                  <a:gd name="T24" fmla="*/ 1 w 8"/>
                  <a:gd name="T25" fmla="*/ 5 h 14"/>
                  <a:gd name="T26" fmla="*/ 5 w 8"/>
                  <a:gd name="T27" fmla="*/ 12 h 14"/>
                  <a:gd name="T28" fmla="*/ 6 w 8"/>
                  <a:gd name="T29" fmla="*/ 13 h 14"/>
                  <a:gd name="T30" fmla="*/ 6 w 8"/>
                  <a:gd name="T31" fmla="*/ 13 h 14"/>
                  <a:gd name="T32" fmla="*/ 7 w 8"/>
                  <a:gd name="T33" fmla="*/ 14 h 14"/>
                  <a:gd name="T34" fmla="*/ 7 w 8"/>
                  <a:gd name="T35" fmla="*/ 14 h 14"/>
                  <a:gd name="T36" fmla="*/ 2 w 8"/>
                  <a:gd name="T37" fmla="*/ 1 h 14"/>
                  <a:gd name="T38" fmla="*/ 1 w 8"/>
                  <a:gd name="T39" fmla="*/ 0 h 14"/>
                  <a:gd name="T40" fmla="*/ 1 w 8"/>
                  <a:gd name="T41" fmla="*/ 0 h 14"/>
                  <a:gd name="T42" fmla="*/ 1 w 8"/>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4">
                    <a:moveTo>
                      <a:pt x="1" y="0"/>
                    </a:moveTo>
                    <a:cubicBezTo>
                      <a:pt x="0" y="0"/>
                      <a:pt x="0" y="0"/>
                      <a:pt x="0" y="1"/>
                    </a:cubicBezTo>
                    <a:cubicBezTo>
                      <a:pt x="0" y="1"/>
                      <a:pt x="0" y="2"/>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4"/>
                      <a:pt x="1" y="4"/>
                    </a:cubicBezTo>
                    <a:cubicBezTo>
                      <a:pt x="1" y="4"/>
                      <a:pt x="1" y="4"/>
                      <a:pt x="1" y="4"/>
                    </a:cubicBezTo>
                    <a:cubicBezTo>
                      <a:pt x="1" y="4"/>
                      <a:pt x="1" y="4"/>
                      <a:pt x="1" y="5"/>
                    </a:cubicBezTo>
                    <a:cubicBezTo>
                      <a:pt x="2" y="7"/>
                      <a:pt x="4" y="10"/>
                      <a:pt x="5" y="12"/>
                    </a:cubicBezTo>
                    <a:cubicBezTo>
                      <a:pt x="5" y="12"/>
                      <a:pt x="5" y="12"/>
                      <a:pt x="6" y="13"/>
                    </a:cubicBezTo>
                    <a:cubicBezTo>
                      <a:pt x="6" y="13"/>
                      <a:pt x="6" y="13"/>
                      <a:pt x="6" y="13"/>
                    </a:cubicBezTo>
                    <a:cubicBezTo>
                      <a:pt x="6" y="13"/>
                      <a:pt x="7" y="13"/>
                      <a:pt x="7" y="14"/>
                    </a:cubicBezTo>
                    <a:cubicBezTo>
                      <a:pt x="7" y="14"/>
                      <a:pt x="7" y="14"/>
                      <a:pt x="7" y="14"/>
                    </a:cubicBezTo>
                    <a:cubicBezTo>
                      <a:pt x="8" y="14"/>
                      <a:pt x="5" y="5"/>
                      <a:pt x="2" y="1"/>
                    </a:cubicBezTo>
                    <a:cubicBezTo>
                      <a:pt x="1" y="0"/>
                      <a:pt x="1" y="0"/>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1" name="Freeform 383"/>
              <p:cNvSpPr>
                <a:spLocks noEditPoints="1"/>
              </p:cNvSpPr>
              <p:nvPr/>
            </p:nvSpPr>
            <p:spPr bwMode="auto">
              <a:xfrm>
                <a:off x="1972" y="1351"/>
                <a:ext cx="17" cy="32"/>
              </a:xfrm>
              <a:custGeom>
                <a:avLst/>
                <a:gdLst>
                  <a:gd name="T0" fmla="*/ 2 w 11"/>
                  <a:gd name="T1" fmla="*/ 5 h 21"/>
                  <a:gd name="T2" fmla="*/ 3 w 11"/>
                  <a:gd name="T3" fmla="*/ 4 h 21"/>
                  <a:gd name="T4" fmla="*/ 3 w 11"/>
                  <a:gd name="T5" fmla="*/ 4 h 21"/>
                  <a:gd name="T6" fmla="*/ 3 w 11"/>
                  <a:gd name="T7" fmla="*/ 4 h 21"/>
                  <a:gd name="T8" fmla="*/ 4 w 11"/>
                  <a:gd name="T9" fmla="*/ 5 h 21"/>
                  <a:gd name="T10" fmla="*/ 9 w 11"/>
                  <a:gd name="T11" fmla="*/ 18 h 21"/>
                  <a:gd name="T12" fmla="*/ 9 w 11"/>
                  <a:gd name="T13" fmla="*/ 18 h 21"/>
                  <a:gd name="T14" fmla="*/ 9 w 11"/>
                  <a:gd name="T15" fmla="*/ 18 h 21"/>
                  <a:gd name="T16" fmla="*/ 8 w 11"/>
                  <a:gd name="T17" fmla="*/ 17 h 21"/>
                  <a:gd name="T18" fmla="*/ 8 w 11"/>
                  <a:gd name="T19" fmla="*/ 17 h 21"/>
                  <a:gd name="T20" fmla="*/ 7 w 11"/>
                  <a:gd name="T21" fmla="*/ 16 h 21"/>
                  <a:gd name="T22" fmla="*/ 3 w 11"/>
                  <a:gd name="T23" fmla="*/ 9 h 21"/>
                  <a:gd name="T24" fmla="*/ 3 w 11"/>
                  <a:gd name="T25" fmla="*/ 8 h 21"/>
                  <a:gd name="T26" fmla="*/ 3 w 11"/>
                  <a:gd name="T27" fmla="*/ 8 h 21"/>
                  <a:gd name="T28" fmla="*/ 3 w 11"/>
                  <a:gd name="T29" fmla="*/ 7 h 21"/>
                  <a:gd name="T30" fmla="*/ 3 w 11"/>
                  <a:gd name="T31" fmla="*/ 7 h 21"/>
                  <a:gd name="T32" fmla="*/ 3 w 11"/>
                  <a:gd name="T33" fmla="*/ 7 h 21"/>
                  <a:gd name="T34" fmla="*/ 3 w 11"/>
                  <a:gd name="T35" fmla="*/ 7 h 21"/>
                  <a:gd name="T36" fmla="*/ 3 w 11"/>
                  <a:gd name="T37" fmla="*/ 7 h 21"/>
                  <a:gd name="T38" fmla="*/ 3 w 11"/>
                  <a:gd name="T39" fmla="*/ 7 h 21"/>
                  <a:gd name="T40" fmla="*/ 3 w 11"/>
                  <a:gd name="T41" fmla="*/ 7 h 21"/>
                  <a:gd name="T42" fmla="*/ 3 w 11"/>
                  <a:gd name="T43" fmla="*/ 7 h 21"/>
                  <a:gd name="T44" fmla="*/ 2 w 11"/>
                  <a:gd name="T45" fmla="*/ 5 h 21"/>
                  <a:gd name="T46" fmla="*/ 1 w 11"/>
                  <a:gd name="T47" fmla="*/ 0 h 21"/>
                  <a:gd name="T48" fmla="*/ 1 w 11"/>
                  <a:gd name="T49" fmla="*/ 1 h 21"/>
                  <a:gd name="T50" fmla="*/ 0 w 11"/>
                  <a:gd name="T51" fmla="*/ 1 h 21"/>
                  <a:gd name="T52" fmla="*/ 0 w 11"/>
                  <a:gd name="T53" fmla="*/ 3 h 21"/>
                  <a:gd name="T54" fmla="*/ 1 w 11"/>
                  <a:gd name="T55" fmla="*/ 5 h 21"/>
                  <a:gd name="T56" fmla="*/ 1 w 11"/>
                  <a:gd name="T57" fmla="*/ 5 h 21"/>
                  <a:gd name="T58" fmla="*/ 1 w 11"/>
                  <a:gd name="T59" fmla="*/ 5 h 21"/>
                  <a:gd name="T60" fmla="*/ 1 w 11"/>
                  <a:gd name="T61" fmla="*/ 5 h 21"/>
                  <a:gd name="T62" fmla="*/ 1 w 11"/>
                  <a:gd name="T63" fmla="*/ 5 h 21"/>
                  <a:gd name="T64" fmla="*/ 1 w 11"/>
                  <a:gd name="T65" fmla="*/ 5 h 21"/>
                  <a:gd name="T66" fmla="*/ 1 w 11"/>
                  <a:gd name="T67" fmla="*/ 5 h 21"/>
                  <a:gd name="T68" fmla="*/ 1 w 11"/>
                  <a:gd name="T69" fmla="*/ 5 h 21"/>
                  <a:gd name="T70" fmla="*/ 1 w 11"/>
                  <a:gd name="T71" fmla="*/ 5 h 21"/>
                  <a:gd name="T72" fmla="*/ 1 w 11"/>
                  <a:gd name="T73" fmla="*/ 5 h 21"/>
                  <a:gd name="T74" fmla="*/ 1 w 11"/>
                  <a:gd name="T75" fmla="*/ 5 h 21"/>
                  <a:gd name="T76" fmla="*/ 8 w 11"/>
                  <a:gd name="T77" fmla="*/ 19 h 21"/>
                  <a:gd name="T78" fmla="*/ 9 w 11"/>
                  <a:gd name="T79" fmla="*/ 20 h 21"/>
                  <a:gd name="T80" fmla="*/ 11 w 11"/>
                  <a:gd name="T81" fmla="*/ 21 h 21"/>
                  <a:gd name="T82" fmla="*/ 11 w 11"/>
                  <a:gd name="T83" fmla="*/ 21 h 21"/>
                  <a:gd name="T84" fmla="*/ 11 w 11"/>
                  <a:gd name="T85" fmla="*/ 20 h 21"/>
                  <a:gd name="T86" fmla="*/ 1 w 11"/>
                  <a:gd name="T8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 h="21">
                    <a:moveTo>
                      <a:pt x="2" y="5"/>
                    </a:moveTo>
                    <a:cubicBezTo>
                      <a:pt x="2" y="4"/>
                      <a:pt x="2" y="4"/>
                      <a:pt x="3" y="4"/>
                    </a:cubicBezTo>
                    <a:cubicBezTo>
                      <a:pt x="3" y="4"/>
                      <a:pt x="3" y="4"/>
                      <a:pt x="3" y="4"/>
                    </a:cubicBezTo>
                    <a:cubicBezTo>
                      <a:pt x="3" y="4"/>
                      <a:pt x="3" y="4"/>
                      <a:pt x="3" y="4"/>
                    </a:cubicBezTo>
                    <a:cubicBezTo>
                      <a:pt x="3" y="4"/>
                      <a:pt x="3" y="4"/>
                      <a:pt x="4" y="5"/>
                    </a:cubicBezTo>
                    <a:cubicBezTo>
                      <a:pt x="7" y="9"/>
                      <a:pt x="10" y="18"/>
                      <a:pt x="9" y="18"/>
                    </a:cubicBezTo>
                    <a:cubicBezTo>
                      <a:pt x="9" y="18"/>
                      <a:pt x="9" y="18"/>
                      <a:pt x="9" y="18"/>
                    </a:cubicBezTo>
                    <a:cubicBezTo>
                      <a:pt x="9" y="18"/>
                      <a:pt x="9" y="18"/>
                      <a:pt x="9" y="18"/>
                    </a:cubicBezTo>
                    <a:cubicBezTo>
                      <a:pt x="9" y="17"/>
                      <a:pt x="8" y="17"/>
                      <a:pt x="8" y="17"/>
                    </a:cubicBezTo>
                    <a:cubicBezTo>
                      <a:pt x="8" y="17"/>
                      <a:pt x="8" y="17"/>
                      <a:pt x="8" y="17"/>
                    </a:cubicBezTo>
                    <a:cubicBezTo>
                      <a:pt x="7" y="16"/>
                      <a:pt x="7" y="16"/>
                      <a:pt x="7" y="16"/>
                    </a:cubicBezTo>
                    <a:cubicBezTo>
                      <a:pt x="6" y="14"/>
                      <a:pt x="4" y="11"/>
                      <a:pt x="3" y="9"/>
                    </a:cubicBezTo>
                    <a:cubicBezTo>
                      <a:pt x="3" y="9"/>
                      <a:pt x="3" y="8"/>
                      <a:pt x="3" y="8"/>
                    </a:cubicBezTo>
                    <a:cubicBezTo>
                      <a:pt x="3" y="8"/>
                      <a:pt x="3" y="8"/>
                      <a:pt x="3" y="8"/>
                    </a:cubicBezTo>
                    <a:cubicBezTo>
                      <a:pt x="3" y="8"/>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6"/>
                      <a:pt x="2" y="5"/>
                      <a:pt x="2" y="5"/>
                    </a:cubicBezTo>
                    <a:moveTo>
                      <a:pt x="1" y="0"/>
                    </a:moveTo>
                    <a:cubicBezTo>
                      <a:pt x="1" y="0"/>
                      <a:pt x="1" y="1"/>
                      <a:pt x="1" y="1"/>
                    </a:cubicBezTo>
                    <a:cubicBezTo>
                      <a:pt x="1" y="1"/>
                      <a:pt x="1" y="1"/>
                      <a:pt x="0" y="1"/>
                    </a:cubicBezTo>
                    <a:cubicBezTo>
                      <a:pt x="0" y="1"/>
                      <a:pt x="0" y="2"/>
                      <a:pt x="0" y="3"/>
                    </a:cubicBezTo>
                    <a:cubicBezTo>
                      <a:pt x="1" y="3"/>
                      <a:pt x="1" y="4"/>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3" y="10"/>
                      <a:pt x="6" y="16"/>
                      <a:pt x="8" y="19"/>
                    </a:cubicBezTo>
                    <a:cubicBezTo>
                      <a:pt x="8" y="19"/>
                      <a:pt x="9" y="20"/>
                      <a:pt x="9" y="20"/>
                    </a:cubicBezTo>
                    <a:cubicBezTo>
                      <a:pt x="10" y="21"/>
                      <a:pt x="10" y="21"/>
                      <a:pt x="11" y="21"/>
                    </a:cubicBezTo>
                    <a:cubicBezTo>
                      <a:pt x="11" y="21"/>
                      <a:pt x="11" y="21"/>
                      <a:pt x="11" y="21"/>
                    </a:cubicBezTo>
                    <a:cubicBezTo>
                      <a:pt x="11" y="21"/>
                      <a:pt x="11" y="21"/>
                      <a:pt x="11" y="20"/>
                    </a:cubicBezTo>
                    <a:cubicBezTo>
                      <a:pt x="11" y="15"/>
                      <a:pt x="3"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2" name="Freeform 384"/>
              <p:cNvSpPr>
                <a:spLocks noEditPoints="1"/>
              </p:cNvSpPr>
              <p:nvPr/>
            </p:nvSpPr>
            <p:spPr bwMode="auto">
              <a:xfrm>
                <a:off x="1981" y="1295"/>
                <a:ext cx="36" cy="61"/>
              </a:xfrm>
              <a:custGeom>
                <a:avLst/>
                <a:gdLst>
                  <a:gd name="T0" fmla="*/ 6 w 23"/>
                  <a:gd name="T1" fmla="*/ 10 h 39"/>
                  <a:gd name="T2" fmla="*/ 6 w 23"/>
                  <a:gd name="T3" fmla="*/ 10 h 39"/>
                  <a:gd name="T4" fmla="*/ 7 w 23"/>
                  <a:gd name="T5" fmla="*/ 10 h 39"/>
                  <a:gd name="T6" fmla="*/ 7 w 23"/>
                  <a:gd name="T7" fmla="*/ 10 h 39"/>
                  <a:gd name="T8" fmla="*/ 12 w 23"/>
                  <a:gd name="T9" fmla="*/ 19 h 39"/>
                  <a:gd name="T10" fmla="*/ 17 w 23"/>
                  <a:gd name="T11" fmla="*/ 28 h 39"/>
                  <a:gd name="T12" fmla="*/ 18 w 23"/>
                  <a:gd name="T13" fmla="*/ 29 h 39"/>
                  <a:gd name="T14" fmla="*/ 18 w 23"/>
                  <a:gd name="T15" fmla="*/ 29 h 39"/>
                  <a:gd name="T16" fmla="*/ 18 w 23"/>
                  <a:gd name="T17" fmla="*/ 29 h 39"/>
                  <a:gd name="T18" fmla="*/ 17 w 23"/>
                  <a:gd name="T19" fmla="*/ 29 h 39"/>
                  <a:gd name="T20" fmla="*/ 16 w 23"/>
                  <a:gd name="T21" fmla="*/ 27 h 39"/>
                  <a:gd name="T22" fmla="*/ 13 w 23"/>
                  <a:gd name="T23" fmla="*/ 22 h 39"/>
                  <a:gd name="T24" fmla="*/ 9 w 23"/>
                  <a:gd name="T25" fmla="*/ 15 h 39"/>
                  <a:gd name="T26" fmla="*/ 9 w 23"/>
                  <a:gd name="T27" fmla="*/ 15 h 39"/>
                  <a:gd name="T28" fmla="*/ 9 w 23"/>
                  <a:gd name="T29" fmla="*/ 14 h 39"/>
                  <a:gd name="T30" fmla="*/ 7 w 23"/>
                  <a:gd name="T31" fmla="*/ 11 h 39"/>
                  <a:gd name="T32" fmla="*/ 6 w 23"/>
                  <a:gd name="T33" fmla="*/ 10 h 39"/>
                  <a:gd name="T34" fmla="*/ 6 w 23"/>
                  <a:gd name="T35" fmla="*/ 10 h 39"/>
                  <a:gd name="T36" fmla="*/ 0 w 23"/>
                  <a:gd name="T37" fmla="*/ 0 h 39"/>
                  <a:gd name="T38" fmla="*/ 1 w 23"/>
                  <a:gd name="T39" fmla="*/ 2 h 39"/>
                  <a:gd name="T40" fmla="*/ 6 w 23"/>
                  <a:gd name="T41" fmla="*/ 10 h 39"/>
                  <a:gd name="T42" fmla="*/ 7 w 23"/>
                  <a:gd name="T43" fmla="*/ 11 h 39"/>
                  <a:gd name="T44" fmla="*/ 20 w 23"/>
                  <a:gd name="T45" fmla="*/ 34 h 39"/>
                  <a:gd name="T46" fmla="*/ 23 w 23"/>
                  <a:gd name="T47" fmla="*/ 39 h 39"/>
                  <a:gd name="T48" fmla="*/ 22 w 23"/>
                  <a:gd name="T49" fmla="*/ 37 h 39"/>
                  <a:gd name="T50" fmla="*/ 13 w 23"/>
                  <a:gd name="T51" fmla="*/ 20 h 39"/>
                  <a:gd name="T52" fmla="*/ 1 w 23"/>
                  <a:gd name="T53" fmla="*/ 0 h 39"/>
                  <a:gd name="T54" fmla="*/ 0 w 23"/>
                  <a:gd name="T5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39">
                    <a:moveTo>
                      <a:pt x="6" y="10"/>
                    </a:moveTo>
                    <a:cubicBezTo>
                      <a:pt x="6" y="10"/>
                      <a:pt x="6" y="10"/>
                      <a:pt x="6" y="10"/>
                    </a:cubicBezTo>
                    <a:cubicBezTo>
                      <a:pt x="6" y="10"/>
                      <a:pt x="6" y="10"/>
                      <a:pt x="7" y="10"/>
                    </a:cubicBezTo>
                    <a:cubicBezTo>
                      <a:pt x="7" y="10"/>
                      <a:pt x="7" y="10"/>
                      <a:pt x="7" y="10"/>
                    </a:cubicBezTo>
                    <a:cubicBezTo>
                      <a:pt x="8" y="12"/>
                      <a:pt x="10" y="16"/>
                      <a:pt x="12" y="19"/>
                    </a:cubicBezTo>
                    <a:cubicBezTo>
                      <a:pt x="15" y="23"/>
                      <a:pt x="17" y="27"/>
                      <a:pt x="17" y="28"/>
                    </a:cubicBezTo>
                    <a:cubicBezTo>
                      <a:pt x="18" y="29"/>
                      <a:pt x="18" y="29"/>
                      <a:pt x="18" y="29"/>
                    </a:cubicBezTo>
                    <a:cubicBezTo>
                      <a:pt x="18" y="29"/>
                      <a:pt x="18" y="29"/>
                      <a:pt x="18" y="29"/>
                    </a:cubicBezTo>
                    <a:cubicBezTo>
                      <a:pt x="18" y="29"/>
                      <a:pt x="18" y="29"/>
                      <a:pt x="18" y="29"/>
                    </a:cubicBezTo>
                    <a:cubicBezTo>
                      <a:pt x="17" y="29"/>
                      <a:pt x="17" y="29"/>
                      <a:pt x="17" y="29"/>
                    </a:cubicBezTo>
                    <a:cubicBezTo>
                      <a:pt x="17" y="28"/>
                      <a:pt x="17" y="28"/>
                      <a:pt x="16" y="27"/>
                    </a:cubicBezTo>
                    <a:cubicBezTo>
                      <a:pt x="15" y="26"/>
                      <a:pt x="14" y="24"/>
                      <a:pt x="13" y="22"/>
                    </a:cubicBezTo>
                    <a:cubicBezTo>
                      <a:pt x="11" y="19"/>
                      <a:pt x="10" y="16"/>
                      <a:pt x="9" y="15"/>
                    </a:cubicBezTo>
                    <a:cubicBezTo>
                      <a:pt x="9" y="15"/>
                      <a:pt x="9" y="15"/>
                      <a:pt x="9" y="15"/>
                    </a:cubicBezTo>
                    <a:cubicBezTo>
                      <a:pt x="9" y="14"/>
                      <a:pt x="9" y="14"/>
                      <a:pt x="9" y="14"/>
                    </a:cubicBezTo>
                    <a:cubicBezTo>
                      <a:pt x="8" y="12"/>
                      <a:pt x="7" y="11"/>
                      <a:pt x="7" y="11"/>
                    </a:cubicBezTo>
                    <a:cubicBezTo>
                      <a:pt x="6" y="10"/>
                      <a:pt x="6" y="10"/>
                      <a:pt x="6" y="10"/>
                    </a:cubicBezTo>
                    <a:cubicBezTo>
                      <a:pt x="6" y="10"/>
                      <a:pt x="6" y="10"/>
                      <a:pt x="6" y="10"/>
                    </a:cubicBezTo>
                    <a:moveTo>
                      <a:pt x="0" y="0"/>
                    </a:moveTo>
                    <a:cubicBezTo>
                      <a:pt x="0" y="0"/>
                      <a:pt x="1" y="0"/>
                      <a:pt x="1" y="2"/>
                    </a:cubicBezTo>
                    <a:cubicBezTo>
                      <a:pt x="2" y="3"/>
                      <a:pt x="3" y="6"/>
                      <a:pt x="6" y="10"/>
                    </a:cubicBezTo>
                    <a:cubicBezTo>
                      <a:pt x="6" y="10"/>
                      <a:pt x="6" y="11"/>
                      <a:pt x="7" y="11"/>
                    </a:cubicBezTo>
                    <a:cubicBezTo>
                      <a:pt x="9" y="16"/>
                      <a:pt x="15" y="27"/>
                      <a:pt x="20" y="34"/>
                    </a:cubicBezTo>
                    <a:cubicBezTo>
                      <a:pt x="21" y="37"/>
                      <a:pt x="23" y="39"/>
                      <a:pt x="23" y="39"/>
                    </a:cubicBezTo>
                    <a:cubicBezTo>
                      <a:pt x="23" y="39"/>
                      <a:pt x="23" y="38"/>
                      <a:pt x="22" y="37"/>
                    </a:cubicBezTo>
                    <a:cubicBezTo>
                      <a:pt x="21" y="33"/>
                      <a:pt x="17" y="27"/>
                      <a:pt x="13" y="20"/>
                    </a:cubicBezTo>
                    <a:cubicBezTo>
                      <a:pt x="8" y="11"/>
                      <a:pt x="2" y="2"/>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3" name="Freeform 385"/>
              <p:cNvSpPr>
                <a:spLocks noEditPoints="1"/>
              </p:cNvSpPr>
              <p:nvPr/>
            </p:nvSpPr>
            <p:spPr bwMode="auto">
              <a:xfrm>
                <a:off x="1978" y="1289"/>
                <a:ext cx="42" cy="73"/>
              </a:xfrm>
              <a:custGeom>
                <a:avLst/>
                <a:gdLst>
                  <a:gd name="T0" fmla="*/ 3 w 27"/>
                  <a:gd name="T1" fmla="*/ 6 h 47"/>
                  <a:gd name="T2" fmla="*/ 2 w 27"/>
                  <a:gd name="T3" fmla="*/ 4 h 47"/>
                  <a:gd name="T4" fmla="*/ 2 w 27"/>
                  <a:gd name="T5" fmla="*/ 4 h 47"/>
                  <a:gd name="T6" fmla="*/ 3 w 27"/>
                  <a:gd name="T7" fmla="*/ 4 h 47"/>
                  <a:gd name="T8" fmla="*/ 3 w 27"/>
                  <a:gd name="T9" fmla="*/ 5 h 47"/>
                  <a:gd name="T10" fmla="*/ 15 w 27"/>
                  <a:gd name="T11" fmla="*/ 24 h 47"/>
                  <a:gd name="T12" fmla="*/ 24 w 27"/>
                  <a:gd name="T13" fmla="*/ 41 h 47"/>
                  <a:gd name="T14" fmla="*/ 26 w 27"/>
                  <a:gd name="T15" fmla="*/ 44 h 47"/>
                  <a:gd name="T16" fmla="*/ 25 w 27"/>
                  <a:gd name="T17" fmla="*/ 43 h 47"/>
                  <a:gd name="T18" fmla="*/ 22 w 27"/>
                  <a:gd name="T19" fmla="*/ 38 h 47"/>
                  <a:gd name="T20" fmla="*/ 9 w 27"/>
                  <a:gd name="T21" fmla="*/ 15 h 47"/>
                  <a:gd name="T22" fmla="*/ 8 w 27"/>
                  <a:gd name="T23" fmla="*/ 14 h 47"/>
                  <a:gd name="T24" fmla="*/ 3 w 27"/>
                  <a:gd name="T25" fmla="*/ 6 h 47"/>
                  <a:gd name="T26" fmla="*/ 0 w 27"/>
                  <a:gd name="T27" fmla="*/ 0 h 47"/>
                  <a:gd name="T28" fmla="*/ 7 w 27"/>
                  <a:gd name="T29" fmla="*/ 12 h 47"/>
                  <a:gd name="T30" fmla="*/ 8 w 27"/>
                  <a:gd name="T31" fmla="*/ 15 h 47"/>
                  <a:gd name="T32" fmla="*/ 10 w 27"/>
                  <a:gd name="T33" fmla="*/ 18 h 47"/>
                  <a:gd name="T34" fmla="*/ 10 w 27"/>
                  <a:gd name="T35" fmla="*/ 18 h 47"/>
                  <a:gd name="T36" fmla="*/ 26 w 27"/>
                  <a:gd name="T37" fmla="*/ 45 h 47"/>
                  <a:gd name="T38" fmla="*/ 27 w 27"/>
                  <a:gd name="T39" fmla="*/ 47 h 47"/>
                  <a:gd name="T40" fmla="*/ 27 w 27"/>
                  <a:gd name="T41" fmla="*/ 47 h 47"/>
                  <a:gd name="T42" fmla="*/ 27 w 27"/>
                  <a:gd name="T43" fmla="*/ 47 h 47"/>
                  <a:gd name="T44" fmla="*/ 19 w 27"/>
                  <a:gd name="T45" fmla="*/ 30 h 47"/>
                  <a:gd name="T46" fmla="*/ 0 w 27"/>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47">
                    <a:moveTo>
                      <a:pt x="3" y="6"/>
                    </a:moveTo>
                    <a:cubicBezTo>
                      <a:pt x="3" y="4"/>
                      <a:pt x="2" y="4"/>
                      <a:pt x="2" y="4"/>
                    </a:cubicBezTo>
                    <a:cubicBezTo>
                      <a:pt x="2" y="4"/>
                      <a:pt x="2" y="4"/>
                      <a:pt x="2" y="4"/>
                    </a:cubicBezTo>
                    <a:cubicBezTo>
                      <a:pt x="2" y="4"/>
                      <a:pt x="3" y="4"/>
                      <a:pt x="3" y="4"/>
                    </a:cubicBezTo>
                    <a:cubicBezTo>
                      <a:pt x="3" y="4"/>
                      <a:pt x="3" y="4"/>
                      <a:pt x="3" y="5"/>
                    </a:cubicBezTo>
                    <a:cubicBezTo>
                      <a:pt x="6" y="9"/>
                      <a:pt x="11" y="17"/>
                      <a:pt x="15" y="24"/>
                    </a:cubicBezTo>
                    <a:cubicBezTo>
                      <a:pt x="19" y="31"/>
                      <a:pt x="23" y="37"/>
                      <a:pt x="24" y="41"/>
                    </a:cubicBezTo>
                    <a:cubicBezTo>
                      <a:pt x="25" y="42"/>
                      <a:pt x="25" y="43"/>
                      <a:pt x="26" y="44"/>
                    </a:cubicBezTo>
                    <a:cubicBezTo>
                      <a:pt x="25" y="44"/>
                      <a:pt x="25" y="44"/>
                      <a:pt x="25" y="43"/>
                    </a:cubicBezTo>
                    <a:cubicBezTo>
                      <a:pt x="25" y="43"/>
                      <a:pt x="23" y="41"/>
                      <a:pt x="22" y="38"/>
                    </a:cubicBezTo>
                    <a:cubicBezTo>
                      <a:pt x="18" y="32"/>
                      <a:pt x="12" y="21"/>
                      <a:pt x="9" y="15"/>
                    </a:cubicBezTo>
                    <a:cubicBezTo>
                      <a:pt x="8" y="15"/>
                      <a:pt x="8" y="14"/>
                      <a:pt x="8" y="14"/>
                    </a:cubicBezTo>
                    <a:cubicBezTo>
                      <a:pt x="5" y="10"/>
                      <a:pt x="4" y="7"/>
                      <a:pt x="3" y="6"/>
                    </a:cubicBezTo>
                    <a:moveTo>
                      <a:pt x="0" y="0"/>
                    </a:moveTo>
                    <a:cubicBezTo>
                      <a:pt x="0" y="1"/>
                      <a:pt x="1" y="1"/>
                      <a:pt x="7" y="12"/>
                    </a:cubicBezTo>
                    <a:cubicBezTo>
                      <a:pt x="7" y="13"/>
                      <a:pt x="8" y="14"/>
                      <a:pt x="8" y="15"/>
                    </a:cubicBezTo>
                    <a:cubicBezTo>
                      <a:pt x="9" y="16"/>
                      <a:pt x="9" y="17"/>
                      <a:pt x="10" y="18"/>
                    </a:cubicBezTo>
                    <a:cubicBezTo>
                      <a:pt x="10" y="18"/>
                      <a:pt x="10" y="18"/>
                      <a:pt x="10" y="18"/>
                    </a:cubicBezTo>
                    <a:cubicBezTo>
                      <a:pt x="14" y="25"/>
                      <a:pt x="22" y="40"/>
                      <a:pt x="26" y="45"/>
                    </a:cubicBezTo>
                    <a:cubicBezTo>
                      <a:pt x="26" y="46"/>
                      <a:pt x="27" y="46"/>
                      <a:pt x="27" y="47"/>
                    </a:cubicBezTo>
                    <a:cubicBezTo>
                      <a:pt x="27" y="47"/>
                      <a:pt x="27" y="47"/>
                      <a:pt x="27" y="47"/>
                    </a:cubicBezTo>
                    <a:cubicBezTo>
                      <a:pt x="27" y="47"/>
                      <a:pt x="27" y="47"/>
                      <a:pt x="27" y="47"/>
                    </a:cubicBezTo>
                    <a:cubicBezTo>
                      <a:pt x="27" y="45"/>
                      <a:pt x="22" y="36"/>
                      <a:pt x="19" y="30"/>
                    </a:cubicBezTo>
                    <a:cubicBezTo>
                      <a:pt x="10" y="14"/>
                      <a:pt x="2"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4" name="Freeform 386"/>
              <p:cNvSpPr>
                <a:spLocks/>
              </p:cNvSpPr>
              <p:nvPr/>
            </p:nvSpPr>
            <p:spPr bwMode="auto">
              <a:xfrm>
                <a:off x="1993" y="1315"/>
                <a:ext cx="13" cy="20"/>
              </a:xfrm>
              <a:custGeom>
                <a:avLst/>
                <a:gdLst>
                  <a:gd name="T0" fmla="*/ 0 w 8"/>
                  <a:gd name="T1" fmla="*/ 0 h 13"/>
                  <a:gd name="T2" fmla="*/ 2 w 8"/>
                  <a:gd name="T3" fmla="*/ 3 h 13"/>
                  <a:gd name="T4" fmla="*/ 2 w 8"/>
                  <a:gd name="T5" fmla="*/ 3 h 13"/>
                  <a:gd name="T6" fmla="*/ 2 w 8"/>
                  <a:gd name="T7" fmla="*/ 4 h 13"/>
                  <a:gd name="T8" fmla="*/ 8 w 8"/>
                  <a:gd name="T9" fmla="*/ 13 h 13"/>
                  <a:gd name="T10" fmla="*/ 8 w 8"/>
                  <a:gd name="T11" fmla="*/ 13 h 13"/>
                  <a:gd name="T12" fmla="*/ 8 w 8"/>
                  <a:gd name="T13" fmla="*/ 13 h 13"/>
                  <a:gd name="T14" fmla="*/ 8 w 8"/>
                  <a:gd name="T15" fmla="*/ 13 h 13"/>
                  <a:gd name="T16" fmla="*/ 4 w 8"/>
                  <a:gd name="T17" fmla="*/ 6 h 13"/>
                  <a:gd name="T18" fmla="*/ 1 w 8"/>
                  <a:gd name="T19" fmla="*/ 0 h 13"/>
                  <a:gd name="T20" fmla="*/ 1 w 8"/>
                  <a:gd name="T21" fmla="*/ 0 h 13"/>
                  <a:gd name="T22" fmla="*/ 0 w 8"/>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3">
                    <a:moveTo>
                      <a:pt x="0" y="0"/>
                    </a:moveTo>
                    <a:cubicBezTo>
                      <a:pt x="0" y="0"/>
                      <a:pt x="0" y="0"/>
                      <a:pt x="2" y="3"/>
                    </a:cubicBezTo>
                    <a:cubicBezTo>
                      <a:pt x="2" y="3"/>
                      <a:pt x="2" y="3"/>
                      <a:pt x="2" y="3"/>
                    </a:cubicBezTo>
                    <a:cubicBezTo>
                      <a:pt x="2" y="3"/>
                      <a:pt x="2" y="4"/>
                      <a:pt x="2" y="4"/>
                    </a:cubicBezTo>
                    <a:cubicBezTo>
                      <a:pt x="3" y="6"/>
                      <a:pt x="7" y="11"/>
                      <a:pt x="8" y="13"/>
                    </a:cubicBezTo>
                    <a:cubicBezTo>
                      <a:pt x="8" y="13"/>
                      <a:pt x="8" y="13"/>
                      <a:pt x="8" y="13"/>
                    </a:cubicBezTo>
                    <a:cubicBezTo>
                      <a:pt x="8" y="13"/>
                      <a:pt x="8" y="13"/>
                      <a:pt x="8" y="13"/>
                    </a:cubicBezTo>
                    <a:cubicBezTo>
                      <a:pt x="8" y="13"/>
                      <a:pt x="8" y="13"/>
                      <a:pt x="8" y="13"/>
                    </a:cubicBezTo>
                    <a:cubicBezTo>
                      <a:pt x="8" y="12"/>
                      <a:pt x="6" y="9"/>
                      <a:pt x="4" y="6"/>
                    </a:cubicBezTo>
                    <a:cubicBezTo>
                      <a:pt x="3" y="4"/>
                      <a:pt x="1" y="2"/>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5" name="Freeform 387"/>
              <p:cNvSpPr>
                <a:spLocks noEditPoints="1"/>
              </p:cNvSpPr>
              <p:nvPr/>
            </p:nvSpPr>
            <p:spPr bwMode="auto">
              <a:xfrm>
                <a:off x="1990" y="1311"/>
                <a:ext cx="19" cy="29"/>
              </a:xfrm>
              <a:custGeom>
                <a:avLst/>
                <a:gdLst>
                  <a:gd name="T0" fmla="*/ 4 w 12"/>
                  <a:gd name="T1" fmla="*/ 6 h 19"/>
                  <a:gd name="T2" fmla="*/ 4 w 12"/>
                  <a:gd name="T3" fmla="*/ 6 h 19"/>
                  <a:gd name="T4" fmla="*/ 2 w 12"/>
                  <a:gd name="T5" fmla="*/ 3 h 19"/>
                  <a:gd name="T6" fmla="*/ 3 w 12"/>
                  <a:gd name="T7" fmla="*/ 3 h 19"/>
                  <a:gd name="T8" fmla="*/ 3 w 12"/>
                  <a:gd name="T9" fmla="*/ 3 h 19"/>
                  <a:gd name="T10" fmla="*/ 3 w 12"/>
                  <a:gd name="T11" fmla="*/ 3 h 19"/>
                  <a:gd name="T12" fmla="*/ 6 w 12"/>
                  <a:gd name="T13" fmla="*/ 9 h 19"/>
                  <a:gd name="T14" fmla="*/ 10 w 12"/>
                  <a:gd name="T15" fmla="*/ 16 h 19"/>
                  <a:gd name="T16" fmla="*/ 10 w 12"/>
                  <a:gd name="T17" fmla="*/ 16 h 19"/>
                  <a:gd name="T18" fmla="*/ 10 w 12"/>
                  <a:gd name="T19" fmla="*/ 16 h 19"/>
                  <a:gd name="T20" fmla="*/ 10 w 12"/>
                  <a:gd name="T21" fmla="*/ 16 h 19"/>
                  <a:gd name="T22" fmla="*/ 4 w 12"/>
                  <a:gd name="T23" fmla="*/ 7 h 19"/>
                  <a:gd name="T24" fmla="*/ 4 w 12"/>
                  <a:gd name="T25" fmla="*/ 6 h 19"/>
                  <a:gd name="T26" fmla="*/ 0 w 12"/>
                  <a:gd name="T27" fmla="*/ 0 h 19"/>
                  <a:gd name="T28" fmla="*/ 0 w 12"/>
                  <a:gd name="T29" fmla="*/ 0 h 19"/>
                  <a:gd name="T30" fmla="*/ 1 w 12"/>
                  <a:gd name="T31" fmla="*/ 1 h 19"/>
                  <a:gd name="T32" fmla="*/ 3 w 12"/>
                  <a:gd name="T33" fmla="*/ 4 h 19"/>
                  <a:gd name="T34" fmla="*/ 3 w 12"/>
                  <a:gd name="T35" fmla="*/ 5 h 19"/>
                  <a:gd name="T36" fmla="*/ 3 w 12"/>
                  <a:gd name="T37" fmla="*/ 5 h 19"/>
                  <a:gd name="T38" fmla="*/ 7 w 12"/>
                  <a:gd name="T39" fmla="*/ 12 h 19"/>
                  <a:gd name="T40" fmla="*/ 10 w 12"/>
                  <a:gd name="T41" fmla="*/ 17 h 19"/>
                  <a:gd name="T42" fmla="*/ 11 w 12"/>
                  <a:gd name="T43" fmla="*/ 19 h 19"/>
                  <a:gd name="T44" fmla="*/ 12 w 12"/>
                  <a:gd name="T45" fmla="*/ 19 h 19"/>
                  <a:gd name="T46" fmla="*/ 12 w 12"/>
                  <a:gd name="T47" fmla="*/ 19 h 19"/>
                  <a:gd name="T48" fmla="*/ 11 w 12"/>
                  <a:gd name="T49" fmla="*/ 18 h 19"/>
                  <a:gd name="T50" fmla="*/ 6 w 12"/>
                  <a:gd name="T51" fmla="*/ 9 h 19"/>
                  <a:gd name="T52" fmla="*/ 1 w 12"/>
                  <a:gd name="T53" fmla="*/ 0 h 19"/>
                  <a:gd name="T54" fmla="*/ 0 w 12"/>
                  <a:gd name="T5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19">
                    <a:moveTo>
                      <a:pt x="4" y="6"/>
                    </a:moveTo>
                    <a:cubicBezTo>
                      <a:pt x="4" y="6"/>
                      <a:pt x="4" y="6"/>
                      <a:pt x="4" y="6"/>
                    </a:cubicBezTo>
                    <a:cubicBezTo>
                      <a:pt x="2" y="3"/>
                      <a:pt x="2" y="3"/>
                      <a:pt x="2" y="3"/>
                    </a:cubicBezTo>
                    <a:cubicBezTo>
                      <a:pt x="3" y="3"/>
                      <a:pt x="3" y="3"/>
                      <a:pt x="3" y="3"/>
                    </a:cubicBezTo>
                    <a:cubicBezTo>
                      <a:pt x="3" y="3"/>
                      <a:pt x="3" y="3"/>
                      <a:pt x="3" y="3"/>
                    </a:cubicBezTo>
                    <a:cubicBezTo>
                      <a:pt x="3" y="3"/>
                      <a:pt x="3" y="3"/>
                      <a:pt x="3" y="3"/>
                    </a:cubicBezTo>
                    <a:cubicBezTo>
                      <a:pt x="3" y="5"/>
                      <a:pt x="5" y="7"/>
                      <a:pt x="6" y="9"/>
                    </a:cubicBezTo>
                    <a:cubicBezTo>
                      <a:pt x="8" y="12"/>
                      <a:pt x="10" y="15"/>
                      <a:pt x="10" y="16"/>
                    </a:cubicBezTo>
                    <a:cubicBezTo>
                      <a:pt x="10" y="16"/>
                      <a:pt x="10" y="16"/>
                      <a:pt x="10" y="16"/>
                    </a:cubicBezTo>
                    <a:cubicBezTo>
                      <a:pt x="10" y="16"/>
                      <a:pt x="10" y="16"/>
                      <a:pt x="10" y="16"/>
                    </a:cubicBezTo>
                    <a:cubicBezTo>
                      <a:pt x="10" y="16"/>
                      <a:pt x="10" y="16"/>
                      <a:pt x="10" y="16"/>
                    </a:cubicBezTo>
                    <a:cubicBezTo>
                      <a:pt x="9" y="14"/>
                      <a:pt x="5" y="9"/>
                      <a:pt x="4" y="7"/>
                    </a:cubicBezTo>
                    <a:cubicBezTo>
                      <a:pt x="4" y="7"/>
                      <a:pt x="4" y="6"/>
                      <a:pt x="4" y="6"/>
                    </a:cubicBezTo>
                    <a:moveTo>
                      <a:pt x="0" y="0"/>
                    </a:moveTo>
                    <a:cubicBezTo>
                      <a:pt x="0" y="0"/>
                      <a:pt x="0" y="0"/>
                      <a:pt x="0" y="0"/>
                    </a:cubicBezTo>
                    <a:cubicBezTo>
                      <a:pt x="0" y="0"/>
                      <a:pt x="0" y="0"/>
                      <a:pt x="1" y="1"/>
                    </a:cubicBezTo>
                    <a:cubicBezTo>
                      <a:pt x="1" y="1"/>
                      <a:pt x="2" y="2"/>
                      <a:pt x="3" y="4"/>
                    </a:cubicBezTo>
                    <a:cubicBezTo>
                      <a:pt x="3" y="4"/>
                      <a:pt x="3" y="4"/>
                      <a:pt x="3" y="5"/>
                    </a:cubicBezTo>
                    <a:cubicBezTo>
                      <a:pt x="3" y="5"/>
                      <a:pt x="3" y="5"/>
                      <a:pt x="3" y="5"/>
                    </a:cubicBezTo>
                    <a:cubicBezTo>
                      <a:pt x="4" y="6"/>
                      <a:pt x="5" y="9"/>
                      <a:pt x="7" y="12"/>
                    </a:cubicBezTo>
                    <a:cubicBezTo>
                      <a:pt x="8" y="14"/>
                      <a:pt x="9" y="15"/>
                      <a:pt x="10" y="17"/>
                    </a:cubicBezTo>
                    <a:cubicBezTo>
                      <a:pt x="11" y="18"/>
                      <a:pt x="11" y="18"/>
                      <a:pt x="11" y="19"/>
                    </a:cubicBezTo>
                    <a:cubicBezTo>
                      <a:pt x="12" y="19"/>
                      <a:pt x="12" y="19"/>
                      <a:pt x="12" y="19"/>
                    </a:cubicBezTo>
                    <a:cubicBezTo>
                      <a:pt x="12" y="19"/>
                      <a:pt x="12" y="19"/>
                      <a:pt x="12" y="19"/>
                    </a:cubicBezTo>
                    <a:cubicBezTo>
                      <a:pt x="12" y="19"/>
                      <a:pt x="12" y="19"/>
                      <a:pt x="11" y="18"/>
                    </a:cubicBezTo>
                    <a:cubicBezTo>
                      <a:pt x="11" y="17"/>
                      <a:pt x="9" y="13"/>
                      <a:pt x="6" y="9"/>
                    </a:cubicBezTo>
                    <a:cubicBezTo>
                      <a:pt x="4" y="5"/>
                      <a:pt x="1" y="1"/>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6" name="Freeform 388"/>
              <p:cNvSpPr>
                <a:spLocks noEditPoints="1"/>
              </p:cNvSpPr>
              <p:nvPr/>
            </p:nvSpPr>
            <p:spPr bwMode="auto">
              <a:xfrm>
                <a:off x="2237" y="2216"/>
                <a:ext cx="6" cy="77"/>
              </a:xfrm>
              <a:custGeom>
                <a:avLst/>
                <a:gdLst>
                  <a:gd name="T0" fmla="*/ 2 w 4"/>
                  <a:gd name="T1" fmla="*/ 14 h 50"/>
                  <a:gd name="T2" fmla="*/ 2 w 4"/>
                  <a:gd name="T3" fmla="*/ 13 h 50"/>
                  <a:gd name="T4" fmla="*/ 2 w 4"/>
                  <a:gd name="T5" fmla="*/ 13 h 50"/>
                  <a:gd name="T6" fmla="*/ 2 w 4"/>
                  <a:gd name="T7" fmla="*/ 13 h 50"/>
                  <a:gd name="T8" fmla="*/ 2 w 4"/>
                  <a:gd name="T9" fmla="*/ 13 h 50"/>
                  <a:gd name="T10" fmla="*/ 3 w 4"/>
                  <a:gd name="T11" fmla="*/ 14 h 50"/>
                  <a:gd name="T12" fmla="*/ 3 w 4"/>
                  <a:gd name="T13" fmla="*/ 25 h 50"/>
                  <a:gd name="T14" fmla="*/ 2 w 4"/>
                  <a:gd name="T15" fmla="*/ 37 h 50"/>
                  <a:gd name="T16" fmla="*/ 2 w 4"/>
                  <a:gd name="T17" fmla="*/ 37 h 50"/>
                  <a:gd name="T18" fmla="*/ 2 w 4"/>
                  <a:gd name="T19" fmla="*/ 37 h 50"/>
                  <a:gd name="T20" fmla="*/ 2 w 4"/>
                  <a:gd name="T21" fmla="*/ 37 h 50"/>
                  <a:gd name="T22" fmla="*/ 1 w 4"/>
                  <a:gd name="T23" fmla="*/ 37 h 50"/>
                  <a:gd name="T24" fmla="*/ 1 w 4"/>
                  <a:gd name="T25" fmla="*/ 20 h 50"/>
                  <a:gd name="T26" fmla="*/ 1 w 4"/>
                  <a:gd name="T27" fmla="*/ 20 h 50"/>
                  <a:gd name="T28" fmla="*/ 1 w 4"/>
                  <a:gd name="T29" fmla="*/ 20 h 50"/>
                  <a:gd name="T30" fmla="*/ 1 w 4"/>
                  <a:gd name="T31" fmla="*/ 20 h 50"/>
                  <a:gd name="T32" fmla="*/ 1 w 4"/>
                  <a:gd name="T33" fmla="*/ 19 h 50"/>
                  <a:gd name="T34" fmla="*/ 2 w 4"/>
                  <a:gd name="T35" fmla="*/ 14 h 50"/>
                  <a:gd name="T36" fmla="*/ 3 w 4"/>
                  <a:gd name="T37" fmla="*/ 0 h 50"/>
                  <a:gd name="T38" fmla="*/ 2 w 4"/>
                  <a:gd name="T39" fmla="*/ 3 h 50"/>
                  <a:gd name="T40" fmla="*/ 1 w 4"/>
                  <a:gd name="T41" fmla="*/ 14 h 50"/>
                  <a:gd name="T42" fmla="*/ 1 w 4"/>
                  <a:gd name="T43" fmla="*/ 14 h 50"/>
                  <a:gd name="T44" fmla="*/ 0 w 4"/>
                  <a:gd name="T45" fmla="*/ 16 h 50"/>
                  <a:gd name="T46" fmla="*/ 0 w 4"/>
                  <a:gd name="T47" fmla="*/ 36 h 50"/>
                  <a:gd name="T48" fmla="*/ 0 w 4"/>
                  <a:gd name="T49" fmla="*/ 46 h 50"/>
                  <a:gd name="T50" fmla="*/ 1 w 4"/>
                  <a:gd name="T51" fmla="*/ 50 h 50"/>
                  <a:gd name="T52" fmla="*/ 1 w 4"/>
                  <a:gd name="T53" fmla="*/ 50 h 50"/>
                  <a:gd name="T54" fmla="*/ 4 w 4"/>
                  <a:gd name="T55" fmla="*/ 25 h 50"/>
                  <a:gd name="T56" fmla="*/ 3 w 4"/>
                  <a:gd name="T57" fmla="*/ 0 h 50"/>
                  <a:gd name="T58" fmla="*/ 3 w 4"/>
                  <a:gd name="T5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 h="50">
                    <a:moveTo>
                      <a:pt x="2" y="14"/>
                    </a:moveTo>
                    <a:cubicBezTo>
                      <a:pt x="2" y="14"/>
                      <a:pt x="2" y="13"/>
                      <a:pt x="2" y="13"/>
                    </a:cubicBezTo>
                    <a:cubicBezTo>
                      <a:pt x="2" y="13"/>
                      <a:pt x="2" y="13"/>
                      <a:pt x="2" y="13"/>
                    </a:cubicBezTo>
                    <a:cubicBezTo>
                      <a:pt x="2" y="13"/>
                      <a:pt x="2" y="13"/>
                      <a:pt x="2" y="13"/>
                    </a:cubicBezTo>
                    <a:cubicBezTo>
                      <a:pt x="2" y="13"/>
                      <a:pt x="2" y="13"/>
                      <a:pt x="2" y="13"/>
                    </a:cubicBezTo>
                    <a:cubicBezTo>
                      <a:pt x="2" y="13"/>
                      <a:pt x="3" y="13"/>
                      <a:pt x="3" y="14"/>
                    </a:cubicBezTo>
                    <a:cubicBezTo>
                      <a:pt x="3" y="16"/>
                      <a:pt x="3" y="20"/>
                      <a:pt x="3" y="25"/>
                    </a:cubicBezTo>
                    <a:cubicBezTo>
                      <a:pt x="3" y="30"/>
                      <a:pt x="2" y="36"/>
                      <a:pt x="2" y="37"/>
                    </a:cubicBezTo>
                    <a:cubicBezTo>
                      <a:pt x="2" y="37"/>
                      <a:pt x="2" y="37"/>
                      <a:pt x="2" y="37"/>
                    </a:cubicBezTo>
                    <a:cubicBezTo>
                      <a:pt x="2" y="37"/>
                      <a:pt x="2" y="37"/>
                      <a:pt x="2" y="37"/>
                    </a:cubicBezTo>
                    <a:cubicBezTo>
                      <a:pt x="2" y="37"/>
                      <a:pt x="2" y="37"/>
                      <a:pt x="2" y="37"/>
                    </a:cubicBezTo>
                    <a:cubicBezTo>
                      <a:pt x="1" y="37"/>
                      <a:pt x="1" y="37"/>
                      <a:pt x="1" y="37"/>
                    </a:cubicBezTo>
                    <a:cubicBezTo>
                      <a:pt x="1" y="34"/>
                      <a:pt x="1" y="25"/>
                      <a:pt x="1" y="20"/>
                    </a:cubicBezTo>
                    <a:cubicBezTo>
                      <a:pt x="1" y="20"/>
                      <a:pt x="1" y="20"/>
                      <a:pt x="1" y="20"/>
                    </a:cubicBezTo>
                    <a:cubicBezTo>
                      <a:pt x="1" y="20"/>
                      <a:pt x="1" y="20"/>
                      <a:pt x="1" y="20"/>
                    </a:cubicBezTo>
                    <a:cubicBezTo>
                      <a:pt x="1" y="20"/>
                      <a:pt x="1" y="20"/>
                      <a:pt x="1" y="20"/>
                    </a:cubicBezTo>
                    <a:cubicBezTo>
                      <a:pt x="1" y="19"/>
                      <a:pt x="1" y="19"/>
                      <a:pt x="1" y="19"/>
                    </a:cubicBezTo>
                    <a:cubicBezTo>
                      <a:pt x="2" y="17"/>
                      <a:pt x="2" y="15"/>
                      <a:pt x="2" y="14"/>
                    </a:cubicBezTo>
                    <a:moveTo>
                      <a:pt x="3" y="0"/>
                    </a:moveTo>
                    <a:cubicBezTo>
                      <a:pt x="2" y="0"/>
                      <a:pt x="2" y="1"/>
                      <a:pt x="2" y="3"/>
                    </a:cubicBezTo>
                    <a:cubicBezTo>
                      <a:pt x="1" y="6"/>
                      <a:pt x="1" y="10"/>
                      <a:pt x="1" y="14"/>
                    </a:cubicBezTo>
                    <a:cubicBezTo>
                      <a:pt x="1" y="14"/>
                      <a:pt x="1" y="14"/>
                      <a:pt x="1" y="14"/>
                    </a:cubicBezTo>
                    <a:cubicBezTo>
                      <a:pt x="0" y="14"/>
                      <a:pt x="0" y="15"/>
                      <a:pt x="0" y="16"/>
                    </a:cubicBezTo>
                    <a:cubicBezTo>
                      <a:pt x="0" y="21"/>
                      <a:pt x="0" y="29"/>
                      <a:pt x="0" y="36"/>
                    </a:cubicBezTo>
                    <a:cubicBezTo>
                      <a:pt x="0" y="40"/>
                      <a:pt x="0" y="43"/>
                      <a:pt x="0" y="46"/>
                    </a:cubicBezTo>
                    <a:cubicBezTo>
                      <a:pt x="0" y="48"/>
                      <a:pt x="1" y="50"/>
                      <a:pt x="1" y="50"/>
                    </a:cubicBezTo>
                    <a:cubicBezTo>
                      <a:pt x="1" y="50"/>
                      <a:pt x="1" y="50"/>
                      <a:pt x="1" y="50"/>
                    </a:cubicBezTo>
                    <a:cubicBezTo>
                      <a:pt x="2" y="46"/>
                      <a:pt x="3" y="36"/>
                      <a:pt x="4" y="25"/>
                    </a:cubicBezTo>
                    <a:cubicBezTo>
                      <a:pt x="4" y="14"/>
                      <a:pt x="3" y="2"/>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7" name="Freeform 389"/>
              <p:cNvSpPr>
                <a:spLocks noEditPoints="1"/>
              </p:cNvSpPr>
              <p:nvPr/>
            </p:nvSpPr>
            <p:spPr bwMode="auto">
              <a:xfrm>
                <a:off x="2236" y="2210"/>
                <a:ext cx="7" cy="90"/>
              </a:xfrm>
              <a:custGeom>
                <a:avLst/>
                <a:gdLst>
                  <a:gd name="T0" fmla="*/ 3 w 5"/>
                  <a:gd name="T1" fmla="*/ 7 h 58"/>
                  <a:gd name="T2" fmla="*/ 3 w 5"/>
                  <a:gd name="T3" fmla="*/ 4 h 58"/>
                  <a:gd name="T4" fmla="*/ 4 w 5"/>
                  <a:gd name="T5" fmla="*/ 4 h 58"/>
                  <a:gd name="T6" fmla="*/ 4 w 5"/>
                  <a:gd name="T7" fmla="*/ 4 h 58"/>
                  <a:gd name="T8" fmla="*/ 4 w 5"/>
                  <a:gd name="T9" fmla="*/ 5 h 58"/>
                  <a:gd name="T10" fmla="*/ 5 w 5"/>
                  <a:gd name="T11" fmla="*/ 29 h 58"/>
                  <a:gd name="T12" fmla="*/ 2 w 5"/>
                  <a:gd name="T13" fmla="*/ 54 h 58"/>
                  <a:gd name="T14" fmla="*/ 2 w 5"/>
                  <a:gd name="T15" fmla="*/ 54 h 58"/>
                  <a:gd name="T16" fmla="*/ 2 w 5"/>
                  <a:gd name="T17" fmla="*/ 54 h 58"/>
                  <a:gd name="T18" fmla="*/ 1 w 5"/>
                  <a:gd name="T19" fmla="*/ 50 h 58"/>
                  <a:gd name="T20" fmla="*/ 1 w 5"/>
                  <a:gd name="T21" fmla="*/ 40 h 58"/>
                  <a:gd name="T22" fmla="*/ 1 w 5"/>
                  <a:gd name="T23" fmla="*/ 20 h 58"/>
                  <a:gd name="T24" fmla="*/ 2 w 5"/>
                  <a:gd name="T25" fmla="*/ 18 h 58"/>
                  <a:gd name="T26" fmla="*/ 2 w 5"/>
                  <a:gd name="T27" fmla="*/ 18 h 58"/>
                  <a:gd name="T28" fmla="*/ 3 w 5"/>
                  <a:gd name="T29" fmla="*/ 7 h 58"/>
                  <a:gd name="T30" fmla="*/ 3 w 5"/>
                  <a:gd name="T31" fmla="*/ 0 h 58"/>
                  <a:gd name="T32" fmla="*/ 1 w 5"/>
                  <a:gd name="T33" fmla="*/ 19 h 58"/>
                  <a:gd name="T34" fmla="*/ 1 w 5"/>
                  <a:gd name="T35" fmla="*/ 58 h 58"/>
                  <a:gd name="T36" fmla="*/ 2 w 5"/>
                  <a:gd name="T37" fmla="*/ 58 h 58"/>
                  <a:gd name="T38" fmla="*/ 2 w 5"/>
                  <a:gd name="T39" fmla="*/ 58 h 58"/>
                  <a:gd name="T40" fmla="*/ 4 w 5"/>
                  <a:gd name="T41" fmla="*/ 42 h 58"/>
                  <a:gd name="T42" fmla="*/ 4 w 5"/>
                  <a:gd name="T43" fmla="*/ 39 h 58"/>
                  <a:gd name="T44" fmla="*/ 4 w 5"/>
                  <a:gd name="T45" fmla="*/ 1 h 58"/>
                  <a:gd name="T46" fmla="*/ 4 w 5"/>
                  <a:gd name="T47" fmla="*/ 1 h 58"/>
                  <a:gd name="T48" fmla="*/ 4 w 5"/>
                  <a:gd name="T49" fmla="*/ 0 h 58"/>
                  <a:gd name="T50" fmla="*/ 3 w 5"/>
                  <a:gd name="T5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58">
                    <a:moveTo>
                      <a:pt x="3" y="7"/>
                    </a:moveTo>
                    <a:cubicBezTo>
                      <a:pt x="3" y="5"/>
                      <a:pt x="3" y="4"/>
                      <a:pt x="3" y="4"/>
                    </a:cubicBezTo>
                    <a:cubicBezTo>
                      <a:pt x="3" y="4"/>
                      <a:pt x="3" y="4"/>
                      <a:pt x="4" y="4"/>
                    </a:cubicBezTo>
                    <a:cubicBezTo>
                      <a:pt x="4" y="4"/>
                      <a:pt x="4" y="4"/>
                      <a:pt x="4" y="4"/>
                    </a:cubicBezTo>
                    <a:cubicBezTo>
                      <a:pt x="4" y="4"/>
                      <a:pt x="4" y="5"/>
                      <a:pt x="4" y="5"/>
                    </a:cubicBezTo>
                    <a:cubicBezTo>
                      <a:pt x="5" y="10"/>
                      <a:pt x="5" y="20"/>
                      <a:pt x="5" y="29"/>
                    </a:cubicBezTo>
                    <a:cubicBezTo>
                      <a:pt x="4" y="40"/>
                      <a:pt x="3" y="50"/>
                      <a:pt x="2" y="54"/>
                    </a:cubicBezTo>
                    <a:cubicBezTo>
                      <a:pt x="2" y="54"/>
                      <a:pt x="2" y="54"/>
                      <a:pt x="2" y="54"/>
                    </a:cubicBezTo>
                    <a:cubicBezTo>
                      <a:pt x="2" y="54"/>
                      <a:pt x="2" y="54"/>
                      <a:pt x="2" y="54"/>
                    </a:cubicBezTo>
                    <a:cubicBezTo>
                      <a:pt x="2" y="54"/>
                      <a:pt x="1" y="52"/>
                      <a:pt x="1" y="50"/>
                    </a:cubicBezTo>
                    <a:cubicBezTo>
                      <a:pt x="1" y="47"/>
                      <a:pt x="1" y="44"/>
                      <a:pt x="1" y="40"/>
                    </a:cubicBezTo>
                    <a:cubicBezTo>
                      <a:pt x="1" y="33"/>
                      <a:pt x="1" y="25"/>
                      <a:pt x="1" y="20"/>
                    </a:cubicBezTo>
                    <a:cubicBezTo>
                      <a:pt x="1" y="19"/>
                      <a:pt x="1" y="18"/>
                      <a:pt x="2" y="18"/>
                    </a:cubicBezTo>
                    <a:cubicBezTo>
                      <a:pt x="2" y="18"/>
                      <a:pt x="2" y="18"/>
                      <a:pt x="2" y="18"/>
                    </a:cubicBezTo>
                    <a:cubicBezTo>
                      <a:pt x="2" y="14"/>
                      <a:pt x="2" y="10"/>
                      <a:pt x="3" y="7"/>
                    </a:cubicBezTo>
                    <a:moveTo>
                      <a:pt x="3" y="0"/>
                    </a:moveTo>
                    <a:cubicBezTo>
                      <a:pt x="2" y="1"/>
                      <a:pt x="1" y="14"/>
                      <a:pt x="1" y="19"/>
                    </a:cubicBezTo>
                    <a:cubicBezTo>
                      <a:pt x="0" y="30"/>
                      <a:pt x="0" y="51"/>
                      <a:pt x="1" y="58"/>
                    </a:cubicBezTo>
                    <a:cubicBezTo>
                      <a:pt x="2" y="58"/>
                      <a:pt x="2" y="58"/>
                      <a:pt x="2" y="58"/>
                    </a:cubicBezTo>
                    <a:cubicBezTo>
                      <a:pt x="2" y="58"/>
                      <a:pt x="2" y="58"/>
                      <a:pt x="2" y="58"/>
                    </a:cubicBezTo>
                    <a:cubicBezTo>
                      <a:pt x="3" y="56"/>
                      <a:pt x="4" y="50"/>
                      <a:pt x="4" y="42"/>
                    </a:cubicBezTo>
                    <a:cubicBezTo>
                      <a:pt x="4" y="41"/>
                      <a:pt x="4" y="40"/>
                      <a:pt x="4" y="39"/>
                    </a:cubicBezTo>
                    <a:cubicBezTo>
                      <a:pt x="5" y="25"/>
                      <a:pt x="5" y="8"/>
                      <a:pt x="4" y="1"/>
                    </a:cubicBezTo>
                    <a:cubicBezTo>
                      <a:pt x="4" y="1"/>
                      <a:pt x="4" y="1"/>
                      <a:pt x="4" y="1"/>
                    </a:cubicBezTo>
                    <a:cubicBezTo>
                      <a:pt x="4" y="1"/>
                      <a:pt x="4" y="1"/>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8" name="Freeform 390"/>
              <p:cNvSpPr>
                <a:spLocks/>
              </p:cNvSpPr>
              <p:nvPr/>
            </p:nvSpPr>
            <p:spPr bwMode="auto">
              <a:xfrm>
                <a:off x="2239" y="2242"/>
                <a:ext cx="3" cy="25"/>
              </a:xfrm>
              <a:custGeom>
                <a:avLst/>
                <a:gdLst>
                  <a:gd name="T0" fmla="*/ 1 w 2"/>
                  <a:gd name="T1" fmla="*/ 0 h 16"/>
                  <a:gd name="T2" fmla="*/ 1 w 2"/>
                  <a:gd name="T3" fmla="*/ 5 h 16"/>
                  <a:gd name="T4" fmla="*/ 1 w 2"/>
                  <a:gd name="T5" fmla="*/ 5 h 16"/>
                  <a:gd name="T6" fmla="*/ 0 w 2"/>
                  <a:gd name="T7" fmla="*/ 13 h 16"/>
                  <a:gd name="T8" fmla="*/ 0 w 2"/>
                  <a:gd name="T9" fmla="*/ 15 h 16"/>
                  <a:gd name="T10" fmla="*/ 1 w 2"/>
                  <a:gd name="T11" fmla="*/ 16 h 16"/>
                  <a:gd name="T12" fmla="*/ 1 w 2"/>
                  <a:gd name="T13" fmla="*/ 16 h 16"/>
                  <a:gd name="T14" fmla="*/ 2 w 2"/>
                  <a:gd name="T15" fmla="*/ 8 h 16"/>
                  <a:gd name="T16" fmla="*/ 1 w 2"/>
                  <a:gd name="T17" fmla="*/ 0 h 16"/>
                  <a:gd name="T18" fmla="*/ 1 w 2"/>
                  <a:gd name="T19" fmla="*/ 0 h 16"/>
                  <a:gd name="T20" fmla="*/ 1 w 2"/>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6">
                    <a:moveTo>
                      <a:pt x="1" y="0"/>
                    </a:moveTo>
                    <a:cubicBezTo>
                      <a:pt x="1" y="0"/>
                      <a:pt x="1" y="3"/>
                      <a:pt x="1" y="5"/>
                    </a:cubicBezTo>
                    <a:cubicBezTo>
                      <a:pt x="1" y="5"/>
                      <a:pt x="1" y="5"/>
                      <a:pt x="1" y="5"/>
                    </a:cubicBezTo>
                    <a:cubicBezTo>
                      <a:pt x="0" y="7"/>
                      <a:pt x="0" y="10"/>
                      <a:pt x="0" y="13"/>
                    </a:cubicBezTo>
                    <a:cubicBezTo>
                      <a:pt x="0" y="14"/>
                      <a:pt x="0" y="14"/>
                      <a:pt x="0" y="15"/>
                    </a:cubicBezTo>
                    <a:cubicBezTo>
                      <a:pt x="1" y="16"/>
                      <a:pt x="1" y="16"/>
                      <a:pt x="1" y="16"/>
                    </a:cubicBezTo>
                    <a:cubicBezTo>
                      <a:pt x="1" y="16"/>
                      <a:pt x="1" y="16"/>
                      <a:pt x="1" y="16"/>
                    </a:cubicBezTo>
                    <a:cubicBezTo>
                      <a:pt x="1" y="16"/>
                      <a:pt x="1" y="12"/>
                      <a:pt x="2" y="8"/>
                    </a:cubicBezTo>
                    <a:cubicBezTo>
                      <a:pt x="2" y="5"/>
                      <a:pt x="2" y="2"/>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9" name="Freeform 391"/>
              <p:cNvSpPr>
                <a:spLocks noEditPoints="1"/>
              </p:cNvSpPr>
              <p:nvPr/>
            </p:nvSpPr>
            <p:spPr bwMode="auto">
              <a:xfrm>
                <a:off x="2239" y="2236"/>
                <a:ext cx="3" cy="37"/>
              </a:xfrm>
              <a:custGeom>
                <a:avLst/>
                <a:gdLst>
                  <a:gd name="T0" fmla="*/ 1 w 2"/>
                  <a:gd name="T1" fmla="*/ 9 h 24"/>
                  <a:gd name="T2" fmla="*/ 1 w 2"/>
                  <a:gd name="T3" fmla="*/ 9 h 24"/>
                  <a:gd name="T4" fmla="*/ 1 w 2"/>
                  <a:gd name="T5" fmla="*/ 4 h 24"/>
                  <a:gd name="T6" fmla="*/ 1 w 2"/>
                  <a:gd name="T7" fmla="*/ 4 h 24"/>
                  <a:gd name="T8" fmla="*/ 1 w 2"/>
                  <a:gd name="T9" fmla="*/ 4 h 24"/>
                  <a:gd name="T10" fmla="*/ 2 w 2"/>
                  <a:gd name="T11" fmla="*/ 12 h 24"/>
                  <a:gd name="T12" fmla="*/ 1 w 2"/>
                  <a:gd name="T13" fmla="*/ 20 h 24"/>
                  <a:gd name="T14" fmla="*/ 1 w 2"/>
                  <a:gd name="T15" fmla="*/ 20 h 24"/>
                  <a:gd name="T16" fmla="*/ 0 w 2"/>
                  <a:gd name="T17" fmla="*/ 19 h 24"/>
                  <a:gd name="T18" fmla="*/ 0 w 2"/>
                  <a:gd name="T19" fmla="*/ 17 h 24"/>
                  <a:gd name="T20" fmla="*/ 1 w 2"/>
                  <a:gd name="T21" fmla="*/ 9 h 24"/>
                  <a:gd name="T22" fmla="*/ 1 w 2"/>
                  <a:gd name="T23" fmla="*/ 0 h 24"/>
                  <a:gd name="T24" fmla="*/ 1 w 2"/>
                  <a:gd name="T25" fmla="*/ 0 h 24"/>
                  <a:gd name="T26" fmla="*/ 1 w 2"/>
                  <a:gd name="T27" fmla="*/ 1 h 24"/>
                  <a:gd name="T28" fmla="*/ 0 w 2"/>
                  <a:gd name="T29" fmla="*/ 6 h 24"/>
                  <a:gd name="T30" fmla="*/ 0 w 2"/>
                  <a:gd name="T31" fmla="*/ 7 h 24"/>
                  <a:gd name="T32" fmla="*/ 0 w 2"/>
                  <a:gd name="T33" fmla="*/ 7 h 24"/>
                  <a:gd name="T34" fmla="*/ 0 w 2"/>
                  <a:gd name="T35" fmla="*/ 7 h 24"/>
                  <a:gd name="T36" fmla="*/ 0 w 2"/>
                  <a:gd name="T37" fmla="*/ 7 h 24"/>
                  <a:gd name="T38" fmla="*/ 0 w 2"/>
                  <a:gd name="T39" fmla="*/ 24 h 24"/>
                  <a:gd name="T40" fmla="*/ 1 w 2"/>
                  <a:gd name="T41" fmla="*/ 24 h 24"/>
                  <a:gd name="T42" fmla="*/ 1 w 2"/>
                  <a:gd name="T43" fmla="*/ 24 h 24"/>
                  <a:gd name="T44" fmla="*/ 1 w 2"/>
                  <a:gd name="T45" fmla="*/ 24 h 24"/>
                  <a:gd name="T46" fmla="*/ 2 w 2"/>
                  <a:gd name="T47" fmla="*/ 12 h 24"/>
                  <a:gd name="T48" fmla="*/ 1 w 2"/>
                  <a:gd name="T49" fmla="*/ 0 h 24"/>
                  <a:gd name="T50" fmla="*/ 1 w 2"/>
                  <a:gd name="T5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24">
                    <a:moveTo>
                      <a:pt x="1" y="9"/>
                    </a:moveTo>
                    <a:cubicBezTo>
                      <a:pt x="1" y="9"/>
                      <a:pt x="1" y="9"/>
                      <a:pt x="1" y="9"/>
                    </a:cubicBezTo>
                    <a:cubicBezTo>
                      <a:pt x="1" y="7"/>
                      <a:pt x="1" y="4"/>
                      <a:pt x="1" y="4"/>
                    </a:cubicBezTo>
                    <a:cubicBezTo>
                      <a:pt x="1" y="4"/>
                      <a:pt x="1" y="4"/>
                      <a:pt x="1" y="4"/>
                    </a:cubicBezTo>
                    <a:cubicBezTo>
                      <a:pt x="1" y="4"/>
                      <a:pt x="1" y="4"/>
                      <a:pt x="1" y="4"/>
                    </a:cubicBezTo>
                    <a:cubicBezTo>
                      <a:pt x="2" y="6"/>
                      <a:pt x="2" y="9"/>
                      <a:pt x="2" y="12"/>
                    </a:cubicBezTo>
                    <a:cubicBezTo>
                      <a:pt x="1" y="16"/>
                      <a:pt x="1" y="20"/>
                      <a:pt x="1" y="20"/>
                    </a:cubicBezTo>
                    <a:cubicBezTo>
                      <a:pt x="1" y="20"/>
                      <a:pt x="1" y="20"/>
                      <a:pt x="1" y="20"/>
                    </a:cubicBezTo>
                    <a:cubicBezTo>
                      <a:pt x="1" y="20"/>
                      <a:pt x="1" y="20"/>
                      <a:pt x="0" y="19"/>
                    </a:cubicBezTo>
                    <a:cubicBezTo>
                      <a:pt x="0" y="18"/>
                      <a:pt x="0" y="18"/>
                      <a:pt x="0" y="17"/>
                    </a:cubicBezTo>
                    <a:cubicBezTo>
                      <a:pt x="0" y="14"/>
                      <a:pt x="0" y="11"/>
                      <a:pt x="1" y="9"/>
                    </a:cubicBezTo>
                    <a:moveTo>
                      <a:pt x="1" y="0"/>
                    </a:moveTo>
                    <a:cubicBezTo>
                      <a:pt x="1" y="0"/>
                      <a:pt x="1" y="0"/>
                      <a:pt x="1" y="0"/>
                    </a:cubicBezTo>
                    <a:cubicBezTo>
                      <a:pt x="1" y="0"/>
                      <a:pt x="1" y="0"/>
                      <a:pt x="1" y="1"/>
                    </a:cubicBezTo>
                    <a:cubicBezTo>
                      <a:pt x="1" y="2"/>
                      <a:pt x="1" y="4"/>
                      <a:pt x="0" y="6"/>
                    </a:cubicBezTo>
                    <a:cubicBezTo>
                      <a:pt x="0" y="6"/>
                      <a:pt x="0" y="6"/>
                      <a:pt x="0" y="7"/>
                    </a:cubicBezTo>
                    <a:cubicBezTo>
                      <a:pt x="0" y="7"/>
                      <a:pt x="0" y="7"/>
                      <a:pt x="0" y="7"/>
                    </a:cubicBezTo>
                    <a:cubicBezTo>
                      <a:pt x="0" y="7"/>
                      <a:pt x="0" y="7"/>
                      <a:pt x="0" y="7"/>
                    </a:cubicBezTo>
                    <a:cubicBezTo>
                      <a:pt x="0" y="7"/>
                      <a:pt x="0" y="7"/>
                      <a:pt x="0" y="7"/>
                    </a:cubicBezTo>
                    <a:cubicBezTo>
                      <a:pt x="0" y="12"/>
                      <a:pt x="0" y="21"/>
                      <a:pt x="0" y="24"/>
                    </a:cubicBezTo>
                    <a:cubicBezTo>
                      <a:pt x="1" y="24"/>
                      <a:pt x="1" y="24"/>
                      <a:pt x="1" y="24"/>
                    </a:cubicBezTo>
                    <a:cubicBezTo>
                      <a:pt x="1" y="24"/>
                      <a:pt x="1" y="24"/>
                      <a:pt x="1" y="24"/>
                    </a:cubicBezTo>
                    <a:cubicBezTo>
                      <a:pt x="1" y="24"/>
                      <a:pt x="1" y="24"/>
                      <a:pt x="1" y="24"/>
                    </a:cubicBezTo>
                    <a:cubicBezTo>
                      <a:pt x="1" y="23"/>
                      <a:pt x="2" y="17"/>
                      <a:pt x="2" y="12"/>
                    </a:cubicBezTo>
                    <a:cubicBezTo>
                      <a:pt x="2" y="6"/>
                      <a:pt x="2" y="1"/>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0" name="Freeform 392"/>
              <p:cNvSpPr>
                <a:spLocks noEditPoints="1"/>
              </p:cNvSpPr>
              <p:nvPr/>
            </p:nvSpPr>
            <p:spPr bwMode="auto">
              <a:xfrm>
                <a:off x="674" y="2498"/>
                <a:ext cx="1548" cy="1390"/>
              </a:xfrm>
              <a:custGeom>
                <a:avLst/>
                <a:gdLst>
                  <a:gd name="T0" fmla="*/ 0 w 997"/>
                  <a:gd name="T1" fmla="*/ 895 h 895"/>
                  <a:gd name="T2" fmla="*/ 189 w 997"/>
                  <a:gd name="T3" fmla="*/ 871 h 895"/>
                  <a:gd name="T4" fmla="*/ 193 w 997"/>
                  <a:gd name="T5" fmla="*/ 870 h 895"/>
                  <a:gd name="T6" fmla="*/ 328 w 997"/>
                  <a:gd name="T7" fmla="*/ 830 h 895"/>
                  <a:gd name="T8" fmla="*/ 480 w 997"/>
                  <a:gd name="T9" fmla="*/ 758 h 895"/>
                  <a:gd name="T10" fmla="*/ 479 w 997"/>
                  <a:gd name="T11" fmla="*/ 759 h 895"/>
                  <a:gd name="T12" fmla="*/ 480 w 997"/>
                  <a:gd name="T13" fmla="*/ 758 h 895"/>
                  <a:gd name="T14" fmla="*/ 527 w 997"/>
                  <a:gd name="T15" fmla="*/ 729 h 895"/>
                  <a:gd name="T16" fmla="*/ 527 w 997"/>
                  <a:gd name="T17" fmla="*/ 730 h 895"/>
                  <a:gd name="T18" fmla="*/ 619 w 997"/>
                  <a:gd name="T19" fmla="*/ 661 h 895"/>
                  <a:gd name="T20" fmla="*/ 621 w 997"/>
                  <a:gd name="T21" fmla="*/ 660 h 895"/>
                  <a:gd name="T22" fmla="*/ 642 w 997"/>
                  <a:gd name="T23" fmla="*/ 641 h 895"/>
                  <a:gd name="T24" fmla="*/ 642 w 997"/>
                  <a:gd name="T25" fmla="*/ 641 h 895"/>
                  <a:gd name="T26" fmla="*/ 691 w 997"/>
                  <a:gd name="T27" fmla="*/ 594 h 895"/>
                  <a:gd name="T28" fmla="*/ 717 w 997"/>
                  <a:gd name="T29" fmla="*/ 555 h 895"/>
                  <a:gd name="T30" fmla="*/ 714 w 997"/>
                  <a:gd name="T31" fmla="*/ 558 h 895"/>
                  <a:gd name="T32" fmla="*/ 713 w 997"/>
                  <a:gd name="T33" fmla="*/ 560 h 895"/>
                  <a:gd name="T34" fmla="*/ 705 w 997"/>
                  <a:gd name="T35" fmla="*/ 577 h 895"/>
                  <a:gd name="T36" fmla="*/ 717 w 997"/>
                  <a:gd name="T37" fmla="*/ 555 h 895"/>
                  <a:gd name="T38" fmla="*/ 722 w 997"/>
                  <a:gd name="T39" fmla="*/ 532 h 895"/>
                  <a:gd name="T40" fmla="*/ 715 w 997"/>
                  <a:gd name="T41" fmla="*/ 554 h 895"/>
                  <a:gd name="T42" fmla="*/ 717 w 997"/>
                  <a:gd name="T43" fmla="*/ 554 h 895"/>
                  <a:gd name="T44" fmla="*/ 735 w 997"/>
                  <a:gd name="T45" fmla="*/ 520 h 895"/>
                  <a:gd name="T46" fmla="*/ 735 w 997"/>
                  <a:gd name="T47" fmla="*/ 519 h 895"/>
                  <a:gd name="T48" fmla="*/ 794 w 997"/>
                  <a:gd name="T49" fmla="*/ 450 h 895"/>
                  <a:gd name="T50" fmla="*/ 792 w 997"/>
                  <a:gd name="T51" fmla="*/ 453 h 895"/>
                  <a:gd name="T52" fmla="*/ 773 w 997"/>
                  <a:gd name="T53" fmla="*/ 477 h 895"/>
                  <a:gd name="T54" fmla="*/ 813 w 997"/>
                  <a:gd name="T55" fmla="*/ 427 h 895"/>
                  <a:gd name="T56" fmla="*/ 813 w 997"/>
                  <a:gd name="T57" fmla="*/ 426 h 895"/>
                  <a:gd name="T58" fmla="*/ 815 w 997"/>
                  <a:gd name="T59" fmla="*/ 422 h 895"/>
                  <a:gd name="T60" fmla="*/ 845 w 997"/>
                  <a:gd name="T61" fmla="*/ 381 h 895"/>
                  <a:gd name="T62" fmla="*/ 903 w 997"/>
                  <a:gd name="T63" fmla="*/ 280 h 895"/>
                  <a:gd name="T64" fmla="*/ 865 w 997"/>
                  <a:gd name="T65" fmla="*/ 348 h 895"/>
                  <a:gd name="T66" fmla="*/ 847 w 997"/>
                  <a:gd name="T67" fmla="*/ 376 h 895"/>
                  <a:gd name="T68" fmla="*/ 867 w 997"/>
                  <a:gd name="T69" fmla="*/ 346 h 895"/>
                  <a:gd name="T70" fmla="*/ 926 w 997"/>
                  <a:gd name="T71" fmla="*/ 232 h 895"/>
                  <a:gd name="T72" fmla="*/ 928 w 997"/>
                  <a:gd name="T73" fmla="*/ 227 h 895"/>
                  <a:gd name="T74" fmla="*/ 953 w 997"/>
                  <a:gd name="T75" fmla="*/ 164 h 895"/>
                  <a:gd name="T76" fmla="*/ 963 w 997"/>
                  <a:gd name="T77" fmla="*/ 134 h 895"/>
                  <a:gd name="T78" fmla="*/ 963 w 997"/>
                  <a:gd name="T79" fmla="*/ 136 h 895"/>
                  <a:gd name="T80" fmla="*/ 980 w 997"/>
                  <a:gd name="T81" fmla="*/ 76 h 895"/>
                  <a:gd name="T82" fmla="*/ 981 w 997"/>
                  <a:gd name="T83" fmla="*/ 73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7" h="895">
                    <a:moveTo>
                      <a:pt x="189" y="871"/>
                    </a:moveTo>
                    <a:cubicBezTo>
                      <a:pt x="127" y="884"/>
                      <a:pt x="64" y="892"/>
                      <a:pt x="0" y="894"/>
                    </a:cubicBezTo>
                    <a:cubicBezTo>
                      <a:pt x="0" y="895"/>
                      <a:pt x="0" y="895"/>
                      <a:pt x="0" y="895"/>
                    </a:cubicBezTo>
                    <a:cubicBezTo>
                      <a:pt x="63" y="893"/>
                      <a:pt x="126" y="885"/>
                      <a:pt x="188" y="871"/>
                    </a:cubicBezTo>
                    <a:cubicBezTo>
                      <a:pt x="188" y="871"/>
                      <a:pt x="188" y="871"/>
                      <a:pt x="188" y="871"/>
                    </a:cubicBezTo>
                    <a:cubicBezTo>
                      <a:pt x="189" y="871"/>
                      <a:pt x="189" y="871"/>
                      <a:pt x="189" y="871"/>
                    </a:cubicBezTo>
                    <a:moveTo>
                      <a:pt x="329" y="830"/>
                    </a:moveTo>
                    <a:cubicBezTo>
                      <a:pt x="302" y="840"/>
                      <a:pt x="274" y="849"/>
                      <a:pt x="246" y="856"/>
                    </a:cubicBezTo>
                    <a:cubicBezTo>
                      <a:pt x="228" y="861"/>
                      <a:pt x="211" y="866"/>
                      <a:pt x="193" y="870"/>
                    </a:cubicBezTo>
                    <a:cubicBezTo>
                      <a:pt x="192" y="870"/>
                      <a:pt x="192" y="870"/>
                      <a:pt x="192" y="870"/>
                    </a:cubicBezTo>
                    <a:cubicBezTo>
                      <a:pt x="210" y="867"/>
                      <a:pt x="228" y="862"/>
                      <a:pt x="245" y="857"/>
                    </a:cubicBezTo>
                    <a:cubicBezTo>
                      <a:pt x="273" y="849"/>
                      <a:pt x="301" y="840"/>
                      <a:pt x="328" y="830"/>
                    </a:cubicBezTo>
                    <a:cubicBezTo>
                      <a:pt x="328" y="830"/>
                      <a:pt x="328" y="830"/>
                      <a:pt x="328" y="830"/>
                    </a:cubicBezTo>
                    <a:cubicBezTo>
                      <a:pt x="329" y="830"/>
                      <a:pt x="329" y="830"/>
                      <a:pt x="329" y="830"/>
                    </a:cubicBezTo>
                    <a:moveTo>
                      <a:pt x="480" y="758"/>
                    </a:moveTo>
                    <a:cubicBezTo>
                      <a:pt x="433" y="785"/>
                      <a:pt x="384" y="809"/>
                      <a:pt x="332" y="828"/>
                    </a:cubicBezTo>
                    <a:cubicBezTo>
                      <a:pt x="332" y="829"/>
                      <a:pt x="332" y="829"/>
                      <a:pt x="332" y="829"/>
                    </a:cubicBezTo>
                    <a:cubicBezTo>
                      <a:pt x="383" y="810"/>
                      <a:pt x="432" y="786"/>
                      <a:pt x="479" y="759"/>
                    </a:cubicBezTo>
                    <a:cubicBezTo>
                      <a:pt x="479" y="759"/>
                      <a:pt x="479" y="759"/>
                      <a:pt x="479" y="759"/>
                    </a:cubicBezTo>
                    <a:cubicBezTo>
                      <a:pt x="480" y="759"/>
                      <a:pt x="480" y="759"/>
                      <a:pt x="480" y="759"/>
                    </a:cubicBezTo>
                    <a:cubicBezTo>
                      <a:pt x="480" y="758"/>
                      <a:pt x="480" y="758"/>
                      <a:pt x="480" y="758"/>
                    </a:cubicBezTo>
                    <a:moveTo>
                      <a:pt x="619" y="661"/>
                    </a:moveTo>
                    <a:cubicBezTo>
                      <a:pt x="590" y="686"/>
                      <a:pt x="559" y="708"/>
                      <a:pt x="527" y="729"/>
                    </a:cubicBezTo>
                    <a:cubicBezTo>
                      <a:pt x="527" y="729"/>
                      <a:pt x="527" y="729"/>
                      <a:pt x="527" y="729"/>
                    </a:cubicBezTo>
                    <a:cubicBezTo>
                      <a:pt x="527" y="729"/>
                      <a:pt x="527" y="729"/>
                      <a:pt x="527" y="729"/>
                    </a:cubicBezTo>
                    <a:cubicBezTo>
                      <a:pt x="527" y="729"/>
                      <a:pt x="527" y="729"/>
                      <a:pt x="527" y="730"/>
                    </a:cubicBezTo>
                    <a:cubicBezTo>
                      <a:pt x="527" y="730"/>
                      <a:pt x="527" y="730"/>
                      <a:pt x="527" y="730"/>
                    </a:cubicBezTo>
                    <a:cubicBezTo>
                      <a:pt x="558" y="709"/>
                      <a:pt x="589" y="686"/>
                      <a:pt x="618" y="662"/>
                    </a:cubicBezTo>
                    <a:cubicBezTo>
                      <a:pt x="618" y="662"/>
                      <a:pt x="618" y="662"/>
                      <a:pt x="618" y="662"/>
                    </a:cubicBezTo>
                    <a:cubicBezTo>
                      <a:pt x="619" y="661"/>
                      <a:pt x="619" y="661"/>
                      <a:pt x="619" y="661"/>
                    </a:cubicBezTo>
                    <a:moveTo>
                      <a:pt x="636" y="646"/>
                    </a:moveTo>
                    <a:cubicBezTo>
                      <a:pt x="631" y="650"/>
                      <a:pt x="627" y="655"/>
                      <a:pt x="622" y="659"/>
                    </a:cubicBezTo>
                    <a:cubicBezTo>
                      <a:pt x="621" y="660"/>
                      <a:pt x="621" y="660"/>
                      <a:pt x="621" y="660"/>
                    </a:cubicBezTo>
                    <a:cubicBezTo>
                      <a:pt x="626" y="655"/>
                      <a:pt x="631" y="651"/>
                      <a:pt x="636" y="647"/>
                    </a:cubicBezTo>
                    <a:cubicBezTo>
                      <a:pt x="636" y="646"/>
                      <a:pt x="636" y="646"/>
                      <a:pt x="636" y="646"/>
                    </a:cubicBezTo>
                    <a:moveTo>
                      <a:pt x="642" y="641"/>
                    </a:moveTo>
                    <a:cubicBezTo>
                      <a:pt x="636" y="646"/>
                      <a:pt x="636" y="646"/>
                      <a:pt x="636" y="646"/>
                    </a:cubicBezTo>
                    <a:cubicBezTo>
                      <a:pt x="638" y="645"/>
                      <a:pt x="640" y="643"/>
                      <a:pt x="641" y="642"/>
                    </a:cubicBezTo>
                    <a:cubicBezTo>
                      <a:pt x="641" y="642"/>
                      <a:pt x="641" y="642"/>
                      <a:pt x="642" y="641"/>
                    </a:cubicBezTo>
                    <a:moveTo>
                      <a:pt x="701" y="583"/>
                    </a:moveTo>
                    <a:cubicBezTo>
                      <a:pt x="700" y="584"/>
                      <a:pt x="699" y="585"/>
                      <a:pt x="698" y="586"/>
                    </a:cubicBezTo>
                    <a:cubicBezTo>
                      <a:pt x="696" y="589"/>
                      <a:pt x="694" y="592"/>
                      <a:pt x="691" y="594"/>
                    </a:cubicBezTo>
                    <a:cubicBezTo>
                      <a:pt x="692" y="593"/>
                      <a:pt x="693" y="592"/>
                      <a:pt x="694" y="591"/>
                    </a:cubicBezTo>
                    <a:cubicBezTo>
                      <a:pt x="697" y="589"/>
                      <a:pt x="699" y="586"/>
                      <a:pt x="701" y="583"/>
                    </a:cubicBezTo>
                    <a:moveTo>
                      <a:pt x="717" y="555"/>
                    </a:moveTo>
                    <a:cubicBezTo>
                      <a:pt x="716" y="556"/>
                      <a:pt x="715" y="557"/>
                      <a:pt x="714" y="558"/>
                    </a:cubicBezTo>
                    <a:cubicBezTo>
                      <a:pt x="714" y="558"/>
                      <a:pt x="714" y="558"/>
                      <a:pt x="714" y="558"/>
                    </a:cubicBezTo>
                    <a:cubicBezTo>
                      <a:pt x="714" y="558"/>
                      <a:pt x="714" y="558"/>
                      <a:pt x="714" y="558"/>
                    </a:cubicBezTo>
                    <a:cubicBezTo>
                      <a:pt x="714" y="558"/>
                      <a:pt x="714" y="558"/>
                      <a:pt x="714" y="558"/>
                    </a:cubicBezTo>
                    <a:cubicBezTo>
                      <a:pt x="714" y="558"/>
                      <a:pt x="714" y="558"/>
                      <a:pt x="714" y="558"/>
                    </a:cubicBezTo>
                    <a:cubicBezTo>
                      <a:pt x="714" y="559"/>
                      <a:pt x="714" y="559"/>
                      <a:pt x="713" y="560"/>
                    </a:cubicBezTo>
                    <a:cubicBezTo>
                      <a:pt x="713" y="560"/>
                      <a:pt x="713" y="560"/>
                      <a:pt x="713" y="560"/>
                    </a:cubicBezTo>
                    <a:cubicBezTo>
                      <a:pt x="711" y="567"/>
                      <a:pt x="708" y="573"/>
                      <a:pt x="704" y="578"/>
                    </a:cubicBezTo>
                    <a:cubicBezTo>
                      <a:pt x="704" y="578"/>
                      <a:pt x="705" y="578"/>
                      <a:pt x="705" y="577"/>
                    </a:cubicBezTo>
                    <a:cubicBezTo>
                      <a:pt x="705" y="577"/>
                      <a:pt x="706" y="576"/>
                      <a:pt x="707" y="576"/>
                    </a:cubicBezTo>
                    <a:cubicBezTo>
                      <a:pt x="710" y="570"/>
                      <a:pt x="714" y="564"/>
                      <a:pt x="716" y="557"/>
                    </a:cubicBezTo>
                    <a:cubicBezTo>
                      <a:pt x="716" y="556"/>
                      <a:pt x="717" y="556"/>
                      <a:pt x="717" y="555"/>
                    </a:cubicBezTo>
                    <a:moveTo>
                      <a:pt x="735" y="519"/>
                    </a:moveTo>
                    <a:cubicBezTo>
                      <a:pt x="731" y="523"/>
                      <a:pt x="727" y="528"/>
                      <a:pt x="722" y="532"/>
                    </a:cubicBezTo>
                    <a:cubicBezTo>
                      <a:pt x="722" y="532"/>
                      <a:pt x="722" y="532"/>
                      <a:pt x="722" y="532"/>
                    </a:cubicBezTo>
                    <a:cubicBezTo>
                      <a:pt x="722" y="533"/>
                      <a:pt x="721" y="534"/>
                      <a:pt x="720" y="535"/>
                    </a:cubicBezTo>
                    <a:cubicBezTo>
                      <a:pt x="719" y="542"/>
                      <a:pt x="718" y="548"/>
                      <a:pt x="715" y="554"/>
                    </a:cubicBezTo>
                    <a:cubicBezTo>
                      <a:pt x="715" y="554"/>
                      <a:pt x="715" y="554"/>
                      <a:pt x="715" y="554"/>
                    </a:cubicBezTo>
                    <a:cubicBezTo>
                      <a:pt x="715" y="555"/>
                      <a:pt x="715" y="556"/>
                      <a:pt x="715" y="557"/>
                    </a:cubicBezTo>
                    <a:cubicBezTo>
                      <a:pt x="716" y="556"/>
                      <a:pt x="716" y="555"/>
                      <a:pt x="717" y="554"/>
                    </a:cubicBezTo>
                    <a:cubicBezTo>
                      <a:pt x="717" y="554"/>
                      <a:pt x="717" y="554"/>
                      <a:pt x="717" y="554"/>
                    </a:cubicBezTo>
                    <a:cubicBezTo>
                      <a:pt x="718" y="553"/>
                      <a:pt x="718" y="552"/>
                      <a:pt x="718" y="552"/>
                    </a:cubicBezTo>
                    <a:cubicBezTo>
                      <a:pt x="720" y="546"/>
                      <a:pt x="722" y="540"/>
                      <a:pt x="723" y="533"/>
                    </a:cubicBezTo>
                    <a:cubicBezTo>
                      <a:pt x="727" y="529"/>
                      <a:pt x="731" y="524"/>
                      <a:pt x="735" y="520"/>
                    </a:cubicBezTo>
                    <a:cubicBezTo>
                      <a:pt x="735" y="520"/>
                      <a:pt x="735" y="519"/>
                      <a:pt x="735" y="519"/>
                    </a:cubicBezTo>
                    <a:cubicBezTo>
                      <a:pt x="735" y="519"/>
                      <a:pt x="735" y="519"/>
                      <a:pt x="735" y="519"/>
                    </a:cubicBezTo>
                    <a:cubicBezTo>
                      <a:pt x="735" y="519"/>
                      <a:pt x="735" y="519"/>
                      <a:pt x="735" y="519"/>
                    </a:cubicBezTo>
                    <a:cubicBezTo>
                      <a:pt x="735" y="519"/>
                      <a:pt x="735" y="519"/>
                      <a:pt x="735" y="519"/>
                    </a:cubicBezTo>
                    <a:moveTo>
                      <a:pt x="813" y="426"/>
                    </a:moveTo>
                    <a:cubicBezTo>
                      <a:pt x="807" y="434"/>
                      <a:pt x="801" y="442"/>
                      <a:pt x="794" y="450"/>
                    </a:cubicBezTo>
                    <a:cubicBezTo>
                      <a:pt x="794" y="450"/>
                      <a:pt x="794" y="450"/>
                      <a:pt x="794" y="450"/>
                    </a:cubicBezTo>
                    <a:cubicBezTo>
                      <a:pt x="794" y="451"/>
                      <a:pt x="793" y="452"/>
                      <a:pt x="792" y="453"/>
                    </a:cubicBezTo>
                    <a:cubicBezTo>
                      <a:pt x="792" y="453"/>
                      <a:pt x="792" y="453"/>
                      <a:pt x="792" y="453"/>
                    </a:cubicBezTo>
                    <a:cubicBezTo>
                      <a:pt x="792" y="453"/>
                      <a:pt x="792" y="453"/>
                      <a:pt x="792" y="453"/>
                    </a:cubicBezTo>
                    <a:cubicBezTo>
                      <a:pt x="786" y="461"/>
                      <a:pt x="780" y="468"/>
                      <a:pt x="773" y="476"/>
                    </a:cubicBezTo>
                    <a:cubicBezTo>
                      <a:pt x="773" y="477"/>
                      <a:pt x="773" y="477"/>
                      <a:pt x="773" y="477"/>
                    </a:cubicBezTo>
                    <a:cubicBezTo>
                      <a:pt x="779" y="470"/>
                      <a:pt x="786" y="462"/>
                      <a:pt x="792" y="455"/>
                    </a:cubicBezTo>
                    <a:cubicBezTo>
                      <a:pt x="793" y="453"/>
                      <a:pt x="793" y="452"/>
                      <a:pt x="794" y="451"/>
                    </a:cubicBezTo>
                    <a:cubicBezTo>
                      <a:pt x="801" y="443"/>
                      <a:pt x="807" y="435"/>
                      <a:pt x="813" y="427"/>
                    </a:cubicBezTo>
                    <a:cubicBezTo>
                      <a:pt x="813" y="427"/>
                      <a:pt x="813" y="427"/>
                      <a:pt x="813" y="427"/>
                    </a:cubicBezTo>
                    <a:cubicBezTo>
                      <a:pt x="813" y="427"/>
                      <a:pt x="813" y="427"/>
                      <a:pt x="813" y="427"/>
                    </a:cubicBezTo>
                    <a:cubicBezTo>
                      <a:pt x="813" y="427"/>
                      <a:pt x="813" y="426"/>
                      <a:pt x="813" y="426"/>
                    </a:cubicBezTo>
                    <a:cubicBezTo>
                      <a:pt x="813" y="426"/>
                      <a:pt x="813" y="426"/>
                      <a:pt x="813" y="426"/>
                    </a:cubicBezTo>
                    <a:moveTo>
                      <a:pt x="845" y="380"/>
                    </a:moveTo>
                    <a:cubicBezTo>
                      <a:pt x="836" y="394"/>
                      <a:pt x="826" y="408"/>
                      <a:pt x="815" y="422"/>
                    </a:cubicBezTo>
                    <a:cubicBezTo>
                      <a:pt x="815" y="423"/>
                      <a:pt x="815" y="423"/>
                      <a:pt x="815" y="424"/>
                    </a:cubicBezTo>
                    <a:cubicBezTo>
                      <a:pt x="826" y="410"/>
                      <a:pt x="835" y="395"/>
                      <a:pt x="845" y="381"/>
                    </a:cubicBezTo>
                    <a:cubicBezTo>
                      <a:pt x="845" y="381"/>
                      <a:pt x="845" y="381"/>
                      <a:pt x="845" y="381"/>
                    </a:cubicBezTo>
                    <a:cubicBezTo>
                      <a:pt x="845" y="380"/>
                      <a:pt x="845" y="380"/>
                      <a:pt x="845" y="380"/>
                    </a:cubicBezTo>
                    <a:moveTo>
                      <a:pt x="926" y="231"/>
                    </a:moveTo>
                    <a:cubicBezTo>
                      <a:pt x="919" y="247"/>
                      <a:pt x="911" y="264"/>
                      <a:pt x="903" y="280"/>
                    </a:cubicBezTo>
                    <a:cubicBezTo>
                      <a:pt x="892" y="302"/>
                      <a:pt x="880" y="324"/>
                      <a:pt x="867" y="344"/>
                    </a:cubicBezTo>
                    <a:cubicBezTo>
                      <a:pt x="867" y="344"/>
                      <a:pt x="867" y="344"/>
                      <a:pt x="867" y="344"/>
                    </a:cubicBezTo>
                    <a:cubicBezTo>
                      <a:pt x="867" y="345"/>
                      <a:pt x="866" y="347"/>
                      <a:pt x="865" y="348"/>
                    </a:cubicBezTo>
                    <a:cubicBezTo>
                      <a:pt x="865" y="348"/>
                      <a:pt x="865" y="348"/>
                      <a:pt x="865" y="348"/>
                    </a:cubicBezTo>
                    <a:cubicBezTo>
                      <a:pt x="865" y="348"/>
                      <a:pt x="865" y="348"/>
                      <a:pt x="865" y="348"/>
                    </a:cubicBezTo>
                    <a:cubicBezTo>
                      <a:pt x="859" y="357"/>
                      <a:pt x="854" y="367"/>
                      <a:pt x="847" y="376"/>
                    </a:cubicBezTo>
                    <a:cubicBezTo>
                      <a:pt x="847" y="377"/>
                      <a:pt x="847" y="377"/>
                      <a:pt x="847" y="378"/>
                    </a:cubicBezTo>
                    <a:cubicBezTo>
                      <a:pt x="853" y="368"/>
                      <a:pt x="859" y="359"/>
                      <a:pt x="865" y="349"/>
                    </a:cubicBezTo>
                    <a:cubicBezTo>
                      <a:pt x="866" y="348"/>
                      <a:pt x="866" y="347"/>
                      <a:pt x="867" y="346"/>
                    </a:cubicBezTo>
                    <a:cubicBezTo>
                      <a:pt x="880" y="325"/>
                      <a:pt x="891" y="304"/>
                      <a:pt x="903" y="282"/>
                    </a:cubicBezTo>
                    <a:cubicBezTo>
                      <a:pt x="911" y="265"/>
                      <a:pt x="919" y="249"/>
                      <a:pt x="926" y="232"/>
                    </a:cubicBezTo>
                    <a:cubicBezTo>
                      <a:pt x="926" y="232"/>
                      <a:pt x="926" y="232"/>
                      <a:pt x="926" y="232"/>
                    </a:cubicBezTo>
                    <a:cubicBezTo>
                      <a:pt x="926" y="232"/>
                      <a:pt x="926" y="231"/>
                      <a:pt x="926" y="231"/>
                    </a:cubicBezTo>
                    <a:moveTo>
                      <a:pt x="953" y="164"/>
                    </a:moveTo>
                    <a:cubicBezTo>
                      <a:pt x="946" y="185"/>
                      <a:pt x="937" y="206"/>
                      <a:pt x="928" y="227"/>
                    </a:cubicBezTo>
                    <a:cubicBezTo>
                      <a:pt x="928" y="228"/>
                      <a:pt x="928" y="228"/>
                      <a:pt x="928" y="228"/>
                    </a:cubicBezTo>
                    <a:cubicBezTo>
                      <a:pt x="937" y="207"/>
                      <a:pt x="945" y="186"/>
                      <a:pt x="953" y="164"/>
                    </a:cubicBezTo>
                    <a:cubicBezTo>
                      <a:pt x="953" y="164"/>
                      <a:pt x="953" y="164"/>
                      <a:pt x="953" y="164"/>
                    </a:cubicBezTo>
                    <a:cubicBezTo>
                      <a:pt x="953" y="164"/>
                      <a:pt x="953" y="164"/>
                      <a:pt x="953" y="164"/>
                    </a:cubicBezTo>
                    <a:moveTo>
                      <a:pt x="980" y="76"/>
                    </a:moveTo>
                    <a:cubicBezTo>
                      <a:pt x="975" y="95"/>
                      <a:pt x="970" y="115"/>
                      <a:pt x="963" y="134"/>
                    </a:cubicBezTo>
                    <a:cubicBezTo>
                      <a:pt x="963" y="134"/>
                      <a:pt x="963" y="134"/>
                      <a:pt x="963" y="134"/>
                    </a:cubicBezTo>
                    <a:cubicBezTo>
                      <a:pt x="963" y="134"/>
                      <a:pt x="963" y="135"/>
                      <a:pt x="963" y="135"/>
                    </a:cubicBezTo>
                    <a:cubicBezTo>
                      <a:pt x="963" y="135"/>
                      <a:pt x="963" y="136"/>
                      <a:pt x="963" y="136"/>
                    </a:cubicBezTo>
                    <a:cubicBezTo>
                      <a:pt x="969" y="116"/>
                      <a:pt x="975" y="97"/>
                      <a:pt x="980" y="77"/>
                    </a:cubicBezTo>
                    <a:cubicBezTo>
                      <a:pt x="980" y="77"/>
                      <a:pt x="980" y="77"/>
                      <a:pt x="980" y="77"/>
                    </a:cubicBezTo>
                    <a:cubicBezTo>
                      <a:pt x="980" y="76"/>
                      <a:pt x="980" y="76"/>
                      <a:pt x="980" y="76"/>
                    </a:cubicBezTo>
                    <a:moveTo>
                      <a:pt x="997" y="0"/>
                    </a:moveTo>
                    <a:cubicBezTo>
                      <a:pt x="992" y="24"/>
                      <a:pt x="987" y="48"/>
                      <a:pt x="981" y="72"/>
                    </a:cubicBezTo>
                    <a:cubicBezTo>
                      <a:pt x="981" y="72"/>
                      <a:pt x="981" y="73"/>
                      <a:pt x="981" y="73"/>
                    </a:cubicBezTo>
                    <a:cubicBezTo>
                      <a:pt x="987" y="50"/>
                      <a:pt x="992" y="27"/>
                      <a:pt x="996" y="4"/>
                    </a:cubicBezTo>
                    <a:cubicBezTo>
                      <a:pt x="996" y="3"/>
                      <a:pt x="996" y="2"/>
                      <a:pt x="99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1" name="Freeform 393"/>
              <p:cNvSpPr>
                <a:spLocks noEditPoints="1"/>
              </p:cNvSpPr>
              <p:nvPr/>
            </p:nvSpPr>
            <p:spPr bwMode="auto">
              <a:xfrm>
                <a:off x="618" y="2210"/>
                <a:ext cx="1627" cy="1717"/>
              </a:xfrm>
              <a:custGeom>
                <a:avLst/>
                <a:gdLst>
                  <a:gd name="T0" fmla="*/ 0 w 1048"/>
                  <a:gd name="T1" fmla="*/ 1106 h 1106"/>
                  <a:gd name="T2" fmla="*/ 80 w 1048"/>
                  <a:gd name="T3" fmla="*/ 1100 h 1106"/>
                  <a:gd name="T4" fmla="*/ 85 w 1048"/>
                  <a:gd name="T5" fmla="*/ 1099 h 1106"/>
                  <a:gd name="T6" fmla="*/ 517 w 1048"/>
                  <a:gd name="T7" fmla="*/ 947 h 1106"/>
                  <a:gd name="T8" fmla="*/ 528 w 1048"/>
                  <a:gd name="T9" fmla="*/ 939 h 1106"/>
                  <a:gd name="T10" fmla="*/ 532 w 1048"/>
                  <a:gd name="T11" fmla="*/ 937 h 1106"/>
                  <a:gd name="T12" fmla="*/ 541 w 1048"/>
                  <a:gd name="T13" fmla="*/ 928 h 1106"/>
                  <a:gd name="T14" fmla="*/ 566 w 1048"/>
                  <a:gd name="T15" fmla="*/ 891 h 1106"/>
                  <a:gd name="T16" fmla="*/ 560 w 1048"/>
                  <a:gd name="T17" fmla="*/ 905 h 1106"/>
                  <a:gd name="T18" fmla="*/ 597 w 1048"/>
                  <a:gd name="T19" fmla="*/ 826 h 1106"/>
                  <a:gd name="T20" fmla="*/ 567 w 1048"/>
                  <a:gd name="T21" fmla="*/ 890 h 1106"/>
                  <a:gd name="T22" fmla="*/ 597 w 1048"/>
                  <a:gd name="T23" fmla="*/ 827 h 1106"/>
                  <a:gd name="T24" fmla="*/ 759 w 1048"/>
                  <a:gd name="T25" fmla="*/ 687 h 1106"/>
                  <a:gd name="T26" fmla="*/ 757 w 1048"/>
                  <a:gd name="T27" fmla="*/ 690 h 1106"/>
                  <a:gd name="T28" fmla="*/ 717 w 1048"/>
                  <a:gd name="T29" fmla="*/ 729 h 1106"/>
                  <a:gd name="T30" fmla="*/ 714 w 1048"/>
                  <a:gd name="T31" fmla="*/ 732 h 1106"/>
                  <a:gd name="T32" fmla="*/ 600 w 1048"/>
                  <a:gd name="T33" fmla="*/ 825 h 1106"/>
                  <a:gd name="T34" fmla="*/ 757 w 1048"/>
                  <a:gd name="T35" fmla="*/ 692 h 1106"/>
                  <a:gd name="T36" fmla="*/ 791 w 1048"/>
                  <a:gd name="T37" fmla="*/ 653 h 1106"/>
                  <a:gd name="T38" fmla="*/ 831 w 1048"/>
                  <a:gd name="T39" fmla="*/ 604 h 1106"/>
                  <a:gd name="T40" fmla="*/ 794 w 1048"/>
                  <a:gd name="T41" fmla="*/ 650 h 1106"/>
                  <a:gd name="T42" fmla="*/ 829 w 1048"/>
                  <a:gd name="T43" fmla="*/ 609 h 1106"/>
                  <a:gd name="T44" fmla="*/ 850 w 1048"/>
                  <a:gd name="T45" fmla="*/ 580 h 1106"/>
                  <a:gd name="T46" fmla="*/ 852 w 1048"/>
                  <a:gd name="T47" fmla="*/ 578 h 1106"/>
                  <a:gd name="T48" fmla="*/ 876 w 1048"/>
                  <a:gd name="T49" fmla="*/ 544 h 1106"/>
                  <a:gd name="T50" fmla="*/ 876 w 1048"/>
                  <a:gd name="T51" fmla="*/ 543 h 1106"/>
                  <a:gd name="T52" fmla="*/ 949 w 1048"/>
                  <a:gd name="T53" fmla="*/ 415 h 1106"/>
                  <a:gd name="T54" fmla="*/ 947 w 1048"/>
                  <a:gd name="T55" fmla="*/ 419 h 1106"/>
                  <a:gd name="T56" fmla="*/ 904 w 1048"/>
                  <a:gd name="T57" fmla="*/ 498 h 1106"/>
                  <a:gd name="T58" fmla="*/ 902 w 1048"/>
                  <a:gd name="T59" fmla="*/ 502 h 1106"/>
                  <a:gd name="T60" fmla="*/ 893 w 1048"/>
                  <a:gd name="T61" fmla="*/ 519 h 1106"/>
                  <a:gd name="T62" fmla="*/ 940 w 1048"/>
                  <a:gd name="T63" fmla="*/ 436 h 1106"/>
                  <a:gd name="T64" fmla="*/ 951 w 1048"/>
                  <a:gd name="T65" fmla="*/ 412 h 1106"/>
                  <a:gd name="T66" fmla="*/ 951 w 1048"/>
                  <a:gd name="T67" fmla="*/ 411 h 1106"/>
                  <a:gd name="T68" fmla="*/ 974 w 1048"/>
                  <a:gd name="T69" fmla="*/ 358 h 1106"/>
                  <a:gd name="T70" fmla="*/ 995 w 1048"/>
                  <a:gd name="T71" fmla="*/ 304 h 1106"/>
                  <a:gd name="T72" fmla="*/ 997 w 1048"/>
                  <a:gd name="T73" fmla="*/ 299 h 1106"/>
                  <a:gd name="T74" fmla="*/ 1014 w 1048"/>
                  <a:gd name="T75" fmla="*/ 245 h 1106"/>
                  <a:gd name="T76" fmla="*/ 1014 w 1048"/>
                  <a:gd name="T77" fmla="*/ 244 h 1106"/>
                  <a:gd name="T78" fmla="*/ 1047 w 1048"/>
                  <a:gd name="T79" fmla="*/ 42 h 1106"/>
                  <a:gd name="T80" fmla="*/ 1046 w 1048"/>
                  <a:gd name="T81" fmla="*/ 45 h 1106"/>
                  <a:gd name="T82" fmla="*/ 1041 w 1048"/>
                  <a:gd name="T83" fmla="*/ 108 h 1106"/>
                  <a:gd name="T84" fmla="*/ 1040 w 1048"/>
                  <a:gd name="T85" fmla="*/ 116 h 1106"/>
                  <a:gd name="T86" fmla="*/ 1039 w 1048"/>
                  <a:gd name="T87" fmla="*/ 120 h 1106"/>
                  <a:gd name="T88" fmla="*/ 1021 w 1048"/>
                  <a:gd name="T89" fmla="*/ 215 h 1106"/>
                  <a:gd name="T90" fmla="*/ 1040 w 1048"/>
                  <a:gd name="T91" fmla="*/ 113 h 1106"/>
                  <a:gd name="T92" fmla="*/ 1047 w 1048"/>
                  <a:gd name="T93" fmla="*/ 43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8" h="1106">
                    <a:moveTo>
                      <a:pt x="80" y="1100"/>
                    </a:moveTo>
                    <a:cubicBezTo>
                      <a:pt x="53" y="1103"/>
                      <a:pt x="27" y="1105"/>
                      <a:pt x="0" y="1106"/>
                    </a:cubicBezTo>
                    <a:cubicBezTo>
                      <a:pt x="0" y="1106"/>
                      <a:pt x="0" y="1106"/>
                      <a:pt x="0" y="1106"/>
                    </a:cubicBezTo>
                    <a:cubicBezTo>
                      <a:pt x="0" y="1106"/>
                      <a:pt x="0" y="1106"/>
                      <a:pt x="0" y="1106"/>
                    </a:cubicBezTo>
                    <a:cubicBezTo>
                      <a:pt x="26" y="1105"/>
                      <a:pt x="53" y="1103"/>
                      <a:pt x="80" y="1100"/>
                    </a:cubicBezTo>
                    <a:cubicBezTo>
                      <a:pt x="80" y="1100"/>
                      <a:pt x="80" y="1100"/>
                      <a:pt x="80" y="1100"/>
                    </a:cubicBezTo>
                    <a:moveTo>
                      <a:pt x="85" y="1099"/>
                    </a:moveTo>
                    <a:cubicBezTo>
                      <a:pt x="80" y="1100"/>
                      <a:pt x="80" y="1100"/>
                      <a:pt x="80" y="1100"/>
                    </a:cubicBezTo>
                    <a:cubicBezTo>
                      <a:pt x="81" y="1100"/>
                      <a:pt x="83" y="1099"/>
                      <a:pt x="85" y="1099"/>
                    </a:cubicBezTo>
                    <a:cubicBezTo>
                      <a:pt x="85" y="1099"/>
                      <a:pt x="85" y="1099"/>
                      <a:pt x="85" y="1099"/>
                    </a:cubicBezTo>
                    <a:moveTo>
                      <a:pt x="518" y="946"/>
                    </a:moveTo>
                    <a:cubicBezTo>
                      <a:pt x="517" y="947"/>
                      <a:pt x="517" y="947"/>
                      <a:pt x="517" y="947"/>
                    </a:cubicBezTo>
                    <a:cubicBezTo>
                      <a:pt x="517" y="946"/>
                      <a:pt x="517" y="946"/>
                      <a:pt x="518" y="946"/>
                    </a:cubicBezTo>
                    <a:moveTo>
                      <a:pt x="532" y="937"/>
                    </a:moveTo>
                    <a:cubicBezTo>
                      <a:pt x="531" y="937"/>
                      <a:pt x="530" y="938"/>
                      <a:pt x="528" y="939"/>
                    </a:cubicBezTo>
                    <a:cubicBezTo>
                      <a:pt x="525" y="941"/>
                      <a:pt x="522" y="944"/>
                      <a:pt x="518" y="946"/>
                    </a:cubicBezTo>
                    <a:cubicBezTo>
                      <a:pt x="521" y="944"/>
                      <a:pt x="521" y="944"/>
                      <a:pt x="521" y="944"/>
                    </a:cubicBezTo>
                    <a:cubicBezTo>
                      <a:pt x="525" y="942"/>
                      <a:pt x="528" y="939"/>
                      <a:pt x="532" y="937"/>
                    </a:cubicBezTo>
                    <a:moveTo>
                      <a:pt x="559" y="906"/>
                    </a:moveTo>
                    <a:cubicBezTo>
                      <a:pt x="558" y="907"/>
                      <a:pt x="557" y="908"/>
                      <a:pt x="556" y="908"/>
                    </a:cubicBezTo>
                    <a:cubicBezTo>
                      <a:pt x="552" y="915"/>
                      <a:pt x="547" y="922"/>
                      <a:pt x="541" y="928"/>
                    </a:cubicBezTo>
                    <a:cubicBezTo>
                      <a:pt x="542" y="927"/>
                      <a:pt x="543" y="926"/>
                      <a:pt x="545" y="925"/>
                    </a:cubicBezTo>
                    <a:cubicBezTo>
                      <a:pt x="550" y="919"/>
                      <a:pt x="555" y="913"/>
                      <a:pt x="559" y="906"/>
                    </a:cubicBezTo>
                    <a:moveTo>
                      <a:pt x="566" y="891"/>
                    </a:moveTo>
                    <a:cubicBezTo>
                      <a:pt x="565" y="892"/>
                      <a:pt x="564" y="893"/>
                      <a:pt x="563" y="893"/>
                    </a:cubicBezTo>
                    <a:cubicBezTo>
                      <a:pt x="561" y="898"/>
                      <a:pt x="559" y="903"/>
                      <a:pt x="557" y="907"/>
                    </a:cubicBezTo>
                    <a:cubicBezTo>
                      <a:pt x="558" y="907"/>
                      <a:pt x="559" y="906"/>
                      <a:pt x="560" y="905"/>
                    </a:cubicBezTo>
                    <a:cubicBezTo>
                      <a:pt x="560" y="905"/>
                      <a:pt x="560" y="905"/>
                      <a:pt x="560" y="905"/>
                    </a:cubicBezTo>
                    <a:cubicBezTo>
                      <a:pt x="562" y="901"/>
                      <a:pt x="565" y="896"/>
                      <a:pt x="566" y="891"/>
                    </a:cubicBezTo>
                    <a:moveTo>
                      <a:pt x="597" y="826"/>
                    </a:moveTo>
                    <a:cubicBezTo>
                      <a:pt x="588" y="832"/>
                      <a:pt x="578" y="838"/>
                      <a:pt x="569" y="845"/>
                    </a:cubicBezTo>
                    <a:cubicBezTo>
                      <a:pt x="571" y="862"/>
                      <a:pt x="569" y="878"/>
                      <a:pt x="563" y="892"/>
                    </a:cubicBezTo>
                    <a:cubicBezTo>
                      <a:pt x="565" y="892"/>
                      <a:pt x="566" y="891"/>
                      <a:pt x="567" y="890"/>
                    </a:cubicBezTo>
                    <a:cubicBezTo>
                      <a:pt x="567" y="890"/>
                      <a:pt x="567" y="890"/>
                      <a:pt x="567" y="890"/>
                    </a:cubicBezTo>
                    <a:cubicBezTo>
                      <a:pt x="572" y="876"/>
                      <a:pt x="574" y="861"/>
                      <a:pt x="573" y="844"/>
                    </a:cubicBezTo>
                    <a:cubicBezTo>
                      <a:pt x="581" y="838"/>
                      <a:pt x="589" y="833"/>
                      <a:pt x="597" y="827"/>
                    </a:cubicBezTo>
                    <a:cubicBezTo>
                      <a:pt x="597" y="827"/>
                      <a:pt x="597" y="826"/>
                      <a:pt x="597" y="826"/>
                    </a:cubicBezTo>
                    <a:moveTo>
                      <a:pt x="791" y="653"/>
                    </a:moveTo>
                    <a:cubicBezTo>
                      <a:pt x="781" y="665"/>
                      <a:pt x="770" y="676"/>
                      <a:pt x="759" y="687"/>
                    </a:cubicBezTo>
                    <a:cubicBezTo>
                      <a:pt x="759" y="687"/>
                      <a:pt x="759" y="687"/>
                      <a:pt x="759" y="687"/>
                    </a:cubicBezTo>
                    <a:cubicBezTo>
                      <a:pt x="759" y="687"/>
                      <a:pt x="759" y="687"/>
                      <a:pt x="759" y="687"/>
                    </a:cubicBezTo>
                    <a:cubicBezTo>
                      <a:pt x="758" y="688"/>
                      <a:pt x="757" y="689"/>
                      <a:pt x="757" y="690"/>
                    </a:cubicBezTo>
                    <a:cubicBezTo>
                      <a:pt x="757" y="690"/>
                      <a:pt x="757" y="690"/>
                      <a:pt x="757" y="690"/>
                    </a:cubicBezTo>
                    <a:cubicBezTo>
                      <a:pt x="744" y="703"/>
                      <a:pt x="731" y="716"/>
                      <a:pt x="717" y="729"/>
                    </a:cubicBezTo>
                    <a:cubicBezTo>
                      <a:pt x="717" y="729"/>
                      <a:pt x="717" y="729"/>
                      <a:pt x="717" y="729"/>
                    </a:cubicBezTo>
                    <a:cubicBezTo>
                      <a:pt x="717" y="729"/>
                      <a:pt x="717" y="729"/>
                      <a:pt x="717" y="729"/>
                    </a:cubicBezTo>
                    <a:cubicBezTo>
                      <a:pt x="716" y="730"/>
                      <a:pt x="715" y="731"/>
                      <a:pt x="714" y="732"/>
                    </a:cubicBezTo>
                    <a:cubicBezTo>
                      <a:pt x="714" y="732"/>
                      <a:pt x="714" y="732"/>
                      <a:pt x="714" y="732"/>
                    </a:cubicBezTo>
                    <a:cubicBezTo>
                      <a:pt x="678" y="765"/>
                      <a:pt x="640" y="795"/>
                      <a:pt x="600" y="824"/>
                    </a:cubicBezTo>
                    <a:cubicBezTo>
                      <a:pt x="600" y="824"/>
                      <a:pt x="600" y="824"/>
                      <a:pt x="600" y="825"/>
                    </a:cubicBezTo>
                    <a:cubicBezTo>
                      <a:pt x="600" y="825"/>
                      <a:pt x="600" y="825"/>
                      <a:pt x="600" y="825"/>
                    </a:cubicBezTo>
                    <a:cubicBezTo>
                      <a:pt x="640" y="797"/>
                      <a:pt x="678" y="766"/>
                      <a:pt x="714" y="733"/>
                    </a:cubicBezTo>
                    <a:cubicBezTo>
                      <a:pt x="715" y="732"/>
                      <a:pt x="716" y="731"/>
                      <a:pt x="717" y="730"/>
                    </a:cubicBezTo>
                    <a:cubicBezTo>
                      <a:pt x="731" y="718"/>
                      <a:pt x="744" y="705"/>
                      <a:pt x="757" y="692"/>
                    </a:cubicBezTo>
                    <a:cubicBezTo>
                      <a:pt x="758" y="691"/>
                      <a:pt x="759" y="690"/>
                      <a:pt x="759" y="689"/>
                    </a:cubicBezTo>
                    <a:cubicBezTo>
                      <a:pt x="770" y="677"/>
                      <a:pt x="781" y="666"/>
                      <a:pt x="791" y="654"/>
                    </a:cubicBezTo>
                    <a:cubicBezTo>
                      <a:pt x="791" y="654"/>
                      <a:pt x="791" y="653"/>
                      <a:pt x="791" y="653"/>
                    </a:cubicBezTo>
                    <a:moveTo>
                      <a:pt x="850" y="580"/>
                    </a:moveTo>
                    <a:cubicBezTo>
                      <a:pt x="844" y="588"/>
                      <a:pt x="838" y="596"/>
                      <a:pt x="831" y="604"/>
                    </a:cubicBezTo>
                    <a:cubicBezTo>
                      <a:pt x="831" y="604"/>
                      <a:pt x="831" y="604"/>
                      <a:pt x="831" y="604"/>
                    </a:cubicBezTo>
                    <a:cubicBezTo>
                      <a:pt x="831" y="605"/>
                      <a:pt x="830" y="606"/>
                      <a:pt x="829" y="608"/>
                    </a:cubicBezTo>
                    <a:cubicBezTo>
                      <a:pt x="829" y="608"/>
                      <a:pt x="829" y="608"/>
                      <a:pt x="829" y="608"/>
                    </a:cubicBezTo>
                    <a:cubicBezTo>
                      <a:pt x="818" y="622"/>
                      <a:pt x="806" y="636"/>
                      <a:pt x="794" y="650"/>
                    </a:cubicBezTo>
                    <a:cubicBezTo>
                      <a:pt x="794" y="650"/>
                      <a:pt x="794" y="651"/>
                      <a:pt x="794" y="651"/>
                    </a:cubicBezTo>
                    <a:cubicBezTo>
                      <a:pt x="794" y="651"/>
                      <a:pt x="794" y="651"/>
                      <a:pt x="794" y="651"/>
                    </a:cubicBezTo>
                    <a:cubicBezTo>
                      <a:pt x="806" y="637"/>
                      <a:pt x="818" y="623"/>
                      <a:pt x="829" y="609"/>
                    </a:cubicBezTo>
                    <a:cubicBezTo>
                      <a:pt x="830" y="608"/>
                      <a:pt x="831" y="607"/>
                      <a:pt x="831" y="606"/>
                    </a:cubicBezTo>
                    <a:cubicBezTo>
                      <a:pt x="838" y="598"/>
                      <a:pt x="844" y="589"/>
                      <a:pt x="850" y="581"/>
                    </a:cubicBezTo>
                    <a:cubicBezTo>
                      <a:pt x="850" y="581"/>
                      <a:pt x="850" y="580"/>
                      <a:pt x="850" y="580"/>
                    </a:cubicBezTo>
                    <a:moveTo>
                      <a:pt x="876" y="543"/>
                    </a:moveTo>
                    <a:cubicBezTo>
                      <a:pt x="868" y="555"/>
                      <a:pt x="860" y="566"/>
                      <a:pt x="852" y="577"/>
                    </a:cubicBezTo>
                    <a:cubicBezTo>
                      <a:pt x="852" y="577"/>
                      <a:pt x="852" y="577"/>
                      <a:pt x="852" y="578"/>
                    </a:cubicBezTo>
                    <a:cubicBezTo>
                      <a:pt x="852" y="578"/>
                      <a:pt x="852" y="578"/>
                      <a:pt x="852" y="578"/>
                    </a:cubicBezTo>
                    <a:cubicBezTo>
                      <a:pt x="861" y="567"/>
                      <a:pt x="868" y="556"/>
                      <a:pt x="876" y="544"/>
                    </a:cubicBezTo>
                    <a:cubicBezTo>
                      <a:pt x="876" y="544"/>
                      <a:pt x="876" y="544"/>
                      <a:pt x="876" y="544"/>
                    </a:cubicBezTo>
                    <a:cubicBezTo>
                      <a:pt x="876" y="544"/>
                      <a:pt x="876" y="544"/>
                      <a:pt x="876" y="544"/>
                    </a:cubicBezTo>
                    <a:cubicBezTo>
                      <a:pt x="876" y="543"/>
                      <a:pt x="876" y="543"/>
                      <a:pt x="876" y="543"/>
                    </a:cubicBezTo>
                    <a:cubicBezTo>
                      <a:pt x="876" y="543"/>
                      <a:pt x="876" y="543"/>
                      <a:pt x="876" y="543"/>
                    </a:cubicBezTo>
                    <a:moveTo>
                      <a:pt x="951" y="411"/>
                    </a:moveTo>
                    <a:cubicBezTo>
                      <a:pt x="950" y="412"/>
                      <a:pt x="950" y="414"/>
                      <a:pt x="949" y="415"/>
                    </a:cubicBezTo>
                    <a:cubicBezTo>
                      <a:pt x="949" y="415"/>
                      <a:pt x="949" y="415"/>
                      <a:pt x="949" y="415"/>
                    </a:cubicBezTo>
                    <a:cubicBezTo>
                      <a:pt x="949" y="415"/>
                      <a:pt x="949" y="415"/>
                      <a:pt x="949" y="415"/>
                    </a:cubicBezTo>
                    <a:cubicBezTo>
                      <a:pt x="948" y="416"/>
                      <a:pt x="948" y="418"/>
                      <a:pt x="947" y="419"/>
                    </a:cubicBezTo>
                    <a:cubicBezTo>
                      <a:pt x="947" y="419"/>
                      <a:pt x="947" y="419"/>
                      <a:pt x="947" y="419"/>
                    </a:cubicBezTo>
                    <a:cubicBezTo>
                      <a:pt x="945" y="424"/>
                      <a:pt x="942" y="429"/>
                      <a:pt x="940" y="434"/>
                    </a:cubicBezTo>
                    <a:cubicBezTo>
                      <a:pt x="929" y="456"/>
                      <a:pt x="917" y="477"/>
                      <a:pt x="904" y="498"/>
                    </a:cubicBezTo>
                    <a:cubicBezTo>
                      <a:pt x="904" y="498"/>
                      <a:pt x="904" y="498"/>
                      <a:pt x="904" y="498"/>
                    </a:cubicBezTo>
                    <a:cubicBezTo>
                      <a:pt x="904" y="498"/>
                      <a:pt x="904" y="498"/>
                      <a:pt x="904" y="498"/>
                    </a:cubicBezTo>
                    <a:cubicBezTo>
                      <a:pt x="904" y="499"/>
                      <a:pt x="903" y="500"/>
                      <a:pt x="902" y="502"/>
                    </a:cubicBezTo>
                    <a:cubicBezTo>
                      <a:pt x="902" y="502"/>
                      <a:pt x="902" y="502"/>
                      <a:pt x="902" y="502"/>
                    </a:cubicBezTo>
                    <a:cubicBezTo>
                      <a:pt x="899" y="507"/>
                      <a:pt x="896" y="512"/>
                      <a:pt x="893" y="517"/>
                    </a:cubicBezTo>
                    <a:cubicBezTo>
                      <a:pt x="893" y="517"/>
                      <a:pt x="893" y="517"/>
                      <a:pt x="893" y="517"/>
                    </a:cubicBezTo>
                    <a:cubicBezTo>
                      <a:pt x="893" y="518"/>
                      <a:pt x="893" y="518"/>
                      <a:pt x="893" y="519"/>
                    </a:cubicBezTo>
                    <a:cubicBezTo>
                      <a:pt x="896" y="513"/>
                      <a:pt x="899" y="508"/>
                      <a:pt x="902" y="503"/>
                    </a:cubicBezTo>
                    <a:cubicBezTo>
                      <a:pt x="903" y="502"/>
                      <a:pt x="904" y="501"/>
                      <a:pt x="904" y="500"/>
                    </a:cubicBezTo>
                    <a:cubicBezTo>
                      <a:pt x="917" y="479"/>
                      <a:pt x="929" y="457"/>
                      <a:pt x="940" y="436"/>
                    </a:cubicBezTo>
                    <a:cubicBezTo>
                      <a:pt x="942" y="431"/>
                      <a:pt x="945" y="425"/>
                      <a:pt x="947" y="420"/>
                    </a:cubicBezTo>
                    <a:cubicBezTo>
                      <a:pt x="948" y="419"/>
                      <a:pt x="949" y="418"/>
                      <a:pt x="949" y="417"/>
                    </a:cubicBezTo>
                    <a:cubicBezTo>
                      <a:pt x="950" y="415"/>
                      <a:pt x="951" y="414"/>
                      <a:pt x="951" y="412"/>
                    </a:cubicBezTo>
                    <a:cubicBezTo>
                      <a:pt x="951" y="412"/>
                      <a:pt x="951" y="412"/>
                      <a:pt x="951" y="412"/>
                    </a:cubicBezTo>
                    <a:cubicBezTo>
                      <a:pt x="951" y="412"/>
                      <a:pt x="951" y="411"/>
                      <a:pt x="951" y="411"/>
                    </a:cubicBezTo>
                    <a:cubicBezTo>
                      <a:pt x="951" y="411"/>
                      <a:pt x="951" y="411"/>
                      <a:pt x="951" y="411"/>
                    </a:cubicBezTo>
                    <a:moveTo>
                      <a:pt x="995" y="303"/>
                    </a:moveTo>
                    <a:cubicBezTo>
                      <a:pt x="989" y="321"/>
                      <a:pt x="982" y="340"/>
                      <a:pt x="974" y="358"/>
                    </a:cubicBezTo>
                    <a:cubicBezTo>
                      <a:pt x="974" y="358"/>
                      <a:pt x="974" y="358"/>
                      <a:pt x="974" y="358"/>
                    </a:cubicBezTo>
                    <a:cubicBezTo>
                      <a:pt x="974" y="358"/>
                      <a:pt x="974" y="358"/>
                      <a:pt x="974" y="358"/>
                    </a:cubicBezTo>
                    <a:cubicBezTo>
                      <a:pt x="974" y="359"/>
                      <a:pt x="974" y="359"/>
                      <a:pt x="974" y="360"/>
                    </a:cubicBezTo>
                    <a:cubicBezTo>
                      <a:pt x="982" y="342"/>
                      <a:pt x="989" y="323"/>
                      <a:pt x="995" y="304"/>
                    </a:cubicBezTo>
                    <a:cubicBezTo>
                      <a:pt x="995" y="304"/>
                      <a:pt x="995" y="303"/>
                      <a:pt x="995" y="303"/>
                    </a:cubicBezTo>
                    <a:moveTo>
                      <a:pt x="1014" y="244"/>
                    </a:moveTo>
                    <a:cubicBezTo>
                      <a:pt x="1008" y="262"/>
                      <a:pt x="1003" y="281"/>
                      <a:pt x="997" y="299"/>
                    </a:cubicBezTo>
                    <a:cubicBezTo>
                      <a:pt x="997" y="300"/>
                      <a:pt x="997" y="300"/>
                      <a:pt x="997" y="301"/>
                    </a:cubicBezTo>
                    <a:cubicBezTo>
                      <a:pt x="997" y="301"/>
                      <a:pt x="997" y="301"/>
                      <a:pt x="997" y="301"/>
                    </a:cubicBezTo>
                    <a:cubicBezTo>
                      <a:pt x="1003" y="282"/>
                      <a:pt x="1009" y="263"/>
                      <a:pt x="1014" y="245"/>
                    </a:cubicBezTo>
                    <a:cubicBezTo>
                      <a:pt x="1014" y="245"/>
                      <a:pt x="1014" y="245"/>
                      <a:pt x="1014" y="245"/>
                    </a:cubicBezTo>
                    <a:cubicBezTo>
                      <a:pt x="1014" y="245"/>
                      <a:pt x="1014" y="244"/>
                      <a:pt x="1014" y="244"/>
                    </a:cubicBezTo>
                    <a:cubicBezTo>
                      <a:pt x="1014" y="244"/>
                      <a:pt x="1014" y="244"/>
                      <a:pt x="1014" y="244"/>
                    </a:cubicBezTo>
                    <a:cubicBezTo>
                      <a:pt x="1014" y="244"/>
                      <a:pt x="1014" y="244"/>
                      <a:pt x="1014" y="244"/>
                    </a:cubicBezTo>
                    <a:moveTo>
                      <a:pt x="1048" y="0"/>
                    </a:moveTo>
                    <a:cubicBezTo>
                      <a:pt x="1048" y="13"/>
                      <a:pt x="1047" y="27"/>
                      <a:pt x="1047" y="42"/>
                    </a:cubicBezTo>
                    <a:cubicBezTo>
                      <a:pt x="1047" y="42"/>
                      <a:pt x="1047" y="42"/>
                      <a:pt x="1047" y="42"/>
                    </a:cubicBezTo>
                    <a:cubicBezTo>
                      <a:pt x="1047" y="43"/>
                      <a:pt x="1046" y="44"/>
                      <a:pt x="1046" y="45"/>
                    </a:cubicBezTo>
                    <a:cubicBezTo>
                      <a:pt x="1046" y="45"/>
                      <a:pt x="1046" y="45"/>
                      <a:pt x="1046" y="45"/>
                    </a:cubicBezTo>
                    <a:cubicBezTo>
                      <a:pt x="1045" y="66"/>
                      <a:pt x="1043" y="87"/>
                      <a:pt x="1041" y="108"/>
                    </a:cubicBezTo>
                    <a:cubicBezTo>
                      <a:pt x="1041" y="108"/>
                      <a:pt x="1041" y="108"/>
                      <a:pt x="1041" y="108"/>
                    </a:cubicBezTo>
                    <a:cubicBezTo>
                      <a:pt x="1041" y="108"/>
                      <a:pt x="1041" y="108"/>
                      <a:pt x="1041" y="108"/>
                    </a:cubicBezTo>
                    <a:cubicBezTo>
                      <a:pt x="1040" y="109"/>
                      <a:pt x="1040" y="110"/>
                      <a:pt x="1040" y="112"/>
                    </a:cubicBezTo>
                    <a:cubicBezTo>
                      <a:pt x="1040" y="112"/>
                      <a:pt x="1040" y="112"/>
                      <a:pt x="1040" y="112"/>
                    </a:cubicBezTo>
                    <a:cubicBezTo>
                      <a:pt x="1040" y="113"/>
                      <a:pt x="1040" y="115"/>
                      <a:pt x="1040" y="116"/>
                    </a:cubicBezTo>
                    <a:cubicBezTo>
                      <a:pt x="1040" y="116"/>
                      <a:pt x="1040" y="116"/>
                      <a:pt x="1040" y="116"/>
                    </a:cubicBezTo>
                    <a:cubicBezTo>
                      <a:pt x="1039" y="117"/>
                      <a:pt x="1039" y="119"/>
                      <a:pt x="1039" y="120"/>
                    </a:cubicBezTo>
                    <a:cubicBezTo>
                      <a:pt x="1039" y="120"/>
                      <a:pt x="1039" y="120"/>
                      <a:pt x="1039" y="120"/>
                    </a:cubicBezTo>
                    <a:cubicBezTo>
                      <a:pt x="1035" y="151"/>
                      <a:pt x="1029" y="183"/>
                      <a:pt x="1021" y="214"/>
                    </a:cubicBezTo>
                    <a:cubicBezTo>
                      <a:pt x="1021" y="214"/>
                      <a:pt x="1021" y="215"/>
                      <a:pt x="1021" y="215"/>
                    </a:cubicBezTo>
                    <a:cubicBezTo>
                      <a:pt x="1021" y="215"/>
                      <a:pt x="1021" y="215"/>
                      <a:pt x="1021" y="215"/>
                    </a:cubicBezTo>
                    <a:cubicBezTo>
                      <a:pt x="1029" y="185"/>
                      <a:pt x="1035" y="153"/>
                      <a:pt x="1039" y="121"/>
                    </a:cubicBezTo>
                    <a:cubicBezTo>
                      <a:pt x="1039" y="120"/>
                      <a:pt x="1039" y="119"/>
                      <a:pt x="1040" y="118"/>
                    </a:cubicBezTo>
                    <a:cubicBezTo>
                      <a:pt x="1040" y="116"/>
                      <a:pt x="1040" y="115"/>
                      <a:pt x="1040" y="113"/>
                    </a:cubicBezTo>
                    <a:cubicBezTo>
                      <a:pt x="1040" y="112"/>
                      <a:pt x="1041" y="110"/>
                      <a:pt x="1041" y="109"/>
                    </a:cubicBezTo>
                    <a:cubicBezTo>
                      <a:pt x="1043" y="88"/>
                      <a:pt x="1045" y="68"/>
                      <a:pt x="1047" y="47"/>
                    </a:cubicBezTo>
                    <a:cubicBezTo>
                      <a:pt x="1047" y="46"/>
                      <a:pt x="1047" y="44"/>
                      <a:pt x="1047" y="43"/>
                    </a:cubicBezTo>
                    <a:cubicBezTo>
                      <a:pt x="1048" y="29"/>
                      <a:pt x="1048" y="14"/>
                      <a:pt x="10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2" name="Freeform 394"/>
              <p:cNvSpPr>
                <a:spLocks noEditPoints="1"/>
              </p:cNvSpPr>
              <p:nvPr/>
            </p:nvSpPr>
            <p:spPr bwMode="auto">
              <a:xfrm>
                <a:off x="633" y="3831"/>
                <a:ext cx="471" cy="83"/>
              </a:xfrm>
              <a:custGeom>
                <a:avLst/>
                <a:gdLst>
                  <a:gd name="T0" fmla="*/ 175 w 303"/>
                  <a:gd name="T1" fmla="*/ 35 h 54"/>
                  <a:gd name="T2" fmla="*/ 1 w 303"/>
                  <a:gd name="T3" fmla="*/ 54 h 54"/>
                  <a:gd name="T4" fmla="*/ 1 w 303"/>
                  <a:gd name="T5" fmla="*/ 54 h 54"/>
                  <a:gd name="T6" fmla="*/ 0 w 303"/>
                  <a:gd name="T7" fmla="*/ 54 h 54"/>
                  <a:gd name="T8" fmla="*/ 0 w 303"/>
                  <a:gd name="T9" fmla="*/ 54 h 54"/>
                  <a:gd name="T10" fmla="*/ 174 w 303"/>
                  <a:gd name="T11" fmla="*/ 36 h 54"/>
                  <a:gd name="T12" fmla="*/ 174 w 303"/>
                  <a:gd name="T13" fmla="*/ 36 h 54"/>
                  <a:gd name="T14" fmla="*/ 175 w 303"/>
                  <a:gd name="T15" fmla="*/ 35 h 54"/>
                  <a:gd name="T16" fmla="*/ 298 w 303"/>
                  <a:gd name="T17" fmla="*/ 1 h 54"/>
                  <a:gd name="T18" fmla="*/ 230 w 303"/>
                  <a:gd name="T19" fmla="*/ 22 h 54"/>
                  <a:gd name="T20" fmla="*/ 179 w 303"/>
                  <a:gd name="T21" fmla="*/ 34 h 54"/>
                  <a:gd name="T22" fmla="*/ 178 w 303"/>
                  <a:gd name="T23" fmla="*/ 35 h 54"/>
                  <a:gd name="T24" fmla="*/ 229 w 303"/>
                  <a:gd name="T25" fmla="*/ 23 h 54"/>
                  <a:gd name="T26" fmla="*/ 296 w 303"/>
                  <a:gd name="T27" fmla="*/ 2 h 54"/>
                  <a:gd name="T28" fmla="*/ 298 w 303"/>
                  <a:gd name="T29" fmla="*/ 1 h 54"/>
                  <a:gd name="T30" fmla="*/ 303 w 303"/>
                  <a:gd name="T31" fmla="*/ 0 h 54"/>
                  <a:gd name="T32" fmla="*/ 298 w 303"/>
                  <a:gd name="T33" fmla="*/ 1 h 54"/>
                  <a:gd name="T34" fmla="*/ 303 w 303"/>
                  <a:gd name="T3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3" h="54">
                    <a:moveTo>
                      <a:pt x="175" y="35"/>
                    </a:moveTo>
                    <a:cubicBezTo>
                      <a:pt x="118" y="47"/>
                      <a:pt x="59" y="53"/>
                      <a:pt x="1" y="54"/>
                    </a:cubicBezTo>
                    <a:cubicBezTo>
                      <a:pt x="1" y="54"/>
                      <a:pt x="1" y="54"/>
                      <a:pt x="1" y="54"/>
                    </a:cubicBezTo>
                    <a:cubicBezTo>
                      <a:pt x="1" y="54"/>
                      <a:pt x="0" y="54"/>
                      <a:pt x="0" y="54"/>
                    </a:cubicBezTo>
                    <a:cubicBezTo>
                      <a:pt x="0" y="54"/>
                      <a:pt x="0" y="54"/>
                      <a:pt x="0" y="54"/>
                    </a:cubicBezTo>
                    <a:cubicBezTo>
                      <a:pt x="58" y="54"/>
                      <a:pt x="116" y="47"/>
                      <a:pt x="174" y="36"/>
                    </a:cubicBezTo>
                    <a:cubicBezTo>
                      <a:pt x="174" y="36"/>
                      <a:pt x="174" y="36"/>
                      <a:pt x="174" y="36"/>
                    </a:cubicBezTo>
                    <a:cubicBezTo>
                      <a:pt x="175" y="35"/>
                      <a:pt x="175" y="35"/>
                      <a:pt x="175" y="35"/>
                    </a:cubicBezTo>
                    <a:moveTo>
                      <a:pt x="298" y="1"/>
                    </a:moveTo>
                    <a:cubicBezTo>
                      <a:pt x="276" y="9"/>
                      <a:pt x="253" y="16"/>
                      <a:pt x="230" y="22"/>
                    </a:cubicBezTo>
                    <a:cubicBezTo>
                      <a:pt x="213" y="27"/>
                      <a:pt x="196" y="31"/>
                      <a:pt x="179" y="34"/>
                    </a:cubicBezTo>
                    <a:cubicBezTo>
                      <a:pt x="178" y="35"/>
                      <a:pt x="178" y="35"/>
                      <a:pt x="178" y="35"/>
                    </a:cubicBezTo>
                    <a:cubicBezTo>
                      <a:pt x="195" y="31"/>
                      <a:pt x="212" y="27"/>
                      <a:pt x="229" y="23"/>
                    </a:cubicBezTo>
                    <a:cubicBezTo>
                      <a:pt x="252" y="17"/>
                      <a:pt x="274" y="10"/>
                      <a:pt x="296" y="2"/>
                    </a:cubicBezTo>
                    <a:cubicBezTo>
                      <a:pt x="298" y="1"/>
                      <a:pt x="298" y="1"/>
                      <a:pt x="298" y="1"/>
                    </a:cubicBezTo>
                    <a:moveTo>
                      <a:pt x="303" y="0"/>
                    </a:moveTo>
                    <a:cubicBezTo>
                      <a:pt x="298" y="1"/>
                      <a:pt x="298" y="1"/>
                      <a:pt x="298" y="1"/>
                    </a:cubicBezTo>
                    <a:cubicBezTo>
                      <a:pt x="300" y="1"/>
                      <a:pt x="302" y="0"/>
                      <a:pt x="3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3" name="Freeform 395"/>
              <p:cNvSpPr>
                <a:spLocks noEditPoints="1"/>
              </p:cNvSpPr>
              <p:nvPr/>
            </p:nvSpPr>
            <p:spPr bwMode="auto">
              <a:xfrm>
                <a:off x="1124" y="3230"/>
                <a:ext cx="787" cy="588"/>
              </a:xfrm>
              <a:custGeom>
                <a:avLst/>
                <a:gdLst>
                  <a:gd name="T0" fmla="*/ 21 w 507"/>
                  <a:gd name="T1" fmla="*/ 372 h 379"/>
                  <a:gd name="T2" fmla="*/ 1 w 507"/>
                  <a:gd name="T3" fmla="*/ 379 h 379"/>
                  <a:gd name="T4" fmla="*/ 1 w 507"/>
                  <a:gd name="T5" fmla="*/ 379 h 379"/>
                  <a:gd name="T6" fmla="*/ 1 w 507"/>
                  <a:gd name="T7" fmla="*/ 379 h 379"/>
                  <a:gd name="T8" fmla="*/ 1 w 507"/>
                  <a:gd name="T9" fmla="*/ 379 h 379"/>
                  <a:gd name="T10" fmla="*/ 1 w 507"/>
                  <a:gd name="T11" fmla="*/ 379 h 379"/>
                  <a:gd name="T12" fmla="*/ 0 w 507"/>
                  <a:gd name="T13" fmla="*/ 379 h 379"/>
                  <a:gd name="T14" fmla="*/ 20 w 507"/>
                  <a:gd name="T15" fmla="*/ 372 h 379"/>
                  <a:gd name="T16" fmla="*/ 20 w 507"/>
                  <a:gd name="T17" fmla="*/ 372 h 379"/>
                  <a:gd name="T18" fmla="*/ 21 w 507"/>
                  <a:gd name="T19" fmla="*/ 372 h 379"/>
                  <a:gd name="T20" fmla="*/ 125 w 507"/>
                  <a:gd name="T21" fmla="*/ 326 h 379"/>
                  <a:gd name="T22" fmla="*/ 24 w 507"/>
                  <a:gd name="T23" fmla="*/ 370 h 379"/>
                  <a:gd name="T24" fmla="*/ 23 w 507"/>
                  <a:gd name="T25" fmla="*/ 371 h 379"/>
                  <a:gd name="T26" fmla="*/ 114 w 507"/>
                  <a:gd name="T27" fmla="*/ 332 h 379"/>
                  <a:gd name="T28" fmla="*/ 125 w 507"/>
                  <a:gd name="T29" fmla="*/ 326 h 379"/>
                  <a:gd name="T30" fmla="*/ 171 w 507"/>
                  <a:gd name="T31" fmla="*/ 301 h 379"/>
                  <a:gd name="T32" fmla="*/ 145 w 507"/>
                  <a:gd name="T33" fmla="*/ 316 h 379"/>
                  <a:gd name="T34" fmla="*/ 155 w 507"/>
                  <a:gd name="T35" fmla="*/ 310 h 379"/>
                  <a:gd name="T36" fmla="*/ 171 w 507"/>
                  <a:gd name="T37" fmla="*/ 301 h 379"/>
                  <a:gd name="T38" fmla="*/ 171 w 507"/>
                  <a:gd name="T39" fmla="*/ 301 h 379"/>
                  <a:gd name="T40" fmla="*/ 180 w 507"/>
                  <a:gd name="T41" fmla="*/ 296 h 379"/>
                  <a:gd name="T42" fmla="*/ 171 w 507"/>
                  <a:gd name="T43" fmla="*/ 301 h 379"/>
                  <a:gd name="T44" fmla="*/ 180 w 507"/>
                  <a:gd name="T45" fmla="*/ 296 h 379"/>
                  <a:gd name="T46" fmla="*/ 326 w 507"/>
                  <a:gd name="T47" fmla="*/ 193 h 379"/>
                  <a:gd name="T48" fmla="*/ 325 w 507"/>
                  <a:gd name="T49" fmla="*/ 193 h 379"/>
                  <a:gd name="T50" fmla="*/ 326 w 507"/>
                  <a:gd name="T51" fmla="*/ 193 h 379"/>
                  <a:gd name="T52" fmla="*/ 402 w 507"/>
                  <a:gd name="T53" fmla="*/ 121 h 379"/>
                  <a:gd name="T54" fmla="*/ 345 w 507"/>
                  <a:gd name="T55" fmla="*/ 173 h 379"/>
                  <a:gd name="T56" fmla="*/ 329 w 507"/>
                  <a:gd name="T57" fmla="*/ 190 h 379"/>
                  <a:gd name="T58" fmla="*/ 329 w 507"/>
                  <a:gd name="T59" fmla="*/ 190 h 379"/>
                  <a:gd name="T60" fmla="*/ 328 w 507"/>
                  <a:gd name="T61" fmla="*/ 191 h 379"/>
                  <a:gd name="T62" fmla="*/ 328 w 507"/>
                  <a:gd name="T63" fmla="*/ 191 h 379"/>
                  <a:gd name="T64" fmla="*/ 326 w 507"/>
                  <a:gd name="T65" fmla="*/ 193 h 379"/>
                  <a:gd name="T66" fmla="*/ 329 w 507"/>
                  <a:gd name="T67" fmla="*/ 190 h 379"/>
                  <a:gd name="T68" fmla="*/ 331 w 507"/>
                  <a:gd name="T69" fmla="*/ 189 h 379"/>
                  <a:gd name="T70" fmla="*/ 332 w 507"/>
                  <a:gd name="T71" fmla="*/ 188 h 379"/>
                  <a:gd name="T72" fmla="*/ 347 w 507"/>
                  <a:gd name="T73" fmla="*/ 171 h 379"/>
                  <a:gd name="T74" fmla="*/ 401 w 507"/>
                  <a:gd name="T75" fmla="*/ 121 h 379"/>
                  <a:gd name="T76" fmla="*/ 401 w 507"/>
                  <a:gd name="T77" fmla="*/ 121 h 379"/>
                  <a:gd name="T78" fmla="*/ 401 w 507"/>
                  <a:gd name="T79" fmla="*/ 121 h 379"/>
                  <a:gd name="T80" fmla="*/ 401 w 507"/>
                  <a:gd name="T81" fmla="*/ 121 h 379"/>
                  <a:gd name="T82" fmla="*/ 402 w 507"/>
                  <a:gd name="T83" fmla="*/ 121 h 379"/>
                  <a:gd name="T84" fmla="*/ 402 w 507"/>
                  <a:gd name="T85" fmla="*/ 121 h 379"/>
                  <a:gd name="T86" fmla="*/ 505 w 507"/>
                  <a:gd name="T87" fmla="*/ 2 h 379"/>
                  <a:gd name="T88" fmla="*/ 485 w 507"/>
                  <a:gd name="T89" fmla="*/ 28 h 379"/>
                  <a:gd name="T90" fmla="*/ 485 w 507"/>
                  <a:gd name="T91" fmla="*/ 28 h 379"/>
                  <a:gd name="T92" fmla="*/ 482 w 507"/>
                  <a:gd name="T93" fmla="*/ 31 h 379"/>
                  <a:gd name="T94" fmla="*/ 482 w 507"/>
                  <a:gd name="T95" fmla="*/ 31 h 379"/>
                  <a:gd name="T96" fmla="*/ 482 w 507"/>
                  <a:gd name="T97" fmla="*/ 31 h 379"/>
                  <a:gd name="T98" fmla="*/ 423 w 507"/>
                  <a:gd name="T99" fmla="*/ 99 h 379"/>
                  <a:gd name="T100" fmla="*/ 423 w 507"/>
                  <a:gd name="T101" fmla="*/ 99 h 379"/>
                  <a:gd name="T102" fmla="*/ 422 w 507"/>
                  <a:gd name="T103" fmla="*/ 100 h 379"/>
                  <a:gd name="T104" fmla="*/ 482 w 507"/>
                  <a:gd name="T105" fmla="*/ 32 h 379"/>
                  <a:gd name="T106" fmla="*/ 484 w 507"/>
                  <a:gd name="T107" fmla="*/ 29 h 379"/>
                  <a:gd name="T108" fmla="*/ 492 w 507"/>
                  <a:gd name="T109" fmla="*/ 19 h 379"/>
                  <a:gd name="T110" fmla="*/ 503 w 507"/>
                  <a:gd name="T111" fmla="*/ 4 h 379"/>
                  <a:gd name="T112" fmla="*/ 505 w 507"/>
                  <a:gd name="T113" fmla="*/ 2 h 379"/>
                  <a:gd name="T114" fmla="*/ 505 w 507"/>
                  <a:gd name="T115" fmla="*/ 2 h 379"/>
                  <a:gd name="T116" fmla="*/ 507 w 507"/>
                  <a:gd name="T117" fmla="*/ 0 h 379"/>
                  <a:gd name="T118" fmla="*/ 505 w 507"/>
                  <a:gd name="T119" fmla="*/ 2 h 379"/>
                  <a:gd name="T120" fmla="*/ 505 w 507"/>
                  <a:gd name="T121" fmla="*/ 1 h 379"/>
                  <a:gd name="T122" fmla="*/ 507 w 507"/>
                  <a:gd name="T123" fmla="*/ 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7" h="379">
                    <a:moveTo>
                      <a:pt x="21" y="372"/>
                    </a:moveTo>
                    <a:cubicBezTo>
                      <a:pt x="14" y="374"/>
                      <a:pt x="7" y="377"/>
                      <a:pt x="1" y="379"/>
                    </a:cubicBezTo>
                    <a:cubicBezTo>
                      <a:pt x="1" y="379"/>
                      <a:pt x="1" y="379"/>
                      <a:pt x="1" y="379"/>
                    </a:cubicBezTo>
                    <a:cubicBezTo>
                      <a:pt x="1" y="379"/>
                      <a:pt x="1" y="379"/>
                      <a:pt x="1" y="379"/>
                    </a:cubicBezTo>
                    <a:cubicBezTo>
                      <a:pt x="1" y="379"/>
                      <a:pt x="1" y="379"/>
                      <a:pt x="1" y="379"/>
                    </a:cubicBezTo>
                    <a:cubicBezTo>
                      <a:pt x="1" y="379"/>
                      <a:pt x="1" y="379"/>
                      <a:pt x="1" y="379"/>
                    </a:cubicBezTo>
                    <a:cubicBezTo>
                      <a:pt x="1" y="379"/>
                      <a:pt x="1" y="379"/>
                      <a:pt x="0" y="379"/>
                    </a:cubicBezTo>
                    <a:cubicBezTo>
                      <a:pt x="7" y="377"/>
                      <a:pt x="13" y="375"/>
                      <a:pt x="20" y="372"/>
                    </a:cubicBezTo>
                    <a:cubicBezTo>
                      <a:pt x="20" y="372"/>
                      <a:pt x="20" y="372"/>
                      <a:pt x="20" y="372"/>
                    </a:cubicBezTo>
                    <a:cubicBezTo>
                      <a:pt x="21" y="372"/>
                      <a:pt x="21" y="372"/>
                      <a:pt x="21" y="372"/>
                    </a:cubicBezTo>
                    <a:moveTo>
                      <a:pt x="125" y="326"/>
                    </a:moveTo>
                    <a:cubicBezTo>
                      <a:pt x="93" y="343"/>
                      <a:pt x="59" y="357"/>
                      <a:pt x="24" y="370"/>
                    </a:cubicBezTo>
                    <a:cubicBezTo>
                      <a:pt x="23" y="371"/>
                      <a:pt x="23" y="371"/>
                      <a:pt x="23" y="371"/>
                    </a:cubicBezTo>
                    <a:cubicBezTo>
                      <a:pt x="54" y="359"/>
                      <a:pt x="84" y="346"/>
                      <a:pt x="114" y="332"/>
                    </a:cubicBezTo>
                    <a:cubicBezTo>
                      <a:pt x="118" y="330"/>
                      <a:pt x="122" y="328"/>
                      <a:pt x="125" y="326"/>
                    </a:cubicBezTo>
                    <a:moveTo>
                      <a:pt x="171" y="301"/>
                    </a:moveTo>
                    <a:cubicBezTo>
                      <a:pt x="162" y="306"/>
                      <a:pt x="154" y="311"/>
                      <a:pt x="145" y="316"/>
                    </a:cubicBezTo>
                    <a:cubicBezTo>
                      <a:pt x="148" y="314"/>
                      <a:pt x="152" y="312"/>
                      <a:pt x="155" y="310"/>
                    </a:cubicBezTo>
                    <a:cubicBezTo>
                      <a:pt x="160" y="307"/>
                      <a:pt x="166" y="304"/>
                      <a:pt x="171" y="301"/>
                    </a:cubicBezTo>
                    <a:cubicBezTo>
                      <a:pt x="171" y="301"/>
                      <a:pt x="171" y="301"/>
                      <a:pt x="171" y="301"/>
                    </a:cubicBezTo>
                    <a:moveTo>
                      <a:pt x="180" y="296"/>
                    </a:moveTo>
                    <a:cubicBezTo>
                      <a:pt x="171" y="301"/>
                      <a:pt x="171" y="301"/>
                      <a:pt x="171" y="301"/>
                    </a:cubicBezTo>
                    <a:cubicBezTo>
                      <a:pt x="174" y="300"/>
                      <a:pt x="177" y="298"/>
                      <a:pt x="180" y="296"/>
                    </a:cubicBezTo>
                    <a:moveTo>
                      <a:pt x="326" y="193"/>
                    </a:moveTo>
                    <a:cubicBezTo>
                      <a:pt x="325" y="193"/>
                      <a:pt x="325" y="193"/>
                      <a:pt x="325" y="193"/>
                    </a:cubicBezTo>
                    <a:cubicBezTo>
                      <a:pt x="326" y="193"/>
                      <a:pt x="326" y="193"/>
                      <a:pt x="326" y="193"/>
                    </a:cubicBezTo>
                    <a:moveTo>
                      <a:pt x="402" y="121"/>
                    </a:moveTo>
                    <a:cubicBezTo>
                      <a:pt x="383" y="139"/>
                      <a:pt x="364" y="156"/>
                      <a:pt x="345" y="173"/>
                    </a:cubicBezTo>
                    <a:cubicBezTo>
                      <a:pt x="340" y="179"/>
                      <a:pt x="335" y="185"/>
                      <a:pt x="329" y="190"/>
                    </a:cubicBezTo>
                    <a:cubicBezTo>
                      <a:pt x="329" y="190"/>
                      <a:pt x="329" y="190"/>
                      <a:pt x="329" y="190"/>
                    </a:cubicBezTo>
                    <a:cubicBezTo>
                      <a:pt x="328" y="191"/>
                      <a:pt x="328" y="191"/>
                      <a:pt x="328" y="191"/>
                    </a:cubicBezTo>
                    <a:cubicBezTo>
                      <a:pt x="328" y="191"/>
                      <a:pt x="328" y="191"/>
                      <a:pt x="328" y="191"/>
                    </a:cubicBezTo>
                    <a:cubicBezTo>
                      <a:pt x="327" y="192"/>
                      <a:pt x="327" y="192"/>
                      <a:pt x="326" y="193"/>
                    </a:cubicBezTo>
                    <a:cubicBezTo>
                      <a:pt x="329" y="190"/>
                      <a:pt x="329" y="190"/>
                      <a:pt x="329" y="190"/>
                    </a:cubicBezTo>
                    <a:cubicBezTo>
                      <a:pt x="329" y="190"/>
                      <a:pt x="330" y="189"/>
                      <a:pt x="331" y="189"/>
                    </a:cubicBezTo>
                    <a:cubicBezTo>
                      <a:pt x="332" y="188"/>
                      <a:pt x="332" y="188"/>
                      <a:pt x="332" y="188"/>
                    </a:cubicBezTo>
                    <a:cubicBezTo>
                      <a:pt x="337" y="183"/>
                      <a:pt x="343" y="177"/>
                      <a:pt x="347" y="171"/>
                    </a:cubicBezTo>
                    <a:cubicBezTo>
                      <a:pt x="366" y="155"/>
                      <a:pt x="384" y="139"/>
                      <a:pt x="401" y="121"/>
                    </a:cubicBezTo>
                    <a:cubicBezTo>
                      <a:pt x="401" y="121"/>
                      <a:pt x="401" y="121"/>
                      <a:pt x="401" y="121"/>
                    </a:cubicBezTo>
                    <a:cubicBezTo>
                      <a:pt x="401" y="121"/>
                      <a:pt x="401" y="121"/>
                      <a:pt x="401" y="121"/>
                    </a:cubicBezTo>
                    <a:cubicBezTo>
                      <a:pt x="401" y="121"/>
                      <a:pt x="401" y="121"/>
                      <a:pt x="401" y="121"/>
                    </a:cubicBezTo>
                    <a:cubicBezTo>
                      <a:pt x="402" y="121"/>
                      <a:pt x="402" y="121"/>
                      <a:pt x="402" y="121"/>
                    </a:cubicBezTo>
                    <a:cubicBezTo>
                      <a:pt x="402" y="121"/>
                      <a:pt x="402" y="121"/>
                      <a:pt x="402" y="121"/>
                    </a:cubicBezTo>
                    <a:moveTo>
                      <a:pt x="505" y="2"/>
                    </a:moveTo>
                    <a:cubicBezTo>
                      <a:pt x="498" y="11"/>
                      <a:pt x="492" y="20"/>
                      <a:pt x="485" y="28"/>
                    </a:cubicBezTo>
                    <a:cubicBezTo>
                      <a:pt x="485" y="28"/>
                      <a:pt x="485" y="28"/>
                      <a:pt x="485" y="28"/>
                    </a:cubicBezTo>
                    <a:cubicBezTo>
                      <a:pt x="484" y="29"/>
                      <a:pt x="483" y="30"/>
                      <a:pt x="482" y="31"/>
                    </a:cubicBezTo>
                    <a:cubicBezTo>
                      <a:pt x="482" y="31"/>
                      <a:pt x="482" y="31"/>
                      <a:pt x="482" y="31"/>
                    </a:cubicBezTo>
                    <a:cubicBezTo>
                      <a:pt x="482" y="31"/>
                      <a:pt x="482" y="31"/>
                      <a:pt x="482" y="31"/>
                    </a:cubicBezTo>
                    <a:cubicBezTo>
                      <a:pt x="464" y="55"/>
                      <a:pt x="444" y="77"/>
                      <a:pt x="423" y="99"/>
                    </a:cubicBezTo>
                    <a:cubicBezTo>
                      <a:pt x="423" y="99"/>
                      <a:pt x="423" y="99"/>
                      <a:pt x="423" y="99"/>
                    </a:cubicBezTo>
                    <a:cubicBezTo>
                      <a:pt x="423" y="100"/>
                      <a:pt x="422" y="100"/>
                      <a:pt x="422" y="100"/>
                    </a:cubicBezTo>
                    <a:cubicBezTo>
                      <a:pt x="443" y="79"/>
                      <a:pt x="463" y="56"/>
                      <a:pt x="482" y="32"/>
                    </a:cubicBezTo>
                    <a:cubicBezTo>
                      <a:pt x="482" y="31"/>
                      <a:pt x="483" y="30"/>
                      <a:pt x="484" y="29"/>
                    </a:cubicBezTo>
                    <a:cubicBezTo>
                      <a:pt x="487" y="26"/>
                      <a:pt x="489" y="23"/>
                      <a:pt x="492" y="19"/>
                    </a:cubicBezTo>
                    <a:cubicBezTo>
                      <a:pt x="496" y="14"/>
                      <a:pt x="500" y="9"/>
                      <a:pt x="503" y="4"/>
                    </a:cubicBezTo>
                    <a:cubicBezTo>
                      <a:pt x="505" y="2"/>
                      <a:pt x="505" y="2"/>
                      <a:pt x="505" y="2"/>
                    </a:cubicBezTo>
                    <a:cubicBezTo>
                      <a:pt x="505" y="2"/>
                      <a:pt x="505" y="2"/>
                      <a:pt x="505" y="2"/>
                    </a:cubicBezTo>
                    <a:moveTo>
                      <a:pt x="507" y="0"/>
                    </a:moveTo>
                    <a:cubicBezTo>
                      <a:pt x="505" y="2"/>
                      <a:pt x="505" y="2"/>
                      <a:pt x="505" y="2"/>
                    </a:cubicBezTo>
                    <a:cubicBezTo>
                      <a:pt x="505" y="2"/>
                      <a:pt x="505" y="1"/>
                      <a:pt x="505" y="1"/>
                    </a:cubicBezTo>
                    <a:cubicBezTo>
                      <a:pt x="506" y="1"/>
                      <a:pt x="506" y="0"/>
                      <a:pt x="50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4" name="Freeform 396"/>
              <p:cNvSpPr>
                <a:spLocks noEditPoints="1"/>
              </p:cNvSpPr>
              <p:nvPr/>
            </p:nvSpPr>
            <p:spPr bwMode="auto">
              <a:xfrm>
                <a:off x="1576" y="3012"/>
                <a:ext cx="467" cy="270"/>
              </a:xfrm>
              <a:custGeom>
                <a:avLst/>
                <a:gdLst>
                  <a:gd name="T0" fmla="*/ 39 w 301"/>
                  <a:gd name="T1" fmla="*/ 99 h 174"/>
                  <a:gd name="T2" fmla="*/ 86 w 301"/>
                  <a:gd name="T3" fmla="*/ 165 h 174"/>
                  <a:gd name="T4" fmla="*/ 128 w 301"/>
                  <a:gd name="T5" fmla="*/ 123 h 174"/>
                  <a:gd name="T6" fmla="*/ 147 w 301"/>
                  <a:gd name="T7" fmla="*/ 103 h 174"/>
                  <a:gd name="T8" fmla="*/ 131 w 301"/>
                  <a:gd name="T9" fmla="*/ 118 h 174"/>
                  <a:gd name="T10" fmla="*/ 131 w 301"/>
                  <a:gd name="T11" fmla="*/ 118 h 174"/>
                  <a:gd name="T12" fmla="*/ 128 w 301"/>
                  <a:gd name="T13" fmla="*/ 121 h 174"/>
                  <a:gd name="T14" fmla="*/ 89 w 301"/>
                  <a:gd name="T15" fmla="*/ 161 h 174"/>
                  <a:gd name="T16" fmla="*/ 86 w 301"/>
                  <a:gd name="T17" fmla="*/ 164 h 174"/>
                  <a:gd name="T18" fmla="*/ 79 w 301"/>
                  <a:gd name="T19" fmla="*/ 170 h 174"/>
                  <a:gd name="T20" fmla="*/ 2 w 301"/>
                  <a:gd name="T21" fmla="*/ 41 h 174"/>
                  <a:gd name="T22" fmla="*/ 0 w 301"/>
                  <a:gd name="T23" fmla="*/ 44 h 174"/>
                  <a:gd name="T24" fmla="*/ 21 w 301"/>
                  <a:gd name="T25" fmla="*/ 73 h 174"/>
                  <a:gd name="T26" fmla="*/ 24 w 301"/>
                  <a:gd name="T27" fmla="*/ 70 h 174"/>
                  <a:gd name="T28" fmla="*/ 23 w 301"/>
                  <a:gd name="T29" fmla="*/ 68 h 174"/>
                  <a:gd name="T30" fmla="*/ 2 w 301"/>
                  <a:gd name="T31" fmla="*/ 41 h 174"/>
                  <a:gd name="T32" fmla="*/ 202 w 301"/>
                  <a:gd name="T33" fmla="*/ 34 h 174"/>
                  <a:gd name="T34" fmla="*/ 202 w 301"/>
                  <a:gd name="T35" fmla="*/ 34 h 174"/>
                  <a:gd name="T36" fmla="*/ 200 w 301"/>
                  <a:gd name="T37" fmla="*/ 37 h 174"/>
                  <a:gd name="T38" fmla="*/ 183 w 301"/>
                  <a:gd name="T39" fmla="*/ 58 h 174"/>
                  <a:gd name="T40" fmla="*/ 200 w 301"/>
                  <a:gd name="T41" fmla="*/ 39 h 174"/>
                  <a:gd name="T42" fmla="*/ 221 w 301"/>
                  <a:gd name="T43" fmla="*/ 11 h 174"/>
                  <a:gd name="T44" fmla="*/ 224 w 301"/>
                  <a:gd name="T45" fmla="*/ 17 h 174"/>
                  <a:gd name="T46" fmla="*/ 233 w 301"/>
                  <a:gd name="T47" fmla="*/ 64 h 174"/>
                  <a:gd name="T48" fmla="*/ 232 w 301"/>
                  <a:gd name="T49" fmla="*/ 95 h 174"/>
                  <a:gd name="T50" fmla="*/ 232 w 301"/>
                  <a:gd name="T51" fmla="*/ 96 h 174"/>
                  <a:gd name="T52" fmla="*/ 232 w 301"/>
                  <a:gd name="T53" fmla="*/ 96 h 174"/>
                  <a:gd name="T54" fmla="*/ 258 w 301"/>
                  <a:gd name="T55" fmla="*/ 72 h 174"/>
                  <a:gd name="T56" fmla="*/ 259 w 301"/>
                  <a:gd name="T57" fmla="*/ 71 h 174"/>
                  <a:gd name="T58" fmla="*/ 234 w 301"/>
                  <a:gd name="T59" fmla="*/ 93 h 174"/>
                  <a:gd name="T60" fmla="*/ 235 w 301"/>
                  <a:gd name="T61" fmla="*/ 61 h 174"/>
                  <a:gd name="T62" fmla="*/ 235 w 301"/>
                  <a:gd name="T63" fmla="*/ 60 h 174"/>
                  <a:gd name="T64" fmla="*/ 226 w 301"/>
                  <a:gd name="T65" fmla="*/ 14 h 174"/>
                  <a:gd name="T66" fmla="*/ 225 w 301"/>
                  <a:gd name="T67" fmla="*/ 12 h 174"/>
                  <a:gd name="T68" fmla="*/ 225 w 301"/>
                  <a:gd name="T69" fmla="*/ 12 h 174"/>
                  <a:gd name="T70" fmla="*/ 301 w 301"/>
                  <a:gd name="T71" fmla="*/ 0 h 174"/>
                  <a:gd name="T72" fmla="*/ 281 w 301"/>
                  <a:gd name="T73" fmla="*/ 35 h 174"/>
                  <a:gd name="T74" fmla="*/ 279 w 301"/>
                  <a:gd name="T75" fmla="*/ 39 h 174"/>
                  <a:gd name="T76" fmla="*/ 261 w 301"/>
                  <a:gd name="T77" fmla="*/ 67 h 174"/>
                  <a:gd name="T78" fmla="*/ 278 w 301"/>
                  <a:gd name="T79" fmla="*/ 40 h 174"/>
                  <a:gd name="T80" fmla="*/ 299 w 301"/>
                  <a:gd name="T81" fmla="*/ 5 h 174"/>
                  <a:gd name="T82" fmla="*/ 297 w 301"/>
                  <a:gd name="T83" fmla="*/ 1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1" h="174">
                    <a:moveTo>
                      <a:pt x="42" y="96"/>
                    </a:moveTo>
                    <a:cubicBezTo>
                      <a:pt x="41" y="97"/>
                      <a:pt x="40" y="98"/>
                      <a:pt x="39" y="99"/>
                    </a:cubicBezTo>
                    <a:cubicBezTo>
                      <a:pt x="56" y="126"/>
                      <a:pt x="68" y="151"/>
                      <a:pt x="76" y="174"/>
                    </a:cubicBezTo>
                    <a:cubicBezTo>
                      <a:pt x="80" y="171"/>
                      <a:pt x="83" y="168"/>
                      <a:pt x="86" y="165"/>
                    </a:cubicBezTo>
                    <a:cubicBezTo>
                      <a:pt x="87" y="164"/>
                      <a:pt x="88" y="163"/>
                      <a:pt x="89" y="162"/>
                    </a:cubicBezTo>
                    <a:cubicBezTo>
                      <a:pt x="102" y="149"/>
                      <a:pt x="116" y="136"/>
                      <a:pt x="128" y="123"/>
                    </a:cubicBezTo>
                    <a:cubicBezTo>
                      <a:pt x="129" y="122"/>
                      <a:pt x="130" y="121"/>
                      <a:pt x="131" y="120"/>
                    </a:cubicBezTo>
                    <a:cubicBezTo>
                      <a:pt x="136" y="114"/>
                      <a:pt x="142" y="109"/>
                      <a:pt x="147" y="103"/>
                    </a:cubicBezTo>
                    <a:cubicBezTo>
                      <a:pt x="146" y="102"/>
                      <a:pt x="146" y="102"/>
                      <a:pt x="146" y="102"/>
                    </a:cubicBezTo>
                    <a:cubicBezTo>
                      <a:pt x="141" y="107"/>
                      <a:pt x="136" y="113"/>
                      <a:pt x="131" y="118"/>
                    </a:cubicBezTo>
                    <a:cubicBezTo>
                      <a:pt x="131" y="118"/>
                      <a:pt x="131" y="118"/>
                      <a:pt x="131" y="118"/>
                    </a:cubicBezTo>
                    <a:cubicBezTo>
                      <a:pt x="131" y="118"/>
                      <a:pt x="131" y="118"/>
                      <a:pt x="131" y="118"/>
                    </a:cubicBezTo>
                    <a:cubicBezTo>
                      <a:pt x="130" y="119"/>
                      <a:pt x="129" y="120"/>
                      <a:pt x="128" y="121"/>
                    </a:cubicBezTo>
                    <a:cubicBezTo>
                      <a:pt x="128" y="121"/>
                      <a:pt x="128" y="121"/>
                      <a:pt x="128" y="121"/>
                    </a:cubicBezTo>
                    <a:cubicBezTo>
                      <a:pt x="115" y="135"/>
                      <a:pt x="102" y="148"/>
                      <a:pt x="89" y="161"/>
                    </a:cubicBezTo>
                    <a:cubicBezTo>
                      <a:pt x="89" y="161"/>
                      <a:pt x="89" y="161"/>
                      <a:pt x="89" y="161"/>
                    </a:cubicBezTo>
                    <a:cubicBezTo>
                      <a:pt x="89" y="161"/>
                      <a:pt x="89" y="161"/>
                      <a:pt x="89" y="161"/>
                    </a:cubicBezTo>
                    <a:cubicBezTo>
                      <a:pt x="88" y="162"/>
                      <a:pt x="87" y="163"/>
                      <a:pt x="86" y="164"/>
                    </a:cubicBezTo>
                    <a:cubicBezTo>
                      <a:pt x="86" y="164"/>
                      <a:pt x="86" y="164"/>
                      <a:pt x="86" y="164"/>
                    </a:cubicBezTo>
                    <a:cubicBezTo>
                      <a:pt x="83" y="166"/>
                      <a:pt x="81" y="168"/>
                      <a:pt x="79" y="170"/>
                    </a:cubicBezTo>
                    <a:cubicBezTo>
                      <a:pt x="71" y="147"/>
                      <a:pt x="58" y="123"/>
                      <a:pt x="42" y="96"/>
                    </a:cubicBezTo>
                    <a:moveTo>
                      <a:pt x="2" y="41"/>
                    </a:moveTo>
                    <a:cubicBezTo>
                      <a:pt x="2" y="41"/>
                      <a:pt x="2" y="41"/>
                      <a:pt x="1" y="42"/>
                    </a:cubicBezTo>
                    <a:cubicBezTo>
                      <a:pt x="1" y="42"/>
                      <a:pt x="0" y="43"/>
                      <a:pt x="0" y="44"/>
                    </a:cubicBezTo>
                    <a:cubicBezTo>
                      <a:pt x="7" y="53"/>
                      <a:pt x="14" y="62"/>
                      <a:pt x="20" y="71"/>
                    </a:cubicBezTo>
                    <a:cubicBezTo>
                      <a:pt x="21" y="72"/>
                      <a:pt x="21" y="72"/>
                      <a:pt x="21" y="73"/>
                    </a:cubicBezTo>
                    <a:cubicBezTo>
                      <a:pt x="21" y="73"/>
                      <a:pt x="22" y="73"/>
                      <a:pt x="22" y="73"/>
                    </a:cubicBezTo>
                    <a:cubicBezTo>
                      <a:pt x="23" y="72"/>
                      <a:pt x="23" y="71"/>
                      <a:pt x="24" y="70"/>
                    </a:cubicBezTo>
                    <a:cubicBezTo>
                      <a:pt x="24" y="70"/>
                      <a:pt x="23" y="69"/>
                      <a:pt x="23" y="68"/>
                    </a:cubicBezTo>
                    <a:cubicBezTo>
                      <a:pt x="23" y="68"/>
                      <a:pt x="23" y="68"/>
                      <a:pt x="23" y="68"/>
                    </a:cubicBezTo>
                    <a:cubicBezTo>
                      <a:pt x="23" y="68"/>
                      <a:pt x="23" y="68"/>
                      <a:pt x="23" y="68"/>
                    </a:cubicBezTo>
                    <a:cubicBezTo>
                      <a:pt x="17" y="59"/>
                      <a:pt x="10" y="50"/>
                      <a:pt x="2" y="41"/>
                    </a:cubicBezTo>
                    <a:moveTo>
                      <a:pt x="223" y="6"/>
                    </a:moveTo>
                    <a:cubicBezTo>
                      <a:pt x="216" y="15"/>
                      <a:pt x="209" y="25"/>
                      <a:pt x="202" y="34"/>
                    </a:cubicBezTo>
                    <a:cubicBezTo>
                      <a:pt x="202" y="34"/>
                      <a:pt x="202" y="34"/>
                      <a:pt x="202" y="34"/>
                    </a:cubicBezTo>
                    <a:cubicBezTo>
                      <a:pt x="202" y="34"/>
                      <a:pt x="202" y="34"/>
                      <a:pt x="202" y="34"/>
                    </a:cubicBezTo>
                    <a:cubicBezTo>
                      <a:pt x="201" y="35"/>
                      <a:pt x="201" y="36"/>
                      <a:pt x="200" y="37"/>
                    </a:cubicBezTo>
                    <a:cubicBezTo>
                      <a:pt x="200" y="37"/>
                      <a:pt x="200" y="37"/>
                      <a:pt x="200" y="37"/>
                    </a:cubicBezTo>
                    <a:cubicBezTo>
                      <a:pt x="194" y="44"/>
                      <a:pt x="189" y="51"/>
                      <a:pt x="183" y="58"/>
                    </a:cubicBezTo>
                    <a:cubicBezTo>
                      <a:pt x="183" y="58"/>
                      <a:pt x="183" y="58"/>
                      <a:pt x="183" y="58"/>
                    </a:cubicBezTo>
                    <a:cubicBezTo>
                      <a:pt x="183" y="59"/>
                      <a:pt x="184" y="59"/>
                      <a:pt x="183" y="60"/>
                    </a:cubicBezTo>
                    <a:cubicBezTo>
                      <a:pt x="189" y="53"/>
                      <a:pt x="195" y="46"/>
                      <a:pt x="200" y="39"/>
                    </a:cubicBezTo>
                    <a:cubicBezTo>
                      <a:pt x="201" y="38"/>
                      <a:pt x="202" y="37"/>
                      <a:pt x="203" y="36"/>
                    </a:cubicBezTo>
                    <a:cubicBezTo>
                      <a:pt x="209" y="27"/>
                      <a:pt x="215" y="19"/>
                      <a:pt x="221" y="11"/>
                    </a:cubicBezTo>
                    <a:cubicBezTo>
                      <a:pt x="222" y="12"/>
                      <a:pt x="223" y="14"/>
                      <a:pt x="223" y="16"/>
                    </a:cubicBezTo>
                    <a:cubicBezTo>
                      <a:pt x="223" y="16"/>
                      <a:pt x="223" y="17"/>
                      <a:pt x="224" y="17"/>
                    </a:cubicBezTo>
                    <a:cubicBezTo>
                      <a:pt x="229" y="33"/>
                      <a:pt x="232" y="48"/>
                      <a:pt x="233" y="63"/>
                    </a:cubicBezTo>
                    <a:cubicBezTo>
                      <a:pt x="233" y="63"/>
                      <a:pt x="233" y="64"/>
                      <a:pt x="233" y="64"/>
                    </a:cubicBezTo>
                    <a:cubicBezTo>
                      <a:pt x="234" y="75"/>
                      <a:pt x="234" y="85"/>
                      <a:pt x="232" y="95"/>
                    </a:cubicBezTo>
                    <a:cubicBezTo>
                      <a:pt x="232" y="95"/>
                      <a:pt x="232" y="95"/>
                      <a:pt x="232" y="95"/>
                    </a:cubicBezTo>
                    <a:cubicBezTo>
                      <a:pt x="232" y="95"/>
                      <a:pt x="232" y="95"/>
                      <a:pt x="232" y="95"/>
                    </a:cubicBezTo>
                    <a:cubicBezTo>
                      <a:pt x="232" y="95"/>
                      <a:pt x="232" y="96"/>
                      <a:pt x="232" y="96"/>
                    </a:cubicBezTo>
                    <a:cubicBezTo>
                      <a:pt x="232" y="96"/>
                      <a:pt x="232" y="96"/>
                      <a:pt x="232" y="96"/>
                    </a:cubicBezTo>
                    <a:cubicBezTo>
                      <a:pt x="232" y="96"/>
                      <a:pt x="232" y="96"/>
                      <a:pt x="232" y="96"/>
                    </a:cubicBezTo>
                    <a:cubicBezTo>
                      <a:pt x="231" y="104"/>
                      <a:pt x="229" y="111"/>
                      <a:pt x="226" y="118"/>
                    </a:cubicBezTo>
                    <a:cubicBezTo>
                      <a:pt x="237" y="103"/>
                      <a:pt x="248" y="87"/>
                      <a:pt x="258" y="72"/>
                    </a:cubicBezTo>
                    <a:cubicBezTo>
                      <a:pt x="258" y="72"/>
                      <a:pt x="258" y="72"/>
                      <a:pt x="258" y="72"/>
                    </a:cubicBezTo>
                    <a:cubicBezTo>
                      <a:pt x="259" y="71"/>
                      <a:pt x="259" y="71"/>
                      <a:pt x="259" y="71"/>
                    </a:cubicBezTo>
                    <a:cubicBezTo>
                      <a:pt x="249" y="85"/>
                      <a:pt x="239" y="99"/>
                      <a:pt x="229" y="113"/>
                    </a:cubicBezTo>
                    <a:cubicBezTo>
                      <a:pt x="231" y="107"/>
                      <a:pt x="233" y="100"/>
                      <a:pt x="234" y="93"/>
                    </a:cubicBezTo>
                    <a:cubicBezTo>
                      <a:pt x="234" y="92"/>
                      <a:pt x="234" y="92"/>
                      <a:pt x="234" y="91"/>
                    </a:cubicBezTo>
                    <a:cubicBezTo>
                      <a:pt x="236" y="82"/>
                      <a:pt x="236" y="72"/>
                      <a:pt x="235" y="61"/>
                    </a:cubicBezTo>
                    <a:cubicBezTo>
                      <a:pt x="235" y="61"/>
                      <a:pt x="235" y="61"/>
                      <a:pt x="235" y="61"/>
                    </a:cubicBezTo>
                    <a:cubicBezTo>
                      <a:pt x="235" y="60"/>
                      <a:pt x="235" y="60"/>
                      <a:pt x="235" y="60"/>
                    </a:cubicBezTo>
                    <a:cubicBezTo>
                      <a:pt x="235" y="60"/>
                      <a:pt x="235" y="60"/>
                      <a:pt x="235" y="60"/>
                    </a:cubicBezTo>
                    <a:cubicBezTo>
                      <a:pt x="234" y="45"/>
                      <a:pt x="231" y="30"/>
                      <a:pt x="226" y="14"/>
                    </a:cubicBezTo>
                    <a:cubicBezTo>
                      <a:pt x="226" y="14"/>
                      <a:pt x="226" y="14"/>
                      <a:pt x="226" y="14"/>
                    </a:cubicBezTo>
                    <a:cubicBezTo>
                      <a:pt x="226" y="13"/>
                      <a:pt x="226" y="13"/>
                      <a:pt x="225" y="12"/>
                    </a:cubicBezTo>
                    <a:cubicBezTo>
                      <a:pt x="225" y="12"/>
                      <a:pt x="225" y="12"/>
                      <a:pt x="225" y="12"/>
                    </a:cubicBezTo>
                    <a:cubicBezTo>
                      <a:pt x="225" y="12"/>
                      <a:pt x="225" y="12"/>
                      <a:pt x="225" y="12"/>
                    </a:cubicBezTo>
                    <a:cubicBezTo>
                      <a:pt x="225" y="10"/>
                      <a:pt x="224" y="8"/>
                      <a:pt x="223" y="6"/>
                    </a:cubicBezTo>
                    <a:moveTo>
                      <a:pt x="301" y="0"/>
                    </a:moveTo>
                    <a:cubicBezTo>
                      <a:pt x="295" y="12"/>
                      <a:pt x="288" y="24"/>
                      <a:pt x="281" y="35"/>
                    </a:cubicBezTo>
                    <a:cubicBezTo>
                      <a:pt x="281" y="35"/>
                      <a:pt x="281" y="35"/>
                      <a:pt x="281" y="35"/>
                    </a:cubicBezTo>
                    <a:cubicBezTo>
                      <a:pt x="280" y="37"/>
                      <a:pt x="280" y="38"/>
                      <a:pt x="279" y="39"/>
                    </a:cubicBezTo>
                    <a:cubicBezTo>
                      <a:pt x="279" y="39"/>
                      <a:pt x="279" y="39"/>
                      <a:pt x="279" y="39"/>
                    </a:cubicBezTo>
                    <a:cubicBezTo>
                      <a:pt x="279" y="39"/>
                      <a:pt x="279" y="39"/>
                      <a:pt x="279" y="39"/>
                    </a:cubicBezTo>
                    <a:cubicBezTo>
                      <a:pt x="273" y="48"/>
                      <a:pt x="267" y="58"/>
                      <a:pt x="261" y="67"/>
                    </a:cubicBezTo>
                    <a:cubicBezTo>
                      <a:pt x="261" y="68"/>
                      <a:pt x="261" y="68"/>
                      <a:pt x="261" y="68"/>
                    </a:cubicBezTo>
                    <a:cubicBezTo>
                      <a:pt x="267" y="59"/>
                      <a:pt x="273" y="50"/>
                      <a:pt x="278" y="40"/>
                    </a:cubicBezTo>
                    <a:cubicBezTo>
                      <a:pt x="279" y="39"/>
                      <a:pt x="280" y="38"/>
                      <a:pt x="281" y="37"/>
                    </a:cubicBezTo>
                    <a:cubicBezTo>
                      <a:pt x="287" y="26"/>
                      <a:pt x="293" y="16"/>
                      <a:pt x="299" y="5"/>
                    </a:cubicBezTo>
                    <a:cubicBezTo>
                      <a:pt x="298" y="8"/>
                      <a:pt x="296" y="11"/>
                      <a:pt x="295" y="14"/>
                    </a:cubicBezTo>
                    <a:cubicBezTo>
                      <a:pt x="296" y="13"/>
                      <a:pt x="296" y="12"/>
                      <a:pt x="297" y="11"/>
                    </a:cubicBezTo>
                    <a:cubicBezTo>
                      <a:pt x="298" y="7"/>
                      <a:pt x="300" y="4"/>
                      <a:pt x="30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5" name="Freeform 397"/>
              <p:cNvSpPr>
                <a:spLocks noEditPoints="1"/>
              </p:cNvSpPr>
              <p:nvPr/>
            </p:nvSpPr>
            <p:spPr bwMode="auto">
              <a:xfrm>
                <a:off x="1843" y="2736"/>
                <a:ext cx="149" cy="422"/>
              </a:xfrm>
              <a:custGeom>
                <a:avLst/>
                <a:gdLst>
                  <a:gd name="T0" fmla="*/ 78 w 96"/>
                  <a:gd name="T1" fmla="*/ 268 h 272"/>
                  <a:gd name="T2" fmla="*/ 78 w 96"/>
                  <a:gd name="T3" fmla="*/ 268 h 272"/>
                  <a:gd name="T4" fmla="*/ 76 w 96"/>
                  <a:gd name="T5" fmla="*/ 272 h 272"/>
                  <a:gd name="T6" fmla="*/ 75 w 96"/>
                  <a:gd name="T7" fmla="*/ 272 h 272"/>
                  <a:gd name="T8" fmla="*/ 78 w 96"/>
                  <a:gd name="T9" fmla="*/ 268 h 272"/>
                  <a:gd name="T10" fmla="*/ 78 w 96"/>
                  <a:gd name="T11" fmla="*/ 268 h 272"/>
                  <a:gd name="T12" fmla="*/ 96 w 96"/>
                  <a:gd name="T13" fmla="*/ 197 h 272"/>
                  <a:gd name="T14" fmla="*/ 95 w 96"/>
                  <a:gd name="T15" fmla="*/ 197 h 272"/>
                  <a:gd name="T16" fmla="*/ 94 w 96"/>
                  <a:gd name="T17" fmla="*/ 200 h 272"/>
                  <a:gd name="T18" fmla="*/ 93 w 96"/>
                  <a:gd name="T19" fmla="*/ 200 h 272"/>
                  <a:gd name="T20" fmla="*/ 92 w 96"/>
                  <a:gd name="T21" fmla="*/ 227 h 272"/>
                  <a:gd name="T22" fmla="*/ 92 w 96"/>
                  <a:gd name="T23" fmla="*/ 227 h 272"/>
                  <a:gd name="T24" fmla="*/ 92 w 96"/>
                  <a:gd name="T25" fmla="*/ 228 h 272"/>
                  <a:gd name="T26" fmla="*/ 92 w 96"/>
                  <a:gd name="T27" fmla="*/ 228 h 272"/>
                  <a:gd name="T28" fmla="*/ 87 w 96"/>
                  <a:gd name="T29" fmla="*/ 249 h 272"/>
                  <a:gd name="T30" fmla="*/ 87 w 96"/>
                  <a:gd name="T31" fmla="*/ 249 h 272"/>
                  <a:gd name="T32" fmla="*/ 86 w 96"/>
                  <a:gd name="T33" fmla="*/ 250 h 272"/>
                  <a:gd name="T34" fmla="*/ 86 w 96"/>
                  <a:gd name="T35" fmla="*/ 250 h 272"/>
                  <a:gd name="T36" fmla="*/ 76 w 96"/>
                  <a:gd name="T37" fmla="*/ 270 h 272"/>
                  <a:gd name="T38" fmla="*/ 78 w 96"/>
                  <a:gd name="T39" fmla="*/ 268 h 272"/>
                  <a:gd name="T40" fmla="*/ 89 w 96"/>
                  <a:gd name="T41" fmla="*/ 246 h 272"/>
                  <a:gd name="T42" fmla="*/ 89 w 96"/>
                  <a:gd name="T43" fmla="*/ 245 h 272"/>
                  <a:gd name="T44" fmla="*/ 94 w 96"/>
                  <a:gd name="T45" fmla="*/ 225 h 272"/>
                  <a:gd name="T46" fmla="*/ 94 w 96"/>
                  <a:gd name="T47" fmla="*/ 223 h 272"/>
                  <a:gd name="T48" fmla="*/ 96 w 96"/>
                  <a:gd name="T49" fmla="*/ 197 h 272"/>
                  <a:gd name="T50" fmla="*/ 40 w 96"/>
                  <a:gd name="T51" fmla="*/ 53 h 272"/>
                  <a:gd name="T52" fmla="*/ 38 w 96"/>
                  <a:gd name="T53" fmla="*/ 55 h 272"/>
                  <a:gd name="T54" fmla="*/ 71 w 96"/>
                  <a:gd name="T55" fmla="*/ 116 h 272"/>
                  <a:gd name="T56" fmla="*/ 72 w 96"/>
                  <a:gd name="T57" fmla="*/ 118 h 272"/>
                  <a:gd name="T58" fmla="*/ 83 w 96"/>
                  <a:gd name="T59" fmla="*/ 147 h 272"/>
                  <a:gd name="T60" fmla="*/ 84 w 96"/>
                  <a:gd name="T61" fmla="*/ 149 h 272"/>
                  <a:gd name="T62" fmla="*/ 93 w 96"/>
                  <a:gd name="T63" fmla="*/ 189 h 272"/>
                  <a:gd name="T64" fmla="*/ 94 w 96"/>
                  <a:gd name="T65" fmla="*/ 186 h 272"/>
                  <a:gd name="T66" fmla="*/ 95 w 96"/>
                  <a:gd name="T67" fmla="*/ 185 h 272"/>
                  <a:gd name="T68" fmla="*/ 86 w 96"/>
                  <a:gd name="T69" fmla="*/ 145 h 272"/>
                  <a:gd name="T70" fmla="*/ 86 w 96"/>
                  <a:gd name="T71" fmla="*/ 145 h 272"/>
                  <a:gd name="T72" fmla="*/ 85 w 96"/>
                  <a:gd name="T73" fmla="*/ 144 h 272"/>
                  <a:gd name="T74" fmla="*/ 85 w 96"/>
                  <a:gd name="T75" fmla="*/ 144 h 272"/>
                  <a:gd name="T76" fmla="*/ 85 w 96"/>
                  <a:gd name="T77" fmla="*/ 144 h 272"/>
                  <a:gd name="T78" fmla="*/ 74 w 96"/>
                  <a:gd name="T79" fmla="*/ 115 h 272"/>
                  <a:gd name="T80" fmla="*/ 74 w 96"/>
                  <a:gd name="T81" fmla="*/ 115 h 272"/>
                  <a:gd name="T82" fmla="*/ 73 w 96"/>
                  <a:gd name="T83" fmla="*/ 113 h 272"/>
                  <a:gd name="T84" fmla="*/ 73 w 96"/>
                  <a:gd name="T85" fmla="*/ 113 h 272"/>
                  <a:gd name="T86" fmla="*/ 73 w 96"/>
                  <a:gd name="T87" fmla="*/ 113 h 272"/>
                  <a:gd name="T88" fmla="*/ 40 w 96"/>
                  <a:gd name="T89" fmla="*/ 53 h 272"/>
                  <a:gd name="T90" fmla="*/ 2 w 96"/>
                  <a:gd name="T91" fmla="*/ 0 h 272"/>
                  <a:gd name="T92" fmla="*/ 0 w 96"/>
                  <a:gd name="T93" fmla="*/ 3 h 272"/>
                  <a:gd name="T94" fmla="*/ 22 w 96"/>
                  <a:gd name="T95" fmla="*/ 32 h 272"/>
                  <a:gd name="T96" fmla="*/ 23 w 96"/>
                  <a:gd name="T97" fmla="*/ 34 h 272"/>
                  <a:gd name="T98" fmla="*/ 28 w 96"/>
                  <a:gd name="T99" fmla="*/ 41 h 272"/>
                  <a:gd name="T100" fmla="*/ 28 w 96"/>
                  <a:gd name="T101" fmla="*/ 40 h 272"/>
                  <a:gd name="T102" fmla="*/ 30 w 96"/>
                  <a:gd name="T103" fmla="*/ 37 h 272"/>
                  <a:gd name="T104" fmla="*/ 30 w 96"/>
                  <a:gd name="T105" fmla="*/ 37 h 272"/>
                  <a:gd name="T106" fmla="*/ 25 w 96"/>
                  <a:gd name="T107" fmla="*/ 31 h 272"/>
                  <a:gd name="T108" fmla="*/ 25 w 96"/>
                  <a:gd name="T109" fmla="*/ 31 h 272"/>
                  <a:gd name="T110" fmla="*/ 24 w 96"/>
                  <a:gd name="T111" fmla="*/ 29 h 272"/>
                  <a:gd name="T112" fmla="*/ 24 w 96"/>
                  <a:gd name="T113" fmla="*/ 29 h 272"/>
                  <a:gd name="T114" fmla="*/ 24 w 96"/>
                  <a:gd name="T115" fmla="*/ 29 h 272"/>
                  <a:gd name="T116" fmla="*/ 2 w 96"/>
                  <a:gd name="T117"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6" h="272">
                    <a:moveTo>
                      <a:pt x="78" y="268"/>
                    </a:moveTo>
                    <a:cubicBezTo>
                      <a:pt x="78" y="268"/>
                      <a:pt x="78" y="268"/>
                      <a:pt x="78" y="268"/>
                    </a:cubicBezTo>
                    <a:cubicBezTo>
                      <a:pt x="77" y="269"/>
                      <a:pt x="76" y="271"/>
                      <a:pt x="76" y="272"/>
                    </a:cubicBezTo>
                    <a:cubicBezTo>
                      <a:pt x="75" y="272"/>
                      <a:pt x="75" y="272"/>
                      <a:pt x="75" y="272"/>
                    </a:cubicBezTo>
                    <a:cubicBezTo>
                      <a:pt x="76" y="271"/>
                      <a:pt x="77" y="270"/>
                      <a:pt x="78" y="268"/>
                    </a:cubicBezTo>
                    <a:cubicBezTo>
                      <a:pt x="78" y="268"/>
                      <a:pt x="78" y="268"/>
                      <a:pt x="78" y="268"/>
                    </a:cubicBezTo>
                    <a:moveTo>
                      <a:pt x="96" y="197"/>
                    </a:moveTo>
                    <a:cubicBezTo>
                      <a:pt x="95" y="197"/>
                      <a:pt x="95" y="197"/>
                      <a:pt x="95" y="197"/>
                    </a:cubicBezTo>
                    <a:cubicBezTo>
                      <a:pt x="95" y="198"/>
                      <a:pt x="94" y="199"/>
                      <a:pt x="94" y="200"/>
                    </a:cubicBezTo>
                    <a:cubicBezTo>
                      <a:pt x="93" y="200"/>
                      <a:pt x="93" y="200"/>
                      <a:pt x="93" y="200"/>
                    </a:cubicBezTo>
                    <a:cubicBezTo>
                      <a:pt x="94" y="209"/>
                      <a:pt x="93" y="218"/>
                      <a:pt x="92" y="227"/>
                    </a:cubicBezTo>
                    <a:cubicBezTo>
                      <a:pt x="92" y="227"/>
                      <a:pt x="92" y="227"/>
                      <a:pt x="92" y="227"/>
                    </a:cubicBezTo>
                    <a:cubicBezTo>
                      <a:pt x="92" y="227"/>
                      <a:pt x="92" y="227"/>
                      <a:pt x="92" y="228"/>
                    </a:cubicBezTo>
                    <a:cubicBezTo>
                      <a:pt x="92" y="228"/>
                      <a:pt x="92" y="228"/>
                      <a:pt x="92" y="228"/>
                    </a:cubicBezTo>
                    <a:cubicBezTo>
                      <a:pt x="91" y="235"/>
                      <a:pt x="89" y="242"/>
                      <a:pt x="87" y="249"/>
                    </a:cubicBezTo>
                    <a:cubicBezTo>
                      <a:pt x="87" y="249"/>
                      <a:pt x="87" y="249"/>
                      <a:pt x="87" y="249"/>
                    </a:cubicBezTo>
                    <a:cubicBezTo>
                      <a:pt x="87" y="249"/>
                      <a:pt x="87" y="249"/>
                      <a:pt x="86" y="250"/>
                    </a:cubicBezTo>
                    <a:cubicBezTo>
                      <a:pt x="86" y="250"/>
                      <a:pt x="86" y="250"/>
                      <a:pt x="86" y="250"/>
                    </a:cubicBezTo>
                    <a:cubicBezTo>
                      <a:pt x="84" y="257"/>
                      <a:pt x="80" y="264"/>
                      <a:pt x="76" y="270"/>
                    </a:cubicBezTo>
                    <a:cubicBezTo>
                      <a:pt x="78" y="268"/>
                      <a:pt x="78" y="268"/>
                      <a:pt x="78" y="268"/>
                    </a:cubicBezTo>
                    <a:cubicBezTo>
                      <a:pt x="82" y="261"/>
                      <a:pt x="86" y="254"/>
                      <a:pt x="89" y="246"/>
                    </a:cubicBezTo>
                    <a:cubicBezTo>
                      <a:pt x="89" y="246"/>
                      <a:pt x="89" y="246"/>
                      <a:pt x="89" y="245"/>
                    </a:cubicBezTo>
                    <a:cubicBezTo>
                      <a:pt x="91" y="239"/>
                      <a:pt x="93" y="232"/>
                      <a:pt x="94" y="225"/>
                    </a:cubicBezTo>
                    <a:cubicBezTo>
                      <a:pt x="94" y="224"/>
                      <a:pt x="94" y="224"/>
                      <a:pt x="94" y="223"/>
                    </a:cubicBezTo>
                    <a:cubicBezTo>
                      <a:pt x="96" y="215"/>
                      <a:pt x="96" y="206"/>
                      <a:pt x="96" y="197"/>
                    </a:cubicBezTo>
                    <a:moveTo>
                      <a:pt x="40" y="53"/>
                    </a:moveTo>
                    <a:cubicBezTo>
                      <a:pt x="39" y="54"/>
                      <a:pt x="39" y="55"/>
                      <a:pt x="38" y="55"/>
                    </a:cubicBezTo>
                    <a:cubicBezTo>
                      <a:pt x="51" y="77"/>
                      <a:pt x="63" y="97"/>
                      <a:pt x="71" y="116"/>
                    </a:cubicBezTo>
                    <a:cubicBezTo>
                      <a:pt x="71" y="117"/>
                      <a:pt x="72" y="117"/>
                      <a:pt x="72" y="118"/>
                    </a:cubicBezTo>
                    <a:cubicBezTo>
                      <a:pt x="76" y="128"/>
                      <a:pt x="80" y="138"/>
                      <a:pt x="83" y="147"/>
                    </a:cubicBezTo>
                    <a:cubicBezTo>
                      <a:pt x="83" y="148"/>
                      <a:pt x="84" y="148"/>
                      <a:pt x="84" y="149"/>
                    </a:cubicBezTo>
                    <a:cubicBezTo>
                      <a:pt x="88" y="163"/>
                      <a:pt x="91" y="176"/>
                      <a:pt x="93" y="189"/>
                    </a:cubicBezTo>
                    <a:cubicBezTo>
                      <a:pt x="93" y="188"/>
                      <a:pt x="94" y="187"/>
                      <a:pt x="94" y="186"/>
                    </a:cubicBezTo>
                    <a:cubicBezTo>
                      <a:pt x="94" y="186"/>
                      <a:pt x="95" y="185"/>
                      <a:pt x="95" y="185"/>
                    </a:cubicBezTo>
                    <a:cubicBezTo>
                      <a:pt x="93" y="173"/>
                      <a:pt x="90" y="159"/>
                      <a:pt x="86" y="145"/>
                    </a:cubicBezTo>
                    <a:cubicBezTo>
                      <a:pt x="86" y="145"/>
                      <a:pt x="86" y="145"/>
                      <a:pt x="86" y="145"/>
                    </a:cubicBezTo>
                    <a:cubicBezTo>
                      <a:pt x="86" y="145"/>
                      <a:pt x="86" y="144"/>
                      <a:pt x="85" y="144"/>
                    </a:cubicBezTo>
                    <a:cubicBezTo>
                      <a:pt x="85" y="144"/>
                      <a:pt x="85" y="144"/>
                      <a:pt x="85" y="144"/>
                    </a:cubicBezTo>
                    <a:cubicBezTo>
                      <a:pt x="85" y="144"/>
                      <a:pt x="85" y="144"/>
                      <a:pt x="85" y="144"/>
                    </a:cubicBezTo>
                    <a:cubicBezTo>
                      <a:pt x="82" y="134"/>
                      <a:pt x="79" y="125"/>
                      <a:pt x="74" y="115"/>
                    </a:cubicBezTo>
                    <a:cubicBezTo>
                      <a:pt x="74" y="115"/>
                      <a:pt x="74" y="115"/>
                      <a:pt x="74" y="115"/>
                    </a:cubicBezTo>
                    <a:cubicBezTo>
                      <a:pt x="74" y="114"/>
                      <a:pt x="74" y="113"/>
                      <a:pt x="73" y="113"/>
                    </a:cubicBezTo>
                    <a:cubicBezTo>
                      <a:pt x="73" y="113"/>
                      <a:pt x="73" y="113"/>
                      <a:pt x="73" y="113"/>
                    </a:cubicBezTo>
                    <a:cubicBezTo>
                      <a:pt x="73" y="113"/>
                      <a:pt x="73" y="113"/>
                      <a:pt x="73" y="113"/>
                    </a:cubicBezTo>
                    <a:cubicBezTo>
                      <a:pt x="65" y="94"/>
                      <a:pt x="54" y="74"/>
                      <a:pt x="40" y="53"/>
                    </a:cubicBezTo>
                    <a:moveTo>
                      <a:pt x="2" y="0"/>
                    </a:moveTo>
                    <a:cubicBezTo>
                      <a:pt x="1" y="1"/>
                      <a:pt x="0" y="2"/>
                      <a:pt x="0" y="3"/>
                    </a:cubicBezTo>
                    <a:cubicBezTo>
                      <a:pt x="7" y="13"/>
                      <a:pt x="15" y="23"/>
                      <a:pt x="22" y="32"/>
                    </a:cubicBezTo>
                    <a:cubicBezTo>
                      <a:pt x="22" y="33"/>
                      <a:pt x="23" y="34"/>
                      <a:pt x="23" y="34"/>
                    </a:cubicBezTo>
                    <a:cubicBezTo>
                      <a:pt x="25" y="37"/>
                      <a:pt x="26" y="39"/>
                      <a:pt x="28" y="41"/>
                    </a:cubicBezTo>
                    <a:cubicBezTo>
                      <a:pt x="28" y="41"/>
                      <a:pt x="28" y="40"/>
                      <a:pt x="28" y="40"/>
                    </a:cubicBezTo>
                    <a:cubicBezTo>
                      <a:pt x="29" y="39"/>
                      <a:pt x="29" y="38"/>
                      <a:pt x="30" y="37"/>
                    </a:cubicBezTo>
                    <a:cubicBezTo>
                      <a:pt x="30" y="37"/>
                      <a:pt x="30" y="37"/>
                      <a:pt x="30" y="37"/>
                    </a:cubicBezTo>
                    <a:cubicBezTo>
                      <a:pt x="28" y="35"/>
                      <a:pt x="27" y="33"/>
                      <a:pt x="25" y="31"/>
                    </a:cubicBezTo>
                    <a:cubicBezTo>
                      <a:pt x="25" y="31"/>
                      <a:pt x="25" y="31"/>
                      <a:pt x="25" y="31"/>
                    </a:cubicBezTo>
                    <a:cubicBezTo>
                      <a:pt x="25" y="30"/>
                      <a:pt x="24" y="30"/>
                      <a:pt x="24" y="29"/>
                    </a:cubicBezTo>
                    <a:cubicBezTo>
                      <a:pt x="24" y="29"/>
                      <a:pt x="24" y="29"/>
                      <a:pt x="24" y="29"/>
                    </a:cubicBezTo>
                    <a:cubicBezTo>
                      <a:pt x="24" y="29"/>
                      <a:pt x="24" y="29"/>
                      <a:pt x="24" y="29"/>
                    </a:cubicBezTo>
                    <a:cubicBezTo>
                      <a:pt x="17" y="19"/>
                      <a:pt x="10" y="1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6" name="Freeform 398"/>
              <p:cNvSpPr>
                <a:spLocks noEditPoints="1"/>
              </p:cNvSpPr>
              <p:nvPr/>
            </p:nvSpPr>
            <p:spPr bwMode="auto">
              <a:xfrm>
                <a:off x="1116" y="2449"/>
                <a:ext cx="1050" cy="1377"/>
              </a:xfrm>
              <a:custGeom>
                <a:avLst/>
                <a:gdLst>
                  <a:gd name="T0" fmla="*/ 0 w 676"/>
                  <a:gd name="T1" fmla="*/ 887 h 887"/>
                  <a:gd name="T2" fmla="*/ 269 w 676"/>
                  <a:gd name="T3" fmla="*/ 724 h 887"/>
                  <a:gd name="T4" fmla="*/ 239 w 676"/>
                  <a:gd name="T5" fmla="*/ 751 h 887"/>
                  <a:gd name="T6" fmla="*/ 62 w 676"/>
                  <a:gd name="T7" fmla="*/ 840 h 887"/>
                  <a:gd name="T8" fmla="*/ 43 w 676"/>
                  <a:gd name="T9" fmla="*/ 862 h 887"/>
                  <a:gd name="T10" fmla="*/ 26 w 676"/>
                  <a:gd name="T11" fmla="*/ 875 h 887"/>
                  <a:gd name="T12" fmla="*/ 6 w 676"/>
                  <a:gd name="T13" fmla="*/ 885 h 887"/>
                  <a:gd name="T14" fmla="*/ 29 w 676"/>
                  <a:gd name="T15" fmla="*/ 873 h 887"/>
                  <a:gd name="T16" fmla="*/ 65 w 676"/>
                  <a:gd name="T17" fmla="*/ 839 h 887"/>
                  <a:gd name="T18" fmla="*/ 266 w 676"/>
                  <a:gd name="T19" fmla="*/ 735 h 887"/>
                  <a:gd name="T20" fmla="*/ 257 w 676"/>
                  <a:gd name="T21" fmla="*/ 514 h 887"/>
                  <a:gd name="T22" fmla="*/ 254 w 676"/>
                  <a:gd name="T23" fmla="*/ 516 h 887"/>
                  <a:gd name="T24" fmla="*/ 227 w 676"/>
                  <a:gd name="T25" fmla="*/ 550 h 887"/>
                  <a:gd name="T26" fmla="*/ 267 w 676"/>
                  <a:gd name="T27" fmla="*/ 631 h 887"/>
                  <a:gd name="T28" fmla="*/ 271 w 676"/>
                  <a:gd name="T29" fmla="*/ 716 h 887"/>
                  <a:gd name="T30" fmla="*/ 279 w 676"/>
                  <a:gd name="T31" fmla="*/ 671 h 887"/>
                  <a:gd name="T32" fmla="*/ 271 w 676"/>
                  <a:gd name="T33" fmla="*/ 629 h 887"/>
                  <a:gd name="T34" fmla="*/ 270 w 676"/>
                  <a:gd name="T35" fmla="*/ 627 h 887"/>
                  <a:gd name="T36" fmla="*/ 232 w 676"/>
                  <a:gd name="T37" fmla="*/ 549 h 887"/>
                  <a:gd name="T38" fmla="*/ 231 w 676"/>
                  <a:gd name="T39" fmla="*/ 548 h 887"/>
                  <a:gd name="T40" fmla="*/ 258 w 676"/>
                  <a:gd name="T41" fmla="*/ 515 h 887"/>
                  <a:gd name="T42" fmla="*/ 306 w 676"/>
                  <a:gd name="T43" fmla="*/ 470 h 887"/>
                  <a:gd name="T44" fmla="*/ 380 w 676"/>
                  <a:gd name="T45" fmla="*/ 393 h 887"/>
                  <a:gd name="T46" fmla="*/ 377 w 676"/>
                  <a:gd name="T47" fmla="*/ 396 h 887"/>
                  <a:gd name="T48" fmla="*/ 347 w 676"/>
                  <a:gd name="T49" fmla="*/ 428 h 887"/>
                  <a:gd name="T50" fmla="*/ 379 w 676"/>
                  <a:gd name="T51" fmla="*/ 398 h 887"/>
                  <a:gd name="T52" fmla="*/ 411 w 676"/>
                  <a:gd name="T53" fmla="*/ 356 h 887"/>
                  <a:gd name="T54" fmla="*/ 423 w 676"/>
                  <a:gd name="T55" fmla="*/ 342 h 887"/>
                  <a:gd name="T56" fmla="*/ 420 w 676"/>
                  <a:gd name="T57" fmla="*/ 345 h 887"/>
                  <a:gd name="T58" fmla="*/ 415 w 676"/>
                  <a:gd name="T59" fmla="*/ 355 h 887"/>
                  <a:gd name="T60" fmla="*/ 496 w 676"/>
                  <a:gd name="T61" fmla="*/ 245 h 887"/>
                  <a:gd name="T62" fmla="*/ 494 w 676"/>
                  <a:gd name="T63" fmla="*/ 244 h 887"/>
                  <a:gd name="T64" fmla="*/ 673 w 676"/>
                  <a:gd name="T65" fmla="*/ 186 h 887"/>
                  <a:gd name="T66" fmla="*/ 671 w 676"/>
                  <a:gd name="T67" fmla="*/ 192 h 887"/>
                  <a:gd name="T68" fmla="*/ 670 w 676"/>
                  <a:gd name="T69" fmla="*/ 198 h 887"/>
                  <a:gd name="T70" fmla="*/ 671 w 676"/>
                  <a:gd name="T71" fmla="*/ 192 h 887"/>
                  <a:gd name="T72" fmla="*/ 674 w 676"/>
                  <a:gd name="T73" fmla="*/ 182 h 887"/>
                  <a:gd name="T74" fmla="*/ 602 w 676"/>
                  <a:gd name="T75" fmla="*/ 36 h 887"/>
                  <a:gd name="T76" fmla="*/ 600 w 676"/>
                  <a:gd name="T77" fmla="*/ 40 h 887"/>
                  <a:gd name="T78" fmla="*/ 523 w 676"/>
                  <a:gd name="T79" fmla="*/ 197 h 887"/>
                  <a:gd name="T80" fmla="*/ 521 w 676"/>
                  <a:gd name="T81" fmla="*/ 201 h 887"/>
                  <a:gd name="T82" fmla="*/ 511 w 676"/>
                  <a:gd name="T83" fmla="*/ 216 h 887"/>
                  <a:gd name="T84" fmla="*/ 512 w 676"/>
                  <a:gd name="T85" fmla="*/ 219 h 887"/>
                  <a:gd name="T86" fmla="*/ 559 w 676"/>
                  <a:gd name="T87" fmla="*/ 135 h 887"/>
                  <a:gd name="T88" fmla="*/ 615 w 676"/>
                  <a:gd name="T89" fmla="*/ 5 h 887"/>
                  <a:gd name="T90" fmla="*/ 664 w 676"/>
                  <a:gd name="T91" fmla="*/ 102 h 887"/>
                  <a:gd name="T92" fmla="*/ 674 w 676"/>
                  <a:gd name="T93" fmla="*/ 150 h 887"/>
                  <a:gd name="T94" fmla="*/ 674 w 676"/>
                  <a:gd name="T95" fmla="*/ 171 h 887"/>
                  <a:gd name="T96" fmla="*/ 674 w 676"/>
                  <a:gd name="T97" fmla="*/ 172 h 887"/>
                  <a:gd name="T98" fmla="*/ 674 w 676"/>
                  <a:gd name="T99" fmla="*/ 176 h 887"/>
                  <a:gd name="T100" fmla="*/ 676 w 676"/>
                  <a:gd name="T101" fmla="*/ 169 h 887"/>
                  <a:gd name="T102" fmla="*/ 676 w 676"/>
                  <a:gd name="T103" fmla="*/ 147 h 887"/>
                  <a:gd name="T104" fmla="*/ 666 w 676"/>
                  <a:gd name="T105" fmla="*/ 100 h 887"/>
                  <a:gd name="T106" fmla="*/ 666 w 676"/>
                  <a:gd name="T107" fmla="*/ 98 h 887"/>
                  <a:gd name="T108" fmla="*/ 654 w 676"/>
                  <a:gd name="T109" fmla="*/ 69 h 887"/>
                  <a:gd name="T110" fmla="*/ 654 w 676"/>
                  <a:gd name="T111" fmla="*/ 67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6" h="887">
                    <a:moveTo>
                      <a:pt x="0" y="887"/>
                    </a:moveTo>
                    <a:cubicBezTo>
                      <a:pt x="0" y="887"/>
                      <a:pt x="0" y="887"/>
                      <a:pt x="0" y="887"/>
                    </a:cubicBezTo>
                    <a:cubicBezTo>
                      <a:pt x="0" y="887"/>
                      <a:pt x="0" y="887"/>
                      <a:pt x="0" y="887"/>
                    </a:cubicBezTo>
                    <a:cubicBezTo>
                      <a:pt x="0" y="887"/>
                      <a:pt x="0" y="887"/>
                      <a:pt x="0" y="887"/>
                    </a:cubicBezTo>
                    <a:moveTo>
                      <a:pt x="272" y="722"/>
                    </a:moveTo>
                    <a:cubicBezTo>
                      <a:pt x="271" y="723"/>
                      <a:pt x="270" y="723"/>
                      <a:pt x="269" y="724"/>
                    </a:cubicBezTo>
                    <a:cubicBezTo>
                      <a:pt x="267" y="728"/>
                      <a:pt x="265" y="732"/>
                      <a:pt x="263" y="736"/>
                    </a:cubicBezTo>
                    <a:cubicBezTo>
                      <a:pt x="255" y="741"/>
                      <a:pt x="247" y="746"/>
                      <a:pt x="239" y="751"/>
                    </a:cubicBezTo>
                    <a:cubicBezTo>
                      <a:pt x="239" y="751"/>
                      <a:pt x="239" y="751"/>
                      <a:pt x="239" y="751"/>
                    </a:cubicBezTo>
                    <a:cubicBezTo>
                      <a:pt x="238" y="752"/>
                      <a:pt x="237" y="753"/>
                      <a:pt x="236" y="753"/>
                    </a:cubicBezTo>
                    <a:cubicBezTo>
                      <a:pt x="236" y="753"/>
                      <a:pt x="236" y="753"/>
                      <a:pt x="236" y="753"/>
                    </a:cubicBezTo>
                    <a:cubicBezTo>
                      <a:pt x="181" y="787"/>
                      <a:pt x="123" y="816"/>
                      <a:pt x="62" y="840"/>
                    </a:cubicBezTo>
                    <a:cubicBezTo>
                      <a:pt x="57" y="848"/>
                      <a:pt x="51" y="855"/>
                      <a:pt x="44" y="862"/>
                    </a:cubicBezTo>
                    <a:cubicBezTo>
                      <a:pt x="44" y="862"/>
                      <a:pt x="44" y="862"/>
                      <a:pt x="44" y="862"/>
                    </a:cubicBezTo>
                    <a:cubicBezTo>
                      <a:pt x="43" y="862"/>
                      <a:pt x="43" y="862"/>
                      <a:pt x="43" y="862"/>
                    </a:cubicBezTo>
                    <a:cubicBezTo>
                      <a:pt x="43" y="862"/>
                      <a:pt x="43" y="862"/>
                      <a:pt x="43" y="862"/>
                    </a:cubicBezTo>
                    <a:cubicBezTo>
                      <a:pt x="38" y="867"/>
                      <a:pt x="32" y="871"/>
                      <a:pt x="26" y="875"/>
                    </a:cubicBezTo>
                    <a:cubicBezTo>
                      <a:pt x="26" y="875"/>
                      <a:pt x="26" y="875"/>
                      <a:pt x="26" y="875"/>
                    </a:cubicBezTo>
                    <a:cubicBezTo>
                      <a:pt x="25" y="875"/>
                      <a:pt x="25" y="875"/>
                      <a:pt x="25" y="875"/>
                    </a:cubicBezTo>
                    <a:cubicBezTo>
                      <a:pt x="25" y="875"/>
                      <a:pt x="25" y="875"/>
                      <a:pt x="25" y="875"/>
                    </a:cubicBezTo>
                    <a:cubicBezTo>
                      <a:pt x="19" y="879"/>
                      <a:pt x="12" y="882"/>
                      <a:pt x="6" y="885"/>
                    </a:cubicBezTo>
                    <a:cubicBezTo>
                      <a:pt x="7" y="884"/>
                      <a:pt x="9" y="883"/>
                      <a:pt x="11" y="883"/>
                    </a:cubicBezTo>
                    <a:cubicBezTo>
                      <a:pt x="17" y="880"/>
                      <a:pt x="23" y="877"/>
                      <a:pt x="28" y="874"/>
                    </a:cubicBezTo>
                    <a:cubicBezTo>
                      <a:pt x="29" y="873"/>
                      <a:pt x="29" y="873"/>
                      <a:pt x="29" y="873"/>
                    </a:cubicBezTo>
                    <a:cubicBezTo>
                      <a:pt x="36" y="870"/>
                      <a:pt x="42" y="865"/>
                      <a:pt x="47" y="861"/>
                    </a:cubicBezTo>
                    <a:cubicBezTo>
                      <a:pt x="47" y="860"/>
                      <a:pt x="47" y="860"/>
                      <a:pt x="47" y="860"/>
                    </a:cubicBezTo>
                    <a:cubicBezTo>
                      <a:pt x="55" y="854"/>
                      <a:pt x="60" y="847"/>
                      <a:pt x="65" y="839"/>
                    </a:cubicBezTo>
                    <a:cubicBezTo>
                      <a:pt x="125" y="816"/>
                      <a:pt x="182" y="787"/>
                      <a:pt x="235" y="754"/>
                    </a:cubicBezTo>
                    <a:cubicBezTo>
                      <a:pt x="236" y="754"/>
                      <a:pt x="237" y="753"/>
                      <a:pt x="238" y="752"/>
                    </a:cubicBezTo>
                    <a:cubicBezTo>
                      <a:pt x="248" y="747"/>
                      <a:pt x="257" y="741"/>
                      <a:pt x="266" y="735"/>
                    </a:cubicBezTo>
                    <a:cubicBezTo>
                      <a:pt x="268" y="731"/>
                      <a:pt x="270" y="726"/>
                      <a:pt x="272" y="722"/>
                    </a:cubicBezTo>
                    <a:moveTo>
                      <a:pt x="306" y="470"/>
                    </a:moveTo>
                    <a:cubicBezTo>
                      <a:pt x="290" y="485"/>
                      <a:pt x="273" y="499"/>
                      <a:pt x="257" y="514"/>
                    </a:cubicBezTo>
                    <a:cubicBezTo>
                      <a:pt x="257" y="514"/>
                      <a:pt x="257" y="514"/>
                      <a:pt x="257" y="514"/>
                    </a:cubicBezTo>
                    <a:cubicBezTo>
                      <a:pt x="257" y="514"/>
                      <a:pt x="257" y="514"/>
                      <a:pt x="257" y="514"/>
                    </a:cubicBezTo>
                    <a:cubicBezTo>
                      <a:pt x="256" y="514"/>
                      <a:pt x="255" y="515"/>
                      <a:pt x="254" y="516"/>
                    </a:cubicBezTo>
                    <a:cubicBezTo>
                      <a:pt x="254" y="516"/>
                      <a:pt x="254" y="516"/>
                      <a:pt x="254" y="516"/>
                    </a:cubicBezTo>
                    <a:cubicBezTo>
                      <a:pt x="243" y="525"/>
                      <a:pt x="233" y="534"/>
                      <a:pt x="222" y="542"/>
                    </a:cubicBezTo>
                    <a:cubicBezTo>
                      <a:pt x="224" y="545"/>
                      <a:pt x="226" y="548"/>
                      <a:pt x="227" y="550"/>
                    </a:cubicBezTo>
                    <a:cubicBezTo>
                      <a:pt x="228" y="551"/>
                      <a:pt x="228" y="551"/>
                      <a:pt x="229" y="552"/>
                    </a:cubicBezTo>
                    <a:cubicBezTo>
                      <a:pt x="246" y="580"/>
                      <a:pt x="259" y="606"/>
                      <a:pt x="267" y="630"/>
                    </a:cubicBezTo>
                    <a:cubicBezTo>
                      <a:pt x="267" y="630"/>
                      <a:pt x="267" y="631"/>
                      <a:pt x="267" y="631"/>
                    </a:cubicBezTo>
                    <a:cubicBezTo>
                      <a:pt x="272" y="646"/>
                      <a:pt x="275" y="659"/>
                      <a:pt x="276" y="672"/>
                    </a:cubicBezTo>
                    <a:cubicBezTo>
                      <a:pt x="276" y="672"/>
                      <a:pt x="276" y="673"/>
                      <a:pt x="276" y="673"/>
                    </a:cubicBezTo>
                    <a:cubicBezTo>
                      <a:pt x="277" y="689"/>
                      <a:pt x="275" y="703"/>
                      <a:pt x="271" y="716"/>
                    </a:cubicBezTo>
                    <a:cubicBezTo>
                      <a:pt x="272" y="715"/>
                      <a:pt x="273" y="715"/>
                      <a:pt x="274" y="714"/>
                    </a:cubicBezTo>
                    <a:cubicBezTo>
                      <a:pt x="279" y="701"/>
                      <a:pt x="280" y="686"/>
                      <a:pt x="279" y="671"/>
                    </a:cubicBezTo>
                    <a:cubicBezTo>
                      <a:pt x="279" y="671"/>
                      <a:pt x="279" y="671"/>
                      <a:pt x="279" y="671"/>
                    </a:cubicBezTo>
                    <a:cubicBezTo>
                      <a:pt x="279" y="670"/>
                      <a:pt x="279" y="670"/>
                      <a:pt x="279" y="670"/>
                    </a:cubicBezTo>
                    <a:cubicBezTo>
                      <a:pt x="279" y="670"/>
                      <a:pt x="279" y="670"/>
                      <a:pt x="279" y="670"/>
                    </a:cubicBezTo>
                    <a:cubicBezTo>
                      <a:pt x="278" y="657"/>
                      <a:pt x="275" y="643"/>
                      <a:pt x="271" y="629"/>
                    </a:cubicBezTo>
                    <a:cubicBezTo>
                      <a:pt x="271" y="629"/>
                      <a:pt x="271" y="629"/>
                      <a:pt x="271" y="629"/>
                    </a:cubicBezTo>
                    <a:cubicBezTo>
                      <a:pt x="271" y="628"/>
                      <a:pt x="270" y="628"/>
                      <a:pt x="270" y="627"/>
                    </a:cubicBezTo>
                    <a:cubicBezTo>
                      <a:pt x="270" y="627"/>
                      <a:pt x="270" y="627"/>
                      <a:pt x="270" y="627"/>
                    </a:cubicBezTo>
                    <a:cubicBezTo>
                      <a:pt x="270" y="627"/>
                      <a:pt x="270" y="627"/>
                      <a:pt x="270" y="627"/>
                    </a:cubicBezTo>
                    <a:cubicBezTo>
                      <a:pt x="262" y="603"/>
                      <a:pt x="250" y="577"/>
                      <a:pt x="232" y="549"/>
                    </a:cubicBezTo>
                    <a:cubicBezTo>
                      <a:pt x="232" y="549"/>
                      <a:pt x="232" y="549"/>
                      <a:pt x="232" y="549"/>
                    </a:cubicBezTo>
                    <a:cubicBezTo>
                      <a:pt x="231" y="549"/>
                      <a:pt x="231" y="548"/>
                      <a:pt x="231" y="548"/>
                    </a:cubicBezTo>
                    <a:cubicBezTo>
                      <a:pt x="231" y="548"/>
                      <a:pt x="231" y="548"/>
                      <a:pt x="231" y="548"/>
                    </a:cubicBezTo>
                    <a:cubicBezTo>
                      <a:pt x="231" y="548"/>
                      <a:pt x="231" y="548"/>
                      <a:pt x="231" y="548"/>
                    </a:cubicBezTo>
                    <a:cubicBezTo>
                      <a:pt x="229" y="546"/>
                      <a:pt x="228" y="544"/>
                      <a:pt x="227" y="541"/>
                    </a:cubicBezTo>
                    <a:cubicBezTo>
                      <a:pt x="236" y="534"/>
                      <a:pt x="245" y="526"/>
                      <a:pt x="255" y="518"/>
                    </a:cubicBezTo>
                    <a:cubicBezTo>
                      <a:pt x="256" y="517"/>
                      <a:pt x="257" y="516"/>
                      <a:pt x="258" y="515"/>
                    </a:cubicBezTo>
                    <a:cubicBezTo>
                      <a:pt x="275" y="501"/>
                      <a:pt x="291" y="486"/>
                      <a:pt x="307" y="471"/>
                    </a:cubicBezTo>
                    <a:cubicBezTo>
                      <a:pt x="306" y="471"/>
                      <a:pt x="306" y="471"/>
                      <a:pt x="306" y="470"/>
                    </a:cubicBezTo>
                    <a:cubicBezTo>
                      <a:pt x="306" y="470"/>
                      <a:pt x="306" y="470"/>
                      <a:pt x="306" y="470"/>
                    </a:cubicBezTo>
                    <a:moveTo>
                      <a:pt x="411" y="356"/>
                    </a:moveTo>
                    <a:cubicBezTo>
                      <a:pt x="401" y="369"/>
                      <a:pt x="391" y="381"/>
                      <a:pt x="380" y="393"/>
                    </a:cubicBezTo>
                    <a:cubicBezTo>
                      <a:pt x="380" y="393"/>
                      <a:pt x="380" y="393"/>
                      <a:pt x="380" y="393"/>
                    </a:cubicBezTo>
                    <a:cubicBezTo>
                      <a:pt x="380" y="393"/>
                      <a:pt x="380" y="393"/>
                      <a:pt x="380" y="393"/>
                    </a:cubicBezTo>
                    <a:cubicBezTo>
                      <a:pt x="379" y="394"/>
                      <a:pt x="378" y="395"/>
                      <a:pt x="377" y="396"/>
                    </a:cubicBezTo>
                    <a:cubicBezTo>
                      <a:pt x="377" y="396"/>
                      <a:pt x="377" y="396"/>
                      <a:pt x="377" y="396"/>
                    </a:cubicBezTo>
                    <a:cubicBezTo>
                      <a:pt x="368" y="407"/>
                      <a:pt x="357" y="418"/>
                      <a:pt x="347" y="428"/>
                    </a:cubicBezTo>
                    <a:cubicBezTo>
                      <a:pt x="347" y="428"/>
                      <a:pt x="347" y="428"/>
                      <a:pt x="347" y="428"/>
                    </a:cubicBezTo>
                    <a:cubicBezTo>
                      <a:pt x="347" y="428"/>
                      <a:pt x="347" y="428"/>
                      <a:pt x="347" y="428"/>
                    </a:cubicBezTo>
                    <a:cubicBezTo>
                      <a:pt x="347" y="428"/>
                      <a:pt x="347" y="429"/>
                      <a:pt x="347" y="429"/>
                    </a:cubicBezTo>
                    <a:cubicBezTo>
                      <a:pt x="348" y="429"/>
                      <a:pt x="348" y="429"/>
                      <a:pt x="348" y="430"/>
                    </a:cubicBezTo>
                    <a:cubicBezTo>
                      <a:pt x="359" y="420"/>
                      <a:pt x="369" y="409"/>
                      <a:pt x="379" y="398"/>
                    </a:cubicBezTo>
                    <a:cubicBezTo>
                      <a:pt x="380" y="397"/>
                      <a:pt x="381" y="395"/>
                      <a:pt x="381" y="394"/>
                    </a:cubicBezTo>
                    <a:cubicBezTo>
                      <a:pt x="392" y="383"/>
                      <a:pt x="402" y="370"/>
                      <a:pt x="413" y="358"/>
                    </a:cubicBezTo>
                    <a:cubicBezTo>
                      <a:pt x="412" y="358"/>
                      <a:pt x="412" y="357"/>
                      <a:pt x="411" y="356"/>
                    </a:cubicBezTo>
                    <a:moveTo>
                      <a:pt x="494" y="244"/>
                    </a:moveTo>
                    <a:cubicBezTo>
                      <a:pt x="472" y="277"/>
                      <a:pt x="448" y="310"/>
                      <a:pt x="423" y="342"/>
                    </a:cubicBezTo>
                    <a:cubicBezTo>
                      <a:pt x="423" y="342"/>
                      <a:pt x="423" y="342"/>
                      <a:pt x="423" y="342"/>
                    </a:cubicBezTo>
                    <a:cubicBezTo>
                      <a:pt x="423" y="342"/>
                      <a:pt x="423" y="342"/>
                      <a:pt x="423" y="342"/>
                    </a:cubicBezTo>
                    <a:cubicBezTo>
                      <a:pt x="422" y="343"/>
                      <a:pt x="421" y="344"/>
                      <a:pt x="420" y="345"/>
                    </a:cubicBezTo>
                    <a:cubicBezTo>
                      <a:pt x="420" y="345"/>
                      <a:pt x="420" y="345"/>
                      <a:pt x="420" y="345"/>
                    </a:cubicBezTo>
                    <a:cubicBezTo>
                      <a:pt x="418" y="348"/>
                      <a:pt x="416" y="351"/>
                      <a:pt x="414" y="353"/>
                    </a:cubicBezTo>
                    <a:cubicBezTo>
                      <a:pt x="414" y="354"/>
                      <a:pt x="415" y="354"/>
                      <a:pt x="415" y="355"/>
                    </a:cubicBezTo>
                    <a:cubicBezTo>
                      <a:pt x="415" y="355"/>
                      <a:pt x="415" y="355"/>
                      <a:pt x="415" y="355"/>
                    </a:cubicBezTo>
                    <a:cubicBezTo>
                      <a:pt x="417" y="352"/>
                      <a:pt x="419" y="350"/>
                      <a:pt x="422" y="347"/>
                    </a:cubicBezTo>
                    <a:cubicBezTo>
                      <a:pt x="422" y="346"/>
                      <a:pt x="423" y="345"/>
                      <a:pt x="424" y="344"/>
                    </a:cubicBezTo>
                    <a:cubicBezTo>
                      <a:pt x="450" y="312"/>
                      <a:pt x="474" y="279"/>
                      <a:pt x="496" y="245"/>
                    </a:cubicBezTo>
                    <a:cubicBezTo>
                      <a:pt x="496" y="245"/>
                      <a:pt x="496" y="245"/>
                      <a:pt x="496" y="245"/>
                    </a:cubicBezTo>
                    <a:cubicBezTo>
                      <a:pt x="495" y="244"/>
                      <a:pt x="495" y="244"/>
                      <a:pt x="494" y="244"/>
                    </a:cubicBezTo>
                    <a:cubicBezTo>
                      <a:pt x="494" y="244"/>
                      <a:pt x="494" y="244"/>
                      <a:pt x="494" y="244"/>
                    </a:cubicBezTo>
                    <a:moveTo>
                      <a:pt x="674" y="182"/>
                    </a:moveTo>
                    <a:cubicBezTo>
                      <a:pt x="674" y="183"/>
                      <a:pt x="673" y="183"/>
                      <a:pt x="673" y="184"/>
                    </a:cubicBezTo>
                    <a:cubicBezTo>
                      <a:pt x="673" y="185"/>
                      <a:pt x="673" y="185"/>
                      <a:pt x="673" y="186"/>
                    </a:cubicBezTo>
                    <a:cubicBezTo>
                      <a:pt x="673" y="186"/>
                      <a:pt x="673" y="186"/>
                      <a:pt x="673" y="186"/>
                    </a:cubicBezTo>
                    <a:cubicBezTo>
                      <a:pt x="673" y="186"/>
                      <a:pt x="673" y="186"/>
                      <a:pt x="673" y="186"/>
                    </a:cubicBezTo>
                    <a:cubicBezTo>
                      <a:pt x="672" y="188"/>
                      <a:pt x="672" y="190"/>
                      <a:pt x="671" y="192"/>
                    </a:cubicBezTo>
                    <a:cubicBezTo>
                      <a:pt x="671" y="192"/>
                      <a:pt x="671" y="192"/>
                      <a:pt x="671" y="192"/>
                    </a:cubicBezTo>
                    <a:cubicBezTo>
                      <a:pt x="671" y="194"/>
                      <a:pt x="670" y="196"/>
                      <a:pt x="670" y="198"/>
                    </a:cubicBezTo>
                    <a:cubicBezTo>
                      <a:pt x="670" y="198"/>
                      <a:pt x="670" y="198"/>
                      <a:pt x="670" y="198"/>
                    </a:cubicBezTo>
                    <a:cubicBezTo>
                      <a:pt x="669" y="199"/>
                      <a:pt x="669" y="199"/>
                      <a:pt x="669" y="200"/>
                    </a:cubicBezTo>
                    <a:cubicBezTo>
                      <a:pt x="669" y="199"/>
                      <a:pt x="670" y="198"/>
                      <a:pt x="670" y="196"/>
                    </a:cubicBezTo>
                    <a:cubicBezTo>
                      <a:pt x="671" y="195"/>
                      <a:pt x="671" y="193"/>
                      <a:pt x="671" y="192"/>
                    </a:cubicBezTo>
                    <a:cubicBezTo>
                      <a:pt x="672" y="192"/>
                      <a:pt x="672" y="191"/>
                      <a:pt x="672" y="191"/>
                    </a:cubicBezTo>
                    <a:cubicBezTo>
                      <a:pt x="672" y="190"/>
                      <a:pt x="672" y="190"/>
                      <a:pt x="672" y="190"/>
                    </a:cubicBezTo>
                    <a:cubicBezTo>
                      <a:pt x="673" y="187"/>
                      <a:pt x="673" y="185"/>
                      <a:pt x="674" y="182"/>
                    </a:cubicBezTo>
                    <a:moveTo>
                      <a:pt x="615" y="0"/>
                    </a:moveTo>
                    <a:cubicBezTo>
                      <a:pt x="611" y="12"/>
                      <a:pt x="606" y="24"/>
                      <a:pt x="602" y="36"/>
                    </a:cubicBezTo>
                    <a:cubicBezTo>
                      <a:pt x="602" y="36"/>
                      <a:pt x="602" y="36"/>
                      <a:pt x="602" y="36"/>
                    </a:cubicBezTo>
                    <a:cubicBezTo>
                      <a:pt x="602" y="36"/>
                      <a:pt x="602" y="36"/>
                      <a:pt x="602" y="36"/>
                    </a:cubicBezTo>
                    <a:cubicBezTo>
                      <a:pt x="601" y="37"/>
                      <a:pt x="601" y="39"/>
                      <a:pt x="600" y="40"/>
                    </a:cubicBezTo>
                    <a:cubicBezTo>
                      <a:pt x="600" y="40"/>
                      <a:pt x="600" y="40"/>
                      <a:pt x="600" y="40"/>
                    </a:cubicBezTo>
                    <a:cubicBezTo>
                      <a:pt x="588" y="71"/>
                      <a:pt x="574" y="102"/>
                      <a:pt x="558" y="133"/>
                    </a:cubicBezTo>
                    <a:cubicBezTo>
                      <a:pt x="547" y="155"/>
                      <a:pt x="535" y="176"/>
                      <a:pt x="523" y="197"/>
                    </a:cubicBezTo>
                    <a:cubicBezTo>
                      <a:pt x="523" y="197"/>
                      <a:pt x="523" y="197"/>
                      <a:pt x="523" y="197"/>
                    </a:cubicBezTo>
                    <a:cubicBezTo>
                      <a:pt x="523" y="197"/>
                      <a:pt x="523" y="197"/>
                      <a:pt x="523" y="197"/>
                    </a:cubicBezTo>
                    <a:cubicBezTo>
                      <a:pt x="522" y="199"/>
                      <a:pt x="521" y="200"/>
                      <a:pt x="521" y="201"/>
                    </a:cubicBezTo>
                    <a:cubicBezTo>
                      <a:pt x="521" y="201"/>
                      <a:pt x="521" y="201"/>
                      <a:pt x="521" y="201"/>
                    </a:cubicBezTo>
                    <a:cubicBezTo>
                      <a:pt x="518" y="206"/>
                      <a:pt x="514" y="211"/>
                      <a:pt x="511" y="216"/>
                    </a:cubicBezTo>
                    <a:cubicBezTo>
                      <a:pt x="511" y="216"/>
                      <a:pt x="511" y="216"/>
                      <a:pt x="511" y="216"/>
                    </a:cubicBezTo>
                    <a:cubicBezTo>
                      <a:pt x="511" y="216"/>
                      <a:pt x="511" y="216"/>
                      <a:pt x="511" y="216"/>
                    </a:cubicBezTo>
                    <a:cubicBezTo>
                      <a:pt x="511" y="216"/>
                      <a:pt x="511" y="216"/>
                      <a:pt x="511" y="216"/>
                    </a:cubicBezTo>
                    <a:cubicBezTo>
                      <a:pt x="512" y="217"/>
                      <a:pt x="512" y="218"/>
                      <a:pt x="512" y="219"/>
                    </a:cubicBezTo>
                    <a:cubicBezTo>
                      <a:pt x="512" y="219"/>
                      <a:pt x="512" y="219"/>
                      <a:pt x="512" y="219"/>
                    </a:cubicBezTo>
                    <a:cubicBezTo>
                      <a:pt x="516" y="214"/>
                      <a:pt x="519" y="208"/>
                      <a:pt x="522" y="203"/>
                    </a:cubicBezTo>
                    <a:cubicBezTo>
                      <a:pt x="523" y="202"/>
                      <a:pt x="523" y="201"/>
                      <a:pt x="524" y="199"/>
                    </a:cubicBezTo>
                    <a:cubicBezTo>
                      <a:pt x="536" y="178"/>
                      <a:pt x="548" y="157"/>
                      <a:pt x="559" y="135"/>
                    </a:cubicBezTo>
                    <a:cubicBezTo>
                      <a:pt x="575" y="104"/>
                      <a:pt x="589" y="73"/>
                      <a:pt x="601" y="42"/>
                    </a:cubicBezTo>
                    <a:cubicBezTo>
                      <a:pt x="602" y="41"/>
                      <a:pt x="602" y="39"/>
                      <a:pt x="603" y="38"/>
                    </a:cubicBezTo>
                    <a:cubicBezTo>
                      <a:pt x="607" y="27"/>
                      <a:pt x="611" y="16"/>
                      <a:pt x="615" y="5"/>
                    </a:cubicBezTo>
                    <a:cubicBezTo>
                      <a:pt x="631" y="28"/>
                      <a:pt x="643" y="50"/>
                      <a:pt x="652" y="71"/>
                    </a:cubicBezTo>
                    <a:cubicBezTo>
                      <a:pt x="653" y="72"/>
                      <a:pt x="653" y="72"/>
                      <a:pt x="653" y="73"/>
                    </a:cubicBezTo>
                    <a:cubicBezTo>
                      <a:pt x="658" y="83"/>
                      <a:pt x="661" y="92"/>
                      <a:pt x="664" y="102"/>
                    </a:cubicBezTo>
                    <a:cubicBezTo>
                      <a:pt x="665" y="102"/>
                      <a:pt x="665" y="103"/>
                      <a:pt x="665" y="103"/>
                    </a:cubicBezTo>
                    <a:cubicBezTo>
                      <a:pt x="670" y="119"/>
                      <a:pt x="673" y="135"/>
                      <a:pt x="674" y="149"/>
                    </a:cubicBezTo>
                    <a:cubicBezTo>
                      <a:pt x="674" y="149"/>
                      <a:pt x="674" y="150"/>
                      <a:pt x="674" y="150"/>
                    </a:cubicBezTo>
                    <a:cubicBezTo>
                      <a:pt x="675" y="157"/>
                      <a:pt x="675" y="164"/>
                      <a:pt x="674" y="171"/>
                    </a:cubicBezTo>
                    <a:cubicBezTo>
                      <a:pt x="674" y="171"/>
                      <a:pt x="674" y="171"/>
                      <a:pt x="674" y="171"/>
                    </a:cubicBezTo>
                    <a:cubicBezTo>
                      <a:pt x="674" y="171"/>
                      <a:pt x="674" y="171"/>
                      <a:pt x="674" y="171"/>
                    </a:cubicBezTo>
                    <a:cubicBezTo>
                      <a:pt x="674" y="171"/>
                      <a:pt x="674" y="171"/>
                      <a:pt x="674" y="171"/>
                    </a:cubicBezTo>
                    <a:cubicBezTo>
                      <a:pt x="674" y="171"/>
                      <a:pt x="674" y="171"/>
                      <a:pt x="674" y="171"/>
                    </a:cubicBezTo>
                    <a:cubicBezTo>
                      <a:pt x="674" y="172"/>
                      <a:pt x="674" y="172"/>
                      <a:pt x="674" y="172"/>
                    </a:cubicBezTo>
                    <a:cubicBezTo>
                      <a:pt x="674" y="172"/>
                      <a:pt x="674" y="172"/>
                      <a:pt x="674" y="172"/>
                    </a:cubicBezTo>
                    <a:cubicBezTo>
                      <a:pt x="674" y="174"/>
                      <a:pt x="674" y="175"/>
                      <a:pt x="674" y="176"/>
                    </a:cubicBezTo>
                    <a:cubicBezTo>
                      <a:pt x="674" y="176"/>
                      <a:pt x="674" y="176"/>
                      <a:pt x="674" y="176"/>
                    </a:cubicBezTo>
                    <a:cubicBezTo>
                      <a:pt x="674" y="176"/>
                      <a:pt x="674" y="175"/>
                      <a:pt x="674" y="175"/>
                    </a:cubicBezTo>
                    <a:cubicBezTo>
                      <a:pt x="674" y="174"/>
                      <a:pt x="675" y="174"/>
                      <a:pt x="675" y="173"/>
                    </a:cubicBezTo>
                    <a:cubicBezTo>
                      <a:pt x="675" y="171"/>
                      <a:pt x="676" y="170"/>
                      <a:pt x="676" y="169"/>
                    </a:cubicBezTo>
                    <a:cubicBezTo>
                      <a:pt x="676" y="168"/>
                      <a:pt x="676" y="168"/>
                      <a:pt x="676" y="167"/>
                    </a:cubicBezTo>
                    <a:cubicBezTo>
                      <a:pt x="676" y="161"/>
                      <a:pt x="676" y="154"/>
                      <a:pt x="676" y="147"/>
                    </a:cubicBezTo>
                    <a:cubicBezTo>
                      <a:pt x="676" y="147"/>
                      <a:pt x="676" y="147"/>
                      <a:pt x="676" y="147"/>
                    </a:cubicBezTo>
                    <a:cubicBezTo>
                      <a:pt x="676" y="146"/>
                      <a:pt x="676" y="146"/>
                      <a:pt x="676" y="145"/>
                    </a:cubicBezTo>
                    <a:cubicBezTo>
                      <a:pt x="676" y="145"/>
                      <a:pt x="676" y="145"/>
                      <a:pt x="676" y="145"/>
                    </a:cubicBezTo>
                    <a:cubicBezTo>
                      <a:pt x="674" y="131"/>
                      <a:pt x="671" y="116"/>
                      <a:pt x="666" y="100"/>
                    </a:cubicBezTo>
                    <a:cubicBezTo>
                      <a:pt x="666" y="100"/>
                      <a:pt x="666" y="100"/>
                      <a:pt x="666" y="100"/>
                    </a:cubicBezTo>
                    <a:cubicBezTo>
                      <a:pt x="666" y="99"/>
                      <a:pt x="666" y="98"/>
                      <a:pt x="666" y="98"/>
                    </a:cubicBezTo>
                    <a:cubicBezTo>
                      <a:pt x="666" y="98"/>
                      <a:pt x="666" y="98"/>
                      <a:pt x="666" y="98"/>
                    </a:cubicBezTo>
                    <a:cubicBezTo>
                      <a:pt x="666" y="98"/>
                      <a:pt x="666" y="98"/>
                      <a:pt x="666" y="98"/>
                    </a:cubicBezTo>
                    <a:cubicBezTo>
                      <a:pt x="663" y="89"/>
                      <a:pt x="659" y="79"/>
                      <a:pt x="654" y="69"/>
                    </a:cubicBezTo>
                    <a:cubicBezTo>
                      <a:pt x="654" y="69"/>
                      <a:pt x="654" y="69"/>
                      <a:pt x="654" y="69"/>
                    </a:cubicBezTo>
                    <a:cubicBezTo>
                      <a:pt x="654" y="68"/>
                      <a:pt x="654" y="68"/>
                      <a:pt x="654" y="67"/>
                    </a:cubicBezTo>
                    <a:cubicBezTo>
                      <a:pt x="654" y="67"/>
                      <a:pt x="654" y="67"/>
                      <a:pt x="654" y="67"/>
                    </a:cubicBezTo>
                    <a:cubicBezTo>
                      <a:pt x="654" y="67"/>
                      <a:pt x="654" y="67"/>
                      <a:pt x="654" y="67"/>
                    </a:cubicBezTo>
                    <a:cubicBezTo>
                      <a:pt x="644" y="46"/>
                      <a:pt x="631" y="23"/>
                      <a:pt x="6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7" name="Freeform 399"/>
              <p:cNvSpPr>
                <a:spLocks noEditPoints="1"/>
              </p:cNvSpPr>
              <p:nvPr/>
            </p:nvSpPr>
            <p:spPr bwMode="auto">
              <a:xfrm>
                <a:off x="2038" y="2250"/>
                <a:ext cx="162" cy="377"/>
              </a:xfrm>
              <a:custGeom>
                <a:avLst/>
                <a:gdLst>
                  <a:gd name="T0" fmla="*/ 104 w 104"/>
                  <a:gd name="T1" fmla="*/ 206 h 243"/>
                  <a:gd name="T2" fmla="*/ 103 w 104"/>
                  <a:gd name="T3" fmla="*/ 210 h 243"/>
                  <a:gd name="T4" fmla="*/ 103 w 104"/>
                  <a:gd name="T5" fmla="*/ 221 h 243"/>
                  <a:gd name="T6" fmla="*/ 103 w 104"/>
                  <a:gd name="T7" fmla="*/ 221 h 243"/>
                  <a:gd name="T8" fmla="*/ 103 w 104"/>
                  <a:gd name="T9" fmla="*/ 222 h 243"/>
                  <a:gd name="T10" fmla="*/ 103 w 104"/>
                  <a:gd name="T11" fmla="*/ 222 h 243"/>
                  <a:gd name="T12" fmla="*/ 102 w 104"/>
                  <a:gd name="T13" fmla="*/ 225 h 243"/>
                  <a:gd name="T14" fmla="*/ 102 w 104"/>
                  <a:gd name="T15" fmla="*/ 225 h 243"/>
                  <a:gd name="T16" fmla="*/ 102 w 104"/>
                  <a:gd name="T17" fmla="*/ 225 h 243"/>
                  <a:gd name="T18" fmla="*/ 102 w 104"/>
                  <a:gd name="T19" fmla="*/ 230 h 243"/>
                  <a:gd name="T20" fmla="*/ 102 w 104"/>
                  <a:gd name="T21" fmla="*/ 230 h 243"/>
                  <a:gd name="T22" fmla="*/ 101 w 104"/>
                  <a:gd name="T23" fmla="*/ 236 h 243"/>
                  <a:gd name="T24" fmla="*/ 101 w 104"/>
                  <a:gd name="T25" fmla="*/ 236 h 243"/>
                  <a:gd name="T26" fmla="*/ 101 w 104"/>
                  <a:gd name="T27" fmla="*/ 237 h 243"/>
                  <a:gd name="T28" fmla="*/ 101 w 104"/>
                  <a:gd name="T29" fmla="*/ 237 h 243"/>
                  <a:gd name="T30" fmla="*/ 100 w 104"/>
                  <a:gd name="T31" fmla="*/ 243 h 243"/>
                  <a:gd name="T32" fmla="*/ 101 w 104"/>
                  <a:gd name="T33" fmla="*/ 238 h 243"/>
                  <a:gd name="T34" fmla="*/ 102 w 104"/>
                  <a:gd name="T35" fmla="*/ 233 h 243"/>
                  <a:gd name="T36" fmla="*/ 102 w 104"/>
                  <a:gd name="T37" fmla="*/ 232 h 243"/>
                  <a:gd name="T38" fmla="*/ 104 w 104"/>
                  <a:gd name="T39" fmla="*/ 218 h 243"/>
                  <a:gd name="T40" fmla="*/ 104 w 104"/>
                  <a:gd name="T41" fmla="*/ 217 h 243"/>
                  <a:gd name="T42" fmla="*/ 104 w 104"/>
                  <a:gd name="T43" fmla="*/ 206 h 243"/>
                  <a:gd name="T44" fmla="*/ 2 w 104"/>
                  <a:gd name="T45" fmla="*/ 0 h 243"/>
                  <a:gd name="T46" fmla="*/ 0 w 104"/>
                  <a:gd name="T47" fmla="*/ 3 h 243"/>
                  <a:gd name="T48" fmla="*/ 8 w 104"/>
                  <a:gd name="T49" fmla="*/ 13 h 243"/>
                  <a:gd name="T50" fmla="*/ 10 w 104"/>
                  <a:gd name="T51" fmla="*/ 15 h 243"/>
                  <a:gd name="T52" fmla="*/ 32 w 104"/>
                  <a:gd name="T53" fmla="*/ 44 h 243"/>
                  <a:gd name="T54" fmla="*/ 33 w 104"/>
                  <a:gd name="T55" fmla="*/ 46 h 243"/>
                  <a:gd name="T56" fmla="*/ 92 w 104"/>
                  <a:gd name="T57" fmla="*/ 157 h 243"/>
                  <a:gd name="T58" fmla="*/ 92 w 104"/>
                  <a:gd name="T59" fmla="*/ 157 h 243"/>
                  <a:gd name="T60" fmla="*/ 93 w 104"/>
                  <a:gd name="T61" fmla="*/ 159 h 243"/>
                  <a:gd name="T62" fmla="*/ 93 w 104"/>
                  <a:gd name="T63" fmla="*/ 159 h 243"/>
                  <a:gd name="T64" fmla="*/ 100 w 104"/>
                  <a:gd name="T65" fmla="*/ 189 h 243"/>
                  <a:gd name="T66" fmla="*/ 100 w 104"/>
                  <a:gd name="T67" fmla="*/ 190 h 243"/>
                  <a:gd name="T68" fmla="*/ 102 w 104"/>
                  <a:gd name="T69" fmla="*/ 198 h 243"/>
                  <a:gd name="T70" fmla="*/ 102 w 104"/>
                  <a:gd name="T71" fmla="*/ 198 h 243"/>
                  <a:gd name="T72" fmla="*/ 102 w 104"/>
                  <a:gd name="T73" fmla="*/ 197 h 243"/>
                  <a:gd name="T74" fmla="*/ 102 w 104"/>
                  <a:gd name="T75" fmla="*/ 195 h 243"/>
                  <a:gd name="T76" fmla="*/ 103 w 104"/>
                  <a:gd name="T77" fmla="*/ 195 h 243"/>
                  <a:gd name="T78" fmla="*/ 101 w 104"/>
                  <a:gd name="T79" fmla="*/ 186 h 243"/>
                  <a:gd name="T80" fmla="*/ 101 w 104"/>
                  <a:gd name="T81" fmla="*/ 186 h 243"/>
                  <a:gd name="T82" fmla="*/ 101 w 104"/>
                  <a:gd name="T83" fmla="*/ 185 h 243"/>
                  <a:gd name="T84" fmla="*/ 101 w 104"/>
                  <a:gd name="T85" fmla="*/ 185 h 243"/>
                  <a:gd name="T86" fmla="*/ 94 w 104"/>
                  <a:gd name="T87" fmla="*/ 155 h 243"/>
                  <a:gd name="T88" fmla="*/ 94 w 104"/>
                  <a:gd name="T89" fmla="*/ 155 h 243"/>
                  <a:gd name="T90" fmla="*/ 93 w 104"/>
                  <a:gd name="T91" fmla="*/ 154 h 243"/>
                  <a:gd name="T92" fmla="*/ 93 w 104"/>
                  <a:gd name="T93" fmla="*/ 154 h 243"/>
                  <a:gd name="T94" fmla="*/ 34 w 104"/>
                  <a:gd name="T95" fmla="*/ 43 h 243"/>
                  <a:gd name="T96" fmla="*/ 34 w 104"/>
                  <a:gd name="T97" fmla="*/ 43 h 243"/>
                  <a:gd name="T98" fmla="*/ 33 w 104"/>
                  <a:gd name="T99" fmla="*/ 41 h 243"/>
                  <a:gd name="T100" fmla="*/ 33 w 104"/>
                  <a:gd name="T101" fmla="*/ 41 h 243"/>
                  <a:gd name="T102" fmla="*/ 33 w 104"/>
                  <a:gd name="T103" fmla="*/ 41 h 243"/>
                  <a:gd name="T104" fmla="*/ 11 w 104"/>
                  <a:gd name="T105" fmla="*/ 11 h 243"/>
                  <a:gd name="T106" fmla="*/ 11 w 104"/>
                  <a:gd name="T107" fmla="*/ 11 h 243"/>
                  <a:gd name="T108" fmla="*/ 9 w 104"/>
                  <a:gd name="T109" fmla="*/ 9 h 243"/>
                  <a:gd name="T110" fmla="*/ 9 w 104"/>
                  <a:gd name="T111" fmla="*/ 9 h 243"/>
                  <a:gd name="T112" fmla="*/ 9 w 104"/>
                  <a:gd name="T113" fmla="*/ 9 h 243"/>
                  <a:gd name="T114" fmla="*/ 2 w 104"/>
                  <a:gd name="T115"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 h="243">
                    <a:moveTo>
                      <a:pt x="104" y="206"/>
                    </a:moveTo>
                    <a:cubicBezTo>
                      <a:pt x="103" y="207"/>
                      <a:pt x="103" y="208"/>
                      <a:pt x="103" y="210"/>
                    </a:cubicBezTo>
                    <a:cubicBezTo>
                      <a:pt x="103" y="213"/>
                      <a:pt x="103" y="217"/>
                      <a:pt x="103" y="221"/>
                    </a:cubicBezTo>
                    <a:cubicBezTo>
                      <a:pt x="103" y="221"/>
                      <a:pt x="103" y="221"/>
                      <a:pt x="103" y="221"/>
                    </a:cubicBezTo>
                    <a:cubicBezTo>
                      <a:pt x="103" y="221"/>
                      <a:pt x="103" y="221"/>
                      <a:pt x="103" y="222"/>
                    </a:cubicBezTo>
                    <a:cubicBezTo>
                      <a:pt x="103" y="222"/>
                      <a:pt x="103" y="222"/>
                      <a:pt x="103" y="222"/>
                    </a:cubicBezTo>
                    <a:cubicBezTo>
                      <a:pt x="103" y="223"/>
                      <a:pt x="102" y="224"/>
                      <a:pt x="102" y="225"/>
                    </a:cubicBezTo>
                    <a:cubicBezTo>
                      <a:pt x="102" y="225"/>
                      <a:pt x="102" y="225"/>
                      <a:pt x="102" y="225"/>
                    </a:cubicBezTo>
                    <a:cubicBezTo>
                      <a:pt x="102" y="225"/>
                      <a:pt x="102" y="225"/>
                      <a:pt x="102" y="225"/>
                    </a:cubicBezTo>
                    <a:cubicBezTo>
                      <a:pt x="102" y="226"/>
                      <a:pt x="102" y="228"/>
                      <a:pt x="102" y="230"/>
                    </a:cubicBezTo>
                    <a:cubicBezTo>
                      <a:pt x="102" y="230"/>
                      <a:pt x="102" y="230"/>
                      <a:pt x="102" y="230"/>
                    </a:cubicBezTo>
                    <a:cubicBezTo>
                      <a:pt x="102" y="232"/>
                      <a:pt x="102" y="234"/>
                      <a:pt x="101" y="236"/>
                    </a:cubicBezTo>
                    <a:cubicBezTo>
                      <a:pt x="101" y="236"/>
                      <a:pt x="101" y="236"/>
                      <a:pt x="101" y="236"/>
                    </a:cubicBezTo>
                    <a:cubicBezTo>
                      <a:pt x="101" y="236"/>
                      <a:pt x="101" y="236"/>
                      <a:pt x="101" y="237"/>
                    </a:cubicBezTo>
                    <a:cubicBezTo>
                      <a:pt x="101" y="237"/>
                      <a:pt x="101" y="237"/>
                      <a:pt x="101" y="237"/>
                    </a:cubicBezTo>
                    <a:cubicBezTo>
                      <a:pt x="101" y="239"/>
                      <a:pt x="100" y="241"/>
                      <a:pt x="100" y="243"/>
                    </a:cubicBezTo>
                    <a:cubicBezTo>
                      <a:pt x="100" y="242"/>
                      <a:pt x="101" y="240"/>
                      <a:pt x="101" y="238"/>
                    </a:cubicBezTo>
                    <a:cubicBezTo>
                      <a:pt x="102" y="236"/>
                      <a:pt x="102" y="235"/>
                      <a:pt x="102" y="233"/>
                    </a:cubicBezTo>
                    <a:cubicBezTo>
                      <a:pt x="102" y="233"/>
                      <a:pt x="102" y="232"/>
                      <a:pt x="102" y="232"/>
                    </a:cubicBezTo>
                    <a:cubicBezTo>
                      <a:pt x="103" y="227"/>
                      <a:pt x="103" y="223"/>
                      <a:pt x="104" y="218"/>
                    </a:cubicBezTo>
                    <a:cubicBezTo>
                      <a:pt x="104" y="218"/>
                      <a:pt x="104" y="217"/>
                      <a:pt x="104" y="217"/>
                    </a:cubicBezTo>
                    <a:cubicBezTo>
                      <a:pt x="104" y="213"/>
                      <a:pt x="104" y="209"/>
                      <a:pt x="104" y="206"/>
                    </a:cubicBezTo>
                    <a:moveTo>
                      <a:pt x="2" y="0"/>
                    </a:moveTo>
                    <a:cubicBezTo>
                      <a:pt x="1" y="2"/>
                      <a:pt x="1" y="2"/>
                      <a:pt x="0" y="3"/>
                    </a:cubicBezTo>
                    <a:cubicBezTo>
                      <a:pt x="3" y="7"/>
                      <a:pt x="6" y="10"/>
                      <a:pt x="8" y="13"/>
                    </a:cubicBezTo>
                    <a:cubicBezTo>
                      <a:pt x="9" y="14"/>
                      <a:pt x="9" y="14"/>
                      <a:pt x="10" y="15"/>
                    </a:cubicBezTo>
                    <a:cubicBezTo>
                      <a:pt x="18" y="25"/>
                      <a:pt x="25" y="35"/>
                      <a:pt x="32" y="44"/>
                    </a:cubicBezTo>
                    <a:cubicBezTo>
                      <a:pt x="32" y="45"/>
                      <a:pt x="33" y="46"/>
                      <a:pt x="33" y="46"/>
                    </a:cubicBezTo>
                    <a:cubicBezTo>
                      <a:pt x="62" y="87"/>
                      <a:pt x="81" y="124"/>
                      <a:pt x="92" y="157"/>
                    </a:cubicBezTo>
                    <a:cubicBezTo>
                      <a:pt x="92" y="157"/>
                      <a:pt x="92" y="157"/>
                      <a:pt x="92" y="157"/>
                    </a:cubicBezTo>
                    <a:cubicBezTo>
                      <a:pt x="93" y="158"/>
                      <a:pt x="93" y="158"/>
                      <a:pt x="93" y="159"/>
                    </a:cubicBezTo>
                    <a:cubicBezTo>
                      <a:pt x="93" y="159"/>
                      <a:pt x="93" y="159"/>
                      <a:pt x="93" y="159"/>
                    </a:cubicBezTo>
                    <a:cubicBezTo>
                      <a:pt x="96" y="169"/>
                      <a:pt x="99" y="179"/>
                      <a:pt x="100" y="189"/>
                    </a:cubicBezTo>
                    <a:cubicBezTo>
                      <a:pt x="100" y="189"/>
                      <a:pt x="100" y="190"/>
                      <a:pt x="100" y="190"/>
                    </a:cubicBezTo>
                    <a:cubicBezTo>
                      <a:pt x="101" y="193"/>
                      <a:pt x="101" y="196"/>
                      <a:pt x="102" y="198"/>
                    </a:cubicBezTo>
                    <a:cubicBezTo>
                      <a:pt x="102" y="198"/>
                      <a:pt x="102" y="198"/>
                      <a:pt x="102" y="198"/>
                    </a:cubicBezTo>
                    <a:cubicBezTo>
                      <a:pt x="102" y="198"/>
                      <a:pt x="102" y="197"/>
                      <a:pt x="102" y="197"/>
                    </a:cubicBezTo>
                    <a:cubicBezTo>
                      <a:pt x="102" y="196"/>
                      <a:pt x="102" y="196"/>
                      <a:pt x="102" y="195"/>
                    </a:cubicBezTo>
                    <a:cubicBezTo>
                      <a:pt x="102" y="195"/>
                      <a:pt x="103" y="195"/>
                      <a:pt x="103" y="195"/>
                    </a:cubicBezTo>
                    <a:cubicBezTo>
                      <a:pt x="102" y="192"/>
                      <a:pt x="102" y="189"/>
                      <a:pt x="101" y="186"/>
                    </a:cubicBezTo>
                    <a:cubicBezTo>
                      <a:pt x="101" y="186"/>
                      <a:pt x="101" y="186"/>
                      <a:pt x="101" y="186"/>
                    </a:cubicBezTo>
                    <a:cubicBezTo>
                      <a:pt x="101" y="186"/>
                      <a:pt x="101" y="185"/>
                      <a:pt x="101" y="185"/>
                    </a:cubicBezTo>
                    <a:cubicBezTo>
                      <a:pt x="101" y="185"/>
                      <a:pt x="101" y="185"/>
                      <a:pt x="101" y="185"/>
                    </a:cubicBezTo>
                    <a:cubicBezTo>
                      <a:pt x="100" y="175"/>
                      <a:pt x="97" y="165"/>
                      <a:pt x="94" y="155"/>
                    </a:cubicBezTo>
                    <a:cubicBezTo>
                      <a:pt x="94" y="155"/>
                      <a:pt x="94" y="155"/>
                      <a:pt x="94" y="155"/>
                    </a:cubicBezTo>
                    <a:cubicBezTo>
                      <a:pt x="94" y="155"/>
                      <a:pt x="94" y="154"/>
                      <a:pt x="93" y="154"/>
                    </a:cubicBezTo>
                    <a:cubicBezTo>
                      <a:pt x="93" y="154"/>
                      <a:pt x="93" y="154"/>
                      <a:pt x="93" y="154"/>
                    </a:cubicBezTo>
                    <a:cubicBezTo>
                      <a:pt x="82" y="120"/>
                      <a:pt x="63" y="83"/>
                      <a:pt x="34" y="43"/>
                    </a:cubicBezTo>
                    <a:cubicBezTo>
                      <a:pt x="34" y="43"/>
                      <a:pt x="34" y="43"/>
                      <a:pt x="34" y="43"/>
                    </a:cubicBezTo>
                    <a:cubicBezTo>
                      <a:pt x="34" y="42"/>
                      <a:pt x="33" y="41"/>
                      <a:pt x="33" y="41"/>
                    </a:cubicBezTo>
                    <a:cubicBezTo>
                      <a:pt x="33" y="41"/>
                      <a:pt x="33" y="41"/>
                      <a:pt x="33" y="41"/>
                    </a:cubicBezTo>
                    <a:cubicBezTo>
                      <a:pt x="33" y="41"/>
                      <a:pt x="33" y="41"/>
                      <a:pt x="33" y="41"/>
                    </a:cubicBezTo>
                    <a:cubicBezTo>
                      <a:pt x="26" y="31"/>
                      <a:pt x="19" y="21"/>
                      <a:pt x="11" y="11"/>
                    </a:cubicBezTo>
                    <a:cubicBezTo>
                      <a:pt x="11" y="11"/>
                      <a:pt x="11" y="11"/>
                      <a:pt x="11" y="11"/>
                    </a:cubicBezTo>
                    <a:cubicBezTo>
                      <a:pt x="10" y="11"/>
                      <a:pt x="10" y="10"/>
                      <a:pt x="9" y="9"/>
                    </a:cubicBezTo>
                    <a:cubicBezTo>
                      <a:pt x="9" y="9"/>
                      <a:pt x="9" y="9"/>
                      <a:pt x="9" y="9"/>
                    </a:cubicBezTo>
                    <a:cubicBezTo>
                      <a:pt x="9" y="9"/>
                      <a:pt x="9" y="9"/>
                      <a:pt x="9" y="9"/>
                    </a:cubicBezTo>
                    <a:cubicBezTo>
                      <a:pt x="7" y="6"/>
                      <a:pt x="4"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8" name="Freeform 400"/>
              <p:cNvSpPr>
                <a:spLocks noEditPoints="1"/>
              </p:cNvSpPr>
              <p:nvPr/>
            </p:nvSpPr>
            <p:spPr bwMode="auto">
              <a:xfrm>
                <a:off x="874" y="3501"/>
                <a:ext cx="526" cy="393"/>
              </a:xfrm>
              <a:custGeom>
                <a:avLst/>
                <a:gdLst>
                  <a:gd name="T0" fmla="*/ 76 w 339"/>
                  <a:gd name="T1" fmla="*/ 211 h 253"/>
                  <a:gd name="T2" fmla="*/ 72 w 339"/>
                  <a:gd name="T3" fmla="*/ 211 h 253"/>
                  <a:gd name="T4" fmla="*/ 60 w 339"/>
                  <a:gd name="T5" fmla="*/ 225 h 253"/>
                  <a:gd name="T6" fmla="*/ 60 w 339"/>
                  <a:gd name="T7" fmla="*/ 225 h 253"/>
                  <a:gd name="T8" fmla="*/ 59 w 339"/>
                  <a:gd name="T9" fmla="*/ 225 h 253"/>
                  <a:gd name="T10" fmla="*/ 59 w 339"/>
                  <a:gd name="T11" fmla="*/ 225 h 253"/>
                  <a:gd name="T12" fmla="*/ 20 w 339"/>
                  <a:gd name="T13" fmla="*/ 247 h 253"/>
                  <a:gd name="T14" fmla="*/ 20 w 339"/>
                  <a:gd name="T15" fmla="*/ 247 h 253"/>
                  <a:gd name="T16" fmla="*/ 19 w 339"/>
                  <a:gd name="T17" fmla="*/ 248 h 253"/>
                  <a:gd name="T18" fmla="*/ 19 w 339"/>
                  <a:gd name="T19" fmla="*/ 248 h 253"/>
                  <a:gd name="T20" fmla="*/ 0 w 339"/>
                  <a:gd name="T21" fmla="*/ 253 h 253"/>
                  <a:gd name="T22" fmla="*/ 22 w 339"/>
                  <a:gd name="T23" fmla="*/ 249 h 253"/>
                  <a:gd name="T24" fmla="*/ 24 w 339"/>
                  <a:gd name="T25" fmla="*/ 248 h 253"/>
                  <a:gd name="T26" fmla="*/ 5 w 339"/>
                  <a:gd name="T27" fmla="*/ 252 h 253"/>
                  <a:gd name="T28" fmla="*/ 23 w 339"/>
                  <a:gd name="T29" fmla="*/ 247 h 253"/>
                  <a:gd name="T30" fmla="*/ 24 w 339"/>
                  <a:gd name="T31" fmla="*/ 246 h 253"/>
                  <a:gd name="T32" fmla="*/ 63 w 339"/>
                  <a:gd name="T33" fmla="*/ 224 h 253"/>
                  <a:gd name="T34" fmla="*/ 64 w 339"/>
                  <a:gd name="T35" fmla="*/ 224 h 253"/>
                  <a:gd name="T36" fmla="*/ 76 w 339"/>
                  <a:gd name="T37" fmla="*/ 211 h 253"/>
                  <a:gd name="T38" fmla="*/ 85 w 339"/>
                  <a:gd name="T39" fmla="*/ 194 h 253"/>
                  <a:gd name="T40" fmla="*/ 81 w 339"/>
                  <a:gd name="T41" fmla="*/ 195 h 253"/>
                  <a:gd name="T42" fmla="*/ 72 w 339"/>
                  <a:gd name="T43" fmla="*/ 211 h 253"/>
                  <a:gd name="T44" fmla="*/ 76 w 339"/>
                  <a:gd name="T45" fmla="*/ 210 h 253"/>
                  <a:gd name="T46" fmla="*/ 76 w 339"/>
                  <a:gd name="T47" fmla="*/ 210 h 253"/>
                  <a:gd name="T48" fmla="*/ 85 w 339"/>
                  <a:gd name="T49" fmla="*/ 194 h 253"/>
                  <a:gd name="T50" fmla="*/ 163 w 339"/>
                  <a:gd name="T51" fmla="*/ 152 h 253"/>
                  <a:gd name="T52" fmla="*/ 144 w 339"/>
                  <a:gd name="T53" fmla="*/ 158 h 253"/>
                  <a:gd name="T54" fmla="*/ 85 w 339"/>
                  <a:gd name="T55" fmla="*/ 176 h 253"/>
                  <a:gd name="T56" fmla="*/ 81 w 339"/>
                  <a:gd name="T57" fmla="*/ 194 h 253"/>
                  <a:gd name="T58" fmla="*/ 85 w 339"/>
                  <a:gd name="T59" fmla="*/ 193 h 253"/>
                  <a:gd name="T60" fmla="*/ 85 w 339"/>
                  <a:gd name="T61" fmla="*/ 193 h 253"/>
                  <a:gd name="T62" fmla="*/ 89 w 339"/>
                  <a:gd name="T63" fmla="*/ 176 h 253"/>
                  <a:gd name="T64" fmla="*/ 144 w 339"/>
                  <a:gd name="T65" fmla="*/ 159 h 253"/>
                  <a:gd name="T66" fmla="*/ 163 w 339"/>
                  <a:gd name="T67" fmla="*/ 153 h 253"/>
                  <a:gd name="T68" fmla="*/ 163 w 339"/>
                  <a:gd name="T69" fmla="*/ 153 h 253"/>
                  <a:gd name="T70" fmla="*/ 163 w 339"/>
                  <a:gd name="T71" fmla="*/ 152 h 253"/>
                  <a:gd name="T72" fmla="*/ 337 w 339"/>
                  <a:gd name="T73" fmla="*/ 0 h 253"/>
                  <a:gd name="T74" fmla="*/ 263 w 339"/>
                  <a:gd name="T75" fmla="*/ 42 h 253"/>
                  <a:gd name="T76" fmla="*/ 266 w 339"/>
                  <a:gd name="T77" fmla="*/ 48 h 253"/>
                  <a:gd name="T78" fmla="*/ 266 w 339"/>
                  <a:gd name="T79" fmla="*/ 50 h 253"/>
                  <a:gd name="T80" fmla="*/ 272 w 339"/>
                  <a:gd name="T81" fmla="*/ 74 h 253"/>
                  <a:gd name="T82" fmla="*/ 272 w 339"/>
                  <a:gd name="T83" fmla="*/ 76 h 253"/>
                  <a:gd name="T84" fmla="*/ 273 w 339"/>
                  <a:gd name="T85" fmla="*/ 108 h 253"/>
                  <a:gd name="T86" fmla="*/ 167 w 339"/>
                  <a:gd name="T87" fmla="*/ 151 h 253"/>
                  <a:gd name="T88" fmla="*/ 167 w 339"/>
                  <a:gd name="T89" fmla="*/ 152 h 253"/>
                  <a:gd name="T90" fmla="*/ 277 w 339"/>
                  <a:gd name="T91" fmla="*/ 107 h 253"/>
                  <a:gd name="T92" fmla="*/ 276 w 339"/>
                  <a:gd name="T93" fmla="*/ 74 h 253"/>
                  <a:gd name="T94" fmla="*/ 276 w 339"/>
                  <a:gd name="T95" fmla="*/ 74 h 253"/>
                  <a:gd name="T96" fmla="*/ 276 w 339"/>
                  <a:gd name="T97" fmla="*/ 73 h 253"/>
                  <a:gd name="T98" fmla="*/ 276 w 339"/>
                  <a:gd name="T99" fmla="*/ 73 h 253"/>
                  <a:gd name="T100" fmla="*/ 276 w 339"/>
                  <a:gd name="T101" fmla="*/ 73 h 253"/>
                  <a:gd name="T102" fmla="*/ 270 w 339"/>
                  <a:gd name="T103" fmla="*/ 48 h 253"/>
                  <a:gd name="T104" fmla="*/ 270 w 339"/>
                  <a:gd name="T105" fmla="*/ 48 h 253"/>
                  <a:gd name="T106" fmla="*/ 270 w 339"/>
                  <a:gd name="T107" fmla="*/ 48 h 253"/>
                  <a:gd name="T108" fmla="*/ 269 w 339"/>
                  <a:gd name="T109" fmla="*/ 46 h 253"/>
                  <a:gd name="T110" fmla="*/ 269 w 339"/>
                  <a:gd name="T111" fmla="*/ 46 h 253"/>
                  <a:gd name="T112" fmla="*/ 269 w 339"/>
                  <a:gd name="T113" fmla="*/ 46 h 253"/>
                  <a:gd name="T114" fmla="*/ 269 w 339"/>
                  <a:gd name="T115" fmla="*/ 46 h 253"/>
                  <a:gd name="T116" fmla="*/ 268 w 339"/>
                  <a:gd name="T117" fmla="*/ 41 h 253"/>
                  <a:gd name="T118" fmla="*/ 339 w 339"/>
                  <a:gd name="T119" fmla="*/ 1 h 253"/>
                  <a:gd name="T120" fmla="*/ 337 w 339"/>
                  <a:gd name="T121" fmla="*/ 1 h 253"/>
                  <a:gd name="T122" fmla="*/ 337 w 339"/>
                  <a:gd name="T123"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253">
                    <a:moveTo>
                      <a:pt x="76" y="211"/>
                    </a:moveTo>
                    <a:cubicBezTo>
                      <a:pt x="75" y="211"/>
                      <a:pt x="73" y="211"/>
                      <a:pt x="72" y="211"/>
                    </a:cubicBezTo>
                    <a:cubicBezTo>
                      <a:pt x="69" y="216"/>
                      <a:pt x="65" y="221"/>
                      <a:pt x="60" y="225"/>
                    </a:cubicBezTo>
                    <a:cubicBezTo>
                      <a:pt x="60" y="225"/>
                      <a:pt x="60" y="225"/>
                      <a:pt x="60" y="225"/>
                    </a:cubicBezTo>
                    <a:cubicBezTo>
                      <a:pt x="59" y="225"/>
                      <a:pt x="59" y="225"/>
                      <a:pt x="59" y="225"/>
                    </a:cubicBezTo>
                    <a:cubicBezTo>
                      <a:pt x="59" y="225"/>
                      <a:pt x="59" y="225"/>
                      <a:pt x="59" y="225"/>
                    </a:cubicBezTo>
                    <a:cubicBezTo>
                      <a:pt x="49" y="234"/>
                      <a:pt x="36" y="242"/>
                      <a:pt x="20" y="247"/>
                    </a:cubicBezTo>
                    <a:cubicBezTo>
                      <a:pt x="20" y="247"/>
                      <a:pt x="20" y="247"/>
                      <a:pt x="20" y="247"/>
                    </a:cubicBezTo>
                    <a:cubicBezTo>
                      <a:pt x="19" y="248"/>
                      <a:pt x="19" y="248"/>
                      <a:pt x="19" y="248"/>
                    </a:cubicBezTo>
                    <a:cubicBezTo>
                      <a:pt x="19" y="248"/>
                      <a:pt x="19" y="248"/>
                      <a:pt x="19" y="248"/>
                    </a:cubicBezTo>
                    <a:cubicBezTo>
                      <a:pt x="13" y="250"/>
                      <a:pt x="7" y="252"/>
                      <a:pt x="0" y="253"/>
                    </a:cubicBezTo>
                    <a:cubicBezTo>
                      <a:pt x="7" y="252"/>
                      <a:pt x="14" y="250"/>
                      <a:pt x="22" y="249"/>
                    </a:cubicBezTo>
                    <a:cubicBezTo>
                      <a:pt x="23" y="248"/>
                      <a:pt x="23" y="248"/>
                      <a:pt x="24" y="248"/>
                    </a:cubicBezTo>
                    <a:cubicBezTo>
                      <a:pt x="18" y="249"/>
                      <a:pt x="12" y="251"/>
                      <a:pt x="5" y="252"/>
                    </a:cubicBezTo>
                    <a:cubicBezTo>
                      <a:pt x="11" y="251"/>
                      <a:pt x="17" y="249"/>
                      <a:pt x="23" y="247"/>
                    </a:cubicBezTo>
                    <a:cubicBezTo>
                      <a:pt x="24" y="246"/>
                      <a:pt x="24" y="246"/>
                      <a:pt x="24" y="246"/>
                    </a:cubicBezTo>
                    <a:cubicBezTo>
                      <a:pt x="40" y="241"/>
                      <a:pt x="53" y="233"/>
                      <a:pt x="63" y="224"/>
                    </a:cubicBezTo>
                    <a:cubicBezTo>
                      <a:pt x="64" y="224"/>
                      <a:pt x="64" y="224"/>
                      <a:pt x="64" y="224"/>
                    </a:cubicBezTo>
                    <a:cubicBezTo>
                      <a:pt x="69" y="220"/>
                      <a:pt x="73" y="215"/>
                      <a:pt x="76" y="211"/>
                    </a:cubicBezTo>
                    <a:moveTo>
                      <a:pt x="85" y="194"/>
                    </a:moveTo>
                    <a:cubicBezTo>
                      <a:pt x="83" y="194"/>
                      <a:pt x="82" y="194"/>
                      <a:pt x="81" y="195"/>
                    </a:cubicBezTo>
                    <a:cubicBezTo>
                      <a:pt x="79" y="200"/>
                      <a:pt x="76" y="206"/>
                      <a:pt x="72" y="211"/>
                    </a:cubicBezTo>
                    <a:cubicBezTo>
                      <a:pt x="74" y="210"/>
                      <a:pt x="75" y="210"/>
                      <a:pt x="76" y="210"/>
                    </a:cubicBezTo>
                    <a:cubicBezTo>
                      <a:pt x="76" y="210"/>
                      <a:pt x="76" y="210"/>
                      <a:pt x="76" y="210"/>
                    </a:cubicBezTo>
                    <a:cubicBezTo>
                      <a:pt x="80" y="205"/>
                      <a:pt x="83" y="199"/>
                      <a:pt x="85" y="194"/>
                    </a:cubicBezTo>
                    <a:moveTo>
                      <a:pt x="163" y="152"/>
                    </a:moveTo>
                    <a:cubicBezTo>
                      <a:pt x="157" y="154"/>
                      <a:pt x="150" y="156"/>
                      <a:pt x="144" y="158"/>
                    </a:cubicBezTo>
                    <a:cubicBezTo>
                      <a:pt x="124" y="165"/>
                      <a:pt x="105" y="170"/>
                      <a:pt x="85" y="176"/>
                    </a:cubicBezTo>
                    <a:cubicBezTo>
                      <a:pt x="85" y="182"/>
                      <a:pt x="83" y="188"/>
                      <a:pt x="81" y="194"/>
                    </a:cubicBezTo>
                    <a:cubicBezTo>
                      <a:pt x="82" y="194"/>
                      <a:pt x="84" y="193"/>
                      <a:pt x="85" y="193"/>
                    </a:cubicBezTo>
                    <a:cubicBezTo>
                      <a:pt x="85" y="193"/>
                      <a:pt x="85" y="193"/>
                      <a:pt x="85" y="193"/>
                    </a:cubicBezTo>
                    <a:cubicBezTo>
                      <a:pt x="87" y="187"/>
                      <a:pt x="88" y="182"/>
                      <a:pt x="89" y="176"/>
                    </a:cubicBezTo>
                    <a:cubicBezTo>
                      <a:pt x="108" y="171"/>
                      <a:pt x="126" y="165"/>
                      <a:pt x="144" y="159"/>
                    </a:cubicBezTo>
                    <a:cubicBezTo>
                      <a:pt x="150" y="157"/>
                      <a:pt x="157" y="155"/>
                      <a:pt x="163" y="153"/>
                    </a:cubicBezTo>
                    <a:cubicBezTo>
                      <a:pt x="163" y="153"/>
                      <a:pt x="163" y="153"/>
                      <a:pt x="163" y="153"/>
                    </a:cubicBezTo>
                    <a:cubicBezTo>
                      <a:pt x="163" y="152"/>
                      <a:pt x="163" y="152"/>
                      <a:pt x="163" y="152"/>
                    </a:cubicBezTo>
                    <a:moveTo>
                      <a:pt x="337" y="0"/>
                    </a:moveTo>
                    <a:cubicBezTo>
                      <a:pt x="313" y="15"/>
                      <a:pt x="289" y="29"/>
                      <a:pt x="263" y="42"/>
                    </a:cubicBezTo>
                    <a:cubicBezTo>
                      <a:pt x="264" y="44"/>
                      <a:pt x="265" y="46"/>
                      <a:pt x="266" y="48"/>
                    </a:cubicBezTo>
                    <a:cubicBezTo>
                      <a:pt x="266" y="49"/>
                      <a:pt x="266" y="49"/>
                      <a:pt x="266" y="50"/>
                    </a:cubicBezTo>
                    <a:cubicBezTo>
                      <a:pt x="269" y="58"/>
                      <a:pt x="271" y="66"/>
                      <a:pt x="272" y="74"/>
                    </a:cubicBezTo>
                    <a:cubicBezTo>
                      <a:pt x="272" y="75"/>
                      <a:pt x="272" y="75"/>
                      <a:pt x="272" y="76"/>
                    </a:cubicBezTo>
                    <a:cubicBezTo>
                      <a:pt x="274" y="87"/>
                      <a:pt x="274" y="98"/>
                      <a:pt x="273" y="108"/>
                    </a:cubicBezTo>
                    <a:cubicBezTo>
                      <a:pt x="239" y="124"/>
                      <a:pt x="204" y="138"/>
                      <a:pt x="167" y="151"/>
                    </a:cubicBezTo>
                    <a:cubicBezTo>
                      <a:pt x="167" y="152"/>
                      <a:pt x="167" y="152"/>
                      <a:pt x="167" y="152"/>
                    </a:cubicBezTo>
                    <a:cubicBezTo>
                      <a:pt x="205" y="139"/>
                      <a:pt x="242" y="124"/>
                      <a:pt x="277" y="107"/>
                    </a:cubicBezTo>
                    <a:cubicBezTo>
                      <a:pt x="278" y="97"/>
                      <a:pt x="278" y="86"/>
                      <a:pt x="276" y="74"/>
                    </a:cubicBezTo>
                    <a:cubicBezTo>
                      <a:pt x="276" y="74"/>
                      <a:pt x="276" y="74"/>
                      <a:pt x="276" y="74"/>
                    </a:cubicBezTo>
                    <a:cubicBezTo>
                      <a:pt x="276" y="73"/>
                      <a:pt x="276" y="73"/>
                      <a:pt x="276" y="73"/>
                    </a:cubicBezTo>
                    <a:cubicBezTo>
                      <a:pt x="276" y="73"/>
                      <a:pt x="276" y="73"/>
                      <a:pt x="276" y="73"/>
                    </a:cubicBezTo>
                    <a:cubicBezTo>
                      <a:pt x="276" y="73"/>
                      <a:pt x="276" y="73"/>
                      <a:pt x="276" y="73"/>
                    </a:cubicBezTo>
                    <a:cubicBezTo>
                      <a:pt x="275" y="65"/>
                      <a:pt x="273" y="56"/>
                      <a:pt x="270" y="48"/>
                    </a:cubicBezTo>
                    <a:cubicBezTo>
                      <a:pt x="270" y="48"/>
                      <a:pt x="270" y="48"/>
                      <a:pt x="270" y="48"/>
                    </a:cubicBezTo>
                    <a:cubicBezTo>
                      <a:pt x="270" y="48"/>
                      <a:pt x="270" y="48"/>
                      <a:pt x="270" y="48"/>
                    </a:cubicBezTo>
                    <a:cubicBezTo>
                      <a:pt x="270" y="47"/>
                      <a:pt x="270" y="47"/>
                      <a:pt x="269" y="46"/>
                    </a:cubicBezTo>
                    <a:cubicBezTo>
                      <a:pt x="269" y="46"/>
                      <a:pt x="269" y="46"/>
                      <a:pt x="269" y="46"/>
                    </a:cubicBezTo>
                    <a:cubicBezTo>
                      <a:pt x="269" y="46"/>
                      <a:pt x="269" y="46"/>
                      <a:pt x="269" y="46"/>
                    </a:cubicBezTo>
                    <a:cubicBezTo>
                      <a:pt x="269" y="46"/>
                      <a:pt x="269" y="46"/>
                      <a:pt x="269" y="46"/>
                    </a:cubicBezTo>
                    <a:cubicBezTo>
                      <a:pt x="269" y="45"/>
                      <a:pt x="268" y="43"/>
                      <a:pt x="268" y="41"/>
                    </a:cubicBezTo>
                    <a:cubicBezTo>
                      <a:pt x="292" y="29"/>
                      <a:pt x="315" y="15"/>
                      <a:pt x="339" y="1"/>
                    </a:cubicBezTo>
                    <a:cubicBezTo>
                      <a:pt x="338" y="1"/>
                      <a:pt x="338" y="1"/>
                      <a:pt x="337" y="1"/>
                    </a:cubicBezTo>
                    <a:cubicBezTo>
                      <a:pt x="337" y="0"/>
                      <a:pt x="337" y="0"/>
                      <a:pt x="3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9" name="Freeform 401"/>
              <p:cNvSpPr>
                <a:spLocks noEditPoints="1"/>
              </p:cNvSpPr>
              <p:nvPr/>
            </p:nvSpPr>
            <p:spPr bwMode="auto">
              <a:xfrm>
                <a:off x="2077" y="2674"/>
                <a:ext cx="39" cy="223"/>
              </a:xfrm>
              <a:custGeom>
                <a:avLst/>
                <a:gdLst>
                  <a:gd name="T0" fmla="*/ 25 w 25"/>
                  <a:gd name="T1" fmla="*/ 92 h 144"/>
                  <a:gd name="T2" fmla="*/ 24 w 25"/>
                  <a:gd name="T3" fmla="*/ 96 h 144"/>
                  <a:gd name="T4" fmla="*/ 23 w 25"/>
                  <a:gd name="T5" fmla="*/ 108 h 144"/>
                  <a:gd name="T6" fmla="*/ 23 w 25"/>
                  <a:gd name="T7" fmla="*/ 108 h 144"/>
                  <a:gd name="T8" fmla="*/ 23 w 25"/>
                  <a:gd name="T9" fmla="*/ 108 h 144"/>
                  <a:gd name="T10" fmla="*/ 23 w 25"/>
                  <a:gd name="T11" fmla="*/ 109 h 144"/>
                  <a:gd name="T12" fmla="*/ 23 w 25"/>
                  <a:gd name="T13" fmla="*/ 109 h 144"/>
                  <a:gd name="T14" fmla="*/ 22 w 25"/>
                  <a:gd name="T15" fmla="*/ 118 h 144"/>
                  <a:gd name="T16" fmla="*/ 22 w 25"/>
                  <a:gd name="T17" fmla="*/ 118 h 144"/>
                  <a:gd name="T18" fmla="*/ 22 w 25"/>
                  <a:gd name="T19" fmla="*/ 119 h 144"/>
                  <a:gd name="T20" fmla="*/ 22 w 25"/>
                  <a:gd name="T21" fmla="*/ 119 h 144"/>
                  <a:gd name="T22" fmla="*/ 15 w 25"/>
                  <a:gd name="T23" fmla="*/ 144 h 144"/>
                  <a:gd name="T24" fmla="*/ 17 w 25"/>
                  <a:gd name="T25" fmla="*/ 140 h 144"/>
                  <a:gd name="T26" fmla="*/ 24 w 25"/>
                  <a:gd name="T27" fmla="*/ 115 h 144"/>
                  <a:gd name="T28" fmla="*/ 24 w 25"/>
                  <a:gd name="T29" fmla="*/ 114 h 144"/>
                  <a:gd name="T30" fmla="*/ 25 w 25"/>
                  <a:gd name="T31" fmla="*/ 106 h 144"/>
                  <a:gd name="T32" fmla="*/ 25 w 25"/>
                  <a:gd name="T33" fmla="*/ 104 h 144"/>
                  <a:gd name="T34" fmla="*/ 25 w 25"/>
                  <a:gd name="T35" fmla="*/ 92 h 144"/>
                  <a:gd name="T36" fmla="*/ 1 w 25"/>
                  <a:gd name="T37" fmla="*/ 0 h 144"/>
                  <a:gd name="T38" fmla="*/ 0 w 25"/>
                  <a:gd name="T39" fmla="*/ 4 h 144"/>
                  <a:gd name="T40" fmla="*/ 1 w 25"/>
                  <a:gd name="T41" fmla="*/ 7 h 144"/>
                  <a:gd name="T42" fmla="*/ 2 w 25"/>
                  <a:gd name="T43" fmla="*/ 9 h 144"/>
                  <a:gd name="T44" fmla="*/ 13 w 25"/>
                  <a:gd name="T45" fmla="*/ 38 h 144"/>
                  <a:gd name="T46" fmla="*/ 14 w 25"/>
                  <a:gd name="T47" fmla="*/ 40 h 144"/>
                  <a:gd name="T48" fmla="*/ 22 w 25"/>
                  <a:gd name="T49" fmla="*/ 75 h 144"/>
                  <a:gd name="T50" fmla="*/ 24 w 25"/>
                  <a:gd name="T51" fmla="*/ 71 h 144"/>
                  <a:gd name="T52" fmla="*/ 15 w 25"/>
                  <a:gd name="T53" fmla="*/ 36 h 144"/>
                  <a:gd name="T54" fmla="*/ 15 w 25"/>
                  <a:gd name="T55" fmla="*/ 36 h 144"/>
                  <a:gd name="T56" fmla="*/ 15 w 25"/>
                  <a:gd name="T57" fmla="*/ 34 h 144"/>
                  <a:gd name="T58" fmla="*/ 15 w 25"/>
                  <a:gd name="T59" fmla="*/ 34 h 144"/>
                  <a:gd name="T60" fmla="*/ 15 w 25"/>
                  <a:gd name="T61" fmla="*/ 34 h 144"/>
                  <a:gd name="T62" fmla="*/ 4 w 25"/>
                  <a:gd name="T63" fmla="*/ 5 h 144"/>
                  <a:gd name="T64" fmla="*/ 4 w 25"/>
                  <a:gd name="T65" fmla="*/ 5 h 144"/>
                  <a:gd name="T66" fmla="*/ 3 w 25"/>
                  <a:gd name="T67" fmla="*/ 3 h 144"/>
                  <a:gd name="T68" fmla="*/ 3 w 25"/>
                  <a:gd name="T69" fmla="*/ 3 h 144"/>
                  <a:gd name="T70" fmla="*/ 3 w 25"/>
                  <a:gd name="T71" fmla="*/ 3 h 144"/>
                  <a:gd name="T72" fmla="*/ 3 w 25"/>
                  <a:gd name="T73" fmla="*/ 3 h 144"/>
                  <a:gd name="T74" fmla="*/ 3 w 25"/>
                  <a:gd name="T75" fmla="*/ 3 h 144"/>
                  <a:gd name="T76" fmla="*/ 1 w 25"/>
                  <a:gd name="T7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44">
                    <a:moveTo>
                      <a:pt x="25" y="92"/>
                    </a:moveTo>
                    <a:cubicBezTo>
                      <a:pt x="25" y="94"/>
                      <a:pt x="24" y="95"/>
                      <a:pt x="24" y="96"/>
                    </a:cubicBezTo>
                    <a:cubicBezTo>
                      <a:pt x="24" y="100"/>
                      <a:pt x="24" y="104"/>
                      <a:pt x="23" y="108"/>
                    </a:cubicBezTo>
                    <a:cubicBezTo>
                      <a:pt x="23" y="108"/>
                      <a:pt x="23" y="108"/>
                      <a:pt x="23" y="108"/>
                    </a:cubicBezTo>
                    <a:cubicBezTo>
                      <a:pt x="23" y="108"/>
                      <a:pt x="23" y="108"/>
                      <a:pt x="23" y="108"/>
                    </a:cubicBezTo>
                    <a:cubicBezTo>
                      <a:pt x="23" y="108"/>
                      <a:pt x="23" y="109"/>
                      <a:pt x="23" y="109"/>
                    </a:cubicBezTo>
                    <a:cubicBezTo>
                      <a:pt x="23" y="109"/>
                      <a:pt x="23" y="109"/>
                      <a:pt x="23" y="109"/>
                    </a:cubicBezTo>
                    <a:cubicBezTo>
                      <a:pt x="23" y="112"/>
                      <a:pt x="23" y="115"/>
                      <a:pt x="22" y="118"/>
                    </a:cubicBezTo>
                    <a:cubicBezTo>
                      <a:pt x="22" y="118"/>
                      <a:pt x="22" y="118"/>
                      <a:pt x="22" y="118"/>
                    </a:cubicBezTo>
                    <a:cubicBezTo>
                      <a:pt x="22" y="118"/>
                      <a:pt x="22" y="119"/>
                      <a:pt x="22" y="119"/>
                    </a:cubicBezTo>
                    <a:cubicBezTo>
                      <a:pt x="22" y="119"/>
                      <a:pt x="22" y="119"/>
                      <a:pt x="22" y="119"/>
                    </a:cubicBezTo>
                    <a:cubicBezTo>
                      <a:pt x="21" y="128"/>
                      <a:pt x="18" y="136"/>
                      <a:pt x="15" y="144"/>
                    </a:cubicBezTo>
                    <a:cubicBezTo>
                      <a:pt x="16" y="143"/>
                      <a:pt x="17" y="141"/>
                      <a:pt x="17" y="140"/>
                    </a:cubicBezTo>
                    <a:cubicBezTo>
                      <a:pt x="20" y="132"/>
                      <a:pt x="22" y="124"/>
                      <a:pt x="24" y="115"/>
                    </a:cubicBezTo>
                    <a:cubicBezTo>
                      <a:pt x="24" y="115"/>
                      <a:pt x="24" y="115"/>
                      <a:pt x="24" y="114"/>
                    </a:cubicBezTo>
                    <a:cubicBezTo>
                      <a:pt x="24" y="111"/>
                      <a:pt x="25" y="108"/>
                      <a:pt x="25" y="106"/>
                    </a:cubicBezTo>
                    <a:cubicBezTo>
                      <a:pt x="25" y="105"/>
                      <a:pt x="25" y="105"/>
                      <a:pt x="25" y="104"/>
                    </a:cubicBezTo>
                    <a:cubicBezTo>
                      <a:pt x="25" y="100"/>
                      <a:pt x="25" y="96"/>
                      <a:pt x="25" y="92"/>
                    </a:cubicBezTo>
                    <a:moveTo>
                      <a:pt x="1" y="0"/>
                    </a:moveTo>
                    <a:cubicBezTo>
                      <a:pt x="1" y="2"/>
                      <a:pt x="0" y="3"/>
                      <a:pt x="0" y="4"/>
                    </a:cubicBezTo>
                    <a:cubicBezTo>
                      <a:pt x="0" y="5"/>
                      <a:pt x="1" y="6"/>
                      <a:pt x="1" y="7"/>
                    </a:cubicBezTo>
                    <a:cubicBezTo>
                      <a:pt x="1" y="8"/>
                      <a:pt x="2" y="8"/>
                      <a:pt x="2" y="9"/>
                    </a:cubicBezTo>
                    <a:cubicBezTo>
                      <a:pt x="6" y="19"/>
                      <a:pt x="10" y="28"/>
                      <a:pt x="13" y="38"/>
                    </a:cubicBezTo>
                    <a:cubicBezTo>
                      <a:pt x="13" y="38"/>
                      <a:pt x="14" y="39"/>
                      <a:pt x="14" y="40"/>
                    </a:cubicBezTo>
                    <a:cubicBezTo>
                      <a:pt x="18" y="52"/>
                      <a:pt x="20" y="64"/>
                      <a:pt x="22" y="75"/>
                    </a:cubicBezTo>
                    <a:cubicBezTo>
                      <a:pt x="23" y="74"/>
                      <a:pt x="23" y="72"/>
                      <a:pt x="24" y="71"/>
                    </a:cubicBezTo>
                    <a:cubicBezTo>
                      <a:pt x="22" y="60"/>
                      <a:pt x="19" y="48"/>
                      <a:pt x="15" y="36"/>
                    </a:cubicBezTo>
                    <a:cubicBezTo>
                      <a:pt x="15" y="36"/>
                      <a:pt x="15" y="36"/>
                      <a:pt x="15" y="36"/>
                    </a:cubicBezTo>
                    <a:cubicBezTo>
                      <a:pt x="15" y="35"/>
                      <a:pt x="15" y="35"/>
                      <a:pt x="15" y="34"/>
                    </a:cubicBezTo>
                    <a:cubicBezTo>
                      <a:pt x="15" y="34"/>
                      <a:pt x="15" y="34"/>
                      <a:pt x="15" y="34"/>
                    </a:cubicBezTo>
                    <a:cubicBezTo>
                      <a:pt x="15" y="34"/>
                      <a:pt x="15" y="34"/>
                      <a:pt x="15" y="34"/>
                    </a:cubicBezTo>
                    <a:cubicBezTo>
                      <a:pt x="12" y="25"/>
                      <a:pt x="8" y="15"/>
                      <a:pt x="4" y="5"/>
                    </a:cubicBezTo>
                    <a:cubicBezTo>
                      <a:pt x="4" y="5"/>
                      <a:pt x="4" y="5"/>
                      <a:pt x="4" y="5"/>
                    </a:cubicBezTo>
                    <a:cubicBezTo>
                      <a:pt x="3" y="5"/>
                      <a:pt x="3" y="4"/>
                      <a:pt x="3" y="3"/>
                    </a:cubicBezTo>
                    <a:cubicBezTo>
                      <a:pt x="3" y="3"/>
                      <a:pt x="3" y="3"/>
                      <a:pt x="3" y="3"/>
                    </a:cubicBezTo>
                    <a:cubicBezTo>
                      <a:pt x="3" y="3"/>
                      <a:pt x="3" y="3"/>
                      <a:pt x="3" y="3"/>
                    </a:cubicBezTo>
                    <a:cubicBezTo>
                      <a:pt x="3" y="3"/>
                      <a:pt x="3" y="3"/>
                      <a:pt x="3" y="3"/>
                    </a:cubicBezTo>
                    <a:cubicBezTo>
                      <a:pt x="3" y="3"/>
                      <a:pt x="3" y="3"/>
                      <a:pt x="3" y="3"/>
                    </a:cubicBezTo>
                    <a:cubicBezTo>
                      <a:pt x="2" y="2"/>
                      <a:pt x="2" y="1"/>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0" name="Freeform 402"/>
              <p:cNvSpPr>
                <a:spLocks noEditPoints="1"/>
              </p:cNvSpPr>
              <p:nvPr/>
            </p:nvSpPr>
            <p:spPr bwMode="auto">
              <a:xfrm>
                <a:off x="815" y="2793"/>
                <a:ext cx="1036" cy="1045"/>
              </a:xfrm>
              <a:custGeom>
                <a:avLst/>
                <a:gdLst>
                  <a:gd name="T0" fmla="*/ 123 w 667"/>
                  <a:gd name="T1" fmla="*/ 649 h 673"/>
                  <a:gd name="T2" fmla="*/ 119 w 667"/>
                  <a:gd name="T3" fmla="*/ 650 h 673"/>
                  <a:gd name="T4" fmla="*/ 0 w 667"/>
                  <a:gd name="T5" fmla="*/ 673 h 673"/>
                  <a:gd name="T6" fmla="*/ 119 w 667"/>
                  <a:gd name="T7" fmla="*/ 651 h 673"/>
                  <a:gd name="T8" fmla="*/ 171 w 667"/>
                  <a:gd name="T9" fmla="*/ 636 h 673"/>
                  <a:gd name="T10" fmla="*/ 172 w 667"/>
                  <a:gd name="T11" fmla="*/ 636 h 673"/>
                  <a:gd name="T12" fmla="*/ 440 w 667"/>
                  <a:gd name="T13" fmla="*/ 514 h 673"/>
                  <a:gd name="T14" fmla="*/ 436 w 667"/>
                  <a:gd name="T15" fmla="*/ 516 h 673"/>
                  <a:gd name="T16" fmla="*/ 228 w 667"/>
                  <a:gd name="T17" fmla="*/ 617 h 673"/>
                  <a:gd name="T18" fmla="*/ 436 w 667"/>
                  <a:gd name="T19" fmla="*/ 517 h 673"/>
                  <a:gd name="T20" fmla="*/ 450 w 667"/>
                  <a:gd name="T21" fmla="*/ 508 h 673"/>
                  <a:gd name="T22" fmla="*/ 664 w 667"/>
                  <a:gd name="T23" fmla="*/ 314 h 673"/>
                  <a:gd name="T24" fmla="*/ 658 w 667"/>
                  <a:gd name="T25" fmla="*/ 330 h 673"/>
                  <a:gd name="T26" fmla="*/ 631 w 667"/>
                  <a:gd name="T27" fmla="*/ 359 h 673"/>
                  <a:gd name="T28" fmla="*/ 626 w 667"/>
                  <a:gd name="T29" fmla="*/ 364 h 673"/>
                  <a:gd name="T30" fmla="*/ 626 w 667"/>
                  <a:gd name="T31" fmla="*/ 364 h 673"/>
                  <a:gd name="T32" fmla="*/ 624 w 667"/>
                  <a:gd name="T33" fmla="*/ 367 h 673"/>
                  <a:gd name="T34" fmla="*/ 617 w 667"/>
                  <a:gd name="T35" fmla="*/ 373 h 673"/>
                  <a:gd name="T36" fmla="*/ 617 w 667"/>
                  <a:gd name="T37" fmla="*/ 373 h 673"/>
                  <a:gd name="T38" fmla="*/ 584 w 667"/>
                  <a:gd name="T39" fmla="*/ 405 h 673"/>
                  <a:gd name="T40" fmla="*/ 581 w 667"/>
                  <a:gd name="T41" fmla="*/ 408 h 673"/>
                  <a:gd name="T42" fmla="*/ 476 w 667"/>
                  <a:gd name="T43" fmla="*/ 491 h 673"/>
                  <a:gd name="T44" fmla="*/ 580 w 667"/>
                  <a:gd name="T45" fmla="*/ 409 h 673"/>
                  <a:gd name="T46" fmla="*/ 583 w 667"/>
                  <a:gd name="T47" fmla="*/ 406 h 673"/>
                  <a:gd name="T48" fmla="*/ 617 w 667"/>
                  <a:gd name="T49" fmla="*/ 374 h 673"/>
                  <a:gd name="T50" fmla="*/ 626 w 667"/>
                  <a:gd name="T51" fmla="*/ 365 h 673"/>
                  <a:gd name="T52" fmla="*/ 660 w 667"/>
                  <a:gd name="T53" fmla="*/ 329 h 673"/>
                  <a:gd name="T54" fmla="*/ 658 w 667"/>
                  <a:gd name="T55" fmla="*/ 231 h 673"/>
                  <a:gd name="T56" fmla="*/ 656 w 667"/>
                  <a:gd name="T57" fmla="*/ 234 h 673"/>
                  <a:gd name="T58" fmla="*/ 664 w 667"/>
                  <a:gd name="T59" fmla="*/ 277 h 673"/>
                  <a:gd name="T60" fmla="*/ 664 w 667"/>
                  <a:gd name="T61" fmla="*/ 299 h 673"/>
                  <a:gd name="T62" fmla="*/ 667 w 667"/>
                  <a:gd name="T63" fmla="*/ 296 h 673"/>
                  <a:gd name="T64" fmla="*/ 667 w 667"/>
                  <a:gd name="T65" fmla="*/ 275 h 673"/>
                  <a:gd name="T66" fmla="*/ 667 w 667"/>
                  <a:gd name="T67" fmla="*/ 274 h 673"/>
                  <a:gd name="T68" fmla="*/ 498 w 667"/>
                  <a:gd name="T69" fmla="*/ 0 h 673"/>
                  <a:gd name="T70" fmla="*/ 498 w 667"/>
                  <a:gd name="T71" fmla="*/ 1 h 673"/>
                  <a:gd name="T72" fmla="*/ 496 w 667"/>
                  <a:gd name="T73" fmla="*/ 4 h 673"/>
                  <a:gd name="T74" fmla="*/ 588 w 667"/>
                  <a:gd name="T75" fmla="*/ 110 h 673"/>
                  <a:gd name="T76" fmla="*/ 595 w 667"/>
                  <a:gd name="T77" fmla="*/ 119 h 673"/>
                  <a:gd name="T78" fmla="*/ 605 w 667"/>
                  <a:gd name="T79" fmla="*/ 134 h 673"/>
                  <a:gd name="T80" fmla="*/ 611 w 667"/>
                  <a:gd name="T81" fmla="*/ 143 h 673"/>
                  <a:gd name="T82" fmla="*/ 647 w 667"/>
                  <a:gd name="T83" fmla="*/ 211 h 673"/>
                  <a:gd name="T84" fmla="*/ 649 w 667"/>
                  <a:gd name="T85" fmla="*/ 209 h 673"/>
                  <a:gd name="T86" fmla="*/ 615 w 667"/>
                  <a:gd name="T87" fmla="*/ 142 h 673"/>
                  <a:gd name="T88" fmla="*/ 614 w 667"/>
                  <a:gd name="T89" fmla="*/ 140 h 673"/>
                  <a:gd name="T90" fmla="*/ 609 w 667"/>
                  <a:gd name="T91" fmla="*/ 133 h 673"/>
                  <a:gd name="T92" fmla="*/ 608 w 667"/>
                  <a:gd name="T93" fmla="*/ 131 h 673"/>
                  <a:gd name="T94" fmla="*/ 598 w 667"/>
                  <a:gd name="T95" fmla="*/ 118 h 673"/>
                  <a:gd name="T96" fmla="*/ 597 w 667"/>
                  <a:gd name="T97" fmla="*/ 116 h 673"/>
                  <a:gd name="T98" fmla="*/ 597 w 667"/>
                  <a:gd name="T99" fmla="*/ 116 h 673"/>
                  <a:gd name="T100" fmla="*/ 592 w 667"/>
                  <a:gd name="T101" fmla="*/ 109 h 673"/>
                  <a:gd name="T102" fmla="*/ 591 w 667"/>
                  <a:gd name="T103" fmla="*/ 107 h 673"/>
                  <a:gd name="T104" fmla="*/ 501 w 667"/>
                  <a:gd name="T105" fmla="*/ 3 h 673"/>
                  <a:gd name="T106" fmla="*/ 500 w 667"/>
                  <a:gd name="T107" fmla="*/ 3 h 673"/>
                  <a:gd name="T108" fmla="*/ 498 w 667"/>
                  <a:gd name="T109"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7" h="673">
                    <a:moveTo>
                      <a:pt x="172" y="636"/>
                    </a:moveTo>
                    <a:cubicBezTo>
                      <a:pt x="156" y="640"/>
                      <a:pt x="139" y="645"/>
                      <a:pt x="123" y="649"/>
                    </a:cubicBezTo>
                    <a:cubicBezTo>
                      <a:pt x="123" y="649"/>
                      <a:pt x="123" y="649"/>
                      <a:pt x="123" y="649"/>
                    </a:cubicBezTo>
                    <a:cubicBezTo>
                      <a:pt x="122" y="649"/>
                      <a:pt x="120" y="650"/>
                      <a:pt x="119" y="650"/>
                    </a:cubicBezTo>
                    <a:cubicBezTo>
                      <a:pt x="119" y="650"/>
                      <a:pt x="119" y="650"/>
                      <a:pt x="119" y="650"/>
                    </a:cubicBezTo>
                    <a:cubicBezTo>
                      <a:pt x="80" y="660"/>
                      <a:pt x="40" y="667"/>
                      <a:pt x="0" y="673"/>
                    </a:cubicBezTo>
                    <a:cubicBezTo>
                      <a:pt x="0" y="673"/>
                      <a:pt x="0" y="673"/>
                      <a:pt x="0" y="673"/>
                    </a:cubicBezTo>
                    <a:cubicBezTo>
                      <a:pt x="40" y="668"/>
                      <a:pt x="80" y="660"/>
                      <a:pt x="119" y="651"/>
                    </a:cubicBezTo>
                    <a:cubicBezTo>
                      <a:pt x="120" y="650"/>
                      <a:pt x="121" y="650"/>
                      <a:pt x="123" y="650"/>
                    </a:cubicBezTo>
                    <a:cubicBezTo>
                      <a:pt x="139" y="646"/>
                      <a:pt x="155" y="641"/>
                      <a:pt x="171" y="636"/>
                    </a:cubicBezTo>
                    <a:cubicBezTo>
                      <a:pt x="171" y="636"/>
                      <a:pt x="171" y="636"/>
                      <a:pt x="171" y="636"/>
                    </a:cubicBezTo>
                    <a:cubicBezTo>
                      <a:pt x="172" y="636"/>
                      <a:pt x="172" y="636"/>
                      <a:pt x="172" y="636"/>
                    </a:cubicBezTo>
                    <a:moveTo>
                      <a:pt x="450" y="508"/>
                    </a:moveTo>
                    <a:cubicBezTo>
                      <a:pt x="446" y="510"/>
                      <a:pt x="443" y="512"/>
                      <a:pt x="440" y="514"/>
                    </a:cubicBezTo>
                    <a:cubicBezTo>
                      <a:pt x="440" y="514"/>
                      <a:pt x="440" y="514"/>
                      <a:pt x="440" y="514"/>
                    </a:cubicBezTo>
                    <a:cubicBezTo>
                      <a:pt x="439" y="515"/>
                      <a:pt x="438" y="516"/>
                      <a:pt x="436" y="516"/>
                    </a:cubicBezTo>
                    <a:cubicBezTo>
                      <a:pt x="436" y="516"/>
                      <a:pt x="436" y="516"/>
                      <a:pt x="436" y="516"/>
                    </a:cubicBezTo>
                    <a:cubicBezTo>
                      <a:pt x="372" y="557"/>
                      <a:pt x="302" y="591"/>
                      <a:pt x="228" y="617"/>
                    </a:cubicBezTo>
                    <a:cubicBezTo>
                      <a:pt x="228" y="617"/>
                      <a:pt x="228" y="617"/>
                      <a:pt x="228" y="617"/>
                    </a:cubicBezTo>
                    <a:cubicBezTo>
                      <a:pt x="302" y="591"/>
                      <a:pt x="372" y="558"/>
                      <a:pt x="436" y="517"/>
                    </a:cubicBezTo>
                    <a:cubicBezTo>
                      <a:pt x="437" y="517"/>
                      <a:pt x="438" y="516"/>
                      <a:pt x="439" y="515"/>
                    </a:cubicBezTo>
                    <a:cubicBezTo>
                      <a:pt x="443" y="513"/>
                      <a:pt x="447" y="511"/>
                      <a:pt x="450" y="508"/>
                    </a:cubicBezTo>
                    <a:cubicBezTo>
                      <a:pt x="450" y="508"/>
                      <a:pt x="450" y="508"/>
                      <a:pt x="450" y="508"/>
                    </a:cubicBezTo>
                    <a:moveTo>
                      <a:pt x="664" y="314"/>
                    </a:moveTo>
                    <a:cubicBezTo>
                      <a:pt x="663" y="315"/>
                      <a:pt x="663" y="316"/>
                      <a:pt x="662" y="317"/>
                    </a:cubicBezTo>
                    <a:cubicBezTo>
                      <a:pt x="661" y="322"/>
                      <a:pt x="659" y="326"/>
                      <a:pt x="658" y="330"/>
                    </a:cubicBezTo>
                    <a:cubicBezTo>
                      <a:pt x="649" y="340"/>
                      <a:pt x="640" y="350"/>
                      <a:pt x="631" y="359"/>
                    </a:cubicBezTo>
                    <a:cubicBezTo>
                      <a:pt x="631" y="359"/>
                      <a:pt x="631" y="359"/>
                      <a:pt x="631" y="359"/>
                    </a:cubicBezTo>
                    <a:cubicBezTo>
                      <a:pt x="631" y="359"/>
                      <a:pt x="631" y="359"/>
                      <a:pt x="631" y="359"/>
                    </a:cubicBezTo>
                    <a:cubicBezTo>
                      <a:pt x="629" y="361"/>
                      <a:pt x="628" y="362"/>
                      <a:pt x="626" y="364"/>
                    </a:cubicBezTo>
                    <a:cubicBezTo>
                      <a:pt x="626" y="364"/>
                      <a:pt x="626" y="364"/>
                      <a:pt x="626" y="364"/>
                    </a:cubicBezTo>
                    <a:cubicBezTo>
                      <a:pt x="626" y="364"/>
                      <a:pt x="626" y="364"/>
                      <a:pt x="626" y="364"/>
                    </a:cubicBezTo>
                    <a:cubicBezTo>
                      <a:pt x="626" y="364"/>
                      <a:pt x="626" y="364"/>
                      <a:pt x="626" y="364"/>
                    </a:cubicBezTo>
                    <a:cubicBezTo>
                      <a:pt x="625" y="365"/>
                      <a:pt x="625" y="366"/>
                      <a:pt x="624" y="367"/>
                    </a:cubicBezTo>
                    <a:cubicBezTo>
                      <a:pt x="624" y="367"/>
                      <a:pt x="624" y="367"/>
                      <a:pt x="624" y="367"/>
                    </a:cubicBezTo>
                    <a:cubicBezTo>
                      <a:pt x="621" y="369"/>
                      <a:pt x="619" y="371"/>
                      <a:pt x="617" y="373"/>
                    </a:cubicBezTo>
                    <a:cubicBezTo>
                      <a:pt x="617" y="373"/>
                      <a:pt x="617" y="373"/>
                      <a:pt x="617" y="373"/>
                    </a:cubicBezTo>
                    <a:cubicBezTo>
                      <a:pt x="617" y="373"/>
                      <a:pt x="617" y="373"/>
                      <a:pt x="617" y="373"/>
                    </a:cubicBezTo>
                    <a:cubicBezTo>
                      <a:pt x="606" y="384"/>
                      <a:pt x="595" y="395"/>
                      <a:pt x="584" y="405"/>
                    </a:cubicBezTo>
                    <a:cubicBezTo>
                      <a:pt x="584" y="405"/>
                      <a:pt x="584" y="405"/>
                      <a:pt x="584" y="405"/>
                    </a:cubicBezTo>
                    <a:cubicBezTo>
                      <a:pt x="583" y="406"/>
                      <a:pt x="582" y="407"/>
                      <a:pt x="581" y="408"/>
                    </a:cubicBezTo>
                    <a:cubicBezTo>
                      <a:pt x="581" y="408"/>
                      <a:pt x="581" y="408"/>
                      <a:pt x="581" y="408"/>
                    </a:cubicBezTo>
                    <a:cubicBezTo>
                      <a:pt x="581" y="408"/>
                      <a:pt x="581" y="408"/>
                      <a:pt x="581" y="408"/>
                    </a:cubicBezTo>
                    <a:cubicBezTo>
                      <a:pt x="548" y="437"/>
                      <a:pt x="513" y="465"/>
                      <a:pt x="476" y="491"/>
                    </a:cubicBezTo>
                    <a:cubicBezTo>
                      <a:pt x="476" y="491"/>
                      <a:pt x="475" y="491"/>
                      <a:pt x="475" y="492"/>
                    </a:cubicBezTo>
                    <a:cubicBezTo>
                      <a:pt x="512" y="467"/>
                      <a:pt x="547" y="439"/>
                      <a:pt x="580" y="409"/>
                    </a:cubicBezTo>
                    <a:cubicBezTo>
                      <a:pt x="580" y="409"/>
                      <a:pt x="580" y="409"/>
                      <a:pt x="580" y="409"/>
                    </a:cubicBezTo>
                    <a:cubicBezTo>
                      <a:pt x="581" y="408"/>
                      <a:pt x="582" y="407"/>
                      <a:pt x="583" y="406"/>
                    </a:cubicBezTo>
                    <a:cubicBezTo>
                      <a:pt x="583" y="406"/>
                      <a:pt x="583" y="406"/>
                      <a:pt x="583" y="406"/>
                    </a:cubicBezTo>
                    <a:cubicBezTo>
                      <a:pt x="595" y="396"/>
                      <a:pt x="606" y="385"/>
                      <a:pt x="617" y="374"/>
                    </a:cubicBezTo>
                    <a:cubicBezTo>
                      <a:pt x="619" y="372"/>
                      <a:pt x="621" y="370"/>
                      <a:pt x="623" y="368"/>
                    </a:cubicBezTo>
                    <a:cubicBezTo>
                      <a:pt x="624" y="367"/>
                      <a:pt x="625" y="366"/>
                      <a:pt x="626" y="365"/>
                    </a:cubicBezTo>
                    <a:cubicBezTo>
                      <a:pt x="627" y="363"/>
                      <a:pt x="629" y="362"/>
                      <a:pt x="631" y="360"/>
                    </a:cubicBezTo>
                    <a:cubicBezTo>
                      <a:pt x="641" y="350"/>
                      <a:pt x="650" y="339"/>
                      <a:pt x="660" y="329"/>
                    </a:cubicBezTo>
                    <a:cubicBezTo>
                      <a:pt x="662" y="324"/>
                      <a:pt x="663" y="319"/>
                      <a:pt x="664" y="314"/>
                    </a:cubicBezTo>
                    <a:moveTo>
                      <a:pt x="658" y="231"/>
                    </a:moveTo>
                    <a:cubicBezTo>
                      <a:pt x="658" y="232"/>
                      <a:pt x="658" y="232"/>
                      <a:pt x="658" y="232"/>
                    </a:cubicBezTo>
                    <a:cubicBezTo>
                      <a:pt x="657" y="232"/>
                      <a:pt x="657" y="233"/>
                      <a:pt x="656" y="234"/>
                    </a:cubicBezTo>
                    <a:cubicBezTo>
                      <a:pt x="656" y="234"/>
                      <a:pt x="656" y="234"/>
                      <a:pt x="656" y="234"/>
                    </a:cubicBezTo>
                    <a:cubicBezTo>
                      <a:pt x="660" y="249"/>
                      <a:pt x="663" y="263"/>
                      <a:pt x="664" y="277"/>
                    </a:cubicBezTo>
                    <a:cubicBezTo>
                      <a:pt x="664" y="277"/>
                      <a:pt x="664" y="278"/>
                      <a:pt x="664" y="278"/>
                    </a:cubicBezTo>
                    <a:cubicBezTo>
                      <a:pt x="665" y="285"/>
                      <a:pt x="665" y="292"/>
                      <a:pt x="664" y="299"/>
                    </a:cubicBezTo>
                    <a:cubicBezTo>
                      <a:pt x="664" y="299"/>
                      <a:pt x="665" y="298"/>
                      <a:pt x="665" y="298"/>
                    </a:cubicBezTo>
                    <a:cubicBezTo>
                      <a:pt x="665" y="297"/>
                      <a:pt x="666" y="297"/>
                      <a:pt x="667" y="296"/>
                    </a:cubicBezTo>
                    <a:cubicBezTo>
                      <a:pt x="667" y="289"/>
                      <a:pt x="667" y="282"/>
                      <a:pt x="667" y="275"/>
                    </a:cubicBezTo>
                    <a:cubicBezTo>
                      <a:pt x="667" y="275"/>
                      <a:pt x="667" y="275"/>
                      <a:pt x="667" y="275"/>
                    </a:cubicBezTo>
                    <a:cubicBezTo>
                      <a:pt x="667" y="275"/>
                      <a:pt x="667" y="274"/>
                      <a:pt x="667" y="274"/>
                    </a:cubicBezTo>
                    <a:cubicBezTo>
                      <a:pt x="667" y="274"/>
                      <a:pt x="667" y="274"/>
                      <a:pt x="667" y="274"/>
                    </a:cubicBezTo>
                    <a:cubicBezTo>
                      <a:pt x="666" y="260"/>
                      <a:pt x="663" y="246"/>
                      <a:pt x="658" y="231"/>
                    </a:cubicBezTo>
                    <a:moveTo>
                      <a:pt x="498" y="0"/>
                    </a:moveTo>
                    <a:cubicBezTo>
                      <a:pt x="498" y="1"/>
                      <a:pt x="498" y="1"/>
                      <a:pt x="498" y="1"/>
                    </a:cubicBezTo>
                    <a:cubicBezTo>
                      <a:pt x="498" y="1"/>
                      <a:pt x="498" y="1"/>
                      <a:pt x="498" y="1"/>
                    </a:cubicBezTo>
                    <a:cubicBezTo>
                      <a:pt x="497" y="2"/>
                      <a:pt x="496" y="3"/>
                      <a:pt x="496" y="4"/>
                    </a:cubicBezTo>
                    <a:cubicBezTo>
                      <a:pt x="496" y="4"/>
                      <a:pt x="496" y="4"/>
                      <a:pt x="496" y="4"/>
                    </a:cubicBezTo>
                    <a:cubicBezTo>
                      <a:pt x="497" y="5"/>
                      <a:pt x="498" y="6"/>
                      <a:pt x="498" y="6"/>
                    </a:cubicBezTo>
                    <a:cubicBezTo>
                      <a:pt x="534" y="43"/>
                      <a:pt x="564" y="77"/>
                      <a:pt x="588" y="110"/>
                    </a:cubicBezTo>
                    <a:cubicBezTo>
                      <a:pt x="589" y="110"/>
                      <a:pt x="589" y="111"/>
                      <a:pt x="589" y="112"/>
                    </a:cubicBezTo>
                    <a:cubicBezTo>
                      <a:pt x="591" y="114"/>
                      <a:pt x="593" y="116"/>
                      <a:pt x="595" y="119"/>
                    </a:cubicBezTo>
                    <a:cubicBezTo>
                      <a:pt x="595" y="119"/>
                      <a:pt x="595" y="120"/>
                      <a:pt x="596" y="121"/>
                    </a:cubicBezTo>
                    <a:cubicBezTo>
                      <a:pt x="599" y="125"/>
                      <a:pt x="602" y="130"/>
                      <a:pt x="605" y="134"/>
                    </a:cubicBezTo>
                    <a:cubicBezTo>
                      <a:pt x="606" y="135"/>
                      <a:pt x="606" y="136"/>
                      <a:pt x="607" y="136"/>
                    </a:cubicBezTo>
                    <a:cubicBezTo>
                      <a:pt x="608" y="139"/>
                      <a:pt x="610" y="141"/>
                      <a:pt x="611" y="143"/>
                    </a:cubicBezTo>
                    <a:cubicBezTo>
                      <a:pt x="612" y="144"/>
                      <a:pt x="612" y="144"/>
                      <a:pt x="612" y="145"/>
                    </a:cubicBezTo>
                    <a:cubicBezTo>
                      <a:pt x="627" y="168"/>
                      <a:pt x="639" y="190"/>
                      <a:pt x="647" y="211"/>
                    </a:cubicBezTo>
                    <a:cubicBezTo>
                      <a:pt x="647" y="211"/>
                      <a:pt x="648" y="211"/>
                      <a:pt x="648" y="210"/>
                    </a:cubicBezTo>
                    <a:cubicBezTo>
                      <a:pt x="648" y="210"/>
                      <a:pt x="649" y="209"/>
                      <a:pt x="649" y="209"/>
                    </a:cubicBezTo>
                    <a:cubicBezTo>
                      <a:pt x="641" y="187"/>
                      <a:pt x="630" y="165"/>
                      <a:pt x="615" y="142"/>
                    </a:cubicBezTo>
                    <a:cubicBezTo>
                      <a:pt x="615" y="142"/>
                      <a:pt x="615" y="142"/>
                      <a:pt x="615" y="142"/>
                    </a:cubicBezTo>
                    <a:cubicBezTo>
                      <a:pt x="615" y="141"/>
                      <a:pt x="614" y="141"/>
                      <a:pt x="614" y="140"/>
                    </a:cubicBezTo>
                    <a:cubicBezTo>
                      <a:pt x="614" y="140"/>
                      <a:pt x="614" y="140"/>
                      <a:pt x="614" y="140"/>
                    </a:cubicBezTo>
                    <a:cubicBezTo>
                      <a:pt x="614" y="140"/>
                      <a:pt x="614" y="140"/>
                      <a:pt x="614" y="140"/>
                    </a:cubicBezTo>
                    <a:cubicBezTo>
                      <a:pt x="612" y="138"/>
                      <a:pt x="611" y="135"/>
                      <a:pt x="609" y="133"/>
                    </a:cubicBezTo>
                    <a:cubicBezTo>
                      <a:pt x="609" y="133"/>
                      <a:pt x="609" y="133"/>
                      <a:pt x="609" y="133"/>
                    </a:cubicBezTo>
                    <a:cubicBezTo>
                      <a:pt x="609" y="132"/>
                      <a:pt x="608" y="132"/>
                      <a:pt x="608" y="131"/>
                    </a:cubicBezTo>
                    <a:cubicBezTo>
                      <a:pt x="608" y="131"/>
                      <a:pt x="608" y="131"/>
                      <a:pt x="608" y="131"/>
                    </a:cubicBezTo>
                    <a:cubicBezTo>
                      <a:pt x="605" y="127"/>
                      <a:pt x="602" y="122"/>
                      <a:pt x="598" y="118"/>
                    </a:cubicBezTo>
                    <a:cubicBezTo>
                      <a:pt x="598" y="118"/>
                      <a:pt x="598" y="118"/>
                      <a:pt x="598" y="118"/>
                    </a:cubicBezTo>
                    <a:cubicBezTo>
                      <a:pt x="598" y="117"/>
                      <a:pt x="598" y="116"/>
                      <a:pt x="597" y="116"/>
                    </a:cubicBezTo>
                    <a:cubicBezTo>
                      <a:pt x="597" y="116"/>
                      <a:pt x="597" y="116"/>
                      <a:pt x="597" y="116"/>
                    </a:cubicBezTo>
                    <a:cubicBezTo>
                      <a:pt x="597" y="116"/>
                      <a:pt x="597" y="116"/>
                      <a:pt x="597" y="116"/>
                    </a:cubicBezTo>
                    <a:cubicBezTo>
                      <a:pt x="595" y="113"/>
                      <a:pt x="594" y="111"/>
                      <a:pt x="592" y="109"/>
                    </a:cubicBezTo>
                    <a:cubicBezTo>
                      <a:pt x="592" y="109"/>
                      <a:pt x="592" y="109"/>
                      <a:pt x="592" y="109"/>
                    </a:cubicBezTo>
                    <a:cubicBezTo>
                      <a:pt x="592" y="108"/>
                      <a:pt x="591" y="107"/>
                      <a:pt x="591" y="107"/>
                    </a:cubicBezTo>
                    <a:cubicBezTo>
                      <a:pt x="591" y="107"/>
                      <a:pt x="591" y="107"/>
                      <a:pt x="591" y="107"/>
                    </a:cubicBezTo>
                    <a:cubicBezTo>
                      <a:pt x="591" y="107"/>
                      <a:pt x="591" y="107"/>
                      <a:pt x="591" y="107"/>
                    </a:cubicBezTo>
                    <a:cubicBezTo>
                      <a:pt x="566" y="74"/>
                      <a:pt x="537" y="39"/>
                      <a:pt x="501" y="3"/>
                    </a:cubicBezTo>
                    <a:cubicBezTo>
                      <a:pt x="501" y="3"/>
                      <a:pt x="501" y="3"/>
                      <a:pt x="501" y="3"/>
                    </a:cubicBezTo>
                    <a:cubicBezTo>
                      <a:pt x="500" y="3"/>
                      <a:pt x="500" y="3"/>
                      <a:pt x="500" y="3"/>
                    </a:cubicBezTo>
                    <a:cubicBezTo>
                      <a:pt x="500" y="3"/>
                      <a:pt x="500" y="3"/>
                      <a:pt x="500" y="3"/>
                    </a:cubicBezTo>
                    <a:cubicBezTo>
                      <a:pt x="500" y="2"/>
                      <a:pt x="499" y="1"/>
                      <a:pt x="49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1" name="Freeform 403"/>
              <p:cNvSpPr>
                <a:spLocks noEditPoints="1"/>
              </p:cNvSpPr>
              <p:nvPr/>
            </p:nvSpPr>
            <p:spPr bwMode="auto">
              <a:xfrm>
                <a:off x="744" y="3539"/>
                <a:ext cx="392" cy="327"/>
              </a:xfrm>
              <a:custGeom>
                <a:avLst/>
                <a:gdLst>
                  <a:gd name="T0" fmla="*/ 244 w 253"/>
                  <a:gd name="T1" fmla="*/ 153 h 211"/>
                  <a:gd name="T2" fmla="*/ 244 w 253"/>
                  <a:gd name="T3" fmla="*/ 153 h 211"/>
                  <a:gd name="T4" fmla="*/ 243 w 253"/>
                  <a:gd name="T5" fmla="*/ 154 h 211"/>
                  <a:gd name="T6" fmla="*/ 243 w 253"/>
                  <a:gd name="T7" fmla="*/ 154 h 211"/>
                  <a:gd name="T8" fmla="*/ 243 w 253"/>
                  <a:gd name="T9" fmla="*/ 154 h 211"/>
                  <a:gd name="T10" fmla="*/ 243 w 253"/>
                  <a:gd name="T11" fmla="*/ 154 h 211"/>
                  <a:gd name="T12" fmla="*/ 242 w 253"/>
                  <a:gd name="T13" fmla="*/ 154 h 211"/>
                  <a:gd name="T14" fmla="*/ 240 w 253"/>
                  <a:gd name="T15" fmla="*/ 155 h 211"/>
                  <a:gd name="T16" fmla="*/ 234 w 253"/>
                  <a:gd name="T17" fmla="*/ 166 h 211"/>
                  <a:gd name="T18" fmla="*/ 214 w 253"/>
                  <a:gd name="T19" fmla="*/ 172 h 211"/>
                  <a:gd name="T20" fmla="*/ 160 w 253"/>
                  <a:gd name="T21" fmla="*/ 186 h 211"/>
                  <a:gd name="T22" fmla="*/ 160 w 253"/>
                  <a:gd name="T23" fmla="*/ 186 h 211"/>
                  <a:gd name="T24" fmla="*/ 156 w 253"/>
                  <a:gd name="T25" fmla="*/ 187 h 211"/>
                  <a:gd name="T26" fmla="*/ 156 w 253"/>
                  <a:gd name="T27" fmla="*/ 187 h 211"/>
                  <a:gd name="T28" fmla="*/ 0 w 253"/>
                  <a:gd name="T29" fmla="*/ 211 h 211"/>
                  <a:gd name="T30" fmla="*/ 0 w 253"/>
                  <a:gd name="T31" fmla="*/ 211 h 211"/>
                  <a:gd name="T32" fmla="*/ 156 w 253"/>
                  <a:gd name="T33" fmla="*/ 187 h 211"/>
                  <a:gd name="T34" fmla="*/ 160 w 253"/>
                  <a:gd name="T35" fmla="*/ 187 h 211"/>
                  <a:gd name="T36" fmla="*/ 214 w 253"/>
                  <a:gd name="T37" fmla="*/ 172 h 211"/>
                  <a:gd name="T38" fmla="*/ 237 w 253"/>
                  <a:gd name="T39" fmla="*/ 165 h 211"/>
                  <a:gd name="T40" fmla="*/ 244 w 253"/>
                  <a:gd name="T41" fmla="*/ 153 h 211"/>
                  <a:gd name="T42" fmla="*/ 208 w 253"/>
                  <a:gd name="T43" fmla="*/ 0 h 211"/>
                  <a:gd name="T44" fmla="*/ 204 w 253"/>
                  <a:gd name="T45" fmla="*/ 2 h 211"/>
                  <a:gd name="T46" fmla="*/ 208 w 253"/>
                  <a:gd name="T47" fmla="*/ 9 h 211"/>
                  <a:gd name="T48" fmla="*/ 209 w 253"/>
                  <a:gd name="T49" fmla="*/ 10 h 211"/>
                  <a:gd name="T50" fmla="*/ 240 w 253"/>
                  <a:gd name="T51" fmla="*/ 74 h 211"/>
                  <a:gd name="T52" fmla="*/ 241 w 253"/>
                  <a:gd name="T53" fmla="*/ 75 h 211"/>
                  <a:gd name="T54" fmla="*/ 247 w 253"/>
                  <a:gd name="T55" fmla="*/ 128 h 211"/>
                  <a:gd name="T56" fmla="*/ 247 w 253"/>
                  <a:gd name="T57" fmla="*/ 128 h 211"/>
                  <a:gd name="T58" fmla="*/ 247 w 253"/>
                  <a:gd name="T59" fmla="*/ 129 h 211"/>
                  <a:gd name="T60" fmla="*/ 247 w 253"/>
                  <a:gd name="T61" fmla="*/ 129 h 211"/>
                  <a:gd name="T62" fmla="*/ 245 w 253"/>
                  <a:gd name="T63" fmla="*/ 142 h 211"/>
                  <a:gd name="T64" fmla="*/ 248 w 253"/>
                  <a:gd name="T65" fmla="*/ 141 h 211"/>
                  <a:gd name="T66" fmla="*/ 251 w 253"/>
                  <a:gd name="T67" fmla="*/ 128 h 211"/>
                  <a:gd name="T68" fmla="*/ 251 w 253"/>
                  <a:gd name="T69" fmla="*/ 127 h 211"/>
                  <a:gd name="T70" fmla="*/ 245 w 253"/>
                  <a:gd name="T71" fmla="*/ 73 h 211"/>
                  <a:gd name="T72" fmla="*/ 245 w 253"/>
                  <a:gd name="T73" fmla="*/ 73 h 211"/>
                  <a:gd name="T74" fmla="*/ 244 w 253"/>
                  <a:gd name="T75" fmla="*/ 72 h 211"/>
                  <a:gd name="T76" fmla="*/ 244 w 253"/>
                  <a:gd name="T77" fmla="*/ 72 h 211"/>
                  <a:gd name="T78" fmla="*/ 244 w 253"/>
                  <a:gd name="T79" fmla="*/ 72 h 211"/>
                  <a:gd name="T80" fmla="*/ 213 w 253"/>
                  <a:gd name="T81" fmla="*/ 8 h 211"/>
                  <a:gd name="T82" fmla="*/ 213 w 253"/>
                  <a:gd name="T83" fmla="*/ 8 h 211"/>
                  <a:gd name="T84" fmla="*/ 212 w 253"/>
                  <a:gd name="T85" fmla="*/ 7 h 211"/>
                  <a:gd name="T86" fmla="*/ 212 w 253"/>
                  <a:gd name="T87" fmla="*/ 7 h 211"/>
                  <a:gd name="T88" fmla="*/ 212 w 253"/>
                  <a:gd name="T89" fmla="*/ 7 h 211"/>
                  <a:gd name="T90" fmla="*/ 208 w 253"/>
                  <a:gd name="T91"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3" h="211">
                    <a:moveTo>
                      <a:pt x="244" y="153"/>
                    </a:moveTo>
                    <a:cubicBezTo>
                      <a:pt x="244" y="153"/>
                      <a:pt x="244" y="153"/>
                      <a:pt x="244" y="153"/>
                    </a:cubicBezTo>
                    <a:cubicBezTo>
                      <a:pt x="244" y="154"/>
                      <a:pt x="244" y="154"/>
                      <a:pt x="243" y="154"/>
                    </a:cubicBezTo>
                    <a:cubicBezTo>
                      <a:pt x="243" y="154"/>
                      <a:pt x="243" y="154"/>
                      <a:pt x="243" y="154"/>
                    </a:cubicBezTo>
                    <a:cubicBezTo>
                      <a:pt x="243" y="154"/>
                      <a:pt x="243" y="154"/>
                      <a:pt x="243" y="154"/>
                    </a:cubicBezTo>
                    <a:cubicBezTo>
                      <a:pt x="243" y="154"/>
                      <a:pt x="243" y="154"/>
                      <a:pt x="243" y="154"/>
                    </a:cubicBezTo>
                    <a:cubicBezTo>
                      <a:pt x="243" y="154"/>
                      <a:pt x="243" y="154"/>
                      <a:pt x="242" y="154"/>
                    </a:cubicBezTo>
                    <a:cubicBezTo>
                      <a:pt x="242" y="154"/>
                      <a:pt x="241" y="154"/>
                      <a:pt x="240" y="155"/>
                    </a:cubicBezTo>
                    <a:cubicBezTo>
                      <a:pt x="238" y="159"/>
                      <a:pt x="236" y="162"/>
                      <a:pt x="234" y="166"/>
                    </a:cubicBezTo>
                    <a:cubicBezTo>
                      <a:pt x="227" y="168"/>
                      <a:pt x="221" y="170"/>
                      <a:pt x="214" y="172"/>
                    </a:cubicBezTo>
                    <a:cubicBezTo>
                      <a:pt x="196" y="177"/>
                      <a:pt x="178" y="182"/>
                      <a:pt x="160" y="186"/>
                    </a:cubicBezTo>
                    <a:cubicBezTo>
                      <a:pt x="160" y="186"/>
                      <a:pt x="160" y="186"/>
                      <a:pt x="160" y="186"/>
                    </a:cubicBezTo>
                    <a:cubicBezTo>
                      <a:pt x="159" y="186"/>
                      <a:pt x="158" y="186"/>
                      <a:pt x="156" y="187"/>
                    </a:cubicBezTo>
                    <a:cubicBezTo>
                      <a:pt x="156" y="187"/>
                      <a:pt x="156" y="187"/>
                      <a:pt x="156" y="187"/>
                    </a:cubicBezTo>
                    <a:cubicBezTo>
                      <a:pt x="105" y="199"/>
                      <a:pt x="53" y="207"/>
                      <a:pt x="0" y="211"/>
                    </a:cubicBezTo>
                    <a:cubicBezTo>
                      <a:pt x="0" y="211"/>
                      <a:pt x="0" y="211"/>
                      <a:pt x="0" y="211"/>
                    </a:cubicBezTo>
                    <a:cubicBezTo>
                      <a:pt x="53" y="207"/>
                      <a:pt x="105" y="199"/>
                      <a:pt x="156" y="187"/>
                    </a:cubicBezTo>
                    <a:cubicBezTo>
                      <a:pt x="157" y="187"/>
                      <a:pt x="159" y="187"/>
                      <a:pt x="160" y="187"/>
                    </a:cubicBezTo>
                    <a:cubicBezTo>
                      <a:pt x="178" y="182"/>
                      <a:pt x="196" y="178"/>
                      <a:pt x="214" y="172"/>
                    </a:cubicBezTo>
                    <a:cubicBezTo>
                      <a:pt x="222" y="170"/>
                      <a:pt x="229" y="168"/>
                      <a:pt x="237" y="165"/>
                    </a:cubicBezTo>
                    <a:cubicBezTo>
                      <a:pt x="240" y="162"/>
                      <a:pt x="242" y="158"/>
                      <a:pt x="244" y="153"/>
                    </a:cubicBezTo>
                    <a:moveTo>
                      <a:pt x="208" y="0"/>
                    </a:moveTo>
                    <a:cubicBezTo>
                      <a:pt x="207" y="1"/>
                      <a:pt x="205" y="1"/>
                      <a:pt x="204" y="2"/>
                    </a:cubicBezTo>
                    <a:cubicBezTo>
                      <a:pt x="205" y="4"/>
                      <a:pt x="207" y="6"/>
                      <a:pt x="208" y="9"/>
                    </a:cubicBezTo>
                    <a:cubicBezTo>
                      <a:pt x="209" y="9"/>
                      <a:pt x="209" y="10"/>
                      <a:pt x="209" y="10"/>
                    </a:cubicBezTo>
                    <a:cubicBezTo>
                      <a:pt x="224" y="33"/>
                      <a:pt x="234" y="54"/>
                      <a:pt x="240" y="74"/>
                    </a:cubicBezTo>
                    <a:cubicBezTo>
                      <a:pt x="241" y="74"/>
                      <a:pt x="241" y="74"/>
                      <a:pt x="241" y="75"/>
                    </a:cubicBezTo>
                    <a:cubicBezTo>
                      <a:pt x="247" y="94"/>
                      <a:pt x="249" y="112"/>
                      <a:pt x="247" y="128"/>
                    </a:cubicBezTo>
                    <a:cubicBezTo>
                      <a:pt x="247" y="128"/>
                      <a:pt x="247" y="128"/>
                      <a:pt x="247" y="128"/>
                    </a:cubicBezTo>
                    <a:cubicBezTo>
                      <a:pt x="247" y="129"/>
                      <a:pt x="247" y="129"/>
                      <a:pt x="247" y="129"/>
                    </a:cubicBezTo>
                    <a:cubicBezTo>
                      <a:pt x="247" y="129"/>
                      <a:pt x="247" y="129"/>
                      <a:pt x="247" y="129"/>
                    </a:cubicBezTo>
                    <a:cubicBezTo>
                      <a:pt x="247" y="134"/>
                      <a:pt x="246" y="138"/>
                      <a:pt x="245" y="142"/>
                    </a:cubicBezTo>
                    <a:cubicBezTo>
                      <a:pt x="246" y="142"/>
                      <a:pt x="247" y="142"/>
                      <a:pt x="248" y="141"/>
                    </a:cubicBezTo>
                    <a:cubicBezTo>
                      <a:pt x="250" y="137"/>
                      <a:pt x="251" y="132"/>
                      <a:pt x="251" y="128"/>
                    </a:cubicBezTo>
                    <a:cubicBezTo>
                      <a:pt x="251" y="127"/>
                      <a:pt x="251" y="127"/>
                      <a:pt x="251" y="127"/>
                    </a:cubicBezTo>
                    <a:cubicBezTo>
                      <a:pt x="253" y="111"/>
                      <a:pt x="251" y="93"/>
                      <a:pt x="245" y="73"/>
                    </a:cubicBezTo>
                    <a:cubicBezTo>
                      <a:pt x="245" y="73"/>
                      <a:pt x="245" y="73"/>
                      <a:pt x="245" y="73"/>
                    </a:cubicBezTo>
                    <a:cubicBezTo>
                      <a:pt x="245" y="73"/>
                      <a:pt x="245" y="72"/>
                      <a:pt x="244" y="72"/>
                    </a:cubicBezTo>
                    <a:cubicBezTo>
                      <a:pt x="244" y="72"/>
                      <a:pt x="244" y="72"/>
                      <a:pt x="244" y="72"/>
                    </a:cubicBezTo>
                    <a:cubicBezTo>
                      <a:pt x="244" y="72"/>
                      <a:pt x="244" y="72"/>
                      <a:pt x="244" y="72"/>
                    </a:cubicBezTo>
                    <a:cubicBezTo>
                      <a:pt x="238" y="52"/>
                      <a:pt x="228" y="31"/>
                      <a:pt x="213" y="8"/>
                    </a:cubicBezTo>
                    <a:cubicBezTo>
                      <a:pt x="213" y="8"/>
                      <a:pt x="213" y="8"/>
                      <a:pt x="213" y="8"/>
                    </a:cubicBezTo>
                    <a:cubicBezTo>
                      <a:pt x="213" y="8"/>
                      <a:pt x="212" y="7"/>
                      <a:pt x="212" y="7"/>
                    </a:cubicBezTo>
                    <a:cubicBezTo>
                      <a:pt x="212" y="7"/>
                      <a:pt x="212" y="7"/>
                      <a:pt x="212" y="7"/>
                    </a:cubicBezTo>
                    <a:cubicBezTo>
                      <a:pt x="212" y="7"/>
                      <a:pt x="212" y="7"/>
                      <a:pt x="212" y="7"/>
                    </a:cubicBezTo>
                    <a:cubicBezTo>
                      <a:pt x="211" y="5"/>
                      <a:pt x="209" y="2"/>
                      <a:pt x="20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2" name="Freeform 404"/>
              <p:cNvSpPr>
                <a:spLocks/>
              </p:cNvSpPr>
              <p:nvPr/>
            </p:nvSpPr>
            <p:spPr bwMode="auto">
              <a:xfrm>
                <a:off x="1514" y="3553"/>
                <a:ext cx="40" cy="31"/>
              </a:xfrm>
              <a:custGeom>
                <a:avLst/>
                <a:gdLst>
                  <a:gd name="T0" fmla="*/ 25 w 26"/>
                  <a:gd name="T1" fmla="*/ 0 h 20"/>
                  <a:gd name="T2" fmla="*/ 18 w 26"/>
                  <a:gd name="T3" fmla="*/ 3 h 20"/>
                  <a:gd name="T4" fmla="*/ 15 w 26"/>
                  <a:gd name="T5" fmla="*/ 5 h 20"/>
                  <a:gd name="T6" fmla="*/ 15 w 26"/>
                  <a:gd name="T7" fmla="*/ 5 h 20"/>
                  <a:gd name="T8" fmla="*/ 0 w 26"/>
                  <a:gd name="T9" fmla="*/ 19 h 20"/>
                  <a:gd name="T10" fmla="*/ 0 w 26"/>
                  <a:gd name="T11" fmla="*/ 19 h 20"/>
                  <a:gd name="T12" fmla="*/ 0 w 26"/>
                  <a:gd name="T13" fmla="*/ 19 h 20"/>
                  <a:gd name="T14" fmla="*/ 0 w 26"/>
                  <a:gd name="T15" fmla="*/ 19 h 20"/>
                  <a:gd name="T16" fmla="*/ 1 w 26"/>
                  <a:gd name="T17" fmla="*/ 20 h 20"/>
                  <a:gd name="T18" fmla="*/ 13 w 26"/>
                  <a:gd name="T19" fmla="*/ 13 h 20"/>
                  <a:gd name="T20" fmla="*/ 16 w 26"/>
                  <a:gd name="T21" fmla="*/ 11 h 20"/>
                  <a:gd name="T22" fmla="*/ 25 w 26"/>
                  <a:gd name="T23" fmla="*/ 3 h 20"/>
                  <a:gd name="T24" fmla="*/ 26 w 26"/>
                  <a:gd name="T25" fmla="*/ 2 h 20"/>
                  <a:gd name="T26" fmla="*/ 26 w 26"/>
                  <a:gd name="T27" fmla="*/ 1 h 20"/>
                  <a:gd name="T28" fmla="*/ 25 w 26"/>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20">
                    <a:moveTo>
                      <a:pt x="25" y="0"/>
                    </a:moveTo>
                    <a:cubicBezTo>
                      <a:pt x="24" y="0"/>
                      <a:pt x="21" y="1"/>
                      <a:pt x="18" y="3"/>
                    </a:cubicBezTo>
                    <a:cubicBezTo>
                      <a:pt x="17" y="4"/>
                      <a:pt x="16" y="4"/>
                      <a:pt x="15" y="5"/>
                    </a:cubicBezTo>
                    <a:cubicBezTo>
                      <a:pt x="15" y="5"/>
                      <a:pt x="15" y="5"/>
                      <a:pt x="15" y="5"/>
                    </a:cubicBezTo>
                    <a:cubicBezTo>
                      <a:pt x="10" y="9"/>
                      <a:pt x="1" y="15"/>
                      <a:pt x="0" y="19"/>
                    </a:cubicBezTo>
                    <a:cubicBezTo>
                      <a:pt x="0" y="19"/>
                      <a:pt x="0" y="19"/>
                      <a:pt x="0" y="19"/>
                    </a:cubicBezTo>
                    <a:cubicBezTo>
                      <a:pt x="0" y="19"/>
                      <a:pt x="0" y="19"/>
                      <a:pt x="0" y="19"/>
                    </a:cubicBezTo>
                    <a:cubicBezTo>
                      <a:pt x="0" y="19"/>
                      <a:pt x="0" y="19"/>
                      <a:pt x="0" y="19"/>
                    </a:cubicBezTo>
                    <a:cubicBezTo>
                      <a:pt x="0" y="20"/>
                      <a:pt x="0" y="20"/>
                      <a:pt x="1" y="20"/>
                    </a:cubicBezTo>
                    <a:cubicBezTo>
                      <a:pt x="3" y="20"/>
                      <a:pt x="8" y="17"/>
                      <a:pt x="13" y="13"/>
                    </a:cubicBezTo>
                    <a:cubicBezTo>
                      <a:pt x="14" y="12"/>
                      <a:pt x="15" y="12"/>
                      <a:pt x="16" y="11"/>
                    </a:cubicBezTo>
                    <a:cubicBezTo>
                      <a:pt x="20" y="8"/>
                      <a:pt x="24" y="5"/>
                      <a:pt x="25" y="3"/>
                    </a:cubicBezTo>
                    <a:cubicBezTo>
                      <a:pt x="25" y="2"/>
                      <a:pt x="26" y="2"/>
                      <a:pt x="26" y="2"/>
                    </a:cubicBezTo>
                    <a:cubicBezTo>
                      <a:pt x="26" y="1"/>
                      <a:pt x="26" y="1"/>
                      <a:pt x="26" y="1"/>
                    </a:cubicBezTo>
                    <a:cubicBezTo>
                      <a:pt x="26" y="0"/>
                      <a:pt x="26"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3" name="Freeform 405"/>
              <p:cNvSpPr>
                <a:spLocks/>
              </p:cNvSpPr>
              <p:nvPr/>
            </p:nvSpPr>
            <p:spPr bwMode="auto">
              <a:xfrm>
                <a:off x="1077" y="3818"/>
                <a:ext cx="48" cy="16"/>
              </a:xfrm>
              <a:custGeom>
                <a:avLst/>
                <a:gdLst>
                  <a:gd name="T0" fmla="*/ 31 w 31"/>
                  <a:gd name="T1" fmla="*/ 0 h 10"/>
                  <a:gd name="T2" fmla="*/ 20 w 31"/>
                  <a:gd name="T3" fmla="*/ 3 h 10"/>
                  <a:gd name="T4" fmla="*/ 1 w 31"/>
                  <a:gd name="T5" fmla="*/ 10 h 10"/>
                  <a:gd name="T6" fmla="*/ 0 w 31"/>
                  <a:gd name="T7" fmla="*/ 10 h 10"/>
                  <a:gd name="T8" fmla="*/ 0 w 31"/>
                  <a:gd name="T9" fmla="*/ 10 h 10"/>
                  <a:gd name="T10" fmla="*/ 30 w 31"/>
                  <a:gd name="T11" fmla="*/ 0 h 10"/>
                  <a:gd name="T12" fmla="*/ 30 w 31"/>
                  <a:gd name="T13" fmla="*/ 0 h 10"/>
                  <a:gd name="T14" fmla="*/ 31 w 31"/>
                  <a:gd name="T15" fmla="*/ 0 h 10"/>
                  <a:gd name="T16" fmla="*/ 31 w 31"/>
                  <a:gd name="T17" fmla="*/ 0 h 10"/>
                  <a:gd name="T18" fmla="*/ 31 w 31"/>
                  <a:gd name="T19" fmla="*/ 0 h 10"/>
                  <a:gd name="T20" fmla="*/ 31 w 31"/>
                  <a:gd name="T21" fmla="*/ 0 h 10"/>
                  <a:gd name="T22" fmla="*/ 31 w 31"/>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0">
                    <a:moveTo>
                      <a:pt x="31" y="0"/>
                    </a:moveTo>
                    <a:cubicBezTo>
                      <a:pt x="29" y="0"/>
                      <a:pt x="23" y="2"/>
                      <a:pt x="20" y="3"/>
                    </a:cubicBezTo>
                    <a:cubicBezTo>
                      <a:pt x="14" y="5"/>
                      <a:pt x="4" y="8"/>
                      <a:pt x="1" y="10"/>
                    </a:cubicBezTo>
                    <a:cubicBezTo>
                      <a:pt x="0" y="10"/>
                      <a:pt x="0" y="10"/>
                      <a:pt x="0" y="10"/>
                    </a:cubicBezTo>
                    <a:cubicBezTo>
                      <a:pt x="0" y="10"/>
                      <a:pt x="0" y="10"/>
                      <a:pt x="0" y="10"/>
                    </a:cubicBezTo>
                    <a:cubicBezTo>
                      <a:pt x="4" y="10"/>
                      <a:pt x="25" y="3"/>
                      <a:pt x="30" y="0"/>
                    </a:cubicBezTo>
                    <a:cubicBezTo>
                      <a:pt x="30" y="0"/>
                      <a:pt x="30" y="0"/>
                      <a:pt x="30"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grpSp>
        <p:sp>
          <p:nvSpPr>
            <p:cNvPr id="10" name="Freeform 407"/>
            <p:cNvSpPr>
              <a:spLocks/>
            </p:cNvSpPr>
            <p:nvPr/>
          </p:nvSpPr>
          <p:spPr bwMode="auto">
            <a:xfrm>
              <a:off x="1880" y="2781"/>
              <a:ext cx="34" cy="48"/>
            </a:xfrm>
            <a:custGeom>
              <a:avLst/>
              <a:gdLst>
                <a:gd name="T0" fmla="*/ 16 w 22"/>
                <a:gd name="T1" fmla="*/ 0 h 31"/>
                <a:gd name="T2" fmla="*/ 6 w 22"/>
                <a:gd name="T3" fmla="*/ 7 h 31"/>
                <a:gd name="T4" fmla="*/ 6 w 22"/>
                <a:gd name="T5" fmla="*/ 8 h 31"/>
                <a:gd name="T6" fmla="*/ 4 w 22"/>
                <a:gd name="T7" fmla="*/ 11 h 31"/>
                <a:gd name="T8" fmla="*/ 2 w 22"/>
                <a:gd name="T9" fmla="*/ 29 h 31"/>
                <a:gd name="T10" fmla="*/ 2 w 22"/>
                <a:gd name="T11" fmla="*/ 29 h 31"/>
                <a:gd name="T12" fmla="*/ 2 w 22"/>
                <a:gd name="T13" fmla="*/ 29 h 31"/>
                <a:gd name="T14" fmla="*/ 2 w 22"/>
                <a:gd name="T15" fmla="*/ 29 h 31"/>
                <a:gd name="T16" fmla="*/ 2 w 22"/>
                <a:gd name="T17" fmla="*/ 29 h 31"/>
                <a:gd name="T18" fmla="*/ 2 w 22"/>
                <a:gd name="T19" fmla="*/ 29 h 31"/>
                <a:gd name="T20" fmla="*/ 2 w 22"/>
                <a:gd name="T21" fmla="*/ 30 h 31"/>
                <a:gd name="T22" fmla="*/ 4 w 22"/>
                <a:gd name="T23" fmla="*/ 31 h 31"/>
                <a:gd name="T24" fmla="*/ 5 w 22"/>
                <a:gd name="T25" fmla="*/ 31 h 31"/>
                <a:gd name="T26" fmla="*/ 6 w 22"/>
                <a:gd name="T27" fmla="*/ 31 h 31"/>
                <a:gd name="T28" fmla="*/ 14 w 22"/>
                <a:gd name="T29" fmla="*/ 26 h 31"/>
                <a:gd name="T30" fmla="*/ 16 w 22"/>
                <a:gd name="T31" fmla="*/ 24 h 31"/>
                <a:gd name="T32" fmla="*/ 20 w 22"/>
                <a:gd name="T33" fmla="*/ 5 h 31"/>
                <a:gd name="T34" fmla="*/ 19 w 22"/>
                <a:gd name="T35" fmla="*/ 2 h 31"/>
                <a:gd name="T36" fmla="*/ 19 w 22"/>
                <a:gd name="T37" fmla="*/ 2 h 31"/>
                <a:gd name="T38" fmla="*/ 19 w 22"/>
                <a:gd name="T39" fmla="*/ 2 h 31"/>
                <a:gd name="T40" fmla="*/ 19 w 22"/>
                <a:gd name="T41" fmla="*/ 2 h 31"/>
                <a:gd name="T42" fmla="*/ 16 w 22"/>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31">
                  <a:moveTo>
                    <a:pt x="16" y="0"/>
                  </a:moveTo>
                  <a:cubicBezTo>
                    <a:pt x="13" y="0"/>
                    <a:pt x="9" y="3"/>
                    <a:pt x="6" y="7"/>
                  </a:cubicBezTo>
                  <a:cubicBezTo>
                    <a:pt x="6" y="7"/>
                    <a:pt x="6" y="8"/>
                    <a:pt x="6" y="8"/>
                  </a:cubicBezTo>
                  <a:cubicBezTo>
                    <a:pt x="5" y="9"/>
                    <a:pt x="5" y="10"/>
                    <a:pt x="4" y="11"/>
                  </a:cubicBezTo>
                  <a:cubicBezTo>
                    <a:pt x="1" y="17"/>
                    <a:pt x="0" y="25"/>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30"/>
                  </a:cubicBezTo>
                  <a:cubicBezTo>
                    <a:pt x="3" y="30"/>
                    <a:pt x="3" y="30"/>
                    <a:pt x="4" y="31"/>
                  </a:cubicBezTo>
                  <a:cubicBezTo>
                    <a:pt x="4" y="31"/>
                    <a:pt x="5" y="31"/>
                    <a:pt x="5" y="31"/>
                  </a:cubicBezTo>
                  <a:cubicBezTo>
                    <a:pt x="5" y="31"/>
                    <a:pt x="6" y="31"/>
                    <a:pt x="6" y="31"/>
                  </a:cubicBezTo>
                  <a:cubicBezTo>
                    <a:pt x="9" y="31"/>
                    <a:pt x="12" y="29"/>
                    <a:pt x="14" y="26"/>
                  </a:cubicBezTo>
                  <a:cubicBezTo>
                    <a:pt x="15" y="26"/>
                    <a:pt x="15" y="25"/>
                    <a:pt x="16" y="24"/>
                  </a:cubicBezTo>
                  <a:cubicBezTo>
                    <a:pt x="20" y="18"/>
                    <a:pt x="22" y="10"/>
                    <a:pt x="20" y="5"/>
                  </a:cubicBezTo>
                  <a:cubicBezTo>
                    <a:pt x="20" y="4"/>
                    <a:pt x="20" y="3"/>
                    <a:pt x="19" y="2"/>
                  </a:cubicBezTo>
                  <a:cubicBezTo>
                    <a:pt x="19" y="2"/>
                    <a:pt x="19" y="2"/>
                    <a:pt x="19" y="2"/>
                  </a:cubicBezTo>
                  <a:cubicBezTo>
                    <a:pt x="19" y="2"/>
                    <a:pt x="19" y="2"/>
                    <a:pt x="19" y="2"/>
                  </a:cubicBezTo>
                  <a:cubicBezTo>
                    <a:pt x="19" y="2"/>
                    <a:pt x="19" y="2"/>
                    <a:pt x="19" y="2"/>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1" name="Freeform 408"/>
            <p:cNvSpPr>
              <a:spLocks/>
            </p:cNvSpPr>
            <p:nvPr/>
          </p:nvSpPr>
          <p:spPr bwMode="auto">
            <a:xfrm>
              <a:off x="1747" y="3382"/>
              <a:ext cx="35" cy="36"/>
            </a:xfrm>
            <a:custGeom>
              <a:avLst/>
              <a:gdLst>
                <a:gd name="T0" fmla="*/ 23 w 23"/>
                <a:gd name="T1" fmla="*/ 0 h 23"/>
                <a:gd name="T2" fmla="*/ 15 w 23"/>
                <a:gd name="T3" fmla="*/ 8 h 23"/>
                <a:gd name="T4" fmla="*/ 14 w 23"/>
                <a:gd name="T5" fmla="*/ 8 h 23"/>
                <a:gd name="T6" fmla="*/ 13 w 23"/>
                <a:gd name="T7" fmla="*/ 9 h 23"/>
                <a:gd name="T8" fmla="*/ 1 w 23"/>
                <a:gd name="T9" fmla="*/ 23 h 23"/>
                <a:gd name="T10" fmla="*/ 1 w 23"/>
                <a:gd name="T11" fmla="*/ 23 h 23"/>
                <a:gd name="T12" fmla="*/ 0 w 23"/>
                <a:gd name="T13" fmla="*/ 23 h 23"/>
                <a:gd name="T14" fmla="*/ 0 w 23"/>
                <a:gd name="T15" fmla="*/ 23 h 23"/>
                <a:gd name="T16" fmla="*/ 0 w 23"/>
                <a:gd name="T17" fmla="*/ 23 h 23"/>
                <a:gd name="T18" fmla="*/ 7 w 23"/>
                <a:gd name="T19" fmla="*/ 17 h 23"/>
                <a:gd name="T20" fmla="*/ 10 w 23"/>
                <a:gd name="T21" fmla="*/ 14 h 23"/>
                <a:gd name="T22" fmla="*/ 21 w 23"/>
                <a:gd name="T23" fmla="*/ 2 h 23"/>
                <a:gd name="T24" fmla="*/ 22 w 23"/>
                <a:gd name="T25" fmla="*/ 1 h 23"/>
                <a:gd name="T26" fmla="*/ 23 w 23"/>
                <a:gd name="T27" fmla="*/ 0 h 23"/>
                <a:gd name="T28" fmla="*/ 23 w 23"/>
                <a:gd name="T2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3">
                  <a:moveTo>
                    <a:pt x="23" y="0"/>
                  </a:moveTo>
                  <a:cubicBezTo>
                    <a:pt x="22" y="0"/>
                    <a:pt x="17" y="5"/>
                    <a:pt x="15" y="8"/>
                  </a:cubicBezTo>
                  <a:cubicBezTo>
                    <a:pt x="14" y="8"/>
                    <a:pt x="14" y="8"/>
                    <a:pt x="14" y="8"/>
                  </a:cubicBezTo>
                  <a:cubicBezTo>
                    <a:pt x="14" y="9"/>
                    <a:pt x="13" y="9"/>
                    <a:pt x="13" y="9"/>
                  </a:cubicBezTo>
                  <a:cubicBezTo>
                    <a:pt x="9" y="14"/>
                    <a:pt x="3" y="20"/>
                    <a:pt x="1" y="23"/>
                  </a:cubicBezTo>
                  <a:cubicBezTo>
                    <a:pt x="1" y="23"/>
                    <a:pt x="1" y="23"/>
                    <a:pt x="1" y="23"/>
                  </a:cubicBezTo>
                  <a:cubicBezTo>
                    <a:pt x="0" y="23"/>
                    <a:pt x="0" y="23"/>
                    <a:pt x="0" y="23"/>
                  </a:cubicBezTo>
                  <a:cubicBezTo>
                    <a:pt x="0" y="23"/>
                    <a:pt x="0" y="23"/>
                    <a:pt x="0" y="23"/>
                  </a:cubicBezTo>
                  <a:cubicBezTo>
                    <a:pt x="0" y="23"/>
                    <a:pt x="0" y="23"/>
                    <a:pt x="0" y="23"/>
                  </a:cubicBezTo>
                  <a:cubicBezTo>
                    <a:pt x="1" y="23"/>
                    <a:pt x="4" y="20"/>
                    <a:pt x="7" y="17"/>
                  </a:cubicBezTo>
                  <a:cubicBezTo>
                    <a:pt x="8" y="16"/>
                    <a:pt x="9" y="15"/>
                    <a:pt x="10" y="14"/>
                  </a:cubicBezTo>
                  <a:cubicBezTo>
                    <a:pt x="14" y="10"/>
                    <a:pt x="19" y="5"/>
                    <a:pt x="21" y="2"/>
                  </a:cubicBezTo>
                  <a:cubicBezTo>
                    <a:pt x="21" y="2"/>
                    <a:pt x="22" y="2"/>
                    <a:pt x="22" y="1"/>
                  </a:cubicBezTo>
                  <a:cubicBezTo>
                    <a:pt x="22" y="1"/>
                    <a:pt x="23" y="0"/>
                    <a:pt x="23" y="0"/>
                  </a:cubicBezTo>
                  <a:cubicBezTo>
                    <a:pt x="23" y="0"/>
                    <a:pt x="2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2" name="Freeform 409"/>
            <p:cNvSpPr>
              <a:spLocks/>
            </p:cNvSpPr>
            <p:nvPr/>
          </p:nvSpPr>
          <p:spPr bwMode="auto">
            <a:xfrm>
              <a:off x="2191" y="2540"/>
              <a:ext cx="12" cy="50"/>
            </a:xfrm>
            <a:custGeom>
              <a:avLst/>
              <a:gdLst>
                <a:gd name="T0" fmla="*/ 8 w 8"/>
                <a:gd name="T1" fmla="*/ 0 h 32"/>
                <a:gd name="T2" fmla="*/ 4 w 8"/>
                <a:gd name="T3" fmla="*/ 8 h 32"/>
                <a:gd name="T4" fmla="*/ 4 w 8"/>
                <a:gd name="T5" fmla="*/ 10 h 32"/>
                <a:gd name="T6" fmla="*/ 4 w 8"/>
                <a:gd name="T7" fmla="*/ 11 h 32"/>
                <a:gd name="T8" fmla="*/ 1 w 8"/>
                <a:gd name="T9" fmla="*/ 31 h 32"/>
                <a:gd name="T10" fmla="*/ 1 w 8"/>
                <a:gd name="T11" fmla="*/ 31 h 32"/>
                <a:gd name="T12" fmla="*/ 1 w 8"/>
                <a:gd name="T13" fmla="*/ 32 h 32"/>
                <a:gd name="T14" fmla="*/ 1 w 8"/>
                <a:gd name="T15" fmla="*/ 32 h 32"/>
                <a:gd name="T16" fmla="*/ 5 w 8"/>
                <a:gd name="T17" fmla="*/ 23 h 32"/>
                <a:gd name="T18" fmla="*/ 6 w 8"/>
                <a:gd name="T19" fmla="*/ 19 h 32"/>
                <a:gd name="T20" fmla="*/ 8 w 8"/>
                <a:gd name="T21" fmla="*/ 2 h 32"/>
                <a:gd name="T22" fmla="*/ 8 w 8"/>
                <a:gd name="T23" fmla="*/ 1 h 32"/>
                <a:gd name="T24" fmla="*/ 8 w 8"/>
                <a:gd name="T25" fmla="*/ 1 h 32"/>
                <a:gd name="T26" fmla="*/ 8 w 8"/>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32">
                  <a:moveTo>
                    <a:pt x="8" y="0"/>
                  </a:moveTo>
                  <a:cubicBezTo>
                    <a:pt x="7" y="0"/>
                    <a:pt x="5" y="5"/>
                    <a:pt x="4" y="8"/>
                  </a:cubicBezTo>
                  <a:cubicBezTo>
                    <a:pt x="4" y="9"/>
                    <a:pt x="4" y="9"/>
                    <a:pt x="4" y="10"/>
                  </a:cubicBezTo>
                  <a:cubicBezTo>
                    <a:pt x="4" y="10"/>
                    <a:pt x="4" y="11"/>
                    <a:pt x="4" y="11"/>
                  </a:cubicBezTo>
                  <a:cubicBezTo>
                    <a:pt x="2" y="17"/>
                    <a:pt x="0" y="26"/>
                    <a:pt x="1" y="31"/>
                  </a:cubicBezTo>
                  <a:cubicBezTo>
                    <a:pt x="1" y="31"/>
                    <a:pt x="1" y="31"/>
                    <a:pt x="1" y="31"/>
                  </a:cubicBezTo>
                  <a:cubicBezTo>
                    <a:pt x="1" y="31"/>
                    <a:pt x="1" y="32"/>
                    <a:pt x="1" y="32"/>
                  </a:cubicBezTo>
                  <a:cubicBezTo>
                    <a:pt x="1" y="32"/>
                    <a:pt x="1" y="32"/>
                    <a:pt x="1" y="32"/>
                  </a:cubicBezTo>
                  <a:cubicBezTo>
                    <a:pt x="2" y="31"/>
                    <a:pt x="3" y="27"/>
                    <a:pt x="5" y="23"/>
                  </a:cubicBezTo>
                  <a:cubicBezTo>
                    <a:pt x="5" y="21"/>
                    <a:pt x="5" y="20"/>
                    <a:pt x="6" y="19"/>
                  </a:cubicBezTo>
                  <a:cubicBezTo>
                    <a:pt x="7" y="13"/>
                    <a:pt x="8" y="6"/>
                    <a:pt x="8" y="2"/>
                  </a:cubicBezTo>
                  <a:cubicBezTo>
                    <a:pt x="8" y="2"/>
                    <a:pt x="8" y="1"/>
                    <a:pt x="8" y="1"/>
                  </a:cubicBezTo>
                  <a:cubicBezTo>
                    <a:pt x="8" y="1"/>
                    <a:pt x="8" y="1"/>
                    <a:pt x="8" y="1"/>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3" name="Freeform 410"/>
            <p:cNvSpPr>
              <a:spLocks/>
            </p:cNvSpPr>
            <p:nvPr/>
          </p:nvSpPr>
          <p:spPr bwMode="auto">
            <a:xfrm>
              <a:off x="1978" y="3011"/>
              <a:ext cx="26" cy="43"/>
            </a:xfrm>
            <a:custGeom>
              <a:avLst/>
              <a:gdLst>
                <a:gd name="T0" fmla="*/ 16 w 17"/>
                <a:gd name="T1" fmla="*/ 0 h 28"/>
                <a:gd name="T2" fmla="*/ 9 w 17"/>
                <a:gd name="T3" fmla="*/ 7 h 28"/>
                <a:gd name="T4" fmla="*/ 8 w 17"/>
                <a:gd name="T5" fmla="*/ 8 h 28"/>
                <a:gd name="T6" fmla="*/ 8 w 17"/>
                <a:gd name="T7" fmla="*/ 8 h 28"/>
                <a:gd name="T8" fmla="*/ 7 w 17"/>
                <a:gd name="T9" fmla="*/ 9 h 28"/>
                <a:gd name="T10" fmla="*/ 0 w 17"/>
                <a:gd name="T11" fmla="*/ 27 h 28"/>
                <a:gd name="T12" fmla="*/ 0 w 17"/>
                <a:gd name="T13" fmla="*/ 27 h 28"/>
                <a:gd name="T14" fmla="*/ 0 w 17"/>
                <a:gd name="T15" fmla="*/ 28 h 28"/>
                <a:gd name="T16" fmla="*/ 0 w 17"/>
                <a:gd name="T17" fmla="*/ 28 h 28"/>
                <a:gd name="T18" fmla="*/ 0 w 17"/>
                <a:gd name="T19" fmla="*/ 28 h 28"/>
                <a:gd name="T20" fmla="*/ 9 w 17"/>
                <a:gd name="T21" fmla="*/ 20 h 28"/>
                <a:gd name="T22" fmla="*/ 17 w 17"/>
                <a:gd name="T23" fmla="*/ 1 h 28"/>
                <a:gd name="T24" fmla="*/ 17 w 17"/>
                <a:gd name="T25" fmla="*/ 1 h 28"/>
                <a:gd name="T26" fmla="*/ 17 w 17"/>
                <a:gd name="T27" fmla="*/ 1 h 28"/>
                <a:gd name="T28" fmla="*/ 17 w 17"/>
                <a:gd name="T29" fmla="*/ 0 h 28"/>
                <a:gd name="T30" fmla="*/ 16 w 17"/>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8">
                  <a:moveTo>
                    <a:pt x="16" y="0"/>
                  </a:moveTo>
                  <a:cubicBezTo>
                    <a:pt x="15" y="0"/>
                    <a:pt x="12" y="2"/>
                    <a:pt x="9" y="7"/>
                  </a:cubicBezTo>
                  <a:cubicBezTo>
                    <a:pt x="8" y="7"/>
                    <a:pt x="8" y="8"/>
                    <a:pt x="8" y="8"/>
                  </a:cubicBezTo>
                  <a:cubicBezTo>
                    <a:pt x="8" y="8"/>
                    <a:pt x="8" y="8"/>
                    <a:pt x="8" y="8"/>
                  </a:cubicBezTo>
                  <a:cubicBezTo>
                    <a:pt x="8" y="8"/>
                    <a:pt x="7" y="9"/>
                    <a:pt x="7" y="9"/>
                  </a:cubicBezTo>
                  <a:cubicBezTo>
                    <a:pt x="3" y="15"/>
                    <a:pt x="0" y="23"/>
                    <a:pt x="0" y="27"/>
                  </a:cubicBezTo>
                  <a:cubicBezTo>
                    <a:pt x="0" y="27"/>
                    <a:pt x="0" y="27"/>
                    <a:pt x="0" y="27"/>
                  </a:cubicBezTo>
                  <a:cubicBezTo>
                    <a:pt x="0" y="28"/>
                    <a:pt x="0" y="28"/>
                    <a:pt x="0" y="28"/>
                  </a:cubicBezTo>
                  <a:cubicBezTo>
                    <a:pt x="0" y="28"/>
                    <a:pt x="0" y="28"/>
                    <a:pt x="0" y="28"/>
                  </a:cubicBezTo>
                  <a:cubicBezTo>
                    <a:pt x="0" y="28"/>
                    <a:pt x="0" y="28"/>
                    <a:pt x="0" y="28"/>
                  </a:cubicBezTo>
                  <a:cubicBezTo>
                    <a:pt x="2" y="28"/>
                    <a:pt x="5" y="25"/>
                    <a:pt x="9" y="20"/>
                  </a:cubicBezTo>
                  <a:cubicBezTo>
                    <a:pt x="14" y="12"/>
                    <a:pt x="17" y="4"/>
                    <a:pt x="17" y="1"/>
                  </a:cubicBezTo>
                  <a:cubicBezTo>
                    <a:pt x="17" y="1"/>
                    <a:pt x="17" y="1"/>
                    <a:pt x="17" y="1"/>
                  </a:cubicBezTo>
                  <a:cubicBezTo>
                    <a:pt x="17" y="1"/>
                    <a:pt x="17" y="1"/>
                    <a:pt x="17" y="1"/>
                  </a:cubicBezTo>
                  <a:cubicBezTo>
                    <a:pt x="17" y="0"/>
                    <a:pt x="17" y="0"/>
                    <a:pt x="17" y="0"/>
                  </a:cubicBezTo>
                  <a:cubicBezTo>
                    <a:pt x="17" y="0"/>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4" name="Freeform 411"/>
            <p:cNvSpPr>
              <a:spLocks/>
            </p:cNvSpPr>
            <p:nvPr/>
          </p:nvSpPr>
          <p:spPr bwMode="auto">
            <a:xfrm>
              <a:off x="2153" y="2705"/>
              <a:ext cx="16" cy="48"/>
            </a:xfrm>
            <a:custGeom>
              <a:avLst/>
              <a:gdLst>
                <a:gd name="T0" fmla="*/ 10 w 10"/>
                <a:gd name="T1" fmla="*/ 0 h 31"/>
                <a:gd name="T2" fmla="*/ 7 w 10"/>
                <a:gd name="T3" fmla="*/ 8 h 31"/>
                <a:gd name="T4" fmla="*/ 6 w 10"/>
                <a:gd name="T5" fmla="*/ 10 h 31"/>
                <a:gd name="T6" fmla="*/ 6 w 10"/>
                <a:gd name="T7" fmla="*/ 10 h 31"/>
                <a:gd name="T8" fmla="*/ 6 w 10"/>
                <a:gd name="T9" fmla="*/ 11 h 31"/>
                <a:gd name="T10" fmla="*/ 0 w 10"/>
                <a:gd name="T11" fmla="*/ 31 h 31"/>
                <a:gd name="T12" fmla="*/ 0 w 10"/>
                <a:gd name="T13" fmla="*/ 31 h 31"/>
                <a:gd name="T14" fmla="*/ 0 w 10"/>
                <a:gd name="T15" fmla="*/ 31 h 31"/>
                <a:gd name="T16" fmla="*/ 0 w 10"/>
                <a:gd name="T17" fmla="*/ 31 h 31"/>
                <a:gd name="T18" fmla="*/ 0 w 10"/>
                <a:gd name="T19" fmla="*/ 31 h 31"/>
                <a:gd name="T20" fmla="*/ 5 w 10"/>
                <a:gd name="T21" fmla="*/ 21 h 31"/>
                <a:gd name="T22" fmla="*/ 5 w 10"/>
                <a:gd name="T23" fmla="*/ 21 h 31"/>
                <a:gd name="T24" fmla="*/ 5 w 10"/>
                <a:gd name="T25" fmla="*/ 21 h 31"/>
                <a:gd name="T26" fmla="*/ 5 w 10"/>
                <a:gd name="T27" fmla="*/ 19 h 31"/>
                <a:gd name="T28" fmla="*/ 6 w 10"/>
                <a:gd name="T29" fmla="*/ 17 h 31"/>
                <a:gd name="T30" fmla="*/ 10 w 10"/>
                <a:gd name="T31" fmla="*/ 2 h 31"/>
                <a:gd name="T32" fmla="*/ 10 w 10"/>
                <a:gd name="T33" fmla="*/ 1 h 31"/>
                <a:gd name="T34" fmla="*/ 10 w 10"/>
                <a:gd name="T35" fmla="*/ 1 h 31"/>
                <a:gd name="T36" fmla="*/ 10 w 10"/>
                <a:gd name="T37" fmla="*/ 0 h 31"/>
                <a:gd name="T38" fmla="*/ 10 w 10"/>
                <a:gd name="T3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31">
                  <a:moveTo>
                    <a:pt x="10" y="0"/>
                  </a:moveTo>
                  <a:cubicBezTo>
                    <a:pt x="9" y="1"/>
                    <a:pt x="8" y="5"/>
                    <a:pt x="7" y="8"/>
                  </a:cubicBezTo>
                  <a:cubicBezTo>
                    <a:pt x="7" y="9"/>
                    <a:pt x="6" y="9"/>
                    <a:pt x="6" y="10"/>
                  </a:cubicBezTo>
                  <a:cubicBezTo>
                    <a:pt x="6" y="10"/>
                    <a:pt x="6" y="10"/>
                    <a:pt x="6" y="10"/>
                  </a:cubicBezTo>
                  <a:cubicBezTo>
                    <a:pt x="6" y="11"/>
                    <a:pt x="6" y="11"/>
                    <a:pt x="6" y="11"/>
                  </a:cubicBezTo>
                  <a:cubicBezTo>
                    <a:pt x="3" y="19"/>
                    <a:pt x="1" y="27"/>
                    <a:pt x="0" y="31"/>
                  </a:cubicBezTo>
                  <a:cubicBezTo>
                    <a:pt x="0" y="31"/>
                    <a:pt x="0" y="31"/>
                    <a:pt x="0" y="31"/>
                  </a:cubicBezTo>
                  <a:cubicBezTo>
                    <a:pt x="0" y="31"/>
                    <a:pt x="0" y="31"/>
                    <a:pt x="0" y="31"/>
                  </a:cubicBezTo>
                  <a:cubicBezTo>
                    <a:pt x="0" y="31"/>
                    <a:pt x="0" y="31"/>
                    <a:pt x="0" y="31"/>
                  </a:cubicBezTo>
                  <a:cubicBezTo>
                    <a:pt x="0" y="31"/>
                    <a:pt x="0" y="31"/>
                    <a:pt x="0" y="31"/>
                  </a:cubicBezTo>
                  <a:cubicBezTo>
                    <a:pt x="1" y="31"/>
                    <a:pt x="2" y="27"/>
                    <a:pt x="5" y="21"/>
                  </a:cubicBezTo>
                  <a:cubicBezTo>
                    <a:pt x="5" y="21"/>
                    <a:pt x="5" y="21"/>
                    <a:pt x="5" y="21"/>
                  </a:cubicBezTo>
                  <a:cubicBezTo>
                    <a:pt x="5" y="21"/>
                    <a:pt x="5" y="21"/>
                    <a:pt x="5" y="21"/>
                  </a:cubicBezTo>
                  <a:cubicBezTo>
                    <a:pt x="5" y="20"/>
                    <a:pt x="5" y="20"/>
                    <a:pt x="5" y="19"/>
                  </a:cubicBezTo>
                  <a:cubicBezTo>
                    <a:pt x="5" y="18"/>
                    <a:pt x="6" y="18"/>
                    <a:pt x="6" y="17"/>
                  </a:cubicBezTo>
                  <a:cubicBezTo>
                    <a:pt x="8" y="11"/>
                    <a:pt x="10" y="5"/>
                    <a:pt x="10" y="2"/>
                  </a:cubicBezTo>
                  <a:cubicBezTo>
                    <a:pt x="10" y="2"/>
                    <a:pt x="10" y="1"/>
                    <a:pt x="10" y="1"/>
                  </a:cubicBezTo>
                  <a:cubicBezTo>
                    <a:pt x="10" y="1"/>
                    <a:pt x="10" y="1"/>
                    <a:pt x="10" y="1"/>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5" name="Freeform 412"/>
            <p:cNvSpPr>
              <a:spLocks noEditPoints="1"/>
            </p:cNvSpPr>
            <p:nvPr/>
          </p:nvSpPr>
          <p:spPr bwMode="auto">
            <a:xfrm>
              <a:off x="1953" y="3150"/>
              <a:ext cx="12" cy="19"/>
            </a:xfrm>
            <a:custGeom>
              <a:avLst/>
              <a:gdLst>
                <a:gd name="T0" fmla="*/ 7 w 8"/>
                <a:gd name="T1" fmla="*/ 0 h 12"/>
                <a:gd name="T2" fmla="*/ 7 w 8"/>
                <a:gd name="T3" fmla="*/ 1 h 12"/>
                <a:gd name="T4" fmla="*/ 5 w 8"/>
                <a:gd name="T5" fmla="*/ 3 h 12"/>
                <a:gd name="T6" fmla="*/ 0 w 8"/>
                <a:gd name="T7" fmla="*/ 12 h 12"/>
                <a:gd name="T8" fmla="*/ 5 w 8"/>
                <a:gd name="T9" fmla="*/ 5 h 12"/>
                <a:gd name="T10" fmla="*/ 7 w 8"/>
                <a:gd name="T11" fmla="*/ 1 h 12"/>
                <a:gd name="T12" fmla="*/ 7 w 8"/>
                <a:gd name="T13" fmla="*/ 1 h 12"/>
                <a:gd name="T14" fmla="*/ 7 w 8"/>
                <a:gd name="T15" fmla="*/ 0 h 12"/>
                <a:gd name="T16" fmla="*/ 8 w 8"/>
                <a:gd name="T17" fmla="*/ 0 h 12"/>
                <a:gd name="T18" fmla="*/ 7 w 8"/>
                <a:gd name="T19" fmla="*/ 0 h 12"/>
                <a:gd name="T20" fmla="*/ 7 w 8"/>
                <a:gd name="T21" fmla="*/ 0 h 12"/>
                <a:gd name="T22" fmla="*/ 8 w 8"/>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7" y="0"/>
                  </a:moveTo>
                  <a:cubicBezTo>
                    <a:pt x="7" y="1"/>
                    <a:pt x="7" y="1"/>
                    <a:pt x="7" y="1"/>
                  </a:cubicBezTo>
                  <a:cubicBezTo>
                    <a:pt x="5" y="3"/>
                    <a:pt x="5" y="3"/>
                    <a:pt x="5" y="3"/>
                  </a:cubicBezTo>
                  <a:cubicBezTo>
                    <a:pt x="0" y="12"/>
                    <a:pt x="0" y="12"/>
                    <a:pt x="0" y="12"/>
                  </a:cubicBezTo>
                  <a:cubicBezTo>
                    <a:pt x="1" y="9"/>
                    <a:pt x="3" y="7"/>
                    <a:pt x="5" y="5"/>
                  </a:cubicBezTo>
                  <a:cubicBezTo>
                    <a:pt x="5" y="4"/>
                    <a:pt x="6" y="2"/>
                    <a:pt x="7" y="1"/>
                  </a:cubicBezTo>
                  <a:cubicBezTo>
                    <a:pt x="7" y="1"/>
                    <a:pt x="7" y="1"/>
                    <a:pt x="7" y="1"/>
                  </a:cubicBezTo>
                  <a:cubicBezTo>
                    <a:pt x="7" y="1"/>
                    <a:pt x="7" y="1"/>
                    <a:pt x="7" y="0"/>
                  </a:cubicBezTo>
                  <a:moveTo>
                    <a:pt x="8" y="0"/>
                  </a:moveTo>
                  <a:cubicBezTo>
                    <a:pt x="7" y="0"/>
                    <a:pt x="7" y="0"/>
                    <a:pt x="7" y="0"/>
                  </a:cubicBezTo>
                  <a:cubicBezTo>
                    <a:pt x="7" y="0"/>
                    <a:pt x="7" y="0"/>
                    <a:pt x="7"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6" name="Freeform 413"/>
            <p:cNvSpPr>
              <a:spLocks/>
            </p:cNvSpPr>
            <p:nvPr/>
          </p:nvSpPr>
          <p:spPr bwMode="auto">
            <a:xfrm>
              <a:off x="1397" y="3483"/>
              <a:ext cx="28" cy="20"/>
            </a:xfrm>
            <a:custGeom>
              <a:avLst/>
              <a:gdLst>
                <a:gd name="T0" fmla="*/ 16 w 18"/>
                <a:gd name="T1" fmla="*/ 0 h 13"/>
                <a:gd name="T2" fmla="*/ 9 w 18"/>
                <a:gd name="T3" fmla="*/ 3 h 13"/>
                <a:gd name="T4" fmla="*/ 0 w 18"/>
                <a:gd name="T5" fmla="*/ 12 h 13"/>
                <a:gd name="T6" fmla="*/ 0 w 18"/>
                <a:gd name="T7" fmla="*/ 12 h 13"/>
                <a:gd name="T8" fmla="*/ 0 w 18"/>
                <a:gd name="T9" fmla="*/ 13 h 13"/>
                <a:gd name="T10" fmla="*/ 2 w 18"/>
                <a:gd name="T11" fmla="*/ 13 h 13"/>
                <a:gd name="T12" fmla="*/ 3 w 18"/>
                <a:gd name="T13" fmla="*/ 13 h 13"/>
                <a:gd name="T14" fmla="*/ 18 w 18"/>
                <a:gd name="T15" fmla="*/ 3 h 13"/>
                <a:gd name="T16" fmla="*/ 16 w 18"/>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3">
                  <a:moveTo>
                    <a:pt x="16" y="0"/>
                  </a:moveTo>
                  <a:cubicBezTo>
                    <a:pt x="14" y="0"/>
                    <a:pt x="11" y="1"/>
                    <a:pt x="9" y="3"/>
                  </a:cubicBezTo>
                  <a:cubicBezTo>
                    <a:pt x="4" y="5"/>
                    <a:pt x="0" y="10"/>
                    <a:pt x="0" y="12"/>
                  </a:cubicBezTo>
                  <a:cubicBezTo>
                    <a:pt x="0" y="12"/>
                    <a:pt x="0" y="12"/>
                    <a:pt x="0" y="12"/>
                  </a:cubicBezTo>
                  <a:cubicBezTo>
                    <a:pt x="0" y="13"/>
                    <a:pt x="0" y="13"/>
                    <a:pt x="0" y="13"/>
                  </a:cubicBezTo>
                  <a:cubicBezTo>
                    <a:pt x="1" y="13"/>
                    <a:pt x="1" y="13"/>
                    <a:pt x="2" y="13"/>
                  </a:cubicBezTo>
                  <a:cubicBezTo>
                    <a:pt x="2" y="13"/>
                    <a:pt x="2" y="13"/>
                    <a:pt x="3" y="13"/>
                  </a:cubicBezTo>
                  <a:cubicBezTo>
                    <a:pt x="7" y="13"/>
                    <a:pt x="17" y="7"/>
                    <a:pt x="18" y="3"/>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7" name="Freeform 414"/>
            <p:cNvSpPr>
              <a:spLocks/>
            </p:cNvSpPr>
            <p:nvPr/>
          </p:nvSpPr>
          <p:spPr bwMode="auto">
            <a:xfrm>
              <a:off x="1045" y="3525"/>
              <a:ext cx="32" cy="18"/>
            </a:xfrm>
            <a:custGeom>
              <a:avLst/>
              <a:gdLst>
                <a:gd name="T0" fmla="*/ 17 w 21"/>
                <a:gd name="T1" fmla="*/ 0 h 12"/>
                <a:gd name="T2" fmla="*/ 9 w 21"/>
                <a:gd name="T3" fmla="*/ 2 h 12"/>
                <a:gd name="T4" fmla="*/ 1 w 21"/>
                <a:gd name="T5" fmla="*/ 11 h 12"/>
                <a:gd name="T6" fmla="*/ 5 w 21"/>
                <a:gd name="T7" fmla="*/ 12 h 12"/>
                <a:gd name="T8" fmla="*/ 10 w 21"/>
                <a:gd name="T9" fmla="*/ 11 h 12"/>
                <a:gd name="T10" fmla="*/ 14 w 21"/>
                <a:gd name="T11" fmla="*/ 9 h 12"/>
                <a:gd name="T12" fmla="*/ 20 w 21"/>
                <a:gd name="T13" fmla="*/ 3 h 12"/>
                <a:gd name="T14" fmla="*/ 17 w 21"/>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2">
                  <a:moveTo>
                    <a:pt x="17" y="0"/>
                  </a:moveTo>
                  <a:cubicBezTo>
                    <a:pt x="15" y="0"/>
                    <a:pt x="12" y="1"/>
                    <a:pt x="9" y="2"/>
                  </a:cubicBezTo>
                  <a:cubicBezTo>
                    <a:pt x="4" y="4"/>
                    <a:pt x="0" y="8"/>
                    <a:pt x="1" y="11"/>
                  </a:cubicBezTo>
                  <a:cubicBezTo>
                    <a:pt x="2" y="11"/>
                    <a:pt x="3" y="12"/>
                    <a:pt x="5" y="12"/>
                  </a:cubicBezTo>
                  <a:cubicBezTo>
                    <a:pt x="6" y="12"/>
                    <a:pt x="8" y="11"/>
                    <a:pt x="10" y="11"/>
                  </a:cubicBezTo>
                  <a:cubicBezTo>
                    <a:pt x="11" y="10"/>
                    <a:pt x="13" y="10"/>
                    <a:pt x="14" y="9"/>
                  </a:cubicBezTo>
                  <a:cubicBezTo>
                    <a:pt x="17" y="8"/>
                    <a:pt x="20" y="6"/>
                    <a:pt x="20" y="3"/>
                  </a:cubicBezTo>
                  <a:cubicBezTo>
                    <a:pt x="21" y="1"/>
                    <a:pt x="19"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8" name="Freeform 415"/>
            <p:cNvSpPr>
              <a:spLocks/>
            </p:cNvSpPr>
            <p:nvPr/>
          </p:nvSpPr>
          <p:spPr bwMode="auto">
            <a:xfrm>
              <a:off x="1554" y="3059"/>
              <a:ext cx="28" cy="28"/>
            </a:xfrm>
            <a:custGeom>
              <a:avLst/>
              <a:gdLst>
                <a:gd name="T0" fmla="*/ 14 w 18"/>
                <a:gd name="T1" fmla="*/ 0 h 18"/>
                <a:gd name="T2" fmla="*/ 6 w 18"/>
                <a:gd name="T3" fmla="*/ 4 h 18"/>
                <a:gd name="T4" fmla="*/ 3 w 18"/>
                <a:gd name="T5" fmla="*/ 17 h 18"/>
                <a:gd name="T6" fmla="*/ 3 w 18"/>
                <a:gd name="T7" fmla="*/ 17 h 18"/>
                <a:gd name="T8" fmla="*/ 6 w 18"/>
                <a:gd name="T9" fmla="*/ 18 h 18"/>
                <a:gd name="T10" fmla="*/ 15 w 18"/>
                <a:gd name="T11" fmla="*/ 12 h 18"/>
                <a:gd name="T12" fmla="*/ 16 w 18"/>
                <a:gd name="T13" fmla="*/ 11 h 18"/>
                <a:gd name="T14" fmla="*/ 18 w 18"/>
                <a:gd name="T15" fmla="*/ 6 h 18"/>
                <a:gd name="T16" fmla="*/ 14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4" y="0"/>
                  </a:moveTo>
                  <a:cubicBezTo>
                    <a:pt x="11" y="0"/>
                    <a:pt x="9" y="1"/>
                    <a:pt x="6" y="4"/>
                  </a:cubicBezTo>
                  <a:cubicBezTo>
                    <a:pt x="3" y="7"/>
                    <a:pt x="0" y="13"/>
                    <a:pt x="3" y="17"/>
                  </a:cubicBezTo>
                  <a:cubicBezTo>
                    <a:pt x="3" y="17"/>
                    <a:pt x="3" y="17"/>
                    <a:pt x="3" y="17"/>
                  </a:cubicBezTo>
                  <a:cubicBezTo>
                    <a:pt x="3" y="18"/>
                    <a:pt x="5" y="18"/>
                    <a:pt x="6" y="18"/>
                  </a:cubicBezTo>
                  <a:cubicBezTo>
                    <a:pt x="9" y="18"/>
                    <a:pt x="13" y="15"/>
                    <a:pt x="15" y="12"/>
                  </a:cubicBezTo>
                  <a:cubicBezTo>
                    <a:pt x="16" y="11"/>
                    <a:pt x="16" y="11"/>
                    <a:pt x="16" y="11"/>
                  </a:cubicBezTo>
                  <a:cubicBezTo>
                    <a:pt x="17" y="9"/>
                    <a:pt x="18" y="7"/>
                    <a:pt x="18" y="6"/>
                  </a:cubicBezTo>
                  <a:cubicBezTo>
                    <a:pt x="18" y="2"/>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9" name="Freeform 416"/>
            <p:cNvSpPr>
              <a:spLocks/>
            </p:cNvSpPr>
            <p:nvPr/>
          </p:nvSpPr>
          <p:spPr bwMode="auto">
            <a:xfrm>
              <a:off x="1827" y="2713"/>
              <a:ext cx="24" cy="31"/>
            </a:xfrm>
            <a:custGeom>
              <a:avLst/>
              <a:gdLst>
                <a:gd name="T0" fmla="*/ 10 w 15"/>
                <a:gd name="T1" fmla="*/ 0 h 20"/>
                <a:gd name="T2" fmla="*/ 4 w 15"/>
                <a:gd name="T3" fmla="*/ 4 h 20"/>
                <a:gd name="T4" fmla="*/ 2 w 15"/>
                <a:gd name="T5" fmla="*/ 18 h 20"/>
                <a:gd name="T6" fmla="*/ 3 w 15"/>
                <a:gd name="T7" fmla="*/ 19 h 20"/>
                <a:gd name="T8" fmla="*/ 6 w 15"/>
                <a:gd name="T9" fmla="*/ 20 h 20"/>
                <a:gd name="T10" fmla="*/ 10 w 15"/>
                <a:gd name="T11" fmla="*/ 18 h 20"/>
                <a:gd name="T12" fmla="*/ 12 w 15"/>
                <a:gd name="T13" fmla="*/ 15 h 20"/>
                <a:gd name="T14" fmla="*/ 15 w 15"/>
                <a:gd name="T15" fmla="*/ 4 h 20"/>
                <a:gd name="T16" fmla="*/ 10 w 15"/>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0" y="0"/>
                  </a:moveTo>
                  <a:cubicBezTo>
                    <a:pt x="8" y="0"/>
                    <a:pt x="6" y="1"/>
                    <a:pt x="4" y="4"/>
                  </a:cubicBezTo>
                  <a:cubicBezTo>
                    <a:pt x="1" y="8"/>
                    <a:pt x="0" y="15"/>
                    <a:pt x="2" y="18"/>
                  </a:cubicBezTo>
                  <a:cubicBezTo>
                    <a:pt x="3" y="19"/>
                    <a:pt x="3" y="19"/>
                    <a:pt x="3" y="19"/>
                  </a:cubicBezTo>
                  <a:cubicBezTo>
                    <a:pt x="4" y="20"/>
                    <a:pt x="5" y="20"/>
                    <a:pt x="6" y="20"/>
                  </a:cubicBezTo>
                  <a:cubicBezTo>
                    <a:pt x="7" y="20"/>
                    <a:pt x="8" y="19"/>
                    <a:pt x="10" y="18"/>
                  </a:cubicBezTo>
                  <a:cubicBezTo>
                    <a:pt x="10" y="17"/>
                    <a:pt x="11" y="16"/>
                    <a:pt x="12" y="15"/>
                  </a:cubicBezTo>
                  <a:cubicBezTo>
                    <a:pt x="14" y="12"/>
                    <a:pt x="15" y="8"/>
                    <a:pt x="15" y="4"/>
                  </a:cubicBezTo>
                  <a:cubicBezTo>
                    <a:pt x="14" y="1"/>
                    <a:pt x="12"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0" name="Freeform 417"/>
            <p:cNvSpPr>
              <a:spLocks/>
            </p:cNvSpPr>
            <p:nvPr/>
          </p:nvSpPr>
          <p:spPr bwMode="auto">
            <a:xfrm>
              <a:off x="2026" y="2225"/>
              <a:ext cx="19" cy="33"/>
            </a:xfrm>
            <a:custGeom>
              <a:avLst/>
              <a:gdLst>
                <a:gd name="T0" fmla="*/ 5 w 12"/>
                <a:gd name="T1" fmla="*/ 0 h 21"/>
                <a:gd name="T2" fmla="*/ 1 w 12"/>
                <a:gd name="T3" fmla="*/ 5 h 21"/>
                <a:gd name="T4" fmla="*/ 3 w 12"/>
                <a:gd name="T5" fmla="*/ 20 h 21"/>
                <a:gd name="T6" fmla="*/ 5 w 12"/>
                <a:gd name="T7" fmla="*/ 21 h 21"/>
                <a:gd name="T8" fmla="*/ 5 w 12"/>
                <a:gd name="T9" fmla="*/ 21 h 21"/>
                <a:gd name="T10" fmla="*/ 9 w 12"/>
                <a:gd name="T11" fmla="*/ 4 h 21"/>
                <a:gd name="T12" fmla="*/ 5 w 1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2" h="21">
                  <a:moveTo>
                    <a:pt x="5" y="0"/>
                  </a:moveTo>
                  <a:cubicBezTo>
                    <a:pt x="4" y="0"/>
                    <a:pt x="2" y="2"/>
                    <a:pt x="1" y="5"/>
                  </a:cubicBezTo>
                  <a:cubicBezTo>
                    <a:pt x="0" y="9"/>
                    <a:pt x="0" y="16"/>
                    <a:pt x="3" y="20"/>
                  </a:cubicBezTo>
                  <a:cubicBezTo>
                    <a:pt x="3" y="21"/>
                    <a:pt x="4" y="21"/>
                    <a:pt x="5" y="21"/>
                  </a:cubicBezTo>
                  <a:cubicBezTo>
                    <a:pt x="5" y="21"/>
                    <a:pt x="5" y="21"/>
                    <a:pt x="5" y="21"/>
                  </a:cubicBezTo>
                  <a:cubicBezTo>
                    <a:pt x="9" y="21"/>
                    <a:pt x="12" y="10"/>
                    <a:pt x="9" y="4"/>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1" name="Freeform 418"/>
            <p:cNvSpPr>
              <a:spLocks/>
            </p:cNvSpPr>
            <p:nvPr/>
          </p:nvSpPr>
          <p:spPr bwMode="auto">
            <a:xfrm>
              <a:off x="2065" y="2658"/>
              <a:ext cx="17" cy="31"/>
            </a:xfrm>
            <a:custGeom>
              <a:avLst/>
              <a:gdLst>
                <a:gd name="T0" fmla="*/ 8 w 11"/>
                <a:gd name="T1" fmla="*/ 0 h 20"/>
                <a:gd name="T2" fmla="*/ 4 w 11"/>
                <a:gd name="T3" fmla="*/ 4 h 20"/>
                <a:gd name="T4" fmla="*/ 2 w 11"/>
                <a:gd name="T5" fmla="*/ 19 h 20"/>
                <a:gd name="T6" fmla="*/ 3 w 11"/>
                <a:gd name="T7" fmla="*/ 20 h 20"/>
                <a:gd name="T8" fmla="*/ 8 w 11"/>
                <a:gd name="T9" fmla="*/ 14 h 20"/>
                <a:gd name="T10" fmla="*/ 10 w 11"/>
                <a:gd name="T11" fmla="*/ 1 h 20"/>
                <a:gd name="T12" fmla="*/ 8 w 11"/>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1" h="20">
                  <a:moveTo>
                    <a:pt x="8" y="0"/>
                  </a:moveTo>
                  <a:cubicBezTo>
                    <a:pt x="7" y="0"/>
                    <a:pt x="6" y="1"/>
                    <a:pt x="4" y="4"/>
                  </a:cubicBezTo>
                  <a:cubicBezTo>
                    <a:pt x="2" y="8"/>
                    <a:pt x="0" y="15"/>
                    <a:pt x="2" y="19"/>
                  </a:cubicBezTo>
                  <a:cubicBezTo>
                    <a:pt x="2" y="19"/>
                    <a:pt x="3" y="20"/>
                    <a:pt x="3" y="20"/>
                  </a:cubicBezTo>
                  <a:cubicBezTo>
                    <a:pt x="4" y="20"/>
                    <a:pt x="6" y="18"/>
                    <a:pt x="8" y="14"/>
                  </a:cubicBezTo>
                  <a:cubicBezTo>
                    <a:pt x="10" y="9"/>
                    <a:pt x="11" y="4"/>
                    <a:pt x="10" y="1"/>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2" name="Freeform 419"/>
            <p:cNvSpPr>
              <a:spLocks/>
            </p:cNvSpPr>
            <p:nvPr/>
          </p:nvSpPr>
          <p:spPr bwMode="auto">
            <a:xfrm>
              <a:off x="2245" y="2177"/>
              <a:ext cx="0" cy="33"/>
            </a:xfrm>
            <a:custGeom>
              <a:avLst/>
              <a:gdLst>
                <a:gd name="T0" fmla="*/ 0 h 21"/>
                <a:gd name="T1" fmla="*/ 6 h 21"/>
                <a:gd name="T2" fmla="*/ 20 h 21"/>
                <a:gd name="T3" fmla="*/ 21 h 21"/>
                <a:gd name="T4" fmla="*/ 0 h 21"/>
              </a:gdLst>
              <a:ahLst/>
              <a:cxnLst>
                <a:cxn ang="0">
                  <a:pos x="0" y="T0"/>
                </a:cxn>
                <a:cxn ang="0">
                  <a:pos x="0" y="T1"/>
                </a:cxn>
                <a:cxn ang="0">
                  <a:pos x="0" y="T2"/>
                </a:cxn>
                <a:cxn ang="0">
                  <a:pos x="0" y="T3"/>
                </a:cxn>
                <a:cxn ang="0">
                  <a:pos x="0" y="T4"/>
                </a:cxn>
              </a:cxnLst>
              <a:rect l="0" t="0" r="r" b="b"/>
              <a:pathLst>
                <a:path h="21">
                  <a:moveTo>
                    <a:pt x="0" y="0"/>
                  </a:moveTo>
                  <a:cubicBezTo>
                    <a:pt x="0" y="1"/>
                    <a:pt x="0" y="4"/>
                    <a:pt x="0" y="6"/>
                  </a:cubicBezTo>
                  <a:cubicBezTo>
                    <a:pt x="0" y="10"/>
                    <a:pt x="0" y="17"/>
                    <a:pt x="0" y="20"/>
                  </a:cubicBezTo>
                  <a:cubicBezTo>
                    <a:pt x="0" y="21"/>
                    <a:pt x="0" y="21"/>
                    <a:pt x="0" y="21"/>
                  </a:cubicBezTo>
                  <a:cubicBezTo>
                    <a:pt x="0" y="20"/>
                    <a:pt x="0"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3" name="Freeform 420"/>
            <p:cNvSpPr>
              <a:spLocks/>
            </p:cNvSpPr>
            <p:nvPr/>
          </p:nvSpPr>
          <p:spPr bwMode="auto">
            <a:xfrm>
              <a:off x="784" y="3837"/>
              <a:ext cx="31" cy="8"/>
            </a:xfrm>
            <a:custGeom>
              <a:avLst/>
              <a:gdLst>
                <a:gd name="T0" fmla="*/ 17 w 20"/>
                <a:gd name="T1" fmla="*/ 0 h 5"/>
                <a:gd name="T2" fmla="*/ 12 w 20"/>
                <a:gd name="T3" fmla="*/ 1 h 5"/>
                <a:gd name="T4" fmla="*/ 0 w 20"/>
                <a:gd name="T5" fmla="*/ 4 h 5"/>
                <a:gd name="T6" fmla="*/ 0 w 20"/>
                <a:gd name="T7" fmla="*/ 4 h 5"/>
                <a:gd name="T8" fmla="*/ 4 w 20"/>
                <a:gd name="T9" fmla="*/ 5 h 5"/>
                <a:gd name="T10" fmla="*/ 20 w 20"/>
                <a:gd name="T11" fmla="*/ 1 h 5"/>
                <a:gd name="T12" fmla="*/ 17 w 20"/>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0" h="5">
                  <a:moveTo>
                    <a:pt x="17" y="0"/>
                  </a:moveTo>
                  <a:cubicBezTo>
                    <a:pt x="15" y="0"/>
                    <a:pt x="13" y="1"/>
                    <a:pt x="12" y="1"/>
                  </a:cubicBezTo>
                  <a:cubicBezTo>
                    <a:pt x="8" y="1"/>
                    <a:pt x="1" y="3"/>
                    <a:pt x="0" y="4"/>
                  </a:cubicBezTo>
                  <a:cubicBezTo>
                    <a:pt x="0" y="4"/>
                    <a:pt x="0" y="4"/>
                    <a:pt x="0" y="4"/>
                  </a:cubicBezTo>
                  <a:cubicBezTo>
                    <a:pt x="0" y="4"/>
                    <a:pt x="1" y="5"/>
                    <a:pt x="4" y="5"/>
                  </a:cubicBezTo>
                  <a:cubicBezTo>
                    <a:pt x="9" y="5"/>
                    <a:pt x="19" y="3"/>
                    <a:pt x="20" y="1"/>
                  </a:cubicBezTo>
                  <a:cubicBezTo>
                    <a:pt x="20" y="1"/>
                    <a:pt x="19"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 name="Freeform 421"/>
            <p:cNvSpPr>
              <a:spLocks/>
            </p:cNvSpPr>
            <p:nvPr/>
          </p:nvSpPr>
          <p:spPr bwMode="auto">
            <a:xfrm>
              <a:off x="712" y="3866"/>
              <a:ext cx="33" cy="5"/>
            </a:xfrm>
            <a:custGeom>
              <a:avLst/>
              <a:gdLst>
                <a:gd name="T0" fmla="*/ 16 w 21"/>
                <a:gd name="T1" fmla="*/ 0 h 3"/>
                <a:gd name="T2" fmla="*/ 12 w 21"/>
                <a:gd name="T3" fmla="*/ 0 h 3"/>
                <a:gd name="T4" fmla="*/ 0 w 21"/>
                <a:gd name="T5" fmla="*/ 2 h 3"/>
                <a:gd name="T6" fmla="*/ 0 w 21"/>
                <a:gd name="T7" fmla="*/ 2 h 3"/>
                <a:gd name="T8" fmla="*/ 6 w 21"/>
                <a:gd name="T9" fmla="*/ 3 h 3"/>
                <a:gd name="T10" fmla="*/ 21 w 21"/>
                <a:gd name="T11" fmla="*/ 1 h 3"/>
                <a:gd name="T12" fmla="*/ 16 w 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1" h="3">
                  <a:moveTo>
                    <a:pt x="16" y="0"/>
                  </a:moveTo>
                  <a:cubicBezTo>
                    <a:pt x="15" y="0"/>
                    <a:pt x="14" y="0"/>
                    <a:pt x="12" y="0"/>
                  </a:cubicBezTo>
                  <a:cubicBezTo>
                    <a:pt x="8" y="0"/>
                    <a:pt x="1" y="1"/>
                    <a:pt x="0" y="2"/>
                  </a:cubicBezTo>
                  <a:cubicBezTo>
                    <a:pt x="0" y="2"/>
                    <a:pt x="0" y="2"/>
                    <a:pt x="0" y="2"/>
                  </a:cubicBezTo>
                  <a:cubicBezTo>
                    <a:pt x="0" y="3"/>
                    <a:pt x="3" y="3"/>
                    <a:pt x="6" y="3"/>
                  </a:cubicBezTo>
                  <a:cubicBezTo>
                    <a:pt x="11" y="3"/>
                    <a:pt x="19" y="2"/>
                    <a:pt x="21" y="1"/>
                  </a:cubicBezTo>
                  <a:cubicBezTo>
                    <a:pt x="21" y="0"/>
                    <a:pt x="1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 name="Freeform 422"/>
            <p:cNvSpPr>
              <a:spLocks/>
            </p:cNvSpPr>
            <p:nvPr/>
          </p:nvSpPr>
          <p:spPr bwMode="auto">
            <a:xfrm>
              <a:off x="643" y="3886"/>
              <a:ext cx="32" cy="4"/>
            </a:xfrm>
            <a:custGeom>
              <a:avLst/>
              <a:gdLst>
                <a:gd name="T0" fmla="*/ 14 w 21"/>
                <a:gd name="T1" fmla="*/ 0 h 2"/>
                <a:gd name="T2" fmla="*/ 13 w 21"/>
                <a:gd name="T3" fmla="*/ 0 h 2"/>
                <a:gd name="T4" fmla="*/ 0 w 21"/>
                <a:gd name="T5" fmla="*/ 1 h 2"/>
                <a:gd name="T6" fmla="*/ 0 w 21"/>
                <a:gd name="T7" fmla="*/ 2 h 2"/>
                <a:gd name="T8" fmla="*/ 7 w 21"/>
                <a:gd name="T9" fmla="*/ 2 h 2"/>
                <a:gd name="T10" fmla="*/ 20 w 21"/>
                <a:gd name="T11" fmla="*/ 1 h 2"/>
                <a:gd name="T12" fmla="*/ 21 w 21"/>
                <a:gd name="T13" fmla="*/ 1 h 2"/>
                <a:gd name="T14" fmla="*/ 14 w 2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
                  <a:moveTo>
                    <a:pt x="14" y="0"/>
                  </a:moveTo>
                  <a:cubicBezTo>
                    <a:pt x="13" y="0"/>
                    <a:pt x="13" y="0"/>
                    <a:pt x="13" y="0"/>
                  </a:cubicBezTo>
                  <a:cubicBezTo>
                    <a:pt x="9" y="0"/>
                    <a:pt x="2" y="1"/>
                    <a:pt x="0" y="1"/>
                  </a:cubicBezTo>
                  <a:cubicBezTo>
                    <a:pt x="0" y="2"/>
                    <a:pt x="0" y="2"/>
                    <a:pt x="0" y="2"/>
                  </a:cubicBezTo>
                  <a:cubicBezTo>
                    <a:pt x="0" y="2"/>
                    <a:pt x="3" y="2"/>
                    <a:pt x="7" y="2"/>
                  </a:cubicBezTo>
                  <a:cubicBezTo>
                    <a:pt x="12" y="2"/>
                    <a:pt x="19" y="2"/>
                    <a:pt x="20" y="1"/>
                  </a:cubicBezTo>
                  <a:cubicBezTo>
                    <a:pt x="21" y="1"/>
                    <a:pt x="21" y="1"/>
                    <a:pt x="21" y="1"/>
                  </a:cubicBezTo>
                  <a:cubicBezTo>
                    <a:pt x="20" y="0"/>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6" name="Freeform 423"/>
            <p:cNvSpPr>
              <a:spLocks/>
            </p:cNvSpPr>
            <p:nvPr/>
          </p:nvSpPr>
          <p:spPr bwMode="auto">
            <a:xfrm>
              <a:off x="605" y="3913"/>
              <a:ext cx="30" cy="3"/>
            </a:xfrm>
            <a:custGeom>
              <a:avLst/>
              <a:gdLst>
                <a:gd name="T0" fmla="*/ 12 w 19"/>
                <a:gd name="T1" fmla="*/ 0 h 2"/>
                <a:gd name="T2" fmla="*/ 0 w 19"/>
                <a:gd name="T3" fmla="*/ 1 h 2"/>
                <a:gd name="T4" fmla="*/ 0 w 19"/>
                <a:gd name="T5" fmla="*/ 1 h 2"/>
                <a:gd name="T6" fmla="*/ 0 w 19"/>
                <a:gd name="T7" fmla="*/ 1 h 2"/>
                <a:gd name="T8" fmla="*/ 7 w 19"/>
                <a:gd name="T9" fmla="*/ 2 h 2"/>
                <a:gd name="T10" fmla="*/ 18 w 19"/>
                <a:gd name="T11" fmla="*/ 1 h 2"/>
                <a:gd name="T12" fmla="*/ 19 w 19"/>
                <a:gd name="T13" fmla="*/ 1 h 2"/>
                <a:gd name="T14" fmla="*/ 19 w 19"/>
                <a:gd name="T15" fmla="*/ 1 h 2"/>
                <a:gd name="T16" fmla="*/ 19 w 19"/>
                <a:gd name="T17" fmla="*/ 1 h 2"/>
                <a:gd name="T18" fmla="*/ 19 w 19"/>
                <a:gd name="T19" fmla="*/ 1 h 2"/>
                <a:gd name="T20" fmla="*/ 12 w 19"/>
                <a:gd name="T21" fmla="*/ 0 h 2"/>
                <a:gd name="T22" fmla="*/ 12 w 19"/>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
                  <a:moveTo>
                    <a:pt x="12" y="0"/>
                  </a:moveTo>
                  <a:cubicBezTo>
                    <a:pt x="8" y="0"/>
                    <a:pt x="2" y="1"/>
                    <a:pt x="0" y="1"/>
                  </a:cubicBezTo>
                  <a:cubicBezTo>
                    <a:pt x="0" y="1"/>
                    <a:pt x="0" y="1"/>
                    <a:pt x="0" y="1"/>
                  </a:cubicBezTo>
                  <a:cubicBezTo>
                    <a:pt x="0" y="1"/>
                    <a:pt x="0" y="1"/>
                    <a:pt x="0" y="1"/>
                  </a:cubicBezTo>
                  <a:cubicBezTo>
                    <a:pt x="0" y="2"/>
                    <a:pt x="4" y="2"/>
                    <a:pt x="7" y="2"/>
                  </a:cubicBezTo>
                  <a:cubicBezTo>
                    <a:pt x="11" y="2"/>
                    <a:pt x="16" y="2"/>
                    <a:pt x="18" y="1"/>
                  </a:cubicBezTo>
                  <a:cubicBezTo>
                    <a:pt x="18" y="1"/>
                    <a:pt x="19" y="1"/>
                    <a:pt x="19" y="1"/>
                  </a:cubicBezTo>
                  <a:cubicBezTo>
                    <a:pt x="19" y="1"/>
                    <a:pt x="19" y="1"/>
                    <a:pt x="19" y="1"/>
                  </a:cubicBezTo>
                  <a:cubicBezTo>
                    <a:pt x="19" y="1"/>
                    <a:pt x="19" y="1"/>
                    <a:pt x="19" y="1"/>
                  </a:cubicBezTo>
                  <a:cubicBezTo>
                    <a:pt x="19" y="1"/>
                    <a:pt x="19" y="1"/>
                    <a:pt x="19" y="1"/>
                  </a:cubicBezTo>
                  <a:cubicBezTo>
                    <a:pt x="18" y="0"/>
                    <a:pt x="15" y="0"/>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7" name="Freeform 424"/>
            <p:cNvSpPr>
              <a:spLocks/>
            </p:cNvSpPr>
            <p:nvPr/>
          </p:nvSpPr>
          <p:spPr bwMode="auto">
            <a:xfrm>
              <a:off x="590" y="3927"/>
              <a:ext cx="28" cy="1"/>
            </a:xfrm>
            <a:custGeom>
              <a:avLst/>
              <a:gdLst>
                <a:gd name="T0" fmla="*/ 16 w 18"/>
                <a:gd name="T1" fmla="*/ 0 h 1"/>
                <a:gd name="T2" fmla="*/ 12 w 18"/>
                <a:gd name="T3" fmla="*/ 0 h 1"/>
                <a:gd name="T4" fmla="*/ 0 w 18"/>
                <a:gd name="T5" fmla="*/ 1 h 1"/>
                <a:gd name="T6" fmla="*/ 0 w 18"/>
                <a:gd name="T7" fmla="*/ 1 h 1"/>
                <a:gd name="T8" fmla="*/ 3 w 18"/>
                <a:gd name="T9" fmla="*/ 1 h 1"/>
                <a:gd name="T10" fmla="*/ 18 w 18"/>
                <a:gd name="T11" fmla="*/ 0 h 1"/>
                <a:gd name="T12" fmla="*/ 18 w 18"/>
                <a:gd name="T13" fmla="*/ 0 h 1"/>
                <a:gd name="T14" fmla="*/ 16 w 18"/>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
                  <a:moveTo>
                    <a:pt x="16" y="0"/>
                  </a:moveTo>
                  <a:cubicBezTo>
                    <a:pt x="15" y="0"/>
                    <a:pt x="14" y="0"/>
                    <a:pt x="12" y="0"/>
                  </a:cubicBezTo>
                  <a:cubicBezTo>
                    <a:pt x="12" y="0"/>
                    <a:pt x="3" y="0"/>
                    <a:pt x="0" y="1"/>
                  </a:cubicBezTo>
                  <a:cubicBezTo>
                    <a:pt x="0" y="1"/>
                    <a:pt x="0" y="1"/>
                    <a:pt x="0" y="1"/>
                  </a:cubicBezTo>
                  <a:cubicBezTo>
                    <a:pt x="0" y="1"/>
                    <a:pt x="1" y="1"/>
                    <a:pt x="3" y="1"/>
                  </a:cubicBezTo>
                  <a:cubicBezTo>
                    <a:pt x="7" y="1"/>
                    <a:pt x="15" y="1"/>
                    <a:pt x="18" y="0"/>
                  </a:cubicBezTo>
                  <a:cubicBezTo>
                    <a:pt x="18" y="0"/>
                    <a:pt x="18" y="0"/>
                    <a:pt x="18" y="0"/>
                  </a:cubicBezTo>
                  <a:cubicBezTo>
                    <a:pt x="18" y="0"/>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8" name="Freeform 425"/>
            <p:cNvSpPr>
              <a:spLocks noEditPoints="1"/>
            </p:cNvSpPr>
            <p:nvPr/>
          </p:nvSpPr>
          <p:spPr bwMode="auto">
            <a:xfrm>
              <a:off x="2097" y="2768"/>
              <a:ext cx="32" cy="77"/>
            </a:xfrm>
            <a:custGeom>
              <a:avLst/>
              <a:gdLst>
                <a:gd name="T0" fmla="*/ 14 w 20"/>
                <a:gd name="T1" fmla="*/ 13 h 49"/>
                <a:gd name="T2" fmla="*/ 14 w 20"/>
                <a:gd name="T3" fmla="*/ 13 h 49"/>
                <a:gd name="T4" fmla="*/ 15 w 20"/>
                <a:gd name="T5" fmla="*/ 13 h 49"/>
                <a:gd name="T6" fmla="*/ 15 w 20"/>
                <a:gd name="T7" fmla="*/ 15 h 49"/>
                <a:gd name="T8" fmla="*/ 12 w 20"/>
                <a:gd name="T9" fmla="*/ 25 h 49"/>
                <a:gd name="T10" fmla="*/ 7 w 20"/>
                <a:gd name="T11" fmla="*/ 35 h 49"/>
                <a:gd name="T12" fmla="*/ 6 w 20"/>
                <a:gd name="T13" fmla="*/ 36 h 49"/>
                <a:gd name="T14" fmla="*/ 5 w 20"/>
                <a:gd name="T15" fmla="*/ 36 h 49"/>
                <a:gd name="T16" fmla="*/ 5 w 20"/>
                <a:gd name="T17" fmla="*/ 36 h 49"/>
                <a:gd name="T18" fmla="*/ 10 w 20"/>
                <a:gd name="T19" fmla="*/ 19 h 49"/>
                <a:gd name="T20" fmla="*/ 10 w 20"/>
                <a:gd name="T21" fmla="*/ 19 h 49"/>
                <a:gd name="T22" fmla="*/ 10 w 20"/>
                <a:gd name="T23" fmla="*/ 19 h 49"/>
                <a:gd name="T24" fmla="*/ 10 w 20"/>
                <a:gd name="T25" fmla="*/ 19 h 49"/>
                <a:gd name="T26" fmla="*/ 10 w 20"/>
                <a:gd name="T27" fmla="*/ 19 h 49"/>
                <a:gd name="T28" fmla="*/ 10 w 20"/>
                <a:gd name="T29" fmla="*/ 19 h 49"/>
                <a:gd name="T30" fmla="*/ 10 w 20"/>
                <a:gd name="T31" fmla="*/ 19 h 49"/>
                <a:gd name="T32" fmla="*/ 10 w 20"/>
                <a:gd name="T33" fmla="*/ 19 h 49"/>
                <a:gd name="T34" fmla="*/ 10 w 20"/>
                <a:gd name="T35" fmla="*/ 19 h 49"/>
                <a:gd name="T36" fmla="*/ 10 w 20"/>
                <a:gd name="T37" fmla="*/ 19 h 49"/>
                <a:gd name="T38" fmla="*/ 10 w 20"/>
                <a:gd name="T39" fmla="*/ 19 h 49"/>
                <a:gd name="T40" fmla="*/ 10 w 20"/>
                <a:gd name="T41" fmla="*/ 19 h 49"/>
                <a:gd name="T42" fmla="*/ 10 w 20"/>
                <a:gd name="T43" fmla="*/ 19 h 49"/>
                <a:gd name="T44" fmla="*/ 10 w 20"/>
                <a:gd name="T45" fmla="*/ 19 h 49"/>
                <a:gd name="T46" fmla="*/ 10 w 20"/>
                <a:gd name="T47" fmla="*/ 19 h 49"/>
                <a:gd name="T48" fmla="*/ 10 w 20"/>
                <a:gd name="T49" fmla="*/ 19 h 49"/>
                <a:gd name="T50" fmla="*/ 10 w 20"/>
                <a:gd name="T51" fmla="*/ 19 h 49"/>
                <a:gd name="T52" fmla="*/ 10 w 20"/>
                <a:gd name="T53" fmla="*/ 19 h 49"/>
                <a:gd name="T54" fmla="*/ 10 w 20"/>
                <a:gd name="T55" fmla="*/ 19 h 49"/>
                <a:gd name="T56" fmla="*/ 10 w 20"/>
                <a:gd name="T57" fmla="*/ 19 h 49"/>
                <a:gd name="T58" fmla="*/ 10 w 20"/>
                <a:gd name="T59" fmla="*/ 19 h 49"/>
                <a:gd name="T60" fmla="*/ 10 w 20"/>
                <a:gd name="T61" fmla="*/ 19 h 49"/>
                <a:gd name="T62" fmla="*/ 10 w 20"/>
                <a:gd name="T63" fmla="*/ 19 h 49"/>
                <a:gd name="T64" fmla="*/ 10 w 20"/>
                <a:gd name="T65" fmla="*/ 19 h 49"/>
                <a:gd name="T66" fmla="*/ 10 w 20"/>
                <a:gd name="T67" fmla="*/ 19 h 49"/>
                <a:gd name="T68" fmla="*/ 14 w 20"/>
                <a:gd name="T69" fmla="*/ 13 h 49"/>
                <a:gd name="T70" fmla="*/ 19 w 20"/>
                <a:gd name="T71" fmla="*/ 0 h 49"/>
                <a:gd name="T72" fmla="*/ 10 w 20"/>
                <a:gd name="T73" fmla="*/ 13 h 49"/>
                <a:gd name="T74" fmla="*/ 10 w 20"/>
                <a:gd name="T75" fmla="*/ 14 h 49"/>
                <a:gd name="T76" fmla="*/ 10 w 20"/>
                <a:gd name="T77" fmla="*/ 14 h 49"/>
                <a:gd name="T78" fmla="*/ 10 w 20"/>
                <a:gd name="T79" fmla="*/ 14 h 49"/>
                <a:gd name="T80" fmla="*/ 10 w 20"/>
                <a:gd name="T81" fmla="*/ 14 h 49"/>
                <a:gd name="T82" fmla="*/ 0 w 20"/>
                <a:gd name="T83" fmla="*/ 44 h 49"/>
                <a:gd name="T84" fmla="*/ 0 w 20"/>
                <a:gd name="T85" fmla="*/ 47 h 49"/>
                <a:gd name="T86" fmla="*/ 1 w 20"/>
                <a:gd name="T87" fmla="*/ 49 h 49"/>
                <a:gd name="T88" fmla="*/ 1 w 20"/>
                <a:gd name="T89" fmla="*/ 49 h 49"/>
                <a:gd name="T90" fmla="*/ 9 w 20"/>
                <a:gd name="T91" fmla="*/ 36 h 49"/>
                <a:gd name="T92" fmla="*/ 20 w 20"/>
                <a:gd name="T93" fmla="*/ 5 h 49"/>
                <a:gd name="T94" fmla="*/ 20 w 20"/>
                <a:gd name="T95" fmla="*/ 2 h 49"/>
                <a:gd name="T96" fmla="*/ 20 w 20"/>
                <a:gd name="T97" fmla="*/ 1 h 49"/>
                <a:gd name="T98" fmla="*/ 19 w 20"/>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 h="49">
                  <a:moveTo>
                    <a:pt x="14" y="13"/>
                  </a:moveTo>
                  <a:cubicBezTo>
                    <a:pt x="14" y="13"/>
                    <a:pt x="14" y="13"/>
                    <a:pt x="14" y="13"/>
                  </a:cubicBezTo>
                  <a:cubicBezTo>
                    <a:pt x="14" y="13"/>
                    <a:pt x="14" y="13"/>
                    <a:pt x="15" y="13"/>
                  </a:cubicBezTo>
                  <a:cubicBezTo>
                    <a:pt x="15" y="13"/>
                    <a:pt x="15" y="14"/>
                    <a:pt x="15" y="15"/>
                  </a:cubicBezTo>
                  <a:cubicBezTo>
                    <a:pt x="15" y="18"/>
                    <a:pt x="13" y="22"/>
                    <a:pt x="12" y="25"/>
                  </a:cubicBezTo>
                  <a:cubicBezTo>
                    <a:pt x="10" y="29"/>
                    <a:pt x="9" y="33"/>
                    <a:pt x="7" y="35"/>
                  </a:cubicBezTo>
                  <a:cubicBezTo>
                    <a:pt x="6" y="36"/>
                    <a:pt x="6" y="36"/>
                    <a:pt x="6" y="36"/>
                  </a:cubicBezTo>
                  <a:cubicBezTo>
                    <a:pt x="6" y="36"/>
                    <a:pt x="6" y="36"/>
                    <a:pt x="5" y="36"/>
                  </a:cubicBezTo>
                  <a:cubicBezTo>
                    <a:pt x="5" y="36"/>
                    <a:pt x="5" y="36"/>
                    <a:pt x="5" y="36"/>
                  </a:cubicBezTo>
                  <a:cubicBezTo>
                    <a:pt x="4" y="35"/>
                    <a:pt x="7" y="27"/>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2" y="16"/>
                    <a:pt x="13" y="13"/>
                    <a:pt x="14" y="13"/>
                  </a:cubicBezTo>
                  <a:moveTo>
                    <a:pt x="19" y="0"/>
                  </a:moveTo>
                  <a:cubicBezTo>
                    <a:pt x="17" y="0"/>
                    <a:pt x="13" y="6"/>
                    <a:pt x="10" y="13"/>
                  </a:cubicBezTo>
                  <a:cubicBezTo>
                    <a:pt x="10" y="13"/>
                    <a:pt x="10" y="14"/>
                    <a:pt x="10" y="14"/>
                  </a:cubicBezTo>
                  <a:cubicBezTo>
                    <a:pt x="10" y="14"/>
                    <a:pt x="10" y="14"/>
                    <a:pt x="10" y="14"/>
                  </a:cubicBezTo>
                  <a:cubicBezTo>
                    <a:pt x="10" y="14"/>
                    <a:pt x="10" y="14"/>
                    <a:pt x="10" y="14"/>
                  </a:cubicBezTo>
                  <a:cubicBezTo>
                    <a:pt x="10" y="14"/>
                    <a:pt x="10" y="14"/>
                    <a:pt x="10" y="14"/>
                  </a:cubicBezTo>
                  <a:cubicBezTo>
                    <a:pt x="5" y="24"/>
                    <a:pt x="1" y="37"/>
                    <a:pt x="0" y="44"/>
                  </a:cubicBezTo>
                  <a:cubicBezTo>
                    <a:pt x="0" y="45"/>
                    <a:pt x="0" y="46"/>
                    <a:pt x="0" y="47"/>
                  </a:cubicBezTo>
                  <a:cubicBezTo>
                    <a:pt x="0" y="48"/>
                    <a:pt x="0" y="49"/>
                    <a:pt x="1" y="49"/>
                  </a:cubicBezTo>
                  <a:cubicBezTo>
                    <a:pt x="1" y="49"/>
                    <a:pt x="1" y="49"/>
                    <a:pt x="1" y="49"/>
                  </a:cubicBezTo>
                  <a:cubicBezTo>
                    <a:pt x="2" y="49"/>
                    <a:pt x="6" y="44"/>
                    <a:pt x="9" y="36"/>
                  </a:cubicBezTo>
                  <a:cubicBezTo>
                    <a:pt x="14" y="26"/>
                    <a:pt x="19" y="12"/>
                    <a:pt x="20" y="5"/>
                  </a:cubicBezTo>
                  <a:cubicBezTo>
                    <a:pt x="20" y="4"/>
                    <a:pt x="20" y="3"/>
                    <a:pt x="20" y="2"/>
                  </a:cubicBezTo>
                  <a:cubicBezTo>
                    <a:pt x="20" y="1"/>
                    <a:pt x="20" y="1"/>
                    <a:pt x="20" y="1"/>
                  </a:cubicBezTo>
                  <a:cubicBezTo>
                    <a:pt x="20"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9" name="Freeform 426"/>
            <p:cNvSpPr>
              <a:spLocks noEditPoints="1"/>
            </p:cNvSpPr>
            <p:nvPr/>
          </p:nvSpPr>
          <p:spPr bwMode="auto">
            <a:xfrm>
              <a:off x="2094" y="2762"/>
              <a:ext cx="38" cy="89"/>
            </a:xfrm>
            <a:custGeom>
              <a:avLst/>
              <a:gdLst>
                <a:gd name="T0" fmla="*/ 12 w 24"/>
                <a:gd name="T1" fmla="*/ 17 h 57"/>
                <a:gd name="T2" fmla="*/ 21 w 24"/>
                <a:gd name="T3" fmla="*/ 4 h 57"/>
                <a:gd name="T4" fmla="*/ 22 w 24"/>
                <a:gd name="T5" fmla="*/ 5 h 57"/>
                <a:gd name="T6" fmla="*/ 22 w 24"/>
                <a:gd name="T7" fmla="*/ 6 h 57"/>
                <a:gd name="T8" fmla="*/ 22 w 24"/>
                <a:gd name="T9" fmla="*/ 9 h 57"/>
                <a:gd name="T10" fmla="*/ 11 w 24"/>
                <a:gd name="T11" fmla="*/ 40 h 57"/>
                <a:gd name="T12" fmla="*/ 3 w 24"/>
                <a:gd name="T13" fmla="*/ 53 h 57"/>
                <a:gd name="T14" fmla="*/ 3 w 24"/>
                <a:gd name="T15" fmla="*/ 53 h 57"/>
                <a:gd name="T16" fmla="*/ 2 w 24"/>
                <a:gd name="T17" fmla="*/ 53 h 57"/>
                <a:gd name="T18" fmla="*/ 2 w 24"/>
                <a:gd name="T19" fmla="*/ 48 h 57"/>
                <a:gd name="T20" fmla="*/ 12 w 24"/>
                <a:gd name="T21" fmla="*/ 18 h 57"/>
                <a:gd name="T22" fmla="*/ 12 w 24"/>
                <a:gd name="T23" fmla="*/ 18 h 57"/>
                <a:gd name="T24" fmla="*/ 12 w 24"/>
                <a:gd name="T25" fmla="*/ 18 h 57"/>
                <a:gd name="T26" fmla="*/ 12 w 24"/>
                <a:gd name="T27" fmla="*/ 18 h 57"/>
                <a:gd name="T28" fmla="*/ 12 w 24"/>
                <a:gd name="T29" fmla="*/ 17 h 57"/>
                <a:gd name="T30" fmla="*/ 22 w 24"/>
                <a:gd name="T31" fmla="*/ 0 h 57"/>
                <a:gd name="T32" fmla="*/ 19 w 24"/>
                <a:gd name="T33" fmla="*/ 2 h 57"/>
                <a:gd name="T34" fmla="*/ 11 w 24"/>
                <a:gd name="T35" fmla="*/ 17 h 57"/>
                <a:gd name="T36" fmla="*/ 0 w 24"/>
                <a:gd name="T37" fmla="*/ 55 h 57"/>
                <a:gd name="T38" fmla="*/ 0 w 24"/>
                <a:gd name="T39" fmla="*/ 55 h 57"/>
                <a:gd name="T40" fmla="*/ 0 w 24"/>
                <a:gd name="T41" fmla="*/ 55 h 57"/>
                <a:gd name="T42" fmla="*/ 0 w 24"/>
                <a:gd name="T43" fmla="*/ 56 h 57"/>
                <a:gd name="T44" fmla="*/ 1 w 24"/>
                <a:gd name="T45" fmla="*/ 57 h 57"/>
                <a:gd name="T46" fmla="*/ 4 w 24"/>
                <a:gd name="T47" fmla="*/ 55 h 57"/>
                <a:gd name="T48" fmla="*/ 13 w 24"/>
                <a:gd name="T49" fmla="*/ 39 h 57"/>
                <a:gd name="T50" fmla="*/ 14 w 24"/>
                <a:gd name="T51" fmla="*/ 35 h 57"/>
                <a:gd name="T52" fmla="*/ 23 w 24"/>
                <a:gd name="T53" fmla="*/ 2 h 57"/>
                <a:gd name="T54" fmla="*/ 23 w 24"/>
                <a:gd name="T55" fmla="*/ 2 h 57"/>
                <a:gd name="T56" fmla="*/ 23 w 24"/>
                <a:gd name="T57" fmla="*/ 2 h 57"/>
                <a:gd name="T58" fmla="*/ 22 w 24"/>
                <a:gd name="T5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57">
                  <a:moveTo>
                    <a:pt x="12" y="17"/>
                  </a:moveTo>
                  <a:cubicBezTo>
                    <a:pt x="15" y="10"/>
                    <a:pt x="19" y="4"/>
                    <a:pt x="21" y="4"/>
                  </a:cubicBezTo>
                  <a:cubicBezTo>
                    <a:pt x="21" y="4"/>
                    <a:pt x="22" y="4"/>
                    <a:pt x="22" y="5"/>
                  </a:cubicBezTo>
                  <a:cubicBezTo>
                    <a:pt x="22" y="5"/>
                    <a:pt x="22" y="5"/>
                    <a:pt x="22" y="6"/>
                  </a:cubicBezTo>
                  <a:cubicBezTo>
                    <a:pt x="22" y="7"/>
                    <a:pt x="22" y="8"/>
                    <a:pt x="22" y="9"/>
                  </a:cubicBezTo>
                  <a:cubicBezTo>
                    <a:pt x="21" y="17"/>
                    <a:pt x="16" y="31"/>
                    <a:pt x="11" y="40"/>
                  </a:cubicBezTo>
                  <a:cubicBezTo>
                    <a:pt x="8" y="48"/>
                    <a:pt x="4" y="53"/>
                    <a:pt x="3" y="53"/>
                  </a:cubicBezTo>
                  <a:cubicBezTo>
                    <a:pt x="3" y="53"/>
                    <a:pt x="3" y="53"/>
                    <a:pt x="3" y="53"/>
                  </a:cubicBezTo>
                  <a:cubicBezTo>
                    <a:pt x="2" y="53"/>
                    <a:pt x="2" y="53"/>
                    <a:pt x="2" y="53"/>
                  </a:cubicBezTo>
                  <a:cubicBezTo>
                    <a:pt x="2" y="52"/>
                    <a:pt x="2" y="50"/>
                    <a:pt x="2" y="48"/>
                  </a:cubicBezTo>
                  <a:cubicBezTo>
                    <a:pt x="3" y="41"/>
                    <a:pt x="7" y="28"/>
                    <a:pt x="12" y="18"/>
                  </a:cubicBezTo>
                  <a:cubicBezTo>
                    <a:pt x="12" y="18"/>
                    <a:pt x="12" y="18"/>
                    <a:pt x="12" y="18"/>
                  </a:cubicBezTo>
                  <a:cubicBezTo>
                    <a:pt x="12" y="18"/>
                    <a:pt x="12" y="18"/>
                    <a:pt x="12" y="18"/>
                  </a:cubicBezTo>
                  <a:cubicBezTo>
                    <a:pt x="12" y="18"/>
                    <a:pt x="12" y="18"/>
                    <a:pt x="12" y="18"/>
                  </a:cubicBezTo>
                  <a:cubicBezTo>
                    <a:pt x="12" y="18"/>
                    <a:pt x="12" y="17"/>
                    <a:pt x="12" y="17"/>
                  </a:cubicBezTo>
                  <a:moveTo>
                    <a:pt x="22" y="0"/>
                  </a:moveTo>
                  <a:cubicBezTo>
                    <a:pt x="22" y="0"/>
                    <a:pt x="21" y="1"/>
                    <a:pt x="19" y="2"/>
                  </a:cubicBezTo>
                  <a:cubicBezTo>
                    <a:pt x="16" y="6"/>
                    <a:pt x="13" y="14"/>
                    <a:pt x="11" y="17"/>
                  </a:cubicBezTo>
                  <a:cubicBezTo>
                    <a:pt x="7" y="28"/>
                    <a:pt x="0" y="46"/>
                    <a:pt x="0" y="55"/>
                  </a:cubicBezTo>
                  <a:cubicBezTo>
                    <a:pt x="0" y="55"/>
                    <a:pt x="0" y="55"/>
                    <a:pt x="0" y="55"/>
                  </a:cubicBezTo>
                  <a:cubicBezTo>
                    <a:pt x="0" y="55"/>
                    <a:pt x="0" y="55"/>
                    <a:pt x="0" y="55"/>
                  </a:cubicBezTo>
                  <a:cubicBezTo>
                    <a:pt x="0" y="55"/>
                    <a:pt x="0" y="56"/>
                    <a:pt x="0" y="56"/>
                  </a:cubicBezTo>
                  <a:cubicBezTo>
                    <a:pt x="1" y="57"/>
                    <a:pt x="1" y="57"/>
                    <a:pt x="1" y="57"/>
                  </a:cubicBezTo>
                  <a:cubicBezTo>
                    <a:pt x="2" y="57"/>
                    <a:pt x="3" y="56"/>
                    <a:pt x="4" y="55"/>
                  </a:cubicBezTo>
                  <a:cubicBezTo>
                    <a:pt x="7" y="51"/>
                    <a:pt x="10" y="46"/>
                    <a:pt x="13" y="39"/>
                  </a:cubicBezTo>
                  <a:cubicBezTo>
                    <a:pt x="13" y="38"/>
                    <a:pt x="14" y="37"/>
                    <a:pt x="14" y="35"/>
                  </a:cubicBezTo>
                  <a:cubicBezTo>
                    <a:pt x="20" y="23"/>
                    <a:pt x="24" y="8"/>
                    <a:pt x="23" y="2"/>
                  </a:cubicBezTo>
                  <a:cubicBezTo>
                    <a:pt x="23" y="2"/>
                    <a:pt x="23" y="2"/>
                    <a:pt x="23" y="2"/>
                  </a:cubicBezTo>
                  <a:cubicBezTo>
                    <a:pt x="23" y="2"/>
                    <a:pt x="23" y="2"/>
                    <a:pt x="23" y="2"/>
                  </a:cubicBezTo>
                  <a:cubicBezTo>
                    <a:pt x="23" y="1"/>
                    <a:pt x="23"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0" name="Freeform 427"/>
            <p:cNvSpPr>
              <a:spLocks/>
            </p:cNvSpPr>
            <p:nvPr/>
          </p:nvSpPr>
          <p:spPr bwMode="auto">
            <a:xfrm>
              <a:off x="2108" y="2795"/>
              <a:ext cx="10" cy="23"/>
            </a:xfrm>
            <a:custGeom>
              <a:avLst/>
              <a:gdLst>
                <a:gd name="T0" fmla="*/ 6 w 6"/>
                <a:gd name="T1" fmla="*/ 0 h 15"/>
                <a:gd name="T2" fmla="*/ 3 w 6"/>
                <a:gd name="T3" fmla="*/ 4 h 15"/>
                <a:gd name="T4" fmla="*/ 2 w 6"/>
                <a:gd name="T5" fmla="*/ 8 h 15"/>
                <a:gd name="T6" fmla="*/ 0 w 6"/>
                <a:gd name="T7" fmla="*/ 12 h 15"/>
                <a:gd name="T8" fmla="*/ 0 w 6"/>
                <a:gd name="T9" fmla="*/ 15 h 15"/>
                <a:gd name="T10" fmla="*/ 0 w 6"/>
                <a:gd name="T11" fmla="*/ 15 h 15"/>
                <a:gd name="T12" fmla="*/ 0 w 6"/>
                <a:gd name="T13" fmla="*/ 15 h 15"/>
                <a:gd name="T14" fmla="*/ 5 w 6"/>
                <a:gd name="T15" fmla="*/ 7 h 15"/>
                <a:gd name="T16" fmla="*/ 6 w 6"/>
                <a:gd name="T17" fmla="*/ 5 h 15"/>
                <a:gd name="T18" fmla="*/ 6 w 6"/>
                <a:gd name="T19" fmla="*/ 0 h 15"/>
                <a:gd name="T20" fmla="*/ 6 w 6"/>
                <a:gd name="T21" fmla="*/ 0 h 15"/>
                <a:gd name="T22" fmla="*/ 6 w 6"/>
                <a:gd name="T23" fmla="*/ 0 h 15"/>
                <a:gd name="T24" fmla="*/ 6 w 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5">
                  <a:moveTo>
                    <a:pt x="6" y="0"/>
                  </a:moveTo>
                  <a:cubicBezTo>
                    <a:pt x="5" y="0"/>
                    <a:pt x="4" y="2"/>
                    <a:pt x="3" y="4"/>
                  </a:cubicBezTo>
                  <a:cubicBezTo>
                    <a:pt x="3" y="5"/>
                    <a:pt x="2" y="7"/>
                    <a:pt x="2" y="8"/>
                  </a:cubicBezTo>
                  <a:cubicBezTo>
                    <a:pt x="1" y="9"/>
                    <a:pt x="1" y="11"/>
                    <a:pt x="0" y="12"/>
                  </a:cubicBezTo>
                  <a:cubicBezTo>
                    <a:pt x="0" y="13"/>
                    <a:pt x="0" y="14"/>
                    <a:pt x="0" y="15"/>
                  </a:cubicBezTo>
                  <a:cubicBezTo>
                    <a:pt x="0" y="15"/>
                    <a:pt x="0" y="15"/>
                    <a:pt x="0" y="15"/>
                  </a:cubicBezTo>
                  <a:cubicBezTo>
                    <a:pt x="0" y="15"/>
                    <a:pt x="0" y="15"/>
                    <a:pt x="0" y="15"/>
                  </a:cubicBezTo>
                  <a:cubicBezTo>
                    <a:pt x="1" y="15"/>
                    <a:pt x="3" y="11"/>
                    <a:pt x="5" y="7"/>
                  </a:cubicBezTo>
                  <a:cubicBezTo>
                    <a:pt x="5" y="6"/>
                    <a:pt x="5" y="5"/>
                    <a:pt x="6" y="5"/>
                  </a:cubicBezTo>
                  <a:cubicBezTo>
                    <a:pt x="6" y="3"/>
                    <a:pt x="6" y="1"/>
                    <a:pt x="6" y="0"/>
                  </a:cubicBezTo>
                  <a:cubicBezTo>
                    <a:pt x="6" y="0"/>
                    <a:pt x="6" y="0"/>
                    <a:pt x="6" y="0"/>
                  </a:cubicBezTo>
                  <a:cubicBezTo>
                    <a:pt x="6" y="0"/>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1" name="Freeform 428"/>
            <p:cNvSpPr>
              <a:spLocks noEditPoints="1"/>
            </p:cNvSpPr>
            <p:nvPr/>
          </p:nvSpPr>
          <p:spPr bwMode="auto">
            <a:xfrm>
              <a:off x="2105" y="2789"/>
              <a:ext cx="16" cy="35"/>
            </a:xfrm>
            <a:custGeom>
              <a:avLst/>
              <a:gdLst>
                <a:gd name="T0" fmla="*/ 4 w 10"/>
                <a:gd name="T1" fmla="*/ 12 h 23"/>
                <a:gd name="T2" fmla="*/ 5 w 10"/>
                <a:gd name="T3" fmla="*/ 8 h 23"/>
                <a:gd name="T4" fmla="*/ 8 w 10"/>
                <a:gd name="T5" fmla="*/ 4 h 23"/>
                <a:gd name="T6" fmla="*/ 8 w 10"/>
                <a:gd name="T7" fmla="*/ 4 h 23"/>
                <a:gd name="T8" fmla="*/ 8 w 10"/>
                <a:gd name="T9" fmla="*/ 4 h 23"/>
                <a:gd name="T10" fmla="*/ 8 w 10"/>
                <a:gd name="T11" fmla="*/ 4 h 23"/>
                <a:gd name="T12" fmla="*/ 8 w 10"/>
                <a:gd name="T13" fmla="*/ 9 h 23"/>
                <a:gd name="T14" fmla="*/ 7 w 10"/>
                <a:gd name="T15" fmla="*/ 11 h 23"/>
                <a:gd name="T16" fmla="*/ 2 w 10"/>
                <a:gd name="T17" fmla="*/ 19 h 23"/>
                <a:gd name="T18" fmla="*/ 2 w 10"/>
                <a:gd name="T19" fmla="*/ 19 h 23"/>
                <a:gd name="T20" fmla="*/ 2 w 10"/>
                <a:gd name="T21" fmla="*/ 19 h 23"/>
                <a:gd name="T22" fmla="*/ 2 w 10"/>
                <a:gd name="T23" fmla="*/ 16 h 23"/>
                <a:gd name="T24" fmla="*/ 4 w 10"/>
                <a:gd name="T25" fmla="*/ 12 h 23"/>
                <a:gd name="T26" fmla="*/ 10 w 10"/>
                <a:gd name="T27" fmla="*/ 0 h 23"/>
                <a:gd name="T28" fmla="*/ 9 w 10"/>
                <a:gd name="T29" fmla="*/ 0 h 23"/>
                <a:gd name="T30" fmla="*/ 9 w 10"/>
                <a:gd name="T31" fmla="*/ 0 h 23"/>
                <a:gd name="T32" fmla="*/ 5 w 10"/>
                <a:gd name="T33" fmla="*/ 6 h 23"/>
                <a:gd name="T34" fmla="*/ 5 w 10"/>
                <a:gd name="T35" fmla="*/ 6 h 23"/>
                <a:gd name="T36" fmla="*/ 5 w 10"/>
                <a:gd name="T37" fmla="*/ 6 h 23"/>
                <a:gd name="T38" fmla="*/ 5 w 10"/>
                <a:gd name="T39" fmla="*/ 6 h 23"/>
                <a:gd name="T40" fmla="*/ 5 w 10"/>
                <a:gd name="T41" fmla="*/ 6 h 23"/>
                <a:gd name="T42" fmla="*/ 5 w 10"/>
                <a:gd name="T43" fmla="*/ 6 h 23"/>
                <a:gd name="T44" fmla="*/ 5 w 10"/>
                <a:gd name="T45" fmla="*/ 6 h 23"/>
                <a:gd name="T46" fmla="*/ 5 w 10"/>
                <a:gd name="T47" fmla="*/ 6 h 23"/>
                <a:gd name="T48" fmla="*/ 5 w 10"/>
                <a:gd name="T49" fmla="*/ 6 h 23"/>
                <a:gd name="T50" fmla="*/ 5 w 10"/>
                <a:gd name="T51" fmla="*/ 6 h 23"/>
                <a:gd name="T52" fmla="*/ 5 w 10"/>
                <a:gd name="T53" fmla="*/ 6 h 23"/>
                <a:gd name="T54" fmla="*/ 5 w 10"/>
                <a:gd name="T55" fmla="*/ 6 h 23"/>
                <a:gd name="T56" fmla="*/ 5 w 10"/>
                <a:gd name="T57" fmla="*/ 6 h 23"/>
                <a:gd name="T58" fmla="*/ 5 w 10"/>
                <a:gd name="T59" fmla="*/ 6 h 23"/>
                <a:gd name="T60" fmla="*/ 5 w 10"/>
                <a:gd name="T61" fmla="*/ 6 h 23"/>
                <a:gd name="T62" fmla="*/ 5 w 10"/>
                <a:gd name="T63" fmla="*/ 6 h 23"/>
                <a:gd name="T64" fmla="*/ 5 w 10"/>
                <a:gd name="T65" fmla="*/ 6 h 23"/>
                <a:gd name="T66" fmla="*/ 5 w 10"/>
                <a:gd name="T67" fmla="*/ 6 h 23"/>
                <a:gd name="T68" fmla="*/ 5 w 10"/>
                <a:gd name="T69" fmla="*/ 6 h 23"/>
                <a:gd name="T70" fmla="*/ 5 w 10"/>
                <a:gd name="T71" fmla="*/ 6 h 23"/>
                <a:gd name="T72" fmla="*/ 5 w 10"/>
                <a:gd name="T73" fmla="*/ 6 h 23"/>
                <a:gd name="T74" fmla="*/ 5 w 10"/>
                <a:gd name="T75" fmla="*/ 6 h 23"/>
                <a:gd name="T76" fmla="*/ 5 w 10"/>
                <a:gd name="T77" fmla="*/ 6 h 23"/>
                <a:gd name="T78" fmla="*/ 5 w 10"/>
                <a:gd name="T79" fmla="*/ 6 h 23"/>
                <a:gd name="T80" fmla="*/ 5 w 10"/>
                <a:gd name="T81" fmla="*/ 6 h 23"/>
                <a:gd name="T82" fmla="*/ 0 w 10"/>
                <a:gd name="T83" fmla="*/ 23 h 23"/>
                <a:gd name="T84" fmla="*/ 0 w 10"/>
                <a:gd name="T85" fmla="*/ 23 h 23"/>
                <a:gd name="T86" fmla="*/ 1 w 10"/>
                <a:gd name="T87" fmla="*/ 23 h 23"/>
                <a:gd name="T88" fmla="*/ 2 w 10"/>
                <a:gd name="T89" fmla="*/ 22 h 23"/>
                <a:gd name="T90" fmla="*/ 7 w 10"/>
                <a:gd name="T91" fmla="*/ 12 h 23"/>
                <a:gd name="T92" fmla="*/ 10 w 10"/>
                <a:gd name="T93" fmla="*/ 2 h 23"/>
                <a:gd name="T94" fmla="*/ 10 w 10"/>
                <a:gd name="T9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 h="23">
                  <a:moveTo>
                    <a:pt x="4" y="12"/>
                  </a:moveTo>
                  <a:cubicBezTo>
                    <a:pt x="4" y="11"/>
                    <a:pt x="5" y="9"/>
                    <a:pt x="5" y="8"/>
                  </a:cubicBezTo>
                  <a:cubicBezTo>
                    <a:pt x="6" y="6"/>
                    <a:pt x="7" y="4"/>
                    <a:pt x="8" y="4"/>
                  </a:cubicBezTo>
                  <a:cubicBezTo>
                    <a:pt x="8" y="4"/>
                    <a:pt x="8" y="4"/>
                    <a:pt x="8" y="4"/>
                  </a:cubicBezTo>
                  <a:cubicBezTo>
                    <a:pt x="8" y="4"/>
                    <a:pt x="8" y="4"/>
                    <a:pt x="8" y="4"/>
                  </a:cubicBezTo>
                  <a:cubicBezTo>
                    <a:pt x="8" y="4"/>
                    <a:pt x="8" y="4"/>
                    <a:pt x="8" y="4"/>
                  </a:cubicBezTo>
                  <a:cubicBezTo>
                    <a:pt x="8" y="5"/>
                    <a:pt x="8" y="7"/>
                    <a:pt x="8" y="9"/>
                  </a:cubicBezTo>
                  <a:cubicBezTo>
                    <a:pt x="7" y="9"/>
                    <a:pt x="7" y="10"/>
                    <a:pt x="7" y="11"/>
                  </a:cubicBezTo>
                  <a:cubicBezTo>
                    <a:pt x="5" y="15"/>
                    <a:pt x="3" y="19"/>
                    <a:pt x="2" y="19"/>
                  </a:cubicBezTo>
                  <a:cubicBezTo>
                    <a:pt x="2" y="19"/>
                    <a:pt x="2" y="19"/>
                    <a:pt x="2" y="19"/>
                  </a:cubicBezTo>
                  <a:cubicBezTo>
                    <a:pt x="2" y="19"/>
                    <a:pt x="2" y="19"/>
                    <a:pt x="2" y="19"/>
                  </a:cubicBezTo>
                  <a:cubicBezTo>
                    <a:pt x="2" y="19"/>
                    <a:pt x="2" y="18"/>
                    <a:pt x="2" y="16"/>
                  </a:cubicBezTo>
                  <a:cubicBezTo>
                    <a:pt x="3" y="15"/>
                    <a:pt x="3" y="13"/>
                    <a:pt x="4" y="12"/>
                  </a:cubicBezTo>
                  <a:moveTo>
                    <a:pt x="10" y="0"/>
                  </a:moveTo>
                  <a:cubicBezTo>
                    <a:pt x="9" y="0"/>
                    <a:pt x="9" y="0"/>
                    <a:pt x="9" y="0"/>
                  </a:cubicBezTo>
                  <a:cubicBezTo>
                    <a:pt x="9" y="0"/>
                    <a:pt x="9" y="0"/>
                    <a:pt x="9" y="0"/>
                  </a:cubicBezTo>
                  <a:cubicBezTo>
                    <a:pt x="8" y="0"/>
                    <a:pt x="7" y="3"/>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2" y="13"/>
                    <a:pt x="0" y="20"/>
                    <a:pt x="0" y="23"/>
                  </a:cubicBezTo>
                  <a:cubicBezTo>
                    <a:pt x="0" y="23"/>
                    <a:pt x="0" y="23"/>
                    <a:pt x="0" y="23"/>
                  </a:cubicBezTo>
                  <a:cubicBezTo>
                    <a:pt x="1" y="23"/>
                    <a:pt x="1" y="23"/>
                    <a:pt x="1" y="23"/>
                  </a:cubicBezTo>
                  <a:cubicBezTo>
                    <a:pt x="1" y="23"/>
                    <a:pt x="1" y="23"/>
                    <a:pt x="2" y="22"/>
                  </a:cubicBezTo>
                  <a:cubicBezTo>
                    <a:pt x="4" y="20"/>
                    <a:pt x="5" y="16"/>
                    <a:pt x="7" y="12"/>
                  </a:cubicBezTo>
                  <a:cubicBezTo>
                    <a:pt x="8" y="9"/>
                    <a:pt x="10" y="5"/>
                    <a:pt x="10" y="2"/>
                  </a:cubicBezTo>
                  <a:cubicBezTo>
                    <a:pt x="10" y="1"/>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2" name="Freeform 429"/>
            <p:cNvSpPr>
              <a:spLocks noEditPoints="1"/>
            </p:cNvSpPr>
            <p:nvPr/>
          </p:nvSpPr>
          <p:spPr bwMode="auto">
            <a:xfrm>
              <a:off x="1588" y="3113"/>
              <a:ext cx="65" cy="65"/>
            </a:xfrm>
            <a:custGeom>
              <a:avLst/>
              <a:gdLst>
                <a:gd name="T0" fmla="*/ 27 w 42"/>
                <a:gd name="T1" fmla="*/ 11 h 42"/>
                <a:gd name="T2" fmla="*/ 28 w 42"/>
                <a:gd name="T3" fmla="*/ 11 h 42"/>
                <a:gd name="T4" fmla="*/ 31 w 42"/>
                <a:gd name="T5" fmla="*/ 13 h 42"/>
                <a:gd name="T6" fmla="*/ 31 w 42"/>
                <a:gd name="T7" fmla="*/ 13 h 42"/>
                <a:gd name="T8" fmla="*/ 32 w 42"/>
                <a:gd name="T9" fmla="*/ 15 h 42"/>
                <a:gd name="T10" fmla="*/ 26 w 42"/>
                <a:gd name="T11" fmla="*/ 27 h 42"/>
                <a:gd name="T12" fmla="*/ 17 w 42"/>
                <a:gd name="T13" fmla="*/ 31 h 42"/>
                <a:gd name="T14" fmla="*/ 14 w 42"/>
                <a:gd name="T15" fmla="*/ 31 h 42"/>
                <a:gd name="T16" fmla="*/ 14 w 42"/>
                <a:gd name="T17" fmla="*/ 30 h 42"/>
                <a:gd name="T18" fmla="*/ 14 w 42"/>
                <a:gd name="T19" fmla="*/ 30 h 42"/>
                <a:gd name="T20" fmla="*/ 15 w 42"/>
                <a:gd name="T21" fmla="*/ 20 h 42"/>
                <a:gd name="T22" fmla="*/ 19 w 42"/>
                <a:gd name="T23" fmla="*/ 15 h 42"/>
                <a:gd name="T24" fmla="*/ 19 w 42"/>
                <a:gd name="T25" fmla="*/ 15 h 42"/>
                <a:gd name="T26" fmla="*/ 19 w 42"/>
                <a:gd name="T27" fmla="*/ 15 h 42"/>
                <a:gd name="T28" fmla="*/ 19 w 42"/>
                <a:gd name="T29" fmla="*/ 15 h 42"/>
                <a:gd name="T30" fmla="*/ 19 w 42"/>
                <a:gd name="T31" fmla="*/ 15 h 42"/>
                <a:gd name="T32" fmla="*/ 19 w 42"/>
                <a:gd name="T33" fmla="*/ 15 h 42"/>
                <a:gd name="T34" fmla="*/ 19 w 42"/>
                <a:gd name="T35" fmla="*/ 15 h 42"/>
                <a:gd name="T36" fmla="*/ 20 w 42"/>
                <a:gd name="T37" fmla="*/ 14 h 42"/>
                <a:gd name="T38" fmla="*/ 21 w 42"/>
                <a:gd name="T39" fmla="*/ 14 h 42"/>
                <a:gd name="T40" fmla="*/ 27 w 42"/>
                <a:gd name="T41" fmla="*/ 11 h 42"/>
                <a:gd name="T42" fmla="*/ 33 w 42"/>
                <a:gd name="T43" fmla="*/ 0 h 42"/>
                <a:gd name="T44" fmla="*/ 26 w 42"/>
                <a:gd name="T45" fmla="*/ 2 h 42"/>
                <a:gd name="T46" fmla="*/ 18 w 42"/>
                <a:gd name="T47" fmla="*/ 7 h 42"/>
                <a:gd name="T48" fmla="*/ 16 w 42"/>
                <a:gd name="T49" fmla="*/ 9 h 42"/>
                <a:gd name="T50" fmla="*/ 16 w 42"/>
                <a:gd name="T51" fmla="*/ 9 h 42"/>
                <a:gd name="T52" fmla="*/ 16 w 42"/>
                <a:gd name="T53" fmla="*/ 9 h 42"/>
                <a:gd name="T54" fmla="*/ 16 w 42"/>
                <a:gd name="T55" fmla="*/ 9 h 42"/>
                <a:gd name="T56" fmla="*/ 16 w 42"/>
                <a:gd name="T57" fmla="*/ 9 h 42"/>
                <a:gd name="T58" fmla="*/ 4 w 42"/>
                <a:gd name="T59" fmla="*/ 39 h 42"/>
                <a:gd name="T60" fmla="*/ 6 w 42"/>
                <a:gd name="T61" fmla="*/ 41 h 42"/>
                <a:gd name="T62" fmla="*/ 8 w 42"/>
                <a:gd name="T63" fmla="*/ 42 h 42"/>
                <a:gd name="T64" fmla="*/ 11 w 42"/>
                <a:gd name="T65" fmla="*/ 42 h 42"/>
                <a:gd name="T66" fmla="*/ 40 w 42"/>
                <a:gd name="T67" fmla="*/ 19 h 42"/>
                <a:gd name="T68" fmla="*/ 42 w 42"/>
                <a:gd name="T69" fmla="*/ 12 h 42"/>
                <a:gd name="T70" fmla="*/ 42 w 42"/>
                <a:gd name="T71" fmla="*/ 9 h 42"/>
                <a:gd name="T72" fmla="*/ 41 w 42"/>
                <a:gd name="T73" fmla="*/ 4 h 42"/>
                <a:gd name="T74" fmla="*/ 33 w 42"/>
                <a:gd name="T7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2">
                  <a:moveTo>
                    <a:pt x="27" y="11"/>
                  </a:moveTo>
                  <a:cubicBezTo>
                    <a:pt x="27" y="11"/>
                    <a:pt x="28" y="11"/>
                    <a:pt x="28" y="11"/>
                  </a:cubicBezTo>
                  <a:cubicBezTo>
                    <a:pt x="29" y="11"/>
                    <a:pt x="30" y="11"/>
                    <a:pt x="31" y="13"/>
                  </a:cubicBezTo>
                  <a:cubicBezTo>
                    <a:pt x="31" y="13"/>
                    <a:pt x="31" y="13"/>
                    <a:pt x="31" y="13"/>
                  </a:cubicBezTo>
                  <a:cubicBezTo>
                    <a:pt x="32" y="13"/>
                    <a:pt x="32" y="14"/>
                    <a:pt x="32" y="15"/>
                  </a:cubicBezTo>
                  <a:cubicBezTo>
                    <a:pt x="32" y="19"/>
                    <a:pt x="30" y="23"/>
                    <a:pt x="26" y="27"/>
                  </a:cubicBezTo>
                  <a:cubicBezTo>
                    <a:pt x="23" y="30"/>
                    <a:pt x="20" y="31"/>
                    <a:pt x="17" y="31"/>
                  </a:cubicBezTo>
                  <a:cubicBezTo>
                    <a:pt x="16" y="31"/>
                    <a:pt x="15" y="31"/>
                    <a:pt x="14" y="31"/>
                  </a:cubicBezTo>
                  <a:cubicBezTo>
                    <a:pt x="14" y="31"/>
                    <a:pt x="14" y="30"/>
                    <a:pt x="14" y="30"/>
                  </a:cubicBezTo>
                  <a:cubicBezTo>
                    <a:pt x="14" y="30"/>
                    <a:pt x="14" y="30"/>
                    <a:pt x="14" y="30"/>
                  </a:cubicBezTo>
                  <a:cubicBezTo>
                    <a:pt x="12" y="28"/>
                    <a:pt x="13" y="24"/>
                    <a:pt x="15" y="20"/>
                  </a:cubicBezTo>
                  <a:cubicBezTo>
                    <a:pt x="16" y="19"/>
                    <a:pt x="17" y="17"/>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4"/>
                  </a:cubicBezTo>
                  <a:cubicBezTo>
                    <a:pt x="21" y="14"/>
                    <a:pt x="21" y="14"/>
                    <a:pt x="21" y="14"/>
                  </a:cubicBezTo>
                  <a:cubicBezTo>
                    <a:pt x="23" y="12"/>
                    <a:pt x="25" y="11"/>
                    <a:pt x="27" y="11"/>
                  </a:cubicBezTo>
                  <a:moveTo>
                    <a:pt x="33" y="0"/>
                  </a:moveTo>
                  <a:cubicBezTo>
                    <a:pt x="31" y="0"/>
                    <a:pt x="29" y="0"/>
                    <a:pt x="26" y="2"/>
                  </a:cubicBezTo>
                  <a:cubicBezTo>
                    <a:pt x="24" y="3"/>
                    <a:pt x="21" y="5"/>
                    <a:pt x="18" y="7"/>
                  </a:cubicBezTo>
                  <a:cubicBezTo>
                    <a:pt x="17" y="7"/>
                    <a:pt x="17" y="8"/>
                    <a:pt x="16" y="9"/>
                  </a:cubicBezTo>
                  <a:cubicBezTo>
                    <a:pt x="16" y="9"/>
                    <a:pt x="16" y="9"/>
                    <a:pt x="16" y="9"/>
                  </a:cubicBezTo>
                  <a:cubicBezTo>
                    <a:pt x="16" y="9"/>
                    <a:pt x="16" y="9"/>
                    <a:pt x="16" y="9"/>
                  </a:cubicBezTo>
                  <a:cubicBezTo>
                    <a:pt x="16" y="9"/>
                    <a:pt x="16" y="9"/>
                    <a:pt x="16" y="9"/>
                  </a:cubicBezTo>
                  <a:cubicBezTo>
                    <a:pt x="16" y="9"/>
                    <a:pt x="16" y="9"/>
                    <a:pt x="16" y="9"/>
                  </a:cubicBezTo>
                  <a:cubicBezTo>
                    <a:pt x="5" y="19"/>
                    <a:pt x="0" y="33"/>
                    <a:pt x="4" y="39"/>
                  </a:cubicBezTo>
                  <a:cubicBezTo>
                    <a:pt x="5" y="40"/>
                    <a:pt x="6" y="41"/>
                    <a:pt x="6" y="41"/>
                  </a:cubicBezTo>
                  <a:cubicBezTo>
                    <a:pt x="7" y="41"/>
                    <a:pt x="7" y="41"/>
                    <a:pt x="8" y="42"/>
                  </a:cubicBezTo>
                  <a:cubicBezTo>
                    <a:pt x="9" y="42"/>
                    <a:pt x="10" y="42"/>
                    <a:pt x="11" y="42"/>
                  </a:cubicBezTo>
                  <a:cubicBezTo>
                    <a:pt x="20" y="42"/>
                    <a:pt x="34" y="31"/>
                    <a:pt x="40" y="19"/>
                  </a:cubicBezTo>
                  <a:cubicBezTo>
                    <a:pt x="41" y="16"/>
                    <a:pt x="41" y="14"/>
                    <a:pt x="42" y="12"/>
                  </a:cubicBezTo>
                  <a:cubicBezTo>
                    <a:pt x="42" y="11"/>
                    <a:pt x="42" y="10"/>
                    <a:pt x="42" y="9"/>
                  </a:cubicBezTo>
                  <a:cubicBezTo>
                    <a:pt x="42" y="7"/>
                    <a:pt x="41" y="5"/>
                    <a:pt x="41" y="4"/>
                  </a:cubicBezTo>
                  <a:cubicBezTo>
                    <a:pt x="39" y="1"/>
                    <a:pt x="37" y="0"/>
                    <a:pt x="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3" name="Freeform 430"/>
            <p:cNvSpPr>
              <a:spLocks noEditPoints="1"/>
            </p:cNvSpPr>
            <p:nvPr/>
          </p:nvSpPr>
          <p:spPr bwMode="auto">
            <a:xfrm>
              <a:off x="1582" y="3107"/>
              <a:ext cx="76" cy="78"/>
            </a:xfrm>
            <a:custGeom>
              <a:avLst/>
              <a:gdLst>
                <a:gd name="T0" fmla="*/ 20 w 49"/>
                <a:gd name="T1" fmla="*/ 48 h 50"/>
                <a:gd name="T2" fmla="*/ 20 w 49"/>
                <a:gd name="T3" fmla="*/ 48 h 50"/>
                <a:gd name="T4" fmla="*/ 20 w 49"/>
                <a:gd name="T5" fmla="*/ 48 h 50"/>
                <a:gd name="T6" fmla="*/ 30 w 49"/>
                <a:gd name="T7" fmla="*/ 6 h 50"/>
                <a:gd name="T8" fmla="*/ 37 w 49"/>
                <a:gd name="T9" fmla="*/ 4 h 50"/>
                <a:gd name="T10" fmla="*/ 44 w 49"/>
                <a:gd name="T11" fmla="*/ 7 h 50"/>
                <a:gd name="T12" fmla="*/ 45 w 49"/>
                <a:gd name="T13" fmla="*/ 8 h 50"/>
                <a:gd name="T14" fmla="*/ 46 w 49"/>
                <a:gd name="T15" fmla="*/ 13 h 50"/>
                <a:gd name="T16" fmla="*/ 44 w 49"/>
                <a:gd name="T17" fmla="*/ 23 h 50"/>
                <a:gd name="T18" fmla="*/ 15 w 49"/>
                <a:gd name="T19" fmla="*/ 46 h 50"/>
                <a:gd name="T20" fmla="*/ 12 w 49"/>
                <a:gd name="T21" fmla="*/ 46 h 50"/>
                <a:gd name="T22" fmla="*/ 10 w 49"/>
                <a:gd name="T23" fmla="*/ 45 h 50"/>
                <a:gd name="T24" fmla="*/ 20 w 49"/>
                <a:gd name="T25" fmla="*/ 13 h 50"/>
                <a:gd name="T26" fmla="*/ 20 w 49"/>
                <a:gd name="T27" fmla="*/ 13 h 50"/>
                <a:gd name="T28" fmla="*/ 20 w 49"/>
                <a:gd name="T29" fmla="*/ 13 h 50"/>
                <a:gd name="T30" fmla="*/ 20 w 49"/>
                <a:gd name="T31" fmla="*/ 13 h 50"/>
                <a:gd name="T32" fmla="*/ 20 w 49"/>
                <a:gd name="T33" fmla="*/ 13 h 50"/>
                <a:gd name="T34" fmla="*/ 22 w 49"/>
                <a:gd name="T35" fmla="*/ 11 h 50"/>
                <a:gd name="T36" fmla="*/ 30 w 49"/>
                <a:gd name="T37" fmla="*/ 6 h 50"/>
                <a:gd name="T38" fmla="*/ 39 w 49"/>
                <a:gd name="T39" fmla="*/ 0 h 50"/>
                <a:gd name="T40" fmla="*/ 32 w 49"/>
                <a:gd name="T41" fmla="*/ 2 h 50"/>
                <a:gd name="T42" fmla="*/ 28 w 49"/>
                <a:gd name="T43" fmla="*/ 4 h 50"/>
                <a:gd name="T44" fmla="*/ 21 w 49"/>
                <a:gd name="T45" fmla="*/ 9 h 50"/>
                <a:gd name="T46" fmla="*/ 20 w 49"/>
                <a:gd name="T47" fmla="*/ 9 h 50"/>
                <a:gd name="T48" fmla="*/ 20 w 49"/>
                <a:gd name="T49" fmla="*/ 9 h 50"/>
                <a:gd name="T50" fmla="*/ 18 w 49"/>
                <a:gd name="T51" fmla="*/ 12 h 50"/>
                <a:gd name="T52" fmla="*/ 17 w 49"/>
                <a:gd name="T53" fmla="*/ 12 h 50"/>
                <a:gd name="T54" fmla="*/ 17 w 49"/>
                <a:gd name="T55" fmla="*/ 12 h 50"/>
                <a:gd name="T56" fmla="*/ 16 w 49"/>
                <a:gd name="T57" fmla="*/ 13 h 50"/>
                <a:gd name="T58" fmla="*/ 5 w 49"/>
                <a:gd name="T59" fmla="*/ 46 h 50"/>
                <a:gd name="T60" fmla="*/ 5 w 49"/>
                <a:gd name="T61" fmla="*/ 46 h 50"/>
                <a:gd name="T62" fmla="*/ 5 w 49"/>
                <a:gd name="T63" fmla="*/ 46 h 50"/>
                <a:gd name="T64" fmla="*/ 5 w 49"/>
                <a:gd name="T65" fmla="*/ 46 h 50"/>
                <a:gd name="T66" fmla="*/ 5 w 49"/>
                <a:gd name="T67" fmla="*/ 46 h 50"/>
                <a:gd name="T68" fmla="*/ 6 w 49"/>
                <a:gd name="T69" fmla="*/ 46 h 50"/>
                <a:gd name="T70" fmla="*/ 7 w 49"/>
                <a:gd name="T71" fmla="*/ 47 h 50"/>
                <a:gd name="T72" fmla="*/ 13 w 49"/>
                <a:gd name="T73" fmla="*/ 50 h 50"/>
                <a:gd name="T74" fmla="*/ 16 w 49"/>
                <a:gd name="T75" fmla="*/ 49 h 50"/>
                <a:gd name="T76" fmla="*/ 20 w 49"/>
                <a:gd name="T77" fmla="*/ 48 h 50"/>
                <a:gd name="T78" fmla="*/ 35 w 49"/>
                <a:gd name="T79" fmla="*/ 38 h 50"/>
                <a:gd name="T80" fmla="*/ 38 w 49"/>
                <a:gd name="T81" fmla="*/ 35 h 50"/>
                <a:gd name="T82" fmla="*/ 38 w 49"/>
                <a:gd name="T83" fmla="*/ 35 h 50"/>
                <a:gd name="T84" fmla="*/ 49 w 49"/>
                <a:gd name="T85" fmla="*/ 15 h 50"/>
                <a:gd name="T86" fmla="*/ 49 w 49"/>
                <a:gd name="T87" fmla="*/ 10 h 50"/>
                <a:gd name="T88" fmla="*/ 47 w 49"/>
                <a:gd name="T89" fmla="*/ 5 h 50"/>
                <a:gd name="T90" fmla="*/ 47 w 49"/>
                <a:gd name="T91" fmla="*/ 4 h 50"/>
                <a:gd name="T92" fmla="*/ 47 w 49"/>
                <a:gd name="T93" fmla="*/ 4 h 50"/>
                <a:gd name="T94" fmla="*/ 47 w 49"/>
                <a:gd name="T95" fmla="*/ 4 h 50"/>
                <a:gd name="T96" fmla="*/ 39 w 49"/>
                <a:gd name="T9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 h="50">
                  <a:moveTo>
                    <a:pt x="20" y="48"/>
                  </a:moveTo>
                  <a:cubicBezTo>
                    <a:pt x="20" y="48"/>
                    <a:pt x="20" y="48"/>
                    <a:pt x="20" y="48"/>
                  </a:cubicBezTo>
                  <a:cubicBezTo>
                    <a:pt x="20" y="48"/>
                    <a:pt x="20" y="48"/>
                    <a:pt x="20" y="48"/>
                  </a:cubicBezTo>
                  <a:moveTo>
                    <a:pt x="30" y="6"/>
                  </a:moveTo>
                  <a:cubicBezTo>
                    <a:pt x="33" y="4"/>
                    <a:pt x="35" y="4"/>
                    <a:pt x="37" y="4"/>
                  </a:cubicBezTo>
                  <a:cubicBezTo>
                    <a:pt x="40" y="4"/>
                    <a:pt x="43" y="5"/>
                    <a:pt x="44" y="7"/>
                  </a:cubicBezTo>
                  <a:cubicBezTo>
                    <a:pt x="44" y="7"/>
                    <a:pt x="44" y="7"/>
                    <a:pt x="45" y="8"/>
                  </a:cubicBezTo>
                  <a:cubicBezTo>
                    <a:pt x="45" y="9"/>
                    <a:pt x="46" y="11"/>
                    <a:pt x="46" y="13"/>
                  </a:cubicBezTo>
                  <a:cubicBezTo>
                    <a:pt x="46" y="16"/>
                    <a:pt x="45" y="19"/>
                    <a:pt x="44" y="23"/>
                  </a:cubicBezTo>
                  <a:cubicBezTo>
                    <a:pt x="38" y="35"/>
                    <a:pt x="24" y="46"/>
                    <a:pt x="15" y="46"/>
                  </a:cubicBezTo>
                  <a:cubicBezTo>
                    <a:pt x="14" y="46"/>
                    <a:pt x="13" y="46"/>
                    <a:pt x="12" y="46"/>
                  </a:cubicBezTo>
                  <a:cubicBezTo>
                    <a:pt x="11" y="45"/>
                    <a:pt x="11" y="45"/>
                    <a:pt x="10" y="45"/>
                  </a:cubicBezTo>
                  <a:cubicBezTo>
                    <a:pt x="3" y="41"/>
                    <a:pt x="7" y="24"/>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1" y="12"/>
                    <a:pt x="21" y="11"/>
                    <a:pt x="22" y="11"/>
                  </a:cubicBezTo>
                  <a:cubicBezTo>
                    <a:pt x="25" y="9"/>
                    <a:pt x="28" y="7"/>
                    <a:pt x="30" y="6"/>
                  </a:cubicBezTo>
                  <a:moveTo>
                    <a:pt x="39" y="0"/>
                  </a:moveTo>
                  <a:cubicBezTo>
                    <a:pt x="37" y="0"/>
                    <a:pt x="34" y="1"/>
                    <a:pt x="32" y="2"/>
                  </a:cubicBezTo>
                  <a:cubicBezTo>
                    <a:pt x="30" y="2"/>
                    <a:pt x="29" y="3"/>
                    <a:pt x="28" y="4"/>
                  </a:cubicBezTo>
                  <a:cubicBezTo>
                    <a:pt x="26" y="5"/>
                    <a:pt x="23" y="7"/>
                    <a:pt x="21" y="9"/>
                  </a:cubicBezTo>
                  <a:cubicBezTo>
                    <a:pt x="21" y="9"/>
                    <a:pt x="20" y="9"/>
                    <a:pt x="20" y="9"/>
                  </a:cubicBezTo>
                  <a:cubicBezTo>
                    <a:pt x="20" y="9"/>
                    <a:pt x="20" y="9"/>
                    <a:pt x="20" y="9"/>
                  </a:cubicBezTo>
                  <a:cubicBezTo>
                    <a:pt x="19" y="10"/>
                    <a:pt x="19" y="11"/>
                    <a:pt x="18" y="12"/>
                  </a:cubicBezTo>
                  <a:cubicBezTo>
                    <a:pt x="18" y="12"/>
                    <a:pt x="17" y="12"/>
                    <a:pt x="17" y="12"/>
                  </a:cubicBezTo>
                  <a:cubicBezTo>
                    <a:pt x="17" y="12"/>
                    <a:pt x="17" y="12"/>
                    <a:pt x="17" y="12"/>
                  </a:cubicBezTo>
                  <a:cubicBezTo>
                    <a:pt x="17" y="12"/>
                    <a:pt x="16" y="13"/>
                    <a:pt x="16" y="13"/>
                  </a:cubicBezTo>
                  <a:cubicBezTo>
                    <a:pt x="7" y="23"/>
                    <a:pt x="0" y="37"/>
                    <a:pt x="5" y="46"/>
                  </a:cubicBezTo>
                  <a:cubicBezTo>
                    <a:pt x="5" y="46"/>
                    <a:pt x="5" y="46"/>
                    <a:pt x="5" y="46"/>
                  </a:cubicBezTo>
                  <a:cubicBezTo>
                    <a:pt x="5" y="46"/>
                    <a:pt x="5" y="46"/>
                    <a:pt x="5" y="46"/>
                  </a:cubicBezTo>
                  <a:cubicBezTo>
                    <a:pt x="5" y="46"/>
                    <a:pt x="5" y="46"/>
                    <a:pt x="5" y="46"/>
                  </a:cubicBezTo>
                  <a:cubicBezTo>
                    <a:pt x="5" y="46"/>
                    <a:pt x="5" y="46"/>
                    <a:pt x="5" y="46"/>
                  </a:cubicBezTo>
                  <a:cubicBezTo>
                    <a:pt x="5" y="46"/>
                    <a:pt x="6" y="46"/>
                    <a:pt x="6" y="46"/>
                  </a:cubicBezTo>
                  <a:cubicBezTo>
                    <a:pt x="6" y="47"/>
                    <a:pt x="6" y="47"/>
                    <a:pt x="7" y="47"/>
                  </a:cubicBezTo>
                  <a:cubicBezTo>
                    <a:pt x="8" y="49"/>
                    <a:pt x="11" y="50"/>
                    <a:pt x="13" y="50"/>
                  </a:cubicBezTo>
                  <a:cubicBezTo>
                    <a:pt x="14" y="50"/>
                    <a:pt x="15" y="50"/>
                    <a:pt x="16" y="49"/>
                  </a:cubicBezTo>
                  <a:cubicBezTo>
                    <a:pt x="17" y="49"/>
                    <a:pt x="19" y="49"/>
                    <a:pt x="20" y="48"/>
                  </a:cubicBezTo>
                  <a:cubicBezTo>
                    <a:pt x="25" y="46"/>
                    <a:pt x="31" y="43"/>
                    <a:pt x="35" y="38"/>
                  </a:cubicBezTo>
                  <a:cubicBezTo>
                    <a:pt x="36" y="37"/>
                    <a:pt x="37" y="36"/>
                    <a:pt x="38" y="35"/>
                  </a:cubicBezTo>
                  <a:cubicBezTo>
                    <a:pt x="38" y="35"/>
                    <a:pt x="38" y="35"/>
                    <a:pt x="38" y="35"/>
                  </a:cubicBezTo>
                  <a:cubicBezTo>
                    <a:pt x="43" y="29"/>
                    <a:pt x="47" y="22"/>
                    <a:pt x="49" y="15"/>
                  </a:cubicBezTo>
                  <a:cubicBezTo>
                    <a:pt x="49" y="13"/>
                    <a:pt x="49" y="11"/>
                    <a:pt x="49" y="10"/>
                  </a:cubicBezTo>
                  <a:cubicBezTo>
                    <a:pt x="49" y="8"/>
                    <a:pt x="48" y="6"/>
                    <a:pt x="47" y="5"/>
                  </a:cubicBezTo>
                  <a:cubicBezTo>
                    <a:pt x="47" y="5"/>
                    <a:pt x="47" y="4"/>
                    <a:pt x="47" y="4"/>
                  </a:cubicBezTo>
                  <a:cubicBezTo>
                    <a:pt x="47" y="4"/>
                    <a:pt x="47" y="4"/>
                    <a:pt x="47" y="4"/>
                  </a:cubicBezTo>
                  <a:cubicBezTo>
                    <a:pt x="47" y="4"/>
                    <a:pt x="47" y="4"/>
                    <a:pt x="47" y="4"/>
                  </a:cubicBezTo>
                  <a:cubicBezTo>
                    <a:pt x="45" y="2"/>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4" name="Freeform 431"/>
            <p:cNvSpPr>
              <a:spLocks/>
            </p:cNvSpPr>
            <p:nvPr/>
          </p:nvSpPr>
          <p:spPr bwMode="auto">
            <a:xfrm>
              <a:off x="1613" y="3135"/>
              <a:ext cx="20" cy="22"/>
            </a:xfrm>
            <a:custGeom>
              <a:avLst/>
              <a:gdLst>
                <a:gd name="T0" fmla="*/ 10 w 13"/>
                <a:gd name="T1" fmla="*/ 0 h 14"/>
                <a:gd name="T2" fmla="*/ 4 w 13"/>
                <a:gd name="T3" fmla="*/ 3 h 14"/>
                <a:gd name="T4" fmla="*/ 4 w 13"/>
                <a:gd name="T5" fmla="*/ 3 h 14"/>
                <a:gd name="T6" fmla="*/ 4 w 13"/>
                <a:gd name="T7" fmla="*/ 3 h 14"/>
                <a:gd name="T8" fmla="*/ 4 w 13"/>
                <a:gd name="T9" fmla="*/ 3 h 14"/>
                <a:gd name="T10" fmla="*/ 4 w 13"/>
                <a:gd name="T11" fmla="*/ 3 h 14"/>
                <a:gd name="T12" fmla="*/ 4 w 13"/>
                <a:gd name="T13" fmla="*/ 3 h 14"/>
                <a:gd name="T14" fmla="*/ 1 w 13"/>
                <a:gd name="T15" fmla="*/ 8 h 14"/>
                <a:gd name="T16" fmla="*/ 0 w 13"/>
                <a:gd name="T17" fmla="*/ 10 h 14"/>
                <a:gd name="T18" fmla="*/ 1 w 13"/>
                <a:gd name="T19" fmla="*/ 13 h 14"/>
                <a:gd name="T20" fmla="*/ 1 w 13"/>
                <a:gd name="T21" fmla="*/ 13 h 14"/>
                <a:gd name="T22" fmla="*/ 1 w 13"/>
                <a:gd name="T23" fmla="*/ 13 h 14"/>
                <a:gd name="T24" fmla="*/ 2 w 13"/>
                <a:gd name="T25" fmla="*/ 14 h 14"/>
                <a:gd name="T26" fmla="*/ 2 w 13"/>
                <a:gd name="T27" fmla="*/ 14 h 14"/>
                <a:gd name="T28" fmla="*/ 3 w 13"/>
                <a:gd name="T29" fmla="*/ 14 h 14"/>
                <a:gd name="T30" fmla="*/ 10 w 13"/>
                <a:gd name="T31" fmla="*/ 10 h 14"/>
                <a:gd name="T32" fmla="*/ 13 w 13"/>
                <a:gd name="T33" fmla="*/ 4 h 14"/>
                <a:gd name="T34" fmla="*/ 13 w 13"/>
                <a:gd name="T35" fmla="*/ 3 h 14"/>
                <a:gd name="T36" fmla="*/ 12 w 13"/>
                <a:gd name="T37" fmla="*/ 1 h 14"/>
                <a:gd name="T38" fmla="*/ 10 w 13"/>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4">
                  <a:moveTo>
                    <a:pt x="10" y="0"/>
                  </a:moveTo>
                  <a:cubicBezTo>
                    <a:pt x="8" y="0"/>
                    <a:pt x="6" y="1"/>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5"/>
                    <a:pt x="2" y="6"/>
                    <a:pt x="1" y="8"/>
                  </a:cubicBezTo>
                  <a:cubicBezTo>
                    <a:pt x="1" y="9"/>
                    <a:pt x="0" y="9"/>
                    <a:pt x="0" y="10"/>
                  </a:cubicBezTo>
                  <a:cubicBezTo>
                    <a:pt x="0" y="11"/>
                    <a:pt x="0" y="12"/>
                    <a:pt x="1" y="13"/>
                  </a:cubicBezTo>
                  <a:cubicBezTo>
                    <a:pt x="1" y="13"/>
                    <a:pt x="1" y="13"/>
                    <a:pt x="1" y="13"/>
                  </a:cubicBezTo>
                  <a:cubicBezTo>
                    <a:pt x="1" y="13"/>
                    <a:pt x="1" y="13"/>
                    <a:pt x="1" y="13"/>
                  </a:cubicBezTo>
                  <a:cubicBezTo>
                    <a:pt x="1" y="14"/>
                    <a:pt x="1" y="14"/>
                    <a:pt x="2" y="14"/>
                  </a:cubicBezTo>
                  <a:cubicBezTo>
                    <a:pt x="2" y="14"/>
                    <a:pt x="2" y="14"/>
                    <a:pt x="2" y="14"/>
                  </a:cubicBezTo>
                  <a:cubicBezTo>
                    <a:pt x="2" y="14"/>
                    <a:pt x="3" y="14"/>
                    <a:pt x="3" y="14"/>
                  </a:cubicBezTo>
                  <a:cubicBezTo>
                    <a:pt x="5" y="14"/>
                    <a:pt x="8" y="12"/>
                    <a:pt x="10" y="10"/>
                  </a:cubicBezTo>
                  <a:cubicBezTo>
                    <a:pt x="12" y="8"/>
                    <a:pt x="13" y="6"/>
                    <a:pt x="13" y="4"/>
                  </a:cubicBezTo>
                  <a:cubicBezTo>
                    <a:pt x="13" y="3"/>
                    <a:pt x="13" y="3"/>
                    <a:pt x="13" y="3"/>
                  </a:cubicBezTo>
                  <a:cubicBezTo>
                    <a:pt x="13" y="2"/>
                    <a:pt x="13" y="2"/>
                    <a:pt x="12" y="1"/>
                  </a:cubicBezTo>
                  <a:cubicBezTo>
                    <a:pt x="12" y="1"/>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6" name="Freeform 432"/>
            <p:cNvSpPr>
              <a:spLocks noEditPoints="1"/>
            </p:cNvSpPr>
            <p:nvPr/>
          </p:nvSpPr>
          <p:spPr bwMode="auto">
            <a:xfrm>
              <a:off x="1607" y="3130"/>
              <a:ext cx="31" cy="31"/>
            </a:xfrm>
            <a:custGeom>
              <a:avLst/>
              <a:gdLst>
                <a:gd name="T0" fmla="*/ 8 w 20"/>
                <a:gd name="T1" fmla="*/ 6 h 20"/>
                <a:gd name="T2" fmla="*/ 14 w 20"/>
                <a:gd name="T3" fmla="*/ 3 h 20"/>
                <a:gd name="T4" fmla="*/ 16 w 20"/>
                <a:gd name="T5" fmla="*/ 4 h 20"/>
                <a:gd name="T6" fmla="*/ 17 w 20"/>
                <a:gd name="T7" fmla="*/ 6 h 20"/>
                <a:gd name="T8" fmla="*/ 14 w 20"/>
                <a:gd name="T9" fmla="*/ 13 h 20"/>
                <a:gd name="T10" fmla="*/ 7 w 20"/>
                <a:gd name="T11" fmla="*/ 17 h 20"/>
                <a:gd name="T12" fmla="*/ 6 w 20"/>
                <a:gd name="T13" fmla="*/ 17 h 20"/>
                <a:gd name="T14" fmla="*/ 6 w 20"/>
                <a:gd name="T15" fmla="*/ 17 h 20"/>
                <a:gd name="T16" fmla="*/ 5 w 20"/>
                <a:gd name="T17" fmla="*/ 16 h 20"/>
                <a:gd name="T18" fmla="*/ 5 w 20"/>
                <a:gd name="T19" fmla="*/ 16 h 20"/>
                <a:gd name="T20" fmla="*/ 4 w 20"/>
                <a:gd name="T21" fmla="*/ 13 h 20"/>
                <a:gd name="T22" fmla="*/ 5 w 20"/>
                <a:gd name="T23" fmla="*/ 11 h 20"/>
                <a:gd name="T24" fmla="*/ 8 w 20"/>
                <a:gd name="T25" fmla="*/ 6 h 20"/>
                <a:gd name="T26" fmla="*/ 8 w 20"/>
                <a:gd name="T27" fmla="*/ 6 h 20"/>
                <a:gd name="T28" fmla="*/ 8 w 20"/>
                <a:gd name="T29" fmla="*/ 6 h 20"/>
                <a:gd name="T30" fmla="*/ 8 w 20"/>
                <a:gd name="T31" fmla="*/ 6 h 20"/>
                <a:gd name="T32" fmla="*/ 8 w 20"/>
                <a:gd name="T33" fmla="*/ 6 h 20"/>
                <a:gd name="T34" fmla="*/ 8 w 20"/>
                <a:gd name="T35" fmla="*/ 6 h 20"/>
                <a:gd name="T36" fmla="*/ 16 w 20"/>
                <a:gd name="T37" fmla="*/ 0 h 20"/>
                <a:gd name="T38" fmla="*/ 15 w 20"/>
                <a:gd name="T39" fmla="*/ 0 h 20"/>
                <a:gd name="T40" fmla="*/ 9 w 20"/>
                <a:gd name="T41" fmla="*/ 3 h 20"/>
                <a:gd name="T42" fmla="*/ 8 w 20"/>
                <a:gd name="T43" fmla="*/ 3 h 20"/>
                <a:gd name="T44" fmla="*/ 7 w 20"/>
                <a:gd name="T45" fmla="*/ 4 h 20"/>
                <a:gd name="T46" fmla="*/ 7 w 20"/>
                <a:gd name="T47" fmla="*/ 4 h 20"/>
                <a:gd name="T48" fmla="*/ 7 w 20"/>
                <a:gd name="T49" fmla="*/ 4 h 20"/>
                <a:gd name="T50" fmla="*/ 7 w 20"/>
                <a:gd name="T51" fmla="*/ 4 h 20"/>
                <a:gd name="T52" fmla="*/ 7 w 20"/>
                <a:gd name="T53" fmla="*/ 4 h 20"/>
                <a:gd name="T54" fmla="*/ 7 w 20"/>
                <a:gd name="T55" fmla="*/ 4 h 20"/>
                <a:gd name="T56" fmla="*/ 7 w 20"/>
                <a:gd name="T57" fmla="*/ 4 h 20"/>
                <a:gd name="T58" fmla="*/ 3 w 20"/>
                <a:gd name="T59" fmla="*/ 9 h 20"/>
                <a:gd name="T60" fmla="*/ 2 w 20"/>
                <a:gd name="T61" fmla="*/ 19 h 20"/>
                <a:gd name="T62" fmla="*/ 2 w 20"/>
                <a:gd name="T63" fmla="*/ 19 h 20"/>
                <a:gd name="T64" fmla="*/ 2 w 20"/>
                <a:gd name="T65" fmla="*/ 20 h 20"/>
                <a:gd name="T66" fmla="*/ 5 w 20"/>
                <a:gd name="T67" fmla="*/ 20 h 20"/>
                <a:gd name="T68" fmla="*/ 14 w 20"/>
                <a:gd name="T69" fmla="*/ 16 h 20"/>
                <a:gd name="T70" fmla="*/ 20 w 20"/>
                <a:gd name="T71" fmla="*/ 6 h 20"/>
                <a:gd name="T72" fmla="*/ 20 w 20"/>
                <a:gd name="T73" fmla="*/ 4 h 20"/>
                <a:gd name="T74" fmla="*/ 19 w 20"/>
                <a:gd name="T75" fmla="*/ 2 h 20"/>
                <a:gd name="T76" fmla="*/ 16 w 20"/>
                <a:gd name="T7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20">
                  <a:moveTo>
                    <a:pt x="8" y="6"/>
                  </a:moveTo>
                  <a:cubicBezTo>
                    <a:pt x="10" y="4"/>
                    <a:pt x="12" y="3"/>
                    <a:pt x="14" y="3"/>
                  </a:cubicBezTo>
                  <a:cubicBezTo>
                    <a:pt x="15" y="3"/>
                    <a:pt x="16" y="4"/>
                    <a:pt x="16" y="4"/>
                  </a:cubicBezTo>
                  <a:cubicBezTo>
                    <a:pt x="17" y="5"/>
                    <a:pt x="17" y="5"/>
                    <a:pt x="17" y="6"/>
                  </a:cubicBezTo>
                  <a:cubicBezTo>
                    <a:pt x="17" y="8"/>
                    <a:pt x="16" y="11"/>
                    <a:pt x="14" y="13"/>
                  </a:cubicBezTo>
                  <a:cubicBezTo>
                    <a:pt x="12" y="15"/>
                    <a:pt x="9" y="17"/>
                    <a:pt x="7" y="17"/>
                  </a:cubicBezTo>
                  <a:cubicBezTo>
                    <a:pt x="7" y="17"/>
                    <a:pt x="6" y="17"/>
                    <a:pt x="6" y="17"/>
                  </a:cubicBezTo>
                  <a:cubicBezTo>
                    <a:pt x="6" y="17"/>
                    <a:pt x="6" y="17"/>
                    <a:pt x="6" y="17"/>
                  </a:cubicBezTo>
                  <a:cubicBezTo>
                    <a:pt x="5" y="17"/>
                    <a:pt x="5" y="16"/>
                    <a:pt x="5" y="16"/>
                  </a:cubicBezTo>
                  <a:cubicBezTo>
                    <a:pt x="5" y="16"/>
                    <a:pt x="5" y="16"/>
                    <a:pt x="5" y="16"/>
                  </a:cubicBezTo>
                  <a:cubicBezTo>
                    <a:pt x="4" y="15"/>
                    <a:pt x="4" y="14"/>
                    <a:pt x="4" y="13"/>
                  </a:cubicBezTo>
                  <a:cubicBezTo>
                    <a:pt x="4" y="12"/>
                    <a:pt x="5" y="12"/>
                    <a:pt x="5" y="11"/>
                  </a:cubicBezTo>
                  <a:cubicBezTo>
                    <a:pt x="6" y="9"/>
                    <a:pt x="7" y="8"/>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moveTo>
                    <a:pt x="16" y="0"/>
                  </a:moveTo>
                  <a:cubicBezTo>
                    <a:pt x="16" y="0"/>
                    <a:pt x="15" y="0"/>
                    <a:pt x="15" y="0"/>
                  </a:cubicBezTo>
                  <a:cubicBezTo>
                    <a:pt x="13" y="0"/>
                    <a:pt x="11" y="1"/>
                    <a:pt x="9" y="3"/>
                  </a:cubicBezTo>
                  <a:cubicBezTo>
                    <a:pt x="9" y="3"/>
                    <a:pt x="9" y="3"/>
                    <a:pt x="8" y="3"/>
                  </a:cubicBezTo>
                  <a:cubicBezTo>
                    <a:pt x="8" y="4"/>
                    <a:pt x="8"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5" y="6"/>
                    <a:pt x="4" y="8"/>
                    <a:pt x="3" y="9"/>
                  </a:cubicBezTo>
                  <a:cubicBezTo>
                    <a:pt x="1" y="13"/>
                    <a:pt x="0" y="17"/>
                    <a:pt x="2" y="19"/>
                  </a:cubicBezTo>
                  <a:cubicBezTo>
                    <a:pt x="2" y="19"/>
                    <a:pt x="2" y="19"/>
                    <a:pt x="2" y="19"/>
                  </a:cubicBezTo>
                  <a:cubicBezTo>
                    <a:pt x="2" y="19"/>
                    <a:pt x="2" y="20"/>
                    <a:pt x="2" y="20"/>
                  </a:cubicBezTo>
                  <a:cubicBezTo>
                    <a:pt x="3" y="20"/>
                    <a:pt x="4" y="20"/>
                    <a:pt x="5" y="20"/>
                  </a:cubicBezTo>
                  <a:cubicBezTo>
                    <a:pt x="8" y="20"/>
                    <a:pt x="11" y="19"/>
                    <a:pt x="14" y="16"/>
                  </a:cubicBezTo>
                  <a:cubicBezTo>
                    <a:pt x="17" y="13"/>
                    <a:pt x="19" y="9"/>
                    <a:pt x="20" y="6"/>
                  </a:cubicBezTo>
                  <a:cubicBezTo>
                    <a:pt x="20" y="5"/>
                    <a:pt x="20" y="4"/>
                    <a:pt x="20" y="4"/>
                  </a:cubicBezTo>
                  <a:cubicBezTo>
                    <a:pt x="20" y="3"/>
                    <a:pt x="20" y="2"/>
                    <a:pt x="19" y="2"/>
                  </a:cubicBezTo>
                  <a:cubicBezTo>
                    <a:pt x="19"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0" name="Freeform 433"/>
            <p:cNvSpPr>
              <a:spLocks noEditPoints="1"/>
            </p:cNvSpPr>
            <p:nvPr/>
          </p:nvSpPr>
          <p:spPr bwMode="auto">
            <a:xfrm>
              <a:off x="1801" y="3101"/>
              <a:ext cx="56" cy="67"/>
            </a:xfrm>
            <a:custGeom>
              <a:avLst/>
              <a:gdLst>
                <a:gd name="T0" fmla="*/ 20 w 36"/>
                <a:gd name="T1" fmla="*/ 14 h 43"/>
                <a:gd name="T2" fmla="*/ 21 w 36"/>
                <a:gd name="T3" fmla="*/ 14 h 43"/>
                <a:gd name="T4" fmla="*/ 26 w 36"/>
                <a:gd name="T5" fmla="*/ 11 h 43"/>
                <a:gd name="T6" fmla="*/ 27 w 36"/>
                <a:gd name="T7" fmla="*/ 14 h 43"/>
                <a:gd name="T8" fmla="*/ 27 w 36"/>
                <a:gd name="T9" fmla="*/ 14 h 43"/>
                <a:gd name="T10" fmla="*/ 22 w 36"/>
                <a:gd name="T11" fmla="*/ 26 h 43"/>
                <a:gd name="T12" fmla="*/ 13 w 36"/>
                <a:gd name="T13" fmla="*/ 32 h 43"/>
                <a:gd name="T14" fmla="*/ 13 w 36"/>
                <a:gd name="T15" fmla="*/ 32 h 43"/>
                <a:gd name="T16" fmla="*/ 12 w 36"/>
                <a:gd name="T17" fmla="*/ 32 h 43"/>
                <a:gd name="T18" fmla="*/ 18 w 36"/>
                <a:gd name="T19" fmla="*/ 16 h 43"/>
                <a:gd name="T20" fmla="*/ 18 w 36"/>
                <a:gd name="T21" fmla="*/ 16 h 43"/>
                <a:gd name="T22" fmla="*/ 18 w 36"/>
                <a:gd name="T23" fmla="*/ 16 h 43"/>
                <a:gd name="T24" fmla="*/ 18 w 36"/>
                <a:gd name="T25" fmla="*/ 16 h 43"/>
                <a:gd name="T26" fmla="*/ 18 w 36"/>
                <a:gd name="T27" fmla="*/ 16 h 43"/>
                <a:gd name="T28" fmla="*/ 20 w 36"/>
                <a:gd name="T29" fmla="*/ 14 h 43"/>
                <a:gd name="T30" fmla="*/ 32 w 36"/>
                <a:gd name="T31" fmla="*/ 0 h 43"/>
                <a:gd name="T32" fmla="*/ 19 w 36"/>
                <a:gd name="T33" fmla="*/ 7 h 43"/>
                <a:gd name="T34" fmla="*/ 17 w 36"/>
                <a:gd name="T35" fmla="*/ 9 h 43"/>
                <a:gd name="T36" fmla="*/ 17 w 36"/>
                <a:gd name="T37" fmla="*/ 10 h 43"/>
                <a:gd name="T38" fmla="*/ 17 w 36"/>
                <a:gd name="T39" fmla="*/ 10 h 43"/>
                <a:gd name="T40" fmla="*/ 17 w 36"/>
                <a:gd name="T41" fmla="*/ 10 h 43"/>
                <a:gd name="T42" fmla="*/ 17 w 36"/>
                <a:gd name="T43" fmla="*/ 10 h 43"/>
                <a:gd name="T44" fmla="*/ 3 w 36"/>
                <a:gd name="T45" fmla="*/ 41 h 43"/>
                <a:gd name="T46" fmla="*/ 6 w 36"/>
                <a:gd name="T47" fmla="*/ 43 h 43"/>
                <a:gd name="T48" fmla="*/ 7 w 36"/>
                <a:gd name="T49" fmla="*/ 43 h 43"/>
                <a:gd name="T50" fmla="*/ 24 w 36"/>
                <a:gd name="T51" fmla="*/ 30 h 43"/>
                <a:gd name="T52" fmla="*/ 36 w 36"/>
                <a:gd name="T53" fmla="*/ 7 h 43"/>
                <a:gd name="T54" fmla="*/ 35 w 36"/>
                <a:gd name="T55" fmla="*/ 3 h 43"/>
                <a:gd name="T56" fmla="*/ 32 w 36"/>
                <a:gd name="T5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43">
                  <a:moveTo>
                    <a:pt x="20" y="14"/>
                  </a:moveTo>
                  <a:cubicBezTo>
                    <a:pt x="20" y="14"/>
                    <a:pt x="21" y="14"/>
                    <a:pt x="21" y="14"/>
                  </a:cubicBezTo>
                  <a:cubicBezTo>
                    <a:pt x="23" y="12"/>
                    <a:pt x="24" y="11"/>
                    <a:pt x="26" y="11"/>
                  </a:cubicBezTo>
                  <a:cubicBezTo>
                    <a:pt x="27" y="11"/>
                    <a:pt x="28" y="12"/>
                    <a:pt x="27" y="14"/>
                  </a:cubicBezTo>
                  <a:cubicBezTo>
                    <a:pt x="27" y="14"/>
                    <a:pt x="27" y="14"/>
                    <a:pt x="27" y="14"/>
                  </a:cubicBezTo>
                  <a:cubicBezTo>
                    <a:pt x="27" y="18"/>
                    <a:pt x="25" y="22"/>
                    <a:pt x="22" y="26"/>
                  </a:cubicBezTo>
                  <a:cubicBezTo>
                    <a:pt x="19" y="29"/>
                    <a:pt x="16" y="32"/>
                    <a:pt x="13" y="32"/>
                  </a:cubicBezTo>
                  <a:cubicBezTo>
                    <a:pt x="13" y="32"/>
                    <a:pt x="13" y="32"/>
                    <a:pt x="13" y="32"/>
                  </a:cubicBezTo>
                  <a:cubicBezTo>
                    <a:pt x="13" y="32"/>
                    <a:pt x="13" y="32"/>
                    <a:pt x="12" y="32"/>
                  </a:cubicBezTo>
                  <a:cubicBezTo>
                    <a:pt x="9" y="31"/>
                    <a:pt x="13" y="22"/>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5"/>
                    <a:pt x="19" y="15"/>
                    <a:pt x="20" y="14"/>
                  </a:cubicBezTo>
                  <a:moveTo>
                    <a:pt x="32" y="0"/>
                  </a:moveTo>
                  <a:cubicBezTo>
                    <a:pt x="28" y="0"/>
                    <a:pt x="23" y="4"/>
                    <a:pt x="19" y="7"/>
                  </a:cubicBezTo>
                  <a:cubicBezTo>
                    <a:pt x="19" y="8"/>
                    <a:pt x="18" y="9"/>
                    <a:pt x="17" y="9"/>
                  </a:cubicBezTo>
                  <a:cubicBezTo>
                    <a:pt x="17" y="9"/>
                    <a:pt x="17" y="10"/>
                    <a:pt x="17" y="10"/>
                  </a:cubicBezTo>
                  <a:cubicBezTo>
                    <a:pt x="17" y="10"/>
                    <a:pt x="17" y="10"/>
                    <a:pt x="17" y="10"/>
                  </a:cubicBezTo>
                  <a:cubicBezTo>
                    <a:pt x="17" y="10"/>
                    <a:pt x="17" y="10"/>
                    <a:pt x="17" y="10"/>
                  </a:cubicBezTo>
                  <a:cubicBezTo>
                    <a:pt x="17" y="10"/>
                    <a:pt x="17" y="10"/>
                    <a:pt x="17" y="10"/>
                  </a:cubicBezTo>
                  <a:cubicBezTo>
                    <a:pt x="9" y="19"/>
                    <a:pt x="0" y="34"/>
                    <a:pt x="3" y="41"/>
                  </a:cubicBezTo>
                  <a:cubicBezTo>
                    <a:pt x="4" y="42"/>
                    <a:pt x="5" y="43"/>
                    <a:pt x="6" y="43"/>
                  </a:cubicBezTo>
                  <a:cubicBezTo>
                    <a:pt x="6" y="43"/>
                    <a:pt x="6" y="43"/>
                    <a:pt x="7" y="43"/>
                  </a:cubicBezTo>
                  <a:cubicBezTo>
                    <a:pt x="11" y="43"/>
                    <a:pt x="18" y="37"/>
                    <a:pt x="24" y="30"/>
                  </a:cubicBezTo>
                  <a:cubicBezTo>
                    <a:pt x="30" y="22"/>
                    <a:pt x="35" y="13"/>
                    <a:pt x="36" y="7"/>
                  </a:cubicBezTo>
                  <a:cubicBezTo>
                    <a:pt x="36" y="5"/>
                    <a:pt x="36" y="4"/>
                    <a:pt x="35" y="3"/>
                  </a:cubicBezTo>
                  <a:cubicBezTo>
                    <a:pt x="35" y="1"/>
                    <a:pt x="33"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1" name="Freeform 434"/>
            <p:cNvSpPr>
              <a:spLocks noEditPoints="1"/>
            </p:cNvSpPr>
            <p:nvPr/>
          </p:nvSpPr>
          <p:spPr bwMode="auto">
            <a:xfrm>
              <a:off x="1798" y="3095"/>
              <a:ext cx="63" cy="77"/>
            </a:xfrm>
            <a:custGeom>
              <a:avLst/>
              <a:gdLst>
                <a:gd name="T0" fmla="*/ 21 w 41"/>
                <a:gd name="T1" fmla="*/ 11 h 50"/>
                <a:gd name="T2" fmla="*/ 34 w 41"/>
                <a:gd name="T3" fmla="*/ 4 h 50"/>
                <a:gd name="T4" fmla="*/ 37 w 41"/>
                <a:gd name="T5" fmla="*/ 7 h 50"/>
                <a:gd name="T6" fmla="*/ 38 w 41"/>
                <a:gd name="T7" fmla="*/ 11 h 50"/>
                <a:gd name="T8" fmla="*/ 26 w 41"/>
                <a:gd name="T9" fmla="*/ 34 h 50"/>
                <a:gd name="T10" fmla="*/ 9 w 41"/>
                <a:gd name="T11" fmla="*/ 47 h 50"/>
                <a:gd name="T12" fmla="*/ 8 w 41"/>
                <a:gd name="T13" fmla="*/ 47 h 50"/>
                <a:gd name="T14" fmla="*/ 7 w 41"/>
                <a:gd name="T15" fmla="*/ 47 h 50"/>
                <a:gd name="T16" fmla="*/ 19 w 41"/>
                <a:gd name="T17" fmla="*/ 14 h 50"/>
                <a:gd name="T18" fmla="*/ 19 w 41"/>
                <a:gd name="T19" fmla="*/ 14 h 50"/>
                <a:gd name="T20" fmla="*/ 19 w 41"/>
                <a:gd name="T21" fmla="*/ 14 h 50"/>
                <a:gd name="T22" fmla="*/ 19 w 41"/>
                <a:gd name="T23" fmla="*/ 14 h 50"/>
                <a:gd name="T24" fmla="*/ 19 w 41"/>
                <a:gd name="T25" fmla="*/ 13 h 50"/>
                <a:gd name="T26" fmla="*/ 21 w 41"/>
                <a:gd name="T27" fmla="*/ 11 h 50"/>
                <a:gd name="T28" fmla="*/ 36 w 41"/>
                <a:gd name="T29" fmla="*/ 0 h 50"/>
                <a:gd name="T30" fmla="*/ 34 w 41"/>
                <a:gd name="T31" fmla="*/ 1 h 50"/>
                <a:gd name="T32" fmla="*/ 19 w 41"/>
                <a:gd name="T33" fmla="*/ 12 h 50"/>
                <a:gd name="T34" fmla="*/ 17 w 41"/>
                <a:gd name="T35" fmla="*/ 14 h 50"/>
                <a:gd name="T36" fmla="*/ 16 w 41"/>
                <a:gd name="T37" fmla="*/ 15 h 50"/>
                <a:gd name="T38" fmla="*/ 15 w 41"/>
                <a:gd name="T39" fmla="*/ 16 h 50"/>
                <a:gd name="T40" fmla="*/ 2 w 41"/>
                <a:gd name="T41" fmla="*/ 48 h 50"/>
                <a:gd name="T42" fmla="*/ 7 w 41"/>
                <a:gd name="T43" fmla="*/ 50 h 50"/>
                <a:gd name="T44" fmla="*/ 10 w 41"/>
                <a:gd name="T45" fmla="*/ 50 h 50"/>
                <a:gd name="T46" fmla="*/ 13 w 41"/>
                <a:gd name="T47" fmla="*/ 48 h 50"/>
                <a:gd name="T48" fmla="*/ 27 w 41"/>
                <a:gd name="T49" fmla="*/ 35 h 50"/>
                <a:gd name="T50" fmla="*/ 36 w 41"/>
                <a:gd name="T51" fmla="*/ 20 h 50"/>
                <a:gd name="T52" fmla="*/ 38 w 41"/>
                <a:gd name="T53" fmla="*/ 17 h 50"/>
                <a:gd name="T54" fmla="*/ 40 w 41"/>
                <a:gd name="T55" fmla="*/ 7 h 50"/>
                <a:gd name="T56" fmla="*/ 40 w 41"/>
                <a:gd name="T57" fmla="*/ 5 h 50"/>
                <a:gd name="T58" fmla="*/ 36 w 41"/>
                <a:gd name="T5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50">
                  <a:moveTo>
                    <a:pt x="21" y="11"/>
                  </a:moveTo>
                  <a:cubicBezTo>
                    <a:pt x="25" y="8"/>
                    <a:pt x="30" y="4"/>
                    <a:pt x="34" y="4"/>
                  </a:cubicBezTo>
                  <a:cubicBezTo>
                    <a:pt x="35" y="4"/>
                    <a:pt x="37" y="5"/>
                    <a:pt x="37" y="7"/>
                  </a:cubicBezTo>
                  <a:cubicBezTo>
                    <a:pt x="38" y="8"/>
                    <a:pt x="38" y="9"/>
                    <a:pt x="38" y="11"/>
                  </a:cubicBezTo>
                  <a:cubicBezTo>
                    <a:pt x="37" y="18"/>
                    <a:pt x="32" y="27"/>
                    <a:pt x="26" y="34"/>
                  </a:cubicBezTo>
                  <a:cubicBezTo>
                    <a:pt x="20" y="41"/>
                    <a:pt x="13" y="47"/>
                    <a:pt x="9" y="47"/>
                  </a:cubicBezTo>
                  <a:cubicBezTo>
                    <a:pt x="8" y="47"/>
                    <a:pt x="8" y="47"/>
                    <a:pt x="8" y="47"/>
                  </a:cubicBezTo>
                  <a:cubicBezTo>
                    <a:pt x="8" y="47"/>
                    <a:pt x="7" y="47"/>
                    <a:pt x="7" y="47"/>
                  </a:cubicBezTo>
                  <a:cubicBezTo>
                    <a:pt x="1" y="44"/>
                    <a:pt x="7" y="27"/>
                    <a:pt x="19" y="14"/>
                  </a:cubicBezTo>
                  <a:cubicBezTo>
                    <a:pt x="19" y="14"/>
                    <a:pt x="19" y="14"/>
                    <a:pt x="19" y="14"/>
                  </a:cubicBezTo>
                  <a:cubicBezTo>
                    <a:pt x="19" y="14"/>
                    <a:pt x="19" y="14"/>
                    <a:pt x="19" y="14"/>
                  </a:cubicBezTo>
                  <a:cubicBezTo>
                    <a:pt x="19" y="14"/>
                    <a:pt x="19" y="14"/>
                    <a:pt x="19" y="14"/>
                  </a:cubicBezTo>
                  <a:cubicBezTo>
                    <a:pt x="19" y="14"/>
                    <a:pt x="19" y="13"/>
                    <a:pt x="19" y="13"/>
                  </a:cubicBezTo>
                  <a:cubicBezTo>
                    <a:pt x="20" y="13"/>
                    <a:pt x="21" y="12"/>
                    <a:pt x="21" y="11"/>
                  </a:cubicBezTo>
                  <a:moveTo>
                    <a:pt x="36" y="0"/>
                  </a:moveTo>
                  <a:cubicBezTo>
                    <a:pt x="35" y="0"/>
                    <a:pt x="35" y="0"/>
                    <a:pt x="34" y="1"/>
                  </a:cubicBezTo>
                  <a:cubicBezTo>
                    <a:pt x="30" y="1"/>
                    <a:pt x="24" y="5"/>
                    <a:pt x="19" y="12"/>
                  </a:cubicBezTo>
                  <a:cubicBezTo>
                    <a:pt x="18" y="12"/>
                    <a:pt x="17" y="13"/>
                    <a:pt x="17" y="14"/>
                  </a:cubicBezTo>
                  <a:cubicBezTo>
                    <a:pt x="16" y="14"/>
                    <a:pt x="16" y="14"/>
                    <a:pt x="16" y="15"/>
                  </a:cubicBezTo>
                  <a:cubicBezTo>
                    <a:pt x="16" y="15"/>
                    <a:pt x="15" y="16"/>
                    <a:pt x="15" y="16"/>
                  </a:cubicBezTo>
                  <a:cubicBezTo>
                    <a:pt x="5" y="28"/>
                    <a:pt x="0" y="42"/>
                    <a:pt x="2" y="48"/>
                  </a:cubicBezTo>
                  <a:cubicBezTo>
                    <a:pt x="3" y="49"/>
                    <a:pt x="5" y="50"/>
                    <a:pt x="7" y="50"/>
                  </a:cubicBezTo>
                  <a:cubicBezTo>
                    <a:pt x="8" y="50"/>
                    <a:pt x="9" y="50"/>
                    <a:pt x="10" y="50"/>
                  </a:cubicBezTo>
                  <a:cubicBezTo>
                    <a:pt x="11" y="49"/>
                    <a:pt x="12" y="49"/>
                    <a:pt x="13" y="48"/>
                  </a:cubicBezTo>
                  <a:cubicBezTo>
                    <a:pt x="17" y="46"/>
                    <a:pt x="22" y="42"/>
                    <a:pt x="27" y="35"/>
                  </a:cubicBezTo>
                  <a:cubicBezTo>
                    <a:pt x="31" y="30"/>
                    <a:pt x="34" y="25"/>
                    <a:pt x="36" y="20"/>
                  </a:cubicBezTo>
                  <a:cubicBezTo>
                    <a:pt x="37" y="19"/>
                    <a:pt x="38" y="18"/>
                    <a:pt x="38" y="17"/>
                  </a:cubicBezTo>
                  <a:cubicBezTo>
                    <a:pt x="40" y="13"/>
                    <a:pt x="40" y="10"/>
                    <a:pt x="40" y="7"/>
                  </a:cubicBezTo>
                  <a:cubicBezTo>
                    <a:pt x="41" y="6"/>
                    <a:pt x="40" y="6"/>
                    <a:pt x="40" y="5"/>
                  </a:cubicBezTo>
                  <a:cubicBezTo>
                    <a:pt x="40" y="2"/>
                    <a:pt x="38"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2" name="Freeform 435"/>
            <p:cNvSpPr>
              <a:spLocks/>
            </p:cNvSpPr>
            <p:nvPr/>
          </p:nvSpPr>
          <p:spPr bwMode="auto">
            <a:xfrm>
              <a:off x="1821" y="3124"/>
              <a:ext cx="19" cy="22"/>
            </a:xfrm>
            <a:custGeom>
              <a:avLst/>
              <a:gdLst>
                <a:gd name="T0" fmla="*/ 11 w 12"/>
                <a:gd name="T1" fmla="*/ 0 h 14"/>
                <a:gd name="T2" fmla="*/ 9 w 12"/>
                <a:gd name="T3" fmla="*/ 0 h 14"/>
                <a:gd name="T4" fmla="*/ 6 w 12"/>
                <a:gd name="T5" fmla="*/ 3 h 14"/>
                <a:gd name="T6" fmla="*/ 6 w 12"/>
                <a:gd name="T7" fmla="*/ 3 h 14"/>
                <a:gd name="T8" fmla="*/ 6 w 12"/>
                <a:gd name="T9" fmla="*/ 3 h 14"/>
                <a:gd name="T10" fmla="*/ 6 w 12"/>
                <a:gd name="T11" fmla="*/ 3 h 14"/>
                <a:gd name="T12" fmla="*/ 1 w 12"/>
                <a:gd name="T13" fmla="*/ 13 h 14"/>
                <a:gd name="T14" fmla="*/ 2 w 12"/>
                <a:gd name="T15" fmla="*/ 13 h 14"/>
                <a:gd name="T16" fmla="*/ 2 w 12"/>
                <a:gd name="T17" fmla="*/ 13 h 14"/>
                <a:gd name="T18" fmla="*/ 2 w 12"/>
                <a:gd name="T19" fmla="*/ 14 h 14"/>
                <a:gd name="T20" fmla="*/ 2 w 12"/>
                <a:gd name="T21" fmla="*/ 14 h 14"/>
                <a:gd name="T22" fmla="*/ 9 w 12"/>
                <a:gd name="T23" fmla="*/ 9 h 14"/>
                <a:gd name="T24" fmla="*/ 12 w 12"/>
                <a:gd name="T25" fmla="*/ 2 h 14"/>
                <a:gd name="T26" fmla="*/ 12 w 12"/>
                <a:gd name="T27" fmla="*/ 1 h 14"/>
                <a:gd name="T28" fmla="*/ 12 w 12"/>
                <a:gd name="T29" fmla="*/ 0 h 14"/>
                <a:gd name="T30" fmla="*/ 11 w 12"/>
                <a:gd name="T31" fmla="*/ 0 h 14"/>
                <a:gd name="T32" fmla="*/ 11 w 1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11" y="0"/>
                  </a:moveTo>
                  <a:cubicBezTo>
                    <a:pt x="10" y="0"/>
                    <a:pt x="9" y="0"/>
                    <a:pt x="9" y="0"/>
                  </a:cubicBezTo>
                  <a:cubicBezTo>
                    <a:pt x="8" y="1"/>
                    <a:pt x="7" y="2"/>
                    <a:pt x="6" y="3"/>
                  </a:cubicBezTo>
                  <a:cubicBezTo>
                    <a:pt x="6" y="3"/>
                    <a:pt x="6" y="3"/>
                    <a:pt x="6" y="3"/>
                  </a:cubicBezTo>
                  <a:cubicBezTo>
                    <a:pt x="6" y="3"/>
                    <a:pt x="6" y="3"/>
                    <a:pt x="6" y="3"/>
                  </a:cubicBezTo>
                  <a:cubicBezTo>
                    <a:pt x="6" y="3"/>
                    <a:pt x="6" y="3"/>
                    <a:pt x="6" y="3"/>
                  </a:cubicBezTo>
                  <a:cubicBezTo>
                    <a:pt x="3" y="5"/>
                    <a:pt x="0" y="10"/>
                    <a:pt x="1" y="13"/>
                  </a:cubicBezTo>
                  <a:cubicBezTo>
                    <a:pt x="2" y="13"/>
                    <a:pt x="2" y="13"/>
                    <a:pt x="2" y="13"/>
                  </a:cubicBezTo>
                  <a:cubicBezTo>
                    <a:pt x="2" y="13"/>
                    <a:pt x="2" y="13"/>
                    <a:pt x="2" y="13"/>
                  </a:cubicBezTo>
                  <a:cubicBezTo>
                    <a:pt x="2" y="13"/>
                    <a:pt x="2" y="13"/>
                    <a:pt x="2" y="14"/>
                  </a:cubicBezTo>
                  <a:cubicBezTo>
                    <a:pt x="2" y="14"/>
                    <a:pt x="2" y="14"/>
                    <a:pt x="2" y="14"/>
                  </a:cubicBezTo>
                  <a:cubicBezTo>
                    <a:pt x="4" y="14"/>
                    <a:pt x="7" y="11"/>
                    <a:pt x="9" y="9"/>
                  </a:cubicBezTo>
                  <a:cubicBezTo>
                    <a:pt x="10" y="6"/>
                    <a:pt x="12" y="4"/>
                    <a:pt x="12" y="2"/>
                  </a:cubicBezTo>
                  <a:cubicBezTo>
                    <a:pt x="12" y="2"/>
                    <a:pt x="12" y="1"/>
                    <a:pt x="12" y="1"/>
                  </a:cubicBezTo>
                  <a:cubicBezTo>
                    <a:pt x="12" y="1"/>
                    <a:pt x="12" y="0"/>
                    <a:pt x="12" y="0"/>
                  </a:cubicBezTo>
                  <a:cubicBezTo>
                    <a:pt x="11" y="0"/>
                    <a:pt x="11"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3" name="Freeform 436"/>
            <p:cNvSpPr>
              <a:spLocks noEditPoints="1"/>
            </p:cNvSpPr>
            <p:nvPr/>
          </p:nvSpPr>
          <p:spPr bwMode="auto">
            <a:xfrm>
              <a:off x="1816" y="3118"/>
              <a:ext cx="28" cy="32"/>
            </a:xfrm>
            <a:custGeom>
              <a:avLst/>
              <a:gdLst>
                <a:gd name="T0" fmla="*/ 12 w 18"/>
                <a:gd name="T1" fmla="*/ 4 h 21"/>
                <a:gd name="T2" fmla="*/ 13 w 18"/>
                <a:gd name="T3" fmla="*/ 4 h 21"/>
                <a:gd name="T4" fmla="*/ 14 w 18"/>
                <a:gd name="T5" fmla="*/ 4 h 21"/>
                <a:gd name="T6" fmla="*/ 15 w 18"/>
                <a:gd name="T7" fmla="*/ 4 h 21"/>
                <a:gd name="T8" fmla="*/ 15 w 18"/>
                <a:gd name="T9" fmla="*/ 5 h 21"/>
                <a:gd name="T10" fmla="*/ 15 w 18"/>
                <a:gd name="T11" fmla="*/ 5 h 21"/>
                <a:gd name="T12" fmla="*/ 15 w 18"/>
                <a:gd name="T13" fmla="*/ 6 h 21"/>
                <a:gd name="T14" fmla="*/ 12 w 18"/>
                <a:gd name="T15" fmla="*/ 13 h 21"/>
                <a:gd name="T16" fmla="*/ 5 w 18"/>
                <a:gd name="T17" fmla="*/ 18 h 21"/>
                <a:gd name="T18" fmla="*/ 5 w 18"/>
                <a:gd name="T19" fmla="*/ 18 h 21"/>
                <a:gd name="T20" fmla="*/ 5 w 18"/>
                <a:gd name="T21" fmla="*/ 17 h 21"/>
                <a:gd name="T22" fmla="*/ 9 w 18"/>
                <a:gd name="T23" fmla="*/ 7 h 21"/>
                <a:gd name="T24" fmla="*/ 9 w 18"/>
                <a:gd name="T25" fmla="*/ 7 h 21"/>
                <a:gd name="T26" fmla="*/ 9 w 18"/>
                <a:gd name="T27" fmla="*/ 7 h 21"/>
                <a:gd name="T28" fmla="*/ 9 w 18"/>
                <a:gd name="T29" fmla="*/ 7 h 21"/>
                <a:gd name="T30" fmla="*/ 12 w 18"/>
                <a:gd name="T31" fmla="*/ 4 h 21"/>
                <a:gd name="T32" fmla="*/ 16 w 18"/>
                <a:gd name="T33" fmla="*/ 0 h 21"/>
                <a:gd name="T34" fmla="*/ 11 w 18"/>
                <a:gd name="T35" fmla="*/ 3 h 21"/>
                <a:gd name="T36" fmla="*/ 10 w 18"/>
                <a:gd name="T37" fmla="*/ 3 h 21"/>
                <a:gd name="T38" fmla="*/ 8 w 18"/>
                <a:gd name="T39" fmla="*/ 5 h 21"/>
                <a:gd name="T40" fmla="*/ 8 w 18"/>
                <a:gd name="T41" fmla="*/ 5 h 21"/>
                <a:gd name="T42" fmla="*/ 8 w 18"/>
                <a:gd name="T43" fmla="*/ 5 h 21"/>
                <a:gd name="T44" fmla="*/ 8 w 18"/>
                <a:gd name="T45" fmla="*/ 5 h 21"/>
                <a:gd name="T46" fmla="*/ 8 w 18"/>
                <a:gd name="T47" fmla="*/ 5 h 21"/>
                <a:gd name="T48" fmla="*/ 2 w 18"/>
                <a:gd name="T49" fmla="*/ 20 h 21"/>
                <a:gd name="T50" fmla="*/ 3 w 18"/>
                <a:gd name="T51" fmla="*/ 21 h 21"/>
                <a:gd name="T52" fmla="*/ 3 w 18"/>
                <a:gd name="T53" fmla="*/ 21 h 21"/>
                <a:gd name="T54" fmla="*/ 12 w 18"/>
                <a:gd name="T55" fmla="*/ 15 h 21"/>
                <a:gd name="T56" fmla="*/ 17 w 18"/>
                <a:gd name="T57" fmla="*/ 3 h 21"/>
                <a:gd name="T58" fmla="*/ 17 w 18"/>
                <a:gd name="T59" fmla="*/ 3 h 21"/>
                <a:gd name="T60" fmla="*/ 16 w 18"/>
                <a:gd name="T6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21">
                  <a:moveTo>
                    <a:pt x="12" y="4"/>
                  </a:moveTo>
                  <a:cubicBezTo>
                    <a:pt x="12" y="4"/>
                    <a:pt x="13" y="4"/>
                    <a:pt x="13" y="4"/>
                  </a:cubicBezTo>
                  <a:cubicBezTo>
                    <a:pt x="13" y="4"/>
                    <a:pt x="14" y="4"/>
                    <a:pt x="14" y="4"/>
                  </a:cubicBezTo>
                  <a:cubicBezTo>
                    <a:pt x="14" y="4"/>
                    <a:pt x="14" y="4"/>
                    <a:pt x="15" y="4"/>
                  </a:cubicBezTo>
                  <a:cubicBezTo>
                    <a:pt x="15" y="4"/>
                    <a:pt x="15" y="4"/>
                    <a:pt x="15" y="5"/>
                  </a:cubicBezTo>
                  <a:cubicBezTo>
                    <a:pt x="15" y="5"/>
                    <a:pt x="15" y="5"/>
                    <a:pt x="15" y="5"/>
                  </a:cubicBezTo>
                  <a:cubicBezTo>
                    <a:pt x="15" y="5"/>
                    <a:pt x="15" y="6"/>
                    <a:pt x="15" y="6"/>
                  </a:cubicBezTo>
                  <a:cubicBezTo>
                    <a:pt x="15" y="8"/>
                    <a:pt x="13" y="10"/>
                    <a:pt x="12" y="13"/>
                  </a:cubicBezTo>
                  <a:cubicBezTo>
                    <a:pt x="10" y="15"/>
                    <a:pt x="7" y="18"/>
                    <a:pt x="5" y="18"/>
                  </a:cubicBezTo>
                  <a:cubicBezTo>
                    <a:pt x="5" y="18"/>
                    <a:pt x="5" y="18"/>
                    <a:pt x="5" y="18"/>
                  </a:cubicBezTo>
                  <a:cubicBezTo>
                    <a:pt x="5" y="17"/>
                    <a:pt x="5" y="17"/>
                    <a:pt x="5" y="17"/>
                  </a:cubicBezTo>
                  <a:cubicBezTo>
                    <a:pt x="3" y="16"/>
                    <a:pt x="5" y="11"/>
                    <a:pt x="9" y="7"/>
                  </a:cubicBezTo>
                  <a:cubicBezTo>
                    <a:pt x="9" y="7"/>
                    <a:pt x="9" y="7"/>
                    <a:pt x="9" y="7"/>
                  </a:cubicBezTo>
                  <a:cubicBezTo>
                    <a:pt x="9" y="7"/>
                    <a:pt x="9" y="7"/>
                    <a:pt x="9" y="7"/>
                  </a:cubicBezTo>
                  <a:cubicBezTo>
                    <a:pt x="9" y="7"/>
                    <a:pt x="9" y="7"/>
                    <a:pt x="9" y="7"/>
                  </a:cubicBezTo>
                  <a:cubicBezTo>
                    <a:pt x="10" y="6"/>
                    <a:pt x="11" y="5"/>
                    <a:pt x="12" y="4"/>
                  </a:cubicBezTo>
                  <a:moveTo>
                    <a:pt x="16" y="0"/>
                  </a:moveTo>
                  <a:cubicBezTo>
                    <a:pt x="14" y="0"/>
                    <a:pt x="13" y="1"/>
                    <a:pt x="11" y="3"/>
                  </a:cubicBezTo>
                  <a:cubicBezTo>
                    <a:pt x="11" y="3"/>
                    <a:pt x="10" y="3"/>
                    <a:pt x="10" y="3"/>
                  </a:cubicBezTo>
                  <a:cubicBezTo>
                    <a:pt x="9" y="4"/>
                    <a:pt x="9" y="4"/>
                    <a:pt x="8" y="5"/>
                  </a:cubicBezTo>
                  <a:cubicBezTo>
                    <a:pt x="8" y="5"/>
                    <a:pt x="8" y="5"/>
                    <a:pt x="8" y="5"/>
                  </a:cubicBezTo>
                  <a:cubicBezTo>
                    <a:pt x="8" y="5"/>
                    <a:pt x="8" y="5"/>
                    <a:pt x="8" y="5"/>
                  </a:cubicBezTo>
                  <a:cubicBezTo>
                    <a:pt x="8" y="5"/>
                    <a:pt x="8" y="5"/>
                    <a:pt x="8" y="5"/>
                  </a:cubicBezTo>
                  <a:cubicBezTo>
                    <a:pt x="8" y="5"/>
                    <a:pt x="8" y="5"/>
                    <a:pt x="8" y="5"/>
                  </a:cubicBezTo>
                  <a:cubicBezTo>
                    <a:pt x="4" y="9"/>
                    <a:pt x="0" y="17"/>
                    <a:pt x="2" y="20"/>
                  </a:cubicBezTo>
                  <a:cubicBezTo>
                    <a:pt x="2" y="21"/>
                    <a:pt x="3" y="21"/>
                    <a:pt x="3" y="21"/>
                  </a:cubicBezTo>
                  <a:cubicBezTo>
                    <a:pt x="3" y="21"/>
                    <a:pt x="3" y="21"/>
                    <a:pt x="3" y="21"/>
                  </a:cubicBezTo>
                  <a:cubicBezTo>
                    <a:pt x="6" y="21"/>
                    <a:pt x="9" y="18"/>
                    <a:pt x="12" y="15"/>
                  </a:cubicBezTo>
                  <a:cubicBezTo>
                    <a:pt x="15" y="11"/>
                    <a:pt x="17" y="7"/>
                    <a:pt x="17" y="3"/>
                  </a:cubicBezTo>
                  <a:cubicBezTo>
                    <a:pt x="17" y="3"/>
                    <a:pt x="17" y="3"/>
                    <a:pt x="17" y="3"/>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4" name="Freeform 437"/>
            <p:cNvSpPr>
              <a:spLocks noEditPoints="1"/>
            </p:cNvSpPr>
            <p:nvPr/>
          </p:nvSpPr>
          <p:spPr bwMode="auto">
            <a:xfrm>
              <a:off x="1087" y="3753"/>
              <a:ext cx="76" cy="29"/>
            </a:xfrm>
            <a:custGeom>
              <a:avLst/>
              <a:gdLst>
                <a:gd name="T0" fmla="*/ 33 w 49"/>
                <a:gd name="T1" fmla="*/ 5 h 19"/>
                <a:gd name="T2" fmla="*/ 35 w 49"/>
                <a:gd name="T3" fmla="*/ 5 h 19"/>
                <a:gd name="T4" fmla="*/ 35 w 49"/>
                <a:gd name="T5" fmla="*/ 5 h 19"/>
                <a:gd name="T6" fmla="*/ 37 w 49"/>
                <a:gd name="T7" fmla="*/ 6 h 19"/>
                <a:gd name="T8" fmla="*/ 37 w 49"/>
                <a:gd name="T9" fmla="*/ 6 h 19"/>
                <a:gd name="T10" fmla="*/ 37 w 49"/>
                <a:gd name="T11" fmla="*/ 6 h 19"/>
                <a:gd name="T12" fmla="*/ 37 w 49"/>
                <a:gd name="T13" fmla="*/ 6 h 19"/>
                <a:gd name="T14" fmla="*/ 23 w 49"/>
                <a:gd name="T15" fmla="*/ 12 h 19"/>
                <a:gd name="T16" fmla="*/ 15 w 49"/>
                <a:gd name="T17" fmla="*/ 14 h 19"/>
                <a:gd name="T18" fmla="*/ 13 w 49"/>
                <a:gd name="T19" fmla="*/ 14 h 19"/>
                <a:gd name="T20" fmla="*/ 13 w 49"/>
                <a:gd name="T21" fmla="*/ 14 h 19"/>
                <a:gd name="T22" fmla="*/ 14 w 49"/>
                <a:gd name="T23" fmla="*/ 12 h 19"/>
                <a:gd name="T24" fmla="*/ 21 w 49"/>
                <a:gd name="T25" fmla="*/ 9 h 19"/>
                <a:gd name="T26" fmla="*/ 27 w 49"/>
                <a:gd name="T27" fmla="*/ 7 h 19"/>
                <a:gd name="T28" fmla="*/ 27 w 49"/>
                <a:gd name="T29" fmla="*/ 7 h 19"/>
                <a:gd name="T30" fmla="*/ 27 w 49"/>
                <a:gd name="T31" fmla="*/ 7 h 19"/>
                <a:gd name="T32" fmla="*/ 27 w 49"/>
                <a:gd name="T33" fmla="*/ 6 h 19"/>
                <a:gd name="T34" fmla="*/ 27 w 49"/>
                <a:gd name="T35" fmla="*/ 6 h 19"/>
                <a:gd name="T36" fmla="*/ 27 w 49"/>
                <a:gd name="T37" fmla="*/ 6 h 19"/>
                <a:gd name="T38" fmla="*/ 33 w 49"/>
                <a:gd name="T39" fmla="*/ 5 h 19"/>
                <a:gd name="T40" fmla="*/ 46 w 49"/>
                <a:gd name="T41" fmla="*/ 0 h 19"/>
                <a:gd name="T42" fmla="*/ 43 w 49"/>
                <a:gd name="T43" fmla="*/ 0 h 19"/>
                <a:gd name="T44" fmla="*/ 29 w 49"/>
                <a:gd name="T45" fmla="*/ 3 h 19"/>
                <a:gd name="T46" fmla="*/ 29 w 49"/>
                <a:gd name="T47" fmla="*/ 3 h 19"/>
                <a:gd name="T48" fmla="*/ 11 w 49"/>
                <a:gd name="T49" fmla="*/ 10 h 19"/>
                <a:gd name="T50" fmla="*/ 9 w 49"/>
                <a:gd name="T51" fmla="*/ 11 h 19"/>
                <a:gd name="T52" fmla="*/ 0 w 49"/>
                <a:gd name="T53" fmla="*/ 18 h 19"/>
                <a:gd name="T54" fmla="*/ 0 w 49"/>
                <a:gd name="T55" fmla="*/ 18 h 19"/>
                <a:gd name="T56" fmla="*/ 0 w 49"/>
                <a:gd name="T57" fmla="*/ 18 h 19"/>
                <a:gd name="T58" fmla="*/ 3 w 49"/>
                <a:gd name="T59" fmla="*/ 19 h 19"/>
                <a:gd name="T60" fmla="*/ 21 w 49"/>
                <a:gd name="T61" fmla="*/ 15 h 19"/>
                <a:gd name="T62" fmla="*/ 49 w 49"/>
                <a:gd name="T63" fmla="*/ 2 h 19"/>
                <a:gd name="T64" fmla="*/ 49 w 49"/>
                <a:gd name="T65" fmla="*/ 1 h 19"/>
                <a:gd name="T66" fmla="*/ 47 w 49"/>
                <a:gd name="T67" fmla="*/ 0 h 19"/>
                <a:gd name="T68" fmla="*/ 46 w 49"/>
                <a:gd name="T6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19">
                  <a:moveTo>
                    <a:pt x="33" y="5"/>
                  </a:moveTo>
                  <a:cubicBezTo>
                    <a:pt x="34" y="5"/>
                    <a:pt x="35" y="5"/>
                    <a:pt x="35" y="5"/>
                  </a:cubicBezTo>
                  <a:cubicBezTo>
                    <a:pt x="35" y="5"/>
                    <a:pt x="35" y="5"/>
                    <a:pt x="35" y="5"/>
                  </a:cubicBezTo>
                  <a:cubicBezTo>
                    <a:pt x="36" y="5"/>
                    <a:pt x="37" y="5"/>
                    <a:pt x="37" y="6"/>
                  </a:cubicBezTo>
                  <a:cubicBezTo>
                    <a:pt x="37" y="6"/>
                    <a:pt x="37" y="6"/>
                    <a:pt x="37" y="6"/>
                  </a:cubicBezTo>
                  <a:cubicBezTo>
                    <a:pt x="37" y="6"/>
                    <a:pt x="37" y="6"/>
                    <a:pt x="37" y="6"/>
                  </a:cubicBezTo>
                  <a:cubicBezTo>
                    <a:pt x="37" y="6"/>
                    <a:pt x="37" y="6"/>
                    <a:pt x="37" y="6"/>
                  </a:cubicBezTo>
                  <a:cubicBezTo>
                    <a:pt x="35" y="8"/>
                    <a:pt x="29" y="11"/>
                    <a:pt x="23" y="12"/>
                  </a:cubicBezTo>
                  <a:cubicBezTo>
                    <a:pt x="20" y="13"/>
                    <a:pt x="17" y="14"/>
                    <a:pt x="15" y="14"/>
                  </a:cubicBezTo>
                  <a:cubicBezTo>
                    <a:pt x="14" y="14"/>
                    <a:pt x="13" y="14"/>
                    <a:pt x="13" y="14"/>
                  </a:cubicBezTo>
                  <a:cubicBezTo>
                    <a:pt x="13" y="14"/>
                    <a:pt x="13" y="14"/>
                    <a:pt x="13" y="14"/>
                  </a:cubicBezTo>
                  <a:cubicBezTo>
                    <a:pt x="13" y="13"/>
                    <a:pt x="13" y="13"/>
                    <a:pt x="14" y="12"/>
                  </a:cubicBezTo>
                  <a:cubicBezTo>
                    <a:pt x="15" y="11"/>
                    <a:pt x="18" y="10"/>
                    <a:pt x="21" y="9"/>
                  </a:cubicBezTo>
                  <a:cubicBezTo>
                    <a:pt x="22" y="8"/>
                    <a:pt x="25" y="7"/>
                    <a:pt x="27" y="7"/>
                  </a:cubicBezTo>
                  <a:cubicBezTo>
                    <a:pt x="27" y="7"/>
                    <a:pt x="27" y="7"/>
                    <a:pt x="27" y="7"/>
                  </a:cubicBezTo>
                  <a:cubicBezTo>
                    <a:pt x="27" y="7"/>
                    <a:pt x="27" y="7"/>
                    <a:pt x="27" y="7"/>
                  </a:cubicBezTo>
                  <a:cubicBezTo>
                    <a:pt x="27" y="7"/>
                    <a:pt x="27" y="7"/>
                    <a:pt x="27" y="6"/>
                  </a:cubicBezTo>
                  <a:cubicBezTo>
                    <a:pt x="27" y="6"/>
                    <a:pt x="27" y="6"/>
                    <a:pt x="27" y="6"/>
                  </a:cubicBezTo>
                  <a:cubicBezTo>
                    <a:pt x="27" y="6"/>
                    <a:pt x="27" y="6"/>
                    <a:pt x="27" y="6"/>
                  </a:cubicBezTo>
                  <a:cubicBezTo>
                    <a:pt x="30" y="6"/>
                    <a:pt x="32" y="5"/>
                    <a:pt x="33" y="5"/>
                  </a:cubicBezTo>
                  <a:moveTo>
                    <a:pt x="46" y="0"/>
                  </a:moveTo>
                  <a:cubicBezTo>
                    <a:pt x="45" y="0"/>
                    <a:pt x="44" y="0"/>
                    <a:pt x="43" y="0"/>
                  </a:cubicBezTo>
                  <a:cubicBezTo>
                    <a:pt x="37" y="1"/>
                    <a:pt x="31" y="3"/>
                    <a:pt x="29" y="3"/>
                  </a:cubicBezTo>
                  <a:cubicBezTo>
                    <a:pt x="29" y="3"/>
                    <a:pt x="29" y="3"/>
                    <a:pt x="29" y="3"/>
                  </a:cubicBezTo>
                  <a:cubicBezTo>
                    <a:pt x="24" y="5"/>
                    <a:pt x="17" y="8"/>
                    <a:pt x="11" y="10"/>
                  </a:cubicBezTo>
                  <a:cubicBezTo>
                    <a:pt x="10" y="11"/>
                    <a:pt x="10" y="11"/>
                    <a:pt x="9" y="11"/>
                  </a:cubicBezTo>
                  <a:cubicBezTo>
                    <a:pt x="4" y="14"/>
                    <a:pt x="0" y="16"/>
                    <a:pt x="0" y="18"/>
                  </a:cubicBezTo>
                  <a:cubicBezTo>
                    <a:pt x="0" y="18"/>
                    <a:pt x="0" y="18"/>
                    <a:pt x="0" y="18"/>
                  </a:cubicBezTo>
                  <a:cubicBezTo>
                    <a:pt x="0" y="18"/>
                    <a:pt x="0" y="18"/>
                    <a:pt x="0" y="18"/>
                  </a:cubicBezTo>
                  <a:cubicBezTo>
                    <a:pt x="1" y="18"/>
                    <a:pt x="2" y="19"/>
                    <a:pt x="3" y="19"/>
                  </a:cubicBezTo>
                  <a:cubicBezTo>
                    <a:pt x="7" y="19"/>
                    <a:pt x="14" y="17"/>
                    <a:pt x="21" y="15"/>
                  </a:cubicBezTo>
                  <a:cubicBezTo>
                    <a:pt x="33" y="11"/>
                    <a:pt x="46" y="5"/>
                    <a:pt x="49" y="2"/>
                  </a:cubicBezTo>
                  <a:cubicBezTo>
                    <a:pt x="49" y="2"/>
                    <a:pt x="49" y="1"/>
                    <a:pt x="49" y="1"/>
                  </a:cubicBezTo>
                  <a:cubicBezTo>
                    <a:pt x="49" y="0"/>
                    <a:pt x="48" y="0"/>
                    <a:pt x="47" y="0"/>
                  </a:cubicBezTo>
                  <a:cubicBezTo>
                    <a:pt x="47" y="0"/>
                    <a:pt x="47" y="0"/>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5" name="Freeform 438"/>
            <p:cNvSpPr>
              <a:spLocks noEditPoints="1"/>
            </p:cNvSpPr>
            <p:nvPr/>
          </p:nvSpPr>
          <p:spPr bwMode="auto">
            <a:xfrm>
              <a:off x="1080" y="3750"/>
              <a:ext cx="89" cy="34"/>
            </a:xfrm>
            <a:custGeom>
              <a:avLst/>
              <a:gdLst>
                <a:gd name="T0" fmla="*/ 47 w 57"/>
                <a:gd name="T1" fmla="*/ 2 h 22"/>
                <a:gd name="T2" fmla="*/ 50 w 57"/>
                <a:gd name="T3" fmla="*/ 2 h 22"/>
                <a:gd name="T4" fmla="*/ 51 w 57"/>
                <a:gd name="T5" fmla="*/ 2 h 22"/>
                <a:gd name="T6" fmla="*/ 53 w 57"/>
                <a:gd name="T7" fmla="*/ 3 h 22"/>
                <a:gd name="T8" fmla="*/ 53 w 57"/>
                <a:gd name="T9" fmla="*/ 4 h 22"/>
                <a:gd name="T10" fmla="*/ 25 w 57"/>
                <a:gd name="T11" fmla="*/ 17 h 22"/>
                <a:gd name="T12" fmla="*/ 7 w 57"/>
                <a:gd name="T13" fmla="*/ 21 h 22"/>
                <a:gd name="T14" fmla="*/ 4 w 57"/>
                <a:gd name="T15" fmla="*/ 20 h 22"/>
                <a:gd name="T16" fmla="*/ 4 w 57"/>
                <a:gd name="T17" fmla="*/ 20 h 22"/>
                <a:gd name="T18" fmla="*/ 4 w 57"/>
                <a:gd name="T19" fmla="*/ 20 h 22"/>
                <a:gd name="T20" fmla="*/ 4 w 57"/>
                <a:gd name="T21" fmla="*/ 20 h 22"/>
                <a:gd name="T22" fmla="*/ 13 w 57"/>
                <a:gd name="T23" fmla="*/ 13 h 22"/>
                <a:gd name="T24" fmla="*/ 15 w 57"/>
                <a:gd name="T25" fmla="*/ 12 h 22"/>
                <a:gd name="T26" fmla="*/ 33 w 57"/>
                <a:gd name="T27" fmla="*/ 5 h 22"/>
                <a:gd name="T28" fmla="*/ 33 w 57"/>
                <a:gd name="T29" fmla="*/ 5 h 22"/>
                <a:gd name="T30" fmla="*/ 47 w 57"/>
                <a:gd name="T31" fmla="*/ 2 h 22"/>
                <a:gd name="T32" fmla="*/ 54 w 57"/>
                <a:gd name="T33" fmla="*/ 0 h 22"/>
                <a:gd name="T34" fmla="*/ 31 w 57"/>
                <a:gd name="T35" fmla="*/ 5 h 22"/>
                <a:gd name="T36" fmla="*/ 0 w 57"/>
                <a:gd name="T37" fmla="*/ 21 h 22"/>
                <a:gd name="T38" fmla="*/ 4 w 57"/>
                <a:gd name="T39" fmla="*/ 22 h 22"/>
                <a:gd name="T40" fmla="*/ 25 w 57"/>
                <a:gd name="T41" fmla="*/ 18 h 22"/>
                <a:gd name="T42" fmla="*/ 26 w 57"/>
                <a:gd name="T43" fmla="*/ 18 h 22"/>
                <a:gd name="T44" fmla="*/ 26 w 57"/>
                <a:gd name="T45" fmla="*/ 18 h 22"/>
                <a:gd name="T46" fmla="*/ 26 w 57"/>
                <a:gd name="T47" fmla="*/ 18 h 22"/>
                <a:gd name="T48" fmla="*/ 27 w 57"/>
                <a:gd name="T49" fmla="*/ 17 h 22"/>
                <a:gd name="T50" fmla="*/ 57 w 57"/>
                <a:gd name="T51" fmla="*/ 2 h 22"/>
                <a:gd name="T52" fmla="*/ 54 w 57"/>
                <a:gd name="T5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2">
                  <a:moveTo>
                    <a:pt x="47" y="2"/>
                  </a:moveTo>
                  <a:cubicBezTo>
                    <a:pt x="48" y="2"/>
                    <a:pt x="49" y="2"/>
                    <a:pt x="50" y="2"/>
                  </a:cubicBezTo>
                  <a:cubicBezTo>
                    <a:pt x="50" y="2"/>
                    <a:pt x="51" y="2"/>
                    <a:pt x="51" y="2"/>
                  </a:cubicBezTo>
                  <a:cubicBezTo>
                    <a:pt x="52" y="2"/>
                    <a:pt x="53" y="2"/>
                    <a:pt x="53" y="3"/>
                  </a:cubicBezTo>
                  <a:cubicBezTo>
                    <a:pt x="53" y="3"/>
                    <a:pt x="53" y="4"/>
                    <a:pt x="53" y="4"/>
                  </a:cubicBezTo>
                  <a:cubicBezTo>
                    <a:pt x="49" y="9"/>
                    <a:pt x="37" y="14"/>
                    <a:pt x="25" y="17"/>
                  </a:cubicBezTo>
                  <a:cubicBezTo>
                    <a:pt x="18" y="19"/>
                    <a:pt x="11" y="21"/>
                    <a:pt x="7" y="21"/>
                  </a:cubicBezTo>
                  <a:cubicBezTo>
                    <a:pt x="6" y="21"/>
                    <a:pt x="5" y="20"/>
                    <a:pt x="4" y="20"/>
                  </a:cubicBezTo>
                  <a:cubicBezTo>
                    <a:pt x="4" y="20"/>
                    <a:pt x="4" y="20"/>
                    <a:pt x="4" y="20"/>
                  </a:cubicBezTo>
                  <a:cubicBezTo>
                    <a:pt x="4" y="20"/>
                    <a:pt x="4" y="20"/>
                    <a:pt x="4" y="20"/>
                  </a:cubicBezTo>
                  <a:cubicBezTo>
                    <a:pt x="4" y="20"/>
                    <a:pt x="4" y="20"/>
                    <a:pt x="4" y="20"/>
                  </a:cubicBezTo>
                  <a:cubicBezTo>
                    <a:pt x="4" y="18"/>
                    <a:pt x="8" y="16"/>
                    <a:pt x="13" y="13"/>
                  </a:cubicBezTo>
                  <a:cubicBezTo>
                    <a:pt x="14" y="13"/>
                    <a:pt x="14" y="13"/>
                    <a:pt x="15" y="12"/>
                  </a:cubicBezTo>
                  <a:cubicBezTo>
                    <a:pt x="20" y="10"/>
                    <a:pt x="27" y="7"/>
                    <a:pt x="33" y="5"/>
                  </a:cubicBezTo>
                  <a:cubicBezTo>
                    <a:pt x="33" y="5"/>
                    <a:pt x="33" y="5"/>
                    <a:pt x="33" y="5"/>
                  </a:cubicBezTo>
                  <a:cubicBezTo>
                    <a:pt x="35" y="5"/>
                    <a:pt x="41" y="3"/>
                    <a:pt x="47" y="2"/>
                  </a:cubicBezTo>
                  <a:moveTo>
                    <a:pt x="54" y="0"/>
                  </a:moveTo>
                  <a:cubicBezTo>
                    <a:pt x="49" y="0"/>
                    <a:pt x="40" y="2"/>
                    <a:pt x="31" y="5"/>
                  </a:cubicBezTo>
                  <a:cubicBezTo>
                    <a:pt x="23" y="8"/>
                    <a:pt x="1" y="16"/>
                    <a:pt x="0" y="21"/>
                  </a:cubicBezTo>
                  <a:cubicBezTo>
                    <a:pt x="1" y="22"/>
                    <a:pt x="2" y="22"/>
                    <a:pt x="4" y="22"/>
                  </a:cubicBezTo>
                  <a:cubicBezTo>
                    <a:pt x="10" y="22"/>
                    <a:pt x="19" y="20"/>
                    <a:pt x="25" y="18"/>
                  </a:cubicBezTo>
                  <a:cubicBezTo>
                    <a:pt x="26" y="18"/>
                    <a:pt x="26" y="18"/>
                    <a:pt x="26" y="18"/>
                  </a:cubicBezTo>
                  <a:cubicBezTo>
                    <a:pt x="26" y="18"/>
                    <a:pt x="26" y="18"/>
                    <a:pt x="26" y="18"/>
                  </a:cubicBezTo>
                  <a:cubicBezTo>
                    <a:pt x="26" y="18"/>
                    <a:pt x="26" y="18"/>
                    <a:pt x="26" y="18"/>
                  </a:cubicBezTo>
                  <a:cubicBezTo>
                    <a:pt x="27" y="18"/>
                    <a:pt x="27" y="18"/>
                    <a:pt x="27" y="17"/>
                  </a:cubicBezTo>
                  <a:cubicBezTo>
                    <a:pt x="42" y="12"/>
                    <a:pt x="56" y="5"/>
                    <a:pt x="57" y="2"/>
                  </a:cubicBezTo>
                  <a:cubicBezTo>
                    <a:pt x="57" y="1"/>
                    <a:pt x="56"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6" name="Freeform 439"/>
            <p:cNvSpPr>
              <a:spLocks/>
            </p:cNvSpPr>
            <p:nvPr/>
          </p:nvSpPr>
          <p:spPr bwMode="auto">
            <a:xfrm>
              <a:off x="1113" y="3762"/>
              <a:ext cx="25" cy="11"/>
            </a:xfrm>
            <a:custGeom>
              <a:avLst/>
              <a:gdLst>
                <a:gd name="T0" fmla="*/ 15 w 16"/>
                <a:gd name="T1" fmla="*/ 0 h 7"/>
                <a:gd name="T2" fmla="*/ 14 w 16"/>
                <a:gd name="T3" fmla="*/ 0 h 7"/>
                <a:gd name="T4" fmla="*/ 9 w 16"/>
                <a:gd name="T5" fmla="*/ 1 h 7"/>
                <a:gd name="T6" fmla="*/ 9 w 16"/>
                <a:gd name="T7" fmla="*/ 2 h 7"/>
                <a:gd name="T8" fmla="*/ 9 w 16"/>
                <a:gd name="T9" fmla="*/ 2 h 7"/>
                <a:gd name="T10" fmla="*/ 9 w 16"/>
                <a:gd name="T11" fmla="*/ 2 h 7"/>
                <a:gd name="T12" fmla="*/ 4 w 16"/>
                <a:gd name="T13" fmla="*/ 4 h 7"/>
                <a:gd name="T14" fmla="*/ 2 w 16"/>
                <a:gd name="T15" fmla="*/ 4 h 7"/>
                <a:gd name="T16" fmla="*/ 0 w 16"/>
                <a:gd name="T17" fmla="*/ 6 h 7"/>
                <a:gd name="T18" fmla="*/ 0 w 16"/>
                <a:gd name="T19" fmla="*/ 6 h 7"/>
                <a:gd name="T20" fmla="*/ 1 w 16"/>
                <a:gd name="T21" fmla="*/ 7 h 7"/>
                <a:gd name="T22" fmla="*/ 5 w 16"/>
                <a:gd name="T23" fmla="*/ 6 h 7"/>
                <a:gd name="T24" fmla="*/ 15 w 16"/>
                <a:gd name="T25" fmla="*/ 1 h 7"/>
                <a:gd name="T26" fmla="*/ 16 w 16"/>
                <a:gd name="T27" fmla="*/ 1 h 7"/>
                <a:gd name="T28" fmla="*/ 15 w 16"/>
                <a:gd name="T29" fmla="*/ 0 h 7"/>
                <a:gd name="T30" fmla="*/ 15 w 16"/>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7">
                  <a:moveTo>
                    <a:pt x="15" y="0"/>
                  </a:moveTo>
                  <a:cubicBezTo>
                    <a:pt x="14" y="0"/>
                    <a:pt x="14" y="0"/>
                    <a:pt x="14" y="0"/>
                  </a:cubicBezTo>
                  <a:cubicBezTo>
                    <a:pt x="12" y="1"/>
                    <a:pt x="11" y="1"/>
                    <a:pt x="9" y="1"/>
                  </a:cubicBezTo>
                  <a:cubicBezTo>
                    <a:pt x="9" y="1"/>
                    <a:pt x="9" y="2"/>
                    <a:pt x="9" y="2"/>
                  </a:cubicBezTo>
                  <a:cubicBezTo>
                    <a:pt x="9" y="2"/>
                    <a:pt x="9" y="2"/>
                    <a:pt x="9" y="2"/>
                  </a:cubicBezTo>
                  <a:cubicBezTo>
                    <a:pt x="9" y="2"/>
                    <a:pt x="9" y="2"/>
                    <a:pt x="9" y="2"/>
                  </a:cubicBezTo>
                  <a:cubicBezTo>
                    <a:pt x="7" y="2"/>
                    <a:pt x="5" y="3"/>
                    <a:pt x="4" y="4"/>
                  </a:cubicBezTo>
                  <a:cubicBezTo>
                    <a:pt x="3" y="4"/>
                    <a:pt x="3" y="4"/>
                    <a:pt x="2" y="4"/>
                  </a:cubicBezTo>
                  <a:cubicBezTo>
                    <a:pt x="1" y="5"/>
                    <a:pt x="0" y="6"/>
                    <a:pt x="0" y="6"/>
                  </a:cubicBezTo>
                  <a:cubicBezTo>
                    <a:pt x="0" y="6"/>
                    <a:pt x="0" y="6"/>
                    <a:pt x="0" y="6"/>
                  </a:cubicBezTo>
                  <a:cubicBezTo>
                    <a:pt x="0" y="6"/>
                    <a:pt x="0" y="7"/>
                    <a:pt x="1" y="7"/>
                  </a:cubicBezTo>
                  <a:cubicBezTo>
                    <a:pt x="2" y="7"/>
                    <a:pt x="3" y="6"/>
                    <a:pt x="5" y="6"/>
                  </a:cubicBezTo>
                  <a:cubicBezTo>
                    <a:pt x="9" y="5"/>
                    <a:pt x="14" y="3"/>
                    <a:pt x="15" y="1"/>
                  </a:cubicBezTo>
                  <a:cubicBezTo>
                    <a:pt x="16" y="1"/>
                    <a:pt x="16" y="1"/>
                    <a:pt x="16" y="1"/>
                  </a:cubicBezTo>
                  <a:cubicBezTo>
                    <a:pt x="16" y="1"/>
                    <a:pt x="15" y="0"/>
                    <a:pt x="15" y="0"/>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7" name="Freeform 440"/>
            <p:cNvSpPr>
              <a:spLocks noEditPoints="1"/>
            </p:cNvSpPr>
            <p:nvPr/>
          </p:nvSpPr>
          <p:spPr bwMode="auto">
            <a:xfrm>
              <a:off x="1107" y="3761"/>
              <a:ext cx="37" cy="14"/>
            </a:xfrm>
            <a:custGeom>
              <a:avLst/>
              <a:gdLst>
                <a:gd name="T0" fmla="*/ 18 w 24"/>
                <a:gd name="T1" fmla="*/ 1 h 9"/>
                <a:gd name="T2" fmla="*/ 19 w 24"/>
                <a:gd name="T3" fmla="*/ 1 h 9"/>
                <a:gd name="T4" fmla="*/ 19 w 24"/>
                <a:gd name="T5" fmla="*/ 1 h 9"/>
                <a:gd name="T6" fmla="*/ 20 w 24"/>
                <a:gd name="T7" fmla="*/ 2 h 9"/>
                <a:gd name="T8" fmla="*/ 19 w 24"/>
                <a:gd name="T9" fmla="*/ 2 h 9"/>
                <a:gd name="T10" fmla="*/ 9 w 24"/>
                <a:gd name="T11" fmla="*/ 7 h 9"/>
                <a:gd name="T12" fmla="*/ 5 w 24"/>
                <a:gd name="T13" fmla="*/ 8 h 9"/>
                <a:gd name="T14" fmla="*/ 4 w 24"/>
                <a:gd name="T15" fmla="*/ 7 h 9"/>
                <a:gd name="T16" fmla="*/ 4 w 24"/>
                <a:gd name="T17" fmla="*/ 7 h 9"/>
                <a:gd name="T18" fmla="*/ 6 w 24"/>
                <a:gd name="T19" fmla="*/ 5 h 9"/>
                <a:gd name="T20" fmla="*/ 8 w 24"/>
                <a:gd name="T21" fmla="*/ 5 h 9"/>
                <a:gd name="T22" fmla="*/ 13 w 24"/>
                <a:gd name="T23" fmla="*/ 3 h 9"/>
                <a:gd name="T24" fmla="*/ 13 w 24"/>
                <a:gd name="T25" fmla="*/ 3 h 9"/>
                <a:gd name="T26" fmla="*/ 13 w 24"/>
                <a:gd name="T27" fmla="*/ 3 h 9"/>
                <a:gd name="T28" fmla="*/ 13 w 24"/>
                <a:gd name="T29" fmla="*/ 2 h 9"/>
                <a:gd name="T30" fmla="*/ 18 w 24"/>
                <a:gd name="T31" fmla="*/ 1 h 9"/>
                <a:gd name="T32" fmla="*/ 22 w 24"/>
                <a:gd name="T33" fmla="*/ 0 h 9"/>
                <a:gd name="T34" fmla="*/ 20 w 24"/>
                <a:gd name="T35" fmla="*/ 0 h 9"/>
                <a:gd name="T36" fmla="*/ 14 w 24"/>
                <a:gd name="T37" fmla="*/ 1 h 9"/>
                <a:gd name="T38" fmla="*/ 14 w 24"/>
                <a:gd name="T39" fmla="*/ 1 h 9"/>
                <a:gd name="T40" fmla="*/ 14 w 24"/>
                <a:gd name="T41" fmla="*/ 1 h 9"/>
                <a:gd name="T42" fmla="*/ 14 w 24"/>
                <a:gd name="T43" fmla="*/ 2 h 9"/>
                <a:gd name="T44" fmla="*/ 14 w 24"/>
                <a:gd name="T45" fmla="*/ 2 h 9"/>
                <a:gd name="T46" fmla="*/ 14 w 24"/>
                <a:gd name="T47" fmla="*/ 2 h 9"/>
                <a:gd name="T48" fmla="*/ 8 w 24"/>
                <a:gd name="T49" fmla="*/ 4 h 9"/>
                <a:gd name="T50" fmla="*/ 1 w 24"/>
                <a:gd name="T51" fmla="*/ 7 h 9"/>
                <a:gd name="T52" fmla="*/ 0 w 24"/>
                <a:gd name="T53" fmla="*/ 9 h 9"/>
                <a:gd name="T54" fmla="*/ 0 w 24"/>
                <a:gd name="T55" fmla="*/ 9 h 9"/>
                <a:gd name="T56" fmla="*/ 2 w 24"/>
                <a:gd name="T57" fmla="*/ 9 h 9"/>
                <a:gd name="T58" fmla="*/ 10 w 24"/>
                <a:gd name="T59" fmla="*/ 7 h 9"/>
                <a:gd name="T60" fmla="*/ 24 w 24"/>
                <a:gd name="T61" fmla="*/ 1 h 9"/>
                <a:gd name="T62" fmla="*/ 24 w 24"/>
                <a:gd name="T63" fmla="*/ 1 h 9"/>
                <a:gd name="T64" fmla="*/ 24 w 24"/>
                <a:gd name="T65" fmla="*/ 1 h 9"/>
                <a:gd name="T66" fmla="*/ 24 w 24"/>
                <a:gd name="T67" fmla="*/ 1 h 9"/>
                <a:gd name="T68" fmla="*/ 22 w 24"/>
                <a:gd name="T69" fmla="*/ 0 h 9"/>
                <a:gd name="T70" fmla="*/ 22 w 24"/>
                <a:gd name="T7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9">
                  <a:moveTo>
                    <a:pt x="18" y="1"/>
                  </a:moveTo>
                  <a:cubicBezTo>
                    <a:pt x="18" y="1"/>
                    <a:pt x="18" y="1"/>
                    <a:pt x="19" y="1"/>
                  </a:cubicBezTo>
                  <a:cubicBezTo>
                    <a:pt x="19" y="1"/>
                    <a:pt x="19" y="1"/>
                    <a:pt x="19" y="1"/>
                  </a:cubicBezTo>
                  <a:cubicBezTo>
                    <a:pt x="19" y="1"/>
                    <a:pt x="20" y="2"/>
                    <a:pt x="20" y="2"/>
                  </a:cubicBezTo>
                  <a:cubicBezTo>
                    <a:pt x="20" y="2"/>
                    <a:pt x="20" y="2"/>
                    <a:pt x="19" y="2"/>
                  </a:cubicBezTo>
                  <a:cubicBezTo>
                    <a:pt x="18" y="4"/>
                    <a:pt x="13" y="6"/>
                    <a:pt x="9" y="7"/>
                  </a:cubicBezTo>
                  <a:cubicBezTo>
                    <a:pt x="7" y="7"/>
                    <a:pt x="6" y="8"/>
                    <a:pt x="5" y="8"/>
                  </a:cubicBezTo>
                  <a:cubicBezTo>
                    <a:pt x="4" y="8"/>
                    <a:pt x="4" y="7"/>
                    <a:pt x="4" y="7"/>
                  </a:cubicBezTo>
                  <a:cubicBezTo>
                    <a:pt x="4" y="7"/>
                    <a:pt x="4" y="7"/>
                    <a:pt x="4" y="7"/>
                  </a:cubicBezTo>
                  <a:cubicBezTo>
                    <a:pt x="4" y="7"/>
                    <a:pt x="5" y="6"/>
                    <a:pt x="6" y="5"/>
                  </a:cubicBezTo>
                  <a:cubicBezTo>
                    <a:pt x="7" y="5"/>
                    <a:pt x="7" y="5"/>
                    <a:pt x="8" y="5"/>
                  </a:cubicBezTo>
                  <a:cubicBezTo>
                    <a:pt x="9" y="4"/>
                    <a:pt x="11" y="3"/>
                    <a:pt x="13" y="3"/>
                  </a:cubicBezTo>
                  <a:cubicBezTo>
                    <a:pt x="13" y="3"/>
                    <a:pt x="13" y="3"/>
                    <a:pt x="13" y="3"/>
                  </a:cubicBezTo>
                  <a:cubicBezTo>
                    <a:pt x="13" y="3"/>
                    <a:pt x="13" y="3"/>
                    <a:pt x="13" y="3"/>
                  </a:cubicBezTo>
                  <a:cubicBezTo>
                    <a:pt x="13" y="3"/>
                    <a:pt x="13" y="2"/>
                    <a:pt x="13" y="2"/>
                  </a:cubicBezTo>
                  <a:cubicBezTo>
                    <a:pt x="15" y="2"/>
                    <a:pt x="16" y="2"/>
                    <a:pt x="18" y="1"/>
                  </a:cubicBezTo>
                  <a:moveTo>
                    <a:pt x="22" y="0"/>
                  </a:moveTo>
                  <a:cubicBezTo>
                    <a:pt x="22" y="0"/>
                    <a:pt x="21" y="0"/>
                    <a:pt x="20" y="0"/>
                  </a:cubicBezTo>
                  <a:cubicBezTo>
                    <a:pt x="19" y="0"/>
                    <a:pt x="17"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2" y="2"/>
                    <a:pt x="10" y="3"/>
                    <a:pt x="8" y="4"/>
                  </a:cubicBezTo>
                  <a:cubicBezTo>
                    <a:pt x="5" y="5"/>
                    <a:pt x="2" y="6"/>
                    <a:pt x="1" y="7"/>
                  </a:cubicBezTo>
                  <a:cubicBezTo>
                    <a:pt x="0" y="8"/>
                    <a:pt x="0" y="8"/>
                    <a:pt x="0" y="9"/>
                  </a:cubicBezTo>
                  <a:cubicBezTo>
                    <a:pt x="0" y="9"/>
                    <a:pt x="0" y="9"/>
                    <a:pt x="0" y="9"/>
                  </a:cubicBezTo>
                  <a:cubicBezTo>
                    <a:pt x="0" y="9"/>
                    <a:pt x="1" y="9"/>
                    <a:pt x="2" y="9"/>
                  </a:cubicBezTo>
                  <a:cubicBezTo>
                    <a:pt x="4" y="9"/>
                    <a:pt x="7" y="8"/>
                    <a:pt x="10" y="7"/>
                  </a:cubicBezTo>
                  <a:cubicBezTo>
                    <a:pt x="16" y="5"/>
                    <a:pt x="22" y="2"/>
                    <a:pt x="24" y="1"/>
                  </a:cubicBezTo>
                  <a:cubicBezTo>
                    <a:pt x="24" y="1"/>
                    <a:pt x="24" y="1"/>
                    <a:pt x="24" y="1"/>
                  </a:cubicBezTo>
                  <a:cubicBezTo>
                    <a:pt x="24" y="1"/>
                    <a:pt x="24" y="1"/>
                    <a:pt x="24" y="1"/>
                  </a:cubicBezTo>
                  <a:cubicBezTo>
                    <a:pt x="24" y="1"/>
                    <a:pt x="24" y="1"/>
                    <a:pt x="24" y="1"/>
                  </a:cubicBezTo>
                  <a:cubicBezTo>
                    <a:pt x="24" y="0"/>
                    <a:pt x="23" y="0"/>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8" name="Freeform 441"/>
            <p:cNvSpPr>
              <a:spLocks noEditPoints="1"/>
            </p:cNvSpPr>
            <p:nvPr/>
          </p:nvSpPr>
          <p:spPr bwMode="auto">
            <a:xfrm>
              <a:off x="1820" y="3239"/>
              <a:ext cx="51" cy="62"/>
            </a:xfrm>
            <a:custGeom>
              <a:avLst/>
              <a:gdLst>
                <a:gd name="T0" fmla="*/ 18 w 33"/>
                <a:gd name="T1" fmla="*/ 16 h 40"/>
                <a:gd name="T2" fmla="*/ 24 w 33"/>
                <a:gd name="T3" fmla="*/ 11 h 40"/>
                <a:gd name="T4" fmla="*/ 25 w 33"/>
                <a:gd name="T5" fmla="*/ 11 h 40"/>
                <a:gd name="T6" fmla="*/ 25 w 33"/>
                <a:gd name="T7" fmla="*/ 11 h 40"/>
                <a:gd name="T8" fmla="*/ 25 w 33"/>
                <a:gd name="T9" fmla="*/ 12 h 40"/>
                <a:gd name="T10" fmla="*/ 25 w 33"/>
                <a:gd name="T11" fmla="*/ 12 h 40"/>
                <a:gd name="T12" fmla="*/ 25 w 33"/>
                <a:gd name="T13" fmla="*/ 12 h 40"/>
                <a:gd name="T14" fmla="*/ 24 w 33"/>
                <a:gd name="T15" fmla="*/ 13 h 40"/>
                <a:gd name="T16" fmla="*/ 15 w 33"/>
                <a:gd name="T17" fmla="*/ 25 h 40"/>
                <a:gd name="T18" fmla="*/ 9 w 33"/>
                <a:gd name="T19" fmla="*/ 30 h 40"/>
                <a:gd name="T20" fmla="*/ 9 w 33"/>
                <a:gd name="T21" fmla="*/ 30 h 40"/>
                <a:gd name="T22" fmla="*/ 9 w 33"/>
                <a:gd name="T23" fmla="*/ 30 h 40"/>
                <a:gd name="T24" fmla="*/ 18 w 33"/>
                <a:gd name="T25" fmla="*/ 16 h 40"/>
                <a:gd name="T26" fmla="*/ 18 w 33"/>
                <a:gd name="T27" fmla="*/ 16 h 40"/>
                <a:gd name="T28" fmla="*/ 18 w 33"/>
                <a:gd name="T29" fmla="*/ 16 h 40"/>
                <a:gd name="T30" fmla="*/ 32 w 33"/>
                <a:gd name="T31" fmla="*/ 0 h 40"/>
                <a:gd name="T32" fmla="*/ 31 w 33"/>
                <a:gd name="T33" fmla="*/ 0 h 40"/>
                <a:gd name="T34" fmla="*/ 19 w 33"/>
                <a:gd name="T35" fmla="*/ 11 h 40"/>
                <a:gd name="T36" fmla="*/ 0 w 33"/>
                <a:gd name="T37" fmla="*/ 40 h 40"/>
                <a:gd name="T38" fmla="*/ 1 w 33"/>
                <a:gd name="T39" fmla="*/ 40 h 40"/>
                <a:gd name="T40" fmla="*/ 2 w 33"/>
                <a:gd name="T41" fmla="*/ 40 h 40"/>
                <a:gd name="T42" fmla="*/ 15 w 33"/>
                <a:gd name="T43" fmla="*/ 29 h 40"/>
                <a:gd name="T44" fmla="*/ 29 w 33"/>
                <a:gd name="T45" fmla="*/ 10 h 40"/>
                <a:gd name="T46" fmla="*/ 32 w 33"/>
                <a:gd name="T47" fmla="*/ 5 h 40"/>
                <a:gd name="T48" fmla="*/ 33 w 33"/>
                <a:gd name="T49" fmla="*/ 2 h 40"/>
                <a:gd name="T50" fmla="*/ 33 w 33"/>
                <a:gd name="T51" fmla="*/ 2 h 40"/>
                <a:gd name="T52" fmla="*/ 33 w 33"/>
                <a:gd name="T53" fmla="*/ 1 h 40"/>
                <a:gd name="T54" fmla="*/ 32 w 33"/>
                <a:gd name="T5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 h="40">
                  <a:moveTo>
                    <a:pt x="18" y="16"/>
                  </a:moveTo>
                  <a:cubicBezTo>
                    <a:pt x="21" y="13"/>
                    <a:pt x="23" y="11"/>
                    <a:pt x="24" y="11"/>
                  </a:cubicBezTo>
                  <a:cubicBezTo>
                    <a:pt x="24" y="11"/>
                    <a:pt x="25" y="11"/>
                    <a:pt x="25" y="11"/>
                  </a:cubicBezTo>
                  <a:cubicBezTo>
                    <a:pt x="25" y="11"/>
                    <a:pt x="25" y="11"/>
                    <a:pt x="25" y="11"/>
                  </a:cubicBezTo>
                  <a:cubicBezTo>
                    <a:pt x="25" y="11"/>
                    <a:pt x="25" y="11"/>
                    <a:pt x="25" y="12"/>
                  </a:cubicBezTo>
                  <a:cubicBezTo>
                    <a:pt x="25" y="12"/>
                    <a:pt x="25" y="12"/>
                    <a:pt x="25" y="12"/>
                  </a:cubicBezTo>
                  <a:cubicBezTo>
                    <a:pt x="25" y="12"/>
                    <a:pt x="25" y="12"/>
                    <a:pt x="25" y="12"/>
                  </a:cubicBezTo>
                  <a:cubicBezTo>
                    <a:pt x="25" y="12"/>
                    <a:pt x="24" y="12"/>
                    <a:pt x="24" y="13"/>
                  </a:cubicBezTo>
                  <a:cubicBezTo>
                    <a:pt x="23" y="16"/>
                    <a:pt x="19" y="21"/>
                    <a:pt x="15" y="25"/>
                  </a:cubicBezTo>
                  <a:cubicBezTo>
                    <a:pt x="13" y="28"/>
                    <a:pt x="11" y="30"/>
                    <a:pt x="9" y="30"/>
                  </a:cubicBezTo>
                  <a:cubicBezTo>
                    <a:pt x="9" y="30"/>
                    <a:pt x="9" y="30"/>
                    <a:pt x="9" y="30"/>
                  </a:cubicBezTo>
                  <a:cubicBezTo>
                    <a:pt x="9" y="30"/>
                    <a:pt x="9" y="30"/>
                    <a:pt x="9" y="30"/>
                  </a:cubicBezTo>
                  <a:cubicBezTo>
                    <a:pt x="8" y="29"/>
                    <a:pt x="13" y="22"/>
                    <a:pt x="18" y="16"/>
                  </a:cubicBezTo>
                  <a:cubicBezTo>
                    <a:pt x="18" y="16"/>
                    <a:pt x="18" y="16"/>
                    <a:pt x="18" y="16"/>
                  </a:cubicBezTo>
                  <a:cubicBezTo>
                    <a:pt x="18" y="16"/>
                    <a:pt x="18" y="16"/>
                    <a:pt x="18" y="16"/>
                  </a:cubicBezTo>
                  <a:moveTo>
                    <a:pt x="32" y="0"/>
                  </a:moveTo>
                  <a:cubicBezTo>
                    <a:pt x="32" y="0"/>
                    <a:pt x="32" y="0"/>
                    <a:pt x="31" y="0"/>
                  </a:cubicBezTo>
                  <a:cubicBezTo>
                    <a:pt x="30" y="1"/>
                    <a:pt x="26" y="4"/>
                    <a:pt x="19" y="11"/>
                  </a:cubicBezTo>
                  <a:cubicBezTo>
                    <a:pt x="11" y="19"/>
                    <a:pt x="0" y="34"/>
                    <a:pt x="0" y="40"/>
                  </a:cubicBezTo>
                  <a:cubicBezTo>
                    <a:pt x="0" y="40"/>
                    <a:pt x="1" y="40"/>
                    <a:pt x="1" y="40"/>
                  </a:cubicBezTo>
                  <a:cubicBezTo>
                    <a:pt x="1" y="40"/>
                    <a:pt x="1" y="40"/>
                    <a:pt x="2" y="40"/>
                  </a:cubicBezTo>
                  <a:cubicBezTo>
                    <a:pt x="4" y="40"/>
                    <a:pt x="9" y="35"/>
                    <a:pt x="15" y="29"/>
                  </a:cubicBezTo>
                  <a:cubicBezTo>
                    <a:pt x="20" y="23"/>
                    <a:pt x="26" y="16"/>
                    <a:pt x="29" y="10"/>
                  </a:cubicBezTo>
                  <a:cubicBezTo>
                    <a:pt x="31" y="8"/>
                    <a:pt x="31" y="6"/>
                    <a:pt x="32" y="5"/>
                  </a:cubicBezTo>
                  <a:cubicBezTo>
                    <a:pt x="32" y="4"/>
                    <a:pt x="33" y="3"/>
                    <a:pt x="33" y="2"/>
                  </a:cubicBezTo>
                  <a:cubicBezTo>
                    <a:pt x="33" y="2"/>
                    <a:pt x="33" y="2"/>
                    <a:pt x="33" y="2"/>
                  </a:cubicBezTo>
                  <a:cubicBezTo>
                    <a:pt x="33" y="1"/>
                    <a:pt x="33" y="1"/>
                    <a:pt x="33" y="1"/>
                  </a:cubicBezTo>
                  <a:cubicBezTo>
                    <a:pt x="33" y="1"/>
                    <a:pt x="33"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9" name="Freeform 442"/>
            <p:cNvSpPr>
              <a:spLocks noEditPoints="1"/>
            </p:cNvSpPr>
            <p:nvPr/>
          </p:nvSpPr>
          <p:spPr bwMode="auto">
            <a:xfrm>
              <a:off x="1815" y="3234"/>
              <a:ext cx="59" cy="73"/>
            </a:xfrm>
            <a:custGeom>
              <a:avLst/>
              <a:gdLst>
                <a:gd name="T0" fmla="*/ 4 w 38"/>
                <a:gd name="T1" fmla="*/ 44 h 47"/>
                <a:gd name="T2" fmla="*/ 3 w 38"/>
                <a:gd name="T3" fmla="*/ 43 h 47"/>
                <a:gd name="T4" fmla="*/ 22 w 38"/>
                <a:gd name="T5" fmla="*/ 14 h 47"/>
                <a:gd name="T6" fmla="*/ 35 w 38"/>
                <a:gd name="T7" fmla="*/ 3 h 47"/>
                <a:gd name="T8" fmla="*/ 36 w 38"/>
                <a:gd name="T9" fmla="*/ 4 h 47"/>
                <a:gd name="T10" fmla="*/ 36 w 38"/>
                <a:gd name="T11" fmla="*/ 4 h 47"/>
                <a:gd name="T12" fmla="*/ 36 w 38"/>
                <a:gd name="T13" fmla="*/ 5 h 47"/>
                <a:gd name="T14" fmla="*/ 36 w 38"/>
                <a:gd name="T15" fmla="*/ 5 h 47"/>
                <a:gd name="T16" fmla="*/ 36 w 38"/>
                <a:gd name="T17" fmla="*/ 5 h 47"/>
                <a:gd name="T18" fmla="*/ 35 w 38"/>
                <a:gd name="T19" fmla="*/ 8 h 47"/>
                <a:gd name="T20" fmla="*/ 18 w 38"/>
                <a:gd name="T21" fmla="*/ 32 h 47"/>
                <a:gd name="T22" fmla="*/ 5 w 38"/>
                <a:gd name="T23" fmla="*/ 43 h 47"/>
                <a:gd name="T24" fmla="*/ 4 w 38"/>
                <a:gd name="T25" fmla="*/ 44 h 47"/>
                <a:gd name="T26" fmla="*/ 37 w 38"/>
                <a:gd name="T27" fmla="*/ 0 h 47"/>
                <a:gd name="T28" fmla="*/ 21 w 38"/>
                <a:gd name="T29" fmla="*/ 14 h 47"/>
                <a:gd name="T30" fmla="*/ 21 w 38"/>
                <a:gd name="T31" fmla="*/ 14 h 47"/>
                <a:gd name="T32" fmla="*/ 20 w 38"/>
                <a:gd name="T33" fmla="*/ 15 h 47"/>
                <a:gd name="T34" fmla="*/ 0 w 38"/>
                <a:gd name="T35" fmla="*/ 45 h 47"/>
                <a:gd name="T36" fmla="*/ 0 w 38"/>
                <a:gd name="T37" fmla="*/ 45 h 47"/>
                <a:gd name="T38" fmla="*/ 0 w 38"/>
                <a:gd name="T39" fmla="*/ 45 h 47"/>
                <a:gd name="T40" fmla="*/ 1 w 38"/>
                <a:gd name="T41" fmla="*/ 47 h 47"/>
                <a:gd name="T42" fmla="*/ 8 w 38"/>
                <a:gd name="T43" fmla="*/ 43 h 47"/>
                <a:gd name="T44" fmla="*/ 38 w 38"/>
                <a:gd name="T45" fmla="*/ 1 h 47"/>
                <a:gd name="T46" fmla="*/ 37 w 38"/>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47">
                  <a:moveTo>
                    <a:pt x="4" y="44"/>
                  </a:moveTo>
                  <a:cubicBezTo>
                    <a:pt x="4" y="44"/>
                    <a:pt x="3" y="43"/>
                    <a:pt x="3" y="43"/>
                  </a:cubicBezTo>
                  <a:cubicBezTo>
                    <a:pt x="2" y="40"/>
                    <a:pt x="11" y="26"/>
                    <a:pt x="22" y="14"/>
                  </a:cubicBezTo>
                  <a:cubicBezTo>
                    <a:pt x="28" y="7"/>
                    <a:pt x="33" y="3"/>
                    <a:pt x="35" y="3"/>
                  </a:cubicBezTo>
                  <a:cubicBezTo>
                    <a:pt x="36" y="3"/>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6"/>
                    <a:pt x="35" y="7"/>
                    <a:pt x="35" y="8"/>
                  </a:cubicBezTo>
                  <a:cubicBezTo>
                    <a:pt x="32" y="15"/>
                    <a:pt x="25" y="25"/>
                    <a:pt x="18" y="32"/>
                  </a:cubicBezTo>
                  <a:cubicBezTo>
                    <a:pt x="12" y="38"/>
                    <a:pt x="7" y="43"/>
                    <a:pt x="5" y="43"/>
                  </a:cubicBezTo>
                  <a:cubicBezTo>
                    <a:pt x="4" y="43"/>
                    <a:pt x="4" y="44"/>
                    <a:pt x="4" y="44"/>
                  </a:cubicBezTo>
                  <a:moveTo>
                    <a:pt x="37" y="0"/>
                  </a:moveTo>
                  <a:cubicBezTo>
                    <a:pt x="34" y="0"/>
                    <a:pt x="26" y="8"/>
                    <a:pt x="21" y="14"/>
                  </a:cubicBezTo>
                  <a:cubicBezTo>
                    <a:pt x="21" y="14"/>
                    <a:pt x="21" y="14"/>
                    <a:pt x="21" y="14"/>
                  </a:cubicBezTo>
                  <a:cubicBezTo>
                    <a:pt x="21" y="14"/>
                    <a:pt x="20" y="15"/>
                    <a:pt x="20" y="15"/>
                  </a:cubicBezTo>
                  <a:cubicBezTo>
                    <a:pt x="10" y="26"/>
                    <a:pt x="1" y="40"/>
                    <a:pt x="0" y="45"/>
                  </a:cubicBezTo>
                  <a:cubicBezTo>
                    <a:pt x="0" y="45"/>
                    <a:pt x="0" y="45"/>
                    <a:pt x="0" y="45"/>
                  </a:cubicBezTo>
                  <a:cubicBezTo>
                    <a:pt x="0" y="45"/>
                    <a:pt x="0" y="45"/>
                    <a:pt x="0" y="45"/>
                  </a:cubicBezTo>
                  <a:cubicBezTo>
                    <a:pt x="0" y="46"/>
                    <a:pt x="1" y="47"/>
                    <a:pt x="1" y="47"/>
                  </a:cubicBezTo>
                  <a:cubicBezTo>
                    <a:pt x="3" y="47"/>
                    <a:pt x="6" y="44"/>
                    <a:pt x="8" y="43"/>
                  </a:cubicBezTo>
                  <a:cubicBezTo>
                    <a:pt x="20" y="33"/>
                    <a:pt x="38" y="9"/>
                    <a:pt x="38" y="1"/>
                  </a:cubicBezTo>
                  <a:cubicBezTo>
                    <a:pt x="38" y="0"/>
                    <a:pt x="38" y="0"/>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0" name="Freeform 443"/>
            <p:cNvSpPr>
              <a:spLocks/>
            </p:cNvSpPr>
            <p:nvPr/>
          </p:nvSpPr>
          <p:spPr bwMode="auto">
            <a:xfrm>
              <a:off x="1837" y="3261"/>
              <a:ext cx="17" cy="20"/>
            </a:xfrm>
            <a:custGeom>
              <a:avLst/>
              <a:gdLst>
                <a:gd name="T0" fmla="*/ 11 w 11"/>
                <a:gd name="T1" fmla="*/ 0 h 13"/>
                <a:gd name="T2" fmla="*/ 7 w 11"/>
                <a:gd name="T3" fmla="*/ 3 h 13"/>
                <a:gd name="T4" fmla="*/ 0 w 11"/>
                <a:gd name="T5" fmla="*/ 13 h 13"/>
                <a:gd name="T6" fmla="*/ 0 w 11"/>
                <a:gd name="T7" fmla="*/ 13 h 13"/>
                <a:gd name="T8" fmla="*/ 1 w 11"/>
                <a:gd name="T9" fmla="*/ 13 h 13"/>
                <a:gd name="T10" fmla="*/ 3 w 11"/>
                <a:gd name="T11" fmla="*/ 11 h 13"/>
                <a:gd name="T12" fmla="*/ 11 w 11"/>
                <a:gd name="T13" fmla="*/ 2 h 13"/>
                <a:gd name="T14" fmla="*/ 11 w 11"/>
                <a:gd name="T15" fmla="*/ 1 h 13"/>
                <a:gd name="T16" fmla="*/ 11 w 11"/>
                <a:gd name="T17" fmla="*/ 0 h 13"/>
                <a:gd name="T18" fmla="*/ 11 w 11"/>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3">
                  <a:moveTo>
                    <a:pt x="11" y="0"/>
                  </a:moveTo>
                  <a:cubicBezTo>
                    <a:pt x="10" y="0"/>
                    <a:pt x="9" y="1"/>
                    <a:pt x="7" y="3"/>
                  </a:cubicBezTo>
                  <a:cubicBezTo>
                    <a:pt x="4" y="6"/>
                    <a:pt x="1" y="10"/>
                    <a:pt x="0" y="13"/>
                  </a:cubicBezTo>
                  <a:cubicBezTo>
                    <a:pt x="0" y="13"/>
                    <a:pt x="0" y="13"/>
                    <a:pt x="0" y="13"/>
                  </a:cubicBezTo>
                  <a:cubicBezTo>
                    <a:pt x="1" y="13"/>
                    <a:pt x="1" y="13"/>
                    <a:pt x="1" y="13"/>
                  </a:cubicBezTo>
                  <a:cubicBezTo>
                    <a:pt x="1" y="13"/>
                    <a:pt x="2" y="12"/>
                    <a:pt x="3" y="11"/>
                  </a:cubicBezTo>
                  <a:cubicBezTo>
                    <a:pt x="6" y="9"/>
                    <a:pt x="9" y="4"/>
                    <a:pt x="11" y="2"/>
                  </a:cubicBezTo>
                  <a:cubicBezTo>
                    <a:pt x="11" y="1"/>
                    <a:pt x="11" y="1"/>
                    <a:pt x="11" y="1"/>
                  </a:cubicBezTo>
                  <a:cubicBezTo>
                    <a:pt x="11" y="0"/>
                    <a:pt x="11"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1" name="Freeform 444"/>
            <p:cNvSpPr>
              <a:spLocks noEditPoints="1"/>
            </p:cNvSpPr>
            <p:nvPr/>
          </p:nvSpPr>
          <p:spPr bwMode="auto">
            <a:xfrm>
              <a:off x="1834" y="3256"/>
              <a:ext cx="24" cy="30"/>
            </a:xfrm>
            <a:custGeom>
              <a:avLst/>
              <a:gdLst>
                <a:gd name="T0" fmla="*/ 2 w 16"/>
                <a:gd name="T1" fmla="*/ 16 h 19"/>
                <a:gd name="T2" fmla="*/ 2 w 16"/>
                <a:gd name="T3" fmla="*/ 16 h 19"/>
                <a:gd name="T4" fmla="*/ 9 w 16"/>
                <a:gd name="T5" fmla="*/ 6 h 19"/>
                <a:gd name="T6" fmla="*/ 13 w 16"/>
                <a:gd name="T7" fmla="*/ 3 h 19"/>
                <a:gd name="T8" fmla="*/ 13 w 16"/>
                <a:gd name="T9" fmla="*/ 3 h 19"/>
                <a:gd name="T10" fmla="*/ 13 w 16"/>
                <a:gd name="T11" fmla="*/ 3 h 19"/>
                <a:gd name="T12" fmla="*/ 13 w 16"/>
                <a:gd name="T13" fmla="*/ 4 h 19"/>
                <a:gd name="T14" fmla="*/ 13 w 16"/>
                <a:gd name="T15" fmla="*/ 5 h 19"/>
                <a:gd name="T16" fmla="*/ 5 w 16"/>
                <a:gd name="T17" fmla="*/ 14 h 19"/>
                <a:gd name="T18" fmla="*/ 3 w 16"/>
                <a:gd name="T19" fmla="*/ 16 h 19"/>
                <a:gd name="T20" fmla="*/ 2 w 16"/>
                <a:gd name="T21" fmla="*/ 16 h 19"/>
                <a:gd name="T22" fmla="*/ 15 w 16"/>
                <a:gd name="T23" fmla="*/ 0 h 19"/>
                <a:gd name="T24" fmla="*/ 15 w 16"/>
                <a:gd name="T25" fmla="*/ 0 h 19"/>
                <a:gd name="T26" fmla="*/ 9 w 16"/>
                <a:gd name="T27" fmla="*/ 5 h 19"/>
                <a:gd name="T28" fmla="*/ 9 w 16"/>
                <a:gd name="T29" fmla="*/ 5 h 19"/>
                <a:gd name="T30" fmla="*/ 9 w 16"/>
                <a:gd name="T31" fmla="*/ 5 h 19"/>
                <a:gd name="T32" fmla="*/ 0 w 16"/>
                <a:gd name="T33" fmla="*/ 19 h 19"/>
                <a:gd name="T34" fmla="*/ 0 w 16"/>
                <a:gd name="T35" fmla="*/ 19 h 19"/>
                <a:gd name="T36" fmla="*/ 0 w 16"/>
                <a:gd name="T37" fmla="*/ 19 h 19"/>
                <a:gd name="T38" fmla="*/ 6 w 16"/>
                <a:gd name="T39" fmla="*/ 14 h 19"/>
                <a:gd name="T40" fmla="*/ 14 w 16"/>
                <a:gd name="T41" fmla="*/ 4 h 19"/>
                <a:gd name="T42" fmla="*/ 15 w 16"/>
                <a:gd name="T43" fmla="*/ 2 h 19"/>
                <a:gd name="T44" fmla="*/ 16 w 16"/>
                <a:gd name="T45" fmla="*/ 1 h 19"/>
                <a:gd name="T46" fmla="*/ 16 w 16"/>
                <a:gd name="T47" fmla="*/ 1 h 19"/>
                <a:gd name="T48" fmla="*/ 16 w 16"/>
                <a:gd name="T49" fmla="*/ 0 h 19"/>
                <a:gd name="T50" fmla="*/ 15 w 16"/>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9">
                  <a:moveTo>
                    <a:pt x="2" y="16"/>
                  </a:moveTo>
                  <a:cubicBezTo>
                    <a:pt x="2" y="16"/>
                    <a:pt x="2" y="16"/>
                    <a:pt x="2" y="16"/>
                  </a:cubicBezTo>
                  <a:cubicBezTo>
                    <a:pt x="2" y="15"/>
                    <a:pt x="5" y="10"/>
                    <a:pt x="9" y="6"/>
                  </a:cubicBezTo>
                  <a:cubicBezTo>
                    <a:pt x="11" y="4"/>
                    <a:pt x="12" y="3"/>
                    <a:pt x="13" y="3"/>
                  </a:cubicBezTo>
                  <a:cubicBezTo>
                    <a:pt x="13" y="3"/>
                    <a:pt x="13" y="3"/>
                    <a:pt x="13" y="3"/>
                  </a:cubicBezTo>
                  <a:cubicBezTo>
                    <a:pt x="13" y="3"/>
                    <a:pt x="13" y="3"/>
                    <a:pt x="13" y="3"/>
                  </a:cubicBezTo>
                  <a:cubicBezTo>
                    <a:pt x="13" y="4"/>
                    <a:pt x="13" y="4"/>
                    <a:pt x="13" y="4"/>
                  </a:cubicBezTo>
                  <a:cubicBezTo>
                    <a:pt x="13" y="4"/>
                    <a:pt x="13" y="4"/>
                    <a:pt x="13" y="5"/>
                  </a:cubicBezTo>
                  <a:cubicBezTo>
                    <a:pt x="11" y="8"/>
                    <a:pt x="8" y="12"/>
                    <a:pt x="5" y="14"/>
                  </a:cubicBezTo>
                  <a:cubicBezTo>
                    <a:pt x="4" y="15"/>
                    <a:pt x="3" y="16"/>
                    <a:pt x="3" y="16"/>
                  </a:cubicBezTo>
                  <a:cubicBezTo>
                    <a:pt x="3" y="16"/>
                    <a:pt x="3" y="16"/>
                    <a:pt x="2" y="16"/>
                  </a:cubicBezTo>
                  <a:moveTo>
                    <a:pt x="15" y="0"/>
                  </a:moveTo>
                  <a:cubicBezTo>
                    <a:pt x="15" y="0"/>
                    <a:pt x="15" y="0"/>
                    <a:pt x="15" y="0"/>
                  </a:cubicBezTo>
                  <a:cubicBezTo>
                    <a:pt x="14" y="0"/>
                    <a:pt x="12" y="2"/>
                    <a:pt x="9" y="5"/>
                  </a:cubicBezTo>
                  <a:cubicBezTo>
                    <a:pt x="9" y="5"/>
                    <a:pt x="9" y="5"/>
                    <a:pt x="9" y="5"/>
                  </a:cubicBezTo>
                  <a:cubicBezTo>
                    <a:pt x="9" y="5"/>
                    <a:pt x="9" y="5"/>
                    <a:pt x="9" y="5"/>
                  </a:cubicBezTo>
                  <a:cubicBezTo>
                    <a:pt x="5" y="9"/>
                    <a:pt x="0" y="16"/>
                    <a:pt x="0" y="19"/>
                  </a:cubicBezTo>
                  <a:cubicBezTo>
                    <a:pt x="0" y="19"/>
                    <a:pt x="0" y="19"/>
                    <a:pt x="0" y="19"/>
                  </a:cubicBezTo>
                  <a:cubicBezTo>
                    <a:pt x="0" y="19"/>
                    <a:pt x="0" y="19"/>
                    <a:pt x="0" y="19"/>
                  </a:cubicBezTo>
                  <a:cubicBezTo>
                    <a:pt x="2" y="19"/>
                    <a:pt x="4" y="17"/>
                    <a:pt x="6" y="14"/>
                  </a:cubicBezTo>
                  <a:cubicBezTo>
                    <a:pt x="9" y="11"/>
                    <a:pt x="12" y="8"/>
                    <a:pt x="14" y="4"/>
                  </a:cubicBezTo>
                  <a:cubicBezTo>
                    <a:pt x="15" y="3"/>
                    <a:pt x="15" y="3"/>
                    <a:pt x="15" y="2"/>
                  </a:cubicBezTo>
                  <a:cubicBezTo>
                    <a:pt x="15" y="1"/>
                    <a:pt x="16" y="1"/>
                    <a:pt x="16" y="1"/>
                  </a:cubicBezTo>
                  <a:cubicBezTo>
                    <a:pt x="16" y="1"/>
                    <a:pt x="16" y="1"/>
                    <a:pt x="16" y="1"/>
                  </a:cubicBezTo>
                  <a:cubicBezTo>
                    <a:pt x="16" y="0"/>
                    <a:pt x="16" y="0"/>
                    <a:pt x="16" y="0"/>
                  </a:cubicBezTo>
                  <a:cubicBezTo>
                    <a:pt x="16"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2" name="Freeform 445"/>
            <p:cNvSpPr>
              <a:spLocks noEditPoints="1"/>
            </p:cNvSpPr>
            <p:nvPr/>
          </p:nvSpPr>
          <p:spPr bwMode="auto">
            <a:xfrm>
              <a:off x="1422" y="3633"/>
              <a:ext cx="65" cy="42"/>
            </a:xfrm>
            <a:custGeom>
              <a:avLst/>
              <a:gdLst>
                <a:gd name="T0" fmla="*/ 25 w 42"/>
                <a:gd name="T1" fmla="*/ 11 h 27"/>
                <a:gd name="T2" fmla="*/ 25 w 42"/>
                <a:gd name="T3" fmla="*/ 11 h 27"/>
                <a:gd name="T4" fmla="*/ 31 w 42"/>
                <a:gd name="T5" fmla="*/ 7 h 27"/>
                <a:gd name="T6" fmla="*/ 31 w 42"/>
                <a:gd name="T7" fmla="*/ 7 h 27"/>
                <a:gd name="T8" fmla="*/ 31 w 42"/>
                <a:gd name="T9" fmla="*/ 7 h 27"/>
                <a:gd name="T10" fmla="*/ 31 w 42"/>
                <a:gd name="T11" fmla="*/ 8 h 27"/>
                <a:gd name="T12" fmla="*/ 31 w 42"/>
                <a:gd name="T13" fmla="*/ 8 h 27"/>
                <a:gd name="T14" fmla="*/ 31 w 42"/>
                <a:gd name="T15" fmla="*/ 8 h 27"/>
                <a:gd name="T16" fmla="*/ 24 w 42"/>
                <a:gd name="T17" fmla="*/ 13 h 27"/>
                <a:gd name="T18" fmla="*/ 13 w 42"/>
                <a:gd name="T19" fmla="*/ 19 h 27"/>
                <a:gd name="T20" fmla="*/ 11 w 42"/>
                <a:gd name="T21" fmla="*/ 20 h 27"/>
                <a:gd name="T22" fmla="*/ 11 w 42"/>
                <a:gd name="T23" fmla="*/ 20 h 27"/>
                <a:gd name="T24" fmla="*/ 11 w 42"/>
                <a:gd name="T25" fmla="*/ 20 h 27"/>
                <a:gd name="T26" fmla="*/ 11 w 42"/>
                <a:gd name="T27" fmla="*/ 20 h 27"/>
                <a:gd name="T28" fmla="*/ 11 w 42"/>
                <a:gd name="T29" fmla="*/ 20 h 27"/>
                <a:gd name="T30" fmla="*/ 11 w 42"/>
                <a:gd name="T31" fmla="*/ 20 h 27"/>
                <a:gd name="T32" fmla="*/ 14 w 42"/>
                <a:gd name="T33" fmla="*/ 18 h 27"/>
                <a:gd name="T34" fmla="*/ 21 w 42"/>
                <a:gd name="T35" fmla="*/ 13 h 27"/>
                <a:gd name="T36" fmla="*/ 25 w 42"/>
                <a:gd name="T37" fmla="*/ 11 h 27"/>
                <a:gd name="T38" fmla="*/ 42 w 42"/>
                <a:gd name="T39" fmla="*/ 0 h 27"/>
                <a:gd name="T40" fmla="*/ 28 w 42"/>
                <a:gd name="T41" fmla="*/ 8 h 27"/>
                <a:gd name="T42" fmla="*/ 19 w 42"/>
                <a:gd name="T43" fmla="*/ 14 h 27"/>
                <a:gd name="T44" fmla="*/ 6 w 42"/>
                <a:gd name="T45" fmla="*/ 22 h 27"/>
                <a:gd name="T46" fmla="*/ 1 w 42"/>
                <a:gd name="T47" fmla="*/ 26 h 27"/>
                <a:gd name="T48" fmla="*/ 0 w 42"/>
                <a:gd name="T49" fmla="*/ 27 h 27"/>
                <a:gd name="T50" fmla="*/ 0 w 42"/>
                <a:gd name="T51" fmla="*/ 27 h 27"/>
                <a:gd name="T52" fmla="*/ 0 w 42"/>
                <a:gd name="T53" fmla="*/ 27 h 27"/>
                <a:gd name="T54" fmla="*/ 0 w 42"/>
                <a:gd name="T55" fmla="*/ 27 h 27"/>
                <a:gd name="T56" fmla="*/ 36 w 42"/>
                <a:gd name="T57" fmla="*/ 5 h 27"/>
                <a:gd name="T58" fmla="*/ 41 w 42"/>
                <a:gd name="T59" fmla="*/ 1 h 27"/>
                <a:gd name="T60" fmla="*/ 42 w 42"/>
                <a:gd name="T61" fmla="*/ 1 h 27"/>
                <a:gd name="T62" fmla="*/ 42 w 42"/>
                <a:gd name="T63" fmla="*/ 0 h 27"/>
                <a:gd name="T64" fmla="*/ 42 w 42"/>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27">
                  <a:moveTo>
                    <a:pt x="25" y="11"/>
                  </a:moveTo>
                  <a:cubicBezTo>
                    <a:pt x="25" y="11"/>
                    <a:pt x="25" y="11"/>
                    <a:pt x="25" y="11"/>
                  </a:cubicBezTo>
                  <a:cubicBezTo>
                    <a:pt x="27" y="9"/>
                    <a:pt x="30" y="8"/>
                    <a:pt x="31" y="7"/>
                  </a:cubicBezTo>
                  <a:cubicBezTo>
                    <a:pt x="31" y="7"/>
                    <a:pt x="31" y="7"/>
                    <a:pt x="31" y="7"/>
                  </a:cubicBezTo>
                  <a:cubicBezTo>
                    <a:pt x="31" y="7"/>
                    <a:pt x="31" y="7"/>
                    <a:pt x="31" y="7"/>
                  </a:cubicBezTo>
                  <a:cubicBezTo>
                    <a:pt x="31" y="7"/>
                    <a:pt x="31" y="7"/>
                    <a:pt x="31" y="8"/>
                  </a:cubicBezTo>
                  <a:cubicBezTo>
                    <a:pt x="31" y="8"/>
                    <a:pt x="31" y="8"/>
                    <a:pt x="31" y="8"/>
                  </a:cubicBezTo>
                  <a:cubicBezTo>
                    <a:pt x="31" y="8"/>
                    <a:pt x="31" y="8"/>
                    <a:pt x="31" y="8"/>
                  </a:cubicBezTo>
                  <a:cubicBezTo>
                    <a:pt x="29" y="9"/>
                    <a:pt x="27" y="11"/>
                    <a:pt x="24" y="13"/>
                  </a:cubicBezTo>
                  <a:cubicBezTo>
                    <a:pt x="20" y="15"/>
                    <a:pt x="16" y="18"/>
                    <a:pt x="13" y="19"/>
                  </a:cubicBezTo>
                  <a:cubicBezTo>
                    <a:pt x="12"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19"/>
                    <a:pt x="13" y="18"/>
                    <a:pt x="14" y="18"/>
                  </a:cubicBezTo>
                  <a:cubicBezTo>
                    <a:pt x="16" y="16"/>
                    <a:pt x="18" y="15"/>
                    <a:pt x="21" y="13"/>
                  </a:cubicBezTo>
                  <a:cubicBezTo>
                    <a:pt x="22" y="13"/>
                    <a:pt x="23" y="12"/>
                    <a:pt x="25" y="11"/>
                  </a:cubicBezTo>
                  <a:moveTo>
                    <a:pt x="42" y="0"/>
                  </a:moveTo>
                  <a:cubicBezTo>
                    <a:pt x="40" y="1"/>
                    <a:pt x="34" y="5"/>
                    <a:pt x="28" y="8"/>
                  </a:cubicBezTo>
                  <a:cubicBezTo>
                    <a:pt x="26" y="9"/>
                    <a:pt x="22" y="11"/>
                    <a:pt x="19" y="14"/>
                  </a:cubicBezTo>
                  <a:cubicBezTo>
                    <a:pt x="14" y="17"/>
                    <a:pt x="9" y="20"/>
                    <a:pt x="6" y="22"/>
                  </a:cubicBezTo>
                  <a:cubicBezTo>
                    <a:pt x="4" y="24"/>
                    <a:pt x="2" y="25"/>
                    <a:pt x="1" y="26"/>
                  </a:cubicBezTo>
                  <a:cubicBezTo>
                    <a:pt x="0" y="26"/>
                    <a:pt x="0" y="27"/>
                    <a:pt x="0" y="27"/>
                  </a:cubicBezTo>
                  <a:cubicBezTo>
                    <a:pt x="0" y="27"/>
                    <a:pt x="0" y="27"/>
                    <a:pt x="0" y="27"/>
                  </a:cubicBezTo>
                  <a:cubicBezTo>
                    <a:pt x="0" y="27"/>
                    <a:pt x="0" y="27"/>
                    <a:pt x="0" y="27"/>
                  </a:cubicBezTo>
                  <a:cubicBezTo>
                    <a:pt x="0" y="27"/>
                    <a:pt x="0" y="27"/>
                    <a:pt x="0" y="27"/>
                  </a:cubicBezTo>
                  <a:cubicBezTo>
                    <a:pt x="3" y="26"/>
                    <a:pt x="25" y="13"/>
                    <a:pt x="36" y="5"/>
                  </a:cubicBezTo>
                  <a:cubicBezTo>
                    <a:pt x="38" y="4"/>
                    <a:pt x="39" y="3"/>
                    <a:pt x="41" y="1"/>
                  </a:cubicBezTo>
                  <a:cubicBezTo>
                    <a:pt x="41" y="1"/>
                    <a:pt x="41" y="1"/>
                    <a:pt x="42" y="1"/>
                  </a:cubicBezTo>
                  <a:cubicBezTo>
                    <a:pt x="42" y="0"/>
                    <a:pt x="42" y="0"/>
                    <a:pt x="42" y="0"/>
                  </a:cubicBezTo>
                  <a:cubicBezTo>
                    <a:pt x="42" y="0"/>
                    <a:pt x="42"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3" name="Freeform 446"/>
            <p:cNvSpPr>
              <a:spLocks noEditPoints="1"/>
            </p:cNvSpPr>
            <p:nvPr/>
          </p:nvSpPr>
          <p:spPr bwMode="auto">
            <a:xfrm>
              <a:off x="1416" y="3630"/>
              <a:ext cx="77" cy="48"/>
            </a:xfrm>
            <a:custGeom>
              <a:avLst/>
              <a:gdLst>
                <a:gd name="T0" fmla="*/ 23 w 50"/>
                <a:gd name="T1" fmla="*/ 16 h 31"/>
                <a:gd name="T2" fmla="*/ 32 w 50"/>
                <a:gd name="T3" fmla="*/ 10 h 31"/>
                <a:gd name="T4" fmla="*/ 46 w 50"/>
                <a:gd name="T5" fmla="*/ 2 h 31"/>
                <a:gd name="T6" fmla="*/ 46 w 50"/>
                <a:gd name="T7" fmla="*/ 2 h 31"/>
                <a:gd name="T8" fmla="*/ 46 w 50"/>
                <a:gd name="T9" fmla="*/ 3 h 31"/>
                <a:gd name="T10" fmla="*/ 45 w 50"/>
                <a:gd name="T11" fmla="*/ 3 h 31"/>
                <a:gd name="T12" fmla="*/ 45 w 50"/>
                <a:gd name="T13" fmla="*/ 3 h 31"/>
                <a:gd name="T14" fmla="*/ 40 w 50"/>
                <a:gd name="T15" fmla="*/ 7 h 31"/>
                <a:gd name="T16" fmla="*/ 4 w 50"/>
                <a:gd name="T17" fmla="*/ 29 h 31"/>
                <a:gd name="T18" fmla="*/ 4 w 50"/>
                <a:gd name="T19" fmla="*/ 29 h 31"/>
                <a:gd name="T20" fmla="*/ 4 w 50"/>
                <a:gd name="T21" fmla="*/ 29 h 31"/>
                <a:gd name="T22" fmla="*/ 4 w 50"/>
                <a:gd name="T23" fmla="*/ 29 h 31"/>
                <a:gd name="T24" fmla="*/ 5 w 50"/>
                <a:gd name="T25" fmla="*/ 28 h 31"/>
                <a:gd name="T26" fmla="*/ 10 w 50"/>
                <a:gd name="T27" fmla="*/ 24 h 31"/>
                <a:gd name="T28" fmla="*/ 23 w 50"/>
                <a:gd name="T29" fmla="*/ 16 h 31"/>
                <a:gd name="T30" fmla="*/ 49 w 50"/>
                <a:gd name="T31" fmla="*/ 0 h 31"/>
                <a:gd name="T32" fmla="*/ 33 w 50"/>
                <a:gd name="T33" fmla="*/ 9 h 31"/>
                <a:gd name="T34" fmla="*/ 0 w 50"/>
                <a:gd name="T35" fmla="*/ 31 h 31"/>
                <a:gd name="T36" fmla="*/ 0 w 50"/>
                <a:gd name="T37" fmla="*/ 31 h 31"/>
                <a:gd name="T38" fmla="*/ 0 w 50"/>
                <a:gd name="T39" fmla="*/ 31 h 31"/>
                <a:gd name="T40" fmla="*/ 14 w 50"/>
                <a:gd name="T41" fmla="*/ 24 h 31"/>
                <a:gd name="T42" fmla="*/ 18 w 50"/>
                <a:gd name="T43" fmla="*/ 22 h 31"/>
                <a:gd name="T44" fmla="*/ 49 w 50"/>
                <a:gd name="T45" fmla="*/ 1 h 31"/>
                <a:gd name="T46" fmla="*/ 49 w 50"/>
                <a:gd name="T47" fmla="*/ 1 h 31"/>
                <a:gd name="T48" fmla="*/ 49 w 50"/>
                <a:gd name="T49" fmla="*/ 0 h 31"/>
                <a:gd name="T50" fmla="*/ 50 w 50"/>
                <a:gd name="T51" fmla="*/ 0 h 31"/>
                <a:gd name="T52" fmla="*/ 49 w 50"/>
                <a:gd name="T5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 h="31">
                  <a:moveTo>
                    <a:pt x="23" y="16"/>
                  </a:moveTo>
                  <a:cubicBezTo>
                    <a:pt x="26" y="13"/>
                    <a:pt x="30" y="11"/>
                    <a:pt x="32" y="10"/>
                  </a:cubicBezTo>
                  <a:cubicBezTo>
                    <a:pt x="38" y="7"/>
                    <a:pt x="44" y="3"/>
                    <a:pt x="46" y="2"/>
                  </a:cubicBezTo>
                  <a:cubicBezTo>
                    <a:pt x="46" y="2"/>
                    <a:pt x="46" y="2"/>
                    <a:pt x="46" y="2"/>
                  </a:cubicBezTo>
                  <a:cubicBezTo>
                    <a:pt x="46" y="3"/>
                    <a:pt x="46" y="3"/>
                    <a:pt x="46" y="3"/>
                  </a:cubicBezTo>
                  <a:cubicBezTo>
                    <a:pt x="45" y="3"/>
                    <a:pt x="45" y="3"/>
                    <a:pt x="45" y="3"/>
                  </a:cubicBezTo>
                  <a:cubicBezTo>
                    <a:pt x="45" y="3"/>
                    <a:pt x="45" y="3"/>
                    <a:pt x="45" y="3"/>
                  </a:cubicBezTo>
                  <a:cubicBezTo>
                    <a:pt x="43" y="5"/>
                    <a:pt x="42" y="6"/>
                    <a:pt x="40" y="7"/>
                  </a:cubicBezTo>
                  <a:cubicBezTo>
                    <a:pt x="28" y="15"/>
                    <a:pt x="8" y="28"/>
                    <a:pt x="4" y="29"/>
                  </a:cubicBezTo>
                  <a:cubicBezTo>
                    <a:pt x="4" y="29"/>
                    <a:pt x="4" y="29"/>
                    <a:pt x="4" y="29"/>
                  </a:cubicBezTo>
                  <a:cubicBezTo>
                    <a:pt x="4" y="29"/>
                    <a:pt x="4" y="29"/>
                    <a:pt x="4" y="29"/>
                  </a:cubicBezTo>
                  <a:cubicBezTo>
                    <a:pt x="4" y="29"/>
                    <a:pt x="4" y="29"/>
                    <a:pt x="4" y="29"/>
                  </a:cubicBezTo>
                  <a:cubicBezTo>
                    <a:pt x="4" y="29"/>
                    <a:pt x="4" y="28"/>
                    <a:pt x="5" y="28"/>
                  </a:cubicBezTo>
                  <a:cubicBezTo>
                    <a:pt x="6" y="27"/>
                    <a:pt x="8" y="26"/>
                    <a:pt x="10" y="24"/>
                  </a:cubicBezTo>
                  <a:cubicBezTo>
                    <a:pt x="13" y="22"/>
                    <a:pt x="18" y="19"/>
                    <a:pt x="23" y="16"/>
                  </a:cubicBezTo>
                  <a:moveTo>
                    <a:pt x="49" y="0"/>
                  </a:moveTo>
                  <a:cubicBezTo>
                    <a:pt x="49" y="0"/>
                    <a:pt x="46" y="1"/>
                    <a:pt x="33" y="9"/>
                  </a:cubicBezTo>
                  <a:cubicBezTo>
                    <a:pt x="24" y="14"/>
                    <a:pt x="5" y="27"/>
                    <a:pt x="0" y="31"/>
                  </a:cubicBezTo>
                  <a:cubicBezTo>
                    <a:pt x="0" y="31"/>
                    <a:pt x="0" y="31"/>
                    <a:pt x="0" y="31"/>
                  </a:cubicBezTo>
                  <a:cubicBezTo>
                    <a:pt x="0" y="31"/>
                    <a:pt x="0" y="31"/>
                    <a:pt x="0" y="31"/>
                  </a:cubicBezTo>
                  <a:cubicBezTo>
                    <a:pt x="2" y="31"/>
                    <a:pt x="7" y="28"/>
                    <a:pt x="14" y="24"/>
                  </a:cubicBezTo>
                  <a:cubicBezTo>
                    <a:pt x="16" y="23"/>
                    <a:pt x="17" y="22"/>
                    <a:pt x="18" y="22"/>
                  </a:cubicBezTo>
                  <a:cubicBezTo>
                    <a:pt x="30" y="14"/>
                    <a:pt x="45" y="4"/>
                    <a:pt x="49" y="1"/>
                  </a:cubicBezTo>
                  <a:cubicBezTo>
                    <a:pt x="49" y="1"/>
                    <a:pt x="49" y="1"/>
                    <a:pt x="49" y="1"/>
                  </a:cubicBezTo>
                  <a:cubicBezTo>
                    <a:pt x="49" y="0"/>
                    <a:pt x="49" y="0"/>
                    <a:pt x="49" y="0"/>
                  </a:cubicBezTo>
                  <a:cubicBezTo>
                    <a:pt x="49" y="0"/>
                    <a:pt x="49" y="0"/>
                    <a:pt x="50" y="0"/>
                  </a:cubicBezTo>
                  <a:cubicBezTo>
                    <a:pt x="50" y="0"/>
                    <a:pt x="49" y="0"/>
                    <a:pt x="4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4" name="Freeform 447"/>
            <p:cNvSpPr>
              <a:spLocks/>
            </p:cNvSpPr>
            <p:nvPr/>
          </p:nvSpPr>
          <p:spPr bwMode="auto">
            <a:xfrm>
              <a:off x="1444" y="3647"/>
              <a:ext cx="22" cy="14"/>
            </a:xfrm>
            <a:custGeom>
              <a:avLst/>
              <a:gdLst>
                <a:gd name="T0" fmla="*/ 14 w 14"/>
                <a:gd name="T1" fmla="*/ 0 h 9"/>
                <a:gd name="T2" fmla="*/ 9 w 14"/>
                <a:gd name="T3" fmla="*/ 3 h 9"/>
                <a:gd name="T4" fmla="*/ 9 w 14"/>
                <a:gd name="T5" fmla="*/ 3 h 9"/>
                <a:gd name="T6" fmla="*/ 3 w 14"/>
                <a:gd name="T7" fmla="*/ 7 h 9"/>
                <a:gd name="T8" fmla="*/ 1 w 14"/>
                <a:gd name="T9" fmla="*/ 9 h 9"/>
                <a:gd name="T10" fmla="*/ 0 w 14"/>
                <a:gd name="T11" fmla="*/ 9 h 9"/>
                <a:gd name="T12" fmla="*/ 0 w 14"/>
                <a:gd name="T13" fmla="*/ 9 h 9"/>
                <a:gd name="T14" fmla="*/ 0 w 14"/>
                <a:gd name="T15" fmla="*/ 9 h 9"/>
                <a:gd name="T16" fmla="*/ 13 w 14"/>
                <a:gd name="T17" fmla="*/ 1 h 9"/>
                <a:gd name="T18" fmla="*/ 14 w 14"/>
                <a:gd name="T19" fmla="*/ 1 h 9"/>
                <a:gd name="T20" fmla="*/ 14 w 14"/>
                <a:gd name="T21" fmla="*/ 1 h 9"/>
                <a:gd name="T22" fmla="*/ 14 w 14"/>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14" y="0"/>
                  </a:moveTo>
                  <a:cubicBezTo>
                    <a:pt x="13" y="1"/>
                    <a:pt x="11" y="2"/>
                    <a:pt x="9" y="3"/>
                  </a:cubicBezTo>
                  <a:cubicBezTo>
                    <a:pt x="9" y="3"/>
                    <a:pt x="9" y="3"/>
                    <a:pt x="9" y="3"/>
                  </a:cubicBezTo>
                  <a:cubicBezTo>
                    <a:pt x="7" y="4"/>
                    <a:pt x="5" y="6"/>
                    <a:pt x="3" y="7"/>
                  </a:cubicBezTo>
                  <a:cubicBezTo>
                    <a:pt x="2" y="8"/>
                    <a:pt x="1" y="8"/>
                    <a:pt x="1" y="9"/>
                  </a:cubicBezTo>
                  <a:cubicBezTo>
                    <a:pt x="0" y="9"/>
                    <a:pt x="0" y="9"/>
                    <a:pt x="0" y="9"/>
                  </a:cubicBezTo>
                  <a:cubicBezTo>
                    <a:pt x="0" y="9"/>
                    <a:pt x="0" y="9"/>
                    <a:pt x="0" y="9"/>
                  </a:cubicBezTo>
                  <a:cubicBezTo>
                    <a:pt x="0" y="9"/>
                    <a:pt x="0" y="9"/>
                    <a:pt x="0" y="9"/>
                  </a:cubicBezTo>
                  <a:cubicBezTo>
                    <a:pt x="2" y="9"/>
                    <a:pt x="11" y="3"/>
                    <a:pt x="13" y="1"/>
                  </a:cubicBezTo>
                  <a:cubicBezTo>
                    <a:pt x="14" y="1"/>
                    <a:pt x="14" y="1"/>
                    <a:pt x="14" y="1"/>
                  </a:cubicBezTo>
                  <a:cubicBezTo>
                    <a:pt x="14" y="1"/>
                    <a:pt x="14" y="1"/>
                    <a:pt x="14" y="1"/>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5" name="Freeform 448"/>
            <p:cNvSpPr>
              <a:spLocks noEditPoints="1"/>
            </p:cNvSpPr>
            <p:nvPr/>
          </p:nvSpPr>
          <p:spPr bwMode="auto">
            <a:xfrm>
              <a:off x="1439" y="3644"/>
              <a:ext cx="31" cy="20"/>
            </a:xfrm>
            <a:custGeom>
              <a:avLst/>
              <a:gdLst>
                <a:gd name="T0" fmla="*/ 12 w 20"/>
                <a:gd name="T1" fmla="*/ 5 h 13"/>
                <a:gd name="T2" fmla="*/ 12 w 20"/>
                <a:gd name="T3" fmla="*/ 5 h 13"/>
                <a:gd name="T4" fmla="*/ 17 w 20"/>
                <a:gd name="T5" fmla="*/ 2 h 13"/>
                <a:gd name="T6" fmla="*/ 17 w 20"/>
                <a:gd name="T7" fmla="*/ 3 h 13"/>
                <a:gd name="T8" fmla="*/ 17 w 20"/>
                <a:gd name="T9" fmla="*/ 3 h 13"/>
                <a:gd name="T10" fmla="*/ 17 w 20"/>
                <a:gd name="T11" fmla="*/ 3 h 13"/>
                <a:gd name="T12" fmla="*/ 16 w 20"/>
                <a:gd name="T13" fmla="*/ 3 h 13"/>
                <a:gd name="T14" fmla="*/ 3 w 20"/>
                <a:gd name="T15" fmla="*/ 11 h 13"/>
                <a:gd name="T16" fmla="*/ 3 w 20"/>
                <a:gd name="T17" fmla="*/ 11 h 13"/>
                <a:gd name="T18" fmla="*/ 3 w 20"/>
                <a:gd name="T19" fmla="*/ 11 h 13"/>
                <a:gd name="T20" fmla="*/ 4 w 20"/>
                <a:gd name="T21" fmla="*/ 11 h 13"/>
                <a:gd name="T22" fmla="*/ 6 w 20"/>
                <a:gd name="T23" fmla="*/ 9 h 13"/>
                <a:gd name="T24" fmla="*/ 12 w 20"/>
                <a:gd name="T25" fmla="*/ 5 h 13"/>
                <a:gd name="T26" fmla="*/ 20 w 20"/>
                <a:gd name="T27" fmla="*/ 0 h 13"/>
                <a:gd name="T28" fmla="*/ 14 w 20"/>
                <a:gd name="T29" fmla="*/ 4 h 13"/>
                <a:gd name="T30" fmla="*/ 14 w 20"/>
                <a:gd name="T31" fmla="*/ 4 h 13"/>
                <a:gd name="T32" fmla="*/ 10 w 20"/>
                <a:gd name="T33" fmla="*/ 6 h 13"/>
                <a:gd name="T34" fmla="*/ 3 w 20"/>
                <a:gd name="T35" fmla="*/ 11 h 13"/>
                <a:gd name="T36" fmla="*/ 0 w 20"/>
                <a:gd name="T37" fmla="*/ 13 h 13"/>
                <a:gd name="T38" fmla="*/ 0 w 20"/>
                <a:gd name="T39" fmla="*/ 13 h 13"/>
                <a:gd name="T40" fmla="*/ 0 w 20"/>
                <a:gd name="T41" fmla="*/ 13 h 13"/>
                <a:gd name="T42" fmla="*/ 0 w 20"/>
                <a:gd name="T43" fmla="*/ 13 h 13"/>
                <a:gd name="T44" fmla="*/ 0 w 20"/>
                <a:gd name="T45" fmla="*/ 13 h 13"/>
                <a:gd name="T46" fmla="*/ 2 w 20"/>
                <a:gd name="T47" fmla="*/ 12 h 13"/>
                <a:gd name="T48" fmla="*/ 13 w 20"/>
                <a:gd name="T49" fmla="*/ 6 h 13"/>
                <a:gd name="T50" fmla="*/ 20 w 20"/>
                <a:gd name="T51" fmla="*/ 1 h 13"/>
                <a:gd name="T52" fmla="*/ 20 w 20"/>
                <a:gd name="T53" fmla="*/ 1 h 13"/>
                <a:gd name="T54" fmla="*/ 20 w 20"/>
                <a:gd name="T55" fmla="*/ 0 h 13"/>
                <a:gd name="T56" fmla="*/ 20 w 20"/>
                <a:gd name="T57" fmla="*/ 0 h 13"/>
                <a:gd name="T58" fmla="*/ 20 w 20"/>
                <a:gd name="T59" fmla="*/ 0 h 13"/>
                <a:gd name="T60" fmla="*/ 20 w 20"/>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13">
                  <a:moveTo>
                    <a:pt x="12" y="5"/>
                  </a:moveTo>
                  <a:cubicBezTo>
                    <a:pt x="12" y="5"/>
                    <a:pt x="12" y="5"/>
                    <a:pt x="12" y="5"/>
                  </a:cubicBezTo>
                  <a:cubicBezTo>
                    <a:pt x="14" y="4"/>
                    <a:pt x="16" y="3"/>
                    <a:pt x="17" y="2"/>
                  </a:cubicBezTo>
                  <a:cubicBezTo>
                    <a:pt x="17" y="3"/>
                    <a:pt x="17" y="3"/>
                    <a:pt x="17" y="3"/>
                  </a:cubicBezTo>
                  <a:cubicBezTo>
                    <a:pt x="17" y="3"/>
                    <a:pt x="17" y="3"/>
                    <a:pt x="17" y="3"/>
                  </a:cubicBezTo>
                  <a:cubicBezTo>
                    <a:pt x="17" y="3"/>
                    <a:pt x="17" y="3"/>
                    <a:pt x="17" y="3"/>
                  </a:cubicBezTo>
                  <a:cubicBezTo>
                    <a:pt x="17" y="3"/>
                    <a:pt x="17" y="3"/>
                    <a:pt x="16" y="3"/>
                  </a:cubicBezTo>
                  <a:cubicBezTo>
                    <a:pt x="14" y="5"/>
                    <a:pt x="5" y="11"/>
                    <a:pt x="3" y="11"/>
                  </a:cubicBezTo>
                  <a:cubicBezTo>
                    <a:pt x="3" y="11"/>
                    <a:pt x="3" y="11"/>
                    <a:pt x="3" y="11"/>
                  </a:cubicBezTo>
                  <a:cubicBezTo>
                    <a:pt x="3" y="11"/>
                    <a:pt x="3" y="11"/>
                    <a:pt x="3" y="11"/>
                  </a:cubicBezTo>
                  <a:cubicBezTo>
                    <a:pt x="3" y="11"/>
                    <a:pt x="3" y="11"/>
                    <a:pt x="4" y="11"/>
                  </a:cubicBezTo>
                  <a:cubicBezTo>
                    <a:pt x="4" y="10"/>
                    <a:pt x="5" y="10"/>
                    <a:pt x="6" y="9"/>
                  </a:cubicBezTo>
                  <a:cubicBezTo>
                    <a:pt x="8" y="8"/>
                    <a:pt x="10" y="6"/>
                    <a:pt x="12" y="5"/>
                  </a:cubicBezTo>
                  <a:moveTo>
                    <a:pt x="20" y="0"/>
                  </a:moveTo>
                  <a:cubicBezTo>
                    <a:pt x="19" y="1"/>
                    <a:pt x="16" y="2"/>
                    <a:pt x="14" y="4"/>
                  </a:cubicBezTo>
                  <a:cubicBezTo>
                    <a:pt x="14" y="4"/>
                    <a:pt x="14" y="4"/>
                    <a:pt x="14" y="4"/>
                  </a:cubicBezTo>
                  <a:cubicBezTo>
                    <a:pt x="12" y="5"/>
                    <a:pt x="11" y="6"/>
                    <a:pt x="10" y="6"/>
                  </a:cubicBezTo>
                  <a:cubicBezTo>
                    <a:pt x="7" y="8"/>
                    <a:pt x="5" y="9"/>
                    <a:pt x="3" y="11"/>
                  </a:cubicBezTo>
                  <a:cubicBezTo>
                    <a:pt x="2"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1" y="13"/>
                    <a:pt x="2" y="12"/>
                  </a:cubicBezTo>
                  <a:cubicBezTo>
                    <a:pt x="5" y="11"/>
                    <a:pt x="9" y="8"/>
                    <a:pt x="13" y="6"/>
                  </a:cubicBezTo>
                  <a:cubicBezTo>
                    <a:pt x="16" y="4"/>
                    <a:pt x="18" y="2"/>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grpSp>
      <p:sp>
        <p:nvSpPr>
          <p:cNvPr id="599" name="文本框 598"/>
          <p:cNvSpPr txBox="1"/>
          <p:nvPr/>
        </p:nvSpPr>
        <p:spPr>
          <a:xfrm>
            <a:off x="206374" y="1038225"/>
            <a:ext cx="2941637" cy="1200329"/>
          </a:xfrm>
          <a:prstGeom prst="rect">
            <a:avLst/>
          </a:prstGeom>
          <a:noFill/>
        </p:spPr>
        <p:txBody>
          <a:bodyPr wrap="square">
            <a:spAutoFit/>
          </a:bodyPr>
          <a:lstStyle/>
          <a:p>
            <a:pPr>
              <a:defRPr/>
            </a:pPr>
            <a:r>
              <a:rPr lang="en-US" altLang="zh-CN" sz="7200" dirty="0" smtClean="0">
                <a:solidFill>
                  <a:schemeClr val="bg1"/>
                </a:solidFill>
                <a:latin typeface="Agency FB" panose="020B0503020202020204" pitchFamily="34" charset="0"/>
                <a:ea typeface="+mn-ea"/>
              </a:rPr>
              <a:t>20XX</a:t>
            </a:r>
            <a:endParaRPr lang="zh-CN" altLang="en-US" sz="7200" dirty="0">
              <a:solidFill>
                <a:schemeClr val="bg1"/>
              </a:solidFill>
              <a:latin typeface="Agency FB" panose="020B0503020202020204" pitchFamily="34" charset="0"/>
              <a:ea typeface="+mn-ea"/>
            </a:endParaRPr>
          </a:p>
        </p:txBody>
      </p:sp>
      <p:sp>
        <p:nvSpPr>
          <p:cNvPr id="600" name="文本框 599"/>
          <p:cNvSpPr txBox="1"/>
          <p:nvPr/>
        </p:nvSpPr>
        <p:spPr>
          <a:xfrm>
            <a:off x="206375" y="2190750"/>
            <a:ext cx="5400675" cy="830263"/>
          </a:xfrm>
          <a:prstGeom prst="rect">
            <a:avLst/>
          </a:prstGeom>
          <a:noFill/>
        </p:spPr>
        <p:txBody>
          <a:bodyPr>
            <a:spAutoFit/>
          </a:bodyPr>
          <a:lstStyle/>
          <a:p>
            <a:pPr>
              <a:defRPr/>
            </a:pPr>
            <a:r>
              <a:rPr lang="en-US" altLang="zh-CN" sz="4800" dirty="0">
                <a:solidFill>
                  <a:schemeClr val="bg1"/>
                </a:solidFill>
                <a:latin typeface="+mn-ea"/>
                <a:ea typeface="+mn-ea"/>
              </a:rPr>
              <a:t>BUSINESS REPORT</a:t>
            </a:r>
            <a:endParaRPr lang="zh-CN" altLang="en-US" sz="4800" dirty="0">
              <a:solidFill>
                <a:schemeClr val="bg1"/>
              </a:solidFill>
              <a:latin typeface="+mn-ea"/>
              <a:ea typeface="+mn-ea"/>
            </a:endParaRPr>
          </a:p>
        </p:txBody>
      </p:sp>
      <p:sp>
        <p:nvSpPr>
          <p:cNvPr id="601" name="Content Placeholder 2"/>
          <p:cNvSpPr txBox="1">
            <a:spLocks/>
          </p:cNvSpPr>
          <p:nvPr/>
        </p:nvSpPr>
        <p:spPr bwMode="auto">
          <a:xfrm>
            <a:off x="206375" y="3000375"/>
            <a:ext cx="5883275"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087438">
              <a:defRPr>
                <a:solidFill>
                  <a:schemeClr val="tx1"/>
                </a:solidFill>
                <a:latin typeface="Lao UI" panose="020B0604020202020204" pitchFamily="34" charset="0"/>
                <a:ea typeface="微软雅黑" panose="020B0503020204020204" pitchFamily="34" charset="-122"/>
              </a:defRPr>
            </a:lvl1pPr>
            <a:lvl2pPr marL="742950" indent="-285750" defTabSz="1087438">
              <a:defRPr>
                <a:solidFill>
                  <a:schemeClr val="tx1"/>
                </a:solidFill>
                <a:latin typeface="Lao UI" panose="020B0604020202020204" pitchFamily="34" charset="0"/>
                <a:ea typeface="微软雅黑" panose="020B0503020204020204" pitchFamily="34" charset="-122"/>
              </a:defRPr>
            </a:lvl2pPr>
            <a:lvl3pPr marL="1143000" indent="-228600" defTabSz="1087438">
              <a:defRPr>
                <a:solidFill>
                  <a:schemeClr val="tx1"/>
                </a:solidFill>
                <a:latin typeface="Lao UI" panose="020B0604020202020204" pitchFamily="34" charset="0"/>
                <a:ea typeface="微软雅黑" panose="020B0503020204020204" pitchFamily="34" charset="-122"/>
              </a:defRPr>
            </a:lvl3pPr>
            <a:lvl4pPr marL="1600200" indent="-228600" defTabSz="1087438">
              <a:defRPr>
                <a:solidFill>
                  <a:schemeClr val="tx1"/>
                </a:solidFill>
                <a:latin typeface="Lao UI" panose="020B0604020202020204" pitchFamily="34" charset="0"/>
                <a:ea typeface="微软雅黑" panose="020B0503020204020204" pitchFamily="34" charset="-122"/>
              </a:defRPr>
            </a:lvl4pPr>
            <a:lvl5pPr marL="2057400" indent="-228600" defTabSz="1087438">
              <a:defRPr>
                <a:solidFill>
                  <a:schemeClr val="tx1"/>
                </a:solidFill>
                <a:latin typeface="Lao UI"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120000"/>
              </a:lnSpc>
              <a:buFont typeface="Arial" panose="020B0604020202020204" pitchFamily="34" charset="0"/>
              <a:buNone/>
            </a:pPr>
            <a:r>
              <a:rPr lang="en-US" altLang="zh-CN" sz="1000">
                <a:solidFill>
                  <a:schemeClr val="bg1"/>
                </a:solidFill>
                <a:latin typeface="华文细黑" panose="02010600040101010101" pitchFamily="2" charset="-122"/>
                <a:ea typeface="华文细黑" panose="02010600040101010101" pitchFamily="2" charset="-122"/>
              </a:rPr>
              <a:t>Lorem ipsum dolor sit amen, consectetur adipisicing elite, sed do eiusmod temper incididunt UT labore et dolor magna aliquant. UT denim ad minim veniam, quis nostrud exercitation</a:t>
            </a:r>
            <a:endParaRPr lang="en-US" altLang="zh-CN" sz="1000">
              <a:solidFill>
                <a:schemeClr val="bg1"/>
              </a:solidFill>
              <a:latin typeface="华文细黑" panose="02010600040101010101" pitchFamily="2" charset="-122"/>
              <a:ea typeface="华文细黑" panose="02010600040101010101" pitchFamily="2" charset="-122"/>
              <a:cs typeface="Arial" panose="020B0604020202020204" pitchFamily="34" charset="0"/>
            </a:endParaRP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99"/>
                                        </p:tgtEl>
                                        <p:attrNameLst>
                                          <p:attrName>style.visibility</p:attrName>
                                        </p:attrNameLst>
                                      </p:cBhvr>
                                      <p:to>
                                        <p:strVal val="visible"/>
                                      </p:to>
                                    </p:set>
                                    <p:animEffect transition="in" filter="fade">
                                      <p:cBhvr>
                                        <p:cTn id="7" dur="600"/>
                                        <p:tgtEl>
                                          <p:spTgt spid="599"/>
                                        </p:tgtEl>
                                      </p:cBhvr>
                                    </p:animEffect>
                                  </p:childTnLst>
                                </p:cTn>
                              </p:par>
                              <p:par>
                                <p:cTn id="8" presetID="35" presetClass="path" presetSubtype="0" decel="100000" fill="hold" grpId="1" nodeType="withEffect">
                                  <p:stCondLst>
                                    <p:cond delay="0"/>
                                  </p:stCondLst>
                                  <p:childTnLst>
                                    <p:animMotion origin="layout" path="M -0.05555 0.00031 L -1.11111E-6 0.00031 " pathEditMode="relative" rAng="0" ptsTypes="AA">
                                      <p:cBhvr>
                                        <p:cTn id="9" dur="800" fill="hold"/>
                                        <p:tgtEl>
                                          <p:spTgt spid="599"/>
                                        </p:tgtEl>
                                        <p:attrNameLst>
                                          <p:attrName>ppt_x</p:attrName>
                                          <p:attrName>ppt_y</p:attrName>
                                        </p:attrNameLst>
                                      </p:cBhvr>
                                      <p:rCtr x="2778" y="0"/>
                                    </p:animMotion>
                                  </p:childTnLst>
                                </p:cTn>
                              </p:par>
                            </p:childTnLst>
                          </p:cTn>
                        </p:par>
                        <p:par>
                          <p:cTn id="10" fill="hold" nodeType="afterGroup">
                            <p:stCondLst>
                              <p:cond delay="800"/>
                            </p:stCondLst>
                            <p:childTnLst>
                              <p:par>
                                <p:cTn id="11" presetID="56" presetClass="entr" presetSubtype="0" fill="hold" grpId="0" nodeType="afterEffect">
                                  <p:stCondLst>
                                    <p:cond delay="0"/>
                                  </p:stCondLst>
                                  <p:iterate type="lt">
                                    <p:tmPct val="15000"/>
                                  </p:iterate>
                                  <p:childTnLst>
                                    <p:set>
                                      <p:cBhvr>
                                        <p:cTn id="12" dur="1" fill="hold">
                                          <p:stCondLst>
                                            <p:cond delay="0"/>
                                          </p:stCondLst>
                                        </p:cTn>
                                        <p:tgtEl>
                                          <p:spTgt spid="600"/>
                                        </p:tgtEl>
                                        <p:attrNameLst>
                                          <p:attrName>style.visibility</p:attrName>
                                        </p:attrNameLst>
                                      </p:cBhvr>
                                      <p:to>
                                        <p:strVal val="visible"/>
                                      </p:to>
                                    </p:set>
                                    <p:anim by="(-#ppt_w*2)" calcmode="lin" valueType="num">
                                      <p:cBhvr rctx="PPT">
                                        <p:cTn id="13" dur="500" autoRev="1" fill="hold">
                                          <p:stCondLst>
                                            <p:cond delay="0"/>
                                          </p:stCondLst>
                                        </p:cTn>
                                        <p:tgtEl>
                                          <p:spTgt spid="600"/>
                                        </p:tgtEl>
                                        <p:attrNameLst>
                                          <p:attrName>ppt_w</p:attrName>
                                        </p:attrNameLst>
                                      </p:cBhvr>
                                    </p:anim>
                                    <p:anim by="(#ppt_w*0.50)" calcmode="lin" valueType="num">
                                      <p:cBhvr>
                                        <p:cTn id="14" dur="500" decel="50000" autoRev="1" fill="hold">
                                          <p:stCondLst>
                                            <p:cond delay="0"/>
                                          </p:stCondLst>
                                        </p:cTn>
                                        <p:tgtEl>
                                          <p:spTgt spid="600"/>
                                        </p:tgtEl>
                                        <p:attrNameLst>
                                          <p:attrName>ppt_x</p:attrName>
                                        </p:attrNameLst>
                                      </p:cBhvr>
                                    </p:anim>
                                    <p:anim from="(-#ppt_h/2)" to="(#ppt_y)" calcmode="lin" valueType="num">
                                      <p:cBhvr>
                                        <p:cTn id="15" dur="1000" fill="hold">
                                          <p:stCondLst>
                                            <p:cond delay="0"/>
                                          </p:stCondLst>
                                        </p:cTn>
                                        <p:tgtEl>
                                          <p:spTgt spid="600"/>
                                        </p:tgtEl>
                                        <p:attrNameLst>
                                          <p:attrName>ppt_y</p:attrName>
                                        </p:attrNameLst>
                                      </p:cBhvr>
                                    </p:anim>
                                    <p:animRot by="21600000">
                                      <p:cBhvr>
                                        <p:cTn id="16" dur="1000" fill="hold">
                                          <p:stCondLst>
                                            <p:cond delay="0"/>
                                          </p:stCondLst>
                                        </p:cTn>
                                        <p:tgtEl>
                                          <p:spTgt spid="600"/>
                                        </p:tgtEl>
                                        <p:attrNameLst>
                                          <p:attrName>r</p:attrName>
                                        </p:attrNameLst>
                                      </p:cBhvr>
                                    </p:animRot>
                                  </p:childTnLst>
                                </p:cTn>
                              </p:par>
                            </p:childTnLst>
                          </p:cTn>
                        </p:par>
                        <p:par>
                          <p:cTn id="17" fill="hold" nodeType="afterGroup">
                            <p:stCondLst>
                              <p:cond delay="3750"/>
                            </p:stCondLst>
                            <p:childTnLst>
                              <p:par>
                                <p:cTn id="18" presetID="10" presetClass="entr" presetSubtype="0" fill="hold" grpId="0" nodeType="afterEffect">
                                  <p:stCondLst>
                                    <p:cond delay="0"/>
                                  </p:stCondLst>
                                  <p:iterate type="lt">
                                    <p:tmPct val="10000"/>
                                  </p:iterate>
                                  <p:childTnLst>
                                    <p:set>
                                      <p:cBhvr>
                                        <p:cTn id="19" dur="1" fill="hold">
                                          <p:stCondLst>
                                            <p:cond delay="0"/>
                                          </p:stCondLst>
                                        </p:cTn>
                                        <p:tgtEl>
                                          <p:spTgt spid="601"/>
                                        </p:tgtEl>
                                        <p:attrNameLst>
                                          <p:attrName>style.visibility</p:attrName>
                                        </p:attrNameLst>
                                      </p:cBhvr>
                                      <p:to>
                                        <p:strVal val="visible"/>
                                      </p:to>
                                    </p:set>
                                    <p:animEffect transition="in" filter="fade">
                                      <p:cBhvr>
                                        <p:cTn id="20" dur="250"/>
                                        <p:tgtEl>
                                          <p:spTgt spid="601"/>
                                        </p:tgtEl>
                                      </p:cBhvr>
                                    </p:animEffect>
                                  </p:childTnLst>
                                </p:cTn>
                              </p:par>
                            </p:childTnLst>
                          </p:cTn>
                        </p:par>
                        <p:par>
                          <p:cTn id="21" fill="hold" nodeType="afterGroup">
                            <p:stCondLst>
                              <p:cond delay="7775"/>
                            </p:stCondLst>
                            <p:childTnLst>
                              <p:par>
                                <p:cTn id="22" presetID="2" presetClass="entr" presetSubtype="2" decel="100000" fill="hold" nodeType="after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500" fill="hold"/>
                                        <p:tgtEl>
                                          <p:spTgt spid="6"/>
                                        </p:tgtEl>
                                        <p:attrNameLst>
                                          <p:attrName>ppt_x</p:attrName>
                                        </p:attrNameLst>
                                      </p:cBhvr>
                                      <p:tavLst>
                                        <p:tav tm="0">
                                          <p:val>
                                            <p:strVal val="1+#ppt_w/2"/>
                                          </p:val>
                                        </p:tav>
                                        <p:tav tm="100000">
                                          <p:val>
                                            <p:strVal val="#ppt_x"/>
                                          </p:val>
                                        </p:tav>
                                      </p:tavLst>
                                    </p:anim>
                                    <p:anim calcmode="lin" valueType="num">
                                      <p:cBhvr additive="base">
                                        <p:cTn id="25"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9" grpId="0"/>
      <p:bldP spid="599" grpId="1"/>
      <p:bldP spid="600" grpId="0"/>
      <p:bldP spid="60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Freeform 5"/>
          <p:cNvSpPr>
            <a:spLocks/>
          </p:cNvSpPr>
          <p:nvPr/>
        </p:nvSpPr>
        <p:spPr bwMode="auto">
          <a:xfrm>
            <a:off x="1063625" y="1069975"/>
            <a:ext cx="36513" cy="65088"/>
          </a:xfrm>
          <a:custGeom>
            <a:avLst/>
            <a:gdLst>
              <a:gd name="T0" fmla="*/ 57963594 w 23"/>
              <a:gd name="T1" fmla="*/ 7561321 h 41"/>
              <a:gd name="T2" fmla="*/ 40323052 w 23"/>
              <a:gd name="T3" fmla="*/ 0 h 41"/>
              <a:gd name="T4" fmla="*/ 0 w 23"/>
              <a:gd name="T5" fmla="*/ 103327994 h 41"/>
              <a:gd name="T6" fmla="*/ 22680923 w 23"/>
              <a:gd name="T7" fmla="*/ 103327994 h 41"/>
              <a:gd name="T8" fmla="*/ 57963594 w 23"/>
              <a:gd name="T9" fmla="*/ 756132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41">
                <a:moveTo>
                  <a:pt x="23" y="3"/>
                </a:moveTo>
                <a:lnTo>
                  <a:pt x="16" y="0"/>
                </a:lnTo>
                <a:lnTo>
                  <a:pt x="0" y="41"/>
                </a:lnTo>
                <a:lnTo>
                  <a:pt x="9" y="41"/>
                </a:lnTo>
                <a:lnTo>
                  <a:pt x="23"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75" name="Freeform 6"/>
          <p:cNvSpPr>
            <a:spLocks/>
          </p:cNvSpPr>
          <p:nvPr/>
        </p:nvSpPr>
        <p:spPr bwMode="auto">
          <a:xfrm>
            <a:off x="847725" y="1135063"/>
            <a:ext cx="320675" cy="309562"/>
          </a:xfrm>
          <a:custGeom>
            <a:avLst/>
            <a:gdLst>
              <a:gd name="T0" fmla="*/ 581377000 w 142"/>
              <a:gd name="T1" fmla="*/ 633106260 h 137"/>
              <a:gd name="T2" fmla="*/ 397783788 w 142"/>
              <a:gd name="T3" fmla="*/ 633106260 h 137"/>
              <a:gd name="T4" fmla="*/ 397783788 w 142"/>
              <a:gd name="T5" fmla="*/ 388032578 h 137"/>
              <a:gd name="T6" fmla="*/ 724172223 w 142"/>
              <a:gd name="T7" fmla="*/ 0 h 137"/>
              <a:gd name="T8" fmla="*/ 520180015 w 142"/>
              <a:gd name="T9" fmla="*/ 0 h 137"/>
              <a:gd name="T10" fmla="*/ 448782404 w 142"/>
              <a:gd name="T11" fmla="*/ 199122932 h 137"/>
              <a:gd name="T12" fmla="*/ 469181399 w 142"/>
              <a:gd name="T13" fmla="*/ 265495736 h 137"/>
              <a:gd name="T14" fmla="*/ 392684604 w 142"/>
              <a:gd name="T15" fmla="*/ 296131076 h 137"/>
              <a:gd name="T16" fmla="*/ 362087240 w 142"/>
              <a:gd name="T17" fmla="*/ 224651629 h 137"/>
              <a:gd name="T18" fmla="*/ 418185041 w 142"/>
              <a:gd name="T19" fmla="*/ 188911905 h 137"/>
              <a:gd name="T20" fmla="*/ 489580394 w 142"/>
              <a:gd name="T21" fmla="*/ 0 h 137"/>
              <a:gd name="T22" fmla="*/ 0 w 142"/>
              <a:gd name="T23" fmla="*/ 0 h 137"/>
              <a:gd name="T24" fmla="*/ 331487619 w 142"/>
              <a:gd name="T25" fmla="*/ 382928194 h 137"/>
              <a:gd name="T26" fmla="*/ 331487619 w 142"/>
              <a:gd name="T27" fmla="*/ 633106260 h 137"/>
              <a:gd name="T28" fmla="*/ 147894407 w 142"/>
              <a:gd name="T29" fmla="*/ 633106260 h 137"/>
              <a:gd name="T30" fmla="*/ 147894407 w 142"/>
              <a:gd name="T31" fmla="*/ 699481324 h 137"/>
              <a:gd name="T32" fmla="*/ 581377000 w 142"/>
              <a:gd name="T33" fmla="*/ 699481324 h 137"/>
              <a:gd name="T34" fmla="*/ 581377000 w 142"/>
              <a:gd name="T35" fmla="*/ 633106260 h 13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2" h="137">
                <a:moveTo>
                  <a:pt x="114" y="124"/>
                </a:moveTo>
                <a:cubicBezTo>
                  <a:pt x="78" y="124"/>
                  <a:pt x="78" y="124"/>
                  <a:pt x="78" y="124"/>
                </a:cubicBezTo>
                <a:cubicBezTo>
                  <a:pt x="78" y="76"/>
                  <a:pt x="78" y="76"/>
                  <a:pt x="78" y="76"/>
                </a:cubicBezTo>
                <a:cubicBezTo>
                  <a:pt x="142" y="0"/>
                  <a:pt x="142" y="0"/>
                  <a:pt x="142" y="0"/>
                </a:cubicBezTo>
                <a:cubicBezTo>
                  <a:pt x="102" y="0"/>
                  <a:pt x="102" y="0"/>
                  <a:pt x="102" y="0"/>
                </a:cubicBezTo>
                <a:cubicBezTo>
                  <a:pt x="88" y="39"/>
                  <a:pt x="88" y="39"/>
                  <a:pt x="88" y="39"/>
                </a:cubicBezTo>
                <a:cubicBezTo>
                  <a:pt x="92" y="42"/>
                  <a:pt x="93" y="47"/>
                  <a:pt x="92" y="52"/>
                </a:cubicBezTo>
                <a:cubicBezTo>
                  <a:pt x="89" y="57"/>
                  <a:pt x="83" y="60"/>
                  <a:pt x="77" y="58"/>
                </a:cubicBezTo>
                <a:cubicBezTo>
                  <a:pt x="72" y="56"/>
                  <a:pt x="69" y="50"/>
                  <a:pt x="71" y="44"/>
                </a:cubicBezTo>
                <a:cubicBezTo>
                  <a:pt x="73" y="39"/>
                  <a:pt x="77" y="36"/>
                  <a:pt x="82" y="37"/>
                </a:cubicBezTo>
                <a:cubicBezTo>
                  <a:pt x="96" y="0"/>
                  <a:pt x="96" y="0"/>
                  <a:pt x="96" y="0"/>
                </a:cubicBezTo>
                <a:cubicBezTo>
                  <a:pt x="0" y="0"/>
                  <a:pt x="0" y="0"/>
                  <a:pt x="0" y="0"/>
                </a:cubicBezTo>
                <a:cubicBezTo>
                  <a:pt x="65" y="75"/>
                  <a:pt x="65" y="75"/>
                  <a:pt x="65" y="75"/>
                </a:cubicBezTo>
                <a:cubicBezTo>
                  <a:pt x="65" y="124"/>
                  <a:pt x="65" y="124"/>
                  <a:pt x="65" y="124"/>
                </a:cubicBezTo>
                <a:cubicBezTo>
                  <a:pt x="29" y="124"/>
                  <a:pt x="29" y="124"/>
                  <a:pt x="29" y="124"/>
                </a:cubicBezTo>
                <a:cubicBezTo>
                  <a:pt x="18" y="124"/>
                  <a:pt x="18" y="137"/>
                  <a:pt x="29" y="137"/>
                </a:cubicBezTo>
                <a:cubicBezTo>
                  <a:pt x="114" y="137"/>
                  <a:pt x="114" y="137"/>
                  <a:pt x="114" y="137"/>
                </a:cubicBezTo>
                <a:cubicBezTo>
                  <a:pt x="126" y="137"/>
                  <a:pt x="126" y="124"/>
                  <a:pt x="114" y="1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76" name="Oval 7"/>
          <p:cNvSpPr>
            <a:spLocks noChangeArrowheads="1"/>
          </p:cNvSpPr>
          <p:nvPr/>
        </p:nvSpPr>
        <p:spPr bwMode="auto">
          <a:xfrm>
            <a:off x="1638300" y="1068388"/>
            <a:ext cx="31750" cy="317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277" name="Oval 8"/>
          <p:cNvSpPr>
            <a:spLocks noChangeArrowheads="1"/>
          </p:cNvSpPr>
          <p:nvPr/>
        </p:nvSpPr>
        <p:spPr bwMode="auto">
          <a:xfrm>
            <a:off x="1679575" y="1068388"/>
            <a:ext cx="31750" cy="317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278" name="Freeform 9"/>
          <p:cNvSpPr>
            <a:spLocks noEditPoints="1"/>
          </p:cNvSpPr>
          <p:nvPr/>
        </p:nvSpPr>
        <p:spPr bwMode="auto">
          <a:xfrm>
            <a:off x="1541463" y="1101725"/>
            <a:ext cx="266700" cy="363538"/>
          </a:xfrm>
          <a:custGeom>
            <a:avLst/>
            <a:gdLst>
              <a:gd name="T0" fmla="*/ 469970603 w 118"/>
              <a:gd name="T1" fmla="*/ 637320500 h 161"/>
              <a:gd name="T2" fmla="*/ 561921079 w 118"/>
              <a:gd name="T3" fmla="*/ 525152092 h 161"/>
              <a:gd name="T4" fmla="*/ 561921079 w 118"/>
              <a:gd name="T5" fmla="*/ 112168408 h 161"/>
              <a:gd name="T6" fmla="*/ 444428428 w 118"/>
              <a:gd name="T7" fmla="*/ 0 h 161"/>
              <a:gd name="T8" fmla="*/ 301393602 w 118"/>
              <a:gd name="T9" fmla="*/ 0 h 161"/>
              <a:gd name="T10" fmla="*/ 158358775 w 118"/>
              <a:gd name="T11" fmla="*/ 0 h 161"/>
              <a:gd name="T12" fmla="*/ 40866125 w 118"/>
              <a:gd name="T13" fmla="*/ 112168408 h 161"/>
              <a:gd name="T14" fmla="*/ 40866125 w 118"/>
              <a:gd name="T15" fmla="*/ 525152092 h 161"/>
              <a:gd name="T16" fmla="*/ 132816600 w 118"/>
              <a:gd name="T17" fmla="*/ 637320500 h 161"/>
              <a:gd name="T18" fmla="*/ 0 w 118"/>
              <a:gd name="T19" fmla="*/ 820868804 h 161"/>
              <a:gd name="T20" fmla="*/ 76626526 w 118"/>
              <a:gd name="T21" fmla="*/ 820868804 h 161"/>
              <a:gd name="T22" fmla="*/ 168577002 w 118"/>
              <a:gd name="T23" fmla="*/ 693404704 h 161"/>
              <a:gd name="T24" fmla="*/ 434210202 w 118"/>
              <a:gd name="T25" fmla="*/ 693404704 h 161"/>
              <a:gd name="T26" fmla="*/ 526160677 w 118"/>
              <a:gd name="T27" fmla="*/ 820868804 h 161"/>
              <a:gd name="T28" fmla="*/ 602787203 w 118"/>
              <a:gd name="T29" fmla="*/ 820868804 h 161"/>
              <a:gd name="T30" fmla="*/ 469970603 w 118"/>
              <a:gd name="T31" fmla="*/ 637320500 h 161"/>
              <a:gd name="T32" fmla="*/ 214551109 w 118"/>
              <a:gd name="T33" fmla="*/ 40788512 h 161"/>
              <a:gd name="T34" fmla="*/ 234985302 w 118"/>
              <a:gd name="T35" fmla="*/ 25492820 h 161"/>
              <a:gd name="T36" fmla="*/ 367801902 w 118"/>
              <a:gd name="T37" fmla="*/ 25492820 h 161"/>
              <a:gd name="T38" fmla="*/ 388236094 w 118"/>
              <a:gd name="T39" fmla="*/ 40788512 h 161"/>
              <a:gd name="T40" fmla="*/ 388236094 w 118"/>
              <a:gd name="T41" fmla="*/ 66281332 h 161"/>
              <a:gd name="T42" fmla="*/ 367801902 w 118"/>
              <a:gd name="T43" fmla="*/ 81577024 h 161"/>
              <a:gd name="T44" fmla="*/ 234985302 w 118"/>
              <a:gd name="T45" fmla="*/ 81577024 h 161"/>
              <a:gd name="T46" fmla="*/ 214551109 w 118"/>
              <a:gd name="T47" fmla="*/ 66281332 h 161"/>
              <a:gd name="T48" fmla="*/ 214551109 w 118"/>
              <a:gd name="T49" fmla="*/ 40788512 h 161"/>
              <a:gd name="T50" fmla="*/ 158358775 w 118"/>
              <a:gd name="T51" fmla="*/ 576137732 h 161"/>
              <a:gd name="T52" fmla="*/ 107276685 w 118"/>
              <a:gd name="T53" fmla="*/ 525152092 h 161"/>
              <a:gd name="T54" fmla="*/ 158358775 w 118"/>
              <a:gd name="T55" fmla="*/ 474166452 h 161"/>
              <a:gd name="T56" fmla="*/ 209443126 w 118"/>
              <a:gd name="T57" fmla="*/ 525152092 h 161"/>
              <a:gd name="T58" fmla="*/ 158358775 w 118"/>
              <a:gd name="T59" fmla="*/ 576137732 h 161"/>
              <a:gd name="T60" fmla="*/ 163466758 w 118"/>
              <a:gd name="T61" fmla="*/ 305913840 h 161"/>
              <a:gd name="T62" fmla="*/ 107276685 w 118"/>
              <a:gd name="T63" fmla="*/ 249829636 h 161"/>
              <a:gd name="T64" fmla="*/ 107276685 w 118"/>
              <a:gd name="T65" fmla="*/ 178449740 h 161"/>
              <a:gd name="T66" fmla="*/ 163466758 w 118"/>
              <a:gd name="T67" fmla="*/ 117266972 h 161"/>
              <a:gd name="T68" fmla="*/ 439320445 w 118"/>
              <a:gd name="T69" fmla="*/ 117266972 h 161"/>
              <a:gd name="T70" fmla="*/ 495510519 w 118"/>
              <a:gd name="T71" fmla="*/ 178449740 h 161"/>
              <a:gd name="T72" fmla="*/ 495510519 w 118"/>
              <a:gd name="T73" fmla="*/ 249829636 h 161"/>
              <a:gd name="T74" fmla="*/ 439320445 w 118"/>
              <a:gd name="T75" fmla="*/ 305913840 h 161"/>
              <a:gd name="T76" fmla="*/ 163466758 w 118"/>
              <a:gd name="T77" fmla="*/ 305913840 h 161"/>
              <a:gd name="T78" fmla="*/ 388236094 w 118"/>
              <a:gd name="T79" fmla="*/ 525152092 h 161"/>
              <a:gd name="T80" fmla="*/ 439320445 w 118"/>
              <a:gd name="T81" fmla="*/ 474166452 h 161"/>
              <a:gd name="T82" fmla="*/ 490402536 w 118"/>
              <a:gd name="T83" fmla="*/ 525152092 h 161"/>
              <a:gd name="T84" fmla="*/ 439320445 w 118"/>
              <a:gd name="T85" fmla="*/ 576137732 h 161"/>
              <a:gd name="T86" fmla="*/ 388236094 w 118"/>
              <a:gd name="T87" fmla="*/ 525152092 h 1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8" h="161">
                <a:moveTo>
                  <a:pt x="92" y="125"/>
                </a:moveTo>
                <a:cubicBezTo>
                  <a:pt x="101" y="123"/>
                  <a:pt x="110" y="114"/>
                  <a:pt x="110" y="103"/>
                </a:cubicBezTo>
                <a:cubicBezTo>
                  <a:pt x="110" y="22"/>
                  <a:pt x="110" y="22"/>
                  <a:pt x="110" y="22"/>
                </a:cubicBezTo>
                <a:cubicBezTo>
                  <a:pt x="110" y="11"/>
                  <a:pt x="100" y="0"/>
                  <a:pt x="87" y="0"/>
                </a:cubicBezTo>
                <a:cubicBezTo>
                  <a:pt x="59" y="0"/>
                  <a:pt x="59" y="0"/>
                  <a:pt x="59" y="0"/>
                </a:cubicBezTo>
                <a:cubicBezTo>
                  <a:pt x="31" y="0"/>
                  <a:pt x="31" y="0"/>
                  <a:pt x="31" y="0"/>
                </a:cubicBezTo>
                <a:cubicBezTo>
                  <a:pt x="18" y="0"/>
                  <a:pt x="8" y="11"/>
                  <a:pt x="8" y="22"/>
                </a:cubicBezTo>
                <a:cubicBezTo>
                  <a:pt x="8" y="103"/>
                  <a:pt x="8" y="103"/>
                  <a:pt x="8" y="103"/>
                </a:cubicBezTo>
                <a:cubicBezTo>
                  <a:pt x="8" y="114"/>
                  <a:pt x="17" y="123"/>
                  <a:pt x="26" y="125"/>
                </a:cubicBezTo>
                <a:cubicBezTo>
                  <a:pt x="0" y="161"/>
                  <a:pt x="0" y="161"/>
                  <a:pt x="0" y="161"/>
                </a:cubicBezTo>
                <a:cubicBezTo>
                  <a:pt x="15" y="161"/>
                  <a:pt x="15" y="161"/>
                  <a:pt x="15" y="161"/>
                </a:cubicBezTo>
                <a:cubicBezTo>
                  <a:pt x="33" y="136"/>
                  <a:pt x="33" y="136"/>
                  <a:pt x="33" y="136"/>
                </a:cubicBezTo>
                <a:cubicBezTo>
                  <a:pt x="85" y="136"/>
                  <a:pt x="85" y="136"/>
                  <a:pt x="85" y="136"/>
                </a:cubicBezTo>
                <a:cubicBezTo>
                  <a:pt x="103" y="161"/>
                  <a:pt x="103" y="161"/>
                  <a:pt x="103" y="161"/>
                </a:cubicBezTo>
                <a:cubicBezTo>
                  <a:pt x="118" y="161"/>
                  <a:pt x="118" y="161"/>
                  <a:pt x="118" y="161"/>
                </a:cubicBezTo>
                <a:lnTo>
                  <a:pt x="92" y="125"/>
                </a:lnTo>
                <a:close/>
                <a:moveTo>
                  <a:pt x="42" y="8"/>
                </a:moveTo>
                <a:cubicBezTo>
                  <a:pt x="42" y="6"/>
                  <a:pt x="44" y="5"/>
                  <a:pt x="46" y="5"/>
                </a:cubicBezTo>
                <a:cubicBezTo>
                  <a:pt x="72" y="5"/>
                  <a:pt x="72" y="5"/>
                  <a:pt x="72" y="5"/>
                </a:cubicBezTo>
                <a:cubicBezTo>
                  <a:pt x="74" y="5"/>
                  <a:pt x="76" y="6"/>
                  <a:pt x="76" y="8"/>
                </a:cubicBezTo>
                <a:cubicBezTo>
                  <a:pt x="76" y="13"/>
                  <a:pt x="76" y="13"/>
                  <a:pt x="76" y="13"/>
                </a:cubicBezTo>
                <a:cubicBezTo>
                  <a:pt x="76" y="15"/>
                  <a:pt x="74" y="16"/>
                  <a:pt x="72" y="16"/>
                </a:cubicBezTo>
                <a:cubicBezTo>
                  <a:pt x="46" y="16"/>
                  <a:pt x="46" y="16"/>
                  <a:pt x="46" y="16"/>
                </a:cubicBezTo>
                <a:cubicBezTo>
                  <a:pt x="44" y="16"/>
                  <a:pt x="42" y="15"/>
                  <a:pt x="42" y="13"/>
                </a:cubicBezTo>
                <a:lnTo>
                  <a:pt x="42" y="8"/>
                </a:lnTo>
                <a:close/>
                <a:moveTo>
                  <a:pt x="31" y="113"/>
                </a:moveTo>
                <a:cubicBezTo>
                  <a:pt x="26" y="113"/>
                  <a:pt x="21" y="108"/>
                  <a:pt x="21" y="103"/>
                </a:cubicBezTo>
                <a:cubicBezTo>
                  <a:pt x="21" y="97"/>
                  <a:pt x="26" y="93"/>
                  <a:pt x="31" y="93"/>
                </a:cubicBezTo>
                <a:cubicBezTo>
                  <a:pt x="37" y="93"/>
                  <a:pt x="41" y="97"/>
                  <a:pt x="41" y="103"/>
                </a:cubicBezTo>
                <a:cubicBezTo>
                  <a:pt x="41" y="108"/>
                  <a:pt x="37" y="113"/>
                  <a:pt x="31" y="113"/>
                </a:cubicBezTo>
                <a:close/>
                <a:moveTo>
                  <a:pt x="32" y="60"/>
                </a:moveTo>
                <a:cubicBezTo>
                  <a:pt x="26" y="60"/>
                  <a:pt x="21" y="56"/>
                  <a:pt x="21" y="49"/>
                </a:cubicBezTo>
                <a:cubicBezTo>
                  <a:pt x="21" y="35"/>
                  <a:pt x="21" y="35"/>
                  <a:pt x="21" y="35"/>
                </a:cubicBezTo>
                <a:cubicBezTo>
                  <a:pt x="21" y="29"/>
                  <a:pt x="25" y="23"/>
                  <a:pt x="32" y="23"/>
                </a:cubicBezTo>
                <a:cubicBezTo>
                  <a:pt x="86" y="23"/>
                  <a:pt x="86" y="23"/>
                  <a:pt x="86" y="23"/>
                </a:cubicBezTo>
                <a:cubicBezTo>
                  <a:pt x="93" y="23"/>
                  <a:pt x="97" y="29"/>
                  <a:pt x="97" y="35"/>
                </a:cubicBezTo>
                <a:cubicBezTo>
                  <a:pt x="97" y="49"/>
                  <a:pt x="97" y="49"/>
                  <a:pt x="97" y="49"/>
                </a:cubicBezTo>
                <a:cubicBezTo>
                  <a:pt x="97" y="56"/>
                  <a:pt x="92" y="60"/>
                  <a:pt x="86" y="60"/>
                </a:cubicBezTo>
                <a:lnTo>
                  <a:pt x="32" y="60"/>
                </a:lnTo>
                <a:close/>
                <a:moveTo>
                  <a:pt x="76" y="103"/>
                </a:moveTo>
                <a:cubicBezTo>
                  <a:pt x="76" y="98"/>
                  <a:pt x="81" y="93"/>
                  <a:pt x="86" y="93"/>
                </a:cubicBezTo>
                <a:cubicBezTo>
                  <a:pt x="92" y="93"/>
                  <a:pt x="96" y="98"/>
                  <a:pt x="96" y="103"/>
                </a:cubicBezTo>
                <a:cubicBezTo>
                  <a:pt x="96" y="108"/>
                  <a:pt x="92" y="113"/>
                  <a:pt x="86" y="113"/>
                </a:cubicBezTo>
                <a:cubicBezTo>
                  <a:pt x="81" y="113"/>
                  <a:pt x="76" y="108"/>
                  <a:pt x="76" y="10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79" name="Freeform 10"/>
          <p:cNvSpPr>
            <a:spLocks noEditPoints="1"/>
          </p:cNvSpPr>
          <p:nvPr/>
        </p:nvSpPr>
        <p:spPr bwMode="auto">
          <a:xfrm>
            <a:off x="2114550" y="1106488"/>
            <a:ext cx="401638" cy="284162"/>
          </a:xfrm>
          <a:custGeom>
            <a:avLst/>
            <a:gdLst>
              <a:gd name="T0" fmla="*/ 860430441 w 178"/>
              <a:gd name="T1" fmla="*/ 478102565 h 126"/>
              <a:gd name="T2" fmla="*/ 478581010 w 178"/>
              <a:gd name="T3" fmla="*/ 244138008 h 126"/>
              <a:gd name="T4" fmla="*/ 478581010 w 178"/>
              <a:gd name="T5" fmla="*/ 218705509 h 126"/>
              <a:gd name="T6" fmla="*/ 498947216 w 178"/>
              <a:gd name="T7" fmla="*/ 188189667 h 126"/>
              <a:gd name="T8" fmla="*/ 560043576 w 178"/>
              <a:gd name="T9" fmla="*/ 101723230 h 126"/>
              <a:gd name="T10" fmla="*/ 478581010 w 178"/>
              <a:gd name="T11" fmla="*/ 5085598 h 126"/>
              <a:gd name="T12" fmla="*/ 371664072 w 178"/>
              <a:gd name="T13" fmla="*/ 35603694 h 126"/>
              <a:gd name="T14" fmla="*/ 341117020 w 178"/>
              <a:gd name="T15" fmla="*/ 132241327 h 126"/>
              <a:gd name="T16" fmla="*/ 397120701 w 178"/>
              <a:gd name="T17" fmla="*/ 132241327 h 126"/>
              <a:gd name="T18" fmla="*/ 397120701 w 178"/>
              <a:gd name="T19" fmla="*/ 122067876 h 126"/>
              <a:gd name="T20" fmla="*/ 437850855 w 178"/>
              <a:gd name="T21" fmla="*/ 61033938 h 126"/>
              <a:gd name="T22" fmla="*/ 488764113 w 178"/>
              <a:gd name="T23" fmla="*/ 76292986 h 126"/>
              <a:gd name="T24" fmla="*/ 478581010 w 178"/>
              <a:gd name="T25" fmla="*/ 132241327 h 126"/>
              <a:gd name="T26" fmla="*/ 448033958 w 178"/>
              <a:gd name="T27" fmla="*/ 152585973 h 126"/>
              <a:gd name="T28" fmla="*/ 422577329 w 178"/>
              <a:gd name="T29" fmla="*/ 198360863 h 126"/>
              <a:gd name="T30" fmla="*/ 422577329 w 178"/>
              <a:gd name="T31" fmla="*/ 244138008 h 126"/>
              <a:gd name="T32" fmla="*/ 45820578 w 178"/>
              <a:gd name="T33" fmla="*/ 478102565 h 126"/>
              <a:gd name="T34" fmla="*/ 10183103 w 178"/>
              <a:gd name="T35" fmla="*/ 579825795 h 126"/>
              <a:gd name="T36" fmla="*/ 101826515 w 178"/>
              <a:gd name="T37" fmla="*/ 640859733 h 126"/>
              <a:gd name="T38" fmla="*/ 809517184 w 178"/>
              <a:gd name="T39" fmla="*/ 640859733 h 126"/>
              <a:gd name="T40" fmla="*/ 809517184 w 178"/>
              <a:gd name="T41" fmla="*/ 640859733 h 126"/>
              <a:gd name="T42" fmla="*/ 896067916 w 178"/>
              <a:gd name="T43" fmla="*/ 579825795 h 126"/>
              <a:gd name="T44" fmla="*/ 860430441 w 178"/>
              <a:gd name="T45" fmla="*/ 478102565 h 126"/>
              <a:gd name="T46" fmla="*/ 809517184 w 178"/>
              <a:gd name="T47" fmla="*/ 574740198 h 126"/>
              <a:gd name="T48" fmla="*/ 96733835 w 178"/>
              <a:gd name="T49" fmla="*/ 574740198 h 126"/>
              <a:gd name="T50" fmla="*/ 86552989 w 178"/>
              <a:gd name="T51" fmla="*/ 528963052 h 126"/>
              <a:gd name="T52" fmla="*/ 453126638 w 178"/>
              <a:gd name="T53" fmla="*/ 300084093 h 126"/>
              <a:gd name="T54" fmla="*/ 824790710 w 178"/>
              <a:gd name="T55" fmla="*/ 528963052 h 126"/>
              <a:gd name="T56" fmla="*/ 809517184 w 178"/>
              <a:gd name="T57" fmla="*/ 574740198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78" h="126">
                <a:moveTo>
                  <a:pt x="169" y="94"/>
                </a:moveTo>
                <a:cubicBezTo>
                  <a:pt x="94" y="48"/>
                  <a:pt x="94" y="48"/>
                  <a:pt x="94" y="48"/>
                </a:cubicBezTo>
                <a:cubicBezTo>
                  <a:pt x="94" y="43"/>
                  <a:pt x="94" y="43"/>
                  <a:pt x="94" y="43"/>
                </a:cubicBezTo>
                <a:cubicBezTo>
                  <a:pt x="94" y="41"/>
                  <a:pt x="95" y="38"/>
                  <a:pt x="98" y="37"/>
                </a:cubicBezTo>
                <a:cubicBezTo>
                  <a:pt x="101" y="35"/>
                  <a:pt x="110" y="31"/>
                  <a:pt x="110" y="20"/>
                </a:cubicBezTo>
                <a:cubicBezTo>
                  <a:pt x="110" y="10"/>
                  <a:pt x="101" y="3"/>
                  <a:pt x="94" y="1"/>
                </a:cubicBezTo>
                <a:cubicBezTo>
                  <a:pt x="86" y="0"/>
                  <a:pt x="78" y="1"/>
                  <a:pt x="73" y="7"/>
                </a:cubicBezTo>
                <a:cubicBezTo>
                  <a:pt x="68" y="12"/>
                  <a:pt x="67" y="17"/>
                  <a:pt x="67" y="26"/>
                </a:cubicBezTo>
                <a:cubicBezTo>
                  <a:pt x="78" y="26"/>
                  <a:pt x="78" y="26"/>
                  <a:pt x="78" y="26"/>
                </a:cubicBezTo>
                <a:cubicBezTo>
                  <a:pt x="78" y="24"/>
                  <a:pt x="78" y="24"/>
                  <a:pt x="78" y="24"/>
                </a:cubicBezTo>
                <a:cubicBezTo>
                  <a:pt x="78" y="19"/>
                  <a:pt x="78" y="14"/>
                  <a:pt x="86" y="12"/>
                </a:cubicBezTo>
                <a:cubicBezTo>
                  <a:pt x="90" y="11"/>
                  <a:pt x="94" y="12"/>
                  <a:pt x="96" y="15"/>
                </a:cubicBezTo>
                <a:cubicBezTo>
                  <a:pt x="98" y="17"/>
                  <a:pt x="98" y="23"/>
                  <a:pt x="94" y="26"/>
                </a:cubicBezTo>
                <a:cubicBezTo>
                  <a:pt x="88" y="30"/>
                  <a:pt x="88" y="30"/>
                  <a:pt x="88" y="30"/>
                </a:cubicBezTo>
                <a:cubicBezTo>
                  <a:pt x="84" y="32"/>
                  <a:pt x="83" y="35"/>
                  <a:pt x="83" y="39"/>
                </a:cubicBezTo>
                <a:cubicBezTo>
                  <a:pt x="83" y="48"/>
                  <a:pt x="83" y="48"/>
                  <a:pt x="83" y="48"/>
                </a:cubicBezTo>
                <a:cubicBezTo>
                  <a:pt x="9" y="94"/>
                  <a:pt x="9" y="94"/>
                  <a:pt x="9" y="94"/>
                </a:cubicBezTo>
                <a:cubicBezTo>
                  <a:pt x="0" y="99"/>
                  <a:pt x="0" y="108"/>
                  <a:pt x="2" y="114"/>
                </a:cubicBezTo>
                <a:cubicBezTo>
                  <a:pt x="4" y="119"/>
                  <a:pt x="9" y="126"/>
                  <a:pt x="20" y="126"/>
                </a:cubicBezTo>
                <a:cubicBezTo>
                  <a:pt x="32" y="126"/>
                  <a:pt x="159" y="126"/>
                  <a:pt x="159" y="126"/>
                </a:cubicBezTo>
                <a:cubicBezTo>
                  <a:pt x="159" y="126"/>
                  <a:pt x="159" y="126"/>
                  <a:pt x="159" y="126"/>
                </a:cubicBezTo>
                <a:cubicBezTo>
                  <a:pt x="169" y="126"/>
                  <a:pt x="175" y="119"/>
                  <a:pt x="176" y="114"/>
                </a:cubicBezTo>
                <a:cubicBezTo>
                  <a:pt x="178" y="108"/>
                  <a:pt x="176" y="99"/>
                  <a:pt x="169" y="94"/>
                </a:cubicBezTo>
                <a:close/>
                <a:moveTo>
                  <a:pt x="159" y="113"/>
                </a:moveTo>
                <a:cubicBezTo>
                  <a:pt x="19" y="113"/>
                  <a:pt x="19" y="113"/>
                  <a:pt x="19" y="113"/>
                </a:cubicBezTo>
                <a:cubicBezTo>
                  <a:pt x="15" y="113"/>
                  <a:pt x="12" y="107"/>
                  <a:pt x="17" y="104"/>
                </a:cubicBezTo>
                <a:cubicBezTo>
                  <a:pt x="89" y="59"/>
                  <a:pt x="89" y="59"/>
                  <a:pt x="89" y="59"/>
                </a:cubicBezTo>
                <a:cubicBezTo>
                  <a:pt x="162" y="104"/>
                  <a:pt x="162" y="104"/>
                  <a:pt x="162" y="104"/>
                </a:cubicBezTo>
                <a:cubicBezTo>
                  <a:pt x="166" y="107"/>
                  <a:pt x="164" y="113"/>
                  <a:pt x="159" y="1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80" name="Freeform 11"/>
          <p:cNvSpPr>
            <a:spLocks noEditPoints="1"/>
          </p:cNvSpPr>
          <p:nvPr/>
        </p:nvSpPr>
        <p:spPr bwMode="auto">
          <a:xfrm>
            <a:off x="2800350" y="1076325"/>
            <a:ext cx="293688" cy="368300"/>
          </a:xfrm>
          <a:custGeom>
            <a:avLst/>
            <a:gdLst>
              <a:gd name="T0" fmla="*/ 326635275 w 130"/>
              <a:gd name="T1" fmla="*/ 0 h 163"/>
              <a:gd name="T2" fmla="*/ 331740928 w 130"/>
              <a:gd name="T3" fmla="*/ 0 h 163"/>
              <a:gd name="T4" fmla="*/ 336844322 w 130"/>
              <a:gd name="T5" fmla="*/ 0 h 163"/>
              <a:gd name="T6" fmla="*/ 326635275 w 130"/>
              <a:gd name="T7" fmla="*/ 0 h 163"/>
              <a:gd name="T8" fmla="*/ 643063763 w 130"/>
              <a:gd name="T9" fmla="*/ 117424434 h 163"/>
              <a:gd name="T10" fmla="*/ 551198157 w 130"/>
              <a:gd name="T11" fmla="*/ 40842888 h 163"/>
              <a:gd name="T12" fmla="*/ 331740928 w 130"/>
              <a:gd name="T13" fmla="*/ 0 h 163"/>
              <a:gd name="T14" fmla="*/ 112281441 w 130"/>
              <a:gd name="T15" fmla="*/ 40842888 h 163"/>
              <a:gd name="T16" fmla="*/ 20415834 w 130"/>
              <a:gd name="T17" fmla="*/ 117424434 h 163"/>
              <a:gd name="T18" fmla="*/ 0 w 130"/>
              <a:gd name="T19" fmla="*/ 367588255 h 163"/>
              <a:gd name="T20" fmla="*/ 0 w 130"/>
              <a:gd name="T21" fmla="*/ 714752806 h 163"/>
              <a:gd name="T22" fmla="*/ 51036197 w 130"/>
              <a:gd name="T23" fmla="*/ 714752806 h 163"/>
              <a:gd name="T24" fmla="*/ 51036197 w 130"/>
              <a:gd name="T25" fmla="*/ 770912907 h 163"/>
              <a:gd name="T26" fmla="*/ 148007456 w 130"/>
              <a:gd name="T27" fmla="*/ 770912907 h 163"/>
              <a:gd name="T28" fmla="*/ 148007456 w 130"/>
              <a:gd name="T29" fmla="*/ 714752806 h 163"/>
              <a:gd name="T30" fmla="*/ 515472141 w 130"/>
              <a:gd name="T31" fmla="*/ 714752806 h 163"/>
              <a:gd name="T32" fmla="*/ 515472141 w 130"/>
              <a:gd name="T33" fmla="*/ 770912907 h 163"/>
              <a:gd name="T34" fmla="*/ 612443400 w 130"/>
              <a:gd name="T35" fmla="*/ 770912907 h 163"/>
              <a:gd name="T36" fmla="*/ 612443400 w 130"/>
              <a:gd name="T37" fmla="*/ 714752806 h 163"/>
              <a:gd name="T38" fmla="*/ 663479597 w 130"/>
              <a:gd name="T39" fmla="*/ 714752806 h 163"/>
              <a:gd name="T40" fmla="*/ 663479597 w 130"/>
              <a:gd name="T41" fmla="*/ 367588255 h 163"/>
              <a:gd name="T42" fmla="*/ 643063763 w 130"/>
              <a:gd name="T43" fmla="*/ 117424434 h 163"/>
              <a:gd name="T44" fmla="*/ 193940260 w 130"/>
              <a:gd name="T45" fmla="*/ 61264333 h 163"/>
              <a:gd name="T46" fmla="*/ 469539338 w 130"/>
              <a:gd name="T47" fmla="*/ 61264333 h 163"/>
              <a:gd name="T48" fmla="*/ 469539338 w 130"/>
              <a:gd name="T49" fmla="*/ 102107221 h 163"/>
              <a:gd name="T50" fmla="*/ 193940260 w 130"/>
              <a:gd name="T51" fmla="*/ 102107221 h 163"/>
              <a:gd name="T52" fmla="*/ 193940260 w 130"/>
              <a:gd name="T53" fmla="*/ 61264333 h 163"/>
              <a:gd name="T54" fmla="*/ 56139591 w 130"/>
              <a:gd name="T55" fmla="*/ 362481764 h 163"/>
              <a:gd name="T56" fmla="*/ 81658819 w 130"/>
              <a:gd name="T57" fmla="*/ 178688766 h 163"/>
              <a:gd name="T58" fmla="*/ 122488228 w 130"/>
              <a:gd name="T59" fmla="*/ 142950109 h 163"/>
              <a:gd name="T60" fmla="*/ 540991369 w 130"/>
              <a:gd name="T61" fmla="*/ 142950109 h 163"/>
              <a:gd name="T62" fmla="*/ 581820779 w 130"/>
              <a:gd name="T63" fmla="*/ 178688766 h 163"/>
              <a:gd name="T64" fmla="*/ 607340007 w 130"/>
              <a:gd name="T65" fmla="*/ 362481764 h 163"/>
              <a:gd name="T66" fmla="*/ 581820779 w 130"/>
              <a:gd name="T67" fmla="*/ 398220421 h 163"/>
              <a:gd name="T68" fmla="*/ 81658819 w 130"/>
              <a:gd name="T69" fmla="*/ 398220421 h 163"/>
              <a:gd name="T70" fmla="*/ 56139591 w 130"/>
              <a:gd name="T71" fmla="*/ 362481764 h 163"/>
              <a:gd name="T72" fmla="*/ 158214244 w 130"/>
              <a:gd name="T73" fmla="*/ 576909187 h 163"/>
              <a:gd name="T74" fmla="*/ 137800669 w 130"/>
              <a:gd name="T75" fmla="*/ 597330631 h 163"/>
              <a:gd name="T76" fmla="*/ 61245244 w 130"/>
              <a:gd name="T77" fmla="*/ 597330631 h 163"/>
              <a:gd name="T78" fmla="*/ 45932803 w 130"/>
              <a:gd name="T79" fmla="*/ 576909187 h 163"/>
              <a:gd name="T80" fmla="*/ 45932803 w 130"/>
              <a:gd name="T81" fmla="*/ 546274761 h 163"/>
              <a:gd name="T82" fmla="*/ 61245244 w 130"/>
              <a:gd name="T83" fmla="*/ 525853317 h 163"/>
              <a:gd name="T84" fmla="*/ 137800669 w 130"/>
              <a:gd name="T85" fmla="*/ 525853317 h 163"/>
              <a:gd name="T86" fmla="*/ 158214244 w 130"/>
              <a:gd name="T87" fmla="*/ 546274761 h 163"/>
              <a:gd name="T88" fmla="*/ 158214244 w 130"/>
              <a:gd name="T89" fmla="*/ 576909187 h 163"/>
              <a:gd name="T90" fmla="*/ 617546794 w 130"/>
              <a:gd name="T91" fmla="*/ 576909187 h 163"/>
              <a:gd name="T92" fmla="*/ 602234354 w 130"/>
              <a:gd name="T93" fmla="*/ 597330631 h 163"/>
              <a:gd name="T94" fmla="*/ 525678929 w 130"/>
              <a:gd name="T95" fmla="*/ 597330631 h 163"/>
              <a:gd name="T96" fmla="*/ 505265353 w 130"/>
              <a:gd name="T97" fmla="*/ 576909187 h 163"/>
              <a:gd name="T98" fmla="*/ 505265353 w 130"/>
              <a:gd name="T99" fmla="*/ 546274761 h 163"/>
              <a:gd name="T100" fmla="*/ 525678929 w 130"/>
              <a:gd name="T101" fmla="*/ 525853317 h 163"/>
              <a:gd name="T102" fmla="*/ 602234354 w 130"/>
              <a:gd name="T103" fmla="*/ 525853317 h 163"/>
              <a:gd name="T104" fmla="*/ 617546794 w 130"/>
              <a:gd name="T105" fmla="*/ 546274761 h 163"/>
              <a:gd name="T106" fmla="*/ 617546794 w 130"/>
              <a:gd name="T107" fmla="*/ 576909187 h 1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0" h="163">
                <a:moveTo>
                  <a:pt x="64" y="0"/>
                </a:moveTo>
                <a:cubicBezTo>
                  <a:pt x="65" y="0"/>
                  <a:pt x="65" y="0"/>
                  <a:pt x="65" y="0"/>
                </a:cubicBezTo>
                <a:cubicBezTo>
                  <a:pt x="65" y="0"/>
                  <a:pt x="65" y="0"/>
                  <a:pt x="66" y="0"/>
                </a:cubicBezTo>
                <a:lnTo>
                  <a:pt x="64" y="0"/>
                </a:lnTo>
                <a:close/>
                <a:moveTo>
                  <a:pt x="126" y="23"/>
                </a:moveTo>
                <a:cubicBezTo>
                  <a:pt x="125" y="15"/>
                  <a:pt x="117" y="11"/>
                  <a:pt x="108" y="8"/>
                </a:cubicBezTo>
                <a:cubicBezTo>
                  <a:pt x="100" y="4"/>
                  <a:pt x="80" y="0"/>
                  <a:pt x="65" y="0"/>
                </a:cubicBezTo>
                <a:cubicBezTo>
                  <a:pt x="50" y="0"/>
                  <a:pt x="30" y="4"/>
                  <a:pt x="22" y="8"/>
                </a:cubicBezTo>
                <a:cubicBezTo>
                  <a:pt x="13" y="11"/>
                  <a:pt x="5" y="15"/>
                  <a:pt x="4" y="23"/>
                </a:cubicBezTo>
                <a:cubicBezTo>
                  <a:pt x="0" y="72"/>
                  <a:pt x="0" y="72"/>
                  <a:pt x="0" y="72"/>
                </a:cubicBezTo>
                <a:cubicBezTo>
                  <a:pt x="0" y="140"/>
                  <a:pt x="0" y="140"/>
                  <a:pt x="0" y="140"/>
                </a:cubicBezTo>
                <a:cubicBezTo>
                  <a:pt x="10" y="140"/>
                  <a:pt x="10" y="140"/>
                  <a:pt x="10" y="140"/>
                </a:cubicBezTo>
                <a:cubicBezTo>
                  <a:pt x="10" y="151"/>
                  <a:pt x="10" y="151"/>
                  <a:pt x="10" y="151"/>
                </a:cubicBezTo>
                <a:cubicBezTo>
                  <a:pt x="10" y="163"/>
                  <a:pt x="29" y="163"/>
                  <a:pt x="29" y="151"/>
                </a:cubicBezTo>
                <a:cubicBezTo>
                  <a:pt x="29" y="140"/>
                  <a:pt x="29" y="140"/>
                  <a:pt x="29" y="140"/>
                </a:cubicBezTo>
                <a:cubicBezTo>
                  <a:pt x="101" y="140"/>
                  <a:pt x="101" y="140"/>
                  <a:pt x="101" y="140"/>
                </a:cubicBezTo>
                <a:cubicBezTo>
                  <a:pt x="101" y="151"/>
                  <a:pt x="101" y="151"/>
                  <a:pt x="101" y="151"/>
                </a:cubicBezTo>
                <a:cubicBezTo>
                  <a:pt x="101" y="163"/>
                  <a:pt x="120" y="163"/>
                  <a:pt x="120" y="151"/>
                </a:cubicBezTo>
                <a:cubicBezTo>
                  <a:pt x="120" y="140"/>
                  <a:pt x="120" y="140"/>
                  <a:pt x="120" y="140"/>
                </a:cubicBezTo>
                <a:cubicBezTo>
                  <a:pt x="130" y="140"/>
                  <a:pt x="130" y="140"/>
                  <a:pt x="130" y="140"/>
                </a:cubicBezTo>
                <a:cubicBezTo>
                  <a:pt x="130" y="72"/>
                  <a:pt x="130" y="72"/>
                  <a:pt x="130" y="72"/>
                </a:cubicBezTo>
                <a:lnTo>
                  <a:pt x="126" y="23"/>
                </a:lnTo>
                <a:close/>
                <a:moveTo>
                  <a:pt x="38" y="12"/>
                </a:moveTo>
                <a:cubicBezTo>
                  <a:pt x="92" y="12"/>
                  <a:pt x="92" y="12"/>
                  <a:pt x="92" y="12"/>
                </a:cubicBezTo>
                <a:cubicBezTo>
                  <a:pt x="97" y="12"/>
                  <a:pt x="97" y="20"/>
                  <a:pt x="92" y="20"/>
                </a:cubicBezTo>
                <a:cubicBezTo>
                  <a:pt x="38" y="20"/>
                  <a:pt x="38" y="20"/>
                  <a:pt x="38" y="20"/>
                </a:cubicBezTo>
                <a:cubicBezTo>
                  <a:pt x="33" y="20"/>
                  <a:pt x="33" y="12"/>
                  <a:pt x="38" y="12"/>
                </a:cubicBezTo>
                <a:close/>
                <a:moveTo>
                  <a:pt x="11" y="71"/>
                </a:moveTo>
                <a:cubicBezTo>
                  <a:pt x="16" y="35"/>
                  <a:pt x="16" y="35"/>
                  <a:pt x="16" y="35"/>
                </a:cubicBezTo>
                <a:cubicBezTo>
                  <a:pt x="17" y="31"/>
                  <a:pt x="18" y="28"/>
                  <a:pt x="24" y="28"/>
                </a:cubicBezTo>
                <a:cubicBezTo>
                  <a:pt x="106" y="28"/>
                  <a:pt x="106" y="28"/>
                  <a:pt x="106" y="28"/>
                </a:cubicBezTo>
                <a:cubicBezTo>
                  <a:pt x="112" y="28"/>
                  <a:pt x="113" y="31"/>
                  <a:pt x="114" y="35"/>
                </a:cubicBezTo>
                <a:cubicBezTo>
                  <a:pt x="119" y="71"/>
                  <a:pt x="119" y="71"/>
                  <a:pt x="119" y="71"/>
                </a:cubicBezTo>
                <a:cubicBezTo>
                  <a:pt x="119" y="74"/>
                  <a:pt x="118" y="78"/>
                  <a:pt x="114" y="78"/>
                </a:cubicBezTo>
                <a:cubicBezTo>
                  <a:pt x="16" y="78"/>
                  <a:pt x="16" y="78"/>
                  <a:pt x="16" y="78"/>
                </a:cubicBezTo>
                <a:cubicBezTo>
                  <a:pt x="12" y="78"/>
                  <a:pt x="11" y="74"/>
                  <a:pt x="11" y="71"/>
                </a:cubicBezTo>
                <a:close/>
                <a:moveTo>
                  <a:pt x="31" y="113"/>
                </a:moveTo>
                <a:cubicBezTo>
                  <a:pt x="31" y="115"/>
                  <a:pt x="29" y="117"/>
                  <a:pt x="27" y="117"/>
                </a:cubicBezTo>
                <a:cubicBezTo>
                  <a:pt x="12" y="117"/>
                  <a:pt x="12" y="117"/>
                  <a:pt x="12" y="117"/>
                </a:cubicBezTo>
                <a:cubicBezTo>
                  <a:pt x="10" y="117"/>
                  <a:pt x="9" y="115"/>
                  <a:pt x="9" y="113"/>
                </a:cubicBezTo>
                <a:cubicBezTo>
                  <a:pt x="9" y="107"/>
                  <a:pt x="9" y="107"/>
                  <a:pt x="9" y="107"/>
                </a:cubicBezTo>
                <a:cubicBezTo>
                  <a:pt x="9" y="105"/>
                  <a:pt x="10" y="103"/>
                  <a:pt x="12" y="103"/>
                </a:cubicBezTo>
                <a:cubicBezTo>
                  <a:pt x="27" y="103"/>
                  <a:pt x="27" y="103"/>
                  <a:pt x="27" y="103"/>
                </a:cubicBezTo>
                <a:cubicBezTo>
                  <a:pt x="29" y="103"/>
                  <a:pt x="31" y="105"/>
                  <a:pt x="31" y="107"/>
                </a:cubicBezTo>
                <a:lnTo>
                  <a:pt x="31" y="113"/>
                </a:lnTo>
                <a:close/>
                <a:moveTo>
                  <a:pt x="121" y="113"/>
                </a:moveTo>
                <a:cubicBezTo>
                  <a:pt x="121" y="115"/>
                  <a:pt x="120" y="117"/>
                  <a:pt x="118" y="117"/>
                </a:cubicBezTo>
                <a:cubicBezTo>
                  <a:pt x="103" y="117"/>
                  <a:pt x="103" y="117"/>
                  <a:pt x="103" y="117"/>
                </a:cubicBezTo>
                <a:cubicBezTo>
                  <a:pt x="101" y="117"/>
                  <a:pt x="99" y="115"/>
                  <a:pt x="99" y="113"/>
                </a:cubicBezTo>
                <a:cubicBezTo>
                  <a:pt x="99" y="107"/>
                  <a:pt x="99" y="107"/>
                  <a:pt x="99" y="107"/>
                </a:cubicBezTo>
                <a:cubicBezTo>
                  <a:pt x="99" y="105"/>
                  <a:pt x="101" y="103"/>
                  <a:pt x="103" y="103"/>
                </a:cubicBezTo>
                <a:cubicBezTo>
                  <a:pt x="118" y="103"/>
                  <a:pt x="118" y="103"/>
                  <a:pt x="118" y="103"/>
                </a:cubicBezTo>
                <a:cubicBezTo>
                  <a:pt x="120" y="103"/>
                  <a:pt x="121" y="105"/>
                  <a:pt x="121" y="107"/>
                </a:cubicBezTo>
                <a:cubicBezTo>
                  <a:pt x="121" y="113"/>
                  <a:pt x="121" y="113"/>
                  <a:pt x="121" y="1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81" name="Oval 12"/>
          <p:cNvSpPr>
            <a:spLocks noChangeArrowheads="1"/>
          </p:cNvSpPr>
          <p:nvPr/>
        </p:nvSpPr>
        <p:spPr bwMode="auto">
          <a:xfrm>
            <a:off x="3535363" y="1058863"/>
            <a:ext cx="68262" cy="650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282" name="Line 13"/>
          <p:cNvSpPr>
            <a:spLocks noChangeShapeType="1"/>
          </p:cNvSpPr>
          <p:nvPr/>
        </p:nvSpPr>
        <p:spPr bwMode="auto">
          <a:xfrm>
            <a:off x="3570288" y="10906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83" name="Line 14"/>
          <p:cNvSpPr>
            <a:spLocks noChangeShapeType="1"/>
          </p:cNvSpPr>
          <p:nvPr/>
        </p:nvSpPr>
        <p:spPr bwMode="auto">
          <a:xfrm>
            <a:off x="3570288" y="10906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84" name="Freeform 15"/>
          <p:cNvSpPr>
            <a:spLocks/>
          </p:cNvSpPr>
          <p:nvPr/>
        </p:nvSpPr>
        <p:spPr bwMode="auto">
          <a:xfrm>
            <a:off x="3490913" y="1131888"/>
            <a:ext cx="157162" cy="331787"/>
          </a:xfrm>
          <a:custGeom>
            <a:avLst/>
            <a:gdLst>
              <a:gd name="T0" fmla="*/ 257081109 w 70"/>
              <a:gd name="T1" fmla="*/ 0 h 147"/>
              <a:gd name="T2" fmla="*/ 176427816 w 70"/>
              <a:gd name="T3" fmla="*/ 0 h 147"/>
              <a:gd name="T4" fmla="*/ 95774523 w 70"/>
              <a:gd name="T5" fmla="*/ 0 h 147"/>
              <a:gd name="T6" fmla="*/ 0 w 70"/>
              <a:gd name="T7" fmla="*/ 96791522 h 147"/>
              <a:gd name="T8" fmla="*/ 0 w 70"/>
              <a:gd name="T9" fmla="*/ 326036025 h 147"/>
              <a:gd name="T10" fmla="*/ 60489409 w 70"/>
              <a:gd name="T11" fmla="*/ 326036025 h 147"/>
              <a:gd name="T12" fmla="*/ 65529818 w 70"/>
              <a:gd name="T13" fmla="*/ 117168209 h 147"/>
              <a:gd name="T14" fmla="*/ 80653293 w 70"/>
              <a:gd name="T15" fmla="*/ 117168209 h 147"/>
              <a:gd name="T16" fmla="*/ 80653293 w 70"/>
              <a:gd name="T17" fmla="*/ 692825425 h 147"/>
              <a:gd name="T18" fmla="*/ 161304341 w 70"/>
              <a:gd name="T19" fmla="*/ 692825425 h 147"/>
              <a:gd name="T20" fmla="*/ 166346996 w 70"/>
              <a:gd name="T21" fmla="*/ 356601056 h 147"/>
              <a:gd name="T22" fmla="*/ 186508636 w 70"/>
              <a:gd name="T23" fmla="*/ 356601056 h 147"/>
              <a:gd name="T24" fmla="*/ 191551291 w 70"/>
              <a:gd name="T25" fmla="*/ 692825425 h 147"/>
              <a:gd name="T26" fmla="*/ 272202339 w 70"/>
              <a:gd name="T27" fmla="*/ 692825425 h 147"/>
              <a:gd name="T28" fmla="*/ 272202339 w 70"/>
              <a:gd name="T29" fmla="*/ 117168209 h 147"/>
              <a:gd name="T30" fmla="*/ 287325814 w 70"/>
              <a:gd name="T31" fmla="*/ 117168209 h 147"/>
              <a:gd name="T32" fmla="*/ 292366223 w 70"/>
              <a:gd name="T33" fmla="*/ 326036025 h 147"/>
              <a:gd name="T34" fmla="*/ 352855632 w 70"/>
              <a:gd name="T35" fmla="*/ 326036025 h 147"/>
              <a:gd name="T36" fmla="*/ 352855632 w 70"/>
              <a:gd name="T37" fmla="*/ 96791522 h 147"/>
              <a:gd name="T38" fmla="*/ 257081109 w 70"/>
              <a:gd name="T39" fmla="*/ 0 h 1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0" h="147">
                <a:moveTo>
                  <a:pt x="51" y="0"/>
                </a:moveTo>
                <a:cubicBezTo>
                  <a:pt x="35" y="0"/>
                  <a:pt x="35" y="0"/>
                  <a:pt x="35" y="0"/>
                </a:cubicBezTo>
                <a:cubicBezTo>
                  <a:pt x="19" y="0"/>
                  <a:pt x="19" y="0"/>
                  <a:pt x="19" y="0"/>
                </a:cubicBezTo>
                <a:cubicBezTo>
                  <a:pt x="5" y="0"/>
                  <a:pt x="0" y="4"/>
                  <a:pt x="0" y="19"/>
                </a:cubicBezTo>
                <a:cubicBezTo>
                  <a:pt x="0" y="64"/>
                  <a:pt x="0" y="64"/>
                  <a:pt x="0" y="64"/>
                </a:cubicBezTo>
                <a:cubicBezTo>
                  <a:pt x="0" y="73"/>
                  <a:pt x="12" y="73"/>
                  <a:pt x="12" y="64"/>
                </a:cubicBezTo>
                <a:cubicBezTo>
                  <a:pt x="13" y="23"/>
                  <a:pt x="13" y="23"/>
                  <a:pt x="13" y="23"/>
                </a:cubicBezTo>
                <a:cubicBezTo>
                  <a:pt x="16" y="23"/>
                  <a:pt x="16" y="23"/>
                  <a:pt x="16" y="23"/>
                </a:cubicBezTo>
                <a:cubicBezTo>
                  <a:pt x="16" y="136"/>
                  <a:pt x="16" y="136"/>
                  <a:pt x="16" y="136"/>
                </a:cubicBezTo>
                <a:cubicBezTo>
                  <a:pt x="16" y="147"/>
                  <a:pt x="32" y="147"/>
                  <a:pt x="32" y="136"/>
                </a:cubicBezTo>
                <a:cubicBezTo>
                  <a:pt x="33" y="70"/>
                  <a:pt x="33" y="70"/>
                  <a:pt x="33" y="70"/>
                </a:cubicBezTo>
                <a:cubicBezTo>
                  <a:pt x="37" y="70"/>
                  <a:pt x="37" y="70"/>
                  <a:pt x="37" y="70"/>
                </a:cubicBezTo>
                <a:cubicBezTo>
                  <a:pt x="38" y="136"/>
                  <a:pt x="38" y="136"/>
                  <a:pt x="38" y="136"/>
                </a:cubicBezTo>
                <a:cubicBezTo>
                  <a:pt x="38" y="147"/>
                  <a:pt x="54" y="147"/>
                  <a:pt x="54" y="136"/>
                </a:cubicBezTo>
                <a:cubicBezTo>
                  <a:pt x="54" y="23"/>
                  <a:pt x="54" y="23"/>
                  <a:pt x="54" y="23"/>
                </a:cubicBezTo>
                <a:cubicBezTo>
                  <a:pt x="57" y="23"/>
                  <a:pt x="57" y="23"/>
                  <a:pt x="57" y="23"/>
                </a:cubicBezTo>
                <a:cubicBezTo>
                  <a:pt x="58" y="64"/>
                  <a:pt x="58" y="64"/>
                  <a:pt x="58" y="64"/>
                </a:cubicBezTo>
                <a:cubicBezTo>
                  <a:pt x="58" y="73"/>
                  <a:pt x="70" y="73"/>
                  <a:pt x="70" y="64"/>
                </a:cubicBezTo>
                <a:cubicBezTo>
                  <a:pt x="70" y="19"/>
                  <a:pt x="70" y="19"/>
                  <a:pt x="70" y="19"/>
                </a:cubicBezTo>
                <a:cubicBezTo>
                  <a:pt x="70" y="4"/>
                  <a:pt x="65" y="0"/>
                  <a:pt x="5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85" name="Oval 16"/>
          <p:cNvSpPr>
            <a:spLocks noChangeArrowheads="1"/>
          </p:cNvSpPr>
          <p:nvPr/>
        </p:nvSpPr>
        <p:spPr bwMode="auto">
          <a:xfrm>
            <a:off x="4157663" y="1068388"/>
            <a:ext cx="68262" cy="650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286" name="Line 17"/>
          <p:cNvSpPr>
            <a:spLocks noChangeShapeType="1"/>
          </p:cNvSpPr>
          <p:nvPr/>
        </p:nvSpPr>
        <p:spPr bwMode="auto">
          <a:xfrm>
            <a:off x="4192588" y="11001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87" name="Line 18"/>
          <p:cNvSpPr>
            <a:spLocks noChangeShapeType="1"/>
          </p:cNvSpPr>
          <p:nvPr/>
        </p:nvSpPr>
        <p:spPr bwMode="auto">
          <a:xfrm>
            <a:off x="4192588" y="11001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88" name="Freeform 19"/>
          <p:cNvSpPr>
            <a:spLocks/>
          </p:cNvSpPr>
          <p:nvPr/>
        </p:nvSpPr>
        <p:spPr bwMode="auto">
          <a:xfrm>
            <a:off x="4097338" y="1139825"/>
            <a:ext cx="188912" cy="331788"/>
          </a:xfrm>
          <a:custGeom>
            <a:avLst/>
            <a:gdLst>
              <a:gd name="T0" fmla="*/ 414738304 w 84"/>
              <a:gd name="T1" fmla="*/ 275092879 h 147"/>
              <a:gd name="T2" fmla="*/ 348987933 w 84"/>
              <a:gd name="T3" fmla="*/ 66226690 h 147"/>
              <a:gd name="T4" fmla="*/ 247832303 w 84"/>
              <a:gd name="T5" fmla="*/ 0 h 147"/>
              <a:gd name="T6" fmla="*/ 177021789 w 84"/>
              <a:gd name="T7" fmla="*/ 0 h 147"/>
              <a:gd name="T8" fmla="*/ 75866160 w 84"/>
              <a:gd name="T9" fmla="*/ 66226690 h 147"/>
              <a:gd name="T10" fmla="*/ 10115788 w 84"/>
              <a:gd name="T11" fmla="*/ 275092879 h 147"/>
              <a:gd name="T12" fmla="*/ 65750372 w 84"/>
              <a:gd name="T13" fmla="*/ 295471885 h 147"/>
              <a:gd name="T14" fmla="*/ 131502993 w 84"/>
              <a:gd name="T15" fmla="*/ 101886001 h 147"/>
              <a:gd name="T16" fmla="*/ 136560886 w 84"/>
              <a:gd name="T17" fmla="*/ 101886001 h 147"/>
              <a:gd name="T18" fmla="*/ 45521045 w 84"/>
              <a:gd name="T19" fmla="*/ 463584576 h 147"/>
              <a:gd name="T20" fmla="*/ 55634584 w 84"/>
              <a:gd name="T21" fmla="*/ 473772950 h 147"/>
              <a:gd name="T22" fmla="*/ 131502993 w 84"/>
              <a:gd name="T23" fmla="*/ 473772950 h 147"/>
              <a:gd name="T24" fmla="*/ 131502993 w 84"/>
              <a:gd name="T25" fmla="*/ 697921701 h 147"/>
              <a:gd name="T26" fmla="*/ 197253364 w 84"/>
              <a:gd name="T27" fmla="*/ 697921701 h 147"/>
              <a:gd name="T28" fmla="*/ 197253364 w 84"/>
              <a:gd name="T29" fmla="*/ 473772950 h 147"/>
              <a:gd name="T30" fmla="*/ 227600728 w 84"/>
              <a:gd name="T31" fmla="*/ 473772950 h 147"/>
              <a:gd name="T32" fmla="*/ 227600728 w 84"/>
              <a:gd name="T33" fmla="*/ 697921701 h 147"/>
              <a:gd name="T34" fmla="*/ 293351100 w 84"/>
              <a:gd name="T35" fmla="*/ 697921701 h 147"/>
              <a:gd name="T36" fmla="*/ 293351100 w 84"/>
              <a:gd name="T37" fmla="*/ 473772950 h 147"/>
              <a:gd name="T38" fmla="*/ 369219508 w 84"/>
              <a:gd name="T39" fmla="*/ 473772950 h 147"/>
              <a:gd name="T40" fmla="*/ 379333047 w 84"/>
              <a:gd name="T41" fmla="*/ 463584576 h 147"/>
              <a:gd name="T42" fmla="*/ 288293206 w 84"/>
              <a:gd name="T43" fmla="*/ 101886001 h 147"/>
              <a:gd name="T44" fmla="*/ 293351100 w 84"/>
              <a:gd name="T45" fmla="*/ 101886001 h 147"/>
              <a:gd name="T46" fmla="*/ 359103720 w 84"/>
              <a:gd name="T47" fmla="*/ 295471885 h 147"/>
              <a:gd name="T48" fmla="*/ 414738304 w 84"/>
              <a:gd name="T49" fmla="*/ 275092879 h 1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4" h="147">
                <a:moveTo>
                  <a:pt x="82" y="54"/>
                </a:moveTo>
                <a:cubicBezTo>
                  <a:pt x="69" y="13"/>
                  <a:pt x="69" y="13"/>
                  <a:pt x="69" y="13"/>
                </a:cubicBezTo>
                <a:cubicBezTo>
                  <a:pt x="67" y="6"/>
                  <a:pt x="59" y="0"/>
                  <a:pt x="49" y="0"/>
                </a:cubicBezTo>
                <a:cubicBezTo>
                  <a:pt x="35" y="0"/>
                  <a:pt x="35" y="0"/>
                  <a:pt x="35" y="0"/>
                </a:cubicBezTo>
                <a:cubicBezTo>
                  <a:pt x="25" y="0"/>
                  <a:pt x="17" y="6"/>
                  <a:pt x="15" y="13"/>
                </a:cubicBezTo>
                <a:cubicBezTo>
                  <a:pt x="2" y="54"/>
                  <a:pt x="2" y="54"/>
                  <a:pt x="2" y="54"/>
                </a:cubicBezTo>
                <a:cubicBezTo>
                  <a:pt x="0" y="63"/>
                  <a:pt x="10" y="67"/>
                  <a:pt x="13" y="58"/>
                </a:cubicBezTo>
                <a:cubicBezTo>
                  <a:pt x="26" y="20"/>
                  <a:pt x="26" y="20"/>
                  <a:pt x="26" y="20"/>
                </a:cubicBezTo>
                <a:cubicBezTo>
                  <a:pt x="27" y="20"/>
                  <a:pt x="27" y="20"/>
                  <a:pt x="27" y="20"/>
                </a:cubicBezTo>
                <a:cubicBezTo>
                  <a:pt x="27" y="20"/>
                  <a:pt x="10" y="88"/>
                  <a:pt x="9" y="91"/>
                </a:cubicBezTo>
                <a:cubicBezTo>
                  <a:pt x="9" y="92"/>
                  <a:pt x="9" y="93"/>
                  <a:pt x="11" y="93"/>
                </a:cubicBezTo>
                <a:cubicBezTo>
                  <a:pt x="12" y="93"/>
                  <a:pt x="26" y="93"/>
                  <a:pt x="26" y="93"/>
                </a:cubicBezTo>
                <a:cubicBezTo>
                  <a:pt x="26" y="137"/>
                  <a:pt x="26" y="137"/>
                  <a:pt x="26" y="137"/>
                </a:cubicBezTo>
                <a:cubicBezTo>
                  <a:pt x="26" y="147"/>
                  <a:pt x="39" y="147"/>
                  <a:pt x="39" y="137"/>
                </a:cubicBezTo>
                <a:cubicBezTo>
                  <a:pt x="39" y="93"/>
                  <a:pt x="39" y="93"/>
                  <a:pt x="39" y="93"/>
                </a:cubicBezTo>
                <a:cubicBezTo>
                  <a:pt x="45" y="93"/>
                  <a:pt x="45" y="93"/>
                  <a:pt x="45" y="93"/>
                </a:cubicBezTo>
                <a:cubicBezTo>
                  <a:pt x="45" y="137"/>
                  <a:pt x="45" y="137"/>
                  <a:pt x="45" y="137"/>
                </a:cubicBezTo>
                <a:cubicBezTo>
                  <a:pt x="45" y="147"/>
                  <a:pt x="58" y="147"/>
                  <a:pt x="58" y="137"/>
                </a:cubicBezTo>
                <a:cubicBezTo>
                  <a:pt x="58" y="93"/>
                  <a:pt x="58" y="93"/>
                  <a:pt x="58" y="93"/>
                </a:cubicBezTo>
                <a:cubicBezTo>
                  <a:pt x="58" y="93"/>
                  <a:pt x="72" y="93"/>
                  <a:pt x="73" y="93"/>
                </a:cubicBezTo>
                <a:cubicBezTo>
                  <a:pt x="75" y="93"/>
                  <a:pt x="75" y="92"/>
                  <a:pt x="75" y="91"/>
                </a:cubicBezTo>
                <a:cubicBezTo>
                  <a:pt x="74" y="88"/>
                  <a:pt x="57" y="20"/>
                  <a:pt x="57" y="20"/>
                </a:cubicBezTo>
                <a:cubicBezTo>
                  <a:pt x="58" y="20"/>
                  <a:pt x="58" y="20"/>
                  <a:pt x="58" y="20"/>
                </a:cubicBezTo>
                <a:cubicBezTo>
                  <a:pt x="71" y="58"/>
                  <a:pt x="71" y="58"/>
                  <a:pt x="71" y="58"/>
                </a:cubicBezTo>
                <a:cubicBezTo>
                  <a:pt x="74" y="67"/>
                  <a:pt x="84" y="63"/>
                  <a:pt x="82" y="5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89" name="Freeform 20"/>
          <p:cNvSpPr>
            <a:spLocks noEditPoints="1"/>
          </p:cNvSpPr>
          <p:nvPr/>
        </p:nvSpPr>
        <p:spPr bwMode="auto">
          <a:xfrm>
            <a:off x="4624388" y="1095375"/>
            <a:ext cx="361950" cy="333375"/>
          </a:xfrm>
          <a:custGeom>
            <a:avLst/>
            <a:gdLst>
              <a:gd name="T0" fmla="*/ 747153025 w 160"/>
              <a:gd name="T1" fmla="*/ 304434446 h 148"/>
              <a:gd name="T2" fmla="*/ 680626615 w 160"/>
              <a:gd name="T3" fmla="*/ 131921894 h 148"/>
              <a:gd name="T4" fmla="*/ 588512603 w 160"/>
              <a:gd name="T5" fmla="*/ 71033653 h 148"/>
              <a:gd name="T6" fmla="*/ 491279259 w 160"/>
              <a:gd name="T7" fmla="*/ 71033653 h 148"/>
              <a:gd name="T8" fmla="*/ 445221122 w 160"/>
              <a:gd name="T9" fmla="*/ 0 h 148"/>
              <a:gd name="T10" fmla="*/ 373577644 w 160"/>
              <a:gd name="T11" fmla="*/ 0 h 148"/>
              <a:gd name="T12" fmla="*/ 327519506 w 160"/>
              <a:gd name="T13" fmla="*/ 71033653 h 148"/>
              <a:gd name="T14" fmla="*/ 230286163 w 160"/>
              <a:gd name="T15" fmla="*/ 71033653 h 148"/>
              <a:gd name="T16" fmla="*/ 138172150 w 160"/>
              <a:gd name="T17" fmla="*/ 131921894 h 148"/>
              <a:gd name="T18" fmla="*/ 71645740 w 160"/>
              <a:gd name="T19" fmla="*/ 304434446 h 148"/>
              <a:gd name="T20" fmla="*/ 0 w 160"/>
              <a:gd name="T21" fmla="*/ 395765681 h 148"/>
              <a:gd name="T22" fmla="*/ 0 w 160"/>
              <a:gd name="T23" fmla="*/ 613943851 h 148"/>
              <a:gd name="T24" fmla="*/ 76762808 w 160"/>
              <a:gd name="T25" fmla="*/ 613943851 h 148"/>
              <a:gd name="T26" fmla="*/ 76762808 w 160"/>
              <a:gd name="T27" fmla="*/ 664682174 h 148"/>
              <a:gd name="T28" fmla="*/ 179113220 w 160"/>
              <a:gd name="T29" fmla="*/ 664682174 h 148"/>
              <a:gd name="T30" fmla="*/ 179113220 w 160"/>
              <a:gd name="T31" fmla="*/ 613943851 h 148"/>
              <a:gd name="T32" fmla="*/ 639685546 w 160"/>
              <a:gd name="T33" fmla="*/ 613943851 h 148"/>
              <a:gd name="T34" fmla="*/ 639685546 w 160"/>
              <a:gd name="T35" fmla="*/ 664682174 h 148"/>
              <a:gd name="T36" fmla="*/ 742035957 w 160"/>
              <a:gd name="T37" fmla="*/ 664682174 h 148"/>
              <a:gd name="T38" fmla="*/ 742035957 w 160"/>
              <a:gd name="T39" fmla="*/ 613943851 h 148"/>
              <a:gd name="T40" fmla="*/ 818798766 w 160"/>
              <a:gd name="T41" fmla="*/ 613943851 h 148"/>
              <a:gd name="T42" fmla="*/ 818798766 w 160"/>
              <a:gd name="T43" fmla="*/ 395765681 h 148"/>
              <a:gd name="T44" fmla="*/ 747153025 w 160"/>
              <a:gd name="T45" fmla="*/ 304434446 h 148"/>
              <a:gd name="T46" fmla="*/ 163759753 w 160"/>
              <a:gd name="T47" fmla="*/ 482021957 h 148"/>
              <a:gd name="T48" fmla="*/ 107467479 w 160"/>
              <a:gd name="T49" fmla="*/ 421133716 h 148"/>
              <a:gd name="T50" fmla="*/ 163759753 w 160"/>
              <a:gd name="T51" fmla="*/ 365320434 h 148"/>
              <a:gd name="T52" fmla="*/ 220052027 w 160"/>
              <a:gd name="T53" fmla="*/ 421133716 h 148"/>
              <a:gd name="T54" fmla="*/ 163759753 w 160"/>
              <a:gd name="T55" fmla="*/ 482021957 h 148"/>
              <a:gd name="T56" fmla="*/ 143289218 w 160"/>
              <a:gd name="T57" fmla="*/ 299359487 h 148"/>
              <a:gd name="T58" fmla="*/ 194464424 w 160"/>
              <a:gd name="T59" fmla="*/ 167439846 h 148"/>
              <a:gd name="T60" fmla="*/ 230286163 w 160"/>
              <a:gd name="T61" fmla="*/ 131921894 h 148"/>
              <a:gd name="T62" fmla="*/ 588512603 w 160"/>
              <a:gd name="T63" fmla="*/ 131921894 h 148"/>
              <a:gd name="T64" fmla="*/ 624334342 w 160"/>
              <a:gd name="T65" fmla="*/ 167439846 h 148"/>
              <a:gd name="T66" fmla="*/ 675509547 w 160"/>
              <a:gd name="T67" fmla="*/ 299359487 h 148"/>
              <a:gd name="T68" fmla="*/ 143289218 w 160"/>
              <a:gd name="T69" fmla="*/ 299359487 h 148"/>
              <a:gd name="T70" fmla="*/ 655039013 w 160"/>
              <a:gd name="T71" fmla="*/ 482021957 h 148"/>
              <a:gd name="T72" fmla="*/ 598746739 w 160"/>
              <a:gd name="T73" fmla="*/ 421133716 h 148"/>
              <a:gd name="T74" fmla="*/ 655039013 w 160"/>
              <a:gd name="T75" fmla="*/ 365320434 h 148"/>
              <a:gd name="T76" fmla="*/ 711331286 w 160"/>
              <a:gd name="T77" fmla="*/ 421133716 h 148"/>
              <a:gd name="T78" fmla="*/ 655039013 w 160"/>
              <a:gd name="T79" fmla="*/ 482021957 h 1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60" h="148">
                <a:moveTo>
                  <a:pt x="146" y="60"/>
                </a:moveTo>
                <a:cubicBezTo>
                  <a:pt x="133" y="26"/>
                  <a:pt x="133" y="26"/>
                  <a:pt x="133" y="26"/>
                </a:cubicBezTo>
                <a:cubicBezTo>
                  <a:pt x="130" y="20"/>
                  <a:pt x="125" y="14"/>
                  <a:pt x="115" y="14"/>
                </a:cubicBezTo>
                <a:cubicBezTo>
                  <a:pt x="96" y="14"/>
                  <a:pt x="96" y="14"/>
                  <a:pt x="96" y="14"/>
                </a:cubicBezTo>
                <a:cubicBezTo>
                  <a:pt x="96" y="14"/>
                  <a:pt x="90" y="0"/>
                  <a:pt x="87" y="0"/>
                </a:cubicBezTo>
                <a:cubicBezTo>
                  <a:pt x="73" y="0"/>
                  <a:pt x="73" y="0"/>
                  <a:pt x="73" y="0"/>
                </a:cubicBezTo>
                <a:cubicBezTo>
                  <a:pt x="70" y="0"/>
                  <a:pt x="64" y="14"/>
                  <a:pt x="64" y="14"/>
                </a:cubicBezTo>
                <a:cubicBezTo>
                  <a:pt x="45" y="14"/>
                  <a:pt x="45" y="14"/>
                  <a:pt x="45" y="14"/>
                </a:cubicBezTo>
                <a:cubicBezTo>
                  <a:pt x="35" y="14"/>
                  <a:pt x="30" y="20"/>
                  <a:pt x="27" y="26"/>
                </a:cubicBezTo>
                <a:cubicBezTo>
                  <a:pt x="14" y="60"/>
                  <a:pt x="14" y="60"/>
                  <a:pt x="14" y="60"/>
                </a:cubicBezTo>
                <a:cubicBezTo>
                  <a:pt x="9" y="60"/>
                  <a:pt x="0" y="66"/>
                  <a:pt x="0" y="78"/>
                </a:cubicBezTo>
                <a:cubicBezTo>
                  <a:pt x="0" y="121"/>
                  <a:pt x="0" y="121"/>
                  <a:pt x="0" y="121"/>
                </a:cubicBezTo>
                <a:cubicBezTo>
                  <a:pt x="15" y="121"/>
                  <a:pt x="15" y="121"/>
                  <a:pt x="15" y="121"/>
                </a:cubicBezTo>
                <a:cubicBezTo>
                  <a:pt x="15" y="131"/>
                  <a:pt x="15" y="131"/>
                  <a:pt x="15" y="131"/>
                </a:cubicBezTo>
                <a:cubicBezTo>
                  <a:pt x="15" y="148"/>
                  <a:pt x="35" y="148"/>
                  <a:pt x="35" y="131"/>
                </a:cubicBezTo>
                <a:cubicBezTo>
                  <a:pt x="35" y="121"/>
                  <a:pt x="35" y="121"/>
                  <a:pt x="35" y="121"/>
                </a:cubicBezTo>
                <a:cubicBezTo>
                  <a:pt x="125" y="121"/>
                  <a:pt x="125" y="121"/>
                  <a:pt x="125" y="121"/>
                </a:cubicBezTo>
                <a:cubicBezTo>
                  <a:pt x="125" y="131"/>
                  <a:pt x="125" y="131"/>
                  <a:pt x="125" y="131"/>
                </a:cubicBezTo>
                <a:cubicBezTo>
                  <a:pt x="125" y="148"/>
                  <a:pt x="145" y="148"/>
                  <a:pt x="145" y="131"/>
                </a:cubicBezTo>
                <a:cubicBezTo>
                  <a:pt x="145" y="121"/>
                  <a:pt x="145" y="121"/>
                  <a:pt x="145" y="121"/>
                </a:cubicBezTo>
                <a:cubicBezTo>
                  <a:pt x="160" y="121"/>
                  <a:pt x="160" y="121"/>
                  <a:pt x="160" y="121"/>
                </a:cubicBezTo>
                <a:cubicBezTo>
                  <a:pt x="160" y="78"/>
                  <a:pt x="160" y="78"/>
                  <a:pt x="160" y="78"/>
                </a:cubicBezTo>
                <a:cubicBezTo>
                  <a:pt x="160" y="66"/>
                  <a:pt x="151" y="60"/>
                  <a:pt x="146" y="60"/>
                </a:cubicBezTo>
                <a:close/>
                <a:moveTo>
                  <a:pt x="32" y="95"/>
                </a:moveTo>
                <a:cubicBezTo>
                  <a:pt x="26" y="95"/>
                  <a:pt x="21" y="90"/>
                  <a:pt x="21" y="83"/>
                </a:cubicBezTo>
                <a:cubicBezTo>
                  <a:pt x="21" y="77"/>
                  <a:pt x="26" y="72"/>
                  <a:pt x="32" y="72"/>
                </a:cubicBezTo>
                <a:cubicBezTo>
                  <a:pt x="38" y="72"/>
                  <a:pt x="43" y="77"/>
                  <a:pt x="43" y="83"/>
                </a:cubicBezTo>
                <a:cubicBezTo>
                  <a:pt x="43" y="90"/>
                  <a:pt x="38" y="95"/>
                  <a:pt x="32" y="95"/>
                </a:cubicBezTo>
                <a:close/>
                <a:moveTo>
                  <a:pt x="28" y="59"/>
                </a:moveTo>
                <a:cubicBezTo>
                  <a:pt x="38" y="33"/>
                  <a:pt x="38" y="33"/>
                  <a:pt x="38" y="33"/>
                </a:cubicBezTo>
                <a:cubicBezTo>
                  <a:pt x="39" y="29"/>
                  <a:pt x="41" y="26"/>
                  <a:pt x="45" y="26"/>
                </a:cubicBezTo>
                <a:cubicBezTo>
                  <a:pt x="115" y="26"/>
                  <a:pt x="115" y="26"/>
                  <a:pt x="115" y="26"/>
                </a:cubicBezTo>
                <a:cubicBezTo>
                  <a:pt x="119" y="26"/>
                  <a:pt x="121" y="29"/>
                  <a:pt x="122" y="33"/>
                </a:cubicBezTo>
                <a:cubicBezTo>
                  <a:pt x="132" y="59"/>
                  <a:pt x="132" y="59"/>
                  <a:pt x="132" y="59"/>
                </a:cubicBezTo>
                <a:lnTo>
                  <a:pt x="28" y="59"/>
                </a:lnTo>
                <a:close/>
                <a:moveTo>
                  <a:pt x="128" y="95"/>
                </a:moveTo>
                <a:cubicBezTo>
                  <a:pt x="122" y="95"/>
                  <a:pt x="117" y="90"/>
                  <a:pt x="117" y="83"/>
                </a:cubicBezTo>
                <a:cubicBezTo>
                  <a:pt x="117" y="77"/>
                  <a:pt x="122" y="72"/>
                  <a:pt x="128" y="72"/>
                </a:cubicBezTo>
                <a:cubicBezTo>
                  <a:pt x="134" y="72"/>
                  <a:pt x="139" y="77"/>
                  <a:pt x="139" y="83"/>
                </a:cubicBezTo>
                <a:cubicBezTo>
                  <a:pt x="139" y="90"/>
                  <a:pt x="134" y="95"/>
                  <a:pt x="128" y="9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90" name="Freeform 21"/>
          <p:cNvSpPr>
            <a:spLocks/>
          </p:cNvSpPr>
          <p:nvPr/>
        </p:nvSpPr>
        <p:spPr bwMode="auto">
          <a:xfrm>
            <a:off x="5470525" y="1303338"/>
            <a:ext cx="153988" cy="136525"/>
          </a:xfrm>
          <a:custGeom>
            <a:avLst/>
            <a:gdLst>
              <a:gd name="T0" fmla="*/ 92304483 w 68"/>
              <a:gd name="T1" fmla="*/ 65117949 h 61"/>
              <a:gd name="T2" fmla="*/ 92304483 w 68"/>
              <a:gd name="T3" fmla="*/ 0 h 61"/>
              <a:gd name="T4" fmla="*/ 0 w 68"/>
              <a:gd name="T5" fmla="*/ 155284878 h 61"/>
              <a:gd name="T6" fmla="*/ 92304483 w 68"/>
              <a:gd name="T7" fmla="*/ 305558617 h 61"/>
              <a:gd name="T8" fmla="*/ 92304483 w 68"/>
              <a:gd name="T9" fmla="*/ 240440668 h 61"/>
              <a:gd name="T10" fmla="*/ 184611231 w 68"/>
              <a:gd name="T11" fmla="*/ 240440668 h 61"/>
              <a:gd name="T12" fmla="*/ 235891500 w 68"/>
              <a:gd name="T13" fmla="*/ 210385025 h 61"/>
              <a:gd name="T14" fmla="*/ 348708091 w 68"/>
              <a:gd name="T15" fmla="*/ 20035603 h 61"/>
              <a:gd name="T16" fmla="*/ 271786555 w 68"/>
              <a:gd name="T17" fmla="*/ 65117949 h 61"/>
              <a:gd name="T18" fmla="*/ 92304483 w 68"/>
              <a:gd name="T19" fmla="*/ 65117949 h 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8" h="61">
                <a:moveTo>
                  <a:pt x="18" y="13"/>
                </a:moveTo>
                <a:cubicBezTo>
                  <a:pt x="18" y="0"/>
                  <a:pt x="18" y="0"/>
                  <a:pt x="18" y="0"/>
                </a:cubicBezTo>
                <a:cubicBezTo>
                  <a:pt x="18" y="0"/>
                  <a:pt x="0" y="22"/>
                  <a:pt x="0" y="31"/>
                </a:cubicBezTo>
                <a:cubicBezTo>
                  <a:pt x="0" y="39"/>
                  <a:pt x="18" y="61"/>
                  <a:pt x="18" y="61"/>
                </a:cubicBezTo>
                <a:cubicBezTo>
                  <a:pt x="18" y="48"/>
                  <a:pt x="18" y="48"/>
                  <a:pt x="18" y="48"/>
                </a:cubicBezTo>
                <a:cubicBezTo>
                  <a:pt x="36" y="48"/>
                  <a:pt x="36" y="48"/>
                  <a:pt x="36" y="48"/>
                </a:cubicBezTo>
                <a:cubicBezTo>
                  <a:pt x="40" y="48"/>
                  <a:pt x="44" y="46"/>
                  <a:pt x="46" y="42"/>
                </a:cubicBezTo>
                <a:cubicBezTo>
                  <a:pt x="68" y="4"/>
                  <a:pt x="68" y="4"/>
                  <a:pt x="68" y="4"/>
                </a:cubicBezTo>
                <a:cubicBezTo>
                  <a:pt x="65" y="10"/>
                  <a:pt x="59" y="13"/>
                  <a:pt x="53" y="13"/>
                </a:cubicBezTo>
                <a:cubicBezTo>
                  <a:pt x="18" y="13"/>
                  <a:pt x="18" y="13"/>
                  <a:pt x="18"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91" name="Freeform 22"/>
          <p:cNvSpPr>
            <a:spLocks/>
          </p:cNvSpPr>
          <p:nvPr/>
        </p:nvSpPr>
        <p:spPr bwMode="auto">
          <a:xfrm>
            <a:off x="5453063" y="1117600"/>
            <a:ext cx="120650" cy="106363"/>
          </a:xfrm>
          <a:custGeom>
            <a:avLst/>
            <a:gdLst>
              <a:gd name="T0" fmla="*/ 179708175 w 54"/>
              <a:gd name="T1" fmla="*/ 35848857 h 47"/>
              <a:gd name="T2" fmla="*/ 119805450 w 54"/>
              <a:gd name="T3" fmla="*/ 0 h 47"/>
              <a:gd name="T4" fmla="*/ 59902725 w 54"/>
              <a:gd name="T5" fmla="*/ 35848857 h 47"/>
              <a:gd name="T6" fmla="*/ 19967575 w 54"/>
              <a:gd name="T7" fmla="*/ 112670100 h 47"/>
              <a:gd name="T8" fmla="*/ 59902725 w 54"/>
              <a:gd name="T9" fmla="*/ 184370077 h 47"/>
              <a:gd name="T10" fmla="*/ 0 w 54"/>
              <a:gd name="T11" fmla="*/ 215097669 h 47"/>
              <a:gd name="T12" fmla="*/ 179708175 w 54"/>
              <a:gd name="T13" fmla="*/ 215097669 h 47"/>
              <a:gd name="T14" fmla="*/ 269563380 w 54"/>
              <a:gd name="T15" fmla="*/ 61457447 h 47"/>
              <a:gd name="T16" fmla="*/ 209660655 w 54"/>
              <a:gd name="T17" fmla="*/ 92185038 h 47"/>
              <a:gd name="T18" fmla="*/ 179708175 w 54"/>
              <a:gd name="T19" fmla="*/ 35848857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47">
                <a:moveTo>
                  <a:pt x="36" y="7"/>
                </a:moveTo>
                <a:cubicBezTo>
                  <a:pt x="33" y="3"/>
                  <a:pt x="29" y="0"/>
                  <a:pt x="24" y="0"/>
                </a:cubicBezTo>
                <a:cubicBezTo>
                  <a:pt x="19" y="0"/>
                  <a:pt x="14" y="3"/>
                  <a:pt x="12" y="7"/>
                </a:cubicBezTo>
                <a:cubicBezTo>
                  <a:pt x="12" y="7"/>
                  <a:pt x="8" y="14"/>
                  <a:pt x="4" y="22"/>
                </a:cubicBezTo>
                <a:cubicBezTo>
                  <a:pt x="12" y="36"/>
                  <a:pt x="12" y="36"/>
                  <a:pt x="12" y="36"/>
                </a:cubicBezTo>
                <a:cubicBezTo>
                  <a:pt x="0" y="42"/>
                  <a:pt x="0" y="42"/>
                  <a:pt x="0" y="42"/>
                </a:cubicBezTo>
                <a:cubicBezTo>
                  <a:pt x="0" y="42"/>
                  <a:pt x="28" y="47"/>
                  <a:pt x="36" y="42"/>
                </a:cubicBezTo>
                <a:cubicBezTo>
                  <a:pt x="44" y="38"/>
                  <a:pt x="54" y="12"/>
                  <a:pt x="54" y="12"/>
                </a:cubicBezTo>
                <a:cubicBezTo>
                  <a:pt x="42" y="18"/>
                  <a:pt x="42" y="18"/>
                  <a:pt x="42" y="18"/>
                </a:cubicBezTo>
                <a:cubicBezTo>
                  <a:pt x="42" y="18"/>
                  <a:pt x="38" y="10"/>
                  <a:pt x="3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92" name="Freeform 23"/>
          <p:cNvSpPr>
            <a:spLocks/>
          </p:cNvSpPr>
          <p:nvPr/>
        </p:nvSpPr>
        <p:spPr bwMode="auto">
          <a:xfrm>
            <a:off x="5513388" y="1214438"/>
            <a:ext cx="111125" cy="107950"/>
          </a:xfrm>
          <a:custGeom>
            <a:avLst/>
            <a:gdLst>
              <a:gd name="T0" fmla="*/ 236585125 w 49"/>
              <a:gd name="T1" fmla="*/ 207369701 h 48"/>
              <a:gd name="T2" fmla="*/ 236585125 w 49"/>
              <a:gd name="T3" fmla="*/ 136561248 h 48"/>
              <a:gd name="T4" fmla="*/ 159439429 w 49"/>
              <a:gd name="T5" fmla="*/ 0 h 48"/>
              <a:gd name="T6" fmla="*/ 0 w 49"/>
              <a:gd name="T7" fmla="*/ 91040082 h 48"/>
              <a:gd name="T8" fmla="*/ 92576196 w 49"/>
              <a:gd name="T9" fmla="*/ 242775052 h 48"/>
              <a:gd name="T10" fmla="*/ 174867661 w 49"/>
              <a:gd name="T11" fmla="*/ 242775052 h 48"/>
              <a:gd name="T12" fmla="*/ 236585125 w 49"/>
              <a:gd name="T13" fmla="*/ 207369701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48">
                <a:moveTo>
                  <a:pt x="46" y="41"/>
                </a:moveTo>
                <a:cubicBezTo>
                  <a:pt x="49" y="37"/>
                  <a:pt x="49" y="32"/>
                  <a:pt x="46" y="27"/>
                </a:cubicBezTo>
                <a:cubicBezTo>
                  <a:pt x="46" y="27"/>
                  <a:pt x="37" y="12"/>
                  <a:pt x="31" y="0"/>
                </a:cubicBezTo>
                <a:cubicBezTo>
                  <a:pt x="0" y="18"/>
                  <a:pt x="0" y="18"/>
                  <a:pt x="0" y="18"/>
                </a:cubicBezTo>
                <a:cubicBezTo>
                  <a:pt x="18" y="48"/>
                  <a:pt x="18" y="48"/>
                  <a:pt x="18" y="48"/>
                </a:cubicBezTo>
                <a:cubicBezTo>
                  <a:pt x="26" y="48"/>
                  <a:pt x="34" y="48"/>
                  <a:pt x="34" y="48"/>
                </a:cubicBezTo>
                <a:cubicBezTo>
                  <a:pt x="39" y="48"/>
                  <a:pt x="44" y="46"/>
                  <a:pt x="46" y="4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93" name="Freeform 24"/>
          <p:cNvSpPr>
            <a:spLocks/>
          </p:cNvSpPr>
          <p:nvPr/>
        </p:nvSpPr>
        <p:spPr bwMode="auto">
          <a:xfrm>
            <a:off x="5286375" y="1228725"/>
            <a:ext cx="119063" cy="171450"/>
          </a:xfrm>
          <a:custGeom>
            <a:avLst/>
            <a:gdLst>
              <a:gd name="T0" fmla="*/ 211956851 w 53"/>
              <a:gd name="T1" fmla="*/ 142497509 h 76"/>
              <a:gd name="T2" fmla="*/ 267469413 w 53"/>
              <a:gd name="T3" fmla="*/ 178120759 h 76"/>
              <a:gd name="T4" fmla="*/ 176631084 w 53"/>
              <a:gd name="T5" fmla="*/ 20357432 h 76"/>
              <a:gd name="T6" fmla="*/ 0 w 53"/>
              <a:gd name="T7" fmla="*/ 20357432 h 76"/>
              <a:gd name="T8" fmla="*/ 55512562 w 53"/>
              <a:gd name="T9" fmla="*/ 55980681 h 76"/>
              <a:gd name="T10" fmla="*/ 10093397 w 53"/>
              <a:gd name="T11" fmla="*/ 132318793 h 76"/>
              <a:gd name="T12" fmla="*/ 10093397 w 53"/>
              <a:gd name="T13" fmla="*/ 193388832 h 76"/>
              <a:gd name="T14" fmla="*/ 121118522 w 53"/>
              <a:gd name="T15" fmla="*/ 386777664 h 76"/>
              <a:gd name="T16" fmla="*/ 121118522 w 53"/>
              <a:gd name="T17" fmla="*/ 295171478 h 76"/>
              <a:gd name="T18" fmla="*/ 211956851 w 53"/>
              <a:gd name="T19" fmla="*/ 142497509 h 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3" h="76">
                <a:moveTo>
                  <a:pt x="42" y="28"/>
                </a:moveTo>
                <a:cubicBezTo>
                  <a:pt x="53" y="35"/>
                  <a:pt x="53" y="35"/>
                  <a:pt x="53" y="35"/>
                </a:cubicBezTo>
                <a:cubicBezTo>
                  <a:pt x="53" y="35"/>
                  <a:pt x="43" y="9"/>
                  <a:pt x="35" y="4"/>
                </a:cubicBezTo>
                <a:cubicBezTo>
                  <a:pt x="28" y="0"/>
                  <a:pt x="0" y="4"/>
                  <a:pt x="0" y="4"/>
                </a:cubicBezTo>
                <a:cubicBezTo>
                  <a:pt x="11" y="11"/>
                  <a:pt x="11" y="11"/>
                  <a:pt x="11" y="11"/>
                </a:cubicBezTo>
                <a:cubicBezTo>
                  <a:pt x="2" y="26"/>
                  <a:pt x="2" y="26"/>
                  <a:pt x="2" y="26"/>
                </a:cubicBezTo>
                <a:cubicBezTo>
                  <a:pt x="0" y="30"/>
                  <a:pt x="0" y="34"/>
                  <a:pt x="2" y="38"/>
                </a:cubicBezTo>
                <a:cubicBezTo>
                  <a:pt x="24" y="76"/>
                  <a:pt x="24" y="76"/>
                  <a:pt x="24" y="76"/>
                </a:cubicBezTo>
                <a:cubicBezTo>
                  <a:pt x="21" y="71"/>
                  <a:pt x="21" y="64"/>
                  <a:pt x="24" y="58"/>
                </a:cubicBezTo>
                <a:lnTo>
                  <a:pt x="42"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94" name="Freeform 25"/>
          <p:cNvSpPr>
            <a:spLocks/>
          </p:cNvSpPr>
          <p:nvPr/>
        </p:nvSpPr>
        <p:spPr bwMode="auto">
          <a:xfrm>
            <a:off x="5341938" y="1331913"/>
            <a:ext cx="104775" cy="80962"/>
          </a:xfrm>
          <a:custGeom>
            <a:avLst/>
            <a:gdLst>
              <a:gd name="T0" fmla="*/ 10375003 w 46"/>
              <a:gd name="T1" fmla="*/ 146676157 h 36"/>
              <a:gd name="T2" fmla="*/ 72631852 w 46"/>
              <a:gd name="T3" fmla="*/ 182081289 h 36"/>
              <a:gd name="T4" fmla="*/ 238647840 w 46"/>
              <a:gd name="T5" fmla="*/ 182081289 h 36"/>
              <a:gd name="T6" fmla="*/ 238647840 w 46"/>
              <a:gd name="T7" fmla="*/ 0 h 36"/>
              <a:gd name="T8" fmla="*/ 51879569 w 46"/>
              <a:gd name="T9" fmla="*/ 0 h 36"/>
              <a:gd name="T10" fmla="*/ 10375003 w 46"/>
              <a:gd name="T11" fmla="*/ 75868141 h 36"/>
              <a:gd name="T12" fmla="*/ 10375003 w 46"/>
              <a:gd name="T13" fmla="*/ 146676157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36">
                <a:moveTo>
                  <a:pt x="2" y="29"/>
                </a:moveTo>
                <a:cubicBezTo>
                  <a:pt x="5" y="33"/>
                  <a:pt x="9" y="36"/>
                  <a:pt x="14" y="36"/>
                </a:cubicBezTo>
                <a:cubicBezTo>
                  <a:pt x="14" y="36"/>
                  <a:pt x="32" y="36"/>
                  <a:pt x="46" y="36"/>
                </a:cubicBezTo>
                <a:cubicBezTo>
                  <a:pt x="46" y="0"/>
                  <a:pt x="46" y="0"/>
                  <a:pt x="46" y="0"/>
                </a:cubicBezTo>
                <a:cubicBezTo>
                  <a:pt x="10" y="0"/>
                  <a:pt x="10" y="0"/>
                  <a:pt x="10" y="0"/>
                </a:cubicBezTo>
                <a:cubicBezTo>
                  <a:pt x="6" y="8"/>
                  <a:pt x="2" y="15"/>
                  <a:pt x="2" y="15"/>
                </a:cubicBezTo>
                <a:cubicBezTo>
                  <a:pt x="0" y="19"/>
                  <a:pt x="0" y="24"/>
                  <a:pt x="2"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95" name="Freeform 26"/>
          <p:cNvSpPr>
            <a:spLocks/>
          </p:cNvSpPr>
          <p:nvPr/>
        </p:nvSpPr>
        <p:spPr bwMode="auto">
          <a:xfrm>
            <a:off x="5341938" y="1111250"/>
            <a:ext cx="165100" cy="123825"/>
          </a:xfrm>
          <a:custGeom>
            <a:avLst/>
            <a:gdLst>
              <a:gd name="T0" fmla="*/ 0 w 73"/>
              <a:gd name="T1" fmla="*/ 192608662 h 55"/>
              <a:gd name="T2" fmla="*/ 158566111 w 73"/>
              <a:gd name="T3" fmla="*/ 278775102 h 55"/>
              <a:gd name="T4" fmla="*/ 296671130 w 73"/>
              <a:gd name="T5" fmla="*/ 45617130 h 55"/>
              <a:gd name="T6" fmla="*/ 373397397 w 73"/>
              <a:gd name="T7" fmla="*/ 0 h 55"/>
              <a:gd name="T8" fmla="*/ 148336696 w 73"/>
              <a:gd name="T9" fmla="*/ 0 h 55"/>
              <a:gd name="T10" fmla="*/ 97185097 w 73"/>
              <a:gd name="T11" fmla="*/ 30411420 h 55"/>
              <a:gd name="T12" fmla="*/ 0 w 73"/>
              <a:gd name="T13" fmla="*/ 192608662 h 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 h="55">
                <a:moveTo>
                  <a:pt x="0" y="38"/>
                </a:moveTo>
                <a:cubicBezTo>
                  <a:pt x="31" y="55"/>
                  <a:pt x="31" y="55"/>
                  <a:pt x="31" y="55"/>
                </a:cubicBezTo>
                <a:cubicBezTo>
                  <a:pt x="31" y="55"/>
                  <a:pt x="54" y="16"/>
                  <a:pt x="58" y="9"/>
                </a:cubicBezTo>
                <a:cubicBezTo>
                  <a:pt x="61" y="3"/>
                  <a:pt x="67" y="0"/>
                  <a:pt x="73" y="0"/>
                </a:cubicBezTo>
                <a:cubicBezTo>
                  <a:pt x="29" y="0"/>
                  <a:pt x="29" y="0"/>
                  <a:pt x="29" y="0"/>
                </a:cubicBezTo>
                <a:cubicBezTo>
                  <a:pt x="25" y="0"/>
                  <a:pt x="21" y="2"/>
                  <a:pt x="19" y="6"/>
                </a:cubicBezTo>
                <a:cubicBezTo>
                  <a:pt x="15" y="12"/>
                  <a:pt x="0" y="38"/>
                  <a:pt x="0"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96" name="Freeform 27"/>
          <p:cNvSpPr>
            <a:spLocks noEditPoints="1"/>
          </p:cNvSpPr>
          <p:nvPr/>
        </p:nvSpPr>
        <p:spPr bwMode="auto">
          <a:xfrm>
            <a:off x="5905500" y="1101725"/>
            <a:ext cx="396875" cy="331788"/>
          </a:xfrm>
          <a:custGeom>
            <a:avLst/>
            <a:gdLst>
              <a:gd name="T0" fmla="*/ 483064524 w 176"/>
              <a:gd name="T1" fmla="*/ 0 h 147"/>
              <a:gd name="T2" fmla="*/ 411877326 w 176"/>
              <a:gd name="T3" fmla="*/ 71320878 h 147"/>
              <a:gd name="T4" fmla="*/ 483064524 w 176"/>
              <a:gd name="T5" fmla="*/ 147735942 h 147"/>
              <a:gd name="T6" fmla="*/ 559338938 w 176"/>
              <a:gd name="T7" fmla="*/ 71320878 h 147"/>
              <a:gd name="T8" fmla="*/ 483064524 w 176"/>
              <a:gd name="T9" fmla="*/ 0 h 147"/>
              <a:gd name="T10" fmla="*/ 142376651 w 176"/>
              <a:gd name="T11" fmla="*/ 30565123 h 147"/>
              <a:gd name="T12" fmla="*/ 101696964 w 176"/>
              <a:gd name="T13" fmla="*/ 61132503 h 147"/>
              <a:gd name="T14" fmla="*/ 71189453 w 176"/>
              <a:gd name="T15" fmla="*/ 183395253 h 147"/>
              <a:gd name="T16" fmla="*/ 45764648 w 176"/>
              <a:gd name="T17" fmla="*/ 163018504 h 147"/>
              <a:gd name="T18" fmla="*/ 30509766 w 176"/>
              <a:gd name="T19" fmla="*/ 163018504 h 147"/>
              <a:gd name="T20" fmla="*/ 20339844 w 176"/>
              <a:gd name="T21" fmla="*/ 173206878 h 147"/>
              <a:gd name="T22" fmla="*/ 25424805 w 176"/>
              <a:gd name="T23" fmla="*/ 188489440 h 147"/>
              <a:gd name="T24" fmla="*/ 61019531 w 176"/>
              <a:gd name="T25" fmla="*/ 219056820 h 147"/>
              <a:gd name="T26" fmla="*/ 71189453 w 176"/>
              <a:gd name="T27" fmla="*/ 249621943 h 147"/>
              <a:gd name="T28" fmla="*/ 81359375 w 176"/>
              <a:gd name="T29" fmla="*/ 259810318 h 147"/>
              <a:gd name="T30" fmla="*/ 61019531 w 176"/>
              <a:gd name="T31" fmla="*/ 280187066 h 147"/>
              <a:gd name="T32" fmla="*/ 50849609 w 176"/>
              <a:gd name="T33" fmla="*/ 310754446 h 147"/>
              <a:gd name="T34" fmla="*/ 50849609 w 176"/>
              <a:gd name="T35" fmla="*/ 499243886 h 147"/>
              <a:gd name="T36" fmla="*/ 5084961 w 176"/>
              <a:gd name="T37" fmla="*/ 682639139 h 147"/>
              <a:gd name="T38" fmla="*/ 15254883 w 176"/>
              <a:gd name="T39" fmla="*/ 728489081 h 147"/>
              <a:gd name="T40" fmla="*/ 61019531 w 176"/>
              <a:gd name="T41" fmla="*/ 738677455 h 147"/>
              <a:gd name="T42" fmla="*/ 91527042 w 176"/>
              <a:gd name="T43" fmla="*/ 708112332 h 147"/>
              <a:gd name="T44" fmla="*/ 142376651 w 176"/>
              <a:gd name="T45" fmla="*/ 519620635 h 147"/>
              <a:gd name="T46" fmla="*/ 142376651 w 176"/>
              <a:gd name="T47" fmla="*/ 509432261 h 147"/>
              <a:gd name="T48" fmla="*/ 142376651 w 176"/>
              <a:gd name="T49" fmla="*/ 366790505 h 147"/>
              <a:gd name="T50" fmla="*/ 249160831 w 176"/>
              <a:gd name="T51" fmla="*/ 499243886 h 147"/>
              <a:gd name="T52" fmla="*/ 157631534 w 176"/>
              <a:gd name="T53" fmla="*/ 677544952 h 147"/>
              <a:gd name="T54" fmla="*/ 177971378 w 176"/>
              <a:gd name="T55" fmla="*/ 738677455 h 147"/>
              <a:gd name="T56" fmla="*/ 238990909 w 176"/>
              <a:gd name="T57" fmla="*/ 718300706 h 147"/>
              <a:gd name="T58" fmla="*/ 345772834 w 176"/>
              <a:gd name="T59" fmla="*/ 514526448 h 147"/>
              <a:gd name="T60" fmla="*/ 340687873 w 176"/>
              <a:gd name="T61" fmla="*/ 463584576 h 147"/>
              <a:gd name="T62" fmla="*/ 320348029 w 176"/>
              <a:gd name="T63" fmla="*/ 438111383 h 147"/>
              <a:gd name="T64" fmla="*/ 325432990 w 176"/>
              <a:gd name="T65" fmla="*/ 433017196 h 147"/>
              <a:gd name="T66" fmla="*/ 325432990 w 176"/>
              <a:gd name="T67" fmla="*/ 433017196 h 147"/>
              <a:gd name="T68" fmla="*/ 538999094 w 176"/>
              <a:gd name="T69" fmla="*/ 601129887 h 147"/>
              <a:gd name="T70" fmla="*/ 340687873 w 176"/>
              <a:gd name="T71" fmla="*/ 738677455 h 147"/>
              <a:gd name="T72" fmla="*/ 894941850 w 176"/>
              <a:gd name="T73" fmla="*/ 738677455 h 147"/>
              <a:gd name="T74" fmla="*/ 635611097 w 176"/>
              <a:gd name="T75" fmla="*/ 534903197 h 147"/>
              <a:gd name="T76" fmla="*/ 564423899 w 176"/>
              <a:gd name="T77" fmla="*/ 580753138 h 147"/>
              <a:gd name="T78" fmla="*/ 340687873 w 176"/>
              <a:gd name="T79" fmla="*/ 402452073 h 147"/>
              <a:gd name="T80" fmla="*/ 442387092 w 176"/>
              <a:gd name="T81" fmla="*/ 213962633 h 147"/>
              <a:gd name="T82" fmla="*/ 442387092 w 176"/>
              <a:gd name="T83" fmla="*/ 173206878 h 147"/>
              <a:gd name="T84" fmla="*/ 355942756 w 176"/>
              <a:gd name="T85" fmla="*/ 50944129 h 147"/>
              <a:gd name="T86" fmla="*/ 320348029 w 176"/>
              <a:gd name="T87" fmla="*/ 30565123 h 147"/>
              <a:gd name="T88" fmla="*/ 142376651 w 176"/>
              <a:gd name="T89" fmla="*/ 30565123 h 147"/>
              <a:gd name="T90" fmla="*/ 172886417 w 176"/>
              <a:gd name="T91" fmla="*/ 106980188 h 147"/>
              <a:gd name="T92" fmla="*/ 228820987 w 176"/>
              <a:gd name="T93" fmla="*/ 112074375 h 147"/>
              <a:gd name="T94" fmla="*/ 157631534 w 176"/>
              <a:gd name="T95" fmla="*/ 183395253 h 147"/>
              <a:gd name="T96" fmla="*/ 172886417 w 176"/>
              <a:gd name="T97" fmla="*/ 106980188 h 147"/>
              <a:gd name="T98" fmla="*/ 325432990 w 176"/>
              <a:gd name="T99" fmla="*/ 264904505 h 147"/>
              <a:gd name="T100" fmla="*/ 274583381 w 176"/>
              <a:gd name="T101" fmla="*/ 346413757 h 147"/>
              <a:gd name="T102" fmla="*/ 238990909 w 176"/>
              <a:gd name="T103" fmla="*/ 320942821 h 147"/>
              <a:gd name="T104" fmla="*/ 325432990 w 176"/>
              <a:gd name="T105" fmla="*/ 264904505 h 1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76" h="147">
                <a:moveTo>
                  <a:pt x="95" y="0"/>
                </a:moveTo>
                <a:cubicBezTo>
                  <a:pt x="87" y="0"/>
                  <a:pt x="81" y="6"/>
                  <a:pt x="81" y="14"/>
                </a:cubicBezTo>
                <a:cubicBezTo>
                  <a:pt x="81" y="23"/>
                  <a:pt x="87" y="29"/>
                  <a:pt x="95" y="29"/>
                </a:cubicBezTo>
                <a:cubicBezTo>
                  <a:pt x="103" y="29"/>
                  <a:pt x="110" y="23"/>
                  <a:pt x="110" y="14"/>
                </a:cubicBezTo>
                <a:cubicBezTo>
                  <a:pt x="110" y="6"/>
                  <a:pt x="103" y="0"/>
                  <a:pt x="95" y="0"/>
                </a:cubicBezTo>
                <a:close/>
                <a:moveTo>
                  <a:pt x="28" y="6"/>
                </a:moveTo>
                <a:cubicBezTo>
                  <a:pt x="24" y="6"/>
                  <a:pt x="21" y="8"/>
                  <a:pt x="20" y="12"/>
                </a:cubicBezTo>
                <a:cubicBezTo>
                  <a:pt x="14" y="36"/>
                  <a:pt x="14" y="36"/>
                  <a:pt x="14" y="36"/>
                </a:cubicBezTo>
                <a:cubicBezTo>
                  <a:pt x="9" y="32"/>
                  <a:pt x="9" y="32"/>
                  <a:pt x="9" y="32"/>
                </a:cubicBezTo>
                <a:cubicBezTo>
                  <a:pt x="8" y="32"/>
                  <a:pt x="7" y="32"/>
                  <a:pt x="6" y="32"/>
                </a:cubicBezTo>
                <a:cubicBezTo>
                  <a:pt x="5" y="32"/>
                  <a:pt x="4" y="33"/>
                  <a:pt x="4" y="34"/>
                </a:cubicBezTo>
                <a:cubicBezTo>
                  <a:pt x="3" y="35"/>
                  <a:pt x="4" y="37"/>
                  <a:pt x="5" y="37"/>
                </a:cubicBezTo>
                <a:cubicBezTo>
                  <a:pt x="12" y="43"/>
                  <a:pt x="12" y="43"/>
                  <a:pt x="12" y="43"/>
                </a:cubicBezTo>
                <a:cubicBezTo>
                  <a:pt x="12" y="45"/>
                  <a:pt x="13" y="47"/>
                  <a:pt x="14" y="49"/>
                </a:cubicBezTo>
                <a:cubicBezTo>
                  <a:pt x="15" y="50"/>
                  <a:pt x="16" y="50"/>
                  <a:pt x="16" y="51"/>
                </a:cubicBezTo>
                <a:cubicBezTo>
                  <a:pt x="12" y="55"/>
                  <a:pt x="12" y="55"/>
                  <a:pt x="12" y="55"/>
                </a:cubicBezTo>
                <a:cubicBezTo>
                  <a:pt x="11" y="56"/>
                  <a:pt x="10" y="59"/>
                  <a:pt x="10" y="61"/>
                </a:cubicBezTo>
                <a:cubicBezTo>
                  <a:pt x="10" y="61"/>
                  <a:pt x="10" y="96"/>
                  <a:pt x="10" y="98"/>
                </a:cubicBezTo>
                <a:cubicBezTo>
                  <a:pt x="1" y="134"/>
                  <a:pt x="1" y="134"/>
                  <a:pt x="1" y="134"/>
                </a:cubicBezTo>
                <a:cubicBezTo>
                  <a:pt x="0" y="137"/>
                  <a:pt x="1" y="141"/>
                  <a:pt x="3" y="143"/>
                </a:cubicBezTo>
                <a:cubicBezTo>
                  <a:pt x="5" y="145"/>
                  <a:pt x="9" y="146"/>
                  <a:pt x="12" y="145"/>
                </a:cubicBezTo>
                <a:cubicBezTo>
                  <a:pt x="15" y="144"/>
                  <a:pt x="17" y="142"/>
                  <a:pt x="18" y="139"/>
                </a:cubicBezTo>
                <a:cubicBezTo>
                  <a:pt x="28" y="102"/>
                  <a:pt x="28" y="102"/>
                  <a:pt x="28" y="102"/>
                </a:cubicBezTo>
                <a:cubicBezTo>
                  <a:pt x="28" y="101"/>
                  <a:pt x="28" y="100"/>
                  <a:pt x="28" y="100"/>
                </a:cubicBezTo>
                <a:cubicBezTo>
                  <a:pt x="28" y="100"/>
                  <a:pt x="28" y="82"/>
                  <a:pt x="28" y="72"/>
                </a:cubicBezTo>
                <a:cubicBezTo>
                  <a:pt x="49" y="98"/>
                  <a:pt x="49" y="98"/>
                  <a:pt x="49" y="98"/>
                </a:cubicBezTo>
                <a:cubicBezTo>
                  <a:pt x="31" y="133"/>
                  <a:pt x="31" y="133"/>
                  <a:pt x="31" y="133"/>
                </a:cubicBezTo>
                <a:cubicBezTo>
                  <a:pt x="29" y="137"/>
                  <a:pt x="31" y="143"/>
                  <a:pt x="35" y="145"/>
                </a:cubicBezTo>
                <a:cubicBezTo>
                  <a:pt x="39" y="147"/>
                  <a:pt x="45" y="146"/>
                  <a:pt x="47" y="141"/>
                </a:cubicBezTo>
                <a:cubicBezTo>
                  <a:pt x="68" y="101"/>
                  <a:pt x="68" y="101"/>
                  <a:pt x="68" y="101"/>
                </a:cubicBezTo>
                <a:cubicBezTo>
                  <a:pt x="70" y="98"/>
                  <a:pt x="69" y="94"/>
                  <a:pt x="67" y="91"/>
                </a:cubicBezTo>
                <a:cubicBezTo>
                  <a:pt x="63" y="86"/>
                  <a:pt x="63" y="86"/>
                  <a:pt x="63" y="86"/>
                </a:cubicBezTo>
                <a:cubicBezTo>
                  <a:pt x="64" y="86"/>
                  <a:pt x="64" y="86"/>
                  <a:pt x="64" y="85"/>
                </a:cubicBezTo>
                <a:cubicBezTo>
                  <a:pt x="64" y="85"/>
                  <a:pt x="64" y="85"/>
                  <a:pt x="64" y="85"/>
                </a:cubicBezTo>
                <a:cubicBezTo>
                  <a:pt x="106" y="118"/>
                  <a:pt x="106" y="118"/>
                  <a:pt x="106" y="118"/>
                </a:cubicBezTo>
                <a:cubicBezTo>
                  <a:pt x="67" y="145"/>
                  <a:pt x="67" y="145"/>
                  <a:pt x="67" y="145"/>
                </a:cubicBezTo>
                <a:cubicBezTo>
                  <a:pt x="176" y="145"/>
                  <a:pt x="176" y="145"/>
                  <a:pt x="176" y="145"/>
                </a:cubicBezTo>
                <a:cubicBezTo>
                  <a:pt x="125" y="105"/>
                  <a:pt x="125" y="105"/>
                  <a:pt x="125" y="105"/>
                </a:cubicBezTo>
                <a:cubicBezTo>
                  <a:pt x="111" y="114"/>
                  <a:pt x="111" y="114"/>
                  <a:pt x="111" y="114"/>
                </a:cubicBezTo>
                <a:cubicBezTo>
                  <a:pt x="67" y="79"/>
                  <a:pt x="67" y="79"/>
                  <a:pt x="67" y="79"/>
                </a:cubicBezTo>
                <a:cubicBezTo>
                  <a:pt x="87" y="42"/>
                  <a:pt x="87" y="42"/>
                  <a:pt x="87" y="42"/>
                </a:cubicBezTo>
                <a:cubicBezTo>
                  <a:pt x="89" y="40"/>
                  <a:pt x="88" y="36"/>
                  <a:pt x="87" y="34"/>
                </a:cubicBezTo>
                <a:cubicBezTo>
                  <a:pt x="70" y="10"/>
                  <a:pt x="70" y="10"/>
                  <a:pt x="70" y="10"/>
                </a:cubicBezTo>
                <a:cubicBezTo>
                  <a:pt x="69" y="7"/>
                  <a:pt x="66" y="6"/>
                  <a:pt x="63" y="6"/>
                </a:cubicBezTo>
                <a:cubicBezTo>
                  <a:pt x="28" y="6"/>
                  <a:pt x="28" y="6"/>
                  <a:pt x="28" y="6"/>
                </a:cubicBezTo>
                <a:close/>
                <a:moveTo>
                  <a:pt x="34" y="21"/>
                </a:moveTo>
                <a:cubicBezTo>
                  <a:pt x="45" y="22"/>
                  <a:pt x="45" y="22"/>
                  <a:pt x="45" y="22"/>
                </a:cubicBezTo>
                <a:cubicBezTo>
                  <a:pt x="31" y="36"/>
                  <a:pt x="31" y="36"/>
                  <a:pt x="31" y="36"/>
                </a:cubicBezTo>
                <a:lnTo>
                  <a:pt x="34" y="21"/>
                </a:lnTo>
                <a:close/>
                <a:moveTo>
                  <a:pt x="64" y="52"/>
                </a:moveTo>
                <a:cubicBezTo>
                  <a:pt x="54" y="68"/>
                  <a:pt x="54" y="68"/>
                  <a:pt x="54" y="68"/>
                </a:cubicBezTo>
                <a:cubicBezTo>
                  <a:pt x="47" y="63"/>
                  <a:pt x="47" y="63"/>
                  <a:pt x="47" y="63"/>
                </a:cubicBezTo>
                <a:lnTo>
                  <a:pt x="64" y="5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97" name="Freeform 28"/>
          <p:cNvSpPr>
            <a:spLocks/>
          </p:cNvSpPr>
          <p:nvPr/>
        </p:nvSpPr>
        <p:spPr bwMode="auto">
          <a:xfrm>
            <a:off x="6548438" y="1263650"/>
            <a:ext cx="166687" cy="147638"/>
          </a:xfrm>
          <a:custGeom>
            <a:avLst/>
            <a:gdLst>
              <a:gd name="T0" fmla="*/ 20295269 w 74"/>
              <a:gd name="T1" fmla="*/ 139295317 h 65"/>
              <a:gd name="T2" fmla="*/ 126846554 w 74"/>
              <a:gd name="T3" fmla="*/ 30954010 h 65"/>
              <a:gd name="T4" fmla="*/ 172512035 w 74"/>
              <a:gd name="T5" fmla="*/ 77385026 h 65"/>
              <a:gd name="T6" fmla="*/ 116698920 w 74"/>
              <a:gd name="T7" fmla="*/ 134134801 h 65"/>
              <a:gd name="T8" fmla="*/ 329801492 w 74"/>
              <a:gd name="T9" fmla="*/ 134134801 h 65"/>
              <a:gd name="T10" fmla="*/ 324728801 w 74"/>
              <a:gd name="T11" fmla="*/ 201203338 h 65"/>
              <a:gd name="T12" fmla="*/ 116698920 w 74"/>
              <a:gd name="T13" fmla="*/ 201203338 h 65"/>
              <a:gd name="T14" fmla="*/ 172512035 w 74"/>
              <a:gd name="T15" fmla="*/ 257953114 h 65"/>
              <a:gd name="T16" fmla="*/ 126846554 w 74"/>
              <a:gd name="T17" fmla="*/ 304384129 h 65"/>
              <a:gd name="T18" fmla="*/ 20295269 w 74"/>
              <a:gd name="T19" fmla="*/ 196042822 h 65"/>
              <a:gd name="T20" fmla="*/ 20295269 w 74"/>
              <a:gd name="T21" fmla="*/ 139295317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4" h="65">
                <a:moveTo>
                  <a:pt x="4" y="27"/>
                </a:moveTo>
                <a:cubicBezTo>
                  <a:pt x="25" y="6"/>
                  <a:pt x="25" y="6"/>
                  <a:pt x="25" y="6"/>
                </a:cubicBezTo>
                <a:cubicBezTo>
                  <a:pt x="31" y="0"/>
                  <a:pt x="40" y="9"/>
                  <a:pt x="34" y="15"/>
                </a:cubicBezTo>
                <a:cubicBezTo>
                  <a:pt x="23" y="26"/>
                  <a:pt x="23" y="26"/>
                  <a:pt x="23" y="26"/>
                </a:cubicBezTo>
                <a:cubicBezTo>
                  <a:pt x="65" y="26"/>
                  <a:pt x="65" y="26"/>
                  <a:pt x="65" y="26"/>
                </a:cubicBezTo>
                <a:cubicBezTo>
                  <a:pt x="74" y="26"/>
                  <a:pt x="74" y="39"/>
                  <a:pt x="64" y="39"/>
                </a:cubicBezTo>
                <a:cubicBezTo>
                  <a:pt x="23" y="39"/>
                  <a:pt x="23" y="39"/>
                  <a:pt x="23" y="39"/>
                </a:cubicBezTo>
                <a:cubicBezTo>
                  <a:pt x="34" y="50"/>
                  <a:pt x="34" y="50"/>
                  <a:pt x="34" y="50"/>
                </a:cubicBezTo>
                <a:cubicBezTo>
                  <a:pt x="40" y="56"/>
                  <a:pt x="31" y="65"/>
                  <a:pt x="25" y="59"/>
                </a:cubicBezTo>
                <a:cubicBezTo>
                  <a:pt x="4" y="38"/>
                  <a:pt x="4" y="38"/>
                  <a:pt x="4" y="38"/>
                </a:cubicBezTo>
                <a:cubicBezTo>
                  <a:pt x="1" y="35"/>
                  <a:pt x="0" y="30"/>
                  <a:pt x="4" y="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98" name="Oval 29"/>
          <p:cNvSpPr>
            <a:spLocks noChangeArrowheads="1"/>
          </p:cNvSpPr>
          <p:nvPr/>
        </p:nvSpPr>
        <p:spPr bwMode="auto">
          <a:xfrm>
            <a:off x="6680200" y="1123950"/>
            <a:ext cx="53975" cy="539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299" name="Freeform 30"/>
          <p:cNvSpPr>
            <a:spLocks/>
          </p:cNvSpPr>
          <p:nvPr/>
        </p:nvSpPr>
        <p:spPr bwMode="auto">
          <a:xfrm>
            <a:off x="6638925" y="1158875"/>
            <a:ext cx="317500" cy="258763"/>
          </a:xfrm>
          <a:custGeom>
            <a:avLst/>
            <a:gdLst>
              <a:gd name="T0" fmla="*/ 684514238 w 141"/>
              <a:gd name="T1" fmla="*/ 303781012 h 115"/>
              <a:gd name="T2" fmla="*/ 674374504 w 141"/>
              <a:gd name="T3" fmla="*/ 303781012 h 115"/>
              <a:gd name="T4" fmla="*/ 532400213 w 141"/>
              <a:gd name="T5" fmla="*/ 303781012 h 115"/>
              <a:gd name="T6" fmla="*/ 324509770 w 141"/>
              <a:gd name="T7" fmla="*/ 60755302 h 115"/>
              <a:gd name="T8" fmla="*/ 380286188 w 141"/>
              <a:gd name="T9" fmla="*/ 60755302 h 115"/>
              <a:gd name="T10" fmla="*/ 471555053 w 141"/>
              <a:gd name="T11" fmla="*/ 172142648 h 115"/>
              <a:gd name="T12" fmla="*/ 496907766 w 141"/>
              <a:gd name="T13" fmla="*/ 182268157 h 115"/>
              <a:gd name="T14" fmla="*/ 527329220 w 141"/>
              <a:gd name="T15" fmla="*/ 151889381 h 115"/>
              <a:gd name="T16" fmla="*/ 517189486 w 141"/>
              <a:gd name="T17" fmla="*/ 126575609 h 115"/>
              <a:gd name="T18" fmla="*/ 415778635 w 141"/>
              <a:gd name="T19" fmla="*/ 10125509 h 115"/>
              <a:gd name="T20" fmla="*/ 390428174 w 141"/>
              <a:gd name="T21" fmla="*/ 0 h 115"/>
              <a:gd name="T22" fmla="*/ 243382890 w 141"/>
              <a:gd name="T23" fmla="*/ 0 h 115"/>
              <a:gd name="T24" fmla="*/ 141974291 w 141"/>
              <a:gd name="T25" fmla="*/ 75945815 h 115"/>
              <a:gd name="T26" fmla="*/ 141974291 w 141"/>
              <a:gd name="T27" fmla="*/ 162017140 h 115"/>
              <a:gd name="T28" fmla="*/ 30423706 w 141"/>
              <a:gd name="T29" fmla="*/ 162017140 h 115"/>
              <a:gd name="T30" fmla="*/ 10141986 w 141"/>
              <a:gd name="T31" fmla="*/ 172142648 h 115"/>
              <a:gd name="T32" fmla="*/ 10141986 w 141"/>
              <a:gd name="T33" fmla="*/ 217709688 h 115"/>
              <a:gd name="T34" fmla="*/ 30423706 w 141"/>
              <a:gd name="T35" fmla="*/ 227835196 h 115"/>
              <a:gd name="T36" fmla="*/ 162256011 w 141"/>
              <a:gd name="T37" fmla="*/ 227835196 h 115"/>
              <a:gd name="T38" fmla="*/ 202819450 w 141"/>
              <a:gd name="T39" fmla="*/ 192393666 h 115"/>
              <a:gd name="T40" fmla="*/ 202819450 w 141"/>
              <a:gd name="T41" fmla="*/ 136701118 h 115"/>
              <a:gd name="T42" fmla="*/ 278877589 w 141"/>
              <a:gd name="T43" fmla="*/ 227835196 h 115"/>
              <a:gd name="T44" fmla="*/ 207890443 w 141"/>
              <a:gd name="T45" fmla="*/ 298718257 h 115"/>
              <a:gd name="T46" fmla="*/ 202819450 w 141"/>
              <a:gd name="T47" fmla="*/ 349348051 h 115"/>
              <a:gd name="T48" fmla="*/ 248453883 w 141"/>
              <a:gd name="T49" fmla="*/ 551867225 h 115"/>
              <a:gd name="T50" fmla="*/ 289017323 w 141"/>
              <a:gd name="T51" fmla="*/ 582246001 h 115"/>
              <a:gd name="T52" fmla="*/ 324509770 w 141"/>
              <a:gd name="T53" fmla="*/ 546804471 h 115"/>
              <a:gd name="T54" fmla="*/ 324509770 w 141"/>
              <a:gd name="T55" fmla="*/ 536678962 h 115"/>
              <a:gd name="T56" fmla="*/ 289017323 w 141"/>
              <a:gd name="T57" fmla="*/ 364536314 h 115"/>
              <a:gd name="T58" fmla="*/ 380286188 w 141"/>
              <a:gd name="T59" fmla="*/ 273402235 h 115"/>
              <a:gd name="T60" fmla="*/ 461413067 w 141"/>
              <a:gd name="T61" fmla="*/ 364536314 h 115"/>
              <a:gd name="T62" fmla="*/ 512118493 w 141"/>
              <a:gd name="T63" fmla="*/ 379724577 h 115"/>
              <a:gd name="T64" fmla="*/ 674374504 w 141"/>
              <a:gd name="T65" fmla="*/ 379724577 h 115"/>
              <a:gd name="T66" fmla="*/ 714937943 w 141"/>
              <a:gd name="T67" fmla="*/ 349348051 h 115"/>
              <a:gd name="T68" fmla="*/ 684514238 w 141"/>
              <a:gd name="T69" fmla="*/ 30378101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1" h="115">
                <a:moveTo>
                  <a:pt x="135" y="60"/>
                </a:moveTo>
                <a:cubicBezTo>
                  <a:pt x="134" y="60"/>
                  <a:pt x="133" y="60"/>
                  <a:pt x="133" y="60"/>
                </a:cubicBezTo>
                <a:cubicBezTo>
                  <a:pt x="105" y="60"/>
                  <a:pt x="105" y="60"/>
                  <a:pt x="105" y="60"/>
                </a:cubicBezTo>
                <a:cubicBezTo>
                  <a:pt x="64" y="12"/>
                  <a:pt x="64" y="12"/>
                  <a:pt x="64" y="12"/>
                </a:cubicBezTo>
                <a:cubicBezTo>
                  <a:pt x="75" y="12"/>
                  <a:pt x="75" y="12"/>
                  <a:pt x="75" y="12"/>
                </a:cubicBezTo>
                <a:cubicBezTo>
                  <a:pt x="93" y="34"/>
                  <a:pt x="93" y="34"/>
                  <a:pt x="93" y="34"/>
                </a:cubicBezTo>
                <a:cubicBezTo>
                  <a:pt x="94" y="35"/>
                  <a:pt x="96" y="36"/>
                  <a:pt x="98" y="36"/>
                </a:cubicBezTo>
                <a:cubicBezTo>
                  <a:pt x="101" y="36"/>
                  <a:pt x="104" y="33"/>
                  <a:pt x="104" y="30"/>
                </a:cubicBezTo>
                <a:cubicBezTo>
                  <a:pt x="104" y="28"/>
                  <a:pt x="103" y="26"/>
                  <a:pt x="102" y="25"/>
                </a:cubicBezTo>
                <a:cubicBezTo>
                  <a:pt x="82" y="2"/>
                  <a:pt x="82" y="2"/>
                  <a:pt x="82" y="2"/>
                </a:cubicBezTo>
                <a:cubicBezTo>
                  <a:pt x="81" y="1"/>
                  <a:pt x="79" y="0"/>
                  <a:pt x="77" y="0"/>
                </a:cubicBezTo>
                <a:cubicBezTo>
                  <a:pt x="48" y="0"/>
                  <a:pt x="48" y="0"/>
                  <a:pt x="48" y="0"/>
                </a:cubicBezTo>
                <a:cubicBezTo>
                  <a:pt x="48" y="0"/>
                  <a:pt x="29" y="14"/>
                  <a:pt x="28" y="15"/>
                </a:cubicBezTo>
                <a:cubicBezTo>
                  <a:pt x="28" y="32"/>
                  <a:pt x="28" y="32"/>
                  <a:pt x="28" y="32"/>
                </a:cubicBezTo>
                <a:cubicBezTo>
                  <a:pt x="6" y="32"/>
                  <a:pt x="6" y="32"/>
                  <a:pt x="6" y="32"/>
                </a:cubicBezTo>
                <a:cubicBezTo>
                  <a:pt x="5" y="32"/>
                  <a:pt x="3" y="33"/>
                  <a:pt x="2" y="34"/>
                </a:cubicBezTo>
                <a:cubicBezTo>
                  <a:pt x="0" y="36"/>
                  <a:pt x="0" y="40"/>
                  <a:pt x="2" y="43"/>
                </a:cubicBezTo>
                <a:cubicBezTo>
                  <a:pt x="3" y="44"/>
                  <a:pt x="5" y="44"/>
                  <a:pt x="6" y="45"/>
                </a:cubicBezTo>
                <a:cubicBezTo>
                  <a:pt x="32" y="45"/>
                  <a:pt x="32" y="45"/>
                  <a:pt x="32" y="45"/>
                </a:cubicBezTo>
                <a:cubicBezTo>
                  <a:pt x="40" y="44"/>
                  <a:pt x="40" y="38"/>
                  <a:pt x="40" y="38"/>
                </a:cubicBezTo>
                <a:cubicBezTo>
                  <a:pt x="40" y="27"/>
                  <a:pt x="40" y="27"/>
                  <a:pt x="40" y="27"/>
                </a:cubicBezTo>
                <a:cubicBezTo>
                  <a:pt x="55" y="45"/>
                  <a:pt x="55" y="45"/>
                  <a:pt x="55" y="45"/>
                </a:cubicBezTo>
                <a:cubicBezTo>
                  <a:pt x="41" y="59"/>
                  <a:pt x="41" y="59"/>
                  <a:pt x="41" y="59"/>
                </a:cubicBezTo>
                <a:cubicBezTo>
                  <a:pt x="41" y="59"/>
                  <a:pt x="38" y="62"/>
                  <a:pt x="40" y="69"/>
                </a:cubicBezTo>
                <a:cubicBezTo>
                  <a:pt x="49" y="109"/>
                  <a:pt x="49" y="109"/>
                  <a:pt x="49" y="109"/>
                </a:cubicBezTo>
                <a:cubicBezTo>
                  <a:pt x="50" y="113"/>
                  <a:pt x="53" y="115"/>
                  <a:pt x="57" y="115"/>
                </a:cubicBezTo>
                <a:cubicBezTo>
                  <a:pt x="61" y="115"/>
                  <a:pt x="64" y="112"/>
                  <a:pt x="64" y="108"/>
                </a:cubicBezTo>
                <a:cubicBezTo>
                  <a:pt x="64" y="107"/>
                  <a:pt x="64" y="106"/>
                  <a:pt x="64" y="106"/>
                </a:cubicBezTo>
                <a:cubicBezTo>
                  <a:pt x="57" y="72"/>
                  <a:pt x="57" y="72"/>
                  <a:pt x="57" y="72"/>
                </a:cubicBezTo>
                <a:cubicBezTo>
                  <a:pt x="75" y="54"/>
                  <a:pt x="75" y="54"/>
                  <a:pt x="75" y="54"/>
                </a:cubicBezTo>
                <a:cubicBezTo>
                  <a:pt x="91" y="72"/>
                  <a:pt x="91" y="72"/>
                  <a:pt x="91" y="72"/>
                </a:cubicBezTo>
                <a:cubicBezTo>
                  <a:pt x="91" y="72"/>
                  <a:pt x="94" y="75"/>
                  <a:pt x="101" y="75"/>
                </a:cubicBezTo>
                <a:cubicBezTo>
                  <a:pt x="133" y="75"/>
                  <a:pt x="133" y="75"/>
                  <a:pt x="133" y="75"/>
                </a:cubicBezTo>
                <a:cubicBezTo>
                  <a:pt x="136" y="75"/>
                  <a:pt x="140" y="73"/>
                  <a:pt x="141" y="69"/>
                </a:cubicBezTo>
                <a:cubicBezTo>
                  <a:pt x="141" y="65"/>
                  <a:pt x="139" y="61"/>
                  <a:pt x="135"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00" name="Freeform 31"/>
          <p:cNvSpPr>
            <a:spLocks noEditPoints="1"/>
          </p:cNvSpPr>
          <p:nvPr/>
        </p:nvSpPr>
        <p:spPr bwMode="auto">
          <a:xfrm>
            <a:off x="7196138" y="1181100"/>
            <a:ext cx="396875" cy="188913"/>
          </a:xfrm>
          <a:custGeom>
            <a:avLst/>
            <a:gdLst>
              <a:gd name="T0" fmla="*/ 0 w 250"/>
              <a:gd name="T1" fmla="*/ 299900181 h 119"/>
              <a:gd name="T2" fmla="*/ 0 w 250"/>
              <a:gd name="T3" fmla="*/ 0 h 119"/>
              <a:gd name="T4" fmla="*/ 630039063 w 250"/>
              <a:gd name="T5" fmla="*/ 0 h 119"/>
              <a:gd name="T6" fmla="*/ 630039063 w 250"/>
              <a:gd name="T7" fmla="*/ 299900181 h 119"/>
              <a:gd name="T8" fmla="*/ 0 w 250"/>
              <a:gd name="T9" fmla="*/ 299900181 h 119"/>
              <a:gd name="T10" fmla="*/ 0 w 250"/>
              <a:gd name="T11" fmla="*/ 299900181 h 119"/>
              <a:gd name="T12" fmla="*/ 42843450 w 250"/>
              <a:gd name="T13" fmla="*/ 257056618 h 119"/>
              <a:gd name="T14" fmla="*/ 587197200 w 250"/>
              <a:gd name="T15" fmla="*/ 257056618 h 119"/>
              <a:gd name="T16" fmla="*/ 587197200 w 250"/>
              <a:gd name="T17" fmla="*/ 42843563 h 119"/>
              <a:gd name="T18" fmla="*/ 42843450 w 250"/>
              <a:gd name="T19" fmla="*/ 42843563 h 119"/>
              <a:gd name="T20" fmla="*/ 42843450 w 250"/>
              <a:gd name="T21" fmla="*/ 257056618 h 119"/>
              <a:gd name="T22" fmla="*/ 42843450 w 250"/>
              <a:gd name="T23" fmla="*/ 257056618 h 1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0" h="119">
                <a:moveTo>
                  <a:pt x="0" y="119"/>
                </a:moveTo>
                <a:lnTo>
                  <a:pt x="0" y="0"/>
                </a:lnTo>
                <a:lnTo>
                  <a:pt x="250" y="0"/>
                </a:lnTo>
                <a:lnTo>
                  <a:pt x="250" y="119"/>
                </a:lnTo>
                <a:lnTo>
                  <a:pt x="0" y="119"/>
                </a:lnTo>
                <a:close/>
                <a:moveTo>
                  <a:pt x="17" y="102"/>
                </a:moveTo>
                <a:lnTo>
                  <a:pt x="233" y="102"/>
                </a:lnTo>
                <a:lnTo>
                  <a:pt x="233" y="17"/>
                </a:lnTo>
                <a:lnTo>
                  <a:pt x="17" y="17"/>
                </a:lnTo>
                <a:lnTo>
                  <a:pt x="17"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01" name="Line 32"/>
          <p:cNvSpPr>
            <a:spLocks noChangeShapeType="1"/>
          </p:cNvSpPr>
          <p:nvPr/>
        </p:nvSpPr>
        <p:spPr bwMode="auto">
          <a:xfrm>
            <a:off x="7394575" y="127635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02" name="Line 33"/>
          <p:cNvSpPr>
            <a:spLocks noChangeShapeType="1"/>
          </p:cNvSpPr>
          <p:nvPr/>
        </p:nvSpPr>
        <p:spPr bwMode="auto">
          <a:xfrm>
            <a:off x="7394575" y="127635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03" name="Line 34"/>
          <p:cNvSpPr>
            <a:spLocks noChangeShapeType="1"/>
          </p:cNvSpPr>
          <p:nvPr/>
        </p:nvSpPr>
        <p:spPr bwMode="auto">
          <a:xfrm>
            <a:off x="7340600" y="132715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04" name="Line 35"/>
          <p:cNvSpPr>
            <a:spLocks noChangeShapeType="1"/>
          </p:cNvSpPr>
          <p:nvPr/>
        </p:nvSpPr>
        <p:spPr bwMode="auto">
          <a:xfrm>
            <a:off x="7340600" y="132715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05" name="Freeform 36"/>
          <p:cNvSpPr>
            <a:spLocks noEditPoints="1"/>
          </p:cNvSpPr>
          <p:nvPr/>
        </p:nvSpPr>
        <p:spPr bwMode="auto">
          <a:xfrm>
            <a:off x="7342188" y="1223963"/>
            <a:ext cx="104775" cy="103187"/>
          </a:xfrm>
          <a:custGeom>
            <a:avLst/>
            <a:gdLst>
              <a:gd name="T0" fmla="*/ 103759138 w 46"/>
              <a:gd name="T1" fmla="*/ 95607242 h 46"/>
              <a:gd name="T2" fmla="*/ 103759138 w 46"/>
              <a:gd name="T3" fmla="*/ 70447559 h 46"/>
              <a:gd name="T4" fmla="*/ 103759138 w 46"/>
              <a:gd name="T5" fmla="*/ 95607242 h 46"/>
              <a:gd name="T6" fmla="*/ 119325059 w 46"/>
              <a:gd name="T7" fmla="*/ 0 h 46"/>
              <a:gd name="T8" fmla="*/ 0 w 46"/>
              <a:gd name="T9" fmla="*/ 115735436 h 46"/>
              <a:gd name="T10" fmla="*/ 119325059 w 46"/>
              <a:gd name="T11" fmla="*/ 231470873 h 46"/>
              <a:gd name="T12" fmla="*/ 238647840 w 46"/>
              <a:gd name="T13" fmla="*/ 115735436 h 46"/>
              <a:gd name="T14" fmla="*/ 119325059 w 46"/>
              <a:gd name="T15" fmla="*/ 0 h 46"/>
              <a:gd name="T16" fmla="*/ 134888702 w 46"/>
              <a:gd name="T17" fmla="*/ 191214484 h 46"/>
              <a:gd name="T18" fmla="*/ 134888702 w 46"/>
              <a:gd name="T19" fmla="*/ 211342678 h 46"/>
              <a:gd name="T20" fmla="*/ 103759138 w 46"/>
              <a:gd name="T21" fmla="*/ 211342678 h 46"/>
              <a:gd name="T22" fmla="*/ 103759138 w 46"/>
              <a:gd name="T23" fmla="*/ 186182996 h 46"/>
              <a:gd name="T24" fmla="*/ 57068209 w 46"/>
              <a:gd name="T25" fmla="*/ 135863631 h 46"/>
              <a:gd name="T26" fmla="*/ 88195495 w 46"/>
              <a:gd name="T27" fmla="*/ 135863631 h 46"/>
              <a:gd name="T28" fmla="*/ 103759138 w 46"/>
              <a:gd name="T29" fmla="*/ 161023314 h 46"/>
              <a:gd name="T30" fmla="*/ 103759138 w 46"/>
              <a:gd name="T31" fmla="*/ 125798412 h 46"/>
              <a:gd name="T32" fmla="*/ 57068209 w 46"/>
              <a:gd name="T33" fmla="*/ 85544266 h 46"/>
              <a:gd name="T34" fmla="*/ 103759138 w 46"/>
              <a:gd name="T35" fmla="*/ 40256389 h 46"/>
              <a:gd name="T36" fmla="*/ 103759138 w 46"/>
              <a:gd name="T37" fmla="*/ 20128195 h 46"/>
              <a:gd name="T38" fmla="*/ 134888702 w 46"/>
              <a:gd name="T39" fmla="*/ 20128195 h 46"/>
              <a:gd name="T40" fmla="*/ 134888702 w 46"/>
              <a:gd name="T41" fmla="*/ 40256389 h 46"/>
              <a:gd name="T42" fmla="*/ 181579630 w 46"/>
              <a:gd name="T43" fmla="*/ 85544266 h 46"/>
              <a:gd name="T44" fmla="*/ 150452345 w 46"/>
              <a:gd name="T45" fmla="*/ 85544266 h 46"/>
              <a:gd name="T46" fmla="*/ 134888702 w 46"/>
              <a:gd name="T47" fmla="*/ 70447559 h 46"/>
              <a:gd name="T48" fmla="*/ 134888702 w 46"/>
              <a:gd name="T49" fmla="*/ 100638730 h 46"/>
              <a:gd name="T50" fmla="*/ 186768271 w 46"/>
              <a:gd name="T51" fmla="*/ 140895119 h 46"/>
              <a:gd name="T52" fmla="*/ 134888702 w 46"/>
              <a:gd name="T53" fmla="*/ 191214484 h 46"/>
              <a:gd name="T54" fmla="*/ 134888702 w 46"/>
              <a:gd name="T55" fmla="*/ 130832143 h 46"/>
              <a:gd name="T56" fmla="*/ 134888702 w 46"/>
              <a:gd name="T57" fmla="*/ 161023314 h 46"/>
              <a:gd name="T58" fmla="*/ 134888702 w 46"/>
              <a:gd name="T59" fmla="*/ 130832143 h 4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6" h="46">
                <a:moveTo>
                  <a:pt x="20" y="19"/>
                </a:moveTo>
                <a:cubicBezTo>
                  <a:pt x="20" y="14"/>
                  <a:pt x="20" y="14"/>
                  <a:pt x="20" y="14"/>
                </a:cubicBezTo>
                <a:cubicBezTo>
                  <a:pt x="16" y="14"/>
                  <a:pt x="16" y="19"/>
                  <a:pt x="20" y="19"/>
                </a:cubicBezTo>
                <a:close/>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6" y="38"/>
                </a:moveTo>
                <a:cubicBezTo>
                  <a:pt x="26" y="42"/>
                  <a:pt x="26" y="42"/>
                  <a:pt x="26" y="42"/>
                </a:cubicBezTo>
                <a:cubicBezTo>
                  <a:pt x="20" y="42"/>
                  <a:pt x="20" y="42"/>
                  <a:pt x="20" y="42"/>
                </a:cubicBezTo>
                <a:cubicBezTo>
                  <a:pt x="20" y="37"/>
                  <a:pt x="20" y="37"/>
                  <a:pt x="20" y="37"/>
                </a:cubicBezTo>
                <a:cubicBezTo>
                  <a:pt x="17" y="37"/>
                  <a:pt x="11" y="34"/>
                  <a:pt x="11" y="27"/>
                </a:cubicBezTo>
                <a:cubicBezTo>
                  <a:pt x="17" y="27"/>
                  <a:pt x="17" y="27"/>
                  <a:pt x="17" y="27"/>
                </a:cubicBezTo>
                <a:cubicBezTo>
                  <a:pt x="17" y="29"/>
                  <a:pt x="17" y="31"/>
                  <a:pt x="20" y="32"/>
                </a:cubicBezTo>
                <a:cubicBezTo>
                  <a:pt x="20" y="25"/>
                  <a:pt x="20" y="25"/>
                  <a:pt x="20" y="25"/>
                </a:cubicBezTo>
                <a:cubicBezTo>
                  <a:pt x="16" y="24"/>
                  <a:pt x="11" y="23"/>
                  <a:pt x="11" y="17"/>
                </a:cubicBezTo>
                <a:cubicBezTo>
                  <a:pt x="11" y="10"/>
                  <a:pt x="18" y="8"/>
                  <a:pt x="20" y="8"/>
                </a:cubicBezTo>
                <a:cubicBezTo>
                  <a:pt x="20" y="4"/>
                  <a:pt x="20" y="4"/>
                  <a:pt x="20" y="4"/>
                </a:cubicBezTo>
                <a:cubicBezTo>
                  <a:pt x="26" y="4"/>
                  <a:pt x="26" y="4"/>
                  <a:pt x="26" y="4"/>
                </a:cubicBezTo>
                <a:cubicBezTo>
                  <a:pt x="26" y="8"/>
                  <a:pt x="26" y="8"/>
                  <a:pt x="26" y="8"/>
                </a:cubicBezTo>
                <a:cubicBezTo>
                  <a:pt x="30" y="8"/>
                  <a:pt x="35" y="11"/>
                  <a:pt x="35" y="17"/>
                </a:cubicBezTo>
                <a:cubicBezTo>
                  <a:pt x="29" y="17"/>
                  <a:pt x="29" y="17"/>
                  <a:pt x="29" y="17"/>
                </a:cubicBezTo>
                <a:cubicBezTo>
                  <a:pt x="29" y="15"/>
                  <a:pt x="28" y="14"/>
                  <a:pt x="26" y="14"/>
                </a:cubicBezTo>
                <a:cubicBezTo>
                  <a:pt x="26" y="20"/>
                  <a:pt x="26" y="20"/>
                  <a:pt x="26" y="20"/>
                </a:cubicBezTo>
                <a:cubicBezTo>
                  <a:pt x="30" y="20"/>
                  <a:pt x="36" y="22"/>
                  <a:pt x="36" y="28"/>
                </a:cubicBezTo>
                <a:cubicBezTo>
                  <a:pt x="36" y="33"/>
                  <a:pt x="30" y="37"/>
                  <a:pt x="26" y="38"/>
                </a:cubicBezTo>
                <a:close/>
                <a:moveTo>
                  <a:pt x="26" y="26"/>
                </a:moveTo>
                <a:cubicBezTo>
                  <a:pt x="26" y="32"/>
                  <a:pt x="26" y="32"/>
                  <a:pt x="26" y="32"/>
                </a:cubicBezTo>
                <a:cubicBezTo>
                  <a:pt x="31" y="31"/>
                  <a:pt x="31" y="26"/>
                  <a:pt x="26" y="2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06" name="Freeform 37"/>
          <p:cNvSpPr>
            <a:spLocks noEditPoints="1"/>
          </p:cNvSpPr>
          <p:nvPr/>
        </p:nvSpPr>
        <p:spPr bwMode="auto">
          <a:xfrm>
            <a:off x="7453313" y="1223963"/>
            <a:ext cx="103187" cy="103187"/>
          </a:xfrm>
          <a:custGeom>
            <a:avLst/>
            <a:gdLst>
              <a:gd name="T0" fmla="*/ 115735436 w 46"/>
              <a:gd name="T1" fmla="*/ 0 h 46"/>
              <a:gd name="T2" fmla="*/ 0 w 46"/>
              <a:gd name="T3" fmla="*/ 115735436 h 46"/>
              <a:gd name="T4" fmla="*/ 115735436 w 46"/>
              <a:gd name="T5" fmla="*/ 231470873 h 46"/>
              <a:gd name="T6" fmla="*/ 231468630 w 46"/>
              <a:gd name="T7" fmla="*/ 115735436 h 46"/>
              <a:gd name="T8" fmla="*/ 115735436 w 46"/>
              <a:gd name="T9" fmla="*/ 0 h 46"/>
              <a:gd name="T10" fmla="*/ 105670218 w 46"/>
              <a:gd name="T11" fmla="*/ 95607242 h 46"/>
              <a:gd name="T12" fmla="*/ 130829900 w 46"/>
              <a:gd name="T13" fmla="*/ 95607242 h 46"/>
              <a:gd name="T14" fmla="*/ 130829900 w 46"/>
              <a:gd name="T15" fmla="*/ 120766924 h 46"/>
              <a:gd name="T16" fmla="*/ 110701705 w 46"/>
              <a:gd name="T17" fmla="*/ 120766924 h 46"/>
              <a:gd name="T18" fmla="*/ 100638730 w 46"/>
              <a:gd name="T19" fmla="*/ 161023314 h 46"/>
              <a:gd name="T20" fmla="*/ 120766924 w 46"/>
              <a:gd name="T21" fmla="*/ 161023314 h 46"/>
              <a:gd name="T22" fmla="*/ 171086289 w 46"/>
              <a:gd name="T23" fmla="*/ 161023314 h 46"/>
              <a:gd name="T24" fmla="*/ 171086289 w 46"/>
              <a:gd name="T25" fmla="*/ 186182996 h 46"/>
              <a:gd name="T26" fmla="*/ 60382341 w 46"/>
              <a:gd name="T27" fmla="*/ 186182996 h 46"/>
              <a:gd name="T28" fmla="*/ 60382341 w 46"/>
              <a:gd name="T29" fmla="*/ 161023314 h 46"/>
              <a:gd name="T30" fmla="*/ 75479047 w 46"/>
              <a:gd name="T31" fmla="*/ 120766924 h 46"/>
              <a:gd name="T32" fmla="*/ 55350853 w 46"/>
              <a:gd name="T33" fmla="*/ 120766924 h 46"/>
              <a:gd name="T34" fmla="*/ 55350853 w 46"/>
              <a:gd name="T35" fmla="*/ 95607242 h 46"/>
              <a:gd name="T36" fmla="*/ 75479047 w 46"/>
              <a:gd name="T37" fmla="*/ 95607242 h 46"/>
              <a:gd name="T38" fmla="*/ 70447559 w 46"/>
              <a:gd name="T39" fmla="*/ 70447559 h 46"/>
              <a:gd name="T40" fmla="*/ 120766924 w 46"/>
              <a:gd name="T41" fmla="*/ 30191170 h 46"/>
              <a:gd name="T42" fmla="*/ 171086289 w 46"/>
              <a:gd name="T43" fmla="*/ 85544266 h 46"/>
              <a:gd name="T44" fmla="*/ 140892876 w 46"/>
              <a:gd name="T45" fmla="*/ 85544266 h 46"/>
              <a:gd name="T46" fmla="*/ 120766924 w 46"/>
              <a:gd name="T47" fmla="*/ 60384584 h 46"/>
              <a:gd name="T48" fmla="*/ 100638730 w 46"/>
              <a:gd name="T49" fmla="*/ 75479047 h 46"/>
              <a:gd name="T50" fmla="*/ 105670218 w 46"/>
              <a:gd name="T51" fmla="*/ 95607242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1" y="19"/>
                </a:moveTo>
                <a:cubicBezTo>
                  <a:pt x="26" y="19"/>
                  <a:pt x="26" y="19"/>
                  <a:pt x="26" y="19"/>
                </a:cubicBezTo>
                <a:cubicBezTo>
                  <a:pt x="26" y="24"/>
                  <a:pt x="26" y="24"/>
                  <a:pt x="26" y="24"/>
                </a:cubicBezTo>
                <a:cubicBezTo>
                  <a:pt x="22" y="24"/>
                  <a:pt x="22" y="24"/>
                  <a:pt x="22" y="24"/>
                </a:cubicBezTo>
                <a:cubicBezTo>
                  <a:pt x="22" y="29"/>
                  <a:pt x="20" y="31"/>
                  <a:pt x="20" y="32"/>
                </a:cubicBezTo>
                <a:cubicBezTo>
                  <a:pt x="24" y="32"/>
                  <a:pt x="24" y="32"/>
                  <a:pt x="24" y="32"/>
                </a:cubicBezTo>
                <a:cubicBezTo>
                  <a:pt x="34" y="32"/>
                  <a:pt x="34" y="32"/>
                  <a:pt x="34" y="32"/>
                </a:cubicBezTo>
                <a:cubicBezTo>
                  <a:pt x="34" y="37"/>
                  <a:pt x="34" y="37"/>
                  <a:pt x="34" y="37"/>
                </a:cubicBezTo>
                <a:cubicBezTo>
                  <a:pt x="12" y="37"/>
                  <a:pt x="12" y="37"/>
                  <a:pt x="12" y="37"/>
                </a:cubicBezTo>
                <a:cubicBezTo>
                  <a:pt x="12" y="32"/>
                  <a:pt x="12" y="32"/>
                  <a:pt x="12" y="32"/>
                </a:cubicBezTo>
                <a:cubicBezTo>
                  <a:pt x="15" y="31"/>
                  <a:pt x="16" y="26"/>
                  <a:pt x="15" y="24"/>
                </a:cubicBezTo>
                <a:cubicBezTo>
                  <a:pt x="11" y="24"/>
                  <a:pt x="11" y="24"/>
                  <a:pt x="11" y="24"/>
                </a:cubicBezTo>
                <a:cubicBezTo>
                  <a:pt x="11" y="19"/>
                  <a:pt x="11" y="19"/>
                  <a:pt x="11" y="19"/>
                </a:cubicBezTo>
                <a:cubicBezTo>
                  <a:pt x="15" y="19"/>
                  <a:pt x="15" y="19"/>
                  <a:pt x="15" y="19"/>
                </a:cubicBezTo>
                <a:cubicBezTo>
                  <a:pt x="14" y="17"/>
                  <a:pt x="14" y="16"/>
                  <a:pt x="14" y="14"/>
                </a:cubicBezTo>
                <a:cubicBezTo>
                  <a:pt x="14" y="12"/>
                  <a:pt x="15" y="6"/>
                  <a:pt x="24" y="6"/>
                </a:cubicBezTo>
                <a:cubicBezTo>
                  <a:pt x="32" y="6"/>
                  <a:pt x="34" y="12"/>
                  <a:pt x="34" y="17"/>
                </a:cubicBezTo>
                <a:cubicBezTo>
                  <a:pt x="28" y="17"/>
                  <a:pt x="28" y="17"/>
                  <a:pt x="28" y="17"/>
                </a:cubicBezTo>
                <a:cubicBezTo>
                  <a:pt x="28" y="14"/>
                  <a:pt x="26" y="12"/>
                  <a:pt x="24" y="12"/>
                </a:cubicBezTo>
                <a:cubicBezTo>
                  <a:pt x="20" y="12"/>
                  <a:pt x="20" y="14"/>
                  <a:pt x="20" y="15"/>
                </a:cubicBezTo>
                <a:cubicBezTo>
                  <a:pt x="20" y="16"/>
                  <a:pt x="20" y="18"/>
                  <a:pt x="21"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07" name="Freeform 38"/>
          <p:cNvSpPr>
            <a:spLocks noEditPoints="1"/>
          </p:cNvSpPr>
          <p:nvPr/>
        </p:nvSpPr>
        <p:spPr bwMode="auto">
          <a:xfrm>
            <a:off x="7232650" y="1223963"/>
            <a:ext cx="103188" cy="103187"/>
          </a:xfrm>
          <a:custGeom>
            <a:avLst/>
            <a:gdLst>
              <a:gd name="T0" fmla="*/ 115736558 w 46"/>
              <a:gd name="T1" fmla="*/ 0 h 46"/>
              <a:gd name="T2" fmla="*/ 0 w 46"/>
              <a:gd name="T3" fmla="*/ 115735436 h 46"/>
              <a:gd name="T4" fmla="*/ 115736558 w 46"/>
              <a:gd name="T5" fmla="*/ 231470873 h 46"/>
              <a:gd name="T6" fmla="*/ 231470873 w 46"/>
              <a:gd name="T7" fmla="*/ 115735436 h 46"/>
              <a:gd name="T8" fmla="*/ 115736558 w 46"/>
              <a:gd name="T9" fmla="*/ 0 h 46"/>
              <a:gd name="T10" fmla="*/ 166054167 w 46"/>
              <a:gd name="T11" fmla="*/ 135863631 h 46"/>
              <a:gd name="T12" fmla="*/ 166054167 w 46"/>
              <a:gd name="T13" fmla="*/ 161023314 h 46"/>
              <a:gd name="T14" fmla="*/ 130831168 w 46"/>
              <a:gd name="T15" fmla="*/ 161023314 h 46"/>
              <a:gd name="T16" fmla="*/ 130831168 w 46"/>
              <a:gd name="T17" fmla="*/ 201279703 h 46"/>
              <a:gd name="T18" fmla="*/ 100639705 w 46"/>
              <a:gd name="T19" fmla="*/ 201279703 h 46"/>
              <a:gd name="T20" fmla="*/ 100639705 w 46"/>
              <a:gd name="T21" fmla="*/ 161023314 h 46"/>
              <a:gd name="T22" fmla="*/ 60382926 w 46"/>
              <a:gd name="T23" fmla="*/ 161023314 h 46"/>
              <a:gd name="T24" fmla="*/ 60382926 w 46"/>
              <a:gd name="T25" fmla="*/ 135863631 h 46"/>
              <a:gd name="T26" fmla="*/ 100639705 w 46"/>
              <a:gd name="T27" fmla="*/ 135863631 h 46"/>
              <a:gd name="T28" fmla="*/ 50319853 w 46"/>
              <a:gd name="T29" fmla="*/ 45287877 h 46"/>
              <a:gd name="T30" fmla="*/ 85542852 w 46"/>
              <a:gd name="T31" fmla="*/ 45287877 h 46"/>
              <a:gd name="T32" fmla="*/ 115736558 w 46"/>
              <a:gd name="T33" fmla="*/ 100638730 h 46"/>
              <a:gd name="T34" fmla="*/ 150959558 w 46"/>
              <a:gd name="T35" fmla="*/ 45287877 h 46"/>
              <a:gd name="T36" fmla="*/ 181151020 w 46"/>
              <a:gd name="T37" fmla="*/ 45287877 h 46"/>
              <a:gd name="T38" fmla="*/ 130831168 w 46"/>
              <a:gd name="T39" fmla="*/ 135863631 h 46"/>
              <a:gd name="T40" fmla="*/ 166054167 w 46"/>
              <a:gd name="T41" fmla="*/ 135863631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33" y="27"/>
                </a:moveTo>
                <a:cubicBezTo>
                  <a:pt x="33" y="32"/>
                  <a:pt x="33" y="32"/>
                  <a:pt x="33" y="32"/>
                </a:cubicBezTo>
                <a:cubicBezTo>
                  <a:pt x="26" y="32"/>
                  <a:pt x="26" y="32"/>
                  <a:pt x="26" y="32"/>
                </a:cubicBezTo>
                <a:cubicBezTo>
                  <a:pt x="26" y="40"/>
                  <a:pt x="26" y="40"/>
                  <a:pt x="26" y="40"/>
                </a:cubicBezTo>
                <a:cubicBezTo>
                  <a:pt x="20" y="40"/>
                  <a:pt x="20" y="40"/>
                  <a:pt x="20" y="40"/>
                </a:cubicBezTo>
                <a:cubicBezTo>
                  <a:pt x="20" y="32"/>
                  <a:pt x="20" y="32"/>
                  <a:pt x="20" y="32"/>
                </a:cubicBezTo>
                <a:cubicBezTo>
                  <a:pt x="12" y="32"/>
                  <a:pt x="12" y="32"/>
                  <a:pt x="12" y="32"/>
                </a:cubicBezTo>
                <a:cubicBezTo>
                  <a:pt x="12" y="27"/>
                  <a:pt x="12" y="27"/>
                  <a:pt x="12" y="27"/>
                </a:cubicBezTo>
                <a:cubicBezTo>
                  <a:pt x="20" y="27"/>
                  <a:pt x="20" y="27"/>
                  <a:pt x="20" y="27"/>
                </a:cubicBezTo>
                <a:cubicBezTo>
                  <a:pt x="10" y="9"/>
                  <a:pt x="10" y="9"/>
                  <a:pt x="10" y="9"/>
                </a:cubicBezTo>
                <a:cubicBezTo>
                  <a:pt x="17" y="9"/>
                  <a:pt x="17" y="9"/>
                  <a:pt x="17" y="9"/>
                </a:cubicBezTo>
                <a:cubicBezTo>
                  <a:pt x="23" y="20"/>
                  <a:pt x="23" y="20"/>
                  <a:pt x="23" y="20"/>
                </a:cubicBezTo>
                <a:cubicBezTo>
                  <a:pt x="30" y="9"/>
                  <a:pt x="30" y="9"/>
                  <a:pt x="30" y="9"/>
                </a:cubicBezTo>
                <a:cubicBezTo>
                  <a:pt x="36" y="9"/>
                  <a:pt x="36" y="9"/>
                  <a:pt x="36" y="9"/>
                </a:cubicBezTo>
                <a:cubicBezTo>
                  <a:pt x="26" y="27"/>
                  <a:pt x="26" y="27"/>
                  <a:pt x="26" y="27"/>
                </a:cubicBezTo>
                <a:cubicBezTo>
                  <a:pt x="33" y="27"/>
                  <a:pt x="33" y="27"/>
                  <a:pt x="33" y="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08" name="Freeform 39"/>
          <p:cNvSpPr>
            <a:spLocks noEditPoints="1"/>
          </p:cNvSpPr>
          <p:nvPr/>
        </p:nvSpPr>
        <p:spPr bwMode="auto">
          <a:xfrm>
            <a:off x="7915275" y="1262063"/>
            <a:ext cx="203200" cy="33337"/>
          </a:xfrm>
          <a:custGeom>
            <a:avLst/>
            <a:gdLst>
              <a:gd name="T0" fmla="*/ 254536575 w 128"/>
              <a:gd name="T1" fmla="*/ 0 h 21"/>
              <a:gd name="T2" fmla="*/ 307459063 w 128"/>
              <a:gd name="T3" fmla="*/ 52923281 h 21"/>
              <a:gd name="T4" fmla="*/ 322580000 w 128"/>
              <a:gd name="T5" fmla="*/ 52923281 h 21"/>
              <a:gd name="T6" fmla="*/ 322580000 w 128"/>
              <a:gd name="T7" fmla="*/ 0 h 21"/>
              <a:gd name="T8" fmla="*/ 254536575 w 128"/>
              <a:gd name="T9" fmla="*/ 0 h 21"/>
              <a:gd name="T10" fmla="*/ 0 w 128"/>
              <a:gd name="T11" fmla="*/ 0 h 21"/>
              <a:gd name="T12" fmla="*/ 0 w 128"/>
              <a:gd name="T13" fmla="*/ 52923281 h 21"/>
              <a:gd name="T14" fmla="*/ 189012513 w 128"/>
              <a:gd name="T15" fmla="*/ 52923281 h 21"/>
              <a:gd name="T16" fmla="*/ 141128750 w 128"/>
              <a:gd name="T17" fmla="*/ 0 h 21"/>
              <a:gd name="T18" fmla="*/ 0 w 128"/>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8" h="21">
                <a:moveTo>
                  <a:pt x="101" y="0"/>
                </a:moveTo>
                <a:lnTo>
                  <a:pt x="122" y="21"/>
                </a:lnTo>
                <a:lnTo>
                  <a:pt x="128" y="21"/>
                </a:lnTo>
                <a:lnTo>
                  <a:pt x="128" y="0"/>
                </a:lnTo>
                <a:lnTo>
                  <a:pt x="101" y="0"/>
                </a:lnTo>
                <a:close/>
                <a:moveTo>
                  <a:pt x="0" y="0"/>
                </a:moveTo>
                <a:lnTo>
                  <a:pt x="0" y="21"/>
                </a:lnTo>
                <a:lnTo>
                  <a:pt x="75" y="21"/>
                </a:lnTo>
                <a:lnTo>
                  <a:pt x="56"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09" name="Freeform 40"/>
          <p:cNvSpPr>
            <a:spLocks noEditPoints="1"/>
          </p:cNvSpPr>
          <p:nvPr/>
        </p:nvSpPr>
        <p:spPr bwMode="auto">
          <a:xfrm>
            <a:off x="7854950" y="1076325"/>
            <a:ext cx="360363" cy="361950"/>
          </a:xfrm>
          <a:custGeom>
            <a:avLst/>
            <a:gdLst>
              <a:gd name="T0" fmla="*/ 694960046 w 160"/>
              <a:gd name="T1" fmla="*/ 117701616 h 160"/>
              <a:gd name="T2" fmla="*/ 405816036 w 160"/>
              <a:gd name="T3" fmla="*/ 0 h 160"/>
              <a:gd name="T4" fmla="*/ 116672026 w 160"/>
              <a:gd name="T5" fmla="*/ 117701616 h 160"/>
              <a:gd name="T6" fmla="*/ 0 w 160"/>
              <a:gd name="T7" fmla="*/ 409399383 h 160"/>
              <a:gd name="T8" fmla="*/ 116672026 w 160"/>
              <a:gd name="T9" fmla="*/ 701097150 h 160"/>
              <a:gd name="T10" fmla="*/ 405816036 w 160"/>
              <a:gd name="T11" fmla="*/ 818798766 h 160"/>
              <a:gd name="T12" fmla="*/ 405816036 w 160"/>
              <a:gd name="T13" fmla="*/ 818798766 h 160"/>
              <a:gd name="T14" fmla="*/ 694960046 w 160"/>
              <a:gd name="T15" fmla="*/ 701097150 h 160"/>
              <a:gd name="T16" fmla="*/ 811632071 w 160"/>
              <a:gd name="T17" fmla="*/ 409399383 h 160"/>
              <a:gd name="T18" fmla="*/ 694960046 w 160"/>
              <a:gd name="T19" fmla="*/ 117701616 h 160"/>
              <a:gd name="T20" fmla="*/ 629015869 w 160"/>
              <a:gd name="T21" fmla="*/ 184230288 h 160"/>
              <a:gd name="T22" fmla="*/ 720322844 w 160"/>
              <a:gd name="T23" fmla="*/ 409399383 h 160"/>
              <a:gd name="T24" fmla="*/ 659450776 w 160"/>
              <a:gd name="T25" fmla="*/ 598746739 h 160"/>
              <a:gd name="T26" fmla="*/ 218125472 w 160"/>
              <a:gd name="T27" fmla="*/ 153525617 h 160"/>
              <a:gd name="T28" fmla="*/ 405816036 w 160"/>
              <a:gd name="T29" fmla="*/ 92114013 h 160"/>
              <a:gd name="T30" fmla="*/ 629015869 w 160"/>
              <a:gd name="T31" fmla="*/ 184230288 h 160"/>
              <a:gd name="T32" fmla="*/ 405816036 w 160"/>
              <a:gd name="T33" fmla="*/ 726684753 h 160"/>
              <a:gd name="T34" fmla="*/ 182616203 w 160"/>
              <a:gd name="T35" fmla="*/ 634568478 h 160"/>
              <a:gd name="T36" fmla="*/ 91309227 w 160"/>
              <a:gd name="T37" fmla="*/ 409399383 h 160"/>
              <a:gd name="T38" fmla="*/ 152181295 w 160"/>
              <a:gd name="T39" fmla="*/ 220052027 h 160"/>
              <a:gd name="T40" fmla="*/ 593506600 w 160"/>
              <a:gd name="T41" fmla="*/ 665273149 h 160"/>
              <a:gd name="T42" fmla="*/ 405816036 w 160"/>
              <a:gd name="T43" fmla="*/ 726684753 h 1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124" y="36"/>
                </a:moveTo>
                <a:cubicBezTo>
                  <a:pt x="135" y="47"/>
                  <a:pt x="142" y="63"/>
                  <a:pt x="142" y="80"/>
                </a:cubicBezTo>
                <a:cubicBezTo>
                  <a:pt x="142" y="94"/>
                  <a:pt x="138" y="107"/>
                  <a:pt x="130" y="117"/>
                </a:cubicBezTo>
                <a:cubicBezTo>
                  <a:pt x="43" y="30"/>
                  <a:pt x="43" y="30"/>
                  <a:pt x="43" y="30"/>
                </a:cubicBezTo>
                <a:cubicBezTo>
                  <a:pt x="53" y="22"/>
                  <a:pt x="66" y="18"/>
                  <a:pt x="80" y="18"/>
                </a:cubicBezTo>
                <a:cubicBezTo>
                  <a:pt x="97" y="18"/>
                  <a:pt x="113" y="25"/>
                  <a:pt x="124" y="36"/>
                </a:cubicBezTo>
                <a:close/>
                <a:moveTo>
                  <a:pt x="80" y="142"/>
                </a:moveTo>
                <a:cubicBezTo>
                  <a:pt x="63" y="142"/>
                  <a:pt x="47" y="135"/>
                  <a:pt x="36" y="124"/>
                </a:cubicBezTo>
                <a:cubicBezTo>
                  <a:pt x="25" y="113"/>
                  <a:pt x="18" y="97"/>
                  <a:pt x="18" y="80"/>
                </a:cubicBezTo>
                <a:cubicBezTo>
                  <a:pt x="18" y="66"/>
                  <a:pt x="22" y="53"/>
                  <a:pt x="30" y="43"/>
                </a:cubicBezTo>
                <a:cubicBezTo>
                  <a:pt x="117" y="130"/>
                  <a:pt x="117" y="130"/>
                  <a:pt x="117" y="130"/>
                </a:cubicBezTo>
                <a:cubicBezTo>
                  <a:pt x="107" y="138"/>
                  <a:pt x="94" y="142"/>
                  <a:pt x="80" y="1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10" name="Rectangle 41"/>
          <p:cNvSpPr>
            <a:spLocks noChangeArrowheads="1"/>
          </p:cNvSpPr>
          <p:nvPr/>
        </p:nvSpPr>
        <p:spPr bwMode="auto">
          <a:xfrm>
            <a:off x="8124825" y="1262063"/>
            <a:ext cx="11113" cy="333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11" name="Rectangle 42"/>
          <p:cNvSpPr>
            <a:spLocks noChangeArrowheads="1"/>
          </p:cNvSpPr>
          <p:nvPr/>
        </p:nvSpPr>
        <p:spPr bwMode="auto">
          <a:xfrm>
            <a:off x="8140700" y="1262063"/>
            <a:ext cx="11113" cy="333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12" name="Freeform 43"/>
          <p:cNvSpPr>
            <a:spLocks/>
          </p:cNvSpPr>
          <p:nvPr/>
        </p:nvSpPr>
        <p:spPr bwMode="auto">
          <a:xfrm>
            <a:off x="8023225" y="1127125"/>
            <a:ext cx="112713" cy="130175"/>
          </a:xfrm>
          <a:custGeom>
            <a:avLst/>
            <a:gdLst>
              <a:gd name="T0" fmla="*/ 254082153 w 50"/>
              <a:gd name="T1" fmla="*/ 292164321 h 58"/>
              <a:gd name="T2" fmla="*/ 254082153 w 50"/>
              <a:gd name="T3" fmla="*/ 256902607 h 58"/>
              <a:gd name="T4" fmla="*/ 249001051 w 50"/>
              <a:gd name="T5" fmla="*/ 231715989 h 58"/>
              <a:gd name="T6" fmla="*/ 223593287 w 50"/>
              <a:gd name="T7" fmla="*/ 206529371 h 58"/>
              <a:gd name="T8" fmla="*/ 188021064 w 50"/>
              <a:gd name="T9" fmla="*/ 196454275 h 58"/>
              <a:gd name="T10" fmla="*/ 152448841 w 50"/>
              <a:gd name="T11" fmla="*/ 196454275 h 58"/>
              <a:gd name="T12" fmla="*/ 121959975 w 50"/>
              <a:gd name="T13" fmla="*/ 196454275 h 58"/>
              <a:gd name="T14" fmla="*/ 96552210 w 50"/>
              <a:gd name="T15" fmla="*/ 186381423 h 58"/>
              <a:gd name="T16" fmla="*/ 86387752 w 50"/>
              <a:gd name="T17" fmla="*/ 161194805 h 58"/>
              <a:gd name="T18" fmla="*/ 91468854 w 50"/>
              <a:gd name="T19" fmla="*/ 141044613 h 58"/>
              <a:gd name="T20" fmla="*/ 91468854 w 50"/>
              <a:gd name="T21" fmla="*/ 130969516 h 58"/>
              <a:gd name="T22" fmla="*/ 81306650 w 50"/>
              <a:gd name="T23" fmla="*/ 125933091 h 58"/>
              <a:gd name="T24" fmla="*/ 76225548 w 50"/>
              <a:gd name="T25" fmla="*/ 125933091 h 58"/>
              <a:gd name="T26" fmla="*/ 35572223 w 50"/>
              <a:gd name="T27" fmla="*/ 110821569 h 58"/>
              <a:gd name="T28" fmla="*/ 20326662 w 50"/>
              <a:gd name="T29" fmla="*/ 75559854 h 58"/>
              <a:gd name="T30" fmla="*/ 30488867 w 50"/>
              <a:gd name="T31" fmla="*/ 40298140 h 58"/>
              <a:gd name="T32" fmla="*/ 45734427 w 50"/>
              <a:gd name="T33" fmla="*/ 30223044 h 58"/>
              <a:gd name="T34" fmla="*/ 66061089 w 50"/>
              <a:gd name="T35" fmla="*/ 25186618 h 58"/>
              <a:gd name="T36" fmla="*/ 81306650 w 50"/>
              <a:gd name="T37" fmla="*/ 15111522 h 58"/>
              <a:gd name="T38" fmla="*/ 66061089 w 50"/>
              <a:gd name="T39" fmla="*/ 0 h 58"/>
              <a:gd name="T40" fmla="*/ 35572223 w 50"/>
              <a:gd name="T41" fmla="*/ 10075096 h 58"/>
              <a:gd name="T42" fmla="*/ 5081102 w 50"/>
              <a:gd name="T43" fmla="*/ 40298140 h 58"/>
              <a:gd name="T44" fmla="*/ 0 w 50"/>
              <a:gd name="T45" fmla="*/ 75559854 h 58"/>
              <a:gd name="T46" fmla="*/ 20326662 w 50"/>
              <a:gd name="T47" fmla="*/ 125933091 h 58"/>
              <a:gd name="T48" fmla="*/ 66061089 w 50"/>
              <a:gd name="T49" fmla="*/ 146083283 h 58"/>
              <a:gd name="T50" fmla="*/ 66061089 w 50"/>
              <a:gd name="T51" fmla="*/ 161194805 h 58"/>
              <a:gd name="T52" fmla="*/ 76225548 w 50"/>
              <a:gd name="T53" fmla="*/ 201492945 h 58"/>
              <a:gd name="T54" fmla="*/ 121959975 w 50"/>
              <a:gd name="T55" fmla="*/ 221640893 h 58"/>
              <a:gd name="T56" fmla="*/ 188021064 w 50"/>
              <a:gd name="T57" fmla="*/ 221640893 h 58"/>
              <a:gd name="T58" fmla="*/ 218509930 w 50"/>
              <a:gd name="T59" fmla="*/ 231715989 h 58"/>
              <a:gd name="T60" fmla="*/ 223593287 w 50"/>
              <a:gd name="T61" fmla="*/ 241791085 h 58"/>
              <a:gd name="T62" fmla="*/ 228674389 w 50"/>
              <a:gd name="T63" fmla="*/ 256902607 h 58"/>
              <a:gd name="T64" fmla="*/ 228674389 w 50"/>
              <a:gd name="T65" fmla="*/ 292164321 h 58"/>
              <a:gd name="T66" fmla="*/ 228674389 w 50"/>
              <a:gd name="T67" fmla="*/ 292164321 h 58"/>
              <a:gd name="T68" fmla="*/ 254082153 w 50"/>
              <a:gd name="T69" fmla="*/ 292164321 h 58"/>
              <a:gd name="T70" fmla="*/ 254082153 w 50"/>
              <a:gd name="T71" fmla="*/ 292164321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0" h="58">
                <a:moveTo>
                  <a:pt x="50" y="58"/>
                </a:moveTo>
                <a:cubicBezTo>
                  <a:pt x="50" y="51"/>
                  <a:pt x="50" y="51"/>
                  <a:pt x="50" y="51"/>
                </a:cubicBezTo>
                <a:cubicBezTo>
                  <a:pt x="50" y="49"/>
                  <a:pt x="49" y="48"/>
                  <a:pt x="49" y="46"/>
                </a:cubicBezTo>
                <a:cubicBezTo>
                  <a:pt x="48" y="44"/>
                  <a:pt x="46" y="42"/>
                  <a:pt x="44" y="41"/>
                </a:cubicBezTo>
                <a:cubicBezTo>
                  <a:pt x="42" y="40"/>
                  <a:pt x="40" y="39"/>
                  <a:pt x="37" y="39"/>
                </a:cubicBezTo>
                <a:cubicBezTo>
                  <a:pt x="37" y="39"/>
                  <a:pt x="33" y="39"/>
                  <a:pt x="30" y="39"/>
                </a:cubicBezTo>
                <a:cubicBezTo>
                  <a:pt x="27" y="39"/>
                  <a:pt x="24" y="39"/>
                  <a:pt x="24" y="39"/>
                </a:cubicBezTo>
                <a:cubicBezTo>
                  <a:pt x="22" y="39"/>
                  <a:pt x="20" y="38"/>
                  <a:pt x="19" y="37"/>
                </a:cubicBezTo>
                <a:cubicBezTo>
                  <a:pt x="18" y="36"/>
                  <a:pt x="17" y="34"/>
                  <a:pt x="17" y="32"/>
                </a:cubicBezTo>
                <a:cubicBezTo>
                  <a:pt x="17" y="31"/>
                  <a:pt x="18" y="29"/>
                  <a:pt x="18" y="28"/>
                </a:cubicBezTo>
                <a:cubicBezTo>
                  <a:pt x="19" y="28"/>
                  <a:pt x="19" y="27"/>
                  <a:pt x="18" y="26"/>
                </a:cubicBezTo>
                <a:cubicBezTo>
                  <a:pt x="18" y="25"/>
                  <a:pt x="17" y="25"/>
                  <a:pt x="16" y="25"/>
                </a:cubicBezTo>
                <a:cubicBezTo>
                  <a:pt x="16" y="25"/>
                  <a:pt x="16" y="25"/>
                  <a:pt x="15" y="25"/>
                </a:cubicBezTo>
                <a:cubicBezTo>
                  <a:pt x="12" y="25"/>
                  <a:pt x="9" y="23"/>
                  <a:pt x="7" y="22"/>
                </a:cubicBezTo>
                <a:cubicBezTo>
                  <a:pt x="5" y="20"/>
                  <a:pt x="4" y="17"/>
                  <a:pt x="4" y="15"/>
                </a:cubicBezTo>
                <a:cubicBezTo>
                  <a:pt x="4" y="13"/>
                  <a:pt x="5" y="10"/>
                  <a:pt x="6" y="8"/>
                </a:cubicBezTo>
                <a:cubicBezTo>
                  <a:pt x="7" y="7"/>
                  <a:pt x="8" y="7"/>
                  <a:pt x="9" y="6"/>
                </a:cubicBezTo>
                <a:cubicBezTo>
                  <a:pt x="10" y="6"/>
                  <a:pt x="12" y="5"/>
                  <a:pt x="13" y="5"/>
                </a:cubicBezTo>
                <a:cubicBezTo>
                  <a:pt x="15" y="5"/>
                  <a:pt x="16" y="4"/>
                  <a:pt x="16" y="3"/>
                </a:cubicBezTo>
                <a:cubicBezTo>
                  <a:pt x="16" y="1"/>
                  <a:pt x="15" y="0"/>
                  <a:pt x="13" y="0"/>
                </a:cubicBezTo>
                <a:cubicBezTo>
                  <a:pt x="11" y="0"/>
                  <a:pt x="9" y="1"/>
                  <a:pt x="7" y="2"/>
                </a:cubicBezTo>
                <a:cubicBezTo>
                  <a:pt x="4" y="3"/>
                  <a:pt x="2" y="5"/>
                  <a:pt x="1" y="8"/>
                </a:cubicBezTo>
                <a:cubicBezTo>
                  <a:pt x="0" y="10"/>
                  <a:pt x="0" y="13"/>
                  <a:pt x="0" y="15"/>
                </a:cubicBezTo>
                <a:cubicBezTo>
                  <a:pt x="0" y="19"/>
                  <a:pt x="1" y="22"/>
                  <a:pt x="4" y="25"/>
                </a:cubicBezTo>
                <a:cubicBezTo>
                  <a:pt x="6" y="27"/>
                  <a:pt x="9" y="29"/>
                  <a:pt x="13" y="29"/>
                </a:cubicBezTo>
                <a:cubicBezTo>
                  <a:pt x="13" y="30"/>
                  <a:pt x="13" y="31"/>
                  <a:pt x="13" y="32"/>
                </a:cubicBezTo>
                <a:cubicBezTo>
                  <a:pt x="13" y="35"/>
                  <a:pt x="14" y="38"/>
                  <a:pt x="15" y="40"/>
                </a:cubicBezTo>
                <a:cubicBezTo>
                  <a:pt x="17" y="43"/>
                  <a:pt x="20" y="44"/>
                  <a:pt x="24" y="44"/>
                </a:cubicBezTo>
                <a:cubicBezTo>
                  <a:pt x="24" y="44"/>
                  <a:pt x="37" y="44"/>
                  <a:pt x="37" y="44"/>
                </a:cubicBezTo>
                <a:cubicBezTo>
                  <a:pt x="40" y="44"/>
                  <a:pt x="42" y="45"/>
                  <a:pt x="43" y="46"/>
                </a:cubicBezTo>
                <a:cubicBezTo>
                  <a:pt x="44" y="47"/>
                  <a:pt x="44" y="47"/>
                  <a:pt x="44" y="48"/>
                </a:cubicBezTo>
                <a:cubicBezTo>
                  <a:pt x="45" y="49"/>
                  <a:pt x="45" y="50"/>
                  <a:pt x="45" y="51"/>
                </a:cubicBezTo>
                <a:cubicBezTo>
                  <a:pt x="45" y="58"/>
                  <a:pt x="45" y="58"/>
                  <a:pt x="45" y="58"/>
                </a:cubicBezTo>
                <a:cubicBezTo>
                  <a:pt x="45" y="58"/>
                  <a:pt x="45" y="58"/>
                  <a:pt x="45" y="58"/>
                </a:cubicBezTo>
                <a:cubicBezTo>
                  <a:pt x="50" y="58"/>
                  <a:pt x="50" y="58"/>
                  <a:pt x="50" y="58"/>
                </a:cubicBezTo>
                <a:cubicBezTo>
                  <a:pt x="50" y="58"/>
                  <a:pt x="50" y="58"/>
                  <a:pt x="50" y="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13" name="Freeform 44"/>
          <p:cNvSpPr>
            <a:spLocks/>
          </p:cNvSpPr>
          <p:nvPr/>
        </p:nvSpPr>
        <p:spPr bwMode="auto">
          <a:xfrm>
            <a:off x="8059738" y="1138238"/>
            <a:ext cx="92075" cy="119062"/>
          </a:xfrm>
          <a:custGeom>
            <a:avLst/>
            <a:gdLst>
              <a:gd name="T0" fmla="*/ 206775747 w 41"/>
              <a:gd name="T1" fmla="*/ 267469413 h 53"/>
              <a:gd name="T2" fmla="*/ 206775747 w 41"/>
              <a:gd name="T3" fmla="*/ 222050630 h 53"/>
              <a:gd name="T4" fmla="*/ 181558426 w 41"/>
              <a:gd name="T5" fmla="*/ 146351909 h 53"/>
              <a:gd name="T6" fmla="*/ 105908707 w 41"/>
              <a:gd name="T7" fmla="*/ 116071971 h 53"/>
              <a:gd name="T8" fmla="*/ 85735299 w 41"/>
              <a:gd name="T9" fmla="*/ 116071971 h 53"/>
              <a:gd name="T10" fmla="*/ 95823126 w 41"/>
              <a:gd name="T11" fmla="*/ 80746501 h 53"/>
              <a:gd name="T12" fmla="*/ 75649718 w 41"/>
              <a:gd name="T13" fmla="*/ 25232158 h 53"/>
              <a:gd name="T14" fmla="*/ 15129495 w 41"/>
              <a:gd name="T15" fmla="*/ 0 h 53"/>
              <a:gd name="T16" fmla="*/ 0 w 41"/>
              <a:gd name="T17" fmla="*/ 10093313 h 53"/>
              <a:gd name="T18" fmla="*/ 15129495 w 41"/>
              <a:gd name="T19" fmla="*/ 25232158 h 53"/>
              <a:gd name="T20" fmla="*/ 55476310 w 41"/>
              <a:gd name="T21" fmla="*/ 40373250 h 53"/>
              <a:gd name="T22" fmla="*/ 70605805 w 41"/>
              <a:gd name="T23" fmla="*/ 80746501 h 53"/>
              <a:gd name="T24" fmla="*/ 55476310 w 41"/>
              <a:gd name="T25" fmla="*/ 121117504 h 53"/>
              <a:gd name="T26" fmla="*/ 55476310 w 41"/>
              <a:gd name="T27" fmla="*/ 131210817 h 53"/>
              <a:gd name="T28" fmla="*/ 65564137 w 41"/>
              <a:gd name="T29" fmla="*/ 141304129 h 53"/>
              <a:gd name="T30" fmla="*/ 105908707 w 41"/>
              <a:gd name="T31" fmla="*/ 141304129 h 53"/>
              <a:gd name="T32" fmla="*/ 161385018 w 41"/>
              <a:gd name="T33" fmla="*/ 166538534 h 53"/>
              <a:gd name="T34" fmla="*/ 181558426 w 41"/>
              <a:gd name="T35" fmla="*/ 222050630 h 53"/>
              <a:gd name="T36" fmla="*/ 181558426 w 41"/>
              <a:gd name="T37" fmla="*/ 267469413 h 53"/>
              <a:gd name="T38" fmla="*/ 181558426 w 41"/>
              <a:gd name="T39" fmla="*/ 267469413 h 53"/>
              <a:gd name="T40" fmla="*/ 206775747 w 41"/>
              <a:gd name="T41" fmla="*/ 267469413 h 53"/>
              <a:gd name="T42" fmla="*/ 206775747 w 41"/>
              <a:gd name="T43" fmla="*/ 267469413 h 5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1" h="53">
                <a:moveTo>
                  <a:pt x="41" y="53"/>
                </a:moveTo>
                <a:cubicBezTo>
                  <a:pt x="41" y="44"/>
                  <a:pt x="41" y="44"/>
                  <a:pt x="41" y="44"/>
                </a:cubicBezTo>
                <a:cubicBezTo>
                  <a:pt x="41" y="39"/>
                  <a:pt x="39" y="33"/>
                  <a:pt x="36" y="29"/>
                </a:cubicBezTo>
                <a:cubicBezTo>
                  <a:pt x="32" y="25"/>
                  <a:pt x="27" y="23"/>
                  <a:pt x="21" y="23"/>
                </a:cubicBezTo>
                <a:cubicBezTo>
                  <a:pt x="17" y="23"/>
                  <a:pt x="17" y="23"/>
                  <a:pt x="17" y="23"/>
                </a:cubicBezTo>
                <a:cubicBezTo>
                  <a:pt x="18" y="20"/>
                  <a:pt x="19" y="18"/>
                  <a:pt x="19" y="16"/>
                </a:cubicBezTo>
                <a:cubicBezTo>
                  <a:pt x="19" y="12"/>
                  <a:pt x="17" y="8"/>
                  <a:pt x="15" y="5"/>
                </a:cubicBezTo>
                <a:cubicBezTo>
                  <a:pt x="12" y="2"/>
                  <a:pt x="8" y="0"/>
                  <a:pt x="3" y="0"/>
                </a:cubicBezTo>
                <a:cubicBezTo>
                  <a:pt x="1" y="0"/>
                  <a:pt x="0" y="1"/>
                  <a:pt x="0" y="2"/>
                </a:cubicBezTo>
                <a:cubicBezTo>
                  <a:pt x="0" y="4"/>
                  <a:pt x="1" y="5"/>
                  <a:pt x="3" y="5"/>
                </a:cubicBezTo>
                <a:cubicBezTo>
                  <a:pt x="7" y="5"/>
                  <a:pt x="9" y="6"/>
                  <a:pt x="11" y="8"/>
                </a:cubicBezTo>
                <a:cubicBezTo>
                  <a:pt x="13" y="10"/>
                  <a:pt x="14" y="13"/>
                  <a:pt x="14" y="16"/>
                </a:cubicBezTo>
                <a:cubicBezTo>
                  <a:pt x="14" y="18"/>
                  <a:pt x="13" y="21"/>
                  <a:pt x="11" y="24"/>
                </a:cubicBezTo>
                <a:cubicBezTo>
                  <a:pt x="11" y="24"/>
                  <a:pt x="11" y="25"/>
                  <a:pt x="11" y="26"/>
                </a:cubicBezTo>
                <a:cubicBezTo>
                  <a:pt x="12" y="27"/>
                  <a:pt x="12" y="28"/>
                  <a:pt x="13" y="28"/>
                </a:cubicBezTo>
                <a:cubicBezTo>
                  <a:pt x="21" y="28"/>
                  <a:pt x="21" y="28"/>
                  <a:pt x="21" y="28"/>
                </a:cubicBezTo>
                <a:cubicBezTo>
                  <a:pt x="26" y="28"/>
                  <a:pt x="30" y="30"/>
                  <a:pt x="32" y="33"/>
                </a:cubicBezTo>
                <a:cubicBezTo>
                  <a:pt x="35" y="36"/>
                  <a:pt x="36" y="40"/>
                  <a:pt x="36" y="44"/>
                </a:cubicBezTo>
                <a:cubicBezTo>
                  <a:pt x="36" y="53"/>
                  <a:pt x="36" y="53"/>
                  <a:pt x="36" y="53"/>
                </a:cubicBezTo>
                <a:cubicBezTo>
                  <a:pt x="36" y="53"/>
                  <a:pt x="36" y="53"/>
                  <a:pt x="36" y="53"/>
                </a:cubicBezTo>
                <a:cubicBezTo>
                  <a:pt x="41" y="53"/>
                  <a:pt x="41" y="53"/>
                  <a:pt x="41" y="53"/>
                </a:cubicBezTo>
                <a:cubicBezTo>
                  <a:pt x="41" y="53"/>
                  <a:pt x="41" y="53"/>
                  <a:pt x="41" y="5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14" name="Freeform 45"/>
          <p:cNvSpPr>
            <a:spLocks noEditPoints="1"/>
          </p:cNvSpPr>
          <p:nvPr/>
        </p:nvSpPr>
        <p:spPr bwMode="auto">
          <a:xfrm>
            <a:off x="827088" y="1722438"/>
            <a:ext cx="360362" cy="361950"/>
          </a:xfrm>
          <a:custGeom>
            <a:avLst/>
            <a:gdLst>
              <a:gd name="T0" fmla="*/ 694958117 w 160"/>
              <a:gd name="T1" fmla="*/ 117701616 h 160"/>
              <a:gd name="T2" fmla="*/ 405814910 w 160"/>
              <a:gd name="T3" fmla="*/ 0 h 160"/>
              <a:gd name="T4" fmla="*/ 116671702 w 160"/>
              <a:gd name="T5" fmla="*/ 117701616 h 160"/>
              <a:gd name="T6" fmla="*/ 0 w 160"/>
              <a:gd name="T7" fmla="*/ 409399383 h 160"/>
              <a:gd name="T8" fmla="*/ 116671702 w 160"/>
              <a:gd name="T9" fmla="*/ 701097150 h 160"/>
              <a:gd name="T10" fmla="*/ 405814910 w 160"/>
              <a:gd name="T11" fmla="*/ 818798766 h 160"/>
              <a:gd name="T12" fmla="*/ 405814910 w 160"/>
              <a:gd name="T13" fmla="*/ 818798766 h 160"/>
              <a:gd name="T14" fmla="*/ 694958117 w 160"/>
              <a:gd name="T15" fmla="*/ 701097150 h 160"/>
              <a:gd name="T16" fmla="*/ 811629819 w 160"/>
              <a:gd name="T17" fmla="*/ 409399383 h 160"/>
              <a:gd name="T18" fmla="*/ 694958117 w 160"/>
              <a:gd name="T19" fmla="*/ 117701616 h 160"/>
              <a:gd name="T20" fmla="*/ 405814910 w 160"/>
              <a:gd name="T21" fmla="*/ 726684753 h 160"/>
              <a:gd name="T22" fmla="*/ 182615696 w 160"/>
              <a:gd name="T23" fmla="*/ 634568478 h 160"/>
              <a:gd name="T24" fmla="*/ 91308974 w 160"/>
              <a:gd name="T25" fmla="*/ 409399383 h 160"/>
              <a:gd name="T26" fmla="*/ 152180873 w 160"/>
              <a:gd name="T27" fmla="*/ 220052027 h 160"/>
              <a:gd name="T28" fmla="*/ 243489847 w 160"/>
              <a:gd name="T29" fmla="*/ 312166040 h 160"/>
              <a:gd name="T30" fmla="*/ 532633054 w 160"/>
              <a:gd name="T31" fmla="*/ 603863807 h 160"/>
              <a:gd name="T32" fmla="*/ 593504953 w 160"/>
              <a:gd name="T33" fmla="*/ 665273149 h 160"/>
              <a:gd name="T34" fmla="*/ 405814910 w 160"/>
              <a:gd name="T35" fmla="*/ 726684753 h 160"/>
              <a:gd name="T36" fmla="*/ 659448946 w 160"/>
              <a:gd name="T37" fmla="*/ 598746739 h 160"/>
              <a:gd name="T38" fmla="*/ 218124866 w 160"/>
              <a:gd name="T39" fmla="*/ 153525617 h 160"/>
              <a:gd name="T40" fmla="*/ 405814910 w 160"/>
              <a:gd name="T41" fmla="*/ 92114013 h 160"/>
              <a:gd name="T42" fmla="*/ 629014123 w 160"/>
              <a:gd name="T43" fmla="*/ 184230288 h 160"/>
              <a:gd name="T44" fmla="*/ 720320845 w 160"/>
              <a:gd name="T45" fmla="*/ 409399383 h 160"/>
              <a:gd name="T46" fmla="*/ 659448946 w 160"/>
              <a:gd name="T47" fmla="*/ 598746739 h 16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80" y="142"/>
                </a:moveTo>
                <a:cubicBezTo>
                  <a:pt x="63" y="142"/>
                  <a:pt x="47" y="135"/>
                  <a:pt x="36" y="124"/>
                </a:cubicBezTo>
                <a:cubicBezTo>
                  <a:pt x="25" y="113"/>
                  <a:pt x="18" y="97"/>
                  <a:pt x="18" y="80"/>
                </a:cubicBezTo>
                <a:cubicBezTo>
                  <a:pt x="18" y="66"/>
                  <a:pt x="22" y="53"/>
                  <a:pt x="30" y="43"/>
                </a:cubicBezTo>
                <a:cubicBezTo>
                  <a:pt x="48" y="61"/>
                  <a:pt x="48" y="61"/>
                  <a:pt x="48" y="61"/>
                </a:cubicBezTo>
                <a:cubicBezTo>
                  <a:pt x="105" y="118"/>
                  <a:pt x="105" y="118"/>
                  <a:pt x="105" y="118"/>
                </a:cubicBezTo>
                <a:cubicBezTo>
                  <a:pt x="117" y="130"/>
                  <a:pt x="117" y="130"/>
                  <a:pt x="117" y="130"/>
                </a:cubicBezTo>
                <a:cubicBezTo>
                  <a:pt x="107" y="138"/>
                  <a:pt x="94" y="142"/>
                  <a:pt x="80" y="142"/>
                </a:cubicBezTo>
                <a:close/>
                <a:moveTo>
                  <a:pt x="130" y="117"/>
                </a:moveTo>
                <a:cubicBezTo>
                  <a:pt x="43" y="30"/>
                  <a:pt x="43" y="30"/>
                  <a:pt x="43" y="30"/>
                </a:cubicBezTo>
                <a:cubicBezTo>
                  <a:pt x="53" y="22"/>
                  <a:pt x="66" y="18"/>
                  <a:pt x="80" y="18"/>
                </a:cubicBezTo>
                <a:cubicBezTo>
                  <a:pt x="97" y="18"/>
                  <a:pt x="113" y="25"/>
                  <a:pt x="124" y="36"/>
                </a:cubicBezTo>
                <a:cubicBezTo>
                  <a:pt x="135" y="47"/>
                  <a:pt x="142" y="63"/>
                  <a:pt x="142" y="80"/>
                </a:cubicBezTo>
                <a:cubicBezTo>
                  <a:pt x="142" y="94"/>
                  <a:pt x="138" y="107"/>
                  <a:pt x="130" y="1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15" name="Freeform 46"/>
          <p:cNvSpPr>
            <a:spLocks/>
          </p:cNvSpPr>
          <p:nvPr/>
        </p:nvSpPr>
        <p:spPr bwMode="auto">
          <a:xfrm>
            <a:off x="930275" y="1862138"/>
            <a:ext cx="77788" cy="142875"/>
          </a:xfrm>
          <a:custGeom>
            <a:avLst/>
            <a:gdLst>
              <a:gd name="T0" fmla="*/ 0 w 49"/>
              <a:gd name="T1" fmla="*/ 226814063 h 90"/>
              <a:gd name="T2" fmla="*/ 65524484 w 49"/>
              <a:gd name="T3" fmla="*/ 226814063 h 90"/>
              <a:gd name="T4" fmla="*/ 65524484 w 49"/>
              <a:gd name="T5" fmla="*/ 123488450 h 90"/>
              <a:gd name="T6" fmla="*/ 123487656 w 49"/>
              <a:gd name="T7" fmla="*/ 123488450 h 90"/>
              <a:gd name="T8" fmla="*/ 0 w 49"/>
              <a:gd name="T9" fmla="*/ 0 h 90"/>
              <a:gd name="T10" fmla="*/ 0 w 49"/>
              <a:gd name="T11" fmla="*/ 226814063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90">
                <a:moveTo>
                  <a:pt x="0" y="90"/>
                </a:moveTo>
                <a:lnTo>
                  <a:pt x="26" y="90"/>
                </a:lnTo>
                <a:lnTo>
                  <a:pt x="26" y="49"/>
                </a:lnTo>
                <a:lnTo>
                  <a:pt x="49" y="49"/>
                </a:lnTo>
                <a:lnTo>
                  <a:pt x="0" y="0"/>
                </a:lnTo>
                <a:lnTo>
                  <a:pt x="0"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16" name="Freeform 47"/>
          <p:cNvSpPr>
            <a:spLocks/>
          </p:cNvSpPr>
          <p:nvPr/>
        </p:nvSpPr>
        <p:spPr bwMode="auto">
          <a:xfrm>
            <a:off x="941388" y="1801813"/>
            <a:ext cx="142875" cy="119062"/>
          </a:xfrm>
          <a:custGeom>
            <a:avLst/>
            <a:gdLst>
              <a:gd name="T0" fmla="*/ 169724161 w 63"/>
              <a:gd name="T1" fmla="*/ 85792034 h 53"/>
              <a:gd name="T2" fmla="*/ 236585125 w 63"/>
              <a:gd name="T3" fmla="*/ 151397442 h 53"/>
              <a:gd name="T4" fmla="*/ 210869893 w 63"/>
              <a:gd name="T5" fmla="*/ 206909538 h 53"/>
              <a:gd name="T6" fmla="*/ 272587357 w 63"/>
              <a:gd name="T7" fmla="*/ 267469413 h 53"/>
              <a:gd name="T8" fmla="*/ 324020089 w 63"/>
              <a:gd name="T9" fmla="*/ 151397442 h 53"/>
              <a:gd name="T10" fmla="*/ 164580661 w 63"/>
              <a:gd name="T11" fmla="*/ 0 h 53"/>
              <a:gd name="T12" fmla="*/ 0 w 63"/>
              <a:gd name="T13" fmla="*/ 0 h 53"/>
              <a:gd name="T14" fmla="*/ 87434964 w 63"/>
              <a:gd name="T15" fmla="*/ 85792034 h 53"/>
              <a:gd name="T16" fmla="*/ 169724161 w 63"/>
              <a:gd name="T17" fmla="*/ 85792034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3" h="53">
                <a:moveTo>
                  <a:pt x="33" y="17"/>
                </a:moveTo>
                <a:cubicBezTo>
                  <a:pt x="40" y="17"/>
                  <a:pt x="46" y="23"/>
                  <a:pt x="46" y="30"/>
                </a:cubicBezTo>
                <a:cubicBezTo>
                  <a:pt x="46" y="34"/>
                  <a:pt x="44" y="38"/>
                  <a:pt x="41" y="41"/>
                </a:cubicBezTo>
                <a:cubicBezTo>
                  <a:pt x="53" y="53"/>
                  <a:pt x="53" y="53"/>
                  <a:pt x="53" y="53"/>
                </a:cubicBezTo>
                <a:cubicBezTo>
                  <a:pt x="59" y="47"/>
                  <a:pt x="63" y="39"/>
                  <a:pt x="63" y="30"/>
                </a:cubicBezTo>
                <a:cubicBezTo>
                  <a:pt x="63" y="14"/>
                  <a:pt x="49" y="0"/>
                  <a:pt x="32" y="0"/>
                </a:cubicBezTo>
                <a:cubicBezTo>
                  <a:pt x="0" y="0"/>
                  <a:pt x="0" y="0"/>
                  <a:pt x="0" y="0"/>
                </a:cubicBezTo>
                <a:cubicBezTo>
                  <a:pt x="17" y="17"/>
                  <a:pt x="17" y="17"/>
                  <a:pt x="17" y="17"/>
                </a:cubicBezTo>
                <a:lnTo>
                  <a:pt x="33"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17" name="Rectangle 48"/>
          <p:cNvSpPr>
            <a:spLocks noChangeArrowheads="1"/>
          </p:cNvSpPr>
          <p:nvPr/>
        </p:nvSpPr>
        <p:spPr bwMode="auto">
          <a:xfrm>
            <a:off x="1663700" y="1749425"/>
            <a:ext cx="26988" cy="587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18" name="Rectangle 49"/>
          <p:cNvSpPr>
            <a:spLocks noChangeArrowheads="1"/>
          </p:cNvSpPr>
          <p:nvPr/>
        </p:nvSpPr>
        <p:spPr bwMode="auto">
          <a:xfrm>
            <a:off x="1474788" y="1897063"/>
            <a:ext cx="382587" cy="333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19" name="Oval 50"/>
          <p:cNvSpPr>
            <a:spLocks noChangeArrowheads="1"/>
          </p:cNvSpPr>
          <p:nvPr/>
        </p:nvSpPr>
        <p:spPr bwMode="auto">
          <a:xfrm>
            <a:off x="1744663" y="1717675"/>
            <a:ext cx="61912" cy="5873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20" name="Line 51"/>
          <p:cNvSpPr>
            <a:spLocks noChangeShapeType="1"/>
          </p:cNvSpPr>
          <p:nvPr/>
        </p:nvSpPr>
        <p:spPr bwMode="auto">
          <a:xfrm>
            <a:off x="1774825" y="17478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21" name="Line 52"/>
          <p:cNvSpPr>
            <a:spLocks noChangeShapeType="1"/>
          </p:cNvSpPr>
          <p:nvPr/>
        </p:nvSpPr>
        <p:spPr bwMode="auto">
          <a:xfrm>
            <a:off x="1774825" y="17478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22" name="Freeform 53"/>
          <p:cNvSpPr>
            <a:spLocks/>
          </p:cNvSpPr>
          <p:nvPr/>
        </p:nvSpPr>
        <p:spPr bwMode="auto">
          <a:xfrm>
            <a:off x="1651000" y="1784350"/>
            <a:ext cx="195263" cy="301625"/>
          </a:xfrm>
          <a:custGeom>
            <a:avLst/>
            <a:gdLst>
              <a:gd name="T0" fmla="*/ 191418339 w 87"/>
              <a:gd name="T1" fmla="*/ 91201046 h 134"/>
              <a:gd name="T2" fmla="*/ 191418339 w 87"/>
              <a:gd name="T3" fmla="*/ 628271369 h 134"/>
              <a:gd name="T4" fmla="*/ 266978387 w 87"/>
              <a:gd name="T5" fmla="*/ 628271369 h 134"/>
              <a:gd name="T6" fmla="*/ 272014825 w 87"/>
              <a:gd name="T7" fmla="*/ 324269384 h 134"/>
              <a:gd name="T8" fmla="*/ 287126386 w 87"/>
              <a:gd name="T9" fmla="*/ 324269384 h 134"/>
              <a:gd name="T10" fmla="*/ 292165069 w 87"/>
              <a:gd name="T11" fmla="*/ 628271369 h 134"/>
              <a:gd name="T12" fmla="*/ 362686434 w 87"/>
              <a:gd name="T13" fmla="*/ 628271369 h 134"/>
              <a:gd name="T14" fmla="*/ 362686434 w 87"/>
              <a:gd name="T15" fmla="*/ 106401595 h 134"/>
              <a:gd name="T16" fmla="*/ 377797995 w 87"/>
              <a:gd name="T17" fmla="*/ 106401595 h 134"/>
              <a:gd name="T18" fmla="*/ 382836678 w 87"/>
              <a:gd name="T19" fmla="*/ 293868285 h 134"/>
              <a:gd name="T20" fmla="*/ 438246482 w 87"/>
              <a:gd name="T21" fmla="*/ 293868285 h 134"/>
              <a:gd name="T22" fmla="*/ 438246482 w 87"/>
              <a:gd name="T23" fmla="*/ 86134196 h 134"/>
              <a:gd name="T24" fmla="*/ 352611312 w 87"/>
              <a:gd name="T25" fmla="*/ 0 h 134"/>
              <a:gd name="T26" fmla="*/ 277051264 w 87"/>
              <a:gd name="T27" fmla="*/ 0 h 134"/>
              <a:gd name="T28" fmla="*/ 206529900 w 87"/>
              <a:gd name="T29" fmla="*/ 0 h 134"/>
              <a:gd name="T30" fmla="*/ 161195218 w 87"/>
              <a:gd name="T31" fmla="*/ 20267399 h 134"/>
              <a:gd name="T32" fmla="*/ 30223121 w 87"/>
              <a:gd name="T33" fmla="*/ 177335242 h 134"/>
              <a:gd name="T34" fmla="*/ 75560048 w 87"/>
              <a:gd name="T35" fmla="*/ 217867789 h 134"/>
              <a:gd name="T36" fmla="*/ 191418339 w 87"/>
              <a:gd name="T37" fmla="*/ 91201046 h 1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7" h="134">
                <a:moveTo>
                  <a:pt x="38" y="18"/>
                </a:moveTo>
                <a:cubicBezTo>
                  <a:pt x="38" y="124"/>
                  <a:pt x="38" y="124"/>
                  <a:pt x="38" y="124"/>
                </a:cubicBezTo>
                <a:cubicBezTo>
                  <a:pt x="38" y="134"/>
                  <a:pt x="53" y="134"/>
                  <a:pt x="53" y="124"/>
                </a:cubicBezTo>
                <a:cubicBezTo>
                  <a:pt x="54" y="64"/>
                  <a:pt x="54" y="64"/>
                  <a:pt x="54" y="64"/>
                </a:cubicBezTo>
                <a:cubicBezTo>
                  <a:pt x="57" y="64"/>
                  <a:pt x="57" y="64"/>
                  <a:pt x="57" y="64"/>
                </a:cubicBezTo>
                <a:cubicBezTo>
                  <a:pt x="58" y="124"/>
                  <a:pt x="58" y="124"/>
                  <a:pt x="58" y="124"/>
                </a:cubicBezTo>
                <a:cubicBezTo>
                  <a:pt x="58" y="134"/>
                  <a:pt x="72" y="134"/>
                  <a:pt x="72" y="124"/>
                </a:cubicBezTo>
                <a:cubicBezTo>
                  <a:pt x="72" y="21"/>
                  <a:pt x="72" y="21"/>
                  <a:pt x="72" y="21"/>
                </a:cubicBezTo>
                <a:cubicBezTo>
                  <a:pt x="75" y="21"/>
                  <a:pt x="75" y="21"/>
                  <a:pt x="75" y="21"/>
                </a:cubicBezTo>
                <a:cubicBezTo>
                  <a:pt x="76" y="58"/>
                  <a:pt x="76" y="58"/>
                  <a:pt x="76" y="58"/>
                </a:cubicBezTo>
                <a:cubicBezTo>
                  <a:pt x="76" y="66"/>
                  <a:pt x="87" y="66"/>
                  <a:pt x="87" y="58"/>
                </a:cubicBezTo>
                <a:cubicBezTo>
                  <a:pt x="87" y="17"/>
                  <a:pt x="87" y="17"/>
                  <a:pt x="87" y="17"/>
                </a:cubicBezTo>
                <a:cubicBezTo>
                  <a:pt x="87" y="3"/>
                  <a:pt x="83" y="0"/>
                  <a:pt x="70" y="0"/>
                </a:cubicBezTo>
                <a:cubicBezTo>
                  <a:pt x="55" y="0"/>
                  <a:pt x="55" y="0"/>
                  <a:pt x="55" y="0"/>
                </a:cubicBezTo>
                <a:cubicBezTo>
                  <a:pt x="41" y="0"/>
                  <a:pt x="41" y="0"/>
                  <a:pt x="41" y="0"/>
                </a:cubicBezTo>
                <a:cubicBezTo>
                  <a:pt x="35" y="0"/>
                  <a:pt x="33" y="2"/>
                  <a:pt x="32" y="4"/>
                </a:cubicBezTo>
                <a:cubicBezTo>
                  <a:pt x="6" y="35"/>
                  <a:pt x="6" y="35"/>
                  <a:pt x="6" y="35"/>
                </a:cubicBezTo>
                <a:cubicBezTo>
                  <a:pt x="0" y="41"/>
                  <a:pt x="10" y="49"/>
                  <a:pt x="15" y="43"/>
                </a:cubicBezTo>
                <a:lnTo>
                  <a:pt x="38"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23" name="Freeform 54"/>
          <p:cNvSpPr>
            <a:spLocks noEditPoints="1"/>
          </p:cNvSpPr>
          <p:nvPr/>
        </p:nvSpPr>
        <p:spPr bwMode="auto">
          <a:xfrm>
            <a:off x="1487488" y="1722438"/>
            <a:ext cx="193675" cy="166687"/>
          </a:xfrm>
          <a:custGeom>
            <a:avLst/>
            <a:gdLst>
              <a:gd name="T0" fmla="*/ 157221311 w 86"/>
              <a:gd name="T1" fmla="*/ 136996441 h 74"/>
              <a:gd name="T2" fmla="*/ 223154137 w 86"/>
              <a:gd name="T3" fmla="*/ 65960749 h 74"/>
              <a:gd name="T4" fmla="*/ 157221311 w 86"/>
              <a:gd name="T5" fmla="*/ 0 h 74"/>
              <a:gd name="T6" fmla="*/ 91290738 w 86"/>
              <a:gd name="T7" fmla="*/ 65960749 h 74"/>
              <a:gd name="T8" fmla="*/ 157221311 w 86"/>
              <a:gd name="T9" fmla="*/ 136996441 h 74"/>
              <a:gd name="T10" fmla="*/ 375303865 w 86"/>
              <a:gd name="T11" fmla="*/ 192809556 h 74"/>
              <a:gd name="T12" fmla="*/ 329657370 w 86"/>
              <a:gd name="T13" fmla="*/ 243547727 h 74"/>
              <a:gd name="T14" fmla="*/ 309371040 w 86"/>
              <a:gd name="T15" fmla="*/ 218177515 h 74"/>
              <a:gd name="T16" fmla="*/ 228225719 w 86"/>
              <a:gd name="T17" fmla="*/ 147144076 h 74"/>
              <a:gd name="T18" fmla="*/ 157221311 w 86"/>
              <a:gd name="T19" fmla="*/ 147144076 h 74"/>
              <a:gd name="T20" fmla="*/ 86219156 w 86"/>
              <a:gd name="T21" fmla="*/ 147144076 h 74"/>
              <a:gd name="T22" fmla="*/ 0 w 86"/>
              <a:gd name="T23" fmla="*/ 238472784 h 74"/>
              <a:gd name="T24" fmla="*/ 0 w 86"/>
              <a:gd name="T25" fmla="*/ 375469225 h 74"/>
              <a:gd name="T26" fmla="*/ 55787408 w 86"/>
              <a:gd name="T27" fmla="*/ 375469225 h 74"/>
              <a:gd name="T28" fmla="*/ 55787408 w 86"/>
              <a:gd name="T29" fmla="*/ 253695361 h 74"/>
              <a:gd name="T30" fmla="*/ 71002156 w 86"/>
              <a:gd name="T31" fmla="*/ 253695361 h 74"/>
              <a:gd name="T32" fmla="*/ 71002156 w 86"/>
              <a:gd name="T33" fmla="*/ 375469225 h 74"/>
              <a:gd name="T34" fmla="*/ 243440467 w 86"/>
              <a:gd name="T35" fmla="*/ 375469225 h 74"/>
              <a:gd name="T36" fmla="*/ 243440467 w 86"/>
              <a:gd name="T37" fmla="*/ 238472784 h 74"/>
              <a:gd name="T38" fmla="*/ 289084710 w 86"/>
              <a:gd name="T39" fmla="*/ 304433533 h 74"/>
              <a:gd name="T40" fmla="*/ 339800535 w 86"/>
              <a:gd name="T41" fmla="*/ 314583420 h 74"/>
              <a:gd name="T42" fmla="*/ 415876526 w 86"/>
              <a:gd name="T43" fmla="*/ 228325150 h 74"/>
              <a:gd name="T44" fmla="*/ 375303865 w 86"/>
              <a:gd name="T45" fmla="*/ 192809556 h 7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6" h="74">
                <a:moveTo>
                  <a:pt x="31" y="27"/>
                </a:moveTo>
                <a:cubicBezTo>
                  <a:pt x="38" y="27"/>
                  <a:pt x="44" y="21"/>
                  <a:pt x="44" y="13"/>
                </a:cubicBezTo>
                <a:cubicBezTo>
                  <a:pt x="44" y="6"/>
                  <a:pt x="38" y="0"/>
                  <a:pt x="31" y="0"/>
                </a:cubicBezTo>
                <a:cubicBezTo>
                  <a:pt x="24" y="0"/>
                  <a:pt x="18" y="6"/>
                  <a:pt x="18" y="13"/>
                </a:cubicBezTo>
                <a:cubicBezTo>
                  <a:pt x="18" y="21"/>
                  <a:pt x="24" y="27"/>
                  <a:pt x="31" y="27"/>
                </a:cubicBezTo>
                <a:close/>
                <a:moveTo>
                  <a:pt x="74" y="38"/>
                </a:moveTo>
                <a:cubicBezTo>
                  <a:pt x="65" y="48"/>
                  <a:pt x="65" y="48"/>
                  <a:pt x="65" y="48"/>
                </a:cubicBezTo>
                <a:cubicBezTo>
                  <a:pt x="65" y="49"/>
                  <a:pt x="62" y="44"/>
                  <a:pt x="61" y="43"/>
                </a:cubicBezTo>
                <a:cubicBezTo>
                  <a:pt x="57" y="36"/>
                  <a:pt x="55" y="29"/>
                  <a:pt x="45" y="29"/>
                </a:cubicBezTo>
                <a:cubicBezTo>
                  <a:pt x="31" y="29"/>
                  <a:pt x="31" y="29"/>
                  <a:pt x="31" y="29"/>
                </a:cubicBezTo>
                <a:cubicBezTo>
                  <a:pt x="17" y="29"/>
                  <a:pt x="17" y="29"/>
                  <a:pt x="17" y="29"/>
                </a:cubicBezTo>
                <a:cubicBezTo>
                  <a:pt x="4" y="29"/>
                  <a:pt x="0" y="33"/>
                  <a:pt x="0" y="47"/>
                </a:cubicBezTo>
                <a:cubicBezTo>
                  <a:pt x="0" y="74"/>
                  <a:pt x="0" y="74"/>
                  <a:pt x="0" y="74"/>
                </a:cubicBezTo>
                <a:cubicBezTo>
                  <a:pt x="11" y="74"/>
                  <a:pt x="11" y="74"/>
                  <a:pt x="11" y="74"/>
                </a:cubicBezTo>
                <a:cubicBezTo>
                  <a:pt x="11" y="50"/>
                  <a:pt x="11" y="50"/>
                  <a:pt x="11" y="50"/>
                </a:cubicBezTo>
                <a:cubicBezTo>
                  <a:pt x="14" y="50"/>
                  <a:pt x="14" y="50"/>
                  <a:pt x="14" y="50"/>
                </a:cubicBezTo>
                <a:cubicBezTo>
                  <a:pt x="14" y="74"/>
                  <a:pt x="14" y="74"/>
                  <a:pt x="14" y="74"/>
                </a:cubicBezTo>
                <a:cubicBezTo>
                  <a:pt x="48" y="74"/>
                  <a:pt x="48" y="74"/>
                  <a:pt x="48" y="74"/>
                </a:cubicBezTo>
                <a:cubicBezTo>
                  <a:pt x="48" y="47"/>
                  <a:pt x="48" y="47"/>
                  <a:pt x="48" y="47"/>
                </a:cubicBezTo>
                <a:cubicBezTo>
                  <a:pt x="48" y="47"/>
                  <a:pt x="55" y="57"/>
                  <a:pt x="57" y="60"/>
                </a:cubicBezTo>
                <a:cubicBezTo>
                  <a:pt x="60" y="65"/>
                  <a:pt x="64" y="67"/>
                  <a:pt x="67" y="62"/>
                </a:cubicBezTo>
                <a:cubicBezTo>
                  <a:pt x="82" y="45"/>
                  <a:pt x="82" y="45"/>
                  <a:pt x="82" y="45"/>
                </a:cubicBezTo>
                <a:cubicBezTo>
                  <a:pt x="86" y="39"/>
                  <a:pt x="78" y="33"/>
                  <a:pt x="74"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24" name="Freeform 55"/>
          <p:cNvSpPr>
            <a:spLocks/>
          </p:cNvSpPr>
          <p:nvPr/>
        </p:nvSpPr>
        <p:spPr bwMode="auto">
          <a:xfrm>
            <a:off x="2139950" y="2030413"/>
            <a:ext cx="349250" cy="50800"/>
          </a:xfrm>
          <a:custGeom>
            <a:avLst/>
            <a:gdLst>
              <a:gd name="T0" fmla="*/ 451855144 w 155"/>
              <a:gd name="T1" fmla="*/ 92687913 h 23"/>
              <a:gd name="T2" fmla="*/ 543241476 w 155"/>
              <a:gd name="T3" fmla="*/ 97566922 h 23"/>
              <a:gd name="T4" fmla="*/ 649859615 w 155"/>
              <a:gd name="T5" fmla="*/ 92687913 h 23"/>
              <a:gd name="T6" fmla="*/ 736169429 w 155"/>
              <a:gd name="T7" fmla="*/ 97566922 h 23"/>
              <a:gd name="T8" fmla="*/ 786939113 w 155"/>
              <a:gd name="T9" fmla="*/ 107322730 h 23"/>
              <a:gd name="T10" fmla="*/ 786939113 w 155"/>
              <a:gd name="T11" fmla="*/ 29269635 h 23"/>
              <a:gd name="T12" fmla="*/ 741245947 w 155"/>
              <a:gd name="T13" fmla="*/ 19513826 h 23"/>
              <a:gd name="T14" fmla="*/ 634627808 w 155"/>
              <a:gd name="T15" fmla="*/ 24390626 h 23"/>
              <a:gd name="T16" fmla="*/ 538164958 w 155"/>
              <a:gd name="T17" fmla="*/ 19513826 h 23"/>
              <a:gd name="T18" fmla="*/ 441702108 w 155"/>
              <a:gd name="T19" fmla="*/ 24390626 h 23"/>
              <a:gd name="T20" fmla="*/ 350315776 w 155"/>
              <a:gd name="T21" fmla="*/ 24390626 h 23"/>
              <a:gd name="T22" fmla="*/ 248774155 w 155"/>
              <a:gd name="T23" fmla="*/ 19513826 h 23"/>
              <a:gd name="T24" fmla="*/ 157387823 w 155"/>
              <a:gd name="T25" fmla="*/ 24390626 h 23"/>
              <a:gd name="T26" fmla="*/ 50769684 w 155"/>
              <a:gd name="T27" fmla="*/ 19513826 h 23"/>
              <a:gd name="T28" fmla="*/ 0 w 155"/>
              <a:gd name="T29" fmla="*/ 29269635 h 23"/>
              <a:gd name="T30" fmla="*/ 0 w 155"/>
              <a:gd name="T31" fmla="*/ 107322730 h 23"/>
              <a:gd name="T32" fmla="*/ 50769684 w 155"/>
              <a:gd name="T33" fmla="*/ 97566922 h 23"/>
              <a:gd name="T34" fmla="*/ 142156016 w 155"/>
              <a:gd name="T35" fmla="*/ 92687913 h 23"/>
              <a:gd name="T36" fmla="*/ 248774155 w 155"/>
              <a:gd name="T37" fmla="*/ 97566922 h 23"/>
              <a:gd name="T38" fmla="*/ 340160487 w 155"/>
              <a:gd name="T39" fmla="*/ 92687913 h 23"/>
              <a:gd name="T40" fmla="*/ 451855144 w 155"/>
              <a:gd name="T41" fmla="*/ 92687913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23">
                <a:moveTo>
                  <a:pt x="89" y="19"/>
                </a:moveTo>
                <a:cubicBezTo>
                  <a:pt x="97" y="16"/>
                  <a:pt x="101" y="16"/>
                  <a:pt x="107" y="20"/>
                </a:cubicBezTo>
                <a:cubicBezTo>
                  <a:pt x="114" y="23"/>
                  <a:pt x="120" y="23"/>
                  <a:pt x="128" y="19"/>
                </a:cubicBezTo>
                <a:cubicBezTo>
                  <a:pt x="136" y="15"/>
                  <a:pt x="142" y="18"/>
                  <a:pt x="145" y="20"/>
                </a:cubicBezTo>
                <a:cubicBezTo>
                  <a:pt x="148" y="21"/>
                  <a:pt x="151" y="22"/>
                  <a:pt x="155" y="22"/>
                </a:cubicBezTo>
                <a:cubicBezTo>
                  <a:pt x="155" y="6"/>
                  <a:pt x="155" y="6"/>
                  <a:pt x="155" y="6"/>
                </a:cubicBezTo>
                <a:cubicBezTo>
                  <a:pt x="149" y="6"/>
                  <a:pt x="146" y="4"/>
                  <a:pt x="146" y="4"/>
                </a:cubicBezTo>
                <a:cubicBezTo>
                  <a:pt x="139" y="0"/>
                  <a:pt x="133" y="1"/>
                  <a:pt x="125" y="5"/>
                </a:cubicBezTo>
                <a:cubicBezTo>
                  <a:pt x="120" y="8"/>
                  <a:pt x="112" y="7"/>
                  <a:pt x="106" y="4"/>
                </a:cubicBezTo>
                <a:cubicBezTo>
                  <a:pt x="99" y="0"/>
                  <a:pt x="95" y="1"/>
                  <a:pt x="87" y="5"/>
                </a:cubicBezTo>
                <a:cubicBezTo>
                  <a:pt x="81" y="8"/>
                  <a:pt x="75" y="8"/>
                  <a:pt x="69" y="5"/>
                </a:cubicBezTo>
                <a:cubicBezTo>
                  <a:pt x="61" y="1"/>
                  <a:pt x="57" y="0"/>
                  <a:pt x="49" y="4"/>
                </a:cubicBezTo>
                <a:cubicBezTo>
                  <a:pt x="44" y="7"/>
                  <a:pt x="36" y="8"/>
                  <a:pt x="31" y="5"/>
                </a:cubicBezTo>
                <a:cubicBezTo>
                  <a:pt x="23" y="1"/>
                  <a:pt x="17" y="0"/>
                  <a:pt x="10" y="4"/>
                </a:cubicBezTo>
                <a:cubicBezTo>
                  <a:pt x="10" y="4"/>
                  <a:pt x="7" y="6"/>
                  <a:pt x="0" y="6"/>
                </a:cubicBezTo>
                <a:cubicBezTo>
                  <a:pt x="0" y="22"/>
                  <a:pt x="0" y="22"/>
                  <a:pt x="0" y="22"/>
                </a:cubicBezTo>
                <a:cubicBezTo>
                  <a:pt x="5" y="22"/>
                  <a:pt x="8" y="21"/>
                  <a:pt x="10" y="20"/>
                </a:cubicBezTo>
                <a:cubicBezTo>
                  <a:pt x="14" y="18"/>
                  <a:pt x="20" y="15"/>
                  <a:pt x="28" y="19"/>
                </a:cubicBezTo>
                <a:cubicBezTo>
                  <a:pt x="36" y="23"/>
                  <a:pt x="42" y="23"/>
                  <a:pt x="49" y="20"/>
                </a:cubicBezTo>
                <a:cubicBezTo>
                  <a:pt x="55" y="16"/>
                  <a:pt x="59" y="16"/>
                  <a:pt x="67" y="19"/>
                </a:cubicBezTo>
                <a:cubicBezTo>
                  <a:pt x="75" y="23"/>
                  <a:pt x="82" y="23"/>
                  <a:pt x="89"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25" name="Freeform 56"/>
          <p:cNvSpPr>
            <a:spLocks noEditPoints="1"/>
          </p:cNvSpPr>
          <p:nvPr/>
        </p:nvSpPr>
        <p:spPr bwMode="auto">
          <a:xfrm>
            <a:off x="2139950" y="1717675"/>
            <a:ext cx="350838" cy="312738"/>
          </a:xfrm>
          <a:custGeom>
            <a:avLst/>
            <a:gdLst>
              <a:gd name="T0" fmla="*/ 606938495 w 156"/>
              <a:gd name="T1" fmla="*/ 621424003 h 138"/>
              <a:gd name="T2" fmla="*/ 662573306 w 156"/>
              <a:gd name="T3" fmla="*/ 308144377 h 138"/>
              <a:gd name="T4" fmla="*/ 606938495 w 156"/>
              <a:gd name="T5" fmla="*/ 246514595 h 138"/>
              <a:gd name="T6" fmla="*/ 601880581 w 156"/>
              <a:gd name="T7" fmla="*/ 138665310 h 138"/>
              <a:gd name="T8" fmla="*/ 541185607 w 156"/>
              <a:gd name="T9" fmla="*/ 133530061 h 138"/>
              <a:gd name="T10" fmla="*/ 536127692 w 156"/>
              <a:gd name="T11" fmla="*/ 77035528 h 138"/>
              <a:gd name="T12" fmla="*/ 450145395 w 156"/>
              <a:gd name="T13" fmla="*/ 71900279 h 138"/>
              <a:gd name="T14" fmla="*/ 445087480 w 156"/>
              <a:gd name="T15" fmla="*/ 0 h 138"/>
              <a:gd name="T16" fmla="*/ 338873525 w 156"/>
              <a:gd name="T17" fmla="*/ 5135249 h 138"/>
              <a:gd name="T18" fmla="*/ 333815610 w 156"/>
              <a:gd name="T19" fmla="*/ 77035528 h 138"/>
              <a:gd name="T20" fmla="*/ 247833313 w 156"/>
              <a:gd name="T21" fmla="*/ 82170776 h 138"/>
              <a:gd name="T22" fmla="*/ 242775398 w 156"/>
              <a:gd name="T23" fmla="*/ 138665310 h 138"/>
              <a:gd name="T24" fmla="*/ 182080424 w 156"/>
              <a:gd name="T25" fmla="*/ 143800558 h 138"/>
              <a:gd name="T26" fmla="*/ 146677272 w 156"/>
              <a:gd name="T27" fmla="*/ 261922607 h 138"/>
              <a:gd name="T28" fmla="*/ 182080424 w 156"/>
              <a:gd name="T29" fmla="*/ 441674438 h 138"/>
              <a:gd name="T30" fmla="*/ 50579145 w 156"/>
              <a:gd name="T31" fmla="*/ 616288755 h 138"/>
              <a:gd name="T32" fmla="*/ 0 w 156"/>
              <a:gd name="T33" fmla="*/ 626561518 h 138"/>
              <a:gd name="T34" fmla="*/ 50579145 w 156"/>
              <a:gd name="T35" fmla="*/ 688189034 h 138"/>
              <a:gd name="T36" fmla="*/ 247833313 w 156"/>
              <a:gd name="T37" fmla="*/ 693324282 h 138"/>
              <a:gd name="T38" fmla="*/ 450145395 w 156"/>
              <a:gd name="T39" fmla="*/ 688189034 h 138"/>
              <a:gd name="T40" fmla="*/ 647399562 w 156"/>
              <a:gd name="T41" fmla="*/ 688189034 h 138"/>
              <a:gd name="T42" fmla="*/ 789018919 w 156"/>
              <a:gd name="T43" fmla="*/ 703597046 h 138"/>
              <a:gd name="T44" fmla="*/ 738439774 w 156"/>
              <a:gd name="T45" fmla="*/ 616288755 h 138"/>
              <a:gd name="T46" fmla="*/ 556359350 w 156"/>
              <a:gd name="T47" fmla="*/ 225973601 h 138"/>
              <a:gd name="T48" fmla="*/ 389452670 w 156"/>
              <a:gd name="T49" fmla="*/ 159208570 h 138"/>
              <a:gd name="T50" fmla="*/ 227601655 w 156"/>
              <a:gd name="T51" fmla="*/ 220836086 h 138"/>
              <a:gd name="T52" fmla="*/ 232659569 w 156"/>
              <a:gd name="T53" fmla="*/ 179751831 h 138"/>
              <a:gd name="T54" fmla="*/ 293352294 w 156"/>
              <a:gd name="T55" fmla="*/ 174614316 h 138"/>
              <a:gd name="T56" fmla="*/ 298410209 w 156"/>
              <a:gd name="T57" fmla="*/ 123257298 h 138"/>
              <a:gd name="T58" fmla="*/ 495666625 w 156"/>
              <a:gd name="T59" fmla="*/ 128392546 h 138"/>
              <a:gd name="T60" fmla="*/ 500724540 w 156"/>
              <a:gd name="T61" fmla="*/ 179751831 h 138"/>
              <a:gd name="T62" fmla="*/ 561417265 w 156"/>
              <a:gd name="T63" fmla="*/ 184887080 h 1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138">
                <a:moveTo>
                  <a:pt x="146" y="120"/>
                </a:moveTo>
                <a:cubicBezTo>
                  <a:pt x="133" y="112"/>
                  <a:pt x="127" y="121"/>
                  <a:pt x="120" y="121"/>
                </a:cubicBezTo>
                <a:cubicBezTo>
                  <a:pt x="120" y="86"/>
                  <a:pt x="120" y="86"/>
                  <a:pt x="120" y="86"/>
                </a:cubicBezTo>
                <a:cubicBezTo>
                  <a:pt x="131" y="60"/>
                  <a:pt x="131" y="60"/>
                  <a:pt x="131" y="60"/>
                </a:cubicBezTo>
                <a:cubicBezTo>
                  <a:pt x="133" y="56"/>
                  <a:pt x="131" y="53"/>
                  <a:pt x="127" y="51"/>
                </a:cubicBezTo>
                <a:cubicBezTo>
                  <a:pt x="120" y="48"/>
                  <a:pt x="120" y="48"/>
                  <a:pt x="120" y="48"/>
                </a:cubicBezTo>
                <a:cubicBezTo>
                  <a:pt x="120" y="28"/>
                  <a:pt x="120" y="28"/>
                  <a:pt x="120" y="28"/>
                </a:cubicBezTo>
                <a:cubicBezTo>
                  <a:pt x="120" y="27"/>
                  <a:pt x="120" y="27"/>
                  <a:pt x="119" y="27"/>
                </a:cubicBezTo>
                <a:cubicBezTo>
                  <a:pt x="108" y="27"/>
                  <a:pt x="108" y="27"/>
                  <a:pt x="108" y="27"/>
                </a:cubicBezTo>
                <a:cubicBezTo>
                  <a:pt x="108" y="27"/>
                  <a:pt x="107" y="26"/>
                  <a:pt x="107" y="26"/>
                </a:cubicBezTo>
                <a:cubicBezTo>
                  <a:pt x="107" y="16"/>
                  <a:pt x="107" y="16"/>
                  <a:pt x="107" y="16"/>
                </a:cubicBezTo>
                <a:cubicBezTo>
                  <a:pt x="107" y="16"/>
                  <a:pt x="107" y="15"/>
                  <a:pt x="106" y="15"/>
                </a:cubicBezTo>
                <a:cubicBezTo>
                  <a:pt x="90" y="15"/>
                  <a:pt x="90" y="15"/>
                  <a:pt x="90" y="15"/>
                </a:cubicBezTo>
                <a:cubicBezTo>
                  <a:pt x="90" y="15"/>
                  <a:pt x="89" y="15"/>
                  <a:pt x="89" y="14"/>
                </a:cubicBezTo>
                <a:cubicBezTo>
                  <a:pt x="89" y="1"/>
                  <a:pt x="89" y="1"/>
                  <a:pt x="89" y="1"/>
                </a:cubicBezTo>
                <a:cubicBezTo>
                  <a:pt x="89" y="0"/>
                  <a:pt x="89" y="0"/>
                  <a:pt x="88" y="0"/>
                </a:cubicBezTo>
                <a:cubicBezTo>
                  <a:pt x="68" y="0"/>
                  <a:pt x="68" y="0"/>
                  <a:pt x="68" y="0"/>
                </a:cubicBezTo>
                <a:cubicBezTo>
                  <a:pt x="67" y="0"/>
                  <a:pt x="67" y="0"/>
                  <a:pt x="67" y="1"/>
                </a:cubicBezTo>
                <a:cubicBezTo>
                  <a:pt x="67" y="14"/>
                  <a:pt x="67" y="14"/>
                  <a:pt x="67" y="14"/>
                </a:cubicBezTo>
                <a:cubicBezTo>
                  <a:pt x="67" y="15"/>
                  <a:pt x="66" y="15"/>
                  <a:pt x="66" y="15"/>
                </a:cubicBezTo>
                <a:cubicBezTo>
                  <a:pt x="50" y="15"/>
                  <a:pt x="50" y="15"/>
                  <a:pt x="50" y="15"/>
                </a:cubicBezTo>
                <a:cubicBezTo>
                  <a:pt x="49" y="15"/>
                  <a:pt x="49" y="16"/>
                  <a:pt x="49" y="16"/>
                </a:cubicBezTo>
                <a:cubicBezTo>
                  <a:pt x="49" y="26"/>
                  <a:pt x="49" y="26"/>
                  <a:pt x="49" y="26"/>
                </a:cubicBezTo>
                <a:cubicBezTo>
                  <a:pt x="49" y="26"/>
                  <a:pt x="48" y="27"/>
                  <a:pt x="48" y="27"/>
                </a:cubicBezTo>
                <a:cubicBezTo>
                  <a:pt x="37" y="27"/>
                  <a:pt x="37" y="27"/>
                  <a:pt x="37" y="27"/>
                </a:cubicBezTo>
                <a:cubicBezTo>
                  <a:pt x="36" y="27"/>
                  <a:pt x="36" y="27"/>
                  <a:pt x="36" y="28"/>
                </a:cubicBezTo>
                <a:cubicBezTo>
                  <a:pt x="36" y="48"/>
                  <a:pt x="36" y="48"/>
                  <a:pt x="36" y="48"/>
                </a:cubicBezTo>
                <a:cubicBezTo>
                  <a:pt x="29" y="51"/>
                  <a:pt x="29" y="51"/>
                  <a:pt x="29" y="51"/>
                </a:cubicBezTo>
                <a:cubicBezTo>
                  <a:pt x="25" y="53"/>
                  <a:pt x="23" y="56"/>
                  <a:pt x="25" y="60"/>
                </a:cubicBezTo>
                <a:cubicBezTo>
                  <a:pt x="36" y="86"/>
                  <a:pt x="36" y="86"/>
                  <a:pt x="36" y="86"/>
                </a:cubicBezTo>
                <a:cubicBezTo>
                  <a:pt x="36" y="121"/>
                  <a:pt x="36" y="121"/>
                  <a:pt x="36" y="121"/>
                </a:cubicBezTo>
                <a:cubicBezTo>
                  <a:pt x="29" y="121"/>
                  <a:pt x="23" y="112"/>
                  <a:pt x="10" y="120"/>
                </a:cubicBezTo>
                <a:cubicBezTo>
                  <a:pt x="10" y="120"/>
                  <a:pt x="10" y="120"/>
                  <a:pt x="10" y="120"/>
                </a:cubicBezTo>
                <a:cubicBezTo>
                  <a:pt x="10" y="120"/>
                  <a:pt x="6" y="122"/>
                  <a:pt x="0" y="122"/>
                </a:cubicBezTo>
                <a:cubicBezTo>
                  <a:pt x="0" y="137"/>
                  <a:pt x="0" y="137"/>
                  <a:pt x="0" y="137"/>
                </a:cubicBezTo>
                <a:cubicBezTo>
                  <a:pt x="5" y="137"/>
                  <a:pt x="7" y="136"/>
                  <a:pt x="10" y="134"/>
                </a:cubicBezTo>
                <a:cubicBezTo>
                  <a:pt x="14" y="132"/>
                  <a:pt x="20" y="130"/>
                  <a:pt x="28" y="134"/>
                </a:cubicBezTo>
                <a:cubicBezTo>
                  <a:pt x="36" y="138"/>
                  <a:pt x="42" y="138"/>
                  <a:pt x="49" y="135"/>
                </a:cubicBezTo>
                <a:cubicBezTo>
                  <a:pt x="55" y="131"/>
                  <a:pt x="61" y="131"/>
                  <a:pt x="67" y="134"/>
                </a:cubicBezTo>
                <a:cubicBezTo>
                  <a:pt x="75" y="138"/>
                  <a:pt x="81" y="138"/>
                  <a:pt x="89" y="134"/>
                </a:cubicBezTo>
                <a:cubicBezTo>
                  <a:pt x="95" y="131"/>
                  <a:pt x="101" y="131"/>
                  <a:pt x="107" y="135"/>
                </a:cubicBezTo>
                <a:cubicBezTo>
                  <a:pt x="114" y="138"/>
                  <a:pt x="120" y="138"/>
                  <a:pt x="128" y="134"/>
                </a:cubicBezTo>
                <a:cubicBezTo>
                  <a:pt x="136" y="130"/>
                  <a:pt x="142" y="132"/>
                  <a:pt x="146" y="134"/>
                </a:cubicBezTo>
                <a:cubicBezTo>
                  <a:pt x="149" y="136"/>
                  <a:pt x="151" y="137"/>
                  <a:pt x="156" y="137"/>
                </a:cubicBezTo>
                <a:cubicBezTo>
                  <a:pt x="156" y="122"/>
                  <a:pt x="156" y="122"/>
                  <a:pt x="156" y="122"/>
                </a:cubicBezTo>
                <a:cubicBezTo>
                  <a:pt x="150" y="122"/>
                  <a:pt x="146" y="120"/>
                  <a:pt x="146" y="120"/>
                </a:cubicBezTo>
                <a:close/>
                <a:moveTo>
                  <a:pt x="111" y="43"/>
                </a:moveTo>
                <a:cubicBezTo>
                  <a:pt x="111" y="44"/>
                  <a:pt x="110" y="44"/>
                  <a:pt x="110" y="44"/>
                </a:cubicBezTo>
                <a:cubicBezTo>
                  <a:pt x="79" y="31"/>
                  <a:pt x="79" y="31"/>
                  <a:pt x="79" y="31"/>
                </a:cubicBezTo>
                <a:cubicBezTo>
                  <a:pt x="78" y="31"/>
                  <a:pt x="78" y="31"/>
                  <a:pt x="77" y="31"/>
                </a:cubicBezTo>
                <a:cubicBezTo>
                  <a:pt x="46" y="44"/>
                  <a:pt x="46" y="44"/>
                  <a:pt x="46" y="44"/>
                </a:cubicBezTo>
                <a:cubicBezTo>
                  <a:pt x="46" y="44"/>
                  <a:pt x="45" y="44"/>
                  <a:pt x="45" y="43"/>
                </a:cubicBezTo>
                <a:cubicBezTo>
                  <a:pt x="45" y="36"/>
                  <a:pt x="45" y="36"/>
                  <a:pt x="45" y="36"/>
                </a:cubicBezTo>
                <a:cubicBezTo>
                  <a:pt x="45" y="36"/>
                  <a:pt x="46" y="35"/>
                  <a:pt x="46" y="35"/>
                </a:cubicBezTo>
                <a:cubicBezTo>
                  <a:pt x="57" y="35"/>
                  <a:pt x="57" y="35"/>
                  <a:pt x="57" y="35"/>
                </a:cubicBezTo>
                <a:cubicBezTo>
                  <a:pt x="58" y="35"/>
                  <a:pt x="58" y="35"/>
                  <a:pt x="58" y="34"/>
                </a:cubicBezTo>
                <a:cubicBezTo>
                  <a:pt x="58" y="25"/>
                  <a:pt x="58" y="25"/>
                  <a:pt x="58" y="25"/>
                </a:cubicBezTo>
                <a:cubicBezTo>
                  <a:pt x="58" y="24"/>
                  <a:pt x="59" y="24"/>
                  <a:pt x="59" y="24"/>
                </a:cubicBezTo>
                <a:cubicBezTo>
                  <a:pt x="97" y="24"/>
                  <a:pt x="97" y="24"/>
                  <a:pt x="97" y="24"/>
                </a:cubicBezTo>
                <a:cubicBezTo>
                  <a:pt x="97" y="24"/>
                  <a:pt x="98" y="24"/>
                  <a:pt x="98" y="25"/>
                </a:cubicBezTo>
                <a:cubicBezTo>
                  <a:pt x="98" y="34"/>
                  <a:pt x="98" y="34"/>
                  <a:pt x="98" y="34"/>
                </a:cubicBezTo>
                <a:cubicBezTo>
                  <a:pt x="98" y="35"/>
                  <a:pt x="98" y="35"/>
                  <a:pt x="99" y="35"/>
                </a:cubicBezTo>
                <a:cubicBezTo>
                  <a:pt x="110" y="35"/>
                  <a:pt x="110" y="35"/>
                  <a:pt x="110" y="35"/>
                </a:cubicBezTo>
                <a:cubicBezTo>
                  <a:pt x="110" y="35"/>
                  <a:pt x="111" y="36"/>
                  <a:pt x="111" y="36"/>
                </a:cubicBezTo>
                <a:cubicBezTo>
                  <a:pt x="111" y="43"/>
                  <a:pt x="111" y="43"/>
                  <a:pt x="111"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26" name="Freeform 57"/>
          <p:cNvSpPr>
            <a:spLocks/>
          </p:cNvSpPr>
          <p:nvPr/>
        </p:nvSpPr>
        <p:spPr bwMode="auto">
          <a:xfrm>
            <a:off x="2959100" y="1743075"/>
            <a:ext cx="104775" cy="28575"/>
          </a:xfrm>
          <a:custGeom>
            <a:avLst/>
            <a:gdLst>
              <a:gd name="T0" fmla="*/ 0 w 66"/>
              <a:gd name="T1" fmla="*/ 0 h 18"/>
              <a:gd name="T2" fmla="*/ 166330313 w 66"/>
              <a:gd name="T3" fmla="*/ 0 h 18"/>
              <a:gd name="T4" fmla="*/ 166330313 w 66"/>
              <a:gd name="T5" fmla="*/ 45362813 h 18"/>
              <a:gd name="T6" fmla="*/ 30241875 w 66"/>
              <a:gd name="T7" fmla="*/ 45362813 h 18"/>
              <a:gd name="T8" fmla="*/ 0 w 6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6" h="18">
                <a:moveTo>
                  <a:pt x="0" y="0"/>
                </a:moveTo>
                <a:lnTo>
                  <a:pt x="66" y="0"/>
                </a:lnTo>
                <a:lnTo>
                  <a:pt x="66" y="18"/>
                </a:lnTo>
                <a:lnTo>
                  <a:pt x="12" y="18"/>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27" name="Freeform 58"/>
          <p:cNvSpPr>
            <a:spLocks/>
          </p:cNvSpPr>
          <p:nvPr/>
        </p:nvSpPr>
        <p:spPr bwMode="auto">
          <a:xfrm>
            <a:off x="2962275" y="1781175"/>
            <a:ext cx="101600" cy="61913"/>
          </a:xfrm>
          <a:custGeom>
            <a:avLst/>
            <a:gdLst>
              <a:gd name="T0" fmla="*/ 229390222 w 45"/>
              <a:gd name="T1" fmla="*/ 0 h 27"/>
              <a:gd name="T2" fmla="*/ 40779982 w 45"/>
              <a:gd name="T3" fmla="*/ 0 h 27"/>
              <a:gd name="T4" fmla="*/ 0 w 45"/>
              <a:gd name="T5" fmla="*/ 47324463 h 27"/>
              <a:gd name="T6" fmla="*/ 45878044 w 45"/>
              <a:gd name="T7" fmla="*/ 47324463 h 27"/>
              <a:gd name="T8" fmla="*/ 137634133 w 45"/>
              <a:gd name="T9" fmla="*/ 141971095 h 27"/>
              <a:gd name="T10" fmla="*/ 229390222 w 45"/>
              <a:gd name="T11" fmla="*/ 47324463 h 27"/>
              <a:gd name="T12" fmla="*/ 229390222 w 45"/>
              <a:gd name="T13" fmla="*/ 0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27">
                <a:moveTo>
                  <a:pt x="45" y="0"/>
                </a:moveTo>
                <a:cubicBezTo>
                  <a:pt x="8" y="0"/>
                  <a:pt x="8" y="0"/>
                  <a:pt x="8" y="0"/>
                </a:cubicBezTo>
                <a:cubicBezTo>
                  <a:pt x="0" y="9"/>
                  <a:pt x="0" y="9"/>
                  <a:pt x="0" y="9"/>
                </a:cubicBezTo>
                <a:cubicBezTo>
                  <a:pt x="9" y="9"/>
                  <a:pt x="9" y="9"/>
                  <a:pt x="9" y="9"/>
                </a:cubicBezTo>
                <a:cubicBezTo>
                  <a:pt x="9" y="20"/>
                  <a:pt x="17" y="27"/>
                  <a:pt x="27" y="27"/>
                </a:cubicBezTo>
                <a:cubicBezTo>
                  <a:pt x="36" y="27"/>
                  <a:pt x="45" y="20"/>
                  <a:pt x="45" y="9"/>
                </a:cubicBezTo>
                <a:lnTo>
                  <a:pt x="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28" name="Freeform 59"/>
          <p:cNvSpPr>
            <a:spLocks/>
          </p:cNvSpPr>
          <p:nvPr/>
        </p:nvSpPr>
        <p:spPr bwMode="auto">
          <a:xfrm>
            <a:off x="2841625" y="1855788"/>
            <a:ext cx="220663" cy="160337"/>
          </a:xfrm>
          <a:custGeom>
            <a:avLst/>
            <a:gdLst>
              <a:gd name="T0" fmla="*/ 278848230 w 98"/>
              <a:gd name="T1" fmla="*/ 290688723 h 71"/>
              <a:gd name="T2" fmla="*/ 496856519 w 98"/>
              <a:gd name="T3" fmla="*/ 0 h 71"/>
              <a:gd name="T4" fmla="*/ 273777485 w 98"/>
              <a:gd name="T5" fmla="*/ 0 h 71"/>
              <a:gd name="T6" fmla="*/ 218008289 w 98"/>
              <a:gd name="T7" fmla="*/ 25498100 h 71"/>
              <a:gd name="T8" fmla="*/ 35490716 w 98"/>
              <a:gd name="T9" fmla="*/ 265190623 h 71"/>
              <a:gd name="T10" fmla="*/ 106469898 w 98"/>
              <a:gd name="T11" fmla="*/ 316186822 h 71"/>
              <a:gd name="T12" fmla="*/ 278848230 w 98"/>
              <a:gd name="T13" fmla="*/ 107096083 h 71"/>
              <a:gd name="T14" fmla="*/ 278848230 w 98"/>
              <a:gd name="T15" fmla="*/ 290688723 h 7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8" h="71">
                <a:moveTo>
                  <a:pt x="55" y="57"/>
                </a:moveTo>
                <a:cubicBezTo>
                  <a:pt x="98" y="0"/>
                  <a:pt x="98" y="0"/>
                  <a:pt x="98" y="0"/>
                </a:cubicBezTo>
                <a:cubicBezTo>
                  <a:pt x="54" y="0"/>
                  <a:pt x="54" y="0"/>
                  <a:pt x="54" y="0"/>
                </a:cubicBezTo>
                <a:cubicBezTo>
                  <a:pt x="49" y="0"/>
                  <a:pt x="45" y="2"/>
                  <a:pt x="43" y="5"/>
                </a:cubicBezTo>
                <a:cubicBezTo>
                  <a:pt x="7" y="52"/>
                  <a:pt x="7" y="52"/>
                  <a:pt x="7" y="52"/>
                </a:cubicBezTo>
                <a:cubicBezTo>
                  <a:pt x="0" y="61"/>
                  <a:pt x="14" y="71"/>
                  <a:pt x="21" y="62"/>
                </a:cubicBezTo>
                <a:cubicBezTo>
                  <a:pt x="55" y="21"/>
                  <a:pt x="55" y="21"/>
                  <a:pt x="55" y="21"/>
                </a:cubicBezTo>
                <a:cubicBezTo>
                  <a:pt x="55" y="57"/>
                  <a:pt x="55" y="57"/>
                  <a:pt x="55" y="5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29" name="Freeform 60"/>
          <p:cNvSpPr>
            <a:spLocks/>
          </p:cNvSpPr>
          <p:nvPr/>
        </p:nvSpPr>
        <p:spPr bwMode="auto">
          <a:xfrm>
            <a:off x="2965450" y="1855788"/>
            <a:ext cx="149225" cy="198437"/>
          </a:xfrm>
          <a:custGeom>
            <a:avLst/>
            <a:gdLst>
              <a:gd name="T0" fmla="*/ 276050423 w 66"/>
              <a:gd name="T1" fmla="*/ 0 h 88"/>
              <a:gd name="T2" fmla="*/ 337395464 w 66"/>
              <a:gd name="T3" fmla="*/ 66104326 h 88"/>
              <a:gd name="T4" fmla="*/ 337395464 w 66"/>
              <a:gd name="T5" fmla="*/ 447470925 h 88"/>
              <a:gd name="T6" fmla="*/ 0 w 66"/>
              <a:gd name="T7" fmla="*/ 447470925 h 88"/>
              <a:gd name="T8" fmla="*/ 0 w 66"/>
              <a:gd name="T9" fmla="*/ 345771963 h 88"/>
              <a:gd name="T10" fmla="*/ 301610857 w 66"/>
              <a:gd name="T11" fmla="*/ 345771963 h 88"/>
              <a:gd name="T12" fmla="*/ 301610857 w 66"/>
              <a:gd name="T13" fmla="*/ 294924736 h 88"/>
              <a:gd name="T14" fmla="*/ 51120867 w 66"/>
              <a:gd name="T15" fmla="*/ 294924736 h 88"/>
              <a:gd name="T16" fmla="*/ 276050423 w 66"/>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88">
                <a:moveTo>
                  <a:pt x="54" y="0"/>
                </a:moveTo>
                <a:cubicBezTo>
                  <a:pt x="60" y="0"/>
                  <a:pt x="66" y="6"/>
                  <a:pt x="66" y="13"/>
                </a:cubicBezTo>
                <a:cubicBezTo>
                  <a:pt x="66" y="88"/>
                  <a:pt x="66" y="88"/>
                  <a:pt x="66" y="88"/>
                </a:cubicBezTo>
                <a:cubicBezTo>
                  <a:pt x="0" y="88"/>
                  <a:pt x="0" y="88"/>
                  <a:pt x="0" y="88"/>
                </a:cubicBezTo>
                <a:cubicBezTo>
                  <a:pt x="0" y="68"/>
                  <a:pt x="0" y="68"/>
                  <a:pt x="0" y="68"/>
                </a:cubicBezTo>
                <a:cubicBezTo>
                  <a:pt x="59" y="68"/>
                  <a:pt x="59" y="68"/>
                  <a:pt x="59" y="68"/>
                </a:cubicBezTo>
                <a:cubicBezTo>
                  <a:pt x="59" y="58"/>
                  <a:pt x="59" y="58"/>
                  <a:pt x="59" y="58"/>
                </a:cubicBezTo>
                <a:cubicBezTo>
                  <a:pt x="10" y="58"/>
                  <a:pt x="10" y="58"/>
                  <a:pt x="10" y="58"/>
                </a:cubicBezTo>
                <a:lnTo>
                  <a:pt x="5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30" name="Freeform 61"/>
          <p:cNvSpPr>
            <a:spLocks/>
          </p:cNvSpPr>
          <p:nvPr/>
        </p:nvSpPr>
        <p:spPr bwMode="auto">
          <a:xfrm>
            <a:off x="2794000" y="2009775"/>
            <a:ext cx="150813" cy="44450"/>
          </a:xfrm>
          <a:custGeom>
            <a:avLst/>
            <a:gdLst>
              <a:gd name="T0" fmla="*/ 298936126 w 67"/>
              <a:gd name="T1" fmla="*/ 98790125 h 20"/>
              <a:gd name="T2" fmla="*/ 339468808 w 67"/>
              <a:gd name="T3" fmla="*/ 59274075 h 20"/>
              <a:gd name="T4" fmla="*/ 339468808 w 67"/>
              <a:gd name="T5" fmla="*/ 0 h 20"/>
              <a:gd name="T6" fmla="*/ 0 w 67"/>
              <a:gd name="T7" fmla="*/ 0 h 20"/>
              <a:gd name="T8" fmla="*/ 0 w 67"/>
              <a:gd name="T9" fmla="*/ 59274075 h 20"/>
              <a:gd name="T10" fmla="*/ 40532682 w 67"/>
              <a:gd name="T11" fmla="*/ 98790125 h 20"/>
              <a:gd name="T12" fmla="*/ 298936126 w 67"/>
              <a:gd name="T13" fmla="*/ 98790125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7" h="20">
                <a:moveTo>
                  <a:pt x="59" y="20"/>
                </a:moveTo>
                <a:cubicBezTo>
                  <a:pt x="64" y="20"/>
                  <a:pt x="67" y="16"/>
                  <a:pt x="67" y="12"/>
                </a:cubicBezTo>
                <a:cubicBezTo>
                  <a:pt x="67" y="0"/>
                  <a:pt x="67" y="0"/>
                  <a:pt x="67" y="0"/>
                </a:cubicBezTo>
                <a:cubicBezTo>
                  <a:pt x="0" y="0"/>
                  <a:pt x="0" y="0"/>
                  <a:pt x="0" y="0"/>
                </a:cubicBezTo>
                <a:cubicBezTo>
                  <a:pt x="0" y="12"/>
                  <a:pt x="0" y="12"/>
                  <a:pt x="0" y="12"/>
                </a:cubicBezTo>
                <a:cubicBezTo>
                  <a:pt x="0" y="16"/>
                  <a:pt x="3" y="20"/>
                  <a:pt x="8" y="20"/>
                </a:cubicBezTo>
                <a:lnTo>
                  <a:pt x="59"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31" name="Freeform 62"/>
          <p:cNvSpPr>
            <a:spLocks/>
          </p:cNvSpPr>
          <p:nvPr/>
        </p:nvSpPr>
        <p:spPr bwMode="auto">
          <a:xfrm>
            <a:off x="2762250" y="1855788"/>
            <a:ext cx="31750" cy="153987"/>
          </a:xfrm>
          <a:custGeom>
            <a:avLst/>
            <a:gdLst>
              <a:gd name="T0" fmla="*/ 0 w 14"/>
              <a:gd name="T1" fmla="*/ 307684142 h 68"/>
              <a:gd name="T2" fmla="*/ 46289232 w 14"/>
              <a:gd name="T3" fmla="*/ 348708091 h 68"/>
              <a:gd name="T4" fmla="*/ 72004464 w 14"/>
              <a:gd name="T5" fmla="*/ 348708091 h 68"/>
              <a:gd name="T6" fmla="*/ 72004464 w 14"/>
              <a:gd name="T7" fmla="*/ 0 h 68"/>
              <a:gd name="T8" fmla="*/ 46289232 w 14"/>
              <a:gd name="T9" fmla="*/ 0 h 68"/>
              <a:gd name="T10" fmla="*/ 0 w 14"/>
              <a:gd name="T11" fmla="*/ 41023948 h 68"/>
              <a:gd name="T12" fmla="*/ 0 w 14"/>
              <a:gd name="T13" fmla="*/ 307684142 h 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8">
                <a:moveTo>
                  <a:pt x="0" y="60"/>
                </a:moveTo>
                <a:cubicBezTo>
                  <a:pt x="0" y="65"/>
                  <a:pt x="4" y="68"/>
                  <a:pt x="9" y="68"/>
                </a:cubicBezTo>
                <a:cubicBezTo>
                  <a:pt x="14" y="68"/>
                  <a:pt x="14" y="68"/>
                  <a:pt x="14" y="68"/>
                </a:cubicBezTo>
                <a:cubicBezTo>
                  <a:pt x="14" y="0"/>
                  <a:pt x="14" y="0"/>
                  <a:pt x="14" y="0"/>
                </a:cubicBezTo>
                <a:cubicBezTo>
                  <a:pt x="9" y="0"/>
                  <a:pt x="9" y="0"/>
                  <a:pt x="9" y="0"/>
                </a:cubicBezTo>
                <a:cubicBezTo>
                  <a:pt x="4" y="0"/>
                  <a:pt x="0" y="3"/>
                  <a:pt x="0" y="8"/>
                </a:cubicBezTo>
                <a:cubicBezTo>
                  <a:pt x="0" y="60"/>
                  <a:pt x="0" y="60"/>
                  <a:pt x="0"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32" name="Freeform 63"/>
          <p:cNvSpPr>
            <a:spLocks noEditPoints="1"/>
          </p:cNvSpPr>
          <p:nvPr/>
        </p:nvSpPr>
        <p:spPr bwMode="auto">
          <a:xfrm>
            <a:off x="3486150" y="1849438"/>
            <a:ext cx="246063" cy="204787"/>
          </a:xfrm>
          <a:custGeom>
            <a:avLst/>
            <a:gdLst>
              <a:gd name="T0" fmla="*/ 229323944 w 109"/>
              <a:gd name="T1" fmla="*/ 202574850 h 91"/>
              <a:gd name="T2" fmla="*/ 270093648 w 109"/>
              <a:gd name="T3" fmla="*/ 167124195 h 91"/>
              <a:gd name="T4" fmla="*/ 229323944 w 109"/>
              <a:gd name="T5" fmla="*/ 126607875 h 91"/>
              <a:gd name="T6" fmla="*/ 193651581 w 109"/>
              <a:gd name="T7" fmla="*/ 167124195 h 91"/>
              <a:gd name="T8" fmla="*/ 229323944 w 109"/>
              <a:gd name="T9" fmla="*/ 202574850 h 91"/>
              <a:gd name="T10" fmla="*/ 555474806 w 109"/>
              <a:gd name="T11" fmla="*/ 455792851 h 91"/>
              <a:gd name="T12" fmla="*/ 5095084 w 109"/>
              <a:gd name="T13" fmla="*/ 283602990 h 91"/>
              <a:gd name="T14" fmla="*/ 0 w 109"/>
              <a:gd name="T15" fmla="*/ 278539575 h 91"/>
              <a:gd name="T16" fmla="*/ 5095084 w 109"/>
              <a:gd name="T17" fmla="*/ 273476160 h 91"/>
              <a:gd name="T18" fmla="*/ 168171644 w 109"/>
              <a:gd name="T19" fmla="*/ 248152335 h 91"/>
              <a:gd name="T20" fmla="*/ 25479937 w 109"/>
              <a:gd name="T21" fmla="*/ 177253275 h 91"/>
              <a:gd name="T22" fmla="*/ 20384852 w 109"/>
              <a:gd name="T23" fmla="*/ 167124195 h 91"/>
              <a:gd name="T24" fmla="*/ 25479937 w 109"/>
              <a:gd name="T25" fmla="*/ 162058530 h 91"/>
              <a:gd name="T26" fmla="*/ 555474806 w 109"/>
              <a:gd name="T27" fmla="*/ 0 h 91"/>
              <a:gd name="T28" fmla="*/ 555474806 w 109"/>
              <a:gd name="T29" fmla="*/ 455792851 h 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9" h="91">
                <a:moveTo>
                  <a:pt x="45" y="40"/>
                </a:moveTo>
                <a:cubicBezTo>
                  <a:pt x="50" y="40"/>
                  <a:pt x="53" y="37"/>
                  <a:pt x="53" y="33"/>
                </a:cubicBezTo>
                <a:cubicBezTo>
                  <a:pt x="53" y="29"/>
                  <a:pt x="50" y="25"/>
                  <a:pt x="45" y="25"/>
                </a:cubicBezTo>
                <a:cubicBezTo>
                  <a:pt x="41" y="25"/>
                  <a:pt x="38" y="29"/>
                  <a:pt x="38" y="33"/>
                </a:cubicBezTo>
                <a:cubicBezTo>
                  <a:pt x="38" y="37"/>
                  <a:pt x="41" y="40"/>
                  <a:pt x="45" y="40"/>
                </a:cubicBezTo>
                <a:moveTo>
                  <a:pt x="109" y="90"/>
                </a:moveTo>
                <a:cubicBezTo>
                  <a:pt x="71" y="91"/>
                  <a:pt x="31" y="83"/>
                  <a:pt x="1" y="56"/>
                </a:cubicBezTo>
                <a:cubicBezTo>
                  <a:pt x="1" y="56"/>
                  <a:pt x="0" y="56"/>
                  <a:pt x="0" y="55"/>
                </a:cubicBezTo>
                <a:cubicBezTo>
                  <a:pt x="0" y="55"/>
                  <a:pt x="1" y="54"/>
                  <a:pt x="1" y="54"/>
                </a:cubicBezTo>
                <a:cubicBezTo>
                  <a:pt x="33" y="49"/>
                  <a:pt x="33" y="49"/>
                  <a:pt x="33" y="49"/>
                </a:cubicBezTo>
                <a:cubicBezTo>
                  <a:pt x="5" y="35"/>
                  <a:pt x="5" y="35"/>
                  <a:pt x="5" y="35"/>
                </a:cubicBezTo>
                <a:cubicBezTo>
                  <a:pt x="5" y="34"/>
                  <a:pt x="4" y="34"/>
                  <a:pt x="4" y="33"/>
                </a:cubicBezTo>
                <a:cubicBezTo>
                  <a:pt x="4" y="32"/>
                  <a:pt x="5" y="32"/>
                  <a:pt x="5" y="32"/>
                </a:cubicBezTo>
                <a:cubicBezTo>
                  <a:pt x="5" y="32"/>
                  <a:pt x="38" y="0"/>
                  <a:pt x="109" y="0"/>
                </a:cubicBezTo>
                <a:cubicBezTo>
                  <a:pt x="109" y="90"/>
                  <a:pt x="109" y="90"/>
                  <a:pt x="109" y="9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33" name="Freeform 64"/>
          <p:cNvSpPr>
            <a:spLocks/>
          </p:cNvSpPr>
          <p:nvPr/>
        </p:nvSpPr>
        <p:spPr bwMode="auto">
          <a:xfrm>
            <a:off x="3371850" y="1709738"/>
            <a:ext cx="84138" cy="284162"/>
          </a:xfrm>
          <a:custGeom>
            <a:avLst/>
            <a:gdLst>
              <a:gd name="T0" fmla="*/ 186292603 w 38"/>
              <a:gd name="T1" fmla="*/ 539136503 h 126"/>
              <a:gd name="T2" fmla="*/ 122560282 w 38"/>
              <a:gd name="T3" fmla="*/ 452670066 h 126"/>
              <a:gd name="T4" fmla="*/ 102951700 w 38"/>
              <a:gd name="T5" fmla="*/ 569652345 h 126"/>
              <a:gd name="T6" fmla="*/ 127462428 w 38"/>
              <a:gd name="T7" fmla="*/ 549307699 h 126"/>
              <a:gd name="T8" fmla="*/ 132366787 w 38"/>
              <a:gd name="T9" fmla="*/ 564566747 h 126"/>
              <a:gd name="T10" fmla="*/ 117658136 w 38"/>
              <a:gd name="T11" fmla="*/ 595084844 h 126"/>
              <a:gd name="T12" fmla="*/ 93147408 w 38"/>
              <a:gd name="T13" fmla="*/ 610341637 h 126"/>
              <a:gd name="T14" fmla="*/ 63732321 w 38"/>
              <a:gd name="T15" fmla="*/ 595084844 h 126"/>
              <a:gd name="T16" fmla="*/ 49023670 w 38"/>
              <a:gd name="T17" fmla="*/ 564566747 h 126"/>
              <a:gd name="T18" fmla="*/ 49023670 w 38"/>
              <a:gd name="T19" fmla="*/ 442498871 h 126"/>
              <a:gd name="T20" fmla="*/ 49023670 w 38"/>
              <a:gd name="T21" fmla="*/ 300084093 h 126"/>
              <a:gd name="T22" fmla="*/ 53925816 w 38"/>
              <a:gd name="T23" fmla="*/ 300084093 h 126"/>
              <a:gd name="T24" fmla="*/ 53925816 w 38"/>
              <a:gd name="T25" fmla="*/ 294998495 h 126"/>
              <a:gd name="T26" fmla="*/ 73536612 w 38"/>
              <a:gd name="T27" fmla="*/ 259394801 h 126"/>
              <a:gd name="T28" fmla="*/ 53925816 w 38"/>
              <a:gd name="T29" fmla="*/ 223793362 h 126"/>
              <a:gd name="T30" fmla="*/ 53925816 w 38"/>
              <a:gd name="T31" fmla="*/ 0 h 126"/>
              <a:gd name="T32" fmla="*/ 19610796 w 38"/>
              <a:gd name="T33" fmla="*/ 0 h 126"/>
              <a:gd name="T34" fmla="*/ 19610796 w 38"/>
              <a:gd name="T35" fmla="*/ 223793362 h 126"/>
              <a:gd name="T36" fmla="*/ 0 w 38"/>
              <a:gd name="T37" fmla="*/ 259394801 h 126"/>
              <a:gd name="T38" fmla="*/ 19610796 w 38"/>
              <a:gd name="T39" fmla="*/ 294998495 h 126"/>
              <a:gd name="T40" fmla="*/ 19610796 w 38"/>
              <a:gd name="T41" fmla="*/ 300084093 h 126"/>
              <a:gd name="T42" fmla="*/ 19610796 w 38"/>
              <a:gd name="T43" fmla="*/ 300084093 h 126"/>
              <a:gd name="T44" fmla="*/ 19610796 w 38"/>
              <a:gd name="T45" fmla="*/ 447584468 h 126"/>
              <a:gd name="T46" fmla="*/ 19610796 w 38"/>
              <a:gd name="T47" fmla="*/ 564566747 h 126"/>
              <a:gd name="T48" fmla="*/ 19610796 w 38"/>
              <a:gd name="T49" fmla="*/ 564566747 h 126"/>
              <a:gd name="T50" fmla="*/ 93147408 w 38"/>
              <a:gd name="T51" fmla="*/ 640859733 h 126"/>
              <a:gd name="T52" fmla="*/ 161779661 w 38"/>
              <a:gd name="T53" fmla="*/ 564566747 h 126"/>
              <a:gd name="T54" fmla="*/ 161779661 w 38"/>
              <a:gd name="T55" fmla="*/ 544222101 h 126"/>
              <a:gd name="T56" fmla="*/ 186292603 w 38"/>
              <a:gd name="T57" fmla="*/ 539136503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8" h="126">
                <a:moveTo>
                  <a:pt x="38" y="106"/>
                </a:moveTo>
                <a:cubicBezTo>
                  <a:pt x="25" y="89"/>
                  <a:pt x="25" y="89"/>
                  <a:pt x="25" y="89"/>
                </a:cubicBezTo>
                <a:cubicBezTo>
                  <a:pt x="21" y="112"/>
                  <a:pt x="21" y="112"/>
                  <a:pt x="21" y="112"/>
                </a:cubicBezTo>
                <a:cubicBezTo>
                  <a:pt x="21" y="112"/>
                  <a:pt x="25" y="109"/>
                  <a:pt x="26" y="108"/>
                </a:cubicBezTo>
                <a:cubicBezTo>
                  <a:pt x="27" y="110"/>
                  <a:pt x="27" y="111"/>
                  <a:pt x="27" y="111"/>
                </a:cubicBezTo>
                <a:cubicBezTo>
                  <a:pt x="27" y="113"/>
                  <a:pt x="26" y="116"/>
                  <a:pt x="24" y="117"/>
                </a:cubicBezTo>
                <a:cubicBezTo>
                  <a:pt x="23" y="119"/>
                  <a:pt x="21" y="119"/>
                  <a:pt x="19" y="120"/>
                </a:cubicBezTo>
                <a:cubicBezTo>
                  <a:pt x="16" y="120"/>
                  <a:pt x="14" y="119"/>
                  <a:pt x="13" y="117"/>
                </a:cubicBezTo>
                <a:cubicBezTo>
                  <a:pt x="11" y="116"/>
                  <a:pt x="10" y="113"/>
                  <a:pt x="10" y="111"/>
                </a:cubicBezTo>
                <a:cubicBezTo>
                  <a:pt x="10" y="87"/>
                  <a:pt x="10" y="87"/>
                  <a:pt x="10" y="87"/>
                </a:cubicBezTo>
                <a:cubicBezTo>
                  <a:pt x="10" y="87"/>
                  <a:pt x="10" y="65"/>
                  <a:pt x="10" y="59"/>
                </a:cubicBezTo>
                <a:cubicBezTo>
                  <a:pt x="11" y="59"/>
                  <a:pt x="11" y="59"/>
                  <a:pt x="11" y="59"/>
                </a:cubicBezTo>
                <a:cubicBezTo>
                  <a:pt x="11" y="58"/>
                  <a:pt x="11" y="58"/>
                  <a:pt x="11" y="58"/>
                </a:cubicBezTo>
                <a:cubicBezTo>
                  <a:pt x="13" y="57"/>
                  <a:pt x="15" y="54"/>
                  <a:pt x="15" y="51"/>
                </a:cubicBezTo>
                <a:cubicBezTo>
                  <a:pt x="15" y="48"/>
                  <a:pt x="13" y="46"/>
                  <a:pt x="11" y="44"/>
                </a:cubicBezTo>
                <a:cubicBezTo>
                  <a:pt x="11" y="0"/>
                  <a:pt x="11" y="0"/>
                  <a:pt x="11" y="0"/>
                </a:cubicBezTo>
                <a:cubicBezTo>
                  <a:pt x="4" y="0"/>
                  <a:pt x="4" y="0"/>
                  <a:pt x="4" y="0"/>
                </a:cubicBezTo>
                <a:cubicBezTo>
                  <a:pt x="4" y="44"/>
                  <a:pt x="4" y="44"/>
                  <a:pt x="4" y="44"/>
                </a:cubicBezTo>
                <a:cubicBezTo>
                  <a:pt x="2" y="45"/>
                  <a:pt x="0" y="48"/>
                  <a:pt x="0" y="51"/>
                </a:cubicBezTo>
                <a:cubicBezTo>
                  <a:pt x="0" y="55"/>
                  <a:pt x="2" y="57"/>
                  <a:pt x="4" y="58"/>
                </a:cubicBezTo>
                <a:cubicBezTo>
                  <a:pt x="4" y="59"/>
                  <a:pt x="4" y="59"/>
                  <a:pt x="4" y="59"/>
                </a:cubicBezTo>
                <a:cubicBezTo>
                  <a:pt x="4" y="59"/>
                  <a:pt x="4" y="59"/>
                  <a:pt x="4" y="59"/>
                </a:cubicBezTo>
                <a:cubicBezTo>
                  <a:pt x="4" y="65"/>
                  <a:pt x="4" y="88"/>
                  <a:pt x="4" y="88"/>
                </a:cubicBezTo>
                <a:cubicBezTo>
                  <a:pt x="4" y="111"/>
                  <a:pt x="4" y="111"/>
                  <a:pt x="4" y="111"/>
                </a:cubicBezTo>
                <a:cubicBezTo>
                  <a:pt x="4" y="111"/>
                  <a:pt x="4" y="111"/>
                  <a:pt x="4" y="111"/>
                </a:cubicBezTo>
                <a:cubicBezTo>
                  <a:pt x="4" y="119"/>
                  <a:pt x="11" y="126"/>
                  <a:pt x="19" y="126"/>
                </a:cubicBezTo>
                <a:cubicBezTo>
                  <a:pt x="27" y="126"/>
                  <a:pt x="33" y="119"/>
                  <a:pt x="33" y="111"/>
                </a:cubicBezTo>
                <a:cubicBezTo>
                  <a:pt x="33" y="111"/>
                  <a:pt x="33" y="109"/>
                  <a:pt x="33" y="107"/>
                </a:cubicBezTo>
                <a:lnTo>
                  <a:pt x="38"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34" name="Freeform 65"/>
          <p:cNvSpPr>
            <a:spLocks/>
          </p:cNvSpPr>
          <p:nvPr/>
        </p:nvSpPr>
        <p:spPr bwMode="auto">
          <a:xfrm>
            <a:off x="4059238" y="1855788"/>
            <a:ext cx="123825" cy="144462"/>
          </a:xfrm>
          <a:custGeom>
            <a:avLst/>
            <a:gdLst>
              <a:gd name="T0" fmla="*/ 96304331 w 55"/>
              <a:gd name="T1" fmla="*/ 0 h 64"/>
              <a:gd name="T2" fmla="*/ 60822840 w 55"/>
              <a:gd name="T3" fmla="*/ 10189085 h 64"/>
              <a:gd name="T4" fmla="*/ 60822840 w 55"/>
              <a:gd name="T5" fmla="*/ 81521712 h 64"/>
              <a:gd name="T6" fmla="*/ 96304331 w 55"/>
              <a:gd name="T7" fmla="*/ 71330370 h 64"/>
              <a:gd name="T8" fmla="*/ 96304331 w 55"/>
              <a:gd name="T9" fmla="*/ 275134651 h 64"/>
              <a:gd name="T10" fmla="*/ 172332881 w 55"/>
              <a:gd name="T11" fmla="*/ 275134651 h 64"/>
              <a:gd name="T12" fmla="*/ 172332881 w 55"/>
              <a:gd name="T13" fmla="*/ 183421596 h 64"/>
              <a:gd name="T14" fmla="*/ 278775102 w 55"/>
              <a:gd name="T15" fmla="*/ 183421596 h 64"/>
              <a:gd name="T16" fmla="*/ 101372150 w 55"/>
              <a:gd name="T17" fmla="*/ 0 h 64"/>
              <a:gd name="T18" fmla="*/ 96304331 w 55"/>
              <a:gd name="T19" fmla="*/ 0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 h="64">
                <a:moveTo>
                  <a:pt x="19" y="0"/>
                </a:moveTo>
                <a:cubicBezTo>
                  <a:pt x="17" y="0"/>
                  <a:pt x="13" y="1"/>
                  <a:pt x="12" y="2"/>
                </a:cubicBezTo>
                <a:cubicBezTo>
                  <a:pt x="0" y="6"/>
                  <a:pt x="5" y="19"/>
                  <a:pt x="12" y="16"/>
                </a:cubicBezTo>
                <a:cubicBezTo>
                  <a:pt x="14" y="16"/>
                  <a:pt x="19" y="14"/>
                  <a:pt x="19" y="14"/>
                </a:cubicBezTo>
                <a:cubicBezTo>
                  <a:pt x="19" y="54"/>
                  <a:pt x="19" y="54"/>
                  <a:pt x="19" y="54"/>
                </a:cubicBezTo>
                <a:cubicBezTo>
                  <a:pt x="19" y="64"/>
                  <a:pt x="34" y="64"/>
                  <a:pt x="34" y="54"/>
                </a:cubicBezTo>
                <a:cubicBezTo>
                  <a:pt x="34" y="36"/>
                  <a:pt x="34" y="36"/>
                  <a:pt x="34" y="36"/>
                </a:cubicBezTo>
                <a:cubicBezTo>
                  <a:pt x="55" y="36"/>
                  <a:pt x="55" y="36"/>
                  <a:pt x="55" y="36"/>
                </a:cubicBezTo>
                <a:cubicBezTo>
                  <a:pt x="20" y="0"/>
                  <a:pt x="20" y="0"/>
                  <a:pt x="20" y="0"/>
                </a:cubicBezTo>
                <a:cubicBezTo>
                  <a:pt x="19" y="0"/>
                  <a:pt x="19" y="0"/>
                  <a:pt x="1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35" name="Freeform 66"/>
          <p:cNvSpPr>
            <a:spLocks/>
          </p:cNvSpPr>
          <p:nvPr/>
        </p:nvSpPr>
        <p:spPr bwMode="auto">
          <a:xfrm>
            <a:off x="4205288" y="1958975"/>
            <a:ext cx="31750" cy="41275"/>
          </a:xfrm>
          <a:custGeom>
            <a:avLst/>
            <a:gdLst>
              <a:gd name="T0" fmla="*/ 72004464 w 14"/>
              <a:gd name="T1" fmla="*/ 68355986 h 18"/>
              <a:gd name="T2" fmla="*/ 0 w 14"/>
              <a:gd name="T3" fmla="*/ 0 h 18"/>
              <a:gd name="T4" fmla="*/ 0 w 14"/>
              <a:gd name="T5" fmla="*/ 42063811 h 18"/>
              <a:gd name="T6" fmla="*/ 72004464 w 14"/>
              <a:gd name="T7" fmla="*/ 6835598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18">
                <a:moveTo>
                  <a:pt x="14" y="13"/>
                </a:moveTo>
                <a:cubicBezTo>
                  <a:pt x="0" y="0"/>
                  <a:pt x="0" y="0"/>
                  <a:pt x="0" y="0"/>
                </a:cubicBezTo>
                <a:cubicBezTo>
                  <a:pt x="0" y="8"/>
                  <a:pt x="0" y="8"/>
                  <a:pt x="0" y="8"/>
                </a:cubicBezTo>
                <a:cubicBezTo>
                  <a:pt x="0" y="16"/>
                  <a:pt x="10" y="18"/>
                  <a:pt x="14"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36" name="Freeform 67"/>
          <p:cNvSpPr>
            <a:spLocks/>
          </p:cNvSpPr>
          <p:nvPr/>
        </p:nvSpPr>
        <p:spPr bwMode="auto">
          <a:xfrm>
            <a:off x="4176713" y="1801813"/>
            <a:ext cx="123825" cy="117475"/>
          </a:xfrm>
          <a:custGeom>
            <a:avLst/>
            <a:gdLst>
              <a:gd name="T0" fmla="*/ 146991532 w 55"/>
              <a:gd name="T1" fmla="*/ 204146700 h 52"/>
              <a:gd name="T2" fmla="*/ 248363682 w 55"/>
              <a:gd name="T3" fmla="*/ 193939929 h 52"/>
              <a:gd name="T4" fmla="*/ 258501573 w 55"/>
              <a:gd name="T5" fmla="*/ 148007204 h 52"/>
              <a:gd name="T6" fmla="*/ 177402952 w 55"/>
              <a:gd name="T7" fmla="*/ 61245139 h 52"/>
              <a:gd name="T8" fmla="*/ 177402952 w 55"/>
              <a:gd name="T9" fmla="*/ 0 h 52"/>
              <a:gd name="T10" fmla="*/ 55755020 w 55"/>
              <a:gd name="T11" fmla="*/ 122488020 h 52"/>
              <a:gd name="T12" fmla="*/ 0 w 55"/>
              <a:gd name="T13" fmla="*/ 122488020 h 52"/>
              <a:gd name="T14" fmla="*/ 146991532 w 55"/>
              <a:gd name="T15" fmla="*/ 265391839 h 52"/>
              <a:gd name="T16" fmla="*/ 146991532 w 55"/>
              <a:gd name="T17" fmla="*/ 20414670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52">
                <a:moveTo>
                  <a:pt x="29" y="40"/>
                </a:moveTo>
                <a:cubicBezTo>
                  <a:pt x="49" y="38"/>
                  <a:pt x="49" y="38"/>
                  <a:pt x="49" y="38"/>
                </a:cubicBezTo>
                <a:cubicBezTo>
                  <a:pt x="53" y="38"/>
                  <a:pt x="55" y="33"/>
                  <a:pt x="51" y="29"/>
                </a:cubicBezTo>
                <a:cubicBezTo>
                  <a:pt x="51" y="29"/>
                  <a:pt x="35" y="12"/>
                  <a:pt x="35" y="12"/>
                </a:cubicBezTo>
                <a:cubicBezTo>
                  <a:pt x="35" y="12"/>
                  <a:pt x="41" y="0"/>
                  <a:pt x="35" y="0"/>
                </a:cubicBezTo>
                <a:cubicBezTo>
                  <a:pt x="26" y="9"/>
                  <a:pt x="11" y="24"/>
                  <a:pt x="11" y="24"/>
                </a:cubicBezTo>
                <a:cubicBezTo>
                  <a:pt x="11" y="24"/>
                  <a:pt x="7" y="24"/>
                  <a:pt x="0" y="24"/>
                </a:cubicBezTo>
                <a:cubicBezTo>
                  <a:pt x="29" y="52"/>
                  <a:pt x="29" y="52"/>
                  <a:pt x="29" y="52"/>
                </a:cubicBezTo>
                <a:lnTo>
                  <a:pt x="29" y="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37" name="Freeform 68"/>
          <p:cNvSpPr>
            <a:spLocks noEditPoints="1"/>
          </p:cNvSpPr>
          <p:nvPr/>
        </p:nvSpPr>
        <p:spPr bwMode="auto">
          <a:xfrm>
            <a:off x="4002088" y="1717675"/>
            <a:ext cx="361950" cy="361950"/>
          </a:xfrm>
          <a:custGeom>
            <a:avLst/>
            <a:gdLst>
              <a:gd name="T0" fmla="*/ 701097150 w 160"/>
              <a:gd name="T1" fmla="*/ 117701616 h 160"/>
              <a:gd name="T2" fmla="*/ 409399383 w 160"/>
              <a:gd name="T3" fmla="*/ 0 h 160"/>
              <a:gd name="T4" fmla="*/ 117701616 w 160"/>
              <a:gd name="T5" fmla="*/ 117701616 h 160"/>
              <a:gd name="T6" fmla="*/ 0 w 160"/>
              <a:gd name="T7" fmla="*/ 409399383 h 160"/>
              <a:gd name="T8" fmla="*/ 117701616 w 160"/>
              <a:gd name="T9" fmla="*/ 701097150 h 160"/>
              <a:gd name="T10" fmla="*/ 409399383 w 160"/>
              <a:gd name="T11" fmla="*/ 818798766 h 160"/>
              <a:gd name="T12" fmla="*/ 409399383 w 160"/>
              <a:gd name="T13" fmla="*/ 818798766 h 160"/>
              <a:gd name="T14" fmla="*/ 701097150 w 160"/>
              <a:gd name="T15" fmla="*/ 701097150 h 160"/>
              <a:gd name="T16" fmla="*/ 818798766 w 160"/>
              <a:gd name="T17" fmla="*/ 409399383 h 160"/>
              <a:gd name="T18" fmla="*/ 701097150 w 160"/>
              <a:gd name="T19" fmla="*/ 117701616 h 160"/>
              <a:gd name="T20" fmla="*/ 409399383 w 160"/>
              <a:gd name="T21" fmla="*/ 726684753 h 160"/>
              <a:gd name="T22" fmla="*/ 184230288 w 160"/>
              <a:gd name="T23" fmla="*/ 634568478 h 160"/>
              <a:gd name="T24" fmla="*/ 92114013 w 160"/>
              <a:gd name="T25" fmla="*/ 409399383 h 160"/>
              <a:gd name="T26" fmla="*/ 153525617 w 160"/>
              <a:gd name="T27" fmla="*/ 220052027 h 160"/>
              <a:gd name="T28" fmla="*/ 245639630 w 160"/>
              <a:gd name="T29" fmla="*/ 312166040 h 160"/>
              <a:gd name="T30" fmla="*/ 537337397 w 160"/>
              <a:gd name="T31" fmla="*/ 603863807 h 160"/>
              <a:gd name="T32" fmla="*/ 598746739 w 160"/>
              <a:gd name="T33" fmla="*/ 665273149 h 160"/>
              <a:gd name="T34" fmla="*/ 409399383 w 160"/>
              <a:gd name="T35" fmla="*/ 726684753 h 160"/>
              <a:gd name="T36" fmla="*/ 665273149 w 160"/>
              <a:gd name="T37" fmla="*/ 598746739 h 160"/>
              <a:gd name="T38" fmla="*/ 220052027 w 160"/>
              <a:gd name="T39" fmla="*/ 153525617 h 160"/>
              <a:gd name="T40" fmla="*/ 409399383 w 160"/>
              <a:gd name="T41" fmla="*/ 92114013 h 160"/>
              <a:gd name="T42" fmla="*/ 634568478 w 160"/>
              <a:gd name="T43" fmla="*/ 184230288 h 160"/>
              <a:gd name="T44" fmla="*/ 726684753 w 160"/>
              <a:gd name="T45" fmla="*/ 409399383 h 160"/>
              <a:gd name="T46" fmla="*/ 665273149 w 160"/>
              <a:gd name="T47" fmla="*/ 598746739 h 16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80" y="142"/>
                </a:moveTo>
                <a:cubicBezTo>
                  <a:pt x="63" y="142"/>
                  <a:pt x="47" y="135"/>
                  <a:pt x="36" y="124"/>
                </a:cubicBezTo>
                <a:cubicBezTo>
                  <a:pt x="25" y="113"/>
                  <a:pt x="18" y="97"/>
                  <a:pt x="18" y="80"/>
                </a:cubicBezTo>
                <a:cubicBezTo>
                  <a:pt x="18" y="66"/>
                  <a:pt x="22" y="53"/>
                  <a:pt x="30" y="43"/>
                </a:cubicBezTo>
                <a:cubicBezTo>
                  <a:pt x="48" y="61"/>
                  <a:pt x="48" y="61"/>
                  <a:pt x="48" y="61"/>
                </a:cubicBezTo>
                <a:cubicBezTo>
                  <a:pt x="105" y="118"/>
                  <a:pt x="105" y="118"/>
                  <a:pt x="105" y="118"/>
                </a:cubicBezTo>
                <a:cubicBezTo>
                  <a:pt x="117" y="130"/>
                  <a:pt x="117" y="130"/>
                  <a:pt x="117" y="130"/>
                </a:cubicBezTo>
                <a:cubicBezTo>
                  <a:pt x="107" y="138"/>
                  <a:pt x="94" y="142"/>
                  <a:pt x="80" y="142"/>
                </a:cubicBezTo>
                <a:close/>
                <a:moveTo>
                  <a:pt x="130" y="117"/>
                </a:moveTo>
                <a:cubicBezTo>
                  <a:pt x="43" y="30"/>
                  <a:pt x="43" y="30"/>
                  <a:pt x="43" y="30"/>
                </a:cubicBezTo>
                <a:cubicBezTo>
                  <a:pt x="53" y="22"/>
                  <a:pt x="66" y="18"/>
                  <a:pt x="80" y="18"/>
                </a:cubicBezTo>
                <a:cubicBezTo>
                  <a:pt x="97" y="18"/>
                  <a:pt x="113" y="25"/>
                  <a:pt x="124" y="36"/>
                </a:cubicBezTo>
                <a:cubicBezTo>
                  <a:pt x="135" y="47"/>
                  <a:pt x="142" y="63"/>
                  <a:pt x="142" y="80"/>
                </a:cubicBezTo>
                <a:cubicBezTo>
                  <a:pt x="142" y="94"/>
                  <a:pt x="138" y="107"/>
                  <a:pt x="130" y="1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38" name="Freeform 69"/>
          <p:cNvSpPr>
            <a:spLocks/>
          </p:cNvSpPr>
          <p:nvPr/>
        </p:nvSpPr>
        <p:spPr bwMode="auto">
          <a:xfrm>
            <a:off x="4841875" y="1727200"/>
            <a:ext cx="76200" cy="239713"/>
          </a:xfrm>
          <a:custGeom>
            <a:avLst/>
            <a:gdLst>
              <a:gd name="T0" fmla="*/ 165755171 w 34"/>
              <a:gd name="T1" fmla="*/ 332418611 h 106"/>
              <a:gd name="T2" fmla="*/ 110503447 w 34"/>
              <a:gd name="T3" fmla="*/ 209678770 h 106"/>
              <a:gd name="T4" fmla="*/ 45206771 w 34"/>
              <a:gd name="T5" fmla="*/ 0 h 106"/>
              <a:gd name="T6" fmla="*/ 0 w 34"/>
              <a:gd name="T7" fmla="*/ 92054315 h 106"/>
              <a:gd name="T8" fmla="*/ 15069671 w 34"/>
              <a:gd name="T9" fmla="*/ 230135787 h 106"/>
              <a:gd name="T10" fmla="*/ 35159576 w 34"/>
              <a:gd name="T11" fmla="*/ 317074717 h 106"/>
              <a:gd name="T12" fmla="*/ 70319153 w 34"/>
              <a:gd name="T13" fmla="*/ 404015909 h 106"/>
              <a:gd name="T14" fmla="*/ 25114624 w 34"/>
              <a:gd name="T15" fmla="*/ 542097381 h 106"/>
              <a:gd name="T16" fmla="*/ 45206771 w 34"/>
              <a:gd name="T17" fmla="*/ 531868872 h 106"/>
              <a:gd name="T18" fmla="*/ 165755171 w 34"/>
              <a:gd name="T19" fmla="*/ 332418611 h 1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106">
                <a:moveTo>
                  <a:pt x="33" y="65"/>
                </a:moveTo>
                <a:cubicBezTo>
                  <a:pt x="32" y="55"/>
                  <a:pt x="28" y="47"/>
                  <a:pt x="22" y="41"/>
                </a:cubicBezTo>
                <a:cubicBezTo>
                  <a:pt x="13" y="30"/>
                  <a:pt x="9" y="20"/>
                  <a:pt x="9" y="0"/>
                </a:cubicBezTo>
                <a:cubicBezTo>
                  <a:pt x="4" y="6"/>
                  <a:pt x="2" y="12"/>
                  <a:pt x="0" y="18"/>
                </a:cubicBezTo>
                <a:cubicBezTo>
                  <a:pt x="0" y="27"/>
                  <a:pt x="1" y="36"/>
                  <a:pt x="3" y="45"/>
                </a:cubicBezTo>
                <a:cubicBezTo>
                  <a:pt x="4" y="51"/>
                  <a:pt x="5" y="56"/>
                  <a:pt x="7" y="62"/>
                </a:cubicBezTo>
                <a:cubicBezTo>
                  <a:pt x="9" y="68"/>
                  <a:pt x="13" y="73"/>
                  <a:pt x="14" y="79"/>
                </a:cubicBezTo>
                <a:cubicBezTo>
                  <a:pt x="16" y="90"/>
                  <a:pt x="11" y="98"/>
                  <a:pt x="5" y="106"/>
                </a:cubicBezTo>
                <a:cubicBezTo>
                  <a:pt x="6" y="106"/>
                  <a:pt x="8" y="105"/>
                  <a:pt x="9" y="104"/>
                </a:cubicBezTo>
                <a:cubicBezTo>
                  <a:pt x="19" y="99"/>
                  <a:pt x="34" y="82"/>
                  <a:pt x="33" y="6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39" name="Freeform 70"/>
          <p:cNvSpPr>
            <a:spLocks/>
          </p:cNvSpPr>
          <p:nvPr/>
        </p:nvSpPr>
        <p:spPr bwMode="auto">
          <a:xfrm>
            <a:off x="4768850" y="1673225"/>
            <a:ext cx="101600" cy="298450"/>
          </a:xfrm>
          <a:custGeom>
            <a:avLst/>
            <a:gdLst>
              <a:gd name="T0" fmla="*/ 163122187 w 45"/>
              <a:gd name="T1" fmla="*/ 674790928 h 132"/>
              <a:gd name="T2" fmla="*/ 198804107 w 45"/>
              <a:gd name="T3" fmla="*/ 623670061 h 132"/>
              <a:gd name="T4" fmla="*/ 193708302 w 45"/>
              <a:gd name="T5" fmla="*/ 470309719 h 132"/>
              <a:gd name="T6" fmla="*/ 147830258 w 45"/>
              <a:gd name="T7" fmla="*/ 199369122 h 132"/>
              <a:gd name="T8" fmla="*/ 66268036 w 45"/>
              <a:gd name="T9" fmla="*/ 0 h 132"/>
              <a:gd name="T10" fmla="*/ 71366098 w 45"/>
              <a:gd name="T11" fmla="*/ 61345041 h 132"/>
              <a:gd name="T12" fmla="*/ 0 w 45"/>
              <a:gd name="T13" fmla="*/ 296498770 h 132"/>
              <a:gd name="T14" fmla="*/ 86658027 w 45"/>
              <a:gd name="T15" fmla="*/ 526540413 h 132"/>
              <a:gd name="T16" fmla="*/ 96854151 w 45"/>
              <a:gd name="T17" fmla="*/ 674790928 h 132"/>
              <a:gd name="T18" fmla="*/ 163122187 w 45"/>
              <a:gd name="T19" fmla="*/ 674790928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132">
                <a:moveTo>
                  <a:pt x="32" y="132"/>
                </a:moveTo>
                <a:cubicBezTo>
                  <a:pt x="35" y="128"/>
                  <a:pt x="37" y="125"/>
                  <a:pt x="39" y="122"/>
                </a:cubicBezTo>
                <a:cubicBezTo>
                  <a:pt x="45" y="111"/>
                  <a:pt x="43" y="103"/>
                  <a:pt x="38" y="92"/>
                </a:cubicBezTo>
                <a:cubicBezTo>
                  <a:pt x="32" y="75"/>
                  <a:pt x="29" y="57"/>
                  <a:pt x="29" y="39"/>
                </a:cubicBezTo>
                <a:cubicBezTo>
                  <a:pt x="26" y="25"/>
                  <a:pt x="20" y="12"/>
                  <a:pt x="13" y="0"/>
                </a:cubicBezTo>
                <a:cubicBezTo>
                  <a:pt x="13" y="3"/>
                  <a:pt x="14" y="9"/>
                  <a:pt x="14" y="12"/>
                </a:cubicBezTo>
                <a:cubicBezTo>
                  <a:pt x="15" y="30"/>
                  <a:pt x="12" y="42"/>
                  <a:pt x="0" y="58"/>
                </a:cubicBezTo>
                <a:cubicBezTo>
                  <a:pt x="5" y="74"/>
                  <a:pt x="14" y="87"/>
                  <a:pt x="17" y="103"/>
                </a:cubicBezTo>
                <a:cubicBezTo>
                  <a:pt x="19" y="113"/>
                  <a:pt x="20" y="122"/>
                  <a:pt x="19" y="132"/>
                </a:cubicBezTo>
                <a:cubicBezTo>
                  <a:pt x="24" y="132"/>
                  <a:pt x="28" y="132"/>
                  <a:pt x="32" y="1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40" name="Freeform 71"/>
          <p:cNvSpPr>
            <a:spLocks/>
          </p:cNvSpPr>
          <p:nvPr/>
        </p:nvSpPr>
        <p:spPr bwMode="auto">
          <a:xfrm>
            <a:off x="4730750" y="1765300"/>
            <a:ext cx="76200" cy="206375"/>
          </a:xfrm>
          <a:custGeom>
            <a:avLst/>
            <a:gdLst>
              <a:gd name="T0" fmla="*/ 150685500 w 34"/>
              <a:gd name="T1" fmla="*/ 298304857 h 91"/>
              <a:gd name="T2" fmla="*/ 35159576 w 34"/>
              <a:gd name="T3" fmla="*/ 0 h 91"/>
              <a:gd name="T4" fmla="*/ 25114624 w 34"/>
              <a:gd name="T5" fmla="*/ 123437196 h 91"/>
              <a:gd name="T6" fmla="*/ 0 w 34"/>
              <a:gd name="T7" fmla="*/ 277730857 h 91"/>
              <a:gd name="T8" fmla="*/ 115525924 w 34"/>
              <a:gd name="T9" fmla="*/ 447457286 h 91"/>
              <a:gd name="T10" fmla="*/ 165755171 w 34"/>
              <a:gd name="T11" fmla="*/ 468029018 h 91"/>
              <a:gd name="T12" fmla="*/ 150685500 w 34"/>
              <a:gd name="T13" fmla="*/ 298304857 h 9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91">
                <a:moveTo>
                  <a:pt x="30" y="58"/>
                </a:moveTo>
                <a:cubicBezTo>
                  <a:pt x="26" y="45"/>
                  <a:pt x="12" y="14"/>
                  <a:pt x="7" y="0"/>
                </a:cubicBezTo>
                <a:cubicBezTo>
                  <a:pt x="7" y="11"/>
                  <a:pt x="6" y="20"/>
                  <a:pt x="5" y="24"/>
                </a:cubicBezTo>
                <a:cubicBezTo>
                  <a:pt x="3" y="34"/>
                  <a:pt x="0" y="45"/>
                  <a:pt x="0" y="54"/>
                </a:cubicBezTo>
                <a:cubicBezTo>
                  <a:pt x="0" y="69"/>
                  <a:pt x="15" y="82"/>
                  <a:pt x="23" y="87"/>
                </a:cubicBezTo>
                <a:cubicBezTo>
                  <a:pt x="26" y="89"/>
                  <a:pt x="30" y="90"/>
                  <a:pt x="33" y="91"/>
                </a:cubicBezTo>
                <a:cubicBezTo>
                  <a:pt x="34" y="80"/>
                  <a:pt x="33" y="69"/>
                  <a:pt x="30" y="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41" name="Freeform 72"/>
          <p:cNvSpPr>
            <a:spLocks/>
          </p:cNvSpPr>
          <p:nvPr/>
        </p:nvSpPr>
        <p:spPr bwMode="auto">
          <a:xfrm>
            <a:off x="4691063" y="1957388"/>
            <a:ext cx="265112" cy="112712"/>
          </a:xfrm>
          <a:custGeom>
            <a:avLst/>
            <a:gdLst>
              <a:gd name="T0" fmla="*/ 403224240 w 167"/>
              <a:gd name="T1" fmla="*/ 178931094 h 71"/>
              <a:gd name="T2" fmla="*/ 400703294 w 167"/>
              <a:gd name="T3" fmla="*/ 176410155 h 71"/>
              <a:gd name="T4" fmla="*/ 2519358 w 167"/>
              <a:gd name="T5" fmla="*/ 65523772 h 71"/>
              <a:gd name="T6" fmla="*/ 0 w 167"/>
              <a:gd name="T7" fmla="*/ 60483482 h 71"/>
              <a:gd name="T8" fmla="*/ 0 w 167"/>
              <a:gd name="T9" fmla="*/ 57964130 h 71"/>
              <a:gd name="T10" fmla="*/ 12599964 w 167"/>
              <a:gd name="T11" fmla="*/ 2520939 h 71"/>
              <a:gd name="T12" fmla="*/ 17640267 w 167"/>
              <a:gd name="T13" fmla="*/ 0 h 71"/>
              <a:gd name="T14" fmla="*/ 20161212 w 167"/>
              <a:gd name="T15" fmla="*/ 0 h 71"/>
              <a:gd name="T16" fmla="*/ 418345149 w 167"/>
              <a:gd name="T17" fmla="*/ 115926673 h 71"/>
              <a:gd name="T18" fmla="*/ 420864506 w 167"/>
              <a:gd name="T19" fmla="*/ 115926673 h 71"/>
              <a:gd name="T20" fmla="*/ 420864506 w 167"/>
              <a:gd name="T21" fmla="*/ 120966963 h 71"/>
              <a:gd name="T22" fmla="*/ 408264543 w 167"/>
              <a:gd name="T23" fmla="*/ 171369865 h 71"/>
              <a:gd name="T24" fmla="*/ 403224240 w 167"/>
              <a:gd name="T25" fmla="*/ 178931094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7" h="71">
                <a:moveTo>
                  <a:pt x="160" y="71"/>
                </a:moveTo>
                <a:lnTo>
                  <a:pt x="159" y="70"/>
                </a:lnTo>
                <a:lnTo>
                  <a:pt x="1" y="26"/>
                </a:lnTo>
                <a:lnTo>
                  <a:pt x="0" y="24"/>
                </a:lnTo>
                <a:lnTo>
                  <a:pt x="0" y="23"/>
                </a:lnTo>
                <a:lnTo>
                  <a:pt x="5" y="1"/>
                </a:lnTo>
                <a:lnTo>
                  <a:pt x="7" y="0"/>
                </a:lnTo>
                <a:lnTo>
                  <a:pt x="8" y="0"/>
                </a:lnTo>
                <a:lnTo>
                  <a:pt x="166" y="46"/>
                </a:lnTo>
                <a:lnTo>
                  <a:pt x="167" y="46"/>
                </a:lnTo>
                <a:lnTo>
                  <a:pt x="167" y="48"/>
                </a:lnTo>
                <a:lnTo>
                  <a:pt x="162" y="68"/>
                </a:lnTo>
                <a:lnTo>
                  <a:pt x="160"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42" name="Freeform 73"/>
          <p:cNvSpPr>
            <a:spLocks/>
          </p:cNvSpPr>
          <p:nvPr/>
        </p:nvSpPr>
        <p:spPr bwMode="auto">
          <a:xfrm>
            <a:off x="4837113" y="1962150"/>
            <a:ext cx="114300" cy="47625"/>
          </a:xfrm>
          <a:custGeom>
            <a:avLst/>
            <a:gdLst>
              <a:gd name="T0" fmla="*/ 168851263 w 72"/>
              <a:gd name="T1" fmla="*/ 0 h 30"/>
              <a:gd name="T2" fmla="*/ 0 w 72"/>
              <a:gd name="T3" fmla="*/ 45362813 h 30"/>
              <a:gd name="T4" fmla="*/ 95765938 w 72"/>
              <a:gd name="T5" fmla="*/ 75604688 h 30"/>
              <a:gd name="T6" fmla="*/ 181451250 w 72"/>
              <a:gd name="T7" fmla="*/ 50403125 h 30"/>
              <a:gd name="T8" fmla="*/ 168851263 w 72"/>
              <a:gd name="T9" fmla="*/ 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30">
                <a:moveTo>
                  <a:pt x="67" y="0"/>
                </a:moveTo>
                <a:lnTo>
                  <a:pt x="0" y="18"/>
                </a:lnTo>
                <a:lnTo>
                  <a:pt x="38" y="30"/>
                </a:lnTo>
                <a:lnTo>
                  <a:pt x="72" y="20"/>
                </a:lnTo>
                <a:lnTo>
                  <a:pt x="6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43" name="Freeform 74"/>
          <p:cNvSpPr>
            <a:spLocks/>
          </p:cNvSpPr>
          <p:nvPr/>
        </p:nvSpPr>
        <p:spPr bwMode="auto">
          <a:xfrm>
            <a:off x="4694238" y="2016125"/>
            <a:ext cx="115887" cy="49213"/>
          </a:xfrm>
          <a:custGeom>
            <a:avLst/>
            <a:gdLst>
              <a:gd name="T0" fmla="*/ 0 w 73"/>
              <a:gd name="T1" fmla="*/ 25201819 h 31"/>
              <a:gd name="T2" fmla="*/ 15120872 w 73"/>
              <a:gd name="T3" fmla="*/ 78126431 h 31"/>
              <a:gd name="T4" fmla="*/ 183969819 w 73"/>
              <a:gd name="T5" fmla="*/ 27722794 h 31"/>
              <a:gd name="T6" fmla="*/ 88204294 w 73"/>
              <a:gd name="T7" fmla="*/ 0 h 31"/>
              <a:gd name="T8" fmla="*/ 0 w 73"/>
              <a:gd name="T9" fmla="*/ 25201819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31">
                <a:moveTo>
                  <a:pt x="0" y="10"/>
                </a:moveTo>
                <a:lnTo>
                  <a:pt x="6" y="31"/>
                </a:lnTo>
                <a:lnTo>
                  <a:pt x="73" y="11"/>
                </a:lnTo>
                <a:lnTo>
                  <a:pt x="35" y="0"/>
                </a:lnTo>
                <a:lnTo>
                  <a:pt x="0"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44" name="Rectangle 75"/>
          <p:cNvSpPr>
            <a:spLocks noChangeArrowheads="1"/>
          </p:cNvSpPr>
          <p:nvPr/>
        </p:nvSpPr>
        <p:spPr bwMode="auto">
          <a:xfrm>
            <a:off x="5427663" y="1843088"/>
            <a:ext cx="36512" cy="1555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45" name="Oval 76"/>
          <p:cNvSpPr>
            <a:spLocks noChangeArrowheads="1"/>
          </p:cNvSpPr>
          <p:nvPr/>
        </p:nvSpPr>
        <p:spPr bwMode="auto">
          <a:xfrm>
            <a:off x="5427663" y="1790700"/>
            <a:ext cx="36512" cy="381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46" name="Freeform 77"/>
          <p:cNvSpPr>
            <a:spLocks noEditPoints="1"/>
          </p:cNvSpPr>
          <p:nvPr/>
        </p:nvSpPr>
        <p:spPr bwMode="auto">
          <a:xfrm>
            <a:off x="5265738" y="1712913"/>
            <a:ext cx="360362" cy="361950"/>
          </a:xfrm>
          <a:custGeom>
            <a:avLst/>
            <a:gdLst>
              <a:gd name="T0" fmla="*/ 405814910 w 160"/>
              <a:gd name="T1" fmla="*/ 0 h 160"/>
              <a:gd name="T2" fmla="*/ 0 w 160"/>
              <a:gd name="T3" fmla="*/ 409399383 h 160"/>
              <a:gd name="T4" fmla="*/ 405814910 w 160"/>
              <a:gd name="T5" fmla="*/ 818798766 h 160"/>
              <a:gd name="T6" fmla="*/ 811629819 w 160"/>
              <a:gd name="T7" fmla="*/ 409399383 h 160"/>
              <a:gd name="T8" fmla="*/ 405814910 w 160"/>
              <a:gd name="T9" fmla="*/ 0 h 160"/>
              <a:gd name="T10" fmla="*/ 405814910 w 160"/>
              <a:gd name="T11" fmla="*/ 726684753 h 160"/>
              <a:gd name="T12" fmla="*/ 91308974 w 160"/>
              <a:gd name="T13" fmla="*/ 409399383 h 160"/>
              <a:gd name="T14" fmla="*/ 405814910 w 160"/>
              <a:gd name="T15" fmla="*/ 92114013 h 160"/>
              <a:gd name="T16" fmla="*/ 720320845 w 160"/>
              <a:gd name="T17" fmla="*/ 409399383 h 160"/>
              <a:gd name="T18" fmla="*/ 405814910 w 160"/>
              <a:gd name="T19" fmla="*/ 726684753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42"/>
                </a:moveTo>
                <a:cubicBezTo>
                  <a:pt x="46" y="142"/>
                  <a:pt x="18" y="114"/>
                  <a:pt x="18" y="80"/>
                </a:cubicBezTo>
                <a:cubicBezTo>
                  <a:pt x="18" y="46"/>
                  <a:pt x="46" y="18"/>
                  <a:pt x="80" y="18"/>
                </a:cubicBezTo>
                <a:cubicBezTo>
                  <a:pt x="114" y="18"/>
                  <a:pt x="142" y="46"/>
                  <a:pt x="142" y="80"/>
                </a:cubicBezTo>
                <a:cubicBezTo>
                  <a:pt x="142" y="114"/>
                  <a:pt x="114" y="142"/>
                  <a:pt x="80" y="1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47" name="Freeform 78"/>
          <p:cNvSpPr>
            <a:spLocks noEditPoints="1"/>
          </p:cNvSpPr>
          <p:nvPr/>
        </p:nvSpPr>
        <p:spPr bwMode="auto">
          <a:xfrm>
            <a:off x="5915025" y="1712913"/>
            <a:ext cx="360363" cy="361950"/>
          </a:xfrm>
          <a:custGeom>
            <a:avLst/>
            <a:gdLst>
              <a:gd name="T0" fmla="*/ 405816036 w 160"/>
              <a:gd name="T1" fmla="*/ 0 h 160"/>
              <a:gd name="T2" fmla="*/ 0 w 160"/>
              <a:gd name="T3" fmla="*/ 409399383 h 160"/>
              <a:gd name="T4" fmla="*/ 405816036 w 160"/>
              <a:gd name="T5" fmla="*/ 818798766 h 160"/>
              <a:gd name="T6" fmla="*/ 811632071 w 160"/>
              <a:gd name="T7" fmla="*/ 409399383 h 160"/>
              <a:gd name="T8" fmla="*/ 405816036 w 160"/>
              <a:gd name="T9" fmla="*/ 0 h 160"/>
              <a:gd name="T10" fmla="*/ 405816036 w 160"/>
              <a:gd name="T11" fmla="*/ 726684753 h 160"/>
              <a:gd name="T12" fmla="*/ 91309227 w 160"/>
              <a:gd name="T13" fmla="*/ 409399383 h 160"/>
              <a:gd name="T14" fmla="*/ 405816036 w 160"/>
              <a:gd name="T15" fmla="*/ 92114013 h 160"/>
              <a:gd name="T16" fmla="*/ 720322844 w 160"/>
              <a:gd name="T17" fmla="*/ 409399383 h 160"/>
              <a:gd name="T18" fmla="*/ 405816036 w 160"/>
              <a:gd name="T19" fmla="*/ 726684753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42"/>
                </a:moveTo>
                <a:cubicBezTo>
                  <a:pt x="46" y="142"/>
                  <a:pt x="18" y="114"/>
                  <a:pt x="18" y="80"/>
                </a:cubicBezTo>
                <a:cubicBezTo>
                  <a:pt x="18" y="46"/>
                  <a:pt x="46" y="18"/>
                  <a:pt x="80" y="18"/>
                </a:cubicBezTo>
                <a:cubicBezTo>
                  <a:pt x="114" y="18"/>
                  <a:pt x="142" y="46"/>
                  <a:pt x="142" y="80"/>
                </a:cubicBezTo>
                <a:cubicBezTo>
                  <a:pt x="142" y="114"/>
                  <a:pt x="114" y="142"/>
                  <a:pt x="80" y="1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48" name="Freeform 79"/>
          <p:cNvSpPr>
            <a:spLocks/>
          </p:cNvSpPr>
          <p:nvPr/>
        </p:nvSpPr>
        <p:spPr bwMode="auto">
          <a:xfrm>
            <a:off x="6029325" y="1787525"/>
            <a:ext cx="131763" cy="160338"/>
          </a:xfrm>
          <a:custGeom>
            <a:avLst/>
            <a:gdLst>
              <a:gd name="T0" fmla="*/ 113541086 w 58"/>
              <a:gd name="T1" fmla="*/ 362088370 h 71"/>
              <a:gd name="T2" fmla="*/ 190954120 w 58"/>
              <a:gd name="T3" fmla="*/ 362088370 h 71"/>
              <a:gd name="T4" fmla="*/ 190954120 w 58"/>
              <a:gd name="T5" fmla="*/ 300891194 h 71"/>
              <a:gd name="T6" fmla="*/ 221920697 w 58"/>
              <a:gd name="T7" fmla="*/ 254991619 h 71"/>
              <a:gd name="T8" fmla="*/ 299333731 w 58"/>
              <a:gd name="T9" fmla="*/ 142795668 h 71"/>
              <a:gd name="T10" fmla="*/ 185792645 w 58"/>
              <a:gd name="T11" fmla="*/ 10200658 h 71"/>
              <a:gd name="T12" fmla="*/ 41287255 w 58"/>
              <a:gd name="T13" fmla="*/ 50998775 h 71"/>
              <a:gd name="T14" fmla="*/ 0 w 58"/>
              <a:gd name="T15" fmla="*/ 183593785 h 71"/>
              <a:gd name="T16" fmla="*/ 77413034 w 58"/>
              <a:gd name="T17" fmla="*/ 183593785 h 71"/>
              <a:gd name="T18" fmla="*/ 77413034 w 58"/>
              <a:gd name="T19" fmla="*/ 168293926 h 71"/>
              <a:gd name="T20" fmla="*/ 134184713 w 58"/>
              <a:gd name="T21" fmla="*/ 86697692 h 71"/>
              <a:gd name="T22" fmla="*/ 201277070 w 58"/>
              <a:gd name="T23" fmla="*/ 107096751 h 71"/>
              <a:gd name="T24" fmla="*/ 190954120 w 58"/>
              <a:gd name="T25" fmla="*/ 178494585 h 71"/>
              <a:gd name="T26" fmla="*/ 149666866 w 58"/>
              <a:gd name="T27" fmla="*/ 209094302 h 71"/>
              <a:gd name="T28" fmla="*/ 113541086 w 58"/>
              <a:gd name="T29" fmla="*/ 270291477 h 71"/>
              <a:gd name="T30" fmla="*/ 113541086 w 58"/>
              <a:gd name="T31" fmla="*/ 362088370 h 7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8" h="71">
                <a:moveTo>
                  <a:pt x="22" y="71"/>
                </a:moveTo>
                <a:cubicBezTo>
                  <a:pt x="37" y="71"/>
                  <a:pt x="37" y="71"/>
                  <a:pt x="37" y="71"/>
                </a:cubicBezTo>
                <a:cubicBezTo>
                  <a:pt x="37" y="59"/>
                  <a:pt x="37" y="59"/>
                  <a:pt x="37" y="59"/>
                </a:cubicBezTo>
                <a:cubicBezTo>
                  <a:pt x="37" y="56"/>
                  <a:pt x="39" y="53"/>
                  <a:pt x="43" y="50"/>
                </a:cubicBezTo>
                <a:cubicBezTo>
                  <a:pt x="47" y="47"/>
                  <a:pt x="58" y="42"/>
                  <a:pt x="58" y="28"/>
                </a:cubicBezTo>
                <a:cubicBezTo>
                  <a:pt x="58" y="14"/>
                  <a:pt x="46" y="4"/>
                  <a:pt x="36" y="2"/>
                </a:cubicBezTo>
                <a:cubicBezTo>
                  <a:pt x="27" y="0"/>
                  <a:pt x="16" y="2"/>
                  <a:pt x="8" y="10"/>
                </a:cubicBezTo>
                <a:cubicBezTo>
                  <a:pt x="1" y="17"/>
                  <a:pt x="0" y="23"/>
                  <a:pt x="0" y="36"/>
                </a:cubicBezTo>
                <a:cubicBezTo>
                  <a:pt x="15" y="36"/>
                  <a:pt x="15" y="36"/>
                  <a:pt x="15" y="36"/>
                </a:cubicBezTo>
                <a:cubicBezTo>
                  <a:pt x="15" y="33"/>
                  <a:pt x="15" y="33"/>
                  <a:pt x="15" y="33"/>
                </a:cubicBezTo>
                <a:cubicBezTo>
                  <a:pt x="15" y="26"/>
                  <a:pt x="16" y="19"/>
                  <a:pt x="26" y="17"/>
                </a:cubicBezTo>
                <a:cubicBezTo>
                  <a:pt x="31" y="16"/>
                  <a:pt x="36" y="18"/>
                  <a:pt x="39" y="21"/>
                </a:cubicBezTo>
                <a:cubicBezTo>
                  <a:pt x="43" y="24"/>
                  <a:pt x="43" y="32"/>
                  <a:pt x="37" y="35"/>
                </a:cubicBezTo>
                <a:cubicBezTo>
                  <a:pt x="29" y="41"/>
                  <a:pt x="29" y="41"/>
                  <a:pt x="29" y="41"/>
                </a:cubicBezTo>
                <a:cubicBezTo>
                  <a:pt x="24" y="44"/>
                  <a:pt x="22" y="48"/>
                  <a:pt x="22" y="53"/>
                </a:cubicBezTo>
                <a:cubicBezTo>
                  <a:pt x="22" y="71"/>
                  <a:pt x="22" y="71"/>
                  <a:pt x="22"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49" name="Oval 80"/>
          <p:cNvSpPr>
            <a:spLocks noChangeArrowheads="1"/>
          </p:cNvSpPr>
          <p:nvPr/>
        </p:nvSpPr>
        <p:spPr bwMode="auto">
          <a:xfrm>
            <a:off x="6080125" y="1962150"/>
            <a:ext cx="34925" cy="3651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50" name="Freeform 81"/>
          <p:cNvSpPr>
            <a:spLocks/>
          </p:cNvSpPr>
          <p:nvPr/>
        </p:nvSpPr>
        <p:spPr bwMode="auto">
          <a:xfrm>
            <a:off x="6546850" y="1733550"/>
            <a:ext cx="396875" cy="330200"/>
          </a:xfrm>
          <a:custGeom>
            <a:avLst/>
            <a:gdLst>
              <a:gd name="T0" fmla="*/ 0 w 250"/>
              <a:gd name="T1" fmla="*/ 463708750 h 208"/>
              <a:gd name="T2" fmla="*/ 113407825 w 250"/>
              <a:gd name="T3" fmla="*/ 463708750 h 208"/>
              <a:gd name="T4" fmla="*/ 113407825 w 250"/>
              <a:gd name="T5" fmla="*/ 347781563 h 208"/>
              <a:gd name="T6" fmla="*/ 229335013 w 250"/>
              <a:gd name="T7" fmla="*/ 347781563 h 208"/>
              <a:gd name="T8" fmla="*/ 229335013 w 250"/>
              <a:gd name="T9" fmla="*/ 229335013 h 208"/>
              <a:gd name="T10" fmla="*/ 342741250 w 250"/>
              <a:gd name="T11" fmla="*/ 229335013 h 208"/>
              <a:gd name="T12" fmla="*/ 342741250 w 250"/>
              <a:gd name="T13" fmla="*/ 115927188 h 208"/>
              <a:gd name="T14" fmla="*/ 458668438 w 250"/>
              <a:gd name="T15" fmla="*/ 115927188 h 208"/>
              <a:gd name="T16" fmla="*/ 458668438 w 250"/>
              <a:gd name="T17" fmla="*/ 0 h 208"/>
              <a:gd name="T18" fmla="*/ 630039063 w 250"/>
              <a:gd name="T19" fmla="*/ 0 h 208"/>
              <a:gd name="T20" fmla="*/ 630039063 w 250"/>
              <a:gd name="T21" fmla="*/ 57964388 h 208"/>
              <a:gd name="T22" fmla="*/ 514111875 w 250"/>
              <a:gd name="T23" fmla="*/ 57964388 h 208"/>
              <a:gd name="T24" fmla="*/ 514111875 w 250"/>
              <a:gd name="T25" fmla="*/ 173891575 h 208"/>
              <a:gd name="T26" fmla="*/ 400705638 w 250"/>
              <a:gd name="T27" fmla="*/ 173891575 h 208"/>
              <a:gd name="T28" fmla="*/ 400705638 w 250"/>
              <a:gd name="T29" fmla="*/ 289818763 h 208"/>
              <a:gd name="T30" fmla="*/ 284778450 w 250"/>
              <a:gd name="T31" fmla="*/ 289818763 h 208"/>
              <a:gd name="T32" fmla="*/ 284778450 w 250"/>
              <a:gd name="T33" fmla="*/ 405745950 h 208"/>
              <a:gd name="T34" fmla="*/ 171370625 w 250"/>
              <a:gd name="T35" fmla="*/ 405745950 h 208"/>
              <a:gd name="T36" fmla="*/ 171370625 w 250"/>
              <a:gd name="T37" fmla="*/ 524192500 h 208"/>
              <a:gd name="T38" fmla="*/ 0 w 250"/>
              <a:gd name="T39" fmla="*/ 524192500 h 208"/>
              <a:gd name="T40" fmla="*/ 0 w 250"/>
              <a:gd name="T41" fmla="*/ 46370875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0" h="208">
                <a:moveTo>
                  <a:pt x="0" y="184"/>
                </a:moveTo>
                <a:lnTo>
                  <a:pt x="45" y="184"/>
                </a:lnTo>
                <a:lnTo>
                  <a:pt x="45" y="138"/>
                </a:lnTo>
                <a:lnTo>
                  <a:pt x="91" y="138"/>
                </a:lnTo>
                <a:lnTo>
                  <a:pt x="91" y="91"/>
                </a:lnTo>
                <a:lnTo>
                  <a:pt x="136" y="91"/>
                </a:lnTo>
                <a:lnTo>
                  <a:pt x="136" y="46"/>
                </a:lnTo>
                <a:lnTo>
                  <a:pt x="182" y="46"/>
                </a:lnTo>
                <a:lnTo>
                  <a:pt x="182" y="0"/>
                </a:lnTo>
                <a:lnTo>
                  <a:pt x="250" y="0"/>
                </a:lnTo>
                <a:lnTo>
                  <a:pt x="250" y="23"/>
                </a:lnTo>
                <a:lnTo>
                  <a:pt x="204" y="23"/>
                </a:lnTo>
                <a:lnTo>
                  <a:pt x="204" y="69"/>
                </a:lnTo>
                <a:lnTo>
                  <a:pt x="159" y="69"/>
                </a:lnTo>
                <a:lnTo>
                  <a:pt x="159" y="115"/>
                </a:lnTo>
                <a:lnTo>
                  <a:pt x="113" y="115"/>
                </a:lnTo>
                <a:lnTo>
                  <a:pt x="113" y="161"/>
                </a:lnTo>
                <a:lnTo>
                  <a:pt x="68" y="161"/>
                </a:lnTo>
                <a:lnTo>
                  <a:pt x="68" y="208"/>
                </a:lnTo>
                <a:lnTo>
                  <a:pt x="0" y="208"/>
                </a:lnTo>
                <a:lnTo>
                  <a:pt x="0" y="1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51" name="Freeform 82"/>
          <p:cNvSpPr>
            <a:spLocks/>
          </p:cNvSpPr>
          <p:nvPr/>
        </p:nvSpPr>
        <p:spPr bwMode="auto">
          <a:xfrm>
            <a:off x="7240588" y="1700213"/>
            <a:ext cx="342900" cy="347662"/>
          </a:xfrm>
          <a:custGeom>
            <a:avLst/>
            <a:gdLst>
              <a:gd name="T0" fmla="*/ 564898423 w 152"/>
              <a:gd name="T1" fmla="*/ 346564833 h 154"/>
              <a:gd name="T2" fmla="*/ 564898423 w 152"/>
              <a:gd name="T3" fmla="*/ 173282416 h 154"/>
              <a:gd name="T4" fmla="*/ 732842722 w 152"/>
              <a:gd name="T5" fmla="*/ 188570514 h 154"/>
              <a:gd name="T6" fmla="*/ 732842722 w 152"/>
              <a:gd name="T7" fmla="*/ 45868809 h 154"/>
              <a:gd name="T8" fmla="*/ 534364532 w 152"/>
              <a:gd name="T9" fmla="*/ 45868809 h 154"/>
              <a:gd name="T10" fmla="*/ 534364532 w 152"/>
              <a:gd name="T11" fmla="*/ 45868809 h 154"/>
              <a:gd name="T12" fmla="*/ 534364532 w 152"/>
              <a:gd name="T13" fmla="*/ 45868809 h 154"/>
              <a:gd name="T14" fmla="*/ 534364532 w 152"/>
              <a:gd name="T15" fmla="*/ 326176940 h 154"/>
              <a:gd name="T16" fmla="*/ 386777664 w 152"/>
              <a:gd name="T17" fmla="*/ 229344043 h 154"/>
              <a:gd name="T18" fmla="*/ 0 w 152"/>
              <a:gd name="T19" fmla="*/ 479073721 h 154"/>
              <a:gd name="T20" fmla="*/ 91606186 w 152"/>
              <a:gd name="T21" fmla="*/ 479073721 h 154"/>
              <a:gd name="T22" fmla="*/ 91606186 w 152"/>
              <a:gd name="T23" fmla="*/ 784865025 h 154"/>
              <a:gd name="T24" fmla="*/ 310439552 w 152"/>
              <a:gd name="T25" fmla="*/ 784865025 h 154"/>
              <a:gd name="T26" fmla="*/ 310439552 w 152"/>
              <a:gd name="T27" fmla="*/ 575906618 h 154"/>
              <a:gd name="T28" fmla="*/ 463115777 w 152"/>
              <a:gd name="T29" fmla="*/ 575906618 h 154"/>
              <a:gd name="T30" fmla="*/ 463115777 w 152"/>
              <a:gd name="T31" fmla="*/ 779767488 h 154"/>
              <a:gd name="T32" fmla="*/ 681949143 w 152"/>
              <a:gd name="T33" fmla="*/ 779767488 h 154"/>
              <a:gd name="T34" fmla="*/ 681949143 w 152"/>
              <a:gd name="T35" fmla="*/ 479073721 h 154"/>
              <a:gd name="T36" fmla="*/ 773555329 w 152"/>
              <a:gd name="T37" fmla="*/ 479073721 h 154"/>
              <a:gd name="T38" fmla="*/ 564898423 w 152"/>
              <a:gd name="T39" fmla="*/ 346564833 h 1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2" h="154">
                <a:moveTo>
                  <a:pt x="111" y="68"/>
                </a:moveTo>
                <a:cubicBezTo>
                  <a:pt x="111" y="34"/>
                  <a:pt x="111" y="34"/>
                  <a:pt x="111" y="34"/>
                </a:cubicBezTo>
                <a:cubicBezTo>
                  <a:pt x="122" y="33"/>
                  <a:pt x="133" y="44"/>
                  <a:pt x="144" y="37"/>
                </a:cubicBezTo>
                <a:cubicBezTo>
                  <a:pt x="144" y="9"/>
                  <a:pt x="144" y="9"/>
                  <a:pt x="144" y="9"/>
                </a:cubicBezTo>
                <a:cubicBezTo>
                  <a:pt x="131" y="17"/>
                  <a:pt x="118" y="0"/>
                  <a:pt x="105" y="9"/>
                </a:cubicBezTo>
                <a:cubicBezTo>
                  <a:pt x="105" y="9"/>
                  <a:pt x="105" y="9"/>
                  <a:pt x="105" y="9"/>
                </a:cubicBezTo>
                <a:cubicBezTo>
                  <a:pt x="105" y="9"/>
                  <a:pt x="105" y="9"/>
                  <a:pt x="105" y="9"/>
                </a:cubicBezTo>
                <a:cubicBezTo>
                  <a:pt x="105" y="64"/>
                  <a:pt x="105" y="64"/>
                  <a:pt x="105" y="64"/>
                </a:cubicBezTo>
                <a:cubicBezTo>
                  <a:pt x="76" y="45"/>
                  <a:pt x="76" y="45"/>
                  <a:pt x="76" y="45"/>
                </a:cubicBezTo>
                <a:cubicBezTo>
                  <a:pt x="0" y="94"/>
                  <a:pt x="0" y="94"/>
                  <a:pt x="0" y="94"/>
                </a:cubicBezTo>
                <a:cubicBezTo>
                  <a:pt x="18" y="94"/>
                  <a:pt x="18" y="94"/>
                  <a:pt x="18" y="94"/>
                </a:cubicBezTo>
                <a:cubicBezTo>
                  <a:pt x="18" y="154"/>
                  <a:pt x="18" y="154"/>
                  <a:pt x="18" y="154"/>
                </a:cubicBezTo>
                <a:cubicBezTo>
                  <a:pt x="61" y="154"/>
                  <a:pt x="61" y="154"/>
                  <a:pt x="61" y="154"/>
                </a:cubicBezTo>
                <a:cubicBezTo>
                  <a:pt x="61" y="113"/>
                  <a:pt x="61" y="113"/>
                  <a:pt x="61" y="113"/>
                </a:cubicBezTo>
                <a:cubicBezTo>
                  <a:pt x="91" y="113"/>
                  <a:pt x="91" y="113"/>
                  <a:pt x="91" y="113"/>
                </a:cubicBezTo>
                <a:cubicBezTo>
                  <a:pt x="91" y="153"/>
                  <a:pt x="91" y="153"/>
                  <a:pt x="91" y="153"/>
                </a:cubicBezTo>
                <a:cubicBezTo>
                  <a:pt x="134" y="153"/>
                  <a:pt x="134" y="153"/>
                  <a:pt x="134" y="153"/>
                </a:cubicBezTo>
                <a:cubicBezTo>
                  <a:pt x="134" y="94"/>
                  <a:pt x="134" y="94"/>
                  <a:pt x="134" y="94"/>
                </a:cubicBezTo>
                <a:cubicBezTo>
                  <a:pt x="152" y="94"/>
                  <a:pt x="152" y="94"/>
                  <a:pt x="152" y="94"/>
                </a:cubicBezTo>
                <a:lnTo>
                  <a:pt x="111"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52" name="Freeform 83"/>
          <p:cNvSpPr>
            <a:spLocks noEditPoints="1"/>
          </p:cNvSpPr>
          <p:nvPr/>
        </p:nvSpPr>
        <p:spPr bwMode="auto">
          <a:xfrm>
            <a:off x="7878763" y="1685925"/>
            <a:ext cx="311150" cy="371475"/>
          </a:xfrm>
          <a:custGeom>
            <a:avLst/>
            <a:gdLst>
              <a:gd name="T0" fmla="*/ 396529109 w 138"/>
              <a:gd name="T1" fmla="*/ 271924230 h 164"/>
              <a:gd name="T2" fmla="*/ 589710420 w 138"/>
              <a:gd name="T3" fmla="*/ 30784858 h 164"/>
              <a:gd name="T4" fmla="*/ 554124329 w 138"/>
              <a:gd name="T5" fmla="*/ 0 h 164"/>
              <a:gd name="T6" fmla="*/ 340610043 w 138"/>
              <a:gd name="T7" fmla="*/ 271924230 h 164"/>
              <a:gd name="T8" fmla="*/ 335525671 w 138"/>
              <a:gd name="T9" fmla="*/ 271924230 h 164"/>
              <a:gd name="T10" fmla="*/ 183014822 w 138"/>
              <a:gd name="T11" fmla="*/ 148789328 h 164"/>
              <a:gd name="T12" fmla="*/ 157595220 w 138"/>
              <a:gd name="T13" fmla="*/ 179571921 h 164"/>
              <a:gd name="T14" fmla="*/ 274519979 w 138"/>
              <a:gd name="T15" fmla="*/ 271924230 h 164"/>
              <a:gd name="T16" fmla="*/ 0 w 138"/>
              <a:gd name="T17" fmla="*/ 271924230 h 164"/>
              <a:gd name="T18" fmla="*/ 0 w 138"/>
              <a:gd name="T19" fmla="*/ 841424851 h 164"/>
              <a:gd name="T20" fmla="*/ 701553062 w 138"/>
              <a:gd name="T21" fmla="*/ 841424851 h 164"/>
              <a:gd name="T22" fmla="*/ 701553062 w 138"/>
              <a:gd name="T23" fmla="*/ 271924230 h 164"/>
              <a:gd name="T24" fmla="*/ 396529109 w 138"/>
              <a:gd name="T25" fmla="*/ 271924230 h 164"/>
              <a:gd name="T26" fmla="*/ 467701289 w 138"/>
              <a:gd name="T27" fmla="*/ 784987832 h 164"/>
              <a:gd name="T28" fmla="*/ 427033083 w 138"/>
              <a:gd name="T29" fmla="*/ 743942110 h 164"/>
              <a:gd name="T30" fmla="*/ 467701289 w 138"/>
              <a:gd name="T31" fmla="*/ 702898653 h 164"/>
              <a:gd name="T32" fmla="*/ 508371751 w 138"/>
              <a:gd name="T33" fmla="*/ 743942110 h 164"/>
              <a:gd name="T34" fmla="*/ 467701289 w 138"/>
              <a:gd name="T35" fmla="*/ 784987832 h 164"/>
              <a:gd name="T36" fmla="*/ 574459560 w 138"/>
              <a:gd name="T37" fmla="*/ 784987832 h 164"/>
              <a:gd name="T38" fmla="*/ 528706982 w 138"/>
              <a:gd name="T39" fmla="*/ 743942110 h 164"/>
              <a:gd name="T40" fmla="*/ 574459560 w 138"/>
              <a:gd name="T41" fmla="*/ 702898653 h 164"/>
              <a:gd name="T42" fmla="*/ 615130022 w 138"/>
              <a:gd name="T43" fmla="*/ 743942110 h 164"/>
              <a:gd name="T44" fmla="*/ 574459560 w 138"/>
              <a:gd name="T45" fmla="*/ 784987832 h 164"/>
              <a:gd name="T46" fmla="*/ 635465253 w 138"/>
              <a:gd name="T47" fmla="*/ 661852930 h 164"/>
              <a:gd name="T48" fmla="*/ 66087809 w 138"/>
              <a:gd name="T49" fmla="*/ 661852930 h 164"/>
              <a:gd name="T50" fmla="*/ 66087809 w 138"/>
              <a:gd name="T51" fmla="*/ 333491681 h 164"/>
              <a:gd name="T52" fmla="*/ 635465253 w 138"/>
              <a:gd name="T53" fmla="*/ 333491681 h 164"/>
              <a:gd name="T54" fmla="*/ 635465253 w 138"/>
              <a:gd name="T55" fmla="*/ 661852930 h 1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8" h="164">
                <a:moveTo>
                  <a:pt x="78" y="53"/>
                </a:moveTo>
                <a:cubicBezTo>
                  <a:pt x="116" y="6"/>
                  <a:pt x="116" y="6"/>
                  <a:pt x="116" y="6"/>
                </a:cubicBezTo>
                <a:cubicBezTo>
                  <a:pt x="109" y="0"/>
                  <a:pt x="109" y="0"/>
                  <a:pt x="109" y="0"/>
                </a:cubicBezTo>
                <a:cubicBezTo>
                  <a:pt x="67" y="53"/>
                  <a:pt x="67" y="53"/>
                  <a:pt x="67" y="53"/>
                </a:cubicBezTo>
                <a:cubicBezTo>
                  <a:pt x="66" y="53"/>
                  <a:pt x="66" y="53"/>
                  <a:pt x="66" y="53"/>
                </a:cubicBezTo>
                <a:cubicBezTo>
                  <a:pt x="36" y="29"/>
                  <a:pt x="36" y="29"/>
                  <a:pt x="36" y="29"/>
                </a:cubicBezTo>
                <a:cubicBezTo>
                  <a:pt x="31" y="35"/>
                  <a:pt x="31" y="35"/>
                  <a:pt x="31" y="35"/>
                </a:cubicBezTo>
                <a:cubicBezTo>
                  <a:pt x="54" y="53"/>
                  <a:pt x="54" y="53"/>
                  <a:pt x="54" y="53"/>
                </a:cubicBezTo>
                <a:cubicBezTo>
                  <a:pt x="0" y="53"/>
                  <a:pt x="0" y="53"/>
                  <a:pt x="0" y="53"/>
                </a:cubicBezTo>
                <a:cubicBezTo>
                  <a:pt x="0" y="164"/>
                  <a:pt x="0" y="164"/>
                  <a:pt x="0" y="164"/>
                </a:cubicBezTo>
                <a:cubicBezTo>
                  <a:pt x="138" y="164"/>
                  <a:pt x="138" y="164"/>
                  <a:pt x="138" y="164"/>
                </a:cubicBezTo>
                <a:cubicBezTo>
                  <a:pt x="138" y="53"/>
                  <a:pt x="138" y="53"/>
                  <a:pt x="138" y="53"/>
                </a:cubicBezTo>
                <a:lnTo>
                  <a:pt x="78" y="53"/>
                </a:lnTo>
                <a:close/>
                <a:moveTo>
                  <a:pt x="92" y="153"/>
                </a:moveTo>
                <a:cubicBezTo>
                  <a:pt x="88" y="153"/>
                  <a:pt x="84" y="150"/>
                  <a:pt x="84" y="145"/>
                </a:cubicBezTo>
                <a:cubicBezTo>
                  <a:pt x="84" y="141"/>
                  <a:pt x="88" y="137"/>
                  <a:pt x="92" y="137"/>
                </a:cubicBezTo>
                <a:cubicBezTo>
                  <a:pt x="96" y="137"/>
                  <a:pt x="100" y="141"/>
                  <a:pt x="100" y="145"/>
                </a:cubicBezTo>
                <a:cubicBezTo>
                  <a:pt x="100" y="150"/>
                  <a:pt x="96" y="153"/>
                  <a:pt x="92" y="153"/>
                </a:cubicBezTo>
                <a:close/>
                <a:moveTo>
                  <a:pt x="113" y="153"/>
                </a:moveTo>
                <a:cubicBezTo>
                  <a:pt x="108" y="153"/>
                  <a:pt x="104" y="150"/>
                  <a:pt x="104" y="145"/>
                </a:cubicBezTo>
                <a:cubicBezTo>
                  <a:pt x="104" y="141"/>
                  <a:pt x="108" y="137"/>
                  <a:pt x="113" y="137"/>
                </a:cubicBezTo>
                <a:cubicBezTo>
                  <a:pt x="117" y="137"/>
                  <a:pt x="121" y="141"/>
                  <a:pt x="121" y="145"/>
                </a:cubicBezTo>
                <a:cubicBezTo>
                  <a:pt x="121" y="150"/>
                  <a:pt x="117" y="153"/>
                  <a:pt x="113" y="153"/>
                </a:cubicBezTo>
                <a:close/>
                <a:moveTo>
                  <a:pt x="125" y="129"/>
                </a:moveTo>
                <a:cubicBezTo>
                  <a:pt x="13" y="129"/>
                  <a:pt x="13" y="129"/>
                  <a:pt x="13" y="129"/>
                </a:cubicBezTo>
                <a:cubicBezTo>
                  <a:pt x="13" y="65"/>
                  <a:pt x="13" y="65"/>
                  <a:pt x="13" y="65"/>
                </a:cubicBezTo>
                <a:cubicBezTo>
                  <a:pt x="125" y="65"/>
                  <a:pt x="125" y="65"/>
                  <a:pt x="125" y="65"/>
                </a:cubicBezTo>
                <a:lnTo>
                  <a:pt x="125" y="1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53" name="Oval 84"/>
          <p:cNvSpPr>
            <a:spLocks noChangeArrowheads="1"/>
          </p:cNvSpPr>
          <p:nvPr/>
        </p:nvSpPr>
        <p:spPr bwMode="auto">
          <a:xfrm>
            <a:off x="852488" y="2438400"/>
            <a:ext cx="92075" cy="904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54" name="Oval 85"/>
          <p:cNvSpPr>
            <a:spLocks noChangeArrowheads="1"/>
          </p:cNvSpPr>
          <p:nvPr/>
        </p:nvSpPr>
        <p:spPr bwMode="auto">
          <a:xfrm>
            <a:off x="1069975" y="2438400"/>
            <a:ext cx="93663" cy="920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55" name="Oval 86"/>
          <p:cNvSpPr>
            <a:spLocks noChangeArrowheads="1"/>
          </p:cNvSpPr>
          <p:nvPr/>
        </p:nvSpPr>
        <p:spPr bwMode="auto">
          <a:xfrm>
            <a:off x="912813" y="2541588"/>
            <a:ext cx="87312" cy="889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56" name="Oval 87"/>
          <p:cNvSpPr>
            <a:spLocks noChangeArrowheads="1"/>
          </p:cNvSpPr>
          <p:nvPr/>
        </p:nvSpPr>
        <p:spPr bwMode="auto">
          <a:xfrm>
            <a:off x="1014413" y="2540000"/>
            <a:ext cx="90487" cy="904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57" name="Oval 88"/>
          <p:cNvSpPr>
            <a:spLocks noChangeArrowheads="1"/>
          </p:cNvSpPr>
          <p:nvPr/>
        </p:nvSpPr>
        <p:spPr bwMode="auto">
          <a:xfrm>
            <a:off x="960438" y="2635250"/>
            <a:ext cx="92075" cy="904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58" name="Freeform 89"/>
          <p:cNvSpPr>
            <a:spLocks/>
          </p:cNvSpPr>
          <p:nvPr/>
        </p:nvSpPr>
        <p:spPr bwMode="auto">
          <a:xfrm>
            <a:off x="914400" y="2354263"/>
            <a:ext cx="185738" cy="176212"/>
          </a:xfrm>
          <a:custGeom>
            <a:avLst/>
            <a:gdLst>
              <a:gd name="T0" fmla="*/ 189833296 w 82"/>
              <a:gd name="T1" fmla="*/ 209251750 h 78"/>
              <a:gd name="T2" fmla="*/ 107743896 w 82"/>
              <a:gd name="T3" fmla="*/ 301116939 h 78"/>
              <a:gd name="T4" fmla="*/ 205224634 w 82"/>
              <a:gd name="T5" fmla="*/ 398087758 h 78"/>
              <a:gd name="T6" fmla="*/ 302707638 w 82"/>
              <a:gd name="T7" fmla="*/ 301116939 h 78"/>
              <a:gd name="T8" fmla="*/ 230879129 w 82"/>
              <a:gd name="T9" fmla="*/ 209251750 h 78"/>
              <a:gd name="T10" fmla="*/ 230879129 w 82"/>
              <a:gd name="T11" fmla="*/ 40829224 h 78"/>
              <a:gd name="T12" fmla="*/ 420712426 w 82"/>
              <a:gd name="T13" fmla="*/ 40829224 h 78"/>
              <a:gd name="T14" fmla="*/ 420712426 w 82"/>
              <a:gd name="T15" fmla="*/ 0 h 78"/>
              <a:gd name="T16" fmla="*/ 0 w 82"/>
              <a:gd name="T17" fmla="*/ 0 h 78"/>
              <a:gd name="T18" fmla="*/ 0 w 82"/>
              <a:gd name="T19" fmla="*/ 40829224 h 78"/>
              <a:gd name="T20" fmla="*/ 189833296 w 82"/>
              <a:gd name="T21" fmla="*/ 40829224 h 78"/>
              <a:gd name="T22" fmla="*/ 189833296 w 82"/>
              <a:gd name="T23" fmla="*/ 20925175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 h="78">
                <a:moveTo>
                  <a:pt x="37" y="41"/>
                </a:moveTo>
                <a:cubicBezTo>
                  <a:pt x="28" y="42"/>
                  <a:pt x="21" y="50"/>
                  <a:pt x="21" y="59"/>
                </a:cubicBezTo>
                <a:cubicBezTo>
                  <a:pt x="21" y="70"/>
                  <a:pt x="30" y="78"/>
                  <a:pt x="40" y="78"/>
                </a:cubicBezTo>
                <a:cubicBezTo>
                  <a:pt x="51" y="78"/>
                  <a:pt x="59" y="70"/>
                  <a:pt x="59" y="59"/>
                </a:cubicBezTo>
                <a:cubicBezTo>
                  <a:pt x="59" y="51"/>
                  <a:pt x="53" y="43"/>
                  <a:pt x="45" y="41"/>
                </a:cubicBezTo>
                <a:cubicBezTo>
                  <a:pt x="45" y="8"/>
                  <a:pt x="45" y="8"/>
                  <a:pt x="45" y="8"/>
                </a:cubicBezTo>
                <a:cubicBezTo>
                  <a:pt x="82" y="8"/>
                  <a:pt x="82" y="8"/>
                  <a:pt x="82" y="8"/>
                </a:cubicBezTo>
                <a:cubicBezTo>
                  <a:pt x="82" y="0"/>
                  <a:pt x="82" y="0"/>
                  <a:pt x="82" y="0"/>
                </a:cubicBezTo>
                <a:cubicBezTo>
                  <a:pt x="0" y="0"/>
                  <a:pt x="0" y="0"/>
                  <a:pt x="0" y="0"/>
                </a:cubicBezTo>
                <a:cubicBezTo>
                  <a:pt x="0" y="8"/>
                  <a:pt x="0" y="8"/>
                  <a:pt x="0" y="8"/>
                </a:cubicBezTo>
                <a:cubicBezTo>
                  <a:pt x="37" y="8"/>
                  <a:pt x="37" y="8"/>
                  <a:pt x="37" y="8"/>
                </a:cubicBezTo>
                <a:lnTo>
                  <a:pt x="37" y="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59" name="Freeform 90"/>
          <p:cNvSpPr>
            <a:spLocks noEditPoints="1"/>
          </p:cNvSpPr>
          <p:nvPr/>
        </p:nvSpPr>
        <p:spPr bwMode="auto">
          <a:xfrm>
            <a:off x="1552575" y="2370138"/>
            <a:ext cx="244475" cy="312737"/>
          </a:xfrm>
          <a:custGeom>
            <a:avLst/>
            <a:gdLst>
              <a:gd name="T0" fmla="*/ 543160068 w 108"/>
              <a:gd name="T1" fmla="*/ 154072829 h 138"/>
              <a:gd name="T2" fmla="*/ 415055168 w 108"/>
              <a:gd name="T3" fmla="*/ 10270464 h 138"/>
              <a:gd name="T4" fmla="*/ 415055168 w 108"/>
              <a:gd name="T5" fmla="*/ 0 h 138"/>
              <a:gd name="T6" fmla="*/ 0 w 108"/>
              <a:gd name="T7" fmla="*/ 0 h 138"/>
              <a:gd name="T8" fmla="*/ 0 w 108"/>
              <a:gd name="T9" fmla="*/ 708730028 h 138"/>
              <a:gd name="T10" fmla="*/ 553407645 w 108"/>
              <a:gd name="T11" fmla="*/ 708730028 h 138"/>
              <a:gd name="T12" fmla="*/ 553407645 w 108"/>
              <a:gd name="T13" fmla="*/ 154072829 h 138"/>
              <a:gd name="T14" fmla="*/ 543160068 w 108"/>
              <a:gd name="T15" fmla="*/ 154072829 h 138"/>
              <a:gd name="T16" fmla="*/ 522662650 w 108"/>
              <a:gd name="T17" fmla="*/ 154072829 h 138"/>
              <a:gd name="T18" fmla="*/ 415055168 w 108"/>
              <a:gd name="T19" fmla="*/ 154072829 h 138"/>
              <a:gd name="T20" fmla="*/ 415055168 w 108"/>
              <a:gd name="T21" fmla="*/ 35951158 h 138"/>
              <a:gd name="T22" fmla="*/ 522662650 w 108"/>
              <a:gd name="T23" fmla="*/ 154072829 h 138"/>
              <a:gd name="T24" fmla="*/ 532910227 w 108"/>
              <a:gd name="T25" fmla="*/ 688186833 h 138"/>
              <a:gd name="T26" fmla="*/ 20497418 w 108"/>
              <a:gd name="T27" fmla="*/ 688186833 h 138"/>
              <a:gd name="T28" fmla="*/ 20497418 w 108"/>
              <a:gd name="T29" fmla="*/ 20543195 h 138"/>
              <a:gd name="T30" fmla="*/ 394560013 w 108"/>
              <a:gd name="T31" fmla="*/ 20543195 h 138"/>
              <a:gd name="T32" fmla="*/ 394560013 w 108"/>
              <a:gd name="T33" fmla="*/ 174613758 h 138"/>
              <a:gd name="T34" fmla="*/ 532910227 w 108"/>
              <a:gd name="T35" fmla="*/ 174613758 h 138"/>
              <a:gd name="T36" fmla="*/ 532910227 w 108"/>
              <a:gd name="T37" fmla="*/ 688186833 h 1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8" h="138">
                <a:moveTo>
                  <a:pt x="106" y="30"/>
                </a:moveTo>
                <a:cubicBezTo>
                  <a:pt x="81" y="2"/>
                  <a:pt x="81" y="2"/>
                  <a:pt x="81" y="2"/>
                </a:cubicBezTo>
                <a:cubicBezTo>
                  <a:pt x="81" y="0"/>
                  <a:pt x="81" y="0"/>
                  <a:pt x="81" y="0"/>
                </a:cubicBezTo>
                <a:cubicBezTo>
                  <a:pt x="0" y="0"/>
                  <a:pt x="0" y="0"/>
                  <a:pt x="0" y="0"/>
                </a:cubicBezTo>
                <a:cubicBezTo>
                  <a:pt x="0" y="138"/>
                  <a:pt x="0" y="138"/>
                  <a:pt x="0" y="138"/>
                </a:cubicBezTo>
                <a:cubicBezTo>
                  <a:pt x="108" y="138"/>
                  <a:pt x="108" y="138"/>
                  <a:pt x="108" y="138"/>
                </a:cubicBezTo>
                <a:cubicBezTo>
                  <a:pt x="108" y="30"/>
                  <a:pt x="108" y="30"/>
                  <a:pt x="108" y="30"/>
                </a:cubicBezTo>
                <a:lnTo>
                  <a:pt x="106" y="30"/>
                </a:lnTo>
                <a:close/>
                <a:moveTo>
                  <a:pt x="102" y="30"/>
                </a:moveTo>
                <a:cubicBezTo>
                  <a:pt x="81" y="30"/>
                  <a:pt x="81" y="30"/>
                  <a:pt x="81" y="30"/>
                </a:cubicBezTo>
                <a:cubicBezTo>
                  <a:pt x="81" y="7"/>
                  <a:pt x="81" y="7"/>
                  <a:pt x="81" y="7"/>
                </a:cubicBezTo>
                <a:lnTo>
                  <a:pt x="102" y="30"/>
                </a:lnTo>
                <a:close/>
                <a:moveTo>
                  <a:pt x="104" y="134"/>
                </a:moveTo>
                <a:cubicBezTo>
                  <a:pt x="96" y="134"/>
                  <a:pt x="12" y="134"/>
                  <a:pt x="4" y="134"/>
                </a:cubicBezTo>
                <a:cubicBezTo>
                  <a:pt x="4" y="126"/>
                  <a:pt x="4" y="12"/>
                  <a:pt x="4" y="4"/>
                </a:cubicBezTo>
                <a:cubicBezTo>
                  <a:pt x="9" y="4"/>
                  <a:pt x="49" y="4"/>
                  <a:pt x="77" y="4"/>
                </a:cubicBezTo>
                <a:cubicBezTo>
                  <a:pt x="77" y="34"/>
                  <a:pt x="77" y="34"/>
                  <a:pt x="77" y="34"/>
                </a:cubicBezTo>
                <a:cubicBezTo>
                  <a:pt x="104" y="34"/>
                  <a:pt x="104" y="34"/>
                  <a:pt x="104" y="34"/>
                </a:cubicBezTo>
                <a:cubicBezTo>
                  <a:pt x="104" y="71"/>
                  <a:pt x="104" y="129"/>
                  <a:pt x="104" y="1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60" name="Freeform 91"/>
          <p:cNvSpPr>
            <a:spLocks noEditPoints="1"/>
          </p:cNvSpPr>
          <p:nvPr/>
        </p:nvSpPr>
        <p:spPr bwMode="auto">
          <a:xfrm>
            <a:off x="2257425" y="2379663"/>
            <a:ext cx="49213" cy="49212"/>
          </a:xfrm>
          <a:custGeom>
            <a:avLst/>
            <a:gdLst>
              <a:gd name="T0" fmla="*/ 55042504 w 22"/>
              <a:gd name="T1" fmla="*/ 0 h 22"/>
              <a:gd name="T2" fmla="*/ 0 w 22"/>
              <a:gd name="T3" fmla="*/ 55043622 h 22"/>
              <a:gd name="T4" fmla="*/ 55042504 w 22"/>
              <a:gd name="T5" fmla="*/ 110085007 h 22"/>
              <a:gd name="T6" fmla="*/ 110085007 w 22"/>
              <a:gd name="T7" fmla="*/ 55043622 h 22"/>
              <a:gd name="T8" fmla="*/ 55042504 w 22"/>
              <a:gd name="T9" fmla="*/ 0 h 22"/>
              <a:gd name="T10" fmla="*/ 55042504 w 22"/>
              <a:gd name="T11" fmla="*/ 85065179 h 22"/>
              <a:gd name="T12" fmla="*/ 25020337 w 22"/>
              <a:gd name="T13" fmla="*/ 55043622 h 22"/>
              <a:gd name="T14" fmla="*/ 55042504 w 22"/>
              <a:gd name="T15" fmla="*/ 20015863 h 22"/>
              <a:gd name="T16" fmla="*/ 85064671 w 22"/>
              <a:gd name="T17" fmla="*/ 55043622 h 22"/>
              <a:gd name="T18" fmla="*/ 55042504 w 22"/>
              <a:gd name="T19" fmla="*/ 85065179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7"/>
                </a:moveTo>
                <a:cubicBezTo>
                  <a:pt x="8" y="17"/>
                  <a:pt x="5" y="14"/>
                  <a:pt x="5" y="11"/>
                </a:cubicBezTo>
                <a:cubicBezTo>
                  <a:pt x="5" y="7"/>
                  <a:pt x="8" y="4"/>
                  <a:pt x="11" y="4"/>
                </a:cubicBezTo>
                <a:cubicBezTo>
                  <a:pt x="15" y="4"/>
                  <a:pt x="17" y="7"/>
                  <a:pt x="17" y="11"/>
                </a:cubicBezTo>
                <a:cubicBezTo>
                  <a:pt x="17" y="14"/>
                  <a:pt x="15" y="17"/>
                  <a:pt x="11"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61" name="Freeform 92"/>
          <p:cNvSpPr>
            <a:spLocks noEditPoints="1"/>
          </p:cNvSpPr>
          <p:nvPr/>
        </p:nvSpPr>
        <p:spPr bwMode="auto">
          <a:xfrm>
            <a:off x="2376488" y="2374900"/>
            <a:ext cx="47625" cy="49213"/>
          </a:xfrm>
          <a:custGeom>
            <a:avLst/>
            <a:gdLst>
              <a:gd name="T0" fmla="*/ 51432732 w 21"/>
              <a:gd name="T1" fmla="*/ 0 h 22"/>
              <a:gd name="T2" fmla="*/ 0 w 21"/>
              <a:gd name="T3" fmla="*/ 55044741 h 22"/>
              <a:gd name="T4" fmla="*/ 51432732 w 21"/>
              <a:gd name="T5" fmla="*/ 110087244 h 22"/>
              <a:gd name="T6" fmla="*/ 108006696 w 21"/>
              <a:gd name="T7" fmla="*/ 55044741 h 22"/>
              <a:gd name="T8" fmla="*/ 51432732 w 21"/>
              <a:gd name="T9" fmla="*/ 0 h 22"/>
              <a:gd name="T10" fmla="*/ 51432732 w 21"/>
              <a:gd name="T11" fmla="*/ 85066907 h 22"/>
              <a:gd name="T12" fmla="*/ 20571732 w 21"/>
              <a:gd name="T13" fmla="*/ 55044741 h 22"/>
              <a:gd name="T14" fmla="*/ 51432732 w 21"/>
              <a:gd name="T15" fmla="*/ 25020337 h 22"/>
              <a:gd name="T16" fmla="*/ 87434964 w 21"/>
              <a:gd name="T17" fmla="*/ 55044741 h 22"/>
              <a:gd name="T18" fmla="*/ 51432732 w 21"/>
              <a:gd name="T19" fmla="*/ 85066907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22">
                <a:moveTo>
                  <a:pt x="10" y="0"/>
                </a:moveTo>
                <a:cubicBezTo>
                  <a:pt x="4" y="0"/>
                  <a:pt x="0" y="5"/>
                  <a:pt x="0" y="11"/>
                </a:cubicBezTo>
                <a:cubicBezTo>
                  <a:pt x="0" y="17"/>
                  <a:pt x="4" y="22"/>
                  <a:pt x="10" y="22"/>
                </a:cubicBezTo>
                <a:cubicBezTo>
                  <a:pt x="16" y="22"/>
                  <a:pt x="21" y="17"/>
                  <a:pt x="21" y="11"/>
                </a:cubicBezTo>
                <a:cubicBezTo>
                  <a:pt x="21" y="5"/>
                  <a:pt x="16" y="0"/>
                  <a:pt x="10" y="0"/>
                </a:cubicBezTo>
                <a:close/>
                <a:moveTo>
                  <a:pt x="10" y="17"/>
                </a:moveTo>
                <a:cubicBezTo>
                  <a:pt x="7" y="17"/>
                  <a:pt x="4" y="15"/>
                  <a:pt x="4" y="11"/>
                </a:cubicBezTo>
                <a:cubicBezTo>
                  <a:pt x="4" y="8"/>
                  <a:pt x="7" y="5"/>
                  <a:pt x="10" y="5"/>
                </a:cubicBezTo>
                <a:cubicBezTo>
                  <a:pt x="14" y="5"/>
                  <a:pt x="17" y="8"/>
                  <a:pt x="17" y="11"/>
                </a:cubicBezTo>
                <a:cubicBezTo>
                  <a:pt x="17" y="15"/>
                  <a:pt x="14" y="17"/>
                  <a:pt x="10"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62" name="Freeform 93"/>
          <p:cNvSpPr>
            <a:spLocks noEditPoints="1"/>
          </p:cNvSpPr>
          <p:nvPr/>
        </p:nvSpPr>
        <p:spPr bwMode="auto">
          <a:xfrm>
            <a:off x="2171700" y="2338388"/>
            <a:ext cx="288925" cy="347662"/>
          </a:xfrm>
          <a:custGeom>
            <a:avLst/>
            <a:gdLst>
              <a:gd name="T0" fmla="*/ 514602512 w 128"/>
              <a:gd name="T1" fmla="*/ 0 h 154"/>
              <a:gd name="T2" fmla="*/ 382130399 w 128"/>
              <a:gd name="T3" fmla="*/ 112123253 h 154"/>
              <a:gd name="T4" fmla="*/ 249658287 w 128"/>
              <a:gd name="T5" fmla="*/ 10192818 h 154"/>
              <a:gd name="T6" fmla="*/ 112091614 w 128"/>
              <a:gd name="T7" fmla="*/ 147799243 h 154"/>
              <a:gd name="T8" fmla="*/ 208897289 w 128"/>
              <a:gd name="T9" fmla="*/ 275212851 h 154"/>
              <a:gd name="T10" fmla="*/ 208897289 w 128"/>
              <a:gd name="T11" fmla="*/ 331274478 h 154"/>
              <a:gd name="T12" fmla="*/ 0 w 128"/>
              <a:gd name="T13" fmla="*/ 285405669 h 154"/>
              <a:gd name="T14" fmla="*/ 0 w 128"/>
              <a:gd name="T15" fmla="*/ 494364076 h 154"/>
              <a:gd name="T16" fmla="*/ 208897289 w 128"/>
              <a:gd name="T17" fmla="*/ 468880903 h 154"/>
              <a:gd name="T18" fmla="*/ 208897289 w 128"/>
              <a:gd name="T19" fmla="*/ 540232885 h 154"/>
              <a:gd name="T20" fmla="*/ 382130399 w 128"/>
              <a:gd name="T21" fmla="*/ 540232885 h 154"/>
              <a:gd name="T22" fmla="*/ 382130399 w 128"/>
              <a:gd name="T23" fmla="*/ 733898679 h 154"/>
              <a:gd name="T24" fmla="*/ 249658287 w 128"/>
              <a:gd name="T25" fmla="*/ 733898679 h 154"/>
              <a:gd name="T26" fmla="*/ 249658287 w 128"/>
              <a:gd name="T27" fmla="*/ 784865025 h 154"/>
              <a:gd name="T28" fmla="*/ 382130399 w 128"/>
              <a:gd name="T29" fmla="*/ 784865025 h 154"/>
              <a:gd name="T30" fmla="*/ 438175078 w 128"/>
              <a:gd name="T31" fmla="*/ 784865025 h 154"/>
              <a:gd name="T32" fmla="*/ 570647190 w 128"/>
              <a:gd name="T33" fmla="*/ 784865025 h 154"/>
              <a:gd name="T34" fmla="*/ 570647190 w 128"/>
              <a:gd name="T35" fmla="*/ 733898679 h 154"/>
              <a:gd name="T36" fmla="*/ 438175078 w 128"/>
              <a:gd name="T37" fmla="*/ 733898679 h 154"/>
              <a:gd name="T38" fmla="*/ 438175078 w 128"/>
              <a:gd name="T39" fmla="*/ 540232885 h 154"/>
              <a:gd name="T40" fmla="*/ 591027689 w 128"/>
              <a:gd name="T41" fmla="*/ 540232885 h 154"/>
              <a:gd name="T42" fmla="*/ 591027689 w 128"/>
              <a:gd name="T43" fmla="*/ 254827216 h 154"/>
              <a:gd name="T44" fmla="*/ 652169185 w 128"/>
              <a:gd name="T45" fmla="*/ 137606426 h 154"/>
              <a:gd name="T46" fmla="*/ 514602512 w 128"/>
              <a:gd name="T47" fmla="*/ 0 h 154"/>
              <a:gd name="T48" fmla="*/ 285324724 w 128"/>
              <a:gd name="T49" fmla="*/ 254827216 h 154"/>
              <a:gd name="T50" fmla="*/ 213994107 w 128"/>
              <a:gd name="T51" fmla="*/ 254827216 h 154"/>
              <a:gd name="T52" fmla="*/ 137566673 w 128"/>
              <a:gd name="T53" fmla="*/ 147799243 h 154"/>
              <a:gd name="T54" fmla="*/ 249658287 w 128"/>
              <a:gd name="T55" fmla="*/ 35675991 h 154"/>
              <a:gd name="T56" fmla="*/ 361749901 w 128"/>
              <a:gd name="T57" fmla="*/ 147799243 h 154"/>
              <a:gd name="T58" fmla="*/ 285324724 w 128"/>
              <a:gd name="T59" fmla="*/ 254827216 h 154"/>
              <a:gd name="T60" fmla="*/ 336274842 w 128"/>
              <a:gd name="T61" fmla="*/ 254827216 h 154"/>
              <a:gd name="T62" fmla="*/ 387224960 w 128"/>
              <a:gd name="T63" fmla="*/ 173282416 h 154"/>
              <a:gd name="T64" fmla="*/ 443271895 w 128"/>
              <a:gd name="T65" fmla="*/ 254827216 h 154"/>
              <a:gd name="T66" fmla="*/ 336274842 w 128"/>
              <a:gd name="T67" fmla="*/ 254827216 h 154"/>
              <a:gd name="T68" fmla="*/ 514602512 w 128"/>
              <a:gd name="T69" fmla="*/ 249729678 h 154"/>
              <a:gd name="T70" fmla="*/ 402510898 w 128"/>
              <a:gd name="T71" fmla="*/ 137606426 h 154"/>
              <a:gd name="T72" fmla="*/ 514602512 w 128"/>
              <a:gd name="T73" fmla="*/ 25483173 h 154"/>
              <a:gd name="T74" fmla="*/ 631788686 w 128"/>
              <a:gd name="T75" fmla="*/ 137606426 h 154"/>
              <a:gd name="T76" fmla="*/ 514602512 w 128"/>
              <a:gd name="T77" fmla="*/ 249729678 h 15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8" h="154">
                <a:moveTo>
                  <a:pt x="101" y="0"/>
                </a:moveTo>
                <a:cubicBezTo>
                  <a:pt x="88" y="0"/>
                  <a:pt x="78" y="10"/>
                  <a:pt x="75" y="22"/>
                </a:cubicBezTo>
                <a:cubicBezTo>
                  <a:pt x="72" y="10"/>
                  <a:pt x="62" y="2"/>
                  <a:pt x="49" y="2"/>
                </a:cubicBezTo>
                <a:cubicBezTo>
                  <a:pt x="34" y="2"/>
                  <a:pt x="22" y="14"/>
                  <a:pt x="22" y="29"/>
                </a:cubicBezTo>
                <a:cubicBezTo>
                  <a:pt x="22" y="41"/>
                  <a:pt x="30" y="51"/>
                  <a:pt x="41" y="54"/>
                </a:cubicBezTo>
                <a:cubicBezTo>
                  <a:pt x="41" y="65"/>
                  <a:pt x="41" y="65"/>
                  <a:pt x="41" y="65"/>
                </a:cubicBezTo>
                <a:cubicBezTo>
                  <a:pt x="0" y="56"/>
                  <a:pt x="0" y="56"/>
                  <a:pt x="0" y="56"/>
                </a:cubicBezTo>
                <a:cubicBezTo>
                  <a:pt x="0" y="97"/>
                  <a:pt x="0" y="97"/>
                  <a:pt x="0" y="97"/>
                </a:cubicBezTo>
                <a:cubicBezTo>
                  <a:pt x="41" y="92"/>
                  <a:pt x="41" y="92"/>
                  <a:pt x="41" y="92"/>
                </a:cubicBezTo>
                <a:cubicBezTo>
                  <a:pt x="41" y="106"/>
                  <a:pt x="41" y="106"/>
                  <a:pt x="41" y="106"/>
                </a:cubicBezTo>
                <a:cubicBezTo>
                  <a:pt x="75" y="106"/>
                  <a:pt x="75" y="106"/>
                  <a:pt x="75" y="106"/>
                </a:cubicBezTo>
                <a:cubicBezTo>
                  <a:pt x="75" y="144"/>
                  <a:pt x="75" y="144"/>
                  <a:pt x="75" y="144"/>
                </a:cubicBezTo>
                <a:cubicBezTo>
                  <a:pt x="49" y="144"/>
                  <a:pt x="49" y="144"/>
                  <a:pt x="49" y="144"/>
                </a:cubicBezTo>
                <a:cubicBezTo>
                  <a:pt x="49" y="154"/>
                  <a:pt x="49" y="154"/>
                  <a:pt x="49" y="154"/>
                </a:cubicBezTo>
                <a:cubicBezTo>
                  <a:pt x="75" y="154"/>
                  <a:pt x="75" y="154"/>
                  <a:pt x="75" y="154"/>
                </a:cubicBezTo>
                <a:cubicBezTo>
                  <a:pt x="86" y="154"/>
                  <a:pt x="86" y="154"/>
                  <a:pt x="86" y="154"/>
                </a:cubicBezTo>
                <a:cubicBezTo>
                  <a:pt x="112" y="154"/>
                  <a:pt x="112" y="154"/>
                  <a:pt x="112" y="154"/>
                </a:cubicBezTo>
                <a:cubicBezTo>
                  <a:pt x="112" y="144"/>
                  <a:pt x="112" y="144"/>
                  <a:pt x="112" y="144"/>
                </a:cubicBezTo>
                <a:cubicBezTo>
                  <a:pt x="86" y="144"/>
                  <a:pt x="86" y="144"/>
                  <a:pt x="86" y="144"/>
                </a:cubicBezTo>
                <a:cubicBezTo>
                  <a:pt x="86" y="106"/>
                  <a:pt x="86" y="106"/>
                  <a:pt x="86" y="106"/>
                </a:cubicBezTo>
                <a:cubicBezTo>
                  <a:pt x="116" y="106"/>
                  <a:pt x="116" y="106"/>
                  <a:pt x="116" y="106"/>
                </a:cubicBezTo>
                <a:cubicBezTo>
                  <a:pt x="116" y="50"/>
                  <a:pt x="116" y="50"/>
                  <a:pt x="116" y="50"/>
                </a:cubicBezTo>
                <a:cubicBezTo>
                  <a:pt x="123" y="45"/>
                  <a:pt x="128" y="37"/>
                  <a:pt x="128" y="27"/>
                </a:cubicBezTo>
                <a:cubicBezTo>
                  <a:pt x="128" y="12"/>
                  <a:pt x="116" y="0"/>
                  <a:pt x="101" y="0"/>
                </a:cubicBezTo>
                <a:close/>
                <a:moveTo>
                  <a:pt x="56" y="50"/>
                </a:moveTo>
                <a:cubicBezTo>
                  <a:pt x="42" y="50"/>
                  <a:pt x="42" y="50"/>
                  <a:pt x="42" y="50"/>
                </a:cubicBezTo>
                <a:cubicBezTo>
                  <a:pt x="34" y="47"/>
                  <a:pt x="27" y="38"/>
                  <a:pt x="27" y="29"/>
                </a:cubicBezTo>
                <a:cubicBezTo>
                  <a:pt x="27" y="16"/>
                  <a:pt x="37" y="7"/>
                  <a:pt x="49" y="7"/>
                </a:cubicBezTo>
                <a:cubicBezTo>
                  <a:pt x="61" y="7"/>
                  <a:pt x="71" y="16"/>
                  <a:pt x="71" y="29"/>
                </a:cubicBezTo>
                <a:cubicBezTo>
                  <a:pt x="71" y="38"/>
                  <a:pt x="65" y="47"/>
                  <a:pt x="56" y="50"/>
                </a:cubicBezTo>
                <a:close/>
                <a:moveTo>
                  <a:pt x="66" y="50"/>
                </a:moveTo>
                <a:cubicBezTo>
                  <a:pt x="71" y="46"/>
                  <a:pt x="74" y="40"/>
                  <a:pt x="76" y="34"/>
                </a:cubicBezTo>
                <a:cubicBezTo>
                  <a:pt x="77" y="40"/>
                  <a:pt x="81" y="46"/>
                  <a:pt x="87" y="50"/>
                </a:cubicBezTo>
                <a:lnTo>
                  <a:pt x="66" y="50"/>
                </a:lnTo>
                <a:close/>
                <a:moveTo>
                  <a:pt x="101" y="49"/>
                </a:moveTo>
                <a:cubicBezTo>
                  <a:pt x="89" y="49"/>
                  <a:pt x="79" y="39"/>
                  <a:pt x="79" y="27"/>
                </a:cubicBezTo>
                <a:cubicBezTo>
                  <a:pt x="79" y="15"/>
                  <a:pt x="89" y="5"/>
                  <a:pt x="101" y="5"/>
                </a:cubicBezTo>
                <a:cubicBezTo>
                  <a:pt x="114" y="5"/>
                  <a:pt x="124" y="15"/>
                  <a:pt x="124" y="27"/>
                </a:cubicBezTo>
                <a:cubicBezTo>
                  <a:pt x="124" y="39"/>
                  <a:pt x="114" y="49"/>
                  <a:pt x="101"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63" name="Freeform 94"/>
          <p:cNvSpPr>
            <a:spLocks noEditPoints="1"/>
          </p:cNvSpPr>
          <p:nvPr/>
        </p:nvSpPr>
        <p:spPr bwMode="auto">
          <a:xfrm>
            <a:off x="2843213" y="2374900"/>
            <a:ext cx="106362" cy="106363"/>
          </a:xfrm>
          <a:custGeom>
            <a:avLst/>
            <a:gdLst>
              <a:gd name="T0" fmla="*/ 122911475 w 47"/>
              <a:gd name="T1" fmla="*/ 0 h 47"/>
              <a:gd name="T2" fmla="*/ 0 w 47"/>
              <a:gd name="T3" fmla="*/ 122912630 h 47"/>
              <a:gd name="T4" fmla="*/ 122911475 w 47"/>
              <a:gd name="T5" fmla="*/ 240703995 h 47"/>
              <a:gd name="T6" fmla="*/ 240699469 w 47"/>
              <a:gd name="T7" fmla="*/ 122912630 h 47"/>
              <a:gd name="T8" fmla="*/ 122911475 w 47"/>
              <a:gd name="T9" fmla="*/ 0 h 47"/>
              <a:gd name="T10" fmla="*/ 122911475 w 47"/>
              <a:gd name="T11" fmla="*/ 220218934 h 47"/>
              <a:gd name="T12" fmla="*/ 25606086 w 47"/>
              <a:gd name="T13" fmla="*/ 122912630 h 47"/>
              <a:gd name="T14" fmla="*/ 122911475 w 47"/>
              <a:gd name="T15" fmla="*/ 25606326 h 47"/>
              <a:gd name="T16" fmla="*/ 220214600 w 47"/>
              <a:gd name="T17" fmla="*/ 122912630 h 47"/>
              <a:gd name="T18" fmla="*/ 122911475 w 47"/>
              <a:gd name="T19" fmla="*/ 220218934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47">
                <a:moveTo>
                  <a:pt x="24" y="0"/>
                </a:moveTo>
                <a:cubicBezTo>
                  <a:pt x="11" y="0"/>
                  <a:pt x="0" y="11"/>
                  <a:pt x="0" y="24"/>
                </a:cubicBezTo>
                <a:cubicBezTo>
                  <a:pt x="0" y="37"/>
                  <a:pt x="11" y="47"/>
                  <a:pt x="24" y="47"/>
                </a:cubicBezTo>
                <a:cubicBezTo>
                  <a:pt x="37" y="47"/>
                  <a:pt x="47" y="37"/>
                  <a:pt x="47" y="24"/>
                </a:cubicBezTo>
                <a:cubicBezTo>
                  <a:pt x="47" y="11"/>
                  <a:pt x="37" y="0"/>
                  <a:pt x="24" y="0"/>
                </a:cubicBezTo>
                <a:close/>
                <a:moveTo>
                  <a:pt x="24" y="43"/>
                </a:moveTo>
                <a:cubicBezTo>
                  <a:pt x="13" y="43"/>
                  <a:pt x="5" y="34"/>
                  <a:pt x="5" y="24"/>
                </a:cubicBezTo>
                <a:cubicBezTo>
                  <a:pt x="5" y="13"/>
                  <a:pt x="13" y="5"/>
                  <a:pt x="24" y="5"/>
                </a:cubicBezTo>
                <a:cubicBezTo>
                  <a:pt x="34" y="5"/>
                  <a:pt x="43" y="13"/>
                  <a:pt x="43" y="24"/>
                </a:cubicBezTo>
                <a:cubicBezTo>
                  <a:pt x="43" y="34"/>
                  <a:pt x="34" y="43"/>
                  <a:pt x="24"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64" name="Freeform 95"/>
          <p:cNvSpPr>
            <a:spLocks noEditPoints="1"/>
          </p:cNvSpPr>
          <p:nvPr/>
        </p:nvSpPr>
        <p:spPr bwMode="auto">
          <a:xfrm>
            <a:off x="2790825" y="2322513"/>
            <a:ext cx="212725" cy="212725"/>
          </a:xfrm>
          <a:custGeom>
            <a:avLst/>
            <a:gdLst>
              <a:gd name="T0" fmla="*/ 240702864 w 94"/>
              <a:gd name="T1" fmla="*/ 0 h 94"/>
              <a:gd name="T2" fmla="*/ 0 w 94"/>
              <a:gd name="T3" fmla="*/ 240702864 h 94"/>
              <a:gd name="T4" fmla="*/ 240702864 w 94"/>
              <a:gd name="T5" fmla="*/ 481403464 h 94"/>
              <a:gd name="T6" fmla="*/ 481403464 w 94"/>
              <a:gd name="T7" fmla="*/ 240702864 h 94"/>
              <a:gd name="T8" fmla="*/ 240702864 w 94"/>
              <a:gd name="T9" fmla="*/ 0 h 94"/>
              <a:gd name="T10" fmla="*/ 240702864 w 94"/>
              <a:gd name="T11" fmla="*/ 455797258 h 94"/>
              <a:gd name="T12" fmla="*/ 25606206 w 94"/>
              <a:gd name="T13" fmla="*/ 240702864 h 94"/>
              <a:gd name="T14" fmla="*/ 240702864 w 94"/>
              <a:gd name="T15" fmla="*/ 20484965 h 94"/>
              <a:gd name="T16" fmla="*/ 455797258 w 94"/>
              <a:gd name="T17" fmla="*/ 240702864 h 94"/>
              <a:gd name="T18" fmla="*/ 240702864 w 94"/>
              <a:gd name="T19" fmla="*/ 455797258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4" h="94">
                <a:moveTo>
                  <a:pt x="47" y="0"/>
                </a:moveTo>
                <a:cubicBezTo>
                  <a:pt x="21" y="0"/>
                  <a:pt x="0" y="21"/>
                  <a:pt x="0" y="47"/>
                </a:cubicBezTo>
                <a:cubicBezTo>
                  <a:pt x="0" y="73"/>
                  <a:pt x="21" y="94"/>
                  <a:pt x="47" y="94"/>
                </a:cubicBezTo>
                <a:cubicBezTo>
                  <a:pt x="73" y="94"/>
                  <a:pt x="94" y="73"/>
                  <a:pt x="94" y="47"/>
                </a:cubicBezTo>
                <a:cubicBezTo>
                  <a:pt x="94" y="21"/>
                  <a:pt x="73" y="0"/>
                  <a:pt x="47" y="0"/>
                </a:cubicBezTo>
                <a:close/>
                <a:moveTo>
                  <a:pt x="47" y="89"/>
                </a:moveTo>
                <a:cubicBezTo>
                  <a:pt x="24" y="89"/>
                  <a:pt x="5" y="70"/>
                  <a:pt x="5" y="47"/>
                </a:cubicBezTo>
                <a:cubicBezTo>
                  <a:pt x="5" y="23"/>
                  <a:pt x="24" y="4"/>
                  <a:pt x="47" y="4"/>
                </a:cubicBezTo>
                <a:cubicBezTo>
                  <a:pt x="70" y="4"/>
                  <a:pt x="89" y="23"/>
                  <a:pt x="89" y="47"/>
                </a:cubicBezTo>
                <a:cubicBezTo>
                  <a:pt x="89" y="70"/>
                  <a:pt x="70" y="89"/>
                  <a:pt x="47" y="8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65" name="Freeform 96"/>
          <p:cNvSpPr>
            <a:spLocks/>
          </p:cNvSpPr>
          <p:nvPr/>
        </p:nvSpPr>
        <p:spPr bwMode="auto">
          <a:xfrm>
            <a:off x="2876550" y="2416175"/>
            <a:ext cx="190500" cy="285750"/>
          </a:xfrm>
          <a:custGeom>
            <a:avLst/>
            <a:gdLst>
              <a:gd name="T0" fmla="*/ 432026786 w 84"/>
              <a:gd name="T1" fmla="*/ 435375000 h 127"/>
              <a:gd name="T2" fmla="*/ 432026786 w 84"/>
              <a:gd name="T3" fmla="*/ 248062500 h 127"/>
              <a:gd name="T4" fmla="*/ 385737554 w 84"/>
              <a:gd name="T5" fmla="*/ 202500000 h 127"/>
              <a:gd name="T6" fmla="*/ 339450589 w 84"/>
              <a:gd name="T7" fmla="*/ 248062500 h 127"/>
              <a:gd name="T8" fmla="*/ 339450589 w 84"/>
              <a:gd name="T9" fmla="*/ 344250000 h 127"/>
              <a:gd name="T10" fmla="*/ 318876589 w 84"/>
              <a:gd name="T11" fmla="*/ 344250000 h 127"/>
              <a:gd name="T12" fmla="*/ 318876589 w 84"/>
              <a:gd name="T13" fmla="*/ 248062500 h 127"/>
              <a:gd name="T14" fmla="*/ 272587357 w 84"/>
              <a:gd name="T15" fmla="*/ 202500000 h 127"/>
              <a:gd name="T16" fmla="*/ 226300393 w 84"/>
              <a:gd name="T17" fmla="*/ 248062500 h 127"/>
              <a:gd name="T18" fmla="*/ 226300393 w 84"/>
              <a:gd name="T19" fmla="*/ 344250000 h 127"/>
              <a:gd name="T20" fmla="*/ 205726393 w 84"/>
              <a:gd name="T21" fmla="*/ 344250000 h 127"/>
              <a:gd name="T22" fmla="*/ 205726393 w 84"/>
              <a:gd name="T23" fmla="*/ 248062500 h 127"/>
              <a:gd name="T24" fmla="*/ 159439429 w 84"/>
              <a:gd name="T25" fmla="*/ 202500000 h 127"/>
              <a:gd name="T26" fmla="*/ 113150196 w 84"/>
              <a:gd name="T27" fmla="*/ 248062500 h 127"/>
              <a:gd name="T28" fmla="*/ 113150196 w 84"/>
              <a:gd name="T29" fmla="*/ 344250000 h 127"/>
              <a:gd name="T30" fmla="*/ 92576196 w 84"/>
              <a:gd name="T31" fmla="*/ 344250000 h 127"/>
              <a:gd name="T32" fmla="*/ 92576196 w 84"/>
              <a:gd name="T33" fmla="*/ 45562500 h 127"/>
              <a:gd name="T34" fmla="*/ 46289232 w 84"/>
              <a:gd name="T35" fmla="*/ 0 h 127"/>
              <a:gd name="T36" fmla="*/ 0 w 84"/>
              <a:gd name="T37" fmla="*/ 45562500 h 127"/>
              <a:gd name="T38" fmla="*/ 0 w 84"/>
              <a:gd name="T39" fmla="*/ 440437500 h 127"/>
              <a:gd name="T40" fmla="*/ 0 w 84"/>
              <a:gd name="T41" fmla="*/ 445500000 h 127"/>
              <a:gd name="T42" fmla="*/ 0 w 84"/>
              <a:gd name="T43" fmla="*/ 546750000 h 127"/>
              <a:gd name="T44" fmla="*/ 72004464 w 84"/>
              <a:gd name="T45" fmla="*/ 642937500 h 127"/>
              <a:gd name="T46" fmla="*/ 360022321 w 84"/>
              <a:gd name="T47" fmla="*/ 642937500 h 127"/>
              <a:gd name="T48" fmla="*/ 432026786 w 84"/>
              <a:gd name="T49" fmla="*/ 546750000 h 127"/>
              <a:gd name="T50" fmla="*/ 432026786 w 84"/>
              <a:gd name="T51" fmla="*/ 440437500 h 127"/>
              <a:gd name="T52" fmla="*/ 432026786 w 84"/>
              <a:gd name="T53" fmla="*/ 435375000 h 1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84" h="127">
                <a:moveTo>
                  <a:pt x="84" y="86"/>
                </a:moveTo>
                <a:cubicBezTo>
                  <a:pt x="84" y="49"/>
                  <a:pt x="84" y="49"/>
                  <a:pt x="84" y="49"/>
                </a:cubicBezTo>
                <a:cubicBezTo>
                  <a:pt x="84" y="44"/>
                  <a:pt x="80" y="40"/>
                  <a:pt x="75" y="40"/>
                </a:cubicBezTo>
                <a:cubicBezTo>
                  <a:pt x="70" y="40"/>
                  <a:pt x="66" y="44"/>
                  <a:pt x="66" y="49"/>
                </a:cubicBezTo>
                <a:cubicBezTo>
                  <a:pt x="66" y="68"/>
                  <a:pt x="66" y="68"/>
                  <a:pt x="66" y="68"/>
                </a:cubicBezTo>
                <a:cubicBezTo>
                  <a:pt x="62" y="68"/>
                  <a:pt x="62" y="68"/>
                  <a:pt x="62" y="68"/>
                </a:cubicBezTo>
                <a:cubicBezTo>
                  <a:pt x="62" y="49"/>
                  <a:pt x="62" y="49"/>
                  <a:pt x="62" y="49"/>
                </a:cubicBezTo>
                <a:cubicBezTo>
                  <a:pt x="62" y="44"/>
                  <a:pt x="58" y="40"/>
                  <a:pt x="53" y="40"/>
                </a:cubicBezTo>
                <a:cubicBezTo>
                  <a:pt x="48" y="40"/>
                  <a:pt x="44" y="44"/>
                  <a:pt x="44" y="49"/>
                </a:cubicBezTo>
                <a:cubicBezTo>
                  <a:pt x="44" y="68"/>
                  <a:pt x="44" y="68"/>
                  <a:pt x="44" y="68"/>
                </a:cubicBezTo>
                <a:cubicBezTo>
                  <a:pt x="40" y="68"/>
                  <a:pt x="40" y="68"/>
                  <a:pt x="40" y="68"/>
                </a:cubicBezTo>
                <a:cubicBezTo>
                  <a:pt x="40" y="49"/>
                  <a:pt x="40" y="49"/>
                  <a:pt x="40" y="49"/>
                </a:cubicBezTo>
                <a:cubicBezTo>
                  <a:pt x="40" y="44"/>
                  <a:pt x="36" y="40"/>
                  <a:pt x="31" y="40"/>
                </a:cubicBezTo>
                <a:cubicBezTo>
                  <a:pt x="26" y="40"/>
                  <a:pt x="22" y="44"/>
                  <a:pt x="22" y="49"/>
                </a:cubicBezTo>
                <a:cubicBezTo>
                  <a:pt x="22" y="68"/>
                  <a:pt x="22" y="68"/>
                  <a:pt x="22" y="68"/>
                </a:cubicBezTo>
                <a:cubicBezTo>
                  <a:pt x="18" y="68"/>
                  <a:pt x="18" y="68"/>
                  <a:pt x="18" y="68"/>
                </a:cubicBezTo>
                <a:cubicBezTo>
                  <a:pt x="18" y="9"/>
                  <a:pt x="18" y="9"/>
                  <a:pt x="18" y="9"/>
                </a:cubicBezTo>
                <a:cubicBezTo>
                  <a:pt x="18" y="4"/>
                  <a:pt x="14" y="0"/>
                  <a:pt x="9" y="0"/>
                </a:cubicBezTo>
                <a:cubicBezTo>
                  <a:pt x="4" y="0"/>
                  <a:pt x="0" y="4"/>
                  <a:pt x="0" y="9"/>
                </a:cubicBezTo>
                <a:cubicBezTo>
                  <a:pt x="0" y="87"/>
                  <a:pt x="0" y="87"/>
                  <a:pt x="0" y="87"/>
                </a:cubicBezTo>
                <a:cubicBezTo>
                  <a:pt x="0" y="87"/>
                  <a:pt x="0" y="87"/>
                  <a:pt x="0" y="88"/>
                </a:cubicBezTo>
                <a:cubicBezTo>
                  <a:pt x="0" y="108"/>
                  <a:pt x="0" y="108"/>
                  <a:pt x="0" y="108"/>
                </a:cubicBezTo>
                <a:cubicBezTo>
                  <a:pt x="0" y="119"/>
                  <a:pt x="6" y="127"/>
                  <a:pt x="14" y="127"/>
                </a:cubicBezTo>
                <a:cubicBezTo>
                  <a:pt x="70" y="127"/>
                  <a:pt x="70" y="127"/>
                  <a:pt x="70" y="127"/>
                </a:cubicBezTo>
                <a:cubicBezTo>
                  <a:pt x="78" y="127"/>
                  <a:pt x="84" y="119"/>
                  <a:pt x="84" y="108"/>
                </a:cubicBezTo>
                <a:cubicBezTo>
                  <a:pt x="84" y="87"/>
                  <a:pt x="84" y="87"/>
                  <a:pt x="84" y="87"/>
                </a:cubicBezTo>
                <a:cubicBezTo>
                  <a:pt x="84" y="86"/>
                  <a:pt x="84" y="86"/>
                  <a:pt x="84" y="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66" name="Oval 97"/>
          <p:cNvSpPr>
            <a:spLocks noChangeArrowheads="1"/>
          </p:cNvSpPr>
          <p:nvPr/>
        </p:nvSpPr>
        <p:spPr bwMode="auto">
          <a:xfrm>
            <a:off x="3394075" y="2422525"/>
            <a:ext cx="92075" cy="952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67" name="Freeform 98"/>
          <p:cNvSpPr>
            <a:spLocks noEditPoints="1"/>
          </p:cNvSpPr>
          <p:nvPr/>
        </p:nvSpPr>
        <p:spPr bwMode="auto">
          <a:xfrm>
            <a:off x="3530600" y="2393950"/>
            <a:ext cx="217488" cy="274638"/>
          </a:xfrm>
          <a:custGeom>
            <a:avLst/>
            <a:gdLst>
              <a:gd name="T0" fmla="*/ 0 w 137"/>
              <a:gd name="T1" fmla="*/ 0 h 173"/>
              <a:gd name="T2" fmla="*/ 0 w 137"/>
              <a:gd name="T3" fmla="*/ 435988619 h 173"/>
              <a:gd name="T4" fmla="*/ 345261406 w 137"/>
              <a:gd name="T5" fmla="*/ 435988619 h 173"/>
              <a:gd name="T6" fmla="*/ 345261406 w 137"/>
              <a:gd name="T7" fmla="*/ 0 h 173"/>
              <a:gd name="T8" fmla="*/ 0 w 137"/>
              <a:gd name="T9" fmla="*/ 0 h 173"/>
              <a:gd name="T10" fmla="*/ 315019462 w 137"/>
              <a:gd name="T11" fmla="*/ 390625724 h 173"/>
              <a:gd name="T12" fmla="*/ 30241945 w 137"/>
              <a:gd name="T13" fmla="*/ 390625724 h 173"/>
              <a:gd name="T14" fmla="*/ 30241945 w 137"/>
              <a:gd name="T15" fmla="*/ 342741874 h 173"/>
              <a:gd name="T16" fmla="*/ 315019462 w 137"/>
              <a:gd name="T17" fmla="*/ 342741874 h 173"/>
              <a:gd name="T18" fmla="*/ 315019462 w 137"/>
              <a:gd name="T19" fmla="*/ 390625724 h 173"/>
              <a:gd name="T20" fmla="*/ 315019462 w 137"/>
              <a:gd name="T21" fmla="*/ 292338657 h 173"/>
              <a:gd name="T22" fmla="*/ 30241945 w 137"/>
              <a:gd name="T23" fmla="*/ 292338657 h 173"/>
              <a:gd name="T24" fmla="*/ 30241945 w 137"/>
              <a:gd name="T25" fmla="*/ 241935440 h 173"/>
              <a:gd name="T26" fmla="*/ 315019462 w 137"/>
              <a:gd name="T27" fmla="*/ 241935440 h 173"/>
              <a:gd name="T28" fmla="*/ 315019462 w 137"/>
              <a:gd name="T29" fmla="*/ 292338657 h 173"/>
              <a:gd name="T30" fmla="*/ 315019462 w 137"/>
              <a:gd name="T31" fmla="*/ 191532224 h 173"/>
              <a:gd name="T32" fmla="*/ 30241945 w 137"/>
              <a:gd name="T33" fmla="*/ 191532224 h 173"/>
              <a:gd name="T34" fmla="*/ 30241945 w 137"/>
              <a:gd name="T35" fmla="*/ 141129007 h 173"/>
              <a:gd name="T36" fmla="*/ 315019462 w 137"/>
              <a:gd name="T37" fmla="*/ 141129007 h 173"/>
              <a:gd name="T38" fmla="*/ 315019462 w 137"/>
              <a:gd name="T39" fmla="*/ 191532224 h 173"/>
              <a:gd name="T40" fmla="*/ 315019462 w 137"/>
              <a:gd name="T41" fmla="*/ 90725790 h 173"/>
              <a:gd name="T42" fmla="*/ 30241945 w 137"/>
              <a:gd name="T43" fmla="*/ 90725790 h 173"/>
              <a:gd name="T44" fmla="*/ 30241945 w 137"/>
              <a:gd name="T45" fmla="*/ 45362895 h 173"/>
              <a:gd name="T46" fmla="*/ 315019462 w 137"/>
              <a:gd name="T47" fmla="*/ 45362895 h 173"/>
              <a:gd name="T48" fmla="*/ 315019462 w 137"/>
              <a:gd name="T49" fmla="*/ 90725790 h 1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7" h="173">
                <a:moveTo>
                  <a:pt x="0" y="0"/>
                </a:moveTo>
                <a:lnTo>
                  <a:pt x="0" y="173"/>
                </a:lnTo>
                <a:lnTo>
                  <a:pt x="137" y="173"/>
                </a:lnTo>
                <a:lnTo>
                  <a:pt x="137" y="0"/>
                </a:lnTo>
                <a:lnTo>
                  <a:pt x="0" y="0"/>
                </a:lnTo>
                <a:close/>
                <a:moveTo>
                  <a:pt x="125" y="155"/>
                </a:moveTo>
                <a:lnTo>
                  <a:pt x="12" y="155"/>
                </a:lnTo>
                <a:lnTo>
                  <a:pt x="12" y="136"/>
                </a:lnTo>
                <a:lnTo>
                  <a:pt x="125" y="136"/>
                </a:lnTo>
                <a:lnTo>
                  <a:pt x="125" y="155"/>
                </a:lnTo>
                <a:close/>
                <a:moveTo>
                  <a:pt x="125" y="116"/>
                </a:moveTo>
                <a:lnTo>
                  <a:pt x="12" y="116"/>
                </a:lnTo>
                <a:lnTo>
                  <a:pt x="12" y="96"/>
                </a:lnTo>
                <a:lnTo>
                  <a:pt x="125" y="96"/>
                </a:lnTo>
                <a:lnTo>
                  <a:pt x="125" y="116"/>
                </a:lnTo>
                <a:close/>
                <a:moveTo>
                  <a:pt x="125" y="76"/>
                </a:moveTo>
                <a:lnTo>
                  <a:pt x="12" y="76"/>
                </a:lnTo>
                <a:lnTo>
                  <a:pt x="12" y="56"/>
                </a:lnTo>
                <a:lnTo>
                  <a:pt x="125" y="56"/>
                </a:lnTo>
                <a:lnTo>
                  <a:pt x="125" y="76"/>
                </a:lnTo>
                <a:close/>
                <a:moveTo>
                  <a:pt x="125" y="36"/>
                </a:moveTo>
                <a:lnTo>
                  <a:pt x="12" y="36"/>
                </a:lnTo>
                <a:lnTo>
                  <a:pt x="12" y="18"/>
                </a:lnTo>
                <a:lnTo>
                  <a:pt x="125" y="18"/>
                </a:lnTo>
                <a:lnTo>
                  <a:pt x="125" y="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68" name="Freeform 99"/>
          <p:cNvSpPr>
            <a:spLocks/>
          </p:cNvSpPr>
          <p:nvPr/>
        </p:nvSpPr>
        <p:spPr bwMode="auto">
          <a:xfrm>
            <a:off x="3373438" y="2530475"/>
            <a:ext cx="133350" cy="115888"/>
          </a:xfrm>
          <a:custGeom>
            <a:avLst/>
            <a:gdLst>
              <a:gd name="T0" fmla="*/ 301393602 w 59"/>
              <a:gd name="T1" fmla="*/ 263333893 h 51"/>
              <a:gd name="T2" fmla="*/ 301393602 w 59"/>
              <a:gd name="T3" fmla="*/ 149738658 h 51"/>
              <a:gd name="T4" fmla="*/ 148142809 w 59"/>
              <a:gd name="T5" fmla="*/ 0 h 51"/>
              <a:gd name="T6" fmla="*/ 0 w 59"/>
              <a:gd name="T7" fmla="*/ 149738658 h 51"/>
              <a:gd name="T8" fmla="*/ 0 w 59"/>
              <a:gd name="T9" fmla="*/ 263333893 h 51"/>
              <a:gd name="T10" fmla="*/ 301393602 w 59"/>
              <a:gd name="T11" fmla="*/ 263333893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 h="51">
                <a:moveTo>
                  <a:pt x="59" y="51"/>
                </a:moveTo>
                <a:cubicBezTo>
                  <a:pt x="59" y="29"/>
                  <a:pt x="59" y="29"/>
                  <a:pt x="59" y="29"/>
                </a:cubicBezTo>
                <a:cubicBezTo>
                  <a:pt x="59" y="13"/>
                  <a:pt x="45" y="0"/>
                  <a:pt x="29" y="0"/>
                </a:cubicBezTo>
                <a:cubicBezTo>
                  <a:pt x="13" y="0"/>
                  <a:pt x="0" y="13"/>
                  <a:pt x="0" y="29"/>
                </a:cubicBezTo>
                <a:cubicBezTo>
                  <a:pt x="0" y="51"/>
                  <a:pt x="0" y="51"/>
                  <a:pt x="0" y="51"/>
                </a:cubicBezTo>
                <a:lnTo>
                  <a:pt x="59" y="5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69" name="Oval 100"/>
          <p:cNvSpPr>
            <a:spLocks noChangeArrowheads="1"/>
          </p:cNvSpPr>
          <p:nvPr/>
        </p:nvSpPr>
        <p:spPr bwMode="auto">
          <a:xfrm>
            <a:off x="4024313" y="2451100"/>
            <a:ext cx="85725" cy="8413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70" name="Freeform 101"/>
          <p:cNvSpPr>
            <a:spLocks/>
          </p:cNvSpPr>
          <p:nvPr/>
        </p:nvSpPr>
        <p:spPr bwMode="auto">
          <a:xfrm>
            <a:off x="4006850" y="2549525"/>
            <a:ext cx="119063" cy="109538"/>
          </a:xfrm>
          <a:custGeom>
            <a:avLst/>
            <a:gdLst>
              <a:gd name="T0" fmla="*/ 136257494 w 53"/>
              <a:gd name="T1" fmla="*/ 0 h 49"/>
              <a:gd name="T2" fmla="*/ 0 w 53"/>
              <a:gd name="T3" fmla="*/ 129929952 h 49"/>
              <a:gd name="T4" fmla="*/ 0 w 53"/>
              <a:gd name="T5" fmla="*/ 244868846 h 49"/>
              <a:gd name="T6" fmla="*/ 267469413 w 53"/>
              <a:gd name="T7" fmla="*/ 244868846 h 49"/>
              <a:gd name="T8" fmla="*/ 267469413 w 53"/>
              <a:gd name="T9" fmla="*/ 129929952 h 49"/>
              <a:gd name="T10" fmla="*/ 136257494 w 53"/>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49">
                <a:moveTo>
                  <a:pt x="27" y="0"/>
                </a:moveTo>
                <a:cubicBezTo>
                  <a:pt x="12" y="0"/>
                  <a:pt x="0" y="12"/>
                  <a:pt x="0" y="26"/>
                </a:cubicBezTo>
                <a:cubicBezTo>
                  <a:pt x="0" y="49"/>
                  <a:pt x="0" y="49"/>
                  <a:pt x="0" y="49"/>
                </a:cubicBezTo>
                <a:cubicBezTo>
                  <a:pt x="53" y="49"/>
                  <a:pt x="53" y="49"/>
                  <a:pt x="53" y="49"/>
                </a:cubicBezTo>
                <a:cubicBezTo>
                  <a:pt x="53" y="26"/>
                  <a:pt x="53" y="26"/>
                  <a:pt x="53" y="26"/>
                </a:cubicBezTo>
                <a:cubicBezTo>
                  <a:pt x="53" y="12"/>
                  <a:pt x="41" y="0"/>
                  <a:pt x="27"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71" name="Oval 102"/>
          <p:cNvSpPr>
            <a:spLocks noChangeArrowheads="1"/>
          </p:cNvSpPr>
          <p:nvPr/>
        </p:nvSpPr>
        <p:spPr bwMode="auto">
          <a:xfrm>
            <a:off x="4254500" y="2451100"/>
            <a:ext cx="85725" cy="8413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72" name="Freeform 103"/>
          <p:cNvSpPr>
            <a:spLocks/>
          </p:cNvSpPr>
          <p:nvPr/>
        </p:nvSpPr>
        <p:spPr bwMode="auto">
          <a:xfrm>
            <a:off x="4238625" y="2549525"/>
            <a:ext cx="120650" cy="109538"/>
          </a:xfrm>
          <a:custGeom>
            <a:avLst/>
            <a:gdLst>
              <a:gd name="T0" fmla="*/ 134734180 w 53"/>
              <a:gd name="T1" fmla="*/ 0 h 49"/>
              <a:gd name="T2" fmla="*/ 0 w 53"/>
              <a:gd name="T3" fmla="*/ 129929952 h 49"/>
              <a:gd name="T4" fmla="*/ 0 w 53"/>
              <a:gd name="T5" fmla="*/ 244868846 h 49"/>
              <a:gd name="T6" fmla="*/ 274649481 w 53"/>
              <a:gd name="T7" fmla="*/ 244868846 h 49"/>
              <a:gd name="T8" fmla="*/ 274649481 w 53"/>
              <a:gd name="T9" fmla="*/ 129929952 h 49"/>
              <a:gd name="T10" fmla="*/ 134734180 w 53"/>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49">
                <a:moveTo>
                  <a:pt x="26" y="0"/>
                </a:moveTo>
                <a:cubicBezTo>
                  <a:pt x="12" y="0"/>
                  <a:pt x="0" y="12"/>
                  <a:pt x="0" y="26"/>
                </a:cubicBezTo>
                <a:cubicBezTo>
                  <a:pt x="0" y="49"/>
                  <a:pt x="0" y="49"/>
                  <a:pt x="0" y="49"/>
                </a:cubicBezTo>
                <a:cubicBezTo>
                  <a:pt x="53" y="49"/>
                  <a:pt x="53" y="49"/>
                  <a:pt x="53" y="49"/>
                </a:cubicBezTo>
                <a:cubicBezTo>
                  <a:pt x="53" y="26"/>
                  <a:pt x="53" y="26"/>
                  <a:pt x="53" y="26"/>
                </a:cubicBezTo>
                <a:cubicBezTo>
                  <a:pt x="53" y="12"/>
                  <a:pt x="41" y="0"/>
                  <a:pt x="2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73" name="Oval 104"/>
          <p:cNvSpPr>
            <a:spLocks noChangeArrowheads="1"/>
          </p:cNvSpPr>
          <p:nvPr/>
        </p:nvSpPr>
        <p:spPr bwMode="auto">
          <a:xfrm>
            <a:off x="4140200" y="2347913"/>
            <a:ext cx="85725" cy="8413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74" name="Freeform 105"/>
          <p:cNvSpPr>
            <a:spLocks/>
          </p:cNvSpPr>
          <p:nvPr/>
        </p:nvSpPr>
        <p:spPr bwMode="auto">
          <a:xfrm>
            <a:off x="4122738" y="2444750"/>
            <a:ext cx="120650" cy="111125"/>
          </a:xfrm>
          <a:custGeom>
            <a:avLst/>
            <a:gdLst>
              <a:gd name="T0" fmla="*/ 269563380 w 54"/>
              <a:gd name="T1" fmla="*/ 138865429 h 49"/>
              <a:gd name="T2" fmla="*/ 134781690 w 54"/>
              <a:gd name="T3" fmla="*/ 0 h 49"/>
              <a:gd name="T4" fmla="*/ 0 w 54"/>
              <a:gd name="T5" fmla="*/ 138865429 h 49"/>
              <a:gd name="T6" fmla="*/ 0 w 54"/>
              <a:gd name="T7" fmla="*/ 252015625 h 49"/>
              <a:gd name="T8" fmla="*/ 269563380 w 54"/>
              <a:gd name="T9" fmla="*/ 252015625 h 49"/>
              <a:gd name="T10" fmla="*/ 269563380 w 54"/>
              <a:gd name="T11" fmla="*/ 138865429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49">
                <a:moveTo>
                  <a:pt x="54" y="27"/>
                </a:moveTo>
                <a:cubicBezTo>
                  <a:pt x="54" y="12"/>
                  <a:pt x="42" y="0"/>
                  <a:pt x="27" y="0"/>
                </a:cubicBezTo>
                <a:cubicBezTo>
                  <a:pt x="12" y="0"/>
                  <a:pt x="0" y="12"/>
                  <a:pt x="0" y="27"/>
                </a:cubicBezTo>
                <a:cubicBezTo>
                  <a:pt x="0" y="49"/>
                  <a:pt x="0" y="49"/>
                  <a:pt x="0" y="49"/>
                </a:cubicBezTo>
                <a:cubicBezTo>
                  <a:pt x="54" y="49"/>
                  <a:pt x="54" y="49"/>
                  <a:pt x="54" y="49"/>
                </a:cubicBezTo>
                <a:lnTo>
                  <a:pt x="54" y="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75" name="Oval 106"/>
          <p:cNvSpPr>
            <a:spLocks noChangeArrowheads="1"/>
          </p:cNvSpPr>
          <p:nvPr/>
        </p:nvSpPr>
        <p:spPr bwMode="auto">
          <a:xfrm>
            <a:off x="4819650" y="2432050"/>
            <a:ext cx="98425" cy="984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76" name="Freeform 107"/>
          <p:cNvSpPr>
            <a:spLocks/>
          </p:cNvSpPr>
          <p:nvPr/>
        </p:nvSpPr>
        <p:spPr bwMode="auto">
          <a:xfrm>
            <a:off x="4799013" y="2546350"/>
            <a:ext cx="141287" cy="131763"/>
          </a:xfrm>
          <a:custGeom>
            <a:avLst/>
            <a:gdLst>
              <a:gd name="T0" fmla="*/ 155913568 w 63"/>
              <a:gd name="T1" fmla="*/ 0 h 58"/>
              <a:gd name="T2" fmla="*/ 0 w 63"/>
              <a:gd name="T3" fmla="*/ 159989815 h 58"/>
              <a:gd name="T4" fmla="*/ 0 w 63"/>
              <a:gd name="T5" fmla="*/ 299336003 h 58"/>
              <a:gd name="T6" fmla="*/ 316857403 w 63"/>
              <a:gd name="T7" fmla="*/ 299336003 h 58"/>
              <a:gd name="T8" fmla="*/ 316857403 w 63"/>
              <a:gd name="T9" fmla="*/ 159989815 h 58"/>
              <a:gd name="T10" fmla="*/ 155913568 w 63"/>
              <a:gd name="T11" fmla="*/ 0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 h="58">
                <a:moveTo>
                  <a:pt x="31" y="0"/>
                </a:moveTo>
                <a:cubicBezTo>
                  <a:pt x="14" y="0"/>
                  <a:pt x="0" y="14"/>
                  <a:pt x="0" y="31"/>
                </a:cubicBezTo>
                <a:cubicBezTo>
                  <a:pt x="0" y="58"/>
                  <a:pt x="0" y="58"/>
                  <a:pt x="0" y="58"/>
                </a:cubicBezTo>
                <a:cubicBezTo>
                  <a:pt x="63" y="58"/>
                  <a:pt x="63" y="58"/>
                  <a:pt x="63" y="58"/>
                </a:cubicBezTo>
                <a:cubicBezTo>
                  <a:pt x="63" y="31"/>
                  <a:pt x="63" y="31"/>
                  <a:pt x="63" y="31"/>
                </a:cubicBezTo>
                <a:cubicBezTo>
                  <a:pt x="63" y="14"/>
                  <a:pt x="49" y="0"/>
                  <a:pt x="3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77" name="Freeform 108"/>
          <p:cNvSpPr>
            <a:spLocks noEditPoints="1"/>
          </p:cNvSpPr>
          <p:nvPr/>
        </p:nvSpPr>
        <p:spPr bwMode="auto">
          <a:xfrm>
            <a:off x="4624388" y="2338388"/>
            <a:ext cx="374650" cy="352425"/>
          </a:xfrm>
          <a:custGeom>
            <a:avLst/>
            <a:gdLst>
              <a:gd name="T0" fmla="*/ 723309220 w 166"/>
              <a:gd name="T1" fmla="*/ 505264493 h 156"/>
              <a:gd name="T2" fmla="*/ 748776393 w 166"/>
              <a:gd name="T3" fmla="*/ 122488020 h 156"/>
              <a:gd name="T4" fmla="*/ 361654610 w 166"/>
              <a:gd name="T5" fmla="*/ 96971094 h 156"/>
              <a:gd name="T6" fmla="*/ 331091295 w 166"/>
              <a:gd name="T7" fmla="*/ 469538538 h 156"/>
              <a:gd name="T8" fmla="*/ 264873036 w 166"/>
              <a:gd name="T9" fmla="*/ 525680293 h 156"/>
              <a:gd name="T10" fmla="*/ 239405864 w 166"/>
              <a:gd name="T11" fmla="*/ 500161108 h 156"/>
              <a:gd name="T12" fmla="*/ 0 w 166"/>
              <a:gd name="T13" fmla="*/ 714516837 h 156"/>
              <a:gd name="T14" fmla="*/ 71312145 w 166"/>
              <a:gd name="T15" fmla="*/ 796175517 h 156"/>
              <a:gd name="T16" fmla="*/ 310718009 w 166"/>
              <a:gd name="T17" fmla="*/ 581819788 h 156"/>
              <a:gd name="T18" fmla="*/ 290342465 w 166"/>
              <a:gd name="T19" fmla="*/ 556302863 h 156"/>
              <a:gd name="T20" fmla="*/ 356560724 w 166"/>
              <a:gd name="T21" fmla="*/ 495057723 h 156"/>
              <a:gd name="T22" fmla="*/ 723309220 w 166"/>
              <a:gd name="T23" fmla="*/ 505264493 h 156"/>
              <a:gd name="T24" fmla="*/ 382030154 w 166"/>
              <a:gd name="T25" fmla="*/ 117384635 h 156"/>
              <a:gd name="T26" fmla="*/ 728403106 w 166"/>
              <a:gd name="T27" fmla="*/ 137800434 h 156"/>
              <a:gd name="T28" fmla="*/ 708027563 w 166"/>
              <a:gd name="T29" fmla="*/ 484850953 h 156"/>
              <a:gd name="T30" fmla="*/ 361654610 w 166"/>
              <a:gd name="T31" fmla="*/ 464435153 h 156"/>
              <a:gd name="T32" fmla="*/ 382030154 w 166"/>
              <a:gd name="T33" fmla="*/ 117384635 h 1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6" h="156">
                <a:moveTo>
                  <a:pt x="142" y="99"/>
                </a:moveTo>
                <a:cubicBezTo>
                  <a:pt x="165" y="80"/>
                  <a:pt x="166" y="46"/>
                  <a:pt x="147" y="24"/>
                </a:cubicBezTo>
                <a:cubicBezTo>
                  <a:pt x="127" y="2"/>
                  <a:pt x="93" y="0"/>
                  <a:pt x="71" y="19"/>
                </a:cubicBezTo>
                <a:cubicBezTo>
                  <a:pt x="50" y="38"/>
                  <a:pt x="48" y="70"/>
                  <a:pt x="65" y="92"/>
                </a:cubicBezTo>
                <a:cubicBezTo>
                  <a:pt x="52" y="103"/>
                  <a:pt x="52" y="103"/>
                  <a:pt x="52" y="103"/>
                </a:cubicBezTo>
                <a:cubicBezTo>
                  <a:pt x="47" y="98"/>
                  <a:pt x="47" y="98"/>
                  <a:pt x="47" y="98"/>
                </a:cubicBezTo>
                <a:cubicBezTo>
                  <a:pt x="0" y="140"/>
                  <a:pt x="0" y="140"/>
                  <a:pt x="0" y="140"/>
                </a:cubicBezTo>
                <a:cubicBezTo>
                  <a:pt x="14" y="156"/>
                  <a:pt x="14" y="156"/>
                  <a:pt x="14" y="156"/>
                </a:cubicBezTo>
                <a:cubicBezTo>
                  <a:pt x="61" y="114"/>
                  <a:pt x="61" y="114"/>
                  <a:pt x="61" y="114"/>
                </a:cubicBezTo>
                <a:cubicBezTo>
                  <a:pt x="57" y="109"/>
                  <a:pt x="57" y="109"/>
                  <a:pt x="57" y="109"/>
                </a:cubicBezTo>
                <a:cubicBezTo>
                  <a:pt x="70" y="97"/>
                  <a:pt x="70" y="97"/>
                  <a:pt x="70" y="97"/>
                </a:cubicBezTo>
                <a:cubicBezTo>
                  <a:pt x="89" y="117"/>
                  <a:pt x="121" y="118"/>
                  <a:pt x="142" y="99"/>
                </a:cubicBezTo>
                <a:close/>
                <a:moveTo>
                  <a:pt x="75" y="23"/>
                </a:moveTo>
                <a:cubicBezTo>
                  <a:pt x="95" y="5"/>
                  <a:pt x="125" y="7"/>
                  <a:pt x="143" y="27"/>
                </a:cubicBezTo>
                <a:cubicBezTo>
                  <a:pt x="161" y="47"/>
                  <a:pt x="159" y="78"/>
                  <a:pt x="139" y="95"/>
                </a:cubicBezTo>
                <a:cubicBezTo>
                  <a:pt x="119" y="113"/>
                  <a:pt x="88" y="111"/>
                  <a:pt x="71" y="91"/>
                </a:cubicBezTo>
                <a:cubicBezTo>
                  <a:pt x="53" y="71"/>
                  <a:pt x="55" y="41"/>
                  <a:pt x="75"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78" name="Oval 109"/>
          <p:cNvSpPr>
            <a:spLocks noChangeArrowheads="1"/>
          </p:cNvSpPr>
          <p:nvPr/>
        </p:nvSpPr>
        <p:spPr bwMode="auto">
          <a:xfrm>
            <a:off x="5294313" y="2593975"/>
            <a:ext cx="52387" cy="523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79" name="Freeform 110"/>
          <p:cNvSpPr>
            <a:spLocks/>
          </p:cNvSpPr>
          <p:nvPr/>
        </p:nvSpPr>
        <p:spPr bwMode="auto">
          <a:xfrm>
            <a:off x="5286375" y="2652713"/>
            <a:ext cx="71438" cy="31750"/>
          </a:xfrm>
          <a:custGeom>
            <a:avLst/>
            <a:gdLst>
              <a:gd name="T0" fmla="*/ 79740435 w 32"/>
              <a:gd name="T1" fmla="*/ 0 h 14"/>
              <a:gd name="T2" fmla="*/ 0 w 32"/>
              <a:gd name="T3" fmla="*/ 72004464 h 14"/>
              <a:gd name="T4" fmla="*/ 159478638 w 32"/>
              <a:gd name="T5" fmla="*/ 72004464 h 14"/>
              <a:gd name="T6" fmla="*/ 79740435 w 32"/>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 h="14">
                <a:moveTo>
                  <a:pt x="16" y="0"/>
                </a:moveTo>
                <a:cubicBezTo>
                  <a:pt x="8" y="0"/>
                  <a:pt x="1" y="7"/>
                  <a:pt x="0" y="14"/>
                </a:cubicBezTo>
                <a:cubicBezTo>
                  <a:pt x="32" y="14"/>
                  <a:pt x="32" y="14"/>
                  <a:pt x="32" y="14"/>
                </a:cubicBezTo>
                <a:cubicBezTo>
                  <a:pt x="31" y="7"/>
                  <a:pt x="24" y="0"/>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80" name="Oval 111"/>
          <p:cNvSpPr>
            <a:spLocks noChangeArrowheads="1"/>
          </p:cNvSpPr>
          <p:nvPr/>
        </p:nvSpPr>
        <p:spPr bwMode="auto">
          <a:xfrm>
            <a:off x="5378450" y="2593975"/>
            <a:ext cx="52388" cy="523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81" name="Freeform 112"/>
          <p:cNvSpPr>
            <a:spLocks/>
          </p:cNvSpPr>
          <p:nvPr/>
        </p:nvSpPr>
        <p:spPr bwMode="auto">
          <a:xfrm>
            <a:off x="5367338" y="2652713"/>
            <a:ext cx="74612" cy="31750"/>
          </a:xfrm>
          <a:custGeom>
            <a:avLst/>
            <a:gdLst>
              <a:gd name="T0" fmla="*/ 86902631 w 33"/>
              <a:gd name="T1" fmla="*/ 0 h 14"/>
              <a:gd name="T2" fmla="*/ 0 w 33"/>
              <a:gd name="T3" fmla="*/ 72004464 h 14"/>
              <a:gd name="T4" fmla="*/ 168695471 w 33"/>
              <a:gd name="T5" fmla="*/ 72004464 h 14"/>
              <a:gd name="T6" fmla="*/ 86902631 w 33"/>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 h="14">
                <a:moveTo>
                  <a:pt x="17" y="0"/>
                </a:moveTo>
                <a:cubicBezTo>
                  <a:pt x="8" y="0"/>
                  <a:pt x="2" y="7"/>
                  <a:pt x="0" y="14"/>
                </a:cubicBezTo>
                <a:cubicBezTo>
                  <a:pt x="33" y="14"/>
                  <a:pt x="33" y="14"/>
                  <a:pt x="33" y="14"/>
                </a:cubicBezTo>
                <a:cubicBezTo>
                  <a:pt x="32" y="7"/>
                  <a:pt x="25" y="0"/>
                  <a:pt x="17"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82" name="Oval 113"/>
          <p:cNvSpPr>
            <a:spLocks noChangeArrowheads="1"/>
          </p:cNvSpPr>
          <p:nvPr/>
        </p:nvSpPr>
        <p:spPr bwMode="auto">
          <a:xfrm>
            <a:off x="5461000" y="2593975"/>
            <a:ext cx="52388" cy="523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83" name="Freeform 114"/>
          <p:cNvSpPr>
            <a:spLocks/>
          </p:cNvSpPr>
          <p:nvPr/>
        </p:nvSpPr>
        <p:spPr bwMode="auto">
          <a:xfrm>
            <a:off x="5449888" y="2652713"/>
            <a:ext cx="74612" cy="31750"/>
          </a:xfrm>
          <a:custGeom>
            <a:avLst/>
            <a:gdLst>
              <a:gd name="T0" fmla="*/ 81792840 w 33"/>
              <a:gd name="T1" fmla="*/ 0 h 14"/>
              <a:gd name="T2" fmla="*/ 0 w 33"/>
              <a:gd name="T3" fmla="*/ 72004464 h 14"/>
              <a:gd name="T4" fmla="*/ 168695471 w 33"/>
              <a:gd name="T5" fmla="*/ 72004464 h 14"/>
              <a:gd name="T6" fmla="*/ 81792840 w 33"/>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 h="14">
                <a:moveTo>
                  <a:pt x="16" y="0"/>
                </a:moveTo>
                <a:cubicBezTo>
                  <a:pt x="8" y="0"/>
                  <a:pt x="1" y="7"/>
                  <a:pt x="0" y="14"/>
                </a:cubicBezTo>
                <a:cubicBezTo>
                  <a:pt x="33" y="14"/>
                  <a:pt x="33" y="14"/>
                  <a:pt x="33" y="14"/>
                </a:cubicBezTo>
                <a:cubicBezTo>
                  <a:pt x="31" y="7"/>
                  <a:pt x="25" y="0"/>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84" name="Oval 115"/>
          <p:cNvSpPr>
            <a:spLocks noChangeArrowheads="1"/>
          </p:cNvSpPr>
          <p:nvPr/>
        </p:nvSpPr>
        <p:spPr bwMode="auto">
          <a:xfrm>
            <a:off x="5545138" y="2593975"/>
            <a:ext cx="52387" cy="523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85" name="Freeform 116"/>
          <p:cNvSpPr>
            <a:spLocks/>
          </p:cNvSpPr>
          <p:nvPr/>
        </p:nvSpPr>
        <p:spPr bwMode="auto">
          <a:xfrm>
            <a:off x="5534025" y="2652713"/>
            <a:ext cx="71438" cy="31750"/>
          </a:xfrm>
          <a:custGeom>
            <a:avLst/>
            <a:gdLst>
              <a:gd name="T0" fmla="*/ 79740435 w 32"/>
              <a:gd name="T1" fmla="*/ 0 h 14"/>
              <a:gd name="T2" fmla="*/ 0 w 32"/>
              <a:gd name="T3" fmla="*/ 72004464 h 14"/>
              <a:gd name="T4" fmla="*/ 159478638 w 32"/>
              <a:gd name="T5" fmla="*/ 72004464 h 14"/>
              <a:gd name="T6" fmla="*/ 79740435 w 32"/>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 h="14">
                <a:moveTo>
                  <a:pt x="16" y="0"/>
                </a:moveTo>
                <a:cubicBezTo>
                  <a:pt x="8" y="0"/>
                  <a:pt x="1" y="7"/>
                  <a:pt x="0" y="14"/>
                </a:cubicBezTo>
                <a:cubicBezTo>
                  <a:pt x="32" y="14"/>
                  <a:pt x="32" y="14"/>
                  <a:pt x="32" y="14"/>
                </a:cubicBezTo>
                <a:cubicBezTo>
                  <a:pt x="31" y="7"/>
                  <a:pt x="24" y="0"/>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86" name="Freeform 117"/>
          <p:cNvSpPr>
            <a:spLocks noEditPoints="1"/>
          </p:cNvSpPr>
          <p:nvPr/>
        </p:nvSpPr>
        <p:spPr bwMode="auto">
          <a:xfrm>
            <a:off x="5272088" y="2378075"/>
            <a:ext cx="347662" cy="200025"/>
          </a:xfrm>
          <a:custGeom>
            <a:avLst/>
            <a:gdLst>
              <a:gd name="T0" fmla="*/ 392431384 w 154"/>
              <a:gd name="T1" fmla="*/ 20204772 h 89"/>
              <a:gd name="T2" fmla="*/ 0 w 154"/>
              <a:gd name="T3" fmla="*/ 0 h 89"/>
              <a:gd name="T4" fmla="*/ 0 w 154"/>
              <a:gd name="T5" fmla="*/ 449550569 h 89"/>
              <a:gd name="T6" fmla="*/ 392431384 w 154"/>
              <a:gd name="T7" fmla="*/ 434398113 h 89"/>
              <a:gd name="T8" fmla="*/ 784862768 w 154"/>
              <a:gd name="T9" fmla="*/ 449550569 h 89"/>
              <a:gd name="T10" fmla="*/ 784862768 w 154"/>
              <a:gd name="T11" fmla="*/ 0 h 89"/>
              <a:gd name="T12" fmla="*/ 392431384 w 154"/>
              <a:gd name="T13" fmla="*/ 20204772 h 89"/>
              <a:gd name="T14" fmla="*/ 738993959 w 154"/>
              <a:gd name="T15" fmla="*/ 419243410 h 89"/>
              <a:gd name="T16" fmla="*/ 392431384 w 154"/>
              <a:gd name="T17" fmla="*/ 404090954 h 89"/>
              <a:gd name="T18" fmla="*/ 45868809 w 154"/>
              <a:gd name="T19" fmla="*/ 419243410 h 89"/>
              <a:gd name="T20" fmla="*/ 45868809 w 154"/>
              <a:gd name="T21" fmla="*/ 30307159 h 89"/>
              <a:gd name="T22" fmla="*/ 392431384 w 154"/>
              <a:gd name="T23" fmla="*/ 50511931 h 89"/>
              <a:gd name="T24" fmla="*/ 738993959 w 154"/>
              <a:gd name="T25" fmla="*/ 30307159 h 89"/>
              <a:gd name="T26" fmla="*/ 738993959 w 154"/>
              <a:gd name="T27" fmla="*/ 419243410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4" h="89">
                <a:moveTo>
                  <a:pt x="77" y="4"/>
                </a:moveTo>
                <a:cubicBezTo>
                  <a:pt x="0" y="0"/>
                  <a:pt x="0" y="0"/>
                  <a:pt x="0" y="0"/>
                </a:cubicBezTo>
                <a:cubicBezTo>
                  <a:pt x="0" y="89"/>
                  <a:pt x="0" y="89"/>
                  <a:pt x="0" y="89"/>
                </a:cubicBezTo>
                <a:cubicBezTo>
                  <a:pt x="77" y="86"/>
                  <a:pt x="77" y="86"/>
                  <a:pt x="77" y="86"/>
                </a:cubicBezTo>
                <a:cubicBezTo>
                  <a:pt x="154" y="89"/>
                  <a:pt x="154" y="89"/>
                  <a:pt x="154" y="89"/>
                </a:cubicBezTo>
                <a:cubicBezTo>
                  <a:pt x="154" y="0"/>
                  <a:pt x="154" y="0"/>
                  <a:pt x="154" y="0"/>
                </a:cubicBezTo>
                <a:lnTo>
                  <a:pt x="77" y="4"/>
                </a:lnTo>
                <a:close/>
                <a:moveTo>
                  <a:pt x="145" y="83"/>
                </a:moveTo>
                <a:cubicBezTo>
                  <a:pt x="142" y="83"/>
                  <a:pt x="77" y="80"/>
                  <a:pt x="77" y="80"/>
                </a:cubicBezTo>
                <a:cubicBezTo>
                  <a:pt x="77" y="80"/>
                  <a:pt x="12" y="83"/>
                  <a:pt x="9" y="83"/>
                </a:cubicBezTo>
                <a:cubicBezTo>
                  <a:pt x="9" y="80"/>
                  <a:pt x="9" y="9"/>
                  <a:pt x="9" y="6"/>
                </a:cubicBezTo>
                <a:cubicBezTo>
                  <a:pt x="12" y="6"/>
                  <a:pt x="77" y="10"/>
                  <a:pt x="77" y="10"/>
                </a:cubicBezTo>
                <a:cubicBezTo>
                  <a:pt x="77" y="10"/>
                  <a:pt x="142" y="6"/>
                  <a:pt x="145" y="6"/>
                </a:cubicBezTo>
                <a:cubicBezTo>
                  <a:pt x="145" y="9"/>
                  <a:pt x="145" y="80"/>
                  <a:pt x="145" y="8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87" name="Freeform 118"/>
          <p:cNvSpPr>
            <a:spLocks/>
          </p:cNvSpPr>
          <p:nvPr/>
        </p:nvSpPr>
        <p:spPr bwMode="auto">
          <a:xfrm>
            <a:off x="5946775" y="2400300"/>
            <a:ext cx="161925" cy="242888"/>
          </a:xfrm>
          <a:custGeom>
            <a:avLst/>
            <a:gdLst>
              <a:gd name="T0" fmla="*/ 257055938 w 102"/>
              <a:gd name="T1" fmla="*/ 0 h 153"/>
              <a:gd name="T2" fmla="*/ 95765938 w 102"/>
              <a:gd name="T3" fmla="*/ 93246767 h 153"/>
              <a:gd name="T4" fmla="*/ 0 w 102"/>
              <a:gd name="T5" fmla="*/ 93246767 h 153"/>
              <a:gd name="T6" fmla="*/ 0 w 102"/>
              <a:gd name="T7" fmla="*/ 292338727 h 153"/>
              <a:gd name="T8" fmla="*/ 95765938 w 102"/>
              <a:gd name="T9" fmla="*/ 292338727 h 153"/>
              <a:gd name="T10" fmla="*/ 257055938 w 102"/>
              <a:gd name="T11" fmla="*/ 385585494 h 153"/>
              <a:gd name="T12" fmla="*/ 257055938 w 102"/>
              <a:gd name="T13" fmla="*/ 0 h 1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 h="153">
                <a:moveTo>
                  <a:pt x="102" y="0"/>
                </a:moveTo>
                <a:lnTo>
                  <a:pt x="38" y="37"/>
                </a:lnTo>
                <a:lnTo>
                  <a:pt x="0" y="37"/>
                </a:lnTo>
                <a:lnTo>
                  <a:pt x="0" y="116"/>
                </a:lnTo>
                <a:lnTo>
                  <a:pt x="38" y="116"/>
                </a:lnTo>
                <a:lnTo>
                  <a:pt x="102" y="153"/>
                </a:lnTo>
                <a:lnTo>
                  <a:pt x="10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88" name="Rectangle 119"/>
          <p:cNvSpPr>
            <a:spLocks noChangeArrowheads="1"/>
          </p:cNvSpPr>
          <p:nvPr/>
        </p:nvSpPr>
        <p:spPr bwMode="auto">
          <a:xfrm>
            <a:off x="6134100" y="2460625"/>
            <a:ext cx="17463" cy="1222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89" name="Rectangle 120"/>
          <p:cNvSpPr>
            <a:spLocks noChangeArrowheads="1"/>
          </p:cNvSpPr>
          <p:nvPr/>
        </p:nvSpPr>
        <p:spPr bwMode="auto">
          <a:xfrm>
            <a:off x="6172200" y="2444750"/>
            <a:ext cx="17463" cy="1539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90" name="Rectangle 121"/>
          <p:cNvSpPr>
            <a:spLocks noChangeArrowheads="1"/>
          </p:cNvSpPr>
          <p:nvPr/>
        </p:nvSpPr>
        <p:spPr bwMode="auto">
          <a:xfrm>
            <a:off x="6208713" y="2428875"/>
            <a:ext cx="17462" cy="1857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91" name="Freeform 122"/>
          <p:cNvSpPr>
            <a:spLocks/>
          </p:cNvSpPr>
          <p:nvPr/>
        </p:nvSpPr>
        <p:spPr bwMode="auto">
          <a:xfrm>
            <a:off x="6637338" y="2282825"/>
            <a:ext cx="233362" cy="487363"/>
          </a:xfrm>
          <a:custGeom>
            <a:avLst/>
            <a:gdLst>
              <a:gd name="T0" fmla="*/ 362514404 w 104"/>
              <a:gd name="T1" fmla="*/ 463274632 h 216"/>
              <a:gd name="T2" fmla="*/ 307131318 w 104"/>
              <a:gd name="T3" fmla="*/ 290184053 h 216"/>
              <a:gd name="T4" fmla="*/ 307131318 w 104"/>
              <a:gd name="T5" fmla="*/ 152727380 h 216"/>
              <a:gd name="T6" fmla="*/ 327270010 w 104"/>
              <a:gd name="T7" fmla="*/ 152727380 h 216"/>
              <a:gd name="T8" fmla="*/ 327270010 w 104"/>
              <a:gd name="T9" fmla="*/ 132364181 h 216"/>
              <a:gd name="T10" fmla="*/ 307131318 w 104"/>
              <a:gd name="T11" fmla="*/ 132364181 h 216"/>
              <a:gd name="T12" fmla="*/ 307131318 w 104"/>
              <a:gd name="T13" fmla="*/ 0 h 216"/>
              <a:gd name="T14" fmla="*/ 216501596 w 104"/>
              <a:gd name="T15" fmla="*/ 0 h 216"/>
              <a:gd name="T16" fmla="*/ 216501596 w 104"/>
              <a:gd name="T17" fmla="*/ 132364181 h 216"/>
              <a:gd name="T18" fmla="*/ 196362904 w 104"/>
              <a:gd name="T19" fmla="*/ 132364181 h 216"/>
              <a:gd name="T20" fmla="*/ 196362904 w 104"/>
              <a:gd name="T21" fmla="*/ 152727380 h 216"/>
              <a:gd name="T22" fmla="*/ 216501596 w 104"/>
              <a:gd name="T23" fmla="*/ 152727380 h 216"/>
              <a:gd name="T24" fmla="*/ 216501596 w 104"/>
              <a:gd name="T25" fmla="*/ 290184053 h 216"/>
              <a:gd name="T26" fmla="*/ 161118510 w 104"/>
              <a:gd name="T27" fmla="*/ 463274632 h 216"/>
              <a:gd name="T28" fmla="*/ 115803649 w 104"/>
              <a:gd name="T29" fmla="*/ 1099642101 h 216"/>
              <a:gd name="T30" fmla="*/ 251745989 w 104"/>
              <a:gd name="T31" fmla="*/ 1099642101 h 216"/>
              <a:gd name="T32" fmla="*/ 261816457 w 104"/>
              <a:gd name="T33" fmla="*/ 1094551865 h 216"/>
              <a:gd name="T34" fmla="*/ 271886925 w 104"/>
              <a:gd name="T35" fmla="*/ 1099642101 h 216"/>
              <a:gd name="T36" fmla="*/ 407829265 w 104"/>
              <a:gd name="T37" fmla="*/ 1099642101 h 216"/>
              <a:gd name="T38" fmla="*/ 362514404 w 104"/>
              <a:gd name="T39" fmla="*/ 463274632 h 2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04" h="216">
                <a:moveTo>
                  <a:pt x="72" y="91"/>
                </a:moveTo>
                <a:cubicBezTo>
                  <a:pt x="72" y="91"/>
                  <a:pt x="63" y="79"/>
                  <a:pt x="61" y="57"/>
                </a:cubicBezTo>
                <a:cubicBezTo>
                  <a:pt x="61" y="30"/>
                  <a:pt x="61" y="30"/>
                  <a:pt x="61" y="30"/>
                </a:cubicBezTo>
                <a:cubicBezTo>
                  <a:pt x="65" y="30"/>
                  <a:pt x="65" y="30"/>
                  <a:pt x="65" y="30"/>
                </a:cubicBezTo>
                <a:cubicBezTo>
                  <a:pt x="65" y="26"/>
                  <a:pt x="65" y="26"/>
                  <a:pt x="65" y="26"/>
                </a:cubicBezTo>
                <a:cubicBezTo>
                  <a:pt x="61" y="26"/>
                  <a:pt x="61" y="26"/>
                  <a:pt x="61" y="26"/>
                </a:cubicBezTo>
                <a:cubicBezTo>
                  <a:pt x="61" y="0"/>
                  <a:pt x="61" y="0"/>
                  <a:pt x="61" y="0"/>
                </a:cubicBezTo>
                <a:cubicBezTo>
                  <a:pt x="43" y="0"/>
                  <a:pt x="43" y="0"/>
                  <a:pt x="43" y="0"/>
                </a:cubicBezTo>
                <a:cubicBezTo>
                  <a:pt x="43" y="26"/>
                  <a:pt x="43" y="26"/>
                  <a:pt x="43" y="26"/>
                </a:cubicBezTo>
                <a:cubicBezTo>
                  <a:pt x="39" y="26"/>
                  <a:pt x="39" y="26"/>
                  <a:pt x="39" y="26"/>
                </a:cubicBezTo>
                <a:cubicBezTo>
                  <a:pt x="39" y="30"/>
                  <a:pt x="39" y="30"/>
                  <a:pt x="39" y="30"/>
                </a:cubicBezTo>
                <a:cubicBezTo>
                  <a:pt x="43" y="30"/>
                  <a:pt x="43" y="30"/>
                  <a:pt x="43" y="30"/>
                </a:cubicBezTo>
                <a:cubicBezTo>
                  <a:pt x="43" y="57"/>
                  <a:pt x="43" y="57"/>
                  <a:pt x="43" y="57"/>
                </a:cubicBezTo>
                <a:cubicBezTo>
                  <a:pt x="41" y="79"/>
                  <a:pt x="32" y="91"/>
                  <a:pt x="32" y="91"/>
                </a:cubicBezTo>
                <a:cubicBezTo>
                  <a:pt x="0" y="126"/>
                  <a:pt x="23" y="216"/>
                  <a:pt x="23" y="216"/>
                </a:cubicBezTo>
                <a:cubicBezTo>
                  <a:pt x="50" y="216"/>
                  <a:pt x="50" y="216"/>
                  <a:pt x="50" y="216"/>
                </a:cubicBezTo>
                <a:cubicBezTo>
                  <a:pt x="52" y="215"/>
                  <a:pt x="52" y="215"/>
                  <a:pt x="52" y="215"/>
                </a:cubicBezTo>
                <a:cubicBezTo>
                  <a:pt x="54" y="216"/>
                  <a:pt x="54" y="216"/>
                  <a:pt x="54" y="216"/>
                </a:cubicBezTo>
                <a:cubicBezTo>
                  <a:pt x="81" y="216"/>
                  <a:pt x="81" y="216"/>
                  <a:pt x="81" y="216"/>
                </a:cubicBezTo>
                <a:cubicBezTo>
                  <a:pt x="81" y="216"/>
                  <a:pt x="104" y="126"/>
                  <a:pt x="72" y="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92" name="Freeform 123"/>
          <p:cNvSpPr>
            <a:spLocks/>
          </p:cNvSpPr>
          <p:nvPr/>
        </p:nvSpPr>
        <p:spPr bwMode="auto">
          <a:xfrm>
            <a:off x="7407275" y="2373313"/>
            <a:ext cx="61913" cy="77787"/>
          </a:xfrm>
          <a:custGeom>
            <a:avLst/>
            <a:gdLst>
              <a:gd name="T0" fmla="*/ 31548113 w 27"/>
              <a:gd name="T1" fmla="*/ 163003770 h 35"/>
              <a:gd name="T2" fmla="*/ 31548113 w 27"/>
              <a:gd name="T3" fmla="*/ 163003770 h 35"/>
              <a:gd name="T4" fmla="*/ 89388614 w 27"/>
              <a:gd name="T5" fmla="*/ 138305286 h 35"/>
              <a:gd name="T6" fmla="*/ 131452764 w 27"/>
              <a:gd name="T7" fmla="*/ 69152643 h 35"/>
              <a:gd name="T8" fmla="*/ 105162670 w 27"/>
              <a:gd name="T9" fmla="*/ 14819535 h 35"/>
              <a:gd name="T10" fmla="*/ 89388614 w 27"/>
              <a:gd name="T11" fmla="*/ 9878949 h 35"/>
              <a:gd name="T12" fmla="*/ 26290094 w 27"/>
              <a:gd name="T13" fmla="*/ 29636847 h 35"/>
              <a:gd name="T14" fmla="*/ 10516038 w 27"/>
              <a:gd name="T15" fmla="*/ 103730076 h 35"/>
              <a:gd name="T16" fmla="*/ 31548113 w 27"/>
              <a:gd name="T17" fmla="*/ 16300377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35">
                <a:moveTo>
                  <a:pt x="6" y="33"/>
                </a:moveTo>
                <a:cubicBezTo>
                  <a:pt x="6" y="33"/>
                  <a:pt x="6" y="33"/>
                  <a:pt x="6" y="33"/>
                </a:cubicBezTo>
                <a:cubicBezTo>
                  <a:pt x="11" y="35"/>
                  <a:pt x="15" y="32"/>
                  <a:pt x="17" y="28"/>
                </a:cubicBezTo>
                <a:cubicBezTo>
                  <a:pt x="25" y="14"/>
                  <a:pt x="25" y="14"/>
                  <a:pt x="25" y="14"/>
                </a:cubicBezTo>
                <a:cubicBezTo>
                  <a:pt x="27" y="10"/>
                  <a:pt x="24" y="4"/>
                  <a:pt x="20" y="3"/>
                </a:cubicBezTo>
                <a:cubicBezTo>
                  <a:pt x="17" y="2"/>
                  <a:pt x="17" y="2"/>
                  <a:pt x="17" y="2"/>
                </a:cubicBezTo>
                <a:cubicBezTo>
                  <a:pt x="13" y="0"/>
                  <a:pt x="7" y="2"/>
                  <a:pt x="5" y="6"/>
                </a:cubicBezTo>
                <a:cubicBezTo>
                  <a:pt x="2" y="21"/>
                  <a:pt x="2" y="21"/>
                  <a:pt x="2" y="21"/>
                </a:cubicBezTo>
                <a:cubicBezTo>
                  <a:pt x="0" y="26"/>
                  <a:pt x="1" y="31"/>
                  <a:pt x="6" y="3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93" name="Freeform 124"/>
          <p:cNvSpPr>
            <a:spLocks/>
          </p:cNvSpPr>
          <p:nvPr/>
        </p:nvSpPr>
        <p:spPr bwMode="auto">
          <a:xfrm>
            <a:off x="7396163" y="2447925"/>
            <a:ext cx="34925" cy="33338"/>
          </a:xfrm>
          <a:custGeom>
            <a:avLst/>
            <a:gdLst>
              <a:gd name="T0" fmla="*/ 75896682 w 15"/>
              <a:gd name="T1" fmla="*/ 49395803 h 15"/>
              <a:gd name="T2" fmla="*/ 54210585 w 15"/>
              <a:gd name="T3" fmla="*/ 4940692 h 15"/>
              <a:gd name="T4" fmla="*/ 5420360 w 15"/>
              <a:gd name="T5" fmla="*/ 24699013 h 15"/>
              <a:gd name="T6" fmla="*/ 27106457 w 15"/>
              <a:gd name="T7" fmla="*/ 64215656 h 15"/>
              <a:gd name="T8" fmla="*/ 75896682 w 15"/>
              <a:gd name="T9" fmla="*/ 49395803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5">
                <a:moveTo>
                  <a:pt x="14" y="10"/>
                </a:moveTo>
                <a:cubicBezTo>
                  <a:pt x="15" y="6"/>
                  <a:pt x="13" y="2"/>
                  <a:pt x="10" y="1"/>
                </a:cubicBezTo>
                <a:cubicBezTo>
                  <a:pt x="7" y="0"/>
                  <a:pt x="3" y="1"/>
                  <a:pt x="1" y="5"/>
                </a:cubicBezTo>
                <a:cubicBezTo>
                  <a:pt x="0" y="8"/>
                  <a:pt x="2" y="12"/>
                  <a:pt x="5" y="13"/>
                </a:cubicBezTo>
                <a:cubicBezTo>
                  <a:pt x="8" y="15"/>
                  <a:pt x="12" y="13"/>
                  <a:pt x="14"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94" name="Freeform 125"/>
          <p:cNvSpPr>
            <a:spLocks/>
          </p:cNvSpPr>
          <p:nvPr/>
        </p:nvSpPr>
        <p:spPr bwMode="auto">
          <a:xfrm>
            <a:off x="7319963" y="2444750"/>
            <a:ext cx="76200" cy="47625"/>
          </a:xfrm>
          <a:custGeom>
            <a:avLst/>
            <a:gdLst>
              <a:gd name="T0" fmla="*/ 165755171 w 34"/>
              <a:gd name="T1" fmla="*/ 41145732 h 21"/>
              <a:gd name="T2" fmla="*/ 120548400 w 34"/>
              <a:gd name="T3" fmla="*/ 5143500 h 21"/>
              <a:gd name="T4" fmla="*/ 40182053 w 34"/>
              <a:gd name="T5" fmla="*/ 0 h 21"/>
              <a:gd name="T6" fmla="*/ 0 w 34"/>
              <a:gd name="T7" fmla="*/ 51432732 h 21"/>
              <a:gd name="T8" fmla="*/ 0 w 34"/>
              <a:gd name="T9" fmla="*/ 61717464 h 21"/>
              <a:gd name="T10" fmla="*/ 50229247 w 34"/>
              <a:gd name="T11" fmla="*/ 108006696 h 21"/>
              <a:gd name="T12" fmla="*/ 125570876 w 34"/>
              <a:gd name="T13" fmla="*/ 92576196 h 21"/>
              <a:gd name="T14" fmla="*/ 165755171 w 34"/>
              <a:gd name="T15" fmla="*/ 46289232 h 21"/>
              <a:gd name="T16" fmla="*/ 165755171 w 34"/>
              <a:gd name="T17" fmla="*/ 41145732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21">
                <a:moveTo>
                  <a:pt x="33" y="8"/>
                </a:moveTo>
                <a:cubicBezTo>
                  <a:pt x="33" y="3"/>
                  <a:pt x="29" y="1"/>
                  <a:pt x="24" y="1"/>
                </a:cubicBezTo>
                <a:cubicBezTo>
                  <a:pt x="8" y="0"/>
                  <a:pt x="8" y="0"/>
                  <a:pt x="8" y="0"/>
                </a:cubicBezTo>
                <a:cubicBezTo>
                  <a:pt x="3" y="0"/>
                  <a:pt x="0" y="5"/>
                  <a:pt x="0" y="10"/>
                </a:cubicBezTo>
                <a:cubicBezTo>
                  <a:pt x="0" y="12"/>
                  <a:pt x="0" y="12"/>
                  <a:pt x="0" y="12"/>
                </a:cubicBezTo>
                <a:cubicBezTo>
                  <a:pt x="1" y="17"/>
                  <a:pt x="5" y="21"/>
                  <a:pt x="10" y="21"/>
                </a:cubicBezTo>
                <a:cubicBezTo>
                  <a:pt x="25" y="18"/>
                  <a:pt x="25" y="18"/>
                  <a:pt x="25" y="18"/>
                </a:cubicBezTo>
                <a:cubicBezTo>
                  <a:pt x="30" y="17"/>
                  <a:pt x="34" y="14"/>
                  <a:pt x="33" y="9"/>
                </a:cubicBezTo>
                <a:lnTo>
                  <a:pt x="33"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95" name="Freeform 126"/>
          <p:cNvSpPr>
            <a:spLocks/>
          </p:cNvSpPr>
          <p:nvPr/>
        </p:nvSpPr>
        <p:spPr bwMode="auto">
          <a:xfrm>
            <a:off x="7410450" y="2471738"/>
            <a:ext cx="65088" cy="79375"/>
          </a:xfrm>
          <a:custGeom>
            <a:avLst/>
            <a:gdLst>
              <a:gd name="T0" fmla="*/ 25186812 w 29"/>
              <a:gd name="T1" fmla="*/ 15430500 h 35"/>
              <a:gd name="T2" fmla="*/ 25186812 w 29"/>
              <a:gd name="T3" fmla="*/ 15430500 h 35"/>
              <a:gd name="T4" fmla="*/ 15111638 w 29"/>
              <a:gd name="T5" fmla="*/ 77147964 h 35"/>
              <a:gd name="T6" fmla="*/ 45334914 w 29"/>
              <a:gd name="T7" fmla="*/ 149152429 h 35"/>
              <a:gd name="T8" fmla="*/ 105783711 w 29"/>
              <a:gd name="T9" fmla="*/ 169724161 h 35"/>
              <a:gd name="T10" fmla="*/ 115858884 w 29"/>
              <a:gd name="T11" fmla="*/ 159439429 h 35"/>
              <a:gd name="T12" fmla="*/ 136006987 w 29"/>
              <a:gd name="T13" fmla="*/ 97719696 h 35"/>
              <a:gd name="T14" fmla="*/ 85633364 w 29"/>
              <a:gd name="T15" fmla="*/ 36002232 h 35"/>
              <a:gd name="T16" fmla="*/ 25186812 w 29"/>
              <a:gd name="T17" fmla="*/ 1543050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35">
                <a:moveTo>
                  <a:pt x="5" y="3"/>
                </a:moveTo>
                <a:cubicBezTo>
                  <a:pt x="5" y="3"/>
                  <a:pt x="5" y="3"/>
                  <a:pt x="5" y="3"/>
                </a:cubicBezTo>
                <a:cubicBezTo>
                  <a:pt x="1" y="6"/>
                  <a:pt x="0" y="11"/>
                  <a:pt x="3" y="15"/>
                </a:cubicBezTo>
                <a:cubicBezTo>
                  <a:pt x="9" y="29"/>
                  <a:pt x="9" y="29"/>
                  <a:pt x="9" y="29"/>
                </a:cubicBezTo>
                <a:cubicBezTo>
                  <a:pt x="11" y="34"/>
                  <a:pt x="17" y="35"/>
                  <a:pt x="21" y="33"/>
                </a:cubicBezTo>
                <a:cubicBezTo>
                  <a:pt x="23" y="31"/>
                  <a:pt x="23" y="31"/>
                  <a:pt x="23" y="31"/>
                </a:cubicBezTo>
                <a:cubicBezTo>
                  <a:pt x="28" y="29"/>
                  <a:pt x="29" y="23"/>
                  <a:pt x="27" y="19"/>
                </a:cubicBezTo>
                <a:cubicBezTo>
                  <a:pt x="17" y="7"/>
                  <a:pt x="17" y="7"/>
                  <a:pt x="17" y="7"/>
                </a:cubicBezTo>
                <a:cubicBezTo>
                  <a:pt x="14" y="2"/>
                  <a:pt x="10" y="0"/>
                  <a:pt x="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96" name="Freeform 127"/>
          <p:cNvSpPr>
            <a:spLocks noEditPoints="1"/>
          </p:cNvSpPr>
          <p:nvPr/>
        </p:nvSpPr>
        <p:spPr bwMode="auto">
          <a:xfrm>
            <a:off x="7302500" y="2349500"/>
            <a:ext cx="220663" cy="361950"/>
          </a:xfrm>
          <a:custGeom>
            <a:avLst/>
            <a:gdLst>
              <a:gd name="T0" fmla="*/ 415738099 w 98"/>
              <a:gd name="T1" fmla="*/ 726684753 h 160"/>
              <a:gd name="T2" fmla="*/ 380247382 w 98"/>
              <a:gd name="T3" fmla="*/ 726684753 h 160"/>
              <a:gd name="T4" fmla="*/ 359966651 w 98"/>
              <a:gd name="T5" fmla="*/ 701097150 h 160"/>
              <a:gd name="T6" fmla="*/ 283918976 w 98"/>
              <a:gd name="T7" fmla="*/ 701097150 h 160"/>
              <a:gd name="T8" fmla="*/ 283918976 w 98"/>
              <a:gd name="T9" fmla="*/ 501513396 h 160"/>
              <a:gd name="T10" fmla="*/ 496856519 w 98"/>
              <a:gd name="T11" fmla="*/ 250756698 h 160"/>
              <a:gd name="T12" fmla="*/ 248428260 w 98"/>
              <a:gd name="T13" fmla="*/ 0 h 160"/>
              <a:gd name="T14" fmla="*/ 0 w 98"/>
              <a:gd name="T15" fmla="*/ 250756698 h 160"/>
              <a:gd name="T16" fmla="*/ 212937543 w 98"/>
              <a:gd name="T17" fmla="*/ 501513396 h 160"/>
              <a:gd name="T18" fmla="*/ 212937543 w 98"/>
              <a:gd name="T19" fmla="*/ 701097150 h 160"/>
              <a:gd name="T20" fmla="*/ 136889868 w 98"/>
              <a:gd name="T21" fmla="*/ 701097150 h 160"/>
              <a:gd name="T22" fmla="*/ 116609137 w 98"/>
              <a:gd name="T23" fmla="*/ 726684753 h 160"/>
              <a:gd name="T24" fmla="*/ 81118421 w 98"/>
              <a:gd name="T25" fmla="*/ 726684753 h 160"/>
              <a:gd name="T26" fmla="*/ 55769196 w 98"/>
              <a:gd name="T27" fmla="*/ 747153025 h 160"/>
              <a:gd name="T28" fmla="*/ 40559210 w 98"/>
              <a:gd name="T29" fmla="*/ 793211163 h 160"/>
              <a:gd name="T30" fmla="*/ 65908435 w 98"/>
              <a:gd name="T31" fmla="*/ 818798766 h 160"/>
              <a:gd name="T32" fmla="*/ 430948084 w 98"/>
              <a:gd name="T33" fmla="*/ 818798766 h 160"/>
              <a:gd name="T34" fmla="*/ 456297309 w 98"/>
              <a:gd name="T35" fmla="*/ 793211163 h 160"/>
              <a:gd name="T36" fmla="*/ 441087324 w 98"/>
              <a:gd name="T37" fmla="*/ 747153025 h 160"/>
              <a:gd name="T38" fmla="*/ 415738099 w 98"/>
              <a:gd name="T39" fmla="*/ 726684753 h 160"/>
              <a:gd name="T40" fmla="*/ 10139240 w 98"/>
              <a:gd name="T41" fmla="*/ 250756698 h 160"/>
              <a:gd name="T42" fmla="*/ 248428260 w 98"/>
              <a:gd name="T43" fmla="*/ 10234136 h 160"/>
              <a:gd name="T44" fmla="*/ 486717280 w 98"/>
              <a:gd name="T45" fmla="*/ 250756698 h 160"/>
              <a:gd name="T46" fmla="*/ 248428260 w 98"/>
              <a:gd name="T47" fmla="*/ 496396328 h 160"/>
              <a:gd name="T48" fmla="*/ 10139240 w 98"/>
              <a:gd name="T49" fmla="*/ 250756698 h 16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8" h="160">
                <a:moveTo>
                  <a:pt x="82" y="142"/>
                </a:moveTo>
                <a:cubicBezTo>
                  <a:pt x="75" y="142"/>
                  <a:pt x="75" y="142"/>
                  <a:pt x="75" y="142"/>
                </a:cubicBezTo>
                <a:cubicBezTo>
                  <a:pt x="75" y="139"/>
                  <a:pt x="73" y="137"/>
                  <a:pt x="71" y="137"/>
                </a:cubicBezTo>
                <a:cubicBezTo>
                  <a:pt x="56" y="137"/>
                  <a:pt x="56" y="137"/>
                  <a:pt x="56" y="137"/>
                </a:cubicBezTo>
                <a:cubicBezTo>
                  <a:pt x="56" y="98"/>
                  <a:pt x="56" y="98"/>
                  <a:pt x="56" y="98"/>
                </a:cubicBezTo>
                <a:cubicBezTo>
                  <a:pt x="80" y="95"/>
                  <a:pt x="98" y="74"/>
                  <a:pt x="98" y="49"/>
                </a:cubicBezTo>
                <a:cubicBezTo>
                  <a:pt x="98" y="22"/>
                  <a:pt x="76" y="0"/>
                  <a:pt x="49" y="0"/>
                </a:cubicBezTo>
                <a:cubicBezTo>
                  <a:pt x="22" y="0"/>
                  <a:pt x="0" y="22"/>
                  <a:pt x="0" y="49"/>
                </a:cubicBezTo>
                <a:cubicBezTo>
                  <a:pt x="0" y="74"/>
                  <a:pt x="18" y="95"/>
                  <a:pt x="42" y="98"/>
                </a:cubicBezTo>
                <a:cubicBezTo>
                  <a:pt x="42" y="137"/>
                  <a:pt x="42" y="137"/>
                  <a:pt x="42" y="137"/>
                </a:cubicBezTo>
                <a:cubicBezTo>
                  <a:pt x="27" y="137"/>
                  <a:pt x="27" y="137"/>
                  <a:pt x="27" y="137"/>
                </a:cubicBezTo>
                <a:cubicBezTo>
                  <a:pt x="25" y="137"/>
                  <a:pt x="23" y="139"/>
                  <a:pt x="23" y="142"/>
                </a:cubicBezTo>
                <a:cubicBezTo>
                  <a:pt x="16" y="142"/>
                  <a:pt x="16" y="142"/>
                  <a:pt x="16" y="142"/>
                </a:cubicBezTo>
                <a:cubicBezTo>
                  <a:pt x="13" y="142"/>
                  <a:pt x="11" y="144"/>
                  <a:pt x="11" y="146"/>
                </a:cubicBezTo>
                <a:cubicBezTo>
                  <a:pt x="8" y="155"/>
                  <a:pt x="8" y="155"/>
                  <a:pt x="8" y="155"/>
                </a:cubicBezTo>
                <a:cubicBezTo>
                  <a:pt x="8" y="158"/>
                  <a:pt x="10" y="160"/>
                  <a:pt x="13" y="160"/>
                </a:cubicBezTo>
                <a:cubicBezTo>
                  <a:pt x="85" y="160"/>
                  <a:pt x="85" y="160"/>
                  <a:pt x="85" y="160"/>
                </a:cubicBezTo>
                <a:cubicBezTo>
                  <a:pt x="88" y="160"/>
                  <a:pt x="90" y="158"/>
                  <a:pt x="90" y="155"/>
                </a:cubicBezTo>
                <a:cubicBezTo>
                  <a:pt x="87" y="146"/>
                  <a:pt x="87" y="146"/>
                  <a:pt x="87" y="146"/>
                </a:cubicBezTo>
                <a:cubicBezTo>
                  <a:pt x="87" y="144"/>
                  <a:pt x="85" y="142"/>
                  <a:pt x="82" y="142"/>
                </a:cubicBezTo>
                <a:close/>
                <a:moveTo>
                  <a:pt x="2" y="49"/>
                </a:moveTo>
                <a:cubicBezTo>
                  <a:pt x="2" y="23"/>
                  <a:pt x="23" y="2"/>
                  <a:pt x="49" y="2"/>
                </a:cubicBezTo>
                <a:cubicBezTo>
                  <a:pt x="75" y="2"/>
                  <a:pt x="96" y="23"/>
                  <a:pt x="96" y="49"/>
                </a:cubicBezTo>
                <a:cubicBezTo>
                  <a:pt x="96" y="75"/>
                  <a:pt x="75" y="97"/>
                  <a:pt x="49" y="97"/>
                </a:cubicBezTo>
                <a:cubicBezTo>
                  <a:pt x="23" y="97"/>
                  <a:pt x="2" y="75"/>
                  <a:pt x="2"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97" name="Freeform 128"/>
          <p:cNvSpPr>
            <a:spLocks/>
          </p:cNvSpPr>
          <p:nvPr/>
        </p:nvSpPr>
        <p:spPr bwMode="auto">
          <a:xfrm>
            <a:off x="7856538" y="2424113"/>
            <a:ext cx="134937" cy="120650"/>
          </a:xfrm>
          <a:custGeom>
            <a:avLst/>
            <a:gdLst>
              <a:gd name="T0" fmla="*/ 288292901 w 60"/>
              <a:gd name="T1" fmla="*/ 41455795 h 53"/>
              <a:gd name="T2" fmla="*/ 20231554 w 60"/>
              <a:gd name="T3" fmla="*/ 0 h 53"/>
              <a:gd name="T4" fmla="*/ 0 w 60"/>
              <a:gd name="T5" fmla="*/ 20729036 h 53"/>
              <a:gd name="T6" fmla="*/ 0 w 60"/>
              <a:gd name="T7" fmla="*/ 253920445 h 53"/>
              <a:gd name="T8" fmla="*/ 20231554 w 60"/>
              <a:gd name="T9" fmla="*/ 274649481 h 53"/>
              <a:gd name="T10" fmla="*/ 288292901 w 60"/>
              <a:gd name="T11" fmla="*/ 233193686 h 53"/>
              <a:gd name="T12" fmla="*/ 303466566 w 60"/>
              <a:gd name="T13" fmla="*/ 212464650 h 53"/>
              <a:gd name="T14" fmla="*/ 303466566 w 60"/>
              <a:gd name="T15" fmla="*/ 62184831 h 53"/>
              <a:gd name="T16" fmla="*/ 288292901 w 60"/>
              <a:gd name="T17" fmla="*/ 41455795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0" h="53">
                <a:moveTo>
                  <a:pt x="57" y="8"/>
                </a:moveTo>
                <a:cubicBezTo>
                  <a:pt x="4" y="0"/>
                  <a:pt x="4" y="0"/>
                  <a:pt x="4" y="0"/>
                </a:cubicBezTo>
                <a:cubicBezTo>
                  <a:pt x="2" y="0"/>
                  <a:pt x="0" y="2"/>
                  <a:pt x="0" y="4"/>
                </a:cubicBezTo>
                <a:cubicBezTo>
                  <a:pt x="0" y="49"/>
                  <a:pt x="0" y="49"/>
                  <a:pt x="0" y="49"/>
                </a:cubicBezTo>
                <a:cubicBezTo>
                  <a:pt x="0" y="51"/>
                  <a:pt x="2" y="53"/>
                  <a:pt x="4" y="53"/>
                </a:cubicBezTo>
                <a:cubicBezTo>
                  <a:pt x="57" y="45"/>
                  <a:pt x="57" y="45"/>
                  <a:pt x="57" y="45"/>
                </a:cubicBezTo>
                <a:cubicBezTo>
                  <a:pt x="59" y="45"/>
                  <a:pt x="60" y="43"/>
                  <a:pt x="60" y="41"/>
                </a:cubicBezTo>
                <a:cubicBezTo>
                  <a:pt x="60" y="12"/>
                  <a:pt x="60" y="12"/>
                  <a:pt x="60" y="12"/>
                </a:cubicBezTo>
                <a:cubicBezTo>
                  <a:pt x="60" y="10"/>
                  <a:pt x="59" y="8"/>
                  <a:pt x="57"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98" name="Freeform 129"/>
          <p:cNvSpPr>
            <a:spLocks/>
          </p:cNvSpPr>
          <p:nvPr/>
        </p:nvSpPr>
        <p:spPr bwMode="auto">
          <a:xfrm>
            <a:off x="8059738" y="2424113"/>
            <a:ext cx="134937" cy="120650"/>
          </a:xfrm>
          <a:custGeom>
            <a:avLst/>
            <a:gdLst>
              <a:gd name="T0" fmla="*/ 283235012 w 60"/>
              <a:gd name="T1" fmla="*/ 274649481 h 53"/>
              <a:gd name="T2" fmla="*/ 303466566 w 60"/>
              <a:gd name="T3" fmla="*/ 253920445 h 53"/>
              <a:gd name="T4" fmla="*/ 303466566 w 60"/>
              <a:gd name="T5" fmla="*/ 20729036 h 53"/>
              <a:gd name="T6" fmla="*/ 283235012 w 60"/>
              <a:gd name="T7" fmla="*/ 0 h 53"/>
              <a:gd name="T8" fmla="*/ 15173666 w 60"/>
              <a:gd name="T9" fmla="*/ 41455795 h 53"/>
              <a:gd name="T10" fmla="*/ 0 w 60"/>
              <a:gd name="T11" fmla="*/ 62184831 h 53"/>
              <a:gd name="T12" fmla="*/ 0 w 60"/>
              <a:gd name="T13" fmla="*/ 212464650 h 53"/>
              <a:gd name="T14" fmla="*/ 15173666 w 60"/>
              <a:gd name="T15" fmla="*/ 233193686 h 53"/>
              <a:gd name="T16" fmla="*/ 283235012 w 60"/>
              <a:gd name="T17" fmla="*/ 274649481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0" h="53">
                <a:moveTo>
                  <a:pt x="56" y="53"/>
                </a:moveTo>
                <a:cubicBezTo>
                  <a:pt x="58" y="53"/>
                  <a:pt x="60" y="51"/>
                  <a:pt x="60" y="49"/>
                </a:cubicBezTo>
                <a:cubicBezTo>
                  <a:pt x="60" y="4"/>
                  <a:pt x="60" y="4"/>
                  <a:pt x="60" y="4"/>
                </a:cubicBezTo>
                <a:cubicBezTo>
                  <a:pt x="60" y="2"/>
                  <a:pt x="58" y="0"/>
                  <a:pt x="56" y="0"/>
                </a:cubicBezTo>
                <a:cubicBezTo>
                  <a:pt x="3" y="8"/>
                  <a:pt x="3" y="8"/>
                  <a:pt x="3" y="8"/>
                </a:cubicBezTo>
                <a:cubicBezTo>
                  <a:pt x="1" y="8"/>
                  <a:pt x="0" y="10"/>
                  <a:pt x="0" y="12"/>
                </a:cubicBezTo>
                <a:cubicBezTo>
                  <a:pt x="0" y="41"/>
                  <a:pt x="0" y="41"/>
                  <a:pt x="0" y="41"/>
                </a:cubicBezTo>
                <a:cubicBezTo>
                  <a:pt x="0" y="43"/>
                  <a:pt x="1" y="45"/>
                  <a:pt x="3" y="45"/>
                </a:cubicBezTo>
                <a:lnTo>
                  <a:pt x="56" y="5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99" name="Freeform 130"/>
          <p:cNvSpPr>
            <a:spLocks/>
          </p:cNvSpPr>
          <p:nvPr/>
        </p:nvSpPr>
        <p:spPr bwMode="auto">
          <a:xfrm>
            <a:off x="8005763" y="2443163"/>
            <a:ext cx="41275" cy="82550"/>
          </a:xfrm>
          <a:custGeom>
            <a:avLst/>
            <a:gdLst>
              <a:gd name="T0" fmla="*/ 73613963 w 18"/>
              <a:gd name="T1" fmla="*/ 0 h 37"/>
              <a:gd name="T2" fmla="*/ 21031906 w 18"/>
              <a:gd name="T3" fmla="*/ 0 h 37"/>
              <a:gd name="T4" fmla="*/ 0 w 18"/>
              <a:gd name="T5" fmla="*/ 19910168 h 37"/>
              <a:gd name="T6" fmla="*/ 0 w 18"/>
              <a:gd name="T7" fmla="*/ 164265576 h 37"/>
              <a:gd name="T8" fmla="*/ 21031906 w 18"/>
              <a:gd name="T9" fmla="*/ 184175743 h 37"/>
              <a:gd name="T10" fmla="*/ 73613963 w 18"/>
              <a:gd name="T11" fmla="*/ 184175743 h 37"/>
              <a:gd name="T12" fmla="*/ 94645868 w 18"/>
              <a:gd name="T13" fmla="*/ 164265576 h 37"/>
              <a:gd name="T14" fmla="*/ 94645868 w 18"/>
              <a:gd name="T15" fmla="*/ 19910168 h 37"/>
              <a:gd name="T16" fmla="*/ 73613963 w 18"/>
              <a:gd name="T17" fmla="*/ 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37">
                <a:moveTo>
                  <a:pt x="14" y="0"/>
                </a:moveTo>
                <a:cubicBezTo>
                  <a:pt x="4" y="0"/>
                  <a:pt x="4" y="0"/>
                  <a:pt x="4" y="0"/>
                </a:cubicBezTo>
                <a:cubicBezTo>
                  <a:pt x="2" y="0"/>
                  <a:pt x="0" y="2"/>
                  <a:pt x="0" y="4"/>
                </a:cubicBezTo>
                <a:cubicBezTo>
                  <a:pt x="0" y="33"/>
                  <a:pt x="0" y="33"/>
                  <a:pt x="0" y="33"/>
                </a:cubicBezTo>
                <a:cubicBezTo>
                  <a:pt x="0" y="35"/>
                  <a:pt x="2" y="37"/>
                  <a:pt x="4" y="37"/>
                </a:cubicBezTo>
                <a:cubicBezTo>
                  <a:pt x="14" y="37"/>
                  <a:pt x="14" y="37"/>
                  <a:pt x="14" y="37"/>
                </a:cubicBezTo>
                <a:cubicBezTo>
                  <a:pt x="16" y="37"/>
                  <a:pt x="18" y="35"/>
                  <a:pt x="18" y="33"/>
                </a:cubicBezTo>
                <a:cubicBezTo>
                  <a:pt x="18" y="4"/>
                  <a:pt x="18" y="4"/>
                  <a:pt x="18" y="4"/>
                </a:cubicBezTo>
                <a:cubicBezTo>
                  <a:pt x="18" y="2"/>
                  <a:pt x="16" y="0"/>
                  <a:pt x="1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00" name="Freeform 131"/>
          <p:cNvSpPr>
            <a:spLocks/>
          </p:cNvSpPr>
          <p:nvPr/>
        </p:nvSpPr>
        <p:spPr bwMode="auto">
          <a:xfrm>
            <a:off x="7800975" y="2535238"/>
            <a:ext cx="184150" cy="107950"/>
          </a:xfrm>
          <a:custGeom>
            <a:avLst/>
            <a:gdLst>
              <a:gd name="T0" fmla="*/ 15129495 w 82"/>
              <a:gd name="T1" fmla="*/ 10115815 h 48"/>
              <a:gd name="T2" fmla="*/ 85735299 w 82"/>
              <a:gd name="T3" fmla="*/ 111271711 h 48"/>
              <a:gd name="T4" fmla="*/ 0 w 82"/>
              <a:gd name="T5" fmla="*/ 227601330 h 48"/>
              <a:gd name="T6" fmla="*/ 413551494 w 82"/>
              <a:gd name="T7" fmla="*/ 0 h 48"/>
              <a:gd name="T8" fmla="*/ 15129495 w 82"/>
              <a:gd name="T9" fmla="*/ 10115815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48">
                <a:moveTo>
                  <a:pt x="3" y="2"/>
                </a:moveTo>
                <a:cubicBezTo>
                  <a:pt x="17" y="22"/>
                  <a:pt x="17" y="22"/>
                  <a:pt x="17" y="22"/>
                </a:cubicBezTo>
                <a:cubicBezTo>
                  <a:pt x="0" y="45"/>
                  <a:pt x="0" y="45"/>
                  <a:pt x="0" y="45"/>
                </a:cubicBezTo>
                <a:cubicBezTo>
                  <a:pt x="0" y="45"/>
                  <a:pt x="64" y="48"/>
                  <a:pt x="82" y="0"/>
                </a:cubicBezTo>
                <a:cubicBezTo>
                  <a:pt x="82" y="0"/>
                  <a:pt x="25" y="17"/>
                  <a:pt x="3"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01" name="Freeform 132"/>
          <p:cNvSpPr>
            <a:spLocks/>
          </p:cNvSpPr>
          <p:nvPr/>
        </p:nvSpPr>
        <p:spPr bwMode="auto">
          <a:xfrm>
            <a:off x="8066088" y="2535238"/>
            <a:ext cx="185737" cy="107950"/>
          </a:xfrm>
          <a:custGeom>
            <a:avLst/>
            <a:gdLst>
              <a:gd name="T0" fmla="*/ 333490784 w 82"/>
              <a:gd name="T1" fmla="*/ 111271711 h 48"/>
              <a:gd name="T2" fmla="*/ 405318906 w 82"/>
              <a:gd name="T3" fmla="*/ 10115815 h 48"/>
              <a:gd name="T4" fmla="*/ 0 w 82"/>
              <a:gd name="T5" fmla="*/ 0 h 48"/>
              <a:gd name="T6" fmla="*/ 420710161 w 82"/>
              <a:gd name="T7" fmla="*/ 227601330 h 48"/>
              <a:gd name="T8" fmla="*/ 333490784 w 82"/>
              <a:gd name="T9" fmla="*/ 111271711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48">
                <a:moveTo>
                  <a:pt x="65" y="22"/>
                </a:moveTo>
                <a:cubicBezTo>
                  <a:pt x="79" y="2"/>
                  <a:pt x="79" y="2"/>
                  <a:pt x="79" y="2"/>
                </a:cubicBezTo>
                <a:cubicBezTo>
                  <a:pt x="57" y="17"/>
                  <a:pt x="0" y="0"/>
                  <a:pt x="0" y="0"/>
                </a:cubicBezTo>
                <a:cubicBezTo>
                  <a:pt x="18" y="48"/>
                  <a:pt x="82" y="45"/>
                  <a:pt x="82" y="45"/>
                </a:cubicBezTo>
                <a:lnTo>
                  <a:pt x="65"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02" name="Freeform 133"/>
          <p:cNvSpPr>
            <a:spLocks/>
          </p:cNvSpPr>
          <p:nvPr/>
        </p:nvSpPr>
        <p:spPr bwMode="auto">
          <a:xfrm>
            <a:off x="849313" y="2994025"/>
            <a:ext cx="315912" cy="320675"/>
          </a:xfrm>
          <a:custGeom>
            <a:avLst/>
            <a:gdLst>
              <a:gd name="T0" fmla="*/ 501509506 w 199"/>
              <a:gd name="T1" fmla="*/ 335181575 h 202"/>
              <a:gd name="T2" fmla="*/ 501509506 w 199"/>
              <a:gd name="T3" fmla="*/ 257055938 h 202"/>
              <a:gd name="T4" fmla="*/ 340219762 w 199"/>
              <a:gd name="T5" fmla="*/ 257055938 h 202"/>
              <a:gd name="T6" fmla="*/ 340219762 w 199"/>
              <a:gd name="T7" fmla="*/ 287297813 h 202"/>
              <a:gd name="T8" fmla="*/ 204131539 w 199"/>
              <a:gd name="T9" fmla="*/ 287297813 h 202"/>
              <a:gd name="T10" fmla="*/ 204131539 w 199"/>
              <a:gd name="T11" fmla="*/ 204133450 h 202"/>
              <a:gd name="T12" fmla="*/ 345260066 w 199"/>
              <a:gd name="T13" fmla="*/ 204133450 h 202"/>
              <a:gd name="T14" fmla="*/ 345260066 w 199"/>
              <a:gd name="T15" fmla="*/ 45362813 h 202"/>
              <a:gd name="T16" fmla="*/ 141128527 w 199"/>
              <a:gd name="T17" fmla="*/ 45362813 h 202"/>
              <a:gd name="T18" fmla="*/ 141128527 w 199"/>
              <a:gd name="T19" fmla="*/ 0 h 202"/>
              <a:gd name="T20" fmla="*/ 0 w 199"/>
              <a:gd name="T21" fmla="*/ 0 h 202"/>
              <a:gd name="T22" fmla="*/ 0 w 199"/>
              <a:gd name="T23" fmla="*/ 204133450 h 202"/>
              <a:gd name="T24" fmla="*/ 141128527 w 199"/>
              <a:gd name="T25" fmla="*/ 204133450 h 202"/>
              <a:gd name="T26" fmla="*/ 141128527 w 199"/>
              <a:gd name="T27" fmla="*/ 509071563 h 202"/>
              <a:gd name="T28" fmla="*/ 204131539 w 199"/>
              <a:gd name="T29" fmla="*/ 509071563 h 202"/>
              <a:gd name="T30" fmla="*/ 204131539 w 199"/>
              <a:gd name="T31" fmla="*/ 433466875 h 202"/>
              <a:gd name="T32" fmla="*/ 340219762 w 199"/>
              <a:gd name="T33" fmla="*/ 433466875 h 202"/>
              <a:gd name="T34" fmla="*/ 340219762 w 199"/>
              <a:gd name="T35" fmla="*/ 461189388 h 202"/>
              <a:gd name="T36" fmla="*/ 501509506 w 199"/>
              <a:gd name="T37" fmla="*/ 461189388 h 202"/>
              <a:gd name="T38" fmla="*/ 501509506 w 199"/>
              <a:gd name="T39" fmla="*/ 383063750 h 202"/>
              <a:gd name="T40" fmla="*/ 340219762 w 199"/>
              <a:gd name="T41" fmla="*/ 383063750 h 202"/>
              <a:gd name="T42" fmla="*/ 340219762 w 199"/>
              <a:gd name="T43" fmla="*/ 410786263 h 202"/>
              <a:gd name="T44" fmla="*/ 204131539 w 199"/>
              <a:gd name="T45" fmla="*/ 410786263 h 202"/>
              <a:gd name="T46" fmla="*/ 204131539 w 199"/>
              <a:gd name="T47" fmla="*/ 307459063 h 202"/>
              <a:gd name="T48" fmla="*/ 340219762 w 199"/>
              <a:gd name="T49" fmla="*/ 307459063 h 202"/>
              <a:gd name="T50" fmla="*/ 340219762 w 199"/>
              <a:gd name="T51" fmla="*/ 335181575 h 202"/>
              <a:gd name="T52" fmla="*/ 501509506 w 199"/>
              <a:gd name="T53" fmla="*/ 335181575 h 2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9" h="202">
                <a:moveTo>
                  <a:pt x="199" y="133"/>
                </a:moveTo>
                <a:lnTo>
                  <a:pt x="199" y="102"/>
                </a:lnTo>
                <a:lnTo>
                  <a:pt x="135" y="102"/>
                </a:lnTo>
                <a:lnTo>
                  <a:pt x="135" y="114"/>
                </a:lnTo>
                <a:lnTo>
                  <a:pt x="81" y="114"/>
                </a:lnTo>
                <a:lnTo>
                  <a:pt x="81" y="81"/>
                </a:lnTo>
                <a:lnTo>
                  <a:pt x="137" y="81"/>
                </a:lnTo>
                <a:lnTo>
                  <a:pt x="137" y="18"/>
                </a:lnTo>
                <a:lnTo>
                  <a:pt x="56" y="18"/>
                </a:lnTo>
                <a:lnTo>
                  <a:pt x="56" y="0"/>
                </a:lnTo>
                <a:lnTo>
                  <a:pt x="0" y="0"/>
                </a:lnTo>
                <a:lnTo>
                  <a:pt x="0" y="81"/>
                </a:lnTo>
                <a:lnTo>
                  <a:pt x="56" y="81"/>
                </a:lnTo>
                <a:lnTo>
                  <a:pt x="56" y="202"/>
                </a:lnTo>
                <a:lnTo>
                  <a:pt x="81" y="202"/>
                </a:lnTo>
                <a:lnTo>
                  <a:pt x="81" y="172"/>
                </a:lnTo>
                <a:lnTo>
                  <a:pt x="135" y="172"/>
                </a:lnTo>
                <a:lnTo>
                  <a:pt x="135" y="183"/>
                </a:lnTo>
                <a:lnTo>
                  <a:pt x="199" y="183"/>
                </a:lnTo>
                <a:lnTo>
                  <a:pt x="199" y="152"/>
                </a:lnTo>
                <a:lnTo>
                  <a:pt x="135" y="152"/>
                </a:lnTo>
                <a:lnTo>
                  <a:pt x="135" y="163"/>
                </a:lnTo>
                <a:lnTo>
                  <a:pt x="81" y="163"/>
                </a:lnTo>
                <a:lnTo>
                  <a:pt x="81" y="122"/>
                </a:lnTo>
                <a:lnTo>
                  <a:pt x="135" y="122"/>
                </a:lnTo>
                <a:lnTo>
                  <a:pt x="135" y="133"/>
                </a:lnTo>
                <a:lnTo>
                  <a:pt x="199" y="13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03" name="Oval 134"/>
          <p:cNvSpPr>
            <a:spLocks noChangeArrowheads="1"/>
          </p:cNvSpPr>
          <p:nvPr/>
        </p:nvSpPr>
        <p:spPr bwMode="auto">
          <a:xfrm>
            <a:off x="1471613" y="3217863"/>
            <a:ext cx="66675" cy="650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04" name="Freeform 135"/>
          <p:cNvSpPr>
            <a:spLocks/>
          </p:cNvSpPr>
          <p:nvPr/>
        </p:nvSpPr>
        <p:spPr bwMode="auto">
          <a:xfrm>
            <a:off x="1454150" y="3043238"/>
            <a:ext cx="300038" cy="196850"/>
          </a:xfrm>
          <a:custGeom>
            <a:avLst/>
            <a:gdLst>
              <a:gd name="T0" fmla="*/ 0 w 133"/>
              <a:gd name="T1" fmla="*/ 445401408 h 87"/>
              <a:gd name="T2" fmla="*/ 35623309 w 133"/>
              <a:gd name="T3" fmla="*/ 445401408 h 87"/>
              <a:gd name="T4" fmla="*/ 111961548 w 133"/>
              <a:gd name="T5" fmla="*/ 383966107 h 87"/>
              <a:gd name="T6" fmla="*/ 193389155 w 133"/>
              <a:gd name="T7" fmla="*/ 445401408 h 87"/>
              <a:gd name="T8" fmla="*/ 676860913 w 133"/>
              <a:gd name="T9" fmla="*/ 445401408 h 87"/>
              <a:gd name="T10" fmla="*/ 676860913 w 133"/>
              <a:gd name="T11" fmla="*/ 0 h 87"/>
              <a:gd name="T12" fmla="*/ 0 w 133"/>
              <a:gd name="T13" fmla="*/ 0 h 87"/>
              <a:gd name="T14" fmla="*/ 0 w 133"/>
              <a:gd name="T15" fmla="*/ 445401408 h 8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3" h="87">
                <a:moveTo>
                  <a:pt x="0" y="87"/>
                </a:moveTo>
                <a:cubicBezTo>
                  <a:pt x="7" y="87"/>
                  <a:pt x="7" y="87"/>
                  <a:pt x="7" y="87"/>
                </a:cubicBezTo>
                <a:cubicBezTo>
                  <a:pt x="8" y="80"/>
                  <a:pt x="15" y="75"/>
                  <a:pt x="22" y="75"/>
                </a:cubicBezTo>
                <a:cubicBezTo>
                  <a:pt x="30" y="75"/>
                  <a:pt x="36" y="80"/>
                  <a:pt x="38" y="87"/>
                </a:cubicBezTo>
                <a:cubicBezTo>
                  <a:pt x="133" y="87"/>
                  <a:pt x="133" y="87"/>
                  <a:pt x="133" y="87"/>
                </a:cubicBezTo>
                <a:cubicBezTo>
                  <a:pt x="133" y="0"/>
                  <a:pt x="133" y="0"/>
                  <a:pt x="133" y="0"/>
                </a:cubicBezTo>
                <a:cubicBezTo>
                  <a:pt x="0" y="0"/>
                  <a:pt x="0" y="0"/>
                  <a:pt x="0" y="0"/>
                </a:cubicBezTo>
                <a:lnTo>
                  <a:pt x="0" y="8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05" name="Freeform 136"/>
          <p:cNvSpPr>
            <a:spLocks noEditPoints="1"/>
          </p:cNvSpPr>
          <p:nvPr/>
        </p:nvSpPr>
        <p:spPr bwMode="auto">
          <a:xfrm>
            <a:off x="1765300" y="3092450"/>
            <a:ext cx="130175" cy="147638"/>
          </a:xfrm>
          <a:custGeom>
            <a:avLst/>
            <a:gdLst>
              <a:gd name="T0" fmla="*/ 266977703 w 58"/>
              <a:gd name="T1" fmla="*/ 278588363 h 65"/>
              <a:gd name="T2" fmla="*/ 206529371 w 58"/>
              <a:gd name="T3" fmla="*/ 0 h 65"/>
              <a:gd name="T4" fmla="*/ 0 w 58"/>
              <a:gd name="T5" fmla="*/ 0 h 65"/>
              <a:gd name="T6" fmla="*/ 0 w 58"/>
              <a:gd name="T7" fmla="*/ 335338139 h 65"/>
              <a:gd name="T8" fmla="*/ 60448332 w 58"/>
              <a:gd name="T9" fmla="*/ 335338139 h 65"/>
              <a:gd name="T10" fmla="*/ 136008187 w 58"/>
              <a:gd name="T11" fmla="*/ 273430119 h 65"/>
              <a:gd name="T12" fmla="*/ 216604467 w 58"/>
              <a:gd name="T13" fmla="*/ 335338139 h 65"/>
              <a:gd name="T14" fmla="*/ 266977703 w 58"/>
              <a:gd name="T15" fmla="*/ 335338139 h 65"/>
              <a:gd name="T16" fmla="*/ 292164321 w 58"/>
              <a:gd name="T17" fmla="*/ 335338139 h 65"/>
              <a:gd name="T18" fmla="*/ 292164321 w 58"/>
              <a:gd name="T19" fmla="*/ 278588363 h 65"/>
              <a:gd name="T20" fmla="*/ 266977703 w 58"/>
              <a:gd name="T21" fmla="*/ 278588363 h 65"/>
              <a:gd name="T22" fmla="*/ 20150192 w 58"/>
              <a:gd name="T23" fmla="*/ 123816041 h 65"/>
              <a:gd name="T24" fmla="*/ 20150192 w 58"/>
              <a:gd name="T25" fmla="*/ 20635250 h 65"/>
              <a:gd name="T26" fmla="*/ 186381423 w 58"/>
              <a:gd name="T27" fmla="*/ 20635250 h 65"/>
              <a:gd name="T28" fmla="*/ 206529371 w 58"/>
              <a:gd name="T29" fmla="*/ 123816041 h 65"/>
              <a:gd name="T30" fmla="*/ 20150192 w 58"/>
              <a:gd name="T31" fmla="*/ 123816041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8" h="65">
                <a:moveTo>
                  <a:pt x="53" y="54"/>
                </a:moveTo>
                <a:cubicBezTo>
                  <a:pt x="41" y="0"/>
                  <a:pt x="41" y="0"/>
                  <a:pt x="41" y="0"/>
                </a:cubicBezTo>
                <a:cubicBezTo>
                  <a:pt x="0" y="0"/>
                  <a:pt x="0" y="0"/>
                  <a:pt x="0" y="0"/>
                </a:cubicBezTo>
                <a:cubicBezTo>
                  <a:pt x="0" y="65"/>
                  <a:pt x="0" y="65"/>
                  <a:pt x="0" y="65"/>
                </a:cubicBezTo>
                <a:cubicBezTo>
                  <a:pt x="12" y="65"/>
                  <a:pt x="12" y="65"/>
                  <a:pt x="12" y="65"/>
                </a:cubicBezTo>
                <a:cubicBezTo>
                  <a:pt x="13" y="58"/>
                  <a:pt x="20" y="53"/>
                  <a:pt x="27" y="53"/>
                </a:cubicBezTo>
                <a:cubicBezTo>
                  <a:pt x="35" y="53"/>
                  <a:pt x="41" y="58"/>
                  <a:pt x="43" y="65"/>
                </a:cubicBezTo>
                <a:cubicBezTo>
                  <a:pt x="53" y="65"/>
                  <a:pt x="53" y="65"/>
                  <a:pt x="53" y="65"/>
                </a:cubicBezTo>
                <a:cubicBezTo>
                  <a:pt x="58" y="65"/>
                  <a:pt x="58" y="65"/>
                  <a:pt x="58" y="65"/>
                </a:cubicBezTo>
                <a:cubicBezTo>
                  <a:pt x="58" y="54"/>
                  <a:pt x="58" y="54"/>
                  <a:pt x="58" y="54"/>
                </a:cubicBezTo>
                <a:lnTo>
                  <a:pt x="53" y="54"/>
                </a:lnTo>
                <a:close/>
                <a:moveTo>
                  <a:pt x="4" y="24"/>
                </a:moveTo>
                <a:cubicBezTo>
                  <a:pt x="4" y="4"/>
                  <a:pt x="4" y="4"/>
                  <a:pt x="4" y="4"/>
                </a:cubicBezTo>
                <a:cubicBezTo>
                  <a:pt x="37" y="4"/>
                  <a:pt x="37" y="4"/>
                  <a:pt x="37" y="4"/>
                </a:cubicBezTo>
                <a:cubicBezTo>
                  <a:pt x="41" y="24"/>
                  <a:pt x="41" y="24"/>
                  <a:pt x="41" y="24"/>
                </a:cubicBezTo>
                <a:lnTo>
                  <a:pt x="4"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06" name="Oval 137"/>
          <p:cNvSpPr>
            <a:spLocks noChangeArrowheads="1"/>
          </p:cNvSpPr>
          <p:nvPr/>
        </p:nvSpPr>
        <p:spPr bwMode="auto">
          <a:xfrm>
            <a:off x="1793875" y="3217863"/>
            <a:ext cx="66675" cy="650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07" name="Freeform 138"/>
          <p:cNvSpPr>
            <a:spLocks/>
          </p:cNvSpPr>
          <p:nvPr/>
        </p:nvSpPr>
        <p:spPr bwMode="auto">
          <a:xfrm>
            <a:off x="2192338" y="2941638"/>
            <a:ext cx="265112" cy="388937"/>
          </a:xfrm>
          <a:custGeom>
            <a:avLst/>
            <a:gdLst>
              <a:gd name="T0" fmla="*/ 585535799 w 118"/>
              <a:gd name="T1" fmla="*/ 71587021 h 172"/>
              <a:gd name="T2" fmla="*/ 595630276 w 118"/>
              <a:gd name="T3" fmla="*/ 46018935 h 172"/>
              <a:gd name="T4" fmla="*/ 489628163 w 118"/>
              <a:gd name="T5" fmla="*/ 10227686 h 172"/>
              <a:gd name="T6" fmla="*/ 464388602 w 118"/>
              <a:gd name="T7" fmla="*/ 0 h 172"/>
              <a:gd name="T8" fmla="*/ 454294126 w 118"/>
              <a:gd name="T9" fmla="*/ 25565824 h 172"/>
              <a:gd name="T10" fmla="*/ 383626051 w 118"/>
              <a:gd name="T11" fmla="*/ 235211912 h 172"/>
              <a:gd name="T12" fmla="*/ 0 w 118"/>
              <a:gd name="T13" fmla="*/ 235211912 h 172"/>
              <a:gd name="T14" fmla="*/ 267529462 w 118"/>
              <a:gd name="T15" fmla="*/ 547125818 h 172"/>
              <a:gd name="T16" fmla="*/ 267529462 w 118"/>
              <a:gd name="T17" fmla="*/ 838584352 h 172"/>
              <a:gd name="T18" fmla="*/ 85810913 w 118"/>
              <a:gd name="T19" fmla="*/ 879490575 h 172"/>
              <a:gd name="T20" fmla="*/ 479533687 w 118"/>
              <a:gd name="T21" fmla="*/ 879490575 h 172"/>
              <a:gd name="T22" fmla="*/ 302863499 w 118"/>
              <a:gd name="T23" fmla="*/ 838584352 h 172"/>
              <a:gd name="T24" fmla="*/ 302863499 w 118"/>
              <a:gd name="T25" fmla="*/ 547125818 h 172"/>
              <a:gd name="T26" fmla="*/ 565344600 w 118"/>
              <a:gd name="T27" fmla="*/ 235211912 h 172"/>
              <a:gd name="T28" fmla="*/ 413911727 w 118"/>
              <a:gd name="T29" fmla="*/ 235211912 h 172"/>
              <a:gd name="T30" fmla="*/ 479533687 w 118"/>
              <a:gd name="T31" fmla="*/ 30680798 h 172"/>
              <a:gd name="T32" fmla="*/ 585535799 w 118"/>
              <a:gd name="T33" fmla="*/ 71587021 h 1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172">
                <a:moveTo>
                  <a:pt x="116" y="14"/>
                </a:moveTo>
                <a:cubicBezTo>
                  <a:pt x="118" y="9"/>
                  <a:pt x="118" y="9"/>
                  <a:pt x="118" y="9"/>
                </a:cubicBezTo>
                <a:cubicBezTo>
                  <a:pt x="97" y="2"/>
                  <a:pt x="97" y="2"/>
                  <a:pt x="97" y="2"/>
                </a:cubicBezTo>
                <a:cubicBezTo>
                  <a:pt x="92" y="0"/>
                  <a:pt x="92" y="0"/>
                  <a:pt x="92" y="0"/>
                </a:cubicBezTo>
                <a:cubicBezTo>
                  <a:pt x="90" y="5"/>
                  <a:pt x="90" y="5"/>
                  <a:pt x="90" y="5"/>
                </a:cubicBezTo>
                <a:cubicBezTo>
                  <a:pt x="76" y="46"/>
                  <a:pt x="76" y="46"/>
                  <a:pt x="76" y="46"/>
                </a:cubicBezTo>
                <a:cubicBezTo>
                  <a:pt x="0" y="46"/>
                  <a:pt x="0" y="46"/>
                  <a:pt x="0" y="46"/>
                </a:cubicBezTo>
                <a:cubicBezTo>
                  <a:pt x="53" y="107"/>
                  <a:pt x="53" y="107"/>
                  <a:pt x="53" y="107"/>
                </a:cubicBezTo>
                <a:cubicBezTo>
                  <a:pt x="53" y="164"/>
                  <a:pt x="53" y="164"/>
                  <a:pt x="53" y="164"/>
                </a:cubicBezTo>
                <a:cubicBezTo>
                  <a:pt x="36" y="164"/>
                  <a:pt x="22" y="168"/>
                  <a:pt x="17" y="172"/>
                </a:cubicBezTo>
                <a:cubicBezTo>
                  <a:pt x="95" y="172"/>
                  <a:pt x="95" y="172"/>
                  <a:pt x="95" y="172"/>
                </a:cubicBezTo>
                <a:cubicBezTo>
                  <a:pt x="90" y="168"/>
                  <a:pt x="76" y="164"/>
                  <a:pt x="60" y="164"/>
                </a:cubicBezTo>
                <a:cubicBezTo>
                  <a:pt x="60" y="107"/>
                  <a:pt x="60" y="107"/>
                  <a:pt x="60" y="107"/>
                </a:cubicBezTo>
                <a:cubicBezTo>
                  <a:pt x="112" y="46"/>
                  <a:pt x="112" y="46"/>
                  <a:pt x="112" y="46"/>
                </a:cubicBezTo>
                <a:cubicBezTo>
                  <a:pt x="82" y="46"/>
                  <a:pt x="82" y="46"/>
                  <a:pt x="82" y="46"/>
                </a:cubicBezTo>
                <a:cubicBezTo>
                  <a:pt x="95" y="6"/>
                  <a:pt x="95" y="6"/>
                  <a:pt x="95" y="6"/>
                </a:cubicBezTo>
                <a:lnTo>
                  <a:pt x="116" y="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08" name="Freeform 139"/>
          <p:cNvSpPr>
            <a:spLocks/>
          </p:cNvSpPr>
          <p:nvPr/>
        </p:nvSpPr>
        <p:spPr bwMode="auto">
          <a:xfrm>
            <a:off x="2789238" y="3009900"/>
            <a:ext cx="333375" cy="279400"/>
          </a:xfrm>
          <a:custGeom>
            <a:avLst/>
            <a:gdLst>
              <a:gd name="T0" fmla="*/ 735715827 w 148"/>
              <a:gd name="T1" fmla="*/ 274158997 h 124"/>
              <a:gd name="T2" fmla="*/ 725568162 w 148"/>
              <a:gd name="T3" fmla="*/ 243697637 h 124"/>
              <a:gd name="T4" fmla="*/ 750938450 w 148"/>
              <a:gd name="T5" fmla="*/ 182772665 h 124"/>
              <a:gd name="T6" fmla="*/ 659607215 w 148"/>
              <a:gd name="T7" fmla="*/ 91386332 h 124"/>
              <a:gd name="T8" fmla="*/ 598721227 w 148"/>
              <a:gd name="T9" fmla="*/ 116771174 h 124"/>
              <a:gd name="T10" fmla="*/ 527687574 w 148"/>
              <a:gd name="T11" fmla="*/ 50769684 h 124"/>
              <a:gd name="T12" fmla="*/ 492169622 w 148"/>
              <a:gd name="T13" fmla="*/ 60924973 h 124"/>
              <a:gd name="T14" fmla="*/ 385618016 w 148"/>
              <a:gd name="T15" fmla="*/ 0 h 124"/>
              <a:gd name="T16" fmla="*/ 284139117 w 148"/>
              <a:gd name="T17" fmla="*/ 50769684 h 124"/>
              <a:gd name="T18" fmla="*/ 248621164 w 148"/>
              <a:gd name="T19" fmla="*/ 40616648 h 124"/>
              <a:gd name="T20" fmla="*/ 187735176 w 148"/>
              <a:gd name="T21" fmla="*/ 101541621 h 124"/>
              <a:gd name="T22" fmla="*/ 192807882 w 148"/>
              <a:gd name="T23" fmla="*/ 121847692 h 124"/>
              <a:gd name="T24" fmla="*/ 182660217 w 148"/>
              <a:gd name="T25" fmla="*/ 121847692 h 124"/>
              <a:gd name="T26" fmla="*/ 91331235 w 148"/>
              <a:gd name="T27" fmla="*/ 218312795 h 124"/>
              <a:gd name="T28" fmla="*/ 91331235 w 148"/>
              <a:gd name="T29" fmla="*/ 223389313 h 124"/>
              <a:gd name="T30" fmla="*/ 0 w 148"/>
              <a:gd name="T31" fmla="*/ 330007452 h 124"/>
              <a:gd name="T32" fmla="*/ 81183570 w 148"/>
              <a:gd name="T33" fmla="*/ 431546819 h 124"/>
              <a:gd name="T34" fmla="*/ 157292182 w 148"/>
              <a:gd name="T35" fmla="*/ 487395274 h 124"/>
              <a:gd name="T36" fmla="*/ 177587511 w 148"/>
              <a:gd name="T37" fmla="*/ 482316503 h 124"/>
              <a:gd name="T38" fmla="*/ 177587511 w 148"/>
              <a:gd name="T39" fmla="*/ 492471792 h 124"/>
              <a:gd name="T40" fmla="*/ 268916493 w 148"/>
              <a:gd name="T41" fmla="*/ 578781606 h 124"/>
              <a:gd name="T42" fmla="*/ 339952399 w 148"/>
              <a:gd name="T43" fmla="*/ 543241476 h 124"/>
              <a:gd name="T44" fmla="*/ 385618016 w 148"/>
              <a:gd name="T45" fmla="*/ 563549800 h 124"/>
              <a:gd name="T46" fmla="*/ 421133716 w 148"/>
              <a:gd name="T47" fmla="*/ 553396765 h 124"/>
              <a:gd name="T48" fmla="*/ 507389992 w 148"/>
              <a:gd name="T49" fmla="*/ 629551290 h 124"/>
              <a:gd name="T50" fmla="*/ 461726628 w 148"/>
              <a:gd name="T51" fmla="*/ 548317994 h 124"/>
              <a:gd name="T52" fmla="*/ 507389992 w 148"/>
              <a:gd name="T53" fmla="*/ 558473282 h 124"/>
              <a:gd name="T54" fmla="*/ 598721227 w 148"/>
              <a:gd name="T55" fmla="*/ 477239985 h 124"/>
              <a:gd name="T56" fmla="*/ 619016557 w 148"/>
              <a:gd name="T57" fmla="*/ 477239985 h 124"/>
              <a:gd name="T58" fmla="*/ 725568162 w 148"/>
              <a:gd name="T59" fmla="*/ 375700618 h 124"/>
              <a:gd name="T60" fmla="*/ 705272833 w 148"/>
              <a:gd name="T61" fmla="*/ 319852163 h 124"/>
              <a:gd name="T62" fmla="*/ 735715827 w 148"/>
              <a:gd name="T63" fmla="*/ 274158997 h 1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8" h="124">
                <a:moveTo>
                  <a:pt x="145" y="54"/>
                </a:moveTo>
                <a:cubicBezTo>
                  <a:pt x="145" y="52"/>
                  <a:pt x="144" y="50"/>
                  <a:pt x="143" y="48"/>
                </a:cubicBezTo>
                <a:cubicBezTo>
                  <a:pt x="146" y="45"/>
                  <a:pt x="148" y="41"/>
                  <a:pt x="148" y="36"/>
                </a:cubicBezTo>
                <a:cubicBezTo>
                  <a:pt x="148" y="26"/>
                  <a:pt x="140" y="18"/>
                  <a:pt x="130" y="18"/>
                </a:cubicBezTo>
                <a:cubicBezTo>
                  <a:pt x="125" y="18"/>
                  <a:pt x="121" y="20"/>
                  <a:pt x="118" y="23"/>
                </a:cubicBezTo>
                <a:cubicBezTo>
                  <a:pt x="117" y="16"/>
                  <a:pt x="111" y="10"/>
                  <a:pt x="104" y="10"/>
                </a:cubicBezTo>
                <a:cubicBezTo>
                  <a:pt x="102" y="10"/>
                  <a:pt x="99" y="11"/>
                  <a:pt x="97" y="12"/>
                </a:cubicBezTo>
                <a:cubicBezTo>
                  <a:pt x="93" y="5"/>
                  <a:pt x="85" y="0"/>
                  <a:pt x="76" y="0"/>
                </a:cubicBezTo>
                <a:cubicBezTo>
                  <a:pt x="68" y="0"/>
                  <a:pt x="61" y="4"/>
                  <a:pt x="56" y="10"/>
                </a:cubicBezTo>
                <a:cubicBezTo>
                  <a:pt x="54" y="9"/>
                  <a:pt x="52" y="8"/>
                  <a:pt x="49" y="8"/>
                </a:cubicBezTo>
                <a:cubicBezTo>
                  <a:pt x="42" y="8"/>
                  <a:pt x="37" y="13"/>
                  <a:pt x="37" y="20"/>
                </a:cubicBezTo>
                <a:cubicBezTo>
                  <a:pt x="37" y="21"/>
                  <a:pt x="37" y="23"/>
                  <a:pt x="38" y="24"/>
                </a:cubicBezTo>
                <a:cubicBezTo>
                  <a:pt x="37" y="24"/>
                  <a:pt x="37" y="24"/>
                  <a:pt x="36" y="24"/>
                </a:cubicBezTo>
                <a:cubicBezTo>
                  <a:pt x="26" y="24"/>
                  <a:pt x="18" y="32"/>
                  <a:pt x="18" y="43"/>
                </a:cubicBezTo>
                <a:cubicBezTo>
                  <a:pt x="18" y="43"/>
                  <a:pt x="18" y="44"/>
                  <a:pt x="18" y="44"/>
                </a:cubicBezTo>
                <a:cubicBezTo>
                  <a:pt x="8" y="45"/>
                  <a:pt x="0" y="54"/>
                  <a:pt x="0" y="65"/>
                </a:cubicBezTo>
                <a:cubicBezTo>
                  <a:pt x="0" y="75"/>
                  <a:pt x="7" y="83"/>
                  <a:pt x="16" y="85"/>
                </a:cubicBezTo>
                <a:cubicBezTo>
                  <a:pt x="18" y="91"/>
                  <a:pt x="24" y="96"/>
                  <a:pt x="31" y="96"/>
                </a:cubicBezTo>
                <a:cubicBezTo>
                  <a:pt x="33" y="96"/>
                  <a:pt x="34" y="95"/>
                  <a:pt x="35" y="95"/>
                </a:cubicBezTo>
                <a:cubicBezTo>
                  <a:pt x="35" y="96"/>
                  <a:pt x="35" y="96"/>
                  <a:pt x="35" y="97"/>
                </a:cubicBezTo>
                <a:cubicBezTo>
                  <a:pt x="35" y="106"/>
                  <a:pt x="43" y="114"/>
                  <a:pt x="53" y="114"/>
                </a:cubicBezTo>
                <a:cubicBezTo>
                  <a:pt x="59" y="114"/>
                  <a:pt x="64" y="111"/>
                  <a:pt x="67" y="107"/>
                </a:cubicBezTo>
                <a:cubicBezTo>
                  <a:pt x="70" y="109"/>
                  <a:pt x="73" y="111"/>
                  <a:pt x="76" y="111"/>
                </a:cubicBezTo>
                <a:cubicBezTo>
                  <a:pt x="79" y="111"/>
                  <a:pt x="81" y="110"/>
                  <a:pt x="83" y="109"/>
                </a:cubicBezTo>
                <a:cubicBezTo>
                  <a:pt x="84" y="113"/>
                  <a:pt x="89" y="121"/>
                  <a:pt x="100" y="124"/>
                </a:cubicBezTo>
                <a:cubicBezTo>
                  <a:pt x="100" y="124"/>
                  <a:pt x="92" y="117"/>
                  <a:pt x="91" y="108"/>
                </a:cubicBezTo>
                <a:cubicBezTo>
                  <a:pt x="93" y="109"/>
                  <a:pt x="96" y="110"/>
                  <a:pt x="100" y="110"/>
                </a:cubicBezTo>
                <a:cubicBezTo>
                  <a:pt x="109" y="110"/>
                  <a:pt x="117" y="103"/>
                  <a:pt x="118" y="94"/>
                </a:cubicBezTo>
                <a:cubicBezTo>
                  <a:pt x="119" y="94"/>
                  <a:pt x="121" y="94"/>
                  <a:pt x="122" y="94"/>
                </a:cubicBezTo>
                <a:cubicBezTo>
                  <a:pt x="134" y="94"/>
                  <a:pt x="143" y="85"/>
                  <a:pt x="143" y="74"/>
                </a:cubicBezTo>
                <a:cubicBezTo>
                  <a:pt x="143" y="70"/>
                  <a:pt x="141" y="66"/>
                  <a:pt x="139" y="63"/>
                </a:cubicBezTo>
                <a:cubicBezTo>
                  <a:pt x="142" y="61"/>
                  <a:pt x="145" y="58"/>
                  <a:pt x="145" y="5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09" name="Freeform 140"/>
          <p:cNvSpPr>
            <a:spLocks noEditPoints="1"/>
          </p:cNvSpPr>
          <p:nvPr/>
        </p:nvSpPr>
        <p:spPr bwMode="auto">
          <a:xfrm>
            <a:off x="3384550" y="3005138"/>
            <a:ext cx="352425" cy="279400"/>
          </a:xfrm>
          <a:custGeom>
            <a:avLst/>
            <a:gdLst>
              <a:gd name="T0" fmla="*/ 546874700 w 222"/>
              <a:gd name="T1" fmla="*/ 0 h 176"/>
              <a:gd name="T2" fmla="*/ 0 w 222"/>
              <a:gd name="T3" fmla="*/ 0 h 176"/>
              <a:gd name="T4" fmla="*/ 0 w 222"/>
              <a:gd name="T5" fmla="*/ 443547500 h 176"/>
              <a:gd name="T6" fmla="*/ 559474688 w 222"/>
              <a:gd name="T7" fmla="*/ 443547500 h 176"/>
              <a:gd name="T8" fmla="*/ 559474688 w 222"/>
              <a:gd name="T9" fmla="*/ 0 h 176"/>
              <a:gd name="T10" fmla="*/ 546874700 w 222"/>
              <a:gd name="T11" fmla="*/ 0 h 176"/>
              <a:gd name="T12" fmla="*/ 476310325 w 222"/>
              <a:gd name="T13" fmla="*/ 297378438 h 176"/>
              <a:gd name="T14" fmla="*/ 476310325 w 222"/>
              <a:gd name="T15" fmla="*/ 433466875 h 176"/>
              <a:gd name="T16" fmla="*/ 398184688 w 222"/>
              <a:gd name="T17" fmla="*/ 433466875 h 176"/>
              <a:gd name="T18" fmla="*/ 398184688 w 222"/>
              <a:gd name="T19" fmla="*/ 297378438 h 176"/>
              <a:gd name="T20" fmla="*/ 415826575 w 222"/>
              <a:gd name="T21" fmla="*/ 297378438 h 176"/>
              <a:gd name="T22" fmla="*/ 415826575 w 222"/>
              <a:gd name="T23" fmla="*/ 10080625 h 176"/>
              <a:gd name="T24" fmla="*/ 453628125 w 222"/>
              <a:gd name="T25" fmla="*/ 10080625 h 176"/>
              <a:gd name="T26" fmla="*/ 453628125 w 222"/>
              <a:gd name="T27" fmla="*/ 297378438 h 176"/>
              <a:gd name="T28" fmla="*/ 476310325 w 222"/>
              <a:gd name="T29" fmla="*/ 297378438 h 176"/>
              <a:gd name="T30" fmla="*/ 103327200 w 222"/>
              <a:gd name="T31" fmla="*/ 297378438 h 176"/>
              <a:gd name="T32" fmla="*/ 103327200 w 222"/>
              <a:gd name="T33" fmla="*/ 10080625 h 176"/>
              <a:gd name="T34" fmla="*/ 143649700 w 222"/>
              <a:gd name="T35" fmla="*/ 10080625 h 176"/>
              <a:gd name="T36" fmla="*/ 143649700 w 222"/>
              <a:gd name="T37" fmla="*/ 297378438 h 176"/>
              <a:gd name="T38" fmla="*/ 168851263 w 222"/>
              <a:gd name="T39" fmla="*/ 297378438 h 176"/>
              <a:gd name="T40" fmla="*/ 168851263 w 222"/>
              <a:gd name="T41" fmla="*/ 433466875 h 176"/>
              <a:gd name="T42" fmla="*/ 85685313 w 222"/>
              <a:gd name="T43" fmla="*/ 433466875 h 176"/>
              <a:gd name="T44" fmla="*/ 85685313 w 222"/>
              <a:gd name="T45" fmla="*/ 297378438 h 176"/>
              <a:gd name="T46" fmla="*/ 103327200 w 222"/>
              <a:gd name="T47" fmla="*/ 297378438 h 176"/>
              <a:gd name="T48" fmla="*/ 189012513 w 222"/>
              <a:gd name="T49" fmla="*/ 297378438 h 176"/>
              <a:gd name="T50" fmla="*/ 206652813 w 222"/>
              <a:gd name="T51" fmla="*/ 297378438 h 176"/>
              <a:gd name="T52" fmla="*/ 206652813 w 222"/>
              <a:gd name="T53" fmla="*/ 10080625 h 176"/>
              <a:gd name="T54" fmla="*/ 246975313 w 222"/>
              <a:gd name="T55" fmla="*/ 10080625 h 176"/>
              <a:gd name="T56" fmla="*/ 246975313 w 222"/>
              <a:gd name="T57" fmla="*/ 297378438 h 176"/>
              <a:gd name="T58" fmla="*/ 272176875 w 222"/>
              <a:gd name="T59" fmla="*/ 297378438 h 176"/>
              <a:gd name="T60" fmla="*/ 272176875 w 222"/>
              <a:gd name="T61" fmla="*/ 433466875 h 176"/>
              <a:gd name="T62" fmla="*/ 189012513 w 222"/>
              <a:gd name="T63" fmla="*/ 433466875 h 176"/>
              <a:gd name="T64" fmla="*/ 189012513 w 222"/>
              <a:gd name="T65" fmla="*/ 297378438 h 176"/>
              <a:gd name="T66" fmla="*/ 294859075 w 222"/>
              <a:gd name="T67" fmla="*/ 297378438 h 176"/>
              <a:gd name="T68" fmla="*/ 312499375 w 222"/>
              <a:gd name="T69" fmla="*/ 297378438 h 176"/>
              <a:gd name="T70" fmla="*/ 312499375 w 222"/>
              <a:gd name="T71" fmla="*/ 10080625 h 176"/>
              <a:gd name="T72" fmla="*/ 350302513 w 222"/>
              <a:gd name="T73" fmla="*/ 10080625 h 176"/>
              <a:gd name="T74" fmla="*/ 350302513 w 222"/>
              <a:gd name="T75" fmla="*/ 297378438 h 176"/>
              <a:gd name="T76" fmla="*/ 375504075 w 222"/>
              <a:gd name="T77" fmla="*/ 297378438 h 176"/>
              <a:gd name="T78" fmla="*/ 375504075 w 222"/>
              <a:gd name="T79" fmla="*/ 433466875 h 176"/>
              <a:gd name="T80" fmla="*/ 294859075 w 222"/>
              <a:gd name="T81" fmla="*/ 433466875 h 176"/>
              <a:gd name="T82" fmla="*/ 294859075 w 222"/>
              <a:gd name="T83" fmla="*/ 297378438 h 176"/>
              <a:gd name="T84" fmla="*/ 10080625 w 222"/>
              <a:gd name="T85" fmla="*/ 10080625 h 176"/>
              <a:gd name="T86" fmla="*/ 40322500 w 222"/>
              <a:gd name="T87" fmla="*/ 10080625 h 176"/>
              <a:gd name="T88" fmla="*/ 40322500 w 222"/>
              <a:gd name="T89" fmla="*/ 297378438 h 176"/>
              <a:gd name="T90" fmla="*/ 65524063 w 222"/>
              <a:gd name="T91" fmla="*/ 297378438 h 176"/>
              <a:gd name="T92" fmla="*/ 65524063 w 222"/>
              <a:gd name="T93" fmla="*/ 433466875 h 176"/>
              <a:gd name="T94" fmla="*/ 10080625 w 222"/>
              <a:gd name="T95" fmla="*/ 433466875 h 176"/>
              <a:gd name="T96" fmla="*/ 10080625 w 222"/>
              <a:gd name="T97" fmla="*/ 10080625 h 176"/>
              <a:gd name="T98" fmla="*/ 546874700 w 222"/>
              <a:gd name="T99" fmla="*/ 433466875 h 176"/>
              <a:gd name="T100" fmla="*/ 501511888 w 222"/>
              <a:gd name="T101" fmla="*/ 433466875 h 176"/>
              <a:gd name="T102" fmla="*/ 501511888 w 222"/>
              <a:gd name="T103" fmla="*/ 297378438 h 176"/>
              <a:gd name="T104" fmla="*/ 519152188 w 222"/>
              <a:gd name="T105" fmla="*/ 297378438 h 176"/>
              <a:gd name="T106" fmla="*/ 519152188 w 222"/>
              <a:gd name="T107" fmla="*/ 10080625 h 176"/>
              <a:gd name="T108" fmla="*/ 546874700 w 222"/>
              <a:gd name="T109" fmla="*/ 10080625 h 176"/>
              <a:gd name="T110" fmla="*/ 546874700 w 222"/>
              <a:gd name="T111" fmla="*/ 433466875 h 17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22" h="176">
                <a:moveTo>
                  <a:pt x="217" y="0"/>
                </a:moveTo>
                <a:lnTo>
                  <a:pt x="0" y="0"/>
                </a:lnTo>
                <a:lnTo>
                  <a:pt x="0" y="176"/>
                </a:lnTo>
                <a:lnTo>
                  <a:pt x="222" y="176"/>
                </a:lnTo>
                <a:lnTo>
                  <a:pt x="222" y="0"/>
                </a:lnTo>
                <a:lnTo>
                  <a:pt x="217" y="0"/>
                </a:lnTo>
                <a:close/>
                <a:moveTo>
                  <a:pt x="189" y="118"/>
                </a:moveTo>
                <a:lnTo>
                  <a:pt x="189" y="172"/>
                </a:lnTo>
                <a:lnTo>
                  <a:pt x="158" y="172"/>
                </a:lnTo>
                <a:lnTo>
                  <a:pt x="158" y="118"/>
                </a:lnTo>
                <a:lnTo>
                  <a:pt x="165" y="118"/>
                </a:lnTo>
                <a:lnTo>
                  <a:pt x="165" y="4"/>
                </a:lnTo>
                <a:lnTo>
                  <a:pt x="180" y="4"/>
                </a:lnTo>
                <a:lnTo>
                  <a:pt x="180" y="118"/>
                </a:lnTo>
                <a:lnTo>
                  <a:pt x="189" y="118"/>
                </a:lnTo>
                <a:close/>
                <a:moveTo>
                  <a:pt x="41" y="118"/>
                </a:moveTo>
                <a:lnTo>
                  <a:pt x="41" y="4"/>
                </a:lnTo>
                <a:lnTo>
                  <a:pt x="57" y="4"/>
                </a:lnTo>
                <a:lnTo>
                  <a:pt x="57" y="118"/>
                </a:lnTo>
                <a:lnTo>
                  <a:pt x="67" y="118"/>
                </a:lnTo>
                <a:lnTo>
                  <a:pt x="67" y="172"/>
                </a:lnTo>
                <a:lnTo>
                  <a:pt x="34" y="172"/>
                </a:lnTo>
                <a:lnTo>
                  <a:pt x="34" y="118"/>
                </a:lnTo>
                <a:lnTo>
                  <a:pt x="41" y="118"/>
                </a:lnTo>
                <a:close/>
                <a:moveTo>
                  <a:pt x="75" y="118"/>
                </a:moveTo>
                <a:lnTo>
                  <a:pt x="82" y="118"/>
                </a:lnTo>
                <a:lnTo>
                  <a:pt x="82" y="4"/>
                </a:lnTo>
                <a:lnTo>
                  <a:pt x="98" y="4"/>
                </a:lnTo>
                <a:lnTo>
                  <a:pt x="98" y="118"/>
                </a:lnTo>
                <a:lnTo>
                  <a:pt x="108" y="118"/>
                </a:lnTo>
                <a:lnTo>
                  <a:pt x="108" y="172"/>
                </a:lnTo>
                <a:lnTo>
                  <a:pt x="75" y="172"/>
                </a:lnTo>
                <a:lnTo>
                  <a:pt x="75" y="118"/>
                </a:lnTo>
                <a:close/>
                <a:moveTo>
                  <a:pt x="117" y="118"/>
                </a:moveTo>
                <a:lnTo>
                  <a:pt x="124" y="118"/>
                </a:lnTo>
                <a:lnTo>
                  <a:pt x="124" y="4"/>
                </a:lnTo>
                <a:lnTo>
                  <a:pt x="139" y="4"/>
                </a:lnTo>
                <a:lnTo>
                  <a:pt x="139" y="118"/>
                </a:lnTo>
                <a:lnTo>
                  <a:pt x="149" y="118"/>
                </a:lnTo>
                <a:lnTo>
                  <a:pt x="149" y="172"/>
                </a:lnTo>
                <a:lnTo>
                  <a:pt x="117" y="172"/>
                </a:lnTo>
                <a:lnTo>
                  <a:pt x="117" y="118"/>
                </a:lnTo>
                <a:close/>
                <a:moveTo>
                  <a:pt x="4" y="4"/>
                </a:moveTo>
                <a:lnTo>
                  <a:pt x="16" y="4"/>
                </a:lnTo>
                <a:lnTo>
                  <a:pt x="16" y="118"/>
                </a:lnTo>
                <a:lnTo>
                  <a:pt x="26" y="118"/>
                </a:lnTo>
                <a:lnTo>
                  <a:pt x="26" y="172"/>
                </a:lnTo>
                <a:lnTo>
                  <a:pt x="4" y="172"/>
                </a:lnTo>
                <a:lnTo>
                  <a:pt x="4" y="4"/>
                </a:lnTo>
                <a:close/>
                <a:moveTo>
                  <a:pt x="217" y="172"/>
                </a:moveTo>
                <a:lnTo>
                  <a:pt x="199" y="172"/>
                </a:lnTo>
                <a:lnTo>
                  <a:pt x="199" y="118"/>
                </a:lnTo>
                <a:lnTo>
                  <a:pt x="206" y="118"/>
                </a:lnTo>
                <a:lnTo>
                  <a:pt x="206" y="4"/>
                </a:lnTo>
                <a:lnTo>
                  <a:pt x="217" y="4"/>
                </a:lnTo>
                <a:lnTo>
                  <a:pt x="21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10" name="Freeform 141"/>
          <p:cNvSpPr>
            <a:spLocks/>
          </p:cNvSpPr>
          <p:nvPr/>
        </p:nvSpPr>
        <p:spPr bwMode="auto">
          <a:xfrm>
            <a:off x="4130675" y="2947988"/>
            <a:ext cx="127000" cy="93662"/>
          </a:xfrm>
          <a:custGeom>
            <a:avLst/>
            <a:gdLst>
              <a:gd name="T0" fmla="*/ 262302625 w 56"/>
              <a:gd name="T1" fmla="*/ 0 h 41"/>
              <a:gd name="T2" fmla="*/ 20571732 w 56"/>
              <a:gd name="T3" fmla="*/ 0 h 41"/>
              <a:gd name="T4" fmla="*/ 0 w 56"/>
              <a:gd name="T5" fmla="*/ 26092863 h 41"/>
              <a:gd name="T6" fmla="*/ 0 w 56"/>
              <a:gd name="T7" fmla="*/ 187874550 h 41"/>
              <a:gd name="T8" fmla="*/ 20571732 w 56"/>
              <a:gd name="T9" fmla="*/ 213967412 h 41"/>
              <a:gd name="T10" fmla="*/ 262302625 w 56"/>
              <a:gd name="T11" fmla="*/ 213967412 h 41"/>
              <a:gd name="T12" fmla="*/ 288017857 w 56"/>
              <a:gd name="T13" fmla="*/ 187874550 h 41"/>
              <a:gd name="T14" fmla="*/ 288017857 w 56"/>
              <a:gd name="T15" fmla="*/ 26092863 h 41"/>
              <a:gd name="T16" fmla="*/ 262302625 w 56"/>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41">
                <a:moveTo>
                  <a:pt x="51" y="0"/>
                </a:moveTo>
                <a:cubicBezTo>
                  <a:pt x="4" y="0"/>
                  <a:pt x="4" y="0"/>
                  <a:pt x="4" y="0"/>
                </a:cubicBezTo>
                <a:cubicBezTo>
                  <a:pt x="2" y="0"/>
                  <a:pt x="0" y="2"/>
                  <a:pt x="0" y="5"/>
                </a:cubicBezTo>
                <a:cubicBezTo>
                  <a:pt x="0" y="36"/>
                  <a:pt x="0" y="36"/>
                  <a:pt x="0" y="36"/>
                </a:cubicBezTo>
                <a:cubicBezTo>
                  <a:pt x="0" y="39"/>
                  <a:pt x="2" y="41"/>
                  <a:pt x="4" y="41"/>
                </a:cubicBezTo>
                <a:cubicBezTo>
                  <a:pt x="51" y="41"/>
                  <a:pt x="51" y="41"/>
                  <a:pt x="51" y="41"/>
                </a:cubicBezTo>
                <a:cubicBezTo>
                  <a:pt x="54" y="41"/>
                  <a:pt x="56" y="39"/>
                  <a:pt x="56" y="36"/>
                </a:cubicBezTo>
                <a:cubicBezTo>
                  <a:pt x="56" y="5"/>
                  <a:pt x="56" y="5"/>
                  <a:pt x="56" y="5"/>
                </a:cubicBezTo>
                <a:cubicBezTo>
                  <a:pt x="56" y="2"/>
                  <a:pt x="54" y="0"/>
                  <a:pt x="5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11" name="Freeform 142"/>
          <p:cNvSpPr>
            <a:spLocks/>
          </p:cNvSpPr>
          <p:nvPr/>
        </p:nvSpPr>
        <p:spPr bwMode="auto">
          <a:xfrm>
            <a:off x="4117975" y="3087688"/>
            <a:ext cx="17463" cy="7937"/>
          </a:xfrm>
          <a:custGeom>
            <a:avLst/>
            <a:gdLst>
              <a:gd name="T0" fmla="*/ 28589114 w 8"/>
              <a:gd name="T1" fmla="*/ 0 h 3"/>
              <a:gd name="T2" fmla="*/ 4765216 w 8"/>
              <a:gd name="T3" fmla="*/ 0 h 3"/>
              <a:gd name="T4" fmla="*/ 0 w 8"/>
              <a:gd name="T5" fmla="*/ 7000434 h 3"/>
              <a:gd name="T6" fmla="*/ 4765216 w 8"/>
              <a:gd name="T7" fmla="*/ 21001302 h 3"/>
              <a:gd name="T8" fmla="*/ 28589114 w 8"/>
              <a:gd name="T9" fmla="*/ 21001302 h 3"/>
              <a:gd name="T10" fmla="*/ 38117363 w 8"/>
              <a:gd name="T11" fmla="*/ 7000434 h 3"/>
              <a:gd name="T12" fmla="*/ 28589114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1" y="0"/>
                  <a:pt x="1" y="0"/>
                  <a:pt x="1" y="0"/>
                </a:cubicBezTo>
                <a:cubicBezTo>
                  <a:pt x="0" y="0"/>
                  <a:pt x="0" y="1"/>
                  <a:pt x="0" y="1"/>
                </a:cubicBezTo>
                <a:cubicBezTo>
                  <a:pt x="0" y="2"/>
                  <a:pt x="0" y="3"/>
                  <a:pt x="1"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12" name="Freeform 143"/>
          <p:cNvSpPr>
            <a:spLocks/>
          </p:cNvSpPr>
          <p:nvPr/>
        </p:nvSpPr>
        <p:spPr bwMode="auto">
          <a:xfrm>
            <a:off x="4144963" y="3087688"/>
            <a:ext cx="17462" cy="7937"/>
          </a:xfrm>
          <a:custGeom>
            <a:avLst/>
            <a:gdLst>
              <a:gd name="T0" fmla="*/ 28587477 w 8"/>
              <a:gd name="T1" fmla="*/ 0 h 3"/>
              <a:gd name="T2" fmla="*/ 4764943 w 8"/>
              <a:gd name="T3" fmla="*/ 0 h 3"/>
              <a:gd name="T4" fmla="*/ 0 w 8"/>
              <a:gd name="T5" fmla="*/ 7000434 h 3"/>
              <a:gd name="T6" fmla="*/ 4764943 w 8"/>
              <a:gd name="T7" fmla="*/ 21001302 h 3"/>
              <a:gd name="T8" fmla="*/ 28587477 w 8"/>
              <a:gd name="T9" fmla="*/ 21001302 h 3"/>
              <a:gd name="T10" fmla="*/ 38115181 w 8"/>
              <a:gd name="T11" fmla="*/ 7000434 h 3"/>
              <a:gd name="T12" fmla="*/ 28587477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1" y="0"/>
                  <a:pt x="1" y="0"/>
                  <a:pt x="1" y="0"/>
                </a:cubicBezTo>
                <a:cubicBezTo>
                  <a:pt x="0" y="0"/>
                  <a:pt x="0" y="1"/>
                  <a:pt x="0" y="1"/>
                </a:cubicBezTo>
                <a:cubicBezTo>
                  <a:pt x="0" y="2"/>
                  <a:pt x="0" y="3"/>
                  <a:pt x="1"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13" name="Freeform 144"/>
          <p:cNvSpPr>
            <a:spLocks/>
          </p:cNvSpPr>
          <p:nvPr/>
        </p:nvSpPr>
        <p:spPr bwMode="auto">
          <a:xfrm>
            <a:off x="4171950" y="3087688"/>
            <a:ext cx="17463" cy="7937"/>
          </a:xfrm>
          <a:custGeom>
            <a:avLst/>
            <a:gdLst>
              <a:gd name="T0" fmla="*/ 28589114 w 8"/>
              <a:gd name="T1" fmla="*/ 0 h 3"/>
              <a:gd name="T2" fmla="*/ 9530432 w 8"/>
              <a:gd name="T3" fmla="*/ 0 h 3"/>
              <a:gd name="T4" fmla="*/ 0 w 8"/>
              <a:gd name="T5" fmla="*/ 7000434 h 3"/>
              <a:gd name="T6" fmla="*/ 9530432 w 8"/>
              <a:gd name="T7" fmla="*/ 21001302 h 3"/>
              <a:gd name="T8" fmla="*/ 28589114 w 8"/>
              <a:gd name="T9" fmla="*/ 21001302 h 3"/>
              <a:gd name="T10" fmla="*/ 38117363 w 8"/>
              <a:gd name="T11" fmla="*/ 7000434 h 3"/>
              <a:gd name="T12" fmla="*/ 28589114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0" y="0"/>
                  <a:pt x="0" y="1"/>
                  <a:pt x="0" y="1"/>
                </a:cubicBezTo>
                <a:cubicBezTo>
                  <a:pt x="0" y="2"/>
                  <a:pt x="0"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14" name="Freeform 145"/>
          <p:cNvSpPr>
            <a:spLocks/>
          </p:cNvSpPr>
          <p:nvPr/>
        </p:nvSpPr>
        <p:spPr bwMode="auto">
          <a:xfrm>
            <a:off x="4198938" y="3087688"/>
            <a:ext cx="17462" cy="7937"/>
          </a:xfrm>
          <a:custGeom>
            <a:avLst/>
            <a:gdLst>
              <a:gd name="T0" fmla="*/ 28587477 w 8"/>
              <a:gd name="T1" fmla="*/ 0 h 3"/>
              <a:gd name="T2" fmla="*/ 9529887 w 8"/>
              <a:gd name="T3" fmla="*/ 0 h 3"/>
              <a:gd name="T4" fmla="*/ 0 w 8"/>
              <a:gd name="T5" fmla="*/ 7000434 h 3"/>
              <a:gd name="T6" fmla="*/ 9529887 w 8"/>
              <a:gd name="T7" fmla="*/ 21001302 h 3"/>
              <a:gd name="T8" fmla="*/ 28587477 w 8"/>
              <a:gd name="T9" fmla="*/ 21001302 h 3"/>
              <a:gd name="T10" fmla="*/ 38115181 w 8"/>
              <a:gd name="T11" fmla="*/ 7000434 h 3"/>
              <a:gd name="T12" fmla="*/ 28587477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0" y="0"/>
                  <a:pt x="0" y="1"/>
                  <a:pt x="0" y="1"/>
                </a:cubicBezTo>
                <a:cubicBezTo>
                  <a:pt x="0" y="2"/>
                  <a:pt x="0"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15" name="Freeform 146"/>
          <p:cNvSpPr>
            <a:spLocks/>
          </p:cNvSpPr>
          <p:nvPr/>
        </p:nvSpPr>
        <p:spPr bwMode="auto">
          <a:xfrm>
            <a:off x="4225925" y="3087688"/>
            <a:ext cx="17463" cy="7937"/>
          </a:xfrm>
          <a:custGeom>
            <a:avLst/>
            <a:gdLst>
              <a:gd name="T0" fmla="*/ 28589114 w 8"/>
              <a:gd name="T1" fmla="*/ 0 h 3"/>
              <a:gd name="T2" fmla="*/ 9530432 w 8"/>
              <a:gd name="T3" fmla="*/ 0 h 3"/>
              <a:gd name="T4" fmla="*/ 0 w 8"/>
              <a:gd name="T5" fmla="*/ 7000434 h 3"/>
              <a:gd name="T6" fmla="*/ 9530432 w 8"/>
              <a:gd name="T7" fmla="*/ 21001302 h 3"/>
              <a:gd name="T8" fmla="*/ 28589114 w 8"/>
              <a:gd name="T9" fmla="*/ 21001302 h 3"/>
              <a:gd name="T10" fmla="*/ 38117363 w 8"/>
              <a:gd name="T11" fmla="*/ 7000434 h 3"/>
              <a:gd name="T12" fmla="*/ 28589114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1"/>
                </a:cubicBezTo>
                <a:cubicBezTo>
                  <a:pt x="0" y="2"/>
                  <a:pt x="1"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16" name="Freeform 147"/>
          <p:cNvSpPr>
            <a:spLocks/>
          </p:cNvSpPr>
          <p:nvPr/>
        </p:nvSpPr>
        <p:spPr bwMode="auto">
          <a:xfrm>
            <a:off x="4252913" y="3087688"/>
            <a:ext cx="17462" cy="7937"/>
          </a:xfrm>
          <a:custGeom>
            <a:avLst/>
            <a:gdLst>
              <a:gd name="T0" fmla="*/ 28587477 w 8"/>
              <a:gd name="T1" fmla="*/ 0 h 3"/>
              <a:gd name="T2" fmla="*/ 9529887 w 8"/>
              <a:gd name="T3" fmla="*/ 0 h 3"/>
              <a:gd name="T4" fmla="*/ 0 w 8"/>
              <a:gd name="T5" fmla="*/ 7000434 h 3"/>
              <a:gd name="T6" fmla="*/ 9529887 w 8"/>
              <a:gd name="T7" fmla="*/ 21001302 h 3"/>
              <a:gd name="T8" fmla="*/ 28587477 w 8"/>
              <a:gd name="T9" fmla="*/ 21001302 h 3"/>
              <a:gd name="T10" fmla="*/ 38115181 w 8"/>
              <a:gd name="T11" fmla="*/ 7000434 h 3"/>
              <a:gd name="T12" fmla="*/ 28587477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1"/>
                </a:cubicBezTo>
                <a:cubicBezTo>
                  <a:pt x="0" y="2"/>
                  <a:pt x="1"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17" name="Freeform 148"/>
          <p:cNvSpPr>
            <a:spLocks/>
          </p:cNvSpPr>
          <p:nvPr/>
        </p:nvSpPr>
        <p:spPr bwMode="auto">
          <a:xfrm>
            <a:off x="4130675" y="3079750"/>
            <a:ext cx="19050" cy="4763"/>
          </a:xfrm>
          <a:custGeom>
            <a:avLst/>
            <a:gdLst>
              <a:gd name="T0" fmla="*/ 5669756 w 8"/>
              <a:gd name="T1" fmla="*/ 11343085 h 2"/>
              <a:gd name="T2" fmla="*/ 34023300 w 8"/>
              <a:gd name="T3" fmla="*/ 11343085 h 2"/>
              <a:gd name="T4" fmla="*/ 45362813 w 8"/>
              <a:gd name="T5" fmla="*/ 5672733 h 2"/>
              <a:gd name="T6" fmla="*/ 34023300 w 8"/>
              <a:gd name="T7" fmla="*/ 0 h 2"/>
              <a:gd name="T8" fmla="*/ 5669756 w 8"/>
              <a:gd name="T9" fmla="*/ 0 h 2"/>
              <a:gd name="T10" fmla="*/ 0 w 8"/>
              <a:gd name="T11" fmla="*/ 5672733 h 2"/>
              <a:gd name="T12" fmla="*/ 5669756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1" y="2"/>
                </a:moveTo>
                <a:cubicBezTo>
                  <a:pt x="6" y="2"/>
                  <a:pt x="6" y="2"/>
                  <a:pt x="6" y="2"/>
                </a:cubicBezTo>
                <a:cubicBezTo>
                  <a:pt x="7" y="2"/>
                  <a:pt x="8" y="2"/>
                  <a:pt x="8" y="1"/>
                </a:cubicBezTo>
                <a:cubicBezTo>
                  <a:pt x="8" y="0"/>
                  <a:pt x="7" y="0"/>
                  <a:pt x="6" y="0"/>
                </a:cubicBezTo>
                <a:cubicBezTo>
                  <a:pt x="1" y="0"/>
                  <a:pt x="1" y="0"/>
                  <a:pt x="1" y="0"/>
                </a:cubicBezTo>
                <a:cubicBezTo>
                  <a:pt x="0" y="0"/>
                  <a:pt x="0" y="0"/>
                  <a:pt x="0" y="1"/>
                </a:cubicBezTo>
                <a:cubicBezTo>
                  <a:pt x="0" y="2"/>
                  <a:pt x="0" y="2"/>
                  <a:pt x="1"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18" name="Freeform 149"/>
          <p:cNvSpPr>
            <a:spLocks/>
          </p:cNvSpPr>
          <p:nvPr/>
        </p:nvSpPr>
        <p:spPr bwMode="auto">
          <a:xfrm>
            <a:off x="4157663" y="3079750"/>
            <a:ext cx="19050" cy="4763"/>
          </a:xfrm>
          <a:custGeom>
            <a:avLst/>
            <a:gdLst>
              <a:gd name="T0" fmla="*/ 5669756 w 8"/>
              <a:gd name="T1" fmla="*/ 11343085 h 2"/>
              <a:gd name="T2" fmla="*/ 34023300 w 8"/>
              <a:gd name="T3" fmla="*/ 11343085 h 2"/>
              <a:gd name="T4" fmla="*/ 45362813 w 8"/>
              <a:gd name="T5" fmla="*/ 5672733 h 2"/>
              <a:gd name="T6" fmla="*/ 34023300 w 8"/>
              <a:gd name="T7" fmla="*/ 0 h 2"/>
              <a:gd name="T8" fmla="*/ 5669756 w 8"/>
              <a:gd name="T9" fmla="*/ 0 h 2"/>
              <a:gd name="T10" fmla="*/ 0 w 8"/>
              <a:gd name="T11" fmla="*/ 5672733 h 2"/>
              <a:gd name="T12" fmla="*/ 5669756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1" y="2"/>
                </a:moveTo>
                <a:cubicBezTo>
                  <a:pt x="6" y="2"/>
                  <a:pt x="6" y="2"/>
                  <a:pt x="6" y="2"/>
                </a:cubicBezTo>
                <a:cubicBezTo>
                  <a:pt x="7" y="2"/>
                  <a:pt x="8" y="2"/>
                  <a:pt x="8" y="1"/>
                </a:cubicBezTo>
                <a:cubicBezTo>
                  <a:pt x="8" y="0"/>
                  <a:pt x="7" y="0"/>
                  <a:pt x="6" y="0"/>
                </a:cubicBezTo>
                <a:cubicBezTo>
                  <a:pt x="1" y="0"/>
                  <a:pt x="1" y="0"/>
                  <a:pt x="1" y="0"/>
                </a:cubicBezTo>
                <a:cubicBezTo>
                  <a:pt x="0" y="0"/>
                  <a:pt x="0" y="0"/>
                  <a:pt x="0" y="1"/>
                </a:cubicBezTo>
                <a:cubicBezTo>
                  <a:pt x="0" y="2"/>
                  <a:pt x="0" y="2"/>
                  <a:pt x="1"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19" name="Freeform 150"/>
          <p:cNvSpPr>
            <a:spLocks/>
          </p:cNvSpPr>
          <p:nvPr/>
        </p:nvSpPr>
        <p:spPr bwMode="auto">
          <a:xfrm>
            <a:off x="4184650" y="3079750"/>
            <a:ext cx="19050" cy="4763"/>
          </a:xfrm>
          <a:custGeom>
            <a:avLst/>
            <a:gdLst>
              <a:gd name="T0" fmla="*/ 11341894 w 8"/>
              <a:gd name="T1" fmla="*/ 11343085 h 2"/>
              <a:gd name="T2" fmla="*/ 34023300 w 8"/>
              <a:gd name="T3" fmla="*/ 11343085 h 2"/>
              <a:gd name="T4" fmla="*/ 45362813 w 8"/>
              <a:gd name="T5" fmla="*/ 5672733 h 2"/>
              <a:gd name="T6" fmla="*/ 34023300 w 8"/>
              <a:gd name="T7" fmla="*/ 0 h 2"/>
              <a:gd name="T8" fmla="*/ 11341894 w 8"/>
              <a:gd name="T9" fmla="*/ 0 h 2"/>
              <a:gd name="T10" fmla="*/ 0 w 8"/>
              <a:gd name="T11" fmla="*/ 5672733 h 2"/>
              <a:gd name="T12" fmla="*/ 11341894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20" name="Freeform 151"/>
          <p:cNvSpPr>
            <a:spLocks/>
          </p:cNvSpPr>
          <p:nvPr/>
        </p:nvSpPr>
        <p:spPr bwMode="auto">
          <a:xfrm>
            <a:off x="4211638" y="3079750"/>
            <a:ext cx="19050" cy="4763"/>
          </a:xfrm>
          <a:custGeom>
            <a:avLst/>
            <a:gdLst>
              <a:gd name="T0" fmla="*/ 11341894 w 8"/>
              <a:gd name="T1" fmla="*/ 11343085 h 2"/>
              <a:gd name="T2" fmla="*/ 34023300 w 8"/>
              <a:gd name="T3" fmla="*/ 11343085 h 2"/>
              <a:gd name="T4" fmla="*/ 45362813 w 8"/>
              <a:gd name="T5" fmla="*/ 5672733 h 2"/>
              <a:gd name="T6" fmla="*/ 34023300 w 8"/>
              <a:gd name="T7" fmla="*/ 0 h 2"/>
              <a:gd name="T8" fmla="*/ 11341894 w 8"/>
              <a:gd name="T9" fmla="*/ 0 h 2"/>
              <a:gd name="T10" fmla="*/ 0 w 8"/>
              <a:gd name="T11" fmla="*/ 5672733 h 2"/>
              <a:gd name="T12" fmla="*/ 11341894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21" name="Freeform 152"/>
          <p:cNvSpPr>
            <a:spLocks/>
          </p:cNvSpPr>
          <p:nvPr/>
        </p:nvSpPr>
        <p:spPr bwMode="auto">
          <a:xfrm>
            <a:off x="4238625" y="3079750"/>
            <a:ext cx="19050" cy="4763"/>
          </a:xfrm>
          <a:custGeom>
            <a:avLst/>
            <a:gdLst>
              <a:gd name="T0" fmla="*/ 11341894 w 8"/>
              <a:gd name="T1" fmla="*/ 11343085 h 2"/>
              <a:gd name="T2" fmla="*/ 34023300 w 8"/>
              <a:gd name="T3" fmla="*/ 11343085 h 2"/>
              <a:gd name="T4" fmla="*/ 45362813 w 8"/>
              <a:gd name="T5" fmla="*/ 5672733 h 2"/>
              <a:gd name="T6" fmla="*/ 34023300 w 8"/>
              <a:gd name="T7" fmla="*/ 0 h 2"/>
              <a:gd name="T8" fmla="*/ 11341894 w 8"/>
              <a:gd name="T9" fmla="*/ 0 h 2"/>
              <a:gd name="T10" fmla="*/ 0 w 8"/>
              <a:gd name="T11" fmla="*/ 5672733 h 2"/>
              <a:gd name="T12" fmla="*/ 11341894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22" name="Freeform 153"/>
          <p:cNvSpPr>
            <a:spLocks/>
          </p:cNvSpPr>
          <p:nvPr/>
        </p:nvSpPr>
        <p:spPr bwMode="auto">
          <a:xfrm>
            <a:off x="4016375" y="3133725"/>
            <a:ext cx="125413" cy="90488"/>
          </a:xfrm>
          <a:custGeom>
            <a:avLst/>
            <a:gdLst>
              <a:gd name="T0" fmla="*/ 260800813 w 56"/>
              <a:gd name="T1" fmla="*/ 0 h 40"/>
              <a:gd name="T2" fmla="*/ 20061601 w 56"/>
              <a:gd name="T3" fmla="*/ 0 h 40"/>
              <a:gd name="T4" fmla="*/ 0 w 56"/>
              <a:gd name="T5" fmla="*/ 20470648 h 40"/>
              <a:gd name="T6" fmla="*/ 0 w 56"/>
              <a:gd name="T7" fmla="*/ 184231306 h 40"/>
              <a:gd name="T8" fmla="*/ 20061601 w 56"/>
              <a:gd name="T9" fmla="*/ 204701954 h 40"/>
              <a:gd name="T10" fmla="*/ 260800813 w 56"/>
              <a:gd name="T11" fmla="*/ 204701954 h 40"/>
              <a:gd name="T12" fmla="*/ 280862414 w 56"/>
              <a:gd name="T13" fmla="*/ 184231306 h 40"/>
              <a:gd name="T14" fmla="*/ 280862414 w 56"/>
              <a:gd name="T15" fmla="*/ 20470648 h 40"/>
              <a:gd name="T16" fmla="*/ 260800813 w 56"/>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40">
                <a:moveTo>
                  <a:pt x="52" y="0"/>
                </a:moveTo>
                <a:cubicBezTo>
                  <a:pt x="4" y="0"/>
                  <a:pt x="4" y="0"/>
                  <a:pt x="4" y="0"/>
                </a:cubicBezTo>
                <a:cubicBezTo>
                  <a:pt x="2" y="0"/>
                  <a:pt x="0" y="2"/>
                  <a:pt x="0" y="4"/>
                </a:cubicBezTo>
                <a:cubicBezTo>
                  <a:pt x="0" y="36"/>
                  <a:pt x="0" y="36"/>
                  <a:pt x="0" y="36"/>
                </a:cubicBezTo>
                <a:cubicBezTo>
                  <a:pt x="0" y="38"/>
                  <a:pt x="2" y="40"/>
                  <a:pt x="4" y="40"/>
                </a:cubicBezTo>
                <a:cubicBezTo>
                  <a:pt x="52" y="40"/>
                  <a:pt x="52" y="40"/>
                  <a:pt x="52" y="40"/>
                </a:cubicBezTo>
                <a:cubicBezTo>
                  <a:pt x="54" y="40"/>
                  <a:pt x="56" y="38"/>
                  <a:pt x="56" y="36"/>
                </a:cubicBezTo>
                <a:cubicBezTo>
                  <a:pt x="56" y="4"/>
                  <a:pt x="56" y="4"/>
                  <a:pt x="56" y="4"/>
                </a:cubicBezTo>
                <a:cubicBezTo>
                  <a:pt x="56" y="2"/>
                  <a:pt x="54" y="0"/>
                  <a:pt x="5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23" name="Freeform 154"/>
          <p:cNvSpPr>
            <a:spLocks noEditPoints="1"/>
          </p:cNvSpPr>
          <p:nvPr/>
        </p:nvSpPr>
        <p:spPr bwMode="auto">
          <a:xfrm>
            <a:off x="3975100" y="3119438"/>
            <a:ext cx="207963" cy="171450"/>
          </a:xfrm>
          <a:custGeom>
            <a:avLst/>
            <a:gdLst>
              <a:gd name="T0" fmla="*/ 454763090 w 92"/>
              <a:gd name="T1" fmla="*/ 335886341 h 76"/>
              <a:gd name="T2" fmla="*/ 434323944 w 92"/>
              <a:gd name="T3" fmla="*/ 310439552 h 76"/>
              <a:gd name="T4" fmla="*/ 418993454 w 92"/>
              <a:gd name="T5" fmla="*/ 310439552 h 76"/>
              <a:gd name="T6" fmla="*/ 403665225 w 92"/>
              <a:gd name="T7" fmla="*/ 279905661 h 76"/>
              <a:gd name="T8" fmla="*/ 352569620 w 92"/>
              <a:gd name="T9" fmla="*/ 279905661 h 76"/>
              <a:gd name="T10" fmla="*/ 352569620 w 92"/>
              <a:gd name="T11" fmla="*/ 264637587 h 76"/>
              <a:gd name="T12" fmla="*/ 383226079 w 92"/>
              <a:gd name="T13" fmla="*/ 264637587 h 76"/>
              <a:gd name="T14" fmla="*/ 408776142 w 92"/>
              <a:gd name="T15" fmla="*/ 244280155 h 76"/>
              <a:gd name="T16" fmla="*/ 408776142 w 92"/>
              <a:gd name="T17" fmla="*/ 20357432 h 76"/>
              <a:gd name="T18" fmla="*/ 383226079 w 92"/>
              <a:gd name="T19" fmla="*/ 0 h 76"/>
              <a:gd name="T20" fmla="*/ 86865241 w 92"/>
              <a:gd name="T21" fmla="*/ 0 h 76"/>
              <a:gd name="T22" fmla="*/ 61315178 w 92"/>
              <a:gd name="T23" fmla="*/ 20357432 h 76"/>
              <a:gd name="T24" fmla="*/ 61315178 w 92"/>
              <a:gd name="T25" fmla="*/ 244280155 h 76"/>
              <a:gd name="T26" fmla="*/ 86865241 w 92"/>
              <a:gd name="T27" fmla="*/ 264637587 h 76"/>
              <a:gd name="T28" fmla="*/ 117523960 w 92"/>
              <a:gd name="T29" fmla="*/ 264637587 h 76"/>
              <a:gd name="T30" fmla="*/ 117523960 w 92"/>
              <a:gd name="T31" fmla="*/ 279905661 h 76"/>
              <a:gd name="T32" fmla="*/ 66426095 w 92"/>
              <a:gd name="T33" fmla="*/ 279905661 h 76"/>
              <a:gd name="T34" fmla="*/ 51097865 w 92"/>
              <a:gd name="T35" fmla="*/ 310439552 h 76"/>
              <a:gd name="T36" fmla="*/ 35767376 w 92"/>
              <a:gd name="T37" fmla="*/ 310439552 h 76"/>
              <a:gd name="T38" fmla="*/ 15328229 w 92"/>
              <a:gd name="T39" fmla="*/ 335886341 h 76"/>
              <a:gd name="T40" fmla="*/ 0 w 92"/>
              <a:gd name="T41" fmla="*/ 366420233 h 76"/>
              <a:gd name="T42" fmla="*/ 20439146 w 92"/>
              <a:gd name="T43" fmla="*/ 386777664 h 76"/>
              <a:gd name="T44" fmla="*/ 449652173 w 92"/>
              <a:gd name="T45" fmla="*/ 386777664 h 76"/>
              <a:gd name="T46" fmla="*/ 470091320 w 92"/>
              <a:gd name="T47" fmla="*/ 366420233 h 76"/>
              <a:gd name="T48" fmla="*/ 454763090 w 92"/>
              <a:gd name="T49" fmla="*/ 335886341 h 76"/>
              <a:gd name="T50" fmla="*/ 86865241 w 92"/>
              <a:gd name="T51" fmla="*/ 249369513 h 76"/>
              <a:gd name="T52" fmla="*/ 76645668 w 92"/>
              <a:gd name="T53" fmla="*/ 244280155 h 76"/>
              <a:gd name="T54" fmla="*/ 76645668 w 92"/>
              <a:gd name="T55" fmla="*/ 20357432 h 76"/>
              <a:gd name="T56" fmla="*/ 86865241 w 92"/>
              <a:gd name="T57" fmla="*/ 10178716 h 76"/>
              <a:gd name="T58" fmla="*/ 383226079 w 92"/>
              <a:gd name="T59" fmla="*/ 10178716 h 76"/>
              <a:gd name="T60" fmla="*/ 393445652 w 92"/>
              <a:gd name="T61" fmla="*/ 20357432 h 76"/>
              <a:gd name="T62" fmla="*/ 393445652 w 92"/>
              <a:gd name="T63" fmla="*/ 244280155 h 76"/>
              <a:gd name="T64" fmla="*/ 383226079 w 92"/>
              <a:gd name="T65" fmla="*/ 249369513 h 76"/>
              <a:gd name="T66" fmla="*/ 86865241 w 92"/>
              <a:gd name="T67" fmla="*/ 249369513 h 76"/>
              <a:gd name="T68" fmla="*/ 393445652 w 92"/>
              <a:gd name="T69" fmla="*/ 295171478 h 76"/>
              <a:gd name="T70" fmla="*/ 408776142 w 92"/>
              <a:gd name="T71" fmla="*/ 325707626 h 76"/>
              <a:gd name="T72" fmla="*/ 434323944 w 92"/>
              <a:gd name="T73" fmla="*/ 325707626 h 76"/>
              <a:gd name="T74" fmla="*/ 444543517 w 92"/>
              <a:gd name="T75" fmla="*/ 335886341 h 76"/>
              <a:gd name="T76" fmla="*/ 444543517 w 92"/>
              <a:gd name="T77" fmla="*/ 335886341 h 76"/>
              <a:gd name="T78" fmla="*/ 459871747 w 92"/>
              <a:gd name="T79" fmla="*/ 366420233 h 76"/>
              <a:gd name="T80" fmla="*/ 449652173 w 92"/>
              <a:gd name="T81" fmla="*/ 376598949 h 76"/>
              <a:gd name="T82" fmla="*/ 20439146 w 92"/>
              <a:gd name="T83" fmla="*/ 376598949 h 76"/>
              <a:gd name="T84" fmla="*/ 10219573 w 92"/>
              <a:gd name="T85" fmla="*/ 366420233 h 76"/>
              <a:gd name="T86" fmla="*/ 25547802 w 92"/>
              <a:gd name="T87" fmla="*/ 335886341 h 76"/>
              <a:gd name="T88" fmla="*/ 25547802 w 92"/>
              <a:gd name="T89" fmla="*/ 335886341 h 76"/>
              <a:gd name="T90" fmla="*/ 35767376 w 92"/>
              <a:gd name="T91" fmla="*/ 325707626 h 76"/>
              <a:gd name="T92" fmla="*/ 61315178 w 92"/>
              <a:gd name="T93" fmla="*/ 325707626 h 76"/>
              <a:gd name="T94" fmla="*/ 76645668 w 92"/>
              <a:gd name="T95" fmla="*/ 295171478 h 76"/>
              <a:gd name="T96" fmla="*/ 132852190 w 92"/>
              <a:gd name="T97" fmla="*/ 295171478 h 76"/>
              <a:gd name="T98" fmla="*/ 132852190 w 92"/>
              <a:gd name="T99" fmla="*/ 274816303 h 76"/>
              <a:gd name="T100" fmla="*/ 337239130 w 92"/>
              <a:gd name="T101" fmla="*/ 274816303 h 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2" h="76">
                <a:moveTo>
                  <a:pt x="89" y="66"/>
                </a:moveTo>
                <a:cubicBezTo>
                  <a:pt x="89" y="63"/>
                  <a:pt x="88" y="61"/>
                  <a:pt x="85" y="61"/>
                </a:cubicBezTo>
                <a:cubicBezTo>
                  <a:pt x="82" y="61"/>
                  <a:pt x="82" y="61"/>
                  <a:pt x="82" y="61"/>
                </a:cubicBezTo>
                <a:cubicBezTo>
                  <a:pt x="79" y="55"/>
                  <a:pt x="79" y="55"/>
                  <a:pt x="79" y="55"/>
                </a:cubicBezTo>
                <a:cubicBezTo>
                  <a:pt x="69" y="55"/>
                  <a:pt x="69" y="55"/>
                  <a:pt x="69" y="55"/>
                </a:cubicBezTo>
                <a:cubicBezTo>
                  <a:pt x="69" y="52"/>
                  <a:pt x="69" y="52"/>
                  <a:pt x="69" y="52"/>
                </a:cubicBezTo>
                <a:cubicBezTo>
                  <a:pt x="75" y="52"/>
                  <a:pt x="75" y="52"/>
                  <a:pt x="75" y="52"/>
                </a:cubicBezTo>
                <a:cubicBezTo>
                  <a:pt x="78" y="52"/>
                  <a:pt x="80" y="50"/>
                  <a:pt x="80" y="48"/>
                </a:cubicBezTo>
                <a:cubicBezTo>
                  <a:pt x="80" y="4"/>
                  <a:pt x="80" y="4"/>
                  <a:pt x="80" y="4"/>
                </a:cubicBezTo>
                <a:cubicBezTo>
                  <a:pt x="80" y="2"/>
                  <a:pt x="78" y="0"/>
                  <a:pt x="75" y="0"/>
                </a:cubicBezTo>
                <a:cubicBezTo>
                  <a:pt x="17" y="0"/>
                  <a:pt x="17" y="0"/>
                  <a:pt x="17" y="0"/>
                </a:cubicBezTo>
                <a:cubicBezTo>
                  <a:pt x="14" y="0"/>
                  <a:pt x="12" y="2"/>
                  <a:pt x="12" y="4"/>
                </a:cubicBezTo>
                <a:cubicBezTo>
                  <a:pt x="12" y="48"/>
                  <a:pt x="12" y="48"/>
                  <a:pt x="12" y="48"/>
                </a:cubicBezTo>
                <a:cubicBezTo>
                  <a:pt x="12" y="50"/>
                  <a:pt x="14" y="52"/>
                  <a:pt x="17" y="52"/>
                </a:cubicBezTo>
                <a:cubicBezTo>
                  <a:pt x="23" y="52"/>
                  <a:pt x="23" y="52"/>
                  <a:pt x="23" y="52"/>
                </a:cubicBezTo>
                <a:cubicBezTo>
                  <a:pt x="23" y="55"/>
                  <a:pt x="23" y="55"/>
                  <a:pt x="23" y="55"/>
                </a:cubicBezTo>
                <a:cubicBezTo>
                  <a:pt x="13" y="55"/>
                  <a:pt x="13" y="55"/>
                  <a:pt x="13" y="55"/>
                </a:cubicBezTo>
                <a:cubicBezTo>
                  <a:pt x="10" y="61"/>
                  <a:pt x="10" y="61"/>
                  <a:pt x="10" y="61"/>
                </a:cubicBezTo>
                <a:cubicBezTo>
                  <a:pt x="7" y="61"/>
                  <a:pt x="7" y="61"/>
                  <a:pt x="7" y="61"/>
                </a:cubicBezTo>
                <a:cubicBezTo>
                  <a:pt x="4" y="61"/>
                  <a:pt x="3" y="63"/>
                  <a:pt x="3" y="66"/>
                </a:cubicBezTo>
                <a:cubicBezTo>
                  <a:pt x="0" y="72"/>
                  <a:pt x="0" y="72"/>
                  <a:pt x="0" y="72"/>
                </a:cubicBezTo>
                <a:cubicBezTo>
                  <a:pt x="0" y="75"/>
                  <a:pt x="1" y="76"/>
                  <a:pt x="4" y="76"/>
                </a:cubicBezTo>
                <a:cubicBezTo>
                  <a:pt x="88" y="76"/>
                  <a:pt x="88" y="76"/>
                  <a:pt x="88" y="76"/>
                </a:cubicBezTo>
                <a:cubicBezTo>
                  <a:pt x="91" y="76"/>
                  <a:pt x="92" y="75"/>
                  <a:pt x="92" y="72"/>
                </a:cubicBezTo>
                <a:lnTo>
                  <a:pt x="89" y="66"/>
                </a:lnTo>
                <a:close/>
                <a:moveTo>
                  <a:pt x="17" y="49"/>
                </a:moveTo>
                <a:cubicBezTo>
                  <a:pt x="15" y="49"/>
                  <a:pt x="15" y="49"/>
                  <a:pt x="15" y="48"/>
                </a:cubicBezTo>
                <a:cubicBezTo>
                  <a:pt x="15" y="4"/>
                  <a:pt x="15" y="4"/>
                  <a:pt x="15" y="4"/>
                </a:cubicBezTo>
                <a:cubicBezTo>
                  <a:pt x="15" y="3"/>
                  <a:pt x="15" y="2"/>
                  <a:pt x="17" y="2"/>
                </a:cubicBezTo>
                <a:cubicBezTo>
                  <a:pt x="75" y="2"/>
                  <a:pt x="75" y="2"/>
                  <a:pt x="75" y="2"/>
                </a:cubicBezTo>
                <a:cubicBezTo>
                  <a:pt x="77" y="2"/>
                  <a:pt x="77" y="3"/>
                  <a:pt x="77" y="4"/>
                </a:cubicBezTo>
                <a:cubicBezTo>
                  <a:pt x="77" y="48"/>
                  <a:pt x="77" y="48"/>
                  <a:pt x="77" y="48"/>
                </a:cubicBezTo>
                <a:cubicBezTo>
                  <a:pt x="77" y="49"/>
                  <a:pt x="77" y="49"/>
                  <a:pt x="75" y="49"/>
                </a:cubicBezTo>
                <a:lnTo>
                  <a:pt x="17" y="49"/>
                </a:lnTo>
                <a:close/>
                <a:moveTo>
                  <a:pt x="77" y="58"/>
                </a:moveTo>
                <a:cubicBezTo>
                  <a:pt x="78" y="59"/>
                  <a:pt x="80" y="64"/>
                  <a:pt x="80" y="64"/>
                </a:cubicBezTo>
                <a:cubicBezTo>
                  <a:pt x="85" y="64"/>
                  <a:pt x="85" y="64"/>
                  <a:pt x="85" y="64"/>
                </a:cubicBezTo>
                <a:cubicBezTo>
                  <a:pt x="86" y="64"/>
                  <a:pt x="87" y="65"/>
                  <a:pt x="87" y="66"/>
                </a:cubicBezTo>
                <a:cubicBezTo>
                  <a:pt x="87" y="66"/>
                  <a:pt x="87" y="66"/>
                  <a:pt x="87" y="66"/>
                </a:cubicBezTo>
                <a:cubicBezTo>
                  <a:pt x="87" y="66"/>
                  <a:pt x="89" y="71"/>
                  <a:pt x="90" y="72"/>
                </a:cubicBezTo>
                <a:cubicBezTo>
                  <a:pt x="90" y="73"/>
                  <a:pt x="89" y="74"/>
                  <a:pt x="88" y="74"/>
                </a:cubicBezTo>
                <a:cubicBezTo>
                  <a:pt x="4" y="74"/>
                  <a:pt x="4" y="74"/>
                  <a:pt x="4" y="74"/>
                </a:cubicBezTo>
                <a:cubicBezTo>
                  <a:pt x="3" y="74"/>
                  <a:pt x="2" y="73"/>
                  <a:pt x="2" y="72"/>
                </a:cubicBezTo>
                <a:cubicBezTo>
                  <a:pt x="3" y="71"/>
                  <a:pt x="5" y="66"/>
                  <a:pt x="5" y="66"/>
                </a:cubicBezTo>
                <a:cubicBezTo>
                  <a:pt x="5" y="66"/>
                  <a:pt x="5" y="66"/>
                  <a:pt x="5" y="66"/>
                </a:cubicBezTo>
                <a:cubicBezTo>
                  <a:pt x="5" y="65"/>
                  <a:pt x="6" y="64"/>
                  <a:pt x="7" y="64"/>
                </a:cubicBezTo>
                <a:cubicBezTo>
                  <a:pt x="12" y="64"/>
                  <a:pt x="12" y="64"/>
                  <a:pt x="12" y="64"/>
                </a:cubicBezTo>
                <a:cubicBezTo>
                  <a:pt x="12" y="64"/>
                  <a:pt x="14" y="59"/>
                  <a:pt x="15" y="58"/>
                </a:cubicBezTo>
                <a:cubicBezTo>
                  <a:pt x="17" y="58"/>
                  <a:pt x="26" y="58"/>
                  <a:pt x="26" y="58"/>
                </a:cubicBezTo>
                <a:cubicBezTo>
                  <a:pt x="26" y="58"/>
                  <a:pt x="26" y="54"/>
                  <a:pt x="26" y="54"/>
                </a:cubicBezTo>
                <a:cubicBezTo>
                  <a:pt x="30" y="54"/>
                  <a:pt x="62" y="54"/>
                  <a:pt x="66" y="5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24" name="Freeform 155"/>
          <p:cNvSpPr>
            <a:spLocks/>
          </p:cNvSpPr>
          <p:nvPr/>
        </p:nvSpPr>
        <p:spPr bwMode="auto">
          <a:xfrm>
            <a:off x="4002088" y="3271838"/>
            <a:ext cx="19050" cy="6350"/>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25" name="Freeform 156"/>
          <p:cNvSpPr>
            <a:spLocks/>
          </p:cNvSpPr>
          <p:nvPr/>
        </p:nvSpPr>
        <p:spPr bwMode="auto">
          <a:xfrm>
            <a:off x="4029075" y="3271838"/>
            <a:ext cx="19050" cy="6350"/>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26" name="Freeform 157"/>
          <p:cNvSpPr>
            <a:spLocks/>
          </p:cNvSpPr>
          <p:nvPr/>
        </p:nvSpPr>
        <p:spPr bwMode="auto">
          <a:xfrm>
            <a:off x="4056063" y="3271838"/>
            <a:ext cx="19050" cy="6350"/>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27" name="Freeform 158"/>
          <p:cNvSpPr>
            <a:spLocks/>
          </p:cNvSpPr>
          <p:nvPr/>
        </p:nvSpPr>
        <p:spPr bwMode="auto">
          <a:xfrm>
            <a:off x="4083050" y="3271838"/>
            <a:ext cx="19050" cy="6350"/>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28" name="Freeform 159"/>
          <p:cNvSpPr>
            <a:spLocks/>
          </p:cNvSpPr>
          <p:nvPr/>
        </p:nvSpPr>
        <p:spPr bwMode="auto">
          <a:xfrm>
            <a:off x="4110038" y="3271838"/>
            <a:ext cx="19050" cy="6350"/>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29" name="Freeform 160"/>
          <p:cNvSpPr>
            <a:spLocks/>
          </p:cNvSpPr>
          <p:nvPr/>
        </p:nvSpPr>
        <p:spPr bwMode="auto">
          <a:xfrm>
            <a:off x="4138613" y="3271838"/>
            <a:ext cx="17462" cy="6350"/>
          </a:xfrm>
          <a:custGeom>
            <a:avLst/>
            <a:gdLst>
              <a:gd name="T0" fmla="*/ 28587477 w 8"/>
              <a:gd name="T1" fmla="*/ 0 h 3"/>
              <a:gd name="T2" fmla="*/ 9529887 w 8"/>
              <a:gd name="T3" fmla="*/ 0 h 3"/>
              <a:gd name="T4" fmla="*/ 0 w 8"/>
              <a:gd name="T5" fmla="*/ 8959850 h 3"/>
              <a:gd name="T6" fmla="*/ 9529887 w 8"/>
              <a:gd name="T7" fmla="*/ 13440833 h 3"/>
              <a:gd name="T8" fmla="*/ 28587477 w 8"/>
              <a:gd name="T9" fmla="*/ 13440833 h 3"/>
              <a:gd name="T10" fmla="*/ 38115181 w 8"/>
              <a:gd name="T11" fmla="*/ 8959850 h 3"/>
              <a:gd name="T12" fmla="*/ 28587477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30" name="Freeform 161"/>
          <p:cNvSpPr>
            <a:spLocks/>
          </p:cNvSpPr>
          <p:nvPr/>
        </p:nvSpPr>
        <p:spPr bwMode="auto">
          <a:xfrm>
            <a:off x="4016375" y="3262313"/>
            <a:ext cx="17463" cy="6350"/>
          </a:xfrm>
          <a:custGeom>
            <a:avLst/>
            <a:gdLst>
              <a:gd name="T0" fmla="*/ 9530432 w 8"/>
              <a:gd name="T1" fmla="*/ 13440833 h 3"/>
              <a:gd name="T2" fmla="*/ 28589114 w 8"/>
              <a:gd name="T3" fmla="*/ 13440833 h 3"/>
              <a:gd name="T4" fmla="*/ 38117363 w 8"/>
              <a:gd name="T5" fmla="*/ 8959850 h 3"/>
              <a:gd name="T6" fmla="*/ 28589114 w 8"/>
              <a:gd name="T7" fmla="*/ 0 h 3"/>
              <a:gd name="T8" fmla="*/ 9530432 w 8"/>
              <a:gd name="T9" fmla="*/ 0 h 3"/>
              <a:gd name="T10" fmla="*/ 0 w 8"/>
              <a:gd name="T11" fmla="*/ 8959850 h 3"/>
              <a:gd name="T12" fmla="*/ 9530432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31" name="Freeform 162"/>
          <p:cNvSpPr>
            <a:spLocks/>
          </p:cNvSpPr>
          <p:nvPr/>
        </p:nvSpPr>
        <p:spPr bwMode="auto">
          <a:xfrm>
            <a:off x="4043363" y="3262313"/>
            <a:ext cx="17462" cy="6350"/>
          </a:xfrm>
          <a:custGeom>
            <a:avLst/>
            <a:gdLst>
              <a:gd name="T0" fmla="*/ 9529887 w 8"/>
              <a:gd name="T1" fmla="*/ 13440833 h 3"/>
              <a:gd name="T2" fmla="*/ 28587477 w 8"/>
              <a:gd name="T3" fmla="*/ 13440833 h 3"/>
              <a:gd name="T4" fmla="*/ 38115181 w 8"/>
              <a:gd name="T5" fmla="*/ 8959850 h 3"/>
              <a:gd name="T6" fmla="*/ 28587477 w 8"/>
              <a:gd name="T7" fmla="*/ 0 h 3"/>
              <a:gd name="T8" fmla="*/ 9529887 w 8"/>
              <a:gd name="T9" fmla="*/ 0 h 3"/>
              <a:gd name="T10" fmla="*/ 0 w 8"/>
              <a:gd name="T11" fmla="*/ 8959850 h 3"/>
              <a:gd name="T12" fmla="*/ 9529887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32" name="Freeform 163"/>
          <p:cNvSpPr>
            <a:spLocks/>
          </p:cNvSpPr>
          <p:nvPr/>
        </p:nvSpPr>
        <p:spPr bwMode="auto">
          <a:xfrm>
            <a:off x="4070350" y="3262313"/>
            <a:ext cx="17463" cy="6350"/>
          </a:xfrm>
          <a:custGeom>
            <a:avLst/>
            <a:gdLst>
              <a:gd name="T0" fmla="*/ 9530432 w 8"/>
              <a:gd name="T1" fmla="*/ 13440833 h 3"/>
              <a:gd name="T2" fmla="*/ 28589114 w 8"/>
              <a:gd name="T3" fmla="*/ 13440833 h 3"/>
              <a:gd name="T4" fmla="*/ 38117363 w 8"/>
              <a:gd name="T5" fmla="*/ 8959850 h 3"/>
              <a:gd name="T6" fmla="*/ 28589114 w 8"/>
              <a:gd name="T7" fmla="*/ 0 h 3"/>
              <a:gd name="T8" fmla="*/ 9530432 w 8"/>
              <a:gd name="T9" fmla="*/ 0 h 3"/>
              <a:gd name="T10" fmla="*/ 0 w 8"/>
              <a:gd name="T11" fmla="*/ 8959850 h 3"/>
              <a:gd name="T12" fmla="*/ 9530432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33" name="Freeform 164"/>
          <p:cNvSpPr>
            <a:spLocks/>
          </p:cNvSpPr>
          <p:nvPr/>
        </p:nvSpPr>
        <p:spPr bwMode="auto">
          <a:xfrm>
            <a:off x="4097338" y="3262313"/>
            <a:ext cx="17462" cy="6350"/>
          </a:xfrm>
          <a:custGeom>
            <a:avLst/>
            <a:gdLst>
              <a:gd name="T0" fmla="*/ 9529887 w 8"/>
              <a:gd name="T1" fmla="*/ 13440833 h 3"/>
              <a:gd name="T2" fmla="*/ 28587477 w 8"/>
              <a:gd name="T3" fmla="*/ 13440833 h 3"/>
              <a:gd name="T4" fmla="*/ 38115181 w 8"/>
              <a:gd name="T5" fmla="*/ 8959850 h 3"/>
              <a:gd name="T6" fmla="*/ 28587477 w 8"/>
              <a:gd name="T7" fmla="*/ 0 h 3"/>
              <a:gd name="T8" fmla="*/ 9529887 w 8"/>
              <a:gd name="T9" fmla="*/ 0 h 3"/>
              <a:gd name="T10" fmla="*/ 0 w 8"/>
              <a:gd name="T11" fmla="*/ 8959850 h 3"/>
              <a:gd name="T12" fmla="*/ 9529887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34" name="Freeform 165"/>
          <p:cNvSpPr>
            <a:spLocks/>
          </p:cNvSpPr>
          <p:nvPr/>
        </p:nvSpPr>
        <p:spPr bwMode="auto">
          <a:xfrm>
            <a:off x="4124325" y="3262313"/>
            <a:ext cx="17463" cy="6350"/>
          </a:xfrm>
          <a:custGeom>
            <a:avLst/>
            <a:gdLst>
              <a:gd name="T0" fmla="*/ 9530432 w 8"/>
              <a:gd name="T1" fmla="*/ 13440833 h 3"/>
              <a:gd name="T2" fmla="*/ 28589114 w 8"/>
              <a:gd name="T3" fmla="*/ 13440833 h 3"/>
              <a:gd name="T4" fmla="*/ 38117363 w 8"/>
              <a:gd name="T5" fmla="*/ 8959850 h 3"/>
              <a:gd name="T6" fmla="*/ 28589114 w 8"/>
              <a:gd name="T7" fmla="*/ 0 h 3"/>
              <a:gd name="T8" fmla="*/ 9530432 w 8"/>
              <a:gd name="T9" fmla="*/ 0 h 3"/>
              <a:gd name="T10" fmla="*/ 0 w 8"/>
              <a:gd name="T11" fmla="*/ 8959850 h 3"/>
              <a:gd name="T12" fmla="*/ 9530432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35" name="Freeform 166"/>
          <p:cNvSpPr>
            <a:spLocks/>
          </p:cNvSpPr>
          <p:nvPr/>
        </p:nvSpPr>
        <p:spPr bwMode="auto">
          <a:xfrm>
            <a:off x="4224338" y="3176588"/>
            <a:ext cx="125412" cy="90487"/>
          </a:xfrm>
          <a:custGeom>
            <a:avLst/>
            <a:gdLst>
              <a:gd name="T0" fmla="*/ 260798733 w 56"/>
              <a:gd name="T1" fmla="*/ 0 h 40"/>
              <a:gd name="T2" fmla="*/ 20061441 w 56"/>
              <a:gd name="T3" fmla="*/ 0 h 40"/>
              <a:gd name="T4" fmla="*/ 0 w 56"/>
              <a:gd name="T5" fmla="*/ 25587461 h 40"/>
              <a:gd name="T6" fmla="*/ 0 w 56"/>
              <a:gd name="T7" fmla="*/ 184229270 h 40"/>
              <a:gd name="T8" fmla="*/ 20061441 w 56"/>
              <a:gd name="T9" fmla="*/ 204699691 h 40"/>
              <a:gd name="T10" fmla="*/ 260798733 w 56"/>
              <a:gd name="T11" fmla="*/ 204699691 h 40"/>
              <a:gd name="T12" fmla="*/ 280860174 w 56"/>
              <a:gd name="T13" fmla="*/ 184229270 h 40"/>
              <a:gd name="T14" fmla="*/ 280860174 w 56"/>
              <a:gd name="T15" fmla="*/ 25587461 h 40"/>
              <a:gd name="T16" fmla="*/ 260798733 w 56"/>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40">
                <a:moveTo>
                  <a:pt x="52" y="0"/>
                </a:moveTo>
                <a:cubicBezTo>
                  <a:pt x="4" y="0"/>
                  <a:pt x="4" y="0"/>
                  <a:pt x="4" y="0"/>
                </a:cubicBezTo>
                <a:cubicBezTo>
                  <a:pt x="2" y="0"/>
                  <a:pt x="0" y="2"/>
                  <a:pt x="0" y="5"/>
                </a:cubicBezTo>
                <a:cubicBezTo>
                  <a:pt x="0" y="36"/>
                  <a:pt x="0" y="36"/>
                  <a:pt x="0" y="36"/>
                </a:cubicBezTo>
                <a:cubicBezTo>
                  <a:pt x="0" y="38"/>
                  <a:pt x="2" y="40"/>
                  <a:pt x="4" y="40"/>
                </a:cubicBezTo>
                <a:cubicBezTo>
                  <a:pt x="52" y="40"/>
                  <a:pt x="52" y="40"/>
                  <a:pt x="52" y="40"/>
                </a:cubicBezTo>
                <a:cubicBezTo>
                  <a:pt x="54" y="40"/>
                  <a:pt x="56" y="38"/>
                  <a:pt x="56" y="36"/>
                </a:cubicBezTo>
                <a:cubicBezTo>
                  <a:pt x="56" y="5"/>
                  <a:pt x="56" y="5"/>
                  <a:pt x="56" y="5"/>
                </a:cubicBezTo>
                <a:cubicBezTo>
                  <a:pt x="56" y="2"/>
                  <a:pt x="54" y="0"/>
                  <a:pt x="5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36" name="Freeform 167"/>
          <p:cNvSpPr>
            <a:spLocks noEditPoints="1"/>
          </p:cNvSpPr>
          <p:nvPr/>
        </p:nvSpPr>
        <p:spPr bwMode="auto">
          <a:xfrm>
            <a:off x="4087813" y="2935288"/>
            <a:ext cx="303212" cy="401637"/>
          </a:xfrm>
          <a:custGeom>
            <a:avLst/>
            <a:gdLst>
              <a:gd name="T0" fmla="*/ 650260762 w 134"/>
              <a:gd name="T1" fmla="*/ 829881323 h 178"/>
              <a:gd name="T2" fmla="*/ 619539050 w 134"/>
              <a:gd name="T3" fmla="*/ 794241680 h 178"/>
              <a:gd name="T4" fmla="*/ 568336952 w 134"/>
              <a:gd name="T5" fmla="*/ 778968192 h 178"/>
              <a:gd name="T6" fmla="*/ 624659713 w 134"/>
              <a:gd name="T7" fmla="*/ 758604294 h 178"/>
              <a:gd name="T8" fmla="*/ 599058664 w 134"/>
              <a:gd name="T9" fmla="*/ 514221718 h 178"/>
              <a:gd name="T10" fmla="*/ 276488614 w 134"/>
              <a:gd name="T11" fmla="*/ 534585616 h 178"/>
              <a:gd name="T12" fmla="*/ 235527841 w 134"/>
              <a:gd name="T13" fmla="*/ 570225259 h 178"/>
              <a:gd name="T14" fmla="*/ 455693694 w 134"/>
              <a:gd name="T15" fmla="*/ 392029301 h 178"/>
              <a:gd name="T16" fmla="*/ 460814357 w 134"/>
              <a:gd name="T17" fmla="*/ 336025760 h 178"/>
              <a:gd name="T18" fmla="*/ 424971983 w 134"/>
              <a:gd name="T19" fmla="*/ 315659605 h 178"/>
              <a:gd name="T20" fmla="*/ 358410161 w 134"/>
              <a:gd name="T21" fmla="*/ 280022219 h 178"/>
              <a:gd name="T22" fmla="*/ 389131872 w 134"/>
              <a:gd name="T23" fmla="*/ 269839142 h 178"/>
              <a:gd name="T24" fmla="*/ 414732921 w 134"/>
              <a:gd name="T25" fmla="*/ 20366155 h 178"/>
              <a:gd name="T26" fmla="*/ 87042209 w 134"/>
              <a:gd name="T27" fmla="*/ 0 h 178"/>
              <a:gd name="T28" fmla="*/ 66561822 w 134"/>
              <a:gd name="T29" fmla="*/ 249472987 h 178"/>
              <a:gd name="T30" fmla="*/ 122884583 w 134"/>
              <a:gd name="T31" fmla="*/ 269839142 h 178"/>
              <a:gd name="T32" fmla="*/ 71682485 w 134"/>
              <a:gd name="T33" fmla="*/ 280022219 h 178"/>
              <a:gd name="T34" fmla="*/ 40960773 w 134"/>
              <a:gd name="T35" fmla="*/ 315659605 h 178"/>
              <a:gd name="T36" fmla="*/ 0 w 134"/>
              <a:gd name="T37" fmla="*/ 371665403 h 178"/>
              <a:gd name="T38" fmla="*/ 209926792 w 134"/>
              <a:gd name="T39" fmla="*/ 392029301 h 178"/>
              <a:gd name="T40" fmla="*/ 153604031 w 134"/>
              <a:gd name="T41" fmla="*/ 570225259 h 178"/>
              <a:gd name="T42" fmla="*/ 276488614 w 134"/>
              <a:gd name="T43" fmla="*/ 590591414 h 178"/>
              <a:gd name="T44" fmla="*/ 302089663 w 134"/>
              <a:gd name="T45" fmla="*/ 778968192 h 178"/>
              <a:gd name="T46" fmla="*/ 332809112 w 134"/>
              <a:gd name="T47" fmla="*/ 794241680 h 178"/>
              <a:gd name="T48" fmla="*/ 266247289 w 134"/>
              <a:gd name="T49" fmla="*/ 829881323 h 178"/>
              <a:gd name="T50" fmla="*/ 230407178 w 134"/>
              <a:gd name="T51" fmla="*/ 850247478 h 178"/>
              <a:gd name="T52" fmla="*/ 235527841 w 134"/>
              <a:gd name="T53" fmla="*/ 906251019 h 178"/>
              <a:gd name="T54" fmla="*/ 686100873 w 134"/>
              <a:gd name="T55" fmla="*/ 880794454 h 178"/>
              <a:gd name="T56" fmla="*/ 87042209 w 134"/>
              <a:gd name="T57" fmla="*/ 254565654 h 178"/>
              <a:gd name="T58" fmla="*/ 76803147 w 134"/>
              <a:gd name="T59" fmla="*/ 20366155 h 178"/>
              <a:gd name="T60" fmla="*/ 389131872 w 134"/>
              <a:gd name="T61" fmla="*/ 15273488 h 178"/>
              <a:gd name="T62" fmla="*/ 399373197 w 134"/>
              <a:gd name="T63" fmla="*/ 249472987 h 178"/>
              <a:gd name="T64" fmla="*/ 87042209 w 134"/>
              <a:gd name="T65" fmla="*/ 254565654 h 178"/>
              <a:gd name="T66" fmla="*/ 30721711 w 134"/>
              <a:gd name="T67" fmla="*/ 341116171 h 178"/>
              <a:gd name="T68" fmla="*/ 40960773 w 134"/>
              <a:gd name="T69" fmla="*/ 325842683 h 178"/>
              <a:gd name="T70" fmla="*/ 76803147 w 134"/>
              <a:gd name="T71" fmla="*/ 295295707 h 178"/>
              <a:gd name="T72" fmla="*/ 133123645 w 134"/>
              <a:gd name="T73" fmla="*/ 274929552 h 178"/>
              <a:gd name="T74" fmla="*/ 343050436 w 134"/>
              <a:gd name="T75" fmla="*/ 295295707 h 178"/>
              <a:gd name="T76" fmla="*/ 414732921 w 134"/>
              <a:gd name="T77" fmla="*/ 325842683 h 178"/>
              <a:gd name="T78" fmla="*/ 450573032 w 134"/>
              <a:gd name="T79" fmla="*/ 336025760 h 178"/>
              <a:gd name="T80" fmla="*/ 465935019 w 134"/>
              <a:gd name="T81" fmla="*/ 371665403 h 178"/>
              <a:gd name="T82" fmla="*/ 25601049 w 134"/>
              <a:gd name="T83" fmla="*/ 376755813 h 178"/>
              <a:gd name="T84" fmla="*/ 302089663 w 134"/>
              <a:gd name="T85" fmla="*/ 768785115 h 178"/>
              <a:gd name="T86" fmla="*/ 291848338 w 134"/>
              <a:gd name="T87" fmla="*/ 534585616 h 178"/>
              <a:gd name="T88" fmla="*/ 599058664 w 134"/>
              <a:gd name="T89" fmla="*/ 529495206 h 178"/>
              <a:gd name="T90" fmla="*/ 609297726 w 134"/>
              <a:gd name="T91" fmla="*/ 758604294 h 178"/>
              <a:gd name="T92" fmla="*/ 302089663 w 134"/>
              <a:gd name="T93" fmla="*/ 768785115 h 178"/>
              <a:gd name="T94" fmla="*/ 235527841 w 134"/>
              <a:gd name="T95" fmla="*/ 890977531 h 178"/>
              <a:gd name="T96" fmla="*/ 240646240 w 134"/>
              <a:gd name="T97" fmla="*/ 850247478 h 178"/>
              <a:gd name="T98" fmla="*/ 250887565 w 134"/>
              <a:gd name="T99" fmla="*/ 840064400 h 178"/>
              <a:gd name="T100" fmla="*/ 291848338 w 134"/>
              <a:gd name="T101" fmla="*/ 809517425 h 178"/>
              <a:gd name="T102" fmla="*/ 348171099 w 134"/>
              <a:gd name="T103" fmla="*/ 789151270 h 178"/>
              <a:gd name="T104" fmla="*/ 552977228 w 134"/>
              <a:gd name="T105" fmla="*/ 809517425 h 178"/>
              <a:gd name="T106" fmla="*/ 624659713 w 134"/>
              <a:gd name="T107" fmla="*/ 840064400 h 178"/>
              <a:gd name="T108" fmla="*/ 660499824 w 134"/>
              <a:gd name="T109" fmla="*/ 850247478 h 178"/>
              <a:gd name="T110" fmla="*/ 675859548 w 134"/>
              <a:gd name="T111" fmla="*/ 885884864 h 1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34" h="178">
                <a:moveTo>
                  <a:pt x="131" y="167"/>
                </a:moveTo>
                <a:cubicBezTo>
                  <a:pt x="131" y="165"/>
                  <a:pt x="130" y="163"/>
                  <a:pt x="127" y="163"/>
                </a:cubicBezTo>
                <a:cubicBezTo>
                  <a:pt x="124" y="163"/>
                  <a:pt x="124" y="163"/>
                  <a:pt x="124" y="163"/>
                </a:cubicBezTo>
                <a:cubicBezTo>
                  <a:pt x="121" y="156"/>
                  <a:pt x="121" y="156"/>
                  <a:pt x="121" y="156"/>
                </a:cubicBezTo>
                <a:cubicBezTo>
                  <a:pt x="111" y="156"/>
                  <a:pt x="111" y="156"/>
                  <a:pt x="111" y="156"/>
                </a:cubicBezTo>
                <a:cubicBezTo>
                  <a:pt x="111" y="153"/>
                  <a:pt x="111" y="153"/>
                  <a:pt x="111" y="153"/>
                </a:cubicBezTo>
                <a:cubicBezTo>
                  <a:pt x="117" y="153"/>
                  <a:pt x="117" y="153"/>
                  <a:pt x="117" y="153"/>
                </a:cubicBezTo>
                <a:cubicBezTo>
                  <a:pt x="120" y="153"/>
                  <a:pt x="122" y="152"/>
                  <a:pt x="122" y="149"/>
                </a:cubicBezTo>
                <a:cubicBezTo>
                  <a:pt x="122" y="105"/>
                  <a:pt x="122" y="105"/>
                  <a:pt x="122" y="105"/>
                </a:cubicBezTo>
                <a:cubicBezTo>
                  <a:pt x="122" y="103"/>
                  <a:pt x="120" y="101"/>
                  <a:pt x="117" y="101"/>
                </a:cubicBezTo>
                <a:cubicBezTo>
                  <a:pt x="59" y="101"/>
                  <a:pt x="59" y="101"/>
                  <a:pt x="59" y="101"/>
                </a:cubicBezTo>
                <a:cubicBezTo>
                  <a:pt x="56" y="101"/>
                  <a:pt x="54" y="103"/>
                  <a:pt x="54" y="105"/>
                </a:cubicBezTo>
                <a:cubicBezTo>
                  <a:pt x="54" y="112"/>
                  <a:pt x="54" y="112"/>
                  <a:pt x="54" y="112"/>
                </a:cubicBezTo>
                <a:cubicBezTo>
                  <a:pt x="46" y="112"/>
                  <a:pt x="46" y="112"/>
                  <a:pt x="46" y="112"/>
                </a:cubicBezTo>
                <a:cubicBezTo>
                  <a:pt x="46" y="77"/>
                  <a:pt x="46" y="77"/>
                  <a:pt x="46" y="77"/>
                </a:cubicBezTo>
                <a:cubicBezTo>
                  <a:pt x="89" y="77"/>
                  <a:pt x="89" y="77"/>
                  <a:pt x="89" y="77"/>
                </a:cubicBezTo>
                <a:cubicBezTo>
                  <a:pt x="91" y="77"/>
                  <a:pt x="93" y="75"/>
                  <a:pt x="93" y="73"/>
                </a:cubicBezTo>
                <a:cubicBezTo>
                  <a:pt x="90" y="66"/>
                  <a:pt x="90" y="66"/>
                  <a:pt x="90" y="66"/>
                </a:cubicBezTo>
                <a:cubicBezTo>
                  <a:pt x="90" y="64"/>
                  <a:pt x="88" y="62"/>
                  <a:pt x="86" y="62"/>
                </a:cubicBezTo>
                <a:cubicBezTo>
                  <a:pt x="83" y="62"/>
                  <a:pt x="83" y="62"/>
                  <a:pt x="83" y="62"/>
                </a:cubicBezTo>
                <a:cubicBezTo>
                  <a:pt x="80" y="55"/>
                  <a:pt x="80" y="55"/>
                  <a:pt x="80" y="55"/>
                </a:cubicBezTo>
                <a:cubicBezTo>
                  <a:pt x="70" y="55"/>
                  <a:pt x="70" y="55"/>
                  <a:pt x="70" y="55"/>
                </a:cubicBezTo>
                <a:cubicBezTo>
                  <a:pt x="70" y="53"/>
                  <a:pt x="70" y="53"/>
                  <a:pt x="70" y="53"/>
                </a:cubicBezTo>
                <a:cubicBezTo>
                  <a:pt x="76" y="53"/>
                  <a:pt x="76" y="53"/>
                  <a:pt x="76" y="53"/>
                </a:cubicBezTo>
                <a:cubicBezTo>
                  <a:pt x="79" y="53"/>
                  <a:pt x="81" y="51"/>
                  <a:pt x="81" y="49"/>
                </a:cubicBezTo>
                <a:cubicBezTo>
                  <a:pt x="81" y="4"/>
                  <a:pt x="81" y="4"/>
                  <a:pt x="81" y="4"/>
                </a:cubicBezTo>
                <a:cubicBezTo>
                  <a:pt x="81" y="2"/>
                  <a:pt x="79" y="0"/>
                  <a:pt x="76" y="0"/>
                </a:cubicBezTo>
                <a:cubicBezTo>
                  <a:pt x="17" y="0"/>
                  <a:pt x="17" y="0"/>
                  <a:pt x="17" y="0"/>
                </a:cubicBezTo>
                <a:cubicBezTo>
                  <a:pt x="15" y="0"/>
                  <a:pt x="13" y="2"/>
                  <a:pt x="13" y="4"/>
                </a:cubicBezTo>
                <a:cubicBezTo>
                  <a:pt x="13" y="49"/>
                  <a:pt x="13" y="49"/>
                  <a:pt x="13" y="49"/>
                </a:cubicBezTo>
                <a:cubicBezTo>
                  <a:pt x="13" y="51"/>
                  <a:pt x="15" y="53"/>
                  <a:pt x="17" y="53"/>
                </a:cubicBezTo>
                <a:cubicBezTo>
                  <a:pt x="24" y="53"/>
                  <a:pt x="24" y="53"/>
                  <a:pt x="24" y="53"/>
                </a:cubicBezTo>
                <a:cubicBezTo>
                  <a:pt x="24" y="55"/>
                  <a:pt x="24" y="55"/>
                  <a:pt x="24" y="55"/>
                </a:cubicBezTo>
                <a:cubicBezTo>
                  <a:pt x="14" y="55"/>
                  <a:pt x="14" y="55"/>
                  <a:pt x="14" y="55"/>
                </a:cubicBezTo>
                <a:cubicBezTo>
                  <a:pt x="11" y="62"/>
                  <a:pt x="11" y="62"/>
                  <a:pt x="11" y="62"/>
                </a:cubicBezTo>
                <a:cubicBezTo>
                  <a:pt x="8" y="62"/>
                  <a:pt x="8" y="62"/>
                  <a:pt x="8" y="62"/>
                </a:cubicBezTo>
                <a:cubicBezTo>
                  <a:pt x="5" y="62"/>
                  <a:pt x="3" y="64"/>
                  <a:pt x="3" y="66"/>
                </a:cubicBezTo>
                <a:cubicBezTo>
                  <a:pt x="0" y="73"/>
                  <a:pt x="0" y="73"/>
                  <a:pt x="0" y="73"/>
                </a:cubicBezTo>
                <a:cubicBezTo>
                  <a:pt x="0" y="75"/>
                  <a:pt x="2" y="77"/>
                  <a:pt x="5" y="77"/>
                </a:cubicBezTo>
                <a:cubicBezTo>
                  <a:pt x="41" y="77"/>
                  <a:pt x="41" y="77"/>
                  <a:pt x="41" y="77"/>
                </a:cubicBezTo>
                <a:cubicBezTo>
                  <a:pt x="41" y="112"/>
                  <a:pt x="41" y="112"/>
                  <a:pt x="41" y="112"/>
                </a:cubicBezTo>
                <a:cubicBezTo>
                  <a:pt x="30" y="112"/>
                  <a:pt x="30" y="112"/>
                  <a:pt x="30" y="112"/>
                </a:cubicBezTo>
                <a:cubicBezTo>
                  <a:pt x="30" y="116"/>
                  <a:pt x="30" y="116"/>
                  <a:pt x="30" y="116"/>
                </a:cubicBezTo>
                <a:cubicBezTo>
                  <a:pt x="54" y="116"/>
                  <a:pt x="54" y="116"/>
                  <a:pt x="54" y="116"/>
                </a:cubicBezTo>
                <a:cubicBezTo>
                  <a:pt x="54" y="149"/>
                  <a:pt x="54" y="149"/>
                  <a:pt x="54" y="149"/>
                </a:cubicBezTo>
                <a:cubicBezTo>
                  <a:pt x="54" y="152"/>
                  <a:pt x="56" y="153"/>
                  <a:pt x="59" y="153"/>
                </a:cubicBezTo>
                <a:cubicBezTo>
                  <a:pt x="65" y="153"/>
                  <a:pt x="65" y="153"/>
                  <a:pt x="65" y="153"/>
                </a:cubicBezTo>
                <a:cubicBezTo>
                  <a:pt x="65" y="156"/>
                  <a:pt x="65" y="156"/>
                  <a:pt x="65" y="156"/>
                </a:cubicBezTo>
                <a:cubicBezTo>
                  <a:pt x="55" y="156"/>
                  <a:pt x="55" y="156"/>
                  <a:pt x="55" y="156"/>
                </a:cubicBezTo>
                <a:cubicBezTo>
                  <a:pt x="52" y="163"/>
                  <a:pt x="52" y="163"/>
                  <a:pt x="52" y="163"/>
                </a:cubicBezTo>
                <a:cubicBezTo>
                  <a:pt x="49" y="163"/>
                  <a:pt x="49" y="163"/>
                  <a:pt x="49" y="163"/>
                </a:cubicBezTo>
                <a:cubicBezTo>
                  <a:pt x="46" y="163"/>
                  <a:pt x="45" y="165"/>
                  <a:pt x="45" y="167"/>
                </a:cubicBezTo>
                <a:cubicBezTo>
                  <a:pt x="42" y="173"/>
                  <a:pt x="42" y="173"/>
                  <a:pt x="42" y="173"/>
                </a:cubicBezTo>
                <a:cubicBezTo>
                  <a:pt x="42" y="176"/>
                  <a:pt x="43" y="178"/>
                  <a:pt x="46" y="178"/>
                </a:cubicBezTo>
                <a:cubicBezTo>
                  <a:pt x="130" y="178"/>
                  <a:pt x="130" y="178"/>
                  <a:pt x="130" y="178"/>
                </a:cubicBezTo>
                <a:cubicBezTo>
                  <a:pt x="133" y="178"/>
                  <a:pt x="134" y="176"/>
                  <a:pt x="134" y="173"/>
                </a:cubicBezTo>
                <a:lnTo>
                  <a:pt x="131" y="167"/>
                </a:lnTo>
                <a:close/>
                <a:moveTo>
                  <a:pt x="17" y="50"/>
                </a:moveTo>
                <a:cubicBezTo>
                  <a:pt x="16" y="50"/>
                  <a:pt x="15" y="49"/>
                  <a:pt x="15" y="49"/>
                </a:cubicBezTo>
                <a:cubicBezTo>
                  <a:pt x="15" y="4"/>
                  <a:pt x="15" y="4"/>
                  <a:pt x="15" y="4"/>
                </a:cubicBezTo>
                <a:cubicBezTo>
                  <a:pt x="15" y="3"/>
                  <a:pt x="16" y="3"/>
                  <a:pt x="17" y="3"/>
                </a:cubicBezTo>
                <a:cubicBezTo>
                  <a:pt x="76" y="3"/>
                  <a:pt x="76" y="3"/>
                  <a:pt x="76" y="3"/>
                </a:cubicBezTo>
                <a:cubicBezTo>
                  <a:pt x="77" y="3"/>
                  <a:pt x="78" y="3"/>
                  <a:pt x="78" y="4"/>
                </a:cubicBezTo>
                <a:cubicBezTo>
                  <a:pt x="78" y="49"/>
                  <a:pt x="78" y="49"/>
                  <a:pt x="78" y="49"/>
                </a:cubicBezTo>
                <a:cubicBezTo>
                  <a:pt x="78" y="49"/>
                  <a:pt x="77" y="50"/>
                  <a:pt x="76" y="50"/>
                </a:cubicBezTo>
                <a:lnTo>
                  <a:pt x="17" y="50"/>
                </a:lnTo>
                <a:close/>
                <a:moveTo>
                  <a:pt x="3" y="73"/>
                </a:moveTo>
                <a:cubicBezTo>
                  <a:pt x="3" y="72"/>
                  <a:pt x="6" y="67"/>
                  <a:pt x="6" y="67"/>
                </a:cubicBezTo>
                <a:cubicBezTo>
                  <a:pt x="6" y="66"/>
                  <a:pt x="6" y="66"/>
                  <a:pt x="6" y="66"/>
                </a:cubicBezTo>
                <a:cubicBezTo>
                  <a:pt x="6" y="65"/>
                  <a:pt x="7" y="64"/>
                  <a:pt x="8" y="64"/>
                </a:cubicBezTo>
                <a:cubicBezTo>
                  <a:pt x="12" y="64"/>
                  <a:pt x="12" y="64"/>
                  <a:pt x="12" y="64"/>
                </a:cubicBezTo>
                <a:cubicBezTo>
                  <a:pt x="12" y="64"/>
                  <a:pt x="15" y="60"/>
                  <a:pt x="15" y="58"/>
                </a:cubicBezTo>
                <a:cubicBezTo>
                  <a:pt x="18" y="58"/>
                  <a:pt x="26" y="58"/>
                  <a:pt x="26" y="58"/>
                </a:cubicBezTo>
                <a:cubicBezTo>
                  <a:pt x="26" y="58"/>
                  <a:pt x="26" y="55"/>
                  <a:pt x="26" y="54"/>
                </a:cubicBezTo>
                <a:cubicBezTo>
                  <a:pt x="31" y="54"/>
                  <a:pt x="63" y="54"/>
                  <a:pt x="67" y="54"/>
                </a:cubicBezTo>
                <a:cubicBezTo>
                  <a:pt x="67" y="55"/>
                  <a:pt x="67" y="58"/>
                  <a:pt x="67" y="58"/>
                </a:cubicBezTo>
                <a:cubicBezTo>
                  <a:pt x="67" y="58"/>
                  <a:pt x="76" y="58"/>
                  <a:pt x="78" y="58"/>
                </a:cubicBezTo>
                <a:cubicBezTo>
                  <a:pt x="79" y="60"/>
                  <a:pt x="81" y="64"/>
                  <a:pt x="81" y="64"/>
                </a:cubicBezTo>
                <a:cubicBezTo>
                  <a:pt x="86" y="64"/>
                  <a:pt x="86" y="64"/>
                  <a:pt x="86" y="64"/>
                </a:cubicBezTo>
                <a:cubicBezTo>
                  <a:pt x="87" y="64"/>
                  <a:pt x="88" y="65"/>
                  <a:pt x="88" y="66"/>
                </a:cubicBezTo>
                <a:cubicBezTo>
                  <a:pt x="88" y="67"/>
                  <a:pt x="88" y="67"/>
                  <a:pt x="88" y="67"/>
                </a:cubicBezTo>
                <a:cubicBezTo>
                  <a:pt x="88" y="67"/>
                  <a:pt x="90" y="72"/>
                  <a:pt x="91" y="73"/>
                </a:cubicBezTo>
                <a:cubicBezTo>
                  <a:pt x="90" y="74"/>
                  <a:pt x="90" y="74"/>
                  <a:pt x="89" y="74"/>
                </a:cubicBezTo>
                <a:cubicBezTo>
                  <a:pt x="5" y="74"/>
                  <a:pt x="5" y="74"/>
                  <a:pt x="5" y="74"/>
                </a:cubicBezTo>
                <a:cubicBezTo>
                  <a:pt x="4" y="74"/>
                  <a:pt x="3" y="74"/>
                  <a:pt x="3" y="73"/>
                </a:cubicBezTo>
                <a:close/>
                <a:moveTo>
                  <a:pt x="59" y="151"/>
                </a:moveTo>
                <a:cubicBezTo>
                  <a:pt x="57" y="151"/>
                  <a:pt x="57" y="150"/>
                  <a:pt x="57" y="149"/>
                </a:cubicBezTo>
                <a:cubicBezTo>
                  <a:pt x="57" y="105"/>
                  <a:pt x="57" y="105"/>
                  <a:pt x="57" y="105"/>
                </a:cubicBezTo>
                <a:cubicBezTo>
                  <a:pt x="57" y="104"/>
                  <a:pt x="57" y="104"/>
                  <a:pt x="59" y="104"/>
                </a:cubicBezTo>
                <a:cubicBezTo>
                  <a:pt x="117" y="104"/>
                  <a:pt x="117" y="104"/>
                  <a:pt x="117" y="104"/>
                </a:cubicBezTo>
                <a:cubicBezTo>
                  <a:pt x="119" y="104"/>
                  <a:pt x="119" y="104"/>
                  <a:pt x="119" y="105"/>
                </a:cubicBezTo>
                <a:cubicBezTo>
                  <a:pt x="119" y="149"/>
                  <a:pt x="119" y="149"/>
                  <a:pt x="119" y="149"/>
                </a:cubicBezTo>
                <a:cubicBezTo>
                  <a:pt x="119" y="150"/>
                  <a:pt x="119" y="151"/>
                  <a:pt x="117" y="151"/>
                </a:cubicBezTo>
                <a:lnTo>
                  <a:pt x="59" y="151"/>
                </a:lnTo>
                <a:close/>
                <a:moveTo>
                  <a:pt x="130" y="175"/>
                </a:moveTo>
                <a:cubicBezTo>
                  <a:pt x="46" y="175"/>
                  <a:pt x="46" y="175"/>
                  <a:pt x="46" y="175"/>
                </a:cubicBezTo>
                <a:cubicBezTo>
                  <a:pt x="45" y="175"/>
                  <a:pt x="44" y="175"/>
                  <a:pt x="44" y="174"/>
                </a:cubicBezTo>
                <a:cubicBezTo>
                  <a:pt x="45" y="173"/>
                  <a:pt x="47" y="167"/>
                  <a:pt x="47" y="167"/>
                </a:cubicBezTo>
                <a:cubicBezTo>
                  <a:pt x="47" y="167"/>
                  <a:pt x="47" y="167"/>
                  <a:pt x="47" y="167"/>
                </a:cubicBezTo>
                <a:cubicBezTo>
                  <a:pt x="47" y="166"/>
                  <a:pt x="48" y="165"/>
                  <a:pt x="49" y="165"/>
                </a:cubicBezTo>
                <a:cubicBezTo>
                  <a:pt x="54" y="165"/>
                  <a:pt x="54" y="165"/>
                  <a:pt x="54" y="165"/>
                </a:cubicBezTo>
                <a:cubicBezTo>
                  <a:pt x="54" y="165"/>
                  <a:pt x="56" y="161"/>
                  <a:pt x="57" y="159"/>
                </a:cubicBezTo>
                <a:cubicBezTo>
                  <a:pt x="59" y="159"/>
                  <a:pt x="68" y="159"/>
                  <a:pt x="68" y="159"/>
                </a:cubicBezTo>
                <a:cubicBezTo>
                  <a:pt x="68" y="159"/>
                  <a:pt x="68" y="155"/>
                  <a:pt x="68" y="155"/>
                </a:cubicBezTo>
                <a:cubicBezTo>
                  <a:pt x="72" y="155"/>
                  <a:pt x="104" y="155"/>
                  <a:pt x="108" y="155"/>
                </a:cubicBezTo>
                <a:cubicBezTo>
                  <a:pt x="108" y="155"/>
                  <a:pt x="108" y="159"/>
                  <a:pt x="108" y="159"/>
                </a:cubicBezTo>
                <a:cubicBezTo>
                  <a:pt x="108" y="159"/>
                  <a:pt x="117" y="159"/>
                  <a:pt x="119" y="159"/>
                </a:cubicBezTo>
                <a:cubicBezTo>
                  <a:pt x="120" y="161"/>
                  <a:pt x="122" y="165"/>
                  <a:pt x="122" y="165"/>
                </a:cubicBezTo>
                <a:cubicBezTo>
                  <a:pt x="127" y="165"/>
                  <a:pt x="127" y="165"/>
                  <a:pt x="127" y="165"/>
                </a:cubicBezTo>
                <a:cubicBezTo>
                  <a:pt x="128" y="165"/>
                  <a:pt x="129" y="166"/>
                  <a:pt x="129" y="167"/>
                </a:cubicBezTo>
                <a:cubicBezTo>
                  <a:pt x="129" y="167"/>
                  <a:pt x="129" y="167"/>
                  <a:pt x="129" y="167"/>
                </a:cubicBezTo>
                <a:cubicBezTo>
                  <a:pt x="129" y="167"/>
                  <a:pt x="131" y="173"/>
                  <a:pt x="132" y="174"/>
                </a:cubicBezTo>
                <a:cubicBezTo>
                  <a:pt x="132" y="175"/>
                  <a:pt x="131" y="175"/>
                  <a:pt x="130" y="17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37" name="Freeform 168"/>
          <p:cNvSpPr>
            <a:spLocks/>
          </p:cNvSpPr>
          <p:nvPr/>
        </p:nvSpPr>
        <p:spPr bwMode="auto">
          <a:xfrm>
            <a:off x="4210050" y="3316288"/>
            <a:ext cx="17463" cy="4762"/>
          </a:xfrm>
          <a:custGeom>
            <a:avLst/>
            <a:gdLst>
              <a:gd name="T0" fmla="*/ 28589114 w 8"/>
              <a:gd name="T1" fmla="*/ 0 h 2"/>
              <a:gd name="T2" fmla="*/ 9530432 w 8"/>
              <a:gd name="T3" fmla="*/ 0 h 2"/>
              <a:gd name="T4" fmla="*/ 0 w 8"/>
              <a:gd name="T5" fmla="*/ 5671542 h 2"/>
              <a:gd name="T6" fmla="*/ 9530432 w 8"/>
              <a:gd name="T7" fmla="*/ 11340703 h 2"/>
              <a:gd name="T8" fmla="*/ 28589114 w 8"/>
              <a:gd name="T9" fmla="*/ 11340703 h 2"/>
              <a:gd name="T10" fmla="*/ 38117363 w 8"/>
              <a:gd name="T11" fmla="*/ 5671542 h 2"/>
              <a:gd name="T12" fmla="*/ 28589114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38" name="Freeform 169"/>
          <p:cNvSpPr>
            <a:spLocks/>
          </p:cNvSpPr>
          <p:nvPr/>
        </p:nvSpPr>
        <p:spPr bwMode="auto">
          <a:xfrm>
            <a:off x="4237038" y="3316288"/>
            <a:ext cx="17462" cy="4762"/>
          </a:xfrm>
          <a:custGeom>
            <a:avLst/>
            <a:gdLst>
              <a:gd name="T0" fmla="*/ 28587477 w 8"/>
              <a:gd name="T1" fmla="*/ 0 h 2"/>
              <a:gd name="T2" fmla="*/ 9529887 w 8"/>
              <a:gd name="T3" fmla="*/ 0 h 2"/>
              <a:gd name="T4" fmla="*/ 0 w 8"/>
              <a:gd name="T5" fmla="*/ 5671542 h 2"/>
              <a:gd name="T6" fmla="*/ 9529887 w 8"/>
              <a:gd name="T7" fmla="*/ 11340703 h 2"/>
              <a:gd name="T8" fmla="*/ 28587477 w 8"/>
              <a:gd name="T9" fmla="*/ 11340703 h 2"/>
              <a:gd name="T10" fmla="*/ 38115181 w 8"/>
              <a:gd name="T11" fmla="*/ 5671542 h 2"/>
              <a:gd name="T12" fmla="*/ 28587477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39" name="Freeform 170"/>
          <p:cNvSpPr>
            <a:spLocks/>
          </p:cNvSpPr>
          <p:nvPr/>
        </p:nvSpPr>
        <p:spPr bwMode="auto">
          <a:xfrm>
            <a:off x="4264025" y="3316288"/>
            <a:ext cx="17463" cy="4762"/>
          </a:xfrm>
          <a:custGeom>
            <a:avLst/>
            <a:gdLst>
              <a:gd name="T0" fmla="*/ 28589114 w 8"/>
              <a:gd name="T1" fmla="*/ 0 h 2"/>
              <a:gd name="T2" fmla="*/ 9530432 w 8"/>
              <a:gd name="T3" fmla="*/ 0 h 2"/>
              <a:gd name="T4" fmla="*/ 0 w 8"/>
              <a:gd name="T5" fmla="*/ 5671542 h 2"/>
              <a:gd name="T6" fmla="*/ 9530432 w 8"/>
              <a:gd name="T7" fmla="*/ 11340703 h 2"/>
              <a:gd name="T8" fmla="*/ 28589114 w 8"/>
              <a:gd name="T9" fmla="*/ 11340703 h 2"/>
              <a:gd name="T10" fmla="*/ 38117363 w 8"/>
              <a:gd name="T11" fmla="*/ 5671542 h 2"/>
              <a:gd name="T12" fmla="*/ 28589114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40" name="Freeform 171"/>
          <p:cNvSpPr>
            <a:spLocks/>
          </p:cNvSpPr>
          <p:nvPr/>
        </p:nvSpPr>
        <p:spPr bwMode="auto">
          <a:xfrm>
            <a:off x="4291013" y="3316288"/>
            <a:ext cx="19050" cy="4762"/>
          </a:xfrm>
          <a:custGeom>
            <a:avLst/>
            <a:gdLst>
              <a:gd name="T0" fmla="*/ 34023300 w 8"/>
              <a:gd name="T1" fmla="*/ 0 h 2"/>
              <a:gd name="T2" fmla="*/ 11341894 w 8"/>
              <a:gd name="T3" fmla="*/ 0 h 2"/>
              <a:gd name="T4" fmla="*/ 0 w 8"/>
              <a:gd name="T5" fmla="*/ 5671542 h 2"/>
              <a:gd name="T6" fmla="*/ 11341894 w 8"/>
              <a:gd name="T7" fmla="*/ 11340703 h 2"/>
              <a:gd name="T8" fmla="*/ 34023300 w 8"/>
              <a:gd name="T9" fmla="*/ 11340703 h 2"/>
              <a:gd name="T10" fmla="*/ 45362813 w 8"/>
              <a:gd name="T11" fmla="*/ 5671542 h 2"/>
              <a:gd name="T12" fmla="*/ 34023300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41" name="Freeform 172"/>
          <p:cNvSpPr>
            <a:spLocks/>
          </p:cNvSpPr>
          <p:nvPr/>
        </p:nvSpPr>
        <p:spPr bwMode="auto">
          <a:xfrm>
            <a:off x="4318000" y="3316288"/>
            <a:ext cx="19050" cy="4762"/>
          </a:xfrm>
          <a:custGeom>
            <a:avLst/>
            <a:gdLst>
              <a:gd name="T0" fmla="*/ 34023300 w 8"/>
              <a:gd name="T1" fmla="*/ 0 h 2"/>
              <a:gd name="T2" fmla="*/ 11341894 w 8"/>
              <a:gd name="T3" fmla="*/ 0 h 2"/>
              <a:gd name="T4" fmla="*/ 0 w 8"/>
              <a:gd name="T5" fmla="*/ 5671542 h 2"/>
              <a:gd name="T6" fmla="*/ 11341894 w 8"/>
              <a:gd name="T7" fmla="*/ 11340703 h 2"/>
              <a:gd name="T8" fmla="*/ 34023300 w 8"/>
              <a:gd name="T9" fmla="*/ 11340703 h 2"/>
              <a:gd name="T10" fmla="*/ 45362813 w 8"/>
              <a:gd name="T11" fmla="*/ 5671542 h 2"/>
              <a:gd name="T12" fmla="*/ 34023300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42" name="Freeform 173"/>
          <p:cNvSpPr>
            <a:spLocks/>
          </p:cNvSpPr>
          <p:nvPr/>
        </p:nvSpPr>
        <p:spPr bwMode="auto">
          <a:xfrm>
            <a:off x="4344988" y="3316288"/>
            <a:ext cx="19050" cy="4762"/>
          </a:xfrm>
          <a:custGeom>
            <a:avLst/>
            <a:gdLst>
              <a:gd name="T0" fmla="*/ 34023300 w 8"/>
              <a:gd name="T1" fmla="*/ 0 h 2"/>
              <a:gd name="T2" fmla="*/ 11341894 w 8"/>
              <a:gd name="T3" fmla="*/ 0 h 2"/>
              <a:gd name="T4" fmla="*/ 0 w 8"/>
              <a:gd name="T5" fmla="*/ 5671542 h 2"/>
              <a:gd name="T6" fmla="*/ 11341894 w 8"/>
              <a:gd name="T7" fmla="*/ 11340703 h 2"/>
              <a:gd name="T8" fmla="*/ 34023300 w 8"/>
              <a:gd name="T9" fmla="*/ 11340703 h 2"/>
              <a:gd name="T10" fmla="*/ 45362813 w 8"/>
              <a:gd name="T11" fmla="*/ 5671542 h 2"/>
              <a:gd name="T12" fmla="*/ 34023300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43" name="Freeform 174"/>
          <p:cNvSpPr>
            <a:spLocks/>
          </p:cNvSpPr>
          <p:nvPr/>
        </p:nvSpPr>
        <p:spPr bwMode="auto">
          <a:xfrm>
            <a:off x="4224338" y="3306763"/>
            <a:ext cx="17462" cy="4762"/>
          </a:xfrm>
          <a:custGeom>
            <a:avLst/>
            <a:gdLst>
              <a:gd name="T0" fmla="*/ 9529887 w 8"/>
              <a:gd name="T1" fmla="*/ 11340703 h 2"/>
              <a:gd name="T2" fmla="*/ 28587477 w 8"/>
              <a:gd name="T3" fmla="*/ 11340703 h 2"/>
              <a:gd name="T4" fmla="*/ 38115181 w 8"/>
              <a:gd name="T5" fmla="*/ 5671542 h 2"/>
              <a:gd name="T6" fmla="*/ 28587477 w 8"/>
              <a:gd name="T7" fmla="*/ 0 h 2"/>
              <a:gd name="T8" fmla="*/ 9529887 w 8"/>
              <a:gd name="T9" fmla="*/ 0 h 2"/>
              <a:gd name="T10" fmla="*/ 0 w 8"/>
              <a:gd name="T11" fmla="*/ 5671542 h 2"/>
              <a:gd name="T12" fmla="*/ 9529887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44" name="Freeform 175"/>
          <p:cNvSpPr>
            <a:spLocks/>
          </p:cNvSpPr>
          <p:nvPr/>
        </p:nvSpPr>
        <p:spPr bwMode="auto">
          <a:xfrm>
            <a:off x="4251325" y="3306763"/>
            <a:ext cx="17463" cy="4762"/>
          </a:xfrm>
          <a:custGeom>
            <a:avLst/>
            <a:gdLst>
              <a:gd name="T0" fmla="*/ 9530432 w 8"/>
              <a:gd name="T1" fmla="*/ 11340703 h 2"/>
              <a:gd name="T2" fmla="*/ 28589114 w 8"/>
              <a:gd name="T3" fmla="*/ 11340703 h 2"/>
              <a:gd name="T4" fmla="*/ 38117363 w 8"/>
              <a:gd name="T5" fmla="*/ 5671542 h 2"/>
              <a:gd name="T6" fmla="*/ 28589114 w 8"/>
              <a:gd name="T7" fmla="*/ 0 h 2"/>
              <a:gd name="T8" fmla="*/ 9530432 w 8"/>
              <a:gd name="T9" fmla="*/ 0 h 2"/>
              <a:gd name="T10" fmla="*/ 0 w 8"/>
              <a:gd name="T11" fmla="*/ 5671542 h 2"/>
              <a:gd name="T12" fmla="*/ 9530432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45" name="Freeform 176"/>
          <p:cNvSpPr>
            <a:spLocks/>
          </p:cNvSpPr>
          <p:nvPr/>
        </p:nvSpPr>
        <p:spPr bwMode="auto">
          <a:xfrm>
            <a:off x="4278313" y="3306763"/>
            <a:ext cx="17462" cy="4762"/>
          </a:xfrm>
          <a:custGeom>
            <a:avLst/>
            <a:gdLst>
              <a:gd name="T0" fmla="*/ 9529887 w 8"/>
              <a:gd name="T1" fmla="*/ 11340703 h 2"/>
              <a:gd name="T2" fmla="*/ 28587477 w 8"/>
              <a:gd name="T3" fmla="*/ 11340703 h 2"/>
              <a:gd name="T4" fmla="*/ 38115181 w 8"/>
              <a:gd name="T5" fmla="*/ 5671542 h 2"/>
              <a:gd name="T6" fmla="*/ 28587477 w 8"/>
              <a:gd name="T7" fmla="*/ 0 h 2"/>
              <a:gd name="T8" fmla="*/ 9529887 w 8"/>
              <a:gd name="T9" fmla="*/ 0 h 2"/>
              <a:gd name="T10" fmla="*/ 0 w 8"/>
              <a:gd name="T11" fmla="*/ 5671542 h 2"/>
              <a:gd name="T12" fmla="*/ 9529887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46" name="Freeform 177"/>
          <p:cNvSpPr>
            <a:spLocks/>
          </p:cNvSpPr>
          <p:nvPr/>
        </p:nvSpPr>
        <p:spPr bwMode="auto">
          <a:xfrm>
            <a:off x="4305300" y="3306763"/>
            <a:ext cx="17463" cy="4762"/>
          </a:xfrm>
          <a:custGeom>
            <a:avLst/>
            <a:gdLst>
              <a:gd name="T0" fmla="*/ 9530432 w 8"/>
              <a:gd name="T1" fmla="*/ 11340703 h 2"/>
              <a:gd name="T2" fmla="*/ 28589114 w 8"/>
              <a:gd name="T3" fmla="*/ 11340703 h 2"/>
              <a:gd name="T4" fmla="*/ 38117363 w 8"/>
              <a:gd name="T5" fmla="*/ 5671542 h 2"/>
              <a:gd name="T6" fmla="*/ 28589114 w 8"/>
              <a:gd name="T7" fmla="*/ 0 h 2"/>
              <a:gd name="T8" fmla="*/ 9530432 w 8"/>
              <a:gd name="T9" fmla="*/ 0 h 2"/>
              <a:gd name="T10" fmla="*/ 0 w 8"/>
              <a:gd name="T11" fmla="*/ 5671542 h 2"/>
              <a:gd name="T12" fmla="*/ 9530432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47" name="Freeform 178"/>
          <p:cNvSpPr>
            <a:spLocks/>
          </p:cNvSpPr>
          <p:nvPr/>
        </p:nvSpPr>
        <p:spPr bwMode="auto">
          <a:xfrm>
            <a:off x="4332288" y="3306763"/>
            <a:ext cx="17462" cy="4762"/>
          </a:xfrm>
          <a:custGeom>
            <a:avLst/>
            <a:gdLst>
              <a:gd name="T0" fmla="*/ 9529887 w 8"/>
              <a:gd name="T1" fmla="*/ 11340703 h 2"/>
              <a:gd name="T2" fmla="*/ 28587477 w 8"/>
              <a:gd name="T3" fmla="*/ 11340703 h 2"/>
              <a:gd name="T4" fmla="*/ 38115181 w 8"/>
              <a:gd name="T5" fmla="*/ 5671542 h 2"/>
              <a:gd name="T6" fmla="*/ 28587477 w 8"/>
              <a:gd name="T7" fmla="*/ 0 h 2"/>
              <a:gd name="T8" fmla="*/ 9529887 w 8"/>
              <a:gd name="T9" fmla="*/ 0 h 2"/>
              <a:gd name="T10" fmla="*/ 0 w 8"/>
              <a:gd name="T11" fmla="*/ 5671542 h 2"/>
              <a:gd name="T12" fmla="*/ 9529887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48" name="Freeform 179"/>
          <p:cNvSpPr>
            <a:spLocks noEditPoints="1"/>
          </p:cNvSpPr>
          <p:nvPr/>
        </p:nvSpPr>
        <p:spPr bwMode="auto">
          <a:xfrm>
            <a:off x="4664075" y="2984500"/>
            <a:ext cx="319088" cy="314325"/>
          </a:xfrm>
          <a:custGeom>
            <a:avLst/>
            <a:gdLst>
              <a:gd name="T0" fmla="*/ 454448725 w 142"/>
              <a:gd name="T1" fmla="*/ 46022607 h 139"/>
              <a:gd name="T2" fmla="*/ 717019948 w 142"/>
              <a:gd name="T3" fmla="*/ 194318429 h 139"/>
              <a:gd name="T4" fmla="*/ 706921487 w 142"/>
              <a:gd name="T5" fmla="*/ 107386083 h 139"/>
              <a:gd name="T6" fmla="*/ 383757250 w 142"/>
              <a:gd name="T7" fmla="*/ 30681738 h 139"/>
              <a:gd name="T8" fmla="*/ 338311928 w 142"/>
              <a:gd name="T9" fmla="*/ 25568869 h 139"/>
              <a:gd name="T10" fmla="*/ 0 w 142"/>
              <a:gd name="T11" fmla="*/ 368180858 h 139"/>
              <a:gd name="T12" fmla="*/ 338311928 w 142"/>
              <a:gd name="T13" fmla="*/ 710792846 h 139"/>
              <a:gd name="T14" fmla="*/ 676623857 w 142"/>
              <a:gd name="T15" fmla="*/ 368180858 h 139"/>
              <a:gd name="T16" fmla="*/ 454448725 w 142"/>
              <a:gd name="T17" fmla="*/ 46022607 h 139"/>
              <a:gd name="T18" fmla="*/ 217125901 w 142"/>
              <a:gd name="T19" fmla="*/ 582953024 h 139"/>
              <a:gd name="T20" fmla="*/ 126235258 w 142"/>
              <a:gd name="T21" fmla="*/ 490907810 h 139"/>
              <a:gd name="T22" fmla="*/ 217125901 w 142"/>
              <a:gd name="T23" fmla="*/ 398862596 h 139"/>
              <a:gd name="T24" fmla="*/ 308016545 w 142"/>
              <a:gd name="T25" fmla="*/ 490907810 h 139"/>
              <a:gd name="T26" fmla="*/ 217125901 w 142"/>
              <a:gd name="T27" fmla="*/ 582953024 h 139"/>
              <a:gd name="T28" fmla="*/ 217125901 w 142"/>
              <a:gd name="T29" fmla="*/ 337499119 h 139"/>
              <a:gd name="T30" fmla="*/ 126235258 w 142"/>
              <a:gd name="T31" fmla="*/ 245453905 h 139"/>
              <a:gd name="T32" fmla="*/ 217125901 w 142"/>
              <a:gd name="T33" fmla="*/ 148295821 h 139"/>
              <a:gd name="T34" fmla="*/ 308016545 w 142"/>
              <a:gd name="T35" fmla="*/ 245453905 h 139"/>
              <a:gd name="T36" fmla="*/ 217125901 w 142"/>
              <a:gd name="T37" fmla="*/ 337499119 h 139"/>
              <a:gd name="T38" fmla="*/ 459497955 w 142"/>
              <a:gd name="T39" fmla="*/ 582953024 h 139"/>
              <a:gd name="T40" fmla="*/ 368609559 w 142"/>
              <a:gd name="T41" fmla="*/ 490907810 h 139"/>
              <a:gd name="T42" fmla="*/ 459497955 w 142"/>
              <a:gd name="T43" fmla="*/ 398862596 h 139"/>
              <a:gd name="T44" fmla="*/ 550388599 w 142"/>
              <a:gd name="T45" fmla="*/ 490907810 h 139"/>
              <a:gd name="T46" fmla="*/ 459497955 w 142"/>
              <a:gd name="T47" fmla="*/ 582953024 h 139"/>
              <a:gd name="T48" fmla="*/ 459497955 w 142"/>
              <a:gd name="T49" fmla="*/ 337499119 h 139"/>
              <a:gd name="T50" fmla="*/ 368609559 w 142"/>
              <a:gd name="T51" fmla="*/ 245453905 h 139"/>
              <a:gd name="T52" fmla="*/ 459497955 w 142"/>
              <a:gd name="T53" fmla="*/ 148295821 h 139"/>
              <a:gd name="T54" fmla="*/ 550388599 w 142"/>
              <a:gd name="T55" fmla="*/ 245453905 h 139"/>
              <a:gd name="T56" fmla="*/ 459497955 w 142"/>
              <a:gd name="T57" fmla="*/ 337499119 h 1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2" h="139">
                <a:moveTo>
                  <a:pt x="90" y="9"/>
                </a:moveTo>
                <a:cubicBezTo>
                  <a:pt x="132" y="12"/>
                  <a:pt x="142" y="38"/>
                  <a:pt x="142" y="38"/>
                </a:cubicBezTo>
                <a:cubicBezTo>
                  <a:pt x="140" y="21"/>
                  <a:pt x="140" y="21"/>
                  <a:pt x="140" y="21"/>
                </a:cubicBezTo>
                <a:cubicBezTo>
                  <a:pt x="125" y="0"/>
                  <a:pt x="96" y="1"/>
                  <a:pt x="76" y="6"/>
                </a:cubicBezTo>
                <a:cubicBezTo>
                  <a:pt x="73" y="5"/>
                  <a:pt x="70" y="5"/>
                  <a:pt x="67" y="5"/>
                </a:cubicBezTo>
                <a:cubicBezTo>
                  <a:pt x="30" y="5"/>
                  <a:pt x="0" y="35"/>
                  <a:pt x="0" y="72"/>
                </a:cubicBezTo>
                <a:cubicBezTo>
                  <a:pt x="0" y="109"/>
                  <a:pt x="30" y="139"/>
                  <a:pt x="67" y="139"/>
                </a:cubicBezTo>
                <a:cubicBezTo>
                  <a:pt x="104" y="139"/>
                  <a:pt x="134" y="109"/>
                  <a:pt x="134" y="72"/>
                </a:cubicBezTo>
                <a:cubicBezTo>
                  <a:pt x="134" y="43"/>
                  <a:pt x="116" y="18"/>
                  <a:pt x="90" y="9"/>
                </a:cubicBezTo>
                <a:close/>
                <a:moveTo>
                  <a:pt x="43" y="114"/>
                </a:moveTo>
                <a:cubicBezTo>
                  <a:pt x="33" y="114"/>
                  <a:pt x="25" y="106"/>
                  <a:pt x="25" y="96"/>
                </a:cubicBezTo>
                <a:cubicBezTo>
                  <a:pt x="25" y="86"/>
                  <a:pt x="33" y="78"/>
                  <a:pt x="43" y="78"/>
                </a:cubicBezTo>
                <a:cubicBezTo>
                  <a:pt x="53" y="78"/>
                  <a:pt x="61" y="86"/>
                  <a:pt x="61" y="96"/>
                </a:cubicBezTo>
                <a:cubicBezTo>
                  <a:pt x="61" y="106"/>
                  <a:pt x="53" y="114"/>
                  <a:pt x="43" y="114"/>
                </a:cubicBezTo>
                <a:close/>
                <a:moveTo>
                  <a:pt x="43" y="66"/>
                </a:moveTo>
                <a:cubicBezTo>
                  <a:pt x="33" y="66"/>
                  <a:pt x="25" y="58"/>
                  <a:pt x="25" y="48"/>
                </a:cubicBezTo>
                <a:cubicBezTo>
                  <a:pt x="25" y="38"/>
                  <a:pt x="33" y="29"/>
                  <a:pt x="43" y="29"/>
                </a:cubicBezTo>
                <a:cubicBezTo>
                  <a:pt x="53" y="29"/>
                  <a:pt x="61" y="38"/>
                  <a:pt x="61" y="48"/>
                </a:cubicBezTo>
                <a:cubicBezTo>
                  <a:pt x="61" y="58"/>
                  <a:pt x="53" y="66"/>
                  <a:pt x="43" y="66"/>
                </a:cubicBezTo>
                <a:close/>
                <a:moveTo>
                  <a:pt x="91" y="114"/>
                </a:moveTo>
                <a:cubicBezTo>
                  <a:pt x="81" y="114"/>
                  <a:pt x="73" y="106"/>
                  <a:pt x="73" y="96"/>
                </a:cubicBezTo>
                <a:cubicBezTo>
                  <a:pt x="73" y="86"/>
                  <a:pt x="81" y="78"/>
                  <a:pt x="91" y="78"/>
                </a:cubicBezTo>
                <a:cubicBezTo>
                  <a:pt x="101" y="78"/>
                  <a:pt x="109" y="86"/>
                  <a:pt x="109" y="96"/>
                </a:cubicBezTo>
                <a:cubicBezTo>
                  <a:pt x="109" y="106"/>
                  <a:pt x="101" y="114"/>
                  <a:pt x="91" y="114"/>
                </a:cubicBezTo>
                <a:close/>
                <a:moveTo>
                  <a:pt x="91" y="66"/>
                </a:moveTo>
                <a:cubicBezTo>
                  <a:pt x="81" y="66"/>
                  <a:pt x="73" y="58"/>
                  <a:pt x="73" y="48"/>
                </a:cubicBezTo>
                <a:cubicBezTo>
                  <a:pt x="73" y="38"/>
                  <a:pt x="81" y="29"/>
                  <a:pt x="91" y="29"/>
                </a:cubicBezTo>
                <a:cubicBezTo>
                  <a:pt x="101" y="29"/>
                  <a:pt x="109" y="38"/>
                  <a:pt x="109" y="48"/>
                </a:cubicBezTo>
                <a:cubicBezTo>
                  <a:pt x="109" y="58"/>
                  <a:pt x="101" y="66"/>
                  <a:pt x="91" y="6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49" name="Freeform 180"/>
          <p:cNvSpPr>
            <a:spLocks/>
          </p:cNvSpPr>
          <p:nvPr/>
        </p:nvSpPr>
        <p:spPr bwMode="auto">
          <a:xfrm>
            <a:off x="5468938" y="3119438"/>
            <a:ext cx="20637" cy="15875"/>
          </a:xfrm>
          <a:custGeom>
            <a:avLst/>
            <a:gdLst>
              <a:gd name="T0" fmla="*/ 26289245 w 9"/>
              <a:gd name="T1" fmla="*/ 0 h 7"/>
              <a:gd name="T2" fmla="*/ 15773547 w 9"/>
              <a:gd name="T3" fmla="*/ 0 h 7"/>
              <a:gd name="T4" fmla="*/ 5257849 w 9"/>
              <a:gd name="T5" fmla="*/ 5143500 h 7"/>
              <a:gd name="T6" fmla="*/ 0 w 9"/>
              <a:gd name="T7" fmla="*/ 15430500 h 7"/>
              <a:gd name="T8" fmla="*/ 5257849 w 9"/>
              <a:gd name="T9" fmla="*/ 30858732 h 7"/>
              <a:gd name="T10" fmla="*/ 15773547 w 9"/>
              <a:gd name="T11" fmla="*/ 36002232 h 7"/>
              <a:gd name="T12" fmla="*/ 26289245 w 9"/>
              <a:gd name="T13" fmla="*/ 36002232 h 7"/>
              <a:gd name="T14" fmla="*/ 42062792 w 9"/>
              <a:gd name="T15" fmla="*/ 30858732 h 7"/>
              <a:gd name="T16" fmla="*/ 47320641 w 9"/>
              <a:gd name="T17" fmla="*/ 15430500 h 7"/>
              <a:gd name="T18" fmla="*/ 42062792 w 9"/>
              <a:gd name="T19" fmla="*/ 5143500 h 7"/>
              <a:gd name="T20" fmla="*/ 26289245 w 9"/>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7">
                <a:moveTo>
                  <a:pt x="5" y="0"/>
                </a:moveTo>
                <a:cubicBezTo>
                  <a:pt x="3" y="0"/>
                  <a:pt x="3" y="0"/>
                  <a:pt x="3" y="0"/>
                </a:cubicBezTo>
                <a:cubicBezTo>
                  <a:pt x="2" y="0"/>
                  <a:pt x="1" y="1"/>
                  <a:pt x="1" y="1"/>
                </a:cubicBezTo>
                <a:cubicBezTo>
                  <a:pt x="0" y="2"/>
                  <a:pt x="0" y="3"/>
                  <a:pt x="0" y="3"/>
                </a:cubicBezTo>
                <a:cubicBezTo>
                  <a:pt x="0" y="4"/>
                  <a:pt x="0" y="5"/>
                  <a:pt x="1" y="6"/>
                </a:cubicBezTo>
                <a:cubicBezTo>
                  <a:pt x="1" y="6"/>
                  <a:pt x="2" y="7"/>
                  <a:pt x="3" y="7"/>
                </a:cubicBezTo>
                <a:cubicBezTo>
                  <a:pt x="5" y="7"/>
                  <a:pt x="5" y="7"/>
                  <a:pt x="5" y="7"/>
                </a:cubicBezTo>
                <a:cubicBezTo>
                  <a:pt x="6" y="7"/>
                  <a:pt x="7" y="6"/>
                  <a:pt x="8" y="6"/>
                </a:cubicBezTo>
                <a:cubicBezTo>
                  <a:pt x="9" y="5"/>
                  <a:pt x="9" y="4"/>
                  <a:pt x="9" y="3"/>
                </a:cubicBezTo>
                <a:cubicBezTo>
                  <a:pt x="9" y="3"/>
                  <a:pt x="9" y="2"/>
                  <a:pt x="8" y="1"/>
                </a:cubicBezTo>
                <a:cubicBezTo>
                  <a:pt x="7" y="1"/>
                  <a:pt x="6" y="0"/>
                  <a:pt x="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50" name="Freeform 181"/>
          <p:cNvSpPr>
            <a:spLocks/>
          </p:cNvSpPr>
          <p:nvPr/>
        </p:nvSpPr>
        <p:spPr bwMode="auto">
          <a:xfrm>
            <a:off x="5540375" y="3119438"/>
            <a:ext cx="20638" cy="47625"/>
          </a:xfrm>
          <a:custGeom>
            <a:avLst/>
            <a:gdLst>
              <a:gd name="T0" fmla="*/ 15774311 w 9"/>
              <a:gd name="T1" fmla="*/ 0 h 21"/>
              <a:gd name="T2" fmla="*/ 5258104 w 9"/>
              <a:gd name="T3" fmla="*/ 5143500 h 21"/>
              <a:gd name="T4" fmla="*/ 0 w 9"/>
              <a:gd name="T5" fmla="*/ 20571732 h 21"/>
              <a:gd name="T6" fmla="*/ 0 w 9"/>
              <a:gd name="T7" fmla="*/ 87434964 h 21"/>
              <a:gd name="T8" fmla="*/ 5258104 w 9"/>
              <a:gd name="T9" fmla="*/ 102863196 h 21"/>
              <a:gd name="T10" fmla="*/ 15774311 w 9"/>
              <a:gd name="T11" fmla="*/ 108006696 h 21"/>
              <a:gd name="T12" fmla="*/ 42064830 w 9"/>
              <a:gd name="T13" fmla="*/ 92576196 h 21"/>
              <a:gd name="T14" fmla="*/ 47322934 w 9"/>
              <a:gd name="T15" fmla="*/ 56573964 h 21"/>
              <a:gd name="T16" fmla="*/ 42064830 w 9"/>
              <a:gd name="T17" fmla="*/ 20571732 h 21"/>
              <a:gd name="T18" fmla="*/ 15774311 w 9"/>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21">
                <a:moveTo>
                  <a:pt x="3" y="0"/>
                </a:moveTo>
                <a:cubicBezTo>
                  <a:pt x="2" y="0"/>
                  <a:pt x="1" y="1"/>
                  <a:pt x="1" y="1"/>
                </a:cubicBezTo>
                <a:cubicBezTo>
                  <a:pt x="0" y="2"/>
                  <a:pt x="0" y="3"/>
                  <a:pt x="0" y="4"/>
                </a:cubicBezTo>
                <a:cubicBezTo>
                  <a:pt x="0" y="17"/>
                  <a:pt x="0" y="17"/>
                  <a:pt x="0" y="17"/>
                </a:cubicBezTo>
                <a:cubicBezTo>
                  <a:pt x="0" y="18"/>
                  <a:pt x="0" y="19"/>
                  <a:pt x="1" y="20"/>
                </a:cubicBezTo>
                <a:cubicBezTo>
                  <a:pt x="1" y="21"/>
                  <a:pt x="2" y="21"/>
                  <a:pt x="3" y="21"/>
                </a:cubicBezTo>
                <a:cubicBezTo>
                  <a:pt x="5" y="21"/>
                  <a:pt x="7" y="20"/>
                  <a:pt x="8" y="18"/>
                </a:cubicBezTo>
                <a:cubicBezTo>
                  <a:pt x="9" y="16"/>
                  <a:pt x="9" y="13"/>
                  <a:pt x="9" y="11"/>
                </a:cubicBezTo>
                <a:cubicBezTo>
                  <a:pt x="9" y="8"/>
                  <a:pt x="9" y="6"/>
                  <a:pt x="8" y="4"/>
                </a:cubicBezTo>
                <a:cubicBezTo>
                  <a:pt x="7" y="1"/>
                  <a:pt x="5" y="0"/>
                  <a:pt x="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51" name="Freeform 182"/>
          <p:cNvSpPr>
            <a:spLocks/>
          </p:cNvSpPr>
          <p:nvPr/>
        </p:nvSpPr>
        <p:spPr bwMode="auto">
          <a:xfrm>
            <a:off x="5399088" y="3119438"/>
            <a:ext cx="19050" cy="15875"/>
          </a:xfrm>
          <a:custGeom>
            <a:avLst/>
            <a:gdLst>
              <a:gd name="T0" fmla="*/ 22400683 w 9"/>
              <a:gd name="T1" fmla="*/ 0 h 7"/>
              <a:gd name="T2" fmla="*/ 17921817 w 9"/>
              <a:gd name="T3" fmla="*/ 0 h 7"/>
              <a:gd name="T4" fmla="*/ 4480983 w 9"/>
              <a:gd name="T5" fmla="*/ 5143500 h 7"/>
              <a:gd name="T6" fmla="*/ 0 w 9"/>
              <a:gd name="T7" fmla="*/ 15430500 h 7"/>
              <a:gd name="T8" fmla="*/ 4480983 w 9"/>
              <a:gd name="T9" fmla="*/ 30858732 h 7"/>
              <a:gd name="T10" fmla="*/ 17921817 w 9"/>
              <a:gd name="T11" fmla="*/ 36002232 h 7"/>
              <a:gd name="T12" fmla="*/ 22400683 w 9"/>
              <a:gd name="T13" fmla="*/ 36002232 h 7"/>
              <a:gd name="T14" fmla="*/ 35841517 w 9"/>
              <a:gd name="T15" fmla="*/ 30858732 h 7"/>
              <a:gd name="T16" fmla="*/ 40322500 w 9"/>
              <a:gd name="T17" fmla="*/ 15430500 h 7"/>
              <a:gd name="T18" fmla="*/ 35841517 w 9"/>
              <a:gd name="T19" fmla="*/ 5143500 h 7"/>
              <a:gd name="T20" fmla="*/ 22400683 w 9"/>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7">
                <a:moveTo>
                  <a:pt x="5" y="0"/>
                </a:moveTo>
                <a:cubicBezTo>
                  <a:pt x="4" y="0"/>
                  <a:pt x="4" y="0"/>
                  <a:pt x="4" y="0"/>
                </a:cubicBezTo>
                <a:cubicBezTo>
                  <a:pt x="2" y="0"/>
                  <a:pt x="2" y="0"/>
                  <a:pt x="1" y="1"/>
                </a:cubicBezTo>
                <a:cubicBezTo>
                  <a:pt x="0" y="2"/>
                  <a:pt x="0" y="2"/>
                  <a:pt x="0" y="3"/>
                </a:cubicBezTo>
                <a:cubicBezTo>
                  <a:pt x="0" y="4"/>
                  <a:pt x="0" y="5"/>
                  <a:pt x="1" y="6"/>
                </a:cubicBezTo>
                <a:cubicBezTo>
                  <a:pt x="2" y="6"/>
                  <a:pt x="2" y="7"/>
                  <a:pt x="4" y="7"/>
                </a:cubicBezTo>
                <a:cubicBezTo>
                  <a:pt x="5" y="7"/>
                  <a:pt x="5" y="7"/>
                  <a:pt x="5" y="7"/>
                </a:cubicBezTo>
                <a:cubicBezTo>
                  <a:pt x="6" y="7"/>
                  <a:pt x="7" y="6"/>
                  <a:pt x="8" y="6"/>
                </a:cubicBezTo>
                <a:cubicBezTo>
                  <a:pt x="9" y="5"/>
                  <a:pt x="9" y="4"/>
                  <a:pt x="9" y="3"/>
                </a:cubicBezTo>
                <a:cubicBezTo>
                  <a:pt x="9" y="2"/>
                  <a:pt x="9" y="2"/>
                  <a:pt x="8" y="1"/>
                </a:cubicBezTo>
                <a:cubicBezTo>
                  <a:pt x="7" y="0"/>
                  <a:pt x="6" y="0"/>
                  <a:pt x="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52" name="Freeform 183"/>
          <p:cNvSpPr>
            <a:spLocks noEditPoints="1"/>
          </p:cNvSpPr>
          <p:nvPr/>
        </p:nvSpPr>
        <p:spPr bwMode="auto">
          <a:xfrm>
            <a:off x="5259388" y="3038475"/>
            <a:ext cx="373062" cy="171450"/>
          </a:xfrm>
          <a:custGeom>
            <a:avLst/>
            <a:gdLst>
              <a:gd name="T0" fmla="*/ 40405311 w 166"/>
              <a:gd name="T1" fmla="*/ 0 h 76"/>
              <a:gd name="T2" fmla="*/ 0 w 166"/>
              <a:gd name="T3" fmla="*/ 386777664 h 76"/>
              <a:gd name="T4" fmla="*/ 838405156 w 166"/>
              <a:gd name="T5" fmla="*/ 40712607 h 76"/>
              <a:gd name="T6" fmla="*/ 166671067 w 166"/>
              <a:gd name="T7" fmla="*/ 284995018 h 76"/>
              <a:gd name="T8" fmla="*/ 217178268 w 166"/>
              <a:gd name="T9" fmla="*/ 290082120 h 76"/>
              <a:gd name="T10" fmla="*/ 237379800 w 166"/>
              <a:gd name="T11" fmla="*/ 310439552 h 76"/>
              <a:gd name="T12" fmla="*/ 217178268 w 166"/>
              <a:gd name="T13" fmla="*/ 325707626 h 76"/>
              <a:gd name="T14" fmla="*/ 131315577 w 166"/>
              <a:gd name="T15" fmla="*/ 320618268 h 76"/>
              <a:gd name="T16" fmla="*/ 121215934 w 166"/>
              <a:gd name="T17" fmla="*/ 167942043 h 76"/>
              <a:gd name="T18" fmla="*/ 146467288 w 166"/>
              <a:gd name="T19" fmla="*/ 147586867 h 76"/>
              <a:gd name="T20" fmla="*/ 232329979 w 166"/>
              <a:gd name="T21" fmla="*/ 152676225 h 76"/>
              <a:gd name="T22" fmla="*/ 232329979 w 166"/>
              <a:gd name="T23" fmla="*/ 178120759 h 76"/>
              <a:gd name="T24" fmla="*/ 176772957 w 166"/>
              <a:gd name="T25" fmla="*/ 183210116 h 76"/>
              <a:gd name="T26" fmla="*/ 161621246 w 166"/>
              <a:gd name="T27" fmla="*/ 203567548 h 76"/>
              <a:gd name="T28" fmla="*/ 166671067 w 166"/>
              <a:gd name="T29" fmla="*/ 284995018 h 76"/>
              <a:gd name="T30" fmla="*/ 388899156 w 166"/>
              <a:gd name="T31" fmla="*/ 320618268 h 76"/>
              <a:gd name="T32" fmla="*/ 363645556 w 166"/>
              <a:gd name="T33" fmla="*/ 320618268 h 76"/>
              <a:gd name="T34" fmla="*/ 358595734 w 166"/>
              <a:gd name="T35" fmla="*/ 274816303 h 76"/>
              <a:gd name="T36" fmla="*/ 338391955 w 166"/>
              <a:gd name="T37" fmla="*/ 254458871 h 76"/>
              <a:gd name="T38" fmla="*/ 318190423 w 166"/>
              <a:gd name="T39" fmla="*/ 259548229 h 76"/>
              <a:gd name="T40" fmla="*/ 313138354 w 166"/>
              <a:gd name="T41" fmla="*/ 305350194 h 76"/>
              <a:gd name="T42" fmla="*/ 292936822 w 166"/>
              <a:gd name="T43" fmla="*/ 325707626 h 76"/>
              <a:gd name="T44" fmla="*/ 277785112 w 166"/>
              <a:gd name="T45" fmla="*/ 305350194 h 76"/>
              <a:gd name="T46" fmla="*/ 282834933 w 166"/>
              <a:gd name="T47" fmla="*/ 152676225 h 76"/>
              <a:gd name="T48" fmla="*/ 373747445 w 166"/>
              <a:gd name="T49" fmla="*/ 147586867 h 76"/>
              <a:gd name="T50" fmla="*/ 393948977 w 166"/>
              <a:gd name="T51" fmla="*/ 167942043 h 76"/>
              <a:gd name="T52" fmla="*/ 545468333 w 166"/>
              <a:gd name="T53" fmla="*/ 325707626 h 76"/>
              <a:gd name="T54" fmla="*/ 520214733 w 166"/>
              <a:gd name="T55" fmla="*/ 310439552 h 76"/>
              <a:gd name="T56" fmla="*/ 500013201 w 166"/>
              <a:gd name="T57" fmla="*/ 269726945 h 76"/>
              <a:gd name="T58" fmla="*/ 479809421 w 166"/>
              <a:gd name="T59" fmla="*/ 254458871 h 76"/>
              <a:gd name="T60" fmla="*/ 469709779 w 166"/>
              <a:gd name="T61" fmla="*/ 274816303 h 76"/>
              <a:gd name="T62" fmla="*/ 464657710 w 166"/>
              <a:gd name="T63" fmla="*/ 320618268 h 76"/>
              <a:gd name="T64" fmla="*/ 439404110 w 166"/>
              <a:gd name="T65" fmla="*/ 320618268 h 76"/>
              <a:gd name="T66" fmla="*/ 434354289 w 166"/>
              <a:gd name="T67" fmla="*/ 173031401 h 76"/>
              <a:gd name="T68" fmla="*/ 454558068 w 166"/>
              <a:gd name="T69" fmla="*/ 147586867 h 76"/>
              <a:gd name="T70" fmla="*/ 545468333 w 166"/>
              <a:gd name="T71" fmla="*/ 157765583 h 76"/>
              <a:gd name="T72" fmla="*/ 550518154 w 166"/>
              <a:gd name="T73" fmla="*/ 229012082 h 76"/>
              <a:gd name="T74" fmla="*/ 540418512 w 166"/>
              <a:gd name="T75" fmla="*/ 254458871 h 76"/>
              <a:gd name="T76" fmla="*/ 540418512 w 166"/>
              <a:gd name="T77" fmla="*/ 269726945 h 76"/>
              <a:gd name="T78" fmla="*/ 545468333 w 166"/>
              <a:gd name="T79" fmla="*/ 325707626 h 76"/>
              <a:gd name="T80" fmla="*/ 717189221 w 166"/>
              <a:gd name="T81" fmla="*/ 249369513 h 76"/>
              <a:gd name="T82" fmla="*/ 696987689 w 166"/>
              <a:gd name="T83" fmla="*/ 310439552 h 76"/>
              <a:gd name="T84" fmla="*/ 616177066 w 166"/>
              <a:gd name="T85" fmla="*/ 325707626 h 76"/>
              <a:gd name="T86" fmla="*/ 590923466 w 166"/>
              <a:gd name="T87" fmla="*/ 305350194 h 76"/>
              <a:gd name="T88" fmla="*/ 601025356 w 166"/>
              <a:gd name="T89" fmla="*/ 152676225 h 76"/>
              <a:gd name="T90" fmla="*/ 651532557 w 166"/>
              <a:gd name="T91" fmla="*/ 147586867 h 76"/>
              <a:gd name="T92" fmla="*/ 712139400 w 166"/>
              <a:gd name="T93" fmla="*/ 213746264 h 76"/>
              <a:gd name="T94" fmla="*/ 717189221 w 166"/>
              <a:gd name="T95" fmla="*/ 234101439 h 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6" h="76">
                <a:moveTo>
                  <a:pt x="158" y="0"/>
                </a:moveTo>
                <a:cubicBezTo>
                  <a:pt x="8" y="0"/>
                  <a:pt x="8" y="0"/>
                  <a:pt x="8" y="0"/>
                </a:cubicBezTo>
                <a:cubicBezTo>
                  <a:pt x="3" y="0"/>
                  <a:pt x="0" y="3"/>
                  <a:pt x="0" y="8"/>
                </a:cubicBezTo>
                <a:cubicBezTo>
                  <a:pt x="0" y="76"/>
                  <a:pt x="0" y="76"/>
                  <a:pt x="0" y="76"/>
                </a:cubicBezTo>
                <a:cubicBezTo>
                  <a:pt x="166" y="76"/>
                  <a:pt x="166" y="76"/>
                  <a:pt x="166" y="76"/>
                </a:cubicBezTo>
                <a:cubicBezTo>
                  <a:pt x="166" y="8"/>
                  <a:pt x="166" y="8"/>
                  <a:pt x="166" y="8"/>
                </a:cubicBezTo>
                <a:cubicBezTo>
                  <a:pt x="166" y="3"/>
                  <a:pt x="163" y="0"/>
                  <a:pt x="158" y="0"/>
                </a:cubicBezTo>
                <a:close/>
                <a:moveTo>
                  <a:pt x="33" y="56"/>
                </a:moveTo>
                <a:cubicBezTo>
                  <a:pt x="33" y="57"/>
                  <a:pt x="34" y="57"/>
                  <a:pt x="35" y="57"/>
                </a:cubicBezTo>
                <a:cubicBezTo>
                  <a:pt x="43" y="57"/>
                  <a:pt x="43" y="57"/>
                  <a:pt x="43" y="57"/>
                </a:cubicBezTo>
                <a:cubicBezTo>
                  <a:pt x="44" y="57"/>
                  <a:pt x="45" y="58"/>
                  <a:pt x="46" y="58"/>
                </a:cubicBezTo>
                <a:cubicBezTo>
                  <a:pt x="47" y="59"/>
                  <a:pt x="47" y="60"/>
                  <a:pt x="47" y="61"/>
                </a:cubicBezTo>
                <a:cubicBezTo>
                  <a:pt x="47" y="62"/>
                  <a:pt x="47" y="63"/>
                  <a:pt x="46" y="63"/>
                </a:cubicBezTo>
                <a:cubicBezTo>
                  <a:pt x="45" y="64"/>
                  <a:pt x="44" y="64"/>
                  <a:pt x="43" y="64"/>
                </a:cubicBezTo>
                <a:cubicBezTo>
                  <a:pt x="29" y="64"/>
                  <a:pt x="29" y="64"/>
                  <a:pt x="29" y="64"/>
                </a:cubicBezTo>
                <a:cubicBezTo>
                  <a:pt x="28" y="64"/>
                  <a:pt x="27" y="64"/>
                  <a:pt x="26" y="63"/>
                </a:cubicBezTo>
                <a:cubicBezTo>
                  <a:pt x="25" y="62"/>
                  <a:pt x="24" y="61"/>
                  <a:pt x="24" y="60"/>
                </a:cubicBezTo>
                <a:cubicBezTo>
                  <a:pt x="24" y="33"/>
                  <a:pt x="24" y="33"/>
                  <a:pt x="24" y="33"/>
                </a:cubicBezTo>
                <a:cubicBezTo>
                  <a:pt x="24" y="32"/>
                  <a:pt x="25" y="31"/>
                  <a:pt x="26" y="30"/>
                </a:cubicBezTo>
                <a:cubicBezTo>
                  <a:pt x="27" y="29"/>
                  <a:pt x="28" y="29"/>
                  <a:pt x="29" y="29"/>
                </a:cubicBezTo>
                <a:cubicBezTo>
                  <a:pt x="43" y="29"/>
                  <a:pt x="43" y="29"/>
                  <a:pt x="43" y="29"/>
                </a:cubicBezTo>
                <a:cubicBezTo>
                  <a:pt x="44" y="29"/>
                  <a:pt x="45" y="29"/>
                  <a:pt x="46" y="30"/>
                </a:cubicBezTo>
                <a:cubicBezTo>
                  <a:pt x="47" y="31"/>
                  <a:pt x="47" y="32"/>
                  <a:pt x="47" y="33"/>
                </a:cubicBezTo>
                <a:cubicBezTo>
                  <a:pt x="47" y="34"/>
                  <a:pt x="47" y="34"/>
                  <a:pt x="46" y="35"/>
                </a:cubicBezTo>
                <a:cubicBezTo>
                  <a:pt x="45" y="36"/>
                  <a:pt x="44" y="36"/>
                  <a:pt x="43" y="36"/>
                </a:cubicBezTo>
                <a:cubicBezTo>
                  <a:pt x="35" y="36"/>
                  <a:pt x="35" y="36"/>
                  <a:pt x="35" y="36"/>
                </a:cubicBezTo>
                <a:cubicBezTo>
                  <a:pt x="34" y="36"/>
                  <a:pt x="33" y="37"/>
                  <a:pt x="33" y="37"/>
                </a:cubicBezTo>
                <a:cubicBezTo>
                  <a:pt x="32" y="38"/>
                  <a:pt x="32" y="39"/>
                  <a:pt x="32" y="40"/>
                </a:cubicBezTo>
                <a:cubicBezTo>
                  <a:pt x="32" y="53"/>
                  <a:pt x="32" y="53"/>
                  <a:pt x="32" y="53"/>
                </a:cubicBezTo>
                <a:cubicBezTo>
                  <a:pt x="32" y="54"/>
                  <a:pt x="32" y="55"/>
                  <a:pt x="33" y="56"/>
                </a:cubicBezTo>
                <a:close/>
                <a:moveTo>
                  <a:pt x="78" y="60"/>
                </a:moveTo>
                <a:cubicBezTo>
                  <a:pt x="78" y="61"/>
                  <a:pt x="78" y="62"/>
                  <a:pt x="77" y="63"/>
                </a:cubicBezTo>
                <a:cubicBezTo>
                  <a:pt x="76" y="64"/>
                  <a:pt x="76" y="64"/>
                  <a:pt x="75" y="64"/>
                </a:cubicBezTo>
                <a:cubicBezTo>
                  <a:pt x="74" y="64"/>
                  <a:pt x="73" y="64"/>
                  <a:pt x="72" y="63"/>
                </a:cubicBezTo>
                <a:cubicBezTo>
                  <a:pt x="71" y="62"/>
                  <a:pt x="71" y="61"/>
                  <a:pt x="71" y="60"/>
                </a:cubicBezTo>
                <a:cubicBezTo>
                  <a:pt x="71" y="54"/>
                  <a:pt x="71" y="54"/>
                  <a:pt x="71" y="54"/>
                </a:cubicBezTo>
                <a:cubicBezTo>
                  <a:pt x="71" y="53"/>
                  <a:pt x="71" y="52"/>
                  <a:pt x="70" y="51"/>
                </a:cubicBezTo>
                <a:cubicBezTo>
                  <a:pt x="69" y="50"/>
                  <a:pt x="68" y="50"/>
                  <a:pt x="67" y="50"/>
                </a:cubicBezTo>
                <a:cubicBezTo>
                  <a:pt x="66" y="50"/>
                  <a:pt x="66" y="50"/>
                  <a:pt x="66" y="50"/>
                </a:cubicBezTo>
                <a:cubicBezTo>
                  <a:pt x="64" y="50"/>
                  <a:pt x="64" y="50"/>
                  <a:pt x="63" y="51"/>
                </a:cubicBezTo>
                <a:cubicBezTo>
                  <a:pt x="62" y="52"/>
                  <a:pt x="62" y="53"/>
                  <a:pt x="62" y="54"/>
                </a:cubicBezTo>
                <a:cubicBezTo>
                  <a:pt x="62" y="60"/>
                  <a:pt x="62" y="60"/>
                  <a:pt x="62" y="60"/>
                </a:cubicBezTo>
                <a:cubicBezTo>
                  <a:pt x="62" y="61"/>
                  <a:pt x="61" y="62"/>
                  <a:pt x="61" y="63"/>
                </a:cubicBezTo>
                <a:cubicBezTo>
                  <a:pt x="60" y="64"/>
                  <a:pt x="59" y="64"/>
                  <a:pt x="58" y="64"/>
                </a:cubicBezTo>
                <a:cubicBezTo>
                  <a:pt x="57" y="64"/>
                  <a:pt x="56" y="64"/>
                  <a:pt x="56" y="63"/>
                </a:cubicBezTo>
                <a:cubicBezTo>
                  <a:pt x="55" y="62"/>
                  <a:pt x="55" y="61"/>
                  <a:pt x="55" y="60"/>
                </a:cubicBezTo>
                <a:cubicBezTo>
                  <a:pt x="55" y="33"/>
                  <a:pt x="55" y="33"/>
                  <a:pt x="55" y="33"/>
                </a:cubicBezTo>
                <a:cubicBezTo>
                  <a:pt x="55" y="32"/>
                  <a:pt x="55" y="31"/>
                  <a:pt x="56" y="30"/>
                </a:cubicBezTo>
                <a:cubicBezTo>
                  <a:pt x="57" y="29"/>
                  <a:pt x="58" y="29"/>
                  <a:pt x="59" y="29"/>
                </a:cubicBezTo>
                <a:cubicBezTo>
                  <a:pt x="74" y="29"/>
                  <a:pt x="74" y="29"/>
                  <a:pt x="74" y="29"/>
                </a:cubicBezTo>
                <a:cubicBezTo>
                  <a:pt x="75" y="29"/>
                  <a:pt x="76" y="29"/>
                  <a:pt x="77" y="30"/>
                </a:cubicBezTo>
                <a:cubicBezTo>
                  <a:pt x="78" y="31"/>
                  <a:pt x="78" y="32"/>
                  <a:pt x="78" y="33"/>
                </a:cubicBezTo>
                <a:lnTo>
                  <a:pt x="78" y="60"/>
                </a:lnTo>
                <a:close/>
                <a:moveTo>
                  <a:pt x="108" y="64"/>
                </a:moveTo>
                <a:cubicBezTo>
                  <a:pt x="107" y="65"/>
                  <a:pt x="106" y="65"/>
                  <a:pt x="105" y="64"/>
                </a:cubicBezTo>
                <a:cubicBezTo>
                  <a:pt x="104" y="63"/>
                  <a:pt x="103" y="62"/>
                  <a:pt x="103" y="61"/>
                </a:cubicBezTo>
                <a:cubicBezTo>
                  <a:pt x="102" y="60"/>
                  <a:pt x="101" y="59"/>
                  <a:pt x="101" y="57"/>
                </a:cubicBezTo>
                <a:cubicBezTo>
                  <a:pt x="100" y="56"/>
                  <a:pt x="99" y="54"/>
                  <a:pt x="99" y="53"/>
                </a:cubicBezTo>
                <a:cubicBezTo>
                  <a:pt x="98" y="52"/>
                  <a:pt x="98" y="51"/>
                  <a:pt x="97" y="51"/>
                </a:cubicBezTo>
                <a:cubicBezTo>
                  <a:pt x="96" y="50"/>
                  <a:pt x="95" y="50"/>
                  <a:pt x="95" y="50"/>
                </a:cubicBezTo>
                <a:cubicBezTo>
                  <a:pt x="94" y="50"/>
                  <a:pt x="94" y="50"/>
                  <a:pt x="93" y="51"/>
                </a:cubicBezTo>
                <a:cubicBezTo>
                  <a:pt x="93" y="52"/>
                  <a:pt x="93" y="52"/>
                  <a:pt x="93" y="54"/>
                </a:cubicBezTo>
                <a:cubicBezTo>
                  <a:pt x="93" y="60"/>
                  <a:pt x="93" y="60"/>
                  <a:pt x="93" y="60"/>
                </a:cubicBezTo>
                <a:cubicBezTo>
                  <a:pt x="93" y="61"/>
                  <a:pt x="92" y="62"/>
                  <a:pt x="92" y="63"/>
                </a:cubicBezTo>
                <a:cubicBezTo>
                  <a:pt x="91" y="64"/>
                  <a:pt x="90" y="64"/>
                  <a:pt x="89" y="64"/>
                </a:cubicBezTo>
                <a:cubicBezTo>
                  <a:pt x="88" y="64"/>
                  <a:pt x="87" y="64"/>
                  <a:pt x="87" y="63"/>
                </a:cubicBezTo>
                <a:cubicBezTo>
                  <a:pt x="86" y="62"/>
                  <a:pt x="86" y="61"/>
                  <a:pt x="86" y="60"/>
                </a:cubicBezTo>
                <a:cubicBezTo>
                  <a:pt x="86" y="34"/>
                  <a:pt x="86" y="34"/>
                  <a:pt x="86" y="34"/>
                </a:cubicBezTo>
                <a:cubicBezTo>
                  <a:pt x="86" y="32"/>
                  <a:pt x="86" y="31"/>
                  <a:pt x="87" y="31"/>
                </a:cubicBezTo>
                <a:cubicBezTo>
                  <a:pt x="88" y="30"/>
                  <a:pt x="89" y="29"/>
                  <a:pt x="90" y="29"/>
                </a:cubicBezTo>
                <a:cubicBezTo>
                  <a:pt x="105" y="29"/>
                  <a:pt x="105" y="29"/>
                  <a:pt x="105" y="29"/>
                </a:cubicBezTo>
                <a:cubicBezTo>
                  <a:pt x="106" y="29"/>
                  <a:pt x="107" y="30"/>
                  <a:pt x="108" y="31"/>
                </a:cubicBezTo>
                <a:cubicBezTo>
                  <a:pt x="109" y="31"/>
                  <a:pt x="109" y="32"/>
                  <a:pt x="109" y="34"/>
                </a:cubicBezTo>
                <a:cubicBezTo>
                  <a:pt x="109" y="45"/>
                  <a:pt x="109" y="45"/>
                  <a:pt x="109" y="45"/>
                </a:cubicBezTo>
                <a:cubicBezTo>
                  <a:pt x="109" y="47"/>
                  <a:pt x="109" y="47"/>
                  <a:pt x="108" y="48"/>
                </a:cubicBezTo>
                <a:cubicBezTo>
                  <a:pt x="108" y="49"/>
                  <a:pt x="107" y="49"/>
                  <a:pt x="107" y="50"/>
                </a:cubicBezTo>
                <a:cubicBezTo>
                  <a:pt x="106" y="50"/>
                  <a:pt x="106" y="50"/>
                  <a:pt x="106" y="51"/>
                </a:cubicBezTo>
                <a:cubicBezTo>
                  <a:pt x="106" y="52"/>
                  <a:pt x="106" y="52"/>
                  <a:pt x="107" y="53"/>
                </a:cubicBezTo>
                <a:cubicBezTo>
                  <a:pt x="107" y="54"/>
                  <a:pt x="108" y="56"/>
                  <a:pt x="110" y="59"/>
                </a:cubicBezTo>
                <a:cubicBezTo>
                  <a:pt x="111" y="61"/>
                  <a:pt x="111" y="63"/>
                  <a:pt x="108" y="64"/>
                </a:cubicBezTo>
                <a:close/>
                <a:moveTo>
                  <a:pt x="142" y="46"/>
                </a:moveTo>
                <a:cubicBezTo>
                  <a:pt x="142" y="47"/>
                  <a:pt x="142" y="48"/>
                  <a:pt x="142" y="49"/>
                </a:cubicBezTo>
                <a:cubicBezTo>
                  <a:pt x="142" y="49"/>
                  <a:pt x="141" y="50"/>
                  <a:pt x="141" y="51"/>
                </a:cubicBezTo>
                <a:cubicBezTo>
                  <a:pt x="141" y="55"/>
                  <a:pt x="140" y="58"/>
                  <a:pt x="138" y="61"/>
                </a:cubicBezTo>
                <a:cubicBezTo>
                  <a:pt x="136" y="63"/>
                  <a:pt x="133" y="64"/>
                  <a:pt x="129" y="64"/>
                </a:cubicBezTo>
                <a:cubicBezTo>
                  <a:pt x="122" y="64"/>
                  <a:pt x="122" y="64"/>
                  <a:pt x="122" y="64"/>
                </a:cubicBezTo>
                <a:cubicBezTo>
                  <a:pt x="121" y="64"/>
                  <a:pt x="120" y="64"/>
                  <a:pt x="119" y="63"/>
                </a:cubicBezTo>
                <a:cubicBezTo>
                  <a:pt x="118" y="62"/>
                  <a:pt x="117" y="61"/>
                  <a:pt x="117" y="60"/>
                </a:cubicBezTo>
                <a:cubicBezTo>
                  <a:pt x="117" y="33"/>
                  <a:pt x="117" y="33"/>
                  <a:pt x="117" y="33"/>
                </a:cubicBezTo>
                <a:cubicBezTo>
                  <a:pt x="117" y="32"/>
                  <a:pt x="118" y="31"/>
                  <a:pt x="119" y="30"/>
                </a:cubicBezTo>
                <a:cubicBezTo>
                  <a:pt x="120" y="29"/>
                  <a:pt x="121" y="29"/>
                  <a:pt x="122" y="29"/>
                </a:cubicBezTo>
                <a:cubicBezTo>
                  <a:pt x="129" y="29"/>
                  <a:pt x="129" y="29"/>
                  <a:pt x="129" y="29"/>
                </a:cubicBezTo>
                <a:cubicBezTo>
                  <a:pt x="133" y="29"/>
                  <a:pt x="136" y="30"/>
                  <a:pt x="138" y="33"/>
                </a:cubicBezTo>
                <a:cubicBezTo>
                  <a:pt x="140" y="35"/>
                  <a:pt x="141" y="38"/>
                  <a:pt x="141" y="42"/>
                </a:cubicBezTo>
                <a:cubicBezTo>
                  <a:pt x="141" y="43"/>
                  <a:pt x="142" y="44"/>
                  <a:pt x="142" y="45"/>
                </a:cubicBezTo>
                <a:cubicBezTo>
                  <a:pt x="142" y="45"/>
                  <a:pt x="142" y="46"/>
                  <a:pt x="142" y="4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53" name="Freeform 184"/>
          <p:cNvSpPr>
            <a:spLocks/>
          </p:cNvSpPr>
          <p:nvPr/>
        </p:nvSpPr>
        <p:spPr bwMode="auto">
          <a:xfrm>
            <a:off x="5259388" y="3232150"/>
            <a:ext cx="373062" cy="36513"/>
          </a:xfrm>
          <a:custGeom>
            <a:avLst/>
            <a:gdLst>
              <a:gd name="T0" fmla="*/ 0 w 166"/>
              <a:gd name="T1" fmla="*/ 41663615 h 16"/>
              <a:gd name="T2" fmla="*/ 40405311 w 166"/>
              <a:gd name="T3" fmla="*/ 83324948 h 16"/>
              <a:gd name="T4" fmla="*/ 797999844 w 166"/>
              <a:gd name="T5" fmla="*/ 83324948 h 16"/>
              <a:gd name="T6" fmla="*/ 838405156 w 166"/>
              <a:gd name="T7" fmla="*/ 41663615 h 16"/>
              <a:gd name="T8" fmla="*/ 838405156 w 166"/>
              <a:gd name="T9" fmla="*/ 0 h 16"/>
              <a:gd name="T10" fmla="*/ 0 w 166"/>
              <a:gd name="T11" fmla="*/ 0 h 16"/>
              <a:gd name="T12" fmla="*/ 0 w 166"/>
              <a:gd name="T13" fmla="*/ 41663615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6" h="16">
                <a:moveTo>
                  <a:pt x="0" y="8"/>
                </a:moveTo>
                <a:cubicBezTo>
                  <a:pt x="0" y="13"/>
                  <a:pt x="3" y="16"/>
                  <a:pt x="8" y="16"/>
                </a:cubicBezTo>
                <a:cubicBezTo>
                  <a:pt x="158" y="16"/>
                  <a:pt x="158" y="16"/>
                  <a:pt x="158" y="16"/>
                </a:cubicBezTo>
                <a:cubicBezTo>
                  <a:pt x="163" y="16"/>
                  <a:pt x="166" y="13"/>
                  <a:pt x="166" y="8"/>
                </a:cubicBezTo>
                <a:cubicBezTo>
                  <a:pt x="166" y="0"/>
                  <a:pt x="166" y="0"/>
                  <a:pt x="166" y="0"/>
                </a:cubicBezTo>
                <a:cubicBezTo>
                  <a:pt x="0" y="0"/>
                  <a:pt x="0" y="0"/>
                  <a:pt x="0" y="0"/>
                </a:cubicBezTo>
                <a:lnTo>
                  <a:pt x="0"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54" name="Freeform 185"/>
          <p:cNvSpPr>
            <a:spLocks/>
          </p:cNvSpPr>
          <p:nvPr/>
        </p:nvSpPr>
        <p:spPr bwMode="auto">
          <a:xfrm>
            <a:off x="5873750" y="3074988"/>
            <a:ext cx="406400" cy="157162"/>
          </a:xfrm>
          <a:custGeom>
            <a:avLst/>
            <a:gdLst>
              <a:gd name="T0" fmla="*/ 917560889 w 180"/>
              <a:gd name="T1" fmla="*/ 120978817 h 70"/>
              <a:gd name="T2" fmla="*/ 917560889 w 180"/>
              <a:gd name="T3" fmla="*/ 70572474 h 70"/>
              <a:gd name="T4" fmla="*/ 713658720 w 180"/>
              <a:gd name="T5" fmla="*/ 70572474 h 70"/>
              <a:gd name="T6" fmla="*/ 713658720 w 180"/>
              <a:gd name="T7" fmla="*/ 50408589 h 70"/>
              <a:gd name="T8" fmla="*/ 662682613 w 180"/>
              <a:gd name="T9" fmla="*/ 0 h 70"/>
              <a:gd name="T10" fmla="*/ 382316284 w 180"/>
              <a:gd name="T11" fmla="*/ 15123475 h 70"/>
              <a:gd name="T12" fmla="*/ 331342436 w 180"/>
              <a:gd name="T13" fmla="*/ 70572474 h 70"/>
              <a:gd name="T14" fmla="*/ 331342436 w 180"/>
              <a:gd name="T15" fmla="*/ 105857588 h 70"/>
              <a:gd name="T16" fmla="*/ 305854382 w 180"/>
              <a:gd name="T17" fmla="*/ 105857588 h 70"/>
              <a:gd name="T18" fmla="*/ 305854382 w 180"/>
              <a:gd name="T19" fmla="*/ 151225767 h 70"/>
              <a:gd name="T20" fmla="*/ 0 w 180"/>
              <a:gd name="T21" fmla="*/ 151225767 h 70"/>
              <a:gd name="T22" fmla="*/ 0 w 180"/>
              <a:gd name="T23" fmla="*/ 201632110 h 70"/>
              <a:gd name="T24" fmla="*/ 305854382 w 180"/>
              <a:gd name="T25" fmla="*/ 201632110 h 70"/>
              <a:gd name="T26" fmla="*/ 305854382 w 180"/>
              <a:gd name="T27" fmla="*/ 247000290 h 70"/>
              <a:gd name="T28" fmla="*/ 331342436 w 180"/>
              <a:gd name="T29" fmla="*/ 247000290 h 70"/>
              <a:gd name="T30" fmla="*/ 331342436 w 180"/>
              <a:gd name="T31" fmla="*/ 282285404 h 70"/>
              <a:gd name="T32" fmla="*/ 382316284 w 180"/>
              <a:gd name="T33" fmla="*/ 337734402 h 70"/>
              <a:gd name="T34" fmla="*/ 662682613 w 180"/>
              <a:gd name="T35" fmla="*/ 352857877 h 70"/>
              <a:gd name="T36" fmla="*/ 713658720 w 180"/>
              <a:gd name="T37" fmla="*/ 302449288 h 70"/>
              <a:gd name="T38" fmla="*/ 713658720 w 180"/>
              <a:gd name="T39" fmla="*/ 282285404 h 70"/>
              <a:gd name="T40" fmla="*/ 917560889 w 180"/>
              <a:gd name="T41" fmla="*/ 282285404 h 70"/>
              <a:gd name="T42" fmla="*/ 917560889 w 180"/>
              <a:gd name="T43" fmla="*/ 231879060 h 70"/>
              <a:gd name="T44" fmla="*/ 713658720 w 180"/>
              <a:gd name="T45" fmla="*/ 231879060 h 70"/>
              <a:gd name="T46" fmla="*/ 713658720 w 180"/>
              <a:gd name="T47" fmla="*/ 120978817 h 70"/>
              <a:gd name="T48" fmla="*/ 917560889 w 180"/>
              <a:gd name="T49" fmla="*/ 120978817 h 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70">
                <a:moveTo>
                  <a:pt x="180" y="24"/>
                </a:moveTo>
                <a:cubicBezTo>
                  <a:pt x="180" y="14"/>
                  <a:pt x="180" y="14"/>
                  <a:pt x="180" y="14"/>
                </a:cubicBezTo>
                <a:cubicBezTo>
                  <a:pt x="140" y="14"/>
                  <a:pt x="140" y="14"/>
                  <a:pt x="140" y="14"/>
                </a:cubicBezTo>
                <a:cubicBezTo>
                  <a:pt x="140" y="10"/>
                  <a:pt x="140" y="10"/>
                  <a:pt x="140" y="10"/>
                </a:cubicBezTo>
                <a:cubicBezTo>
                  <a:pt x="140" y="4"/>
                  <a:pt x="135" y="0"/>
                  <a:pt x="130" y="0"/>
                </a:cubicBezTo>
                <a:cubicBezTo>
                  <a:pt x="75" y="3"/>
                  <a:pt x="75" y="3"/>
                  <a:pt x="75" y="3"/>
                </a:cubicBezTo>
                <a:cubicBezTo>
                  <a:pt x="69" y="3"/>
                  <a:pt x="65" y="8"/>
                  <a:pt x="65" y="14"/>
                </a:cubicBezTo>
                <a:cubicBezTo>
                  <a:pt x="65" y="21"/>
                  <a:pt x="65" y="21"/>
                  <a:pt x="65" y="21"/>
                </a:cubicBezTo>
                <a:cubicBezTo>
                  <a:pt x="60" y="21"/>
                  <a:pt x="60" y="21"/>
                  <a:pt x="60" y="21"/>
                </a:cubicBezTo>
                <a:cubicBezTo>
                  <a:pt x="60" y="30"/>
                  <a:pt x="60" y="30"/>
                  <a:pt x="60" y="30"/>
                </a:cubicBezTo>
                <a:cubicBezTo>
                  <a:pt x="0" y="30"/>
                  <a:pt x="0" y="30"/>
                  <a:pt x="0" y="30"/>
                </a:cubicBezTo>
                <a:cubicBezTo>
                  <a:pt x="0" y="40"/>
                  <a:pt x="0" y="40"/>
                  <a:pt x="0" y="40"/>
                </a:cubicBezTo>
                <a:cubicBezTo>
                  <a:pt x="60" y="40"/>
                  <a:pt x="60" y="40"/>
                  <a:pt x="60" y="40"/>
                </a:cubicBezTo>
                <a:cubicBezTo>
                  <a:pt x="60" y="49"/>
                  <a:pt x="60" y="49"/>
                  <a:pt x="60" y="49"/>
                </a:cubicBezTo>
                <a:cubicBezTo>
                  <a:pt x="65" y="49"/>
                  <a:pt x="65" y="49"/>
                  <a:pt x="65" y="49"/>
                </a:cubicBezTo>
                <a:cubicBezTo>
                  <a:pt x="65" y="56"/>
                  <a:pt x="65" y="56"/>
                  <a:pt x="65" y="56"/>
                </a:cubicBezTo>
                <a:cubicBezTo>
                  <a:pt x="65" y="62"/>
                  <a:pt x="69" y="67"/>
                  <a:pt x="75" y="67"/>
                </a:cubicBezTo>
                <a:cubicBezTo>
                  <a:pt x="130" y="70"/>
                  <a:pt x="130" y="70"/>
                  <a:pt x="130" y="70"/>
                </a:cubicBezTo>
                <a:cubicBezTo>
                  <a:pt x="135" y="70"/>
                  <a:pt x="140" y="66"/>
                  <a:pt x="140" y="60"/>
                </a:cubicBezTo>
                <a:cubicBezTo>
                  <a:pt x="140" y="56"/>
                  <a:pt x="140" y="56"/>
                  <a:pt x="140" y="56"/>
                </a:cubicBezTo>
                <a:cubicBezTo>
                  <a:pt x="180" y="56"/>
                  <a:pt x="180" y="56"/>
                  <a:pt x="180" y="56"/>
                </a:cubicBezTo>
                <a:cubicBezTo>
                  <a:pt x="180" y="46"/>
                  <a:pt x="180" y="46"/>
                  <a:pt x="180" y="46"/>
                </a:cubicBezTo>
                <a:cubicBezTo>
                  <a:pt x="140" y="46"/>
                  <a:pt x="140" y="46"/>
                  <a:pt x="140" y="46"/>
                </a:cubicBezTo>
                <a:cubicBezTo>
                  <a:pt x="140" y="24"/>
                  <a:pt x="140" y="24"/>
                  <a:pt x="140" y="24"/>
                </a:cubicBezTo>
                <a:lnTo>
                  <a:pt x="180"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55" name="Freeform 186"/>
          <p:cNvSpPr>
            <a:spLocks/>
          </p:cNvSpPr>
          <p:nvPr/>
        </p:nvSpPr>
        <p:spPr bwMode="auto">
          <a:xfrm>
            <a:off x="6583363" y="2973388"/>
            <a:ext cx="341312" cy="342900"/>
          </a:xfrm>
          <a:custGeom>
            <a:avLst/>
            <a:gdLst>
              <a:gd name="T0" fmla="*/ 269655530 w 215"/>
              <a:gd name="T1" fmla="*/ 52924075 h 216"/>
              <a:gd name="T2" fmla="*/ 299897361 w 215"/>
              <a:gd name="T3" fmla="*/ 0 h 216"/>
              <a:gd name="T4" fmla="*/ 317539222 w 215"/>
              <a:gd name="T5" fmla="*/ 57964388 h 216"/>
              <a:gd name="T6" fmla="*/ 357861663 w 215"/>
              <a:gd name="T7" fmla="*/ 15120938 h 216"/>
              <a:gd name="T8" fmla="*/ 360381022 w 215"/>
              <a:gd name="T9" fmla="*/ 70564375 h 216"/>
              <a:gd name="T10" fmla="*/ 405743768 w 215"/>
              <a:gd name="T11" fmla="*/ 35282188 h 216"/>
              <a:gd name="T12" fmla="*/ 400703463 w 215"/>
              <a:gd name="T13" fmla="*/ 95765938 h 216"/>
              <a:gd name="T14" fmla="*/ 453627460 w 215"/>
              <a:gd name="T15" fmla="*/ 68045013 h 216"/>
              <a:gd name="T16" fmla="*/ 430945294 w 215"/>
              <a:gd name="T17" fmla="*/ 126007813 h 216"/>
              <a:gd name="T18" fmla="*/ 493949901 w 215"/>
              <a:gd name="T19" fmla="*/ 110886875 h 216"/>
              <a:gd name="T20" fmla="*/ 461187124 w 215"/>
              <a:gd name="T21" fmla="*/ 163810950 h 216"/>
              <a:gd name="T22" fmla="*/ 519151427 w 215"/>
              <a:gd name="T23" fmla="*/ 161290000 h 216"/>
              <a:gd name="T24" fmla="*/ 478828986 w 215"/>
              <a:gd name="T25" fmla="*/ 204133450 h 216"/>
              <a:gd name="T26" fmla="*/ 536791701 w 215"/>
              <a:gd name="T27" fmla="*/ 214214075 h 216"/>
              <a:gd name="T28" fmla="*/ 488909596 w 215"/>
              <a:gd name="T29" fmla="*/ 249496263 h 216"/>
              <a:gd name="T30" fmla="*/ 541832006 w 215"/>
              <a:gd name="T31" fmla="*/ 272176875 h 216"/>
              <a:gd name="T32" fmla="*/ 488909596 w 215"/>
              <a:gd name="T33" fmla="*/ 294859075 h 216"/>
              <a:gd name="T34" fmla="*/ 536791701 w 215"/>
              <a:gd name="T35" fmla="*/ 330141263 h 216"/>
              <a:gd name="T36" fmla="*/ 478828986 w 215"/>
              <a:gd name="T37" fmla="*/ 340221888 h 216"/>
              <a:gd name="T38" fmla="*/ 519151427 w 215"/>
              <a:gd name="T39" fmla="*/ 383063750 h 216"/>
              <a:gd name="T40" fmla="*/ 461187124 w 215"/>
              <a:gd name="T41" fmla="*/ 380544388 h 216"/>
              <a:gd name="T42" fmla="*/ 493949901 w 215"/>
              <a:gd name="T43" fmla="*/ 433466875 h 216"/>
              <a:gd name="T44" fmla="*/ 430945294 w 215"/>
              <a:gd name="T45" fmla="*/ 418345938 h 216"/>
              <a:gd name="T46" fmla="*/ 453627460 w 215"/>
              <a:gd name="T47" fmla="*/ 476310325 h 216"/>
              <a:gd name="T48" fmla="*/ 400703463 w 215"/>
              <a:gd name="T49" fmla="*/ 448587813 h 216"/>
              <a:gd name="T50" fmla="*/ 405743768 w 215"/>
              <a:gd name="T51" fmla="*/ 509071563 h 216"/>
              <a:gd name="T52" fmla="*/ 360381022 w 215"/>
              <a:gd name="T53" fmla="*/ 473789375 h 216"/>
              <a:gd name="T54" fmla="*/ 357861663 w 215"/>
              <a:gd name="T55" fmla="*/ 529232813 h 216"/>
              <a:gd name="T56" fmla="*/ 317539222 w 215"/>
              <a:gd name="T57" fmla="*/ 486390950 h 216"/>
              <a:gd name="T58" fmla="*/ 299897361 w 215"/>
              <a:gd name="T59" fmla="*/ 544353750 h 216"/>
              <a:gd name="T60" fmla="*/ 269655530 w 215"/>
              <a:gd name="T61" fmla="*/ 491431263 h 216"/>
              <a:gd name="T62" fmla="*/ 241934646 w 215"/>
              <a:gd name="T63" fmla="*/ 544353750 h 216"/>
              <a:gd name="T64" fmla="*/ 224292784 w 215"/>
              <a:gd name="T65" fmla="*/ 486390950 h 216"/>
              <a:gd name="T66" fmla="*/ 189010648 w 215"/>
              <a:gd name="T67" fmla="*/ 529232813 h 216"/>
              <a:gd name="T68" fmla="*/ 181450984 w 215"/>
              <a:gd name="T69" fmla="*/ 473789375 h 216"/>
              <a:gd name="T70" fmla="*/ 136088238 w 215"/>
              <a:gd name="T71" fmla="*/ 509071563 h 216"/>
              <a:gd name="T72" fmla="*/ 141128543 w 215"/>
              <a:gd name="T73" fmla="*/ 448587813 h 216"/>
              <a:gd name="T74" fmla="*/ 88204546 w 215"/>
              <a:gd name="T75" fmla="*/ 476310325 h 216"/>
              <a:gd name="T76" fmla="*/ 110886713 w 215"/>
              <a:gd name="T77" fmla="*/ 418345938 h 216"/>
              <a:gd name="T78" fmla="*/ 47882105 w 215"/>
              <a:gd name="T79" fmla="*/ 433466875 h 216"/>
              <a:gd name="T80" fmla="*/ 80644882 w 215"/>
              <a:gd name="T81" fmla="*/ 380544388 h 216"/>
              <a:gd name="T82" fmla="*/ 22680579 w 215"/>
              <a:gd name="T83" fmla="*/ 383063750 h 216"/>
              <a:gd name="T84" fmla="*/ 63003020 w 215"/>
              <a:gd name="T85" fmla="*/ 340221888 h 216"/>
              <a:gd name="T86" fmla="*/ 5040305 w 215"/>
              <a:gd name="T87" fmla="*/ 330141263 h 216"/>
              <a:gd name="T88" fmla="*/ 52922410 w 215"/>
              <a:gd name="T89" fmla="*/ 294859075 h 216"/>
              <a:gd name="T90" fmla="*/ 0 w 215"/>
              <a:gd name="T91" fmla="*/ 272176875 h 216"/>
              <a:gd name="T92" fmla="*/ 52922410 w 215"/>
              <a:gd name="T93" fmla="*/ 249496263 h 216"/>
              <a:gd name="T94" fmla="*/ 5040305 w 215"/>
              <a:gd name="T95" fmla="*/ 214214075 h 216"/>
              <a:gd name="T96" fmla="*/ 63003020 w 215"/>
              <a:gd name="T97" fmla="*/ 204133450 h 216"/>
              <a:gd name="T98" fmla="*/ 22680579 w 215"/>
              <a:gd name="T99" fmla="*/ 161290000 h 216"/>
              <a:gd name="T100" fmla="*/ 80644882 w 215"/>
              <a:gd name="T101" fmla="*/ 163810950 h 216"/>
              <a:gd name="T102" fmla="*/ 47882105 w 215"/>
              <a:gd name="T103" fmla="*/ 110886875 h 216"/>
              <a:gd name="T104" fmla="*/ 110886713 w 215"/>
              <a:gd name="T105" fmla="*/ 126007813 h 216"/>
              <a:gd name="T106" fmla="*/ 88204546 w 215"/>
              <a:gd name="T107" fmla="*/ 68045013 h 216"/>
              <a:gd name="T108" fmla="*/ 141128543 w 215"/>
              <a:gd name="T109" fmla="*/ 95765938 h 216"/>
              <a:gd name="T110" fmla="*/ 136088238 w 215"/>
              <a:gd name="T111" fmla="*/ 35282188 h 216"/>
              <a:gd name="T112" fmla="*/ 181450984 w 215"/>
              <a:gd name="T113" fmla="*/ 70564375 h 216"/>
              <a:gd name="T114" fmla="*/ 189010648 w 215"/>
              <a:gd name="T115" fmla="*/ 15120938 h 216"/>
              <a:gd name="T116" fmla="*/ 224292784 w 215"/>
              <a:gd name="T117" fmla="*/ 57964388 h 216"/>
              <a:gd name="T118" fmla="*/ 241934646 w 215"/>
              <a:gd name="T119" fmla="*/ 0 h 216"/>
              <a:gd name="T120" fmla="*/ 269655530 w 215"/>
              <a:gd name="T121" fmla="*/ 52924075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5" h="216">
                <a:moveTo>
                  <a:pt x="107" y="21"/>
                </a:moveTo>
                <a:lnTo>
                  <a:pt x="119" y="0"/>
                </a:lnTo>
                <a:lnTo>
                  <a:pt x="126" y="23"/>
                </a:lnTo>
                <a:lnTo>
                  <a:pt x="142" y="6"/>
                </a:lnTo>
                <a:lnTo>
                  <a:pt x="143" y="28"/>
                </a:lnTo>
                <a:lnTo>
                  <a:pt x="161" y="14"/>
                </a:lnTo>
                <a:lnTo>
                  <a:pt x="159" y="38"/>
                </a:lnTo>
                <a:lnTo>
                  <a:pt x="180" y="27"/>
                </a:lnTo>
                <a:lnTo>
                  <a:pt x="171" y="50"/>
                </a:lnTo>
                <a:lnTo>
                  <a:pt x="196" y="44"/>
                </a:lnTo>
                <a:lnTo>
                  <a:pt x="183" y="65"/>
                </a:lnTo>
                <a:lnTo>
                  <a:pt x="206" y="64"/>
                </a:lnTo>
                <a:lnTo>
                  <a:pt x="190" y="81"/>
                </a:lnTo>
                <a:lnTo>
                  <a:pt x="213" y="85"/>
                </a:lnTo>
                <a:lnTo>
                  <a:pt x="194" y="99"/>
                </a:lnTo>
                <a:lnTo>
                  <a:pt x="215" y="108"/>
                </a:lnTo>
                <a:lnTo>
                  <a:pt x="194" y="117"/>
                </a:lnTo>
                <a:lnTo>
                  <a:pt x="213" y="131"/>
                </a:lnTo>
                <a:lnTo>
                  <a:pt x="190" y="135"/>
                </a:lnTo>
                <a:lnTo>
                  <a:pt x="206" y="152"/>
                </a:lnTo>
                <a:lnTo>
                  <a:pt x="183" y="151"/>
                </a:lnTo>
                <a:lnTo>
                  <a:pt x="196" y="172"/>
                </a:lnTo>
                <a:lnTo>
                  <a:pt x="171" y="166"/>
                </a:lnTo>
                <a:lnTo>
                  <a:pt x="180" y="189"/>
                </a:lnTo>
                <a:lnTo>
                  <a:pt x="159" y="178"/>
                </a:lnTo>
                <a:lnTo>
                  <a:pt x="161" y="202"/>
                </a:lnTo>
                <a:lnTo>
                  <a:pt x="143" y="188"/>
                </a:lnTo>
                <a:lnTo>
                  <a:pt x="142" y="210"/>
                </a:lnTo>
                <a:lnTo>
                  <a:pt x="126" y="193"/>
                </a:lnTo>
                <a:lnTo>
                  <a:pt x="119" y="216"/>
                </a:lnTo>
                <a:lnTo>
                  <a:pt x="107" y="195"/>
                </a:lnTo>
                <a:lnTo>
                  <a:pt x="96" y="216"/>
                </a:lnTo>
                <a:lnTo>
                  <a:pt x="89" y="193"/>
                </a:lnTo>
                <a:lnTo>
                  <a:pt x="75" y="210"/>
                </a:lnTo>
                <a:lnTo>
                  <a:pt x="72" y="188"/>
                </a:lnTo>
                <a:lnTo>
                  <a:pt x="54" y="202"/>
                </a:lnTo>
                <a:lnTo>
                  <a:pt x="56" y="178"/>
                </a:lnTo>
                <a:lnTo>
                  <a:pt x="35" y="189"/>
                </a:lnTo>
                <a:lnTo>
                  <a:pt x="44" y="166"/>
                </a:lnTo>
                <a:lnTo>
                  <a:pt x="19" y="172"/>
                </a:lnTo>
                <a:lnTo>
                  <a:pt x="32" y="151"/>
                </a:lnTo>
                <a:lnTo>
                  <a:pt x="9" y="152"/>
                </a:lnTo>
                <a:lnTo>
                  <a:pt x="25" y="135"/>
                </a:lnTo>
                <a:lnTo>
                  <a:pt x="2" y="131"/>
                </a:lnTo>
                <a:lnTo>
                  <a:pt x="21" y="117"/>
                </a:lnTo>
                <a:lnTo>
                  <a:pt x="0" y="108"/>
                </a:lnTo>
                <a:lnTo>
                  <a:pt x="21" y="99"/>
                </a:lnTo>
                <a:lnTo>
                  <a:pt x="2" y="85"/>
                </a:lnTo>
                <a:lnTo>
                  <a:pt x="25" y="81"/>
                </a:lnTo>
                <a:lnTo>
                  <a:pt x="9" y="64"/>
                </a:lnTo>
                <a:lnTo>
                  <a:pt x="32" y="65"/>
                </a:lnTo>
                <a:lnTo>
                  <a:pt x="19" y="44"/>
                </a:lnTo>
                <a:lnTo>
                  <a:pt x="44" y="50"/>
                </a:lnTo>
                <a:lnTo>
                  <a:pt x="35" y="27"/>
                </a:lnTo>
                <a:lnTo>
                  <a:pt x="56" y="38"/>
                </a:lnTo>
                <a:lnTo>
                  <a:pt x="54" y="14"/>
                </a:lnTo>
                <a:lnTo>
                  <a:pt x="72" y="28"/>
                </a:lnTo>
                <a:lnTo>
                  <a:pt x="75" y="6"/>
                </a:lnTo>
                <a:lnTo>
                  <a:pt x="89" y="23"/>
                </a:lnTo>
                <a:lnTo>
                  <a:pt x="96" y="0"/>
                </a:lnTo>
                <a:lnTo>
                  <a:pt x="107"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56" name="Freeform 187"/>
          <p:cNvSpPr>
            <a:spLocks noEditPoints="1"/>
          </p:cNvSpPr>
          <p:nvPr/>
        </p:nvSpPr>
        <p:spPr bwMode="auto">
          <a:xfrm>
            <a:off x="7362825" y="3068638"/>
            <a:ext cx="100013" cy="187325"/>
          </a:xfrm>
          <a:custGeom>
            <a:avLst/>
            <a:gdLst>
              <a:gd name="T0" fmla="*/ 0 w 44"/>
              <a:gd name="T1" fmla="*/ 422778983 h 83"/>
              <a:gd name="T2" fmla="*/ 227329549 w 44"/>
              <a:gd name="T3" fmla="*/ 422778983 h 83"/>
              <a:gd name="T4" fmla="*/ 227329549 w 44"/>
              <a:gd name="T5" fmla="*/ 0 h 83"/>
              <a:gd name="T6" fmla="*/ 0 w 44"/>
              <a:gd name="T7" fmla="*/ 0 h 83"/>
              <a:gd name="T8" fmla="*/ 0 w 44"/>
              <a:gd name="T9" fmla="*/ 422778983 h 83"/>
              <a:gd name="T10" fmla="*/ 149830839 w 44"/>
              <a:gd name="T11" fmla="*/ 15281658 h 83"/>
              <a:gd name="T12" fmla="*/ 201496646 w 44"/>
              <a:gd name="T13" fmla="*/ 15281658 h 83"/>
              <a:gd name="T14" fmla="*/ 201496646 w 44"/>
              <a:gd name="T15" fmla="*/ 407497326 h 83"/>
              <a:gd name="T16" fmla="*/ 149830839 w 44"/>
              <a:gd name="T17" fmla="*/ 407497326 h 83"/>
              <a:gd name="T18" fmla="*/ 149830839 w 44"/>
              <a:gd name="T19" fmla="*/ 15281658 h 83"/>
              <a:gd name="T20" fmla="*/ 36166065 w 44"/>
              <a:gd name="T21" fmla="*/ 15281658 h 83"/>
              <a:gd name="T22" fmla="*/ 77498710 w 44"/>
              <a:gd name="T23" fmla="*/ 15281658 h 83"/>
              <a:gd name="T24" fmla="*/ 77498710 w 44"/>
              <a:gd name="T25" fmla="*/ 407497326 h 83"/>
              <a:gd name="T26" fmla="*/ 36166065 w 44"/>
              <a:gd name="T27" fmla="*/ 407497326 h 83"/>
              <a:gd name="T28" fmla="*/ 36166065 w 44"/>
              <a:gd name="T29" fmla="*/ 15281658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 h="83">
                <a:moveTo>
                  <a:pt x="0" y="83"/>
                </a:moveTo>
                <a:cubicBezTo>
                  <a:pt x="44" y="83"/>
                  <a:pt x="44" y="83"/>
                  <a:pt x="44" y="83"/>
                </a:cubicBezTo>
                <a:cubicBezTo>
                  <a:pt x="44" y="0"/>
                  <a:pt x="44" y="0"/>
                  <a:pt x="44" y="0"/>
                </a:cubicBezTo>
                <a:cubicBezTo>
                  <a:pt x="0" y="0"/>
                  <a:pt x="0" y="0"/>
                  <a:pt x="0" y="0"/>
                </a:cubicBezTo>
                <a:lnTo>
                  <a:pt x="0" y="83"/>
                </a:lnTo>
                <a:close/>
                <a:moveTo>
                  <a:pt x="29" y="3"/>
                </a:moveTo>
                <a:cubicBezTo>
                  <a:pt x="33" y="3"/>
                  <a:pt x="37" y="3"/>
                  <a:pt x="39" y="3"/>
                </a:cubicBezTo>
                <a:cubicBezTo>
                  <a:pt x="39" y="80"/>
                  <a:pt x="39" y="80"/>
                  <a:pt x="39" y="80"/>
                </a:cubicBezTo>
                <a:cubicBezTo>
                  <a:pt x="37" y="80"/>
                  <a:pt x="33" y="80"/>
                  <a:pt x="29" y="80"/>
                </a:cubicBezTo>
                <a:lnTo>
                  <a:pt x="29" y="3"/>
                </a:lnTo>
                <a:close/>
                <a:moveTo>
                  <a:pt x="7" y="3"/>
                </a:moveTo>
                <a:cubicBezTo>
                  <a:pt x="9" y="3"/>
                  <a:pt x="12" y="3"/>
                  <a:pt x="15" y="3"/>
                </a:cubicBezTo>
                <a:cubicBezTo>
                  <a:pt x="15" y="80"/>
                  <a:pt x="15" y="80"/>
                  <a:pt x="15" y="80"/>
                </a:cubicBezTo>
                <a:cubicBezTo>
                  <a:pt x="12" y="80"/>
                  <a:pt x="9" y="80"/>
                  <a:pt x="7" y="80"/>
                </a:cubicBezTo>
                <a:lnTo>
                  <a:pt x="7"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57" name="Rectangle 188"/>
          <p:cNvSpPr>
            <a:spLocks noChangeArrowheads="1"/>
          </p:cNvSpPr>
          <p:nvPr/>
        </p:nvSpPr>
        <p:spPr bwMode="auto">
          <a:xfrm>
            <a:off x="7362825" y="3260725"/>
            <a:ext cx="100013" cy="222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58" name="Freeform 189"/>
          <p:cNvSpPr>
            <a:spLocks/>
          </p:cNvSpPr>
          <p:nvPr/>
        </p:nvSpPr>
        <p:spPr bwMode="auto">
          <a:xfrm>
            <a:off x="7400925" y="2971800"/>
            <a:ext cx="30163" cy="28575"/>
          </a:xfrm>
          <a:custGeom>
            <a:avLst/>
            <a:gdLst>
              <a:gd name="T0" fmla="*/ 25201980 w 19"/>
              <a:gd name="T1" fmla="*/ 0 h 18"/>
              <a:gd name="T2" fmla="*/ 0 w 19"/>
              <a:gd name="T3" fmla="*/ 45362813 h 18"/>
              <a:gd name="T4" fmla="*/ 47882969 w 19"/>
              <a:gd name="T5" fmla="*/ 45362813 h 18"/>
              <a:gd name="T6" fmla="*/ 25201980 w 19"/>
              <a:gd name="T7" fmla="*/ 0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8">
                <a:moveTo>
                  <a:pt x="10" y="0"/>
                </a:moveTo>
                <a:lnTo>
                  <a:pt x="0" y="18"/>
                </a:lnTo>
                <a:lnTo>
                  <a:pt x="19" y="18"/>
                </a:lnTo>
                <a:lnTo>
                  <a:pt x="1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59" name="Freeform 190"/>
          <p:cNvSpPr>
            <a:spLocks noEditPoints="1"/>
          </p:cNvSpPr>
          <p:nvPr/>
        </p:nvSpPr>
        <p:spPr bwMode="auto">
          <a:xfrm>
            <a:off x="7364413" y="3006725"/>
            <a:ext cx="95250" cy="57150"/>
          </a:xfrm>
          <a:custGeom>
            <a:avLst/>
            <a:gdLst>
              <a:gd name="T0" fmla="*/ 159439429 w 42"/>
              <a:gd name="T1" fmla="*/ 0 h 25"/>
              <a:gd name="T2" fmla="*/ 72004464 w 42"/>
              <a:gd name="T3" fmla="*/ 0 h 25"/>
              <a:gd name="T4" fmla="*/ 0 w 42"/>
              <a:gd name="T5" fmla="*/ 130644900 h 25"/>
              <a:gd name="T6" fmla="*/ 216013393 w 42"/>
              <a:gd name="T7" fmla="*/ 130644900 h 25"/>
              <a:gd name="T8" fmla="*/ 159439429 w 42"/>
              <a:gd name="T9" fmla="*/ 0 h 25"/>
              <a:gd name="T10" fmla="*/ 82291464 w 42"/>
              <a:gd name="T11" fmla="*/ 20903184 h 25"/>
              <a:gd name="T12" fmla="*/ 144008929 w 42"/>
              <a:gd name="T13" fmla="*/ 20903184 h 25"/>
              <a:gd name="T14" fmla="*/ 180011161 w 42"/>
              <a:gd name="T15" fmla="*/ 109741716 h 25"/>
              <a:gd name="T16" fmla="*/ 36002232 w 42"/>
              <a:gd name="T17" fmla="*/ 109741716 h 25"/>
              <a:gd name="T18" fmla="*/ 82291464 w 42"/>
              <a:gd name="T19" fmla="*/ 20903184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2" h="25">
                <a:moveTo>
                  <a:pt x="31" y="0"/>
                </a:moveTo>
                <a:cubicBezTo>
                  <a:pt x="14" y="0"/>
                  <a:pt x="14" y="0"/>
                  <a:pt x="14" y="0"/>
                </a:cubicBezTo>
                <a:cubicBezTo>
                  <a:pt x="0" y="25"/>
                  <a:pt x="0" y="25"/>
                  <a:pt x="0" y="25"/>
                </a:cubicBezTo>
                <a:cubicBezTo>
                  <a:pt x="42" y="25"/>
                  <a:pt x="42" y="25"/>
                  <a:pt x="42" y="25"/>
                </a:cubicBezTo>
                <a:lnTo>
                  <a:pt x="31" y="0"/>
                </a:lnTo>
                <a:close/>
                <a:moveTo>
                  <a:pt x="16" y="4"/>
                </a:moveTo>
                <a:cubicBezTo>
                  <a:pt x="19" y="4"/>
                  <a:pt x="25" y="4"/>
                  <a:pt x="28" y="4"/>
                </a:cubicBezTo>
                <a:cubicBezTo>
                  <a:pt x="29" y="7"/>
                  <a:pt x="33" y="15"/>
                  <a:pt x="35" y="21"/>
                </a:cubicBezTo>
                <a:cubicBezTo>
                  <a:pt x="28" y="21"/>
                  <a:pt x="15" y="21"/>
                  <a:pt x="7" y="21"/>
                </a:cubicBezTo>
                <a:cubicBezTo>
                  <a:pt x="11" y="15"/>
                  <a:pt x="15" y="7"/>
                  <a:pt x="16"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60" name="Freeform 191"/>
          <p:cNvSpPr>
            <a:spLocks/>
          </p:cNvSpPr>
          <p:nvPr/>
        </p:nvSpPr>
        <p:spPr bwMode="auto">
          <a:xfrm>
            <a:off x="7897813" y="3005138"/>
            <a:ext cx="71437" cy="52387"/>
          </a:xfrm>
          <a:custGeom>
            <a:avLst/>
            <a:gdLst>
              <a:gd name="T0" fmla="*/ 69771625 w 32"/>
              <a:gd name="T1" fmla="*/ 119323920 h 23"/>
              <a:gd name="T2" fmla="*/ 84722050 w 32"/>
              <a:gd name="T3" fmla="*/ 57067665 h 23"/>
              <a:gd name="T4" fmla="*/ 94689744 w 32"/>
              <a:gd name="T5" fmla="*/ 114135329 h 23"/>
              <a:gd name="T6" fmla="*/ 84722050 w 32"/>
              <a:gd name="T7" fmla="*/ 0 h 23"/>
              <a:gd name="T8" fmla="*/ 69771625 w 32"/>
              <a:gd name="T9" fmla="*/ 11932392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3">
                <a:moveTo>
                  <a:pt x="14" y="23"/>
                </a:moveTo>
                <a:cubicBezTo>
                  <a:pt x="14" y="23"/>
                  <a:pt x="10" y="17"/>
                  <a:pt x="17" y="11"/>
                </a:cubicBezTo>
                <a:cubicBezTo>
                  <a:pt x="17" y="11"/>
                  <a:pt x="23" y="15"/>
                  <a:pt x="19" y="22"/>
                </a:cubicBezTo>
                <a:cubicBezTo>
                  <a:pt x="19" y="22"/>
                  <a:pt x="32" y="13"/>
                  <a:pt x="17" y="0"/>
                </a:cubicBezTo>
                <a:cubicBezTo>
                  <a:pt x="17" y="0"/>
                  <a:pt x="0" y="11"/>
                  <a:pt x="14"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61" name="Freeform 192"/>
          <p:cNvSpPr>
            <a:spLocks/>
          </p:cNvSpPr>
          <p:nvPr/>
        </p:nvSpPr>
        <p:spPr bwMode="auto">
          <a:xfrm>
            <a:off x="7915275" y="3081338"/>
            <a:ext cx="38100" cy="57150"/>
          </a:xfrm>
          <a:custGeom>
            <a:avLst/>
            <a:gdLst>
              <a:gd name="T0" fmla="*/ 50229247 w 17"/>
              <a:gd name="T1" fmla="*/ 20903184 h 25"/>
              <a:gd name="T2" fmla="*/ 50229247 w 17"/>
              <a:gd name="T3" fmla="*/ 15677388 h 25"/>
              <a:gd name="T4" fmla="*/ 45206771 w 17"/>
              <a:gd name="T5" fmla="*/ 0 h 25"/>
              <a:gd name="T6" fmla="*/ 30137100 w 17"/>
              <a:gd name="T7" fmla="*/ 10451592 h 25"/>
              <a:gd name="T8" fmla="*/ 10044953 w 17"/>
              <a:gd name="T9" fmla="*/ 20903184 h 25"/>
              <a:gd name="T10" fmla="*/ 0 w 17"/>
              <a:gd name="T11" fmla="*/ 10451592 h 25"/>
              <a:gd name="T12" fmla="*/ 0 w 17"/>
              <a:gd name="T13" fmla="*/ 125419104 h 25"/>
              <a:gd name="T14" fmla="*/ 5022476 w 17"/>
              <a:gd name="T15" fmla="*/ 130644900 h 25"/>
              <a:gd name="T16" fmla="*/ 80366347 w 17"/>
              <a:gd name="T17" fmla="*/ 130644900 h 25"/>
              <a:gd name="T18" fmla="*/ 85388824 w 17"/>
              <a:gd name="T19" fmla="*/ 125419104 h 25"/>
              <a:gd name="T20" fmla="*/ 85388824 w 17"/>
              <a:gd name="T21" fmla="*/ 62709552 h 25"/>
              <a:gd name="T22" fmla="*/ 80366347 w 17"/>
              <a:gd name="T23" fmla="*/ 62709552 h 25"/>
              <a:gd name="T24" fmla="*/ 50229247 w 17"/>
              <a:gd name="T25" fmla="*/ 20903184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25">
                <a:moveTo>
                  <a:pt x="10" y="4"/>
                </a:moveTo>
                <a:cubicBezTo>
                  <a:pt x="10" y="3"/>
                  <a:pt x="10" y="3"/>
                  <a:pt x="10" y="3"/>
                </a:cubicBezTo>
                <a:cubicBezTo>
                  <a:pt x="10" y="2"/>
                  <a:pt x="9" y="0"/>
                  <a:pt x="9" y="0"/>
                </a:cubicBezTo>
                <a:cubicBezTo>
                  <a:pt x="9" y="0"/>
                  <a:pt x="8" y="0"/>
                  <a:pt x="6" y="2"/>
                </a:cubicBezTo>
                <a:cubicBezTo>
                  <a:pt x="5" y="4"/>
                  <a:pt x="3" y="4"/>
                  <a:pt x="2" y="4"/>
                </a:cubicBezTo>
                <a:cubicBezTo>
                  <a:pt x="1" y="3"/>
                  <a:pt x="1" y="3"/>
                  <a:pt x="0" y="2"/>
                </a:cubicBezTo>
                <a:cubicBezTo>
                  <a:pt x="0" y="24"/>
                  <a:pt x="0" y="24"/>
                  <a:pt x="0" y="24"/>
                </a:cubicBezTo>
                <a:cubicBezTo>
                  <a:pt x="0" y="24"/>
                  <a:pt x="1" y="25"/>
                  <a:pt x="1" y="25"/>
                </a:cubicBezTo>
                <a:cubicBezTo>
                  <a:pt x="16" y="25"/>
                  <a:pt x="16" y="25"/>
                  <a:pt x="16" y="25"/>
                </a:cubicBezTo>
                <a:cubicBezTo>
                  <a:pt x="17" y="25"/>
                  <a:pt x="17" y="24"/>
                  <a:pt x="17" y="24"/>
                </a:cubicBezTo>
                <a:cubicBezTo>
                  <a:pt x="17" y="12"/>
                  <a:pt x="17" y="12"/>
                  <a:pt x="17" y="12"/>
                </a:cubicBezTo>
                <a:cubicBezTo>
                  <a:pt x="17" y="12"/>
                  <a:pt x="16" y="12"/>
                  <a:pt x="16" y="12"/>
                </a:cubicBezTo>
                <a:cubicBezTo>
                  <a:pt x="13" y="12"/>
                  <a:pt x="10" y="6"/>
                  <a:pt x="10"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62" name="Freeform 193"/>
          <p:cNvSpPr>
            <a:spLocks/>
          </p:cNvSpPr>
          <p:nvPr/>
        </p:nvSpPr>
        <p:spPr bwMode="auto">
          <a:xfrm>
            <a:off x="7915275" y="3059113"/>
            <a:ext cx="38100" cy="44450"/>
          </a:xfrm>
          <a:custGeom>
            <a:avLst/>
            <a:gdLst>
              <a:gd name="T0" fmla="*/ 15069671 w 17"/>
              <a:gd name="T1" fmla="*/ 59274075 h 20"/>
              <a:gd name="T2" fmla="*/ 20092147 w 17"/>
              <a:gd name="T3" fmla="*/ 54335680 h 20"/>
              <a:gd name="T4" fmla="*/ 45206771 w 17"/>
              <a:gd name="T5" fmla="*/ 39516050 h 20"/>
              <a:gd name="T6" fmla="*/ 60274200 w 17"/>
              <a:gd name="T7" fmla="*/ 64214693 h 20"/>
              <a:gd name="T8" fmla="*/ 60274200 w 17"/>
              <a:gd name="T9" fmla="*/ 69153088 h 20"/>
              <a:gd name="T10" fmla="*/ 80366347 w 17"/>
              <a:gd name="T11" fmla="*/ 98790125 h 20"/>
              <a:gd name="T12" fmla="*/ 85388824 w 17"/>
              <a:gd name="T13" fmla="*/ 93851730 h 20"/>
              <a:gd name="T14" fmla="*/ 85388824 w 17"/>
              <a:gd name="T15" fmla="*/ 4940618 h 20"/>
              <a:gd name="T16" fmla="*/ 80366347 w 17"/>
              <a:gd name="T17" fmla="*/ 0 h 20"/>
              <a:gd name="T18" fmla="*/ 5022476 w 17"/>
              <a:gd name="T19" fmla="*/ 0 h 20"/>
              <a:gd name="T20" fmla="*/ 0 w 17"/>
              <a:gd name="T21" fmla="*/ 4940618 h 20"/>
              <a:gd name="T22" fmla="*/ 0 w 17"/>
              <a:gd name="T23" fmla="*/ 14819630 h 20"/>
              <a:gd name="T24" fmla="*/ 0 w 17"/>
              <a:gd name="T25" fmla="*/ 14819630 h 20"/>
              <a:gd name="T26" fmla="*/ 15069671 w 17"/>
              <a:gd name="T27" fmla="*/ 59274075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 h="20">
                <a:moveTo>
                  <a:pt x="3" y="12"/>
                </a:moveTo>
                <a:cubicBezTo>
                  <a:pt x="3" y="12"/>
                  <a:pt x="4" y="12"/>
                  <a:pt x="4" y="11"/>
                </a:cubicBezTo>
                <a:cubicBezTo>
                  <a:pt x="6" y="9"/>
                  <a:pt x="8" y="8"/>
                  <a:pt x="9" y="8"/>
                </a:cubicBezTo>
                <a:cubicBezTo>
                  <a:pt x="11" y="9"/>
                  <a:pt x="11" y="11"/>
                  <a:pt x="12" y="13"/>
                </a:cubicBezTo>
                <a:cubicBezTo>
                  <a:pt x="12" y="14"/>
                  <a:pt x="12" y="14"/>
                  <a:pt x="12" y="14"/>
                </a:cubicBezTo>
                <a:cubicBezTo>
                  <a:pt x="12" y="16"/>
                  <a:pt x="15" y="20"/>
                  <a:pt x="16" y="20"/>
                </a:cubicBezTo>
                <a:cubicBezTo>
                  <a:pt x="16" y="20"/>
                  <a:pt x="17" y="20"/>
                  <a:pt x="17" y="19"/>
                </a:cubicBezTo>
                <a:cubicBezTo>
                  <a:pt x="17" y="1"/>
                  <a:pt x="17" y="1"/>
                  <a:pt x="17" y="1"/>
                </a:cubicBezTo>
                <a:cubicBezTo>
                  <a:pt x="17" y="0"/>
                  <a:pt x="17" y="0"/>
                  <a:pt x="16" y="0"/>
                </a:cubicBezTo>
                <a:cubicBezTo>
                  <a:pt x="1" y="0"/>
                  <a:pt x="1" y="0"/>
                  <a:pt x="1" y="0"/>
                </a:cubicBezTo>
                <a:cubicBezTo>
                  <a:pt x="1" y="0"/>
                  <a:pt x="0" y="0"/>
                  <a:pt x="0" y="1"/>
                </a:cubicBezTo>
                <a:cubicBezTo>
                  <a:pt x="0" y="3"/>
                  <a:pt x="0" y="3"/>
                  <a:pt x="0" y="3"/>
                </a:cubicBezTo>
                <a:cubicBezTo>
                  <a:pt x="0" y="3"/>
                  <a:pt x="0" y="3"/>
                  <a:pt x="0" y="3"/>
                </a:cubicBezTo>
                <a:cubicBezTo>
                  <a:pt x="1" y="7"/>
                  <a:pt x="2" y="11"/>
                  <a:pt x="3"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63" name="Freeform 194"/>
          <p:cNvSpPr>
            <a:spLocks/>
          </p:cNvSpPr>
          <p:nvPr/>
        </p:nvSpPr>
        <p:spPr bwMode="auto">
          <a:xfrm>
            <a:off x="8004175" y="3005138"/>
            <a:ext cx="71438" cy="52387"/>
          </a:xfrm>
          <a:custGeom>
            <a:avLst/>
            <a:gdLst>
              <a:gd name="T0" fmla="*/ 69772602 w 32"/>
              <a:gd name="T1" fmla="*/ 119323920 h 23"/>
              <a:gd name="T2" fmla="*/ 79740435 w 32"/>
              <a:gd name="T3" fmla="*/ 57067665 h 23"/>
              <a:gd name="T4" fmla="*/ 94691069 w 32"/>
              <a:gd name="T5" fmla="*/ 114135329 h 23"/>
              <a:gd name="T6" fmla="*/ 79740435 w 32"/>
              <a:gd name="T7" fmla="*/ 0 h 23"/>
              <a:gd name="T8" fmla="*/ 69772602 w 32"/>
              <a:gd name="T9" fmla="*/ 11932392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3">
                <a:moveTo>
                  <a:pt x="14" y="23"/>
                </a:moveTo>
                <a:cubicBezTo>
                  <a:pt x="14" y="23"/>
                  <a:pt x="10" y="17"/>
                  <a:pt x="16" y="11"/>
                </a:cubicBezTo>
                <a:cubicBezTo>
                  <a:pt x="16" y="11"/>
                  <a:pt x="23" y="15"/>
                  <a:pt x="19" y="22"/>
                </a:cubicBezTo>
                <a:cubicBezTo>
                  <a:pt x="19" y="22"/>
                  <a:pt x="32" y="13"/>
                  <a:pt x="16" y="0"/>
                </a:cubicBezTo>
                <a:cubicBezTo>
                  <a:pt x="16" y="0"/>
                  <a:pt x="0" y="11"/>
                  <a:pt x="14"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64" name="Freeform 195"/>
          <p:cNvSpPr>
            <a:spLocks/>
          </p:cNvSpPr>
          <p:nvPr/>
        </p:nvSpPr>
        <p:spPr bwMode="auto">
          <a:xfrm>
            <a:off x="8021638" y="3081338"/>
            <a:ext cx="36512" cy="57150"/>
          </a:xfrm>
          <a:custGeom>
            <a:avLst/>
            <a:gdLst>
              <a:gd name="T0" fmla="*/ 46867716 w 16"/>
              <a:gd name="T1" fmla="*/ 20903184 h 25"/>
              <a:gd name="T2" fmla="*/ 46867716 w 16"/>
              <a:gd name="T3" fmla="*/ 15677388 h 25"/>
              <a:gd name="T4" fmla="*/ 41660192 w 16"/>
              <a:gd name="T5" fmla="*/ 0 h 25"/>
              <a:gd name="T6" fmla="*/ 26037620 w 16"/>
              <a:gd name="T7" fmla="*/ 10451592 h 25"/>
              <a:gd name="T8" fmla="*/ 10415048 w 16"/>
              <a:gd name="T9" fmla="*/ 20903184 h 25"/>
              <a:gd name="T10" fmla="*/ 0 w 16"/>
              <a:gd name="T11" fmla="*/ 10451592 h 25"/>
              <a:gd name="T12" fmla="*/ 0 w 16"/>
              <a:gd name="T13" fmla="*/ 125419104 h 25"/>
              <a:gd name="T14" fmla="*/ 5207524 w 16"/>
              <a:gd name="T15" fmla="*/ 130644900 h 25"/>
              <a:gd name="T16" fmla="*/ 78112860 w 16"/>
              <a:gd name="T17" fmla="*/ 130644900 h 25"/>
              <a:gd name="T18" fmla="*/ 83320384 w 16"/>
              <a:gd name="T19" fmla="*/ 125419104 h 25"/>
              <a:gd name="T20" fmla="*/ 83320384 w 16"/>
              <a:gd name="T21" fmla="*/ 62709552 h 25"/>
              <a:gd name="T22" fmla="*/ 78112860 w 16"/>
              <a:gd name="T23" fmla="*/ 62709552 h 25"/>
              <a:gd name="T24" fmla="*/ 46867716 w 16"/>
              <a:gd name="T25" fmla="*/ 20903184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25">
                <a:moveTo>
                  <a:pt x="9" y="4"/>
                </a:moveTo>
                <a:cubicBezTo>
                  <a:pt x="9" y="3"/>
                  <a:pt x="9" y="3"/>
                  <a:pt x="9" y="3"/>
                </a:cubicBezTo>
                <a:cubicBezTo>
                  <a:pt x="9" y="2"/>
                  <a:pt x="9" y="0"/>
                  <a:pt x="8" y="0"/>
                </a:cubicBezTo>
                <a:cubicBezTo>
                  <a:pt x="8" y="0"/>
                  <a:pt x="7" y="0"/>
                  <a:pt x="5" y="2"/>
                </a:cubicBezTo>
                <a:cubicBezTo>
                  <a:pt x="4" y="4"/>
                  <a:pt x="3" y="4"/>
                  <a:pt x="2" y="4"/>
                </a:cubicBezTo>
                <a:cubicBezTo>
                  <a:pt x="1" y="3"/>
                  <a:pt x="0" y="3"/>
                  <a:pt x="0" y="2"/>
                </a:cubicBezTo>
                <a:cubicBezTo>
                  <a:pt x="0" y="24"/>
                  <a:pt x="0" y="24"/>
                  <a:pt x="0" y="24"/>
                </a:cubicBezTo>
                <a:cubicBezTo>
                  <a:pt x="0" y="24"/>
                  <a:pt x="0" y="25"/>
                  <a:pt x="1" y="25"/>
                </a:cubicBezTo>
                <a:cubicBezTo>
                  <a:pt x="15" y="25"/>
                  <a:pt x="15" y="25"/>
                  <a:pt x="15" y="25"/>
                </a:cubicBezTo>
                <a:cubicBezTo>
                  <a:pt x="16" y="25"/>
                  <a:pt x="16" y="24"/>
                  <a:pt x="16" y="24"/>
                </a:cubicBezTo>
                <a:cubicBezTo>
                  <a:pt x="16" y="12"/>
                  <a:pt x="16" y="12"/>
                  <a:pt x="16" y="12"/>
                </a:cubicBezTo>
                <a:cubicBezTo>
                  <a:pt x="16" y="12"/>
                  <a:pt x="16" y="12"/>
                  <a:pt x="15" y="12"/>
                </a:cubicBezTo>
                <a:cubicBezTo>
                  <a:pt x="12" y="12"/>
                  <a:pt x="10" y="6"/>
                  <a:pt x="9"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65" name="Freeform 196"/>
          <p:cNvSpPr>
            <a:spLocks/>
          </p:cNvSpPr>
          <p:nvPr/>
        </p:nvSpPr>
        <p:spPr bwMode="auto">
          <a:xfrm>
            <a:off x="8021638" y="3059113"/>
            <a:ext cx="36512" cy="44450"/>
          </a:xfrm>
          <a:custGeom>
            <a:avLst/>
            <a:gdLst>
              <a:gd name="T0" fmla="*/ 10415048 w 16"/>
              <a:gd name="T1" fmla="*/ 59274075 h 20"/>
              <a:gd name="T2" fmla="*/ 20830096 w 16"/>
              <a:gd name="T3" fmla="*/ 54335680 h 20"/>
              <a:gd name="T4" fmla="*/ 46867716 w 16"/>
              <a:gd name="T5" fmla="*/ 39516050 h 20"/>
              <a:gd name="T6" fmla="*/ 57282764 w 16"/>
              <a:gd name="T7" fmla="*/ 64214693 h 20"/>
              <a:gd name="T8" fmla="*/ 57282764 w 16"/>
              <a:gd name="T9" fmla="*/ 69153088 h 20"/>
              <a:gd name="T10" fmla="*/ 78112860 w 16"/>
              <a:gd name="T11" fmla="*/ 98790125 h 20"/>
              <a:gd name="T12" fmla="*/ 83320384 w 16"/>
              <a:gd name="T13" fmla="*/ 93851730 h 20"/>
              <a:gd name="T14" fmla="*/ 83320384 w 16"/>
              <a:gd name="T15" fmla="*/ 4940618 h 20"/>
              <a:gd name="T16" fmla="*/ 78112860 w 16"/>
              <a:gd name="T17" fmla="*/ 0 h 20"/>
              <a:gd name="T18" fmla="*/ 5207524 w 16"/>
              <a:gd name="T19" fmla="*/ 0 h 20"/>
              <a:gd name="T20" fmla="*/ 0 w 16"/>
              <a:gd name="T21" fmla="*/ 4940618 h 20"/>
              <a:gd name="T22" fmla="*/ 0 w 16"/>
              <a:gd name="T23" fmla="*/ 14819630 h 20"/>
              <a:gd name="T24" fmla="*/ 0 w 16"/>
              <a:gd name="T25" fmla="*/ 14819630 h 20"/>
              <a:gd name="T26" fmla="*/ 10415048 w 16"/>
              <a:gd name="T27" fmla="*/ 59274075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 h="20">
                <a:moveTo>
                  <a:pt x="2" y="12"/>
                </a:moveTo>
                <a:cubicBezTo>
                  <a:pt x="3" y="12"/>
                  <a:pt x="3" y="12"/>
                  <a:pt x="4" y="11"/>
                </a:cubicBezTo>
                <a:cubicBezTo>
                  <a:pt x="6" y="9"/>
                  <a:pt x="7" y="8"/>
                  <a:pt x="9" y="8"/>
                </a:cubicBezTo>
                <a:cubicBezTo>
                  <a:pt x="10" y="9"/>
                  <a:pt x="11" y="11"/>
                  <a:pt x="11" y="13"/>
                </a:cubicBezTo>
                <a:cubicBezTo>
                  <a:pt x="11" y="14"/>
                  <a:pt x="11" y="14"/>
                  <a:pt x="11" y="14"/>
                </a:cubicBezTo>
                <a:cubicBezTo>
                  <a:pt x="12" y="16"/>
                  <a:pt x="14" y="20"/>
                  <a:pt x="15" y="20"/>
                </a:cubicBezTo>
                <a:cubicBezTo>
                  <a:pt x="16" y="20"/>
                  <a:pt x="16" y="20"/>
                  <a:pt x="16" y="19"/>
                </a:cubicBezTo>
                <a:cubicBezTo>
                  <a:pt x="16" y="1"/>
                  <a:pt x="16" y="1"/>
                  <a:pt x="16" y="1"/>
                </a:cubicBezTo>
                <a:cubicBezTo>
                  <a:pt x="16" y="0"/>
                  <a:pt x="16" y="0"/>
                  <a:pt x="15" y="0"/>
                </a:cubicBezTo>
                <a:cubicBezTo>
                  <a:pt x="1" y="0"/>
                  <a:pt x="1" y="0"/>
                  <a:pt x="1" y="0"/>
                </a:cubicBezTo>
                <a:cubicBezTo>
                  <a:pt x="0" y="0"/>
                  <a:pt x="0" y="0"/>
                  <a:pt x="0" y="1"/>
                </a:cubicBezTo>
                <a:cubicBezTo>
                  <a:pt x="0" y="3"/>
                  <a:pt x="0" y="3"/>
                  <a:pt x="0" y="3"/>
                </a:cubicBezTo>
                <a:cubicBezTo>
                  <a:pt x="0" y="3"/>
                  <a:pt x="0" y="3"/>
                  <a:pt x="0" y="3"/>
                </a:cubicBezTo>
                <a:cubicBezTo>
                  <a:pt x="0" y="7"/>
                  <a:pt x="1" y="11"/>
                  <a:pt x="2"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66" name="Freeform 197"/>
          <p:cNvSpPr>
            <a:spLocks/>
          </p:cNvSpPr>
          <p:nvPr/>
        </p:nvSpPr>
        <p:spPr bwMode="auto">
          <a:xfrm>
            <a:off x="8102600" y="3005138"/>
            <a:ext cx="73025" cy="52387"/>
          </a:xfrm>
          <a:custGeom>
            <a:avLst/>
            <a:gdLst>
              <a:gd name="T0" fmla="*/ 72906334 w 32"/>
              <a:gd name="T1" fmla="*/ 119323920 h 23"/>
              <a:gd name="T2" fmla="*/ 88531402 w 32"/>
              <a:gd name="T3" fmla="*/ 57067665 h 23"/>
              <a:gd name="T4" fmla="*/ 98946593 w 32"/>
              <a:gd name="T5" fmla="*/ 114135329 h 23"/>
              <a:gd name="T6" fmla="*/ 88531402 w 32"/>
              <a:gd name="T7" fmla="*/ 0 h 23"/>
              <a:gd name="T8" fmla="*/ 72906334 w 32"/>
              <a:gd name="T9" fmla="*/ 11932392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3">
                <a:moveTo>
                  <a:pt x="14" y="23"/>
                </a:moveTo>
                <a:cubicBezTo>
                  <a:pt x="14" y="23"/>
                  <a:pt x="10" y="17"/>
                  <a:pt x="17" y="11"/>
                </a:cubicBezTo>
                <a:cubicBezTo>
                  <a:pt x="17" y="11"/>
                  <a:pt x="24" y="15"/>
                  <a:pt x="19" y="22"/>
                </a:cubicBezTo>
                <a:cubicBezTo>
                  <a:pt x="19" y="22"/>
                  <a:pt x="32" y="13"/>
                  <a:pt x="17" y="0"/>
                </a:cubicBezTo>
                <a:cubicBezTo>
                  <a:pt x="17" y="0"/>
                  <a:pt x="0" y="11"/>
                  <a:pt x="14"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67" name="Freeform 198"/>
          <p:cNvSpPr>
            <a:spLocks/>
          </p:cNvSpPr>
          <p:nvPr/>
        </p:nvSpPr>
        <p:spPr bwMode="auto">
          <a:xfrm>
            <a:off x="8120063" y="3081338"/>
            <a:ext cx="39687" cy="57150"/>
          </a:xfrm>
          <a:custGeom>
            <a:avLst/>
            <a:gdLst>
              <a:gd name="T0" fmla="*/ 54499589 w 17"/>
              <a:gd name="T1" fmla="*/ 20903184 h 25"/>
              <a:gd name="T2" fmla="*/ 54499589 w 17"/>
              <a:gd name="T3" fmla="*/ 15677388 h 25"/>
              <a:gd name="T4" fmla="*/ 49050797 w 17"/>
              <a:gd name="T5" fmla="*/ 0 h 25"/>
              <a:gd name="T6" fmla="*/ 32699753 w 17"/>
              <a:gd name="T7" fmla="*/ 10451592 h 25"/>
              <a:gd name="T8" fmla="*/ 10899918 w 17"/>
              <a:gd name="T9" fmla="*/ 20903184 h 25"/>
              <a:gd name="T10" fmla="*/ 0 w 17"/>
              <a:gd name="T11" fmla="*/ 10451592 h 25"/>
              <a:gd name="T12" fmla="*/ 0 w 17"/>
              <a:gd name="T13" fmla="*/ 125419104 h 25"/>
              <a:gd name="T14" fmla="*/ 5451126 w 17"/>
              <a:gd name="T15" fmla="*/ 130644900 h 25"/>
              <a:gd name="T16" fmla="*/ 87199343 w 17"/>
              <a:gd name="T17" fmla="*/ 130644900 h 25"/>
              <a:gd name="T18" fmla="*/ 92650469 w 17"/>
              <a:gd name="T19" fmla="*/ 125419104 h 25"/>
              <a:gd name="T20" fmla="*/ 92650469 w 17"/>
              <a:gd name="T21" fmla="*/ 62709552 h 25"/>
              <a:gd name="T22" fmla="*/ 87199343 w 17"/>
              <a:gd name="T23" fmla="*/ 62709552 h 25"/>
              <a:gd name="T24" fmla="*/ 54499589 w 17"/>
              <a:gd name="T25" fmla="*/ 20903184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25">
                <a:moveTo>
                  <a:pt x="10" y="4"/>
                </a:moveTo>
                <a:cubicBezTo>
                  <a:pt x="10" y="3"/>
                  <a:pt x="10" y="3"/>
                  <a:pt x="10" y="3"/>
                </a:cubicBezTo>
                <a:cubicBezTo>
                  <a:pt x="10" y="2"/>
                  <a:pt x="9" y="0"/>
                  <a:pt x="9" y="0"/>
                </a:cubicBezTo>
                <a:cubicBezTo>
                  <a:pt x="9" y="0"/>
                  <a:pt x="8" y="0"/>
                  <a:pt x="6" y="2"/>
                </a:cubicBezTo>
                <a:cubicBezTo>
                  <a:pt x="5" y="4"/>
                  <a:pt x="3" y="4"/>
                  <a:pt x="2" y="4"/>
                </a:cubicBezTo>
                <a:cubicBezTo>
                  <a:pt x="2" y="3"/>
                  <a:pt x="1" y="3"/>
                  <a:pt x="0" y="2"/>
                </a:cubicBezTo>
                <a:cubicBezTo>
                  <a:pt x="0" y="24"/>
                  <a:pt x="0" y="24"/>
                  <a:pt x="0" y="24"/>
                </a:cubicBezTo>
                <a:cubicBezTo>
                  <a:pt x="0" y="24"/>
                  <a:pt x="1" y="25"/>
                  <a:pt x="1" y="25"/>
                </a:cubicBezTo>
                <a:cubicBezTo>
                  <a:pt x="16" y="25"/>
                  <a:pt x="16" y="25"/>
                  <a:pt x="16" y="25"/>
                </a:cubicBezTo>
                <a:cubicBezTo>
                  <a:pt x="17" y="25"/>
                  <a:pt x="17" y="24"/>
                  <a:pt x="17" y="24"/>
                </a:cubicBezTo>
                <a:cubicBezTo>
                  <a:pt x="17" y="12"/>
                  <a:pt x="17" y="12"/>
                  <a:pt x="17" y="12"/>
                </a:cubicBezTo>
                <a:cubicBezTo>
                  <a:pt x="17" y="12"/>
                  <a:pt x="16" y="12"/>
                  <a:pt x="16" y="12"/>
                </a:cubicBezTo>
                <a:cubicBezTo>
                  <a:pt x="13" y="12"/>
                  <a:pt x="10" y="6"/>
                  <a:pt x="10"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68" name="Freeform 199"/>
          <p:cNvSpPr>
            <a:spLocks/>
          </p:cNvSpPr>
          <p:nvPr/>
        </p:nvSpPr>
        <p:spPr bwMode="auto">
          <a:xfrm>
            <a:off x="8120063" y="3059113"/>
            <a:ext cx="39687" cy="44450"/>
          </a:xfrm>
          <a:custGeom>
            <a:avLst/>
            <a:gdLst>
              <a:gd name="T0" fmla="*/ 16351044 w 17"/>
              <a:gd name="T1" fmla="*/ 59274075 h 20"/>
              <a:gd name="T2" fmla="*/ 21799836 w 17"/>
              <a:gd name="T3" fmla="*/ 54335680 h 20"/>
              <a:gd name="T4" fmla="*/ 49050797 w 17"/>
              <a:gd name="T5" fmla="*/ 39516050 h 20"/>
              <a:gd name="T6" fmla="*/ 65399507 w 17"/>
              <a:gd name="T7" fmla="*/ 64214693 h 20"/>
              <a:gd name="T8" fmla="*/ 65399507 w 17"/>
              <a:gd name="T9" fmla="*/ 69153088 h 20"/>
              <a:gd name="T10" fmla="*/ 87199343 w 17"/>
              <a:gd name="T11" fmla="*/ 98790125 h 20"/>
              <a:gd name="T12" fmla="*/ 92650469 w 17"/>
              <a:gd name="T13" fmla="*/ 93851730 h 20"/>
              <a:gd name="T14" fmla="*/ 92650469 w 17"/>
              <a:gd name="T15" fmla="*/ 4940618 h 20"/>
              <a:gd name="T16" fmla="*/ 87199343 w 17"/>
              <a:gd name="T17" fmla="*/ 0 h 20"/>
              <a:gd name="T18" fmla="*/ 5451126 w 17"/>
              <a:gd name="T19" fmla="*/ 0 h 20"/>
              <a:gd name="T20" fmla="*/ 0 w 17"/>
              <a:gd name="T21" fmla="*/ 4940618 h 20"/>
              <a:gd name="T22" fmla="*/ 0 w 17"/>
              <a:gd name="T23" fmla="*/ 14819630 h 20"/>
              <a:gd name="T24" fmla="*/ 5451126 w 17"/>
              <a:gd name="T25" fmla="*/ 14819630 h 20"/>
              <a:gd name="T26" fmla="*/ 16351044 w 17"/>
              <a:gd name="T27" fmla="*/ 59274075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 h="20">
                <a:moveTo>
                  <a:pt x="3" y="12"/>
                </a:moveTo>
                <a:cubicBezTo>
                  <a:pt x="3" y="12"/>
                  <a:pt x="4" y="12"/>
                  <a:pt x="4" y="11"/>
                </a:cubicBezTo>
                <a:cubicBezTo>
                  <a:pt x="7" y="9"/>
                  <a:pt x="8" y="8"/>
                  <a:pt x="9" y="8"/>
                </a:cubicBezTo>
                <a:cubicBezTo>
                  <a:pt x="11" y="9"/>
                  <a:pt x="11" y="11"/>
                  <a:pt x="12" y="13"/>
                </a:cubicBezTo>
                <a:cubicBezTo>
                  <a:pt x="12" y="14"/>
                  <a:pt x="12" y="14"/>
                  <a:pt x="12" y="14"/>
                </a:cubicBezTo>
                <a:cubicBezTo>
                  <a:pt x="12" y="16"/>
                  <a:pt x="15" y="20"/>
                  <a:pt x="16" y="20"/>
                </a:cubicBezTo>
                <a:cubicBezTo>
                  <a:pt x="16" y="20"/>
                  <a:pt x="17" y="20"/>
                  <a:pt x="17" y="19"/>
                </a:cubicBezTo>
                <a:cubicBezTo>
                  <a:pt x="17" y="1"/>
                  <a:pt x="17" y="1"/>
                  <a:pt x="17" y="1"/>
                </a:cubicBezTo>
                <a:cubicBezTo>
                  <a:pt x="17" y="0"/>
                  <a:pt x="17" y="0"/>
                  <a:pt x="16" y="0"/>
                </a:cubicBezTo>
                <a:cubicBezTo>
                  <a:pt x="1" y="0"/>
                  <a:pt x="1" y="0"/>
                  <a:pt x="1" y="0"/>
                </a:cubicBezTo>
                <a:cubicBezTo>
                  <a:pt x="1" y="0"/>
                  <a:pt x="0" y="0"/>
                  <a:pt x="0" y="1"/>
                </a:cubicBezTo>
                <a:cubicBezTo>
                  <a:pt x="0" y="3"/>
                  <a:pt x="0" y="3"/>
                  <a:pt x="0" y="3"/>
                </a:cubicBezTo>
                <a:cubicBezTo>
                  <a:pt x="1" y="3"/>
                  <a:pt x="1" y="3"/>
                  <a:pt x="1" y="3"/>
                </a:cubicBezTo>
                <a:cubicBezTo>
                  <a:pt x="1" y="7"/>
                  <a:pt x="2" y="11"/>
                  <a:pt x="3"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69" name="Rectangle 200"/>
          <p:cNvSpPr>
            <a:spLocks noChangeArrowheads="1"/>
          </p:cNvSpPr>
          <p:nvPr/>
        </p:nvSpPr>
        <p:spPr bwMode="auto">
          <a:xfrm>
            <a:off x="7881938" y="3267075"/>
            <a:ext cx="322262" cy="174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70" name="Freeform 201"/>
          <p:cNvSpPr>
            <a:spLocks/>
          </p:cNvSpPr>
          <p:nvPr/>
        </p:nvSpPr>
        <p:spPr bwMode="auto">
          <a:xfrm>
            <a:off x="7891463" y="3182938"/>
            <a:ext cx="303212" cy="80962"/>
          </a:xfrm>
          <a:custGeom>
            <a:avLst/>
            <a:gdLst>
              <a:gd name="T0" fmla="*/ 610394954 w 135"/>
              <a:gd name="T1" fmla="*/ 25289380 h 36"/>
              <a:gd name="T2" fmla="*/ 600305856 w 135"/>
              <a:gd name="T3" fmla="*/ 15173628 h 36"/>
              <a:gd name="T4" fmla="*/ 580127659 w 135"/>
              <a:gd name="T5" fmla="*/ 25289380 h 36"/>
              <a:gd name="T6" fmla="*/ 580127659 w 135"/>
              <a:gd name="T7" fmla="*/ 25289380 h 36"/>
              <a:gd name="T8" fmla="*/ 554904912 w 135"/>
              <a:gd name="T9" fmla="*/ 40463008 h 36"/>
              <a:gd name="T10" fmla="*/ 519593067 w 135"/>
              <a:gd name="T11" fmla="*/ 15173628 h 36"/>
              <a:gd name="T12" fmla="*/ 504457173 w 135"/>
              <a:gd name="T13" fmla="*/ 10115752 h 36"/>
              <a:gd name="T14" fmla="*/ 489323526 w 135"/>
              <a:gd name="T15" fmla="*/ 20231504 h 36"/>
              <a:gd name="T16" fmla="*/ 489323526 w 135"/>
              <a:gd name="T17" fmla="*/ 20231504 h 36"/>
              <a:gd name="T18" fmla="*/ 438878033 w 135"/>
              <a:gd name="T19" fmla="*/ 50578761 h 36"/>
              <a:gd name="T20" fmla="*/ 378343442 w 135"/>
              <a:gd name="T21" fmla="*/ 15173628 h 36"/>
              <a:gd name="T22" fmla="*/ 373298892 w 135"/>
              <a:gd name="T23" fmla="*/ 10115752 h 36"/>
              <a:gd name="T24" fmla="*/ 363209794 w 135"/>
              <a:gd name="T25" fmla="*/ 0 h 36"/>
              <a:gd name="T26" fmla="*/ 343031597 w 135"/>
              <a:gd name="T27" fmla="*/ 10115752 h 36"/>
              <a:gd name="T28" fmla="*/ 272407907 w 135"/>
              <a:gd name="T29" fmla="*/ 15173628 h 36"/>
              <a:gd name="T30" fmla="*/ 237096062 w 135"/>
              <a:gd name="T31" fmla="*/ 25289380 h 36"/>
              <a:gd name="T32" fmla="*/ 227006963 w 135"/>
              <a:gd name="T33" fmla="*/ 35405132 h 36"/>
              <a:gd name="T34" fmla="*/ 136202830 w 135"/>
              <a:gd name="T35" fmla="*/ 30347256 h 36"/>
              <a:gd name="T36" fmla="*/ 70623690 w 135"/>
              <a:gd name="T37" fmla="*/ 30347256 h 36"/>
              <a:gd name="T38" fmla="*/ 0 w 135"/>
              <a:gd name="T39" fmla="*/ 50578761 h 36"/>
              <a:gd name="T40" fmla="*/ 0 w 135"/>
              <a:gd name="T41" fmla="*/ 182081289 h 36"/>
              <a:gd name="T42" fmla="*/ 681018644 w 135"/>
              <a:gd name="T43" fmla="*/ 182081289 h 36"/>
              <a:gd name="T44" fmla="*/ 681018644 w 135"/>
              <a:gd name="T45" fmla="*/ 50578761 h 36"/>
              <a:gd name="T46" fmla="*/ 610394954 w 135"/>
              <a:gd name="T47" fmla="*/ 25289380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5" h="36">
                <a:moveTo>
                  <a:pt x="121" y="5"/>
                </a:moveTo>
                <a:cubicBezTo>
                  <a:pt x="120" y="4"/>
                  <a:pt x="120" y="3"/>
                  <a:pt x="119" y="3"/>
                </a:cubicBezTo>
                <a:cubicBezTo>
                  <a:pt x="117" y="3"/>
                  <a:pt x="116" y="4"/>
                  <a:pt x="115" y="5"/>
                </a:cubicBezTo>
                <a:cubicBezTo>
                  <a:pt x="115" y="5"/>
                  <a:pt x="115" y="5"/>
                  <a:pt x="115" y="5"/>
                </a:cubicBezTo>
                <a:cubicBezTo>
                  <a:pt x="114" y="6"/>
                  <a:pt x="112" y="8"/>
                  <a:pt x="110" y="8"/>
                </a:cubicBezTo>
                <a:cubicBezTo>
                  <a:pt x="108" y="8"/>
                  <a:pt x="106" y="7"/>
                  <a:pt x="103" y="3"/>
                </a:cubicBezTo>
                <a:cubicBezTo>
                  <a:pt x="102" y="2"/>
                  <a:pt x="100" y="2"/>
                  <a:pt x="100" y="2"/>
                </a:cubicBezTo>
                <a:cubicBezTo>
                  <a:pt x="99" y="2"/>
                  <a:pt x="98" y="3"/>
                  <a:pt x="97" y="4"/>
                </a:cubicBezTo>
                <a:cubicBezTo>
                  <a:pt x="97" y="4"/>
                  <a:pt x="97" y="4"/>
                  <a:pt x="97" y="4"/>
                </a:cubicBezTo>
                <a:cubicBezTo>
                  <a:pt x="94" y="8"/>
                  <a:pt x="91" y="10"/>
                  <a:pt x="87" y="10"/>
                </a:cubicBezTo>
                <a:cubicBezTo>
                  <a:pt x="80" y="10"/>
                  <a:pt x="75" y="3"/>
                  <a:pt x="75" y="3"/>
                </a:cubicBezTo>
                <a:cubicBezTo>
                  <a:pt x="74" y="2"/>
                  <a:pt x="74" y="2"/>
                  <a:pt x="74" y="2"/>
                </a:cubicBezTo>
                <a:cubicBezTo>
                  <a:pt x="74" y="1"/>
                  <a:pt x="73" y="0"/>
                  <a:pt x="72" y="0"/>
                </a:cubicBezTo>
                <a:cubicBezTo>
                  <a:pt x="71" y="0"/>
                  <a:pt x="70" y="0"/>
                  <a:pt x="68" y="2"/>
                </a:cubicBezTo>
                <a:cubicBezTo>
                  <a:pt x="62" y="7"/>
                  <a:pt x="56" y="4"/>
                  <a:pt x="54" y="3"/>
                </a:cubicBezTo>
                <a:cubicBezTo>
                  <a:pt x="51" y="1"/>
                  <a:pt x="50" y="2"/>
                  <a:pt x="47" y="5"/>
                </a:cubicBezTo>
                <a:cubicBezTo>
                  <a:pt x="45" y="7"/>
                  <a:pt x="45" y="7"/>
                  <a:pt x="45" y="7"/>
                </a:cubicBezTo>
                <a:cubicBezTo>
                  <a:pt x="39" y="12"/>
                  <a:pt x="31" y="10"/>
                  <a:pt x="27" y="6"/>
                </a:cubicBezTo>
                <a:cubicBezTo>
                  <a:pt x="23" y="3"/>
                  <a:pt x="20" y="1"/>
                  <a:pt x="14" y="6"/>
                </a:cubicBezTo>
                <a:cubicBezTo>
                  <a:pt x="7" y="11"/>
                  <a:pt x="2" y="10"/>
                  <a:pt x="0" y="10"/>
                </a:cubicBezTo>
                <a:cubicBezTo>
                  <a:pt x="0" y="36"/>
                  <a:pt x="0" y="36"/>
                  <a:pt x="0" y="36"/>
                </a:cubicBezTo>
                <a:cubicBezTo>
                  <a:pt x="135" y="36"/>
                  <a:pt x="135" y="36"/>
                  <a:pt x="135" y="36"/>
                </a:cubicBezTo>
                <a:cubicBezTo>
                  <a:pt x="135" y="10"/>
                  <a:pt x="135" y="10"/>
                  <a:pt x="135" y="10"/>
                </a:cubicBezTo>
                <a:cubicBezTo>
                  <a:pt x="131" y="10"/>
                  <a:pt x="125" y="10"/>
                  <a:pt x="121"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71" name="Freeform 202"/>
          <p:cNvSpPr>
            <a:spLocks/>
          </p:cNvSpPr>
          <p:nvPr/>
        </p:nvSpPr>
        <p:spPr bwMode="auto">
          <a:xfrm>
            <a:off x="7891463" y="3205163"/>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72" name="Freeform 203"/>
          <p:cNvSpPr>
            <a:spLocks/>
          </p:cNvSpPr>
          <p:nvPr/>
        </p:nvSpPr>
        <p:spPr bwMode="auto">
          <a:xfrm>
            <a:off x="7891463" y="3205163"/>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73" name="Freeform 204"/>
          <p:cNvSpPr>
            <a:spLocks/>
          </p:cNvSpPr>
          <p:nvPr/>
        </p:nvSpPr>
        <p:spPr bwMode="auto">
          <a:xfrm>
            <a:off x="7891463" y="3205163"/>
            <a:ext cx="1587" cy="0"/>
          </a:xfrm>
          <a:custGeom>
            <a:avLst/>
            <a:gdLst>
              <a:gd name="T0" fmla="*/ 2518569 w 1"/>
              <a:gd name="T1" fmla="*/ 0 w 1"/>
              <a:gd name="T2" fmla="*/ 0 w 1"/>
              <a:gd name="T3" fmla="*/ 2518569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74" name="Freeform 206"/>
          <p:cNvSpPr>
            <a:spLocks/>
          </p:cNvSpPr>
          <p:nvPr/>
        </p:nvSpPr>
        <p:spPr bwMode="auto">
          <a:xfrm>
            <a:off x="7878763" y="3143250"/>
            <a:ext cx="327025" cy="71438"/>
          </a:xfrm>
          <a:custGeom>
            <a:avLst/>
            <a:gdLst>
              <a:gd name="T0" fmla="*/ 25433524 w 145"/>
              <a:gd name="T1" fmla="*/ 0 h 32"/>
              <a:gd name="T2" fmla="*/ 5085803 w 145"/>
              <a:gd name="T3" fmla="*/ 19935667 h 32"/>
              <a:gd name="T4" fmla="*/ 5085803 w 145"/>
              <a:gd name="T5" fmla="*/ 94691069 h 32"/>
              <a:gd name="T6" fmla="*/ 30519326 w 145"/>
              <a:gd name="T7" fmla="*/ 129577370 h 32"/>
              <a:gd name="T8" fmla="*/ 91557979 w 145"/>
              <a:gd name="T9" fmla="*/ 109643935 h 32"/>
              <a:gd name="T10" fmla="*/ 167856294 w 145"/>
              <a:gd name="T11" fmla="*/ 114626736 h 32"/>
              <a:gd name="T12" fmla="*/ 244156865 w 145"/>
              <a:gd name="T13" fmla="*/ 114626736 h 32"/>
              <a:gd name="T14" fmla="*/ 305195517 w 145"/>
              <a:gd name="T15" fmla="*/ 94691069 h 32"/>
              <a:gd name="T16" fmla="*/ 366234170 w 145"/>
              <a:gd name="T17" fmla="*/ 89708269 h 32"/>
              <a:gd name="T18" fmla="*/ 417098962 w 145"/>
              <a:gd name="T19" fmla="*/ 94691069 h 32"/>
              <a:gd name="T20" fmla="*/ 508656940 w 145"/>
              <a:gd name="T21" fmla="*/ 104658902 h 32"/>
              <a:gd name="T22" fmla="*/ 554438185 w 145"/>
              <a:gd name="T23" fmla="*/ 99676102 h 32"/>
              <a:gd name="T24" fmla="*/ 605302977 w 145"/>
              <a:gd name="T25" fmla="*/ 104658902 h 32"/>
              <a:gd name="T26" fmla="*/ 651081966 w 145"/>
              <a:gd name="T27" fmla="*/ 104658902 h 32"/>
              <a:gd name="T28" fmla="*/ 717208677 w 145"/>
              <a:gd name="T29" fmla="*/ 129577370 h 32"/>
              <a:gd name="T30" fmla="*/ 737554142 w 145"/>
              <a:gd name="T31" fmla="*/ 104658902 h 32"/>
              <a:gd name="T32" fmla="*/ 737554142 w 145"/>
              <a:gd name="T33" fmla="*/ 24918467 h 32"/>
              <a:gd name="T34" fmla="*/ 707034816 w 145"/>
              <a:gd name="T35" fmla="*/ 4982801 h 32"/>
              <a:gd name="T36" fmla="*/ 25433524 w 145"/>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5" h="32">
                <a:moveTo>
                  <a:pt x="5" y="0"/>
                </a:moveTo>
                <a:cubicBezTo>
                  <a:pt x="5" y="0"/>
                  <a:pt x="1" y="0"/>
                  <a:pt x="1" y="4"/>
                </a:cubicBezTo>
                <a:cubicBezTo>
                  <a:pt x="1" y="19"/>
                  <a:pt x="1" y="19"/>
                  <a:pt x="1" y="19"/>
                </a:cubicBezTo>
                <a:cubicBezTo>
                  <a:pt x="1" y="19"/>
                  <a:pt x="0" y="26"/>
                  <a:pt x="6" y="26"/>
                </a:cubicBezTo>
                <a:cubicBezTo>
                  <a:pt x="6" y="26"/>
                  <a:pt x="11" y="27"/>
                  <a:pt x="18" y="22"/>
                </a:cubicBezTo>
                <a:cubicBezTo>
                  <a:pt x="25" y="17"/>
                  <a:pt x="29" y="19"/>
                  <a:pt x="33" y="23"/>
                </a:cubicBezTo>
                <a:cubicBezTo>
                  <a:pt x="37" y="26"/>
                  <a:pt x="43" y="27"/>
                  <a:pt x="48" y="23"/>
                </a:cubicBezTo>
                <a:cubicBezTo>
                  <a:pt x="53" y="19"/>
                  <a:pt x="55" y="16"/>
                  <a:pt x="60" y="19"/>
                </a:cubicBezTo>
                <a:cubicBezTo>
                  <a:pt x="60" y="19"/>
                  <a:pt x="66" y="23"/>
                  <a:pt x="72" y="18"/>
                </a:cubicBezTo>
                <a:cubicBezTo>
                  <a:pt x="78" y="13"/>
                  <a:pt x="80" y="17"/>
                  <a:pt x="82" y="19"/>
                </a:cubicBezTo>
                <a:cubicBezTo>
                  <a:pt x="83" y="22"/>
                  <a:pt x="92" y="32"/>
                  <a:pt x="100" y="21"/>
                </a:cubicBezTo>
                <a:cubicBezTo>
                  <a:pt x="100" y="21"/>
                  <a:pt x="103" y="14"/>
                  <a:pt x="109" y="20"/>
                </a:cubicBezTo>
                <a:cubicBezTo>
                  <a:pt x="115" y="26"/>
                  <a:pt x="117" y="23"/>
                  <a:pt x="119" y="21"/>
                </a:cubicBezTo>
                <a:cubicBezTo>
                  <a:pt x="121" y="19"/>
                  <a:pt x="125" y="17"/>
                  <a:pt x="128" y="21"/>
                </a:cubicBezTo>
                <a:cubicBezTo>
                  <a:pt x="132" y="26"/>
                  <a:pt x="136" y="26"/>
                  <a:pt x="141" y="26"/>
                </a:cubicBezTo>
                <a:cubicBezTo>
                  <a:pt x="145" y="25"/>
                  <a:pt x="145" y="23"/>
                  <a:pt x="145" y="21"/>
                </a:cubicBezTo>
                <a:cubicBezTo>
                  <a:pt x="145" y="5"/>
                  <a:pt x="145" y="5"/>
                  <a:pt x="145" y="5"/>
                </a:cubicBezTo>
                <a:cubicBezTo>
                  <a:pt x="145" y="5"/>
                  <a:pt x="145" y="1"/>
                  <a:pt x="139" y="1"/>
                </a:cubicBezTo>
                <a:lnTo>
                  <a:pt x="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75" name="Oval 207"/>
          <p:cNvSpPr>
            <a:spLocks noChangeArrowheads="1"/>
          </p:cNvSpPr>
          <p:nvPr/>
        </p:nvSpPr>
        <p:spPr bwMode="auto">
          <a:xfrm>
            <a:off x="7926388" y="3205163"/>
            <a:ext cx="22225" cy="238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76" name="Oval 208"/>
          <p:cNvSpPr>
            <a:spLocks noChangeArrowheads="1"/>
          </p:cNvSpPr>
          <p:nvPr/>
        </p:nvSpPr>
        <p:spPr bwMode="auto">
          <a:xfrm>
            <a:off x="7994650" y="3205163"/>
            <a:ext cx="22225" cy="238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77" name="Oval 209"/>
          <p:cNvSpPr>
            <a:spLocks noChangeArrowheads="1"/>
          </p:cNvSpPr>
          <p:nvPr/>
        </p:nvSpPr>
        <p:spPr bwMode="auto">
          <a:xfrm>
            <a:off x="8061325" y="3205163"/>
            <a:ext cx="23813" cy="238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78" name="Oval 210"/>
          <p:cNvSpPr>
            <a:spLocks noChangeArrowheads="1"/>
          </p:cNvSpPr>
          <p:nvPr/>
        </p:nvSpPr>
        <p:spPr bwMode="auto">
          <a:xfrm>
            <a:off x="8129588" y="3205163"/>
            <a:ext cx="22225" cy="238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79" name="Rectangle 211"/>
          <p:cNvSpPr>
            <a:spLocks noChangeArrowheads="1"/>
          </p:cNvSpPr>
          <p:nvPr/>
        </p:nvSpPr>
        <p:spPr bwMode="auto">
          <a:xfrm>
            <a:off x="860425" y="3711575"/>
            <a:ext cx="314325" cy="269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80" name="Rectangle 212"/>
          <p:cNvSpPr>
            <a:spLocks noChangeArrowheads="1"/>
          </p:cNvSpPr>
          <p:nvPr/>
        </p:nvSpPr>
        <p:spPr bwMode="auto">
          <a:xfrm>
            <a:off x="860425" y="3892550"/>
            <a:ext cx="314325" cy="238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81" name="Freeform 213"/>
          <p:cNvSpPr>
            <a:spLocks/>
          </p:cNvSpPr>
          <p:nvPr/>
        </p:nvSpPr>
        <p:spPr bwMode="auto">
          <a:xfrm>
            <a:off x="1016000" y="3743325"/>
            <a:ext cx="0" cy="1588"/>
          </a:xfrm>
          <a:custGeom>
            <a:avLst/>
            <a:gdLst>
              <a:gd name="T0" fmla="*/ 2521744 h 1"/>
              <a:gd name="T1" fmla="*/ 2521744 h 1"/>
              <a:gd name="T2" fmla="*/ 0 h 1"/>
              <a:gd name="T3" fmla="*/ 2521744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lnTo>
                  <a:pt x="0" y="1"/>
                </a:lnTo>
                <a:lnTo>
                  <a:pt x="0" y="0"/>
                </a:ln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82" name="Freeform 214"/>
          <p:cNvSpPr>
            <a:spLocks/>
          </p:cNvSpPr>
          <p:nvPr/>
        </p:nvSpPr>
        <p:spPr bwMode="auto">
          <a:xfrm>
            <a:off x="1085850" y="3743325"/>
            <a:ext cx="3175" cy="1588"/>
          </a:xfrm>
          <a:custGeom>
            <a:avLst/>
            <a:gdLst>
              <a:gd name="T0" fmla="*/ 0 w 2"/>
              <a:gd name="T1" fmla="*/ 2521744 h 1"/>
              <a:gd name="T2" fmla="*/ 5040313 w 2"/>
              <a:gd name="T3" fmla="*/ 2521744 h 1"/>
              <a:gd name="T4" fmla="*/ 5040313 w 2"/>
              <a:gd name="T5" fmla="*/ 0 h 1"/>
              <a:gd name="T6" fmla="*/ 0 w 2"/>
              <a:gd name="T7" fmla="*/ 2521744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0" y="1"/>
                </a:moveTo>
                <a:lnTo>
                  <a:pt x="2" y="1"/>
                </a:lnTo>
                <a:lnTo>
                  <a:pt x="2" y="0"/>
                </a:ln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83" name="Rectangle 215"/>
          <p:cNvSpPr>
            <a:spLocks noChangeArrowheads="1"/>
          </p:cNvSpPr>
          <p:nvPr/>
        </p:nvSpPr>
        <p:spPr bwMode="auto">
          <a:xfrm>
            <a:off x="946150" y="3744913"/>
            <a:ext cx="1588" cy="15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84" name="Freeform 216"/>
          <p:cNvSpPr>
            <a:spLocks/>
          </p:cNvSpPr>
          <p:nvPr/>
        </p:nvSpPr>
        <p:spPr bwMode="auto">
          <a:xfrm>
            <a:off x="874713" y="3744913"/>
            <a:ext cx="284162" cy="139700"/>
          </a:xfrm>
          <a:custGeom>
            <a:avLst/>
            <a:gdLst>
              <a:gd name="T0" fmla="*/ 451106381 w 179"/>
              <a:gd name="T1" fmla="*/ 0 h 88"/>
              <a:gd name="T2" fmla="*/ 393143683 w 179"/>
              <a:gd name="T3" fmla="*/ 216733438 h 88"/>
              <a:gd name="T4" fmla="*/ 340219701 w 179"/>
              <a:gd name="T5" fmla="*/ 0 h 88"/>
              <a:gd name="T6" fmla="*/ 335179398 w 179"/>
              <a:gd name="T7" fmla="*/ 0 h 88"/>
              <a:gd name="T8" fmla="*/ 282257003 w 179"/>
              <a:gd name="T9" fmla="*/ 216733438 h 88"/>
              <a:gd name="T10" fmla="*/ 224292718 w 179"/>
              <a:gd name="T11" fmla="*/ 0 h 88"/>
              <a:gd name="T12" fmla="*/ 224292718 w 179"/>
              <a:gd name="T13" fmla="*/ 0 h 88"/>
              <a:gd name="T14" fmla="*/ 168849378 w 179"/>
              <a:gd name="T15" fmla="*/ 216733438 h 88"/>
              <a:gd name="T16" fmla="*/ 113406038 w 179"/>
              <a:gd name="T17" fmla="*/ 0 h 88"/>
              <a:gd name="T18" fmla="*/ 113406038 w 179"/>
              <a:gd name="T19" fmla="*/ 0 h 88"/>
              <a:gd name="T20" fmla="*/ 57962698 w 179"/>
              <a:gd name="T21" fmla="*/ 216733438 h 88"/>
              <a:gd name="T22" fmla="*/ 2519358 w 179"/>
              <a:gd name="T23" fmla="*/ 0 h 88"/>
              <a:gd name="T24" fmla="*/ 0 w 179"/>
              <a:gd name="T25" fmla="*/ 0 h 88"/>
              <a:gd name="T26" fmla="*/ 0 w 179"/>
              <a:gd name="T27" fmla="*/ 221773750 h 88"/>
              <a:gd name="T28" fmla="*/ 451106381 w 179"/>
              <a:gd name="T29" fmla="*/ 221773750 h 88"/>
              <a:gd name="T30" fmla="*/ 451106381 w 179"/>
              <a:gd name="T31" fmla="*/ 0 h 88"/>
              <a:gd name="T32" fmla="*/ 451106381 w 179"/>
              <a:gd name="T33" fmla="*/ 0 h 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9" h="88">
                <a:moveTo>
                  <a:pt x="179" y="0"/>
                </a:moveTo>
                <a:lnTo>
                  <a:pt x="156" y="86"/>
                </a:lnTo>
                <a:lnTo>
                  <a:pt x="135" y="0"/>
                </a:lnTo>
                <a:lnTo>
                  <a:pt x="133" y="0"/>
                </a:lnTo>
                <a:lnTo>
                  <a:pt x="112" y="86"/>
                </a:lnTo>
                <a:lnTo>
                  <a:pt x="89" y="0"/>
                </a:lnTo>
                <a:lnTo>
                  <a:pt x="67" y="86"/>
                </a:lnTo>
                <a:lnTo>
                  <a:pt x="45" y="0"/>
                </a:lnTo>
                <a:lnTo>
                  <a:pt x="23" y="86"/>
                </a:lnTo>
                <a:lnTo>
                  <a:pt x="1" y="0"/>
                </a:lnTo>
                <a:lnTo>
                  <a:pt x="0" y="0"/>
                </a:lnTo>
                <a:lnTo>
                  <a:pt x="0" y="88"/>
                </a:lnTo>
                <a:lnTo>
                  <a:pt x="179" y="88"/>
                </a:lnTo>
                <a:lnTo>
                  <a:pt x="17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85" name="Freeform 217"/>
          <p:cNvSpPr>
            <a:spLocks/>
          </p:cNvSpPr>
          <p:nvPr/>
        </p:nvSpPr>
        <p:spPr bwMode="auto">
          <a:xfrm>
            <a:off x="946150" y="3743325"/>
            <a:ext cx="0" cy="1588"/>
          </a:xfrm>
          <a:custGeom>
            <a:avLst/>
            <a:gdLst>
              <a:gd name="T0" fmla="*/ 0 h 1"/>
              <a:gd name="T1" fmla="*/ 0 h 1"/>
              <a:gd name="T2" fmla="*/ 2521744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lnTo>
                  <a:pt x="0" y="0"/>
                </a:lnTo>
                <a:lnTo>
                  <a:pt x="0" y="1"/>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86" name="Rectangle 218"/>
          <p:cNvSpPr>
            <a:spLocks noChangeArrowheads="1"/>
          </p:cNvSpPr>
          <p:nvPr/>
        </p:nvSpPr>
        <p:spPr bwMode="auto">
          <a:xfrm>
            <a:off x="1016000" y="3743325"/>
            <a:ext cx="1588" cy="15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87" name="Freeform 219"/>
          <p:cNvSpPr>
            <a:spLocks/>
          </p:cNvSpPr>
          <p:nvPr/>
        </p:nvSpPr>
        <p:spPr bwMode="auto">
          <a:xfrm>
            <a:off x="1085850" y="3743325"/>
            <a:ext cx="3175" cy="0"/>
          </a:xfrm>
          <a:custGeom>
            <a:avLst/>
            <a:gdLst>
              <a:gd name="T0" fmla="*/ 5040313 w 2"/>
              <a:gd name="T1" fmla="*/ 0 w 2"/>
              <a:gd name="T2" fmla="*/ 5040313 w 2"/>
              <a:gd name="T3" fmla="*/ 5040313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2" y="0"/>
                </a:moveTo>
                <a:lnTo>
                  <a:pt x="0" y="0"/>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88" name="Freeform 220"/>
          <p:cNvSpPr>
            <a:spLocks/>
          </p:cNvSpPr>
          <p:nvPr/>
        </p:nvSpPr>
        <p:spPr bwMode="auto">
          <a:xfrm>
            <a:off x="854075" y="3603625"/>
            <a:ext cx="328613" cy="80963"/>
          </a:xfrm>
          <a:custGeom>
            <a:avLst/>
            <a:gdLst>
              <a:gd name="T0" fmla="*/ 739631337 w 146"/>
              <a:gd name="T1" fmla="*/ 20231754 h 36"/>
              <a:gd name="T2" fmla="*/ 739631337 w 146"/>
              <a:gd name="T3" fmla="*/ 20231754 h 36"/>
              <a:gd name="T4" fmla="*/ 739631337 w 146"/>
              <a:gd name="T5" fmla="*/ 20231754 h 36"/>
              <a:gd name="T6" fmla="*/ 714301126 w 146"/>
              <a:gd name="T7" fmla="*/ 5057939 h 36"/>
              <a:gd name="T8" fmla="*/ 60791154 w 146"/>
              <a:gd name="T9" fmla="*/ 151735907 h 36"/>
              <a:gd name="T10" fmla="*/ 25330210 w 146"/>
              <a:gd name="T11" fmla="*/ 146677968 h 36"/>
              <a:gd name="T12" fmla="*/ 0 w 146"/>
              <a:gd name="T13" fmla="*/ 166909722 h 36"/>
              <a:gd name="T14" fmla="*/ 30396703 w 146"/>
              <a:gd name="T15" fmla="*/ 177025600 h 36"/>
              <a:gd name="T16" fmla="*/ 60791154 w 146"/>
              <a:gd name="T17" fmla="*/ 161851784 h 36"/>
              <a:gd name="T18" fmla="*/ 724434111 w 146"/>
              <a:gd name="T19" fmla="*/ 45521447 h 36"/>
              <a:gd name="T20" fmla="*/ 739631337 w 146"/>
              <a:gd name="T21" fmla="*/ 20231754 h 36"/>
              <a:gd name="T22" fmla="*/ 739631337 w 146"/>
              <a:gd name="T23" fmla="*/ 20231754 h 36"/>
              <a:gd name="T24" fmla="*/ 739631337 w 146"/>
              <a:gd name="T25" fmla="*/ 20231754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6" h="36">
                <a:moveTo>
                  <a:pt x="146" y="4"/>
                </a:moveTo>
                <a:cubicBezTo>
                  <a:pt x="146" y="4"/>
                  <a:pt x="146" y="4"/>
                  <a:pt x="146" y="4"/>
                </a:cubicBezTo>
                <a:cubicBezTo>
                  <a:pt x="146" y="4"/>
                  <a:pt x="146" y="4"/>
                  <a:pt x="146" y="4"/>
                </a:cubicBezTo>
                <a:cubicBezTo>
                  <a:pt x="145" y="0"/>
                  <a:pt x="141" y="1"/>
                  <a:pt x="141" y="1"/>
                </a:cubicBezTo>
                <a:cubicBezTo>
                  <a:pt x="12" y="30"/>
                  <a:pt x="12" y="30"/>
                  <a:pt x="12" y="30"/>
                </a:cubicBezTo>
                <a:cubicBezTo>
                  <a:pt x="11" y="29"/>
                  <a:pt x="8" y="28"/>
                  <a:pt x="5" y="29"/>
                </a:cubicBezTo>
                <a:cubicBezTo>
                  <a:pt x="2" y="29"/>
                  <a:pt x="0" y="31"/>
                  <a:pt x="0" y="33"/>
                </a:cubicBezTo>
                <a:cubicBezTo>
                  <a:pt x="0" y="35"/>
                  <a:pt x="3" y="36"/>
                  <a:pt x="6" y="35"/>
                </a:cubicBezTo>
                <a:cubicBezTo>
                  <a:pt x="9" y="35"/>
                  <a:pt x="11" y="34"/>
                  <a:pt x="12" y="32"/>
                </a:cubicBezTo>
                <a:cubicBezTo>
                  <a:pt x="143" y="9"/>
                  <a:pt x="143" y="9"/>
                  <a:pt x="143" y="9"/>
                </a:cubicBezTo>
                <a:cubicBezTo>
                  <a:pt x="143" y="9"/>
                  <a:pt x="146" y="8"/>
                  <a:pt x="146" y="4"/>
                </a:cubicBezTo>
                <a:cubicBezTo>
                  <a:pt x="146" y="4"/>
                  <a:pt x="146" y="4"/>
                  <a:pt x="146" y="4"/>
                </a:cubicBezTo>
                <a:cubicBezTo>
                  <a:pt x="146" y="4"/>
                  <a:pt x="146" y="4"/>
                  <a:pt x="146"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89" name="Freeform 221"/>
          <p:cNvSpPr>
            <a:spLocks/>
          </p:cNvSpPr>
          <p:nvPr/>
        </p:nvSpPr>
        <p:spPr bwMode="auto">
          <a:xfrm>
            <a:off x="849313" y="3600450"/>
            <a:ext cx="331787" cy="77788"/>
          </a:xfrm>
          <a:custGeom>
            <a:avLst/>
            <a:gdLst>
              <a:gd name="T0" fmla="*/ 0 w 147"/>
              <a:gd name="T1" fmla="*/ 20938699 h 34"/>
              <a:gd name="T2" fmla="*/ 0 w 147"/>
              <a:gd name="T3" fmla="*/ 20938699 h 34"/>
              <a:gd name="T4" fmla="*/ 0 w 147"/>
              <a:gd name="T5" fmla="*/ 20938699 h 34"/>
              <a:gd name="T6" fmla="*/ 25470859 w 147"/>
              <a:gd name="T7" fmla="*/ 0 h 34"/>
              <a:gd name="T8" fmla="*/ 687728996 w 147"/>
              <a:gd name="T9" fmla="*/ 151798706 h 34"/>
              <a:gd name="T10" fmla="*/ 718296284 w 147"/>
              <a:gd name="T11" fmla="*/ 141329357 h 34"/>
              <a:gd name="T12" fmla="*/ 743767144 w 147"/>
              <a:gd name="T13" fmla="*/ 167500443 h 34"/>
              <a:gd name="T14" fmla="*/ 713202113 w 147"/>
              <a:gd name="T15" fmla="*/ 177969792 h 34"/>
              <a:gd name="T16" fmla="*/ 682634825 w 147"/>
              <a:gd name="T17" fmla="*/ 162265768 h 34"/>
              <a:gd name="T18" fmla="*/ 15282515 w 147"/>
              <a:gd name="T19" fmla="*/ 47109786 h 34"/>
              <a:gd name="T20" fmla="*/ 0 w 147"/>
              <a:gd name="T21" fmla="*/ 20938699 h 34"/>
              <a:gd name="T22" fmla="*/ 0 w 147"/>
              <a:gd name="T23" fmla="*/ 20938699 h 34"/>
              <a:gd name="T24" fmla="*/ 0 w 147"/>
              <a:gd name="T25" fmla="*/ 20938699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7" h="34">
                <a:moveTo>
                  <a:pt x="0" y="4"/>
                </a:moveTo>
                <a:cubicBezTo>
                  <a:pt x="0" y="4"/>
                  <a:pt x="0" y="4"/>
                  <a:pt x="0" y="4"/>
                </a:cubicBezTo>
                <a:cubicBezTo>
                  <a:pt x="0" y="4"/>
                  <a:pt x="0" y="4"/>
                  <a:pt x="0" y="4"/>
                </a:cubicBezTo>
                <a:cubicBezTo>
                  <a:pt x="1" y="0"/>
                  <a:pt x="5" y="0"/>
                  <a:pt x="5" y="0"/>
                </a:cubicBezTo>
                <a:cubicBezTo>
                  <a:pt x="135" y="29"/>
                  <a:pt x="135" y="29"/>
                  <a:pt x="135" y="29"/>
                </a:cubicBezTo>
                <a:cubicBezTo>
                  <a:pt x="136" y="28"/>
                  <a:pt x="138" y="27"/>
                  <a:pt x="141" y="27"/>
                </a:cubicBezTo>
                <a:cubicBezTo>
                  <a:pt x="144" y="28"/>
                  <a:pt x="147" y="30"/>
                  <a:pt x="146" y="32"/>
                </a:cubicBezTo>
                <a:cubicBezTo>
                  <a:pt x="146" y="33"/>
                  <a:pt x="143" y="34"/>
                  <a:pt x="140" y="34"/>
                </a:cubicBezTo>
                <a:cubicBezTo>
                  <a:pt x="137" y="33"/>
                  <a:pt x="135" y="32"/>
                  <a:pt x="134" y="31"/>
                </a:cubicBezTo>
                <a:cubicBezTo>
                  <a:pt x="3" y="9"/>
                  <a:pt x="3" y="9"/>
                  <a:pt x="3" y="9"/>
                </a:cubicBezTo>
                <a:cubicBezTo>
                  <a:pt x="3" y="9"/>
                  <a:pt x="0" y="8"/>
                  <a:pt x="0" y="4"/>
                </a:cubicBezTo>
                <a:cubicBezTo>
                  <a:pt x="0" y="4"/>
                  <a:pt x="0" y="4"/>
                  <a:pt x="0" y="4"/>
                </a:cubicBezTo>
                <a:cubicBezTo>
                  <a:pt x="0" y="4"/>
                  <a:pt x="0" y="4"/>
                  <a:pt x="0"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90" name="Freeform 222"/>
          <p:cNvSpPr>
            <a:spLocks noEditPoints="1"/>
          </p:cNvSpPr>
          <p:nvPr/>
        </p:nvSpPr>
        <p:spPr bwMode="auto">
          <a:xfrm>
            <a:off x="1474788" y="3506788"/>
            <a:ext cx="439737" cy="503237"/>
          </a:xfrm>
          <a:custGeom>
            <a:avLst/>
            <a:gdLst>
              <a:gd name="T0" fmla="*/ 798393262 w 195"/>
              <a:gd name="T1" fmla="*/ 881012277 h 223"/>
              <a:gd name="T2" fmla="*/ 691600313 w 195"/>
              <a:gd name="T3" fmla="*/ 753700086 h 223"/>
              <a:gd name="T4" fmla="*/ 752624533 w 195"/>
              <a:gd name="T5" fmla="*/ 565275064 h 223"/>
              <a:gd name="T6" fmla="*/ 513615071 w 195"/>
              <a:gd name="T7" fmla="*/ 544904121 h 223"/>
              <a:gd name="T8" fmla="*/ 457678270 w 195"/>
              <a:gd name="T9" fmla="*/ 402312030 h 223"/>
              <a:gd name="T10" fmla="*/ 594979946 w 195"/>
              <a:gd name="T11" fmla="*/ 346294756 h 223"/>
              <a:gd name="T12" fmla="*/ 783135516 w 195"/>
              <a:gd name="T13" fmla="*/ 310646169 h 223"/>
              <a:gd name="T14" fmla="*/ 727198715 w 195"/>
              <a:gd name="T15" fmla="*/ 280090882 h 223"/>
              <a:gd name="T16" fmla="*/ 747539370 w 195"/>
              <a:gd name="T17" fmla="*/ 234257952 h 223"/>
              <a:gd name="T18" fmla="*/ 686515149 w 195"/>
              <a:gd name="T19" fmla="*/ 198609365 h 223"/>
              <a:gd name="T20" fmla="*/ 615320602 w 195"/>
              <a:gd name="T21" fmla="*/ 208795965 h 223"/>
              <a:gd name="T22" fmla="*/ 676344822 w 195"/>
              <a:gd name="T23" fmla="*/ 117127848 h 223"/>
              <a:gd name="T24" fmla="*/ 544128309 w 195"/>
              <a:gd name="T25" fmla="*/ 234257952 h 223"/>
              <a:gd name="T26" fmla="*/ 554298636 w 195"/>
              <a:gd name="T27" fmla="*/ 137498791 h 223"/>
              <a:gd name="T28" fmla="*/ 493274416 w 195"/>
              <a:gd name="T29" fmla="*/ 173147378 h 223"/>
              <a:gd name="T30" fmla="*/ 574639291 w 195"/>
              <a:gd name="T31" fmla="*/ 61110574 h 223"/>
              <a:gd name="T32" fmla="*/ 452590851 w 195"/>
              <a:gd name="T33" fmla="*/ 168054078 h 223"/>
              <a:gd name="T34" fmla="*/ 478018925 w 195"/>
              <a:gd name="T35" fmla="*/ 25461987 h 223"/>
              <a:gd name="T36" fmla="*/ 427165032 w 195"/>
              <a:gd name="T37" fmla="*/ 213887008 h 223"/>
              <a:gd name="T38" fmla="*/ 361055648 w 195"/>
              <a:gd name="T39" fmla="*/ 254628895 h 223"/>
              <a:gd name="T40" fmla="*/ 340714993 w 195"/>
              <a:gd name="T41" fmla="*/ 229164652 h 223"/>
              <a:gd name="T42" fmla="*/ 274605609 w 195"/>
              <a:gd name="T43" fmla="*/ 229164652 h 223"/>
              <a:gd name="T44" fmla="*/ 320374338 w 195"/>
              <a:gd name="T45" fmla="*/ 259719939 h 223"/>
              <a:gd name="T46" fmla="*/ 355970484 w 195"/>
              <a:gd name="T47" fmla="*/ 320830513 h 223"/>
              <a:gd name="T48" fmla="*/ 244094626 w 195"/>
              <a:gd name="T49" fmla="*/ 432867317 h 223"/>
              <a:gd name="T50" fmla="*/ 162729751 w 195"/>
              <a:gd name="T51" fmla="*/ 519442134 h 223"/>
              <a:gd name="T52" fmla="*/ 50853893 w 195"/>
              <a:gd name="T53" fmla="*/ 493977891 h 223"/>
              <a:gd name="T54" fmla="*/ 10170328 w 195"/>
              <a:gd name="T55" fmla="*/ 565275064 h 223"/>
              <a:gd name="T56" fmla="*/ 152559423 w 195"/>
              <a:gd name="T57" fmla="*/ 824995003 h 223"/>
              <a:gd name="T58" fmla="*/ 167814915 w 195"/>
              <a:gd name="T59" fmla="*/ 733329142 h 223"/>
              <a:gd name="T60" fmla="*/ 76279712 w 195"/>
              <a:gd name="T61" fmla="*/ 595830351 h 223"/>
              <a:gd name="T62" fmla="*/ 493274416 w 195"/>
              <a:gd name="T63" fmla="*/ 758791129 h 223"/>
              <a:gd name="T64" fmla="*/ 742454206 w 195"/>
              <a:gd name="T65" fmla="*/ 921754164 h 223"/>
              <a:gd name="T66" fmla="*/ 971293341 w 195"/>
              <a:gd name="T67" fmla="*/ 1135641172 h 223"/>
              <a:gd name="T68" fmla="*/ 610235438 w 195"/>
              <a:gd name="T69" fmla="*/ 259719939 h 223"/>
              <a:gd name="T70" fmla="*/ 661089330 w 195"/>
              <a:gd name="T71" fmla="*/ 244442295 h 223"/>
              <a:gd name="T72" fmla="*/ 650919003 w 195"/>
              <a:gd name="T73" fmla="*/ 315739469 h 223"/>
              <a:gd name="T74" fmla="*/ 610235438 w 195"/>
              <a:gd name="T75" fmla="*/ 259719939 h 223"/>
              <a:gd name="T76" fmla="*/ 579724455 w 195"/>
              <a:gd name="T77" fmla="*/ 269906539 h 223"/>
              <a:gd name="T78" fmla="*/ 539043145 w 195"/>
              <a:gd name="T79" fmla="*/ 285184182 h 2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95" h="223">
                <a:moveTo>
                  <a:pt x="192" y="212"/>
                </a:moveTo>
                <a:cubicBezTo>
                  <a:pt x="192" y="212"/>
                  <a:pt x="164" y="194"/>
                  <a:pt x="157" y="173"/>
                </a:cubicBezTo>
                <a:cubicBezTo>
                  <a:pt x="157" y="173"/>
                  <a:pt x="155" y="166"/>
                  <a:pt x="148" y="165"/>
                </a:cubicBezTo>
                <a:cubicBezTo>
                  <a:pt x="142" y="163"/>
                  <a:pt x="135" y="154"/>
                  <a:pt x="136" y="148"/>
                </a:cubicBezTo>
                <a:cubicBezTo>
                  <a:pt x="137" y="141"/>
                  <a:pt x="144" y="139"/>
                  <a:pt x="141" y="127"/>
                </a:cubicBezTo>
                <a:cubicBezTo>
                  <a:pt x="141" y="127"/>
                  <a:pt x="154" y="119"/>
                  <a:pt x="148" y="111"/>
                </a:cubicBezTo>
                <a:cubicBezTo>
                  <a:pt x="148" y="111"/>
                  <a:pt x="139" y="119"/>
                  <a:pt x="132" y="114"/>
                </a:cubicBezTo>
                <a:cubicBezTo>
                  <a:pt x="125" y="110"/>
                  <a:pt x="115" y="106"/>
                  <a:pt x="101" y="107"/>
                </a:cubicBezTo>
                <a:cubicBezTo>
                  <a:pt x="86" y="108"/>
                  <a:pt x="72" y="102"/>
                  <a:pt x="77" y="93"/>
                </a:cubicBezTo>
                <a:cubicBezTo>
                  <a:pt x="83" y="84"/>
                  <a:pt x="90" y="79"/>
                  <a:pt x="90" y="79"/>
                </a:cubicBezTo>
                <a:cubicBezTo>
                  <a:pt x="90" y="79"/>
                  <a:pt x="97" y="73"/>
                  <a:pt x="99" y="71"/>
                </a:cubicBezTo>
                <a:cubicBezTo>
                  <a:pt x="101" y="69"/>
                  <a:pt x="112" y="74"/>
                  <a:pt x="117" y="68"/>
                </a:cubicBezTo>
                <a:cubicBezTo>
                  <a:pt x="117" y="68"/>
                  <a:pt x="118" y="66"/>
                  <a:pt x="121" y="67"/>
                </a:cubicBezTo>
                <a:cubicBezTo>
                  <a:pt x="124" y="68"/>
                  <a:pt x="141" y="68"/>
                  <a:pt x="154" y="61"/>
                </a:cubicBezTo>
                <a:cubicBezTo>
                  <a:pt x="154" y="61"/>
                  <a:pt x="155" y="56"/>
                  <a:pt x="152" y="57"/>
                </a:cubicBezTo>
                <a:cubicBezTo>
                  <a:pt x="149" y="58"/>
                  <a:pt x="138" y="61"/>
                  <a:pt x="143" y="55"/>
                </a:cubicBezTo>
                <a:cubicBezTo>
                  <a:pt x="148" y="49"/>
                  <a:pt x="150" y="49"/>
                  <a:pt x="150" y="49"/>
                </a:cubicBezTo>
                <a:cubicBezTo>
                  <a:pt x="150" y="49"/>
                  <a:pt x="150" y="44"/>
                  <a:pt x="147" y="46"/>
                </a:cubicBezTo>
                <a:cubicBezTo>
                  <a:pt x="144" y="49"/>
                  <a:pt x="134" y="56"/>
                  <a:pt x="134" y="51"/>
                </a:cubicBezTo>
                <a:cubicBezTo>
                  <a:pt x="134" y="46"/>
                  <a:pt x="135" y="39"/>
                  <a:pt x="135" y="39"/>
                </a:cubicBezTo>
                <a:cubicBezTo>
                  <a:pt x="135" y="39"/>
                  <a:pt x="133" y="39"/>
                  <a:pt x="130" y="40"/>
                </a:cubicBezTo>
                <a:cubicBezTo>
                  <a:pt x="127" y="42"/>
                  <a:pt x="117" y="47"/>
                  <a:pt x="121" y="41"/>
                </a:cubicBezTo>
                <a:cubicBezTo>
                  <a:pt x="124" y="35"/>
                  <a:pt x="126" y="28"/>
                  <a:pt x="135" y="26"/>
                </a:cubicBezTo>
                <a:cubicBezTo>
                  <a:pt x="135" y="26"/>
                  <a:pt x="138" y="21"/>
                  <a:pt x="133" y="23"/>
                </a:cubicBezTo>
                <a:cubicBezTo>
                  <a:pt x="127" y="25"/>
                  <a:pt x="116" y="31"/>
                  <a:pt x="114" y="41"/>
                </a:cubicBezTo>
                <a:cubicBezTo>
                  <a:pt x="112" y="51"/>
                  <a:pt x="109" y="46"/>
                  <a:pt x="107" y="46"/>
                </a:cubicBezTo>
                <a:cubicBezTo>
                  <a:pt x="105" y="47"/>
                  <a:pt x="97" y="45"/>
                  <a:pt x="101" y="36"/>
                </a:cubicBezTo>
                <a:cubicBezTo>
                  <a:pt x="106" y="28"/>
                  <a:pt x="109" y="27"/>
                  <a:pt x="109" y="27"/>
                </a:cubicBezTo>
                <a:cubicBezTo>
                  <a:pt x="109" y="27"/>
                  <a:pt x="113" y="23"/>
                  <a:pt x="109" y="24"/>
                </a:cubicBezTo>
                <a:cubicBezTo>
                  <a:pt x="106" y="24"/>
                  <a:pt x="99" y="29"/>
                  <a:pt x="97" y="34"/>
                </a:cubicBezTo>
                <a:cubicBezTo>
                  <a:pt x="97" y="34"/>
                  <a:pt x="93" y="38"/>
                  <a:pt x="94" y="32"/>
                </a:cubicBezTo>
                <a:cubicBezTo>
                  <a:pt x="95" y="27"/>
                  <a:pt x="97" y="16"/>
                  <a:pt x="113" y="12"/>
                </a:cubicBezTo>
                <a:cubicBezTo>
                  <a:pt x="113" y="12"/>
                  <a:pt x="114" y="8"/>
                  <a:pt x="111" y="9"/>
                </a:cubicBezTo>
                <a:cubicBezTo>
                  <a:pt x="109" y="10"/>
                  <a:pt x="93" y="12"/>
                  <a:pt x="89" y="33"/>
                </a:cubicBezTo>
                <a:cubicBezTo>
                  <a:pt x="89" y="33"/>
                  <a:pt x="87" y="38"/>
                  <a:pt x="85" y="32"/>
                </a:cubicBezTo>
                <a:cubicBezTo>
                  <a:pt x="83" y="26"/>
                  <a:pt x="80" y="13"/>
                  <a:pt x="94" y="5"/>
                </a:cubicBezTo>
                <a:cubicBezTo>
                  <a:pt x="94" y="5"/>
                  <a:pt x="96" y="0"/>
                  <a:pt x="93" y="1"/>
                </a:cubicBezTo>
                <a:cubicBezTo>
                  <a:pt x="90" y="2"/>
                  <a:pt x="69" y="13"/>
                  <a:pt x="84" y="42"/>
                </a:cubicBezTo>
                <a:cubicBezTo>
                  <a:pt x="84" y="42"/>
                  <a:pt x="88" y="48"/>
                  <a:pt x="85" y="48"/>
                </a:cubicBezTo>
                <a:cubicBezTo>
                  <a:pt x="85" y="48"/>
                  <a:pt x="77" y="50"/>
                  <a:pt x="71" y="50"/>
                </a:cubicBezTo>
                <a:cubicBezTo>
                  <a:pt x="71" y="50"/>
                  <a:pt x="67" y="49"/>
                  <a:pt x="64" y="50"/>
                </a:cubicBezTo>
                <a:cubicBezTo>
                  <a:pt x="66" y="49"/>
                  <a:pt x="67" y="47"/>
                  <a:pt x="67" y="45"/>
                </a:cubicBezTo>
                <a:cubicBezTo>
                  <a:pt x="67" y="42"/>
                  <a:pt x="64" y="39"/>
                  <a:pt x="60" y="39"/>
                </a:cubicBezTo>
                <a:cubicBezTo>
                  <a:pt x="56" y="39"/>
                  <a:pt x="54" y="42"/>
                  <a:pt x="54" y="45"/>
                </a:cubicBezTo>
                <a:cubicBezTo>
                  <a:pt x="54" y="49"/>
                  <a:pt x="56" y="52"/>
                  <a:pt x="60" y="52"/>
                </a:cubicBezTo>
                <a:cubicBezTo>
                  <a:pt x="61" y="52"/>
                  <a:pt x="62" y="52"/>
                  <a:pt x="63" y="51"/>
                </a:cubicBezTo>
                <a:cubicBezTo>
                  <a:pt x="62" y="52"/>
                  <a:pt x="62" y="53"/>
                  <a:pt x="62" y="54"/>
                </a:cubicBezTo>
                <a:cubicBezTo>
                  <a:pt x="62" y="54"/>
                  <a:pt x="64" y="59"/>
                  <a:pt x="70" y="63"/>
                </a:cubicBezTo>
                <a:cubicBezTo>
                  <a:pt x="75" y="67"/>
                  <a:pt x="76" y="68"/>
                  <a:pt x="72" y="71"/>
                </a:cubicBezTo>
                <a:cubicBezTo>
                  <a:pt x="67" y="74"/>
                  <a:pt x="48" y="85"/>
                  <a:pt x="48" y="85"/>
                </a:cubicBezTo>
                <a:cubicBezTo>
                  <a:pt x="48" y="85"/>
                  <a:pt x="37" y="91"/>
                  <a:pt x="40" y="104"/>
                </a:cubicBezTo>
                <a:cubicBezTo>
                  <a:pt x="40" y="104"/>
                  <a:pt x="41" y="107"/>
                  <a:pt x="32" y="102"/>
                </a:cubicBezTo>
                <a:cubicBezTo>
                  <a:pt x="18" y="97"/>
                  <a:pt x="18" y="97"/>
                  <a:pt x="18" y="97"/>
                </a:cubicBezTo>
                <a:cubicBezTo>
                  <a:pt x="18" y="97"/>
                  <a:pt x="13" y="93"/>
                  <a:pt x="10" y="97"/>
                </a:cubicBezTo>
                <a:cubicBezTo>
                  <a:pt x="7" y="101"/>
                  <a:pt x="4" y="103"/>
                  <a:pt x="4" y="103"/>
                </a:cubicBezTo>
                <a:cubicBezTo>
                  <a:pt x="4" y="103"/>
                  <a:pt x="0" y="105"/>
                  <a:pt x="2" y="111"/>
                </a:cubicBezTo>
                <a:cubicBezTo>
                  <a:pt x="3" y="117"/>
                  <a:pt x="7" y="136"/>
                  <a:pt x="21" y="151"/>
                </a:cubicBezTo>
                <a:cubicBezTo>
                  <a:pt x="21" y="151"/>
                  <a:pt x="24" y="158"/>
                  <a:pt x="30" y="162"/>
                </a:cubicBezTo>
                <a:cubicBezTo>
                  <a:pt x="30" y="162"/>
                  <a:pt x="33" y="156"/>
                  <a:pt x="32" y="151"/>
                </a:cubicBezTo>
                <a:cubicBezTo>
                  <a:pt x="32" y="151"/>
                  <a:pt x="36" y="149"/>
                  <a:pt x="33" y="144"/>
                </a:cubicBezTo>
                <a:cubicBezTo>
                  <a:pt x="28" y="140"/>
                  <a:pt x="28" y="140"/>
                  <a:pt x="28" y="140"/>
                </a:cubicBezTo>
                <a:cubicBezTo>
                  <a:pt x="28" y="140"/>
                  <a:pt x="15" y="125"/>
                  <a:pt x="15" y="117"/>
                </a:cubicBezTo>
                <a:cubicBezTo>
                  <a:pt x="15" y="117"/>
                  <a:pt x="20" y="114"/>
                  <a:pt x="37" y="131"/>
                </a:cubicBezTo>
                <a:cubicBezTo>
                  <a:pt x="54" y="147"/>
                  <a:pt x="71" y="154"/>
                  <a:pt x="97" y="149"/>
                </a:cubicBezTo>
                <a:cubicBezTo>
                  <a:pt x="97" y="149"/>
                  <a:pt x="111" y="166"/>
                  <a:pt x="140" y="177"/>
                </a:cubicBezTo>
                <a:cubicBezTo>
                  <a:pt x="140" y="177"/>
                  <a:pt x="143" y="178"/>
                  <a:pt x="146" y="181"/>
                </a:cubicBezTo>
                <a:cubicBezTo>
                  <a:pt x="148" y="184"/>
                  <a:pt x="167" y="206"/>
                  <a:pt x="183" y="215"/>
                </a:cubicBezTo>
                <a:cubicBezTo>
                  <a:pt x="183" y="215"/>
                  <a:pt x="187" y="221"/>
                  <a:pt x="191" y="223"/>
                </a:cubicBezTo>
                <a:cubicBezTo>
                  <a:pt x="191" y="223"/>
                  <a:pt x="195" y="216"/>
                  <a:pt x="192" y="212"/>
                </a:cubicBezTo>
                <a:close/>
                <a:moveTo>
                  <a:pt x="120" y="51"/>
                </a:moveTo>
                <a:cubicBezTo>
                  <a:pt x="120" y="51"/>
                  <a:pt x="126" y="47"/>
                  <a:pt x="128" y="46"/>
                </a:cubicBezTo>
                <a:cubicBezTo>
                  <a:pt x="130" y="46"/>
                  <a:pt x="130" y="48"/>
                  <a:pt x="130" y="48"/>
                </a:cubicBezTo>
                <a:cubicBezTo>
                  <a:pt x="132" y="58"/>
                  <a:pt x="132" y="58"/>
                  <a:pt x="132" y="58"/>
                </a:cubicBezTo>
                <a:cubicBezTo>
                  <a:pt x="132" y="58"/>
                  <a:pt x="134" y="62"/>
                  <a:pt x="128" y="62"/>
                </a:cubicBezTo>
                <a:cubicBezTo>
                  <a:pt x="122" y="62"/>
                  <a:pt x="120" y="57"/>
                  <a:pt x="119" y="54"/>
                </a:cubicBezTo>
                <a:cubicBezTo>
                  <a:pt x="118" y="51"/>
                  <a:pt x="120" y="51"/>
                  <a:pt x="120" y="51"/>
                </a:cubicBezTo>
                <a:close/>
                <a:moveTo>
                  <a:pt x="111" y="51"/>
                </a:moveTo>
                <a:cubicBezTo>
                  <a:pt x="114" y="51"/>
                  <a:pt x="114" y="53"/>
                  <a:pt x="114" y="53"/>
                </a:cubicBezTo>
                <a:cubicBezTo>
                  <a:pt x="114" y="53"/>
                  <a:pt x="114" y="55"/>
                  <a:pt x="116" y="58"/>
                </a:cubicBezTo>
                <a:cubicBezTo>
                  <a:pt x="117" y="61"/>
                  <a:pt x="111" y="60"/>
                  <a:pt x="106" y="56"/>
                </a:cubicBezTo>
                <a:cubicBezTo>
                  <a:pt x="101" y="53"/>
                  <a:pt x="109" y="51"/>
                  <a:pt x="111" y="5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91" name="Freeform 223"/>
          <p:cNvSpPr>
            <a:spLocks noEditPoints="1"/>
          </p:cNvSpPr>
          <p:nvPr/>
        </p:nvSpPr>
        <p:spPr bwMode="auto">
          <a:xfrm>
            <a:off x="2133600" y="3522663"/>
            <a:ext cx="346075" cy="471487"/>
          </a:xfrm>
          <a:custGeom>
            <a:avLst/>
            <a:gdLst>
              <a:gd name="T0" fmla="*/ 474709280 w 154"/>
              <a:gd name="T1" fmla="*/ 193388627 h 209"/>
              <a:gd name="T2" fmla="*/ 398957058 w 154"/>
              <a:gd name="T3" fmla="*/ 142497358 h 209"/>
              <a:gd name="T4" fmla="*/ 464607935 w 154"/>
              <a:gd name="T5" fmla="*/ 76338032 h 209"/>
              <a:gd name="T6" fmla="*/ 383806164 w 154"/>
              <a:gd name="T7" fmla="*/ 5089352 h 209"/>
              <a:gd name="T8" fmla="*/ 328256632 w 154"/>
              <a:gd name="T9" fmla="*/ 81427384 h 209"/>
              <a:gd name="T10" fmla="*/ 383806164 w 154"/>
              <a:gd name="T11" fmla="*/ 30536115 h 209"/>
              <a:gd name="T12" fmla="*/ 439357943 w 154"/>
              <a:gd name="T13" fmla="*/ 76338032 h 209"/>
              <a:gd name="T14" fmla="*/ 378756615 w 154"/>
              <a:gd name="T15" fmla="*/ 127229301 h 209"/>
              <a:gd name="T16" fmla="*/ 368657517 w 154"/>
              <a:gd name="T17" fmla="*/ 193388627 h 209"/>
              <a:gd name="T18" fmla="*/ 297954844 w 154"/>
              <a:gd name="T19" fmla="*/ 290084069 h 209"/>
              <a:gd name="T20" fmla="*/ 388857960 w 154"/>
              <a:gd name="T21" fmla="*/ 1063638577 h 209"/>
              <a:gd name="T22" fmla="*/ 474709280 w 154"/>
              <a:gd name="T23" fmla="*/ 284994716 h 209"/>
              <a:gd name="T24" fmla="*/ 479758829 w 154"/>
              <a:gd name="T25" fmla="*/ 508917202 h 209"/>
              <a:gd name="T26" fmla="*/ 474709280 w 154"/>
              <a:gd name="T27" fmla="*/ 432579171 h 209"/>
              <a:gd name="T28" fmla="*/ 323204836 w 154"/>
              <a:gd name="T29" fmla="*/ 346064690 h 209"/>
              <a:gd name="T30" fmla="*/ 328256632 w 154"/>
              <a:gd name="T31" fmla="*/ 422402722 h 209"/>
              <a:gd name="T32" fmla="*/ 323204836 w 154"/>
              <a:gd name="T33" fmla="*/ 346064690 h 209"/>
              <a:gd name="T34" fmla="*/ 272704853 w 154"/>
              <a:gd name="T35" fmla="*/ 508917202 h 209"/>
              <a:gd name="T36" fmla="*/ 383806164 w 154"/>
              <a:gd name="T37" fmla="*/ 519095907 h 209"/>
              <a:gd name="T38" fmla="*/ 267655304 w 154"/>
              <a:gd name="T39" fmla="*/ 539453317 h 209"/>
              <a:gd name="T40" fmla="*/ 267655304 w 154"/>
              <a:gd name="T41" fmla="*/ 580165881 h 209"/>
              <a:gd name="T42" fmla="*/ 383806164 w 154"/>
              <a:gd name="T43" fmla="*/ 748110002 h 209"/>
              <a:gd name="T44" fmla="*/ 267655304 w 154"/>
              <a:gd name="T45" fmla="*/ 580165881 h 209"/>
              <a:gd name="T46" fmla="*/ 494909722 w 154"/>
              <a:gd name="T47" fmla="*/ 931319924 h 209"/>
              <a:gd name="T48" fmla="*/ 454508837 w 154"/>
              <a:gd name="T49" fmla="*/ 941498629 h 209"/>
              <a:gd name="T50" fmla="*/ 318155287 w 154"/>
              <a:gd name="T51" fmla="*/ 905873162 h 209"/>
              <a:gd name="T52" fmla="*/ 186853533 w 154"/>
              <a:gd name="T53" fmla="*/ 946587982 h 209"/>
              <a:gd name="T54" fmla="*/ 181803984 w 154"/>
              <a:gd name="T55" fmla="*/ 788822566 h 209"/>
              <a:gd name="T56" fmla="*/ 186853533 w 154"/>
              <a:gd name="T57" fmla="*/ 783733214 h 209"/>
              <a:gd name="T58" fmla="*/ 252504410 w 154"/>
              <a:gd name="T59" fmla="*/ 697218733 h 209"/>
              <a:gd name="T60" fmla="*/ 267655304 w 154"/>
              <a:gd name="T61" fmla="*/ 707395182 h 209"/>
              <a:gd name="T62" fmla="*/ 383806164 w 154"/>
              <a:gd name="T63" fmla="*/ 793911919 h 209"/>
              <a:gd name="T64" fmla="*/ 419157500 w 154"/>
              <a:gd name="T65" fmla="*/ 788822566 h 209"/>
              <a:gd name="T66" fmla="*/ 535308361 w 154"/>
              <a:gd name="T67" fmla="*/ 788822566 h 209"/>
              <a:gd name="T68" fmla="*/ 419157500 w 154"/>
              <a:gd name="T69" fmla="*/ 676861323 h 209"/>
              <a:gd name="T70" fmla="*/ 424207049 w 154"/>
              <a:gd name="T71" fmla="*/ 600523291 h 209"/>
              <a:gd name="T72" fmla="*/ 535308361 w 154"/>
              <a:gd name="T73" fmla="*/ 605612644 h 209"/>
              <a:gd name="T74" fmla="*/ 540360157 w 154"/>
              <a:gd name="T75" fmla="*/ 676861323 h 209"/>
              <a:gd name="T76" fmla="*/ 616110131 w 154"/>
              <a:gd name="T77" fmla="*/ 783733214 h 209"/>
              <a:gd name="T78" fmla="*/ 611060582 w 154"/>
              <a:gd name="T79" fmla="*/ 788822566 h 209"/>
              <a:gd name="T80" fmla="*/ 600961485 w 154"/>
              <a:gd name="T81" fmla="*/ 946587982 h 20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4" h="209">
                <a:moveTo>
                  <a:pt x="94" y="56"/>
                </a:moveTo>
                <a:cubicBezTo>
                  <a:pt x="94" y="38"/>
                  <a:pt x="94" y="38"/>
                  <a:pt x="94" y="38"/>
                </a:cubicBezTo>
                <a:cubicBezTo>
                  <a:pt x="79" y="38"/>
                  <a:pt x="79" y="38"/>
                  <a:pt x="79" y="38"/>
                </a:cubicBezTo>
                <a:cubicBezTo>
                  <a:pt x="79" y="28"/>
                  <a:pt x="79" y="28"/>
                  <a:pt x="79" y="28"/>
                </a:cubicBezTo>
                <a:cubicBezTo>
                  <a:pt x="79" y="28"/>
                  <a:pt x="80" y="28"/>
                  <a:pt x="80" y="28"/>
                </a:cubicBezTo>
                <a:cubicBezTo>
                  <a:pt x="85" y="27"/>
                  <a:pt x="92" y="22"/>
                  <a:pt x="92" y="15"/>
                </a:cubicBezTo>
                <a:cubicBezTo>
                  <a:pt x="92" y="11"/>
                  <a:pt x="91" y="7"/>
                  <a:pt x="88" y="4"/>
                </a:cubicBezTo>
                <a:cubicBezTo>
                  <a:pt x="86" y="2"/>
                  <a:pt x="82" y="0"/>
                  <a:pt x="76" y="1"/>
                </a:cubicBezTo>
                <a:cubicBezTo>
                  <a:pt x="68" y="1"/>
                  <a:pt x="63" y="5"/>
                  <a:pt x="63" y="13"/>
                </a:cubicBezTo>
                <a:cubicBezTo>
                  <a:pt x="62" y="14"/>
                  <a:pt x="63" y="16"/>
                  <a:pt x="65" y="16"/>
                </a:cubicBezTo>
                <a:cubicBezTo>
                  <a:pt x="66" y="16"/>
                  <a:pt x="68" y="15"/>
                  <a:pt x="68" y="14"/>
                </a:cubicBezTo>
                <a:cubicBezTo>
                  <a:pt x="68" y="10"/>
                  <a:pt x="70" y="7"/>
                  <a:pt x="76" y="6"/>
                </a:cubicBezTo>
                <a:cubicBezTo>
                  <a:pt x="80" y="6"/>
                  <a:pt x="83" y="7"/>
                  <a:pt x="84" y="8"/>
                </a:cubicBezTo>
                <a:cubicBezTo>
                  <a:pt x="86" y="10"/>
                  <a:pt x="87" y="12"/>
                  <a:pt x="87" y="15"/>
                </a:cubicBezTo>
                <a:cubicBezTo>
                  <a:pt x="87" y="19"/>
                  <a:pt x="82" y="22"/>
                  <a:pt x="79" y="22"/>
                </a:cubicBezTo>
                <a:cubicBezTo>
                  <a:pt x="77" y="23"/>
                  <a:pt x="76" y="24"/>
                  <a:pt x="75" y="25"/>
                </a:cubicBezTo>
                <a:cubicBezTo>
                  <a:pt x="73" y="29"/>
                  <a:pt x="73" y="29"/>
                  <a:pt x="73" y="29"/>
                </a:cubicBezTo>
                <a:cubicBezTo>
                  <a:pt x="73" y="38"/>
                  <a:pt x="73" y="38"/>
                  <a:pt x="73" y="38"/>
                </a:cubicBezTo>
                <a:cubicBezTo>
                  <a:pt x="59" y="38"/>
                  <a:pt x="59" y="38"/>
                  <a:pt x="59" y="38"/>
                </a:cubicBezTo>
                <a:cubicBezTo>
                  <a:pt x="59" y="57"/>
                  <a:pt x="59" y="57"/>
                  <a:pt x="59" y="57"/>
                </a:cubicBezTo>
                <a:cubicBezTo>
                  <a:pt x="25" y="65"/>
                  <a:pt x="0" y="95"/>
                  <a:pt x="0" y="132"/>
                </a:cubicBezTo>
                <a:cubicBezTo>
                  <a:pt x="0" y="175"/>
                  <a:pt x="34" y="209"/>
                  <a:pt x="77" y="209"/>
                </a:cubicBezTo>
                <a:cubicBezTo>
                  <a:pt x="120" y="209"/>
                  <a:pt x="154" y="175"/>
                  <a:pt x="154" y="132"/>
                </a:cubicBezTo>
                <a:cubicBezTo>
                  <a:pt x="154" y="95"/>
                  <a:pt x="129" y="64"/>
                  <a:pt x="94" y="56"/>
                </a:cubicBezTo>
                <a:close/>
                <a:moveTo>
                  <a:pt x="98" y="116"/>
                </a:moveTo>
                <a:cubicBezTo>
                  <a:pt x="104" y="105"/>
                  <a:pt x="95" y="100"/>
                  <a:pt x="95" y="100"/>
                </a:cubicBezTo>
                <a:cubicBezTo>
                  <a:pt x="86" y="108"/>
                  <a:pt x="91" y="116"/>
                  <a:pt x="91" y="116"/>
                </a:cubicBezTo>
                <a:cubicBezTo>
                  <a:pt x="72" y="101"/>
                  <a:pt x="94" y="85"/>
                  <a:pt x="94" y="85"/>
                </a:cubicBezTo>
                <a:cubicBezTo>
                  <a:pt x="116" y="103"/>
                  <a:pt x="98" y="116"/>
                  <a:pt x="98" y="116"/>
                </a:cubicBezTo>
                <a:close/>
                <a:moveTo>
                  <a:pt x="64" y="68"/>
                </a:moveTo>
                <a:cubicBezTo>
                  <a:pt x="86" y="85"/>
                  <a:pt x="68" y="98"/>
                  <a:pt x="68" y="98"/>
                </a:cubicBezTo>
                <a:cubicBezTo>
                  <a:pt x="74" y="88"/>
                  <a:pt x="65" y="83"/>
                  <a:pt x="65" y="83"/>
                </a:cubicBezTo>
                <a:cubicBezTo>
                  <a:pt x="56" y="91"/>
                  <a:pt x="61" y="99"/>
                  <a:pt x="61" y="99"/>
                </a:cubicBezTo>
                <a:cubicBezTo>
                  <a:pt x="42" y="83"/>
                  <a:pt x="64" y="68"/>
                  <a:pt x="64" y="68"/>
                </a:cubicBezTo>
                <a:close/>
                <a:moveTo>
                  <a:pt x="53" y="102"/>
                </a:moveTo>
                <a:cubicBezTo>
                  <a:pt x="53" y="101"/>
                  <a:pt x="54" y="100"/>
                  <a:pt x="54" y="100"/>
                </a:cubicBezTo>
                <a:cubicBezTo>
                  <a:pt x="75" y="100"/>
                  <a:pt x="75" y="100"/>
                  <a:pt x="75" y="100"/>
                </a:cubicBezTo>
                <a:cubicBezTo>
                  <a:pt x="75" y="100"/>
                  <a:pt x="76" y="101"/>
                  <a:pt x="76" y="102"/>
                </a:cubicBezTo>
                <a:cubicBezTo>
                  <a:pt x="76" y="122"/>
                  <a:pt x="76" y="122"/>
                  <a:pt x="76" y="122"/>
                </a:cubicBezTo>
                <a:cubicBezTo>
                  <a:pt x="63" y="117"/>
                  <a:pt x="56" y="110"/>
                  <a:pt x="53" y="106"/>
                </a:cubicBezTo>
                <a:lnTo>
                  <a:pt x="53" y="102"/>
                </a:lnTo>
                <a:close/>
                <a:moveTo>
                  <a:pt x="53" y="114"/>
                </a:moveTo>
                <a:cubicBezTo>
                  <a:pt x="60" y="123"/>
                  <a:pt x="71" y="127"/>
                  <a:pt x="76" y="128"/>
                </a:cubicBezTo>
                <a:cubicBezTo>
                  <a:pt x="76" y="147"/>
                  <a:pt x="76" y="147"/>
                  <a:pt x="76" y="147"/>
                </a:cubicBezTo>
                <a:cubicBezTo>
                  <a:pt x="63" y="143"/>
                  <a:pt x="56" y="135"/>
                  <a:pt x="53" y="131"/>
                </a:cubicBezTo>
                <a:lnTo>
                  <a:pt x="53" y="114"/>
                </a:lnTo>
                <a:close/>
                <a:moveTo>
                  <a:pt x="119" y="186"/>
                </a:moveTo>
                <a:cubicBezTo>
                  <a:pt x="114" y="177"/>
                  <a:pt x="98" y="183"/>
                  <a:pt x="98" y="183"/>
                </a:cubicBezTo>
                <a:cubicBezTo>
                  <a:pt x="98" y="182"/>
                  <a:pt x="96" y="180"/>
                  <a:pt x="95" y="179"/>
                </a:cubicBezTo>
                <a:cubicBezTo>
                  <a:pt x="92" y="180"/>
                  <a:pt x="90" y="183"/>
                  <a:pt x="90" y="185"/>
                </a:cubicBezTo>
                <a:cubicBezTo>
                  <a:pt x="90" y="185"/>
                  <a:pt x="74" y="178"/>
                  <a:pt x="68" y="187"/>
                </a:cubicBezTo>
                <a:cubicBezTo>
                  <a:pt x="68" y="187"/>
                  <a:pt x="67" y="183"/>
                  <a:pt x="63" y="178"/>
                </a:cubicBezTo>
                <a:cubicBezTo>
                  <a:pt x="60" y="180"/>
                  <a:pt x="59" y="182"/>
                  <a:pt x="58" y="184"/>
                </a:cubicBezTo>
                <a:cubicBezTo>
                  <a:pt x="58" y="184"/>
                  <a:pt x="42" y="177"/>
                  <a:pt x="37" y="186"/>
                </a:cubicBezTo>
                <a:cubicBezTo>
                  <a:pt x="37" y="186"/>
                  <a:pt x="30" y="172"/>
                  <a:pt x="16" y="170"/>
                </a:cubicBezTo>
                <a:cubicBezTo>
                  <a:pt x="16" y="170"/>
                  <a:pt x="33" y="167"/>
                  <a:pt x="36" y="155"/>
                </a:cubicBezTo>
                <a:cubicBezTo>
                  <a:pt x="36" y="155"/>
                  <a:pt x="41" y="161"/>
                  <a:pt x="48" y="160"/>
                </a:cubicBezTo>
                <a:cubicBezTo>
                  <a:pt x="46" y="157"/>
                  <a:pt x="42" y="152"/>
                  <a:pt x="37" y="154"/>
                </a:cubicBezTo>
                <a:cubicBezTo>
                  <a:pt x="37" y="154"/>
                  <a:pt x="40" y="143"/>
                  <a:pt x="33" y="135"/>
                </a:cubicBezTo>
                <a:cubicBezTo>
                  <a:pt x="33" y="135"/>
                  <a:pt x="43" y="142"/>
                  <a:pt x="50" y="137"/>
                </a:cubicBezTo>
                <a:cubicBezTo>
                  <a:pt x="50" y="137"/>
                  <a:pt x="50" y="141"/>
                  <a:pt x="53" y="144"/>
                </a:cubicBezTo>
                <a:cubicBezTo>
                  <a:pt x="53" y="139"/>
                  <a:pt x="53" y="139"/>
                  <a:pt x="53" y="139"/>
                </a:cubicBezTo>
                <a:cubicBezTo>
                  <a:pt x="60" y="148"/>
                  <a:pt x="72" y="152"/>
                  <a:pt x="76" y="153"/>
                </a:cubicBezTo>
                <a:cubicBezTo>
                  <a:pt x="76" y="156"/>
                  <a:pt x="76" y="156"/>
                  <a:pt x="76" y="156"/>
                </a:cubicBezTo>
                <a:cubicBezTo>
                  <a:pt x="77" y="155"/>
                  <a:pt x="78" y="155"/>
                  <a:pt x="79" y="155"/>
                </a:cubicBezTo>
                <a:cubicBezTo>
                  <a:pt x="81" y="155"/>
                  <a:pt x="82" y="155"/>
                  <a:pt x="83" y="155"/>
                </a:cubicBezTo>
                <a:cubicBezTo>
                  <a:pt x="83" y="141"/>
                  <a:pt x="83" y="141"/>
                  <a:pt x="83" y="141"/>
                </a:cubicBezTo>
                <a:cubicBezTo>
                  <a:pt x="90" y="150"/>
                  <a:pt x="102" y="154"/>
                  <a:pt x="106" y="155"/>
                </a:cubicBezTo>
                <a:cubicBezTo>
                  <a:pt x="106" y="149"/>
                  <a:pt x="106" y="149"/>
                  <a:pt x="106" y="149"/>
                </a:cubicBezTo>
                <a:cubicBezTo>
                  <a:pt x="93" y="145"/>
                  <a:pt x="86" y="137"/>
                  <a:pt x="83" y="133"/>
                </a:cubicBezTo>
                <a:cubicBezTo>
                  <a:pt x="83" y="119"/>
                  <a:pt x="83" y="119"/>
                  <a:pt x="83" y="119"/>
                </a:cubicBezTo>
                <a:cubicBezTo>
                  <a:pt x="83" y="119"/>
                  <a:pt x="84" y="118"/>
                  <a:pt x="84" y="118"/>
                </a:cubicBezTo>
                <a:cubicBezTo>
                  <a:pt x="104" y="118"/>
                  <a:pt x="104" y="118"/>
                  <a:pt x="104" y="118"/>
                </a:cubicBezTo>
                <a:cubicBezTo>
                  <a:pt x="105" y="118"/>
                  <a:pt x="106" y="119"/>
                  <a:pt x="106" y="119"/>
                </a:cubicBezTo>
                <a:cubicBezTo>
                  <a:pt x="106" y="139"/>
                  <a:pt x="106" y="139"/>
                  <a:pt x="106" y="139"/>
                </a:cubicBezTo>
                <a:cubicBezTo>
                  <a:pt x="107" y="136"/>
                  <a:pt x="107" y="133"/>
                  <a:pt x="107" y="133"/>
                </a:cubicBezTo>
                <a:cubicBezTo>
                  <a:pt x="115" y="140"/>
                  <a:pt x="128" y="133"/>
                  <a:pt x="128" y="133"/>
                </a:cubicBezTo>
                <a:cubicBezTo>
                  <a:pt x="119" y="141"/>
                  <a:pt x="122" y="154"/>
                  <a:pt x="122" y="154"/>
                </a:cubicBezTo>
                <a:cubicBezTo>
                  <a:pt x="117" y="152"/>
                  <a:pt x="112" y="156"/>
                  <a:pt x="110" y="159"/>
                </a:cubicBezTo>
                <a:cubicBezTo>
                  <a:pt x="116" y="160"/>
                  <a:pt x="121" y="155"/>
                  <a:pt x="121" y="155"/>
                </a:cubicBezTo>
                <a:cubicBezTo>
                  <a:pt x="123" y="167"/>
                  <a:pt x="141" y="169"/>
                  <a:pt x="141" y="169"/>
                </a:cubicBezTo>
                <a:cubicBezTo>
                  <a:pt x="126" y="171"/>
                  <a:pt x="119" y="186"/>
                  <a:pt x="119" y="1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92" name="Freeform 224"/>
          <p:cNvSpPr>
            <a:spLocks noEditPoints="1"/>
          </p:cNvSpPr>
          <p:nvPr/>
        </p:nvSpPr>
        <p:spPr bwMode="auto">
          <a:xfrm>
            <a:off x="2762250" y="3544888"/>
            <a:ext cx="369888" cy="428625"/>
          </a:xfrm>
          <a:custGeom>
            <a:avLst/>
            <a:gdLst>
              <a:gd name="T0" fmla="*/ 824074377 w 164"/>
              <a:gd name="T1" fmla="*/ 641236536 h 190"/>
              <a:gd name="T2" fmla="*/ 712162959 w 164"/>
              <a:gd name="T3" fmla="*/ 620879104 h 190"/>
              <a:gd name="T4" fmla="*/ 661294337 w 164"/>
              <a:gd name="T5" fmla="*/ 585255855 h 190"/>
              <a:gd name="T6" fmla="*/ 701988783 w 164"/>
              <a:gd name="T7" fmla="*/ 488560311 h 190"/>
              <a:gd name="T8" fmla="*/ 661294337 w 164"/>
              <a:gd name="T9" fmla="*/ 381688307 h 190"/>
              <a:gd name="T10" fmla="*/ 712162959 w 164"/>
              <a:gd name="T11" fmla="*/ 346065057 h 190"/>
              <a:gd name="T12" fmla="*/ 824074377 w 164"/>
              <a:gd name="T13" fmla="*/ 325707626 h 190"/>
              <a:gd name="T14" fmla="*/ 834248553 w 164"/>
              <a:gd name="T15" fmla="*/ 244280155 h 190"/>
              <a:gd name="T16" fmla="*/ 757945620 w 164"/>
              <a:gd name="T17" fmla="*/ 208656906 h 190"/>
              <a:gd name="T18" fmla="*/ 681642688 w 164"/>
              <a:gd name="T19" fmla="*/ 295171478 h 190"/>
              <a:gd name="T20" fmla="*/ 630774066 w 164"/>
              <a:gd name="T21" fmla="*/ 325707626 h 190"/>
              <a:gd name="T22" fmla="*/ 559557094 w 164"/>
              <a:gd name="T23" fmla="*/ 239190797 h 190"/>
              <a:gd name="T24" fmla="*/ 447645675 w 164"/>
              <a:gd name="T25" fmla="*/ 223924980 h 190"/>
              <a:gd name="T26" fmla="*/ 447645675 w 164"/>
              <a:gd name="T27" fmla="*/ 162852685 h 190"/>
              <a:gd name="T28" fmla="*/ 483254161 w 164"/>
              <a:gd name="T29" fmla="*/ 55980681 h 190"/>
              <a:gd name="T30" fmla="*/ 417125404 w 164"/>
              <a:gd name="T31" fmla="*/ 0 h 190"/>
              <a:gd name="T32" fmla="*/ 350994392 w 164"/>
              <a:gd name="T33" fmla="*/ 55980681 h 190"/>
              <a:gd name="T34" fmla="*/ 386602878 w 164"/>
              <a:gd name="T35" fmla="*/ 162852685 h 190"/>
              <a:gd name="T36" fmla="*/ 386602878 w 164"/>
              <a:gd name="T37" fmla="*/ 223924980 h 190"/>
              <a:gd name="T38" fmla="*/ 279777419 w 164"/>
              <a:gd name="T39" fmla="*/ 239190797 h 190"/>
              <a:gd name="T40" fmla="*/ 203474487 w 164"/>
              <a:gd name="T41" fmla="*/ 325707626 h 190"/>
              <a:gd name="T42" fmla="*/ 152605865 w 164"/>
              <a:gd name="T43" fmla="*/ 295171478 h 190"/>
              <a:gd name="T44" fmla="*/ 76302932 w 164"/>
              <a:gd name="T45" fmla="*/ 208656906 h 190"/>
              <a:gd name="T46" fmla="*/ 0 w 164"/>
              <a:gd name="T47" fmla="*/ 244280155 h 190"/>
              <a:gd name="T48" fmla="*/ 10174175 w 164"/>
              <a:gd name="T49" fmla="*/ 325707626 h 190"/>
              <a:gd name="T50" fmla="*/ 122085594 w 164"/>
              <a:gd name="T51" fmla="*/ 346065057 h 190"/>
              <a:gd name="T52" fmla="*/ 172954216 w 164"/>
              <a:gd name="T53" fmla="*/ 381688307 h 190"/>
              <a:gd name="T54" fmla="*/ 132259770 w 164"/>
              <a:gd name="T55" fmla="*/ 483470953 h 190"/>
              <a:gd name="T56" fmla="*/ 172954216 w 164"/>
              <a:gd name="T57" fmla="*/ 585255855 h 190"/>
              <a:gd name="T58" fmla="*/ 122085594 w 164"/>
              <a:gd name="T59" fmla="*/ 620879104 h 190"/>
              <a:gd name="T60" fmla="*/ 10174175 w 164"/>
              <a:gd name="T61" fmla="*/ 641236536 h 190"/>
              <a:gd name="T62" fmla="*/ 0 w 164"/>
              <a:gd name="T63" fmla="*/ 722664006 h 190"/>
              <a:gd name="T64" fmla="*/ 76302932 w 164"/>
              <a:gd name="T65" fmla="*/ 758287255 h 190"/>
              <a:gd name="T66" fmla="*/ 152605865 w 164"/>
              <a:gd name="T67" fmla="*/ 671772683 h 190"/>
              <a:gd name="T68" fmla="*/ 203474487 w 164"/>
              <a:gd name="T69" fmla="*/ 641236536 h 190"/>
              <a:gd name="T70" fmla="*/ 274691459 w 164"/>
              <a:gd name="T71" fmla="*/ 727753364 h 190"/>
              <a:gd name="T72" fmla="*/ 386602878 w 164"/>
              <a:gd name="T73" fmla="*/ 743019182 h 190"/>
              <a:gd name="T74" fmla="*/ 386602878 w 164"/>
              <a:gd name="T75" fmla="*/ 804091476 h 190"/>
              <a:gd name="T76" fmla="*/ 350994392 w 164"/>
              <a:gd name="T77" fmla="*/ 910963480 h 190"/>
              <a:gd name="T78" fmla="*/ 417125404 w 164"/>
              <a:gd name="T79" fmla="*/ 966944161 h 190"/>
              <a:gd name="T80" fmla="*/ 483254161 w 164"/>
              <a:gd name="T81" fmla="*/ 910963480 h 190"/>
              <a:gd name="T82" fmla="*/ 447645675 w 164"/>
              <a:gd name="T83" fmla="*/ 804091476 h 190"/>
              <a:gd name="T84" fmla="*/ 447645675 w 164"/>
              <a:gd name="T85" fmla="*/ 743019182 h 190"/>
              <a:gd name="T86" fmla="*/ 554471134 w 164"/>
              <a:gd name="T87" fmla="*/ 727753364 h 190"/>
              <a:gd name="T88" fmla="*/ 630774066 w 164"/>
              <a:gd name="T89" fmla="*/ 641236536 h 190"/>
              <a:gd name="T90" fmla="*/ 681642688 w 164"/>
              <a:gd name="T91" fmla="*/ 671772683 h 190"/>
              <a:gd name="T92" fmla="*/ 757945620 w 164"/>
              <a:gd name="T93" fmla="*/ 758287255 h 190"/>
              <a:gd name="T94" fmla="*/ 834248553 w 164"/>
              <a:gd name="T95" fmla="*/ 722664006 h 190"/>
              <a:gd name="T96" fmla="*/ 534122783 w 164"/>
              <a:gd name="T97" fmla="*/ 376598949 h 190"/>
              <a:gd name="T98" fmla="*/ 447645675 w 164"/>
              <a:gd name="T99" fmla="*/ 325707626 h 190"/>
              <a:gd name="T100" fmla="*/ 376428702 w 164"/>
              <a:gd name="T101" fmla="*/ 391867022 h 190"/>
              <a:gd name="T102" fmla="*/ 386602878 w 164"/>
              <a:gd name="T103" fmla="*/ 330796984 h 190"/>
              <a:gd name="T104" fmla="*/ 320474121 w 164"/>
              <a:gd name="T105" fmla="*/ 503828384 h 190"/>
              <a:gd name="T106" fmla="*/ 386602878 w 164"/>
              <a:gd name="T107" fmla="*/ 641236536 h 190"/>
              <a:gd name="T108" fmla="*/ 386602878 w 164"/>
              <a:gd name="T109" fmla="*/ 585255855 h 190"/>
              <a:gd name="T110" fmla="*/ 371342742 w 164"/>
              <a:gd name="T111" fmla="*/ 514007100 h 190"/>
              <a:gd name="T112" fmla="*/ 417125404 w 164"/>
              <a:gd name="T113" fmla="*/ 432579630 h 190"/>
              <a:gd name="T114" fmla="*/ 417125404 w 164"/>
              <a:gd name="T115" fmla="*/ 539453889 h 190"/>
              <a:gd name="T116" fmla="*/ 544296958 w 164"/>
              <a:gd name="T117" fmla="*/ 590345213 h 190"/>
              <a:gd name="T118" fmla="*/ 574817229 w 164"/>
              <a:gd name="T119" fmla="*/ 539453889 h 190"/>
              <a:gd name="T120" fmla="*/ 574817229 w 164"/>
              <a:gd name="T121" fmla="*/ 427490272 h 1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64" h="190">
                <a:moveTo>
                  <a:pt x="162" y="134"/>
                </a:moveTo>
                <a:cubicBezTo>
                  <a:pt x="155" y="130"/>
                  <a:pt x="155" y="130"/>
                  <a:pt x="155" y="130"/>
                </a:cubicBezTo>
                <a:cubicBezTo>
                  <a:pt x="162" y="126"/>
                  <a:pt x="162" y="126"/>
                  <a:pt x="162" y="126"/>
                </a:cubicBezTo>
                <a:cubicBezTo>
                  <a:pt x="152" y="120"/>
                  <a:pt x="152" y="120"/>
                  <a:pt x="152" y="120"/>
                </a:cubicBezTo>
                <a:cubicBezTo>
                  <a:pt x="144" y="124"/>
                  <a:pt x="144" y="124"/>
                  <a:pt x="144" y="124"/>
                </a:cubicBezTo>
                <a:cubicBezTo>
                  <a:pt x="140" y="122"/>
                  <a:pt x="140" y="122"/>
                  <a:pt x="140" y="122"/>
                </a:cubicBezTo>
                <a:cubicBezTo>
                  <a:pt x="153" y="115"/>
                  <a:pt x="153" y="115"/>
                  <a:pt x="153" y="115"/>
                </a:cubicBezTo>
                <a:cubicBezTo>
                  <a:pt x="143" y="109"/>
                  <a:pt x="143" y="109"/>
                  <a:pt x="143" y="109"/>
                </a:cubicBezTo>
                <a:cubicBezTo>
                  <a:pt x="130" y="115"/>
                  <a:pt x="130" y="115"/>
                  <a:pt x="130" y="115"/>
                </a:cubicBezTo>
                <a:cubicBezTo>
                  <a:pt x="124" y="112"/>
                  <a:pt x="124" y="112"/>
                  <a:pt x="124" y="112"/>
                </a:cubicBezTo>
                <a:cubicBezTo>
                  <a:pt x="124" y="100"/>
                  <a:pt x="124" y="100"/>
                  <a:pt x="124" y="100"/>
                </a:cubicBezTo>
                <a:cubicBezTo>
                  <a:pt x="138" y="96"/>
                  <a:pt x="138" y="96"/>
                  <a:pt x="138" y="96"/>
                </a:cubicBezTo>
                <a:cubicBezTo>
                  <a:pt x="124" y="90"/>
                  <a:pt x="124" y="90"/>
                  <a:pt x="124" y="90"/>
                </a:cubicBezTo>
                <a:cubicBezTo>
                  <a:pt x="124" y="78"/>
                  <a:pt x="124" y="78"/>
                  <a:pt x="124" y="78"/>
                </a:cubicBezTo>
                <a:cubicBezTo>
                  <a:pt x="130" y="75"/>
                  <a:pt x="130" y="75"/>
                  <a:pt x="130" y="75"/>
                </a:cubicBezTo>
                <a:cubicBezTo>
                  <a:pt x="143" y="81"/>
                  <a:pt x="143" y="81"/>
                  <a:pt x="143" y="81"/>
                </a:cubicBezTo>
                <a:cubicBezTo>
                  <a:pt x="153" y="75"/>
                  <a:pt x="153" y="75"/>
                  <a:pt x="153" y="75"/>
                </a:cubicBezTo>
                <a:cubicBezTo>
                  <a:pt x="140" y="68"/>
                  <a:pt x="140" y="68"/>
                  <a:pt x="140" y="68"/>
                </a:cubicBezTo>
                <a:cubicBezTo>
                  <a:pt x="144" y="66"/>
                  <a:pt x="144" y="66"/>
                  <a:pt x="144" y="66"/>
                </a:cubicBezTo>
                <a:cubicBezTo>
                  <a:pt x="152" y="70"/>
                  <a:pt x="152" y="70"/>
                  <a:pt x="152" y="70"/>
                </a:cubicBezTo>
                <a:cubicBezTo>
                  <a:pt x="162" y="64"/>
                  <a:pt x="162" y="64"/>
                  <a:pt x="162" y="64"/>
                </a:cubicBezTo>
                <a:cubicBezTo>
                  <a:pt x="155" y="60"/>
                  <a:pt x="155" y="60"/>
                  <a:pt x="155" y="60"/>
                </a:cubicBezTo>
                <a:cubicBezTo>
                  <a:pt x="162" y="56"/>
                  <a:pt x="162" y="56"/>
                  <a:pt x="162" y="56"/>
                </a:cubicBezTo>
                <a:cubicBezTo>
                  <a:pt x="164" y="48"/>
                  <a:pt x="164" y="48"/>
                  <a:pt x="164" y="48"/>
                </a:cubicBezTo>
                <a:cubicBezTo>
                  <a:pt x="156" y="45"/>
                  <a:pt x="156" y="45"/>
                  <a:pt x="156" y="45"/>
                </a:cubicBezTo>
                <a:cubicBezTo>
                  <a:pt x="149" y="50"/>
                  <a:pt x="149" y="50"/>
                  <a:pt x="149" y="50"/>
                </a:cubicBezTo>
                <a:cubicBezTo>
                  <a:pt x="149" y="41"/>
                  <a:pt x="149" y="41"/>
                  <a:pt x="149" y="41"/>
                </a:cubicBezTo>
                <a:cubicBezTo>
                  <a:pt x="138" y="47"/>
                  <a:pt x="138" y="47"/>
                  <a:pt x="138" y="47"/>
                </a:cubicBezTo>
                <a:cubicBezTo>
                  <a:pt x="138" y="56"/>
                  <a:pt x="138" y="56"/>
                  <a:pt x="138" y="56"/>
                </a:cubicBezTo>
                <a:cubicBezTo>
                  <a:pt x="134" y="58"/>
                  <a:pt x="134" y="58"/>
                  <a:pt x="134" y="58"/>
                </a:cubicBezTo>
                <a:cubicBezTo>
                  <a:pt x="135" y="43"/>
                  <a:pt x="135" y="43"/>
                  <a:pt x="135" y="43"/>
                </a:cubicBezTo>
                <a:cubicBezTo>
                  <a:pt x="124" y="49"/>
                  <a:pt x="124" y="49"/>
                  <a:pt x="124" y="49"/>
                </a:cubicBezTo>
                <a:cubicBezTo>
                  <a:pt x="124" y="64"/>
                  <a:pt x="124" y="64"/>
                  <a:pt x="124" y="64"/>
                </a:cubicBezTo>
                <a:cubicBezTo>
                  <a:pt x="117" y="68"/>
                  <a:pt x="117" y="68"/>
                  <a:pt x="117" y="68"/>
                </a:cubicBezTo>
                <a:cubicBezTo>
                  <a:pt x="107" y="63"/>
                  <a:pt x="107" y="63"/>
                  <a:pt x="107" y="63"/>
                </a:cubicBezTo>
                <a:cubicBezTo>
                  <a:pt x="110" y="47"/>
                  <a:pt x="110" y="47"/>
                  <a:pt x="110" y="47"/>
                </a:cubicBezTo>
                <a:cubicBezTo>
                  <a:pt x="97" y="57"/>
                  <a:pt x="97" y="57"/>
                  <a:pt x="97" y="57"/>
                </a:cubicBezTo>
                <a:cubicBezTo>
                  <a:pt x="88" y="52"/>
                  <a:pt x="88" y="52"/>
                  <a:pt x="88" y="52"/>
                </a:cubicBezTo>
                <a:cubicBezTo>
                  <a:pt x="88" y="44"/>
                  <a:pt x="88" y="44"/>
                  <a:pt x="88" y="44"/>
                </a:cubicBezTo>
                <a:cubicBezTo>
                  <a:pt x="101" y="36"/>
                  <a:pt x="101" y="36"/>
                  <a:pt x="101" y="36"/>
                </a:cubicBezTo>
                <a:cubicBezTo>
                  <a:pt x="101" y="24"/>
                  <a:pt x="101" y="24"/>
                  <a:pt x="101" y="24"/>
                </a:cubicBezTo>
                <a:cubicBezTo>
                  <a:pt x="88" y="32"/>
                  <a:pt x="88" y="32"/>
                  <a:pt x="88" y="32"/>
                </a:cubicBezTo>
                <a:cubicBezTo>
                  <a:pt x="88" y="27"/>
                  <a:pt x="88" y="27"/>
                  <a:pt x="88" y="27"/>
                </a:cubicBezTo>
                <a:cubicBezTo>
                  <a:pt x="95" y="23"/>
                  <a:pt x="95" y="23"/>
                  <a:pt x="95" y="23"/>
                </a:cubicBezTo>
                <a:cubicBezTo>
                  <a:pt x="95" y="11"/>
                  <a:pt x="95" y="11"/>
                  <a:pt x="95" y="11"/>
                </a:cubicBezTo>
                <a:cubicBezTo>
                  <a:pt x="88" y="15"/>
                  <a:pt x="88" y="15"/>
                  <a:pt x="88" y="15"/>
                </a:cubicBezTo>
                <a:cubicBezTo>
                  <a:pt x="88" y="6"/>
                  <a:pt x="88" y="6"/>
                  <a:pt x="88" y="6"/>
                </a:cubicBezTo>
                <a:cubicBezTo>
                  <a:pt x="82" y="0"/>
                  <a:pt x="82" y="0"/>
                  <a:pt x="82" y="0"/>
                </a:cubicBezTo>
                <a:cubicBezTo>
                  <a:pt x="76" y="6"/>
                  <a:pt x="76" y="6"/>
                  <a:pt x="76" y="6"/>
                </a:cubicBezTo>
                <a:cubicBezTo>
                  <a:pt x="76" y="15"/>
                  <a:pt x="76" y="15"/>
                  <a:pt x="76" y="15"/>
                </a:cubicBezTo>
                <a:cubicBezTo>
                  <a:pt x="69" y="11"/>
                  <a:pt x="69" y="11"/>
                  <a:pt x="69" y="11"/>
                </a:cubicBezTo>
                <a:cubicBezTo>
                  <a:pt x="69" y="23"/>
                  <a:pt x="69" y="23"/>
                  <a:pt x="69" y="23"/>
                </a:cubicBezTo>
                <a:cubicBezTo>
                  <a:pt x="76" y="27"/>
                  <a:pt x="76" y="27"/>
                  <a:pt x="76" y="27"/>
                </a:cubicBezTo>
                <a:cubicBezTo>
                  <a:pt x="76" y="32"/>
                  <a:pt x="76" y="32"/>
                  <a:pt x="76" y="32"/>
                </a:cubicBezTo>
                <a:cubicBezTo>
                  <a:pt x="63" y="24"/>
                  <a:pt x="63" y="24"/>
                  <a:pt x="63" y="24"/>
                </a:cubicBezTo>
                <a:cubicBezTo>
                  <a:pt x="63" y="36"/>
                  <a:pt x="63" y="36"/>
                  <a:pt x="63" y="36"/>
                </a:cubicBezTo>
                <a:cubicBezTo>
                  <a:pt x="76" y="44"/>
                  <a:pt x="76" y="44"/>
                  <a:pt x="76" y="44"/>
                </a:cubicBezTo>
                <a:cubicBezTo>
                  <a:pt x="76" y="52"/>
                  <a:pt x="76" y="52"/>
                  <a:pt x="76" y="52"/>
                </a:cubicBezTo>
                <a:cubicBezTo>
                  <a:pt x="67" y="57"/>
                  <a:pt x="67" y="57"/>
                  <a:pt x="67" y="57"/>
                </a:cubicBezTo>
                <a:cubicBezTo>
                  <a:pt x="55" y="47"/>
                  <a:pt x="55" y="47"/>
                  <a:pt x="55" y="47"/>
                </a:cubicBezTo>
                <a:cubicBezTo>
                  <a:pt x="57" y="63"/>
                  <a:pt x="57" y="63"/>
                  <a:pt x="57" y="63"/>
                </a:cubicBezTo>
                <a:cubicBezTo>
                  <a:pt x="48" y="68"/>
                  <a:pt x="48" y="68"/>
                  <a:pt x="48" y="68"/>
                </a:cubicBezTo>
                <a:cubicBezTo>
                  <a:pt x="40" y="64"/>
                  <a:pt x="40" y="64"/>
                  <a:pt x="40" y="64"/>
                </a:cubicBezTo>
                <a:cubicBezTo>
                  <a:pt x="40" y="49"/>
                  <a:pt x="40" y="49"/>
                  <a:pt x="40" y="49"/>
                </a:cubicBezTo>
                <a:cubicBezTo>
                  <a:pt x="29" y="43"/>
                  <a:pt x="29" y="43"/>
                  <a:pt x="29" y="43"/>
                </a:cubicBezTo>
                <a:cubicBezTo>
                  <a:pt x="30" y="58"/>
                  <a:pt x="30" y="58"/>
                  <a:pt x="30" y="58"/>
                </a:cubicBezTo>
                <a:cubicBezTo>
                  <a:pt x="26" y="56"/>
                  <a:pt x="26" y="56"/>
                  <a:pt x="26" y="56"/>
                </a:cubicBezTo>
                <a:cubicBezTo>
                  <a:pt x="26" y="47"/>
                  <a:pt x="26" y="47"/>
                  <a:pt x="26" y="47"/>
                </a:cubicBezTo>
                <a:cubicBezTo>
                  <a:pt x="15" y="41"/>
                  <a:pt x="15" y="41"/>
                  <a:pt x="15" y="41"/>
                </a:cubicBezTo>
                <a:cubicBezTo>
                  <a:pt x="15" y="50"/>
                  <a:pt x="15" y="50"/>
                  <a:pt x="15" y="50"/>
                </a:cubicBezTo>
                <a:cubicBezTo>
                  <a:pt x="8" y="45"/>
                  <a:pt x="8" y="45"/>
                  <a:pt x="8" y="45"/>
                </a:cubicBezTo>
                <a:cubicBezTo>
                  <a:pt x="0" y="48"/>
                  <a:pt x="0" y="48"/>
                  <a:pt x="0" y="48"/>
                </a:cubicBezTo>
                <a:cubicBezTo>
                  <a:pt x="2" y="56"/>
                  <a:pt x="2" y="56"/>
                  <a:pt x="2" y="56"/>
                </a:cubicBezTo>
                <a:cubicBezTo>
                  <a:pt x="9" y="60"/>
                  <a:pt x="9" y="60"/>
                  <a:pt x="9" y="60"/>
                </a:cubicBezTo>
                <a:cubicBezTo>
                  <a:pt x="2" y="64"/>
                  <a:pt x="2" y="64"/>
                  <a:pt x="2" y="64"/>
                </a:cubicBezTo>
                <a:cubicBezTo>
                  <a:pt x="12" y="70"/>
                  <a:pt x="12" y="70"/>
                  <a:pt x="12" y="70"/>
                </a:cubicBezTo>
                <a:cubicBezTo>
                  <a:pt x="20" y="66"/>
                  <a:pt x="20" y="66"/>
                  <a:pt x="20" y="66"/>
                </a:cubicBezTo>
                <a:cubicBezTo>
                  <a:pt x="24" y="68"/>
                  <a:pt x="24" y="68"/>
                  <a:pt x="24" y="68"/>
                </a:cubicBezTo>
                <a:cubicBezTo>
                  <a:pt x="11" y="75"/>
                  <a:pt x="11" y="75"/>
                  <a:pt x="11" y="75"/>
                </a:cubicBezTo>
                <a:cubicBezTo>
                  <a:pt x="21" y="81"/>
                  <a:pt x="21" y="81"/>
                  <a:pt x="21" y="81"/>
                </a:cubicBezTo>
                <a:cubicBezTo>
                  <a:pt x="34" y="75"/>
                  <a:pt x="34" y="75"/>
                  <a:pt x="34" y="75"/>
                </a:cubicBezTo>
                <a:cubicBezTo>
                  <a:pt x="41" y="78"/>
                  <a:pt x="41" y="78"/>
                  <a:pt x="41" y="78"/>
                </a:cubicBezTo>
                <a:cubicBezTo>
                  <a:pt x="41" y="89"/>
                  <a:pt x="41" y="89"/>
                  <a:pt x="41" y="89"/>
                </a:cubicBezTo>
                <a:cubicBezTo>
                  <a:pt x="26" y="95"/>
                  <a:pt x="26" y="95"/>
                  <a:pt x="26" y="95"/>
                </a:cubicBezTo>
                <a:cubicBezTo>
                  <a:pt x="41" y="101"/>
                  <a:pt x="41" y="101"/>
                  <a:pt x="41" y="101"/>
                </a:cubicBezTo>
                <a:cubicBezTo>
                  <a:pt x="41" y="111"/>
                  <a:pt x="41" y="111"/>
                  <a:pt x="41" y="111"/>
                </a:cubicBezTo>
                <a:cubicBezTo>
                  <a:pt x="34" y="115"/>
                  <a:pt x="34" y="115"/>
                  <a:pt x="34" y="115"/>
                </a:cubicBezTo>
                <a:cubicBezTo>
                  <a:pt x="21" y="109"/>
                  <a:pt x="21" y="109"/>
                  <a:pt x="21" y="109"/>
                </a:cubicBezTo>
                <a:cubicBezTo>
                  <a:pt x="11" y="115"/>
                  <a:pt x="11" y="115"/>
                  <a:pt x="11" y="115"/>
                </a:cubicBezTo>
                <a:cubicBezTo>
                  <a:pt x="24" y="122"/>
                  <a:pt x="24" y="122"/>
                  <a:pt x="24" y="122"/>
                </a:cubicBezTo>
                <a:cubicBezTo>
                  <a:pt x="20" y="124"/>
                  <a:pt x="20" y="124"/>
                  <a:pt x="20" y="124"/>
                </a:cubicBezTo>
                <a:cubicBezTo>
                  <a:pt x="12" y="120"/>
                  <a:pt x="12" y="120"/>
                  <a:pt x="12" y="120"/>
                </a:cubicBezTo>
                <a:cubicBezTo>
                  <a:pt x="2" y="126"/>
                  <a:pt x="2" y="126"/>
                  <a:pt x="2" y="126"/>
                </a:cubicBezTo>
                <a:cubicBezTo>
                  <a:pt x="9" y="130"/>
                  <a:pt x="9" y="130"/>
                  <a:pt x="9" y="130"/>
                </a:cubicBezTo>
                <a:cubicBezTo>
                  <a:pt x="2" y="134"/>
                  <a:pt x="2" y="134"/>
                  <a:pt x="2" y="134"/>
                </a:cubicBezTo>
                <a:cubicBezTo>
                  <a:pt x="0" y="142"/>
                  <a:pt x="0" y="142"/>
                  <a:pt x="0" y="142"/>
                </a:cubicBezTo>
                <a:cubicBezTo>
                  <a:pt x="8" y="145"/>
                  <a:pt x="8" y="145"/>
                  <a:pt x="8" y="145"/>
                </a:cubicBezTo>
                <a:cubicBezTo>
                  <a:pt x="15" y="140"/>
                  <a:pt x="15" y="140"/>
                  <a:pt x="15" y="140"/>
                </a:cubicBezTo>
                <a:cubicBezTo>
                  <a:pt x="15" y="149"/>
                  <a:pt x="15" y="149"/>
                  <a:pt x="15" y="149"/>
                </a:cubicBezTo>
                <a:cubicBezTo>
                  <a:pt x="26" y="143"/>
                  <a:pt x="26" y="143"/>
                  <a:pt x="26" y="143"/>
                </a:cubicBezTo>
                <a:cubicBezTo>
                  <a:pt x="26" y="134"/>
                  <a:pt x="26" y="134"/>
                  <a:pt x="26" y="134"/>
                </a:cubicBezTo>
                <a:cubicBezTo>
                  <a:pt x="30" y="132"/>
                  <a:pt x="30" y="132"/>
                  <a:pt x="30" y="132"/>
                </a:cubicBezTo>
                <a:cubicBezTo>
                  <a:pt x="29" y="146"/>
                  <a:pt x="29" y="146"/>
                  <a:pt x="29" y="146"/>
                </a:cubicBezTo>
                <a:cubicBezTo>
                  <a:pt x="40" y="141"/>
                  <a:pt x="40" y="141"/>
                  <a:pt x="40" y="141"/>
                </a:cubicBezTo>
                <a:cubicBezTo>
                  <a:pt x="40" y="126"/>
                  <a:pt x="40" y="126"/>
                  <a:pt x="40" y="126"/>
                </a:cubicBezTo>
                <a:cubicBezTo>
                  <a:pt x="47" y="122"/>
                  <a:pt x="47" y="122"/>
                  <a:pt x="47" y="122"/>
                </a:cubicBezTo>
                <a:cubicBezTo>
                  <a:pt x="57" y="128"/>
                  <a:pt x="57" y="128"/>
                  <a:pt x="57" y="128"/>
                </a:cubicBezTo>
                <a:cubicBezTo>
                  <a:pt x="54" y="143"/>
                  <a:pt x="54" y="143"/>
                  <a:pt x="54" y="143"/>
                </a:cubicBezTo>
                <a:cubicBezTo>
                  <a:pt x="66" y="133"/>
                  <a:pt x="66" y="133"/>
                  <a:pt x="66" y="133"/>
                </a:cubicBezTo>
                <a:cubicBezTo>
                  <a:pt x="76" y="139"/>
                  <a:pt x="76" y="139"/>
                  <a:pt x="76" y="139"/>
                </a:cubicBezTo>
                <a:cubicBezTo>
                  <a:pt x="76" y="146"/>
                  <a:pt x="76" y="146"/>
                  <a:pt x="76" y="146"/>
                </a:cubicBezTo>
                <a:cubicBezTo>
                  <a:pt x="63" y="154"/>
                  <a:pt x="63" y="154"/>
                  <a:pt x="63" y="154"/>
                </a:cubicBezTo>
                <a:cubicBezTo>
                  <a:pt x="63" y="166"/>
                  <a:pt x="63" y="166"/>
                  <a:pt x="63" y="166"/>
                </a:cubicBezTo>
                <a:cubicBezTo>
                  <a:pt x="76" y="158"/>
                  <a:pt x="76" y="158"/>
                  <a:pt x="76" y="158"/>
                </a:cubicBezTo>
                <a:cubicBezTo>
                  <a:pt x="76" y="163"/>
                  <a:pt x="76" y="163"/>
                  <a:pt x="76" y="163"/>
                </a:cubicBezTo>
                <a:cubicBezTo>
                  <a:pt x="69" y="167"/>
                  <a:pt x="69" y="167"/>
                  <a:pt x="69" y="167"/>
                </a:cubicBezTo>
                <a:cubicBezTo>
                  <a:pt x="69" y="179"/>
                  <a:pt x="69" y="179"/>
                  <a:pt x="69" y="179"/>
                </a:cubicBezTo>
                <a:cubicBezTo>
                  <a:pt x="76" y="175"/>
                  <a:pt x="76" y="175"/>
                  <a:pt x="76" y="175"/>
                </a:cubicBezTo>
                <a:cubicBezTo>
                  <a:pt x="76" y="184"/>
                  <a:pt x="76" y="184"/>
                  <a:pt x="76" y="184"/>
                </a:cubicBezTo>
                <a:cubicBezTo>
                  <a:pt x="82" y="190"/>
                  <a:pt x="82" y="190"/>
                  <a:pt x="82" y="190"/>
                </a:cubicBezTo>
                <a:cubicBezTo>
                  <a:pt x="88" y="184"/>
                  <a:pt x="88" y="184"/>
                  <a:pt x="88" y="184"/>
                </a:cubicBezTo>
                <a:cubicBezTo>
                  <a:pt x="88" y="175"/>
                  <a:pt x="88" y="175"/>
                  <a:pt x="88" y="175"/>
                </a:cubicBezTo>
                <a:cubicBezTo>
                  <a:pt x="95" y="179"/>
                  <a:pt x="95" y="179"/>
                  <a:pt x="95" y="179"/>
                </a:cubicBezTo>
                <a:cubicBezTo>
                  <a:pt x="95" y="167"/>
                  <a:pt x="95" y="167"/>
                  <a:pt x="95" y="167"/>
                </a:cubicBezTo>
                <a:cubicBezTo>
                  <a:pt x="88" y="163"/>
                  <a:pt x="88" y="163"/>
                  <a:pt x="88" y="163"/>
                </a:cubicBezTo>
                <a:cubicBezTo>
                  <a:pt x="88" y="158"/>
                  <a:pt x="88" y="158"/>
                  <a:pt x="88" y="158"/>
                </a:cubicBezTo>
                <a:cubicBezTo>
                  <a:pt x="101" y="166"/>
                  <a:pt x="101" y="166"/>
                  <a:pt x="101" y="166"/>
                </a:cubicBezTo>
                <a:cubicBezTo>
                  <a:pt x="101" y="154"/>
                  <a:pt x="101" y="154"/>
                  <a:pt x="101" y="154"/>
                </a:cubicBezTo>
                <a:cubicBezTo>
                  <a:pt x="88" y="146"/>
                  <a:pt x="88" y="146"/>
                  <a:pt x="88" y="146"/>
                </a:cubicBezTo>
                <a:cubicBezTo>
                  <a:pt x="88" y="139"/>
                  <a:pt x="88" y="139"/>
                  <a:pt x="88" y="139"/>
                </a:cubicBezTo>
                <a:cubicBezTo>
                  <a:pt x="98" y="134"/>
                  <a:pt x="98" y="134"/>
                  <a:pt x="98" y="134"/>
                </a:cubicBezTo>
                <a:cubicBezTo>
                  <a:pt x="109" y="143"/>
                  <a:pt x="109" y="143"/>
                  <a:pt x="109" y="143"/>
                </a:cubicBezTo>
                <a:cubicBezTo>
                  <a:pt x="108" y="128"/>
                  <a:pt x="108" y="128"/>
                  <a:pt x="108" y="128"/>
                </a:cubicBezTo>
                <a:cubicBezTo>
                  <a:pt x="118" y="122"/>
                  <a:pt x="118" y="122"/>
                  <a:pt x="118" y="122"/>
                </a:cubicBezTo>
                <a:cubicBezTo>
                  <a:pt x="124" y="126"/>
                  <a:pt x="124" y="126"/>
                  <a:pt x="124" y="126"/>
                </a:cubicBezTo>
                <a:cubicBezTo>
                  <a:pt x="124" y="141"/>
                  <a:pt x="124" y="141"/>
                  <a:pt x="124" y="141"/>
                </a:cubicBezTo>
                <a:cubicBezTo>
                  <a:pt x="135" y="147"/>
                  <a:pt x="135" y="147"/>
                  <a:pt x="135" y="147"/>
                </a:cubicBezTo>
                <a:cubicBezTo>
                  <a:pt x="134" y="132"/>
                  <a:pt x="134" y="132"/>
                  <a:pt x="134" y="132"/>
                </a:cubicBezTo>
                <a:cubicBezTo>
                  <a:pt x="138" y="134"/>
                  <a:pt x="138" y="134"/>
                  <a:pt x="138" y="134"/>
                </a:cubicBezTo>
                <a:cubicBezTo>
                  <a:pt x="138" y="143"/>
                  <a:pt x="138" y="143"/>
                  <a:pt x="138" y="143"/>
                </a:cubicBezTo>
                <a:cubicBezTo>
                  <a:pt x="149" y="149"/>
                  <a:pt x="149" y="149"/>
                  <a:pt x="149" y="149"/>
                </a:cubicBezTo>
                <a:cubicBezTo>
                  <a:pt x="149" y="140"/>
                  <a:pt x="149" y="140"/>
                  <a:pt x="149" y="140"/>
                </a:cubicBezTo>
                <a:cubicBezTo>
                  <a:pt x="156" y="145"/>
                  <a:pt x="156" y="145"/>
                  <a:pt x="156" y="145"/>
                </a:cubicBezTo>
                <a:cubicBezTo>
                  <a:pt x="164" y="142"/>
                  <a:pt x="164" y="142"/>
                  <a:pt x="164" y="142"/>
                </a:cubicBezTo>
                <a:lnTo>
                  <a:pt x="162" y="134"/>
                </a:lnTo>
                <a:close/>
                <a:moveTo>
                  <a:pt x="88" y="64"/>
                </a:moveTo>
                <a:cubicBezTo>
                  <a:pt x="93" y="67"/>
                  <a:pt x="100" y="71"/>
                  <a:pt x="105" y="74"/>
                </a:cubicBezTo>
                <a:cubicBezTo>
                  <a:pt x="95" y="80"/>
                  <a:pt x="95" y="80"/>
                  <a:pt x="95" y="80"/>
                </a:cubicBezTo>
                <a:cubicBezTo>
                  <a:pt x="93" y="78"/>
                  <a:pt x="90" y="77"/>
                  <a:pt x="88" y="76"/>
                </a:cubicBezTo>
                <a:lnTo>
                  <a:pt x="88" y="64"/>
                </a:lnTo>
                <a:close/>
                <a:moveTo>
                  <a:pt x="76" y="65"/>
                </a:moveTo>
                <a:cubicBezTo>
                  <a:pt x="76" y="76"/>
                  <a:pt x="76" y="76"/>
                  <a:pt x="76" y="76"/>
                </a:cubicBezTo>
                <a:cubicBezTo>
                  <a:pt x="75" y="77"/>
                  <a:pt x="74" y="77"/>
                  <a:pt x="74" y="77"/>
                </a:cubicBezTo>
                <a:cubicBezTo>
                  <a:pt x="74" y="77"/>
                  <a:pt x="72" y="79"/>
                  <a:pt x="70" y="80"/>
                </a:cubicBezTo>
                <a:cubicBezTo>
                  <a:pt x="59" y="74"/>
                  <a:pt x="59" y="74"/>
                  <a:pt x="59" y="74"/>
                </a:cubicBezTo>
                <a:cubicBezTo>
                  <a:pt x="64" y="71"/>
                  <a:pt x="71" y="67"/>
                  <a:pt x="76" y="65"/>
                </a:cubicBezTo>
                <a:close/>
                <a:moveTo>
                  <a:pt x="52" y="84"/>
                </a:moveTo>
                <a:cubicBezTo>
                  <a:pt x="63" y="90"/>
                  <a:pt x="63" y="90"/>
                  <a:pt x="63" y="90"/>
                </a:cubicBezTo>
                <a:cubicBezTo>
                  <a:pt x="63" y="93"/>
                  <a:pt x="63" y="96"/>
                  <a:pt x="63" y="99"/>
                </a:cubicBezTo>
                <a:cubicBezTo>
                  <a:pt x="52" y="105"/>
                  <a:pt x="52" y="105"/>
                  <a:pt x="52" y="105"/>
                </a:cubicBezTo>
                <a:cubicBezTo>
                  <a:pt x="52" y="99"/>
                  <a:pt x="52" y="90"/>
                  <a:pt x="52" y="84"/>
                </a:cubicBezTo>
                <a:close/>
                <a:moveTo>
                  <a:pt x="76" y="126"/>
                </a:moveTo>
                <a:cubicBezTo>
                  <a:pt x="71" y="123"/>
                  <a:pt x="63" y="119"/>
                  <a:pt x="58" y="116"/>
                </a:cubicBezTo>
                <a:cubicBezTo>
                  <a:pt x="68" y="110"/>
                  <a:pt x="68" y="110"/>
                  <a:pt x="68" y="110"/>
                </a:cubicBezTo>
                <a:cubicBezTo>
                  <a:pt x="70" y="111"/>
                  <a:pt x="73" y="113"/>
                  <a:pt x="76" y="115"/>
                </a:cubicBezTo>
                <a:lnTo>
                  <a:pt x="76" y="126"/>
                </a:lnTo>
                <a:close/>
                <a:moveTo>
                  <a:pt x="82" y="106"/>
                </a:moveTo>
                <a:cubicBezTo>
                  <a:pt x="82" y="106"/>
                  <a:pt x="73" y="101"/>
                  <a:pt x="73" y="101"/>
                </a:cubicBezTo>
                <a:cubicBezTo>
                  <a:pt x="73" y="101"/>
                  <a:pt x="73" y="90"/>
                  <a:pt x="73" y="90"/>
                </a:cubicBezTo>
                <a:cubicBezTo>
                  <a:pt x="73" y="90"/>
                  <a:pt x="79" y="87"/>
                  <a:pt x="79" y="87"/>
                </a:cubicBezTo>
                <a:cubicBezTo>
                  <a:pt x="79" y="87"/>
                  <a:pt x="82" y="85"/>
                  <a:pt x="82" y="85"/>
                </a:cubicBezTo>
                <a:cubicBezTo>
                  <a:pt x="83" y="85"/>
                  <a:pt x="92" y="90"/>
                  <a:pt x="92" y="90"/>
                </a:cubicBezTo>
                <a:cubicBezTo>
                  <a:pt x="92" y="90"/>
                  <a:pt x="92" y="101"/>
                  <a:pt x="92" y="101"/>
                </a:cubicBezTo>
                <a:cubicBezTo>
                  <a:pt x="92" y="101"/>
                  <a:pt x="83" y="106"/>
                  <a:pt x="82" y="106"/>
                </a:cubicBezTo>
                <a:close/>
                <a:moveTo>
                  <a:pt x="88" y="115"/>
                </a:moveTo>
                <a:cubicBezTo>
                  <a:pt x="91" y="114"/>
                  <a:pt x="94" y="112"/>
                  <a:pt x="97" y="110"/>
                </a:cubicBezTo>
                <a:cubicBezTo>
                  <a:pt x="107" y="116"/>
                  <a:pt x="107" y="116"/>
                  <a:pt x="107" y="116"/>
                </a:cubicBezTo>
                <a:cubicBezTo>
                  <a:pt x="102" y="119"/>
                  <a:pt x="93" y="124"/>
                  <a:pt x="88" y="127"/>
                </a:cubicBezTo>
                <a:lnTo>
                  <a:pt x="88" y="115"/>
                </a:lnTo>
                <a:close/>
                <a:moveTo>
                  <a:pt x="113" y="106"/>
                </a:moveTo>
                <a:cubicBezTo>
                  <a:pt x="102" y="100"/>
                  <a:pt x="102" y="100"/>
                  <a:pt x="102" y="100"/>
                </a:cubicBezTo>
                <a:cubicBezTo>
                  <a:pt x="102" y="96"/>
                  <a:pt x="102" y="92"/>
                  <a:pt x="102" y="89"/>
                </a:cubicBezTo>
                <a:cubicBezTo>
                  <a:pt x="113" y="84"/>
                  <a:pt x="113" y="84"/>
                  <a:pt x="113" y="84"/>
                </a:cubicBezTo>
                <a:cubicBezTo>
                  <a:pt x="113" y="90"/>
                  <a:pt x="113" y="99"/>
                  <a:pt x="113" y="10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93" name="Freeform 225"/>
          <p:cNvSpPr>
            <a:spLocks/>
          </p:cNvSpPr>
          <p:nvPr/>
        </p:nvSpPr>
        <p:spPr bwMode="auto">
          <a:xfrm>
            <a:off x="3441700" y="3552825"/>
            <a:ext cx="142875" cy="101600"/>
          </a:xfrm>
          <a:custGeom>
            <a:avLst/>
            <a:gdLst>
              <a:gd name="T0" fmla="*/ 164462520 w 64"/>
              <a:gd name="T1" fmla="*/ 0 h 45"/>
              <a:gd name="T2" fmla="*/ 139544227 w 64"/>
              <a:gd name="T3" fmla="*/ 229390222 h 45"/>
              <a:gd name="T4" fmla="*/ 169445285 w 64"/>
              <a:gd name="T5" fmla="*/ 112146080 h 45"/>
              <a:gd name="T6" fmla="*/ 189380813 w 64"/>
              <a:gd name="T7" fmla="*/ 229390222 h 45"/>
              <a:gd name="T8" fmla="*/ 164462520 w 64"/>
              <a:gd name="T9" fmla="*/ 0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45">
                <a:moveTo>
                  <a:pt x="33" y="0"/>
                </a:moveTo>
                <a:cubicBezTo>
                  <a:pt x="33" y="0"/>
                  <a:pt x="0" y="22"/>
                  <a:pt x="28" y="45"/>
                </a:cubicBezTo>
                <a:cubicBezTo>
                  <a:pt x="28" y="45"/>
                  <a:pt x="20" y="33"/>
                  <a:pt x="34" y="22"/>
                </a:cubicBezTo>
                <a:cubicBezTo>
                  <a:pt x="34" y="22"/>
                  <a:pt x="47" y="29"/>
                  <a:pt x="38" y="45"/>
                </a:cubicBezTo>
                <a:cubicBezTo>
                  <a:pt x="38" y="45"/>
                  <a:pt x="64" y="26"/>
                  <a:pt x="3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94" name="Freeform 226"/>
          <p:cNvSpPr>
            <a:spLocks/>
          </p:cNvSpPr>
          <p:nvPr/>
        </p:nvSpPr>
        <p:spPr bwMode="auto">
          <a:xfrm>
            <a:off x="3540125" y="3611563"/>
            <a:ext cx="144463" cy="101600"/>
          </a:xfrm>
          <a:custGeom>
            <a:avLst/>
            <a:gdLst>
              <a:gd name="T0" fmla="*/ 168136874 w 64"/>
              <a:gd name="T1" fmla="*/ 0 h 45"/>
              <a:gd name="T2" fmla="*/ 142661727 w 64"/>
              <a:gd name="T3" fmla="*/ 229390222 h 45"/>
              <a:gd name="T4" fmla="*/ 168136874 w 64"/>
              <a:gd name="T5" fmla="*/ 112146080 h 45"/>
              <a:gd name="T6" fmla="*/ 193612021 w 64"/>
              <a:gd name="T7" fmla="*/ 224292160 h 45"/>
              <a:gd name="T8" fmla="*/ 168136874 w 64"/>
              <a:gd name="T9" fmla="*/ 0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45">
                <a:moveTo>
                  <a:pt x="33" y="0"/>
                </a:moveTo>
                <a:cubicBezTo>
                  <a:pt x="33" y="0"/>
                  <a:pt x="0" y="22"/>
                  <a:pt x="28" y="45"/>
                </a:cubicBezTo>
                <a:cubicBezTo>
                  <a:pt x="28" y="45"/>
                  <a:pt x="20" y="33"/>
                  <a:pt x="33" y="22"/>
                </a:cubicBezTo>
                <a:cubicBezTo>
                  <a:pt x="33" y="22"/>
                  <a:pt x="46" y="29"/>
                  <a:pt x="38" y="44"/>
                </a:cubicBezTo>
                <a:cubicBezTo>
                  <a:pt x="38" y="44"/>
                  <a:pt x="64" y="25"/>
                  <a:pt x="3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95" name="Freeform 227"/>
          <p:cNvSpPr>
            <a:spLocks/>
          </p:cNvSpPr>
          <p:nvPr/>
        </p:nvSpPr>
        <p:spPr bwMode="auto">
          <a:xfrm>
            <a:off x="3517900" y="3857625"/>
            <a:ext cx="1588" cy="0"/>
          </a:xfrm>
          <a:custGeom>
            <a:avLst/>
            <a:gdLst>
              <a:gd name="T0" fmla="*/ 2520156 w 1"/>
              <a:gd name="T1" fmla="*/ 2520156 w 1"/>
              <a:gd name="T2" fmla="*/ 0 w 1"/>
              <a:gd name="T3" fmla="*/ 2520156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96" name="Freeform 228"/>
          <p:cNvSpPr>
            <a:spLocks/>
          </p:cNvSpPr>
          <p:nvPr/>
        </p:nvSpPr>
        <p:spPr bwMode="auto">
          <a:xfrm>
            <a:off x="3476625" y="3662363"/>
            <a:ext cx="77788" cy="69850"/>
          </a:xfrm>
          <a:custGeom>
            <a:avLst/>
            <a:gdLst>
              <a:gd name="T0" fmla="*/ 177967505 w 34"/>
              <a:gd name="T1" fmla="*/ 157387823 h 31"/>
              <a:gd name="T2" fmla="*/ 177967505 w 34"/>
              <a:gd name="T3" fmla="*/ 5076518 h 31"/>
              <a:gd name="T4" fmla="*/ 167498155 w 34"/>
              <a:gd name="T5" fmla="*/ 0 h 31"/>
              <a:gd name="T6" fmla="*/ 10469350 w 34"/>
              <a:gd name="T7" fmla="*/ 0 h 31"/>
              <a:gd name="T8" fmla="*/ 0 w 34"/>
              <a:gd name="T9" fmla="*/ 5076518 h 31"/>
              <a:gd name="T10" fmla="*/ 0 w 34"/>
              <a:gd name="T11" fmla="*/ 40616648 h 31"/>
              <a:gd name="T12" fmla="*/ 177967505 w 34"/>
              <a:gd name="T13" fmla="*/ 157387823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31">
                <a:moveTo>
                  <a:pt x="34" y="31"/>
                </a:moveTo>
                <a:cubicBezTo>
                  <a:pt x="34" y="1"/>
                  <a:pt x="34" y="1"/>
                  <a:pt x="34" y="1"/>
                </a:cubicBezTo>
                <a:cubicBezTo>
                  <a:pt x="34" y="0"/>
                  <a:pt x="33" y="0"/>
                  <a:pt x="32" y="0"/>
                </a:cubicBezTo>
                <a:cubicBezTo>
                  <a:pt x="2" y="0"/>
                  <a:pt x="2" y="0"/>
                  <a:pt x="2" y="0"/>
                </a:cubicBezTo>
                <a:cubicBezTo>
                  <a:pt x="1" y="0"/>
                  <a:pt x="0" y="0"/>
                  <a:pt x="0" y="1"/>
                </a:cubicBezTo>
                <a:cubicBezTo>
                  <a:pt x="0" y="8"/>
                  <a:pt x="0" y="8"/>
                  <a:pt x="0" y="8"/>
                </a:cubicBezTo>
                <a:cubicBezTo>
                  <a:pt x="4" y="13"/>
                  <a:pt x="14" y="24"/>
                  <a:pt x="34" y="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97" name="Freeform 229"/>
          <p:cNvSpPr>
            <a:spLocks/>
          </p:cNvSpPr>
          <p:nvPr/>
        </p:nvSpPr>
        <p:spPr bwMode="auto">
          <a:xfrm>
            <a:off x="3476625" y="3706813"/>
            <a:ext cx="77788" cy="107950"/>
          </a:xfrm>
          <a:custGeom>
            <a:avLst/>
            <a:gdLst>
              <a:gd name="T0" fmla="*/ 177967505 w 34"/>
              <a:gd name="T1" fmla="*/ 242775052 h 48"/>
              <a:gd name="T2" fmla="*/ 177967505 w 34"/>
              <a:gd name="T3" fmla="*/ 101155897 h 48"/>
              <a:gd name="T4" fmla="*/ 0 w 34"/>
              <a:gd name="T5" fmla="*/ 0 h 48"/>
              <a:gd name="T6" fmla="*/ 0 w 34"/>
              <a:gd name="T7" fmla="*/ 126445433 h 48"/>
              <a:gd name="T8" fmla="*/ 177967505 w 34"/>
              <a:gd name="T9" fmla="*/ 242775052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48">
                <a:moveTo>
                  <a:pt x="34" y="48"/>
                </a:moveTo>
                <a:cubicBezTo>
                  <a:pt x="34" y="20"/>
                  <a:pt x="34" y="20"/>
                  <a:pt x="34" y="20"/>
                </a:cubicBezTo>
                <a:cubicBezTo>
                  <a:pt x="27" y="18"/>
                  <a:pt x="10" y="12"/>
                  <a:pt x="0" y="0"/>
                </a:cubicBezTo>
                <a:cubicBezTo>
                  <a:pt x="0" y="25"/>
                  <a:pt x="0" y="25"/>
                  <a:pt x="0" y="25"/>
                </a:cubicBezTo>
                <a:cubicBezTo>
                  <a:pt x="5" y="31"/>
                  <a:pt x="15" y="41"/>
                  <a:pt x="34"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98" name="Freeform 230"/>
          <p:cNvSpPr>
            <a:spLocks noEditPoints="1"/>
          </p:cNvSpPr>
          <p:nvPr/>
        </p:nvSpPr>
        <p:spPr bwMode="auto">
          <a:xfrm>
            <a:off x="3352800" y="3717925"/>
            <a:ext cx="415925" cy="228600"/>
          </a:xfrm>
          <a:custGeom>
            <a:avLst/>
            <a:gdLst>
              <a:gd name="T0" fmla="*/ 786891672 w 184"/>
              <a:gd name="T1" fmla="*/ 276633160 h 101"/>
              <a:gd name="T2" fmla="*/ 705137545 w 184"/>
              <a:gd name="T3" fmla="*/ 312491673 h 101"/>
              <a:gd name="T4" fmla="*/ 797111221 w 184"/>
              <a:gd name="T5" fmla="*/ 271508899 h 101"/>
              <a:gd name="T6" fmla="*/ 837989415 w 184"/>
              <a:gd name="T7" fmla="*/ 112702063 h 101"/>
              <a:gd name="T8" fmla="*/ 689807092 w 184"/>
              <a:gd name="T9" fmla="*/ 117824061 h 101"/>
              <a:gd name="T10" fmla="*/ 674478899 w 184"/>
              <a:gd name="T11" fmla="*/ 153684838 h 101"/>
              <a:gd name="T12" fmla="*/ 674478899 w 184"/>
              <a:gd name="T13" fmla="*/ 10246259 h 101"/>
              <a:gd name="T14" fmla="*/ 669370255 w 184"/>
              <a:gd name="T15" fmla="*/ 0 h 101"/>
              <a:gd name="T16" fmla="*/ 516079288 w 184"/>
              <a:gd name="T17" fmla="*/ 0 h 101"/>
              <a:gd name="T18" fmla="*/ 505859739 w 184"/>
              <a:gd name="T19" fmla="*/ 10246259 h 101"/>
              <a:gd name="T20" fmla="*/ 505859739 w 184"/>
              <a:gd name="T21" fmla="*/ 117824061 h 101"/>
              <a:gd name="T22" fmla="*/ 679587543 w 184"/>
              <a:gd name="T23" fmla="*/ 235650386 h 101"/>
              <a:gd name="T24" fmla="*/ 679587543 w 184"/>
              <a:gd name="T25" fmla="*/ 281755158 h 101"/>
              <a:gd name="T26" fmla="*/ 505859739 w 184"/>
              <a:gd name="T27" fmla="*/ 179299354 h 101"/>
              <a:gd name="T28" fmla="*/ 505859739 w 184"/>
              <a:gd name="T29" fmla="*/ 281755158 h 101"/>
              <a:gd name="T30" fmla="*/ 480309738 w 184"/>
              <a:gd name="T31" fmla="*/ 276633160 h 101"/>
              <a:gd name="T32" fmla="*/ 454761997 w 184"/>
              <a:gd name="T33" fmla="*/ 281755158 h 101"/>
              <a:gd name="T34" fmla="*/ 454761997 w 184"/>
              <a:gd name="T35" fmla="*/ 266386901 h 101"/>
              <a:gd name="T36" fmla="*/ 281031933 w 184"/>
              <a:gd name="T37" fmla="*/ 163931097 h 101"/>
              <a:gd name="T38" fmla="*/ 281031933 w 184"/>
              <a:gd name="T39" fmla="*/ 194667612 h 101"/>
              <a:gd name="T40" fmla="*/ 260595096 w 184"/>
              <a:gd name="T41" fmla="*/ 143438578 h 101"/>
              <a:gd name="T42" fmla="*/ 132851870 w 184"/>
              <a:gd name="T43" fmla="*/ 133194582 h 101"/>
              <a:gd name="T44" fmla="*/ 163510516 w 184"/>
              <a:gd name="T45" fmla="*/ 271508899 h 101"/>
              <a:gd name="T46" fmla="*/ 245264643 w 184"/>
              <a:gd name="T47" fmla="*/ 317615935 h 101"/>
              <a:gd name="T48" fmla="*/ 153290967 w 184"/>
              <a:gd name="T49" fmla="*/ 281755158 h 101"/>
              <a:gd name="T50" fmla="*/ 0 w 184"/>
              <a:gd name="T51" fmla="*/ 389335224 h 101"/>
              <a:gd name="T52" fmla="*/ 163510516 w 184"/>
              <a:gd name="T53" fmla="*/ 517405545 h 101"/>
              <a:gd name="T54" fmla="*/ 321910127 w 184"/>
              <a:gd name="T55" fmla="*/ 496915289 h 101"/>
              <a:gd name="T56" fmla="*/ 352568772 w 184"/>
              <a:gd name="T57" fmla="*/ 455932515 h 101"/>
              <a:gd name="T58" fmla="*/ 398555610 w 184"/>
              <a:gd name="T59" fmla="*/ 517405545 h 101"/>
              <a:gd name="T60" fmla="*/ 556955221 w 184"/>
              <a:gd name="T61" fmla="*/ 507159285 h 101"/>
              <a:gd name="T62" fmla="*/ 597833415 w 184"/>
              <a:gd name="T63" fmla="*/ 455932515 h 101"/>
              <a:gd name="T64" fmla="*/ 618272513 w 184"/>
              <a:gd name="T65" fmla="*/ 491791028 h 101"/>
              <a:gd name="T66" fmla="*/ 776672124 w 184"/>
              <a:gd name="T67" fmla="*/ 512283547 h 101"/>
              <a:gd name="T68" fmla="*/ 940182639 w 184"/>
              <a:gd name="T69" fmla="*/ 384210962 h 101"/>
              <a:gd name="T70" fmla="*/ 786891672 w 184"/>
              <a:gd name="T71" fmla="*/ 276633160 h 101"/>
              <a:gd name="T72" fmla="*/ 378116513 w 184"/>
              <a:gd name="T73" fmla="*/ 317615935 h 101"/>
              <a:gd name="T74" fmla="*/ 373007869 w 184"/>
              <a:gd name="T75" fmla="*/ 317615935 h 101"/>
              <a:gd name="T76" fmla="*/ 378116513 w 184"/>
              <a:gd name="T77" fmla="*/ 317615935 h 101"/>
              <a:gd name="T78" fmla="*/ 378116513 w 184"/>
              <a:gd name="T79" fmla="*/ 317615935 h 10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84" h="101">
                <a:moveTo>
                  <a:pt x="154" y="54"/>
                </a:moveTo>
                <a:cubicBezTo>
                  <a:pt x="154" y="54"/>
                  <a:pt x="148" y="61"/>
                  <a:pt x="138" y="61"/>
                </a:cubicBezTo>
                <a:cubicBezTo>
                  <a:pt x="142" y="56"/>
                  <a:pt x="149" y="50"/>
                  <a:pt x="156" y="53"/>
                </a:cubicBezTo>
                <a:cubicBezTo>
                  <a:pt x="156" y="53"/>
                  <a:pt x="152" y="34"/>
                  <a:pt x="164" y="22"/>
                </a:cubicBezTo>
                <a:cubicBezTo>
                  <a:pt x="164" y="22"/>
                  <a:pt x="146" y="32"/>
                  <a:pt x="135" y="23"/>
                </a:cubicBezTo>
                <a:cubicBezTo>
                  <a:pt x="135" y="23"/>
                  <a:pt x="135" y="27"/>
                  <a:pt x="132" y="30"/>
                </a:cubicBezTo>
                <a:cubicBezTo>
                  <a:pt x="132" y="2"/>
                  <a:pt x="132" y="2"/>
                  <a:pt x="132" y="2"/>
                </a:cubicBezTo>
                <a:cubicBezTo>
                  <a:pt x="132" y="1"/>
                  <a:pt x="132" y="0"/>
                  <a:pt x="131" y="0"/>
                </a:cubicBezTo>
                <a:cubicBezTo>
                  <a:pt x="101" y="0"/>
                  <a:pt x="101" y="0"/>
                  <a:pt x="101" y="0"/>
                </a:cubicBezTo>
                <a:cubicBezTo>
                  <a:pt x="100" y="0"/>
                  <a:pt x="99" y="1"/>
                  <a:pt x="99" y="2"/>
                </a:cubicBezTo>
                <a:cubicBezTo>
                  <a:pt x="99" y="23"/>
                  <a:pt x="99" y="23"/>
                  <a:pt x="99" y="23"/>
                </a:cubicBezTo>
                <a:cubicBezTo>
                  <a:pt x="103" y="28"/>
                  <a:pt x="113" y="39"/>
                  <a:pt x="133" y="46"/>
                </a:cubicBezTo>
                <a:cubicBezTo>
                  <a:pt x="133" y="55"/>
                  <a:pt x="133" y="55"/>
                  <a:pt x="133" y="55"/>
                </a:cubicBezTo>
                <a:cubicBezTo>
                  <a:pt x="126" y="53"/>
                  <a:pt x="109" y="47"/>
                  <a:pt x="99" y="35"/>
                </a:cubicBezTo>
                <a:cubicBezTo>
                  <a:pt x="99" y="55"/>
                  <a:pt x="99" y="55"/>
                  <a:pt x="99" y="55"/>
                </a:cubicBezTo>
                <a:cubicBezTo>
                  <a:pt x="98" y="54"/>
                  <a:pt x="96" y="54"/>
                  <a:pt x="94" y="54"/>
                </a:cubicBezTo>
                <a:cubicBezTo>
                  <a:pt x="92" y="54"/>
                  <a:pt x="90" y="54"/>
                  <a:pt x="89" y="55"/>
                </a:cubicBezTo>
                <a:cubicBezTo>
                  <a:pt x="89" y="52"/>
                  <a:pt x="89" y="52"/>
                  <a:pt x="89" y="52"/>
                </a:cubicBezTo>
                <a:cubicBezTo>
                  <a:pt x="82" y="50"/>
                  <a:pt x="66" y="44"/>
                  <a:pt x="55" y="32"/>
                </a:cubicBezTo>
                <a:cubicBezTo>
                  <a:pt x="55" y="38"/>
                  <a:pt x="55" y="38"/>
                  <a:pt x="55" y="38"/>
                </a:cubicBezTo>
                <a:cubicBezTo>
                  <a:pt x="51" y="33"/>
                  <a:pt x="51" y="28"/>
                  <a:pt x="51" y="28"/>
                </a:cubicBezTo>
                <a:cubicBezTo>
                  <a:pt x="41" y="36"/>
                  <a:pt x="26" y="26"/>
                  <a:pt x="26" y="26"/>
                </a:cubicBezTo>
                <a:cubicBezTo>
                  <a:pt x="36" y="37"/>
                  <a:pt x="32" y="53"/>
                  <a:pt x="32" y="53"/>
                </a:cubicBezTo>
                <a:cubicBezTo>
                  <a:pt x="39" y="51"/>
                  <a:pt x="45" y="57"/>
                  <a:pt x="48" y="62"/>
                </a:cubicBezTo>
                <a:cubicBezTo>
                  <a:pt x="37" y="63"/>
                  <a:pt x="30" y="55"/>
                  <a:pt x="30" y="55"/>
                </a:cubicBezTo>
                <a:cubicBezTo>
                  <a:pt x="26" y="73"/>
                  <a:pt x="0" y="76"/>
                  <a:pt x="0" y="76"/>
                </a:cubicBezTo>
                <a:cubicBezTo>
                  <a:pt x="22" y="79"/>
                  <a:pt x="32" y="101"/>
                  <a:pt x="32" y="101"/>
                </a:cubicBezTo>
                <a:cubicBezTo>
                  <a:pt x="40" y="87"/>
                  <a:pt x="63" y="97"/>
                  <a:pt x="63" y="97"/>
                </a:cubicBezTo>
                <a:cubicBezTo>
                  <a:pt x="64" y="94"/>
                  <a:pt x="66" y="91"/>
                  <a:pt x="69" y="89"/>
                </a:cubicBezTo>
                <a:cubicBezTo>
                  <a:pt x="75" y="95"/>
                  <a:pt x="78" y="101"/>
                  <a:pt x="78" y="101"/>
                </a:cubicBezTo>
                <a:cubicBezTo>
                  <a:pt x="86" y="88"/>
                  <a:pt x="109" y="99"/>
                  <a:pt x="109" y="99"/>
                </a:cubicBezTo>
                <a:cubicBezTo>
                  <a:pt x="110" y="95"/>
                  <a:pt x="113" y="92"/>
                  <a:pt x="117" y="89"/>
                </a:cubicBezTo>
                <a:cubicBezTo>
                  <a:pt x="119" y="91"/>
                  <a:pt x="121" y="94"/>
                  <a:pt x="121" y="96"/>
                </a:cubicBezTo>
                <a:cubicBezTo>
                  <a:pt x="121" y="96"/>
                  <a:pt x="144" y="86"/>
                  <a:pt x="152" y="100"/>
                </a:cubicBezTo>
                <a:cubicBezTo>
                  <a:pt x="152" y="100"/>
                  <a:pt x="162" y="78"/>
                  <a:pt x="184" y="75"/>
                </a:cubicBezTo>
                <a:cubicBezTo>
                  <a:pt x="184" y="75"/>
                  <a:pt x="158" y="72"/>
                  <a:pt x="154" y="54"/>
                </a:cubicBezTo>
                <a:close/>
                <a:moveTo>
                  <a:pt x="74" y="62"/>
                </a:moveTo>
                <a:cubicBezTo>
                  <a:pt x="74" y="62"/>
                  <a:pt x="74" y="62"/>
                  <a:pt x="73" y="62"/>
                </a:cubicBezTo>
                <a:cubicBezTo>
                  <a:pt x="74" y="62"/>
                  <a:pt x="74" y="62"/>
                  <a:pt x="74" y="62"/>
                </a:cubicBezTo>
                <a:cubicBezTo>
                  <a:pt x="74" y="62"/>
                  <a:pt x="74" y="62"/>
                  <a:pt x="74" y="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99" name="Freeform 231"/>
          <p:cNvSpPr>
            <a:spLocks/>
          </p:cNvSpPr>
          <p:nvPr/>
        </p:nvSpPr>
        <p:spPr bwMode="auto">
          <a:xfrm>
            <a:off x="4160838" y="3525838"/>
            <a:ext cx="47625" cy="50800"/>
          </a:xfrm>
          <a:custGeom>
            <a:avLst/>
            <a:gdLst>
              <a:gd name="T0" fmla="*/ 36002232 w 21"/>
              <a:gd name="T1" fmla="*/ 111970127 h 22"/>
              <a:gd name="T2" fmla="*/ 51432732 w 21"/>
              <a:gd name="T3" fmla="*/ 117301818 h 22"/>
              <a:gd name="T4" fmla="*/ 72004464 w 21"/>
              <a:gd name="T5" fmla="*/ 111970127 h 22"/>
              <a:gd name="T6" fmla="*/ 108006696 w 21"/>
              <a:gd name="T7" fmla="*/ 58650909 h 22"/>
              <a:gd name="T8" fmla="*/ 51432732 w 21"/>
              <a:gd name="T9" fmla="*/ 0 h 22"/>
              <a:gd name="T10" fmla="*/ 0 w 21"/>
              <a:gd name="T11" fmla="*/ 58650909 h 22"/>
              <a:gd name="T12" fmla="*/ 36002232 w 21"/>
              <a:gd name="T13" fmla="*/ 111970127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22">
                <a:moveTo>
                  <a:pt x="7" y="21"/>
                </a:moveTo>
                <a:cubicBezTo>
                  <a:pt x="8" y="21"/>
                  <a:pt x="9" y="22"/>
                  <a:pt x="10" y="22"/>
                </a:cubicBezTo>
                <a:cubicBezTo>
                  <a:pt x="12" y="22"/>
                  <a:pt x="13" y="21"/>
                  <a:pt x="14" y="21"/>
                </a:cubicBezTo>
                <a:cubicBezTo>
                  <a:pt x="18" y="19"/>
                  <a:pt x="21" y="15"/>
                  <a:pt x="21" y="11"/>
                </a:cubicBezTo>
                <a:cubicBezTo>
                  <a:pt x="21" y="5"/>
                  <a:pt x="16" y="0"/>
                  <a:pt x="10" y="0"/>
                </a:cubicBezTo>
                <a:cubicBezTo>
                  <a:pt x="4" y="0"/>
                  <a:pt x="0" y="5"/>
                  <a:pt x="0" y="11"/>
                </a:cubicBezTo>
                <a:cubicBezTo>
                  <a:pt x="0" y="16"/>
                  <a:pt x="3" y="19"/>
                  <a:pt x="7" y="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00" name="Freeform 232"/>
          <p:cNvSpPr>
            <a:spLocks noEditPoints="1"/>
          </p:cNvSpPr>
          <p:nvPr/>
        </p:nvSpPr>
        <p:spPr bwMode="auto">
          <a:xfrm>
            <a:off x="4059238" y="3578225"/>
            <a:ext cx="247650" cy="325438"/>
          </a:xfrm>
          <a:custGeom>
            <a:avLst/>
            <a:gdLst>
              <a:gd name="T0" fmla="*/ 557550205 w 110"/>
              <a:gd name="T1" fmla="*/ 653764262 h 144"/>
              <a:gd name="T2" fmla="*/ 278775102 w 110"/>
              <a:gd name="T3" fmla="*/ 5107569 h 144"/>
              <a:gd name="T4" fmla="*/ 0 w 110"/>
              <a:gd name="T5" fmla="*/ 653764262 h 144"/>
              <a:gd name="T6" fmla="*/ 552482385 w 110"/>
              <a:gd name="T7" fmla="*/ 653764262 h 144"/>
              <a:gd name="T8" fmla="*/ 435902273 w 110"/>
              <a:gd name="T9" fmla="*/ 418818366 h 144"/>
              <a:gd name="T10" fmla="*/ 451107983 w 110"/>
              <a:gd name="T11" fmla="*/ 439248641 h 144"/>
              <a:gd name="T12" fmla="*/ 435902273 w 110"/>
              <a:gd name="T13" fmla="*/ 459678915 h 144"/>
              <a:gd name="T14" fmla="*/ 410558673 w 110"/>
              <a:gd name="T15" fmla="*/ 454571346 h 144"/>
              <a:gd name="T16" fmla="*/ 405490853 w 110"/>
              <a:gd name="T17" fmla="*/ 423925935 h 144"/>
              <a:gd name="T18" fmla="*/ 380147253 w 110"/>
              <a:gd name="T19" fmla="*/ 531184876 h 144"/>
              <a:gd name="T20" fmla="*/ 466313693 w 110"/>
              <a:gd name="T21" fmla="*/ 566935596 h 144"/>
              <a:gd name="T22" fmla="*/ 461245874 w 110"/>
              <a:gd name="T23" fmla="*/ 658871831 h 144"/>
              <a:gd name="T24" fmla="*/ 370011614 w 110"/>
              <a:gd name="T25" fmla="*/ 684409674 h 144"/>
              <a:gd name="T26" fmla="*/ 319324413 w 110"/>
              <a:gd name="T27" fmla="*/ 607796145 h 144"/>
              <a:gd name="T28" fmla="*/ 380147253 w 110"/>
              <a:gd name="T29" fmla="*/ 531184876 h 144"/>
              <a:gd name="T30" fmla="*/ 349735833 w 110"/>
              <a:gd name="T31" fmla="*/ 194085347 h 144"/>
              <a:gd name="T32" fmla="*/ 370011614 w 110"/>
              <a:gd name="T33" fmla="*/ 219623190 h 144"/>
              <a:gd name="T34" fmla="*/ 349735833 w 110"/>
              <a:gd name="T35" fmla="*/ 250268602 h 144"/>
              <a:gd name="T36" fmla="*/ 319324413 w 110"/>
              <a:gd name="T37" fmla="*/ 240053465 h 144"/>
              <a:gd name="T38" fmla="*/ 314256593 w 110"/>
              <a:gd name="T39" fmla="*/ 204300484 h 144"/>
              <a:gd name="T40" fmla="*/ 268637212 w 110"/>
              <a:gd name="T41" fmla="*/ 86828666 h 144"/>
              <a:gd name="T42" fmla="*/ 278775102 w 110"/>
              <a:gd name="T43" fmla="*/ 86828666 h 144"/>
              <a:gd name="T44" fmla="*/ 278775102 w 110"/>
              <a:gd name="T45" fmla="*/ 102151372 h 144"/>
              <a:gd name="T46" fmla="*/ 268637212 w 110"/>
              <a:gd name="T47" fmla="*/ 102151372 h 144"/>
              <a:gd name="T48" fmla="*/ 263569392 w 110"/>
              <a:gd name="T49" fmla="*/ 97043804 h 144"/>
              <a:gd name="T50" fmla="*/ 268637212 w 110"/>
              <a:gd name="T51" fmla="*/ 86828666 h 144"/>
              <a:gd name="T52" fmla="*/ 283842922 w 110"/>
              <a:gd name="T53" fmla="*/ 286021582 h 144"/>
              <a:gd name="T54" fmla="*/ 319324413 w 110"/>
              <a:gd name="T55" fmla="*/ 331989700 h 144"/>
              <a:gd name="T56" fmla="*/ 288912993 w 110"/>
              <a:gd name="T57" fmla="*/ 383065386 h 144"/>
              <a:gd name="T58" fmla="*/ 233157972 w 110"/>
              <a:gd name="T59" fmla="*/ 362635111 h 144"/>
              <a:gd name="T60" fmla="*/ 228087901 w 110"/>
              <a:gd name="T61" fmla="*/ 306451857 h 144"/>
              <a:gd name="T62" fmla="*/ 146991532 w 110"/>
              <a:gd name="T63" fmla="*/ 495431895 h 144"/>
              <a:gd name="T64" fmla="*/ 177402952 w 110"/>
              <a:gd name="T65" fmla="*/ 505647033 h 144"/>
              <a:gd name="T66" fmla="*/ 177402952 w 110"/>
              <a:gd name="T67" fmla="*/ 536292444 h 144"/>
              <a:gd name="T68" fmla="*/ 146991532 w 110"/>
              <a:gd name="T69" fmla="*/ 546507581 h 144"/>
              <a:gd name="T70" fmla="*/ 131783570 w 110"/>
              <a:gd name="T71" fmla="*/ 520969738 h 144"/>
              <a:gd name="T72" fmla="*/ 146991532 w 110"/>
              <a:gd name="T73" fmla="*/ 495431895 h 1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0" h="144">
                <a:moveTo>
                  <a:pt x="109" y="128"/>
                </a:moveTo>
                <a:cubicBezTo>
                  <a:pt x="109" y="128"/>
                  <a:pt x="110" y="128"/>
                  <a:pt x="110" y="128"/>
                </a:cubicBezTo>
                <a:cubicBezTo>
                  <a:pt x="59" y="0"/>
                  <a:pt x="59" y="0"/>
                  <a:pt x="59" y="0"/>
                </a:cubicBezTo>
                <a:cubicBezTo>
                  <a:pt x="58" y="0"/>
                  <a:pt x="57" y="1"/>
                  <a:pt x="55" y="1"/>
                </a:cubicBezTo>
                <a:cubicBezTo>
                  <a:pt x="54" y="1"/>
                  <a:pt x="53" y="0"/>
                  <a:pt x="52" y="0"/>
                </a:cubicBezTo>
                <a:cubicBezTo>
                  <a:pt x="0" y="128"/>
                  <a:pt x="0" y="128"/>
                  <a:pt x="0" y="128"/>
                </a:cubicBezTo>
                <a:cubicBezTo>
                  <a:pt x="1" y="128"/>
                  <a:pt x="1" y="128"/>
                  <a:pt x="2" y="129"/>
                </a:cubicBezTo>
                <a:cubicBezTo>
                  <a:pt x="2" y="129"/>
                  <a:pt x="52" y="144"/>
                  <a:pt x="109" y="128"/>
                </a:cubicBezTo>
                <a:close/>
                <a:moveTo>
                  <a:pt x="84" y="84"/>
                </a:moveTo>
                <a:cubicBezTo>
                  <a:pt x="86" y="82"/>
                  <a:pt x="86" y="82"/>
                  <a:pt x="86" y="82"/>
                </a:cubicBezTo>
                <a:cubicBezTo>
                  <a:pt x="86" y="85"/>
                  <a:pt x="86" y="85"/>
                  <a:pt x="86" y="85"/>
                </a:cubicBezTo>
                <a:cubicBezTo>
                  <a:pt x="89" y="86"/>
                  <a:pt x="89" y="86"/>
                  <a:pt x="89" y="86"/>
                </a:cubicBezTo>
                <a:cubicBezTo>
                  <a:pt x="86" y="87"/>
                  <a:pt x="86" y="87"/>
                  <a:pt x="86" y="87"/>
                </a:cubicBezTo>
                <a:cubicBezTo>
                  <a:pt x="86" y="90"/>
                  <a:pt x="86" y="90"/>
                  <a:pt x="86" y="90"/>
                </a:cubicBezTo>
                <a:cubicBezTo>
                  <a:pt x="84" y="88"/>
                  <a:pt x="84" y="88"/>
                  <a:pt x="84" y="88"/>
                </a:cubicBezTo>
                <a:cubicBezTo>
                  <a:pt x="81" y="89"/>
                  <a:pt x="81" y="89"/>
                  <a:pt x="81" y="89"/>
                </a:cubicBezTo>
                <a:cubicBezTo>
                  <a:pt x="82" y="86"/>
                  <a:pt x="82" y="86"/>
                  <a:pt x="82" y="86"/>
                </a:cubicBezTo>
                <a:cubicBezTo>
                  <a:pt x="80" y="83"/>
                  <a:pt x="80" y="83"/>
                  <a:pt x="80" y="83"/>
                </a:cubicBezTo>
                <a:lnTo>
                  <a:pt x="84" y="84"/>
                </a:lnTo>
                <a:close/>
                <a:moveTo>
                  <a:pt x="75" y="104"/>
                </a:moveTo>
                <a:cubicBezTo>
                  <a:pt x="81" y="113"/>
                  <a:pt x="81" y="113"/>
                  <a:pt x="81" y="113"/>
                </a:cubicBezTo>
                <a:cubicBezTo>
                  <a:pt x="92" y="111"/>
                  <a:pt x="92" y="111"/>
                  <a:pt x="92" y="111"/>
                </a:cubicBezTo>
                <a:cubicBezTo>
                  <a:pt x="85" y="120"/>
                  <a:pt x="85" y="120"/>
                  <a:pt x="85" y="120"/>
                </a:cubicBezTo>
                <a:cubicBezTo>
                  <a:pt x="91" y="129"/>
                  <a:pt x="91" y="129"/>
                  <a:pt x="91" y="129"/>
                </a:cubicBezTo>
                <a:cubicBezTo>
                  <a:pt x="80" y="125"/>
                  <a:pt x="80" y="125"/>
                  <a:pt x="80" y="125"/>
                </a:cubicBezTo>
                <a:cubicBezTo>
                  <a:pt x="73" y="134"/>
                  <a:pt x="73" y="134"/>
                  <a:pt x="73" y="134"/>
                </a:cubicBezTo>
                <a:cubicBezTo>
                  <a:pt x="73" y="123"/>
                  <a:pt x="73" y="123"/>
                  <a:pt x="73" y="123"/>
                </a:cubicBezTo>
                <a:cubicBezTo>
                  <a:pt x="63" y="119"/>
                  <a:pt x="63" y="119"/>
                  <a:pt x="63" y="119"/>
                </a:cubicBezTo>
                <a:cubicBezTo>
                  <a:pt x="74" y="115"/>
                  <a:pt x="74" y="115"/>
                  <a:pt x="74" y="115"/>
                </a:cubicBezTo>
                <a:lnTo>
                  <a:pt x="75" y="104"/>
                </a:lnTo>
                <a:close/>
                <a:moveTo>
                  <a:pt x="66" y="41"/>
                </a:moveTo>
                <a:cubicBezTo>
                  <a:pt x="69" y="38"/>
                  <a:pt x="69" y="38"/>
                  <a:pt x="69" y="38"/>
                </a:cubicBezTo>
                <a:cubicBezTo>
                  <a:pt x="69" y="42"/>
                  <a:pt x="69" y="42"/>
                  <a:pt x="69" y="42"/>
                </a:cubicBezTo>
                <a:cubicBezTo>
                  <a:pt x="73" y="43"/>
                  <a:pt x="73" y="43"/>
                  <a:pt x="73" y="43"/>
                </a:cubicBezTo>
                <a:cubicBezTo>
                  <a:pt x="69" y="45"/>
                  <a:pt x="69" y="45"/>
                  <a:pt x="69" y="45"/>
                </a:cubicBezTo>
                <a:cubicBezTo>
                  <a:pt x="69" y="49"/>
                  <a:pt x="69" y="49"/>
                  <a:pt x="69" y="49"/>
                </a:cubicBezTo>
                <a:cubicBezTo>
                  <a:pt x="67" y="46"/>
                  <a:pt x="67" y="46"/>
                  <a:pt x="67" y="46"/>
                </a:cubicBezTo>
                <a:cubicBezTo>
                  <a:pt x="63" y="47"/>
                  <a:pt x="63" y="47"/>
                  <a:pt x="63" y="47"/>
                </a:cubicBezTo>
                <a:cubicBezTo>
                  <a:pt x="65" y="43"/>
                  <a:pt x="65" y="43"/>
                  <a:pt x="65" y="43"/>
                </a:cubicBezTo>
                <a:cubicBezTo>
                  <a:pt x="62" y="40"/>
                  <a:pt x="62" y="40"/>
                  <a:pt x="62" y="40"/>
                </a:cubicBezTo>
                <a:lnTo>
                  <a:pt x="66" y="41"/>
                </a:lnTo>
                <a:close/>
                <a:moveTo>
                  <a:pt x="53" y="17"/>
                </a:moveTo>
                <a:cubicBezTo>
                  <a:pt x="55" y="14"/>
                  <a:pt x="55" y="14"/>
                  <a:pt x="55" y="14"/>
                </a:cubicBezTo>
                <a:cubicBezTo>
                  <a:pt x="55" y="17"/>
                  <a:pt x="55" y="17"/>
                  <a:pt x="55" y="17"/>
                </a:cubicBezTo>
                <a:cubicBezTo>
                  <a:pt x="58" y="18"/>
                  <a:pt x="58" y="18"/>
                  <a:pt x="58" y="18"/>
                </a:cubicBezTo>
                <a:cubicBezTo>
                  <a:pt x="55" y="20"/>
                  <a:pt x="55" y="20"/>
                  <a:pt x="55" y="20"/>
                </a:cubicBezTo>
                <a:cubicBezTo>
                  <a:pt x="55" y="23"/>
                  <a:pt x="55" y="23"/>
                  <a:pt x="55" y="23"/>
                </a:cubicBezTo>
                <a:cubicBezTo>
                  <a:pt x="53" y="20"/>
                  <a:pt x="53" y="20"/>
                  <a:pt x="53" y="20"/>
                </a:cubicBezTo>
                <a:cubicBezTo>
                  <a:pt x="50" y="21"/>
                  <a:pt x="50" y="21"/>
                  <a:pt x="50" y="21"/>
                </a:cubicBezTo>
                <a:cubicBezTo>
                  <a:pt x="52" y="19"/>
                  <a:pt x="52" y="19"/>
                  <a:pt x="52" y="19"/>
                </a:cubicBezTo>
                <a:cubicBezTo>
                  <a:pt x="50" y="16"/>
                  <a:pt x="50" y="16"/>
                  <a:pt x="50" y="16"/>
                </a:cubicBezTo>
                <a:lnTo>
                  <a:pt x="53" y="17"/>
                </a:lnTo>
                <a:close/>
                <a:moveTo>
                  <a:pt x="52" y="61"/>
                </a:moveTo>
                <a:cubicBezTo>
                  <a:pt x="56" y="56"/>
                  <a:pt x="56" y="56"/>
                  <a:pt x="56" y="56"/>
                </a:cubicBezTo>
                <a:cubicBezTo>
                  <a:pt x="57" y="63"/>
                  <a:pt x="57" y="63"/>
                  <a:pt x="57" y="63"/>
                </a:cubicBezTo>
                <a:cubicBezTo>
                  <a:pt x="63" y="65"/>
                  <a:pt x="63" y="65"/>
                  <a:pt x="63" y="65"/>
                </a:cubicBezTo>
                <a:cubicBezTo>
                  <a:pt x="57" y="68"/>
                  <a:pt x="57" y="68"/>
                  <a:pt x="57" y="68"/>
                </a:cubicBezTo>
                <a:cubicBezTo>
                  <a:pt x="57" y="75"/>
                  <a:pt x="57" y="75"/>
                  <a:pt x="57" y="75"/>
                </a:cubicBezTo>
                <a:cubicBezTo>
                  <a:pt x="52" y="69"/>
                  <a:pt x="52" y="69"/>
                  <a:pt x="52" y="69"/>
                </a:cubicBezTo>
                <a:cubicBezTo>
                  <a:pt x="46" y="71"/>
                  <a:pt x="46" y="71"/>
                  <a:pt x="46" y="71"/>
                </a:cubicBezTo>
                <a:cubicBezTo>
                  <a:pt x="49" y="65"/>
                  <a:pt x="49" y="65"/>
                  <a:pt x="49" y="65"/>
                </a:cubicBezTo>
                <a:cubicBezTo>
                  <a:pt x="45" y="60"/>
                  <a:pt x="45" y="60"/>
                  <a:pt x="45" y="60"/>
                </a:cubicBezTo>
                <a:lnTo>
                  <a:pt x="52" y="61"/>
                </a:lnTo>
                <a:close/>
                <a:moveTo>
                  <a:pt x="29" y="97"/>
                </a:moveTo>
                <a:cubicBezTo>
                  <a:pt x="34" y="90"/>
                  <a:pt x="34" y="90"/>
                  <a:pt x="34" y="90"/>
                </a:cubicBezTo>
                <a:cubicBezTo>
                  <a:pt x="35" y="99"/>
                  <a:pt x="35" y="99"/>
                  <a:pt x="35" y="99"/>
                </a:cubicBezTo>
                <a:cubicBezTo>
                  <a:pt x="43" y="102"/>
                  <a:pt x="43" y="102"/>
                  <a:pt x="43" y="102"/>
                </a:cubicBezTo>
                <a:cubicBezTo>
                  <a:pt x="35" y="105"/>
                  <a:pt x="35" y="105"/>
                  <a:pt x="35" y="105"/>
                </a:cubicBezTo>
                <a:cubicBezTo>
                  <a:pt x="35" y="114"/>
                  <a:pt x="35" y="114"/>
                  <a:pt x="35" y="114"/>
                </a:cubicBezTo>
                <a:cubicBezTo>
                  <a:pt x="29" y="107"/>
                  <a:pt x="29" y="107"/>
                  <a:pt x="29" y="107"/>
                </a:cubicBezTo>
                <a:cubicBezTo>
                  <a:pt x="21" y="110"/>
                  <a:pt x="21" y="110"/>
                  <a:pt x="21" y="110"/>
                </a:cubicBezTo>
                <a:cubicBezTo>
                  <a:pt x="26" y="102"/>
                  <a:pt x="26" y="102"/>
                  <a:pt x="26" y="102"/>
                </a:cubicBezTo>
                <a:cubicBezTo>
                  <a:pt x="20" y="95"/>
                  <a:pt x="20" y="95"/>
                  <a:pt x="20" y="95"/>
                </a:cubicBezTo>
                <a:lnTo>
                  <a:pt x="29" y="9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01" name="Freeform 233"/>
          <p:cNvSpPr>
            <a:spLocks/>
          </p:cNvSpPr>
          <p:nvPr/>
        </p:nvSpPr>
        <p:spPr bwMode="auto">
          <a:xfrm>
            <a:off x="4021138" y="3876675"/>
            <a:ext cx="323850" cy="98425"/>
          </a:xfrm>
          <a:custGeom>
            <a:avLst/>
            <a:gdLst>
              <a:gd name="T0" fmla="*/ 718209342 w 144"/>
              <a:gd name="T1" fmla="*/ 55041944 h 44"/>
              <a:gd name="T2" fmla="*/ 642342981 w 144"/>
              <a:gd name="T3" fmla="*/ 10008033 h 44"/>
              <a:gd name="T4" fmla="*/ 637285074 w 144"/>
              <a:gd name="T5" fmla="*/ 10008033 h 44"/>
              <a:gd name="T6" fmla="*/ 96097990 w 144"/>
              <a:gd name="T7" fmla="*/ 10008033 h 44"/>
              <a:gd name="T8" fmla="*/ 85982175 w 144"/>
              <a:gd name="T9" fmla="*/ 10008033 h 44"/>
              <a:gd name="T10" fmla="*/ 10115815 w 144"/>
              <a:gd name="T11" fmla="*/ 50037928 h 44"/>
              <a:gd name="T12" fmla="*/ 55636980 w 144"/>
              <a:gd name="T13" fmla="*/ 130099955 h 44"/>
              <a:gd name="T14" fmla="*/ 672688176 w 144"/>
              <a:gd name="T15" fmla="*/ 130099955 h 44"/>
              <a:gd name="T16" fmla="*/ 718209342 w 144"/>
              <a:gd name="T17" fmla="*/ 550419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4" h="44">
                <a:moveTo>
                  <a:pt x="142" y="11"/>
                </a:moveTo>
                <a:cubicBezTo>
                  <a:pt x="140" y="4"/>
                  <a:pt x="133" y="0"/>
                  <a:pt x="127" y="2"/>
                </a:cubicBezTo>
                <a:cubicBezTo>
                  <a:pt x="127" y="2"/>
                  <a:pt x="126" y="2"/>
                  <a:pt x="126" y="2"/>
                </a:cubicBezTo>
                <a:cubicBezTo>
                  <a:pt x="69" y="18"/>
                  <a:pt x="19" y="2"/>
                  <a:pt x="19" y="2"/>
                </a:cubicBezTo>
                <a:cubicBezTo>
                  <a:pt x="18" y="2"/>
                  <a:pt x="18" y="2"/>
                  <a:pt x="17" y="2"/>
                </a:cubicBezTo>
                <a:cubicBezTo>
                  <a:pt x="11" y="0"/>
                  <a:pt x="4" y="4"/>
                  <a:pt x="2" y="10"/>
                </a:cubicBezTo>
                <a:cubicBezTo>
                  <a:pt x="0" y="17"/>
                  <a:pt x="4" y="24"/>
                  <a:pt x="11" y="26"/>
                </a:cubicBezTo>
                <a:cubicBezTo>
                  <a:pt x="13" y="27"/>
                  <a:pt x="68" y="44"/>
                  <a:pt x="133" y="26"/>
                </a:cubicBezTo>
                <a:cubicBezTo>
                  <a:pt x="140" y="24"/>
                  <a:pt x="144" y="17"/>
                  <a:pt x="142"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02" name="Freeform 234"/>
          <p:cNvSpPr>
            <a:spLocks/>
          </p:cNvSpPr>
          <p:nvPr/>
        </p:nvSpPr>
        <p:spPr bwMode="auto">
          <a:xfrm>
            <a:off x="4565650" y="3627438"/>
            <a:ext cx="517525" cy="280987"/>
          </a:xfrm>
          <a:custGeom>
            <a:avLst/>
            <a:gdLst>
              <a:gd name="T0" fmla="*/ 990816302 w 229"/>
              <a:gd name="T1" fmla="*/ 364576100 h 124"/>
              <a:gd name="T2" fmla="*/ 990816302 w 229"/>
              <a:gd name="T3" fmla="*/ 323497614 h 124"/>
              <a:gd name="T4" fmla="*/ 745665388 w 229"/>
              <a:gd name="T5" fmla="*/ 323497614 h 124"/>
              <a:gd name="T6" fmla="*/ 771202647 w 229"/>
              <a:gd name="T7" fmla="*/ 282419127 h 124"/>
              <a:gd name="T8" fmla="*/ 817169715 w 229"/>
              <a:gd name="T9" fmla="*/ 246475452 h 124"/>
              <a:gd name="T10" fmla="*/ 858027071 w 229"/>
              <a:gd name="T11" fmla="*/ 174585834 h 124"/>
              <a:gd name="T12" fmla="*/ 919314234 w 229"/>
              <a:gd name="T13" fmla="*/ 92428861 h 124"/>
              <a:gd name="T14" fmla="*/ 919314234 w 229"/>
              <a:gd name="T15" fmla="*/ 0 h 124"/>
              <a:gd name="T16" fmla="*/ 633305964 w 229"/>
              <a:gd name="T17" fmla="*/ 148911780 h 124"/>
              <a:gd name="T18" fmla="*/ 607768704 w 229"/>
              <a:gd name="T19" fmla="*/ 251610262 h 124"/>
              <a:gd name="T20" fmla="*/ 612876156 w 229"/>
              <a:gd name="T21" fmla="*/ 323497614 h 124"/>
              <a:gd name="T22" fmla="*/ 582233704 w 229"/>
              <a:gd name="T23" fmla="*/ 323497614 h 124"/>
              <a:gd name="T24" fmla="*/ 587338897 w 229"/>
              <a:gd name="T25" fmla="*/ 308093181 h 124"/>
              <a:gd name="T26" fmla="*/ 474979473 w 229"/>
              <a:gd name="T27" fmla="*/ 200259888 h 124"/>
              <a:gd name="T28" fmla="*/ 367725242 w 229"/>
              <a:gd name="T29" fmla="*/ 308093181 h 124"/>
              <a:gd name="T30" fmla="*/ 367725242 w 229"/>
              <a:gd name="T31" fmla="*/ 338902046 h 124"/>
              <a:gd name="T32" fmla="*/ 337082790 w 229"/>
              <a:gd name="T33" fmla="*/ 338902046 h 124"/>
              <a:gd name="T34" fmla="*/ 291115722 w 229"/>
              <a:gd name="T35" fmla="*/ 302958371 h 124"/>
              <a:gd name="T36" fmla="*/ 245150915 w 229"/>
              <a:gd name="T37" fmla="*/ 338902046 h 124"/>
              <a:gd name="T38" fmla="*/ 137896683 w 229"/>
              <a:gd name="T39" fmla="*/ 338902046 h 124"/>
              <a:gd name="T40" fmla="*/ 20429808 w 229"/>
              <a:gd name="T41" fmla="*/ 277284316 h 124"/>
              <a:gd name="T42" fmla="*/ 0 w 229"/>
              <a:gd name="T43" fmla="*/ 277284316 h 124"/>
              <a:gd name="T44" fmla="*/ 0 w 229"/>
              <a:gd name="T45" fmla="*/ 415926475 h 124"/>
              <a:gd name="T46" fmla="*/ 20429808 w 229"/>
              <a:gd name="T47" fmla="*/ 415926475 h 124"/>
              <a:gd name="T48" fmla="*/ 137896683 w 229"/>
              <a:gd name="T49" fmla="*/ 354306479 h 124"/>
              <a:gd name="T50" fmla="*/ 245150915 w 229"/>
              <a:gd name="T51" fmla="*/ 354306479 h 124"/>
              <a:gd name="T52" fmla="*/ 291115722 w 229"/>
              <a:gd name="T53" fmla="*/ 395384965 h 124"/>
              <a:gd name="T54" fmla="*/ 337082790 w 229"/>
              <a:gd name="T55" fmla="*/ 354306479 h 124"/>
              <a:gd name="T56" fmla="*/ 372832694 w 229"/>
              <a:gd name="T57" fmla="*/ 354306479 h 124"/>
              <a:gd name="T58" fmla="*/ 474979473 w 229"/>
              <a:gd name="T59" fmla="*/ 421061286 h 124"/>
              <a:gd name="T60" fmla="*/ 505624185 w 229"/>
              <a:gd name="T61" fmla="*/ 415926475 h 124"/>
              <a:gd name="T62" fmla="*/ 515836829 w 229"/>
              <a:gd name="T63" fmla="*/ 426196096 h 124"/>
              <a:gd name="T64" fmla="*/ 352402886 w 229"/>
              <a:gd name="T65" fmla="*/ 369710911 h 124"/>
              <a:gd name="T66" fmla="*/ 219613655 w 229"/>
              <a:gd name="T67" fmla="*/ 508353070 h 124"/>
              <a:gd name="T68" fmla="*/ 556696445 w 229"/>
              <a:gd name="T69" fmla="*/ 472409394 h 124"/>
              <a:gd name="T70" fmla="*/ 990816302 w 229"/>
              <a:gd name="T71" fmla="*/ 636725606 h 124"/>
              <a:gd name="T72" fmla="*/ 990816302 w 229"/>
              <a:gd name="T73" fmla="*/ 451870150 h 124"/>
              <a:gd name="T74" fmla="*/ 990816302 w 229"/>
              <a:gd name="T75" fmla="*/ 364576100 h 12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29" h="124">
                <a:moveTo>
                  <a:pt x="194" y="71"/>
                </a:moveTo>
                <a:cubicBezTo>
                  <a:pt x="194" y="63"/>
                  <a:pt x="194" y="63"/>
                  <a:pt x="194" y="63"/>
                </a:cubicBezTo>
                <a:cubicBezTo>
                  <a:pt x="146" y="63"/>
                  <a:pt x="146" y="63"/>
                  <a:pt x="146" y="63"/>
                </a:cubicBezTo>
                <a:cubicBezTo>
                  <a:pt x="152" y="60"/>
                  <a:pt x="151" y="55"/>
                  <a:pt x="151" y="55"/>
                </a:cubicBezTo>
                <a:cubicBezTo>
                  <a:pt x="161" y="56"/>
                  <a:pt x="160" y="48"/>
                  <a:pt x="160" y="48"/>
                </a:cubicBezTo>
                <a:cubicBezTo>
                  <a:pt x="173" y="47"/>
                  <a:pt x="168" y="34"/>
                  <a:pt x="168" y="34"/>
                </a:cubicBezTo>
                <a:cubicBezTo>
                  <a:pt x="183" y="29"/>
                  <a:pt x="180" y="18"/>
                  <a:pt x="180" y="18"/>
                </a:cubicBezTo>
                <a:cubicBezTo>
                  <a:pt x="196" y="2"/>
                  <a:pt x="180" y="0"/>
                  <a:pt x="180" y="0"/>
                </a:cubicBezTo>
                <a:cubicBezTo>
                  <a:pt x="177" y="13"/>
                  <a:pt x="138" y="24"/>
                  <a:pt x="124" y="29"/>
                </a:cubicBezTo>
                <a:cubicBezTo>
                  <a:pt x="111" y="33"/>
                  <a:pt x="105" y="38"/>
                  <a:pt x="119" y="49"/>
                </a:cubicBezTo>
                <a:cubicBezTo>
                  <a:pt x="125" y="55"/>
                  <a:pt x="124" y="60"/>
                  <a:pt x="120" y="63"/>
                </a:cubicBezTo>
                <a:cubicBezTo>
                  <a:pt x="114" y="63"/>
                  <a:pt x="114" y="63"/>
                  <a:pt x="114" y="63"/>
                </a:cubicBezTo>
                <a:cubicBezTo>
                  <a:pt x="114" y="62"/>
                  <a:pt x="115" y="61"/>
                  <a:pt x="115" y="60"/>
                </a:cubicBezTo>
                <a:cubicBezTo>
                  <a:pt x="115" y="49"/>
                  <a:pt x="105" y="39"/>
                  <a:pt x="93" y="39"/>
                </a:cubicBezTo>
                <a:cubicBezTo>
                  <a:pt x="81" y="39"/>
                  <a:pt x="72" y="49"/>
                  <a:pt x="72" y="60"/>
                </a:cubicBezTo>
                <a:cubicBezTo>
                  <a:pt x="72" y="62"/>
                  <a:pt x="72" y="64"/>
                  <a:pt x="72" y="66"/>
                </a:cubicBezTo>
                <a:cubicBezTo>
                  <a:pt x="66" y="66"/>
                  <a:pt x="66" y="66"/>
                  <a:pt x="66" y="66"/>
                </a:cubicBezTo>
                <a:cubicBezTo>
                  <a:pt x="65" y="62"/>
                  <a:pt x="62" y="59"/>
                  <a:pt x="57" y="59"/>
                </a:cubicBezTo>
                <a:cubicBezTo>
                  <a:pt x="53" y="59"/>
                  <a:pt x="49" y="62"/>
                  <a:pt x="48" y="66"/>
                </a:cubicBezTo>
                <a:cubicBezTo>
                  <a:pt x="27" y="66"/>
                  <a:pt x="27" y="66"/>
                  <a:pt x="27" y="66"/>
                </a:cubicBezTo>
                <a:cubicBezTo>
                  <a:pt x="27" y="66"/>
                  <a:pt x="8" y="65"/>
                  <a:pt x="4" y="54"/>
                </a:cubicBezTo>
                <a:cubicBezTo>
                  <a:pt x="4" y="54"/>
                  <a:pt x="0" y="50"/>
                  <a:pt x="0" y="54"/>
                </a:cubicBezTo>
                <a:cubicBezTo>
                  <a:pt x="0" y="81"/>
                  <a:pt x="0" y="81"/>
                  <a:pt x="0" y="81"/>
                </a:cubicBezTo>
                <a:cubicBezTo>
                  <a:pt x="0" y="84"/>
                  <a:pt x="4" y="81"/>
                  <a:pt x="4" y="81"/>
                </a:cubicBezTo>
                <a:cubicBezTo>
                  <a:pt x="8" y="69"/>
                  <a:pt x="27" y="69"/>
                  <a:pt x="27" y="69"/>
                </a:cubicBezTo>
                <a:cubicBezTo>
                  <a:pt x="48" y="69"/>
                  <a:pt x="48" y="69"/>
                  <a:pt x="48" y="69"/>
                </a:cubicBezTo>
                <a:cubicBezTo>
                  <a:pt x="49" y="73"/>
                  <a:pt x="52" y="77"/>
                  <a:pt x="57" y="77"/>
                </a:cubicBezTo>
                <a:cubicBezTo>
                  <a:pt x="62" y="77"/>
                  <a:pt x="66" y="73"/>
                  <a:pt x="66" y="69"/>
                </a:cubicBezTo>
                <a:cubicBezTo>
                  <a:pt x="73" y="69"/>
                  <a:pt x="73" y="69"/>
                  <a:pt x="73" y="69"/>
                </a:cubicBezTo>
                <a:cubicBezTo>
                  <a:pt x="76" y="76"/>
                  <a:pt x="84" y="82"/>
                  <a:pt x="93" y="82"/>
                </a:cubicBezTo>
                <a:cubicBezTo>
                  <a:pt x="95" y="82"/>
                  <a:pt x="97" y="81"/>
                  <a:pt x="99" y="81"/>
                </a:cubicBezTo>
                <a:cubicBezTo>
                  <a:pt x="100" y="82"/>
                  <a:pt x="100" y="83"/>
                  <a:pt x="101" y="83"/>
                </a:cubicBezTo>
                <a:cubicBezTo>
                  <a:pt x="93" y="87"/>
                  <a:pt x="81" y="89"/>
                  <a:pt x="69" y="72"/>
                </a:cubicBezTo>
                <a:cubicBezTo>
                  <a:pt x="43" y="99"/>
                  <a:pt x="43" y="99"/>
                  <a:pt x="43" y="99"/>
                </a:cubicBezTo>
                <a:cubicBezTo>
                  <a:pt x="43" y="99"/>
                  <a:pt x="85" y="124"/>
                  <a:pt x="109" y="92"/>
                </a:cubicBezTo>
                <a:cubicBezTo>
                  <a:pt x="136" y="115"/>
                  <a:pt x="194" y="124"/>
                  <a:pt x="194" y="124"/>
                </a:cubicBezTo>
                <a:cubicBezTo>
                  <a:pt x="194" y="88"/>
                  <a:pt x="194" y="88"/>
                  <a:pt x="194" y="88"/>
                </a:cubicBezTo>
                <a:cubicBezTo>
                  <a:pt x="229" y="100"/>
                  <a:pt x="205" y="79"/>
                  <a:pt x="194"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03" name="Freeform 235"/>
          <p:cNvSpPr>
            <a:spLocks noEditPoints="1"/>
          </p:cNvSpPr>
          <p:nvPr/>
        </p:nvSpPr>
        <p:spPr bwMode="auto">
          <a:xfrm>
            <a:off x="5246688" y="3663950"/>
            <a:ext cx="415925" cy="207963"/>
          </a:xfrm>
          <a:custGeom>
            <a:avLst/>
            <a:gdLst>
              <a:gd name="T0" fmla="*/ 495640191 w 184"/>
              <a:gd name="T1" fmla="*/ 81754324 h 92"/>
              <a:gd name="T2" fmla="*/ 556955221 w 184"/>
              <a:gd name="T3" fmla="*/ 107304387 h 92"/>
              <a:gd name="T4" fmla="*/ 694917996 w 184"/>
              <a:gd name="T5" fmla="*/ 81754324 h 92"/>
              <a:gd name="T6" fmla="*/ 633600705 w 184"/>
              <a:gd name="T7" fmla="*/ 107304387 h 92"/>
              <a:gd name="T8" fmla="*/ 694917996 w 184"/>
              <a:gd name="T9" fmla="*/ 81754324 h 92"/>
              <a:gd name="T10" fmla="*/ 562066126 w 184"/>
              <a:gd name="T11" fmla="*/ 81754324 h 92"/>
              <a:gd name="T12" fmla="*/ 623381157 w 184"/>
              <a:gd name="T13" fmla="*/ 107304387 h 92"/>
              <a:gd name="T14" fmla="*/ 485420642 w 184"/>
              <a:gd name="T15" fmla="*/ 81754324 h 92"/>
              <a:gd name="T16" fmla="*/ 424103351 w 184"/>
              <a:gd name="T17" fmla="*/ 107304387 h 92"/>
              <a:gd name="T18" fmla="*/ 485420642 w 184"/>
              <a:gd name="T19" fmla="*/ 81754324 h 92"/>
              <a:gd name="T20" fmla="*/ 873756704 w 184"/>
              <a:gd name="T21" fmla="*/ 163510909 h 92"/>
              <a:gd name="T22" fmla="*/ 843098059 w 184"/>
              <a:gd name="T23" fmla="*/ 163510909 h 92"/>
              <a:gd name="T24" fmla="*/ 689807092 w 184"/>
              <a:gd name="T25" fmla="*/ 117523960 h 92"/>
              <a:gd name="T26" fmla="*/ 638711610 w 184"/>
              <a:gd name="T27" fmla="*/ 163510909 h 92"/>
              <a:gd name="T28" fmla="*/ 618272513 w 184"/>
              <a:gd name="T29" fmla="*/ 117523960 h 92"/>
              <a:gd name="T30" fmla="*/ 572285674 w 184"/>
              <a:gd name="T31" fmla="*/ 163510909 h 92"/>
              <a:gd name="T32" fmla="*/ 546735673 w 184"/>
              <a:gd name="T33" fmla="*/ 117523960 h 92"/>
              <a:gd name="T34" fmla="*/ 500748835 w 184"/>
              <a:gd name="T35" fmla="*/ 163510909 h 92"/>
              <a:gd name="T36" fmla="*/ 480309738 w 184"/>
              <a:gd name="T37" fmla="*/ 117523960 h 92"/>
              <a:gd name="T38" fmla="*/ 429214256 w 184"/>
              <a:gd name="T39" fmla="*/ 163510909 h 92"/>
              <a:gd name="T40" fmla="*/ 347457868 w 184"/>
              <a:gd name="T41" fmla="*/ 163510909 h 92"/>
              <a:gd name="T42" fmla="*/ 0 w 184"/>
              <a:gd name="T43" fmla="*/ 398556569 h 92"/>
              <a:gd name="T44" fmla="*/ 214605998 w 184"/>
              <a:gd name="T45" fmla="*/ 306582671 h 92"/>
              <a:gd name="T46" fmla="*/ 306581934 w 184"/>
              <a:gd name="T47" fmla="*/ 470093580 h 92"/>
              <a:gd name="T48" fmla="*/ 807330769 w 184"/>
              <a:gd name="T49" fmla="*/ 347460964 h 92"/>
              <a:gd name="T50" fmla="*/ 771563480 w 184"/>
              <a:gd name="T51" fmla="*/ 214608774 h 92"/>
              <a:gd name="T52" fmla="*/ 858428512 w 184"/>
              <a:gd name="T53" fmla="*/ 224828347 h 92"/>
              <a:gd name="T54" fmla="*/ 909523994 w 184"/>
              <a:gd name="T55" fmla="*/ 214608774 h 92"/>
              <a:gd name="T56" fmla="*/ 940182639 w 184"/>
              <a:gd name="T57" fmla="*/ 153291336 h 92"/>
              <a:gd name="T58" fmla="*/ 756233027 w 184"/>
              <a:gd name="T59" fmla="*/ 337241391 h 92"/>
              <a:gd name="T60" fmla="*/ 342349224 w 184"/>
              <a:gd name="T61" fmla="*/ 424106631 h 92"/>
              <a:gd name="T62" fmla="*/ 260595096 w 184"/>
              <a:gd name="T63" fmla="*/ 306582671 h 92"/>
              <a:gd name="T64" fmla="*/ 429214256 w 184"/>
              <a:gd name="T65" fmla="*/ 224828347 h 92"/>
              <a:gd name="T66" fmla="*/ 480309738 w 184"/>
              <a:gd name="T67" fmla="*/ 306582671 h 92"/>
              <a:gd name="T68" fmla="*/ 500748835 w 184"/>
              <a:gd name="T69" fmla="*/ 224828347 h 92"/>
              <a:gd name="T70" fmla="*/ 546735673 w 184"/>
              <a:gd name="T71" fmla="*/ 306582671 h 92"/>
              <a:gd name="T72" fmla="*/ 572285674 w 184"/>
              <a:gd name="T73" fmla="*/ 224828347 h 92"/>
              <a:gd name="T74" fmla="*/ 618272513 w 184"/>
              <a:gd name="T75" fmla="*/ 306582671 h 92"/>
              <a:gd name="T76" fmla="*/ 638711610 w 184"/>
              <a:gd name="T77" fmla="*/ 224828347 h 92"/>
              <a:gd name="T78" fmla="*/ 689807092 w 184"/>
              <a:gd name="T79" fmla="*/ 306582671 h 92"/>
              <a:gd name="T80" fmla="*/ 756233027 w 184"/>
              <a:gd name="T81" fmla="*/ 306582671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4" h="92">
                <a:moveTo>
                  <a:pt x="109" y="16"/>
                </a:moveTo>
                <a:cubicBezTo>
                  <a:pt x="97" y="16"/>
                  <a:pt x="97" y="16"/>
                  <a:pt x="97" y="16"/>
                </a:cubicBezTo>
                <a:cubicBezTo>
                  <a:pt x="97" y="21"/>
                  <a:pt x="97" y="21"/>
                  <a:pt x="97" y="21"/>
                </a:cubicBezTo>
                <a:cubicBezTo>
                  <a:pt x="109" y="21"/>
                  <a:pt x="109" y="21"/>
                  <a:pt x="109" y="21"/>
                </a:cubicBezTo>
                <a:lnTo>
                  <a:pt x="109" y="16"/>
                </a:lnTo>
                <a:close/>
                <a:moveTo>
                  <a:pt x="136" y="16"/>
                </a:moveTo>
                <a:cubicBezTo>
                  <a:pt x="124" y="16"/>
                  <a:pt x="124" y="16"/>
                  <a:pt x="124" y="16"/>
                </a:cubicBezTo>
                <a:cubicBezTo>
                  <a:pt x="124" y="21"/>
                  <a:pt x="124" y="21"/>
                  <a:pt x="124" y="21"/>
                </a:cubicBezTo>
                <a:cubicBezTo>
                  <a:pt x="136" y="21"/>
                  <a:pt x="136" y="21"/>
                  <a:pt x="136" y="21"/>
                </a:cubicBezTo>
                <a:lnTo>
                  <a:pt x="136" y="16"/>
                </a:lnTo>
                <a:close/>
                <a:moveTo>
                  <a:pt x="122" y="16"/>
                </a:moveTo>
                <a:cubicBezTo>
                  <a:pt x="110" y="16"/>
                  <a:pt x="110" y="16"/>
                  <a:pt x="110" y="16"/>
                </a:cubicBezTo>
                <a:cubicBezTo>
                  <a:pt x="110" y="21"/>
                  <a:pt x="110" y="21"/>
                  <a:pt x="110" y="21"/>
                </a:cubicBezTo>
                <a:cubicBezTo>
                  <a:pt x="122" y="21"/>
                  <a:pt x="122" y="21"/>
                  <a:pt x="122" y="21"/>
                </a:cubicBezTo>
                <a:lnTo>
                  <a:pt x="122" y="16"/>
                </a:lnTo>
                <a:close/>
                <a:moveTo>
                  <a:pt x="95" y="16"/>
                </a:moveTo>
                <a:cubicBezTo>
                  <a:pt x="83" y="16"/>
                  <a:pt x="83" y="16"/>
                  <a:pt x="83" y="16"/>
                </a:cubicBezTo>
                <a:cubicBezTo>
                  <a:pt x="83" y="21"/>
                  <a:pt x="83" y="21"/>
                  <a:pt x="83" y="21"/>
                </a:cubicBezTo>
                <a:cubicBezTo>
                  <a:pt x="95" y="21"/>
                  <a:pt x="95" y="21"/>
                  <a:pt x="95" y="21"/>
                </a:cubicBezTo>
                <a:lnTo>
                  <a:pt x="95" y="16"/>
                </a:lnTo>
                <a:close/>
                <a:moveTo>
                  <a:pt x="178" y="32"/>
                </a:moveTo>
                <a:cubicBezTo>
                  <a:pt x="171" y="32"/>
                  <a:pt x="171" y="32"/>
                  <a:pt x="171" y="32"/>
                </a:cubicBezTo>
                <a:cubicBezTo>
                  <a:pt x="171" y="31"/>
                  <a:pt x="169" y="30"/>
                  <a:pt x="168" y="30"/>
                </a:cubicBezTo>
                <a:cubicBezTo>
                  <a:pt x="166" y="30"/>
                  <a:pt x="165" y="31"/>
                  <a:pt x="165" y="32"/>
                </a:cubicBezTo>
                <a:cubicBezTo>
                  <a:pt x="135" y="32"/>
                  <a:pt x="135" y="32"/>
                  <a:pt x="135" y="32"/>
                </a:cubicBezTo>
                <a:cubicBezTo>
                  <a:pt x="135" y="23"/>
                  <a:pt x="135" y="23"/>
                  <a:pt x="135" y="23"/>
                </a:cubicBezTo>
                <a:cubicBezTo>
                  <a:pt x="125" y="23"/>
                  <a:pt x="125" y="23"/>
                  <a:pt x="125" y="23"/>
                </a:cubicBezTo>
                <a:cubicBezTo>
                  <a:pt x="125" y="32"/>
                  <a:pt x="125" y="32"/>
                  <a:pt x="125" y="32"/>
                </a:cubicBezTo>
                <a:cubicBezTo>
                  <a:pt x="121" y="32"/>
                  <a:pt x="121" y="32"/>
                  <a:pt x="121" y="32"/>
                </a:cubicBezTo>
                <a:cubicBezTo>
                  <a:pt x="121" y="23"/>
                  <a:pt x="121" y="23"/>
                  <a:pt x="121" y="23"/>
                </a:cubicBezTo>
                <a:cubicBezTo>
                  <a:pt x="112" y="23"/>
                  <a:pt x="112" y="23"/>
                  <a:pt x="112" y="23"/>
                </a:cubicBezTo>
                <a:cubicBezTo>
                  <a:pt x="112" y="32"/>
                  <a:pt x="112" y="32"/>
                  <a:pt x="112" y="32"/>
                </a:cubicBezTo>
                <a:cubicBezTo>
                  <a:pt x="107" y="32"/>
                  <a:pt x="107" y="32"/>
                  <a:pt x="107" y="32"/>
                </a:cubicBezTo>
                <a:cubicBezTo>
                  <a:pt x="107" y="23"/>
                  <a:pt x="107" y="23"/>
                  <a:pt x="107" y="23"/>
                </a:cubicBezTo>
                <a:cubicBezTo>
                  <a:pt x="98" y="23"/>
                  <a:pt x="98" y="23"/>
                  <a:pt x="98" y="23"/>
                </a:cubicBezTo>
                <a:cubicBezTo>
                  <a:pt x="98" y="32"/>
                  <a:pt x="98" y="32"/>
                  <a:pt x="98" y="32"/>
                </a:cubicBezTo>
                <a:cubicBezTo>
                  <a:pt x="94" y="32"/>
                  <a:pt x="94" y="32"/>
                  <a:pt x="94" y="32"/>
                </a:cubicBezTo>
                <a:cubicBezTo>
                  <a:pt x="94" y="23"/>
                  <a:pt x="94" y="23"/>
                  <a:pt x="94" y="23"/>
                </a:cubicBezTo>
                <a:cubicBezTo>
                  <a:pt x="84" y="23"/>
                  <a:pt x="84" y="23"/>
                  <a:pt x="84" y="23"/>
                </a:cubicBezTo>
                <a:cubicBezTo>
                  <a:pt x="84" y="32"/>
                  <a:pt x="84" y="32"/>
                  <a:pt x="84" y="32"/>
                </a:cubicBezTo>
                <a:cubicBezTo>
                  <a:pt x="68" y="32"/>
                  <a:pt x="68" y="32"/>
                  <a:pt x="68" y="32"/>
                </a:cubicBezTo>
                <a:cubicBezTo>
                  <a:pt x="68" y="32"/>
                  <a:pt x="68" y="32"/>
                  <a:pt x="68" y="32"/>
                </a:cubicBezTo>
                <a:cubicBezTo>
                  <a:pt x="14" y="32"/>
                  <a:pt x="0" y="0"/>
                  <a:pt x="0" y="0"/>
                </a:cubicBezTo>
                <a:cubicBezTo>
                  <a:pt x="0" y="78"/>
                  <a:pt x="0" y="78"/>
                  <a:pt x="0" y="78"/>
                </a:cubicBezTo>
                <a:cubicBezTo>
                  <a:pt x="17" y="59"/>
                  <a:pt x="34" y="51"/>
                  <a:pt x="46" y="46"/>
                </a:cubicBezTo>
                <a:cubicBezTo>
                  <a:pt x="44" y="50"/>
                  <a:pt x="42" y="55"/>
                  <a:pt x="42" y="60"/>
                </a:cubicBezTo>
                <a:cubicBezTo>
                  <a:pt x="42" y="68"/>
                  <a:pt x="42" y="68"/>
                  <a:pt x="42" y="68"/>
                </a:cubicBezTo>
                <a:cubicBezTo>
                  <a:pt x="42" y="81"/>
                  <a:pt x="50" y="92"/>
                  <a:pt x="60" y="92"/>
                </a:cubicBezTo>
                <a:cubicBezTo>
                  <a:pt x="139" y="92"/>
                  <a:pt x="139" y="92"/>
                  <a:pt x="139" y="92"/>
                </a:cubicBezTo>
                <a:cubicBezTo>
                  <a:pt x="149" y="92"/>
                  <a:pt x="158" y="81"/>
                  <a:pt x="158" y="68"/>
                </a:cubicBezTo>
                <a:cubicBezTo>
                  <a:pt x="158" y="60"/>
                  <a:pt x="158" y="60"/>
                  <a:pt x="158" y="60"/>
                </a:cubicBezTo>
                <a:cubicBezTo>
                  <a:pt x="158" y="53"/>
                  <a:pt x="155" y="47"/>
                  <a:pt x="151" y="42"/>
                </a:cubicBezTo>
                <a:cubicBezTo>
                  <a:pt x="165" y="42"/>
                  <a:pt x="165" y="42"/>
                  <a:pt x="165" y="42"/>
                </a:cubicBezTo>
                <a:cubicBezTo>
                  <a:pt x="165" y="44"/>
                  <a:pt x="167" y="44"/>
                  <a:pt x="168" y="44"/>
                </a:cubicBezTo>
                <a:cubicBezTo>
                  <a:pt x="169" y="44"/>
                  <a:pt x="171" y="44"/>
                  <a:pt x="171" y="42"/>
                </a:cubicBezTo>
                <a:cubicBezTo>
                  <a:pt x="178" y="42"/>
                  <a:pt x="178" y="42"/>
                  <a:pt x="178" y="42"/>
                </a:cubicBezTo>
                <a:cubicBezTo>
                  <a:pt x="179" y="44"/>
                  <a:pt x="181" y="46"/>
                  <a:pt x="184" y="46"/>
                </a:cubicBezTo>
                <a:cubicBezTo>
                  <a:pt x="184" y="30"/>
                  <a:pt x="184" y="30"/>
                  <a:pt x="184" y="30"/>
                </a:cubicBezTo>
                <a:cubicBezTo>
                  <a:pt x="182" y="30"/>
                  <a:pt x="180" y="31"/>
                  <a:pt x="178" y="32"/>
                </a:cubicBezTo>
                <a:close/>
                <a:moveTo>
                  <a:pt x="148" y="66"/>
                </a:moveTo>
                <a:cubicBezTo>
                  <a:pt x="148" y="76"/>
                  <a:pt x="141" y="83"/>
                  <a:pt x="133" y="83"/>
                </a:cubicBezTo>
                <a:cubicBezTo>
                  <a:pt x="67" y="83"/>
                  <a:pt x="67" y="83"/>
                  <a:pt x="67" y="83"/>
                </a:cubicBezTo>
                <a:cubicBezTo>
                  <a:pt x="58" y="83"/>
                  <a:pt x="51" y="76"/>
                  <a:pt x="51" y="66"/>
                </a:cubicBezTo>
                <a:cubicBezTo>
                  <a:pt x="51" y="60"/>
                  <a:pt x="51" y="60"/>
                  <a:pt x="51" y="60"/>
                </a:cubicBezTo>
                <a:cubicBezTo>
                  <a:pt x="51" y="51"/>
                  <a:pt x="58" y="44"/>
                  <a:pt x="67" y="44"/>
                </a:cubicBezTo>
                <a:cubicBezTo>
                  <a:pt x="84" y="44"/>
                  <a:pt x="84" y="44"/>
                  <a:pt x="84" y="44"/>
                </a:cubicBezTo>
                <a:cubicBezTo>
                  <a:pt x="84" y="60"/>
                  <a:pt x="84" y="60"/>
                  <a:pt x="84" y="60"/>
                </a:cubicBezTo>
                <a:cubicBezTo>
                  <a:pt x="94" y="60"/>
                  <a:pt x="94" y="60"/>
                  <a:pt x="94" y="60"/>
                </a:cubicBezTo>
                <a:cubicBezTo>
                  <a:pt x="94" y="44"/>
                  <a:pt x="94" y="44"/>
                  <a:pt x="94" y="44"/>
                </a:cubicBezTo>
                <a:cubicBezTo>
                  <a:pt x="98" y="44"/>
                  <a:pt x="98" y="44"/>
                  <a:pt x="98" y="44"/>
                </a:cubicBezTo>
                <a:cubicBezTo>
                  <a:pt x="98" y="60"/>
                  <a:pt x="98" y="60"/>
                  <a:pt x="98" y="60"/>
                </a:cubicBezTo>
                <a:cubicBezTo>
                  <a:pt x="107" y="60"/>
                  <a:pt x="107" y="60"/>
                  <a:pt x="107" y="60"/>
                </a:cubicBezTo>
                <a:cubicBezTo>
                  <a:pt x="107" y="44"/>
                  <a:pt x="107" y="44"/>
                  <a:pt x="107" y="44"/>
                </a:cubicBezTo>
                <a:cubicBezTo>
                  <a:pt x="112" y="44"/>
                  <a:pt x="112" y="44"/>
                  <a:pt x="112" y="44"/>
                </a:cubicBezTo>
                <a:cubicBezTo>
                  <a:pt x="112" y="60"/>
                  <a:pt x="112" y="60"/>
                  <a:pt x="112" y="60"/>
                </a:cubicBezTo>
                <a:cubicBezTo>
                  <a:pt x="121" y="60"/>
                  <a:pt x="121" y="60"/>
                  <a:pt x="121" y="60"/>
                </a:cubicBezTo>
                <a:cubicBezTo>
                  <a:pt x="121" y="44"/>
                  <a:pt x="121" y="44"/>
                  <a:pt x="121" y="44"/>
                </a:cubicBezTo>
                <a:cubicBezTo>
                  <a:pt x="125" y="44"/>
                  <a:pt x="125" y="44"/>
                  <a:pt x="125" y="44"/>
                </a:cubicBezTo>
                <a:cubicBezTo>
                  <a:pt x="125" y="60"/>
                  <a:pt x="125" y="60"/>
                  <a:pt x="125" y="60"/>
                </a:cubicBezTo>
                <a:cubicBezTo>
                  <a:pt x="135" y="60"/>
                  <a:pt x="135" y="60"/>
                  <a:pt x="135" y="60"/>
                </a:cubicBezTo>
                <a:cubicBezTo>
                  <a:pt x="135" y="44"/>
                  <a:pt x="135" y="44"/>
                  <a:pt x="135" y="44"/>
                </a:cubicBezTo>
                <a:cubicBezTo>
                  <a:pt x="142" y="45"/>
                  <a:pt x="148" y="52"/>
                  <a:pt x="148" y="60"/>
                </a:cubicBezTo>
                <a:lnTo>
                  <a:pt x="148" y="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04" name="Freeform 236"/>
          <p:cNvSpPr>
            <a:spLocks noEditPoints="1"/>
          </p:cNvSpPr>
          <p:nvPr/>
        </p:nvSpPr>
        <p:spPr bwMode="auto">
          <a:xfrm>
            <a:off x="5984875" y="3573463"/>
            <a:ext cx="220663" cy="352425"/>
          </a:xfrm>
          <a:custGeom>
            <a:avLst/>
            <a:gdLst>
              <a:gd name="T0" fmla="*/ 370108143 w 98"/>
              <a:gd name="T1" fmla="*/ 331740363 h 156"/>
              <a:gd name="T2" fmla="*/ 436016578 w 98"/>
              <a:gd name="T3" fmla="*/ 188836544 h 156"/>
              <a:gd name="T4" fmla="*/ 248428260 w 98"/>
              <a:gd name="T5" fmla="*/ 0 h 156"/>
              <a:gd name="T6" fmla="*/ 60839941 w 98"/>
              <a:gd name="T7" fmla="*/ 188836544 h 156"/>
              <a:gd name="T8" fmla="*/ 126748377 w 98"/>
              <a:gd name="T9" fmla="*/ 331740363 h 156"/>
              <a:gd name="T10" fmla="*/ 0 w 98"/>
              <a:gd name="T11" fmla="*/ 551199477 h 156"/>
              <a:gd name="T12" fmla="*/ 248428260 w 98"/>
              <a:gd name="T13" fmla="*/ 796175517 h 156"/>
              <a:gd name="T14" fmla="*/ 496856519 w 98"/>
              <a:gd name="T15" fmla="*/ 551199477 h 156"/>
              <a:gd name="T16" fmla="*/ 370108143 w 98"/>
              <a:gd name="T17" fmla="*/ 331740363 h 156"/>
              <a:gd name="T18" fmla="*/ 309268201 w 98"/>
              <a:gd name="T19" fmla="*/ 91865450 h 156"/>
              <a:gd name="T20" fmla="*/ 324478187 w 98"/>
              <a:gd name="T21" fmla="*/ 137800434 h 156"/>
              <a:gd name="T22" fmla="*/ 309268201 w 98"/>
              <a:gd name="T23" fmla="*/ 183733159 h 156"/>
              <a:gd name="T24" fmla="*/ 294058216 w 98"/>
              <a:gd name="T25" fmla="*/ 137800434 h 156"/>
              <a:gd name="T26" fmla="*/ 309268201 w 98"/>
              <a:gd name="T27" fmla="*/ 91865450 h 156"/>
              <a:gd name="T28" fmla="*/ 187588318 w 98"/>
              <a:gd name="T29" fmla="*/ 91865450 h 156"/>
              <a:gd name="T30" fmla="*/ 202798304 w 98"/>
              <a:gd name="T31" fmla="*/ 137800434 h 156"/>
              <a:gd name="T32" fmla="*/ 187588318 w 98"/>
              <a:gd name="T33" fmla="*/ 183733159 h 156"/>
              <a:gd name="T34" fmla="*/ 172378333 w 98"/>
              <a:gd name="T35" fmla="*/ 137800434 h 156"/>
              <a:gd name="T36" fmla="*/ 187588318 w 98"/>
              <a:gd name="T37" fmla="*/ 91865450 h 156"/>
              <a:gd name="T38" fmla="*/ 243357514 w 98"/>
              <a:gd name="T39" fmla="*/ 602235588 h 156"/>
              <a:gd name="T40" fmla="*/ 218008289 w 98"/>
              <a:gd name="T41" fmla="*/ 576716403 h 156"/>
              <a:gd name="T42" fmla="*/ 243357514 w 98"/>
              <a:gd name="T43" fmla="*/ 551199477 h 156"/>
              <a:gd name="T44" fmla="*/ 268708991 w 98"/>
              <a:gd name="T45" fmla="*/ 576716403 h 156"/>
              <a:gd name="T46" fmla="*/ 243357514 w 98"/>
              <a:gd name="T47" fmla="*/ 602235588 h 156"/>
              <a:gd name="T48" fmla="*/ 243357514 w 98"/>
              <a:gd name="T49" fmla="*/ 449124998 h 156"/>
              <a:gd name="T50" fmla="*/ 218008289 w 98"/>
              <a:gd name="T51" fmla="*/ 423605813 h 156"/>
              <a:gd name="T52" fmla="*/ 243357514 w 98"/>
              <a:gd name="T53" fmla="*/ 398088888 h 156"/>
              <a:gd name="T54" fmla="*/ 268708991 w 98"/>
              <a:gd name="T55" fmla="*/ 423605813 h 156"/>
              <a:gd name="T56" fmla="*/ 243357514 w 98"/>
              <a:gd name="T57" fmla="*/ 449124998 h 156"/>
              <a:gd name="T58" fmla="*/ 243357514 w 98"/>
              <a:gd name="T59" fmla="*/ 326636978 h 156"/>
              <a:gd name="T60" fmla="*/ 121679883 w 98"/>
              <a:gd name="T61" fmla="*/ 204146700 h 156"/>
              <a:gd name="T62" fmla="*/ 126748377 w 98"/>
              <a:gd name="T63" fmla="*/ 193939929 h 156"/>
              <a:gd name="T64" fmla="*/ 136889868 w 98"/>
              <a:gd name="T65" fmla="*/ 204146700 h 156"/>
              <a:gd name="T66" fmla="*/ 243357514 w 98"/>
              <a:gd name="T67" fmla="*/ 311324564 h 156"/>
              <a:gd name="T68" fmla="*/ 354898157 w 98"/>
              <a:gd name="T69" fmla="*/ 204146700 h 156"/>
              <a:gd name="T70" fmla="*/ 359966651 w 98"/>
              <a:gd name="T71" fmla="*/ 193939929 h 156"/>
              <a:gd name="T72" fmla="*/ 370108143 w 98"/>
              <a:gd name="T73" fmla="*/ 204146700 h 156"/>
              <a:gd name="T74" fmla="*/ 243357514 w 98"/>
              <a:gd name="T75" fmla="*/ 3266369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8" h="156">
                <a:moveTo>
                  <a:pt x="73" y="65"/>
                </a:moveTo>
                <a:cubicBezTo>
                  <a:pt x="81" y="59"/>
                  <a:pt x="86" y="48"/>
                  <a:pt x="86" y="37"/>
                </a:cubicBezTo>
                <a:cubicBezTo>
                  <a:pt x="86" y="16"/>
                  <a:pt x="70" y="0"/>
                  <a:pt x="49" y="0"/>
                </a:cubicBezTo>
                <a:cubicBezTo>
                  <a:pt x="28" y="0"/>
                  <a:pt x="12" y="16"/>
                  <a:pt x="12" y="37"/>
                </a:cubicBezTo>
                <a:cubicBezTo>
                  <a:pt x="12" y="48"/>
                  <a:pt x="17" y="59"/>
                  <a:pt x="25" y="65"/>
                </a:cubicBezTo>
                <a:cubicBezTo>
                  <a:pt x="10" y="74"/>
                  <a:pt x="0" y="90"/>
                  <a:pt x="0" y="108"/>
                </a:cubicBezTo>
                <a:cubicBezTo>
                  <a:pt x="0" y="135"/>
                  <a:pt x="22" y="156"/>
                  <a:pt x="49" y="156"/>
                </a:cubicBezTo>
                <a:cubicBezTo>
                  <a:pt x="76" y="156"/>
                  <a:pt x="98" y="135"/>
                  <a:pt x="98" y="108"/>
                </a:cubicBezTo>
                <a:cubicBezTo>
                  <a:pt x="98" y="90"/>
                  <a:pt x="88" y="74"/>
                  <a:pt x="73" y="65"/>
                </a:cubicBezTo>
                <a:close/>
                <a:moveTo>
                  <a:pt x="61" y="18"/>
                </a:moveTo>
                <a:cubicBezTo>
                  <a:pt x="63" y="18"/>
                  <a:pt x="64" y="22"/>
                  <a:pt x="64" y="27"/>
                </a:cubicBezTo>
                <a:cubicBezTo>
                  <a:pt x="64" y="32"/>
                  <a:pt x="63" y="36"/>
                  <a:pt x="61" y="36"/>
                </a:cubicBezTo>
                <a:cubicBezTo>
                  <a:pt x="59" y="36"/>
                  <a:pt x="58" y="32"/>
                  <a:pt x="58" y="27"/>
                </a:cubicBezTo>
                <a:cubicBezTo>
                  <a:pt x="58" y="22"/>
                  <a:pt x="59" y="18"/>
                  <a:pt x="61" y="18"/>
                </a:cubicBezTo>
                <a:close/>
                <a:moveTo>
                  <a:pt x="37" y="18"/>
                </a:moveTo>
                <a:cubicBezTo>
                  <a:pt x="38" y="18"/>
                  <a:pt x="40" y="22"/>
                  <a:pt x="40" y="27"/>
                </a:cubicBezTo>
                <a:cubicBezTo>
                  <a:pt x="40" y="32"/>
                  <a:pt x="38" y="36"/>
                  <a:pt x="37" y="36"/>
                </a:cubicBezTo>
                <a:cubicBezTo>
                  <a:pt x="35" y="36"/>
                  <a:pt x="34" y="32"/>
                  <a:pt x="34" y="27"/>
                </a:cubicBezTo>
                <a:cubicBezTo>
                  <a:pt x="34" y="22"/>
                  <a:pt x="35" y="18"/>
                  <a:pt x="37" y="18"/>
                </a:cubicBezTo>
                <a:close/>
                <a:moveTo>
                  <a:pt x="48" y="118"/>
                </a:moveTo>
                <a:cubicBezTo>
                  <a:pt x="45" y="118"/>
                  <a:pt x="43" y="116"/>
                  <a:pt x="43" y="113"/>
                </a:cubicBezTo>
                <a:cubicBezTo>
                  <a:pt x="43" y="110"/>
                  <a:pt x="45" y="108"/>
                  <a:pt x="48" y="108"/>
                </a:cubicBezTo>
                <a:cubicBezTo>
                  <a:pt x="51" y="108"/>
                  <a:pt x="53" y="110"/>
                  <a:pt x="53" y="113"/>
                </a:cubicBezTo>
                <a:cubicBezTo>
                  <a:pt x="53" y="116"/>
                  <a:pt x="51" y="118"/>
                  <a:pt x="48" y="118"/>
                </a:cubicBezTo>
                <a:close/>
                <a:moveTo>
                  <a:pt x="48" y="88"/>
                </a:moveTo>
                <a:cubicBezTo>
                  <a:pt x="45" y="88"/>
                  <a:pt x="43" y="86"/>
                  <a:pt x="43" y="83"/>
                </a:cubicBezTo>
                <a:cubicBezTo>
                  <a:pt x="43" y="80"/>
                  <a:pt x="45" y="78"/>
                  <a:pt x="48" y="78"/>
                </a:cubicBezTo>
                <a:cubicBezTo>
                  <a:pt x="51" y="78"/>
                  <a:pt x="53" y="80"/>
                  <a:pt x="53" y="83"/>
                </a:cubicBezTo>
                <a:cubicBezTo>
                  <a:pt x="53" y="86"/>
                  <a:pt x="51" y="88"/>
                  <a:pt x="48" y="88"/>
                </a:cubicBezTo>
                <a:close/>
                <a:moveTo>
                  <a:pt x="48" y="64"/>
                </a:moveTo>
                <a:cubicBezTo>
                  <a:pt x="35" y="64"/>
                  <a:pt x="24" y="53"/>
                  <a:pt x="24" y="40"/>
                </a:cubicBezTo>
                <a:cubicBezTo>
                  <a:pt x="24" y="39"/>
                  <a:pt x="24" y="38"/>
                  <a:pt x="25" y="38"/>
                </a:cubicBezTo>
                <a:cubicBezTo>
                  <a:pt x="26" y="38"/>
                  <a:pt x="27" y="39"/>
                  <a:pt x="27" y="40"/>
                </a:cubicBezTo>
                <a:cubicBezTo>
                  <a:pt x="27" y="52"/>
                  <a:pt x="36" y="61"/>
                  <a:pt x="48" y="61"/>
                </a:cubicBezTo>
                <a:cubicBezTo>
                  <a:pt x="60" y="61"/>
                  <a:pt x="70" y="52"/>
                  <a:pt x="70" y="40"/>
                </a:cubicBezTo>
                <a:cubicBezTo>
                  <a:pt x="70" y="39"/>
                  <a:pt x="71" y="38"/>
                  <a:pt x="71" y="38"/>
                </a:cubicBezTo>
                <a:cubicBezTo>
                  <a:pt x="72" y="38"/>
                  <a:pt x="73" y="39"/>
                  <a:pt x="73" y="40"/>
                </a:cubicBezTo>
                <a:cubicBezTo>
                  <a:pt x="73" y="53"/>
                  <a:pt x="62" y="64"/>
                  <a:pt x="48"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05" name="Freeform 237"/>
          <p:cNvSpPr>
            <a:spLocks/>
          </p:cNvSpPr>
          <p:nvPr/>
        </p:nvSpPr>
        <p:spPr bwMode="auto">
          <a:xfrm>
            <a:off x="6600825" y="3587750"/>
            <a:ext cx="288925" cy="358775"/>
          </a:xfrm>
          <a:custGeom>
            <a:avLst/>
            <a:gdLst>
              <a:gd name="T0" fmla="*/ 636883246 w 128"/>
              <a:gd name="T1" fmla="*/ 417508047 h 159"/>
              <a:gd name="T2" fmla="*/ 346463962 w 128"/>
              <a:gd name="T3" fmla="*/ 631351486 h 159"/>
              <a:gd name="T4" fmla="*/ 346463962 w 128"/>
              <a:gd name="T5" fmla="*/ 478605850 h 159"/>
              <a:gd name="T6" fmla="*/ 606313627 w 128"/>
              <a:gd name="T7" fmla="*/ 162928979 h 159"/>
              <a:gd name="T8" fmla="*/ 606313627 w 128"/>
              <a:gd name="T9" fmla="*/ 147655092 h 159"/>
              <a:gd name="T10" fmla="*/ 448366455 w 128"/>
              <a:gd name="T11" fmla="*/ 5090543 h 159"/>
              <a:gd name="T12" fmla="*/ 346463962 w 128"/>
              <a:gd name="T13" fmla="*/ 61097803 h 159"/>
              <a:gd name="T14" fmla="*/ 341369402 w 128"/>
              <a:gd name="T15" fmla="*/ 61097803 h 159"/>
              <a:gd name="T16" fmla="*/ 326085721 w 128"/>
              <a:gd name="T17" fmla="*/ 86557289 h 159"/>
              <a:gd name="T18" fmla="*/ 305705222 w 128"/>
              <a:gd name="T19" fmla="*/ 61097803 h 159"/>
              <a:gd name="T20" fmla="*/ 300608405 w 128"/>
              <a:gd name="T21" fmla="*/ 61097803 h 159"/>
              <a:gd name="T22" fmla="*/ 198708169 w 128"/>
              <a:gd name="T23" fmla="*/ 5090543 h 159"/>
              <a:gd name="T24" fmla="*/ 45855558 w 128"/>
              <a:gd name="T25" fmla="*/ 147655092 h 159"/>
              <a:gd name="T26" fmla="*/ 45855558 w 128"/>
              <a:gd name="T27" fmla="*/ 162928979 h 159"/>
              <a:gd name="T28" fmla="*/ 300608405 w 128"/>
              <a:gd name="T29" fmla="*/ 478605850 h 159"/>
              <a:gd name="T30" fmla="*/ 300608405 w 128"/>
              <a:gd name="T31" fmla="*/ 621168142 h 159"/>
              <a:gd name="T32" fmla="*/ 15285938 w 128"/>
              <a:gd name="T33" fmla="*/ 417508047 h 159"/>
              <a:gd name="T34" fmla="*/ 300608405 w 128"/>
              <a:gd name="T35" fmla="*/ 804466064 h 159"/>
              <a:gd name="T36" fmla="*/ 300608405 w 128"/>
              <a:gd name="T37" fmla="*/ 809556608 h 159"/>
              <a:gd name="T38" fmla="*/ 346463962 w 128"/>
              <a:gd name="T39" fmla="*/ 809556608 h 159"/>
              <a:gd name="T40" fmla="*/ 346463962 w 128"/>
              <a:gd name="T41" fmla="*/ 804466064 h 159"/>
              <a:gd name="T42" fmla="*/ 636883246 w 128"/>
              <a:gd name="T43" fmla="*/ 417508047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8" h="159">
                <a:moveTo>
                  <a:pt x="125" y="82"/>
                </a:moveTo>
                <a:cubicBezTo>
                  <a:pt x="125" y="82"/>
                  <a:pt x="83" y="85"/>
                  <a:pt x="68" y="124"/>
                </a:cubicBezTo>
                <a:cubicBezTo>
                  <a:pt x="68" y="94"/>
                  <a:pt x="68" y="94"/>
                  <a:pt x="68" y="94"/>
                </a:cubicBezTo>
                <a:cubicBezTo>
                  <a:pt x="112" y="69"/>
                  <a:pt x="118" y="42"/>
                  <a:pt x="119" y="32"/>
                </a:cubicBezTo>
                <a:cubicBezTo>
                  <a:pt x="119" y="31"/>
                  <a:pt x="119" y="30"/>
                  <a:pt x="119" y="29"/>
                </a:cubicBezTo>
                <a:cubicBezTo>
                  <a:pt x="118" y="13"/>
                  <a:pt x="104" y="0"/>
                  <a:pt x="88" y="1"/>
                </a:cubicBezTo>
                <a:cubicBezTo>
                  <a:pt x="80" y="2"/>
                  <a:pt x="73" y="6"/>
                  <a:pt x="68" y="12"/>
                </a:cubicBezTo>
                <a:cubicBezTo>
                  <a:pt x="68" y="12"/>
                  <a:pt x="68" y="12"/>
                  <a:pt x="67" y="12"/>
                </a:cubicBezTo>
                <a:cubicBezTo>
                  <a:pt x="66" y="14"/>
                  <a:pt x="65" y="15"/>
                  <a:pt x="64" y="17"/>
                </a:cubicBezTo>
                <a:cubicBezTo>
                  <a:pt x="63" y="15"/>
                  <a:pt x="61" y="13"/>
                  <a:pt x="60" y="12"/>
                </a:cubicBezTo>
                <a:cubicBezTo>
                  <a:pt x="60" y="12"/>
                  <a:pt x="60" y="12"/>
                  <a:pt x="59" y="12"/>
                </a:cubicBezTo>
                <a:cubicBezTo>
                  <a:pt x="54" y="6"/>
                  <a:pt x="47" y="2"/>
                  <a:pt x="39" y="1"/>
                </a:cubicBezTo>
                <a:cubicBezTo>
                  <a:pt x="23" y="0"/>
                  <a:pt x="10" y="13"/>
                  <a:pt x="9" y="29"/>
                </a:cubicBezTo>
                <a:cubicBezTo>
                  <a:pt x="9" y="30"/>
                  <a:pt x="9" y="31"/>
                  <a:pt x="9" y="32"/>
                </a:cubicBezTo>
                <a:cubicBezTo>
                  <a:pt x="9" y="42"/>
                  <a:pt x="15" y="69"/>
                  <a:pt x="59" y="94"/>
                </a:cubicBezTo>
                <a:cubicBezTo>
                  <a:pt x="59" y="122"/>
                  <a:pt x="59" y="122"/>
                  <a:pt x="59" y="122"/>
                </a:cubicBezTo>
                <a:cubicBezTo>
                  <a:pt x="43" y="85"/>
                  <a:pt x="3" y="82"/>
                  <a:pt x="3" y="82"/>
                </a:cubicBezTo>
                <a:cubicBezTo>
                  <a:pt x="0" y="145"/>
                  <a:pt x="43" y="156"/>
                  <a:pt x="59" y="158"/>
                </a:cubicBezTo>
                <a:cubicBezTo>
                  <a:pt x="59" y="159"/>
                  <a:pt x="59" y="159"/>
                  <a:pt x="59" y="159"/>
                </a:cubicBezTo>
                <a:cubicBezTo>
                  <a:pt x="68" y="159"/>
                  <a:pt x="68" y="159"/>
                  <a:pt x="68" y="159"/>
                </a:cubicBezTo>
                <a:cubicBezTo>
                  <a:pt x="68" y="158"/>
                  <a:pt x="68" y="158"/>
                  <a:pt x="68" y="158"/>
                </a:cubicBezTo>
                <a:cubicBezTo>
                  <a:pt x="84" y="157"/>
                  <a:pt x="128" y="146"/>
                  <a:pt x="125" y="8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06" name="Freeform 238"/>
          <p:cNvSpPr>
            <a:spLocks noEditPoints="1"/>
          </p:cNvSpPr>
          <p:nvPr/>
        </p:nvSpPr>
        <p:spPr bwMode="auto">
          <a:xfrm>
            <a:off x="7169150" y="3506788"/>
            <a:ext cx="487363" cy="487362"/>
          </a:xfrm>
          <a:custGeom>
            <a:avLst/>
            <a:gdLst>
              <a:gd name="T0" fmla="*/ 1094549609 w 216"/>
              <a:gd name="T1" fmla="*/ 493819547 h 216"/>
              <a:gd name="T2" fmla="*/ 1064003681 w 216"/>
              <a:gd name="T3" fmla="*/ 351272930 h 216"/>
              <a:gd name="T4" fmla="*/ 992731355 w 216"/>
              <a:gd name="T5" fmla="*/ 224001503 h 216"/>
              <a:gd name="T6" fmla="*/ 890910846 w 216"/>
              <a:gd name="T7" fmla="*/ 122181202 h 216"/>
              <a:gd name="T8" fmla="*/ 763639157 w 216"/>
              <a:gd name="T9" fmla="*/ 45818797 h 216"/>
              <a:gd name="T10" fmla="*/ 621092248 w 216"/>
              <a:gd name="T11" fmla="*/ 5090225 h 216"/>
              <a:gd name="T12" fmla="*/ 478547596 w 216"/>
              <a:gd name="T13" fmla="*/ 5090225 h 216"/>
              <a:gd name="T14" fmla="*/ 336000688 w 216"/>
              <a:gd name="T15" fmla="*/ 45818797 h 216"/>
              <a:gd name="T16" fmla="*/ 208728999 w 216"/>
              <a:gd name="T17" fmla="*/ 122181202 h 216"/>
              <a:gd name="T18" fmla="*/ 106908489 w 216"/>
              <a:gd name="T19" fmla="*/ 224001503 h 216"/>
              <a:gd name="T20" fmla="*/ 35636163 w 216"/>
              <a:gd name="T21" fmla="*/ 351272930 h 216"/>
              <a:gd name="T22" fmla="*/ 5090236 w 216"/>
              <a:gd name="T23" fmla="*/ 493819547 h 216"/>
              <a:gd name="T24" fmla="*/ 10182728 w 216"/>
              <a:gd name="T25" fmla="*/ 641456388 h 216"/>
              <a:gd name="T26" fmla="*/ 50909127 w 216"/>
              <a:gd name="T27" fmla="*/ 778910522 h 216"/>
              <a:gd name="T28" fmla="*/ 132364181 w 216"/>
              <a:gd name="T29" fmla="*/ 906184206 h 216"/>
              <a:gd name="T30" fmla="*/ 239272670 w 216"/>
              <a:gd name="T31" fmla="*/ 1002912025 h 216"/>
              <a:gd name="T32" fmla="*/ 371636851 w 216"/>
              <a:gd name="T33" fmla="*/ 1069093980 h 216"/>
              <a:gd name="T34" fmla="*/ 514183759 w 216"/>
              <a:gd name="T35" fmla="*/ 1099639844 h 216"/>
              <a:gd name="T36" fmla="*/ 656728411 w 216"/>
              <a:gd name="T37" fmla="*/ 1089457138 h 216"/>
              <a:gd name="T38" fmla="*/ 799275320 w 216"/>
              <a:gd name="T39" fmla="*/ 1038548115 h 216"/>
              <a:gd name="T40" fmla="*/ 916366537 w 216"/>
              <a:gd name="T41" fmla="*/ 957093228 h 216"/>
              <a:gd name="T42" fmla="*/ 1013094555 w 216"/>
              <a:gd name="T43" fmla="*/ 845092477 h 216"/>
              <a:gd name="T44" fmla="*/ 1074184153 w 216"/>
              <a:gd name="T45" fmla="*/ 712728568 h 216"/>
              <a:gd name="T46" fmla="*/ 81455054 w 216"/>
              <a:gd name="T47" fmla="*/ 641456388 h 216"/>
              <a:gd name="T48" fmla="*/ 81455054 w 216"/>
              <a:gd name="T49" fmla="*/ 641456388 h 216"/>
              <a:gd name="T50" fmla="*/ 147637144 w 216"/>
              <a:gd name="T51" fmla="*/ 554911276 h 216"/>
              <a:gd name="T52" fmla="*/ 519273995 w 216"/>
              <a:gd name="T53" fmla="*/ 132363909 h 216"/>
              <a:gd name="T54" fmla="*/ 493820560 w 216"/>
              <a:gd name="T55" fmla="*/ 132363909 h 216"/>
              <a:gd name="T56" fmla="*/ 549819922 w 216"/>
              <a:gd name="T57" fmla="*/ 193455638 h 216"/>
              <a:gd name="T58" fmla="*/ 748366193 w 216"/>
              <a:gd name="T59" fmla="*/ 590547366 h 216"/>
              <a:gd name="T60" fmla="*/ 840001719 w 216"/>
              <a:gd name="T61" fmla="*/ 616003005 h 216"/>
              <a:gd name="T62" fmla="*/ 778912121 w 216"/>
              <a:gd name="T63" fmla="*/ 565091726 h 216"/>
              <a:gd name="T64" fmla="*/ 860367175 w 216"/>
              <a:gd name="T65" fmla="*/ 488729321 h 216"/>
              <a:gd name="T66" fmla="*/ 814548284 w 216"/>
              <a:gd name="T67" fmla="*/ 504002253 h 216"/>
              <a:gd name="T68" fmla="*/ 860367175 w 216"/>
              <a:gd name="T69" fmla="*/ 560001501 h 216"/>
              <a:gd name="T70" fmla="*/ 768729393 w 216"/>
              <a:gd name="T71" fmla="*/ 636366163 h 216"/>
              <a:gd name="T72" fmla="*/ 707637538 w 216"/>
              <a:gd name="T73" fmla="*/ 610910523 h 216"/>
              <a:gd name="T74" fmla="*/ 656728411 w 216"/>
              <a:gd name="T75" fmla="*/ 483636840 h 216"/>
              <a:gd name="T76" fmla="*/ 493820560 w 216"/>
              <a:gd name="T77" fmla="*/ 646546613 h 216"/>
              <a:gd name="T78" fmla="*/ 432728705 w 216"/>
              <a:gd name="T79" fmla="*/ 483636840 h 216"/>
              <a:gd name="T80" fmla="*/ 590546321 w 216"/>
              <a:gd name="T81" fmla="*/ 483636840 h 216"/>
              <a:gd name="T82" fmla="*/ 529456723 w 216"/>
              <a:gd name="T83" fmla="*/ 646546613 h 216"/>
              <a:gd name="T84" fmla="*/ 325820216 w 216"/>
              <a:gd name="T85" fmla="*/ 483636840 h 216"/>
              <a:gd name="T86" fmla="*/ 330910452 w 216"/>
              <a:gd name="T87" fmla="*/ 646546613 h 216"/>
              <a:gd name="T88" fmla="*/ 274911089 w 216"/>
              <a:gd name="T89" fmla="*/ 560001501 h 216"/>
              <a:gd name="T90" fmla="*/ 417455742 w 216"/>
              <a:gd name="T91" fmla="*/ 549821050 h 216"/>
              <a:gd name="T92" fmla="*/ 183273307 w 216"/>
              <a:gd name="T93" fmla="*/ 213818796 h 216"/>
              <a:gd name="T94" fmla="*/ 234182434 w 216"/>
              <a:gd name="T95" fmla="*/ 875638342 h 216"/>
              <a:gd name="T96" fmla="*/ 234182434 w 216"/>
              <a:gd name="T97" fmla="*/ 875638342 h 216"/>
              <a:gd name="T98" fmla="*/ 305454760 w 216"/>
              <a:gd name="T99" fmla="*/ 865457891 h 216"/>
              <a:gd name="T100" fmla="*/ 554910158 w 216"/>
              <a:gd name="T101" fmla="*/ 967275935 h 216"/>
              <a:gd name="T102" fmla="*/ 773819628 w 216"/>
              <a:gd name="T103" fmla="*/ 941820296 h 216"/>
              <a:gd name="T104" fmla="*/ 549819922 w 216"/>
              <a:gd name="T105" fmla="*/ 906184206 h 216"/>
              <a:gd name="T106" fmla="*/ 865457410 w 216"/>
              <a:gd name="T107" fmla="*/ 890911274 h 216"/>
              <a:gd name="T108" fmla="*/ 865457410 w 216"/>
              <a:gd name="T109" fmla="*/ 890911274 h 216"/>
              <a:gd name="T110" fmla="*/ 921456773 w 216"/>
              <a:gd name="T111" fmla="*/ 254547368 h 216"/>
              <a:gd name="T112" fmla="*/ 946912464 w 216"/>
              <a:gd name="T113" fmla="*/ 290183458 h 216"/>
              <a:gd name="T114" fmla="*/ 962185428 w 216"/>
              <a:gd name="T115" fmla="*/ 509092479 h 2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6" h="216">
                <a:moveTo>
                  <a:pt x="208" y="118"/>
                </a:moveTo>
                <a:cubicBezTo>
                  <a:pt x="216" y="112"/>
                  <a:pt x="216" y="112"/>
                  <a:pt x="216" y="112"/>
                </a:cubicBezTo>
                <a:cubicBezTo>
                  <a:pt x="209" y="105"/>
                  <a:pt x="209" y="105"/>
                  <a:pt x="209" y="105"/>
                </a:cubicBezTo>
                <a:cubicBezTo>
                  <a:pt x="215" y="97"/>
                  <a:pt x="215" y="97"/>
                  <a:pt x="215" y="97"/>
                </a:cubicBezTo>
                <a:cubicBezTo>
                  <a:pt x="207" y="91"/>
                  <a:pt x="207" y="91"/>
                  <a:pt x="207" y="91"/>
                </a:cubicBezTo>
                <a:cubicBezTo>
                  <a:pt x="213" y="83"/>
                  <a:pt x="213" y="83"/>
                  <a:pt x="213" y="83"/>
                </a:cubicBezTo>
                <a:cubicBezTo>
                  <a:pt x="204" y="78"/>
                  <a:pt x="204" y="78"/>
                  <a:pt x="204" y="78"/>
                </a:cubicBezTo>
                <a:cubicBezTo>
                  <a:pt x="209" y="69"/>
                  <a:pt x="209" y="69"/>
                  <a:pt x="209" y="69"/>
                </a:cubicBezTo>
                <a:cubicBezTo>
                  <a:pt x="199" y="66"/>
                  <a:pt x="199" y="66"/>
                  <a:pt x="199" y="66"/>
                </a:cubicBezTo>
                <a:cubicBezTo>
                  <a:pt x="202" y="56"/>
                  <a:pt x="202" y="56"/>
                  <a:pt x="202" y="56"/>
                </a:cubicBezTo>
                <a:cubicBezTo>
                  <a:pt x="193" y="54"/>
                  <a:pt x="193" y="54"/>
                  <a:pt x="193" y="54"/>
                </a:cubicBezTo>
                <a:cubicBezTo>
                  <a:pt x="195" y="44"/>
                  <a:pt x="195" y="44"/>
                  <a:pt x="195" y="44"/>
                </a:cubicBezTo>
                <a:cubicBezTo>
                  <a:pt x="185" y="43"/>
                  <a:pt x="185" y="43"/>
                  <a:pt x="185" y="43"/>
                </a:cubicBezTo>
                <a:cubicBezTo>
                  <a:pt x="185" y="33"/>
                  <a:pt x="185" y="33"/>
                  <a:pt x="185" y="33"/>
                </a:cubicBezTo>
                <a:cubicBezTo>
                  <a:pt x="176" y="33"/>
                  <a:pt x="176" y="33"/>
                  <a:pt x="176" y="33"/>
                </a:cubicBezTo>
                <a:cubicBezTo>
                  <a:pt x="175" y="24"/>
                  <a:pt x="175" y="24"/>
                  <a:pt x="175" y="24"/>
                </a:cubicBezTo>
                <a:cubicBezTo>
                  <a:pt x="165" y="25"/>
                  <a:pt x="165" y="25"/>
                  <a:pt x="165" y="25"/>
                </a:cubicBezTo>
                <a:cubicBezTo>
                  <a:pt x="163" y="15"/>
                  <a:pt x="163" y="15"/>
                  <a:pt x="163" y="15"/>
                </a:cubicBezTo>
                <a:cubicBezTo>
                  <a:pt x="153" y="18"/>
                  <a:pt x="153" y="18"/>
                  <a:pt x="153" y="18"/>
                </a:cubicBezTo>
                <a:cubicBezTo>
                  <a:pt x="150" y="9"/>
                  <a:pt x="150" y="9"/>
                  <a:pt x="150" y="9"/>
                </a:cubicBezTo>
                <a:cubicBezTo>
                  <a:pt x="141" y="13"/>
                  <a:pt x="141" y="13"/>
                  <a:pt x="141" y="13"/>
                </a:cubicBezTo>
                <a:cubicBezTo>
                  <a:pt x="136" y="4"/>
                  <a:pt x="136" y="4"/>
                  <a:pt x="136" y="4"/>
                </a:cubicBezTo>
                <a:cubicBezTo>
                  <a:pt x="128" y="9"/>
                  <a:pt x="128" y="9"/>
                  <a:pt x="128" y="9"/>
                </a:cubicBezTo>
                <a:cubicBezTo>
                  <a:pt x="122" y="1"/>
                  <a:pt x="122" y="1"/>
                  <a:pt x="122" y="1"/>
                </a:cubicBezTo>
                <a:cubicBezTo>
                  <a:pt x="115" y="8"/>
                  <a:pt x="115" y="8"/>
                  <a:pt x="115" y="8"/>
                </a:cubicBezTo>
                <a:cubicBezTo>
                  <a:pt x="108" y="0"/>
                  <a:pt x="108" y="0"/>
                  <a:pt x="108" y="0"/>
                </a:cubicBezTo>
                <a:cubicBezTo>
                  <a:pt x="101" y="8"/>
                  <a:pt x="101" y="8"/>
                  <a:pt x="101" y="8"/>
                </a:cubicBezTo>
                <a:cubicBezTo>
                  <a:pt x="94" y="1"/>
                  <a:pt x="94" y="1"/>
                  <a:pt x="94" y="1"/>
                </a:cubicBezTo>
                <a:cubicBezTo>
                  <a:pt x="88" y="9"/>
                  <a:pt x="88" y="9"/>
                  <a:pt x="88" y="9"/>
                </a:cubicBezTo>
                <a:cubicBezTo>
                  <a:pt x="80" y="4"/>
                  <a:pt x="80" y="4"/>
                  <a:pt x="80" y="4"/>
                </a:cubicBezTo>
                <a:cubicBezTo>
                  <a:pt x="75" y="13"/>
                  <a:pt x="75" y="13"/>
                  <a:pt x="75" y="13"/>
                </a:cubicBezTo>
                <a:cubicBezTo>
                  <a:pt x="66" y="9"/>
                  <a:pt x="66" y="9"/>
                  <a:pt x="66" y="9"/>
                </a:cubicBezTo>
                <a:cubicBezTo>
                  <a:pt x="63" y="18"/>
                  <a:pt x="63" y="18"/>
                  <a:pt x="63" y="18"/>
                </a:cubicBezTo>
                <a:cubicBezTo>
                  <a:pt x="53" y="15"/>
                  <a:pt x="53" y="15"/>
                  <a:pt x="53" y="15"/>
                </a:cubicBezTo>
                <a:cubicBezTo>
                  <a:pt x="51" y="25"/>
                  <a:pt x="51" y="25"/>
                  <a:pt x="51" y="25"/>
                </a:cubicBezTo>
                <a:cubicBezTo>
                  <a:pt x="41" y="24"/>
                  <a:pt x="41" y="24"/>
                  <a:pt x="41" y="24"/>
                </a:cubicBezTo>
                <a:cubicBezTo>
                  <a:pt x="40" y="33"/>
                  <a:pt x="40" y="33"/>
                  <a:pt x="40" y="33"/>
                </a:cubicBezTo>
                <a:cubicBezTo>
                  <a:pt x="31" y="33"/>
                  <a:pt x="31" y="33"/>
                  <a:pt x="31" y="33"/>
                </a:cubicBezTo>
                <a:cubicBezTo>
                  <a:pt x="31" y="43"/>
                  <a:pt x="31" y="43"/>
                  <a:pt x="31" y="43"/>
                </a:cubicBezTo>
                <a:cubicBezTo>
                  <a:pt x="21" y="44"/>
                  <a:pt x="21" y="44"/>
                  <a:pt x="21" y="44"/>
                </a:cubicBezTo>
                <a:cubicBezTo>
                  <a:pt x="23" y="54"/>
                  <a:pt x="23" y="54"/>
                  <a:pt x="23" y="54"/>
                </a:cubicBezTo>
                <a:cubicBezTo>
                  <a:pt x="14" y="56"/>
                  <a:pt x="14" y="56"/>
                  <a:pt x="14" y="56"/>
                </a:cubicBezTo>
                <a:cubicBezTo>
                  <a:pt x="17" y="66"/>
                  <a:pt x="17" y="66"/>
                  <a:pt x="17" y="66"/>
                </a:cubicBezTo>
                <a:cubicBezTo>
                  <a:pt x="7" y="69"/>
                  <a:pt x="7" y="69"/>
                  <a:pt x="7" y="69"/>
                </a:cubicBezTo>
                <a:cubicBezTo>
                  <a:pt x="12" y="78"/>
                  <a:pt x="12" y="78"/>
                  <a:pt x="12" y="78"/>
                </a:cubicBezTo>
                <a:cubicBezTo>
                  <a:pt x="3" y="83"/>
                  <a:pt x="3" y="83"/>
                  <a:pt x="3" y="83"/>
                </a:cubicBezTo>
                <a:cubicBezTo>
                  <a:pt x="9" y="91"/>
                  <a:pt x="9" y="91"/>
                  <a:pt x="9" y="91"/>
                </a:cubicBezTo>
                <a:cubicBezTo>
                  <a:pt x="1" y="97"/>
                  <a:pt x="1" y="97"/>
                  <a:pt x="1" y="97"/>
                </a:cubicBezTo>
                <a:cubicBezTo>
                  <a:pt x="7" y="105"/>
                  <a:pt x="7" y="105"/>
                  <a:pt x="7" y="105"/>
                </a:cubicBezTo>
                <a:cubicBezTo>
                  <a:pt x="0" y="112"/>
                  <a:pt x="0" y="112"/>
                  <a:pt x="0" y="112"/>
                </a:cubicBezTo>
                <a:cubicBezTo>
                  <a:pt x="8" y="118"/>
                  <a:pt x="8" y="118"/>
                  <a:pt x="8" y="118"/>
                </a:cubicBezTo>
                <a:cubicBezTo>
                  <a:pt x="2" y="126"/>
                  <a:pt x="2" y="126"/>
                  <a:pt x="2" y="126"/>
                </a:cubicBezTo>
                <a:cubicBezTo>
                  <a:pt x="10" y="132"/>
                  <a:pt x="10" y="132"/>
                  <a:pt x="10" y="132"/>
                </a:cubicBezTo>
                <a:cubicBezTo>
                  <a:pt x="5" y="140"/>
                  <a:pt x="5" y="140"/>
                  <a:pt x="5" y="140"/>
                </a:cubicBezTo>
                <a:cubicBezTo>
                  <a:pt x="14" y="144"/>
                  <a:pt x="14" y="144"/>
                  <a:pt x="14" y="144"/>
                </a:cubicBezTo>
                <a:cubicBezTo>
                  <a:pt x="10" y="153"/>
                  <a:pt x="10" y="153"/>
                  <a:pt x="10" y="153"/>
                </a:cubicBezTo>
                <a:cubicBezTo>
                  <a:pt x="20" y="157"/>
                  <a:pt x="20" y="157"/>
                  <a:pt x="20" y="157"/>
                </a:cubicBezTo>
                <a:cubicBezTo>
                  <a:pt x="17" y="166"/>
                  <a:pt x="17" y="166"/>
                  <a:pt x="17" y="166"/>
                </a:cubicBezTo>
                <a:cubicBezTo>
                  <a:pt x="27" y="168"/>
                  <a:pt x="27" y="168"/>
                  <a:pt x="27" y="168"/>
                </a:cubicBezTo>
                <a:cubicBezTo>
                  <a:pt x="26" y="178"/>
                  <a:pt x="26" y="178"/>
                  <a:pt x="26" y="178"/>
                </a:cubicBezTo>
                <a:cubicBezTo>
                  <a:pt x="36" y="178"/>
                  <a:pt x="36" y="178"/>
                  <a:pt x="36" y="178"/>
                </a:cubicBezTo>
                <a:cubicBezTo>
                  <a:pt x="36" y="188"/>
                  <a:pt x="36" y="188"/>
                  <a:pt x="36" y="188"/>
                </a:cubicBezTo>
                <a:cubicBezTo>
                  <a:pt x="46" y="187"/>
                  <a:pt x="46" y="187"/>
                  <a:pt x="46" y="187"/>
                </a:cubicBezTo>
                <a:cubicBezTo>
                  <a:pt x="47" y="197"/>
                  <a:pt x="47" y="197"/>
                  <a:pt x="47" y="197"/>
                </a:cubicBezTo>
                <a:cubicBezTo>
                  <a:pt x="57" y="195"/>
                  <a:pt x="57" y="195"/>
                  <a:pt x="57" y="195"/>
                </a:cubicBezTo>
                <a:cubicBezTo>
                  <a:pt x="59" y="204"/>
                  <a:pt x="59" y="204"/>
                  <a:pt x="59" y="204"/>
                </a:cubicBezTo>
                <a:cubicBezTo>
                  <a:pt x="69" y="201"/>
                  <a:pt x="69" y="201"/>
                  <a:pt x="69" y="201"/>
                </a:cubicBezTo>
                <a:cubicBezTo>
                  <a:pt x="73" y="210"/>
                  <a:pt x="73" y="210"/>
                  <a:pt x="73" y="210"/>
                </a:cubicBezTo>
                <a:cubicBezTo>
                  <a:pt x="81" y="205"/>
                  <a:pt x="81" y="205"/>
                  <a:pt x="81" y="205"/>
                </a:cubicBezTo>
                <a:cubicBezTo>
                  <a:pt x="87" y="214"/>
                  <a:pt x="87" y="214"/>
                  <a:pt x="87" y="214"/>
                </a:cubicBezTo>
                <a:cubicBezTo>
                  <a:pt x="95" y="208"/>
                  <a:pt x="95" y="208"/>
                  <a:pt x="95" y="208"/>
                </a:cubicBezTo>
                <a:cubicBezTo>
                  <a:pt x="101" y="216"/>
                  <a:pt x="101" y="216"/>
                  <a:pt x="101" y="216"/>
                </a:cubicBezTo>
                <a:cubicBezTo>
                  <a:pt x="108" y="209"/>
                  <a:pt x="108" y="209"/>
                  <a:pt x="108" y="209"/>
                </a:cubicBezTo>
                <a:cubicBezTo>
                  <a:pt x="115" y="216"/>
                  <a:pt x="115" y="216"/>
                  <a:pt x="115" y="216"/>
                </a:cubicBezTo>
                <a:cubicBezTo>
                  <a:pt x="121" y="208"/>
                  <a:pt x="121" y="208"/>
                  <a:pt x="121" y="208"/>
                </a:cubicBezTo>
                <a:cubicBezTo>
                  <a:pt x="129" y="214"/>
                  <a:pt x="129" y="214"/>
                  <a:pt x="129" y="214"/>
                </a:cubicBezTo>
                <a:cubicBezTo>
                  <a:pt x="135" y="205"/>
                  <a:pt x="135" y="205"/>
                  <a:pt x="135" y="205"/>
                </a:cubicBezTo>
                <a:cubicBezTo>
                  <a:pt x="143" y="210"/>
                  <a:pt x="143" y="210"/>
                  <a:pt x="143" y="210"/>
                </a:cubicBezTo>
                <a:cubicBezTo>
                  <a:pt x="147" y="201"/>
                  <a:pt x="147" y="201"/>
                  <a:pt x="147" y="201"/>
                </a:cubicBezTo>
                <a:cubicBezTo>
                  <a:pt x="157" y="204"/>
                  <a:pt x="157" y="204"/>
                  <a:pt x="157" y="204"/>
                </a:cubicBezTo>
                <a:cubicBezTo>
                  <a:pt x="159" y="195"/>
                  <a:pt x="159" y="195"/>
                  <a:pt x="159" y="195"/>
                </a:cubicBezTo>
                <a:cubicBezTo>
                  <a:pt x="169" y="197"/>
                  <a:pt x="169" y="197"/>
                  <a:pt x="169" y="197"/>
                </a:cubicBezTo>
                <a:cubicBezTo>
                  <a:pt x="171" y="187"/>
                  <a:pt x="171" y="187"/>
                  <a:pt x="171" y="187"/>
                </a:cubicBezTo>
                <a:cubicBezTo>
                  <a:pt x="180" y="188"/>
                  <a:pt x="180" y="188"/>
                  <a:pt x="180" y="188"/>
                </a:cubicBezTo>
                <a:cubicBezTo>
                  <a:pt x="180" y="178"/>
                  <a:pt x="180" y="178"/>
                  <a:pt x="180" y="178"/>
                </a:cubicBezTo>
                <a:cubicBezTo>
                  <a:pt x="190" y="178"/>
                  <a:pt x="190" y="178"/>
                  <a:pt x="190" y="178"/>
                </a:cubicBezTo>
                <a:cubicBezTo>
                  <a:pt x="189" y="168"/>
                  <a:pt x="189" y="168"/>
                  <a:pt x="189" y="168"/>
                </a:cubicBezTo>
                <a:cubicBezTo>
                  <a:pt x="199" y="166"/>
                  <a:pt x="199" y="166"/>
                  <a:pt x="199" y="166"/>
                </a:cubicBezTo>
                <a:cubicBezTo>
                  <a:pt x="196" y="157"/>
                  <a:pt x="196" y="157"/>
                  <a:pt x="196" y="157"/>
                </a:cubicBezTo>
                <a:cubicBezTo>
                  <a:pt x="206" y="153"/>
                  <a:pt x="206" y="153"/>
                  <a:pt x="206" y="153"/>
                </a:cubicBezTo>
                <a:cubicBezTo>
                  <a:pt x="202" y="144"/>
                  <a:pt x="202" y="144"/>
                  <a:pt x="202" y="144"/>
                </a:cubicBezTo>
                <a:cubicBezTo>
                  <a:pt x="211" y="140"/>
                  <a:pt x="211" y="140"/>
                  <a:pt x="211" y="140"/>
                </a:cubicBezTo>
                <a:cubicBezTo>
                  <a:pt x="206" y="131"/>
                  <a:pt x="206" y="131"/>
                  <a:pt x="206" y="131"/>
                </a:cubicBezTo>
                <a:cubicBezTo>
                  <a:pt x="214" y="126"/>
                  <a:pt x="214" y="126"/>
                  <a:pt x="214" y="126"/>
                </a:cubicBezTo>
                <a:lnTo>
                  <a:pt x="208" y="118"/>
                </a:lnTo>
                <a:close/>
                <a:moveTo>
                  <a:pt x="16" y="126"/>
                </a:moveTo>
                <a:cubicBezTo>
                  <a:pt x="14" y="126"/>
                  <a:pt x="13" y="124"/>
                  <a:pt x="13" y="122"/>
                </a:cubicBezTo>
                <a:cubicBezTo>
                  <a:pt x="13" y="121"/>
                  <a:pt x="14" y="119"/>
                  <a:pt x="16" y="119"/>
                </a:cubicBezTo>
                <a:cubicBezTo>
                  <a:pt x="18" y="119"/>
                  <a:pt x="19" y="121"/>
                  <a:pt x="19" y="122"/>
                </a:cubicBezTo>
                <a:cubicBezTo>
                  <a:pt x="19" y="124"/>
                  <a:pt x="18" y="126"/>
                  <a:pt x="16" y="126"/>
                </a:cubicBezTo>
                <a:close/>
                <a:moveTo>
                  <a:pt x="20" y="119"/>
                </a:moveTo>
                <a:cubicBezTo>
                  <a:pt x="14" y="119"/>
                  <a:pt x="10" y="114"/>
                  <a:pt x="10" y="109"/>
                </a:cubicBezTo>
                <a:cubicBezTo>
                  <a:pt x="10" y="104"/>
                  <a:pt x="14" y="100"/>
                  <a:pt x="20" y="100"/>
                </a:cubicBezTo>
                <a:cubicBezTo>
                  <a:pt x="25" y="100"/>
                  <a:pt x="29" y="104"/>
                  <a:pt x="29" y="109"/>
                </a:cubicBezTo>
                <a:cubicBezTo>
                  <a:pt x="29" y="114"/>
                  <a:pt x="25" y="119"/>
                  <a:pt x="20" y="119"/>
                </a:cubicBezTo>
                <a:close/>
                <a:moveTo>
                  <a:pt x="102" y="21"/>
                </a:moveTo>
                <a:cubicBezTo>
                  <a:pt x="103" y="21"/>
                  <a:pt x="104" y="22"/>
                  <a:pt x="104" y="24"/>
                </a:cubicBezTo>
                <a:cubicBezTo>
                  <a:pt x="104" y="25"/>
                  <a:pt x="103" y="26"/>
                  <a:pt x="102" y="26"/>
                </a:cubicBezTo>
                <a:cubicBezTo>
                  <a:pt x="100" y="26"/>
                  <a:pt x="99" y="25"/>
                  <a:pt x="99" y="24"/>
                </a:cubicBezTo>
                <a:cubicBezTo>
                  <a:pt x="99" y="22"/>
                  <a:pt x="100" y="21"/>
                  <a:pt x="102" y="21"/>
                </a:cubicBezTo>
                <a:close/>
                <a:moveTo>
                  <a:pt x="88" y="16"/>
                </a:moveTo>
                <a:cubicBezTo>
                  <a:pt x="93" y="16"/>
                  <a:pt x="97" y="21"/>
                  <a:pt x="97" y="26"/>
                </a:cubicBezTo>
                <a:cubicBezTo>
                  <a:pt x="97" y="31"/>
                  <a:pt x="93" y="35"/>
                  <a:pt x="88" y="35"/>
                </a:cubicBezTo>
                <a:cubicBezTo>
                  <a:pt x="83" y="35"/>
                  <a:pt x="78" y="31"/>
                  <a:pt x="78" y="26"/>
                </a:cubicBezTo>
                <a:cubicBezTo>
                  <a:pt x="78" y="21"/>
                  <a:pt x="83" y="16"/>
                  <a:pt x="88" y="16"/>
                </a:cubicBezTo>
                <a:close/>
                <a:moveTo>
                  <a:pt x="108" y="38"/>
                </a:moveTo>
                <a:cubicBezTo>
                  <a:pt x="140" y="38"/>
                  <a:pt x="166" y="59"/>
                  <a:pt x="175" y="88"/>
                </a:cubicBezTo>
                <a:cubicBezTo>
                  <a:pt x="41" y="88"/>
                  <a:pt x="41" y="88"/>
                  <a:pt x="41" y="88"/>
                </a:cubicBezTo>
                <a:cubicBezTo>
                  <a:pt x="50" y="59"/>
                  <a:pt x="76" y="38"/>
                  <a:pt x="108" y="38"/>
                </a:cubicBezTo>
                <a:close/>
                <a:moveTo>
                  <a:pt x="147" y="116"/>
                </a:moveTo>
                <a:cubicBezTo>
                  <a:pt x="153" y="116"/>
                  <a:pt x="153" y="116"/>
                  <a:pt x="153" y="116"/>
                </a:cubicBezTo>
                <a:cubicBezTo>
                  <a:pt x="153" y="118"/>
                  <a:pt x="154" y="119"/>
                  <a:pt x="156" y="121"/>
                </a:cubicBezTo>
                <a:cubicBezTo>
                  <a:pt x="157" y="122"/>
                  <a:pt x="159" y="122"/>
                  <a:pt x="161" y="122"/>
                </a:cubicBezTo>
                <a:cubicBezTo>
                  <a:pt x="162" y="122"/>
                  <a:pt x="163" y="122"/>
                  <a:pt x="165" y="121"/>
                </a:cubicBezTo>
                <a:cubicBezTo>
                  <a:pt x="166" y="121"/>
                  <a:pt x="166" y="120"/>
                  <a:pt x="167" y="119"/>
                </a:cubicBezTo>
                <a:cubicBezTo>
                  <a:pt x="167" y="118"/>
                  <a:pt x="167" y="118"/>
                  <a:pt x="167" y="118"/>
                </a:cubicBezTo>
                <a:cubicBezTo>
                  <a:pt x="167" y="116"/>
                  <a:pt x="165" y="115"/>
                  <a:pt x="162" y="114"/>
                </a:cubicBezTo>
                <a:cubicBezTo>
                  <a:pt x="157" y="112"/>
                  <a:pt x="154" y="111"/>
                  <a:pt x="153" y="111"/>
                </a:cubicBezTo>
                <a:cubicBezTo>
                  <a:pt x="150" y="109"/>
                  <a:pt x="148" y="106"/>
                  <a:pt x="148" y="102"/>
                </a:cubicBezTo>
                <a:cubicBezTo>
                  <a:pt x="149" y="100"/>
                  <a:pt x="150" y="97"/>
                  <a:pt x="152" y="96"/>
                </a:cubicBezTo>
                <a:cubicBezTo>
                  <a:pt x="154" y="94"/>
                  <a:pt x="157" y="93"/>
                  <a:pt x="160" y="93"/>
                </a:cubicBezTo>
                <a:cubicBezTo>
                  <a:pt x="163" y="93"/>
                  <a:pt x="166" y="94"/>
                  <a:pt x="169" y="96"/>
                </a:cubicBezTo>
                <a:cubicBezTo>
                  <a:pt x="171" y="98"/>
                  <a:pt x="172" y="101"/>
                  <a:pt x="172" y="105"/>
                </a:cubicBezTo>
                <a:cubicBezTo>
                  <a:pt x="166" y="105"/>
                  <a:pt x="166" y="105"/>
                  <a:pt x="166" y="105"/>
                </a:cubicBezTo>
                <a:cubicBezTo>
                  <a:pt x="166" y="103"/>
                  <a:pt x="165" y="101"/>
                  <a:pt x="164" y="100"/>
                </a:cubicBezTo>
                <a:cubicBezTo>
                  <a:pt x="163" y="99"/>
                  <a:pt x="162" y="99"/>
                  <a:pt x="160" y="99"/>
                </a:cubicBezTo>
                <a:cubicBezTo>
                  <a:pt x="159" y="99"/>
                  <a:pt x="158" y="99"/>
                  <a:pt x="157" y="100"/>
                </a:cubicBezTo>
                <a:cubicBezTo>
                  <a:pt x="156" y="101"/>
                  <a:pt x="155" y="102"/>
                  <a:pt x="155" y="103"/>
                </a:cubicBezTo>
                <a:cubicBezTo>
                  <a:pt x="155" y="105"/>
                  <a:pt x="156" y="106"/>
                  <a:pt x="160" y="107"/>
                </a:cubicBezTo>
                <a:cubicBezTo>
                  <a:pt x="165" y="109"/>
                  <a:pt x="168" y="110"/>
                  <a:pt x="169" y="110"/>
                </a:cubicBezTo>
                <a:cubicBezTo>
                  <a:pt x="172" y="112"/>
                  <a:pt x="174" y="115"/>
                  <a:pt x="173" y="119"/>
                </a:cubicBezTo>
                <a:cubicBezTo>
                  <a:pt x="173" y="122"/>
                  <a:pt x="172" y="124"/>
                  <a:pt x="169" y="126"/>
                </a:cubicBezTo>
                <a:cubicBezTo>
                  <a:pt x="167" y="127"/>
                  <a:pt x="164" y="128"/>
                  <a:pt x="161" y="128"/>
                </a:cubicBezTo>
                <a:cubicBezTo>
                  <a:pt x="157" y="128"/>
                  <a:pt x="154" y="127"/>
                  <a:pt x="151" y="125"/>
                </a:cubicBezTo>
                <a:cubicBezTo>
                  <a:pt x="148" y="123"/>
                  <a:pt x="147" y="119"/>
                  <a:pt x="147" y="116"/>
                </a:cubicBezTo>
                <a:close/>
                <a:moveTo>
                  <a:pt x="148" y="127"/>
                </a:moveTo>
                <a:cubicBezTo>
                  <a:pt x="141" y="127"/>
                  <a:pt x="141" y="127"/>
                  <a:pt x="141" y="127"/>
                </a:cubicBezTo>
                <a:cubicBezTo>
                  <a:pt x="139" y="120"/>
                  <a:pt x="139" y="120"/>
                  <a:pt x="139" y="120"/>
                </a:cubicBezTo>
                <a:cubicBezTo>
                  <a:pt x="126" y="120"/>
                  <a:pt x="126" y="120"/>
                  <a:pt x="126" y="120"/>
                </a:cubicBezTo>
                <a:cubicBezTo>
                  <a:pt x="123" y="127"/>
                  <a:pt x="123" y="127"/>
                  <a:pt x="123" y="127"/>
                </a:cubicBezTo>
                <a:cubicBezTo>
                  <a:pt x="117" y="127"/>
                  <a:pt x="117" y="127"/>
                  <a:pt x="117" y="127"/>
                </a:cubicBezTo>
                <a:cubicBezTo>
                  <a:pt x="129" y="95"/>
                  <a:pt x="129" y="95"/>
                  <a:pt x="129" y="95"/>
                </a:cubicBezTo>
                <a:cubicBezTo>
                  <a:pt x="136" y="95"/>
                  <a:pt x="136" y="95"/>
                  <a:pt x="136" y="95"/>
                </a:cubicBezTo>
                <a:lnTo>
                  <a:pt x="148" y="127"/>
                </a:lnTo>
                <a:close/>
                <a:moveTo>
                  <a:pt x="104" y="127"/>
                </a:moveTo>
                <a:cubicBezTo>
                  <a:pt x="97" y="127"/>
                  <a:pt x="97" y="127"/>
                  <a:pt x="97" y="127"/>
                </a:cubicBezTo>
                <a:cubicBezTo>
                  <a:pt x="91" y="109"/>
                  <a:pt x="91" y="109"/>
                  <a:pt x="91" y="109"/>
                </a:cubicBezTo>
                <a:cubicBezTo>
                  <a:pt x="91" y="127"/>
                  <a:pt x="91" y="127"/>
                  <a:pt x="91" y="127"/>
                </a:cubicBezTo>
                <a:cubicBezTo>
                  <a:pt x="85" y="127"/>
                  <a:pt x="85" y="127"/>
                  <a:pt x="85" y="127"/>
                </a:cubicBezTo>
                <a:cubicBezTo>
                  <a:pt x="85" y="95"/>
                  <a:pt x="85" y="95"/>
                  <a:pt x="85" y="95"/>
                </a:cubicBezTo>
                <a:cubicBezTo>
                  <a:pt x="92" y="95"/>
                  <a:pt x="92" y="95"/>
                  <a:pt x="92" y="95"/>
                </a:cubicBezTo>
                <a:cubicBezTo>
                  <a:pt x="100" y="119"/>
                  <a:pt x="100" y="119"/>
                  <a:pt x="100" y="119"/>
                </a:cubicBezTo>
                <a:cubicBezTo>
                  <a:pt x="108" y="95"/>
                  <a:pt x="108" y="95"/>
                  <a:pt x="108" y="95"/>
                </a:cubicBezTo>
                <a:cubicBezTo>
                  <a:pt x="116" y="95"/>
                  <a:pt x="116" y="95"/>
                  <a:pt x="116" y="95"/>
                </a:cubicBezTo>
                <a:cubicBezTo>
                  <a:pt x="116" y="127"/>
                  <a:pt x="116" y="127"/>
                  <a:pt x="116" y="127"/>
                </a:cubicBezTo>
                <a:cubicBezTo>
                  <a:pt x="110" y="127"/>
                  <a:pt x="110" y="127"/>
                  <a:pt x="110" y="127"/>
                </a:cubicBezTo>
                <a:cubicBezTo>
                  <a:pt x="110" y="108"/>
                  <a:pt x="110" y="108"/>
                  <a:pt x="110" y="108"/>
                </a:cubicBezTo>
                <a:lnTo>
                  <a:pt x="104" y="127"/>
                </a:lnTo>
                <a:close/>
                <a:moveTo>
                  <a:pt x="44" y="95"/>
                </a:moveTo>
                <a:cubicBezTo>
                  <a:pt x="51" y="95"/>
                  <a:pt x="51" y="95"/>
                  <a:pt x="51" y="95"/>
                </a:cubicBezTo>
                <a:cubicBezTo>
                  <a:pt x="58" y="104"/>
                  <a:pt x="58" y="104"/>
                  <a:pt x="58" y="104"/>
                </a:cubicBezTo>
                <a:cubicBezTo>
                  <a:pt x="64" y="95"/>
                  <a:pt x="64" y="95"/>
                  <a:pt x="64" y="95"/>
                </a:cubicBezTo>
                <a:cubicBezTo>
                  <a:pt x="71" y="95"/>
                  <a:pt x="71" y="95"/>
                  <a:pt x="71" y="95"/>
                </a:cubicBezTo>
                <a:cubicBezTo>
                  <a:pt x="61" y="110"/>
                  <a:pt x="61" y="110"/>
                  <a:pt x="61" y="110"/>
                </a:cubicBezTo>
                <a:cubicBezTo>
                  <a:pt x="73" y="127"/>
                  <a:pt x="73" y="127"/>
                  <a:pt x="73" y="127"/>
                </a:cubicBezTo>
                <a:cubicBezTo>
                  <a:pt x="65" y="127"/>
                  <a:pt x="65" y="127"/>
                  <a:pt x="65" y="127"/>
                </a:cubicBezTo>
                <a:cubicBezTo>
                  <a:pt x="58" y="116"/>
                  <a:pt x="58" y="116"/>
                  <a:pt x="58" y="116"/>
                </a:cubicBezTo>
                <a:cubicBezTo>
                  <a:pt x="50" y="127"/>
                  <a:pt x="50" y="127"/>
                  <a:pt x="50" y="127"/>
                </a:cubicBezTo>
                <a:cubicBezTo>
                  <a:pt x="43" y="127"/>
                  <a:pt x="43" y="127"/>
                  <a:pt x="43" y="127"/>
                </a:cubicBezTo>
                <a:cubicBezTo>
                  <a:pt x="54" y="110"/>
                  <a:pt x="54" y="110"/>
                  <a:pt x="54" y="110"/>
                </a:cubicBezTo>
                <a:lnTo>
                  <a:pt x="44" y="95"/>
                </a:lnTo>
                <a:close/>
                <a:moveTo>
                  <a:pt x="73" y="114"/>
                </a:moveTo>
                <a:cubicBezTo>
                  <a:pt x="73" y="108"/>
                  <a:pt x="73" y="108"/>
                  <a:pt x="73" y="108"/>
                </a:cubicBezTo>
                <a:cubicBezTo>
                  <a:pt x="82" y="108"/>
                  <a:pt x="82" y="108"/>
                  <a:pt x="82" y="108"/>
                </a:cubicBezTo>
                <a:cubicBezTo>
                  <a:pt x="82" y="114"/>
                  <a:pt x="82" y="114"/>
                  <a:pt x="82" y="114"/>
                </a:cubicBezTo>
                <a:lnTo>
                  <a:pt x="73" y="114"/>
                </a:lnTo>
                <a:close/>
                <a:moveTo>
                  <a:pt x="31" y="48"/>
                </a:moveTo>
                <a:cubicBezTo>
                  <a:pt x="31" y="45"/>
                  <a:pt x="33" y="42"/>
                  <a:pt x="36" y="42"/>
                </a:cubicBezTo>
                <a:cubicBezTo>
                  <a:pt x="39" y="42"/>
                  <a:pt x="41" y="45"/>
                  <a:pt x="41" y="48"/>
                </a:cubicBezTo>
                <a:cubicBezTo>
                  <a:pt x="41" y="50"/>
                  <a:pt x="39" y="53"/>
                  <a:pt x="36" y="53"/>
                </a:cubicBezTo>
                <a:cubicBezTo>
                  <a:pt x="33" y="53"/>
                  <a:pt x="31" y="50"/>
                  <a:pt x="31" y="48"/>
                </a:cubicBezTo>
                <a:close/>
                <a:moveTo>
                  <a:pt x="46" y="172"/>
                </a:moveTo>
                <a:cubicBezTo>
                  <a:pt x="41" y="172"/>
                  <a:pt x="37" y="168"/>
                  <a:pt x="37" y="163"/>
                </a:cubicBezTo>
                <a:cubicBezTo>
                  <a:pt x="37" y="158"/>
                  <a:pt x="41" y="154"/>
                  <a:pt x="46" y="154"/>
                </a:cubicBezTo>
                <a:cubicBezTo>
                  <a:pt x="51" y="154"/>
                  <a:pt x="54" y="158"/>
                  <a:pt x="54" y="163"/>
                </a:cubicBezTo>
                <a:cubicBezTo>
                  <a:pt x="54" y="168"/>
                  <a:pt x="51" y="172"/>
                  <a:pt x="46" y="172"/>
                </a:cubicBezTo>
                <a:close/>
                <a:moveTo>
                  <a:pt x="59" y="172"/>
                </a:moveTo>
                <a:cubicBezTo>
                  <a:pt x="58" y="172"/>
                  <a:pt x="57" y="171"/>
                  <a:pt x="57" y="170"/>
                </a:cubicBezTo>
                <a:cubicBezTo>
                  <a:pt x="57" y="169"/>
                  <a:pt x="58" y="168"/>
                  <a:pt x="59" y="168"/>
                </a:cubicBezTo>
                <a:cubicBezTo>
                  <a:pt x="60" y="168"/>
                  <a:pt x="60" y="169"/>
                  <a:pt x="60" y="170"/>
                </a:cubicBezTo>
                <a:cubicBezTo>
                  <a:pt x="60" y="171"/>
                  <a:pt x="60" y="172"/>
                  <a:pt x="59" y="172"/>
                </a:cubicBezTo>
                <a:close/>
                <a:moveTo>
                  <a:pt x="109" y="204"/>
                </a:moveTo>
                <a:cubicBezTo>
                  <a:pt x="105" y="204"/>
                  <a:pt x="102" y="201"/>
                  <a:pt x="102" y="197"/>
                </a:cubicBezTo>
                <a:cubicBezTo>
                  <a:pt x="102" y="193"/>
                  <a:pt x="105" y="190"/>
                  <a:pt x="109" y="190"/>
                </a:cubicBezTo>
                <a:cubicBezTo>
                  <a:pt x="112" y="190"/>
                  <a:pt x="115" y="193"/>
                  <a:pt x="115" y="197"/>
                </a:cubicBezTo>
                <a:cubicBezTo>
                  <a:pt x="115" y="201"/>
                  <a:pt x="112" y="204"/>
                  <a:pt x="109" y="204"/>
                </a:cubicBezTo>
                <a:close/>
                <a:moveTo>
                  <a:pt x="154" y="187"/>
                </a:moveTo>
                <a:cubicBezTo>
                  <a:pt x="153" y="187"/>
                  <a:pt x="152" y="186"/>
                  <a:pt x="152" y="185"/>
                </a:cubicBezTo>
                <a:cubicBezTo>
                  <a:pt x="152" y="183"/>
                  <a:pt x="153" y="182"/>
                  <a:pt x="154" y="182"/>
                </a:cubicBezTo>
                <a:cubicBezTo>
                  <a:pt x="155" y="182"/>
                  <a:pt x="156" y="183"/>
                  <a:pt x="156" y="185"/>
                </a:cubicBezTo>
                <a:cubicBezTo>
                  <a:pt x="156" y="186"/>
                  <a:pt x="155" y="187"/>
                  <a:pt x="154" y="187"/>
                </a:cubicBezTo>
                <a:close/>
                <a:moveTo>
                  <a:pt x="108" y="178"/>
                </a:moveTo>
                <a:cubicBezTo>
                  <a:pt x="79" y="178"/>
                  <a:pt x="53" y="160"/>
                  <a:pt x="43" y="134"/>
                </a:cubicBezTo>
                <a:cubicBezTo>
                  <a:pt x="173" y="134"/>
                  <a:pt x="173" y="134"/>
                  <a:pt x="173" y="134"/>
                </a:cubicBezTo>
                <a:cubicBezTo>
                  <a:pt x="163" y="160"/>
                  <a:pt x="137" y="178"/>
                  <a:pt x="108" y="178"/>
                </a:cubicBezTo>
                <a:close/>
                <a:moveTo>
                  <a:pt x="170" y="175"/>
                </a:moveTo>
                <a:cubicBezTo>
                  <a:pt x="166" y="175"/>
                  <a:pt x="163" y="171"/>
                  <a:pt x="163" y="167"/>
                </a:cubicBezTo>
                <a:cubicBezTo>
                  <a:pt x="163" y="163"/>
                  <a:pt x="166" y="160"/>
                  <a:pt x="170" y="160"/>
                </a:cubicBezTo>
                <a:cubicBezTo>
                  <a:pt x="174" y="160"/>
                  <a:pt x="177" y="163"/>
                  <a:pt x="177" y="167"/>
                </a:cubicBezTo>
                <a:cubicBezTo>
                  <a:pt x="177" y="171"/>
                  <a:pt x="174" y="175"/>
                  <a:pt x="170" y="175"/>
                </a:cubicBezTo>
                <a:close/>
                <a:moveTo>
                  <a:pt x="171" y="59"/>
                </a:moveTo>
                <a:cubicBezTo>
                  <a:pt x="166" y="59"/>
                  <a:pt x="162" y="55"/>
                  <a:pt x="162" y="50"/>
                </a:cubicBezTo>
                <a:cubicBezTo>
                  <a:pt x="162" y="44"/>
                  <a:pt x="166" y="40"/>
                  <a:pt x="171" y="40"/>
                </a:cubicBezTo>
                <a:cubicBezTo>
                  <a:pt x="177" y="40"/>
                  <a:pt x="181" y="44"/>
                  <a:pt x="181" y="50"/>
                </a:cubicBezTo>
                <a:cubicBezTo>
                  <a:pt x="181" y="55"/>
                  <a:pt x="177" y="59"/>
                  <a:pt x="171" y="59"/>
                </a:cubicBezTo>
                <a:close/>
                <a:moveTo>
                  <a:pt x="186" y="61"/>
                </a:moveTo>
                <a:cubicBezTo>
                  <a:pt x="184" y="61"/>
                  <a:pt x="184" y="60"/>
                  <a:pt x="184" y="59"/>
                </a:cubicBezTo>
                <a:cubicBezTo>
                  <a:pt x="184" y="57"/>
                  <a:pt x="184" y="57"/>
                  <a:pt x="186" y="57"/>
                </a:cubicBezTo>
                <a:cubicBezTo>
                  <a:pt x="187" y="57"/>
                  <a:pt x="188" y="57"/>
                  <a:pt x="188" y="59"/>
                </a:cubicBezTo>
                <a:cubicBezTo>
                  <a:pt x="188" y="60"/>
                  <a:pt x="187" y="61"/>
                  <a:pt x="186" y="61"/>
                </a:cubicBezTo>
                <a:close/>
                <a:moveTo>
                  <a:pt x="194" y="106"/>
                </a:moveTo>
                <a:cubicBezTo>
                  <a:pt x="191" y="106"/>
                  <a:pt x="189" y="103"/>
                  <a:pt x="189" y="100"/>
                </a:cubicBezTo>
                <a:cubicBezTo>
                  <a:pt x="189" y="98"/>
                  <a:pt x="191" y="95"/>
                  <a:pt x="194" y="95"/>
                </a:cubicBezTo>
                <a:cubicBezTo>
                  <a:pt x="197" y="95"/>
                  <a:pt x="199" y="98"/>
                  <a:pt x="199" y="100"/>
                </a:cubicBezTo>
                <a:cubicBezTo>
                  <a:pt x="199" y="103"/>
                  <a:pt x="197" y="106"/>
                  <a:pt x="194" y="10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07" name="Freeform 239"/>
          <p:cNvSpPr>
            <a:spLocks/>
          </p:cNvSpPr>
          <p:nvPr/>
        </p:nvSpPr>
        <p:spPr bwMode="auto">
          <a:xfrm>
            <a:off x="7867650" y="3652838"/>
            <a:ext cx="79375" cy="142875"/>
          </a:xfrm>
          <a:custGeom>
            <a:avLst/>
            <a:gdLst>
              <a:gd name="T0" fmla="*/ 25715232 w 35"/>
              <a:gd name="T1" fmla="*/ 87434964 h 63"/>
              <a:gd name="T2" fmla="*/ 15430500 w 35"/>
              <a:gd name="T3" fmla="*/ 159439429 h 63"/>
              <a:gd name="T4" fmla="*/ 128578429 w 35"/>
              <a:gd name="T5" fmla="*/ 303448357 h 63"/>
              <a:gd name="T6" fmla="*/ 174867661 w 35"/>
              <a:gd name="T7" fmla="*/ 324020089 h 63"/>
              <a:gd name="T8" fmla="*/ 138865429 w 35"/>
              <a:gd name="T9" fmla="*/ 0 h 63"/>
              <a:gd name="T10" fmla="*/ 25715232 w 35"/>
              <a:gd name="T11" fmla="*/ 87434964 h 6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63">
                <a:moveTo>
                  <a:pt x="5" y="17"/>
                </a:moveTo>
                <a:cubicBezTo>
                  <a:pt x="1" y="21"/>
                  <a:pt x="0" y="27"/>
                  <a:pt x="3" y="31"/>
                </a:cubicBezTo>
                <a:cubicBezTo>
                  <a:pt x="25" y="59"/>
                  <a:pt x="25" y="59"/>
                  <a:pt x="25" y="59"/>
                </a:cubicBezTo>
                <a:cubicBezTo>
                  <a:pt x="27" y="62"/>
                  <a:pt x="31" y="63"/>
                  <a:pt x="34" y="63"/>
                </a:cubicBezTo>
                <a:cubicBezTo>
                  <a:pt x="34" y="53"/>
                  <a:pt x="35" y="26"/>
                  <a:pt x="27" y="0"/>
                </a:cubicBezTo>
                <a:lnTo>
                  <a:pt x="5"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08" name="Freeform 240"/>
          <p:cNvSpPr>
            <a:spLocks/>
          </p:cNvSpPr>
          <p:nvPr/>
        </p:nvSpPr>
        <p:spPr bwMode="auto">
          <a:xfrm>
            <a:off x="7956550" y="3605213"/>
            <a:ext cx="53975" cy="169862"/>
          </a:xfrm>
          <a:custGeom>
            <a:avLst/>
            <a:gdLst>
              <a:gd name="T0" fmla="*/ 0 w 24"/>
              <a:gd name="T1" fmla="*/ 61553459 h 75"/>
              <a:gd name="T2" fmla="*/ 45521166 w 24"/>
              <a:gd name="T3" fmla="*/ 384710252 h 75"/>
              <a:gd name="T4" fmla="*/ 111271711 w 24"/>
              <a:gd name="T5" fmla="*/ 333416458 h 75"/>
              <a:gd name="T6" fmla="*/ 75866360 w 24"/>
              <a:gd name="T7" fmla="*/ 0 h 75"/>
              <a:gd name="T8" fmla="*/ 0 w 24"/>
              <a:gd name="T9" fmla="*/ 61553459 h 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75">
                <a:moveTo>
                  <a:pt x="0" y="12"/>
                </a:moveTo>
                <a:cubicBezTo>
                  <a:pt x="8" y="36"/>
                  <a:pt x="9" y="60"/>
                  <a:pt x="9" y="75"/>
                </a:cubicBezTo>
                <a:cubicBezTo>
                  <a:pt x="22" y="65"/>
                  <a:pt x="22" y="65"/>
                  <a:pt x="22" y="65"/>
                </a:cubicBezTo>
                <a:cubicBezTo>
                  <a:pt x="22" y="57"/>
                  <a:pt x="24" y="28"/>
                  <a:pt x="15" y="0"/>
                </a:cubicBezTo>
                <a:lnTo>
                  <a:pt x="0"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09" name="Freeform 241"/>
          <p:cNvSpPr>
            <a:spLocks/>
          </p:cNvSpPr>
          <p:nvPr/>
        </p:nvSpPr>
        <p:spPr bwMode="auto">
          <a:xfrm>
            <a:off x="8077200" y="3541713"/>
            <a:ext cx="77788" cy="138112"/>
          </a:xfrm>
          <a:custGeom>
            <a:avLst/>
            <a:gdLst>
              <a:gd name="T0" fmla="*/ 151796418 w 34"/>
              <a:gd name="T1" fmla="*/ 235811523 h 61"/>
              <a:gd name="T2" fmla="*/ 162263480 w 34"/>
              <a:gd name="T3" fmla="*/ 164043094 h 61"/>
              <a:gd name="T4" fmla="*/ 47109786 w 34"/>
              <a:gd name="T5" fmla="*/ 20506236 h 61"/>
              <a:gd name="T6" fmla="*/ 0 w 34"/>
              <a:gd name="T7" fmla="*/ 0 h 61"/>
              <a:gd name="T8" fmla="*/ 41875111 w 34"/>
              <a:gd name="T9" fmla="*/ 312705945 h 61"/>
              <a:gd name="T10" fmla="*/ 151796418 w 34"/>
              <a:gd name="T11" fmla="*/ 235811523 h 6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 h="61">
                <a:moveTo>
                  <a:pt x="29" y="46"/>
                </a:moveTo>
                <a:cubicBezTo>
                  <a:pt x="33" y="42"/>
                  <a:pt x="34" y="36"/>
                  <a:pt x="31" y="32"/>
                </a:cubicBezTo>
                <a:cubicBezTo>
                  <a:pt x="9" y="4"/>
                  <a:pt x="9" y="4"/>
                  <a:pt x="9" y="4"/>
                </a:cubicBezTo>
                <a:cubicBezTo>
                  <a:pt x="7" y="1"/>
                  <a:pt x="3" y="0"/>
                  <a:pt x="0" y="0"/>
                </a:cubicBezTo>
                <a:cubicBezTo>
                  <a:pt x="7" y="23"/>
                  <a:pt x="9" y="47"/>
                  <a:pt x="8" y="61"/>
                </a:cubicBezTo>
                <a:lnTo>
                  <a:pt x="29"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10" name="Freeform 242"/>
          <p:cNvSpPr>
            <a:spLocks/>
          </p:cNvSpPr>
          <p:nvPr/>
        </p:nvSpPr>
        <p:spPr bwMode="auto">
          <a:xfrm>
            <a:off x="8016875" y="3557588"/>
            <a:ext cx="53975" cy="169862"/>
          </a:xfrm>
          <a:custGeom>
            <a:avLst/>
            <a:gdLst>
              <a:gd name="T0" fmla="*/ 40463258 w 24"/>
              <a:gd name="T1" fmla="*/ 384710252 h 75"/>
              <a:gd name="T2" fmla="*/ 111271711 w 24"/>
              <a:gd name="T3" fmla="*/ 333416458 h 75"/>
              <a:gd name="T4" fmla="*/ 75866360 w 24"/>
              <a:gd name="T5" fmla="*/ 0 h 75"/>
              <a:gd name="T6" fmla="*/ 0 w 24"/>
              <a:gd name="T7" fmla="*/ 66683292 h 75"/>
              <a:gd name="T8" fmla="*/ 40463258 w 24"/>
              <a:gd name="T9" fmla="*/ 384710252 h 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75">
                <a:moveTo>
                  <a:pt x="8" y="75"/>
                </a:moveTo>
                <a:cubicBezTo>
                  <a:pt x="22" y="65"/>
                  <a:pt x="22" y="65"/>
                  <a:pt x="22" y="65"/>
                </a:cubicBezTo>
                <a:cubicBezTo>
                  <a:pt x="22" y="57"/>
                  <a:pt x="24" y="28"/>
                  <a:pt x="15" y="0"/>
                </a:cubicBezTo>
                <a:cubicBezTo>
                  <a:pt x="0" y="13"/>
                  <a:pt x="0" y="13"/>
                  <a:pt x="0" y="13"/>
                </a:cubicBezTo>
                <a:cubicBezTo>
                  <a:pt x="7" y="36"/>
                  <a:pt x="9" y="60"/>
                  <a:pt x="8" y="7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11" name="Freeform 243"/>
          <p:cNvSpPr>
            <a:spLocks/>
          </p:cNvSpPr>
          <p:nvPr/>
        </p:nvSpPr>
        <p:spPr bwMode="auto">
          <a:xfrm>
            <a:off x="7867650" y="3738563"/>
            <a:ext cx="46038" cy="49212"/>
          </a:xfrm>
          <a:custGeom>
            <a:avLst/>
            <a:gdLst>
              <a:gd name="T0" fmla="*/ 10597948 w 20"/>
              <a:gd name="T1" fmla="*/ 5003966 h 22"/>
              <a:gd name="T2" fmla="*/ 42389489 w 20"/>
              <a:gd name="T3" fmla="*/ 10007931 h 22"/>
              <a:gd name="T4" fmla="*/ 95374623 w 20"/>
              <a:gd name="T5" fmla="*/ 75057248 h 22"/>
              <a:gd name="T6" fmla="*/ 95374623 w 20"/>
              <a:gd name="T7" fmla="*/ 105081041 h 22"/>
              <a:gd name="T8" fmla="*/ 95374623 w 20"/>
              <a:gd name="T9" fmla="*/ 105081041 h 22"/>
              <a:gd name="T10" fmla="*/ 63583082 w 20"/>
              <a:gd name="T11" fmla="*/ 100077076 h 22"/>
              <a:gd name="T12" fmla="*/ 10597948 w 20"/>
              <a:gd name="T13" fmla="*/ 35027759 h 22"/>
              <a:gd name="T14" fmla="*/ 10597948 w 20"/>
              <a:gd name="T15" fmla="*/ 5003966 h 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22">
                <a:moveTo>
                  <a:pt x="2" y="1"/>
                </a:moveTo>
                <a:cubicBezTo>
                  <a:pt x="4" y="0"/>
                  <a:pt x="7" y="0"/>
                  <a:pt x="8" y="2"/>
                </a:cubicBezTo>
                <a:cubicBezTo>
                  <a:pt x="18" y="15"/>
                  <a:pt x="18" y="15"/>
                  <a:pt x="18" y="15"/>
                </a:cubicBezTo>
                <a:cubicBezTo>
                  <a:pt x="20" y="17"/>
                  <a:pt x="19" y="20"/>
                  <a:pt x="18" y="21"/>
                </a:cubicBezTo>
                <a:cubicBezTo>
                  <a:pt x="18" y="21"/>
                  <a:pt x="18" y="21"/>
                  <a:pt x="18" y="21"/>
                </a:cubicBezTo>
                <a:cubicBezTo>
                  <a:pt x="16" y="22"/>
                  <a:pt x="13" y="22"/>
                  <a:pt x="12" y="20"/>
                </a:cubicBezTo>
                <a:cubicBezTo>
                  <a:pt x="2" y="7"/>
                  <a:pt x="2" y="7"/>
                  <a:pt x="2" y="7"/>
                </a:cubicBezTo>
                <a:cubicBezTo>
                  <a:pt x="0" y="5"/>
                  <a:pt x="1" y="3"/>
                  <a:pt x="2"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12" name="Freeform 244"/>
          <p:cNvSpPr>
            <a:spLocks/>
          </p:cNvSpPr>
          <p:nvPr/>
        </p:nvSpPr>
        <p:spPr bwMode="auto">
          <a:xfrm>
            <a:off x="7791450" y="3759200"/>
            <a:ext cx="96838" cy="101600"/>
          </a:xfrm>
          <a:custGeom>
            <a:avLst/>
            <a:gdLst>
              <a:gd name="T0" fmla="*/ 15214826 w 43"/>
              <a:gd name="T1" fmla="*/ 0 h 45"/>
              <a:gd name="T2" fmla="*/ 15214826 w 43"/>
              <a:gd name="T3" fmla="*/ 35681920 h 45"/>
              <a:gd name="T4" fmla="*/ 45644479 w 43"/>
              <a:gd name="T5" fmla="*/ 40779982 h 45"/>
              <a:gd name="T6" fmla="*/ 50716087 w 43"/>
              <a:gd name="T7" fmla="*/ 40779982 h 45"/>
              <a:gd name="T8" fmla="*/ 81145740 w 43"/>
              <a:gd name="T9" fmla="*/ 56074169 h 45"/>
              <a:gd name="T10" fmla="*/ 86217349 w 43"/>
              <a:gd name="T11" fmla="*/ 86658027 h 45"/>
              <a:gd name="T12" fmla="*/ 86217349 w 43"/>
              <a:gd name="T13" fmla="*/ 86658027 h 45"/>
              <a:gd name="T14" fmla="*/ 81145740 w 43"/>
              <a:gd name="T15" fmla="*/ 117244142 h 45"/>
              <a:gd name="T16" fmla="*/ 86217349 w 43"/>
              <a:gd name="T17" fmla="*/ 122342204 h 45"/>
              <a:gd name="T18" fmla="*/ 86217349 w 43"/>
              <a:gd name="T19" fmla="*/ 122342204 h 45"/>
              <a:gd name="T20" fmla="*/ 116649253 w 43"/>
              <a:gd name="T21" fmla="*/ 127438009 h 45"/>
              <a:gd name="T22" fmla="*/ 116649253 w 43"/>
              <a:gd name="T23" fmla="*/ 127438009 h 45"/>
              <a:gd name="T24" fmla="*/ 147078906 w 43"/>
              <a:gd name="T25" fmla="*/ 142732196 h 45"/>
              <a:gd name="T26" fmla="*/ 152150514 w 43"/>
              <a:gd name="T27" fmla="*/ 173316053 h 45"/>
              <a:gd name="T28" fmla="*/ 152150514 w 43"/>
              <a:gd name="T29" fmla="*/ 178414116 h 45"/>
              <a:gd name="T30" fmla="*/ 152150514 w 43"/>
              <a:gd name="T31" fmla="*/ 209000231 h 45"/>
              <a:gd name="T32" fmla="*/ 182580167 w 43"/>
              <a:gd name="T33" fmla="*/ 214098293 h 45"/>
              <a:gd name="T34" fmla="*/ 182580167 w 43"/>
              <a:gd name="T35" fmla="*/ 214098293 h 45"/>
              <a:gd name="T36" fmla="*/ 218081428 w 43"/>
              <a:gd name="T37" fmla="*/ 61169973 h 45"/>
              <a:gd name="T38" fmla="*/ 177508558 w 43"/>
              <a:gd name="T39" fmla="*/ 5098062 h 45"/>
              <a:gd name="T40" fmla="*/ 15214826 w 43"/>
              <a:gd name="T41" fmla="*/ 0 h 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45">
                <a:moveTo>
                  <a:pt x="3" y="0"/>
                </a:moveTo>
                <a:cubicBezTo>
                  <a:pt x="3" y="0"/>
                  <a:pt x="0" y="3"/>
                  <a:pt x="3" y="7"/>
                </a:cubicBezTo>
                <a:cubicBezTo>
                  <a:pt x="6" y="11"/>
                  <a:pt x="9" y="8"/>
                  <a:pt x="9" y="8"/>
                </a:cubicBezTo>
                <a:cubicBezTo>
                  <a:pt x="9" y="8"/>
                  <a:pt x="9" y="8"/>
                  <a:pt x="10" y="8"/>
                </a:cubicBezTo>
                <a:cubicBezTo>
                  <a:pt x="10" y="8"/>
                  <a:pt x="13" y="7"/>
                  <a:pt x="16" y="11"/>
                </a:cubicBezTo>
                <a:cubicBezTo>
                  <a:pt x="19" y="15"/>
                  <a:pt x="17" y="17"/>
                  <a:pt x="17" y="17"/>
                </a:cubicBezTo>
                <a:cubicBezTo>
                  <a:pt x="17" y="17"/>
                  <a:pt x="17" y="17"/>
                  <a:pt x="17" y="17"/>
                </a:cubicBezTo>
                <a:cubicBezTo>
                  <a:pt x="16" y="18"/>
                  <a:pt x="15" y="20"/>
                  <a:pt x="16" y="23"/>
                </a:cubicBezTo>
                <a:cubicBezTo>
                  <a:pt x="16" y="23"/>
                  <a:pt x="17" y="23"/>
                  <a:pt x="17" y="24"/>
                </a:cubicBezTo>
                <a:cubicBezTo>
                  <a:pt x="17" y="24"/>
                  <a:pt x="17" y="24"/>
                  <a:pt x="17" y="24"/>
                </a:cubicBezTo>
                <a:cubicBezTo>
                  <a:pt x="20" y="27"/>
                  <a:pt x="23" y="25"/>
                  <a:pt x="23" y="25"/>
                </a:cubicBezTo>
                <a:cubicBezTo>
                  <a:pt x="23" y="25"/>
                  <a:pt x="23" y="25"/>
                  <a:pt x="23" y="25"/>
                </a:cubicBezTo>
                <a:cubicBezTo>
                  <a:pt x="23" y="25"/>
                  <a:pt x="26" y="24"/>
                  <a:pt x="29" y="28"/>
                </a:cubicBezTo>
                <a:cubicBezTo>
                  <a:pt x="32" y="31"/>
                  <a:pt x="30" y="34"/>
                  <a:pt x="30" y="34"/>
                </a:cubicBezTo>
                <a:cubicBezTo>
                  <a:pt x="30" y="35"/>
                  <a:pt x="30" y="35"/>
                  <a:pt x="30" y="35"/>
                </a:cubicBezTo>
                <a:cubicBezTo>
                  <a:pt x="30" y="35"/>
                  <a:pt x="27" y="37"/>
                  <a:pt x="30" y="41"/>
                </a:cubicBezTo>
                <a:cubicBezTo>
                  <a:pt x="33" y="45"/>
                  <a:pt x="36" y="42"/>
                  <a:pt x="36" y="42"/>
                </a:cubicBezTo>
                <a:cubicBezTo>
                  <a:pt x="36" y="42"/>
                  <a:pt x="36" y="42"/>
                  <a:pt x="36" y="42"/>
                </a:cubicBezTo>
                <a:cubicBezTo>
                  <a:pt x="43" y="12"/>
                  <a:pt x="43" y="12"/>
                  <a:pt x="43" y="12"/>
                </a:cubicBezTo>
                <a:cubicBezTo>
                  <a:pt x="35" y="1"/>
                  <a:pt x="35" y="1"/>
                  <a:pt x="35" y="1"/>
                </a:cubicBezTo>
                <a:cubicBezTo>
                  <a:pt x="3" y="0"/>
                  <a:pt x="3" y="0"/>
                  <a:pt x="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13" name="Freeform 245"/>
          <p:cNvSpPr>
            <a:spLocks/>
          </p:cNvSpPr>
          <p:nvPr/>
        </p:nvSpPr>
        <p:spPr bwMode="auto">
          <a:xfrm>
            <a:off x="8116888" y="3549650"/>
            <a:ext cx="42862" cy="50800"/>
          </a:xfrm>
          <a:custGeom>
            <a:avLst/>
            <a:gdLst>
              <a:gd name="T0" fmla="*/ 86513563 w 19"/>
              <a:gd name="T1" fmla="*/ 102445930 h 23"/>
              <a:gd name="T2" fmla="*/ 55980028 w 19"/>
              <a:gd name="T3" fmla="*/ 97566922 h 23"/>
              <a:gd name="T4" fmla="*/ 5089299 w 19"/>
              <a:gd name="T5" fmla="*/ 39027652 h 23"/>
              <a:gd name="T6" fmla="*/ 10178597 w 19"/>
              <a:gd name="T7" fmla="*/ 4879009 h 23"/>
              <a:gd name="T8" fmla="*/ 10178597 w 19"/>
              <a:gd name="T9" fmla="*/ 4879009 h 23"/>
              <a:gd name="T10" fmla="*/ 40712132 w 19"/>
              <a:gd name="T11" fmla="*/ 14634817 h 23"/>
              <a:gd name="T12" fmla="*/ 91602862 w 19"/>
              <a:gd name="T13" fmla="*/ 73174087 h 23"/>
              <a:gd name="T14" fmla="*/ 86513563 w 19"/>
              <a:gd name="T15" fmla="*/ 102445930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23">
                <a:moveTo>
                  <a:pt x="17" y="21"/>
                </a:moveTo>
                <a:cubicBezTo>
                  <a:pt x="15" y="23"/>
                  <a:pt x="13" y="22"/>
                  <a:pt x="11" y="20"/>
                </a:cubicBezTo>
                <a:cubicBezTo>
                  <a:pt x="1" y="8"/>
                  <a:pt x="1" y="8"/>
                  <a:pt x="1" y="8"/>
                </a:cubicBezTo>
                <a:cubicBezTo>
                  <a:pt x="0" y="6"/>
                  <a:pt x="0" y="3"/>
                  <a:pt x="2" y="1"/>
                </a:cubicBezTo>
                <a:cubicBezTo>
                  <a:pt x="2" y="1"/>
                  <a:pt x="2" y="1"/>
                  <a:pt x="2" y="1"/>
                </a:cubicBezTo>
                <a:cubicBezTo>
                  <a:pt x="4" y="0"/>
                  <a:pt x="6" y="1"/>
                  <a:pt x="8" y="3"/>
                </a:cubicBezTo>
                <a:cubicBezTo>
                  <a:pt x="18" y="15"/>
                  <a:pt x="18" y="15"/>
                  <a:pt x="18" y="15"/>
                </a:cubicBezTo>
                <a:cubicBezTo>
                  <a:pt x="19" y="17"/>
                  <a:pt x="19" y="20"/>
                  <a:pt x="17" y="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14" name="Freeform 246"/>
          <p:cNvSpPr>
            <a:spLocks/>
          </p:cNvSpPr>
          <p:nvPr/>
        </p:nvSpPr>
        <p:spPr bwMode="auto">
          <a:xfrm>
            <a:off x="8139113" y="3478213"/>
            <a:ext cx="96837" cy="100012"/>
          </a:xfrm>
          <a:custGeom>
            <a:avLst/>
            <a:gdLst>
              <a:gd name="T0" fmla="*/ 202864507 w 43"/>
              <a:gd name="T1" fmla="*/ 227329549 h 44"/>
              <a:gd name="T2" fmla="*/ 202864507 w 43"/>
              <a:gd name="T3" fmla="*/ 196330375 h 44"/>
              <a:gd name="T4" fmla="*/ 172435169 w 43"/>
              <a:gd name="T5" fmla="*/ 185997317 h 44"/>
              <a:gd name="T6" fmla="*/ 172435169 w 43"/>
              <a:gd name="T7" fmla="*/ 185997317 h 44"/>
              <a:gd name="T8" fmla="*/ 142005830 w 43"/>
              <a:gd name="T9" fmla="*/ 175664259 h 44"/>
              <a:gd name="T10" fmla="*/ 136934274 w 43"/>
              <a:gd name="T11" fmla="*/ 139498556 h 44"/>
              <a:gd name="T12" fmla="*/ 136934274 w 43"/>
              <a:gd name="T13" fmla="*/ 139498556 h 44"/>
              <a:gd name="T14" fmla="*/ 136934274 w 43"/>
              <a:gd name="T15" fmla="*/ 113665911 h 44"/>
              <a:gd name="T16" fmla="*/ 136934274 w 43"/>
              <a:gd name="T17" fmla="*/ 108497109 h 44"/>
              <a:gd name="T18" fmla="*/ 131862718 w 43"/>
              <a:gd name="T19" fmla="*/ 103330580 h 44"/>
              <a:gd name="T20" fmla="*/ 106502684 w 43"/>
              <a:gd name="T21" fmla="*/ 98164051 h 44"/>
              <a:gd name="T22" fmla="*/ 106502684 w 43"/>
              <a:gd name="T23" fmla="*/ 98164051 h 44"/>
              <a:gd name="T24" fmla="*/ 76073346 w 43"/>
              <a:gd name="T25" fmla="*/ 87830993 h 44"/>
              <a:gd name="T26" fmla="*/ 71001789 w 43"/>
              <a:gd name="T27" fmla="*/ 51665290 h 44"/>
              <a:gd name="T28" fmla="*/ 71001789 w 43"/>
              <a:gd name="T29" fmla="*/ 51665290 h 44"/>
              <a:gd name="T30" fmla="*/ 71001789 w 43"/>
              <a:gd name="T31" fmla="*/ 15499587 h 44"/>
              <a:gd name="T32" fmla="*/ 40572451 w 43"/>
              <a:gd name="T33" fmla="*/ 10333058 h 44"/>
              <a:gd name="T34" fmla="*/ 40572451 w 43"/>
              <a:gd name="T35" fmla="*/ 10333058 h 44"/>
              <a:gd name="T36" fmla="*/ 0 w 43"/>
              <a:gd name="T37" fmla="*/ 165331201 h 44"/>
              <a:gd name="T38" fmla="*/ 45644007 w 43"/>
              <a:gd name="T39" fmla="*/ 227329549 h 44"/>
              <a:gd name="T40" fmla="*/ 202864507 w 43"/>
              <a:gd name="T41" fmla="*/ 227329549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44">
                <a:moveTo>
                  <a:pt x="40" y="44"/>
                </a:moveTo>
                <a:cubicBezTo>
                  <a:pt x="40" y="44"/>
                  <a:pt x="43" y="42"/>
                  <a:pt x="40" y="38"/>
                </a:cubicBezTo>
                <a:cubicBezTo>
                  <a:pt x="38" y="34"/>
                  <a:pt x="34" y="36"/>
                  <a:pt x="34" y="36"/>
                </a:cubicBezTo>
                <a:cubicBezTo>
                  <a:pt x="34" y="36"/>
                  <a:pt x="34" y="36"/>
                  <a:pt x="34" y="36"/>
                </a:cubicBezTo>
                <a:cubicBezTo>
                  <a:pt x="33" y="36"/>
                  <a:pt x="31" y="37"/>
                  <a:pt x="28" y="34"/>
                </a:cubicBezTo>
                <a:cubicBezTo>
                  <a:pt x="25" y="30"/>
                  <a:pt x="27" y="27"/>
                  <a:pt x="27" y="27"/>
                </a:cubicBezTo>
                <a:cubicBezTo>
                  <a:pt x="27" y="27"/>
                  <a:pt x="27" y="27"/>
                  <a:pt x="27" y="27"/>
                </a:cubicBezTo>
                <a:cubicBezTo>
                  <a:pt x="27" y="27"/>
                  <a:pt x="29" y="25"/>
                  <a:pt x="27" y="22"/>
                </a:cubicBezTo>
                <a:cubicBezTo>
                  <a:pt x="27" y="21"/>
                  <a:pt x="27" y="21"/>
                  <a:pt x="27" y="21"/>
                </a:cubicBezTo>
                <a:cubicBezTo>
                  <a:pt x="26" y="21"/>
                  <a:pt x="26" y="20"/>
                  <a:pt x="26" y="20"/>
                </a:cubicBezTo>
                <a:cubicBezTo>
                  <a:pt x="23" y="18"/>
                  <a:pt x="21" y="19"/>
                  <a:pt x="21" y="19"/>
                </a:cubicBezTo>
                <a:cubicBezTo>
                  <a:pt x="21" y="19"/>
                  <a:pt x="21" y="19"/>
                  <a:pt x="21" y="19"/>
                </a:cubicBezTo>
                <a:cubicBezTo>
                  <a:pt x="21" y="19"/>
                  <a:pt x="18" y="21"/>
                  <a:pt x="15" y="17"/>
                </a:cubicBezTo>
                <a:cubicBezTo>
                  <a:pt x="12" y="13"/>
                  <a:pt x="13" y="11"/>
                  <a:pt x="14" y="10"/>
                </a:cubicBezTo>
                <a:cubicBezTo>
                  <a:pt x="14" y="10"/>
                  <a:pt x="14" y="10"/>
                  <a:pt x="14" y="10"/>
                </a:cubicBezTo>
                <a:cubicBezTo>
                  <a:pt x="14" y="10"/>
                  <a:pt x="17" y="7"/>
                  <a:pt x="14" y="3"/>
                </a:cubicBezTo>
                <a:cubicBezTo>
                  <a:pt x="11" y="0"/>
                  <a:pt x="8" y="2"/>
                  <a:pt x="8" y="2"/>
                </a:cubicBezTo>
                <a:cubicBezTo>
                  <a:pt x="8" y="2"/>
                  <a:pt x="8" y="2"/>
                  <a:pt x="8" y="2"/>
                </a:cubicBezTo>
                <a:cubicBezTo>
                  <a:pt x="0" y="32"/>
                  <a:pt x="0" y="32"/>
                  <a:pt x="0" y="32"/>
                </a:cubicBezTo>
                <a:cubicBezTo>
                  <a:pt x="9" y="44"/>
                  <a:pt x="9" y="44"/>
                  <a:pt x="9" y="44"/>
                </a:cubicBezTo>
                <a:cubicBezTo>
                  <a:pt x="40" y="44"/>
                  <a:pt x="40" y="44"/>
                  <a:pt x="40" y="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15" name="Freeform 247"/>
          <p:cNvSpPr>
            <a:spLocks/>
          </p:cNvSpPr>
          <p:nvPr/>
        </p:nvSpPr>
        <p:spPr bwMode="auto">
          <a:xfrm>
            <a:off x="7994650" y="3806825"/>
            <a:ext cx="82550" cy="125413"/>
          </a:xfrm>
          <a:custGeom>
            <a:avLst/>
            <a:gdLst>
              <a:gd name="T0" fmla="*/ 14932626 w 37"/>
              <a:gd name="T1" fmla="*/ 100308005 h 56"/>
              <a:gd name="T2" fmla="*/ 19910168 w 37"/>
              <a:gd name="T3" fmla="*/ 160495047 h 56"/>
              <a:gd name="T4" fmla="*/ 144353177 w 37"/>
              <a:gd name="T5" fmla="*/ 265817333 h 56"/>
              <a:gd name="T6" fmla="*/ 184175743 w 37"/>
              <a:gd name="T7" fmla="*/ 275848133 h 56"/>
              <a:gd name="T8" fmla="*/ 99555300 w 37"/>
              <a:gd name="T9" fmla="*/ 0 h 56"/>
              <a:gd name="T10" fmla="*/ 14932626 w 37"/>
              <a:gd name="T11" fmla="*/ 100308005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56">
                <a:moveTo>
                  <a:pt x="3" y="20"/>
                </a:moveTo>
                <a:cubicBezTo>
                  <a:pt x="0" y="24"/>
                  <a:pt x="0" y="29"/>
                  <a:pt x="4" y="32"/>
                </a:cubicBezTo>
                <a:cubicBezTo>
                  <a:pt x="29" y="53"/>
                  <a:pt x="29" y="53"/>
                  <a:pt x="29" y="53"/>
                </a:cubicBezTo>
                <a:cubicBezTo>
                  <a:pt x="31" y="55"/>
                  <a:pt x="34" y="56"/>
                  <a:pt x="37" y="55"/>
                </a:cubicBezTo>
                <a:cubicBezTo>
                  <a:pt x="36" y="46"/>
                  <a:pt x="31" y="22"/>
                  <a:pt x="20" y="0"/>
                </a:cubicBezTo>
                <a:lnTo>
                  <a:pt x="3"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16" name="Freeform 248"/>
          <p:cNvSpPr>
            <a:spLocks/>
          </p:cNvSpPr>
          <p:nvPr/>
        </p:nvSpPr>
        <p:spPr bwMode="auto">
          <a:xfrm>
            <a:off x="8058150" y="3754438"/>
            <a:ext cx="65088" cy="150812"/>
          </a:xfrm>
          <a:custGeom>
            <a:avLst/>
            <a:gdLst>
              <a:gd name="T0" fmla="*/ 0 w 29"/>
              <a:gd name="T1" fmla="*/ 65866578 h 67"/>
              <a:gd name="T2" fmla="*/ 100747246 w 29"/>
              <a:gd name="T3" fmla="*/ 339468808 h 67"/>
              <a:gd name="T4" fmla="*/ 146082161 w 29"/>
              <a:gd name="T5" fmla="*/ 283735896 h 67"/>
              <a:gd name="T6" fmla="*/ 60448797 w 29"/>
              <a:gd name="T7" fmla="*/ 0 h 67"/>
              <a:gd name="T8" fmla="*/ 0 w 29"/>
              <a:gd name="T9" fmla="*/ 65866578 h 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67">
                <a:moveTo>
                  <a:pt x="0" y="13"/>
                </a:moveTo>
                <a:cubicBezTo>
                  <a:pt x="11" y="33"/>
                  <a:pt x="17" y="54"/>
                  <a:pt x="20" y="67"/>
                </a:cubicBezTo>
                <a:cubicBezTo>
                  <a:pt x="29" y="56"/>
                  <a:pt x="29" y="56"/>
                  <a:pt x="29" y="56"/>
                </a:cubicBezTo>
                <a:cubicBezTo>
                  <a:pt x="28" y="49"/>
                  <a:pt x="24" y="23"/>
                  <a:pt x="12" y="0"/>
                </a:cubicBezTo>
                <a:lnTo>
                  <a:pt x="0"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17" name="Freeform 249"/>
          <p:cNvSpPr>
            <a:spLocks/>
          </p:cNvSpPr>
          <p:nvPr/>
        </p:nvSpPr>
        <p:spPr bwMode="auto">
          <a:xfrm>
            <a:off x="8150225" y="3678238"/>
            <a:ext cx="82550" cy="120650"/>
          </a:xfrm>
          <a:custGeom>
            <a:avLst/>
            <a:gdLst>
              <a:gd name="T0" fmla="*/ 169243118 w 37"/>
              <a:gd name="T1" fmla="*/ 179708175 h 54"/>
              <a:gd name="T2" fmla="*/ 164265576 w 37"/>
              <a:gd name="T3" fmla="*/ 119805450 h 54"/>
              <a:gd name="T4" fmla="*/ 39822566 w 37"/>
              <a:gd name="T5" fmla="*/ 14976240 h 54"/>
              <a:gd name="T6" fmla="*/ 0 w 37"/>
              <a:gd name="T7" fmla="*/ 4991335 h 54"/>
              <a:gd name="T8" fmla="*/ 94577758 w 37"/>
              <a:gd name="T9" fmla="*/ 269563380 h 54"/>
              <a:gd name="T10" fmla="*/ 169243118 w 37"/>
              <a:gd name="T11" fmla="*/ 179708175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54">
                <a:moveTo>
                  <a:pt x="34" y="36"/>
                </a:moveTo>
                <a:cubicBezTo>
                  <a:pt x="37" y="33"/>
                  <a:pt x="36" y="27"/>
                  <a:pt x="33" y="24"/>
                </a:cubicBezTo>
                <a:cubicBezTo>
                  <a:pt x="8" y="3"/>
                  <a:pt x="8" y="3"/>
                  <a:pt x="8" y="3"/>
                </a:cubicBezTo>
                <a:cubicBezTo>
                  <a:pt x="6" y="1"/>
                  <a:pt x="2" y="0"/>
                  <a:pt x="0" y="1"/>
                </a:cubicBezTo>
                <a:cubicBezTo>
                  <a:pt x="11" y="21"/>
                  <a:pt x="16" y="41"/>
                  <a:pt x="19" y="54"/>
                </a:cubicBezTo>
                <a:lnTo>
                  <a:pt x="34" y="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18" name="Freeform 250"/>
          <p:cNvSpPr>
            <a:spLocks/>
          </p:cNvSpPr>
          <p:nvPr/>
        </p:nvSpPr>
        <p:spPr bwMode="auto">
          <a:xfrm>
            <a:off x="8102600" y="3700463"/>
            <a:ext cx="65088" cy="153987"/>
          </a:xfrm>
          <a:custGeom>
            <a:avLst/>
            <a:gdLst>
              <a:gd name="T0" fmla="*/ 100747246 w 29"/>
              <a:gd name="T1" fmla="*/ 348708091 h 68"/>
              <a:gd name="T2" fmla="*/ 146082161 w 29"/>
              <a:gd name="T3" fmla="*/ 287172168 h 68"/>
              <a:gd name="T4" fmla="*/ 60448797 w 29"/>
              <a:gd name="T5" fmla="*/ 0 h 68"/>
              <a:gd name="T6" fmla="*/ 0 w 29"/>
              <a:gd name="T7" fmla="*/ 71791910 h 68"/>
              <a:gd name="T8" fmla="*/ 100747246 w 29"/>
              <a:gd name="T9" fmla="*/ 348708091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68">
                <a:moveTo>
                  <a:pt x="20" y="68"/>
                </a:moveTo>
                <a:cubicBezTo>
                  <a:pt x="29" y="56"/>
                  <a:pt x="29" y="56"/>
                  <a:pt x="29" y="56"/>
                </a:cubicBezTo>
                <a:cubicBezTo>
                  <a:pt x="28" y="49"/>
                  <a:pt x="24" y="23"/>
                  <a:pt x="12" y="0"/>
                </a:cubicBezTo>
                <a:cubicBezTo>
                  <a:pt x="0" y="14"/>
                  <a:pt x="0" y="14"/>
                  <a:pt x="0" y="14"/>
                </a:cubicBezTo>
                <a:cubicBezTo>
                  <a:pt x="11" y="33"/>
                  <a:pt x="17" y="55"/>
                  <a:pt x="20" y="6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19" name="Freeform 251"/>
          <p:cNvSpPr>
            <a:spLocks/>
          </p:cNvSpPr>
          <p:nvPr/>
        </p:nvSpPr>
        <p:spPr bwMode="auto">
          <a:xfrm>
            <a:off x="8001000" y="3892550"/>
            <a:ext cx="46038" cy="39688"/>
          </a:xfrm>
          <a:custGeom>
            <a:avLst/>
            <a:gdLst>
              <a:gd name="T0" fmla="*/ 10597948 w 20"/>
              <a:gd name="T1" fmla="*/ 9723560 h 18"/>
              <a:gd name="T2" fmla="*/ 37090515 w 20"/>
              <a:gd name="T3" fmla="*/ 9723560 h 18"/>
              <a:gd name="T4" fmla="*/ 95374623 w 20"/>
              <a:gd name="T5" fmla="*/ 53477375 h 18"/>
              <a:gd name="T6" fmla="*/ 100673597 w 20"/>
              <a:gd name="T7" fmla="*/ 77784070 h 18"/>
              <a:gd name="T8" fmla="*/ 100673597 w 20"/>
              <a:gd name="T9" fmla="*/ 77784070 h 18"/>
              <a:gd name="T10" fmla="*/ 68882056 w 20"/>
              <a:gd name="T11" fmla="*/ 82645850 h 18"/>
              <a:gd name="T12" fmla="*/ 10597948 w 20"/>
              <a:gd name="T13" fmla="*/ 34030255 h 18"/>
              <a:gd name="T14" fmla="*/ 10597948 w 20"/>
              <a:gd name="T15" fmla="*/ 9723560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18">
                <a:moveTo>
                  <a:pt x="2" y="2"/>
                </a:moveTo>
                <a:cubicBezTo>
                  <a:pt x="3" y="0"/>
                  <a:pt x="5" y="0"/>
                  <a:pt x="7" y="2"/>
                </a:cubicBezTo>
                <a:cubicBezTo>
                  <a:pt x="18" y="11"/>
                  <a:pt x="18" y="11"/>
                  <a:pt x="18" y="11"/>
                </a:cubicBezTo>
                <a:cubicBezTo>
                  <a:pt x="20" y="12"/>
                  <a:pt x="20" y="15"/>
                  <a:pt x="19" y="16"/>
                </a:cubicBezTo>
                <a:cubicBezTo>
                  <a:pt x="19" y="16"/>
                  <a:pt x="19" y="16"/>
                  <a:pt x="19" y="16"/>
                </a:cubicBezTo>
                <a:cubicBezTo>
                  <a:pt x="18" y="18"/>
                  <a:pt x="15" y="18"/>
                  <a:pt x="13" y="17"/>
                </a:cubicBezTo>
                <a:cubicBezTo>
                  <a:pt x="2" y="7"/>
                  <a:pt x="2" y="7"/>
                  <a:pt x="2" y="7"/>
                </a:cubicBezTo>
                <a:cubicBezTo>
                  <a:pt x="1" y="6"/>
                  <a:pt x="0" y="3"/>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20" name="Freeform 252"/>
          <p:cNvSpPr>
            <a:spLocks/>
          </p:cNvSpPr>
          <p:nvPr/>
        </p:nvSpPr>
        <p:spPr bwMode="auto">
          <a:xfrm>
            <a:off x="7935913" y="3914775"/>
            <a:ext cx="92075" cy="87313"/>
          </a:xfrm>
          <a:custGeom>
            <a:avLst/>
            <a:gdLst>
              <a:gd name="T0" fmla="*/ 15129495 w 41"/>
              <a:gd name="T1" fmla="*/ 25061070 h 39"/>
              <a:gd name="T2" fmla="*/ 20173408 w 41"/>
              <a:gd name="T3" fmla="*/ 55134801 h 39"/>
              <a:gd name="T4" fmla="*/ 50432397 w 41"/>
              <a:gd name="T5" fmla="*/ 55134801 h 39"/>
              <a:gd name="T6" fmla="*/ 50432397 w 41"/>
              <a:gd name="T7" fmla="*/ 55134801 h 39"/>
              <a:gd name="T8" fmla="*/ 80693632 w 41"/>
              <a:gd name="T9" fmla="*/ 60147463 h 39"/>
              <a:gd name="T10" fmla="*/ 90779213 w 41"/>
              <a:gd name="T11" fmla="*/ 90218956 h 39"/>
              <a:gd name="T12" fmla="*/ 90779213 w 41"/>
              <a:gd name="T13" fmla="*/ 90218956 h 39"/>
              <a:gd name="T14" fmla="*/ 95823126 w 41"/>
              <a:gd name="T15" fmla="*/ 115280026 h 39"/>
              <a:gd name="T16" fmla="*/ 95823126 w 41"/>
              <a:gd name="T17" fmla="*/ 115280026 h 39"/>
              <a:gd name="T18" fmla="*/ 100867040 w 41"/>
              <a:gd name="T19" fmla="*/ 120292687 h 39"/>
              <a:gd name="T20" fmla="*/ 126082115 w 41"/>
              <a:gd name="T21" fmla="*/ 120292687 h 39"/>
              <a:gd name="T22" fmla="*/ 126082115 w 41"/>
              <a:gd name="T23" fmla="*/ 120292687 h 39"/>
              <a:gd name="T24" fmla="*/ 156343350 w 41"/>
              <a:gd name="T25" fmla="*/ 125305349 h 39"/>
              <a:gd name="T26" fmla="*/ 166428931 w 41"/>
              <a:gd name="T27" fmla="*/ 150366419 h 39"/>
              <a:gd name="T28" fmla="*/ 166428931 w 41"/>
              <a:gd name="T29" fmla="*/ 155379080 h 39"/>
              <a:gd name="T30" fmla="*/ 171472845 w 41"/>
              <a:gd name="T31" fmla="*/ 185450573 h 39"/>
              <a:gd name="T32" fmla="*/ 201731834 w 41"/>
              <a:gd name="T33" fmla="*/ 180440150 h 39"/>
              <a:gd name="T34" fmla="*/ 201731834 w 41"/>
              <a:gd name="T35" fmla="*/ 180440150 h 39"/>
              <a:gd name="T36" fmla="*/ 206775747 w 41"/>
              <a:gd name="T37" fmla="*/ 40096816 h 39"/>
              <a:gd name="T38" fmla="*/ 156343350 w 41"/>
              <a:gd name="T39" fmla="*/ 0 h 39"/>
              <a:gd name="T40" fmla="*/ 15129495 w 41"/>
              <a:gd name="T41" fmla="*/ 25061070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39">
                <a:moveTo>
                  <a:pt x="3" y="5"/>
                </a:moveTo>
                <a:cubicBezTo>
                  <a:pt x="3" y="5"/>
                  <a:pt x="0" y="8"/>
                  <a:pt x="4" y="11"/>
                </a:cubicBezTo>
                <a:cubicBezTo>
                  <a:pt x="7" y="14"/>
                  <a:pt x="10" y="11"/>
                  <a:pt x="10" y="11"/>
                </a:cubicBezTo>
                <a:cubicBezTo>
                  <a:pt x="10" y="11"/>
                  <a:pt x="10" y="11"/>
                  <a:pt x="10" y="11"/>
                </a:cubicBezTo>
                <a:cubicBezTo>
                  <a:pt x="10" y="11"/>
                  <a:pt x="13" y="10"/>
                  <a:pt x="16" y="12"/>
                </a:cubicBezTo>
                <a:cubicBezTo>
                  <a:pt x="19" y="15"/>
                  <a:pt x="18" y="18"/>
                  <a:pt x="18" y="18"/>
                </a:cubicBezTo>
                <a:cubicBezTo>
                  <a:pt x="18" y="18"/>
                  <a:pt x="18" y="18"/>
                  <a:pt x="18" y="18"/>
                </a:cubicBezTo>
                <a:cubicBezTo>
                  <a:pt x="18" y="18"/>
                  <a:pt x="16" y="20"/>
                  <a:pt x="19" y="23"/>
                </a:cubicBezTo>
                <a:cubicBezTo>
                  <a:pt x="19" y="23"/>
                  <a:pt x="19" y="23"/>
                  <a:pt x="19" y="23"/>
                </a:cubicBezTo>
                <a:cubicBezTo>
                  <a:pt x="19" y="23"/>
                  <a:pt x="20" y="24"/>
                  <a:pt x="20" y="24"/>
                </a:cubicBezTo>
                <a:cubicBezTo>
                  <a:pt x="23" y="25"/>
                  <a:pt x="25" y="24"/>
                  <a:pt x="25" y="24"/>
                </a:cubicBezTo>
                <a:cubicBezTo>
                  <a:pt x="25" y="24"/>
                  <a:pt x="25" y="24"/>
                  <a:pt x="25" y="24"/>
                </a:cubicBezTo>
                <a:cubicBezTo>
                  <a:pt x="25" y="24"/>
                  <a:pt x="27" y="22"/>
                  <a:pt x="31" y="25"/>
                </a:cubicBezTo>
                <a:cubicBezTo>
                  <a:pt x="34" y="27"/>
                  <a:pt x="33" y="30"/>
                  <a:pt x="33" y="30"/>
                </a:cubicBezTo>
                <a:cubicBezTo>
                  <a:pt x="33" y="31"/>
                  <a:pt x="33" y="31"/>
                  <a:pt x="33" y="31"/>
                </a:cubicBezTo>
                <a:cubicBezTo>
                  <a:pt x="33" y="31"/>
                  <a:pt x="30" y="34"/>
                  <a:pt x="34" y="37"/>
                </a:cubicBezTo>
                <a:cubicBezTo>
                  <a:pt x="37" y="39"/>
                  <a:pt x="40" y="36"/>
                  <a:pt x="40" y="36"/>
                </a:cubicBezTo>
                <a:cubicBezTo>
                  <a:pt x="40" y="36"/>
                  <a:pt x="40" y="36"/>
                  <a:pt x="40" y="36"/>
                </a:cubicBezTo>
                <a:cubicBezTo>
                  <a:pt x="41" y="8"/>
                  <a:pt x="41" y="8"/>
                  <a:pt x="41" y="8"/>
                </a:cubicBezTo>
                <a:cubicBezTo>
                  <a:pt x="31" y="0"/>
                  <a:pt x="31" y="0"/>
                  <a:pt x="31" y="0"/>
                </a:cubicBezTo>
                <a:cubicBezTo>
                  <a:pt x="3" y="5"/>
                  <a:pt x="3" y="5"/>
                  <a:pt x="3"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21" name="Freeform 253"/>
          <p:cNvSpPr>
            <a:spLocks/>
          </p:cNvSpPr>
          <p:nvPr/>
        </p:nvSpPr>
        <p:spPr bwMode="auto">
          <a:xfrm>
            <a:off x="8186738" y="3678238"/>
            <a:ext cx="44450" cy="39687"/>
          </a:xfrm>
          <a:custGeom>
            <a:avLst/>
            <a:gdLst>
              <a:gd name="T0" fmla="*/ 88911113 w 20"/>
              <a:gd name="T1" fmla="*/ 77782110 h 18"/>
              <a:gd name="T2" fmla="*/ 64214693 w 20"/>
              <a:gd name="T3" fmla="*/ 77782110 h 18"/>
              <a:gd name="T4" fmla="*/ 9879013 w 20"/>
              <a:gd name="T5" fmla="*/ 34029398 h 18"/>
              <a:gd name="T6" fmla="*/ 4940618 w 20"/>
              <a:gd name="T7" fmla="*/ 9723315 h 18"/>
              <a:gd name="T8" fmla="*/ 4940618 w 20"/>
              <a:gd name="T9" fmla="*/ 9723315 h 18"/>
              <a:gd name="T10" fmla="*/ 34577655 w 20"/>
              <a:gd name="T11" fmla="*/ 9723315 h 18"/>
              <a:gd name="T12" fmla="*/ 88911113 w 20"/>
              <a:gd name="T13" fmla="*/ 53476028 h 18"/>
              <a:gd name="T14" fmla="*/ 88911113 w 20"/>
              <a:gd name="T15" fmla="*/ 77782110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18">
                <a:moveTo>
                  <a:pt x="18" y="16"/>
                </a:moveTo>
                <a:cubicBezTo>
                  <a:pt x="17" y="18"/>
                  <a:pt x="15" y="18"/>
                  <a:pt x="13" y="16"/>
                </a:cubicBezTo>
                <a:cubicBezTo>
                  <a:pt x="2" y="7"/>
                  <a:pt x="2" y="7"/>
                  <a:pt x="2" y="7"/>
                </a:cubicBezTo>
                <a:cubicBezTo>
                  <a:pt x="0" y="6"/>
                  <a:pt x="0" y="3"/>
                  <a:pt x="1" y="2"/>
                </a:cubicBezTo>
                <a:cubicBezTo>
                  <a:pt x="1" y="2"/>
                  <a:pt x="1" y="2"/>
                  <a:pt x="1" y="2"/>
                </a:cubicBezTo>
                <a:cubicBezTo>
                  <a:pt x="3" y="0"/>
                  <a:pt x="5" y="0"/>
                  <a:pt x="7" y="2"/>
                </a:cubicBezTo>
                <a:cubicBezTo>
                  <a:pt x="18" y="11"/>
                  <a:pt x="18" y="11"/>
                  <a:pt x="18" y="11"/>
                </a:cubicBezTo>
                <a:cubicBezTo>
                  <a:pt x="19" y="12"/>
                  <a:pt x="20" y="15"/>
                  <a:pt x="1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22" name="Freeform 254"/>
          <p:cNvSpPr>
            <a:spLocks/>
          </p:cNvSpPr>
          <p:nvPr/>
        </p:nvSpPr>
        <p:spPr bwMode="auto">
          <a:xfrm>
            <a:off x="8204200" y="3608388"/>
            <a:ext cx="92075" cy="87312"/>
          </a:xfrm>
          <a:custGeom>
            <a:avLst/>
            <a:gdLst>
              <a:gd name="T0" fmla="*/ 191646252 w 41"/>
              <a:gd name="T1" fmla="*/ 170412875 h 39"/>
              <a:gd name="T2" fmla="*/ 186602339 w 41"/>
              <a:gd name="T3" fmla="*/ 140339488 h 39"/>
              <a:gd name="T4" fmla="*/ 156343350 w 41"/>
              <a:gd name="T5" fmla="*/ 140339488 h 39"/>
              <a:gd name="T6" fmla="*/ 156343350 w 41"/>
              <a:gd name="T7" fmla="*/ 140339488 h 39"/>
              <a:gd name="T8" fmla="*/ 126082115 w 41"/>
              <a:gd name="T9" fmla="*/ 135326884 h 39"/>
              <a:gd name="T10" fmla="*/ 115996534 w 41"/>
              <a:gd name="T11" fmla="*/ 105255735 h 39"/>
              <a:gd name="T12" fmla="*/ 115996534 w 41"/>
              <a:gd name="T13" fmla="*/ 105255735 h 39"/>
              <a:gd name="T14" fmla="*/ 115996534 w 41"/>
              <a:gd name="T15" fmla="*/ 80194953 h 39"/>
              <a:gd name="T16" fmla="*/ 110952621 w 41"/>
              <a:gd name="T17" fmla="*/ 80194953 h 39"/>
              <a:gd name="T18" fmla="*/ 105908707 w 41"/>
              <a:gd name="T19" fmla="*/ 75182348 h 39"/>
              <a:gd name="T20" fmla="*/ 80693632 w 41"/>
              <a:gd name="T21" fmla="*/ 75182348 h 39"/>
              <a:gd name="T22" fmla="*/ 80693632 w 41"/>
              <a:gd name="T23" fmla="*/ 75182348 h 39"/>
              <a:gd name="T24" fmla="*/ 50432397 w 41"/>
              <a:gd name="T25" fmla="*/ 70169744 h 39"/>
              <a:gd name="T26" fmla="*/ 40346816 w 41"/>
              <a:gd name="T27" fmla="*/ 45108961 h 39"/>
              <a:gd name="T28" fmla="*/ 40346816 w 41"/>
              <a:gd name="T29" fmla="*/ 40096357 h 39"/>
              <a:gd name="T30" fmla="*/ 35302902 w 41"/>
              <a:gd name="T31" fmla="*/ 15035574 h 39"/>
              <a:gd name="T32" fmla="*/ 5043913 w 41"/>
              <a:gd name="T33" fmla="*/ 15035574 h 39"/>
              <a:gd name="T34" fmla="*/ 5043913 w 41"/>
              <a:gd name="T35" fmla="*/ 15035574 h 39"/>
              <a:gd name="T36" fmla="*/ 0 w 41"/>
              <a:gd name="T37" fmla="*/ 155377301 h 39"/>
              <a:gd name="T38" fmla="*/ 50432397 w 41"/>
              <a:gd name="T39" fmla="*/ 195473658 h 39"/>
              <a:gd name="T40" fmla="*/ 191646252 w 41"/>
              <a:gd name="T41" fmla="*/ 170412875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39">
                <a:moveTo>
                  <a:pt x="38" y="34"/>
                </a:moveTo>
                <a:cubicBezTo>
                  <a:pt x="38" y="34"/>
                  <a:pt x="41" y="31"/>
                  <a:pt x="37" y="28"/>
                </a:cubicBezTo>
                <a:cubicBezTo>
                  <a:pt x="34" y="25"/>
                  <a:pt x="31" y="28"/>
                  <a:pt x="31" y="28"/>
                </a:cubicBezTo>
                <a:cubicBezTo>
                  <a:pt x="31" y="28"/>
                  <a:pt x="31" y="28"/>
                  <a:pt x="31" y="28"/>
                </a:cubicBezTo>
                <a:cubicBezTo>
                  <a:pt x="31" y="28"/>
                  <a:pt x="28" y="29"/>
                  <a:pt x="25" y="27"/>
                </a:cubicBezTo>
                <a:cubicBezTo>
                  <a:pt x="22" y="24"/>
                  <a:pt x="23" y="21"/>
                  <a:pt x="23" y="21"/>
                </a:cubicBezTo>
                <a:cubicBezTo>
                  <a:pt x="23" y="21"/>
                  <a:pt x="23" y="21"/>
                  <a:pt x="23" y="21"/>
                </a:cubicBezTo>
                <a:cubicBezTo>
                  <a:pt x="23" y="21"/>
                  <a:pt x="25" y="19"/>
                  <a:pt x="23" y="16"/>
                </a:cubicBezTo>
                <a:cubicBezTo>
                  <a:pt x="22" y="16"/>
                  <a:pt x="22" y="16"/>
                  <a:pt x="22" y="16"/>
                </a:cubicBezTo>
                <a:cubicBezTo>
                  <a:pt x="22" y="16"/>
                  <a:pt x="22" y="15"/>
                  <a:pt x="21" y="15"/>
                </a:cubicBezTo>
                <a:cubicBezTo>
                  <a:pt x="18" y="14"/>
                  <a:pt x="17" y="15"/>
                  <a:pt x="16" y="15"/>
                </a:cubicBezTo>
                <a:cubicBezTo>
                  <a:pt x="16" y="15"/>
                  <a:pt x="16" y="15"/>
                  <a:pt x="16" y="15"/>
                </a:cubicBezTo>
                <a:cubicBezTo>
                  <a:pt x="16" y="15"/>
                  <a:pt x="14" y="17"/>
                  <a:pt x="10" y="14"/>
                </a:cubicBezTo>
                <a:cubicBezTo>
                  <a:pt x="7" y="12"/>
                  <a:pt x="8" y="9"/>
                  <a:pt x="8" y="9"/>
                </a:cubicBezTo>
                <a:cubicBezTo>
                  <a:pt x="8" y="8"/>
                  <a:pt x="8" y="8"/>
                  <a:pt x="8" y="8"/>
                </a:cubicBezTo>
                <a:cubicBezTo>
                  <a:pt x="8" y="8"/>
                  <a:pt x="11" y="5"/>
                  <a:pt x="7" y="3"/>
                </a:cubicBezTo>
                <a:cubicBezTo>
                  <a:pt x="4" y="0"/>
                  <a:pt x="1" y="3"/>
                  <a:pt x="1" y="3"/>
                </a:cubicBezTo>
                <a:cubicBezTo>
                  <a:pt x="1" y="3"/>
                  <a:pt x="1" y="3"/>
                  <a:pt x="1" y="3"/>
                </a:cubicBezTo>
                <a:cubicBezTo>
                  <a:pt x="0" y="31"/>
                  <a:pt x="0" y="31"/>
                  <a:pt x="0" y="31"/>
                </a:cubicBezTo>
                <a:cubicBezTo>
                  <a:pt x="10" y="39"/>
                  <a:pt x="10" y="39"/>
                  <a:pt x="10" y="39"/>
                </a:cubicBezTo>
                <a:cubicBezTo>
                  <a:pt x="38" y="34"/>
                  <a:pt x="38" y="34"/>
                  <a:pt x="38"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23" name="Freeform 255"/>
          <p:cNvSpPr>
            <a:spLocks noEditPoints="1"/>
          </p:cNvSpPr>
          <p:nvPr/>
        </p:nvSpPr>
        <p:spPr bwMode="auto">
          <a:xfrm>
            <a:off x="855663" y="4162425"/>
            <a:ext cx="327025" cy="444500"/>
          </a:xfrm>
          <a:custGeom>
            <a:avLst/>
            <a:gdLst>
              <a:gd name="T0" fmla="*/ 188204015 w 145"/>
              <a:gd name="T1" fmla="*/ 290193066 h 197"/>
              <a:gd name="T2" fmla="*/ 193289818 w 145"/>
              <a:gd name="T3" fmla="*/ 300373695 h 197"/>
              <a:gd name="T4" fmla="*/ 198375620 w 145"/>
              <a:gd name="T5" fmla="*/ 305466266 h 197"/>
              <a:gd name="T6" fmla="*/ 203463678 w 145"/>
              <a:gd name="T7" fmla="*/ 320739467 h 197"/>
              <a:gd name="T8" fmla="*/ 35605129 w 145"/>
              <a:gd name="T9" fmla="*/ 473471472 h 197"/>
              <a:gd name="T10" fmla="*/ 5085803 w 145"/>
              <a:gd name="T11" fmla="*/ 585476447 h 197"/>
              <a:gd name="T12" fmla="*/ 101731839 w 145"/>
              <a:gd name="T13" fmla="*/ 641476678 h 197"/>
              <a:gd name="T14" fmla="*/ 198375620 w 145"/>
              <a:gd name="T15" fmla="*/ 605839962 h 197"/>
              <a:gd name="T16" fmla="*/ 101731839 w 145"/>
              <a:gd name="T17" fmla="*/ 845120855 h 197"/>
              <a:gd name="T18" fmla="*/ 147510828 w 145"/>
              <a:gd name="T19" fmla="*/ 977489345 h 197"/>
              <a:gd name="T20" fmla="*/ 279761994 w 145"/>
              <a:gd name="T21" fmla="*/ 926579429 h 197"/>
              <a:gd name="T22" fmla="*/ 361146112 w 145"/>
              <a:gd name="T23" fmla="*/ 784028053 h 197"/>
              <a:gd name="T24" fmla="*/ 442532485 w 145"/>
              <a:gd name="T25" fmla="*/ 926579429 h 197"/>
              <a:gd name="T26" fmla="*/ 574783651 w 145"/>
              <a:gd name="T27" fmla="*/ 977489345 h 197"/>
              <a:gd name="T28" fmla="*/ 625648443 w 145"/>
              <a:gd name="T29" fmla="*/ 850213426 h 197"/>
              <a:gd name="T30" fmla="*/ 523918859 w 145"/>
              <a:gd name="T31" fmla="*/ 605839962 h 197"/>
              <a:gd name="T32" fmla="*/ 620562640 w 145"/>
              <a:gd name="T33" fmla="*/ 641476678 h 197"/>
              <a:gd name="T34" fmla="*/ 717208677 w 145"/>
              <a:gd name="T35" fmla="*/ 585476447 h 197"/>
              <a:gd name="T36" fmla="*/ 686689350 w 145"/>
              <a:gd name="T37" fmla="*/ 473471472 h 197"/>
              <a:gd name="T38" fmla="*/ 498485335 w 145"/>
              <a:gd name="T39" fmla="*/ 320739467 h 197"/>
              <a:gd name="T40" fmla="*/ 549350127 w 145"/>
              <a:gd name="T41" fmla="*/ 193461292 h 197"/>
              <a:gd name="T42" fmla="*/ 162770492 w 145"/>
              <a:gd name="T43" fmla="*/ 193461292 h 197"/>
              <a:gd name="T44" fmla="*/ 55952850 w 145"/>
              <a:gd name="T45" fmla="*/ 498927558 h 197"/>
              <a:gd name="T46" fmla="*/ 228897202 w 145"/>
              <a:gd name="T47" fmla="*/ 295283381 h 197"/>
              <a:gd name="T48" fmla="*/ 223809144 w 145"/>
              <a:gd name="T49" fmla="*/ 285100495 h 197"/>
              <a:gd name="T50" fmla="*/ 213635283 w 145"/>
              <a:gd name="T51" fmla="*/ 274919865 h 197"/>
              <a:gd name="T52" fmla="*/ 356060309 w 145"/>
              <a:gd name="T53" fmla="*/ 35636716 h 197"/>
              <a:gd name="T54" fmla="*/ 478137614 w 145"/>
              <a:gd name="T55" fmla="*/ 295283381 h 197"/>
              <a:gd name="T56" fmla="*/ 473051812 w 145"/>
              <a:gd name="T57" fmla="*/ 305466266 h 197"/>
              <a:gd name="T58" fmla="*/ 666341629 w 145"/>
              <a:gd name="T59" fmla="*/ 498927558 h 197"/>
              <a:gd name="T60" fmla="*/ 686689350 w 145"/>
              <a:gd name="T61" fmla="*/ 570203246 h 197"/>
              <a:gd name="T62" fmla="*/ 559523988 w 145"/>
              <a:gd name="T63" fmla="*/ 575293561 h 197"/>
              <a:gd name="T64" fmla="*/ 493397277 w 145"/>
              <a:gd name="T65" fmla="*/ 651659563 h 197"/>
              <a:gd name="T66" fmla="*/ 595129116 w 145"/>
              <a:gd name="T67" fmla="*/ 921486858 h 197"/>
              <a:gd name="T68" fmla="*/ 473051812 w 145"/>
              <a:gd name="T69" fmla="*/ 911306228 h 197"/>
              <a:gd name="T70" fmla="*/ 361146112 w 145"/>
              <a:gd name="T71" fmla="*/ 748391338 h 197"/>
              <a:gd name="T72" fmla="*/ 300107459 w 145"/>
              <a:gd name="T73" fmla="*/ 784028053 h 197"/>
              <a:gd name="T74" fmla="*/ 157684689 w 145"/>
              <a:gd name="T75" fmla="*/ 946942944 h 197"/>
              <a:gd name="T76" fmla="*/ 132251165 w 145"/>
              <a:gd name="T77" fmla="*/ 860394056 h 197"/>
              <a:gd name="T78" fmla="*/ 223809144 w 145"/>
              <a:gd name="T79" fmla="*/ 585476447 h 197"/>
              <a:gd name="T80" fmla="*/ 91557979 w 145"/>
              <a:gd name="T81" fmla="*/ 605839962 h 1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5" h="197">
                <a:moveTo>
                  <a:pt x="32" y="38"/>
                </a:moveTo>
                <a:cubicBezTo>
                  <a:pt x="32" y="45"/>
                  <a:pt x="34" y="51"/>
                  <a:pt x="37" y="57"/>
                </a:cubicBezTo>
                <a:cubicBezTo>
                  <a:pt x="37" y="57"/>
                  <a:pt x="36" y="56"/>
                  <a:pt x="36" y="56"/>
                </a:cubicBezTo>
                <a:cubicBezTo>
                  <a:pt x="38" y="59"/>
                  <a:pt x="38" y="59"/>
                  <a:pt x="38" y="59"/>
                </a:cubicBezTo>
                <a:cubicBezTo>
                  <a:pt x="38" y="60"/>
                  <a:pt x="39" y="60"/>
                  <a:pt x="39" y="60"/>
                </a:cubicBezTo>
                <a:cubicBezTo>
                  <a:pt x="39" y="60"/>
                  <a:pt x="39" y="60"/>
                  <a:pt x="39" y="60"/>
                </a:cubicBezTo>
                <a:cubicBezTo>
                  <a:pt x="39" y="60"/>
                  <a:pt x="40" y="61"/>
                  <a:pt x="40" y="61"/>
                </a:cubicBezTo>
                <a:cubicBezTo>
                  <a:pt x="40" y="62"/>
                  <a:pt x="40" y="63"/>
                  <a:pt x="40" y="63"/>
                </a:cubicBezTo>
                <a:cubicBezTo>
                  <a:pt x="40" y="65"/>
                  <a:pt x="39" y="67"/>
                  <a:pt x="37" y="70"/>
                </a:cubicBezTo>
                <a:cubicBezTo>
                  <a:pt x="37" y="70"/>
                  <a:pt x="7" y="93"/>
                  <a:pt x="7" y="93"/>
                </a:cubicBezTo>
                <a:cubicBezTo>
                  <a:pt x="4" y="95"/>
                  <a:pt x="0" y="101"/>
                  <a:pt x="0" y="108"/>
                </a:cubicBezTo>
                <a:cubicBezTo>
                  <a:pt x="0" y="110"/>
                  <a:pt x="0" y="112"/>
                  <a:pt x="1" y="115"/>
                </a:cubicBezTo>
                <a:cubicBezTo>
                  <a:pt x="6" y="126"/>
                  <a:pt x="15" y="127"/>
                  <a:pt x="19" y="126"/>
                </a:cubicBezTo>
                <a:cubicBezTo>
                  <a:pt x="20" y="126"/>
                  <a:pt x="20" y="126"/>
                  <a:pt x="20" y="126"/>
                </a:cubicBezTo>
                <a:cubicBezTo>
                  <a:pt x="35" y="119"/>
                  <a:pt x="35" y="119"/>
                  <a:pt x="35" y="119"/>
                </a:cubicBezTo>
                <a:cubicBezTo>
                  <a:pt x="36" y="119"/>
                  <a:pt x="38" y="118"/>
                  <a:pt x="39" y="119"/>
                </a:cubicBezTo>
                <a:cubicBezTo>
                  <a:pt x="40" y="120"/>
                  <a:pt x="40" y="122"/>
                  <a:pt x="39" y="126"/>
                </a:cubicBezTo>
                <a:cubicBezTo>
                  <a:pt x="36" y="137"/>
                  <a:pt x="20" y="166"/>
                  <a:pt x="20" y="166"/>
                </a:cubicBezTo>
                <a:cubicBezTo>
                  <a:pt x="19" y="167"/>
                  <a:pt x="16" y="176"/>
                  <a:pt x="19" y="183"/>
                </a:cubicBezTo>
                <a:cubicBezTo>
                  <a:pt x="21" y="187"/>
                  <a:pt x="24" y="190"/>
                  <a:pt x="29" y="192"/>
                </a:cubicBezTo>
                <a:cubicBezTo>
                  <a:pt x="43" y="197"/>
                  <a:pt x="50" y="189"/>
                  <a:pt x="54" y="182"/>
                </a:cubicBezTo>
                <a:cubicBezTo>
                  <a:pt x="54" y="182"/>
                  <a:pt x="55" y="182"/>
                  <a:pt x="55" y="182"/>
                </a:cubicBezTo>
                <a:cubicBezTo>
                  <a:pt x="65" y="156"/>
                  <a:pt x="65" y="156"/>
                  <a:pt x="65" y="156"/>
                </a:cubicBezTo>
                <a:cubicBezTo>
                  <a:pt x="65" y="156"/>
                  <a:pt x="66" y="154"/>
                  <a:pt x="71" y="154"/>
                </a:cubicBezTo>
                <a:cubicBezTo>
                  <a:pt x="76" y="154"/>
                  <a:pt x="77" y="156"/>
                  <a:pt x="77" y="156"/>
                </a:cubicBezTo>
                <a:cubicBezTo>
                  <a:pt x="87" y="182"/>
                  <a:pt x="87" y="182"/>
                  <a:pt x="87" y="182"/>
                </a:cubicBezTo>
                <a:cubicBezTo>
                  <a:pt x="87" y="182"/>
                  <a:pt x="88" y="182"/>
                  <a:pt x="88" y="182"/>
                </a:cubicBezTo>
                <a:cubicBezTo>
                  <a:pt x="92" y="189"/>
                  <a:pt x="99" y="197"/>
                  <a:pt x="113" y="192"/>
                </a:cubicBezTo>
                <a:cubicBezTo>
                  <a:pt x="118" y="190"/>
                  <a:pt x="121" y="187"/>
                  <a:pt x="123" y="183"/>
                </a:cubicBezTo>
                <a:cubicBezTo>
                  <a:pt x="126" y="176"/>
                  <a:pt x="123" y="167"/>
                  <a:pt x="123" y="167"/>
                </a:cubicBezTo>
                <a:cubicBezTo>
                  <a:pt x="122" y="166"/>
                  <a:pt x="106" y="137"/>
                  <a:pt x="103" y="126"/>
                </a:cubicBezTo>
                <a:cubicBezTo>
                  <a:pt x="102" y="122"/>
                  <a:pt x="102" y="120"/>
                  <a:pt x="103" y="119"/>
                </a:cubicBezTo>
                <a:cubicBezTo>
                  <a:pt x="104" y="118"/>
                  <a:pt x="106" y="119"/>
                  <a:pt x="108" y="119"/>
                </a:cubicBezTo>
                <a:cubicBezTo>
                  <a:pt x="122" y="126"/>
                  <a:pt x="122" y="126"/>
                  <a:pt x="122" y="126"/>
                </a:cubicBezTo>
                <a:cubicBezTo>
                  <a:pt x="122" y="126"/>
                  <a:pt x="122" y="126"/>
                  <a:pt x="123" y="126"/>
                </a:cubicBezTo>
                <a:cubicBezTo>
                  <a:pt x="127" y="127"/>
                  <a:pt x="136" y="126"/>
                  <a:pt x="141" y="115"/>
                </a:cubicBezTo>
                <a:cubicBezTo>
                  <a:pt x="145" y="104"/>
                  <a:pt x="139" y="96"/>
                  <a:pt x="135" y="93"/>
                </a:cubicBezTo>
                <a:cubicBezTo>
                  <a:pt x="135" y="93"/>
                  <a:pt x="135" y="93"/>
                  <a:pt x="135" y="93"/>
                </a:cubicBezTo>
                <a:cubicBezTo>
                  <a:pt x="99" y="65"/>
                  <a:pt x="99" y="65"/>
                  <a:pt x="99" y="65"/>
                </a:cubicBezTo>
                <a:cubicBezTo>
                  <a:pt x="98" y="64"/>
                  <a:pt x="98" y="63"/>
                  <a:pt x="98" y="63"/>
                </a:cubicBezTo>
                <a:cubicBezTo>
                  <a:pt x="98" y="63"/>
                  <a:pt x="99" y="63"/>
                  <a:pt x="99" y="62"/>
                </a:cubicBezTo>
                <a:cubicBezTo>
                  <a:pt x="105" y="55"/>
                  <a:pt x="108" y="47"/>
                  <a:pt x="108" y="38"/>
                </a:cubicBezTo>
                <a:cubicBezTo>
                  <a:pt x="108" y="17"/>
                  <a:pt x="91" y="0"/>
                  <a:pt x="70" y="0"/>
                </a:cubicBezTo>
                <a:cubicBezTo>
                  <a:pt x="49" y="0"/>
                  <a:pt x="32" y="17"/>
                  <a:pt x="32" y="38"/>
                </a:cubicBezTo>
                <a:close/>
                <a:moveTo>
                  <a:pt x="7" y="112"/>
                </a:moveTo>
                <a:cubicBezTo>
                  <a:pt x="4" y="104"/>
                  <a:pt x="11" y="99"/>
                  <a:pt x="11" y="98"/>
                </a:cubicBezTo>
                <a:cubicBezTo>
                  <a:pt x="11" y="98"/>
                  <a:pt x="41" y="75"/>
                  <a:pt x="41" y="75"/>
                </a:cubicBezTo>
                <a:cubicBezTo>
                  <a:pt x="49" y="67"/>
                  <a:pt x="47" y="60"/>
                  <a:pt x="45" y="58"/>
                </a:cubicBezTo>
                <a:cubicBezTo>
                  <a:pt x="45" y="57"/>
                  <a:pt x="44" y="56"/>
                  <a:pt x="44" y="56"/>
                </a:cubicBezTo>
                <a:cubicBezTo>
                  <a:pt x="44" y="56"/>
                  <a:pt x="44" y="56"/>
                  <a:pt x="44" y="56"/>
                </a:cubicBezTo>
                <a:cubicBezTo>
                  <a:pt x="43" y="55"/>
                  <a:pt x="43" y="55"/>
                  <a:pt x="43" y="55"/>
                </a:cubicBezTo>
                <a:cubicBezTo>
                  <a:pt x="43" y="55"/>
                  <a:pt x="43" y="54"/>
                  <a:pt x="42" y="54"/>
                </a:cubicBezTo>
                <a:cubicBezTo>
                  <a:pt x="40" y="49"/>
                  <a:pt x="38" y="44"/>
                  <a:pt x="38" y="38"/>
                </a:cubicBezTo>
                <a:cubicBezTo>
                  <a:pt x="38" y="21"/>
                  <a:pt x="52" y="7"/>
                  <a:pt x="70" y="7"/>
                </a:cubicBezTo>
                <a:cubicBezTo>
                  <a:pt x="87" y="7"/>
                  <a:pt x="101" y="21"/>
                  <a:pt x="101" y="38"/>
                </a:cubicBezTo>
                <a:cubicBezTo>
                  <a:pt x="101" y="46"/>
                  <a:pt x="99" y="52"/>
                  <a:pt x="94" y="58"/>
                </a:cubicBezTo>
                <a:cubicBezTo>
                  <a:pt x="94" y="58"/>
                  <a:pt x="93" y="59"/>
                  <a:pt x="93" y="59"/>
                </a:cubicBezTo>
                <a:cubicBezTo>
                  <a:pt x="93" y="60"/>
                  <a:pt x="93" y="60"/>
                  <a:pt x="93" y="60"/>
                </a:cubicBezTo>
                <a:cubicBezTo>
                  <a:pt x="91" y="62"/>
                  <a:pt x="90" y="65"/>
                  <a:pt x="95" y="70"/>
                </a:cubicBezTo>
                <a:cubicBezTo>
                  <a:pt x="95" y="70"/>
                  <a:pt x="131" y="98"/>
                  <a:pt x="131" y="98"/>
                </a:cubicBezTo>
                <a:cubicBezTo>
                  <a:pt x="131" y="98"/>
                  <a:pt x="131" y="98"/>
                  <a:pt x="131" y="98"/>
                </a:cubicBezTo>
                <a:cubicBezTo>
                  <a:pt x="131" y="99"/>
                  <a:pt x="138" y="104"/>
                  <a:pt x="135" y="112"/>
                </a:cubicBezTo>
                <a:cubicBezTo>
                  <a:pt x="131" y="120"/>
                  <a:pt x="125" y="120"/>
                  <a:pt x="124" y="119"/>
                </a:cubicBezTo>
                <a:cubicBezTo>
                  <a:pt x="123" y="119"/>
                  <a:pt x="110" y="113"/>
                  <a:pt x="110" y="113"/>
                </a:cubicBezTo>
                <a:cubicBezTo>
                  <a:pt x="109" y="113"/>
                  <a:pt x="102" y="111"/>
                  <a:pt x="98" y="115"/>
                </a:cubicBezTo>
                <a:cubicBezTo>
                  <a:pt x="95" y="117"/>
                  <a:pt x="95" y="122"/>
                  <a:pt x="97" y="128"/>
                </a:cubicBezTo>
                <a:cubicBezTo>
                  <a:pt x="100" y="139"/>
                  <a:pt x="116" y="168"/>
                  <a:pt x="117" y="169"/>
                </a:cubicBezTo>
                <a:cubicBezTo>
                  <a:pt x="117" y="169"/>
                  <a:pt x="119" y="176"/>
                  <a:pt x="117" y="181"/>
                </a:cubicBezTo>
                <a:cubicBezTo>
                  <a:pt x="116" y="183"/>
                  <a:pt x="114" y="185"/>
                  <a:pt x="111" y="186"/>
                </a:cubicBezTo>
                <a:cubicBezTo>
                  <a:pt x="102" y="189"/>
                  <a:pt x="98" y="186"/>
                  <a:pt x="93" y="179"/>
                </a:cubicBezTo>
                <a:cubicBezTo>
                  <a:pt x="93" y="178"/>
                  <a:pt x="83" y="154"/>
                  <a:pt x="83" y="154"/>
                </a:cubicBezTo>
                <a:cubicBezTo>
                  <a:pt x="83" y="154"/>
                  <a:pt x="81" y="148"/>
                  <a:pt x="71" y="147"/>
                </a:cubicBezTo>
                <a:cubicBezTo>
                  <a:pt x="71" y="147"/>
                  <a:pt x="71" y="147"/>
                  <a:pt x="71" y="147"/>
                </a:cubicBezTo>
                <a:cubicBezTo>
                  <a:pt x="61" y="148"/>
                  <a:pt x="59" y="154"/>
                  <a:pt x="59" y="154"/>
                </a:cubicBezTo>
                <a:cubicBezTo>
                  <a:pt x="59" y="154"/>
                  <a:pt x="49" y="178"/>
                  <a:pt x="49" y="179"/>
                </a:cubicBezTo>
                <a:cubicBezTo>
                  <a:pt x="44" y="186"/>
                  <a:pt x="40" y="189"/>
                  <a:pt x="31" y="186"/>
                </a:cubicBezTo>
                <a:cubicBezTo>
                  <a:pt x="28" y="185"/>
                  <a:pt x="26" y="183"/>
                  <a:pt x="25" y="181"/>
                </a:cubicBezTo>
                <a:cubicBezTo>
                  <a:pt x="23" y="176"/>
                  <a:pt x="25" y="169"/>
                  <a:pt x="26" y="169"/>
                </a:cubicBezTo>
                <a:cubicBezTo>
                  <a:pt x="26" y="168"/>
                  <a:pt x="42" y="139"/>
                  <a:pt x="45" y="128"/>
                </a:cubicBezTo>
                <a:cubicBezTo>
                  <a:pt x="47" y="122"/>
                  <a:pt x="47" y="117"/>
                  <a:pt x="44" y="115"/>
                </a:cubicBezTo>
                <a:cubicBezTo>
                  <a:pt x="40" y="111"/>
                  <a:pt x="33" y="113"/>
                  <a:pt x="32" y="113"/>
                </a:cubicBezTo>
                <a:cubicBezTo>
                  <a:pt x="32" y="113"/>
                  <a:pt x="19" y="119"/>
                  <a:pt x="18" y="119"/>
                </a:cubicBezTo>
                <a:cubicBezTo>
                  <a:pt x="17" y="120"/>
                  <a:pt x="11" y="120"/>
                  <a:pt x="7" y="1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24" name="Oval 256"/>
          <p:cNvSpPr>
            <a:spLocks noChangeArrowheads="1"/>
          </p:cNvSpPr>
          <p:nvPr/>
        </p:nvSpPr>
        <p:spPr bwMode="auto">
          <a:xfrm>
            <a:off x="969963" y="4224338"/>
            <a:ext cx="26987" cy="269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525" name="Oval 257"/>
          <p:cNvSpPr>
            <a:spLocks noChangeArrowheads="1"/>
          </p:cNvSpPr>
          <p:nvPr/>
        </p:nvSpPr>
        <p:spPr bwMode="auto">
          <a:xfrm>
            <a:off x="1025525" y="4224338"/>
            <a:ext cx="26988" cy="269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526" name="Oval 258"/>
          <p:cNvSpPr>
            <a:spLocks noChangeArrowheads="1"/>
          </p:cNvSpPr>
          <p:nvPr/>
        </p:nvSpPr>
        <p:spPr bwMode="auto">
          <a:xfrm>
            <a:off x="998538" y="4333875"/>
            <a:ext cx="26987" cy="269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527" name="Oval 259"/>
          <p:cNvSpPr>
            <a:spLocks noChangeArrowheads="1"/>
          </p:cNvSpPr>
          <p:nvPr/>
        </p:nvSpPr>
        <p:spPr bwMode="auto">
          <a:xfrm>
            <a:off x="998538" y="4386263"/>
            <a:ext cx="26987" cy="269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528" name="Oval 260"/>
          <p:cNvSpPr>
            <a:spLocks noChangeArrowheads="1"/>
          </p:cNvSpPr>
          <p:nvPr/>
        </p:nvSpPr>
        <p:spPr bwMode="auto">
          <a:xfrm>
            <a:off x="998538" y="4433888"/>
            <a:ext cx="26987" cy="269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529" name="Freeform 261"/>
          <p:cNvSpPr>
            <a:spLocks/>
          </p:cNvSpPr>
          <p:nvPr/>
        </p:nvSpPr>
        <p:spPr bwMode="auto">
          <a:xfrm>
            <a:off x="976313" y="4278313"/>
            <a:ext cx="71437" cy="26987"/>
          </a:xfrm>
          <a:custGeom>
            <a:avLst/>
            <a:gdLst>
              <a:gd name="T0" fmla="*/ 139541017 w 32"/>
              <a:gd name="T1" fmla="*/ 0 h 12"/>
              <a:gd name="T2" fmla="*/ 19935388 w 32"/>
              <a:gd name="T3" fmla="*/ 5057814 h 12"/>
              <a:gd name="T4" fmla="*/ 4982731 w 32"/>
              <a:gd name="T5" fmla="*/ 0 h 12"/>
              <a:gd name="T6" fmla="*/ 4982731 w 32"/>
              <a:gd name="T7" fmla="*/ 15173441 h 12"/>
              <a:gd name="T8" fmla="*/ 74754356 w 32"/>
              <a:gd name="T9" fmla="*/ 50578136 h 12"/>
              <a:gd name="T10" fmla="*/ 154493675 w 32"/>
              <a:gd name="T11" fmla="*/ 20231254 h 12"/>
              <a:gd name="T12" fmla="*/ 154493675 w 32"/>
              <a:gd name="T13" fmla="*/ 5057814 h 12"/>
              <a:gd name="T14" fmla="*/ 139541017 w 32"/>
              <a:gd name="T15" fmla="*/ 0 h 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12">
                <a:moveTo>
                  <a:pt x="28" y="0"/>
                </a:moveTo>
                <a:cubicBezTo>
                  <a:pt x="15" y="12"/>
                  <a:pt x="4" y="1"/>
                  <a:pt x="4" y="1"/>
                </a:cubicBezTo>
                <a:cubicBezTo>
                  <a:pt x="3" y="0"/>
                  <a:pt x="2" y="0"/>
                  <a:pt x="1" y="0"/>
                </a:cubicBezTo>
                <a:cubicBezTo>
                  <a:pt x="0" y="1"/>
                  <a:pt x="0" y="3"/>
                  <a:pt x="1" y="3"/>
                </a:cubicBezTo>
                <a:cubicBezTo>
                  <a:pt x="1" y="4"/>
                  <a:pt x="7" y="10"/>
                  <a:pt x="15" y="10"/>
                </a:cubicBezTo>
                <a:cubicBezTo>
                  <a:pt x="21" y="10"/>
                  <a:pt x="26" y="8"/>
                  <a:pt x="31" y="4"/>
                </a:cubicBezTo>
                <a:cubicBezTo>
                  <a:pt x="32" y="3"/>
                  <a:pt x="32" y="1"/>
                  <a:pt x="31" y="1"/>
                </a:cubicBezTo>
                <a:cubicBezTo>
                  <a:pt x="30" y="0"/>
                  <a:pt x="29" y="0"/>
                  <a:pt x="2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30" name="Freeform 262"/>
          <p:cNvSpPr>
            <a:spLocks/>
          </p:cNvSpPr>
          <p:nvPr/>
        </p:nvSpPr>
        <p:spPr bwMode="auto">
          <a:xfrm>
            <a:off x="1557338" y="4210050"/>
            <a:ext cx="234950" cy="139700"/>
          </a:xfrm>
          <a:custGeom>
            <a:avLst/>
            <a:gdLst>
              <a:gd name="T0" fmla="*/ 530783678 w 104"/>
              <a:gd name="T1" fmla="*/ 274158997 h 62"/>
              <a:gd name="T2" fmla="*/ 372569703 w 104"/>
              <a:gd name="T3" fmla="*/ 106618139 h 62"/>
              <a:gd name="T4" fmla="*/ 372569703 w 104"/>
              <a:gd name="T5" fmla="*/ 106618139 h 62"/>
              <a:gd name="T6" fmla="*/ 270495224 w 104"/>
              <a:gd name="T7" fmla="*/ 0 h 62"/>
              <a:gd name="T8" fmla="*/ 163317360 w 104"/>
              <a:gd name="T9" fmla="*/ 106618139 h 62"/>
              <a:gd name="T10" fmla="*/ 0 w 104"/>
              <a:gd name="T11" fmla="*/ 274158997 h 62"/>
              <a:gd name="T12" fmla="*/ 0 w 104"/>
              <a:gd name="T13" fmla="*/ 314775645 h 62"/>
              <a:gd name="T14" fmla="*/ 530783678 w 104"/>
              <a:gd name="T15" fmla="*/ 314775645 h 62"/>
              <a:gd name="T16" fmla="*/ 530783678 w 104"/>
              <a:gd name="T17" fmla="*/ 274158997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 h="62">
                <a:moveTo>
                  <a:pt x="104" y="54"/>
                </a:moveTo>
                <a:cubicBezTo>
                  <a:pt x="104" y="36"/>
                  <a:pt x="87" y="26"/>
                  <a:pt x="73" y="21"/>
                </a:cubicBezTo>
                <a:cubicBezTo>
                  <a:pt x="73" y="21"/>
                  <a:pt x="73" y="21"/>
                  <a:pt x="73" y="21"/>
                </a:cubicBezTo>
                <a:cubicBezTo>
                  <a:pt x="73" y="10"/>
                  <a:pt x="64" y="0"/>
                  <a:pt x="53" y="0"/>
                </a:cubicBezTo>
                <a:cubicBezTo>
                  <a:pt x="41" y="0"/>
                  <a:pt x="32" y="9"/>
                  <a:pt x="32" y="21"/>
                </a:cubicBezTo>
                <a:cubicBezTo>
                  <a:pt x="18" y="26"/>
                  <a:pt x="0" y="35"/>
                  <a:pt x="0" y="54"/>
                </a:cubicBezTo>
                <a:cubicBezTo>
                  <a:pt x="0" y="57"/>
                  <a:pt x="0" y="60"/>
                  <a:pt x="0" y="62"/>
                </a:cubicBezTo>
                <a:cubicBezTo>
                  <a:pt x="104" y="62"/>
                  <a:pt x="104" y="62"/>
                  <a:pt x="104" y="62"/>
                </a:cubicBezTo>
                <a:cubicBezTo>
                  <a:pt x="104" y="60"/>
                  <a:pt x="104" y="57"/>
                  <a:pt x="104" y="5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31" name="Freeform 263"/>
          <p:cNvSpPr>
            <a:spLocks/>
          </p:cNvSpPr>
          <p:nvPr/>
        </p:nvSpPr>
        <p:spPr bwMode="auto">
          <a:xfrm>
            <a:off x="1495425" y="4427538"/>
            <a:ext cx="360363" cy="161925"/>
          </a:xfrm>
          <a:custGeom>
            <a:avLst/>
            <a:gdLst>
              <a:gd name="T0" fmla="*/ 781194911 w 160"/>
              <a:gd name="T1" fmla="*/ 207369701 h 72"/>
              <a:gd name="T2" fmla="*/ 669597247 w 160"/>
              <a:gd name="T3" fmla="*/ 70808453 h 72"/>
              <a:gd name="T4" fmla="*/ 669597247 w 160"/>
              <a:gd name="T5" fmla="*/ 0 h 72"/>
              <a:gd name="T6" fmla="*/ 142034824 w 160"/>
              <a:gd name="T7" fmla="*/ 0 h 72"/>
              <a:gd name="T8" fmla="*/ 142034824 w 160"/>
              <a:gd name="T9" fmla="*/ 70808453 h 72"/>
              <a:gd name="T10" fmla="*/ 30437160 w 160"/>
              <a:gd name="T11" fmla="*/ 207369701 h 72"/>
              <a:gd name="T12" fmla="*/ 0 w 160"/>
              <a:gd name="T13" fmla="*/ 237717145 h 72"/>
              <a:gd name="T14" fmla="*/ 30437160 w 160"/>
              <a:gd name="T15" fmla="*/ 263006681 h 72"/>
              <a:gd name="T16" fmla="*/ 258706850 w 160"/>
              <a:gd name="T17" fmla="*/ 263006681 h 72"/>
              <a:gd name="T18" fmla="*/ 405816036 w 160"/>
              <a:gd name="T19" fmla="*/ 364162578 h 72"/>
              <a:gd name="T20" fmla="*/ 552925221 w 160"/>
              <a:gd name="T21" fmla="*/ 263006681 h 72"/>
              <a:gd name="T22" fmla="*/ 781194911 w 160"/>
              <a:gd name="T23" fmla="*/ 263006681 h 72"/>
              <a:gd name="T24" fmla="*/ 811632071 w 160"/>
              <a:gd name="T25" fmla="*/ 237717145 h 72"/>
              <a:gd name="T26" fmla="*/ 781194911 w 160"/>
              <a:gd name="T27" fmla="*/ 207369701 h 7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0" h="72">
                <a:moveTo>
                  <a:pt x="154" y="41"/>
                </a:moveTo>
                <a:cubicBezTo>
                  <a:pt x="135" y="34"/>
                  <a:pt x="132" y="14"/>
                  <a:pt x="132" y="14"/>
                </a:cubicBezTo>
                <a:cubicBezTo>
                  <a:pt x="132" y="14"/>
                  <a:pt x="132" y="9"/>
                  <a:pt x="132" y="0"/>
                </a:cubicBezTo>
                <a:cubicBezTo>
                  <a:pt x="28" y="0"/>
                  <a:pt x="28" y="0"/>
                  <a:pt x="28" y="0"/>
                </a:cubicBezTo>
                <a:cubicBezTo>
                  <a:pt x="28" y="9"/>
                  <a:pt x="28" y="14"/>
                  <a:pt x="28" y="14"/>
                </a:cubicBezTo>
                <a:cubicBezTo>
                  <a:pt x="28" y="14"/>
                  <a:pt x="25" y="34"/>
                  <a:pt x="6" y="41"/>
                </a:cubicBezTo>
                <a:cubicBezTo>
                  <a:pt x="6" y="41"/>
                  <a:pt x="0" y="42"/>
                  <a:pt x="0" y="47"/>
                </a:cubicBezTo>
                <a:cubicBezTo>
                  <a:pt x="0" y="53"/>
                  <a:pt x="6" y="52"/>
                  <a:pt x="6" y="52"/>
                </a:cubicBezTo>
                <a:cubicBezTo>
                  <a:pt x="51" y="52"/>
                  <a:pt x="51" y="52"/>
                  <a:pt x="51" y="52"/>
                </a:cubicBezTo>
                <a:cubicBezTo>
                  <a:pt x="56" y="64"/>
                  <a:pt x="67" y="72"/>
                  <a:pt x="80" y="72"/>
                </a:cubicBezTo>
                <a:cubicBezTo>
                  <a:pt x="93" y="72"/>
                  <a:pt x="104" y="64"/>
                  <a:pt x="109" y="52"/>
                </a:cubicBezTo>
                <a:cubicBezTo>
                  <a:pt x="154" y="52"/>
                  <a:pt x="154" y="52"/>
                  <a:pt x="154" y="52"/>
                </a:cubicBezTo>
                <a:cubicBezTo>
                  <a:pt x="154" y="52"/>
                  <a:pt x="160" y="53"/>
                  <a:pt x="160" y="47"/>
                </a:cubicBezTo>
                <a:cubicBezTo>
                  <a:pt x="160" y="42"/>
                  <a:pt x="154" y="41"/>
                  <a:pt x="154" y="4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32" name="Freeform 264"/>
          <p:cNvSpPr>
            <a:spLocks/>
          </p:cNvSpPr>
          <p:nvPr/>
        </p:nvSpPr>
        <p:spPr bwMode="auto">
          <a:xfrm>
            <a:off x="1557338" y="4364038"/>
            <a:ext cx="234950" cy="52387"/>
          </a:xfrm>
          <a:custGeom>
            <a:avLst/>
            <a:gdLst>
              <a:gd name="T0" fmla="*/ 530783678 w 104"/>
              <a:gd name="T1" fmla="*/ 0 h 23"/>
              <a:gd name="T2" fmla="*/ 0 w 104"/>
              <a:gd name="T3" fmla="*/ 0 h 23"/>
              <a:gd name="T4" fmla="*/ 0 w 104"/>
              <a:gd name="T5" fmla="*/ 119323920 h 23"/>
              <a:gd name="T6" fmla="*/ 530783678 w 104"/>
              <a:gd name="T7" fmla="*/ 119323920 h 23"/>
              <a:gd name="T8" fmla="*/ 530783678 w 104"/>
              <a:gd name="T9" fmla="*/ 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23">
                <a:moveTo>
                  <a:pt x="104" y="0"/>
                </a:moveTo>
                <a:cubicBezTo>
                  <a:pt x="0" y="0"/>
                  <a:pt x="0" y="0"/>
                  <a:pt x="0" y="0"/>
                </a:cubicBezTo>
                <a:cubicBezTo>
                  <a:pt x="0" y="9"/>
                  <a:pt x="0" y="17"/>
                  <a:pt x="0" y="23"/>
                </a:cubicBezTo>
                <a:cubicBezTo>
                  <a:pt x="104" y="23"/>
                  <a:pt x="104" y="23"/>
                  <a:pt x="104" y="23"/>
                </a:cubicBezTo>
                <a:cubicBezTo>
                  <a:pt x="104" y="17"/>
                  <a:pt x="104" y="9"/>
                  <a:pt x="10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33" name="Freeform 265"/>
          <p:cNvSpPr>
            <a:spLocks noEditPoints="1"/>
          </p:cNvSpPr>
          <p:nvPr/>
        </p:nvSpPr>
        <p:spPr bwMode="auto">
          <a:xfrm>
            <a:off x="2152650" y="4162425"/>
            <a:ext cx="342900" cy="457200"/>
          </a:xfrm>
          <a:custGeom>
            <a:avLst/>
            <a:gdLst>
              <a:gd name="T0" fmla="*/ 773555329 w 152"/>
              <a:gd name="T1" fmla="*/ 384210962 h 202"/>
              <a:gd name="T2" fmla="*/ 773555329 w 152"/>
              <a:gd name="T3" fmla="*/ 384210962 h 202"/>
              <a:gd name="T4" fmla="*/ 386777664 w 152"/>
              <a:gd name="T5" fmla="*/ 0 h 202"/>
              <a:gd name="T6" fmla="*/ 0 w 152"/>
              <a:gd name="T7" fmla="*/ 384210962 h 202"/>
              <a:gd name="T8" fmla="*/ 0 w 152"/>
              <a:gd name="T9" fmla="*/ 384210962 h 202"/>
              <a:gd name="T10" fmla="*/ 0 w 152"/>
              <a:gd name="T11" fmla="*/ 389335224 h 202"/>
              <a:gd name="T12" fmla="*/ 0 w 152"/>
              <a:gd name="T13" fmla="*/ 389335224 h 202"/>
              <a:gd name="T14" fmla="*/ 5089358 w 152"/>
              <a:gd name="T15" fmla="*/ 389335224 h 202"/>
              <a:gd name="T16" fmla="*/ 284995018 w 152"/>
              <a:gd name="T17" fmla="*/ 799160703 h 202"/>
              <a:gd name="T18" fmla="*/ 208656906 w 152"/>
              <a:gd name="T19" fmla="*/ 799160703 h 202"/>
              <a:gd name="T20" fmla="*/ 208656906 w 152"/>
              <a:gd name="T21" fmla="*/ 1034811089 h 202"/>
              <a:gd name="T22" fmla="*/ 559809065 w 152"/>
              <a:gd name="T23" fmla="*/ 1034811089 h 202"/>
              <a:gd name="T24" fmla="*/ 559809065 w 152"/>
              <a:gd name="T25" fmla="*/ 799160703 h 202"/>
              <a:gd name="T26" fmla="*/ 488560311 w 152"/>
              <a:gd name="T27" fmla="*/ 799160703 h 202"/>
              <a:gd name="T28" fmla="*/ 768465971 w 152"/>
              <a:gd name="T29" fmla="*/ 389335224 h 202"/>
              <a:gd name="T30" fmla="*/ 773555329 w 152"/>
              <a:gd name="T31" fmla="*/ 389335224 h 202"/>
              <a:gd name="T32" fmla="*/ 773555329 w 152"/>
              <a:gd name="T33" fmla="*/ 389335224 h 202"/>
              <a:gd name="T34" fmla="*/ 773555329 w 152"/>
              <a:gd name="T35" fmla="*/ 384210962 h 202"/>
              <a:gd name="T36" fmla="*/ 320618268 w 152"/>
              <a:gd name="T37" fmla="*/ 799160703 h 202"/>
              <a:gd name="T38" fmla="*/ 40712607 w 152"/>
              <a:gd name="T39" fmla="*/ 389335224 h 202"/>
              <a:gd name="T40" fmla="*/ 213746264 w 152"/>
              <a:gd name="T41" fmla="*/ 389335224 h 202"/>
              <a:gd name="T42" fmla="*/ 335886341 w 152"/>
              <a:gd name="T43" fmla="*/ 799160703 h 202"/>
              <a:gd name="T44" fmla="*/ 320618268 w 152"/>
              <a:gd name="T45" fmla="*/ 799160703 h 202"/>
              <a:gd name="T46" fmla="*/ 371509591 w 152"/>
              <a:gd name="T47" fmla="*/ 799160703 h 202"/>
              <a:gd name="T48" fmla="*/ 366420233 w 152"/>
              <a:gd name="T49" fmla="*/ 799160703 h 202"/>
              <a:gd name="T50" fmla="*/ 244280155 w 152"/>
              <a:gd name="T51" fmla="*/ 389335224 h 202"/>
              <a:gd name="T52" fmla="*/ 371509591 w 152"/>
              <a:gd name="T53" fmla="*/ 389335224 h 202"/>
              <a:gd name="T54" fmla="*/ 371509591 w 152"/>
              <a:gd name="T55" fmla="*/ 799160703 h 202"/>
              <a:gd name="T56" fmla="*/ 208656906 w 152"/>
              <a:gd name="T57" fmla="*/ 373966966 h 202"/>
              <a:gd name="T58" fmla="*/ 30536147 w 152"/>
              <a:gd name="T59" fmla="*/ 373966966 h 202"/>
              <a:gd name="T60" fmla="*/ 381688307 w 152"/>
              <a:gd name="T61" fmla="*/ 15368257 h 202"/>
              <a:gd name="T62" fmla="*/ 208656906 w 152"/>
              <a:gd name="T63" fmla="*/ 373966966 h 202"/>
              <a:gd name="T64" fmla="*/ 386777664 w 152"/>
              <a:gd name="T65" fmla="*/ 20490255 h 202"/>
              <a:gd name="T66" fmla="*/ 549630349 w 152"/>
              <a:gd name="T67" fmla="*/ 373966966 h 202"/>
              <a:gd name="T68" fmla="*/ 396956380 w 152"/>
              <a:gd name="T69" fmla="*/ 373966966 h 202"/>
              <a:gd name="T70" fmla="*/ 386777664 w 152"/>
              <a:gd name="T71" fmla="*/ 20490255 h 202"/>
              <a:gd name="T72" fmla="*/ 402045738 w 152"/>
              <a:gd name="T73" fmla="*/ 799160703 h 202"/>
              <a:gd name="T74" fmla="*/ 402045738 w 152"/>
              <a:gd name="T75" fmla="*/ 389335224 h 202"/>
              <a:gd name="T76" fmla="*/ 529275174 w 152"/>
              <a:gd name="T77" fmla="*/ 389335224 h 202"/>
              <a:gd name="T78" fmla="*/ 407135096 w 152"/>
              <a:gd name="T79" fmla="*/ 799160703 h 202"/>
              <a:gd name="T80" fmla="*/ 402045738 w 152"/>
              <a:gd name="T81" fmla="*/ 799160703 h 202"/>
              <a:gd name="T82" fmla="*/ 452937061 w 152"/>
              <a:gd name="T83" fmla="*/ 799160703 h 202"/>
              <a:gd name="T84" fmla="*/ 437668987 w 152"/>
              <a:gd name="T85" fmla="*/ 799160703 h 202"/>
              <a:gd name="T86" fmla="*/ 559809065 w 152"/>
              <a:gd name="T87" fmla="*/ 389335224 h 202"/>
              <a:gd name="T88" fmla="*/ 732842722 w 152"/>
              <a:gd name="T89" fmla="*/ 389335224 h 202"/>
              <a:gd name="T90" fmla="*/ 452937061 w 152"/>
              <a:gd name="T91" fmla="*/ 799160703 h 2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2" h="202">
                <a:moveTo>
                  <a:pt x="152" y="75"/>
                </a:moveTo>
                <a:cubicBezTo>
                  <a:pt x="152" y="75"/>
                  <a:pt x="152" y="75"/>
                  <a:pt x="152" y="75"/>
                </a:cubicBezTo>
                <a:cubicBezTo>
                  <a:pt x="151" y="34"/>
                  <a:pt x="118" y="0"/>
                  <a:pt x="76" y="0"/>
                </a:cubicBezTo>
                <a:cubicBezTo>
                  <a:pt x="34" y="0"/>
                  <a:pt x="1" y="34"/>
                  <a:pt x="0" y="75"/>
                </a:cubicBezTo>
                <a:cubicBezTo>
                  <a:pt x="0" y="75"/>
                  <a:pt x="0" y="75"/>
                  <a:pt x="0" y="75"/>
                </a:cubicBezTo>
                <a:cubicBezTo>
                  <a:pt x="0" y="76"/>
                  <a:pt x="0" y="76"/>
                  <a:pt x="0" y="76"/>
                </a:cubicBezTo>
                <a:cubicBezTo>
                  <a:pt x="0" y="76"/>
                  <a:pt x="0" y="76"/>
                  <a:pt x="0" y="76"/>
                </a:cubicBezTo>
                <a:cubicBezTo>
                  <a:pt x="1" y="76"/>
                  <a:pt x="1" y="76"/>
                  <a:pt x="1" y="76"/>
                </a:cubicBezTo>
                <a:cubicBezTo>
                  <a:pt x="56" y="156"/>
                  <a:pt x="56" y="156"/>
                  <a:pt x="56" y="156"/>
                </a:cubicBezTo>
                <a:cubicBezTo>
                  <a:pt x="41" y="156"/>
                  <a:pt x="41" y="156"/>
                  <a:pt x="41" y="156"/>
                </a:cubicBezTo>
                <a:cubicBezTo>
                  <a:pt x="41" y="202"/>
                  <a:pt x="41" y="202"/>
                  <a:pt x="41" y="202"/>
                </a:cubicBezTo>
                <a:cubicBezTo>
                  <a:pt x="110" y="202"/>
                  <a:pt x="110" y="202"/>
                  <a:pt x="110" y="202"/>
                </a:cubicBezTo>
                <a:cubicBezTo>
                  <a:pt x="110" y="156"/>
                  <a:pt x="110" y="156"/>
                  <a:pt x="110" y="156"/>
                </a:cubicBezTo>
                <a:cubicBezTo>
                  <a:pt x="96" y="156"/>
                  <a:pt x="96" y="156"/>
                  <a:pt x="96" y="156"/>
                </a:cubicBezTo>
                <a:cubicBezTo>
                  <a:pt x="151" y="76"/>
                  <a:pt x="151" y="76"/>
                  <a:pt x="151" y="76"/>
                </a:cubicBezTo>
                <a:cubicBezTo>
                  <a:pt x="152" y="76"/>
                  <a:pt x="152" y="76"/>
                  <a:pt x="152" y="76"/>
                </a:cubicBezTo>
                <a:cubicBezTo>
                  <a:pt x="152" y="76"/>
                  <a:pt x="152" y="76"/>
                  <a:pt x="152" y="76"/>
                </a:cubicBezTo>
                <a:lnTo>
                  <a:pt x="152" y="75"/>
                </a:lnTo>
                <a:close/>
                <a:moveTo>
                  <a:pt x="63" y="156"/>
                </a:moveTo>
                <a:cubicBezTo>
                  <a:pt x="8" y="76"/>
                  <a:pt x="8" y="76"/>
                  <a:pt x="8" y="76"/>
                </a:cubicBezTo>
                <a:cubicBezTo>
                  <a:pt x="42" y="76"/>
                  <a:pt x="42" y="76"/>
                  <a:pt x="42" y="76"/>
                </a:cubicBezTo>
                <a:cubicBezTo>
                  <a:pt x="66" y="156"/>
                  <a:pt x="66" y="156"/>
                  <a:pt x="66" y="156"/>
                </a:cubicBezTo>
                <a:lnTo>
                  <a:pt x="63" y="156"/>
                </a:lnTo>
                <a:close/>
                <a:moveTo>
                  <a:pt x="73" y="156"/>
                </a:moveTo>
                <a:cubicBezTo>
                  <a:pt x="72" y="156"/>
                  <a:pt x="72" y="156"/>
                  <a:pt x="72" y="156"/>
                </a:cubicBezTo>
                <a:cubicBezTo>
                  <a:pt x="48" y="76"/>
                  <a:pt x="48" y="76"/>
                  <a:pt x="48" y="76"/>
                </a:cubicBezTo>
                <a:cubicBezTo>
                  <a:pt x="73" y="76"/>
                  <a:pt x="73" y="76"/>
                  <a:pt x="73" y="76"/>
                </a:cubicBezTo>
                <a:lnTo>
                  <a:pt x="73" y="156"/>
                </a:lnTo>
                <a:close/>
                <a:moveTo>
                  <a:pt x="41" y="73"/>
                </a:moveTo>
                <a:cubicBezTo>
                  <a:pt x="6" y="73"/>
                  <a:pt x="6" y="73"/>
                  <a:pt x="6" y="73"/>
                </a:cubicBezTo>
                <a:cubicBezTo>
                  <a:pt x="9" y="11"/>
                  <a:pt x="75" y="3"/>
                  <a:pt x="75" y="3"/>
                </a:cubicBezTo>
                <a:cubicBezTo>
                  <a:pt x="34" y="28"/>
                  <a:pt x="41" y="73"/>
                  <a:pt x="41" y="73"/>
                </a:cubicBezTo>
                <a:close/>
                <a:moveTo>
                  <a:pt x="76" y="4"/>
                </a:moveTo>
                <a:cubicBezTo>
                  <a:pt x="110" y="23"/>
                  <a:pt x="108" y="73"/>
                  <a:pt x="108" y="73"/>
                </a:cubicBezTo>
                <a:cubicBezTo>
                  <a:pt x="78" y="73"/>
                  <a:pt x="78" y="73"/>
                  <a:pt x="78" y="73"/>
                </a:cubicBezTo>
                <a:cubicBezTo>
                  <a:pt x="79" y="58"/>
                  <a:pt x="76" y="4"/>
                  <a:pt x="76" y="4"/>
                </a:cubicBezTo>
                <a:close/>
                <a:moveTo>
                  <a:pt x="79" y="156"/>
                </a:moveTo>
                <a:cubicBezTo>
                  <a:pt x="79" y="76"/>
                  <a:pt x="79" y="76"/>
                  <a:pt x="79" y="76"/>
                </a:cubicBezTo>
                <a:cubicBezTo>
                  <a:pt x="104" y="76"/>
                  <a:pt x="104" y="76"/>
                  <a:pt x="104" y="76"/>
                </a:cubicBezTo>
                <a:cubicBezTo>
                  <a:pt x="80" y="156"/>
                  <a:pt x="80" y="156"/>
                  <a:pt x="80" y="156"/>
                </a:cubicBezTo>
                <a:lnTo>
                  <a:pt x="79" y="156"/>
                </a:lnTo>
                <a:close/>
                <a:moveTo>
                  <a:pt x="89" y="156"/>
                </a:moveTo>
                <a:cubicBezTo>
                  <a:pt x="86" y="156"/>
                  <a:pt x="86" y="156"/>
                  <a:pt x="86" y="156"/>
                </a:cubicBezTo>
                <a:cubicBezTo>
                  <a:pt x="110" y="76"/>
                  <a:pt x="110" y="76"/>
                  <a:pt x="110" y="76"/>
                </a:cubicBezTo>
                <a:cubicBezTo>
                  <a:pt x="144" y="76"/>
                  <a:pt x="144" y="76"/>
                  <a:pt x="144" y="76"/>
                </a:cubicBezTo>
                <a:lnTo>
                  <a:pt x="89" y="1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34" name="Freeform 266"/>
          <p:cNvSpPr>
            <a:spLocks noEditPoints="1"/>
          </p:cNvSpPr>
          <p:nvPr/>
        </p:nvSpPr>
        <p:spPr bwMode="auto">
          <a:xfrm>
            <a:off x="2768600" y="4084638"/>
            <a:ext cx="322263" cy="434975"/>
          </a:xfrm>
          <a:custGeom>
            <a:avLst/>
            <a:gdLst>
              <a:gd name="T0" fmla="*/ 441840602 w 143"/>
              <a:gd name="T1" fmla="*/ 177778565 h 193"/>
              <a:gd name="T2" fmla="*/ 370739919 w 143"/>
              <a:gd name="T3" fmla="*/ 132065622 h 193"/>
              <a:gd name="T4" fmla="*/ 431683683 w 143"/>
              <a:gd name="T5" fmla="*/ 66032811 h 193"/>
              <a:gd name="T6" fmla="*/ 355505668 w 143"/>
              <a:gd name="T7" fmla="*/ 5079967 h 193"/>
              <a:gd name="T8" fmla="*/ 304718822 w 143"/>
              <a:gd name="T9" fmla="*/ 76190491 h 193"/>
              <a:gd name="T10" fmla="*/ 360583000 w 143"/>
              <a:gd name="T11" fmla="*/ 30477549 h 193"/>
              <a:gd name="T12" fmla="*/ 406290260 w 143"/>
              <a:gd name="T13" fmla="*/ 66032811 h 193"/>
              <a:gd name="T14" fmla="*/ 350426082 w 143"/>
              <a:gd name="T15" fmla="*/ 116825721 h 193"/>
              <a:gd name="T16" fmla="*/ 345346496 w 143"/>
              <a:gd name="T17" fmla="*/ 177778565 h 193"/>
              <a:gd name="T18" fmla="*/ 279325399 w 143"/>
              <a:gd name="T19" fmla="*/ 264128990 h 193"/>
              <a:gd name="T20" fmla="*/ 360583000 w 143"/>
              <a:gd name="T21" fmla="*/ 980327723 h 193"/>
              <a:gd name="T22" fmla="*/ 441840602 w 143"/>
              <a:gd name="T23" fmla="*/ 264128990 h 193"/>
              <a:gd name="T24" fmla="*/ 101573692 w 143"/>
              <a:gd name="T25" fmla="*/ 777151577 h 193"/>
              <a:gd name="T26" fmla="*/ 243775058 w 143"/>
              <a:gd name="T27" fmla="*/ 548577849 h 193"/>
              <a:gd name="T28" fmla="*/ 391056009 w 143"/>
              <a:gd name="T29" fmla="*/ 706038799 h 193"/>
              <a:gd name="T30" fmla="*/ 365662586 w 143"/>
              <a:gd name="T31" fmla="*/ 655245889 h 193"/>
              <a:gd name="T32" fmla="*/ 365662586 w 143"/>
              <a:gd name="T33" fmla="*/ 751753995 h 193"/>
              <a:gd name="T34" fmla="*/ 213302049 w 143"/>
              <a:gd name="T35" fmla="*/ 589213078 h 193"/>
              <a:gd name="T36" fmla="*/ 71100683 w 143"/>
              <a:gd name="T37" fmla="*/ 614610660 h 193"/>
              <a:gd name="T38" fmla="*/ 360583000 w 143"/>
              <a:gd name="T39" fmla="*/ 761911676 h 193"/>
              <a:gd name="T40" fmla="*/ 284404985 w 143"/>
              <a:gd name="T41" fmla="*/ 817786806 h 193"/>
              <a:gd name="T42" fmla="*/ 380899091 w 143"/>
              <a:gd name="T43" fmla="*/ 822866773 h 193"/>
              <a:gd name="T44" fmla="*/ 375819505 w 143"/>
              <a:gd name="T45" fmla="*/ 777151577 h 193"/>
              <a:gd name="T46" fmla="*/ 492627448 w 143"/>
              <a:gd name="T47" fmla="*/ 751753995 h 193"/>
              <a:gd name="T48" fmla="*/ 375819505 w 143"/>
              <a:gd name="T49" fmla="*/ 777151577 h 193"/>
              <a:gd name="T50" fmla="*/ 396133342 w 143"/>
              <a:gd name="T51" fmla="*/ 878739650 h 193"/>
              <a:gd name="T52" fmla="*/ 477393197 w 143"/>
              <a:gd name="T53" fmla="*/ 863502003 h 193"/>
              <a:gd name="T54" fmla="*/ 518020871 w 143"/>
              <a:gd name="T55" fmla="*/ 863502003 h 193"/>
              <a:gd name="T56" fmla="*/ 502784366 w 143"/>
              <a:gd name="T57" fmla="*/ 797469192 h 193"/>
              <a:gd name="T58" fmla="*/ 518020871 w 143"/>
              <a:gd name="T59" fmla="*/ 863502003 h 193"/>
              <a:gd name="T60" fmla="*/ 558650798 w 143"/>
              <a:gd name="T61" fmla="*/ 848262101 h 193"/>
              <a:gd name="T62" fmla="*/ 385976423 w 143"/>
              <a:gd name="T63" fmla="*/ 507942620 h 193"/>
              <a:gd name="T64" fmla="*/ 629751481 w 143"/>
              <a:gd name="T65" fmla="*/ 462227423 h 193"/>
              <a:gd name="T66" fmla="*/ 578964635 w 143"/>
              <a:gd name="T67" fmla="*/ 848262101 h 19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3" h="193">
                <a:moveTo>
                  <a:pt x="87" y="52"/>
                </a:moveTo>
                <a:cubicBezTo>
                  <a:pt x="87" y="35"/>
                  <a:pt x="87" y="35"/>
                  <a:pt x="87" y="35"/>
                </a:cubicBezTo>
                <a:cubicBezTo>
                  <a:pt x="73" y="35"/>
                  <a:pt x="73" y="35"/>
                  <a:pt x="73" y="35"/>
                </a:cubicBezTo>
                <a:cubicBezTo>
                  <a:pt x="73" y="26"/>
                  <a:pt x="73" y="26"/>
                  <a:pt x="73" y="26"/>
                </a:cubicBezTo>
                <a:cubicBezTo>
                  <a:pt x="73" y="26"/>
                  <a:pt x="74" y="26"/>
                  <a:pt x="74" y="26"/>
                </a:cubicBezTo>
                <a:cubicBezTo>
                  <a:pt x="79" y="25"/>
                  <a:pt x="85" y="20"/>
                  <a:pt x="85" y="13"/>
                </a:cubicBezTo>
                <a:cubicBezTo>
                  <a:pt x="85" y="10"/>
                  <a:pt x="84" y="6"/>
                  <a:pt x="81" y="4"/>
                </a:cubicBezTo>
                <a:cubicBezTo>
                  <a:pt x="80" y="2"/>
                  <a:pt x="76" y="0"/>
                  <a:pt x="70" y="1"/>
                </a:cubicBezTo>
                <a:cubicBezTo>
                  <a:pt x="63" y="1"/>
                  <a:pt x="59" y="5"/>
                  <a:pt x="58" y="12"/>
                </a:cubicBezTo>
                <a:cubicBezTo>
                  <a:pt x="58" y="13"/>
                  <a:pt x="58" y="15"/>
                  <a:pt x="60" y="15"/>
                </a:cubicBezTo>
                <a:cubicBezTo>
                  <a:pt x="61" y="15"/>
                  <a:pt x="63" y="14"/>
                  <a:pt x="63" y="12"/>
                </a:cubicBezTo>
                <a:cubicBezTo>
                  <a:pt x="63" y="9"/>
                  <a:pt x="64" y="6"/>
                  <a:pt x="71" y="6"/>
                </a:cubicBezTo>
                <a:cubicBezTo>
                  <a:pt x="74" y="5"/>
                  <a:pt x="76" y="6"/>
                  <a:pt x="78" y="8"/>
                </a:cubicBezTo>
                <a:cubicBezTo>
                  <a:pt x="79" y="9"/>
                  <a:pt x="80" y="11"/>
                  <a:pt x="80" y="13"/>
                </a:cubicBezTo>
                <a:cubicBezTo>
                  <a:pt x="80" y="17"/>
                  <a:pt x="76" y="20"/>
                  <a:pt x="73" y="21"/>
                </a:cubicBezTo>
                <a:cubicBezTo>
                  <a:pt x="71" y="21"/>
                  <a:pt x="70" y="22"/>
                  <a:pt x="69" y="23"/>
                </a:cubicBezTo>
                <a:cubicBezTo>
                  <a:pt x="68" y="26"/>
                  <a:pt x="68" y="26"/>
                  <a:pt x="68" y="26"/>
                </a:cubicBezTo>
                <a:cubicBezTo>
                  <a:pt x="68" y="35"/>
                  <a:pt x="68" y="35"/>
                  <a:pt x="68" y="35"/>
                </a:cubicBezTo>
                <a:cubicBezTo>
                  <a:pt x="55" y="35"/>
                  <a:pt x="55" y="35"/>
                  <a:pt x="55" y="35"/>
                </a:cubicBezTo>
                <a:cubicBezTo>
                  <a:pt x="55" y="52"/>
                  <a:pt x="55" y="52"/>
                  <a:pt x="55" y="52"/>
                </a:cubicBezTo>
                <a:cubicBezTo>
                  <a:pt x="23" y="59"/>
                  <a:pt x="0" y="88"/>
                  <a:pt x="0" y="122"/>
                </a:cubicBezTo>
                <a:cubicBezTo>
                  <a:pt x="0" y="161"/>
                  <a:pt x="32" y="193"/>
                  <a:pt x="71" y="193"/>
                </a:cubicBezTo>
                <a:cubicBezTo>
                  <a:pt x="110" y="193"/>
                  <a:pt x="143" y="161"/>
                  <a:pt x="143" y="122"/>
                </a:cubicBezTo>
                <a:cubicBezTo>
                  <a:pt x="143" y="88"/>
                  <a:pt x="119" y="59"/>
                  <a:pt x="87" y="52"/>
                </a:cubicBezTo>
                <a:close/>
                <a:moveTo>
                  <a:pt x="51" y="168"/>
                </a:moveTo>
                <a:cubicBezTo>
                  <a:pt x="42" y="144"/>
                  <a:pt x="20" y="153"/>
                  <a:pt x="20" y="153"/>
                </a:cubicBezTo>
                <a:cubicBezTo>
                  <a:pt x="27" y="134"/>
                  <a:pt x="4" y="117"/>
                  <a:pt x="4" y="117"/>
                </a:cubicBezTo>
                <a:cubicBezTo>
                  <a:pt x="27" y="125"/>
                  <a:pt x="48" y="108"/>
                  <a:pt x="48" y="108"/>
                </a:cubicBezTo>
                <a:cubicBezTo>
                  <a:pt x="48" y="126"/>
                  <a:pt x="76" y="127"/>
                  <a:pt x="76" y="127"/>
                </a:cubicBezTo>
                <a:cubicBezTo>
                  <a:pt x="75" y="131"/>
                  <a:pt x="76" y="135"/>
                  <a:pt x="77" y="139"/>
                </a:cubicBezTo>
                <a:cubicBezTo>
                  <a:pt x="76" y="140"/>
                  <a:pt x="74" y="142"/>
                  <a:pt x="73" y="145"/>
                </a:cubicBezTo>
                <a:cubicBezTo>
                  <a:pt x="71" y="140"/>
                  <a:pt x="70" y="135"/>
                  <a:pt x="72" y="129"/>
                </a:cubicBezTo>
                <a:cubicBezTo>
                  <a:pt x="72" y="129"/>
                  <a:pt x="66" y="134"/>
                  <a:pt x="72" y="147"/>
                </a:cubicBezTo>
                <a:cubicBezTo>
                  <a:pt x="72" y="148"/>
                  <a:pt x="72" y="148"/>
                  <a:pt x="72" y="148"/>
                </a:cubicBezTo>
                <a:cubicBezTo>
                  <a:pt x="65" y="145"/>
                  <a:pt x="56" y="141"/>
                  <a:pt x="47" y="137"/>
                </a:cubicBezTo>
                <a:cubicBezTo>
                  <a:pt x="45" y="132"/>
                  <a:pt x="41" y="123"/>
                  <a:pt x="42" y="116"/>
                </a:cubicBezTo>
                <a:cubicBezTo>
                  <a:pt x="42" y="116"/>
                  <a:pt x="37" y="120"/>
                  <a:pt x="45" y="136"/>
                </a:cubicBezTo>
                <a:cubicBezTo>
                  <a:pt x="34" y="130"/>
                  <a:pt x="22" y="125"/>
                  <a:pt x="14" y="121"/>
                </a:cubicBezTo>
                <a:cubicBezTo>
                  <a:pt x="51" y="141"/>
                  <a:pt x="51" y="141"/>
                  <a:pt x="51" y="141"/>
                </a:cubicBezTo>
                <a:cubicBezTo>
                  <a:pt x="56" y="144"/>
                  <a:pt x="65" y="147"/>
                  <a:pt x="71" y="150"/>
                </a:cubicBezTo>
                <a:cubicBezTo>
                  <a:pt x="71" y="150"/>
                  <a:pt x="71" y="151"/>
                  <a:pt x="71" y="151"/>
                </a:cubicBezTo>
                <a:cubicBezTo>
                  <a:pt x="67" y="152"/>
                  <a:pt x="61" y="154"/>
                  <a:pt x="56" y="161"/>
                </a:cubicBezTo>
                <a:cubicBezTo>
                  <a:pt x="56" y="161"/>
                  <a:pt x="63" y="154"/>
                  <a:pt x="71" y="153"/>
                </a:cubicBezTo>
                <a:cubicBezTo>
                  <a:pt x="72" y="155"/>
                  <a:pt x="73" y="159"/>
                  <a:pt x="75" y="162"/>
                </a:cubicBezTo>
                <a:cubicBezTo>
                  <a:pt x="62" y="161"/>
                  <a:pt x="51" y="168"/>
                  <a:pt x="51" y="168"/>
                </a:cubicBezTo>
                <a:close/>
                <a:moveTo>
                  <a:pt x="74" y="153"/>
                </a:moveTo>
                <a:cubicBezTo>
                  <a:pt x="72" y="147"/>
                  <a:pt x="76" y="140"/>
                  <a:pt x="83" y="139"/>
                </a:cubicBezTo>
                <a:cubicBezTo>
                  <a:pt x="89" y="137"/>
                  <a:pt x="96" y="141"/>
                  <a:pt x="97" y="148"/>
                </a:cubicBezTo>
                <a:cubicBezTo>
                  <a:pt x="99" y="154"/>
                  <a:pt x="95" y="161"/>
                  <a:pt x="88" y="162"/>
                </a:cubicBezTo>
                <a:cubicBezTo>
                  <a:pt x="82" y="164"/>
                  <a:pt x="75" y="160"/>
                  <a:pt x="74" y="153"/>
                </a:cubicBezTo>
                <a:close/>
                <a:moveTo>
                  <a:pt x="88" y="179"/>
                </a:moveTo>
                <a:cubicBezTo>
                  <a:pt x="84" y="180"/>
                  <a:pt x="79" y="178"/>
                  <a:pt x="78" y="173"/>
                </a:cubicBezTo>
                <a:cubicBezTo>
                  <a:pt x="77" y="169"/>
                  <a:pt x="80" y="164"/>
                  <a:pt x="84" y="163"/>
                </a:cubicBezTo>
                <a:cubicBezTo>
                  <a:pt x="89" y="162"/>
                  <a:pt x="93" y="165"/>
                  <a:pt x="94" y="170"/>
                </a:cubicBezTo>
                <a:cubicBezTo>
                  <a:pt x="95" y="174"/>
                  <a:pt x="93" y="178"/>
                  <a:pt x="88" y="179"/>
                </a:cubicBezTo>
                <a:close/>
                <a:moveTo>
                  <a:pt x="102" y="170"/>
                </a:moveTo>
                <a:cubicBezTo>
                  <a:pt x="98" y="171"/>
                  <a:pt x="95" y="168"/>
                  <a:pt x="94" y="165"/>
                </a:cubicBezTo>
                <a:cubicBezTo>
                  <a:pt x="93" y="161"/>
                  <a:pt x="95" y="158"/>
                  <a:pt x="99" y="157"/>
                </a:cubicBezTo>
                <a:cubicBezTo>
                  <a:pt x="102" y="156"/>
                  <a:pt x="106" y="159"/>
                  <a:pt x="107" y="162"/>
                </a:cubicBezTo>
                <a:cubicBezTo>
                  <a:pt x="107" y="165"/>
                  <a:pt x="105" y="169"/>
                  <a:pt x="102" y="170"/>
                </a:cubicBezTo>
                <a:close/>
                <a:moveTo>
                  <a:pt x="114" y="167"/>
                </a:moveTo>
                <a:cubicBezTo>
                  <a:pt x="111" y="173"/>
                  <a:pt x="110" y="167"/>
                  <a:pt x="110" y="167"/>
                </a:cubicBezTo>
                <a:cubicBezTo>
                  <a:pt x="110" y="141"/>
                  <a:pt x="85" y="133"/>
                  <a:pt x="85" y="133"/>
                </a:cubicBezTo>
                <a:cubicBezTo>
                  <a:pt x="95" y="110"/>
                  <a:pt x="76" y="100"/>
                  <a:pt x="76" y="100"/>
                </a:cubicBezTo>
                <a:cubicBezTo>
                  <a:pt x="93" y="91"/>
                  <a:pt x="91" y="64"/>
                  <a:pt x="91" y="64"/>
                </a:cubicBezTo>
                <a:cubicBezTo>
                  <a:pt x="99" y="86"/>
                  <a:pt x="124" y="91"/>
                  <a:pt x="124" y="91"/>
                </a:cubicBezTo>
                <a:cubicBezTo>
                  <a:pt x="112" y="102"/>
                  <a:pt x="128" y="124"/>
                  <a:pt x="128" y="124"/>
                </a:cubicBezTo>
                <a:cubicBezTo>
                  <a:pt x="114" y="131"/>
                  <a:pt x="114" y="167"/>
                  <a:pt x="114" y="1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35" name="Freeform 267"/>
          <p:cNvSpPr>
            <a:spLocks/>
          </p:cNvSpPr>
          <p:nvPr/>
        </p:nvSpPr>
        <p:spPr bwMode="auto">
          <a:xfrm>
            <a:off x="3314700" y="4284663"/>
            <a:ext cx="92075" cy="182562"/>
          </a:xfrm>
          <a:custGeom>
            <a:avLst/>
            <a:gdLst>
              <a:gd name="T0" fmla="*/ 136169942 w 41"/>
              <a:gd name="T1" fmla="*/ 330191550 h 81"/>
              <a:gd name="T2" fmla="*/ 110952621 w 41"/>
              <a:gd name="T3" fmla="*/ 208273942 h 81"/>
              <a:gd name="T4" fmla="*/ 166428931 w 41"/>
              <a:gd name="T5" fmla="*/ 101596880 h 81"/>
              <a:gd name="T6" fmla="*/ 105908707 w 41"/>
              <a:gd name="T7" fmla="*/ 193035650 h 81"/>
              <a:gd name="T8" fmla="*/ 55476310 w 41"/>
              <a:gd name="T9" fmla="*/ 0 h 81"/>
              <a:gd name="T10" fmla="*/ 95823126 w 41"/>
              <a:gd name="T11" fmla="*/ 167636993 h 81"/>
              <a:gd name="T12" fmla="*/ 0 w 41"/>
              <a:gd name="T13" fmla="*/ 132075719 h 81"/>
              <a:gd name="T14" fmla="*/ 95823126 w 41"/>
              <a:gd name="T15" fmla="*/ 182875285 h 81"/>
              <a:gd name="T16" fmla="*/ 131126029 w 41"/>
              <a:gd name="T17" fmla="*/ 325111368 h 81"/>
              <a:gd name="T18" fmla="*/ 30258989 w 41"/>
              <a:gd name="T19" fmla="*/ 299712712 h 81"/>
              <a:gd name="T20" fmla="*/ 131126029 w 41"/>
              <a:gd name="T21" fmla="*/ 340351914 h 81"/>
              <a:gd name="T22" fmla="*/ 146255523 w 41"/>
              <a:gd name="T23" fmla="*/ 411469956 h 81"/>
              <a:gd name="T24" fmla="*/ 141211610 w 41"/>
              <a:gd name="T25" fmla="*/ 350512278 h 81"/>
              <a:gd name="T26" fmla="*/ 141211610 w 41"/>
              <a:gd name="T27" fmla="*/ 350512278 h 81"/>
              <a:gd name="T28" fmla="*/ 206775747 w 41"/>
              <a:gd name="T29" fmla="*/ 253993327 h 81"/>
              <a:gd name="T30" fmla="*/ 136169942 w 41"/>
              <a:gd name="T31" fmla="*/ 330191550 h 8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1" h="81">
                <a:moveTo>
                  <a:pt x="27" y="65"/>
                </a:moveTo>
                <a:cubicBezTo>
                  <a:pt x="26" y="58"/>
                  <a:pt x="24" y="48"/>
                  <a:pt x="22" y="41"/>
                </a:cubicBezTo>
                <a:cubicBezTo>
                  <a:pt x="24" y="28"/>
                  <a:pt x="29" y="22"/>
                  <a:pt x="33" y="20"/>
                </a:cubicBezTo>
                <a:cubicBezTo>
                  <a:pt x="24" y="25"/>
                  <a:pt x="22" y="34"/>
                  <a:pt x="21" y="38"/>
                </a:cubicBezTo>
                <a:cubicBezTo>
                  <a:pt x="16" y="16"/>
                  <a:pt x="11" y="0"/>
                  <a:pt x="11" y="0"/>
                </a:cubicBezTo>
                <a:cubicBezTo>
                  <a:pt x="13" y="9"/>
                  <a:pt x="16" y="21"/>
                  <a:pt x="19" y="33"/>
                </a:cubicBezTo>
                <a:cubicBezTo>
                  <a:pt x="5" y="23"/>
                  <a:pt x="0" y="26"/>
                  <a:pt x="0" y="26"/>
                </a:cubicBezTo>
                <a:cubicBezTo>
                  <a:pt x="7" y="27"/>
                  <a:pt x="15" y="32"/>
                  <a:pt x="19" y="36"/>
                </a:cubicBezTo>
                <a:cubicBezTo>
                  <a:pt x="21" y="45"/>
                  <a:pt x="24" y="57"/>
                  <a:pt x="26" y="64"/>
                </a:cubicBezTo>
                <a:cubicBezTo>
                  <a:pt x="13" y="54"/>
                  <a:pt x="6" y="59"/>
                  <a:pt x="6" y="59"/>
                </a:cubicBezTo>
                <a:cubicBezTo>
                  <a:pt x="16" y="57"/>
                  <a:pt x="23" y="63"/>
                  <a:pt x="26" y="67"/>
                </a:cubicBezTo>
                <a:cubicBezTo>
                  <a:pt x="28" y="75"/>
                  <a:pt x="29" y="81"/>
                  <a:pt x="29" y="81"/>
                </a:cubicBezTo>
                <a:cubicBezTo>
                  <a:pt x="29" y="77"/>
                  <a:pt x="29" y="73"/>
                  <a:pt x="28" y="69"/>
                </a:cubicBezTo>
                <a:cubicBezTo>
                  <a:pt x="28" y="69"/>
                  <a:pt x="28" y="69"/>
                  <a:pt x="28" y="69"/>
                </a:cubicBezTo>
                <a:cubicBezTo>
                  <a:pt x="28" y="58"/>
                  <a:pt x="41" y="50"/>
                  <a:pt x="41" y="50"/>
                </a:cubicBezTo>
                <a:cubicBezTo>
                  <a:pt x="30" y="53"/>
                  <a:pt x="28" y="63"/>
                  <a:pt x="27" y="6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36" name="Freeform 268"/>
          <p:cNvSpPr>
            <a:spLocks/>
          </p:cNvSpPr>
          <p:nvPr/>
        </p:nvSpPr>
        <p:spPr bwMode="auto">
          <a:xfrm>
            <a:off x="3524250" y="4194175"/>
            <a:ext cx="239713" cy="88900"/>
          </a:xfrm>
          <a:custGeom>
            <a:avLst/>
            <a:gdLst>
              <a:gd name="T0" fmla="*/ 516524979 w 106"/>
              <a:gd name="T1" fmla="*/ 0 h 39"/>
              <a:gd name="T2" fmla="*/ 25570140 w 106"/>
              <a:gd name="T3" fmla="*/ 0 h 39"/>
              <a:gd name="T4" fmla="*/ 0 w 106"/>
              <a:gd name="T5" fmla="*/ 25979315 h 39"/>
              <a:gd name="T6" fmla="*/ 0 w 106"/>
              <a:gd name="T7" fmla="*/ 176667095 h 39"/>
              <a:gd name="T8" fmla="*/ 25570140 w 106"/>
              <a:gd name="T9" fmla="*/ 202646410 h 39"/>
              <a:gd name="T10" fmla="*/ 516524979 w 106"/>
              <a:gd name="T11" fmla="*/ 202646410 h 39"/>
              <a:gd name="T12" fmla="*/ 542095119 w 106"/>
              <a:gd name="T13" fmla="*/ 176667095 h 39"/>
              <a:gd name="T14" fmla="*/ 542095119 w 106"/>
              <a:gd name="T15" fmla="*/ 25979315 h 39"/>
              <a:gd name="T16" fmla="*/ 516524979 w 106"/>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6" h="39">
                <a:moveTo>
                  <a:pt x="101" y="0"/>
                </a:moveTo>
                <a:cubicBezTo>
                  <a:pt x="5" y="0"/>
                  <a:pt x="5" y="0"/>
                  <a:pt x="5" y="0"/>
                </a:cubicBezTo>
                <a:cubicBezTo>
                  <a:pt x="2" y="0"/>
                  <a:pt x="0" y="3"/>
                  <a:pt x="0" y="5"/>
                </a:cubicBezTo>
                <a:cubicBezTo>
                  <a:pt x="0" y="34"/>
                  <a:pt x="0" y="34"/>
                  <a:pt x="0" y="34"/>
                </a:cubicBezTo>
                <a:cubicBezTo>
                  <a:pt x="0" y="37"/>
                  <a:pt x="2" y="39"/>
                  <a:pt x="5" y="39"/>
                </a:cubicBezTo>
                <a:cubicBezTo>
                  <a:pt x="101" y="39"/>
                  <a:pt x="101" y="39"/>
                  <a:pt x="101" y="39"/>
                </a:cubicBezTo>
                <a:cubicBezTo>
                  <a:pt x="104" y="39"/>
                  <a:pt x="106" y="37"/>
                  <a:pt x="106" y="34"/>
                </a:cubicBezTo>
                <a:cubicBezTo>
                  <a:pt x="106" y="5"/>
                  <a:pt x="106" y="5"/>
                  <a:pt x="106" y="5"/>
                </a:cubicBezTo>
                <a:cubicBezTo>
                  <a:pt x="106" y="3"/>
                  <a:pt x="104" y="0"/>
                  <a:pt x="10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37" name="Freeform 269"/>
          <p:cNvSpPr>
            <a:spLocks noEditPoints="1"/>
          </p:cNvSpPr>
          <p:nvPr/>
        </p:nvSpPr>
        <p:spPr bwMode="auto">
          <a:xfrm>
            <a:off x="3371850" y="4291013"/>
            <a:ext cx="376238" cy="277812"/>
          </a:xfrm>
          <a:custGeom>
            <a:avLst/>
            <a:gdLst>
              <a:gd name="T0" fmla="*/ 842556839 w 167"/>
              <a:gd name="T1" fmla="*/ 0 h 123"/>
              <a:gd name="T2" fmla="*/ 421278420 w 167"/>
              <a:gd name="T3" fmla="*/ 0 h 123"/>
              <a:gd name="T4" fmla="*/ 431430087 w 167"/>
              <a:gd name="T5" fmla="*/ 198956306 h 123"/>
              <a:gd name="T6" fmla="*/ 431430087 w 167"/>
              <a:gd name="T7" fmla="*/ 198956306 h 123"/>
              <a:gd name="T8" fmla="*/ 324842087 w 167"/>
              <a:gd name="T9" fmla="*/ 321390087 h 123"/>
              <a:gd name="T10" fmla="*/ 162419917 w 167"/>
              <a:gd name="T11" fmla="*/ 326492342 h 123"/>
              <a:gd name="T12" fmla="*/ 20303334 w 167"/>
              <a:gd name="T13" fmla="*/ 576464417 h 123"/>
              <a:gd name="T14" fmla="*/ 10151667 w 167"/>
              <a:gd name="T15" fmla="*/ 576464417 h 123"/>
              <a:gd name="T16" fmla="*/ 10151667 w 167"/>
              <a:gd name="T17" fmla="*/ 627477928 h 123"/>
              <a:gd name="T18" fmla="*/ 40604416 w 167"/>
              <a:gd name="T19" fmla="*/ 627477928 h 123"/>
              <a:gd name="T20" fmla="*/ 40604416 w 167"/>
              <a:gd name="T21" fmla="*/ 627477928 h 123"/>
              <a:gd name="T22" fmla="*/ 334991501 w 167"/>
              <a:gd name="T23" fmla="*/ 627477928 h 123"/>
              <a:gd name="T24" fmla="*/ 334991501 w 167"/>
              <a:gd name="T25" fmla="*/ 627477928 h 123"/>
              <a:gd name="T26" fmla="*/ 334991501 w 167"/>
              <a:gd name="T27" fmla="*/ 627477928 h 123"/>
              <a:gd name="T28" fmla="*/ 334991501 w 167"/>
              <a:gd name="T29" fmla="*/ 627477928 h 123"/>
              <a:gd name="T30" fmla="*/ 558321422 w 167"/>
              <a:gd name="T31" fmla="*/ 627477928 h 123"/>
              <a:gd name="T32" fmla="*/ 832405172 w 167"/>
              <a:gd name="T33" fmla="*/ 627477928 h 123"/>
              <a:gd name="T34" fmla="*/ 842556839 w 167"/>
              <a:gd name="T35" fmla="*/ 576464417 h 123"/>
              <a:gd name="T36" fmla="*/ 796876590 w 167"/>
              <a:gd name="T37" fmla="*/ 311187837 h 123"/>
              <a:gd name="T38" fmla="*/ 842556839 w 167"/>
              <a:gd name="T39" fmla="*/ 0 h 123"/>
              <a:gd name="T40" fmla="*/ 563397255 w 167"/>
              <a:gd name="T41" fmla="*/ 61218020 h 123"/>
              <a:gd name="T42" fmla="*/ 563397255 w 167"/>
              <a:gd name="T43" fmla="*/ 56115765 h 123"/>
              <a:gd name="T44" fmla="*/ 573548922 w 167"/>
              <a:gd name="T45" fmla="*/ 51013511 h 123"/>
              <a:gd name="T46" fmla="*/ 664909422 w 167"/>
              <a:gd name="T47" fmla="*/ 51013511 h 123"/>
              <a:gd name="T48" fmla="*/ 675061089 w 167"/>
              <a:gd name="T49" fmla="*/ 56115765 h 123"/>
              <a:gd name="T50" fmla="*/ 675061089 w 167"/>
              <a:gd name="T51" fmla="*/ 61218020 h 123"/>
              <a:gd name="T52" fmla="*/ 675061089 w 167"/>
              <a:gd name="T53" fmla="*/ 137738286 h 123"/>
              <a:gd name="T54" fmla="*/ 675061089 w 167"/>
              <a:gd name="T55" fmla="*/ 142840541 h 123"/>
              <a:gd name="T56" fmla="*/ 664909422 w 167"/>
              <a:gd name="T57" fmla="*/ 147942795 h 123"/>
              <a:gd name="T58" fmla="*/ 573548922 w 167"/>
              <a:gd name="T59" fmla="*/ 147942795 h 123"/>
              <a:gd name="T60" fmla="*/ 563397255 w 167"/>
              <a:gd name="T61" fmla="*/ 142840541 h 123"/>
              <a:gd name="T62" fmla="*/ 563397255 w 167"/>
              <a:gd name="T63" fmla="*/ 137738286 h 123"/>
              <a:gd name="T64" fmla="*/ 563397255 w 167"/>
              <a:gd name="T65" fmla="*/ 61218020 h 123"/>
              <a:gd name="T66" fmla="*/ 461882836 w 167"/>
              <a:gd name="T67" fmla="*/ 25506755 h 123"/>
              <a:gd name="T68" fmla="*/ 553245588 w 167"/>
              <a:gd name="T69" fmla="*/ 56115765 h 123"/>
              <a:gd name="T70" fmla="*/ 553245588 w 167"/>
              <a:gd name="T71" fmla="*/ 142840541 h 123"/>
              <a:gd name="T72" fmla="*/ 461882836 w 167"/>
              <a:gd name="T73" fmla="*/ 173449551 h 123"/>
              <a:gd name="T74" fmla="*/ 461882836 w 167"/>
              <a:gd name="T75" fmla="*/ 25506755 h 123"/>
              <a:gd name="T76" fmla="*/ 690288590 w 167"/>
              <a:gd name="T77" fmla="*/ 229565316 h 123"/>
              <a:gd name="T78" fmla="*/ 664909422 w 167"/>
              <a:gd name="T79" fmla="*/ 270376576 h 123"/>
              <a:gd name="T80" fmla="*/ 619229172 w 167"/>
              <a:gd name="T81" fmla="*/ 168347296 h 123"/>
              <a:gd name="T82" fmla="*/ 573548922 w 167"/>
              <a:gd name="T83" fmla="*/ 270376576 h 123"/>
              <a:gd name="T84" fmla="*/ 548169754 w 167"/>
              <a:gd name="T85" fmla="*/ 229565316 h 123"/>
              <a:gd name="T86" fmla="*/ 472034503 w 167"/>
              <a:gd name="T87" fmla="*/ 234667571 h 123"/>
              <a:gd name="T88" fmla="*/ 553245588 w 167"/>
              <a:gd name="T89" fmla="*/ 153042791 h 123"/>
              <a:gd name="T90" fmla="*/ 563397255 w 167"/>
              <a:gd name="T91" fmla="*/ 158145046 h 123"/>
              <a:gd name="T92" fmla="*/ 675061089 w 167"/>
              <a:gd name="T93" fmla="*/ 158145046 h 123"/>
              <a:gd name="T94" fmla="*/ 685212756 w 167"/>
              <a:gd name="T95" fmla="*/ 153042791 h 123"/>
              <a:gd name="T96" fmla="*/ 761345755 w 167"/>
              <a:gd name="T97" fmla="*/ 234667571 h 123"/>
              <a:gd name="T98" fmla="*/ 690288590 w 167"/>
              <a:gd name="T99" fmla="*/ 229565316 h 123"/>
              <a:gd name="T100" fmla="*/ 781649089 w 167"/>
              <a:gd name="T101" fmla="*/ 173449551 h 123"/>
              <a:gd name="T102" fmla="*/ 685212756 w 167"/>
              <a:gd name="T103" fmla="*/ 147942795 h 123"/>
              <a:gd name="T104" fmla="*/ 685212756 w 167"/>
              <a:gd name="T105" fmla="*/ 147942795 h 123"/>
              <a:gd name="T106" fmla="*/ 685212756 w 167"/>
              <a:gd name="T107" fmla="*/ 56115765 h 123"/>
              <a:gd name="T108" fmla="*/ 685212756 w 167"/>
              <a:gd name="T109" fmla="*/ 56115765 h 123"/>
              <a:gd name="T110" fmla="*/ 781649089 w 167"/>
              <a:gd name="T111" fmla="*/ 25506755 h 123"/>
              <a:gd name="T112" fmla="*/ 781649089 w 167"/>
              <a:gd name="T113" fmla="*/ 173449551 h 12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67" h="123">
                <a:moveTo>
                  <a:pt x="166" y="0"/>
                </a:moveTo>
                <a:cubicBezTo>
                  <a:pt x="83" y="0"/>
                  <a:pt x="83" y="0"/>
                  <a:pt x="83" y="0"/>
                </a:cubicBezTo>
                <a:cubicBezTo>
                  <a:pt x="85" y="39"/>
                  <a:pt x="85" y="39"/>
                  <a:pt x="85" y="39"/>
                </a:cubicBezTo>
                <a:cubicBezTo>
                  <a:pt x="85" y="39"/>
                  <a:pt x="85" y="39"/>
                  <a:pt x="85" y="39"/>
                </a:cubicBezTo>
                <a:cubicBezTo>
                  <a:pt x="85" y="39"/>
                  <a:pt x="87" y="65"/>
                  <a:pt x="64" y="63"/>
                </a:cubicBezTo>
                <a:cubicBezTo>
                  <a:pt x="46" y="59"/>
                  <a:pt x="32" y="64"/>
                  <a:pt x="32" y="64"/>
                </a:cubicBezTo>
                <a:cubicBezTo>
                  <a:pt x="0" y="75"/>
                  <a:pt x="1" y="100"/>
                  <a:pt x="4" y="113"/>
                </a:cubicBezTo>
                <a:cubicBezTo>
                  <a:pt x="2" y="113"/>
                  <a:pt x="2" y="113"/>
                  <a:pt x="2" y="113"/>
                </a:cubicBezTo>
                <a:cubicBezTo>
                  <a:pt x="2" y="123"/>
                  <a:pt x="2" y="123"/>
                  <a:pt x="2" y="123"/>
                </a:cubicBezTo>
                <a:cubicBezTo>
                  <a:pt x="8" y="123"/>
                  <a:pt x="8" y="123"/>
                  <a:pt x="8" y="123"/>
                </a:cubicBezTo>
                <a:cubicBezTo>
                  <a:pt x="8" y="123"/>
                  <a:pt x="8" y="123"/>
                  <a:pt x="8" y="123"/>
                </a:cubicBezTo>
                <a:cubicBezTo>
                  <a:pt x="66" y="123"/>
                  <a:pt x="66" y="123"/>
                  <a:pt x="66" y="123"/>
                </a:cubicBezTo>
                <a:cubicBezTo>
                  <a:pt x="66" y="123"/>
                  <a:pt x="66" y="123"/>
                  <a:pt x="66" y="123"/>
                </a:cubicBezTo>
                <a:cubicBezTo>
                  <a:pt x="66" y="123"/>
                  <a:pt x="66" y="123"/>
                  <a:pt x="66" y="123"/>
                </a:cubicBezTo>
                <a:cubicBezTo>
                  <a:pt x="66" y="123"/>
                  <a:pt x="66" y="123"/>
                  <a:pt x="66" y="123"/>
                </a:cubicBezTo>
                <a:cubicBezTo>
                  <a:pt x="112" y="100"/>
                  <a:pt x="110" y="123"/>
                  <a:pt x="110" y="123"/>
                </a:cubicBezTo>
                <a:cubicBezTo>
                  <a:pt x="164" y="123"/>
                  <a:pt x="164" y="123"/>
                  <a:pt x="164" y="123"/>
                </a:cubicBezTo>
                <a:cubicBezTo>
                  <a:pt x="166" y="113"/>
                  <a:pt x="166" y="113"/>
                  <a:pt x="166" y="113"/>
                </a:cubicBezTo>
                <a:cubicBezTo>
                  <a:pt x="167" y="92"/>
                  <a:pt x="161" y="71"/>
                  <a:pt x="157" y="61"/>
                </a:cubicBezTo>
                <a:lnTo>
                  <a:pt x="166" y="0"/>
                </a:lnTo>
                <a:close/>
                <a:moveTo>
                  <a:pt x="111" y="12"/>
                </a:moveTo>
                <a:cubicBezTo>
                  <a:pt x="111" y="12"/>
                  <a:pt x="111" y="12"/>
                  <a:pt x="111" y="11"/>
                </a:cubicBezTo>
                <a:cubicBezTo>
                  <a:pt x="112" y="11"/>
                  <a:pt x="112" y="10"/>
                  <a:pt x="113" y="10"/>
                </a:cubicBezTo>
                <a:cubicBezTo>
                  <a:pt x="131" y="10"/>
                  <a:pt x="131" y="10"/>
                  <a:pt x="131" y="10"/>
                </a:cubicBezTo>
                <a:cubicBezTo>
                  <a:pt x="132" y="10"/>
                  <a:pt x="133" y="11"/>
                  <a:pt x="133" y="11"/>
                </a:cubicBezTo>
                <a:cubicBezTo>
                  <a:pt x="133" y="12"/>
                  <a:pt x="133" y="12"/>
                  <a:pt x="133" y="12"/>
                </a:cubicBezTo>
                <a:cubicBezTo>
                  <a:pt x="133" y="27"/>
                  <a:pt x="133" y="27"/>
                  <a:pt x="133" y="27"/>
                </a:cubicBezTo>
                <a:cubicBezTo>
                  <a:pt x="133" y="27"/>
                  <a:pt x="133" y="28"/>
                  <a:pt x="133" y="28"/>
                </a:cubicBezTo>
                <a:cubicBezTo>
                  <a:pt x="133" y="29"/>
                  <a:pt x="132" y="29"/>
                  <a:pt x="131" y="29"/>
                </a:cubicBezTo>
                <a:cubicBezTo>
                  <a:pt x="113" y="29"/>
                  <a:pt x="113" y="29"/>
                  <a:pt x="113" y="29"/>
                </a:cubicBezTo>
                <a:cubicBezTo>
                  <a:pt x="112" y="29"/>
                  <a:pt x="112" y="29"/>
                  <a:pt x="111" y="28"/>
                </a:cubicBezTo>
                <a:cubicBezTo>
                  <a:pt x="111" y="28"/>
                  <a:pt x="111" y="27"/>
                  <a:pt x="111" y="27"/>
                </a:cubicBezTo>
                <a:lnTo>
                  <a:pt x="111" y="12"/>
                </a:lnTo>
                <a:close/>
                <a:moveTo>
                  <a:pt x="91" y="5"/>
                </a:moveTo>
                <a:cubicBezTo>
                  <a:pt x="98" y="5"/>
                  <a:pt x="105" y="8"/>
                  <a:pt x="109" y="11"/>
                </a:cubicBezTo>
                <a:cubicBezTo>
                  <a:pt x="109" y="28"/>
                  <a:pt x="109" y="28"/>
                  <a:pt x="109" y="28"/>
                </a:cubicBezTo>
                <a:cubicBezTo>
                  <a:pt x="98" y="34"/>
                  <a:pt x="91" y="34"/>
                  <a:pt x="91" y="34"/>
                </a:cubicBezTo>
                <a:lnTo>
                  <a:pt x="91" y="5"/>
                </a:lnTo>
                <a:close/>
                <a:moveTo>
                  <a:pt x="136" y="45"/>
                </a:moveTo>
                <a:cubicBezTo>
                  <a:pt x="131" y="53"/>
                  <a:pt x="131" y="53"/>
                  <a:pt x="131" y="53"/>
                </a:cubicBezTo>
                <a:cubicBezTo>
                  <a:pt x="122" y="33"/>
                  <a:pt x="122" y="33"/>
                  <a:pt x="122" y="33"/>
                </a:cubicBezTo>
                <a:cubicBezTo>
                  <a:pt x="113" y="53"/>
                  <a:pt x="113" y="53"/>
                  <a:pt x="113" y="53"/>
                </a:cubicBezTo>
                <a:cubicBezTo>
                  <a:pt x="108" y="45"/>
                  <a:pt x="108" y="45"/>
                  <a:pt x="108" y="45"/>
                </a:cubicBezTo>
                <a:cubicBezTo>
                  <a:pt x="93" y="46"/>
                  <a:pt x="93" y="46"/>
                  <a:pt x="93" y="46"/>
                </a:cubicBezTo>
                <a:cubicBezTo>
                  <a:pt x="109" y="30"/>
                  <a:pt x="109" y="30"/>
                  <a:pt x="109" y="30"/>
                </a:cubicBezTo>
                <a:cubicBezTo>
                  <a:pt x="110" y="30"/>
                  <a:pt x="111" y="31"/>
                  <a:pt x="111" y="31"/>
                </a:cubicBezTo>
                <a:cubicBezTo>
                  <a:pt x="133" y="31"/>
                  <a:pt x="133" y="31"/>
                  <a:pt x="133" y="31"/>
                </a:cubicBezTo>
                <a:cubicBezTo>
                  <a:pt x="134" y="31"/>
                  <a:pt x="134" y="31"/>
                  <a:pt x="135" y="30"/>
                </a:cubicBezTo>
                <a:cubicBezTo>
                  <a:pt x="150" y="46"/>
                  <a:pt x="150" y="46"/>
                  <a:pt x="150" y="46"/>
                </a:cubicBezTo>
                <a:lnTo>
                  <a:pt x="136" y="45"/>
                </a:lnTo>
                <a:close/>
                <a:moveTo>
                  <a:pt x="154" y="34"/>
                </a:moveTo>
                <a:cubicBezTo>
                  <a:pt x="154" y="34"/>
                  <a:pt x="146" y="34"/>
                  <a:pt x="135" y="29"/>
                </a:cubicBezTo>
                <a:cubicBezTo>
                  <a:pt x="135" y="29"/>
                  <a:pt x="135" y="29"/>
                  <a:pt x="135" y="29"/>
                </a:cubicBezTo>
                <a:cubicBezTo>
                  <a:pt x="135" y="11"/>
                  <a:pt x="135" y="11"/>
                  <a:pt x="135" y="11"/>
                </a:cubicBezTo>
                <a:cubicBezTo>
                  <a:pt x="135" y="11"/>
                  <a:pt x="135" y="11"/>
                  <a:pt x="135" y="11"/>
                </a:cubicBezTo>
                <a:cubicBezTo>
                  <a:pt x="140" y="8"/>
                  <a:pt x="147" y="5"/>
                  <a:pt x="154" y="5"/>
                </a:cubicBezTo>
                <a:lnTo>
                  <a:pt x="154"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38" name="Freeform 270"/>
          <p:cNvSpPr>
            <a:spLocks/>
          </p:cNvSpPr>
          <p:nvPr/>
        </p:nvSpPr>
        <p:spPr bwMode="auto">
          <a:xfrm>
            <a:off x="4140200" y="4379913"/>
            <a:ext cx="25400" cy="36512"/>
          </a:xfrm>
          <a:custGeom>
            <a:avLst/>
            <a:gdLst>
              <a:gd name="T0" fmla="*/ 31992455 w 11"/>
              <a:gd name="T1" fmla="*/ 0 h 16"/>
              <a:gd name="T2" fmla="*/ 10663382 w 11"/>
              <a:gd name="T3" fmla="*/ 10415048 h 16"/>
              <a:gd name="T4" fmla="*/ 0 w 11"/>
              <a:gd name="T5" fmla="*/ 41662474 h 16"/>
              <a:gd name="T6" fmla="*/ 10663382 w 11"/>
              <a:gd name="T7" fmla="*/ 72907618 h 16"/>
              <a:gd name="T8" fmla="*/ 31992455 w 11"/>
              <a:gd name="T9" fmla="*/ 83322666 h 16"/>
              <a:gd name="T10" fmla="*/ 53319218 w 11"/>
              <a:gd name="T11" fmla="*/ 72907618 h 16"/>
              <a:gd name="T12" fmla="*/ 58650909 w 11"/>
              <a:gd name="T13" fmla="*/ 41662474 h 16"/>
              <a:gd name="T14" fmla="*/ 53319218 w 11"/>
              <a:gd name="T15" fmla="*/ 10415048 h 16"/>
              <a:gd name="T16" fmla="*/ 31992455 w 11"/>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16">
                <a:moveTo>
                  <a:pt x="6" y="0"/>
                </a:moveTo>
                <a:cubicBezTo>
                  <a:pt x="4" y="0"/>
                  <a:pt x="3" y="0"/>
                  <a:pt x="2" y="2"/>
                </a:cubicBezTo>
                <a:cubicBezTo>
                  <a:pt x="1" y="3"/>
                  <a:pt x="0" y="5"/>
                  <a:pt x="0" y="8"/>
                </a:cubicBezTo>
                <a:cubicBezTo>
                  <a:pt x="0" y="10"/>
                  <a:pt x="1" y="12"/>
                  <a:pt x="2" y="14"/>
                </a:cubicBezTo>
                <a:cubicBezTo>
                  <a:pt x="3" y="15"/>
                  <a:pt x="4" y="16"/>
                  <a:pt x="6" y="16"/>
                </a:cubicBezTo>
                <a:cubicBezTo>
                  <a:pt x="8" y="16"/>
                  <a:pt x="9" y="15"/>
                  <a:pt x="10" y="14"/>
                </a:cubicBezTo>
                <a:cubicBezTo>
                  <a:pt x="11" y="12"/>
                  <a:pt x="11" y="10"/>
                  <a:pt x="11" y="8"/>
                </a:cubicBezTo>
                <a:cubicBezTo>
                  <a:pt x="11" y="5"/>
                  <a:pt x="11" y="3"/>
                  <a:pt x="10" y="2"/>
                </a:cubicBezTo>
                <a:cubicBezTo>
                  <a:pt x="9" y="0"/>
                  <a:pt x="8"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39" name="Freeform 271"/>
          <p:cNvSpPr>
            <a:spLocks/>
          </p:cNvSpPr>
          <p:nvPr/>
        </p:nvSpPr>
        <p:spPr bwMode="auto">
          <a:xfrm>
            <a:off x="4305300" y="4376738"/>
            <a:ext cx="22225" cy="12700"/>
          </a:xfrm>
          <a:custGeom>
            <a:avLst/>
            <a:gdLst>
              <a:gd name="T0" fmla="*/ 24698643 w 10"/>
              <a:gd name="T1" fmla="*/ 0 h 5"/>
              <a:gd name="T2" fmla="*/ 4940618 w 10"/>
              <a:gd name="T3" fmla="*/ 12903200 h 5"/>
              <a:gd name="T4" fmla="*/ 0 w 10"/>
              <a:gd name="T5" fmla="*/ 32258000 h 5"/>
              <a:gd name="T6" fmla="*/ 49395063 w 10"/>
              <a:gd name="T7" fmla="*/ 32258000 h 5"/>
              <a:gd name="T8" fmla="*/ 39516050 w 10"/>
              <a:gd name="T9" fmla="*/ 12903200 h 5"/>
              <a:gd name="T10" fmla="*/ 24698643 w 10"/>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5">
                <a:moveTo>
                  <a:pt x="5" y="0"/>
                </a:moveTo>
                <a:cubicBezTo>
                  <a:pt x="3" y="0"/>
                  <a:pt x="2" y="1"/>
                  <a:pt x="1" y="2"/>
                </a:cubicBezTo>
                <a:cubicBezTo>
                  <a:pt x="0" y="2"/>
                  <a:pt x="0" y="4"/>
                  <a:pt x="0" y="5"/>
                </a:cubicBezTo>
                <a:cubicBezTo>
                  <a:pt x="10" y="5"/>
                  <a:pt x="10" y="5"/>
                  <a:pt x="10" y="5"/>
                </a:cubicBezTo>
                <a:cubicBezTo>
                  <a:pt x="10" y="4"/>
                  <a:pt x="9" y="2"/>
                  <a:pt x="8" y="2"/>
                </a:cubicBezTo>
                <a:cubicBezTo>
                  <a:pt x="8" y="1"/>
                  <a:pt x="6" y="0"/>
                  <a:pt x="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40" name="Freeform 272"/>
          <p:cNvSpPr>
            <a:spLocks noEditPoints="1"/>
          </p:cNvSpPr>
          <p:nvPr/>
        </p:nvSpPr>
        <p:spPr bwMode="auto">
          <a:xfrm>
            <a:off x="3979863" y="4213225"/>
            <a:ext cx="423862" cy="371475"/>
          </a:xfrm>
          <a:custGeom>
            <a:avLst/>
            <a:gdLst>
              <a:gd name="T0" fmla="*/ 955632952 w 188"/>
              <a:gd name="T1" fmla="*/ 248363682 h 165"/>
              <a:gd name="T2" fmla="*/ 691309904 w 188"/>
              <a:gd name="T3" fmla="*/ 5067820 h 165"/>
              <a:gd name="T4" fmla="*/ 513398338 w 188"/>
              <a:gd name="T5" fmla="*/ 96304331 h 165"/>
              <a:gd name="T6" fmla="*/ 477816476 w 188"/>
              <a:gd name="T7" fmla="*/ 141921461 h 165"/>
              <a:gd name="T8" fmla="*/ 442234614 w 188"/>
              <a:gd name="T9" fmla="*/ 96304331 h 165"/>
              <a:gd name="T10" fmla="*/ 264323049 w 188"/>
              <a:gd name="T11" fmla="*/ 5067820 h 165"/>
              <a:gd name="T12" fmla="*/ 0 w 188"/>
              <a:gd name="T13" fmla="*/ 248363682 h 165"/>
              <a:gd name="T14" fmla="*/ 0 w 188"/>
              <a:gd name="T15" fmla="*/ 273707283 h 165"/>
              <a:gd name="T16" fmla="*/ 452400538 w 188"/>
              <a:gd name="T17" fmla="*/ 821119597 h 165"/>
              <a:gd name="T18" fmla="*/ 477816476 w 188"/>
              <a:gd name="T19" fmla="*/ 836325307 h 165"/>
              <a:gd name="T20" fmla="*/ 503232414 w 188"/>
              <a:gd name="T21" fmla="*/ 821119597 h 165"/>
              <a:gd name="T22" fmla="*/ 955632952 w 188"/>
              <a:gd name="T23" fmla="*/ 273707283 h 165"/>
              <a:gd name="T24" fmla="*/ 955632952 w 188"/>
              <a:gd name="T25" fmla="*/ 248363682 h 165"/>
              <a:gd name="T26" fmla="*/ 289738987 w 188"/>
              <a:gd name="T27" fmla="*/ 491657294 h 165"/>
              <a:gd name="T28" fmla="*/ 127079690 w 188"/>
              <a:gd name="T29" fmla="*/ 491657294 h 165"/>
              <a:gd name="T30" fmla="*/ 127079690 w 188"/>
              <a:gd name="T31" fmla="*/ 273707283 h 165"/>
              <a:gd name="T32" fmla="*/ 193159324 w 188"/>
              <a:gd name="T33" fmla="*/ 273707283 h 165"/>
              <a:gd name="T34" fmla="*/ 193159324 w 188"/>
              <a:gd name="T35" fmla="*/ 435902273 h 165"/>
              <a:gd name="T36" fmla="*/ 289738987 w 188"/>
              <a:gd name="T37" fmla="*/ 435902273 h 165"/>
              <a:gd name="T38" fmla="*/ 289738987 w 188"/>
              <a:gd name="T39" fmla="*/ 491657294 h 165"/>
              <a:gd name="T40" fmla="*/ 452400538 w 188"/>
              <a:gd name="T41" fmla="*/ 471383764 h 165"/>
              <a:gd name="T42" fmla="*/ 391402738 w 188"/>
              <a:gd name="T43" fmla="*/ 496727365 h 165"/>
              <a:gd name="T44" fmla="*/ 330404938 w 188"/>
              <a:gd name="T45" fmla="*/ 471383764 h 165"/>
              <a:gd name="T46" fmla="*/ 304989000 w 188"/>
              <a:gd name="T47" fmla="*/ 415628744 h 165"/>
              <a:gd name="T48" fmla="*/ 330404938 w 188"/>
              <a:gd name="T49" fmla="*/ 354803652 h 165"/>
              <a:gd name="T50" fmla="*/ 391402738 w 188"/>
              <a:gd name="T51" fmla="*/ 329462303 h 165"/>
              <a:gd name="T52" fmla="*/ 452400538 w 188"/>
              <a:gd name="T53" fmla="*/ 354803652 h 165"/>
              <a:gd name="T54" fmla="*/ 477816476 w 188"/>
              <a:gd name="T55" fmla="*/ 415628744 h 165"/>
              <a:gd name="T56" fmla="*/ 452400538 w 188"/>
              <a:gd name="T57" fmla="*/ 471383764 h 165"/>
              <a:gd name="T58" fmla="*/ 609978001 w 188"/>
              <a:gd name="T59" fmla="*/ 491657294 h 165"/>
              <a:gd name="T60" fmla="*/ 538814276 w 188"/>
              <a:gd name="T61" fmla="*/ 491657294 h 165"/>
              <a:gd name="T62" fmla="*/ 487982400 w 188"/>
              <a:gd name="T63" fmla="*/ 334530123 h 165"/>
              <a:gd name="T64" fmla="*/ 543898366 w 188"/>
              <a:gd name="T65" fmla="*/ 334530123 h 165"/>
              <a:gd name="T66" fmla="*/ 574396138 w 188"/>
              <a:gd name="T67" fmla="*/ 425766634 h 165"/>
              <a:gd name="T68" fmla="*/ 599812076 w 188"/>
              <a:gd name="T69" fmla="*/ 334530123 h 165"/>
              <a:gd name="T70" fmla="*/ 660809876 w 188"/>
              <a:gd name="T71" fmla="*/ 334530123 h 165"/>
              <a:gd name="T72" fmla="*/ 609978001 w 188"/>
              <a:gd name="T73" fmla="*/ 491657294 h 165"/>
              <a:gd name="T74" fmla="*/ 737057690 w 188"/>
              <a:gd name="T75" fmla="*/ 446040164 h 165"/>
              <a:gd name="T76" fmla="*/ 762473628 w 188"/>
              <a:gd name="T77" fmla="*/ 456178054 h 165"/>
              <a:gd name="T78" fmla="*/ 772639552 w 188"/>
              <a:gd name="T79" fmla="*/ 451107983 h 165"/>
              <a:gd name="T80" fmla="*/ 782805476 w 188"/>
              <a:gd name="T81" fmla="*/ 446040164 h 165"/>
              <a:gd name="T82" fmla="*/ 838721442 w 188"/>
              <a:gd name="T83" fmla="*/ 446040164 h 165"/>
              <a:gd name="T84" fmla="*/ 808221414 w 188"/>
              <a:gd name="T85" fmla="*/ 481521655 h 165"/>
              <a:gd name="T86" fmla="*/ 757389539 w 188"/>
              <a:gd name="T87" fmla="*/ 496727365 h 165"/>
              <a:gd name="T88" fmla="*/ 691309904 w 188"/>
              <a:gd name="T89" fmla="*/ 471383764 h 165"/>
              <a:gd name="T90" fmla="*/ 670975801 w 188"/>
              <a:gd name="T91" fmla="*/ 410558673 h 165"/>
              <a:gd name="T92" fmla="*/ 696391738 w 188"/>
              <a:gd name="T93" fmla="*/ 354803652 h 165"/>
              <a:gd name="T94" fmla="*/ 757389539 w 188"/>
              <a:gd name="T95" fmla="*/ 329462303 h 165"/>
              <a:gd name="T96" fmla="*/ 818387339 w 188"/>
              <a:gd name="T97" fmla="*/ 359873723 h 165"/>
              <a:gd name="T98" fmla="*/ 843803277 w 188"/>
              <a:gd name="T99" fmla="*/ 430834454 h 165"/>
              <a:gd name="T100" fmla="*/ 726891766 w 188"/>
              <a:gd name="T101" fmla="*/ 430834454 h 165"/>
              <a:gd name="T102" fmla="*/ 737057690 w 188"/>
              <a:gd name="T103" fmla="*/ 446040164 h 16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8" h="165">
                <a:moveTo>
                  <a:pt x="188" y="49"/>
                </a:moveTo>
                <a:cubicBezTo>
                  <a:pt x="186" y="21"/>
                  <a:pt x="163" y="0"/>
                  <a:pt x="136" y="1"/>
                </a:cubicBezTo>
                <a:cubicBezTo>
                  <a:pt x="122" y="2"/>
                  <a:pt x="110" y="9"/>
                  <a:pt x="101" y="19"/>
                </a:cubicBezTo>
                <a:cubicBezTo>
                  <a:pt x="99" y="22"/>
                  <a:pt x="96" y="25"/>
                  <a:pt x="94" y="28"/>
                </a:cubicBezTo>
                <a:cubicBezTo>
                  <a:pt x="92" y="25"/>
                  <a:pt x="89" y="22"/>
                  <a:pt x="87" y="19"/>
                </a:cubicBezTo>
                <a:cubicBezTo>
                  <a:pt x="78" y="9"/>
                  <a:pt x="66" y="2"/>
                  <a:pt x="52" y="1"/>
                </a:cubicBezTo>
                <a:cubicBezTo>
                  <a:pt x="25" y="0"/>
                  <a:pt x="1" y="21"/>
                  <a:pt x="0" y="49"/>
                </a:cubicBezTo>
                <a:cubicBezTo>
                  <a:pt x="0" y="50"/>
                  <a:pt x="0" y="52"/>
                  <a:pt x="0" y="54"/>
                </a:cubicBezTo>
                <a:cubicBezTo>
                  <a:pt x="0" y="72"/>
                  <a:pt x="11" y="119"/>
                  <a:pt x="89" y="162"/>
                </a:cubicBezTo>
                <a:cubicBezTo>
                  <a:pt x="91" y="163"/>
                  <a:pt x="92" y="164"/>
                  <a:pt x="94" y="165"/>
                </a:cubicBezTo>
                <a:cubicBezTo>
                  <a:pt x="96" y="164"/>
                  <a:pt x="97" y="163"/>
                  <a:pt x="99" y="162"/>
                </a:cubicBezTo>
                <a:cubicBezTo>
                  <a:pt x="177" y="119"/>
                  <a:pt x="187" y="72"/>
                  <a:pt x="188" y="54"/>
                </a:cubicBezTo>
                <a:cubicBezTo>
                  <a:pt x="188" y="52"/>
                  <a:pt x="188" y="50"/>
                  <a:pt x="188" y="49"/>
                </a:cubicBezTo>
                <a:close/>
                <a:moveTo>
                  <a:pt x="57" y="97"/>
                </a:moveTo>
                <a:cubicBezTo>
                  <a:pt x="25" y="97"/>
                  <a:pt x="25" y="97"/>
                  <a:pt x="25" y="97"/>
                </a:cubicBezTo>
                <a:cubicBezTo>
                  <a:pt x="25" y="54"/>
                  <a:pt x="25" y="54"/>
                  <a:pt x="25" y="54"/>
                </a:cubicBezTo>
                <a:cubicBezTo>
                  <a:pt x="38" y="54"/>
                  <a:pt x="38" y="54"/>
                  <a:pt x="38" y="54"/>
                </a:cubicBezTo>
                <a:cubicBezTo>
                  <a:pt x="38" y="86"/>
                  <a:pt x="38" y="86"/>
                  <a:pt x="38" y="86"/>
                </a:cubicBezTo>
                <a:cubicBezTo>
                  <a:pt x="57" y="86"/>
                  <a:pt x="57" y="86"/>
                  <a:pt x="57" y="86"/>
                </a:cubicBezTo>
                <a:lnTo>
                  <a:pt x="57" y="97"/>
                </a:lnTo>
                <a:close/>
                <a:moveTo>
                  <a:pt x="89" y="93"/>
                </a:moveTo>
                <a:cubicBezTo>
                  <a:pt x="86" y="96"/>
                  <a:pt x="82" y="98"/>
                  <a:pt x="77" y="98"/>
                </a:cubicBezTo>
                <a:cubicBezTo>
                  <a:pt x="72" y="98"/>
                  <a:pt x="68" y="96"/>
                  <a:pt x="65" y="93"/>
                </a:cubicBezTo>
                <a:cubicBezTo>
                  <a:pt x="61" y="90"/>
                  <a:pt x="60" y="86"/>
                  <a:pt x="60" y="82"/>
                </a:cubicBezTo>
                <a:cubicBezTo>
                  <a:pt x="60" y="77"/>
                  <a:pt x="61" y="73"/>
                  <a:pt x="65" y="70"/>
                </a:cubicBezTo>
                <a:cubicBezTo>
                  <a:pt x="68" y="67"/>
                  <a:pt x="72" y="65"/>
                  <a:pt x="77" y="65"/>
                </a:cubicBezTo>
                <a:cubicBezTo>
                  <a:pt x="82" y="65"/>
                  <a:pt x="86" y="67"/>
                  <a:pt x="89" y="70"/>
                </a:cubicBezTo>
                <a:cubicBezTo>
                  <a:pt x="92" y="73"/>
                  <a:pt x="94" y="77"/>
                  <a:pt x="94" y="82"/>
                </a:cubicBezTo>
                <a:cubicBezTo>
                  <a:pt x="94" y="86"/>
                  <a:pt x="92" y="90"/>
                  <a:pt x="89" y="93"/>
                </a:cubicBezTo>
                <a:close/>
                <a:moveTo>
                  <a:pt x="120" y="97"/>
                </a:moveTo>
                <a:cubicBezTo>
                  <a:pt x="106" y="97"/>
                  <a:pt x="106" y="97"/>
                  <a:pt x="106" y="97"/>
                </a:cubicBezTo>
                <a:cubicBezTo>
                  <a:pt x="96" y="66"/>
                  <a:pt x="96" y="66"/>
                  <a:pt x="96" y="66"/>
                </a:cubicBezTo>
                <a:cubicBezTo>
                  <a:pt x="107" y="66"/>
                  <a:pt x="107" y="66"/>
                  <a:pt x="107" y="66"/>
                </a:cubicBezTo>
                <a:cubicBezTo>
                  <a:pt x="113" y="84"/>
                  <a:pt x="113" y="84"/>
                  <a:pt x="113" y="84"/>
                </a:cubicBezTo>
                <a:cubicBezTo>
                  <a:pt x="118" y="66"/>
                  <a:pt x="118" y="66"/>
                  <a:pt x="118" y="66"/>
                </a:cubicBezTo>
                <a:cubicBezTo>
                  <a:pt x="130" y="66"/>
                  <a:pt x="130" y="66"/>
                  <a:pt x="130" y="66"/>
                </a:cubicBezTo>
                <a:lnTo>
                  <a:pt x="120" y="97"/>
                </a:lnTo>
                <a:close/>
                <a:moveTo>
                  <a:pt x="145" y="88"/>
                </a:moveTo>
                <a:cubicBezTo>
                  <a:pt x="146" y="89"/>
                  <a:pt x="148" y="90"/>
                  <a:pt x="150" y="90"/>
                </a:cubicBezTo>
                <a:cubicBezTo>
                  <a:pt x="151" y="90"/>
                  <a:pt x="151" y="90"/>
                  <a:pt x="152" y="89"/>
                </a:cubicBezTo>
                <a:cubicBezTo>
                  <a:pt x="153" y="89"/>
                  <a:pt x="153" y="88"/>
                  <a:pt x="154" y="88"/>
                </a:cubicBezTo>
                <a:cubicBezTo>
                  <a:pt x="165" y="88"/>
                  <a:pt x="165" y="88"/>
                  <a:pt x="165" y="88"/>
                </a:cubicBezTo>
                <a:cubicBezTo>
                  <a:pt x="164" y="91"/>
                  <a:pt x="162" y="94"/>
                  <a:pt x="159" y="95"/>
                </a:cubicBezTo>
                <a:cubicBezTo>
                  <a:pt x="156" y="97"/>
                  <a:pt x="152" y="98"/>
                  <a:pt x="149" y="98"/>
                </a:cubicBezTo>
                <a:cubicBezTo>
                  <a:pt x="144" y="98"/>
                  <a:pt x="140" y="96"/>
                  <a:pt x="136" y="93"/>
                </a:cubicBezTo>
                <a:cubicBezTo>
                  <a:pt x="133" y="90"/>
                  <a:pt x="132" y="86"/>
                  <a:pt x="132" y="81"/>
                </a:cubicBezTo>
                <a:cubicBezTo>
                  <a:pt x="132" y="77"/>
                  <a:pt x="133" y="73"/>
                  <a:pt x="137" y="70"/>
                </a:cubicBezTo>
                <a:cubicBezTo>
                  <a:pt x="140" y="67"/>
                  <a:pt x="144" y="65"/>
                  <a:pt x="149" y="65"/>
                </a:cubicBezTo>
                <a:cubicBezTo>
                  <a:pt x="154" y="65"/>
                  <a:pt x="158" y="67"/>
                  <a:pt x="161" y="71"/>
                </a:cubicBezTo>
                <a:cubicBezTo>
                  <a:pt x="164" y="74"/>
                  <a:pt x="166" y="79"/>
                  <a:pt x="166" y="85"/>
                </a:cubicBezTo>
                <a:cubicBezTo>
                  <a:pt x="143" y="85"/>
                  <a:pt x="143" y="85"/>
                  <a:pt x="143" y="85"/>
                </a:cubicBezTo>
                <a:cubicBezTo>
                  <a:pt x="144" y="86"/>
                  <a:pt x="144" y="88"/>
                  <a:pt x="145" y="8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41" name="Freeform 273"/>
          <p:cNvSpPr>
            <a:spLocks noEditPoints="1"/>
          </p:cNvSpPr>
          <p:nvPr/>
        </p:nvSpPr>
        <p:spPr bwMode="auto">
          <a:xfrm>
            <a:off x="4622800" y="4130675"/>
            <a:ext cx="382588" cy="430213"/>
          </a:xfrm>
          <a:custGeom>
            <a:avLst/>
            <a:gdLst>
              <a:gd name="T0" fmla="*/ 314019228 w 170"/>
              <a:gd name="T1" fmla="*/ 461426085 h 190"/>
              <a:gd name="T2" fmla="*/ 212721179 w 170"/>
              <a:gd name="T3" fmla="*/ 117919119 h 190"/>
              <a:gd name="T4" fmla="*/ 298823733 w 170"/>
              <a:gd name="T5" fmla="*/ 87158890 h 190"/>
              <a:gd name="T6" fmla="*/ 212721179 w 170"/>
              <a:gd name="T7" fmla="*/ 0 h 190"/>
              <a:gd name="T8" fmla="*/ 182332439 w 170"/>
              <a:gd name="T9" fmla="*/ 87158890 h 190"/>
              <a:gd name="T10" fmla="*/ 101295799 w 170"/>
              <a:gd name="T11" fmla="*/ 117919119 h 190"/>
              <a:gd name="T12" fmla="*/ 182332439 w 170"/>
              <a:gd name="T13" fmla="*/ 256348077 h 190"/>
              <a:gd name="T14" fmla="*/ 40518320 w 170"/>
              <a:gd name="T15" fmla="*/ 599855043 h 190"/>
              <a:gd name="T16" fmla="*/ 800241315 w 170"/>
              <a:gd name="T17" fmla="*/ 974122239 h 190"/>
              <a:gd name="T18" fmla="*/ 861018795 w 170"/>
              <a:gd name="T19" fmla="*/ 656251439 h 190"/>
              <a:gd name="T20" fmla="*/ 197527934 w 170"/>
              <a:gd name="T21" fmla="*/ 569092549 h 190"/>
              <a:gd name="T22" fmla="*/ 197527934 w 170"/>
              <a:gd name="T23" fmla="*/ 476807332 h 190"/>
              <a:gd name="T24" fmla="*/ 197527934 w 170"/>
              <a:gd name="T25" fmla="*/ 569092549 h 190"/>
              <a:gd name="T26" fmla="*/ 739463836 w 170"/>
              <a:gd name="T27" fmla="*/ 728029081 h 190"/>
              <a:gd name="T28" fmla="*/ 678686356 w 170"/>
              <a:gd name="T29" fmla="*/ 666504094 h 190"/>
              <a:gd name="T30" fmla="*/ 536869987 w 170"/>
              <a:gd name="T31" fmla="*/ 728029081 h 190"/>
              <a:gd name="T32" fmla="*/ 476092507 w 170"/>
              <a:gd name="T33" fmla="*/ 666504094 h 190"/>
              <a:gd name="T34" fmla="*/ 410249112 w 170"/>
              <a:gd name="T35" fmla="*/ 938233417 h 190"/>
              <a:gd name="T36" fmla="*/ 465962927 w 170"/>
              <a:gd name="T37" fmla="*/ 871582102 h 190"/>
              <a:gd name="T38" fmla="*/ 465962927 w 170"/>
              <a:gd name="T39" fmla="*/ 861329447 h 190"/>
              <a:gd name="T40" fmla="*/ 410249112 w 170"/>
              <a:gd name="T41" fmla="*/ 804933052 h 190"/>
              <a:gd name="T42" fmla="*/ 465962927 w 170"/>
              <a:gd name="T43" fmla="*/ 861329447 h 190"/>
              <a:gd name="T44" fmla="*/ 410249112 w 170"/>
              <a:gd name="T45" fmla="*/ 794678132 h 190"/>
              <a:gd name="T46" fmla="*/ 465962927 w 170"/>
              <a:gd name="T47" fmla="*/ 738281736 h 190"/>
              <a:gd name="T48" fmla="*/ 465962927 w 170"/>
              <a:gd name="T49" fmla="*/ 728029081 h 190"/>
              <a:gd name="T50" fmla="*/ 465962927 w 170"/>
              <a:gd name="T51" fmla="*/ 666504094 h 190"/>
              <a:gd name="T52" fmla="*/ 536869987 w 170"/>
              <a:gd name="T53" fmla="*/ 938233417 h 190"/>
              <a:gd name="T54" fmla="*/ 476092507 w 170"/>
              <a:gd name="T55" fmla="*/ 871582102 h 190"/>
              <a:gd name="T56" fmla="*/ 536869987 w 170"/>
              <a:gd name="T57" fmla="*/ 938233417 h 190"/>
              <a:gd name="T58" fmla="*/ 476092507 w 170"/>
              <a:gd name="T59" fmla="*/ 861329447 h 190"/>
              <a:gd name="T60" fmla="*/ 536869987 w 170"/>
              <a:gd name="T61" fmla="*/ 804933052 h 190"/>
              <a:gd name="T62" fmla="*/ 536869987 w 170"/>
              <a:gd name="T63" fmla="*/ 794678132 h 190"/>
              <a:gd name="T64" fmla="*/ 476092507 w 170"/>
              <a:gd name="T65" fmla="*/ 738281736 h 190"/>
              <a:gd name="T66" fmla="*/ 536869987 w 170"/>
              <a:gd name="T67" fmla="*/ 794678132 h 190"/>
              <a:gd name="T68" fmla="*/ 612842962 w 170"/>
              <a:gd name="T69" fmla="*/ 938233417 h 190"/>
              <a:gd name="T70" fmla="*/ 668556776 w 170"/>
              <a:gd name="T71" fmla="*/ 871582102 h 190"/>
              <a:gd name="T72" fmla="*/ 668556776 w 170"/>
              <a:gd name="T73" fmla="*/ 861329447 h 190"/>
              <a:gd name="T74" fmla="*/ 612842962 w 170"/>
              <a:gd name="T75" fmla="*/ 804933052 h 190"/>
              <a:gd name="T76" fmla="*/ 668556776 w 170"/>
              <a:gd name="T77" fmla="*/ 861329447 h 190"/>
              <a:gd name="T78" fmla="*/ 612842962 w 170"/>
              <a:gd name="T79" fmla="*/ 794678132 h 190"/>
              <a:gd name="T80" fmla="*/ 668556776 w 170"/>
              <a:gd name="T81" fmla="*/ 738281736 h 190"/>
              <a:gd name="T82" fmla="*/ 668556776 w 170"/>
              <a:gd name="T83" fmla="*/ 728029081 h 190"/>
              <a:gd name="T84" fmla="*/ 668556776 w 170"/>
              <a:gd name="T85" fmla="*/ 666504094 h 190"/>
              <a:gd name="T86" fmla="*/ 739463836 w 170"/>
              <a:gd name="T87" fmla="*/ 938233417 h 190"/>
              <a:gd name="T88" fmla="*/ 678686356 w 170"/>
              <a:gd name="T89" fmla="*/ 871582102 h 190"/>
              <a:gd name="T90" fmla="*/ 739463836 w 170"/>
              <a:gd name="T91" fmla="*/ 938233417 h 190"/>
              <a:gd name="T92" fmla="*/ 678686356 w 170"/>
              <a:gd name="T93" fmla="*/ 861329447 h 190"/>
              <a:gd name="T94" fmla="*/ 739463836 w 170"/>
              <a:gd name="T95" fmla="*/ 804933052 h 190"/>
              <a:gd name="T96" fmla="*/ 739463836 w 170"/>
              <a:gd name="T97" fmla="*/ 794678132 h 190"/>
              <a:gd name="T98" fmla="*/ 678686356 w 170"/>
              <a:gd name="T99" fmla="*/ 738281736 h 190"/>
              <a:gd name="T100" fmla="*/ 739463836 w 170"/>
              <a:gd name="T101" fmla="*/ 794678132 h 1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0" h="190">
                <a:moveTo>
                  <a:pt x="149" y="90"/>
                </a:moveTo>
                <a:cubicBezTo>
                  <a:pt x="62" y="90"/>
                  <a:pt x="62" y="90"/>
                  <a:pt x="62" y="90"/>
                </a:cubicBezTo>
                <a:cubicBezTo>
                  <a:pt x="42" y="50"/>
                  <a:pt x="42" y="50"/>
                  <a:pt x="42" y="50"/>
                </a:cubicBezTo>
                <a:cubicBezTo>
                  <a:pt x="42" y="23"/>
                  <a:pt x="42" y="23"/>
                  <a:pt x="42" y="23"/>
                </a:cubicBezTo>
                <a:cubicBezTo>
                  <a:pt x="59" y="23"/>
                  <a:pt x="59" y="23"/>
                  <a:pt x="59" y="23"/>
                </a:cubicBezTo>
                <a:cubicBezTo>
                  <a:pt x="59" y="17"/>
                  <a:pt x="59" y="17"/>
                  <a:pt x="59" y="17"/>
                </a:cubicBezTo>
                <a:cubicBezTo>
                  <a:pt x="42" y="17"/>
                  <a:pt x="42" y="17"/>
                  <a:pt x="42" y="17"/>
                </a:cubicBezTo>
                <a:cubicBezTo>
                  <a:pt x="42" y="0"/>
                  <a:pt x="42" y="0"/>
                  <a:pt x="42" y="0"/>
                </a:cubicBezTo>
                <a:cubicBezTo>
                  <a:pt x="36" y="0"/>
                  <a:pt x="36" y="0"/>
                  <a:pt x="36" y="0"/>
                </a:cubicBezTo>
                <a:cubicBezTo>
                  <a:pt x="36" y="17"/>
                  <a:pt x="36" y="17"/>
                  <a:pt x="36" y="17"/>
                </a:cubicBezTo>
                <a:cubicBezTo>
                  <a:pt x="20" y="17"/>
                  <a:pt x="20" y="17"/>
                  <a:pt x="20" y="17"/>
                </a:cubicBezTo>
                <a:cubicBezTo>
                  <a:pt x="20" y="23"/>
                  <a:pt x="20" y="23"/>
                  <a:pt x="20" y="23"/>
                </a:cubicBezTo>
                <a:cubicBezTo>
                  <a:pt x="36" y="23"/>
                  <a:pt x="36" y="23"/>
                  <a:pt x="36" y="23"/>
                </a:cubicBezTo>
                <a:cubicBezTo>
                  <a:pt x="36" y="50"/>
                  <a:pt x="36" y="50"/>
                  <a:pt x="36" y="50"/>
                </a:cubicBezTo>
                <a:cubicBezTo>
                  <a:pt x="0" y="117"/>
                  <a:pt x="0" y="117"/>
                  <a:pt x="0" y="117"/>
                </a:cubicBezTo>
                <a:cubicBezTo>
                  <a:pt x="8" y="117"/>
                  <a:pt x="8" y="117"/>
                  <a:pt x="8" y="117"/>
                </a:cubicBezTo>
                <a:cubicBezTo>
                  <a:pt x="8" y="190"/>
                  <a:pt x="8" y="190"/>
                  <a:pt x="8" y="190"/>
                </a:cubicBezTo>
                <a:cubicBezTo>
                  <a:pt x="158" y="190"/>
                  <a:pt x="158" y="190"/>
                  <a:pt x="158" y="190"/>
                </a:cubicBezTo>
                <a:cubicBezTo>
                  <a:pt x="158" y="128"/>
                  <a:pt x="158" y="128"/>
                  <a:pt x="158" y="128"/>
                </a:cubicBezTo>
                <a:cubicBezTo>
                  <a:pt x="170" y="128"/>
                  <a:pt x="170" y="128"/>
                  <a:pt x="170" y="128"/>
                </a:cubicBezTo>
                <a:lnTo>
                  <a:pt x="149" y="90"/>
                </a:lnTo>
                <a:close/>
                <a:moveTo>
                  <a:pt x="39" y="111"/>
                </a:moveTo>
                <a:cubicBezTo>
                  <a:pt x="34" y="111"/>
                  <a:pt x="30" y="107"/>
                  <a:pt x="30" y="102"/>
                </a:cubicBezTo>
                <a:cubicBezTo>
                  <a:pt x="30" y="97"/>
                  <a:pt x="34" y="93"/>
                  <a:pt x="39" y="93"/>
                </a:cubicBezTo>
                <a:cubicBezTo>
                  <a:pt x="44" y="93"/>
                  <a:pt x="48" y="97"/>
                  <a:pt x="48" y="102"/>
                </a:cubicBezTo>
                <a:cubicBezTo>
                  <a:pt x="48" y="107"/>
                  <a:pt x="44" y="111"/>
                  <a:pt x="39" y="111"/>
                </a:cubicBezTo>
                <a:close/>
                <a:moveTo>
                  <a:pt x="134" y="130"/>
                </a:moveTo>
                <a:cubicBezTo>
                  <a:pt x="140" y="130"/>
                  <a:pt x="145" y="135"/>
                  <a:pt x="146" y="142"/>
                </a:cubicBezTo>
                <a:cubicBezTo>
                  <a:pt x="134" y="142"/>
                  <a:pt x="134" y="142"/>
                  <a:pt x="134" y="142"/>
                </a:cubicBezTo>
                <a:lnTo>
                  <a:pt x="134" y="130"/>
                </a:lnTo>
                <a:close/>
                <a:moveTo>
                  <a:pt x="94" y="130"/>
                </a:moveTo>
                <a:cubicBezTo>
                  <a:pt x="101" y="130"/>
                  <a:pt x="106" y="135"/>
                  <a:pt x="106" y="142"/>
                </a:cubicBezTo>
                <a:cubicBezTo>
                  <a:pt x="94" y="142"/>
                  <a:pt x="94" y="142"/>
                  <a:pt x="94" y="142"/>
                </a:cubicBezTo>
                <a:lnTo>
                  <a:pt x="94" y="130"/>
                </a:lnTo>
                <a:close/>
                <a:moveTo>
                  <a:pt x="92" y="183"/>
                </a:moveTo>
                <a:cubicBezTo>
                  <a:pt x="81" y="183"/>
                  <a:pt x="81" y="183"/>
                  <a:pt x="81" y="183"/>
                </a:cubicBezTo>
                <a:cubicBezTo>
                  <a:pt x="81" y="170"/>
                  <a:pt x="81" y="170"/>
                  <a:pt x="81" y="170"/>
                </a:cubicBezTo>
                <a:cubicBezTo>
                  <a:pt x="92" y="170"/>
                  <a:pt x="92" y="170"/>
                  <a:pt x="92" y="170"/>
                </a:cubicBezTo>
                <a:lnTo>
                  <a:pt x="92" y="183"/>
                </a:lnTo>
                <a:close/>
                <a:moveTo>
                  <a:pt x="92" y="168"/>
                </a:moveTo>
                <a:cubicBezTo>
                  <a:pt x="81" y="168"/>
                  <a:pt x="81" y="168"/>
                  <a:pt x="81" y="168"/>
                </a:cubicBezTo>
                <a:cubicBezTo>
                  <a:pt x="81" y="157"/>
                  <a:pt x="81" y="157"/>
                  <a:pt x="81" y="157"/>
                </a:cubicBezTo>
                <a:cubicBezTo>
                  <a:pt x="92" y="157"/>
                  <a:pt x="92" y="157"/>
                  <a:pt x="92" y="157"/>
                </a:cubicBezTo>
                <a:lnTo>
                  <a:pt x="92" y="168"/>
                </a:lnTo>
                <a:close/>
                <a:moveTo>
                  <a:pt x="92" y="155"/>
                </a:moveTo>
                <a:cubicBezTo>
                  <a:pt x="81" y="155"/>
                  <a:pt x="81" y="155"/>
                  <a:pt x="81" y="155"/>
                </a:cubicBezTo>
                <a:cubicBezTo>
                  <a:pt x="81" y="144"/>
                  <a:pt x="81" y="144"/>
                  <a:pt x="81" y="144"/>
                </a:cubicBezTo>
                <a:cubicBezTo>
                  <a:pt x="92" y="144"/>
                  <a:pt x="92" y="144"/>
                  <a:pt x="92" y="144"/>
                </a:cubicBezTo>
                <a:lnTo>
                  <a:pt x="92" y="155"/>
                </a:lnTo>
                <a:close/>
                <a:moveTo>
                  <a:pt x="92" y="142"/>
                </a:moveTo>
                <a:cubicBezTo>
                  <a:pt x="81" y="142"/>
                  <a:pt x="81" y="142"/>
                  <a:pt x="81" y="142"/>
                </a:cubicBezTo>
                <a:cubicBezTo>
                  <a:pt x="82" y="136"/>
                  <a:pt x="86" y="131"/>
                  <a:pt x="92" y="130"/>
                </a:cubicBezTo>
                <a:lnTo>
                  <a:pt x="92" y="142"/>
                </a:lnTo>
                <a:close/>
                <a:moveTo>
                  <a:pt x="106" y="183"/>
                </a:moveTo>
                <a:cubicBezTo>
                  <a:pt x="94" y="183"/>
                  <a:pt x="94" y="183"/>
                  <a:pt x="94" y="183"/>
                </a:cubicBezTo>
                <a:cubicBezTo>
                  <a:pt x="94" y="170"/>
                  <a:pt x="94" y="170"/>
                  <a:pt x="94" y="170"/>
                </a:cubicBezTo>
                <a:cubicBezTo>
                  <a:pt x="106" y="170"/>
                  <a:pt x="106" y="170"/>
                  <a:pt x="106" y="170"/>
                </a:cubicBezTo>
                <a:lnTo>
                  <a:pt x="106" y="183"/>
                </a:lnTo>
                <a:close/>
                <a:moveTo>
                  <a:pt x="106" y="168"/>
                </a:moveTo>
                <a:cubicBezTo>
                  <a:pt x="94" y="168"/>
                  <a:pt x="94" y="168"/>
                  <a:pt x="94" y="168"/>
                </a:cubicBezTo>
                <a:cubicBezTo>
                  <a:pt x="94" y="157"/>
                  <a:pt x="94" y="157"/>
                  <a:pt x="94" y="157"/>
                </a:cubicBezTo>
                <a:cubicBezTo>
                  <a:pt x="106" y="157"/>
                  <a:pt x="106" y="157"/>
                  <a:pt x="106" y="157"/>
                </a:cubicBezTo>
                <a:lnTo>
                  <a:pt x="106" y="168"/>
                </a:lnTo>
                <a:close/>
                <a:moveTo>
                  <a:pt x="106" y="155"/>
                </a:moveTo>
                <a:cubicBezTo>
                  <a:pt x="94" y="155"/>
                  <a:pt x="94" y="155"/>
                  <a:pt x="94" y="155"/>
                </a:cubicBezTo>
                <a:cubicBezTo>
                  <a:pt x="94" y="144"/>
                  <a:pt x="94" y="144"/>
                  <a:pt x="94" y="144"/>
                </a:cubicBezTo>
                <a:cubicBezTo>
                  <a:pt x="106" y="144"/>
                  <a:pt x="106" y="144"/>
                  <a:pt x="106" y="144"/>
                </a:cubicBezTo>
                <a:lnTo>
                  <a:pt x="106" y="155"/>
                </a:lnTo>
                <a:close/>
                <a:moveTo>
                  <a:pt x="132" y="183"/>
                </a:moveTo>
                <a:cubicBezTo>
                  <a:pt x="121" y="183"/>
                  <a:pt x="121" y="183"/>
                  <a:pt x="121" y="183"/>
                </a:cubicBezTo>
                <a:cubicBezTo>
                  <a:pt x="121" y="170"/>
                  <a:pt x="121" y="170"/>
                  <a:pt x="121" y="170"/>
                </a:cubicBezTo>
                <a:cubicBezTo>
                  <a:pt x="132" y="170"/>
                  <a:pt x="132" y="170"/>
                  <a:pt x="132" y="170"/>
                </a:cubicBezTo>
                <a:lnTo>
                  <a:pt x="132" y="183"/>
                </a:lnTo>
                <a:close/>
                <a:moveTo>
                  <a:pt x="132" y="168"/>
                </a:moveTo>
                <a:cubicBezTo>
                  <a:pt x="121" y="168"/>
                  <a:pt x="121" y="168"/>
                  <a:pt x="121" y="168"/>
                </a:cubicBezTo>
                <a:cubicBezTo>
                  <a:pt x="121" y="157"/>
                  <a:pt x="121" y="157"/>
                  <a:pt x="121" y="157"/>
                </a:cubicBezTo>
                <a:cubicBezTo>
                  <a:pt x="132" y="157"/>
                  <a:pt x="132" y="157"/>
                  <a:pt x="132" y="157"/>
                </a:cubicBezTo>
                <a:lnTo>
                  <a:pt x="132" y="168"/>
                </a:lnTo>
                <a:close/>
                <a:moveTo>
                  <a:pt x="132" y="155"/>
                </a:moveTo>
                <a:cubicBezTo>
                  <a:pt x="121" y="155"/>
                  <a:pt x="121" y="155"/>
                  <a:pt x="121" y="155"/>
                </a:cubicBezTo>
                <a:cubicBezTo>
                  <a:pt x="121" y="144"/>
                  <a:pt x="121" y="144"/>
                  <a:pt x="121" y="144"/>
                </a:cubicBezTo>
                <a:cubicBezTo>
                  <a:pt x="132" y="144"/>
                  <a:pt x="132" y="144"/>
                  <a:pt x="132" y="144"/>
                </a:cubicBezTo>
                <a:lnTo>
                  <a:pt x="132" y="155"/>
                </a:lnTo>
                <a:close/>
                <a:moveTo>
                  <a:pt x="132" y="142"/>
                </a:moveTo>
                <a:cubicBezTo>
                  <a:pt x="121" y="142"/>
                  <a:pt x="121" y="142"/>
                  <a:pt x="121" y="142"/>
                </a:cubicBezTo>
                <a:cubicBezTo>
                  <a:pt x="121" y="136"/>
                  <a:pt x="126" y="131"/>
                  <a:pt x="132" y="130"/>
                </a:cubicBezTo>
                <a:lnTo>
                  <a:pt x="132" y="142"/>
                </a:lnTo>
                <a:close/>
                <a:moveTo>
                  <a:pt x="146" y="183"/>
                </a:moveTo>
                <a:cubicBezTo>
                  <a:pt x="134" y="183"/>
                  <a:pt x="134" y="183"/>
                  <a:pt x="134" y="183"/>
                </a:cubicBezTo>
                <a:cubicBezTo>
                  <a:pt x="134" y="170"/>
                  <a:pt x="134" y="170"/>
                  <a:pt x="134" y="170"/>
                </a:cubicBezTo>
                <a:cubicBezTo>
                  <a:pt x="146" y="170"/>
                  <a:pt x="146" y="170"/>
                  <a:pt x="146" y="170"/>
                </a:cubicBezTo>
                <a:lnTo>
                  <a:pt x="146" y="183"/>
                </a:lnTo>
                <a:close/>
                <a:moveTo>
                  <a:pt x="146" y="168"/>
                </a:moveTo>
                <a:cubicBezTo>
                  <a:pt x="134" y="168"/>
                  <a:pt x="134" y="168"/>
                  <a:pt x="134" y="168"/>
                </a:cubicBezTo>
                <a:cubicBezTo>
                  <a:pt x="134" y="157"/>
                  <a:pt x="134" y="157"/>
                  <a:pt x="134" y="157"/>
                </a:cubicBezTo>
                <a:cubicBezTo>
                  <a:pt x="146" y="157"/>
                  <a:pt x="146" y="157"/>
                  <a:pt x="146" y="157"/>
                </a:cubicBezTo>
                <a:lnTo>
                  <a:pt x="146" y="168"/>
                </a:lnTo>
                <a:close/>
                <a:moveTo>
                  <a:pt x="146" y="155"/>
                </a:moveTo>
                <a:cubicBezTo>
                  <a:pt x="134" y="155"/>
                  <a:pt x="134" y="155"/>
                  <a:pt x="134" y="155"/>
                </a:cubicBezTo>
                <a:cubicBezTo>
                  <a:pt x="134" y="144"/>
                  <a:pt x="134" y="144"/>
                  <a:pt x="134" y="144"/>
                </a:cubicBezTo>
                <a:cubicBezTo>
                  <a:pt x="146" y="144"/>
                  <a:pt x="146" y="144"/>
                  <a:pt x="146" y="144"/>
                </a:cubicBezTo>
                <a:lnTo>
                  <a:pt x="146" y="15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42" name="Freeform 274"/>
          <p:cNvSpPr>
            <a:spLocks/>
          </p:cNvSpPr>
          <p:nvPr/>
        </p:nvSpPr>
        <p:spPr bwMode="auto">
          <a:xfrm>
            <a:off x="5330825" y="4545013"/>
            <a:ext cx="53975" cy="34925"/>
          </a:xfrm>
          <a:custGeom>
            <a:avLst/>
            <a:gdLst>
              <a:gd name="T0" fmla="*/ 25289536 w 24"/>
              <a:gd name="T1" fmla="*/ 33353375 h 16"/>
              <a:gd name="T2" fmla="*/ 121387526 w 24"/>
              <a:gd name="T3" fmla="*/ 28588295 h 16"/>
              <a:gd name="T4" fmla="*/ 0 w 24"/>
              <a:gd name="T5" fmla="*/ 0 h 16"/>
              <a:gd name="T6" fmla="*/ 25289536 w 24"/>
              <a:gd name="T7" fmla="*/ 33353375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 h="16">
                <a:moveTo>
                  <a:pt x="5" y="7"/>
                </a:moveTo>
                <a:cubicBezTo>
                  <a:pt x="17" y="16"/>
                  <a:pt x="23" y="7"/>
                  <a:pt x="24" y="6"/>
                </a:cubicBezTo>
                <a:cubicBezTo>
                  <a:pt x="14" y="5"/>
                  <a:pt x="6" y="2"/>
                  <a:pt x="0" y="0"/>
                </a:cubicBezTo>
                <a:cubicBezTo>
                  <a:pt x="1" y="2"/>
                  <a:pt x="2" y="4"/>
                  <a:pt x="5"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43" name="Freeform 275"/>
          <p:cNvSpPr>
            <a:spLocks/>
          </p:cNvSpPr>
          <p:nvPr/>
        </p:nvSpPr>
        <p:spPr bwMode="auto">
          <a:xfrm>
            <a:off x="5449888" y="4303713"/>
            <a:ext cx="93662" cy="55562"/>
          </a:xfrm>
          <a:custGeom>
            <a:avLst/>
            <a:gdLst>
              <a:gd name="T0" fmla="*/ 0 w 41"/>
              <a:gd name="T1" fmla="*/ 79031389 h 25"/>
              <a:gd name="T2" fmla="*/ 156559460 w 41"/>
              <a:gd name="T3" fmla="*/ 123487656 h 25"/>
              <a:gd name="T4" fmla="*/ 213965128 w 41"/>
              <a:gd name="T5" fmla="*/ 39515694 h 25"/>
              <a:gd name="T6" fmla="*/ 62623327 w 41"/>
              <a:gd name="T7" fmla="*/ 0 h 25"/>
              <a:gd name="T8" fmla="*/ 0 w 41"/>
              <a:gd name="T9" fmla="*/ 79031389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25">
                <a:moveTo>
                  <a:pt x="0" y="16"/>
                </a:moveTo>
                <a:cubicBezTo>
                  <a:pt x="5" y="19"/>
                  <a:pt x="16" y="24"/>
                  <a:pt x="30" y="25"/>
                </a:cubicBezTo>
                <a:cubicBezTo>
                  <a:pt x="41" y="8"/>
                  <a:pt x="41" y="8"/>
                  <a:pt x="41" y="8"/>
                </a:cubicBezTo>
                <a:cubicBezTo>
                  <a:pt x="28" y="8"/>
                  <a:pt x="17" y="2"/>
                  <a:pt x="12" y="0"/>
                </a:cubicBezTo>
                <a:lnTo>
                  <a:pt x="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44" name="Freeform 276"/>
          <p:cNvSpPr>
            <a:spLocks/>
          </p:cNvSpPr>
          <p:nvPr/>
        </p:nvSpPr>
        <p:spPr bwMode="auto">
          <a:xfrm>
            <a:off x="5503863" y="4198938"/>
            <a:ext cx="104775" cy="84137"/>
          </a:xfrm>
          <a:custGeom>
            <a:avLst/>
            <a:gdLst>
              <a:gd name="T0" fmla="*/ 207520554 w 46"/>
              <a:gd name="T1" fmla="*/ 0 h 37"/>
              <a:gd name="T2" fmla="*/ 46690929 w 46"/>
              <a:gd name="T3" fmla="*/ 72394204 h 37"/>
              <a:gd name="T4" fmla="*/ 41504566 w 46"/>
              <a:gd name="T5" fmla="*/ 87907247 h 37"/>
              <a:gd name="T6" fmla="*/ 0 w 46"/>
              <a:gd name="T7" fmla="*/ 144788407 h 37"/>
              <a:gd name="T8" fmla="*/ 150452345 w 46"/>
              <a:gd name="T9" fmla="*/ 191327538 h 37"/>
              <a:gd name="T10" fmla="*/ 176390990 w 46"/>
              <a:gd name="T11" fmla="*/ 160301451 h 37"/>
              <a:gd name="T12" fmla="*/ 207520554 w 46"/>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37">
                <a:moveTo>
                  <a:pt x="40" y="0"/>
                </a:moveTo>
                <a:cubicBezTo>
                  <a:pt x="36" y="6"/>
                  <a:pt x="28" y="13"/>
                  <a:pt x="9" y="14"/>
                </a:cubicBezTo>
                <a:cubicBezTo>
                  <a:pt x="9" y="16"/>
                  <a:pt x="8" y="17"/>
                  <a:pt x="8" y="17"/>
                </a:cubicBezTo>
                <a:cubicBezTo>
                  <a:pt x="0" y="28"/>
                  <a:pt x="0" y="28"/>
                  <a:pt x="0" y="28"/>
                </a:cubicBezTo>
                <a:cubicBezTo>
                  <a:pt x="5" y="31"/>
                  <a:pt x="16" y="37"/>
                  <a:pt x="29" y="37"/>
                </a:cubicBezTo>
                <a:cubicBezTo>
                  <a:pt x="34" y="31"/>
                  <a:pt x="34" y="31"/>
                  <a:pt x="34" y="31"/>
                </a:cubicBezTo>
                <a:cubicBezTo>
                  <a:pt x="34" y="31"/>
                  <a:pt x="46" y="16"/>
                  <a:pt x="4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45" name="Freeform 277"/>
          <p:cNvSpPr>
            <a:spLocks/>
          </p:cNvSpPr>
          <p:nvPr/>
        </p:nvSpPr>
        <p:spPr bwMode="auto">
          <a:xfrm>
            <a:off x="5346700" y="4460875"/>
            <a:ext cx="92075" cy="57150"/>
          </a:xfrm>
          <a:custGeom>
            <a:avLst/>
            <a:gdLst>
              <a:gd name="T0" fmla="*/ 0 w 41"/>
              <a:gd name="T1" fmla="*/ 88838532 h 25"/>
              <a:gd name="T2" fmla="*/ 146255523 w 41"/>
              <a:gd name="T3" fmla="*/ 130644900 h 25"/>
              <a:gd name="T4" fmla="*/ 206775747 w 41"/>
              <a:gd name="T5" fmla="*/ 47032164 h 25"/>
              <a:gd name="T6" fmla="*/ 55476310 w 41"/>
              <a:gd name="T7" fmla="*/ 0 h 25"/>
              <a:gd name="T8" fmla="*/ 0 w 41"/>
              <a:gd name="T9" fmla="*/ 88838532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25">
                <a:moveTo>
                  <a:pt x="0" y="17"/>
                </a:moveTo>
                <a:cubicBezTo>
                  <a:pt x="5" y="20"/>
                  <a:pt x="16" y="25"/>
                  <a:pt x="29" y="25"/>
                </a:cubicBezTo>
                <a:cubicBezTo>
                  <a:pt x="41" y="9"/>
                  <a:pt x="41" y="9"/>
                  <a:pt x="41" y="9"/>
                </a:cubicBezTo>
                <a:cubicBezTo>
                  <a:pt x="27" y="9"/>
                  <a:pt x="16" y="3"/>
                  <a:pt x="11" y="0"/>
                </a:cubicBezTo>
                <a:lnTo>
                  <a:pt x="0"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46" name="Freeform 278"/>
          <p:cNvSpPr>
            <a:spLocks/>
          </p:cNvSpPr>
          <p:nvPr/>
        </p:nvSpPr>
        <p:spPr bwMode="auto">
          <a:xfrm>
            <a:off x="5399088" y="4376738"/>
            <a:ext cx="92075" cy="58737"/>
          </a:xfrm>
          <a:custGeom>
            <a:avLst/>
            <a:gdLst>
              <a:gd name="T0" fmla="*/ 0 w 41"/>
              <a:gd name="T1" fmla="*/ 86763585 h 26"/>
              <a:gd name="T2" fmla="*/ 146255523 w 41"/>
              <a:gd name="T3" fmla="*/ 132695919 h 26"/>
              <a:gd name="T4" fmla="*/ 206775747 w 41"/>
              <a:gd name="T5" fmla="*/ 45932334 h 26"/>
              <a:gd name="T6" fmla="*/ 60520224 w 41"/>
              <a:gd name="T7" fmla="*/ 0 h 26"/>
              <a:gd name="T8" fmla="*/ 0 w 41"/>
              <a:gd name="T9" fmla="*/ 86763585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26">
                <a:moveTo>
                  <a:pt x="0" y="17"/>
                </a:moveTo>
                <a:cubicBezTo>
                  <a:pt x="5" y="20"/>
                  <a:pt x="16" y="26"/>
                  <a:pt x="29" y="26"/>
                </a:cubicBezTo>
                <a:cubicBezTo>
                  <a:pt x="41" y="9"/>
                  <a:pt x="41" y="9"/>
                  <a:pt x="41" y="9"/>
                </a:cubicBezTo>
                <a:cubicBezTo>
                  <a:pt x="28" y="9"/>
                  <a:pt x="16" y="3"/>
                  <a:pt x="12" y="0"/>
                </a:cubicBezTo>
                <a:lnTo>
                  <a:pt x="0"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47" name="Freeform 279"/>
          <p:cNvSpPr>
            <a:spLocks/>
          </p:cNvSpPr>
          <p:nvPr/>
        </p:nvSpPr>
        <p:spPr bwMode="auto">
          <a:xfrm>
            <a:off x="5400675" y="4183063"/>
            <a:ext cx="76200" cy="85725"/>
          </a:xfrm>
          <a:custGeom>
            <a:avLst/>
            <a:gdLst>
              <a:gd name="T0" fmla="*/ 75343871 w 34"/>
              <a:gd name="T1" fmla="*/ 0 h 38"/>
              <a:gd name="T2" fmla="*/ 45206771 w 34"/>
              <a:gd name="T3" fmla="*/ 50891323 h 38"/>
              <a:gd name="T4" fmla="*/ 70319153 w 34"/>
              <a:gd name="T5" fmla="*/ 152676225 h 38"/>
              <a:gd name="T6" fmla="*/ 165755171 w 34"/>
              <a:gd name="T7" fmla="*/ 137408151 h 38"/>
              <a:gd name="T8" fmla="*/ 170777647 w 34"/>
              <a:gd name="T9" fmla="*/ 127229436 h 38"/>
              <a:gd name="T10" fmla="*/ 75343871 w 34"/>
              <a:gd name="T11" fmla="*/ 0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 h="38">
                <a:moveTo>
                  <a:pt x="15" y="0"/>
                </a:moveTo>
                <a:cubicBezTo>
                  <a:pt x="9" y="10"/>
                  <a:pt x="9" y="10"/>
                  <a:pt x="9" y="10"/>
                </a:cubicBezTo>
                <a:cubicBezTo>
                  <a:pt x="9" y="10"/>
                  <a:pt x="0" y="20"/>
                  <a:pt x="14" y="30"/>
                </a:cubicBezTo>
                <a:cubicBezTo>
                  <a:pt x="26" y="38"/>
                  <a:pt x="33" y="27"/>
                  <a:pt x="33" y="27"/>
                </a:cubicBezTo>
                <a:cubicBezTo>
                  <a:pt x="34" y="25"/>
                  <a:pt x="34" y="25"/>
                  <a:pt x="34" y="25"/>
                </a:cubicBezTo>
                <a:cubicBezTo>
                  <a:pt x="29" y="10"/>
                  <a:pt x="20" y="3"/>
                  <a:pt x="1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48" name="Freeform 280"/>
          <p:cNvSpPr>
            <a:spLocks/>
          </p:cNvSpPr>
          <p:nvPr/>
        </p:nvSpPr>
        <p:spPr bwMode="auto">
          <a:xfrm>
            <a:off x="5473700" y="4133850"/>
            <a:ext cx="71438" cy="76200"/>
          </a:xfrm>
          <a:custGeom>
            <a:avLst/>
            <a:gdLst>
              <a:gd name="T0" fmla="*/ 159478638 w 32"/>
              <a:gd name="T1" fmla="*/ 35159576 h 34"/>
              <a:gd name="T2" fmla="*/ 0 w 32"/>
              <a:gd name="T3" fmla="*/ 30137100 h 34"/>
              <a:gd name="T4" fmla="*/ 59804768 w 32"/>
              <a:gd name="T5" fmla="*/ 170777647 h 34"/>
              <a:gd name="T6" fmla="*/ 99673870 w 32"/>
              <a:gd name="T7" fmla="*/ 170777647 h 34"/>
              <a:gd name="T8" fmla="*/ 99673870 w 32"/>
              <a:gd name="T9" fmla="*/ 170777647 h 34"/>
              <a:gd name="T10" fmla="*/ 159478638 w 32"/>
              <a:gd name="T11" fmla="*/ 35159576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34">
                <a:moveTo>
                  <a:pt x="32" y="7"/>
                </a:moveTo>
                <a:cubicBezTo>
                  <a:pt x="25" y="4"/>
                  <a:pt x="12" y="0"/>
                  <a:pt x="0" y="6"/>
                </a:cubicBezTo>
                <a:cubicBezTo>
                  <a:pt x="9" y="16"/>
                  <a:pt x="11" y="28"/>
                  <a:pt x="12" y="34"/>
                </a:cubicBezTo>
                <a:cubicBezTo>
                  <a:pt x="14" y="33"/>
                  <a:pt x="17" y="32"/>
                  <a:pt x="20" y="34"/>
                </a:cubicBezTo>
                <a:cubicBezTo>
                  <a:pt x="20" y="34"/>
                  <a:pt x="20" y="34"/>
                  <a:pt x="20" y="34"/>
                </a:cubicBezTo>
                <a:cubicBezTo>
                  <a:pt x="24" y="29"/>
                  <a:pt x="32" y="18"/>
                  <a:pt x="32"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49" name="Freeform 281"/>
          <p:cNvSpPr>
            <a:spLocks/>
          </p:cNvSpPr>
          <p:nvPr/>
        </p:nvSpPr>
        <p:spPr bwMode="auto">
          <a:xfrm>
            <a:off x="6005513" y="4138613"/>
            <a:ext cx="161925" cy="236537"/>
          </a:xfrm>
          <a:custGeom>
            <a:avLst/>
            <a:gdLst>
              <a:gd name="T0" fmla="*/ 237717145 w 72"/>
              <a:gd name="T1" fmla="*/ 142095660 h 105"/>
              <a:gd name="T2" fmla="*/ 283238310 w 72"/>
              <a:gd name="T3" fmla="*/ 55822732 h 105"/>
              <a:gd name="T4" fmla="*/ 278180403 w 72"/>
              <a:gd name="T5" fmla="*/ 30447944 h 105"/>
              <a:gd name="T6" fmla="*/ 247832959 w 72"/>
              <a:gd name="T7" fmla="*/ 35523352 h 105"/>
              <a:gd name="T8" fmla="*/ 222543423 w 72"/>
              <a:gd name="T9" fmla="*/ 86272928 h 105"/>
              <a:gd name="T10" fmla="*/ 237717145 w 72"/>
              <a:gd name="T11" fmla="*/ 25374788 h 105"/>
              <a:gd name="T12" fmla="*/ 222543423 w 72"/>
              <a:gd name="T13" fmla="*/ 5075408 h 105"/>
              <a:gd name="T14" fmla="*/ 197253886 w 72"/>
              <a:gd name="T15" fmla="*/ 20299380 h 105"/>
              <a:gd name="T16" fmla="*/ 177024506 w 72"/>
              <a:gd name="T17" fmla="*/ 91346084 h 105"/>
              <a:gd name="T18" fmla="*/ 161850784 w 72"/>
              <a:gd name="T19" fmla="*/ 20299380 h 105"/>
              <a:gd name="T20" fmla="*/ 141619155 w 72"/>
              <a:gd name="T21" fmla="*/ 0 h 105"/>
              <a:gd name="T22" fmla="*/ 126445433 w 72"/>
              <a:gd name="T23" fmla="*/ 25374788 h 105"/>
              <a:gd name="T24" fmla="*/ 136561248 w 72"/>
              <a:gd name="T25" fmla="*/ 76122112 h 105"/>
              <a:gd name="T26" fmla="*/ 116329619 w 72"/>
              <a:gd name="T27" fmla="*/ 35523352 h 105"/>
              <a:gd name="T28" fmla="*/ 91040082 w 72"/>
              <a:gd name="T29" fmla="*/ 25374788 h 105"/>
              <a:gd name="T30" fmla="*/ 80924268 w 72"/>
              <a:gd name="T31" fmla="*/ 50747324 h 105"/>
              <a:gd name="T32" fmla="*/ 116329619 w 72"/>
              <a:gd name="T33" fmla="*/ 142095660 h 105"/>
              <a:gd name="T34" fmla="*/ 0 w 72"/>
              <a:gd name="T35" fmla="*/ 142095660 h 105"/>
              <a:gd name="T36" fmla="*/ 0 w 72"/>
              <a:gd name="T37" fmla="*/ 532857037 h 105"/>
              <a:gd name="T38" fmla="*/ 364162578 w 72"/>
              <a:gd name="T39" fmla="*/ 532857037 h 105"/>
              <a:gd name="T40" fmla="*/ 364162578 w 72"/>
              <a:gd name="T41" fmla="*/ 142095660 h 105"/>
              <a:gd name="T42" fmla="*/ 237717145 w 72"/>
              <a:gd name="T43" fmla="*/ 142095660 h 10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2" h="105">
                <a:moveTo>
                  <a:pt x="47" y="28"/>
                </a:moveTo>
                <a:cubicBezTo>
                  <a:pt x="56" y="11"/>
                  <a:pt x="56" y="11"/>
                  <a:pt x="56" y="11"/>
                </a:cubicBezTo>
                <a:cubicBezTo>
                  <a:pt x="57" y="9"/>
                  <a:pt x="56" y="7"/>
                  <a:pt x="55" y="6"/>
                </a:cubicBezTo>
                <a:cubicBezTo>
                  <a:pt x="53" y="5"/>
                  <a:pt x="50" y="5"/>
                  <a:pt x="49" y="7"/>
                </a:cubicBezTo>
                <a:cubicBezTo>
                  <a:pt x="44" y="17"/>
                  <a:pt x="44" y="17"/>
                  <a:pt x="44" y="17"/>
                </a:cubicBezTo>
                <a:cubicBezTo>
                  <a:pt x="47" y="5"/>
                  <a:pt x="47" y="5"/>
                  <a:pt x="47" y="5"/>
                </a:cubicBezTo>
                <a:cubicBezTo>
                  <a:pt x="47" y="3"/>
                  <a:pt x="46" y="1"/>
                  <a:pt x="44" y="1"/>
                </a:cubicBezTo>
                <a:cubicBezTo>
                  <a:pt x="41" y="0"/>
                  <a:pt x="39" y="1"/>
                  <a:pt x="39" y="4"/>
                </a:cubicBezTo>
                <a:cubicBezTo>
                  <a:pt x="35" y="18"/>
                  <a:pt x="35" y="18"/>
                  <a:pt x="35" y="18"/>
                </a:cubicBezTo>
                <a:cubicBezTo>
                  <a:pt x="32" y="4"/>
                  <a:pt x="32" y="4"/>
                  <a:pt x="32" y="4"/>
                </a:cubicBezTo>
                <a:cubicBezTo>
                  <a:pt x="32" y="1"/>
                  <a:pt x="30" y="0"/>
                  <a:pt x="28" y="0"/>
                </a:cubicBezTo>
                <a:cubicBezTo>
                  <a:pt x="26" y="1"/>
                  <a:pt x="24" y="3"/>
                  <a:pt x="25" y="5"/>
                </a:cubicBezTo>
                <a:cubicBezTo>
                  <a:pt x="27" y="15"/>
                  <a:pt x="27" y="15"/>
                  <a:pt x="27" y="15"/>
                </a:cubicBezTo>
                <a:cubicBezTo>
                  <a:pt x="23" y="7"/>
                  <a:pt x="23" y="7"/>
                  <a:pt x="23" y="7"/>
                </a:cubicBezTo>
                <a:cubicBezTo>
                  <a:pt x="22" y="5"/>
                  <a:pt x="20" y="4"/>
                  <a:pt x="18" y="5"/>
                </a:cubicBezTo>
                <a:cubicBezTo>
                  <a:pt x="16" y="6"/>
                  <a:pt x="15" y="8"/>
                  <a:pt x="16" y="10"/>
                </a:cubicBezTo>
                <a:cubicBezTo>
                  <a:pt x="23" y="28"/>
                  <a:pt x="23" y="28"/>
                  <a:pt x="23" y="28"/>
                </a:cubicBezTo>
                <a:cubicBezTo>
                  <a:pt x="0" y="28"/>
                  <a:pt x="0" y="28"/>
                  <a:pt x="0" y="28"/>
                </a:cubicBezTo>
                <a:cubicBezTo>
                  <a:pt x="0" y="105"/>
                  <a:pt x="0" y="105"/>
                  <a:pt x="0" y="105"/>
                </a:cubicBezTo>
                <a:cubicBezTo>
                  <a:pt x="72" y="105"/>
                  <a:pt x="72" y="105"/>
                  <a:pt x="72" y="105"/>
                </a:cubicBezTo>
                <a:cubicBezTo>
                  <a:pt x="72" y="28"/>
                  <a:pt x="72" y="28"/>
                  <a:pt x="72" y="28"/>
                </a:cubicBezTo>
                <a:lnTo>
                  <a:pt x="47"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50" name="Freeform 282"/>
          <p:cNvSpPr>
            <a:spLocks/>
          </p:cNvSpPr>
          <p:nvPr/>
        </p:nvSpPr>
        <p:spPr bwMode="auto">
          <a:xfrm>
            <a:off x="5888038" y="4194175"/>
            <a:ext cx="165100" cy="395288"/>
          </a:xfrm>
          <a:custGeom>
            <a:avLst/>
            <a:gdLst>
              <a:gd name="T0" fmla="*/ 352936305 w 73"/>
              <a:gd name="T1" fmla="*/ 617356281 h 175"/>
              <a:gd name="T2" fmla="*/ 179027203 w 73"/>
              <a:gd name="T3" fmla="*/ 306126839 h 175"/>
              <a:gd name="T4" fmla="*/ 143220858 w 73"/>
              <a:gd name="T5" fmla="*/ 295923891 h 175"/>
              <a:gd name="T6" fmla="*/ 117646189 w 73"/>
              <a:gd name="T7" fmla="*/ 316332045 h 175"/>
              <a:gd name="T8" fmla="*/ 107416774 w 73"/>
              <a:gd name="T9" fmla="*/ 346945407 h 175"/>
              <a:gd name="T10" fmla="*/ 260867047 w 73"/>
              <a:gd name="T11" fmla="*/ 617356281 h 175"/>
              <a:gd name="T12" fmla="*/ 245521793 w 73"/>
              <a:gd name="T13" fmla="*/ 617356281 h 175"/>
              <a:gd name="T14" fmla="*/ 81839844 w 73"/>
              <a:gd name="T15" fmla="*/ 382659113 h 175"/>
              <a:gd name="T16" fmla="*/ 81839844 w 73"/>
              <a:gd name="T17" fmla="*/ 20408155 h 175"/>
              <a:gd name="T18" fmla="*/ 56265175 w 73"/>
              <a:gd name="T19" fmla="*/ 0 h 175"/>
              <a:gd name="T20" fmla="*/ 20461092 w 73"/>
              <a:gd name="T21" fmla="*/ 0 h 175"/>
              <a:gd name="T22" fmla="*/ 0 w 73"/>
              <a:gd name="T23" fmla="*/ 20408155 h 175"/>
              <a:gd name="T24" fmla="*/ 0 w 73"/>
              <a:gd name="T25" fmla="*/ 397966923 h 175"/>
              <a:gd name="T26" fmla="*/ 0 w 73"/>
              <a:gd name="T27" fmla="*/ 403067268 h 175"/>
              <a:gd name="T28" fmla="*/ 5115838 w 73"/>
              <a:gd name="T29" fmla="*/ 413272475 h 175"/>
              <a:gd name="T30" fmla="*/ 173911364 w 73"/>
              <a:gd name="T31" fmla="*/ 653072246 h 175"/>
              <a:gd name="T32" fmla="*/ 173911364 w 73"/>
              <a:gd name="T33" fmla="*/ 867361259 h 175"/>
              <a:gd name="T34" fmla="*/ 194370195 w 73"/>
              <a:gd name="T35" fmla="*/ 892872017 h 175"/>
              <a:gd name="T36" fmla="*/ 347822729 w 73"/>
              <a:gd name="T37" fmla="*/ 892872017 h 175"/>
              <a:gd name="T38" fmla="*/ 373397397 w 73"/>
              <a:gd name="T39" fmla="*/ 867361259 h 175"/>
              <a:gd name="T40" fmla="*/ 373397397 w 73"/>
              <a:gd name="T41" fmla="*/ 637766694 h 175"/>
              <a:gd name="T42" fmla="*/ 352936305 w 73"/>
              <a:gd name="T43" fmla="*/ 617356281 h 17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3" h="175">
                <a:moveTo>
                  <a:pt x="69" y="121"/>
                </a:moveTo>
                <a:cubicBezTo>
                  <a:pt x="35" y="60"/>
                  <a:pt x="35" y="60"/>
                  <a:pt x="35" y="60"/>
                </a:cubicBezTo>
                <a:cubicBezTo>
                  <a:pt x="33" y="58"/>
                  <a:pt x="31" y="57"/>
                  <a:pt x="28" y="58"/>
                </a:cubicBezTo>
                <a:cubicBezTo>
                  <a:pt x="23" y="62"/>
                  <a:pt x="23" y="62"/>
                  <a:pt x="23" y="62"/>
                </a:cubicBezTo>
                <a:cubicBezTo>
                  <a:pt x="20" y="63"/>
                  <a:pt x="20" y="66"/>
                  <a:pt x="21" y="68"/>
                </a:cubicBezTo>
                <a:cubicBezTo>
                  <a:pt x="51" y="121"/>
                  <a:pt x="51" y="121"/>
                  <a:pt x="51" y="121"/>
                </a:cubicBezTo>
                <a:cubicBezTo>
                  <a:pt x="48" y="121"/>
                  <a:pt x="48" y="121"/>
                  <a:pt x="48" y="121"/>
                </a:cubicBezTo>
                <a:cubicBezTo>
                  <a:pt x="16" y="75"/>
                  <a:pt x="16" y="75"/>
                  <a:pt x="16" y="75"/>
                </a:cubicBezTo>
                <a:cubicBezTo>
                  <a:pt x="16" y="4"/>
                  <a:pt x="16" y="4"/>
                  <a:pt x="16" y="4"/>
                </a:cubicBezTo>
                <a:cubicBezTo>
                  <a:pt x="16" y="2"/>
                  <a:pt x="14" y="0"/>
                  <a:pt x="11" y="0"/>
                </a:cubicBezTo>
                <a:cubicBezTo>
                  <a:pt x="4" y="0"/>
                  <a:pt x="4" y="0"/>
                  <a:pt x="4" y="0"/>
                </a:cubicBezTo>
                <a:cubicBezTo>
                  <a:pt x="2" y="0"/>
                  <a:pt x="0" y="2"/>
                  <a:pt x="0" y="4"/>
                </a:cubicBezTo>
                <a:cubicBezTo>
                  <a:pt x="0" y="78"/>
                  <a:pt x="0" y="78"/>
                  <a:pt x="0" y="78"/>
                </a:cubicBezTo>
                <a:cubicBezTo>
                  <a:pt x="0" y="78"/>
                  <a:pt x="0" y="79"/>
                  <a:pt x="0" y="79"/>
                </a:cubicBezTo>
                <a:cubicBezTo>
                  <a:pt x="0" y="80"/>
                  <a:pt x="0" y="81"/>
                  <a:pt x="1" y="81"/>
                </a:cubicBezTo>
                <a:cubicBezTo>
                  <a:pt x="34" y="128"/>
                  <a:pt x="34" y="128"/>
                  <a:pt x="34" y="128"/>
                </a:cubicBezTo>
                <a:cubicBezTo>
                  <a:pt x="34" y="170"/>
                  <a:pt x="34" y="170"/>
                  <a:pt x="34" y="170"/>
                </a:cubicBezTo>
                <a:cubicBezTo>
                  <a:pt x="34" y="173"/>
                  <a:pt x="36" y="175"/>
                  <a:pt x="38" y="175"/>
                </a:cubicBezTo>
                <a:cubicBezTo>
                  <a:pt x="68" y="175"/>
                  <a:pt x="68" y="175"/>
                  <a:pt x="68" y="175"/>
                </a:cubicBezTo>
                <a:cubicBezTo>
                  <a:pt x="71" y="175"/>
                  <a:pt x="73" y="173"/>
                  <a:pt x="73" y="170"/>
                </a:cubicBezTo>
                <a:cubicBezTo>
                  <a:pt x="73" y="125"/>
                  <a:pt x="73" y="125"/>
                  <a:pt x="73" y="125"/>
                </a:cubicBezTo>
                <a:cubicBezTo>
                  <a:pt x="73" y="123"/>
                  <a:pt x="71" y="121"/>
                  <a:pt x="69" y="1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51" name="Freeform 283"/>
          <p:cNvSpPr>
            <a:spLocks/>
          </p:cNvSpPr>
          <p:nvPr/>
        </p:nvSpPr>
        <p:spPr bwMode="auto">
          <a:xfrm>
            <a:off x="6119813" y="4194175"/>
            <a:ext cx="165100" cy="395288"/>
          </a:xfrm>
          <a:custGeom>
            <a:avLst/>
            <a:gdLst>
              <a:gd name="T0" fmla="*/ 352936305 w 73"/>
              <a:gd name="T1" fmla="*/ 0 h 175"/>
              <a:gd name="T2" fmla="*/ 317132222 w 73"/>
              <a:gd name="T3" fmla="*/ 0 h 175"/>
              <a:gd name="T4" fmla="*/ 291557553 w 73"/>
              <a:gd name="T5" fmla="*/ 20408155 h 175"/>
              <a:gd name="T6" fmla="*/ 291557553 w 73"/>
              <a:gd name="T7" fmla="*/ 382659113 h 175"/>
              <a:gd name="T8" fmla="*/ 127875604 w 73"/>
              <a:gd name="T9" fmla="*/ 617356281 h 175"/>
              <a:gd name="T10" fmla="*/ 112530351 w 73"/>
              <a:gd name="T11" fmla="*/ 617356281 h 175"/>
              <a:gd name="T12" fmla="*/ 265980623 w 73"/>
              <a:gd name="T13" fmla="*/ 346945407 h 175"/>
              <a:gd name="T14" fmla="*/ 255751208 w 73"/>
              <a:gd name="T15" fmla="*/ 316332045 h 175"/>
              <a:gd name="T16" fmla="*/ 230176540 w 73"/>
              <a:gd name="T17" fmla="*/ 295923891 h 175"/>
              <a:gd name="T18" fmla="*/ 194370195 w 73"/>
              <a:gd name="T19" fmla="*/ 306126839 h 175"/>
              <a:gd name="T20" fmla="*/ 20461092 w 73"/>
              <a:gd name="T21" fmla="*/ 617356281 h 175"/>
              <a:gd name="T22" fmla="*/ 0 w 73"/>
              <a:gd name="T23" fmla="*/ 637766694 h 175"/>
              <a:gd name="T24" fmla="*/ 0 w 73"/>
              <a:gd name="T25" fmla="*/ 867361259 h 175"/>
              <a:gd name="T26" fmla="*/ 25574668 w 73"/>
              <a:gd name="T27" fmla="*/ 892872017 h 175"/>
              <a:gd name="T28" fmla="*/ 179027203 w 73"/>
              <a:gd name="T29" fmla="*/ 892872017 h 175"/>
              <a:gd name="T30" fmla="*/ 199486033 w 73"/>
              <a:gd name="T31" fmla="*/ 867361259 h 175"/>
              <a:gd name="T32" fmla="*/ 199486033 w 73"/>
              <a:gd name="T33" fmla="*/ 653072246 h 175"/>
              <a:gd name="T34" fmla="*/ 368281559 w 73"/>
              <a:gd name="T35" fmla="*/ 413272475 h 175"/>
              <a:gd name="T36" fmla="*/ 373397397 w 73"/>
              <a:gd name="T37" fmla="*/ 403067268 h 175"/>
              <a:gd name="T38" fmla="*/ 373397397 w 73"/>
              <a:gd name="T39" fmla="*/ 397966923 h 175"/>
              <a:gd name="T40" fmla="*/ 373397397 w 73"/>
              <a:gd name="T41" fmla="*/ 20408155 h 175"/>
              <a:gd name="T42" fmla="*/ 352936305 w 73"/>
              <a:gd name="T43" fmla="*/ 0 h 17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3" h="175">
                <a:moveTo>
                  <a:pt x="69" y="0"/>
                </a:moveTo>
                <a:cubicBezTo>
                  <a:pt x="62" y="0"/>
                  <a:pt x="62" y="0"/>
                  <a:pt x="62" y="0"/>
                </a:cubicBezTo>
                <a:cubicBezTo>
                  <a:pt x="59" y="0"/>
                  <a:pt x="57" y="2"/>
                  <a:pt x="57" y="4"/>
                </a:cubicBezTo>
                <a:cubicBezTo>
                  <a:pt x="57" y="75"/>
                  <a:pt x="57" y="75"/>
                  <a:pt x="57" y="75"/>
                </a:cubicBezTo>
                <a:cubicBezTo>
                  <a:pt x="25" y="121"/>
                  <a:pt x="25" y="121"/>
                  <a:pt x="25" y="121"/>
                </a:cubicBezTo>
                <a:cubicBezTo>
                  <a:pt x="22" y="121"/>
                  <a:pt x="22" y="121"/>
                  <a:pt x="22" y="121"/>
                </a:cubicBezTo>
                <a:cubicBezTo>
                  <a:pt x="52" y="68"/>
                  <a:pt x="52" y="68"/>
                  <a:pt x="52" y="68"/>
                </a:cubicBezTo>
                <a:cubicBezTo>
                  <a:pt x="53" y="66"/>
                  <a:pt x="53" y="63"/>
                  <a:pt x="50" y="62"/>
                </a:cubicBezTo>
                <a:cubicBezTo>
                  <a:pt x="45" y="58"/>
                  <a:pt x="45" y="58"/>
                  <a:pt x="45" y="58"/>
                </a:cubicBezTo>
                <a:cubicBezTo>
                  <a:pt x="42" y="57"/>
                  <a:pt x="40" y="58"/>
                  <a:pt x="38" y="60"/>
                </a:cubicBezTo>
                <a:cubicBezTo>
                  <a:pt x="4" y="121"/>
                  <a:pt x="4" y="121"/>
                  <a:pt x="4" y="121"/>
                </a:cubicBezTo>
                <a:cubicBezTo>
                  <a:pt x="2" y="121"/>
                  <a:pt x="0" y="123"/>
                  <a:pt x="0" y="125"/>
                </a:cubicBezTo>
                <a:cubicBezTo>
                  <a:pt x="0" y="170"/>
                  <a:pt x="0" y="170"/>
                  <a:pt x="0" y="170"/>
                </a:cubicBezTo>
                <a:cubicBezTo>
                  <a:pt x="0" y="173"/>
                  <a:pt x="2" y="175"/>
                  <a:pt x="5" y="175"/>
                </a:cubicBezTo>
                <a:cubicBezTo>
                  <a:pt x="35" y="175"/>
                  <a:pt x="35" y="175"/>
                  <a:pt x="35" y="175"/>
                </a:cubicBezTo>
                <a:cubicBezTo>
                  <a:pt x="37" y="175"/>
                  <a:pt x="39" y="173"/>
                  <a:pt x="39" y="170"/>
                </a:cubicBezTo>
                <a:cubicBezTo>
                  <a:pt x="39" y="128"/>
                  <a:pt x="39" y="128"/>
                  <a:pt x="39" y="128"/>
                </a:cubicBezTo>
                <a:cubicBezTo>
                  <a:pt x="72" y="81"/>
                  <a:pt x="72" y="81"/>
                  <a:pt x="72" y="81"/>
                </a:cubicBezTo>
                <a:cubicBezTo>
                  <a:pt x="73" y="81"/>
                  <a:pt x="73" y="80"/>
                  <a:pt x="73" y="79"/>
                </a:cubicBezTo>
                <a:cubicBezTo>
                  <a:pt x="73" y="79"/>
                  <a:pt x="73" y="78"/>
                  <a:pt x="73" y="78"/>
                </a:cubicBezTo>
                <a:cubicBezTo>
                  <a:pt x="73" y="4"/>
                  <a:pt x="73" y="4"/>
                  <a:pt x="73" y="4"/>
                </a:cubicBezTo>
                <a:cubicBezTo>
                  <a:pt x="73" y="2"/>
                  <a:pt x="71" y="0"/>
                  <a:pt x="6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52" name="Freeform 284"/>
          <p:cNvSpPr>
            <a:spLocks/>
          </p:cNvSpPr>
          <p:nvPr/>
        </p:nvSpPr>
        <p:spPr bwMode="auto">
          <a:xfrm>
            <a:off x="6929438" y="4146550"/>
            <a:ext cx="88900" cy="114300"/>
          </a:xfrm>
          <a:custGeom>
            <a:avLst/>
            <a:gdLst>
              <a:gd name="T0" fmla="*/ 176667095 w 39"/>
              <a:gd name="T1" fmla="*/ 256064004 h 50"/>
              <a:gd name="T2" fmla="*/ 135098367 w 39"/>
              <a:gd name="T3" fmla="*/ 99290124 h 50"/>
              <a:gd name="T4" fmla="*/ 5194951 w 39"/>
              <a:gd name="T5" fmla="*/ 5225796 h 50"/>
              <a:gd name="T6" fmla="*/ 150685500 w 39"/>
              <a:gd name="T7" fmla="*/ 88838532 h 50"/>
              <a:gd name="T8" fmla="*/ 176667095 w 39"/>
              <a:gd name="T9" fmla="*/ 256064004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 h="50">
                <a:moveTo>
                  <a:pt x="34" y="49"/>
                </a:moveTo>
                <a:cubicBezTo>
                  <a:pt x="33" y="49"/>
                  <a:pt x="36" y="33"/>
                  <a:pt x="26" y="19"/>
                </a:cubicBezTo>
                <a:cubicBezTo>
                  <a:pt x="16" y="5"/>
                  <a:pt x="0" y="2"/>
                  <a:pt x="1" y="1"/>
                </a:cubicBezTo>
                <a:cubicBezTo>
                  <a:pt x="0" y="0"/>
                  <a:pt x="18" y="2"/>
                  <a:pt x="29" y="17"/>
                </a:cubicBezTo>
                <a:cubicBezTo>
                  <a:pt x="39" y="33"/>
                  <a:pt x="35" y="50"/>
                  <a:pt x="34"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53" name="Freeform 285"/>
          <p:cNvSpPr>
            <a:spLocks/>
          </p:cNvSpPr>
          <p:nvPr/>
        </p:nvSpPr>
        <p:spPr bwMode="auto">
          <a:xfrm>
            <a:off x="6921500" y="4167188"/>
            <a:ext cx="71438" cy="93662"/>
          </a:xfrm>
          <a:custGeom>
            <a:avLst/>
            <a:gdLst>
              <a:gd name="T0" fmla="*/ 139542971 w 32"/>
              <a:gd name="T1" fmla="*/ 213967412 h 41"/>
              <a:gd name="T2" fmla="*/ 104658902 w 32"/>
              <a:gd name="T3" fmla="*/ 83498531 h 41"/>
              <a:gd name="T4" fmla="*/ 4982801 w 32"/>
              <a:gd name="T5" fmla="*/ 5217659 h 41"/>
              <a:gd name="T6" fmla="*/ 114624503 w 32"/>
              <a:gd name="T7" fmla="*/ 78280872 h 41"/>
              <a:gd name="T8" fmla="*/ 139542971 w 32"/>
              <a:gd name="T9" fmla="*/ 213967412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41">
                <a:moveTo>
                  <a:pt x="28" y="41"/>
                </a:moveTo>
                <a:cubicBezTo>
                  <a:pt x="27" y="41"/>
                  <a:pt x="29" y="28"/>
                  <a:pt x="21" y="16"/>
                </a:cubicBezTo>
                <a:cubicBezTo>
                  <a:pt x="13" y="5"/>
                  <a:pt x="0" y="2"/>
                  <a:pt x="1" y="1"/>
                </a:cubicBezTo>
                <a:cubicBezTo>
                  <a:pt x="0" y="0"/>
                  <a:pt x="15" y="2"/>
                  <a:pt x="23" y="15"/>
                </a:cubicBezTo>
                <a:cubicBezTo>
                  <a:pt x="32" y="27"/>
                  <a:pt x="28" y="41"/>
                  <a:pt x="28" y="4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54" name="Freeform 286"/>
          <p:cNvSpPr>
            <a:spLocks/>
          </p:cNvSpPr>
          <p:nvPr/>
        </p:nvSpPr>
        <p:spPr bwMode="auto">
          <a:xfrm>
            <a:off x="6916738" y="4189413"/>
            <a:ext cx="50800" cy="68262"/>
          </a:xfrm>
          <a:custGeom>
            <a:avLst/>
            <a:gdLst>
              <a:gd name="T0" fmla="*/ 97566922 w 23"/>
              <a:gd name="T1" fmla="*/ 150149095 h 30"/>
              <a:gd name="T2" fmla="*/ 73174087 w 23"/>
              <a:gd name="T3" fmla="*/ 62129797 h 30"/>
              <a:gd name="T4" fmla="*/ 4879009 w 23"/>
              <a:gd name="T5" fmla="*/ 5176535 h 30"/>
              <a:gd name="T6" fmla="*/ 82932104 w 23"/>
              <a:gd name="T7" fmla="*/ 51774452 h 30"/>
              <a:gd name="T8" fmla="*/ 97566922 w 23"/>
              <a:gd name="T9" fmla="*/ 150149095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30">
                <a:moveTo>
                  <a:pt x="20" y="29"/>
                </a:moveTo>
                <a:cubicBezTo>
                  <a:pt x="19" y="29"/>
                  <a:pt x="21" y="20"/>
                  <a:pt x="15" y="12"/>
                </a:cubicBezTo>
                <a:cubicBezTo>
                  <a:pt x="10" y="3"/>
                  <a:pt x="0" y="1"/>
                  <a:pt x="1" y="1"/>
                </a:cubicBezTo>
                <a:cubicBezTo>
                  <a:pt x="0" y="0"/>
                  <a:pt x="11" y="1"/>
                  <a:pt x="17" y="10"/>
                </a:cubicBezTo>
                <a:cubicBezTo>
                  <a:pt x="23" y="20"/>
                  <a:pt x="21" y="30"/>
                  <a:pt x="20"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55" name="Freeform 287"/>
          <p:cNvSpPr>
            <a:spLocks/>
          </p:cNvSpPr>
          <p:nvPr/>
        </p:nvSpPr>
        <p:spPr bwMode="auto">
          <a:xfrm>
            <a:off x="6688138" y="4213225"/>
            <a:ext cx="244475" cy="200025"/>
          </a:xfrm>
          <a:custGeom>
            <a:avLst/>
            <a:gdLst>
              <a:gd name="T0" fmla="*/ 502165232 w 108"/>
              <a:gd name="T1" fmla="*/ 191943091 h 89"/>
              <a:gd name="T2" fmla="*/ 522662650 w 108"/>
              <a:gd name="T3" fmla="*/ 55562001 h 89"/>
              <a:gd name="T4" fmla="*/ 379187516 w 108"/>
              <a:gd name="T5" fmla="*/ 30307159 h 89"/>
              <a:gd name="T6" fmla="*/ 338192680 w 108"/>
              <a:gd name="T7" fmla="*/ 131328774 h 89"/>
              <a:gd name="T8" fmla="*/ 20497418 w 108"/>
              <a:gd name="T9" fmla="*/ 363681410 h 89"/>
              <a:gd name="T10" fmla="*/ 15372497 w 108"/>
              <a:gd name="T11" fmla="*/ 424295727 h 89"/>
              <a:gd name="T12" fmla="*/ 76862487 w 108"/>
              <a:gd name="T13" fmla="*/ 434398113 h 89"/>
              <a:gd name="T14" fmla="*/ 389435093 w 108"/>
              <a:gd name="T15" fmla="*/ 202045477 h 89"/>
              <a:gd name="T16" fmla="*/ 502165232 w 108"/>
              <a:gd name="T17" fmla="*/ 191943091 h 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8" h="89">
                <a:moveTo>
                  <a:pt x="98" y="38"/>
                </a:moveTo>
                <a:cubicBezTo>
                  <a:pt x="106" y="32"/>
                  <a:pt x="108" y="19"/>
                  <a:pt x="102" y="11"/>
                </a:cubicBezTo>
                <a:cubicBezTo>
                  <a:pt x="95" y="2"/>
                  <a:pt x="83" y="0"/>
                  <a:pt x="74" y="6"/>
                </a:cubicBezTo>
                <a:cubicBezTo>
                  <a:pt x="67" y="11"/>
                  <a:pt x="65" y="19"/>
                  <a:pt x="66" y="26"/>
                </a:cubicBezTo>
                <a:cubicBezTo>
                  <a:pt x="4" y="72"/>
                  <a:pt x="4" y="72"/>
                  <a:pt x="4" y="72"/>
                </a:cubicBezTo>
                <a:cubicBezTo>
                  <a:pt x="1" y="75"/>
                  <a:pt x="0" y="81"/>
                  <a:pt x="3" y="84"/>
                </a:cubicBezTo>
                <a:cubicBezTo>
                  <a:pt x="6" y="88"/>
                  <a:pt x="11" y="89"/>
                  <a:pt x="15" y="86"/>
                </a:cubicBezTo>
                <a:cubicBezTo>
                  <a:pt x="76" y="40"/>
                  <a:pt x="76" y="40"/>
                  <a:pt x="76" y="40"/>
                </a:cubicBezTo>
                <a:cubicBezTo>
                  <a:pt x="83" y="44"/>
                  <a:pt x="91" y="43"/>
                  <a:pt x="98"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56" name="Freeform 288"/>
          <p:cNvSpPr>
            <a:spLocks/>
          </p:cNvSpPr>
          <p:nvPr/>
        </p:nvSpPr>
        <p:spPr bwMode="auto">
          <a:xfrm>
            <a:off x="6578600" y="4232275"/>
            <a:ext cx="274638" cy="314325"/>
          </a:xfrm>
          <a:custGeom>
            <a:avLst/>
            <a:gdLst>
              <a:gd name="T0" fmla="*/ 111487270 w 122"/>
              <a:gd name="T1" fmla="*/ 66476346 h 139"/>
              <a:gd name="T2" fmla="*/ 111487270 w 122"/>
              <a:gd name="T3" fmla="*/ 490907810 h 139"/>
              <a:gd name="T4" fmla="*/ 511823931 w 122"/>
              <a:gd name="T5" fmla="*/ 634088501 h 139"/>
              <a:gd name="T6" fmla="*/ 542229960 w 122"/>
              <a:gd name="T7" fmla="*/ 265907643 h 139"/>
              <a:gd name="T8" fmla="*/ 390202069 w 122"/>
              <a:gd name="T9" fmla="*/ 378406596 h 139"/>
              <a:gd name="T10" fmla="*/ 501689339 w 122"/>
              <a:gd name="T11" fmla="*/ 388634596 h 139"/>
              <a:gd name="T12" fmla="*/ 527028071 w 122"/>
              <a:gd name="T13" fmla="*/ 424429203 h 139"/>
              <a:gd name="T14" fmla="*/ 501689339 w 122"/>
              <a:gd name="T15" fmla="*/ 444885203 h 139"/>
              <a:gd name="T16" fmla="*/ 329392263 w 122"/>
              <a:gd name="T17" fmla="*/ 424429203 h 139"/>
              <a:gd name="T18" fmla="*/ 324324967 w 122"/>
              <a:gd name="T19" fmla="*/ 424429203 h 139"/>
              <a:gd name="T20" fmla="*/ 466216014 w 122"/>
              <a:gd name="T21" fmla="*/ 531815287 h 139"/>
              <a:gd name="T22" fmla="*/ 466216014 w 122"/>
              <a:gd name="T23" fmla="*/ 567612155 h 139"/>
              <a:gd name="T24" fmla="*/ 430742689 w 122"/>
              <a:gd name="T25" fmla="*/ 557384156 h 139"/>
              <a:gd name="T26" fmla="*/ 283784346 w 122"/>
              <a:gd name="T27" fmla="*/ 455110941 h 139"/>
              <a:gd name="T28" fmla="*/ 329392263 w 122"/>
              <a:gd name="T29" fmla="*/ 567612155 h 139"/>
              <a:gd name="T30" fmla="*/ 309123078 w 122"/>
              <a:gd name="T31" fmla="*/ 582953024 h 139"/>
              <a:gd name="T32" fmla="*/ 273649753 w 122"/>
              <a:gd name="T33" fmla="*/ 552271286 h 139"/>
              <a:gd name="T34" fmla="*/ 217904993 w 122"/>
              <a:gd name="T35" fmla="*/ 449998072 h 139"/>
              <a:gd name="T36" fmla="*/ 162162483 w 122"/>
              <a:gd name="T37" fmla="*/ 496020679 h 139"/>
              <a:gd name="T38" fmla="*/ 131756455 w 122"/>
              <a:gd name="T39" fmla="*/ 480679810 h 139"/>
              <a:gd name="T40" fmla="*/ 121621863 w 122"/>
              <a:gd name="T41" fmla="*/ 449998072 h 139"/>
              <a:gd name="T42" fmla="*/ 177364372 w 122"/>
              <a:gd name="T43" fmla="*/ 403975465 h 139"/>
              <a:gd name="T44" fmla="*/ 96283130 w 122"/>
              <a:gd name="T45" fmla="*/ 327271120 h 139"/>
              <a:gd name="T46" fmla="*/ 81081242 w 122"/>
              <a:gd name="T47" fmla="*/ 281248512 h 139"/>
              <a:gd name="T48" fmla="*/ 101350427 w 122"/>
              <a:gd name="T49" fmla="*/ 265907643 h 139"/>
              <a:gd name="T50" fmla="*/ 182431668 w 122"/>
              <a:gd name="T51" fmla="*/ 342611989 h 139"/>
              <a:gd name="T52" fmla="*/ 146960595 w 122"/>
              <a:gd name="T53" fmla="*/ 168749560 h 139"/>
              <a:gd name="T54" fmla="*/ 152027891 w 122"/>
              <a:gd name="T55" fmla="*/ 127839822 h 139"/>
              <a:gd name="T56" fmla="*/ 187501216 w 122"/>
              <a:gd name="T57" fmla="*/ 143180691 h 139"/>
              <a:gd name="T58" fmla="*/ 222972289 w 122"/>
              <a:gd name="T59" fmla="*/ 311930251 h 139"/>
              <a:gd name="T60" fmla="*/ 278717050 w 122"/>
              <a:gd name="T61" fmla="*/ 132954952 h 139"/>
              <a:gd name="T62" fmla="*/ 309123078 w 122"/>
              <a:gd name="T63" fmla="*/ 112498953 h 139"/>
              <a:gd name="T64" fmla="*/ 329392263 w 122"/>
              <a:gd name="T65" fmla="*/ 153408691 h 139"/>
              <a:gd name="T66" fmla="*/ 293918938 w 122"/>
              <a:gd name="T67" fmla="*/ 265907643 h 139"/>
              <a:gd name="T68" fmla="*/ 456081422 w 122"/>
              <a:gd name="T69" fmla="*/ 143180691 h 139"/>
              <a:gd name="T70" fmla="*/ 111487270 w 122"/>
              <a:gd name="T71" fmla="*/ 66476346 h 1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22" h="139">
                <a:moveTo>
                  <a:pt x="22" y="13"/>
                </a:moveTo>
                <a:cubicBezTo>
                  <a:pt x="0" y="28"/>
                  <a:pt x="0" y="66"/>
                  <a:pt x="22" y="96"/>
                </a:cubicBezTo>
                <a:cubicBezTo>
                  <a:pt x="44" y="127"/>
                  <a:pt x="79" y="139"/>
                  <a:pt x="101" y="124"/>
                </a:cubicBezTo>
                <a:cubicBezTo>
                  <a:pt x="120" y="110"/>
                  <a:pt x="122" y="80"/>
                  <a:pt x="107" y="52"/>
                </a:cubicBezTo>
                <a:cubicBezTo>
                  <a:pt x="77" y="74"/>
                  <a:pt x="77" y="74"/>
                  <a:pt x="77" y="74"/>
                </a:cubicBezTo>
                <a:cubicBezTo>
                  <a:pt x="99" y="76"/>
                  <a:pt x="99" y="76"/>
                  <a:pt x="99" y="76"/>
                </a:cubicBezTo>
                <a:cubicBezTo>
                  <a:pt x="102" y="77"/>
                  <a:pt x="104" y="80"/>
                  <a:pt x="104" y="83"/>
                </a:cubicBezTo>
                <a:cubicBezTo>
                  <a:pt x="104" y="86"/>
                  <a:pt x="102" y="88"/>
                  <a:pt x="99" y="87"/>
                </a:cubicBezTo>
                <a:cubicBezTo>
                  <a:pt x="65" y="83"/>
                  <a:pt x="65" y="83"/>
                  <a:pt x="65" y="83"/>
                </a:cubicBezTo>
                <a:cubicBezTo>
                  <a:pt x="65" y="83"/>
                  <a:pt x="64" y="83"/>
                  <a:pt x="64" y="83"/>
                </a:cubicBezTo>
                <a:cubicBezTo>
                  <a:pt x="92" y="104"/>
                  <a:pt x="92" y="104"/>
                  <a:pt x="92" y="104"/>
                </a:cubicBezTo>
                <a:cubicBezTo>
                  <a:pt x="94" y="107"/>
                  <a:pt x="94" y="110"/>
                  <a:pt x="92" y="111"/>
                </a:cubicBezTo>
                <a:cubicBezTo>
                  <a:pt x="90" y="113"/>
                  <a:pt x="87" y="112"/>
                  <a:pt x="85" y="109"/>
                </a:cubicBezTo>
                <a:cubicBezTo>
                  <a:pt x="56" y="89"/>
                  <a:pt x="56" y="89"/>
                  <a:pt x="56" y="89"/>
                </a:cubicBezTo>
                <a:cubicBezTo>
                  <a:pt x="65" y="111"/>
                  <a:pt x="65" y="111"/>
                  <a:pt x="65" y="111"/>
                </a:cubicBezTo>
                <a:cubicBezTo>
                  <a:pt x="66" y="113"/>
                  <a:pt x="64" y="115"/>
                  <a:pt x="61" y="114"/>
                </a:cubicBezTo>
                <a:cubicBezTo>
                  <a:pt x="58" y="113"/>
                  <a:pt x="55" y="111"/>
                  <a:pt x="54" y="108"/>
                </a:cubicBezTo>
                <a:cubicBezTo>
                  <a:pt x="43" y="88"/>
                  <a:pt x="43" y="88"/>
                  <a:pt x="43" y="88"/>
                </a:cubicBezTo>
                <a:cubicBezTo>
                  <a:pt x="32" y="97"/>
                  <a:pt x="32" y="97"/>
                  <a:pt x="32" y="97"/>
                </a:cubicBezTo>
                <a:cubicBezTo>
                  <a:pt x="31" y="98"/>
                  <a:pt x="28" y="97"/>
                  <a:pt x="26" y="94"/>
                </a:cubicBezTo>
                <a:cubicBezTo>
                  <a:pt x="24" y="92"/>
                  <a:pt x="23" y="89"/>
                  <a:pt x="24" y="88"/>
                </a:cubicBezTo>
                <a:cubicBezTo>
                  <a:pt x="35" y="79"/>
                  <a:pt x="35" y="79"/>
                  <a:pt x="35" y="79"/>
                </a:cubicBezTo>
                <a:cubicBezTo>
                  <a:pt x="19" y="64"/>
                  <a:pt x="19" y="64"/>
                  <a:pt x="19" y="64"/>
                </a:cubicBezTo>
                <a:cubicBezTo>
                  <a:pt x="17" y="63"/>
                  <a:pt x="15" y="59"/>
                  <a:pt x="16" y="55"/>
                </a:cubicBezTo>
                <a:cubicBezTo>
                  <a:pt x="16" y="52"/>
                  <a:pt x="18" y="50"/>
                  <a:pt x="20" y="52"/>
                </a:cubicBezTo>
                <a:cubicBezTo>
                  <a:pt x="36" y="67"/>
                  <a:pt x="36" y="67"/>
                  <a:pt x="36" y="67"/>
                </a:cubicBezTo>
                <a:cubicBezTo>
                  <a:pt x="29" y="33"/>
                  <a:pt x="29" y="33"/>
                  <a:pt x="29" y="33"/>
                </a:cubicBezTo>
                <a:cubicBezTo>
                  <a:pt x="28" y="30"/>
                  <a:pt x="28" y="26"/>
                  <a:pt x="30" y="25"/>
                </a:cubicBezTo>
                <a:cubicBezTo>
                  <a:pt x="32" y="24"/>
                  <a:pt x="35" y="25"/>
                  <a:pt x="37" y="28"/>
                </a:cubicBezTo>
                <a:cubicBezTo>
                  <a:pt x="44" y="61"/>
                  <a:pt x="44" y="61"/>
                  <a:pt x="44" y="61"/>
                </a:cubicBezTo>
                <a:cubicBezTo>
                  <a:pt x="55" y="26"/>
                  <a:pt x="55" y="26"/>
                  <a:pt x="55" y="26"/>
                </a:cubicBezTo>
                <a:cubicBezTo>
                  <a:pt x="56" y="23"/>
                  <a:pt x="58" y="21"/>
                  <a:pt x="61" y="22"/>
                </a:cubicBezTo>
                <a:cubicBezTo>
                  <a:pt x="64" y="23"/>
                  <a:pt x="66" y="27"/>
                  <a:pt x="65" y="30"/>
                </a:cubicBezTo>
                <a:cubicBezTo>
                  <a:pt x="58" y="52"/>
                  <a:pt x="58" y="52"/>
                  <a:pt x="58" y="52"/>
                </a:cubicBezTo>
                <a:cubicBezTo>
                  <a:pt x="90" y="28"/>
                  <a:pt x="90" y="28"/>
                  <a:pt x="90" y="28"/>
                </a:cubicBezTo>
                <a:cubicBezTo>
                  <a:pt x="68" y="7"/>
                  <a:pt x="40" y="0"/>
                  <a:pt x="22"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57" name="Freeform 289"/>
          <p:cNvSpPr>
            <a:spLocks/>
          </p:cNvSpPr>
          <p:nvPr/>
        </p:nvSpPr>
        <p:spPr bwMode="auto">
          <a:xfrm>
            <a:off x="6723063" y="4419600"/>
            <a:ext cx="1587" cy="0"/>
          </a:xfrm>
          <a:custGeom>
            <a:avLst/>
            <a:gdLst>
              <a:gd name="T0" fmla="*/ 0 w 1"/>
              <a:gd name="T1" fmla="*/ 2518569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1"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58" name="Freeform 290"/>
          <p:cNvSpPr>
            <a:spLocks/>
          </p:cNvSpPr>
          <p:nvPr/>
        </p:nvSpPr>
        <p:spPr bwMode="auto">
          <a:xfrm>
            <a:off x="6543675" y="4194175"/>
            <a:ext cx="341313" cy="390525"/>
          </a:xfrm>
          <a:custGeom>
            <a:avLst/>
            <a:gdLst>
              <a:gd name="T0" fmla="*/ 592664030 w 151"/>
              <a:gd name="T1" fmla="*/ 718496022 h 173"/>
              <a:gd name="T2" fmla="*/ 189039935 w 151"/>
              <a:gd name="T3" fmla="*/ 575816697 h 173"/>
              <a:gd name="T4" fmla="*/ 189039935 w 151"/>
              <a:gd name="T5" fmla="*/ 152871350 h 173"/>
              <a:gd name="T6" fmla="*/ 536462663 w 151"/>
              <a:gd name="T7" fmla="*/ 229308153 h 173"/>
              <a:gd name="T8" fmla="*/ 582444984 w 151"/>
              <a:gd name="T9" fmla="*/ 193637194 h 173"/>
              <a:gd name="T10" fmla="*/ 137946961 w 151"/>
              <a:gd name="T11" fmla="*/ 81531688 h 173"/>
              <a:gd name="T12" fmla="*/ 137946961 w 151"/>
              <a:gd name="T13" fmla="*/ 611485399 h 173"/>
              <a:gd name="T14" fmla="*/ 638646351 w 151"/>
              <a:gd name="T15" fmla="*/ 784740800 h 173"/>
              <a:gd name="T16" fmla="*/ 674409624 w 151"/>
              <a:gd name="T17" fmla="*/ 315934725 h 173"/>
              <a:gd name="T18" fmla="*/ 623318911 w 151"/>
              <a:gd name="T19" fmla="*/ 351605685 h 173"/>
              <a:gd name="T20" fmla="*/ 592664030 w 151"/>
              <a:gd name="T21" fmla="*/ 718496022 h 1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1" h="173">
                <a:moveTo>
                  <a:pt x="116" y="141"/>
                </a:moveTo>
                <a:cubicBezTo>
                  <a:pt x="94" y="156"/>
                  <a:pt x="59" y="144"/>
                  <a:pt x="37" y="113"/>
                </a:cubicBezTo>
                <a:cubicBezTo>
                  <a:pt x="15" y="83"/>
                  <a:pt x="15" y="45"/>
                  <a:pt x="37" y="30"/>
                </a:cubicBezTo>
                <a:cubicBezTo>
                  <a:pt x="55" y="17"/>
                  <a:pt x="83" y="24"/>
                  <a:pt x="105" y="45"/>
                </a:cubicBezTo>
                <a:cubicBezTo>
                  <a:pt x="114" y="38"/>
                  <a:pt x="114" y="38"/>
                  <a:pt x="114" y="38"/>
                </a:cubicBezTo>
                <a:cubicBezTo>
                  <a:pt x="87" y="10"/>
                  <a:pt x="51" y="0"/>
                  <a:pt x="27" y="16"/>
                </a:cubicBezTo>
                <a:cubicBezTo>
                  <a:pt x="0" y="36"/>
                  <a:pt x="0" y="82"/>
                  <a:pt x="27" y="120"/>
                </a:cubicBezTo>
                <a:cubicBezTo>
                  <a:pt x="54" y="158"/>
                  <a:pt x="98" y="173"/>
                  <a:pt x="125" y="154"/>
                </a:cubicBezTo>
                <a:cubicBezTo>
                  <a:pt x="149" y="137"/>
                  <a:pt x="151" y="97"/>
                  <a:pt x="132" y="62"/>
                </a:cubicBezTo>
                <a:cubicBezTo>
                  <a:pt x="122" y="69"/>
                  <a:pt x="122" y="69"/>
                  <a:pt x="122" y="69"/>
                </a:cubicBezTo>
                <a:cubicBezTo>
                  <a:pt x="137" y="97"/>
                  <a:pt x="135" y="127"/>
                  <a:pt x="116" y="14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59" name="Freeform 291"/>
          <p:cNvSpPr>
            <a:spLocks noEditPoints="1"/>
          </p:cNvSpPr>
          <p:nvPr/>
        </p:nvSpPr>
        <p:spPr bwMode="auto">
          <a:xfrm>
            <a:off x="6505575" y="4405313"/>
            <a:ext cx="138113" cy="161925"/>
          </a:xfrm>
          <a:custGeom>
            <a:avLst/>
            <a:gdLst>
              <a:gd name="T0" fmla="*/ 189674432 w 61"/>
              <a:gd name="T1" fmla="*/ 177024506 h 72"/>
              <a:gd name="T2" fmla="*/ 102527393 w 61"/>
              <a:gd name="T3" fmla="*/ 0 h 72"/>
              <a:gd name="T4" fmla="*/ 87147039 w 61"/>
              <a:gd name="T5" fmla="*/ 5057907 h 72"/>
              <a:gd name="T6" fmla="*/ 61516889 w 61"/>
              <a:gd name="T7" fmla="*/ 247832959 h 72"/>
              <a:gd name="T8" fmla="*/ 292199561 w 61"/>
              <a:gd name="T9" fmla="*/ 313583505 h 72"/>
              <a:gd name="T10" fmla="*/ 312705945 w 61"/>
              <a:gd name="T11" fmla="*/ 303469940 h 72"/>
              <a:gd name="T12" fmla="*/ 189674432 w 61"/>
              <a:gd name="T13" fmla="*/ 177024506 h 72"/>
              <a:gd name="T14" fmla="*/ 76894979 w 61"/>
              <a:gd name="T15" fmla="*/ 232659238 h 72"/>
              <a:gd name="T16" fmla="*/ 92273069 w 61"/>
              <a:gd name="T17" fmla="*/ 30347444 h 72"/>
              <a:gd name="T18" fmla="*/ 76894979 w 61"/>
              <a:gd name="T19" fmla="*/ 232659238 h 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1" h="72">
                <a:moveTo>
                  <a:pt x="37" y="35"/>
                </a:moveTo>
                <a:cubicBezTo>
                  <a:pt x="29" y="24"/>
                  <a:pt x="23" y="11"/>
                  <a:pt x="20" y="0"/>
                </a:cubicBezTo>
                <a:cubicBezTo>
                  <a:pt x="19" y="0"/>
                  <a:pt x="18" y="1"/>
                  <a:pt x="17" y="1"/>
                </a:cubicBezTo>
                <a:cubicBezTo>
                  <a:pt x="3" y="11"/>
                  <a:pt x="0" y="32"/>
                  <a:pt x="12" y="49"/>
                </a:cubicBezTo>
                <a:cubicBezTo>
                  <a:pt x="23" y="66"/>
                  <a:pt x="43" y="72"/>
                  <a:pt x="57" y="62"/>
                </a:cubicBezTo>
                <a:cubicBezTo>
                  <a:pt x="58" y="62"/>
                  <a:pt x="60" y="61"/>
                  <a:pt x="61" y="60"/>
                </a:cubicBezTo>
                <a:cubicBezTo>
                  <a:pt x="52" y="53"/>
                  <a:pt x="44" y="45"/>
                  <a:pt x="37" y="35"/>
                </a:cubicBezTo>
                <a:close/>
                <a:moveTo>
                  <a:pt x="15" y="46"/>
                </a:moveTo>
                <a:cubicBezTo>
                  <a:pt x="1" y="27"/>
                  <a:pt x="10" y="9"/>
                  <a:pt x="18" y="6"/>
                </a:cubicBezTo>
                <a:cubicBezTo>
                  <a:pt x="9" y="15"/>
                  <a:pt x="9" y="29"/>
                  <a:pt x="15" y="4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60" name="Freeform 292"/>
          <p:cNvSpPr>
            <a:spLocks noEditPoints="1"/>
          </p:cNvSpPr>
          <p:nvPr/>
        </p:nvSpPr>
        <p:spPr bwMode="auto">
          <a:xfrm>
            <a:off x="7227888" y="4151313"/>
            <a:ext cx="369887" cy="406400"/>
          </a:xfrm>
          <a:custGeom>
            <a:avLst/>
            <a:gdLst>
              <a:gd name="T0" fmla="*/ 712161033 w 164"/>
              <a:gd name="T1" fmla="*/ 504658489 h 180"/>
              <a:gd name="T2" fmla="*/ 712161033 w 164"/>
              <a:gd name="T3" fmla="*/ 152926062 h 180"/>
              <a:gd name="T4" fmla="*/ 712161033 w 164"/>
              <a:gd name="T5" fmla="*/ 147830258 h 180"/>
              <a:gd name="T6" fmla="*/ 681640845 w 164"/>
              <a:gd name="T7" fmla="*/ 122342204 h 180"/>
              <a:gd name="T8" fmla="*/ 330647402 w 164"/>
              <a:gd name="T9" fmla="*/ 122342204 h 180"/>
              <a:gd name="T10" fmla="*/ 208562138 w 164"/>
              <a:gd name="T11" fmla="*/ 0 h 180"/>
              <a:gd name="T12" fmla="*/ 208562138 w 164"/>
              <a:gd name="T13" fmla="*/ 627000693 h 180"/>
              <a:gd name="T14" fmla="*/ 834246297 w 164"/>
              <a:gd name="T15" fmla="*/ 627000693 h 180"/>
              <a:gd name="T16" fmla="*/ 712161033 w 164"/>
              <a:gd name="T17" fmla="*/ 504658489 h 180"/>
              <a:gd name="T18" fmla="*/ 167865547 w 164"/>
              <a:gd name="T19" fmla="*/ 525048480 h 180"/>
              <a:gd name="T20" fmla="*/ 203473937 w 164"/>
              <a:gd name="T21" fmla="*/ 61169973 h 180"/>
              <a:gd name="T22" fmla="*/ 239082327 w 164"/>
              <a:gd name="T23" fmla="*/ 101952213 h 180"/>
              <a:gd name="T24" fmla="*/ 167865547 w 164"/>
              <a:gd name="T25" fmla="*/ 525048480 h 180"/>
              <a:gd name="T26" fmla="*/ 651118401 w 164"/>
              <a:gd name="T27" fmla="*/ 443488516 h 180"/>
              <a:gd name="T28" fmla="*/ 386601833 w 164"/>
              <a:gd name="T29" fmla="*/ 183512178 h 180"/>
              <a:gd name="T30" fmla="*/ 651118401 w 164"/>
              <a:gd name="T31" fmla="*/ 183512178 h 180"/>
              <a:gd name="T32" fmla="*/ 651118401 w 164"/>
              <a:gd name="T33" fmla="*/ 443488516 h 180"/>
              <a:gd name="T34" fmla="*/ 274690716 w 164"/>
              <a:gd name="T35" fmla="*/ 810512871 h 180"/>
              <a:gd name="T36" fmla="*/ 203473937 w 164"/>
              <a:gd name="T37" fmla="*/ 693268729 h 180"/>
              <a:gd name="T38" fmla="*/ 127171210 w 164"/>
              <a:gd name="T39" fmla="*/ 810512871 h 180"/>
              <a:gd name="T40" fmla="*/ 0 w 164"/>
              <a:gd name="T41" fmla="*/ 917560889 h 180"/>
              <a:gd name="T42" fmla="*/ 401861927 w 164"/>
              <a:gd name="T43" fmla="*/ 917560889 h 180"/>
              <a:gd name="T44" fmla="*/ 274690716 w 164"/>
              <a:gd name="T45" fmla="*/ 810512871 h 180"/>
              <a:gd name="T46" fmla="*/ 147519506 w 164"/>
              <a:gd name="T47" fmla="*/ 805414809 h 180"/>
              <a:gd name="T48" fmla="*/ 208562138 w 164"/>
              <a:gd name="T49" fmla="*/ 703462596 h 180"/>
              <a:gd name="T50" fmla="*/ 147519506 w 164"/>
              <a:gd name="T51" fmla="*/ 805414809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4" h="180">
                <a:moveTo>
                  <a:pt x="140" y="99"/>
                </a:moveTo>
                <a:cubicBezTo>
                  <a:pt x="140" y="30"/>
                  <a:pt x="140" y="30"/>
                  <a:pt x="140" y="30"/>
                </a:cubicBezTo>
                <a:cubicBezTo>
                  <a:pt x="140" y="30"/>
                  <a:pt x="140" y="30"/>
                  <a:pt x="140" y="29"/>
                </a:cubicBezTo>
                <a:cubicBezTo>
                  <a:pt x="140" y="26"/>
                  <a:pt x="137" y="24"/>
                  <a:pt x="134" y="24"/>
                </a:cubicBezTo>
                <a:cubicBezTo>
                  <a:pt x="65" y="24"/>
                  <a:pt x="65" y="24"/>
                  <a:pt x="65" y="24"/>
                </a:cubicBezTo>
                <a:cubicBezTo>
                  <a:pt x="41" y="0"/>
                  <a:pt x="41" y="0"/>
                  <a:pt x="41" y="0"/>
                </a:cubicBezTo>
                <a:cubicBezTo>
                  <a:pt x="7" y="34"/>
                  <a:pt x="7" y="89"/>
                  <a:pt x="41" y="123"/>
                </a:cubicBezTo>
                <a:cubicBezTo>
                  <a:pt x="75" y="157"/>
                  <a:pt x="130" y="157"/>
                  <a:pt x="164" y="123"/>
                </a:cubicBezTo>
                <a:lnTo>
                  <a:pt x="140" y="99"/>
                </a:lnTo>
                <a:close/>
                <a:moveTo>
                  <a:pt x="33" y="103"/>
                </a:moveTo>
                <a:cubicBezTo>
                  <a:pt x="3" y="49"/>
                  <a:pt x="40" y="12"/>
                  <a:pt x="40" y="12"/>
                </a:cubicBezTo>
                <a:cubicBezTo>
                  <a:pt x="47" y="20"/>
                  <a:pt x="47" y="20"/>
                  <a:pt x="47" y="20"/>
                </a:cubicBezTo>
                <a:cubicBezTo>
                  <a:pt x="47" y="20"/>
                  <a:pt x="18" y="48"/>
                  <a:pt x="33" y="103"/>
                </a:cubicBezTo>
                <a:close/>
                <a:moveTo>
                  <a:pt x="128" y="87"/>
                </a:moveTo>
                <a:cubicBezTo>
                  <a:pt x="76" y="36"/>
                  <a:pt x="76" y="36"/>
                  <a:pt x="76" y="36"/>
                </a:cubicBezTo>
                <a:cubicBezTo>
                  <a:pt x="128" y="36"/>
                  <a:pt x="128" y="36"/>
                  <a:pt x="128" y="36"/>
                </a:cubicBezTo>
                <a:lnTo>
                  <a:pt x="128" y="87"/>
                </a:lnTo>
                <a:close/>
                <a:moveTo>
                  <a:pt x="54" y="159"/>
                </a:moveTo>
                <a:cubicBezTo>
                  <a:pt x="53" y="149"/>
                  <a:pt x="54" y="136"/>
                  <a:pt x="40" y="136"/>
                </a:cubicBezTo>
                <a:cubicBezTo>
                  <a:pt x="25" y="136"/>
                  <a:pt x="26" y="149"/>
                  <a:pt x="25" y="159"/>
                </a:cubicBezTo>
                <a:cubicBezTo>
                  <a:pt x="17" y="178"/>
                  <a:pt x="1" y="160"/>
                  <a:pt x="0" y="180"/>
                </a:cubicBezTo>
                <a:cubicBezTo>
                  <a:pt x="79" y="180"/>
                  <a:pt x="79" y="180"/>
                  <a:pt x="79" y="180"/>
                </a:cubicBezTo>
                <a:cubicBezTo>
                  <a:pt x="78" y="160"/>
                  <a:pt x="63" y="178"/>
                  <a:pt x="54" y="159"/>
                </a:cubicBezTo>
                <a:close/>
                <a:moveTo>
                  <a:pt x="29" y="158"/>
                </a:moveTo>
                <a:cubicBezTo>
                  <a:pt x="26" y="136"/>
                  <a:pt x="41" y="138"/>
                  <a:pt x="41" y="138"/>
                </a:cubicBezTo>
                <a:cubicBezTo>
                  <a:pt x="41" y="138"/>
                  <a:pt x="34" y="143"/>
                  <a:pt x="29" y="1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61" name="Freeform 293"/>
          <p:cNvSpPr>
            <a:spLocks/>
          </p:cNvSpPr>
          <p:nvPr/>
        </p:nvSpPr>
        <p:spPr bwMode="auto">
          <a:xfrm>
            <a:off x="7862888" y="4327525"/>
            <a:ext cx="341312" cy="158750"/>
          </a:xfrm>
          <a:custGeom>
            <a:avLst/>
            <a:gdLst>
              <a:gd name="T0" fmla="*/ 633536101 w 151"/>
              <a:gd name="T1" fmla="*/ 0 h 70"/>
              <a:gd name="T2" fmla="*/ 25546412 w 151"/>
              <a:gd name="T3" fmla="*/ 0 h 70"/>
              <a:gd name="T4" fmla="*/ 5108378 w 151"/>
              <a:gd name="T5" fmla="*/ 25715232 h 70"/>
              <a:gd name="T6" fmla="*/ 107291766 w 151"/>
              <a:gd name="T7" fmla="*/ 334307089 h 70"/>
              <a:gd name="T8" fmla="*/ 143057195 w 151"/>
              <a:gd name="T9" fmla="*/ 360022321 h 70"/>
              <a:gd name="T10" fmla="*/ 745936246 w 151"/>
              <a:gd name="T11" fmla="*/ 360022321 h 70"/>
              <a:gd name="T12" fmla="*/ 771482658 w 151"/>
              <a:gd name="T13" fmla="*/ 334307089 h 70"/>
              <a:gd name="T14" fmla="*/ 669299270 w 151"/>
              <a:gd name="T15" fmla="*/ 25715232 h 70"/>
              <a:gd name="T16" fmla="*/ 633536101 w 151"/>
              <a:gd name="T17" fmla="*/ 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1" h="70">
                <a:moveTo>
                  <a:pt x="124" y="0"/>
                </a:moveTo>
                <a:cubicBezTo>
                  <a:pt x="5" y="0"/>
                  <a:pt x="5" y="0"/>
                  <a:pt x="5" y="0"/>
                </a:cubicBezTo>
                <a:cubicBezTo>
                  <a:pt x="2" y="0"/>
                  <a:pt x="0" y="2"/>
                  <a:pt x="1" y="5"/>
                </a:cubicBezTo>
                <a:cubicBezTo>
                  <a:pt x="21" y="65"/>
                  <a:pt x="21" y="65"/>
                  <a:pt x="21" y="65"/>
                </a:cubicBezTo>
                <a:cubicBezTo>
                  <a:pt x="21" y="68"/>
                  <a:pt x="25" y="70"/>
                  <a:pt x="28" y="70"/>
                </a:cubicBezTo>
                <a:cubicBezTo>
                  <a:pt x="146" y="70"/>
                  <a:pt x="146" y="70"/>
                  <a:pt x="146" y="70"/>
                </a:cubicBezTo>
                <a:cubicBezTo>
                  <a:pt x="149" y="70"/>
                  <a:pt x="151" y="68"/>
                  <a:pt x="151" y="65"/>
                </a:cubicBezTo>
                <a:cubicBezTo>
                  <a:pt x="131" y="5"/>
                  <a:pt x="131" y="5"/>
                  <a:pt x="131" y="5"/>
                </a:cubicBezTo>
                <a:cubicBezTo>
                  <a:pt x="130" y="2"/>
                  <a:pt x="127" y="0"/>
                  <a:pt x="12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62" name="Freeform 294"/>
          <p:cNvSpPr>
            <a:spLocks/>
          </p:cNvSpPr>
          <p:nvPr/>
        </p:nvSpPr>
        <p:spPr bwMode="auto">
          <a:xfrm>
            <a:off x="7910513" y="4241800"/>
            <a:ext cx="293687" cy="193675"/>
          </a:xfrm>
          <a:custGeom>
            <a:avLst/>
            <a:gdLst>
              <a:gd name="T0" fmla="*/ 561403033 w 130"/>
              <a:gd name="T1" fmla="*/ 172436059 h 86"/>
              <a:gd name="T2" fmla="*/ 586922174 w 130"/>
              <a:gd name="T3" fmla="*/ 207937137 h 86"/>
              <a:gd name="T4" fmla="*/ 663477338 w 130"/>
              <a:gd name="T5" fmla="*/ 436162856 h 86"/>
              <a:gd name="T6" fmla="*/ 663477338 w 130"/>
              <a:gd name="T7" fmla="*/ 71002156 h 86"/>
              <a:gd name="T8" fmla="*/ 617544691 w 130"/>
              <a:gd name="T9" fmla="*/ 0 h 86"/>
              <a:gd name="T10" fmla="*/ 459330986 w 130"/>
              <a:gd name="T11" fmla="*/ 0 h 86"/>
              <a:gd name="T12" fmla="*/ 398085951 w 130"/>
              <a:gd name="T13" fmla="*/ 101433903 h 86"/>
              <a:gd name="T14" fmla="*/ 30622518 w 130"/>
              <a:gd name="T15" fmla="*/ 101433903 h 86"/>
              <a:gd name="T16" fmla="*/ 0 w 130"/>
              <a:gd name="T17" fmla="*/ 131863399 h 86"/>
              <a:gd name="T18" fmla="*/ 0 w 130"/>
              <a:gd name="T19" fmla="*/ 162292894 h 86"/>
              <a:gd name="T20" fmla="*/ 525677139 w 130"/>
              <a:gd name="T21" fmla="*/ 162292894 h 86"/>
              <a:gd name="T22" fmla="*/ 561403033 w 130"/>
              <a:gd name="T23" fmla="*/ 172436059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0" h="86">
                <a:moveTo>
                  <a:pt x="110" y="34"/>
                </a:moveTo>
                <a:cubicBezTo>
                  <a:pt x="112" y="36"/>
                  <a:pt x="114" y="38"/>
                  <a:pt x="115" y="41"/>
                </a:cubicBezTo>
                <a:cubicBezTo>
                  <a:pt x="130" y="86"/>
                  <a:pt x="130" y="86"/>
                  <a:pt x="130" y="86"/>
                </a:cubicBezTo>
                <a:cubicBezTo>
                  <a:pt x="130" y="14"/>
                  <a:pt x="130" y="14"/>
                  <a:pt x="130" y="14"/>
                </a:cubicBezTo>
                <a:cubicBezTo>
                  <a:pt x="130" y="14"/>
                  <a:pt x="130" y="0"/>
                  <a:pt x="121" y="0"/>
                </a:cubicBezTo>
                <a:cubicBezTo>
                  <a:pt x="90" y="0"/>
                  <a:pt x="90" y="0"/>
                  <a:pt x="90" y="0"/>
                </a:cubicBezTo>
                <a:cubicBezTo>
                  <a:pt x="83" y="0"/>
                  <a:pt x="80" y="11"/>
                  <a:pt x="78" y="20"/>
                </a:cubicBezTo>
                <a:cubicBezTo>
                  <a:pt x="6" y="20"/>
                  <a:pt x="6" y="20"/>
                  <a:pt x="6" y="20"/>
                </a:cubicBezTo>
                <a:cubicBezTo>
                  <a:pt x="3" y="20"/>
                  <a:pt x="0" y="22"/>
                  <a:pt x="0" y="26"/>
                </a:cubicBezTo>
                <a:cubicBezTo>
                  <a:pt x="0" y="32"/>
                  <a:pt x="0" y="32"/>
                  <a:pt x="0" y="32"/>
                </a:cubicBezTo>
                <a:cubicBezTo>
                  <a:pt x="103" y="32"/>
                  <a:pt x="103" y="32"/>
                  <a:pt x="103" y="32"/>
                </a:cubicBezTo>
                <a:cubicBezTo>
                  <a:pt x="105" y="32"/>
                  <a:pt x="108" y="33"/>
                  <a:pt x="110"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63" name="文本框 871"/>
          <p:cNvSpPr txBox="1">
            <a:spLocks noChangeArrowheads="1"/>
          </p:cNvSpPr>
          <p:nvPr/>
        </p:nvSpPr>
        <p:spPr bwMode="auto">
          <a:xfrm>
            <a:off x="2543175" y="268288"/>
            <a:ext cx="40576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r>
              <a:rPr lang="zh-CN" altLang="en-US" sz="3200">
                <a:solidFill>
                  <a:schemeClr val="bg1"/>
                </a:solidFill>
                <a:latin typeface="方正正黑简体" panose="02000000000000000000" pitchFamily="2" charset="-122"/>
                <a:ea typeface="方正正黑简体" panose="02000000000000000000" pitchFamily="2" charset="-122"/>
              </a:rPr>
              <a:t>附赠</a:t>
            </a:r>
            <a:r>
              <a:rPr lang="en-US" altLang="zh-CN" sz="3200">
                <a:solidFill>
                  <a:schemeClr val="bg1"/>
                </a:solidFill>
                <a:latin typeface="方正正黑简体" panose="02000000000000000000" pitchFamily="2" charset="-122"/>
                <a:ea typeface="方正正黑简体" panose="02000000000000000000" pitchFamily="2" charset="-122"/>
              </a:rPr>
              <a:t>500+</a:t>
            </a:r>
            <a:r>
              <a:rPr lang="zh-CN" altLang="en-US" sz="3200">
                <a:solidFill>
                  <a:schemeClr val="bg1"/>
                </a:solidFill>
                <a:latin typeface="方正正黑简体" panose="02000000000000000000" pitchFamily="2" charset="-122"/>
                <a:ea typeface="方正正黑简体" panose="02000000000000000000" pitchFamily="2" charset="-122"/>
              </a:rPr>
              <a:t>矢量图标</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Freeform 5"/>
          <p:cNvSpPr>
            <a:spLocks/>
          </p:cNvSpPr>
          <p:nvPr/>
        </p:nvSpPr>
        <p:spPr bwMode="auto">
          <a:xfrm>
            <a:off x="922338" y="1177925"/>
            <a:ext cx="301625" cy="300038"/>
          </a:xfrm>
          <a:custGeom>
            <a:avLst/>
            <a:gdLst>
              <a:gd name="T0" fmla="*/ 669133150 w 117"/>
              <a:gd name="T1" fmla="*/ 276783773 h 117"/>
              <a:gd name="T2" fmla="*/ 669133150 w 117"/>
              <a:gd name="T3" fmla="*/ 32950327 h 117"/>
              <a:gd name="T4" fmla="*/ 530006685 w 117"/>
              <a:gd name="T5" fmla="*/ 32950327 h 117"/>
              <a:gd name="T6" fmla="*/ 530006685 w 117"/>
              <a:gd name="T7" fmla="*/ 138391886 h 117"/>
              <a:gd name="T8" fmla="*/ 384254782 w 117"/>
              <a:gd name="T9" fmla="*/ 0 h 117"/>
              <a:gd name="T10" fmla="*/ 0 w 117"/>
              <a:gd name="T11" fmla="*/ 382225332 h 117"/>
              <a:gd name="T12" fmla="*/ 66251802 w 117"/>
              <a:gd name="T13" fmla="*/ 382225332 h 117"/>
              <a:gd name="T14" fmla="*/ 66251802 w 117"/>
              <a:gd name="T15" fmla="*/ 771038678 h 117"/>
              <a:gd name="T16" fmla="*/ 278252929 w 117"/>
              <a:gd name="T17" fmla="*/ 771038678 h 117"/>
              <a:gd name="T18" fmla="*/ 278252929 w 117"/>
              <a:gd name="T19" fmla="*/ 454714000 h 117"/>
              <a:gd name="T20" fmla="*/ 490256635 w 117"/>
              <a:gd name="T21" fmla="*/ 454714000 h 117"/>
              <a:gd name="T22" fmla="*/ 490256635 w 117"/>
              <a:gd name="T23" fmla="*/ 771038678 h 117"/>
              <a:gd name="T24" fmla="*/ 702260340 w 117"/>
              <a:gd name="T25" fmla="*/ 771038678 h 117"/>
              <a:gd name="T26" fmla="*/ 702260340 w 117"/>
              <a:gd name="T27" fmla="*/ 382225332 h 117"/>
              <a:gd name="T28" fmla="*/ 775135002 w 117"/>
              <a:gd name="T29" fmla="*/ 382225332 h 117"/>
              <a:gd name="T30" fmla="*/ 669133150 w 117"/>
              <a:gd name="T31" fmla="*/ 276783773 h 1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7" h="117">
                <a:moveTo>
                  <a:pt x="101" y="42"/>
                </a:moveTo>
                <a:lnTo>
                  <a:pt x="101" y="5"/>
                </a:lnTo>
                <a:lnTo>
                  <a:pt x="80" y="5"/>
                </a:lnTo>
                <a:lnTo>
                  <a:pt x="80" y="21"/>
                </a:lnTo>
                <a:lnTo>
                  <a:pt x="58" y="0"/>
                </a:lnTo>
                <a:lnTo>
                  <a:pt x="0" y="58"/>
                </a:lnTo>
                <a:lnTo>
                  <a:pt x="10" y="58"/>
                </a:lnTo>
                <a:lnTo>
                  <a:pt x="10" y="117"/>
                </a:lnTo>
                <a:lnTo>
                  <a:pt x="42" y="117"/>
                </a:lnTo>
                <a:lnTo>
                  <a:pt x="42" y="69"/>
                </a:lnTo>
                <a:lnTo>
                  <a:pt x="74" y="69"/>
                </a:lnTo>
                <a:lnTo>
                  <a:pt x="74" y="117"/>
                </a:lnTo>
                <a:lnTo>
                  <a:pt x="106" y="117"/>
                </a:lnTo>
                <a:lnTo>
                  <a:pt x="106" y="58"/>
                </a:lnTo>
                <a:lnTo>
                  <a:pt x="117" y="58"/>
                </a:lnTo>
                <a:lnTo>
                  <a:pt x="101" y="4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299" name="Rectangle 6"/>
          <p:cNvSpPr>
            <a:spLocks noChangeArrowheads="1"/>
          </p:cNvSpPr>
          <p:nvPr/>
        </p:nvSpPr>
        <p:spPr bwMode="auto">
          <a:xfrm>
            <a:off x="1046163" y="1368425"/>
            <a:ext cx="53975" cy="1095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0" name="Rectangle 7"/>
          <p:cNvSpPr>
            <a:spLocks noChangeArrowheads="1"/>
          </p:cNvSpPr>
          <p:nvPr/>
        </p:nvSpPr>
        <p:spPr bwMode="auto">
          <a:xfrm>
            <a:off x="1046163" y="1368425"/>
            <a:ext cx="53975" cy="1095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1" name="Rectangle 8"/>
          <p:cNvSpPr>
            <a:spLocks noChangeArrowheads="1"/>
          </p:cNvSpPr>
          <p:nvPr/>
        </p:nvSpPr>
        <p:spPr bwMode="auto">
          <a:xfrm>
            <a:off x="1046163" y="1368425"/>
            <a:ext cx="53975" cy="1095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2" name="Rectangle 9"/>
          <p:cNvSpPr>
            <a:spLocks noChangeArrowheads="1"/>
          </p:cNvSpPr>
          <p:nvPr/>
        </p:nvSpPr>
        <p:spPr bwMode="auto">
          <a:xfrm>
            <a:off x="1046163" y="1368425"/>
            <a:ext cx="53975" cy="1095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3" name="Freeform 10"/>
          <p:cNvSpPr>
            <a:spLocks/>
          </p:cNvSpPr>
          <p:nvPr/>
        </p:nvSpPr>
        <p:spPr bwMode="auto">
          <a:xfrm>
            <a:off x="1582738" y="4213225"/>
            <a:ext cx="336550" cy="336550"/>
          </a:xfrm>
          <a:custGeom>
            <a:avLst/>
            <a:gdLst>
              <a:gd name="T0" fmla="*/ 752646547 w 131"/>
              <a:gd name="T1" fmla="*/ 316896508 h 131"/>
              <a:gd name="T2" fmla="*/ 752646547 w 131"/>
              <a:gd name="T3" fmla="*/ 39612706 h 131"/>
              <a:gd name="T4" fmla="*/ 594195724 w 131"/>
              <a:gd name="T5" fmla="*/ 39612706 h 131"/>
              <a:gd name="T6" fmla="*/ 594195724 w 131"/>
              <a:gd name="T7" fmla="*/ 158448254 h 131"/>
              <a:gd name="T8" fmla="*/ 435742332 w 131"/>
              <a:gd name="T9" fmla="*/ 0 h 131"/>
              <a:gd name="T10" fmla="*/ 0 w 131"/>
              <a:gd name="T11" fmla="*/ 435734625 h 131"/>
              <a:gd name="T12" fmla="*/ 79225411 w 131"/>
              <a:gd name="T13" fmla="*/ 435734625 h 131"/>
              <a:gd name="T14" fmla="*/ 79225411 w 131"/>
              <a:gd name="T15" fmla="*/ 864866704 h 131"/>
              <a:gd name="T16" fmla="*/ 316904215 w 131"/>
              <a:gd name="T17" fmla="*/ 864866704 h 131"/>
              <a:gd name="T18" fmla="*/ 316904215 w 131"/>
              <a:gd name="T19" fmla="*/ 514960036 h 131"/>
              <a:gd name="T20" fmla="*/ 547980473 w 131"/>
              <a:gd name="T21" fmla="*/ 514960036 h 131"/>
              <a:gd name="T22" fmla="*/ 547980473 w 131"/>
              <a:gd name="T23" fmla="*/ 864866704 h 131"/>
              <a:gd name="T24" fmla="*/ 792261822 w 131"/>
              <a:gd name="T25" fmla="*/ 864866704 h 131"/>
              <a:gd name="T26" fmla="*/ 792261822 w 131"/>
              <a:gd name="T27" fmla="*/ 435734625 h 131"/>
              <a:gd name="T28" fmla="*/ 864884687 w 131"/>
              <a:gd name="T29" fmla="*/ 435734625 h 131"/>
              <a:gd name="T30" fmla="*/ 752646547 w 131"/>
              <a:gd name="T31" fmla="*/ 316896508 h 1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1" h="131">
                <a:moveTo>
                  <a:pt x="114" y="48"/>
                </a:moveTo>
                <a:lnTo>
                  <a:pt x="114" y="6"/>
                </a:lnTo>
                <a:lnTo>
                  <a:pt x="90" y="6"/>
                </a:lnTo>
                <a:lnTo>
                  <a:pt x="90" y="24"/>
                </a:lnTo>
                <a:lnTo>
                  <a:pt x="66" y="0"/>
                </a:lnTo>
                <a:lnTo>
                  <a:pt x="0" y="66"/>
                </a:lnTo>
                <a:lnTo>
                  <a:pt x="12" y="66"/>
                </a:lnTo>
                <a:lnTo>
                  <a:pt x="12" y="131"/>
                </a:lnTo>
                <a:lnTo>
                  <a:pt x="48" y="131"/>
                </a:lnTo>
                <a:lnTo>
                  <a:pt x="48" y="78"/>
                </a:lnTo>
                <a:lnTo>
                  <a:pt x="83" y="78"/>
                </a:lnTo>
                <a:lnTo>
                  <a:pt x="83" y="131"/>
                </a:lnTo>
                <a:lnTo>
                  <a:pt x="120" y="131"/>
                </a:lnTo>
                <a:lnTo>
                  <a:pt x="120" y="66"/>
                </a:lnTo>
                <a:lnTo>
                  <a:pt x="131" y="66"/>
                </a:lnTo>
                <a:lnTo>
                  <a:pt x="114"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04" name="Rectangle 11"/>
          <p:cNvSpPr>
            <a:spLocks noChangeArrowheads="1"/>
          </p:cNvSpPr>
          <p:nvPr/>
        </p:nvSpPr>
        <p:spPr bwMode="auto">
          <a:xfrm>
            <a:off x="1719263" y="4429125"/>
            <a:ext cx="61912" cy="1206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5" name="Rectangle 12"/>
          <p:cNvSpPr>
            <a:spLocks noChangeArrowheads="1"/>
          </p:cNvSpPr>
          <p:nvPr/>
        </p:nvSpPr>
        <p:spPr bwMode="auto">
          <a:xfrm>
            <a:off x="1719263" y="4429125"/>
            <a:ext cx="61912" cy="1206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6" name="Rectangle 13"/>
          <p:cNvSpPr>
            <a:spLocks noChangeArrowheads="1"/>
          </p:cNvSpPr>
          <p:nvPr/>
        </p:nvSpPr>
        <p:spPr bwMode="auto">
          <a:xfrm>
            <a:off x="1719263" y="4429125"/>
            <a:ext cx="61912" cy="1206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7" name="Rectangle 14"/>
          <p:cNvSpPr>
            <a:spLocks noChangeArrowheads="1"/>
          </p:cNvSpPr>
          <p:nvPr/>
        </p:nvSpPr>
        <p:spPr bwMode="auto">
          <a:xfrm>
            <a:off x="1719263" y="4429125"/>
            <a:ext cx="61912" cy="1206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8" name="Freeform 15"/>
          <p:cNvSpPr>
            <a:spLocks noEditPoints="1"/>
          </p:cNvSpPr>
          <p:nvPr/>
        </p:nvSpPr>
        <p:spPr bwMode="auto">
          <a:xfrm>
            <a:off x="1585913" y="1185863"/>
            <a:ext cx="300037" cy="300037"/>
          </a:xfrm>
          <a:custGeom>
            <a:avLst/>
            <a:gdLst>
              <a:gd name="T0" fmla="*/ 559173502 w 132"/>
              <a:gd name="T1" fmla="*/ 0 h 132"/>
              <a:gd name="T2" fmla="*/ 124260778 w 132"/>
              <a:gd name="T3" fmla="*/ 0 h 132"/>
              <a:gd name="T4" fmla="*/ 0 w 132"/>
              <a:gd name="T5" fmla="*/ 124258505 h 132"/>
              <a:gd name="T6" fmla="*/ 0 w 132"/>
              <a:gd name="T7" fmla="*/ 559159864 h 132"/>
              <a:gd name="T8" fmla="*/ 124260778 w 132"/>
              <a:gd name="T9" fmla="*/ 683418369 h 132"/>
              <a:gd name="T10" fmla="*/ 559173502 w 132"/>
              <a:gd name="T11" fmla="*/ 683418369 h 132"/>
              <a:gd name="T12" fmla="*/ 683434280 w 132"/>
              <a:gd name="T13" fmla="*/ 559159864 h 132"/>
              <a:gd name="T14" fmla="*/ 683434280 w 132"/>
              <a:gd name="T15" fmla="*/ 124258505 h 132"/>
              <a:gd name="T16" fmla="*/ 559173502 w 132"/>
              <a:gd name="T17" fmla="*/ 0 h 132"/>
              <a:gd name="T18" fmla="*/ 559173502 w 132"/>
              <a:gd name="T19" fmla="*/ 403838437 h 132"/>
              <a:gd name="T20" fmla="*/ 403847529 w 132"/>
              <a:gd name="T21" fmla="*/ 403838437 h 132"/>
              <a:gd name="T22" fmla="*/ 403847529 w 132"/>
              <a:gd name="T23" fmla="*/ 559159864 h 132"/>
              <a:gd name="T24" fmla="*/ 279586751 w 132"/>
              <a:gd name="T25" fmla="*/ 559159864 h 132"/>
              <a:gd name="T26" fmla="*/ 279586751 w 132"/>
              <a:gd name="T27" fmla="*/ 403838437 h 132"/>
              <a:gd name="T28" fmla="*/ 124260778 w 132"/>
              <a:gd name="T29" fmla="*/ 403838437 h 132"/>
              <a:gd name="T30" fmla="*/ 124260778 w 132"/>
              <a:gd name="T31" fmla="*/ 279579932 h 132"/>
              <a:gd name="T32" fmla="*/ 279586751 w 132"/>
              <a:gd name="T33" fmla="*/ 279579932 h 132"/>
              <a:gd name="T34" fmla="*/ 279586751 w 132"/>
              <a:gd name="T35" fmla="*/ 124258505 h 132"/>
              <a:gd name="T36" fmla="*/ 403847529 w 132"/>
              <a:gd name="T37" fmla="*/ 124258505 h 132"/>
              <a:gd name="T38" fmla="*/ 403847529 w 132"/>
              <a:gd name="T39" fmla="*/ 279579932 h 132"/>
              <a:gd name="T40" fmla="*/ 559173502 w 132"/>
              <a:gd name="T41" fmla="*/ 279579932 h 132"/>
              <a:gd name="T42" fmla="*/ 559173502 w 132"/>
              <a:gd name="T43" fmla="*/ 403838437 h 1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32" h="132">
                <a:moveTo>
                  <a:pt x="108" y="0"/>
                </a:moveTo>
                <a:cubicBezTo>
                  <a:pt x="24" y="0"/>
                  <a:pt x="24" y="0"/>
                  <a:pt x="24" y="0"/>
                </a:cubicBezTo>
                <a:cubicBezTo>
                  <a:pt x="11" y="0"/>
                  <a:pt x="0" y="11"/>
                  <a:pt x="0" y="24"/>
                </a:cubicBezTo>
                <a:cubicBezTo>
                  <a:pt x="0" y="108"/>
                  <a:pt x="0" y="108"/>
                  <a:pt x="0" y="108"/>
                </a:cubicBezTo>
                <a:cubicBezTo>
                  <a:pt x="0" y="121"/>
                  <a:pt x="11" y="132"/>
                  <a:pt x="24" y="132"/>
                </a:cubicBezTo>
                <a:cubicBezTo>
                  <a:pt x="108" y="132"/>
                  <a:pt x="108" y="132"/>
                  <a:pt x="108" y="132"/>
                </a:cubicBezTo>
                <a:cubicBezTo>
                  <a:pt x="121" y="132"/>
                  <a:pt x="132" y="121"/>
                  <a:pt x="132" y="108"/>
                </a:cubicBezTo>
                <a:cubicBezTo>
                  <a:pt x="132" y="24"/>
                  <a:pt x="132" y="24"/>
                  <a:pt x="132" y="24"/>
                </a:cubicBezTo>
                <a:cubicBezTo>
                  <a:pt x="132" y="11"/>
                  <a:pt x="121" y="0"/>
                  <a:pt x="108" y="0"/>
                </a:cubicBezTo>
                <a:moveTo>
                  <a:pt x="108" y="78"/>
                </a:moveTo>
                <a:cubicBezTo>
                  <a:pt x="78" y="78"/>
                  <a:pt x="78" y="78"/>
                  <a:pt x="78" y="78"/>
                </a:cubicBezTo>
                <a:cubicBezTo>
                  <a:pt x="78" y="108"/>
                  <a:pt x="78" y="108"/>
                  <a:pt x="78" y="108"/>
                </a:cubicBezTo>
                <a:cubicBezTo>
                  <a:pt x="54" y="108"/>
                  <a:pt x="54" y="108"/>
                  <a:pt x="54" y="108"/>
                </a:cubicBezTo>
                <a:cubicBezTo>
                  <a:pt x="54" y="78"/>
                  <a:pt x="54" y="78"/>
                  <a:pt x="54" y="78"/>
                </a:cubicBezTo>
                <a:cubicBezTo>
                  <a:pt x="24" y="78"/>
                  <a:pt x="24" y="78"/>
                  <a:pt x="24" y="78"/>
                </a:cubicBezTo>
                <a:cubicBezTo>
                  <a:pt x="24" y="54"/>
                  <a:pt x="24" y="54"/>
                  <a:pt x="24" y="54"/>
                </a:cubicBezTo>
                <a:cubicBezTo>
                  <a:pt x="54" y="54"/>
                  <a:pt x="54" y="54"/>
                  <a:pt x="54" y="54"/>
                </a:cubicBezTo>
                <a:cubicBezTo>
                  <a:pt x="54" y="24"/>
                  <a:pt x="54" y="24"/>
                  <a:pt x="54" y="24"/>
                </a:cubicBezTo>
                <a:cubicBezTo>
                  <a:pt x="78" y="24"/>
                  <a:pt x="78" y="24"/>
                  <a:pt x="78" y="24"/>
                </a:cubicBezTo>
                <a:cubicBezTo>
                  <a:pt x="78" y="54"/>
                  <a:pt x="78" y="54"/>
                  <a:pt x="78" y="54"/>
                </a:cubicBezTo>
                <a:cubicBezTo>
                  <a:pt x="108" y="54"/>
                  <a:pt x="108" y="54"/>
                  <a:pt x="108" y="54"/>
                </a:cubicBezTo>
                <a:lnTo>
                  <a:pt x="108" y="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09" name="Freeform 16"/>
          <p:cNvSpPr>
            <a:spLocks noEditPoints="1"/>
          </p:cNvSpPr>
          <p:nvPr/>
        </p:nvSpPr>
        <p:spPr bwMode="auto">
          <a:xfrm>
            <a:off x="2246313" y="1190625"/>
            <a:ext cx="328612" cy="327025"/>
          </a:xfrm>
          <a:custGeom>
            <a:avLst/>
            <a:gdLst>
              <a:gd name="T0" fmla="*/ 719773594 w 145"/>
              <a:gd name="T1" fmla="*/ 638236979 h 144"/>
              <a:gd name="T2" fmla="*/ 544972407 w 145"/>
              <a:gd name="T3" fmla="*/ 458089353 h 144"/>
              <a:gd name="T4" fmla="*/ 539830196 w 145"/>
              <a:gd name="T5" fmla="*/ 452940980 h 144"/>
              <a:gd name="T6" fmla="*/ 586101032 w 145"/>
              <a:gd name="T7" fmla="*/ 293382303 h 144"/>
              <a:gd name="T8" fmla="*/ 293051649 w 145"/>
              <a:gd name="T9" fmla="*/ 0 h 144"/>
              <a:gd name="T10" fmla="*/ 0 w 145"/>
              <a:gd name="T11" fmla="*/ 293382303 h 144"/>
              <a:gd name="T12" fmla="*/ 293051649 w 145"/>
              <a:gd name="T13" fmla="*/ 586764606 h 144"/>
              <a:gd name="T14" fmla="*/ 452428469 w 145"/>
              <a:gd name="T15" fmla="*/ 540440607 h 144"/>
              <a:gd name="T16" fmla="*/ 457570680 w 145"/>
              <a:gd name="T17" fmla="*/ 545588979 h 144"/>
              <a:gd name="T18" fmla="*/ 637514079 w 145"/>
              <a:gd name="T19" fmla="*/ 720588232 h 144"/>
              <a:gd name="T20" fmla="*/ 678644970 w 145"/>
              <a:gd name="T21" fmla="*/ 741177181 h 144"/>
              <a:gd name="T22" fmla="*/ 719773594 w 145"/>
              <a:gd name="T23" fmla="*/ 720588232 h 144"/>
              <a:gd name="T24" fmla="*/ 719773594 w 145"/>
              <a:gd name="T25" fmla="*/ 638236979 h 144"/>
              <a:gd name="T26" fmla="*/ 293051649 w 145"/>
              <a:gd name="T27" fmla="*/ 494118878 h 144"/>
              <a:gd name="T28" fmla="*/ 92541672 w 145"/>
              <a:gd name="T29" fmla="*/ 293382303 h 144"/>
              <a:gd name="T30" fmla="*/ 293051649 w 145"/>
              <a:gd name="T31" fmla="*/ 92647999 h 144"/>
              <a:gd name="T32" fmla="*/ 493559360 w 145"/>
              <a:gd name="T33" fmla="*/ 293382303 h 144"/>
              <a:gd name="T34" fmla="*/ 293051649 w 145"/>
              <a:gd name="T35" fmla="*/ 494118878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5" h="144">
                <a:moveTo>
                  <a:pt x="140" y="124"/>
                </a:moveTo>
                <a:cubicBezTo>
                  <a:pt x="106" y="89"/>
                  <a:pt x="106" y="89"/>
                  <a:pt x="106" y="89"/>
                </a:cubicBezTo>
                <a:cubicBezTo>
                  <a:pt x="106" y="89"/>
                  <a:pt x="105" y="88"/>
                  <a:pt x="105" y="88"/>
                </a:cubicBezTo>
                <a:cubicBezTo>
                  <a:pt x="111" y="79"/>
                  <a:pt x="114" y="68"/>
                  <a:pt x="114" y="57"/>
                </a:cubicBezTo>
                <a:cubicBezTo>
                  <a:pt x="114" y="26"/>
                  <a:pt x="88" y="0"/>
                  <a:pt x="57" y="0"/>
                </a:cubicBezTo>
                <a:cubicBezTo>
                  <a:pt x="26" y="0"/>
                  <a:pt x="0" y="26"/>
                  <a:pt x="0" y="57"/>
                </a:cubicBezTo>
                <a:cubicBezTo>
                  <a:pt x="0" y="88"/>
                  <a:pt x="26" y="114"/>
                  <a:pt x="57" y="114"/>
                </a:cubicBezTo>
                <a:cubicBezTo>
                  <a:pt x="68" y="114"/>
                  <a:pt x="79" y="111"/>
                  <a:pt x="88" y="105"/>
                </a:cubicBezTo>
                <a:cubicBezTo>
                  <a:pt x="88" y="105"/>
                  <a:pt x="89" y="106"/>
                  <a:pt x="89" y="106"/>
                </a:cubicBezTo>
                <a:cubicBezTo>
                  <a:pt x="124" y="140"/>
                  <a:pt x="124" y="140"/>
                  <a:pt x="124" y="140"/>
                </a:cubicBezTo>
                <a:cubicBezTo>
                  <a:pt x="126" y="143"/>
                  <a:pt x="129" y="144"/>
                  <a:pt x="132" y="144"/>
                </a:cubicBezTo>
                <a:cubicBezTo>
                  <a:pt x="135" y="144"/>
                  <a:pt x="138" y="143"/>
                  <a:pt x="140" y="140"/>
                </a:cubicBezTo>
                <a:cubicBezTo>
                  <a:pt x="145" y="136"/>
                  <a:pt x="145" y="128"/>
                  <a:pt x="140" y="124"/>
                </a:cubicBezTo>
                <a:moveTo>
                  <a:pt x="57" y="96"/>
                </a:moveTo>
                <a:cubicBezTo>
                  <a:pt x="36" y="96"/>
                  <a:pt x="18" y="78"/>
                  <a:pt x="18" y="57"/>
                </a:cubicBezTo>
                <a:cubicBezTo>
                  <a:pt x="18" y="35"/>
                  <a:pt x="36" y="18"/>
                  <a:pt x="57" y="18"/>
                </a:cubicBezTo>
                <a:cubicBezTo>
                  <a:pt x="78" y="18"/>
                  <a:pt x="96" y="35"/>
                  <a:pt x="96" y="57"/>
                </a:cubicBezTo>
                <a:cubicBezTo>
                  <a:pt x="96" y="78"/>
                  <a:pt x="78" y="96"/>
                  <a:pt x="57" y="9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10" name="Freeform 17"/>
          <p:cNvSpPr>
            <a:spLocks noEditPoints="1"/>
          </p:cNvSpPr>
          <p:nvPr/>
        </p:nvSpPr>
        <p:spPr bwMode="auto">
          <a:xfrm>
            <a:off x="2936875" y="1160463"/>
            <a:ext cx="219075" cy="354012"/>
          </a:xfrm>
          <a:custGeom>
            <a:avLst/>
            <a:gdLst>
              <a:gd name="T0" fmla="*/ 498484624 w 96"/>
              <a:gd name="T1" fmla="*/ 247622317 h 156"/>
              <a:gd name="T2" fmla="*/ 249243453 w 96"/>
              <a:gd name="T3" fmla="*/ 0 h 156"/>
              <a:gd name="T4" fmla="*/ 0 w 96"/>
              <a:gd name="T5" fmla="*/ 247622317 h 156"/>
              <a:gd name="T6" fmla="*/ 31154291 w 96"/>
              <a:gd name="T7" fmla="*/ 371433475 h 156"/>
              <a:gd name="T8" fmla="*/ 31154291 w 96"/>
              <a:gd name="T9" fmla="*/ 371433475 h 156"/>
              <a:gd name="T10" fmla="*/ 249243453 w 96"/>
              <a:gd name="T11" fmla="*/ 804771395 h 156"/>
              <a:gd name="T12" fmla="*/ 467330334 w 96"/>
              <a:gd name="T13" fmla="*/ 371433475 h 156"/>
              <a:gd name="T14" fmla="*/ 467330334 w 96"/>
              <a:gd name="T15" fmla="*/ 371433475 h 156"/>
              <a:gd name="T16" fmla="*/ 498484624 w 96"/>
              <a:gd name="T17" fmla="*/ 247622317 h 156"/>
              <a:gd name="T18" fmla="*/ 249243453 w 96"/>
              <a:gd name="T19" fmla="*/ 371433475 h 156"/>
              <a:gd name="T20" fmla="*/ 124621727 w 96"/>
              <a:gd name="T21" fmla="*/ 247622317 h 156"/>
              <a:gd name="T22" fmla="*/ 249243453 w 96"/>
              <a:gd name="T23" fmla="*/ 123811158 h 156"/>
              <a:gd name="T24" fmla="*/ 373862898 w 96"/>
              <a:gd name="T25" fmla="*/ 247622317 h 156"/>
              <a:gd name="T26" fmla="*/ 249243453 w 96"/>
              <a:gd name="T27" fmla="*/ 371433475 h 15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156">
                <a:moveTo>
                  <a:pt x="96" y="48"/>
                </a:moveTo>
                <a:cubicBezTo>
                  <a:pt x="96" y="21"/>
                  <a:pt x="75" y="0"/>
                  <a:pt x="48" y="0"/>
                </a:cubicBezTo>
                <a:cubicBezTo>
                  <a:pt x="21" y="0"/>
                  <a:pt x="0" y="21"/>
                  <a:pt x="0" y="48"/>
                </a:cubicBezTo>
                <a:cubicBezTo>
                  <a:pt x="0" y="57"/>
                  <a:pt x="2" y="65"/>
                  <a:pt x="6" y="72"/>
                </a:cubicBezTo>
                <a:cubicBezTo>
                  <a:pt x="6" y="72"/>
                  <a:pt x="6" y="72"/>
                  <a:pt x="6" y="72"/>
                </a:cubicBezTo>
                <a:cubicBezTo>
                  <a:pt x="48" y="156"/>
                  <a:pt x="48" y="156"/>
                  <a:pt x="48" y="156"/>
                </a:cubicBezTo>
                <a:cubicBezTo>
                  <a:pt x="90" y="72"/>
                  <a:pt x="90" y="72"/>
                  <a:pt x="90" y="72"/>
                </a:cubicBezTo>
                <a:cubicBezTo>
                  <a:pt x="90" y="72"/>
                  <a:pt x="90" y="72"/>
                  <a:pt x="90" y="72"/>
                </a:cubicBezTo>
                <a:cubicBezTo>
                  <a:pt x="94" y="65"/>
                  <a:pt x="96" y="57"/>
                  <a:pt x="96" y="48"/>
                </a:cubicBezTo>
                <a:moveTo>
                  <a:pt x="48" y="72"/>
                </a:moveTo>
                <a:cubicBezTo>
                  <a:pt x="35" y="72"/>
                  <a:pt x="24" y="61"/>
                  <a:pt x="24" y="48"/>
                </a:cubicBezTo>
                <a:cubicBezTo>
                  <a:pt x="24" y="35"/>
                  <a:pt x="35" y="24"/>
                  <a:pt x="48" y="24"/>
                </a:cubicBezTo>
                <a:cubicBezTo>
                  <a:pt x="61" y="24"/>
                  <a:pt x="72" y="35"/>
                  <a:pt x="72" y="48"/>
                </a:cubicBezTo>
                <a:cubicBezTo>
                  <a:pt x="72" y="61"/>
                  <a:pt x="61" y="72"/>
                  <a:pt x="48" y="7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11" name="Freeform 18"/>
          <p:cNvSpPr>
            <a:spLocks/>
          </p:cNvSpPr>
          <p:nvPr/>
        </p:nvSpPr>
        <p:spPr bwMode="auto">
          <a:xfrm>
            <a:off x="3503613" y="1214438"/>
            <a:ext cx="325437" cy="300037"/>
          </a:xfrm>
          <a:custGeom>
            <a:avLst/>
            <a:gdLst>
              <a:gd name="T0" fmla="*/ 553195440 w 144"/>
              <a:gd name="T1" fmla="*/ 0 h 132"/>
              <a:gd name="T2" fmla="*/ 184398480 w 144"/>
              <a:gd name="T3" fmla="*/ 0 h 132"/>
              <a:gd name="T4" fmla="*/ 0 w 144"/>
              <a:gd name="T5" fmla="*/ 186386621 h 132"/>
              <a:gd name="T6" fmla="*/ 0 w 144"/>
              <a:gd name="T7" fmla="*/ 310645126 h 132"/>
              <a:gd name="T8" fmla="*/ 184398480 w 144"/>
              <a:gd name="T9" fmla="*/ 497031748 h 132"/>
              <a:gd name="T10" fmla="*/ 215131937 w 144"/>
              <a:gd name="T11" fmla="*/ 497031748 h 132"/>
              <a:gd name="T12" fmla="*/ 215131937 w 144"/>
              <a:gd name="T13" fmla="*/ 683418369 h 132"/>
              <a:gd name="T14" fmla="*/ 425140501 w 144"/>
              <a:gd name="T15" fmla="*/ 497031748 h 132"/>
              <a:gd name="T16" fmla="*/ 553195440 w 144"/>
              <a:gd name="T17" fmla="*/ 497031748 h 132"/>
              <a:gd name="T18" fmla="*/ 737593921 w 144"/>
              <a:gd name="T19" fmla="*/ 310645126 h 132"/>
              <a:gd name="T20" fmla="*/ 737593921 w 144"/>
              <a:gd name="T21" fmla="*/ 186386621 h 132"/>
              <a:gd name="T22" fmla="*/ 553195440 w 144"/>
              <a:gd name="T23" fmla="*/ 0 h 1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32">
                <a:moveTo>
                  <a:pt x="108" y="0"/>
                </a:moveTo>
                <a:cubicBezTo>
                  <a:pt x="36" y="0"/>
                  <a:pt x="36" y="0"/>
                  <a:pt x="36" y="0"/>
                </a:cubicBezTo>
                <a:cubicBezTo>
                  <a:pt x="16" y="0"/>
                  <a:pt x="0" y="16"/>
                  <a:pt x="0" y="36"/>
                </a:cubicBezTo>
                <a:cubicBezTo>
                  <a:pt x="0" y="60"/>
                  <a:pt x="0" y="60"/>
                  <a:pt x="0" y="60"/>
                </a:cubicBezTo>
                <a:cubicBezTo>
                  <a:pt x="0" y="80"/>
                  <a:pt x="16" y="96"/>
                  <a:pt x="36" y="96"/>
                </a:cubicBezTo>
                <a:cubicBezTo>
                  <a:pt x="42" y="96"/>
                  <a:pt x="42" y="96"/>
                  <a:pt x="42" y="96"/>
                </a:cubicBezTo>
                <a:cubicBezTo>
                  <a:pt x="42" y="132"/>
                  <a:pt x="42" y="132"/>
                  <a:pt x="42" y="132"/>
                </a:cubicBezTo>
                <a:cubicBezTo>
                  <a:pt x="83" y="96"/>
                  <a:pt x="83" y="96"/>
                  <a:pt x="83" y="96"/>
                </a:cubicBezTo>
                <a:cubicBezTo>
                  <a:pt x="108" y="96"/>
                  <a:pt x="108" y="96"/>
                  <a:pt x="108" y="96"/>
                </a:cubicBezTo>
                <a:cubicBezTo>
                  <a:pt x="128" y="96"/>
                  <a:pt x="144" y="80"/>
                  <a:pt x="144" y="60"/>
                </a:cubicBezTo>
                <a:cubicBezTo>
                  <a:pt x="144" y="36"/>
                  <a:pt x="144" y="36"/>
                  <a:pt x="144" y="36"/>
                </a:cubicBezTo>
                <a:cubicBezTo>
                  <a:pt x="144" y="16"/>
                  <a:pt x="128" y="0"/>
                  <a:pt x="108"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12" name="Freeform 19"/>
          <p:cNvSpPr>
            <a:spLocks noEditPoints="1"/>
          </p:cNvSpPr>
          <p:nvPr/>
        </p:nvSpPr>
        <p:spPr bwMode="auto">
          <a:xfrm>
            <a:off x="4122738" y="1214438"/>
            <a:ext cx="325437" cy="300037"/>
          </a:xfrm>
          <a:custGeom>
            <a:avLst/>
            <a:gdLst>
              <a:gd name="T0" fmla="*/ 553195440 w 144"/>
              <a:gd name="T1" fmla="*/ 0 h 132"/>
              <a:gd name="T2" fmla="*/ 184398480 w 144"/>
              <a:gd name="T3" fmla="*/ 0 h 132"/>
              <a:gd name="T4" fmla="*/ 0 w 144"/>
              <a:gd name="T5" fmla="*/ 186386621 h 132"/>
              <a:gd name="T6" fmla="*/ 0 w 144"/>
              <a:gd name="T7" fmla="*/ 310645126 h 132"/>
              <a:gd name="T8" fmla="*/ 184398480 w 144"/>
              <a:gd name="T9" fmla="*/ 497031748 h 132"/>
              <a:gd name="T10" fmla="*/ 215131937 w 144"/>
              <a:gd name="T11" fmla="*/ 497031748 h 132"/>
              <a:gd name="T12" fmla="*/ 215131937 w 144"/>
              <a:gd name="T13" fmla="*/ 683418369 h 132"/>
              <a:gd name="T14" fmla="*/ 425140501 w 144"/>
              <a:gd name="T15" fmla="*/ 497031748 h 132"/>
              <a:gd name="T16" fmla="*/ 553195440 w 144"/>
              <a:gd name="T17" fmla="*/ 497031748 h 132"/>
              <a:gd name="T18" fmla="*/ 737593921 w 144"/>
              <a:gd name="T19" fmla="*/ 310645126 h 132"/>
              <a:gd name="T20" fmla="*/ 737593921 w 144"/>
              <a:gd name="T21" fmla="*/ 186386621 h 132"/>
              <a:gd name="T22" fmla="*/ 553195440 w 144"/>
              <a:gd name="T23" fmla="*/ 0 h 132"/>
              <a:gd name="T24" fmla="*/ 184398480 w 144"/>
              <a:gd name="T25" fmla="*/ 310645126 h 132"/>
              <a:gd name="T26" fmla="*/ 122931567 w 144"/>
              <a:gd name="T27" fmla="*/ 248514737 h 132"/>
              <a:gd name="T28" fmla="*/ 184398480 w 144"/>
              <a:gd name="T29" fmla="*/ 186386621 h 132"/>
              <a:gd name="T30" fmla="*/ 245865394 w 144"/>
              <a:gd name="T31" fmla="*/ 248514737 h 132"/>
              <a:gd name="T32" fmla="*/ 184398480 w 144"/>
              <a:gd name="T33" fmla="*/ 310645126 h 132"/>
              <a:gd name="T34" fmla="*/ 368796960 w 144"/>
              <a:gd name="T35" fmla="*/ 310645126 h 132"/>
              <a:gd name="T36" fmla="*/ 307330047 w 144"/>
              <a:gd name="T37" fmla="*/ 248514737 h 132"/>
              <a:gd name="T38" fmla="*/ 368796960 w 144"/>
              <a:gd name="T39" fmla="*/ 186386621 h 132"/>
              <a:gd name="T40" fmla="*/ 430263874 w 144"/>
              <a:gd name="T41" fmla="*/ 248514737 h 132"/>
              <a:gd name="T42" fmla="*/ 368796960 w 144"/>
              <a:gd name="T43" fmla="*/ 310645126 h 132"/>
              <a:gd name="T44" fmla="*/ 553195440 w 144"/>
              <a:gd name="T45" fmla="*/ 310645126 h 132"/>
              <a:gd name="T46" fmla="*/ 491728527 w 144"/>
              <a:gd name="T47" fmla="*/ 248514737 h 132"/>
              <a:gd name="T48" fmla="*/ 553195440 w 144"/>
              <a:gd name="T49" fmla="*/ 186386621 h 132"/>
              <a:gd name="T50" fmla="*/ 614662354 w 144"/>
              <a:gd name="T51" fmla="*/ 248514737 h 132"/>
              <a:gd name="T52" fmla="*/ 553195440 w 144"/>
              <a:gd name="T53" fmla="*/ 310645126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32">
                <a:moveTo>
                  <a:pt x="108" y="0"/>
                </a:moveTo>
                <a:cubicBezTo>
                  <a:pt x="36" y="0"/>
                  <a:pt x="36" y="0"/>
                  <a:pt x="36" y="0"/>
                </a:cubicBezTo>
                <a:cubicBezTo>
                  <a:pt x="16" y="0"/>
                  <a:pt x="0" y="16"/>
                  <a:pt x="0" y="36"/>
                </a:cubicBezTo>
                <a:cubicBezTo>
                  <a:pt x="0" y="60"/>
                  <a:pt x="0" y="60"/>
                  <a:pt x="0" y="60"/>
                </a:cubicBezTo>
                <a:cubicBezTo>
                  <a:pt x="0" y="80"/>
                  <a:pt x="16" y="96"/>
                  <a:pt x="36" y="96"/>
                </a:cubicBezTo>
                <a:cubicBezTo>
                  <a:pt x="42" y="96"/>
                  <a:pt x="42" y="96"/>
                  <a:pt x="42" y="96"/>
                </a:cubicBezTo>
                <a:cubicBezTo>
                  <a:pt x="42" y="132"/>
                  <a:pt x="42" y="132"/>
                  <a:pt x="42" y="132"/>
                </a:cubicBezTo>
                <a:cubicBezTo>
                  <a:pt x="83" y="96"/>
                  <a:pt x="83" y="96"/>
                  <a:pt x="83" y="96"/>
                </a:cubicBezTo>
                <a:cubicBezTo>
                  <a:pt x="108" y="96"/>
                  <a:pt x="108" y="96"/>
                  <a:pt x="108" y="96"/>
                </a:cubicBezTo>
                <a:cubicBezTo>
                  <a:pt x="128" y="96"/>
                  <a:pt x="144" y="80"/>
                  <a:pt x="144" y="60"/>
                </a:cubicBezTo>
                <a:cubicBezTo>
                  <a:pt x="144" y="36"/>
                  <a:pt x="144" y="36"/>
                  <a:pt x="144" y="36"/>
                </a:cubicBezTo>
                <a:cubicBezTo>
                  <a:pt x="144" y="16"/>
                  <a:pt x="128" y="0"/>
                  <a:pt x="108" y="0"/>
                </a:cubicBezTo>
                <a:moveTo>
                  <a:pt x="36" y="60"/>
                </a:moveTo>
                <a:cubicBezTo>
                  <a:pt x="29" y="60"/>
                  <a:pt x="24" y="55"/>
                  <a:pt x="24" y="48"/>
                </a:cubicBezTo>
                <a:cubicBezTo>
                  <a:pt x="24" y="41"/>
                  <a:pt x="29" y="36"/>
                  <a:pt x="36" y="36"/>
                </a:cubicBezTo>
                <a:cubicBezTo>
                  <a:pt x="43" y="36"/>
                  <a:pt x="48" y="41"/>
                  <a:pt x="48" y="48"/>
                </a:cubicBezTo>
                <a:cubicBezTo>
                  <a:pt x="48" y="55"/>
                  <a:pt x="43" y="60"/>
                  <a:pt x="36" y="60"/>
                </a:cubicBezTo>
                <a:moveTo>
                  <a:pt x="72" y="60"/>
                </a:moveTo>
                <a:cubicBezTo>
                  <a:pt x="65" y="60"/>
                  <a:pt x="60" y="55"/>
                  <a:pt x="60" y="48"/>
                </a:cubicBezTo>
                <a:cubicBezTo>
                  <a:pt x="60" y="41"/>
                  <a:pt x="65" y="36"/>
                  <a:pt x="72" y="36"/>
                </a:cubicBezTo>
                <a:cubicBezTo>
                  <a:pt x="79" y="36"/>
                  <a:pt x="84" y="41"/>
                  <a:pt x="84" y="48"/>
                </a:cubicBezTo>
                <a:cubicBezTo>
                  <a:pt x="84" y="55"/>
                  <a:pt x="79" y="60"/>
                  <a:pt x="72" y="60"/>
                </a:cubicBezTo>
                <a:moveTo>
                  <a:pt x="108" y="60"/>
                </a:moveTo>
                <a:cubicBezTo>
                  <a:pt x="101" y="60"/>
                  <a:pt x="96" y="55"/>
                  <a:pt x="96" y="48"/>
                </a:cubicBezTo>
                <a:cubicBezTo>
                  <a:pt x="96" y="41"/>
                  <a:pt x="101" y="36"/>
                  <a:pt x="108" y="36"/>
                </a:cubicBezTo>
                <a:cubicBezTo>
                  <a:pt x="115" y="36"/>
                  <a:pt x="120" y="41"/>
                  <a:pt x="120" y="48"/>
                </a:cubicBezTo>
                <a:cubicBezTo>
                  <a:pt x="120" y="55"/>
                  <a:pt x="115" y="60"/>
                  <a:pt x="108" y="6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13" name="Freeform 20"/>
          <p:cNvSpPr>
            <a:spLocks noEditPoints="1"/>
          </p:cNvSpPr>
          <p:nvPr/>
        </p:nvSpPr>
        <p:spPr bwMode="auto">
          <a:xfrm>
            <a:off x="4903788" y="1131888"/>
            <a:ext cx="141287" cy="112712"/>
          </a:xfrm>
          <a:custGeom>
            <a:avLst/>
            <a:gdLst>
              <a:gd name="T0" fmla="*/ 202607837 w 62"/>
              <a:gd name="T1" fmla="*/ 61173311 h 50"/>
              <a:gd name="T2" fmla="*/ 202607837 w 62"/>
              <a:gd name="T3" fmla="*/ 61173311 h 50"/>
              <a:gd name="T4" fmla="*/ 233777572 w 62"/>
              <a:gd name="T5" fmla="*/ 71369238 h 50"/>
              <a:gd name="T6" fmla="*/ 238973288 w 62"/>
              <a:gd name="T7" fmla="*/ 91761093 h 50"/>
              <a:gd name="T8" fmla="*/ 207801273 w 62"/>
              <a:gd name="T9" fmla="*/ 147837568 h 50"/>
              <a:gd name="T10" fmla="*/ 103900637 w 62"/>
              <a:gd name="T11" fmla="*/ 193718114 h 50"/>
              <a:gd name="T12" fmla="*/ 88315769 w 62"/>
              <a:gd name="T13" fmla="*/ 193718114 h 50"/>
              <a:gd name="T14" fmla="*/ 88315769 w 62"/>
              <a:gd name="T15" fmla="*/ 193718114 h 50"/>
              <a:gd name="T16" fmla="*/ 135070372 w 62"/>
              <a:gd name="T17" fmla="*/ 91761093 h 50"/>
              <a:gd name="T18" fmla="*/ 202607837 w 62"/>
              <a:gd name="T19" fmla="*/ 61173311 h 50"/>
              <a:gd name="T20" fmla="*/ 202607837 w 62"/>
              <a:gd name="T21" fmla="*/ 0 h 50"/>
              <a:gd name="T22" fmla="*/ 88315769 w 62"/>
              <a:gd name="T23" fmla="*/ 45880547 h 50"/>
              <a:gd name="T24" fmla="*/ 41561166 w 62"/>
              <a:gd name="T25" fmla="*/ 239598661 h 50"/>
              <a:gd name="T26" fmla="*/ 103900637 w 62"/>
              <a:gd name="T27" fmla="*/ 254891425 h 50"/>
              <a:gd name="T28" fmla="*/ 254558155 w 62"/>
              <a:gd name="T29" fmla="*/ 193718114 h 50"/>
              <a:gd name="T30" fmla="*/ 275338738 w 62"/>
              <a:gd name="T31" fmla="*/ 25488692 h 50"/>
              <a:gd name="T32" fmla="*/ 202607837 w 62"/>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50">
                <a:moveTo>
                  <a:pt x="39" y="12"/>
                </a:moveTo>
                <a:cubicBezTo>
                  <a:pt x="39" y="12"/>
                  <a:pt x="39" y="12"/>
                  <a:pt x="39" y="12"/>
                </a:cubicBezTo>
                <a:cubicBezTo>
                  <a:pt x="41" y="12"/>
                  <a:pt x="43" y="12"/>
                  <a:pt x="45" y="14"/>
                </a:cubicBezTo>
                <a:cubicBezTo>
                  <a:pt x="45" y="14"/>
                  <a:pt x="46" y="15"/>
                  <a:pt x="46" y="18"/>
                </a:cubicBezTo>
                <a:cubicBezTo>
                  <a:pt x="46" y="21"/>
                  <a:pt x="45" y="25"/>
                  <a:pt x="40" y="29"/>
                </a:cubicBezTo>
                <a:cubicBezTo>
                  <a:pt x="35" y="34"/>
                  <a:pt x="26" y="38"/>
                  <a:pt x="20" y="38"/>
                </a:cubicBezTo>
                <a:cubicBezTo>
                  <a:pt x="18" y="38"/>
                  <a:pt x="17" y="38"/>
                  <a:pt x="17" y="38"/>
                </a:cubicBezTo>
                <a:cubicBezTo>
                  <a:pt x="17" y="38"/>
                  <a:pt x="17" y="38"/>
                  <a:pt x="17" y="38"/>
                </a:cubicBezTo>
                <a:cubicBezTo>
                  <a:pt x="16" y="35"/>
                  <a:pt x="18" y="25"/>
                  <a:pt x="26" y="18"/>
                </a:cubicBezTo>
                <a:cubicBezTo>
                  <a:pt x="30" y="14"/>
                  <a:pt x="35" y="12"/>
                  <a:pt x="39" y="12"/>
                </a:cubicBezTo>
                <a:moveTo>
                  <a:pt x="39" y="0"/>
                </a:moveTo>
                <a:cubicBezTo>
                  <a:pt x="32" y="0"/>
                  <a:pt x="24" y="3"/>
                  <a:pt x="17" y="9"/>
                </a:cubicBezTo>
                <a:cubicBezTo>
                  <a:pt x="6" y="19"/>
                  <a:pt x="0" y="38"/>
                  <a:pt x="8" y="47"/>
                </a:cubicBezTo>
                <a:cubicBezTo>
                  <a:pt x="11" y="49"/>
                  <a:pt x="15" y="50"/>
                  <a:pt x="20" y="50"/>
                </a:cubicBezTo>
                <a:cubicBezTo>
                  <a:pt x="29" y="50"/>
                  <a:pt x="41" y="45"/>
                  <a:pt x="49" y="38"/>
                </a:cubicBezTo>
                <a:cubicBezTo>
                  <a:pt x="60" y="28"/>
                  <a:pt x="62" y="13"/>
                  <a:pt x="53" y="5"/>
                </a:cubicBezTo>
                <a:cubicBezTo>
                  <a:pt x="50" y="1"/>
                  <a:pt x="45" y="0"/>
                  <a:pt x="39"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14" name="Freeform 21"/>
          <p:cNvSpPr>
            <a:spLocks noEditPoints="1"/>
          </p:cNvSpPr>
          <p:nvPr/>
        </p:nvSpPr>
        <p:spPr bwMode="auto">
          <a:xfrm>
            <a:off x="4797425" y="1131888"/>
            <a:ext cx="141288" cy="112712"/>
          </a:xfrm>
          <a:custGeom>
            <a:avLst/>
            <a:gdLst>
              <a:gd name="T0" fmla="*/ 119486350 w 62"/>
              <a:gd name="T1" fmla="*/ 61173311 h 50"/>
              <a:gd name="T2" fmla="*/ 187024293 w 62"/>
              <a:gd name="T3" fmla="*/ 91761093 h 50"/>
              <a:gd name="T4" fmla="*/ 233779227 w 62"/>
              <a:gd name="T5" fmla="*/ 193718114 h 50"/>
              <a:gd name="T6" fmla="*/ 218194249 w 62"/>
              <a:gd name="T7" fmla="*/ 193718114 h 50"/>
              <a:gd name="T8" fmla="*/ 114292877 w 62"/>
              <a:gd name="T9" fmla="*/ 147837568 h 50"/>
              <a:gd name="T10" fmla="*/ 83120642 w 62"/>
              <a:gd name="T11" fmla="*/ 91761093 h 50"/>
              <a:gd name="T12" fmla="*/ 88316394 w 62"/>
              <a:gd name="T13" fmla="*/ 71369238 h 50"/>
              <a:gd name="T14" fmla="*/ 119486350 w 62"/>
              <a:gd name="T15" fmla="*/ 61173311 h 50"/>
              <a:gd name="T16" fmla="*/ 119486350 w 62"/>
              <a:gd name="T17" fmla="*/ 0 h 50"/>
              <a:gd name="T18" fmla="*/ 46754934 w 62"/>
              <a:gd name="T19" fmla="*/ 25488692 h 50"/>
              <a:gd name="T20" fmla="*/ 67535664 w 62"/>
              <a:gd name="T21" fmla="*/ 193718114 h 50"/>
              <a:gd name="T22" fmla="*/ 218194249 w 62"/>
              <a:gd name="T23" fmla="*/ 254891425 h 50"/>
              <a:gd name="T24" fmla="*/ 280534161 w 62"/>
              <a:gd name="T25" fmla="*/ 239598661 h 50"/>
              <a:gd name="T26" fmla="*/ 233779227 w 62"/>
              <a:gd name="T27" fmla="*/ 45880547 h 50"/>
              <a:gd name="T28" fmla="*/ 119486350 w 62"/>
              <a:gd name="T29" fmla="*/ 0 h 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2" h="50">
                <a:moveTo>
                  <a:pt x="23" y="12"/>
                </a:moveTo>
                <a:cubicBezTo>
                  <a:pt x="27" y="12"/>
                  <a:pt x="32" y="14"/>
                  <a:pt x="36" y="18"/>
                </a:cubicBezTo>
                <a:cubicBezTo>
                  <a:pt x="44" y="25"/>
                  <a:pt x="46" y="35"/>
                  <a:pt x="45" y="38"/>
                </a:cubicBezTo>
                <a:cubicBezTo>
                  <a:pt x="45" y="38"/>
                  <a:pt x="45" y="38"/>
                  <a:pt x="42" y="38"/>
                </a:cubicBezTo>
                <a:cubicBezTo>
                  <a:pt x="36" y="38"/>
                  <a:pt x="27" y="34"/>
                  <a:pt x="22" y="29"/>
                </a:cubicBezTo>
                <a:cubicBezTo>
                  <a:pt x="17" y="25"/>
                  <a:pt x="16" y="21"/>
                  <a:pt x="16" y="18"/>
                </a:cubicBezTo>
                <a:cubicBezTo>
                  <a:pt x="16" y="15"/>
                  <a:pt x="17" y="14"/>
                  <a:pt x="17" y="14"/>
                </a:cubicBezTo>
                <a:cubicBezTo>
                  <a:pt x="19" y="12"/>
                  <a:pt x="21" y="12"/>
                  <a:pt x="23" y="12"/>
                </a:cubicBezTo>
                <a:moveTo>
                  <a:pt x="23" y="0"/>
                </a:moveTo>
                <a:cubicBezTo>
                  <a:pt x="17" y="0"/>
                  <a:pt x="12" y="1"/>
                  <a:pt x="9" y="5"/>
                </a:cubicBezTo>
                <a:cubicBezTo>
                  <a:pt x="0" y="13"/>
                  <a:pt x="2" y="28"/>
                  <a:pt x="13" y="38"/>
                </a:cubicBezTo>
                <a:cubicBezTo>
                  <a:pt x="21" y="45"/>
                  <a:pt x="33" y="50"/>
                  <a:pt x="42" y="50"/>
                </a:cubicBezTo>
                <a:cubicBezTo>
                  <a:pt x="47" y="50"/>
                  <a:pt x="51" y="49"/>
                  <a:pt x="54" y="47"/>
                </a:cubicBezTo>
                <a:cubicBezTo>
                  <a:pt x="62" y="38"/>
                  <a:pt x="56" y="19"/>
                  <a:pt x="45" y="9"/>
                </a:cubicBezTo>
                <a:cubicBezTo>
                  <a:pt x="38" y="3"/>
                  <a:pt x="30" y="0"/>
                  <a:pt x="2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15" name="Freeform 22"/>
          <p:cNvSpPr>
            <a:spLocks/>
          </p:cNvSpPr>
          <p:nvPr/>
        </p:nvSpPr>
        <p:spPr bwMode="auto">
          <a:xfrm>
            <a:off x="4937125" y="1231900"/>
            <a:ext cx="149225" cy="123825"/>
          </a:xfrm>
          <a:custGeom>
            <a:avLst/>
            <a:gdLst>
              <a:gd name="T0" fmla="*/ 337004314 w 66"/>
              <a:gd name="T1" fmla="*/ 282850696 h 54"/>
              <a:gd name="T2" fmla="*/ 337004314 w 66"/>
              <a:gd name="T3" fmla="*/ 62854946 h 54"/>
              <a:gd name="T4" fmla="*/ 275731624 w 66"/>
              <a:gd name="T5" fmla="*/ 0 h 54"/>
              <a:gd name="T6" fmla="*/ 0 w 66"/>
              <a:gd name="T7" fmla="*/ 0 h 54"/>
              <a:gd name="T8" fmla="*/ 0 w 66"/>
              <a:gd name="T9" fmla="*/ 282850696 h 54"/>
              <a:gd name="T10" fmla="*/ 337004314 w 66"/>
              <a:gd name="T11" fmla="*/ 282850696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 h="54">
                <a:moveTo>
                  <a:pt x="66" y="54"/>
                </a:moveTo>
                <a:cubicBezTo>
                  <a:pt x="66" y="12"/>
                  <a:pt x="66" y="12"/>
                  <a:pt x="66" y="12"/>
                </a:cubicBezTo>
                <a:cubicBezTo>
                  <a:pt x="66" y="6"/>
                  <a:pt x="61" y="0"/>
                  <a:pt x="54" y="0"/>
                </a:cubicBezTo>
                <a:cubicBezTo>
                  <a:pt x="0" y="0"/>
                  <a:pt x="0" y="0"/>
                  <a:pt x="0" y="0"/>
                </a:cubicBezTo>
                <a:cubicBezTo>
                  <a:pt x="0" y="54"/>
                  <a:pt x="0" y="54"/>
                  <a:pt x="0" y="54"/>
                </a:cubicBezTo>
                <a:lnTo>
                  <a:pt x="66" y="5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16" name="Freeform 23"/>
          <p:cNvSpPr>
            <a:spLocks/>
          </p:cNvSpPr>
          <p:nvPr/>
        </p:nvSpPr>
        <p:spPr bwMode="auto">
          <a:xfrm>
            <a:off x="4937125" y="1381125"/>
            <a:ext cx="149225" cy="123825"/>
          </a:xfrm>
          <a:custGeom>
            <a:avLst/>
            <a:gdLst>
              <a:gd name="T0" fmla="*/ 0 w 66"/>
              <a:gd name="T1" fmla="*/ 0 h 54"/>
              <a:gd name="T2" fmla="*/ 0 w 66"/>
              <a:gd name="T3" fmla="*/ 282850696 h 54"/>
              <a:gd name="T4" fmla="*/ 275731624 w 66"/>
              <a:gd name="T5" fmla="*/ 282850696 h 54"/>
              <a:gd name="T6" fmla="*/ 337004314 w 66"/>
              <a:gd name="T7" fmla="*/ 219995750 h 54"/>
              <a:gd name="T8" fmla="*/ 337004314 w 66"/>
              <a:gd name="T9" fmla="*/ 0 h 54"/>
              <a:gd name="T10" fmla="*/ 0 w 66"/>
              <a:gd name="T11" fmla="*/ 0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 h="54">
                <a:moveTo>
                  <a:pt x="0" y="0"/>
                </a:moveTo>
                <a:cubicBezTo>
                  <a:pt x="0" y="54"/>
                  <a:pt x="0" y="54"/>
                  <a:pt x="0" y="54"/>
                </a:cubicBezTo>
                <a:cubicBezTo>
                  <a:pt x="54" y="54"/>
                  <a:pt x="54" y="54"/>
                  <a:pt x="54" y="54"/>
                </a:cubicBezTo>
                <a:cubicBezTo>
                  <a:pt x="61" y="54"/>
                  <a:pt x="66" y="49"/>
                  <a:pt x="66" y="42"/>
                </a:cubicBezTo>
                <a:cubicBezTo>
                  <a:pt x="66" y="0"/>
                  <a:pt x="66" y="0"/>
                  <a:pt x="66"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17" name="Freeform 24"/>
          <p:cNvSpPr>
            <a:spLocks/>
          </p:cNvSpPr>
          <p:nvPr/>
        </p:nvSpPr>
        <p:spPr bwMode="auto">
          <a:xfrm>
            <a:off x="4759325" y="1231900"/>
            <a:ext cx="149225" cy="123825"/>
          </a:xfrm>
          <a:custGeom>
            <a:avLst/>
            <a:gdLst>
              <a:gd name="T0" fmla="*/ 337004314 w 66"/>
              <a:gd name="T1" fmla="*/ 282850696 h 54"/>
              <a:gd name="T2" fmla="*/ 337004314 w 66"/>
              <a:gd name="T3" fmla="*/ 0 h 54"/>
              <a:gd name="T4" fmla="*/ 61272689 w 66"/>
              <a:gd name="T5" fmla="*/ 0 h 54"/>
              <a:gd name="T6" fmla="*/ 0 w 66"/>
              <a:gd name="T7" fmla="*/ 62854946 h 54"/>
              <a:gd name="T8" fmla="*/ 0 w 66"/>
              <a:gd name="T9" fmla="*/ 282850696 h 54"/>
              <a:gd name="T10" fmla="*/ 337004314 w 66"/>
              <a:gd name="T11" fmla="*/ 282850696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 h="54">
                <a:moveTo>
                  <a:pt x="66" y="54"/>
                </a:moveTo>
                <a:cubicBezTo>
                  <a:pt x="66" y="0"/>
                  <a:pt x="66" y="0"/>
                  <a:pt x="66" y="0"/>
                </a:cubicBezTo>
                <a:cubicBezTo>
                  <a:pt x="12" y="0"/>
                  <a:pt x="12" y="0"/>
                  <a:pt x="12" y="0"/>
                </a:cubicBezTo>
                <a:cubicBezTo>
                  <a:pt x="5" y="0"/>
                  <a:pt x="0" y="6"/>
                  <a:pt x="0" y="12"/>
                </a:cubicBezTo>
                <a:cubicBezTo>
                  <a:pt x="0" y="54"/>
                  <a:pt x="0" y="54"/>
                  <a:pt x="0" y="54"/>
                </a:cubicBezTo>
                <a:lnTo>
                  <a:pt x="66" y="5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18" name="Freeform 25"/>
          <p:cNvSpPr>
            <a:spLocks/>
          </p:cNvSpPr>
          <p:nvPr/>
        </p:nvSpPr>
        <p:spPr bwMode="auto">
          <a:xfrm>
            <a:off x="4759325" y="1381125"/>
            <a:ext cx="149225" cy="123825"/>
          </a:xfrm>
          <a:custGeom>
            <a:avLst/>
            <a:gdLst>
              <a:gd name="T0" fmla="*/ 0 w 66"/>
              <a:gd name="T1" fmla="*/ 0 h 54"/>
              <a:gd name="T2" fmla="*/ 0 w 66"/>
              <a:gd name="T3" fmla="*/ 219995750 h 54"/>
              <a:gd name="T4" fmla="*/ 61272689 w 66"/>
              <a:gd name="T5" fmla="*/ 282850696 h 54"/>
              <a:gd name="T6" fmla="*/ 337004314 w 66"/>
              <a:gd name="T7" fmla="*/ 282850696 h 54"/>
              <a:gd name="T8" fmla="*/ 337004314 w 66"/>
              <a:gd name="T9" fmla="*/ 0 h 54"/>
              <a:gd name="T10" fmla="*/ 0 w 66"/>
              <a:gd name="T11" fmla="*/ 0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 h="54">
                <a:moveTo>
                  <a:pt x="0" y="0"/>
                </a:moveTo>
                <a:cubicBezTo>
                  <a:pt x="0" y="42"/>
                  <a:pt x="0" y="42"/>
                  <a:pt x="0" y="42"/>
                </a:cubicBezTo>
                <a:cubicBezTo>
                  <a:pt x="0" y="49"/>
                  <a:pt x="5" y="54"/>
                  <a:pt x="12" y="54"/>
                </a:cubicBezTo>
                <a:cubicBezTo>
                  <a:pt x="66" y="54"/>
                  <a:pt x="66" y="54"/>
                  <a:pt x="66" y="54"/>
                </a:cubicBezTo>
                <a:cubicBezTo>
                  <a:pt x="66" y="0"/>
                  <a:pt x="66" y="0"/>
                  <a:pt x="66"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19" name="Freeform 26"/>
          <p:cNvSpPr>
            <a:spLocks/>
          </p:cNvSpPr>
          <p:nvPr/>
        </p:nvSpPr>
        <p:spPr bwMode="auto">
          <a:xfrm>
            <a:off x="5491163" y="1357313"/>
            <a:ext cx="142875" cy="174625"/>
          </a:xfrm>
          <a:custGeom>
            <a:avLst/>
            <a:gdLst>
              <a:gd name="T0" fmla="*/ 0 w 55"/>
              <a:gd name="T1" fmla="*/ 448747730 h 68"/>
              <a:gd name="T2" fmla="*/ 160220025 w 55"/>
              <a:gd name="T3" fmla="*/ 217775351 h 68"/>
              <a:gd name="T4" fmla="*/ 6676159 w 55"/>
              <a:gd name="T5" fmla="*/ 131985684 h 68"/>
              <a:gd name="T6" fmla="*/ 186922064 w 55"/>
              <a:gd name="T7" fmla="*/ 0 h 68"/>
              <a:gd name="T8" fmla="*/ 186922064 w 55"/>
              <a:gd name="T9" fmla="*/ 0 h 68"/>
              <a:gd name="T10" fmla="*/ 293735414 w 55"/>
              <a:gd name="T11" fmla="*/ 98989263 h 68"/>
              <a:gd name="T12" fmla="*/ 213624102 w 55"/>
              <a:gd name="T13" fmla="*/ 131985684 h 68"/>
              <a:gd name="T14" fmla="*/ 367167968 w 55"/>
              <a:gd name="T15" fmla="*/ 217775351 h 68"/>
              <a:gd name="T16" fmla="*/ 0 w 55"/>
              <a:gd name="T17" fmla="*/ 44874773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68">
                <a:moveTo>
                  <a:pt x="0" y="68"/>
                </a:moveTo>
                <a:lnTo>
                  <a:pt x="24" y="33"/>
                </a:lnTo>
                <a:lnTo>
                  <a:pt x="1" y="20"/>
                </a:lnTo>
                <a:lnTo>
                  <a:pt x="28" y="0"/>
                </a:lnTo>
                <a:lnTo>
                  <a:pt x="44" y="15"/>
                </a:lnTo>
                <a:lnTo>
                  <a:pt x="32" y="20"/>
                </a:lnTo>
                <a:lnTo>
                  <a:pt x="55" y="33"/>
                </a:lnTo>
                <a:lnTo>
                  <a:pt x="0"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20" name="Freeform 27"/>
          <p:cNvSpPr>
            <a:spLocks/>
          </p:cNvSpPr>
          <p:nvPr/>
        </p:nvSpPr>
        <p:spPr bwMode="auto">
          <a:xfrm>
            <a:off x="5403850" y="1177925"/>
            <a:ext cx="327025" cy="212725"/>
          </a:xfrm>
          <a:custGeom>
            <a:avLst/>
            <a:gdLst>
              <a:gd name="T0" fmla="*/ 612513283 w 144"/>
              <a:gd name="T1" fmla="*/ 225938843 h 94"/>
              <a:gd name="T2" fmla="*/ 607367181 w 144"/>
              <a:gd name="T3" fmla="*/ 225938843 h 94"/>
              <a:gd name="T4" fmla="*/ 612513283 w 144"/>
              <a:gd name="T5" fmla="*/ 189995107 h 94"/>
              <a:gd name="T6" fmla="*/ 416920539 w 144"/>
              <a:gd name="T7" fmla="*/ 0 h 94"/>
              <a:gd name="T8" fmla="*/ 231622269 w 144"/>
              <a:gd name="T9" fmla="*/ 138644650 h 94"/>
              <a:gd name="T10" fmla="*/ 175003795 w 144"/>
              <a:gd name="T11" fmla="*/ 128375011 h 94"/>
              <a:gd name="T12" fmla="*/ 0 w 144"/>
              <a:gd name="T13" fmla="*/ 302963398 h 94"/>
              <a:gd name="T14" fmla="*/ 0 w 144"/>
              <a:gd name="T15" fmla="*/ 354313855 h 94"/>
              <a:gd name="T16" fmla="*/ 128679795 w 144"/>
              <a:gd name="T17" fmla="*/ 482688866 h 94"/>
              <a:gd name="T18" fmla="*/ 175003795 w 144"/>
              <a:gd name="T19" fmla="*/ 482688866 h 94"/>
              <a:gd name="T20" fmla="*/ 175003795 w 144"/>
              <a:gd name="T21" fmla="*/ 482688866 h 94"/>
              <a:gd name="T22" fmla="*/ 180152168 w 144"/>
              <a:gd name="T23" fmla="*/ 482688866 h 94"/>
              <a:gd name="T24" fmla="*/ 195592744 w 144"/>
              <a:gd name="T25" fmla="*/ 482688866 h 94"/>
              <a:gd name="T26" fmla="*/ 329418641 w 144"/>
              <a:gd name="T27" fmla="*/ 379990215 h 94"/>
              <a:gd name="T28" fmla="*/ 391185488 w 144"/>
              <a:gd name="T29" fmla="*/ 385125034 h 94"/>
              <a:gd name="T30" fmla="*/ 483833488 w 144"/>
              <a:gd name="T31" fmla="*/ 477554047 h 94"/>
              <a:gd name="T32" fmla="*/ 483833488 w 144"/>
              <a:gd name="T33" fmla="*/ 482688866 h 94"/>
              <a:gd name="T34" fmla="*/ 612513283 w 144"/>
              <a:gd name="T35" fmla="*/ 482688866 h 94"/>
              <a:gd name="T36" fmla="*/ 741193078 w 144"/>
              <a:gd name="T37" fmla="*/ 354313855 h 94"/>
              <a:gd name="T38" fmla="*/ 612513283 w 144"/>
              <a:gd name="T39" fmla="*/ 225938843 h 9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44" h="94">
                <a:moveTo>
                  <a:pt x="119" y="44"/>
                </a:moveTo>
                <a:cubicBezTo>
                  <a:pt x="118" y="44"/>
                  <a:pt x="118" y="44"/>
                  <a:pt x="118" y="44"/>
                </a:cubicBezTo>
                <a:cubicBezTo>
                  <a:pt x="119" y="42"/>
                  <a:pt x="119" y="40"/>
                  <a:pt x="119" y="37"/>
                </a:cubicBezTo>
                <a:cubicBezTo>
                  <a:pt x="119" y="17"/>
                  <a:pt x="102" y="0"/>
                  <a:pt x="81" y="0"/>
                </a:cubicBezTo>
                <a:cubicBezTo>
                  <a:pt x="64" y="0"/>
                  <a:pt x="50" y="11"/>
                  <a:pt x="45" y="27"/>
                </a:cubicBezTo>
                <a:cubicBezTo>
                  <a:pt x="42" y="26"/>
                  <a:pt x="38" y="25"/>
                  <a:pt x="34" y="25"/>
                </a:cubicBezTo>
                <a:cubicBezTo>
                  <a:pt x="15" y="25"/>
                  <a:pt x="0" y="40"/>
                  <a:pt x="0" y="59"/>
                </a:cubicBezTo>
                <a:cubicBezTo>
                  <a:pt x="0" y="69"/>
                  <a:pt x="0" y="69"/>
                  <a:pt x="0" y="69"/>
                </a:cubicBezTo>
                <a:cubicBezTo>
                  <a:pt x="0" y="82"/>
                  <a:pt x="11" y="94"/>
                  <a:pt x="25" y="94"/>
                </a:cubicBezTo>
                <a:cubicBezTo>
                  <a:pt x="34" y="94"/>
                  <a:pt x="34" y="94"/>
                  <a:pt x="34" y="94"/>
                </a:cubicBezTo>
                <a:cubicBezTo>
                  <a:pt x="34" y="94"/>
                  <a:pt x="34" y="94"/>
                  <a:pt x="34" y="94"/>
                </a:cubicBezTo>
                <a:cubicBezTo>
                  <a:pt x="34" y="94"/>
                  <a:pt x="35" y="94"/>
                  <a:pt x="35" y="94"/>
                </a:cubicBezTo>
                <a:cubicBezTo>
                  <a:pt x="38" y="94"/>
                  <a:pt x="38" y="94"/>
                  <a:pt x="38" y="94"/>
                </a:cubicBezTo>
                <a:cubicBezTo>
                  <a:pt x="64" y="74"/>
                  <a:pt x="64" y="74"/>
                  <a:pt x="64" y="74"/>
                </a:cubicBezTo>
                <a:cubicBezTo>
                  <a:pt x="67" y="71"/>
                  <a:pt x="73" y="72"/>
                  <a:pt x="76" y="75"/>
                </a:cubicBezTo>
                <a:cubicBezTo>
                  <a:pt x="94" y="93"/>
                  <a:pt x="94" y="93"/>
                  <a:pt x="94" y="93"/>
                </a:cubicBezTo>
                <a:cubicBezTo>
                  <a:pt x="94" y="93"/>
                  <a:pt x="94" y="93"/>
                  <a:pt x="94" y="94"/>
                </a:cubicBezTo>
                <a:cubicBezTo>
                  <a:pt x="119" y="94"/>
                  <a:pt x="119" y="94"/>
                  <a:pt x="119" y="94"/>
                </a:cubicBezTo>
                <a:cubicBezTo>
                  <a:pt x="133" y="94"/>
                  <a:pt x="144" y="82"/>
                  <a:pt x="144" y="69"/>
                </a:cubicBezTo>
                <a:cubicBezTo>
                  <a:pt x="144" y="55"/>
                  <a:pt x="133" y="44"/>
                  <a:pt x="119" y="4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21" name="Freeform 28"/>
          <p:cNvSpPr>
            <a:spLocks noEditPoints="1"/>
          </p:cNvSpPr>
          <p:nvPr/>
        </p:nvSpPr>
        <p:spPr bwMode="auto">
          <a:xfrm>
            <a:off x="6049963" y="1173163"/>
            <a:ext cx="328612" cy="325437"/>
          </a:xfrm>
          <a:custGeom>
            <a:avLst/>
            <a:gdLst>
              <a:gd name="T0" fmla="*/ 688102118 w 144"/>
              <a:gd name="T1" fmla="*/ 312446640 h 144"/>
              <a:gd name="T2" fmla="*/ 630759324 w 144"/>
              <a:gd name="T3" fmla="*/ 235614128 h 144"/>
              <a:gd name="T4" fmla="*/ 662036797 w 144"/>
              <a:gd name="T5" fmla="*/ 169028362 h 144"/>
              <a:gd name="T6" fmla="*/ 620335021 w 144"/>
              <a:gd name="T7" fmla="*/ 87074737 h 144"/>
              <a:gd name="T8" fmla="*/ 552567924 w 144"/>
              <a:gd name="T9" fmla="*/ 112684821 h 144"/>
              <a:gd name="T10" fmla="*/ 458735506 w 144"/>
              <a:gd name="T11" fmla="*/ 97319223 h 144"/>
              <a:gd name="T12" fmla="*/ 432670185 w 144"/>
              <a:gd name="T13" fmla="*/ 30733457 h 144"/>
              <a:gd name="T14" fmla="*/ 344052200 w 144"/>
              <a:gd name="T15" fmla="*/ 0 h 144"/>
              <a:gd name="T16" fmla="*/ 317986879 w 144"/>
              <a:gd name="T17" fmla="*/ 61464653 h 144"/>
              <a:gd name="T18" fmla="*/ 239793197 w 144"/>
              <a:gd name="T19" fmla="*/ 117808194 h 144"/>
              <a:gd name="T20" fmla="*/ 172026100 w 144"/>
              <a:gd name="T21" fmla="*/ 87074737 h 144"/>
              <a:gd name="T22" fmla="*/ 88620267 w 144"/>
              <a:gd name="T23" fmla="*/ 128052680 h 144"/>
              <a:gd name="T24" fmla="*/ 114683306 w 144"/>
              <a:gd name="T25" fmla="*/ 194638446 h 144"/>
              <a:gd name="T26" fmla="*/ 99044570 w 144"/>
              <a:gd name="T27" fmla="*/ 286836556 h 144"/>
              <a:gd name="T28" fmla="*/ 31277473 w 144"/>
              <a:gd name="T29" fmla="*/ 312446640 h 144"/>
              <a:gd name="T30" fmla="*/ 0 w 144"/>
              <a:gd name="T31" fmla="*/ 399521377 h 144"/>
              <a:gd name="T32" fmla="*/ 62554945 w 144"/>
              <a:gd name="T33" fmla="*/ 425131461 h 144"/>
              <a:gd name="T34" fmla="*/ 119897739 w 144"/>
              <a:gd name="T35" fmla="*/ 501963973 h 144"/>
              <a:gd name="T36" fmla="*/ 88620267 w 144"/>
              <a:gd name="T37" fmla="*/ 568549739 h 144"/>
              <a:gd name="T38" fmla="*/ 130322042 w 144"/>
              <a:gd name="T39" fmla="*/ 650503363 h 144"/>
              <a:gd name="T40" fmla="*/ 198089139 w 144"/>
              <a:gd name="T41" fmla="*/ 624893280 h 144"/>
              <a:gd name="T42" fmla="*/ 291921557 w 144"/>
              <a:gd name="T43" fmla="*/ 640258878 h 144"/>
              <a:gd name="T44" fmla="*/ 317986879 w 144"/>
              <a:gd name="T45" fmla="*/ 706844644 h 144"/>
              <a:gd name="T46" fmla="*/ 406604863 w 144"/>
              <a:gd name="T47" fmla="*/ 737578101 h 144"/>
              <a:gd name="T48" fmla="*/ 432670185 w 144"/>
              <a:gd name="T49" fmla="*/ 676113447 h 144"/>
              <a:gd name="T50" fmla="*/ 510863866 w 144"/>
              <a:gd name="T51" fmla="*/ 619769907 h 144"/>
              <a:gd name="T52" fmla="*/ 578630963 w 144"/>
              <a:gd name="T53" fmla="*/ 650503363 h 144"/>
              <a:gd name="T54" fmla="*/ 662036797 w 144"/>
              <a:gd name="T55" fmla="*/ 609525421 h 144"/>
              <a:gd name="T56" fmla="*/ 635973757 w 144"/>
              <a:gd name="T57" fmla="*/ 542939655 h 144"/>
              <a:gd name="T58" fmla="*/ 651612494 w 144"/>
              <a:gd name="T59" fmla="*/ 450741545 h 144"/>
              <a:gd name="T60" fmla="*/ 719379591 w 144"/>
              <a:gd name="T61" fmla="*/ 425131461 h 144"/>
              <a:gd name="T62" fmla="*/ 750657063 w 144"/>
              <a:gd name="T63" fmla="*/ 338056724 h 144"/>
              <a:gd name="T64" fmla="*/ 521290451 w 144"/>
              <a:gd name="T65" fmla="*/ 368790180 h 144"/>
              <a:gd name="T66" fmla="*/ 229366612 w 144"/>
              <a:gd name="T67" fmla="*/ 368790180 h 144"/>
              <a:gd name="T68" fmla="*/ 521290451 w 144"/>
              <a:gd name="T69" fmla="*/ 368790180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4" h="144">
                <a:moveTo>
                  <a:pt x="138" y="61"/>
                </a:moveTo>
                <a:cubicBezTo>
                  <a:pt x="132" y="61"/>
                  <a:pt x="132" y="61"/>
                  <a:pt x="132" y="61"/>
                </a:cubicBezTo>
                <a:cubicBezTo>
                  <a:pt x="129" y="61"/>
                  <a:pt x="126" y="59"/>
                  <a:pt x="125" y="56"/>
                </a:cubicBezTo>
                <a:cubicBezTo>
                  <a:pt x="121" y="46"/>
                  <a:pt x="121" y="46"/>
                  <a:pt x="121" y="46"/>
                </a:cubicBezTo>
                <a:cubicBezTo>
                  <a:pt x="119" y="44"/>
                  <a:pt x="120" y="40"/>
                  <a:pt x="122" y="38"/>
                </a:cubicBezTo>
                <a:cubicBezTo>
                  <a:pt x="127" y="33"/>
                  <a:pt x="127" y="33"/>
                  <a:pt x="127" y="33"/>
                </a:cubicBezTo>
                <a:cubicBezTo>
                  <a:pt x="129" y="31"/>
                  <a:pt x="129" y="27"/>
                  <a:pt x="127" y="25"/>
                </a:cubicBezTo>
                <a:cubicBezTo>
                  <a:pt x="119" y="17"/>
                  <a:pt x="119" y="17"/>
                  <a:pt x="119" y="17"/>
                </a:cubicBezTo>
                <a:cubicBezTo>
                  <a:pt x="117" y="15"/>
                  <a:pt x="113" y="15"/>
                  <a:pt x="111" y="17"/>
                </a:cubicBezTo>
                <a:cubicBezTo>
                  <a:pt x="106" y="22"/>
                  <a:pt x="106" y="22"/>
                  <a:pt x="106" y="22"/>
                </a:cubicBezTo>
                <a:cubicBezTo>
                  <a:pt x="104" y="24"/>
                  <a:pt x="100" y="25"/>
                  <a:pt x="98" y="23"/>
                </a:cubicBezTo>
                <a:cubicBezTo>
                  <a:pt x="88" y="19"/>
                  <a:pt x="88" y="19"/>
                  <a:pt x="88" y="19"/>
                </a:cubicBezTo>
                <a:cubicBezTo>
                  <a:pt x="85" y="18"/>
                  <a:pt x="83" y="15"/>
                  <a:pt x="83" y="12"/>
                </a:cubicBezTo>
                <a:cubicBezTo>
                  <a:pt x="83" y="6"/>
                  <a:pt x="83" y="6"/>
                  <a:pt x="83" y="6"/>
                </a:cubicBezTo>
                <a:cubicBezTo>
                  <a:pt x="83" y="2"/>
                  <a:pt x="81" y="0"/>
                  <a:pt x="78" y="0"/>
                </a:cubicBezTo>
                <a:cubicBezTo>
                  <a:pt x="66" y="0"/>
                  <a:pt x="66" y="0"/>
                  <a:pt x="66" y="0"/>
                </a:cubicBezTo>
                <a:cubicBezTo>
                  <a:pt x="63" y="0"/>
                  <a:pt x="61" y="2"/>
                  <a:pt x="61" y="6"/>
                </a:cubicBezTo>
                <a:cubicBezTo>
                  <a:pt x="61" y="12"/>
                  <a:pt x="61" y="12"/>
                  <a:pt x="61" y="12"/>
                </a:cubicBezTo>
                <a:cubicBezTo>
                  <a:pt x="61" y="15"/>
                  <a:pt x="59" y="18"/>
                  <a:pt x="56" y="19"/>
                </a:cubicBezTo>
                <a:cubicBezTo>
                  <a:pt x="46" y="23"/>
                  <a:pt x="46" y="23"/>
                  <a:pt x="46" y="23"/>
                </a:cubicBezTo>
                <a:cubicBezTo>
                  <a:pt x="44" y="25"/>
                  <a:pt x="40" y="24"/>
                  <a:pt x="38" y="22"/>
                </a:cubicBezTo>
                <a:cubicBezTo>
                  <a:pt x="33" y="17"/>
                  <a:pt x="33" y="17"/>
                  <a:pt x="33" y="17"/>
                </a:cubicBezTo>
                <a:cubicBezTo>
                  <a:pt x="31" y="15"/>
                  <a:pt x="27" y="15"/>
                  <a:pt x="25" y="17"/>
                </a:cubicBezTo>
                <a:cubicBezTo>
                  <a:pt x="17" y="25"/>
                  <a:pt x="17" y="25"/>
                  <a:pt x="17" y="25"/>
                </a:cubicBezTo>
                <a:cubicBezTo>
                  <a:pt x="15" y="27"/>
                  <a:pt x="15" y="31"/>
                  <a:pt x="17" y="33"/>
                </a:cubicBezTo>
                <a:cubicBezTo>
                  <a:pt x="22" y="38"/>
                  <a:pt x="22" y="38"/>
                  <a:pt x="22" y="38"/>
                </a:cubicBezTo>
                <a:cubicBezTo>
                  <a:pt x="24" y="40"/>
                  <a:pt x="25" y="44"/>
                  <a:pt x="23" y="46"/>
                </a:cubicBezTo>
                <a:cubicBezTo>
                  <a:pt x="19" y="56"/>
                  <a:pt x="19" y="56"/>
                  <a:pt x="19" y="56"/>
                </a:cubicBezTo>
                <a:cubicBezTo>
                  <a:pt x="18" y="59"/>
                  <a:pt x="15" y="61"/>
                  <a:pt x="12" y="61"/>
                </a:cubicBezTo>
                <a:cubicBezTo>
                  <a:pt x="6" y="61"/>
                  <a:pt x="6" y="61"/>
                  <a:pt x="6" y="61"/>
                </a:cubicBezTo>
                <a:cubicBezTo>
                  <a:pt x="2" y="61"/>
                  <a:pt x="0" y="63"/>
                  <a:pt x="0" y="66"/>
                </a:cubicBezTo>
                <a:cubicBezTo>
                  <a:pt x="0" y="78"/>
                  <a:pt x="0" y="78"/>
                  <a:pt x="0" y="78"/>
                </a:cubicBezTo>
                <a:cubicBezTo>
                  <a:pt x="0" y="81"/>
                  <a:pt x="2" y="83"/>
                  <a:pt x="6" y="83"/>
                </a:cubicBezTo>
                <a:cubicBezTo>
                  <a:pt x="12" y="83"/>
                  <a:pt x="12" y="83"/>
                  <a:pt x="12" y="83"/>
                </a:cubicBezTo>
                <a:cubicBezTo>
                  <a:pt x="15" y="83"/>
                  <a:pt x="18" y="85"/>
                  <a:pt x="19" y="88"/>
                </a:cubicBezTo>
                <a:cubicBezTo>
                  <a:pt x="23" y="98"/>
                  <a:pt x="23" y="98"/>
                  <a:pt x="23" y="98"/>
                </a:cubicBezTo>
                <a:cubicBezTo>
                  <a:pt x="25" y="100"/>
                  <a:pt x="24" y="104"/>
                  <a:pt x="22" y="106"/>
                </a:cubicBezTo>
                <a:cubicBezTo>
                  <a:pt x="17" y="111"/>
                  <a:pt x="17" y="111"/>
                  <a:pt x="17" y="111"/>
                </a:cubicBezTo>
                <a:cubicBezTo>
                  <a:pt x="15" y="113"/>
                  <a:pt x="15" y="117"/>
                  <a:pt x="17" y="119"/>
                </a:cubicBezTo>
                <a:cubicBezTo>
                  <a:pt x="25" y="127"/>
                  <a:pt x="25" y="127"/>
                  <a:pt x="25" y="127"/>
                </a:cubicBezTo>
                <a:cubicBezTo>
                  <a:pt x="27" y="129"/>
                  <a:pt x="31" y="129"/>
                  <a:pt x="33" y="127"/>
                </a:cubicBezTo>
                <a:cubicBezTo>
                  <a:pt x="38" y="122"/>
                  <a:pt x="38" y="122"/>
                  <a:pt x="38" y="122"/>
                </a:cubicBezTo>
                <a:cubicBezTo>
                  <a:pt x="40" y="120"/>
                  <a:pt x="44" y="119"/>
                  <a:pt x="46" y="121"/>
                </a:cubicBezTo>
                <a:cubicBezTo>
                  <a:pt x="56" y="125"/>
                  <a:pt x="56" y="125"/>
                  <a:pt x="56" y="125"/>
                </a:cubicBezTo>
                <a:cubicBezTo>
                  <a:pt x="59" y="126"/>
                  <a:pt x="61" y="129"/>
                  <a:pt x="61" y="132"/>
                </a:cubicBezTo>
                <a:cubicBezTo>
                  <a:pt x="61" y="138"/>
                  <a:pt x="61" y="138"/>
                  <a:pt x="61" y="138"/>
                </a:cubicBezTo>
                <a:cubicBezTo>
                  <a:pt x="61" y="142"/>
                  <a:pt x="63" y="144"/>
                  <a:pt x="66" y="144"/>
                </a:cubicBezTo>
                <a:cubicBezTo>
                  <a:pt x="78" y="144"/>
                  <a:pt x="78" y="144"/>
                  <a:pt x="78" y="144"/>
                </a:cubicBezTo>
                <a:cubicBezTo>
                  <a:pt x="81" y="144"/>
                  <a:pt x="83" y="142"/>
                  <a:pt x="83" y="138"/>
                </a:cubicBezTo>
                <a:cubicBezTo>
                  <a:pt x="83" y="132"/>
                  <a:pt x="83" y="132"/>
                  <a:pt x="83" y="132"/>
                </a:cubicBezTo>
                <a:cubicBezTo>
                  <a:pt x="83" y="129"/>
                  <a:pt x="85" y="126"/>
                  <a:pt x="88" y="125"/>
                </a:cubicBezTo>
                <a:cubicBezTo>
                  <a:pt x="98" y="121"/>
                  <a:pt x="98" y="121"/>
                  <a:pt x="98" y="121"/>
                </a:cubicBezTo>
                <a:cubicBezTo>
                  <a:pt x="100" y="119"/>
                  <a:pt x="104" y="120"/>
                  <a:pt x="106" y="122"/>
                </a:cubicBezTo>
                <a:cubicBezTo>
                  <a:pt x="111" y="127"/>
                  <a:pt x="111" y="127"/>
                  <a:pt x="111" y="127"/>
                </a:cubicBezTo>
                <a:cubicBezTo>
                  <a:pt x="113" y="129"/>
                  <a:pt x="117" y="129"/>
                  <a:pt x="119" y="127"/>
                </a:cubicBezTo>
                <a:cubicBezTo>
                  <a:pt x="127" y="119"/>
                  <a:pt x="127" y="119"/>
                  <a:pt x="127" y="119"/>
                </a:cubicBezTo>
                <a:cubicBezTo>
                  <a:pt x="129" y="117"/>
                  <a:pt x="129" y="113"/>
                  <a:pt x="127" y="111"/>
                </a:cubicBezTo>
                <a:cubicBezTo>
                  <a:pt x="122" y="106"/>
                  <a:pt x="122" y="106"/>
                  <a:pt x="122" y="106"/>
                </a:cubicBezTo>
                <a:cubicBezTo>
                  <a:pt x="120" y="104"/>
                  <a:pt x="119" y="100"/>
                  <a:pt x="121" y="98"/>
                </a:cubicBezTo>
                <a:cubicBezTo>
                  <a:pt x="125" y="88"/>
                  <a:pt x="125" y="88"/>
                  <a:pt x="125" y="88"/>
                </a:cubicBezTo>
                <a:cubicBezTo>
                  <a:pt x="126" y="85"/>
                  <a:pt x="129" y="83"/>
                  <a:pt x="132" y="83"/>
                </a:cubicBezTo>
                <a:cubicBezTo>
                  <a:pt x="138" y="83"/>
                  <a:pt x="138" y="83"/>
                  <a:pt x="138" y="83"/>
                </a:cubicBezTo>
                <a:cubicBezTo>
                  <a:pt x="142" y="83"/>
                  <a:pt x="144" y="81"/>
                  <a:pt x="144" y="78"/>
                </a:cubicBezTo>
                <a:cubicBezTo>
                  <a:pt x="144" y="66"/>
                  <a:pt x="144" y="66"/>
                  <a:pt x="144" y="66"/>
                </a:cubicBezTo>
                <a:cubicBezTo>
                  <a:pt x="144" y="63"/>
                  <a:pt x="142" y="61"/>
                  <a:pt x="138" y="61"/>
                </a:cubicBezTo>
                <a:moveTo>
                  <a:pt x="100" y="72"/>
                </a:moveTo>
                <a:cubicBezTo>
                  <a:pt x="100" y="87"/>
                  <a:pt x="87" y="100"/>
                  <a:pt x="72" y="100"/>
                </a:cubicBezTo>
                <a:cubicBezTo>
                  <a:pt x="57" y="100"/>
                  <a:pt x="44" y="87"/>
                  <a:pt x="44" y="72"/>
                </a:cubicBezTo>
                <a:cubicBezTo>
                  <a:pt x="44" y="57"/>
                  <a:pt x="57" y="44"/>
                  <a:pt x="72" y="44"/>
                </a:cubicBezTo>
                <a:cubicBezTo>
                  <a:pt x="87" y="44"/>
                  <a:pt x="100" y="57"/>
                  <a:pt x="100" y="7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22" name="Freeform 29"/>
          <p:cNvSpPr>
            <a:spLocks noEditPoints="1"/>
          </p:cNvSpPr>
          <p:nvPr/>
        </p:nvSpPr>
        <p:spPr bwMode="auto">
          <a:xfrm>
            <a:off x="6702425" y="1154113"/>
            <a:ext cx="273050" cy="273050"/>
          </a:xfrm>
          <a:custGeom>
            <a:avLst/>
            <a:gdLst>
              <a:gd name="T0" fmla="*/ 588843702 w 120"/>
              <a:gd name="T1" fmla="*/ 361561433 h 120"/>
              <a:gd name="T2" fmla="*/ 619834877 w 120"/>
              <a:gd name="T3" fmla="*/ 330570258 h 120"/>
              <a:gd name="T4" fmla="*/ 619834877 w 120"/>
              <a:gd name="T5" fmla="*/ 289250967 h 120"/>
              <a:gd name="T6" fmla="*/ 588843702 w 120"/>
              <a:gd name="T7" fmla="*/ 258259792 h 120"/>
              <a:gd name="T8" fmla="*/ 568182919 w 120"/>
              <a:gd name="T9" fmla="*/ 258259792 h 120"/>
              <a:gd name="T10" fmla="*/ 526859077 w 120"/>
              <a:gd name="T11" fmla="*/ 232433812 h 120"/>
              <a:gd name="T12" fmla="*/ 526859077 w 120"/>
              <a:gd name="T13" fmla="*/ 165286267 h 120"/>
              <a:gd name="T14" fmla="*/ 542354664 w 120"/>
              <a:gd name="T15" fmla="*/ 149790679 h 120"/>
              <a:gd name="T16" fmla="*/ 542354664 w 120"/>
              <a:gd name="T17" fmla="*/ 103303917 h 120"/>
              <a:gd name="T18" fmla="*/ 516528685 w 120"/>
              <a:gd name="T19" fmla="*/ 77477938 h 120"/>
              <a:gd name="T20" fmla="*/ 470041922 w 120"/>
              <a:gd name="T21" fmla="*/ 77477938 h 120"/>
              <a:gd name="T22" fmla="*/ 454546335 w 120"/>
              <a:gd name="T23" fmla="*/ 92973525 h 120"/>
              <a:gd name="T24" fmla="*/ 408057297 w 120"/>
              <a:gd name="T25" fmla="*/ 103303917 h 120"/>
              <a:gd name="T26" fmla="*/ 361570535 w 120"/>
              <a:gd name="T27" fmla="*/ 51651958 h 120"/>
              <a:gd name="T28" fmla="*/ 361570535 w 120"/>
              <a:gd name="T29" fmla="*/ 30991175 h 120"/>
              <a:gd name="T30" fmla="*/ 330579360 w 120"/>
              <a:gd name="T31" fmla="*/ 0 h 120"/>
              <a:gd name="T32" fmla="*/ 289255518 w 120"/>
              <a:gd name="T33" fmla="*/ 0 h 120"/>
              <a:gd name="T34" fmla="*/ 258264342 w 120"/>
              <a:gd name="T35" fmla="*/ 30991175 h 120"/>
              <a:gd name="T36" fmla="*/ 258264342 w 120"/>
              <a:gd name="T37" fmla="*/ 51651958 h 120"/>
              <a:gd name="T38" fmla="*/ 232438363 w 120"/>
              <a:gd name="T39" fmla="*/ 92973525 h 120"/>
              <a:gd name="T40" fmla="*/ 165288542 w 120"/>
              <a:gd name="T41" fmla="*/ 92973525 h 120"/>
              <a:gd name="T42" fmla="*/ 149792955 w 120"/>
              <a:gd name="T43" fmla="*/ 77477938 h 120"/>
              <a:gd name="T44" fmla="*/ 103306192 w 120"/>
              <a:gd name="T45" fmla="*/ 77477938 h 120"/>
              <a:gd name="T46" fmla="*/ 77480213 w 120"/>
              <a:gd name="T47" fmla="*/ 103303917 h 120"/>
              <a:gd name="T48" fmla="*/ 77480213 w 120"/>
              <a:gd name="T49" fmla="*/ 149790679 h 120"/>
              <a:gd name="T50" fmla="*/ 92975800 w 120"/>
              <a:gd name="T51" fmla="*/ 165286267 h 120"/>
              <a:gd name="T52" fmla="*/ 103306192 w 120"/>
              <a:gd name="T53" fmla="*/ 211773029 h 120"/>
              <a:gd name="T54" fmla="*/ 51651958 w 120"/>
              <a:gd name="T55" fmla="*/ 258259792 h 120"/>
              <a:gd name="T56" fmla="*/ 30991175 w 120"/>
              <a:gd name="T57" fmla="*/ 258259792 h 120"/>
              <a:gd name="T58" fmla="*/ 0 w 120"/>
              <a:gd name="T59" fmla="*/ 289250967 h 120"/>
              <a:gd name="T60" fmla="*/ 0 w 120"/>
              <a:gd name="T61" fmla="*/ 330570258 h 120"/>
              <a:gd name="T62" fmla="*/ 30991175 w 120"/>
              <a:gd name="T63" fmla="*/ 361561433 h 120"/>
              <a:gd name="T64" fmla="*/ 51651958 w 120"/>
              <a:gd name="T65" fmla="*/ 361561433 h 120"/>
              <a:gd name="T66" fmla="*/ 92975800 w 120"/>
              <a:gd name="T67" fmla="*/ 387387412 h 120"/>
              <a:gd name="T68" fmla="*/ 92975800 w 120"/>
              <a:gd name="T69" fmla="*/ 454534958 h 120"/>
              <a:gd name="T70" fmla="*/ 77480213 w 120"/>
              <a:gd name="T71" fmla="*/ 470030545 h 120"/>
              <a:gd name="T72" fmla="*/ 77480213 w 120"/>
              <a:gd name="T73" fmla="*/ 516517308 h 120"/>
              <a:gd name="T74" fmla="*/ 103306192 w 120"/>
              <a:gd name="T75" fmla="*/ 542343287 h 120"/>
              <a:gd name="T76" fmla="*/ 149792955 w 120"/>
              <a:gd name="T77" fmla="*/ 542343287 h 120"/>
              <a:gd name="T78" fmla="*/ 165288542 w 120"/>
              <a:gd name="T79" fmla="*/ 526847700 h 120"/>
              <a:gd name="T80" fmla="*/ 211777580 w 120"/>
              <a:gd name="T81" fmla="*/ 516517308 h 120"/>
              <a:gd name="T82" fmla="*/ 258264342 w 120"/>
              <a:gd name="T83" fmla="*/ 568169266 h 120"/>
              <a:gd name="T84" fmla="*/ 258264342 w 120"/>
              <a:gd name="T85" fmla="*/ 588830050 h 120"/>
              <a:gd name="T86" fmla="*/ 289255518 w 120"/>
              <a:gd name="T87" fmla="*/ 619821225 h 120"/>
              <a:gd name="T88" fmla="*/ 330579360 w 120"/>
              <a:gd name="T89" fmla="*/ 619821225 h 120"/>
              <a:gd name="T90" fmla="*/ 361570535 w 120"/>
              <a:gd name="T91" fmla="*/ 588830050 h 120"/>
              <a:gd name="T92" fmla="*/ 361570535 w 120"/>
              <a:gd name="T93" fmla="*/ 568169266 h 120"/>
              <a:gd name="T94" fmla="*/ 387396514 w 120"/>
              <a:gd name="T95" fmla="*/ 526847700 h 120"/>
              <a:gd name="T96" fmla="*/ 454546335 w 120"/>
              <a:gd name="T97" fmla="*/ 526847700 h 120"/>
              <a:gd name="T98" fmla="*/ 470041922 w 120"/>
              <a:gd name="T99" fmla="*/ 542343287 h 120"/>
              <a:gd name="T100" fmla="*/ 516528685 w 120"/>
              <a:gd name="T101" fmla="*/ 542343287 h 120"/>
              <a:gd name="T102" fmla="*/ 542354664 w 120"/>
              <a:gd name="T103" fmla="*/ 516517308 h 120"/>
              <a:gd name="T104" fmla="*/ 542354664 w 120"/>
              <a:gd name="T105" fmla="*/ 470030545 h 120"/>
              <a:gd name="T106" fmla="*/ 526859077 w 120"/>
              <a:gd name="T107" fmla="*/ 454534958 h 120"/>
              <a:gd name="T108" fmla="*/ 516528685 w 120"/>
              <a:gd name="T109" fmla="*/ 408048195 h 120"/>
              <a:gd name="T110" fmla="*/ 568182919 w 120"/>
              <a:gd name="T111" fmla="*/ 361561433 h 120"/>
              <a:gd name="T112" fmla="*/ 588843702 w 120"/>
              <a:gd name="T113" fmla="*/ 361561433 h 120"/>
              <a:gd name="T114" fmla="*/ 309918576 w 120"/>
              <a:gd name="T115" fmla="*/ 444204566 h 120"/>
              <a:gd name="T116" fmla="*/ 175618934 w 120"/>
              <a:gd name="T117" fmla="*/ 309911750 h 120"/>
              <a:gd name="T118" fmla="*/ 309918576 w 120"/>
              <a:gd name="T119" fmla="*/ 175616658 h 120"/>
              <a:gd name="T120" fmla="*/ 444215943 w 120"/>
              <a:gd name="T121" fmla="*/ 309911750 h 120"/>
              <a:gd name="T122" fmla="*/ 309918576 w 120"/>
              <a:gd name="T123" fmla="*/ 444204566 h 12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0" h="120">
                <a:moveTo>
                  <a:pt x="114" y="70"/>
                </a:moveTo>
                <a:cubicBezTo>
                  <a:pt x="117" y="70"/>
                  <a:pt x="120" y="67"/>
                  <a:pt x="120" y="64"/>
                </a:cubicBezTo>
                <a:cubicBezTo>
                  <a:pt x="120" y="56"/>
                  <a:pt x="120" y="56"/>
                  <a:pt x="120" y="56"/>
                </a:cubicBezTo>
                <a:cubicBezTo>
                  <a:pt x="120" y="53"/>
                  <a:pt x="117" y="50"/>
                  <a:pt x="114" y="50"/>
                </a:cubicBezTo>
                <a:cubicBezTo>
                  <a:pt x="110" y="50"/>
                  <a:pt x="110" y="50"/>
                  <a:pt x="110" y="50"/>
                </a:cubicBezTo>
                <a:cubicBezTo>
                  <a:pt x="107" y="50"/>
                  <a:pt x="103" y="48"/>
                  <a:pt x="102" y="45"/>
                </a:cubicBezTo>
                <a:cubicBezTo>
                  <a:pt x="101" y="42"/>
                  <a:pt x="100" y="34"/>
                  <a:pt x="102" y="32"/>
                </a:cubicBezTo>
                <a:cubicBezTo>
                  <a:pt x="105" y="29"/>
                  <a:pt x="105" y="29"/>
                  <a:pt x="105" y="29"/>
                </a:cubicBezTo>
                <a:cubicBezTo>
                  <a:pt x="108" y="27"/>
                  <a:pt x="108" y="23"/>
                  <a:pt x="105" y="20"/>
                </a:cubicBezTo>
                <a:cubicBezTo>
                  <a:pt x="100" y="15"/>
                  <a:pt x="100" y="15"/>
                  <a:pt x="100" y="15"/>
                </a:cubicBezTo>
                <a:cubicBezTo>
                  <a:pt x="97" y="12"/>
                  <a:pt x="93" y="12"/>
                  <a:pt x="91" y="15"/>
                </a:cubicBezTo>
                <a:cubicBezTo>
                  <a:pt x="88" y="18"/>
                  <a:pt x="88" y="18"/>
                  <a:pt x="88" y="18"/>
                </a:cubicBezTo>
                <a:cubicBezTo>
                  <a:pt x="86" y="20"/>
                  <a:pt x="82" y="21"/>
                  <a:pt x="79" y="20"/>
                </a:cubicBezTo>
                <a:cubicBezTo>
                  <a:pt x="77" y="18"/>
                  <a:pt x="70" y="13"/>
                  <a:pt x="70" y="10"/>
                </a:cubicBezTo>
                <a:cubicBezTo>
                  <a:pt x="70" y="6"/>
                  <a:pt x="70" y="6"/>
                  <a:pt x="70" y="6"/>
                </a:cubicBezTo>
                <a:cubicBezTo>
                  <a:pt x="70" y="3"/>
                  <a:pt x="67" y="0"/>
                  <a:pt x="64" y="0"/>
                </a:cubicBezTo>
                <a:cubicBezTo>
                  <a:pt x="56" y="0"/>
                  <a:pt x="56" y="0"/>
                  <a:pt x="56" y="0"/>
                </a:cubicBezTo>
                <a:cubicBezTo>
                  <a:pt x="53" y="0"/>
                  <a:pt x="50" y="3"/>
                  <a:pt x="50" y="6"/>
                </a:cubicBezTo>
                <a:cubicBezTo>
                  <a:pt x="50" y="10"/>
                  <a:pt x="50" y="10"/>
                  <a:pt x="50" y="10"/>
                </a:cubicBezTo>
                <a:cubicBezTo>
                  <a:pt x="50" y="13"/>
                  <a:pt x="48" y="17"/>
                  <a:pt x="45" y="18"/>
                </a:cubicBezTo>
                <a:cubicBezTo>
                  <a:pt x="42" y="19"/>
                  <a:pt x="34" y="20"/>
                  <a:pt x="32" y="18"/>
                </a:cubicBezTo>
                <a:cubicBezTo>
                  <a:pt x="29" y="15"/>
                  <a:pt x="29" y="15"/>
                  <a:pt x="29" y="15"/>
                </a:cubicBezTo>
                <a:cubicBezTo>
                  <a:pt x="27" y="12"/>
                  <a:pt x="23" y="12"/>
                  <a:pt x="20" y="15"/>
                </a:cubicBezTo>
                <a:cubicBezTo>
                  <a:pt x="15" y="20"/>
                  <a:pt x="15" y="20"/>
                  <a:pt x="15" y="20"/>
                </a:cubicBezTo>
                <a:cubicBezTo>
                  <a:pt x="12" y="23"/>
                  <a:pt x="12" y="27"/>
                  <a:pt x="15" y="29"/>
                </a:cubicBezTo>
                <a:cubicBezTo>
                  <a:pt x="18" y="32"/>
                  <a:pt x="18" y="32"/>
                  <a:pt x="18" y="32"/>
                </a:cubicBezTo>
                <a:cubicBezTo>
                  <a:pt x="20" y="34"/>
                  <a:pt x="21" y="38"/>
                  <a:pt x="20" y="41"/>
                </a:cubicBezTo>
                <a:cubicBezTo>
                  <a:pt x="18" y="43"/>
                  <a:pt x="13" y="50"/>
                  <a:pt x="10" y="50"/>
                </a:cubicBezTo>
                <a:cubicBezTo>
                  <a:pt x="6" y="50"/>
                  <a:pt x="6" y="50"/>
                  <a:pt x="6" y="50"/>
                </a:cubicBezTo>
                <a:cubicBezTo>
                  <a:pt x="3" y="50"/>
                  <a:pt x="0" y="53"/>
                  <a:pt x="0" y="56"/>
                </a:cubicBezTo>
                <a:cubicBezTo>
                  <a:pt x="0" y="64"/>
                  <a:pt x="0" y="64"/>
                  <a:pt x="0" y="64"/>
                </a:cubicBezTo>
                <a:cubicBezTo>
                  <a:pt x="0" y="67"/>
                  <a:pt x="3" y="70"/>
                  <a:pt x="6" y="70"/>
                </a:cubicBezTo>
                <a:cubicBezTo>
                  <a:pt x="10" y="70"/>
                  <a:pt x="10" y="70"/>
                  <a:pt x="10" y="70"/>
                </a:cubicBezTo>
                <a:cubicBezTo>
                  <a:pt x="13" y="70"/>
                  <a:pt x="17" y="72"/>
                  <a:pt x="18" y="75"/>
                </a:cubicBezTo>
                <a:cubicBezTo>
                  <a:pt x="19" y="78"/>
                  <a:pt x="20" y="86"/>
                  <a:pt x="18" y="88"/>
                </a:cubicBezTo>
                <a:cubicBezTo>
                  <a:pt x="15" y="91"/>
                  <a:pt x="15" y="91"/>
                  <a:pt x="15" y="91"/>
                </a:cubicBezTo>
                <a:cubicBezTo>
                  <a:pt x="12" y="93"/>
                  <a:pt x="12" y="97"/>
                  <a:pt x="15" y="100"/>
                </a:cubicBezTo>
                <a:cubicBezTo>
                  <a:pt x="20" y="105"/>
                  <a:pt x="20" y="105"/>
                  <a:pt x="20" y="105"/>
                </a:cubicBezTo>
                <a:cubicBezTo>
                  <a:pt x="23" y="108"/>
                  <a:pt x="27" y="108"/>
                  <a:pt x="29" y="105"/>
                </a:cubicBezTo>
                <a:cubicBezTo>
                  <a:pt x="32" y="102"/>
                  <a:pt x="32" y="102"/>
                  <a:pt x="32" y="102"/>
                </a:cubicBezTo>
                <a:cubicBezTo>
                  <a:pt x="34" y="100"/>
                  <a:pt x="38" y="99"/>
                  <a:pt x="41" y="100"/>
                </a:cubicBezTo>
                <a:cubicBezTo>
                  <a:pt x="43" y="102"/>
                  <a:pt x="50" y="107"/>
                  <a:pt x="50" y="110"/>
                </a:cubicBezTo>
                <a:cubicBezTo>
                  <a:pt x="50" y="114"/>
                  <a:pt x="50" y="114"/>
                  <a:pt x="50" y="114"/>
                </a:cubicBezTo>
                <a:cubicBezTo>
                  <a:pt x="50" y="117"/>
                  <a:pt x="53" y="120"/>
                  <a:pt x="56" y="120"/>
                </a:cubicBezTo>
                <a:cubicBezTo>
                  <a:pt x="64" y="120"/>
                  <a:pt x="64" y="120"/>
                  <a:pt x="64" y="120"/>
                </a:cubicBezTo>
                <a:cubicBezTo>
                  <a:pt x="67" y="120"/>
                  <a:pt x="70" y="117"/>
                  <a:pt x="70" y="114"/>
                </a:cubicBezTo>
                <a:cubicBezTo>
                  <a:pt x="70" y="110"/>
                  <a:pt x="70" y="110"/>
                  <a:pt x="70" y="110"/>
                </a:cubicBezTo>
                <a:cubicBezTo>
                  <a:pt x="70" y="107"/>
                  <a:pt x="72" y="103"/>
                  <a:pt x="75" y="102"/>
                </a:cubicBezTo>
                <a:cubicBezTo>
                  <a:pt x="78" y="101"/>
                  <a:pt x="86" y="100"/>
                  <a:pt x="88" y="102"/>
                </a:cubicBezTo>
                <a:cubicBezTo>
                  <a:pt x="91" y="105"/>
                  <a:pt x="91" y="105"/>
                  <a:pt x="91" y="105"/>
                </a:cubicBezTo>
                <a:cubicBezTo>
                  <a:pt x="93" y="108"/>
                  <a:pt x="97" y="108"/>
                  <a:pt x="100" y="105"/>
                </a:cubicBezTo>
                <a:cubicBezTo>
                  <a:pt x="105" y="100"/>
                  <a:pt x="105" y="100"/>
                  <a:pt x="105" y="100"/>
                </a:cubicBezTo>
                <a:cubicBezTo>
                  <a:pt x="108" y="97"/>
                  <a:pt x="108" y="93"/>
                  <a:pt x="105" y="91"/>
                </a:cubicBezTo>
                <a:cubicBezTo>
                  <a:pt x="102" y="88"/>
                  <a:pt x="102" y="88"/>
                  <a:pt x="102" y="88"/>
                </a:cubicBezTo>
                <a:cubicBezTo>
                  <a:pt x="100" y="86"/>
                  <a:pt x="99" y="82"/>
                  <a:pt x="100" y="79"/>
                </a:cubicBezTo>
                <a:cubicBezTo>
                  <a:pt x="102" y="77"/>
                  <a:pt x="107" y="70"/>
                  <a:pt x="110" y="70"/>
                </a:cubicBezTo>
                <a:lnTo>
                  <a:pt x="114" y="70"/>
                </a:lnTo>
                <a:close/>
                <a:moveTo>
                  <a:pt x="60" y="86"/>
                </a:moveTo>
                <a:cubicBezTo>
                  <a:pt x="46" y="86"/>
                  <a:pt x="34" y="74"/>
                  <a:pt x="34" y="60"/>
                </a:cubicBezTo>
                <a:cubicBezTo>
                  <a:pt x="34" y="46"/>
                  <a:pt x="46" y="34"/>
                  <a:pt x="60" y="34"/>
                </a:cubicBezTo>
                <a:cubicBezTo>
                  <a:pt x="74" y="34"/>
                  <a:pt x="86" y="46"/>
                  <a:pt x="86" y="60"/>
                </a:cubicBezTo>
                <a:cubicBezTo>
                  <a:pt x="86" y="74"/>
                  <a:pt x="74" y="86"/>
                  <a:pt x="60" y="8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23" name="Freeform 30"/>
          <p:cNvSpPr>
            <a:spLocks noEditPoints="1"/>
          </p:cNvSpPr>
          <p:nvPr/>
        </p:nvSpPr>
        <p:spPr bwMode="auto">
          <a:xfrm>
            <a:off x="6921500" y="1398588"/>
            <a:ext cx="134938" cy="139700"/>
          </a:xfrm>
          <a:custGeom>
            <a:avLst/>
            <a:gdLst>
              <a:gd name="T0" fmla="*/ 290998295 w 60"/>
              <a:gd name="T1" fmla="*/ 188478583 h 60"/>
              <a:gd name="T2" fmla="*/ 306313758 w 60"/>
              <a:gd name="T3" fmla="*/ 172322278 h 60"/>
              <a:gd name="T4" fmla="*/ 306313758 w 60"/>
              <a:gd name="T5" fmla="*/ 150782867 h 60"/>
              <a:gd name="T6" fmla="*/ 290998295 w 60"/>
              <a:gd name="T7" fmla="*/ 134626562 h 60"/>
              <a:gd name="T8" fmla="*/ 280787986 w 60"/>
              <a:gd name="T9" fmla="*/ 134626562 h 60"/>
              <a:gd name="T10" fmla="*/ 260367369 w 60"/>
              <a:gd name="T11" fmla="*/ 123858020 h 60"/>
              <a:gd name="T12" fmla="*/ 260367369 w 60"/>
              <a:gd name="T13" fmla="*/ 86162303 h 60"/>
              <a:gd name="T14" fmla="*/ 270577678 w 60"/>
              <a:gd name="T15" fmla="*/ 75391433 h 60"/>
              <a:gd name="T16" fmla="*/ 270577678 w 60"/>
              <a:gd name="T17" fmla="*/ 53852022 h 60"/>
              <a:gd name="T18" fmla="*/ 255262215 w 60"/>
              <a:gd name="T19" fmla="*/ 37695717 h 60"/>
              <a:gd name="T20" fmla="*/ 234841597 w 60"/>
              <a:gd name="T21" fmla="*/ 37695717 h 60"/>
              <a:gd name="T22" fmla="*/ 224629040 w 60"/>
              <a:gd name="T23" fmla="*/ 48466587 h 60"/>
              <a:gd name="T24" fmla="*/ 204208422 w 60"/>
              <a:gd name="T25" fmla="*/ 53852022 h 60"/>
              <a:gd name="T26" fmla="*/ 178682651 w 60"/>
              <a:gd name="T27" fmla="*/ 26924847 h 60"/>
              <a:gd name="T28" fmla="*/ 178682651 w 60"/>
              <a:gd name="T29" fmla="*/ 16156305 h 60"/>
              <a:gd name="T30" fmla="*/ 163367188 w 60"/>
              <a:gd name="T31" fmla="*/ 0 h 60"/>
              <a:gd name="T32" fmla="*/ 142946570 w 60"/>
              <a:gd name="T33" fmla="*/ 0 h 60"/>
              <a:gd name="T34" fmla="*/ 127631107 w 60"/>
              <a:gd name="T35" fmla="*/ 16156305 h 60"/>
              <a:gd name="T36" fmla="*/ 127631107 w 60"/>
              <a:gd name="T37" fmla="*/ 26924847 h 60"/>
              <a:gd name="T38" fmla="*/ 117420799 w 60"/>
              <a:gd name="T39" fmla="*/ 48466587 h 60"/>
              <a:gd name="T40" fmla="*/ 81684718 w 60"/>
              <a:gd name="T41" fmla="*/ 48466587 h 60"/>
              <a:gd name="T42" fmla="*/ 71472161 w 60"/>
              <a:gd name="T43" fmla="*/ 37695717 h 60"/>
              <a:gd name="T44" fmla="*/ 51051543 w 60"/>
              <a:gd name="T45" fmla="*/ 37695717 h 60"/>
              <a:gd name="T46" fmla="*/ 35736080 w 60"/>
              <a:gd name="T47" fmla="*/ 53852022 h 60"/>
              <a:gd name="T48" fmla="*/ 35736080 w 60"/>
              <a:gd name="T49" fmla="*/ 75391433 h 60"/>
              <a:gd name="T50" fmla="*/ 45946389 w 60"/>
              <a:gd name="T51" fmla="*/ 86162303 h 60"/>
              <a:gd name="T52" fmla="*/ 51051543 w 60"/>
              <a:gd name="T53" fmla="*/ 107701715 h 60"/>
              <a:gd name="T54" fmla="*/ 25525772 w 60"/>
              <a:gd name="T55" fmla="*/ 134626562 h 60"/>
              <a:gd name="T56" fmla="*/ 15315463 w 60"/>
              <a:gd name="T57" fmla="*/ 134626562 h 60"/>
              <a:gd name="T58" fmla="*/ 0 w 60"/>
              <a:gd name="T59" fmla="*/ 150782867 h 60"/>
              <a:gd name="T60" fmla="*/ 0 w 60"/>
              <a:gd name="T61" fmla="*/ 172322278 h 60"/>
              <a:gd name="T62" fmla="*/ 15315463 w 60"/>
              <a:gd name="T63" fmla="*/ 188478583 h 60"/>
              <a:gd name="T64" fmla="*/ 25525772 w 60"/>
              <a:gd name="T65" fmla="*/ 188478583 h 60"/>
              <a:gd name="T66" fmla="*/ 45946389 w 60"/>
              <a:gd name="T67" fmla="*/ 199247125 h 60"/>
              <a:gd name="T68" fmla="*/ 45946389 w 60"/>
              <a:gd name="T69" fmla="*/ 236942842 h 60"/>
              <a:gd name="T70" fmla="*/ 35736080 w 60"/>
              <a:gd name="T71" fmla="*/ 247713712 h 60"/>
              <a:gd name="T72" fmla="*/ 35736080 w 60"/>
              <a:gd name="T73" fmla="*/ 269255452 h 60"/>
              <a:gd name="T74" fmla="*/ 51051543 w 60"/>
              <a:gd name="T75" fmla="*/ 285409428 h 60"/>
              <a:gd name="T76" fmla="*/ 71472161 w 60"/>
              <a:gd name="T77" fmla="*/ 285409428 h 60"/>
              <a:gd name="T78" fmla="*/ 81684718 w 60"/>
              <a:gd name="T79" fmla="*/ 274638558 h 60"/>
              <a:gd name="T80" fmla="*/ 102105336 w 60"/>
              <a:gd name="T81" fmla="*/ 269255452 h 60"/>
              <a:gd name="T82" fmla="*/ 127631107 w 60"/>
              <a:gd name="T83" fmla="*/ 296180298 h 60"/>
              <a:gd name="T84" fmla="*/ 127631107 w 60"/>
              <a:gd name="T85" fmla="*/ 306948840 h 60"/>
              <a:gd name="T86" fmla="*/ 142946570 w 60"/>
              <a:gd name="T87" fmla="*/ 323105145 h 60"/>
              <a:gd name="T88" fmla="*/ 163367188 w 60"/>
              <a:gd name="T89" fmla="*/ 323105145 h 60"/>
              <a:gd name="T90" fmla="*/ 178682651 w 60"/>
              <a:gd name="T91" fmla="*/ 306948840 h 60"/>
              <a:gd name="T92" fmla="*/ 178682651 w 60"/>
              <a:gd name="T93" fmla="*/ 296180298 h 60"/>
              <a:gd name="T94" fmla="*/ 188892959 w 60"/>
              <a:gd name="T95" fmla="*/ 274638558 h 60"/>
              <a:gd name="T96" fmla="*/ 224629040 w 60"/>
              <a:gd name="T97" fmla="*/ 274638558 h 60"/>
              <a:gd name="T98" fmla="*/ 234841597 w 60"/>
              <a:gd name="T99" fmla="*/ 285409428 h 60"/>
              <a:gd name="T100" fmla="*/ 255262215 w 60"/>
              <a:gd name="T101" fmla="*/ 285409428 h 60"/>
              <a:gd name="T102" fmla="*/ 270577678 w 60"/>
              <a:gd name="T103" fmla="*/ 269255452 h 60"/>
              <a:gd name="T104" fmla="*/ 270577678 w 60"/>
              <a:gd name="T105" fmla="*/ 247713712 h 60"/>
              <a:gd name="T106" fmla="*/ 260367369 w 60"/>
              <a:gd name="T107" fmla="*/ 236942842 h 60"/>
              <a:gd name="T108" fmla="*/ 255262215 w 60"/>
              <a:gd name="T109" fmla="*/ 215403430 h 60"/>
              <a:gd name="T110" fmla="*/ 280787986 w 60"/>
              <a:gd name="T111" fmla="*/ 188478583 h 60"/>
              <a:gd name="T112" fmla="*/ 290998295 w 60"/>
              <a:gd name="T113" fmla="*/ 188478583 h 60"/>
              <a:gd name="T114" fmla="*/ 204208422 w 60"/>
              <a:gd name="T115" fmla="*/ 161553737 h 60"/>
              <a:gd name="T116" fmla="*/ 153156879 w 60"/>
              <a:gd name="T117" fmla="*/ 215403430 h 60"/>
              <a:gd name="T118" fmla="*/ 102105336 w 60"/>
              <a:gd name="T119" fmla="*/ 161553737 h 60"/>
              <a:gd name="T120" fmla="*/ 153156879 w 60"/>
              <a:gd name="T121" fmla="*/ 107701715 h 60"/>
              <a:gd name="T122" fmla="*/ 204208422 w 60"/>
              <a:gd name="T123" fmla="*/ 161553737 h 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0" h="60">
                <a:moveTo>
                  <a:pt x="57" y="35"/>
                </a:moveTo>
                <a:cubicBezTo>
                  <a:pt x="59" y="35"/>
                  <a:pt x="60" y="34"/>
                  <a:pt x="60" y="32"/>
                </a:cubicBezTo>
                <a:cubicBezTo>
                  <a:pt x="60" y="28"/>
                  <a:pt x="60" y="28"/>
                  <a:pt x="60" y="28"/>
                </a:cubicBezTo>
                <a:cubicBezTo>
                  <a:pt x="60" y="26"/>
                  <a:pt x="59" y="25"/>
                  <a:pt x="57" y="25"/>
                </a:cubicBezTo>
                <a:cubicBezTo>
                  <a:pt x="55" y="25"/>
                  <a:pt x="55" y="25"/>
                  <a:pt x="55" y="25"/>
                </a:cubicBezTo>
                <a:cubicBezTo>
                  <a:pt x="53" y="25"/>
                  <a:pt x="52" y="24"/>
                  <a:pt x="51" y="23"/>
                </a:cubicBezTo>
                <a:cubicBezTo>
                  <a:pt x="51" y="21"/>
                  <a:pt x="50" y="17"/>
                  <a:pt x="51" y="16"/>
                </a:cubicBezTo>
                <a:cubicBezTo>
                  <a:pt x="53" y="14"/>
                  <a:pt x="53" y="14"/>
                  <a:pt x="53" y="14"/>
                </a:cubicBezTo>
                <a:cubicBezTo>
                  <a:pt x="54" y="13"/>
                  <a:pt x="54" y="11"/>
                  <a:pt x="53" y="10"/>
                </a:cubicBezTo>
                <a:cubicBezTo>
                  <a:pt x="50" y="7"/>
                  <a:pt x="50" y="7"/>
                  <a:pt x="50" y="7"/>
                </a:cubicBezTo>
                <a:cubicBezTo>
                  <a:pt x="49" y="6"/>
                  <a:pt x="47" y="6"/>
                  <a:pt x="46" y="7"/>
                </a:cubicBezTo>
                <a:cubicBezTo>
                  <a:pt x="44" y="9"/>
                  <a:pt x="44" y="9"/>
                  <a:pt x="44" y="9"/>
                </a:cubicBezTo>
                <a:cubicBezTo>
                  <a:pt x="43" y="10"/>
                  <a:pt x="41" y="10"/>
                  <a:pt x="40" y="10"/>
                </a:cubicBezTo>
                <a:cubicBezTo>
                  <a:pt x="39" y="9"/>
                  <a:pt x="35" y="7"/>
                  <a:pt x="35" y="5"/>
                </a:cubicBezTo>
                <a:cubicBezTo>
                  <a:pt x="35" y="3"/>
                  <a:pt x="35" y="3"/>
                  <a:pt x="35" y="3"/>
                </a:cubicBezTo>
                <a:cubicBezTo>
                  <a:pt x="35" y="1"/>
                  <a:pt x="34" y="0"/>
                  <a:pt x="32" y="0"/>
                </a:cubicBezTo>
                <a:cubicBezTo>
                  <a:pt x="28" y="0"/>
                  <a:pt x="28" y="0"/>
                  <a:pt x="28" y="0"/>
                </a:cubicBezTo>
                <a:cubicBezTo>
                  <a:pt x="26" y="0"/>
                  <a:pt x="25" y="1"/>
                  <a:pt x="25" y="3"/>
                </a:cubicBezTo>
                <a:cubicBezTo>
                  <a:pt x="25" y="5"/>
                  <a:pt x="25" y="5"/>
                  <a:pt x="25" y="5"/>
                </a:cubicBezTo>
                <a:cubicBezTo>
                  <a:pt x="25" y="7"/>
                  <a:pt x="24" y="8"/>
                  <a:pt x="23" y="9"/>
                </a:cubicBezTo>
                <a:cubicBezTo>
                  <a:pt x="21" y="9"/>
                  <a:pt x="17" y="10"/>
                  <a:pt x="16" y="9"/>
                </a:cubicBezTo>
                <a:cubicBezTo>
                  <a:pt x="14" y="7"/>
                  <a:pt x="14" y="7"/>
                  <a:pt x="14" y="7"/>
                </a:cubicBezTo>
                <a:cubicBezTo>
                  <a:pt x="13" y="6"/>
                  <a:pt x="11" y="6"/>
                  <a:pt x="10" y="7"/>
                </a:cubicBezTo>
                <a:cubicBezTo>
                  <a:pt x="7" y="10"/>
                  <a:pt x="7" y="10"/>
                  <a:pt x="7" y="10"/>
                </a:cubicBezTo>
                <a:cubicBezTo>
                  <a:pt x="6" y="11"/>
                  <a:pt x="6" y="13"/>
                  <a:pt x="7" y="14"/>
                </a:cubicBezTo>
                <a:cubicBezTo>
                  <a:pt x="9" y="16"/>
                  <a:pt x="9" y="16"/>
                  <a:pt x="9" y="16"/>
                </a:cubicBezTo>
                <a:cubicBezTo>
                  <a:pt x="10" y="17"/>
                  <a:pt x="10" y="19"/>
                  <a:pt x="10" y="20"/>
                </a:cubicBezTo>
                <a:cubicBezTo>
                  <a:pt x="9" y="21"/>
                  <a:pt x="7" y="25"/>
                  <a:pt x="5" y="25"/>
                </a:cubicBezTo>
                <a:cubicBezTo>
                  <a:pt x="3" y="25"/>
                  <a:pt x="3" y="25"/>
                  <a:pt x="3" y="25"/>
                </a:cubicBezTo>
                <a:cubicBezTo>
                  <a:pt x="1" y="25"/>
                  <a:pt x="0" y="26"/>
                  <a:pt x="0" y="28"/>
                </a:cubicBezTo>
                <a:cubicBezTo>
                  <a:pt x="0" y="32"/>
                  <a:pt x="0" y="32"/>
                  <a:pt x="0" y="32"/>
                </a:cubicBezTo>
                <a:cubicBezTo>
                  <a:pt x="0" y="34"/>
                  <a:pt x="1" y="35"/>
                  <a:pt x="3" y="35"/>
                </a:cubicBezTo>
                <a:cubicBezTo>
                  <a:pt x="5" y="35"/>
                  <a:pt x="5" y="35"/>
                  <a:pt x="5" y="35"/>
                </a:cubicBezTo>
                <a:cubicBezTo>
                  <a:pt x="7" y="35"/>
                  <a:pt x="8" y="36"/>
                  <a:pt x="9" y="37"/>
                </a:cubicBezTo>
                <a:cubicBezTo>
                  <a:pt x="9" y="39"/>
                  <a:pt x="10" y="43"/>
                  <a:pt x="9" y="44"/>
                </a:cubicBezTo>
                <a:cubicBezTo>
                  <a:pt x="7" y="46"/>
                  <a:pt x="7" y="46"/>
                  <a:pt x="7" y="46"/>
                </a:cubicBezTo>
                <a:cubicBezTo>
                  <a:pt x="6" y="47"/>
                  <a:pt x="6" y="49"/>
                  <a:pt x="7" y="50"/>
                </a:cubicBezTo>
                <a:cubicBezTo>
                  <a:pt x="10" y="53"/>
                  <a:pt x="10" y="53"/>
                  <a:pt x="10" y="53"/>
                </a:cubicBezTo>
                <a:cubicBezTo>
                  <a:pt x="11" y="54"/>
                  <a:pt x="13" y="54"/>
                  <a:pt x="14" y="53"/>
                </a:cubicBezTo>
                <a:cubicBezTo>
                  <a:pt x="16" y="51"/>
                  <a:pt x="16" y="51"/>
                  <a:pt x="16" y="51"/>
                </a:cubicBezTo>
                <a:cubicBezTo>
                  <a:pt x="17" y="50"/>
                  <a:pt x="19" y="50"/>
                  <a:pt x="20" y="50"/>
                </a:cubicBezTo>
                <a:cubicBezTo>
                  <a:pt x="21" y="51"/>
                  <a:pt x="25" y="53"/>
                  <a:pt x="25" y="55"/>
                </a:cubicBezTo>
                <a:cubicBezTo>
                  <a:pt x="25" y="57"/>
                  <a:pt x="25" y="57"/>
                  <a:pt x="25" y="57"/>
                </a:cubicBezTo>
                <a:cubicBezTo>
                  <a:pt x="25" y="59"/>
                  <a:pt x="26" y="60"/>
                  <a:pt x="28" y="60"/>
                </a:cubicBezTo>
                <a:cubicBezTo>
                  <a:pt x="32" y="60"/>
                  <a:pt x="32" y="60"/>
                  <a:pt x="32" y="60"/>
                </a:cubicBezTo>
                <a:cubicBezTo>
                  <a:pt x="34" y="60"/>
                  <a:pt x="35" y="59"/>
                  <a:pt x="35" y="57"/>
                </a:cubicBezTo>
                <a:cubicBezTo>
                  <a:pt x="35" y="55"/>
                  <a:pt x="35" y="55"/>
                  <a:pt x="35" y="55"/>
                </a:cubicBezTo>
                <a:cubicBezTo>
                  <a:pt x="35" y="53"/>
                  <a:pt x="36" y="52"/>
                  <a:pt x="37" y="51"/>
                </a:cubicBezTo>
                <a:cubicBezTo>
                  <a:pt x="39" y="51"/>
                  <a:pt x="43" y="50"/>
                  <a:pt x="44" y="51"/>
                </a:cubicBezTo>
                <a:cubicBezTo>
                  <a:pt x="46" y="53"/>
                  <a:pt x="46" y="53"/>
                  <a:pt x="46" y="53"/>
                </a:cubicBezTo>
                <a:cubicBezTo>
                  <a:pt x="47" y="54"/>
                  <a:pt x="49" y="54"/>
                  <a:pt x="50" y="53"/>
                </a:cubicBezTo>
                <a:cubicBezTo>
                  <a:pt x="53" y="50"/>
                  <a:pt x="53" y="50"/>
                  <a:pt x="53" y="50"/>
                </a:cubicBezTo>
                <a:cubicBezTo>
                  <a:pt x="54" y="49"/>
                  <a:pt x="54" y="47"/>
                  <a:pt x="53" y="46"/>
                </a:cubicBezTo>
                <a:cubicBezTo>
                  <a:pt x="51" y="44"/>
                  <a:pt x="51" y="44"/>
                  <a:pt x="51" y="44"/>
                </a:cubicBezTo>
                <a:cubicBezTo>
                  <a:pt x="50" y="43"/>
                  <a:pt x="50" y="41"/>
                  <a:pt x="50" y="40"/>
                </a:cubicBezTo>
                <a:cubicBezTo>
                  <a:pt x="51" y="39"/>
                  <a:pt x="53" y="35"/>
                  <a:pt x="55" y="35"/>
                </a:cubicBezTo>
                <a:lnTo>
                  <a:pt x="57" y="35"/>
                </a:lnTo>
                <a:close/>
                <a:moveTo>
                  <a:pt x="40" y="30"/>
                </a:moveTo>
                <a:cubicBezTo>
                  <a:pt x="40" y="36"/>
                  <a:pt x="36" y="40"/>
                  <a:pt x="30" y="40"/>
                </a:cubicBezTo>
                <a:cubicBezTo>
                  <a:pt x="24" y="40"/>
                  <a:pt x="20" y="36"/>
                  <a:pt x="20" y="30"/>
                </a:cubicBezTo>
                <a:cubicBezTo>
                  <a:pt x="20" y="24"/>
                  <a:pt x="24" y="20"/>
                  <a:pt x="30" y="20"/>
                </a:cubicBezTo>
                <a:cubicBezTo>
                  <a:pt x="36" y="20"/>
                  <a:pt x="40" y="24"/>
                  <a:pt x="40" y="3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24" name="Freeform 31"/>
          <p:cNvSpPr>
            <a:spLocks/>
          </p:cNvSpPr>
          <p:nvPr/>
        </p:nvSpPr>
        <p:spPr bwMode="auto">
          <a:xfrm>
            <a:off x="7378700" y="1169988"/>
            <a:ext cx="328613" cy="327025"/>
          </a:xfrm>
          <a:custGeom>
            <a:avLst/>
            <a:gdLst>
              <a:gd name="T0" fmla="*/ 375330815 w 144"/>
              <a:gd name="T1" fmla="*/ 185293728 h 144"/>
              <a:gd name="T2" fmla="*/ 0 w 144"/>
              <a:gd name="T3" fmla="*/ 313971252 h 144"/>
              <a:gd name="T4" fmla="*/ 218942975 w 144"/>
              <a:gd name="T5" fmla="*/ 617648030 h 144"/>
              <a:gd name="T6" fmla="*/ 375330815 w 144"/>
              <a:gd name="T7" fmla="*/ 741177181 h 144"/>
              <a:gd name="T8" fmla="*/ 531716372 w 144"/>
              <a:gd name="T9" fmla="*/ 617648030 h 144"/>
              <a:gd name="T10" fmla="*/ 750659348 w 144"/>
              <a:gd name="T11" fmla="*/ 308822879 h 144"/>
              <a:gd name="T12" fmla="*/ 375330815 w 144"/>
              <a:gd name="T13" fmla="*/ 185293728 h 14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4" h="144">
                <a:moveTo>
                  <a:pt x="72" y="36"/>
                </a:moveTo>
                <a:cubicBezTo>
                  <a:pt x="48" y="0"/>
                  <a:pt x="0" y="21"/>
                  <a:pt x="0" y="61"/>
                </a:cubicBezTo>
                <a:cubicBezTo>
                  <a:pt x="0" y="87"/>
                  <a:pt x="24" y="106"/>
                  <a:pt x="42" y="120"/>
                </a:cubicBezTo>
                <a:cubicBezTo>
                  <a:pt x="61" y="135"/>
                  <a:pt x="66" y="138"/>
                  <a:pt x="72" y="144"/>
                </a:cubicBezTo>
                <a:cubicBezTo>
                  <a:pt x="78" y="138"/>
                  <a:pt x="83" y="135"/>
                  <a:pt x="102" y="120"/>
                </a:cubicBezTo>
                <a:cubicBezTo>
                  <a:pt x="120" y="106"/>
                  <a:pt x="144" y="87"/>
                  <a:pt x="144" y="60"/>
                </a:cubicBezTo>
                <a:cubicBezTo>
                  <a:pt x="144" y="21"/>
                  <a:pt x="96" y="0"/>
                  <a:pt x="72" y="3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25" name="Freeform 32"/>
          <p:cNvSpPr>
            <a:spLocks noEditPoints="1"/>
          </p:cNvSpPr>
          <p:nvPr/>
        </p:nvSpPr>
        <p:spPr bwMode="auto">
          <a:xfrm>
            <a:off x="8080375" y="1160463"/>
            <a:ext cx="163513" cy="354012"/>
          </a:xfrm>
          <a:custGeom>
            <a:avLst/>
            <a:gdLst>
              <a:gd name="T0" fmla="*/ 373518196 w 72"/>
              <a:gd name="T1" fmla="*/ 557149078 h 156"/>
              <a:gd name="T2" fmla="*/ 373518196 w 72"/>
              <a:gd name="T3" fmla="*/ 495244634 h 156"/>
              <a:gd name="T4" fmla="*/ 280138647 w 72"/>
              <a:gd name="T5" fmla="*/ 495244634 h 156"/>
              <a:gd name="T6" fmla="*/ 249012131 w 72"/>
              <a:gd name="T7" fmla="*/ 526195721 h 156"/>
              <a:gd name="T8" fmla="*/ 186759098 w 72"/>
              <a:gd name="T9" fmla="*/ 526195721 h 156"/>
              <a:gd name="T10" fmla="*/ 186759098 w 72"/>
              <a:gd name="T11" fmla="*/ 268257132 h 156"/>
              <a:gd name="T12" fmla="*/ 280138647 w 72"/>
              <a:gd name="T13" fmla="*/ 139287837 h 156"/>
              <a:gd name="T14" fmla="*/ 140069324 w 72"/>
              <a:gd name="T15" fmla="*/ 0 h 156"/>
              <a:gd name="T16" fmla="*/ 0 w 72"/>
              <a:gd name="T17" fmla="*/ 139287837 h 156"/>
              <a:gd name="T18" fmla="*/ 93379549 w 72"/>
              <a:gd name="T19" fmla="*/ 268257132 h 156"/>
              <a:gd name="T20" fmla="*/ 93379549 w 72"/>
              <a:gd name="T21" fmla="*/ 758341359 h 156"/>
              <a:gd name="T22" fmla="*/ 140069324 w 72"/>
              <a:gd name="T23" fmla="*/ 804771395 h 156"/>
              <a:gd name="T24" fmla="*/ 186759098 w 72"/>
              <a:gd name="T25" fmla="*/ 758341359 h 156"/>
              <a:gd name="T26" fmla="*/ 186759098 w 72"/>
              <a:gd name="T27" fmla="*/ 680960236 h 156"/>
              <a:gd name="T28" fmla="*/ 249012131 w 72"/>
              <a:gd name="T29" fmla="*/ 680960236 h 156"/>
              <a:gd name="T30" fmla="*/ 280138647 w 72"/>
              <a:gd name="T31" fmla="*/ 711913593 h 156"/>
              <a:gd name="T32" fmla="*/ 373518196 w 72"/>
              <a:gd name="T33" fmla="*/ 711913593 h 156"/>
              <a:gd name="T34" fmla="*/ 373518196 w 72"/>
              <a:gd name="T35" fmla="*/ 650006880 h 156"/>
              <a:gd name="T36" fmla="*/ 311265164 w 72"/>
              <a:gd name="T37" fmla="*/ 650006880 h 156"/>
              <a:gd name="T38" fmla="*/ 311265164 w 72"/>
              <a:gd name="T39" fmla="*/ 557149078 h 156"/>
              <a:gd name="T40" fmla="*/ 373518196 w 72"/>
              <a:gd name="T41" fmla="*/ 557149078 h 156"/>
              <a:gd name="T42" fmla="*/ 140069324 w 72"/>
              <a:gd name="T43" fmla="*/ 92857801 h 156"/>
              <a:gd name="T44" fmla="*/ 186759098 w 72"/>
              <a:gd name="T45" fmla="*/ 139287837 h 156"/>
              <a:gd name="T46" fmla="*/ 140069324 w 72"/>
              <a:gd name="T47" fmla="*/ 185715603 h 156"/>
              <a:gd name="T48" fmla="*/ 93379549 w 72"/>
              <a:gd name="T49" fmla="*/ 139287837 h 156"/>
              <a:gd name="T50" fmla="*/ 140069324 w 72"/>
              <a:gd name="T51" fmla="*/ 92857801 h 1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2" h="156">
                <a:moveTo>
                  <a:pt x="72" y="108"/>
                </a:moveTo>
                <a:cubicBezTo>
                  <a:pt x="72" y="96"/>
                  <a:pt x="72" y="96"/>
                  <a:pt x="72" y="96"/>
                </a:cubicBezTo>
                <a:cubicBezTo>
                  <a:pt x="54" y="96"/>
                  <a:pt x="54" y="96"/>
                  <a:pt x="54" y="96"/>
                </a:cubicBezTo>
                <a:cubicBezTo>
                  <a:pt x="48" y="96"/>
                  <a:pt x="48" y="102"/>
                  <a:pt x="48" y="102"/>
                </a:cubicBezTo>
                <a:cubicBezTo>
                  <a:pt x="36" y="102"/>
                  <a:pt x="36" y="102"/>
                  <a:pt x="36" y="102"/>
                </a:cubicBezTo>
                <a:cubicBezTo>
                  <a:pt x="36" y="52"/>
                  <a:pt x="36" y="52"/>
                  <a:pt x="36" y="52"/>
                </a:cubicBezTo>
                <a:cubicBezTo>
                  <a:pt x="46" y="49"/>
                  <a:pt x="54" y="39"/>
                  <a:pt x="54" y="27"/>
                </a:cubicBezTo>
                <a:cubicBezTo>
                  <a:pt x="54" y="12"/>
                  <a:pt x="42" y="0"/>
                  <a:pt x="27" y="0"/>
                </a:cubicBezTo>
                <a:cubicBezTo>
                  <a:pt x="12" y="0"/>
                  <a:pt x="0" y="12"/>
                  <a:pt x="0" y="27"/>
                </a:cubicBezTo>
                <a:cubicBezTo>
                  <a:pt x="0" y="39"/>
                  <a:pt x="8" y="49"/>
                  <a:pt x="18" y="52"/>
                </a:cubicBezTo>
                <a:cubicBezTo>
                  <a:pt x="18" y="147"/>
                  <a:pt x="18" y="147"/>
                  <a:pt x="18" y="147"/>
                </a:cubicBezTo>
                <a:cubicBezTo>
                  <a:pt x="18" y="152"/>
                  <a:pt x="22" y="156"/>
                  <a:pt x="27" y="156"/>
                </a:cubicBezTo>
                <a:cubicBezTo>
                  <a:pt x="32" y="156"/>
                  <a:pt x="36" y="152"/>
                  <a:pt x="36" y="147"/>
                </a:cubicBezTo>
                <a:cubicBezTo>
                  <a:pt x="36" y="132"/>
                  <a:pt x="36" y="132"/>
                  <a:pt x="36" y="132"/>
                </a:cubicBezTo>
                <a:cubicBezTo>
                  <a:pt x="48" y="132"/>
                  <a:pt x="48" y="132"/>
                  <a:pt x="48" y="132"/>
                </a:cubicBezTo>
                <a:cubicBezTo>
                  <a:pt x="48" y="132"/>
                  <a:pt x="48" y="138"/>
                  <a:pt x="54" y="138"/>
                </a:cubicBezTo>
                <a:cubicBezTo>
                  <a:pt x="72" y="138"/>
                  <a:pt x="72" y="138"/>
                  <a:pt x="72" y="138"/>
                </a:cubicBezTo>
                <a:cubicBezTo>
                  <a:pt x="72" y="126"/>
                  <a:pt x="72" y="126"/>
                  <a:pt x="72" y="126"/>
                </a:cubicBezTo>
                <a:cubicBezTo>
                  <a:pt x="60" y="126"/>
                  <a:pt x="60" y="126"/>
                  <a:pt x="60" y="126"/>
                </a:cubicBezTo>
                <a:cubicBezTo>
                  <a:pt x="60" y="108"/>
                  <a:pt x="60" y="108"/>
                  <a:pt x="60" y="108"/>
                </a:cubicBezTo>
                <a:lnTo>
                  <a:pt x="72" y="108"/>
                </a:lnTo>
                <a:close/>
                <a:moveTo>
                  <a:pt x="27" y="18"/>
                </a:moveTo>
                <a:cubicBezTo>
                  <a:pt x="32" y="18"/>
                  <a:pt x="36" y="22"/>
                  <a:pt x="36" y="27"/>
                </a:cubicBezTo>
                <a:cubicBezTo>
                  <a:pt x="36" y="32"/>
                  <a:pt x="32" y="36"/>
                  <a:pt x="27" y="36"/>
                </a:cubicBezTo>
                <a:cubicBezTo>
                  <a:pt x="22" y="36"/>
                  <a:pt x="18" y="32"/>
                  <a:pt x="18" y="27"/>
                </a:cubicBezTo>
                <a:cubicBezTo>
                  <a:pt x="18" y="22"/>
                  <a:pt x="22" y="18"/>
                  <a:pt x="27" y="1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26" name="Freeform 33"/>
          <p:cNvSpPr>
            <a:spLocks noEditPoints="1"/>
          </p:cNvSpPr>
          <p:nvPr/>
        </p:nvSpPr>
        <p:spPr bwMode="auto">
          <a:xfrm>
            <a:off x="927100" y="1774825"/>
            <a:ext cx="273050" cy="325438"/>
          </a:xfrm>
          <a:custGeom>
            <a:avLst/>
            <a:gdLst>
              <a:gd name="T0" fmla="*/ 526859077 w 120"/>
              <a:gd name="T1" fmla="*/ 307324211 h 144"/>
              <a:gd name="T2" fmla="*/ 526859077 w 120"/>
              <a:gd name="T3" fmla="*/ 215128078 h 144"/>
              <a:gd name="T4" fmla="*/ 309918576 w 120"/>
              <a:gd name="T5" fmla="*/ 0 h 144"/>
              <a:gd name="T6" fmla="*/ 92975800 w 120"/>
              <a:gd name="T7" fmla="*/ 215128078 h 144"/>
              <a:gd name="T8" fmla="*/ 92975800 w 120"/>
              <a:gd name="T9" fmla="*/ 307324211 h 144"/>
              <a:gd name="T10" fmla="*/ 0 w 120"/>
              <a:gd name="T11" fmla="*/ 307324211 h 144"/>
              <a:gd name="T12" fmla="*/ 0 w 120"/>
              <a:gd name="T13" fmla="*/ 737580367 h 144"/>
              <a:gd name="T14" fmla="*/ 619834877 w 120"/>
              <a:gd name="T15" fmla="*/ 737580367 h 144"/>
              <a:gd name="T16" fmla="*/ 619834877 w 120"/>
              <a:gd name="T17" fmla="*/ 307324211 h 144"/>
              <a:gd name="T18" fmla="*/ 526859077 w 120"/>
              <a:gd name="T19" fmla="*/ 307324211 h 144"/>
              <a:gd name="T20" fmla="*/ 340909751 w 120"/>
              <a:gd name="T21" fmla="*/ 542941323 h 144"/>
              <a:gd name="T22" fmla="*/ 340909751 w 120"/>
              <a:gd name="T23" fmla="*/ 645381974 h 144"/>
              <a:gd name="T24" fmla="*/ 278925126 w 120"/>
              <a:gd name="T25" fmla="*/ 645381974 h 144"/>
              <a:gd name="T26" fmla="*/ 278925126 w 120"/>
              <a:gd name="T27" fmla="*/ 542941323 h 144"/>
              <a:gd name="T28" fmla="*/ 247933951 w 120"/>
              <a:gd name="T29" fmla="*/ 491720998 h 144"/>
              <a:gd name="T30" fmla="*/ 309918576 w 120"/>
              <a:gd name="T31" fmla="*/ 430256156 h 144"/>
              <a:gd name="T32" fmla="*/ 371900926 w 120"/>
              <a:gd name="T33" fmla="*/ 491720998 h 144"/>
              <a:gd name="T34" fmla="*/ 340909751 w 120"/>
              <a:gd name="T35" fmla="*/ 542941323 h 144"/>
              <a:gd name="T36" fmla="*/ 464876727 w 120"/>
              <a:gd name="T37" fmla="*/ 307324211 h 144"/>
              <a:gd name="T38" fmla="*/ 154958150 w 120"/>
              <a:gd name="T39" fmla="*/ 307324211 h 144"/>
              <a:gd name="T40" fmla="*/ 154958150 w 120"/>
              <a:gd name="T41" fmla="*/ 215128078 h 144"/>
              <a:gd name="T42" fmla="*/ 309918576 w 120"/>
              <a:gd name="T43" fmla="*/ 61464842 h 144"/>
              <a:gd name="T44" fmla="*/ 464876727 w 120"/>
              <a:gd name="T45" fmla="*/ 215128078 h 144"/>
              <a:gd name="T46" fmla="*/ 464876727 w 120"/>
              <a:gd name="T47" fmla="*/ 307324211 h 1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0" h="144">
                <a:moveTo>
                  <a:pt x="102" y="60"/>
                </a:moveTo>
                <a:cubicBezTo>
                  <a:pt x="102" y="42"/>
                  <a:pt x="102" y="42"/>
                  <a:pt x="102" y="42"/>
                </a:cubicBezTo>
                <a:cubicBezTo>
                  <a:pt x="102" y="42"/>
                  <a:pt x="102" y="0"/>
                  <a:pt x="60" y="0"/>
                </a:cubicBezTo>
                <a:cubicBezTo>
                  <a:pt x="18" y="0"/>
                  <a:pt x="18" y="42"/>
                  <a:pt x="18" y="42"/>
                </a:cubicBezTo>
                <a:cubicBezTo>
                  <a:pt x="18" y="60"/>
                  <a:pt x="18" y="60"/>
                  <a:pt x="18" y="60"/>
                </a:cubicBezTo>
                <a:cubicBezTo>
                  <a:pt x="0" y="60"/>
                  <a:pt x="0" y="60"/>
                  <a:pt x="0" y="60"/>
                </a:cubicBezTo>
                <a:cubicBezTo>
                  <a:pt x="0" y="144"/>
                  <a:pt x="0" y="144"/>
                  <a:pt x="0" y="144"/>
                </a:cubicBezTo>
                <a:cubicBezTo>
                  <a:pt x="120" y="144"/>
                  <a:pt x="120" y="144"/>
                  <a:pt x="120" y="144"/>
                </a:cubicBezTo>
                <a:cubicBezTo>
                  <a:pt x="120" y="60"/>
                  <a:pt x="120" y="60"/>
                  <a:pt x="120" y="60"/>
                </a:cubicBezTo>
                <a:lnTo>
                  <a:pt x="102" y="60"/>
                </a:lnTo>
                <a:close/>
                <a:moveTo>
                  <a:pt x="66" y="106"/>
                </a:moveTo>
                <a:cubicBezTo>
                  <a:pt x="66" y="126"/>
                  <a:pt x="66" y="126"/>
                  <a:pt x="66" y="126"/>
                </a:cubicBezTo>
                <a:cubicBezTo>
                  <a:pt x="54" y="126"/>
                  <a:pt x="54" y="126"/>
                  <a:pt x="54" y="126"/>
                </a:cubicBezTo>
                <a:cubicBezTo>
                  <a:pt x="54" y="106"/>
                  <a:pt x="54" y="106"/>
                  <a:pt x="54" y="106"/>
                </a:cubicBezTo>
                <a:cubicBezTo>
                  <a:pt x="50" y="104"/>
                  <a:pt x="48" y="100"/>
                  <a:pt x="48" y="96"/>
                </a:cubicBezTo>
                <a:cubicBezTo>
                  <a:pt x="48" y="89"/>
                  <a:pt x="53" y="84"/>
                  <a:pt x="60" y="84"/>
                </a:cubicBezTo>
                <a:cubicBezTo>
                  <a:pt x="67" y="84"/>
                  <a:pt x="72" y="89"/>
                  <a:pt x="72" y="96"/>
                </a:cubicBezTo>
                <a:cubicBezTo>
                  <a:pt x="72" y="100"/>
                  <a:pt x="70" y="104"/>
                  <a:pt x="66" y="106"/>
                </a:cubicBezTo>
                <a:moveTo>
                  <a:pt x="90" y="60"/>
                </a:moveTo>
                <a:cubicBezTo>
                  <a:pt x="30" y="60"/>
                  <a:pt x="30" y="60"/>
                  <a:pt x="30" y="60"/>
                </a:cubicBezTo>
                <a:cubicBezTo>
                  <a:pt x="30" y="42"/>
                  <a:pt x="30" y="42"/>
                  <a:pt x="30" y="42"/>
                </a:cubicBezTo>
                <a:cubicBezTo>
                  <a:pt x="30" y="37"/>
                  <a:pt x="32" y="12"/>
                  <a:pt x="60" y="12"/>
                </a:cubicBezTo>
                <a:cubicBezTo>
                  <a:pt x="88" y="12"/>
                  <a:pt x="90" y="37"/>
                  <a:pt x="90" y="42"/>
                </a:cubicBezTo>
                <a:lnTo>
                  <a:pt x="90"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27" name="Freeform 34"/>
          <p:cNvSpPr>
            <a:spLocks/>
          </p:cNvSpPr>
          <p:nvPr/>
        </p:nvSpPr>
        <p:spPr bwMode="auto">
          <a:xfrm>
            <a:off x="1598613" y="1766888"/>
            <a:ext cx="312737" cy="349250"/>
          </a:xfrm>
          <a:custGeom>
            <a:avLst/>
            <a:gdLst>
              <a:gd name="T0" fmla="*/ 664169538 w 138"/>
              <a:gd name="T1" fmla="*/ 391070975 h 153"/>
              <a:gd name="T2" fmla="*/ 617832339 w 138"/>
              <a:gd name="T3" fmla="*/ 437998306 h 153"/>
              <a:gd name="T4" fmla="*/ 355253369 w 138"/>
              <a:gd name="T5" fmla="*/ 703925930 h 153"/>
              <a:gd name="T6" fmla="*/ 92674398 w 138"/>
              <a:gd name="T7" fmla="*/ 437998306 h 153"/>
              <a:gd name="T8" fmla="*/ 355253369 w 138"/>
              <a:gd name="T9" fmla="*/ 172070681 h 153"/>
              <a:gd name="T10" fmla="*/ 355253369 w 138"/>
              <a:gd name="T11" fmla="*/ 172070681 h 153"/>
              <a:gd name="T12" fmla="*/ 355253369 w 138"/>
              <a:gd name="T13" fmla="*/ 250284420 h 153"/>
              <a:gd name="T14" fmla="*/ 540602164 w 138"/>
              <a:gd name="T15" fmla="*/ 125143351 h 153"/>
              <a:gd name="T16" fmla="*/ 355253369 w 138"/>
              <a:gd name="T17" fmla="*/ 0 h 153"/>
              <a:gd name="T18" fmla="*/ 355253369 w 138"/>
              <a:gd name="T19" fmla="*/ 78213739 h 153"/>
              <a:gd name="T20" fmla="*/ 355253369 w 138"/>
              <a:gd name="T21" fmla="*/ 78213739 h 153"/>
              <a:gd name="T22" fmla="*/ 0 w 138"/>
              <a:gd name="T23" fmla="*/ 437998306 h 153"/>
              <a:gd name="T24" fmla="*/ 355253369 w 138"/>
              <a:gd name="T25" fmla="*/ 797782873 h 153"/>
              <a:gd name="T26" fmla="*/ 710506737 w 138"/>
              <a:gd name="T27" fmla="*/ 437998306 h 153"/>
              <a:gd name="T28" fmla="*/ 664169538 w 138"/>
              <a:gd name="T29" fmla="*/ 391070975 h 1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8" h="153">
                <a:moveTo>
                  <a:pt x="129" y="75"/>
                </a:moveTo>
                <a:cubicBezTo>
                  <a:pt x="124" y="75"/>
                  <a:pt x="120" y="80"/>
                  <a:pt x="120" y="84"/>
                </a:cubicBezTo>
                <a:cubicBezTo>
                  <a:pt x="120" y="113"/>
                  <a:pt x="97" y="135"/>
                  <a:pt x="69" y="135"/>
                </a:cubicBezTo>
                <a:cubicBezTo>
                  <a:pt x="41" y="135"/>
                  <a:pt x="18" y="113"/>
                  <a:pt x="18" y="84"/>
                </a:cubicBezTo>
                <a:cubicBezTo>
                  <a:pt x="18" y="56"/>
                  <a:pt x="41" y="33"/>
                  <a:pt x="69" y="33"/>
                </a:cubicBezTo>
                <a:cubicBezTo>
                  <a:pt x="69" y="33"/>
                  <a:pt x="69" y="33"/>
                  <a:pt x="69" y="33"/>
                </a:cubicBezTo>
                <a:cubicBezTo>
                  <a:pt x="69" y="48"/>
                  <a:pt x="69" y="48"/>
                  <a:pt x="69" y="48"/>
                </a:cubicBezTo>
                <a:cubicBezTo>
                  <a:pt x="105" y="24"/>
                  <a:pt x="105" y="24"/>
                  <a:pt x="105" y="24"/>
                </a:cubicBezTo>
                <a:cubicBezTo>
                  <a:pt x="69" y="0"/>
                  <a:pt x="69" y="0"/>
                  <a:pt x="69" y="0"/>
                </a:cubicBezTo>
                <a:cubicBezTo>
                  <a:pt x="69" y="15"/>
                  <a:pt x="69" y="15"/>
                  <a:pt x="69" y="15"/>
                </a:cubicBezTo>
                <a:cubicBezTo>
                  <a:pt x="69" y="15"/>
                  <a:pt x="69" y="15"/>
                  <a:pt x="69" y="15"/>
                </a:cubicBezTo>
                <a:cubicBezTo>
                  <a:pt x="31" y="15"/>
                  <a:pt x="0" y="46"/>
                  <a:pt x="0" y="84"/>
                </a:cubicBezTo>
                <a:cubicBezTo>
                  <a:pt x="0" y="123"/>
                  <a:pt x="31" y="153"/>
                  <a:pt x="69" y="153"/>
                </a:cubicBezTo>
                <a:cubicBezTo>
                  <a:pt x="107" y="153"/>
                  <a:pt x="138" y="123"/>
                  <a:pt x="138" y="84"/>
                </a:cubicBezTo>
                <a:cubicBezTo>
                  <a:pt x="138" y="80"/>
                  <a:pt x="134" y="75"/>
                  <a:pt x="129" y="7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28" name="Freeform 35"/>
          <p:cNvSpPr>
            <a:spLocks/>
          </p:cNvSpPr>
          <p:nvPr/>
        </p:nvSpPr>
        <p:spPr bwMode="auto">
          <a:xfrm>
            <a:off x="2197100" y="1868488"/>
            <a:ext cx="314325" cy="252412"/>
          </a:xfrm>
          <a:custGeom>
            <a:avLst/>
            <a:gdLst>
              <a:gd name="T0" fmla="*/ 636494459 w 138"/>
              <a:gd name="T1" fmla="*/ 428222643 h 111"/>
              <a:gd name="T2" fmla="*/ 460552179 w 138"/>
              <a:gd name="T3" fmla="*/ 479814746 h 111"/>
              <a:gd name="T4" fmla="*/ 439852283 w 138"/>
              <a:gd name="T5" fmla="*/ 479814746 h 111"/>
              <a:gd name="T6" fmla="*/ 429504613 w 138"/>
              <a:gd name="T7" fmla="*/ 474655081 h 111"/>
              <a:gd name="T8" fmla="*/ 408804717 w 138"/>
              <a:gd name="T9" fmla="*/ 474655081 h 111"/>
              <a:gd name="T10" fmla="*/ 398454770 w 138"/>
              <a:gd name="T11" fmla="*/ 469495416 h 111"/>
              <a:gd name="T12" fmla="*/ 382929848 w 138"/>
              <a:gd name="T13" fmla="*/ 469495416 h 111"/>
              <a:gd name="T14" fmla="*/ 372582178 w 138"/>
              <a:gd name="T15" fmla="*/ 464335751 h 111"/>
              <a:gd name="T16" fmla="*/ 351882282 w 138"/>
              <a:gd name="T17" fmla="*/ 459178360 h 111"/>
              <a:gd name="T18" fmla="*/ 346707308 w 138"/>
              <a:gd name="T19" fmla="*/ 454018695 h 111"/>
              <a:gd name="T20" fmla="*/ 326009690 w 138"/>
              <a:gd name="T21" fmla="*/ 443699364 h 111"/>
              <a:gd name="T22" fmla="*/ 326009690 w 138"/>
              <a:gd name="T23" fmla="*/ 443699364 h 111"/>
              <a:gd name="T24" fmla="*/ 258737307 w 138"/>
              <a:gd name="T25" fmla="*/ 392107261 h 111"/>
              <a:gd name="T26" fmla="*/ 258737307 w 138"/>
              <a:gd name="T27" fmla="*/ 392107261 h 111"/>
              <a:gd name="T28" fmla="*/ 238037411 w 138"/>
              <a:gd name="T29" fmla="*/ 371468601 h 111"/>
              <a:gd name="T30" fmla="*/ 232862438 w 138"/>
              <a:gd name="T31" fmla="*/ 366308936 h 111"/>
              <a:gd name="T32" fmla="*/ 170767306 w 138"/>
              <a:gd name="T33" fmla="*/ 185734300 h 111"/>
              <a:gd name="T34" fmla="*/ 248387359 w 138"/>
              <a:gd name="T35" fmla="*/ 185734300 h 111"/>
              <a:gd name="T36" fmla="*/ 124194818 w 138"/>
              <a:gd name="T37" fmla="*/ 0 h 111"/>
              <a:gd name="T38" fmla="*/ 0 w 138"/>
              <a:gd name="T39" fmla="*/ 185734300 h 111"/>
              <a:gd name="T40" fmla="*/ 77620053 w 138"/>
              <a:gd name="T41" fmla="*/ 185734300 h 111"/>
              <a:gd name="T42" fmla="*/ 144892436 w 138"/>
              <a:gd name="T43" fmla="*/ 402424317 h 111"/>
              <a:gd name="T44" fmla="*/ 150067410 w 138"/>
              <a:gd name="T45" fmla="*/ 407583982 h 111"/>
              <a:gd name="T46" fmla="*/ 160417358 w 138"/>
              <a:gd name="T47" fmla="*/ 428222643 h 111"/>
              <a:gd name="T48" fmla="*/ 165592332 w 138"/>
              <a:gd name="T49" fmla="*/ 433380034 h 111"/>
              <a:gd name="T50" fmla="*/ 191464924 w 138"/>
              <a:gd name="T51" fmla="*/ 459178360 h 111"/>
              <a:gd name="T52" fmla="*/ 191464924 w 138"/>
              <a:gd name="T53" fmla="*/ 459178360 h 111"/>
              <a:gd name="T54" fmla="*/ 279437203 w 138"/>
              <a:gd name="T55" fmla="*/ 526247184 h 111"/>
              <a:gd name="T56" fmla="*/ 279437203 w 138"/>
              <a:gd name="T57" fmla="*/ 526247184 h 111"/>
              <a:gd name="T58" fmla="*/ 310484768 w 138"/>
              <a:gd name="T59" fmla="*/ 541726180 h 111"/>
              <a:gd name="T60" fmla="*/ 315659742 w 138"/>
              <a:gd name="T61" fmla="*/ 541726180 h 111"/>
              <a:gd name="T62" fmla="*/ 341532334 w 138"/>
              <a:gd name="T63" fmla="*/ 552045510 h 111"/>
              <a:gd name="T64" fmla="*/ 351882282 w 138"/>
              <a:gd name="T65" fmla="*/ 557202901 h 111"/>
              <a:gd name="T66" fmla="*/ 377757152 w 138"/>
              <a:gd name="T67" fmla="*/ 562362566 h 111"/>
              <a:gd name="T68" fmla="*/ 393279796 w 138"/>
              <a:gd name="T69" fmla="*/ 567522231 h 111"/>
              <a:gd name="T70" fmla="*/ 398454770 w 138"/>
              <a:gd name="T71" fmla="*/ 567522231 h 111"/>
              <a:gd name="T72" fmla="*/ 419154665 w 138"/>
              <a:gd name="T73" fmla="*/ 567522231 h 111"/>
              <a:gd name="T74" fmla="*/ 429504613 w 138"/>
              <a:gd name="T75" fmla="*/ 572681896 h 111"/>
              <a:gd name="T76" fmla="*/ 465727153 w 138"/>
              <a:gd name="T77" fmla="*/ 572681896 h 111"/>
              <a:gd name="T78" fmla="*/ 688241920 w 138"/>
              <a:gd name="T79" fmla="*/ 500451133 h 111"/>
              <a:gd name="T80" fmla="*/ 698589590 w 138"/>
              <a:gd name="T81" fmla="*/ 438539699 h 111"/>
              <a:gd name="T82" fmla="*/ 636494459 w 138"/>
              <a:gd name="T83" fmla="*/ 428222643 h 1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38" h="111">
                <a:moveTo>
                  <a:pt x="123" y="83"/>
                </a:moveTo>
                <a:cubicBezTo>
                  <a:pt x="113" y="90"/>
                  <a:pt x="101" y="93"/>
                  <a:pt x="89" y="93"/>
                </a:cubicBezTo>
                <a:cubicBezTo>
                  <a:pt x="88" y="93"/>
                  <a:pt x="86" y="93"/>
                  <a:pt x="85" y="93"/>
                </a:cubicBezTo>
                <a:cubicBezTo>
                  <a:pt x="84" y="93"/>
                  <a:pt x="83" y="93"/>
                  <a:pt x="83" y="92"/>
                </a:cubicBezTo>
                <a:cubicBezTo>
                  <a:pt x="82" y="92"/>
                  <a:pt x="80" y="92"/>
                  <a:pt x="79" y="92"/>
                </a:cubicBezTo>
                <a:cubicBezTo>
                  <a:pt x="78" y="92"/>
                  <a:pt x="78" y="92"/>
                  <a:pt x="77" y="91"/>
                </a:cubicBezTo>
                <a:cubicBezTo>
                  <a:pt x="76" y="91"/>
                  <a:pt x="75" y="91"/>
                  <a:pt x="74" y="91"/>
                </a:cubicBezTo>
                <a:cubicBezTo>
                  <a:pt x="73" y="90"/>
                  <a:pt x="72" y="90"/>
                  <a:pt x="72" y="90"/>
                </a:cubicBezTo>
                <a:cubicBezTo>
                  <a:pt x="71" y="90"/>
                  <a:pt x="69" y="89"/>
                  <a:pt x="68" y="89"/>
                </a:cubicBezTo>
                <a:cubicBezTo>
                  <a:pt x="68" y="88"/>
                  <a:pt x="68" y="88"/>
                  <a:pt x="67" y="88"/>
                </a:cubicBezTo>
                <a:cubicBezTo>
                  <a:pt x="66" y="88"/>
                  <a:pt x="64" y="87"/>
                  <a:pt x="63" y="86"/>
                </a:cubicBezTo>
                <a:cubicBezTo>
                  <a:pt x="63" y="86"/>
                  <a:pt x="63" y="86"/>
                  <a:pt x="63" y="86"/>
                </a:cubicBezTo>
                <a:cubicBezTo>
                  <a:pt x="58" y="83"/>
                  <a:pt x="54" y="80"/>
                  <a:pt x="50" y="76"/>
                </a:cubicBezTo>
                <a:cubicBezTo>
                  <a:pt x="50" y="76"/>
                  <a:pt x="50" y="76"/>
                  <a:pt x="50" y="76"/>
                </a:cubicBezTo>
                <a:cubicBezTo>
                  <a:pt x="48" y="75"/>
                  <a:pt x="47" y="74"/>
                  <a:pt x="46" y="72"/>
                </a:cubicBezTo>
                <a:cubicBezTo>
                  <a:pt x="46" y="72"/>
                  <a:pt x="46" y="72"/>
                  <a:pt x="45" y="71"/>
                </a:cubicBezTo>
                <a:cubicBezTo>
                  <a:pt x="38" y="62"/>
                  <a:pt x="33" y="49"/>
                  <a:pt x="33" y="36"/>
                </a:cubicBezTo>
                <a:cubicBezTo>
                  <a:pt x="48" y="36"/>
                  <a:pt x="48" y="36"/>
                  <a:pt x="48" y="36"/>
                </a:cubicBezTo>
                <a:cubicBezTo>
                  <a:pt x="24" y="0"/>
                  <a:pt x="24" y="0"/>
                  <a:pt x="24" y="0"/>
                </a:cubicBezTo>
                <a:cubicBezTo>
                  <a:pt x="0" y="36"/>
                  <a:pt x="0" y="36"/>
                  <a:pt x="0" y="36"/>
                </a:cubicBezTo>
                <a:cubicBezTo>
                  <a:pt x="15" y="36"/>
                  <a:pt x="15" y="36"/>
                  <a:pt x="15" y="36"/>
                </a:cubicBezTo>
                <a:cubicBezTo>
                  <a:pt x="15" y="52"/>
                  <a:pt x="20" y="66"/>
                  <a:pt x="28" y="78"/>
                </a:cubicBezTo>
                <a:cubicBezTo>
                  <a:pt x="28" y="79"/>
                  <a:pt x="28" y="79"/>
                  <a:pt x="29" y="79"/>
                </a:cubicBezTo>
                <a:cubicBezTo>
                  <a:pt x="29" y="80"/>
                  <a:pt x="30" y="81"/>
                  <a:pt x="31" y="83"/>
                </a:cubicBezTo>
                <a:cubicBezTo>
                  <a:pt x="32" y="83"/>
                  <a:pt x="32" y="83"/>
                  <a:pt x="32" y="84"/>
                </a:cubicBezTo>
                <a:cubicBezTo>
                  <a:pt x="34" y="86"/>
                  <a:pt x="35" y="87"/>
                  <a:pt x="37" y="89"/>
                </a:cubicBezTo>
                <a:cubicBezTo>
                  <a:pt x="37" y="89"/>
                  <a:pt x="37" y="89"/>
                  <a:pt x="37" y="89"/>
                </a:cubicBezTo>
                <a:cubicBezTo>
                  <a:pt x="42" y="94"/>
                  <a:pt x="48" y="98"/>
                  <a:pt x="54" y="102"/>
                </a:cubicBezTo>
                <a:cubicBezTo>
                  <a:pt x="54" y="102"/>
                  <a:pt x="54" y="102"/>
                  <a:pt x="54" y="102"/>
                </a:cubicBezTo>
                <a:cubicBezTo>
                  <a:pt x="56" y="103"/>
                  <a:pt x="58" y="104"/>
                  <a:pt x="60" y="105"/>
                </a:cubicBezTo>
                <a:cubicBezTo>
                  <a:pt x="60" y="105"/>
                  <a:pt x="61" y="105"/>
                  <a:pt x="61" y="105"/>
                </a:cubicBezTo>
                <a:cubicBezTo>
                  <a:pt x="63" y="106"/>
                  <a:pt x="64" y="106"/>
                  <a:pt x="66" y="107"/>
                </a:cubicBezTo>
                <a:cubicBezTo>
                  <a:pt x="67" y="107"/>
                  <a:pt x="68" y="108"/>
                  <a:pt x="68" y="108"/>
                </a:cubicBezTo>
                <a:cubicBezTo>
                  <a:pt x="70" y="108"/>
                  <a:pt x="71" y="109"/>
                  <a:pt x="73" y="109"/>
                </a:cubicBezTo>
                <a:cubicBezTo>
                  <a:pt x="74" y="109"/>
                  <a:pt x="75" y="109"/>
                  <a:pt x="76" y="110"/>
                </a:cubicBezTo>
                <a:cubicBezTo>
                  <a:pt x="76" y="110"/>
                  <a:pt x="77" y="110"/>
                  <a:pt x="77" y="110"/>
                </a:cubicBezTo>
                <a:cubicBezTo>
                  <a:pt x="78" y="110"/>
                  <a:pt x="80" y="110"/>
                  <a:pt x="81" y="110"/>
                </a:cubicBezTo>
                <a:cubicBezTo>
                  <a:pt x="82" y="110"/>
                  <a:pt x="82" y="111"/>
                  <a:pt x="83" y="111"/>
                </a:cubicBezTo>
                <a:cubicBezTo>
                  <a:pt x="85" y="111"/>
                  <a:pt x="88" y="111"/>
                  <a:pt x="90" y="111"/>
                </a:cubicBezTo>
                <a:cubicBezTo>
                  <a:pt x="105" y="111"/>
                  <a:pt x="120" y="106"/>
                  <a:pt x="133" y="97"/>
                </a:cubicBezTo>
                <a:cubicBezTo>
                  <a:pt x="137" y="95"/>
                  <a:pt x="138" y="89"/>
                  <a:pt x="135" y="85"/>
                </a:cubicBezTo>
                <a:cubicBezTo>
                  <a:pt x="132" y="81"/>
                  <a:pt x="127" y="80"/>
                  <a:pt x="123" y="8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29" name="Freeform 36"/>
          <p:cNvSpPr>
            <a:spLocks/>
          </p:cNvSpPr>
          <p:nvPr/>
        </p:nvSpPr>
        <p:spPr bwMode="auto">
          <a:xfrm>
            <a:off x="2292350" y="1779588"/>
            <a:ext cx="314325" cy="254000"/>
          </a:xfrm>
          <a:custGeom>
            <a:avLst/>
            <a:gdLst>
              <a:gd name="T0" fmla="*/ 636494459 w 138"/>
              <a:gd name="T1" fmla="*/ 393354468 h 111"/>
              <a:gd name="T2" fmla="*/ 569222076 w 138"/>
              <a:gd name="T3" fmla="*/ 173076973 h 111"/>
              <a:gd name="T4" fmla="*/ 564047102 w 138"/>
              <a:gd name="T5" fmla="*/ 167832216 h 111"/>
              <a:gd name="T6" fmla="*/ 548522180 w 138"/>
              <a:gd name="T7" fmla="*/ 146853189 h 111"/>
              <a:gd name="T8" fmla="*/ 548522180 w 138"/>
              <a:gd name="T9" fmla="*/ 141608432 h 111"/>
              <a:gd name="T10" fmla="*/ 403629743 w 138"/>
              <a:gd name="T11" fmla="*/ 31468541 h 111"/>
              <a:gd name="T12" fmla="*/ 398454770 w 138"/>
              <a:gd name="T13" fmla="*/ 31468541 h 111"/>
              <a:gd name="T14" fmla="*/ 372582178 w 138"/>
              <a:gd name="T15" fmla="*/ 20979027 h 111"/>
              <a:gd name="T16" fmla="*/ 362232230 w 138"/>
              <a:gd name="T17" fmla="*/ 15734270 h 111"/>
              <a:gd name="T18" fmla="*/ 336357360 w 138"/>
              <a:gd name="T19" fmla="*/ 10489514 h 111"/>
              <a:gd name="T20" fmla="*/ 320834716 w 138"/>
              <a:gd name="T21" fmla="*/ 5244757 h 111"/>
              <a:gd name="T22" fmla="*/ 315659742 w 138"/>
              <a:gd name="T23" fmla="*/ 5244757 h 111"/>
              <a:gd name="T24" fmla="*/ 294959847 w 138"/>
              <a:gd name="T25" fmla="*/ 5244757 h 111"/>
              <a:gd name="T26" fmla="*/ 284609899 w 138"/>
              <a:gd name="T27" fmla="*/ 0 h 111"/>
              <a:gd name="T28" fmla="*/ 253562333 w 138"/>
              <a:gd name="T29" fmla="*/ 0 h 111"/>
              <a:gd name="T30" fmla="*/ 248387359 w 138"/>
              <a:gd name="T31" fmla="*/ 0 h 111"/>
              <a:gd name="T32" fmla="*/ 248387359 w 138"/>
              <a:gd name="T33" fmla="*/ 0 h 111"/>
              <a:gd name="T34" fmla="*/ 25872592 w 138"/>
              <a:gd name="T35" fmla="*/ 73426595 h 111"/>
              <a:gd name="T36" fmla="*/ 15524922 w 138"/>
              <a:gd name="T37" fmla="*/ 136363676 h 111"/>
              <a:gd name="T38" fmla="*/ 77620053 w 138"/>
              <a:gd name="T39" fmla="*/ 146853189 h 111"/>
              <a:gd name="T40" fmla="*/ 248387359 w 138"/>
              <a:gd name="T41" fmla="*/ 94405622 h 111"/>
              <a:gd name="T42" fmla="*/ 274262229 w 138"/>
              <a:gd name="T43" fmla="*/ 94405622 h 111"/>
              <a:gd name="T44" fmla="*/ 284609899 w 138"/>
              <a:gd name="T45" fmla="*/ 94405622 h 111"/>
              <a:gd name="T46" fmla="*/ 305309795 w 138"/>
              <a:gd name="T47" fmla="*/ 99650378 h 111"/>
              <a:gd name="T48" fmla="*/ 315659742 w 138"/>
              <a:gd name="T49" fmla="*/ 99650378 h 111"/>
              <a:gd name="T50" fmla="*/ 336357360 w 138"/>
              <a:gd name="T51" fmla="*/ 104895135 h 111"/>
              <a:gd name="T52" fmla="*/ 341532334 w 138"/>
              <a:gd name="T53" fmla="*/ 110139892 h 111"/>
              <a:gd name="T54" fmla="*/ 362232230 w 138"/>
              <a:gd name="T55" fmla="*/ 115384649 h 111"/>
              <a:gd name="T56" fmla="*/ 362232230 w 138"/>
              <a:gd name="T57" fmla="*/ 120629405 h 111"/>
              <a:gd name="T58" fmla="*/ 476077101 w 138"/>
              <a:gd name="T59" fmla="*/ 204545514 h 111"/>
              <a:gd name="T60" fmla="*/ 476077101 w 138"/>
              <a:gd name="T61" fmla="*/ 204545514 h 111"/>
              <a:gd name="T62" fmla="*/ 543347206 w 138"/>
              <a:gd name="T63" fmla="*/ 393354468 h 111"/>
              <a:gd name="T64" fmla="*/ 465727153 w 138"/>
              <a:gd name="T65" fmla="*/ 393354468 h 111"/>
              <a:gd name="T66" fmla="*/ 589919693 w 138"/>
              <a:gd name="T67" fmla="*/ 582165712 h 111"/>
              <a:gd name="T68" fmla="*/ 714114512 w 138"/>
              <a:gd name="T69" fmla="*/ 393354468 h 111"/>
              <a:gd name="T70" fmla="*/ 636494459 w 138"/>
              <a:gd name="T71" fmla="*/ 393354468 h 11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38" h="111">
                <a:moveTo>
                  <a:pt x="123" y="75"/>
                </a:moveTo>
                <a:cubicBezTo>
                  <a:pt x="123" y="59"/>
                  <a:pt x="118" y="45"/>
                  <a:pt x="110" y="33"/>
                </a:cubicBezTo>
                <a:cubicBezTo>
                  <a:pt x="110" y="32"/>
                  <a:pt x="110" y="32"/>
                  <a:pt x="109" y="32"/>
                </a:cubicBezTo>
                <a:cubicBezTo>
                  <a:pt x="108" y="30"/>
                  <a:pt x="107" y="29"/>
                  <a:pt x="106" y="28"/>
                </a:cubicBezTo>
                <a:cubicBezTo>
                  <a:pt x="106" y="28"/>
                  <a:pt x="106" y="27"/>
                  <a:pt x="106" y="27"/>
                </a:cubicBezTo>
                <a:cubicBezTo>
                  <a:pt x="98" y="18"/>
                  <a:pt x="89" y="11"/>
                  <a:pt x="78" y="6"/>
                </a:cubicBezTo>
                <a:cubicBezTo>
                  <a:pt x="77" y="6"/>
                  <a:pt x="77" y="6"/>
                  <a:pt x="77" y="6"/>
                </a:cubicBezTo>
                <a:cubicBezTo>
                  <a:pt x="75" y="5"/>
                  <a:pt x="73" y="4"/>
                  <a:pt x="72" y="4"/>
                </a:cubicBezTo>
                <a:cubicBezTo>
                  <a:pt x="71" y="4"/>
                  <a:pt x="70" y="3"/>
                  <a:pt x="70" y="3"/>
                </a:cubicBezTo>
                <a:cubicBezTo>
                  <a:pt x="68" y="3"/>
                  <a:pt x="67" y="2"/>
                  <a:pt x="65" y="2"/>
                </a:cubicBezTo>
                <a:cubicBezTo>
                  <a:pt x="64" y="2"/>
                  <a:pt x="63" y="2"/>
                  <a:pt x="62" y="1"/>
                </a:cubicBezTo>
                <a:cubicBezTo>
                  <a:pt x="62" y="1"/>
                  <a:pt x="61" y="1"/>
                  <a:pt x="61" y="1"/>
                </a:cubicBezTo>
                <a:cubicBezTo>
                  <a:pt x="60" y="1"/>
                  <a:pt x="59" y="1"/>
                  <a:pt x="57" y="1"/>
                </a:cubicBezTo>
                <a:cubicBezTo>
                  <a:pt x="57" y="1"/>
                  <a:pt x="56" y="0"/>
                  <a:pt x="55" y="0"/>
                </a:cubicBezTo>
                <a:cubicBezTo>
                  <a:pt x="53" y="0"/>
                  <a:pt x="51" y="0"/>
                  <a:pt x="49" y="0"/>
                </a:cubicBezTo>
                <a:cubicBezTo>
                  <a:pt x="49" y="0"/>
                  <a:pt x="48" y="0"/>
                  <a:pt x="48" y="0"/>
                </a:cubicBezTo>
                <a:cubicBezTo>
                  <a:pt x="48" y="0"/>
                  <a:pt x="48" y="0"/>
                  <a:pt x="48" y="0"/>
                </a:cubicBezTo>
                <a:cubicBezTo>
                  <a:pt x="33" y="0"/>
                  <a:pt x="18" y="5"/>
                  <a:pt x="5" y="14"/>
                </a:cubicBezTo>
                <a:cubicBezTo>
                  <a:pt x="1" y="16"/>
                  <a:pt x="0" y="22"/>
                  <a:pt x="3" y="26"/>
                </a:cubicBezTo>
                <a:cubicBezTo>
                  <a:pt x="6" y="30"/>
                  <a:pt x="11" y="31"/>
                  <a:pt x="15" y="28"/>
                </a:cubicBezTo>
                <a:cubicBezTo>
                  <a:pt x="25" y="21"/>
                  <a:pt x="37" y="18"/>
                  <a:pt x="48" y="18"/>
                </a:cubicBezTo>
                <a:cubicBezTo>
                  <a:pt x="50" y="18"/>
                  <a:pt x="52" y="18"/>
                  <a:pt x="53" y="18"/>
                </a:cubicBezTo>
                <a:cubicBezTo>
                  <a:pt x="54" y="18"/>
                  <a:pt x="54" y="18"/>
                  <a:pt x="55" y="18"/>
                </a:cubicBezTo>
                <a:cubicBezTo>
                  <a:pt x="56" y="19"/>
                  <a:pt x="58" y="19"/>
                  <a:pt x="59" y="19"/>
                </a:cubicBezTo>
                <a:cubicBezTo>
                  <a:pt x="60" y="19"/>
                  <a:pt x="60" y="19"/>
                  <a:pt x="61" y="19"/>
                </a:cubicBezTo>
                <a:cubicBezTo>
                  <a:pt x="62" y="20"/>
                  <a:pt x="63" y="20"/>
                  <a:pt x="65" y="20"/>
                </a:cubicBezTo>
                <a:cubicBezTo>
                  <a:pt x="65" y="21"/>
                  <a:pt x="65" y="21"/>
                  <a:pt x="66" y="21"/>
                </a:cubicBezTo>
                <a:cubicBezTo>
                  <a:pt x="67" y="21"/>
                  <a:pt x="69" y="22"/>
                  <a:pt x="70" y="22"/>
                </a:cubicBezTo>
                <a:cubicBezTo>
                  <a:pt x="70" y="22"/>
                  <a:pt x="70" y="23"/>
                  <a:pt x="70" y="23"/>
                </a:cubicBezTo>
                <a:cubicBezTo>
                  <a:pt x="79" y="26"/>
                  <a:pt x="86" y="32"/>
                  <a:pt x="92" y="39"/>
                </a:cubicBezTo>
                <a:cubicBezTo>
                  <a:pt x="92" y="39"/>
                  <a:pt x="92" y="39"/>
                  <a:pt x="92" y="39"/>
                </a:cubicBezTo>
                <a:cubicBezTo>
                  <a:pt x="100" y="49"/>
                  <a:pt x="105" y="61"/>
                  <a:pt x="105" y="75"/>
                </a:cubicBezTo>
                <a:cubicBezTo>
                  <a:pt x="90" y="75"/>
                  <a:pt x="90" y="75"/>
                  <a:pt x="90" y="75"/>
                </a:cubicBezTo>
                <a:cubicBezTo>
                  <a:pt x="114" y="111"/>
                  <a:pt x="114" y="111"/>
                  <a:pt x="114" y="111"/>
                </a:cubicBezTo>
                <a:cubicBezTo>
                  <a:pt x="138" y="75"/>
                  <a:pt x="138" y="75"/>
                  <a:pt x="138" y="75"/>
                </a:cubicBezTo>
                <a:lnTo>
                  <a:pt x="123" y="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30" name="Freeform 37"/>
          <p:cNvSpPr>
            <a:spLocks/>
          </p:cNvSpPr>
          <p:nvPr/>
        </p:nvSpPr>
        <p:spPr bwMode="auto">
          <a:xfrm>
            <a:off x="2835275" y="1808163"/>
            <a:ext cx="423863" cy="287337"/>
          </a:xfrm>
          <a:custGeom>
            <a:avLst/>
            <a:gdLst>
              <a:gd name="T0" fmla="*/ 701336026 w 186"/>
              <a:gd name="T1" fmla="*/ 46881540 h 126"/>
              <a:gd name="T2" fmla="*/ 436387468 w 186"/>
              <a:gd name="T3" fmla="*/ 296921741 h 126"/>
              <a:gd name="T4" fmla="*/ 436387468 w 186"/>
              <a:gd name="T5" fmla="*/ 296921741 h 126"/>
              <a:gd name="T6" fmla="*/ 436387468 w 186"/>
              <a:gd name="T7" fmla="*/ 312549682 h 126"/>
              <a:gd name="T8" fmla="*/ 436387468 w 186"/>
              <a:gd name="T9" fmla="*/ 343803281 h 126"/>
              <a:gd name="T10" fmla="*/ 264948558 w 186"/>
              <a:gd name="T11" fmla="*/ 515706062 h 126"/>
              <a:gd name="T12" fmla="*/ 93511926 w 186"/>
              <a:gd name="T13" fmla="*/ 343803281 h 126"/>
              <a:gd name="T14" fmla="*/ 264948558 w 186"/>
              <a:gd name="T15" fmla="*/ 171902781 h 126"/>
              <a:gd name="T16" fmla="*/ 264948558 w 186"/>
              <a:gd name="T17" fmla="*/ 250040201 h 126"/>
              <a:gd name="T18" fmla="*/ 451972409 w 186"/>
              <a:gd name="T19" fmla="*/ 125018960 h 126"/>
              <a:gd name="T20" fmla="*/ 264948558 w 186"/>
              <a:gd name="T21" fmla="*/ 0 h 126"/>
              <a:gd name="T22" fmla="*/ 264948558 w 186"/>
              <a:gd name="T23" fmla="*/ 78137420 h 126"/>
              <a:gd name="T24" fmla="*/ 0 w 186"/>
              <a:gd name="T25" fmla="*/ 343803281 h 126"/>
              <a:gd name="T26" fmla="*/ 264948558 w 186"/>
              <a:gd name="T27" fmla="*/ 609471423 h 126"/>
              <a:gd name="T28" fmla="*/ 529897115 w 186"/>
              <a:gd name="T29" fmla="*/ 359431222 h 126"/>
              <a:gd name="T30" fmla="*/ 529897115 w 186"/>
              <a:gd name="T31" fmla="*/ 359431222 h 126"/>
              <a:gd name="T32" fmla="*/ 529897115 w 186"/>
              <a:gd name="T33" fmla="*/ 343803281 h 126"/>
              <a:gd name="T34" fmla="*/ 529897115 w 186"/>
              <a:gd name="T35" fmla="*/ 312549682 h 126"/>
              <a:gd name="T36" fmla="*/ 701336026 w 186"/>
              <a:gd name="T37" fmla="*/ 140646901 h 126"/>
              <a:gd name="T38" fmla="*/ 872772657 w 186"/>
              <a:gd name="T39" fmla="*/ 312549682 h 126"/>
              <a:gd name="T40" fmla="*/ 701336026 w 186"/>
              <a:gd name="T41" fmla="*/ 484450182 h 126"/>
              <a:gd name="T42" fmla="*/ 701336026 w 186"/>
              <a:gd name="T43" fmla="*/ 406312762 h 126"/>
              <a:gd name="T44" fmla="*/ 514312174 w 186"/>
              <a:gd name="T45" fmla="*/ 531334002 h 126"/>
              <a:gd name="T46" fmla="*/ 701336026 w 186"/>
              <a:gd name="T47" fmla="*/ 656352963 h 126"/>
              <a:gd name="T48" fmla="*/ 701336026 w 186"/>
              <a:gd name="T49" fmla="*/ 578215543 h 126"/>
              <a:gd name="T50" fmla="*/ 966284583 w 186"/>
              <a:gd name="T51" fmla="*/ 312549682 h 126"/>
              <a:gd name="T52" fmla="*/ 701336026 w 186"/>
              <a:gd name="T53" fmla="*/ 46881540 h 12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86" h="126">
                <a:moveTo>
                  <a:pt x="135" y="9"/>
                </a:moveTo>
                <a:cubicBezTo>
                  <a:pt x="108" y="9"/>
                  <a:pt x="86" y="30"/>
                  <a:pt x="84" y="57"/>
                </a:cubicBezTo>
                <a:cubicBezTo>
                  <a:pt x="84" y="57"/>
                  <a:pt x="84" y="57"/>
                  <a:pt x="84" y="57"/>
                </a:cubicBezTo>
                <a:cubicBezTo>
                  <a:pt x="84" y="60"/>
                  <a:pt x="84" y="60"/>
                  <a:pt x="84" y="60"/>
                </a:cubicBezTo>
                <a:cubicBezTo>
                  <a:pt x="84" y="66"/>
                  <a:pt x="84" y="66"/>
                  <a:pt x="84" y="66"/>
                </a:cubicBezTo>
                <a:cubicBezTo>
                  <a:pt x="84" y="84"/>
                  <a:pt x="69" y="99"/>
                  <a:pt x="51" y="99"/>
                </a:cubicBezTo>
                <a:cubicBezTo>
                  <a:pt x="33" y="99"/>
                  <a:pt x="18" y="84"/>
                  <a:pt x="18" y="66"/>
                </a:cubicBezTo>
                <a:cubicBezTo>
                  <a:pt x="18" y="48"/>
                  <a:pt x="33" y="33"/>
                  <a:pt x="51" y="33"/>
                </a:cubicBezTo>
                <a:cubicBezTo>
                  <a:pt x="51" y="48"/>
                  <a:pt x="51" y="48"/>
                  <a:pt x="51" y="48"/>
                </a:cubicBezTo>
                <a:cubicBezTo>
                  <a:pt x="87" y="24"/>
                  <a:pt x="87" y="24"/>
                  <a:pt x="87" y="24"/>
                </a:cubicBezTo>
                <a:cubicBezTo>
                  <a:pt x="51" y="0"/>
                  <a:pt x="51" y="0"/>
                  <a:pt x="51" y="0"/>
                </a:cubicBezTo>
                <a:cubicBezTo>
                  <a:pt x="51" y="15"/>
                  <a:pt x="51" y="15"/>
                  <a:pt x="51" y="15"/>
                </a:cubicBezTo>
                <a:cubicBezTo>
                  <a:pt x="23" y="15"/>
                  <a:pt x="0" y="38"/>
                  <a:pt x="0" y="66"/>
                </a:cubicBezTo>
                <a:cubicBezTo>
                  <a:pt x="0" y="94"/>
                  <a:pt x="23" y="117"/>
                  <a:pt x="51" y="117"/>
                </a:cubicBezTo>
                <a:cubicBezTo>
                  <a:pt x="78" y="117"/>
                  <a:pt x="100" y="96"/>
                  <a:pt x="102" y="69"/>
                </a:cubicBezTo>
                <a:cubicBezTo>
                  <a:pt x="102" y="69"/>
                  <a:pt x="102" y="69"/>
                  <a:pt x="102" y="69"/>
                </a:cubicBezTo>
                <a:cubicBezTo>
                  <a:pt x="102" y="66"/>
                  <a:pt x="102" y="66"/>
                  <a:pt x="102" y="66"/>
                </a:cubicBezTo>
                <a:cubicBezTo>
                  <a:pt x="102" y="60"/>
                  <a:pt x="102" y="60"/>
                  <a:pt x="102" y="60"/>
                </a:cubicBezTo>
                <a:cubicBezTo>
                  <a:pt x="102" y="42"/>
                  <a:pt x="117" y="27"/>
                  <a:pt x="135" y="27"/>
                </a:cubicBezTo>
                <a:cubicBezTo>
                  <a:pt x="153" y="27"/>
                  <a:pt x="168" y="42"/>
                  <a:pt x="168" y="60"/>
                </a:cubicBezTo>
                <a:cubicBezTo>
                  <a:pt x="168" y="78"/>
                  <a:pt x="153" y="93"/>
                  <a:pt x="135" y="93"/>
                </a:cubicBezTo>
                <a:cubicBezTo>
                  <a:pt x="135" y="78"/>
                  <a:pt x="135" y="78"/>
                  <a:pt x="135" y="78"/>
                </a:cubicBezTo>
                <a:cubicBezTo>
                  <a:pt x="99" y="102"/>
                  <a:pt x="99" y="102"/>
                  <a:pt x="99" y="102"/>
                </a:cubicBezTo>
                <a:cubicBezTo>
                  <a:pt x="135" y="126"/>
                  <a:pt x="135" y="126"/>
                  <a:pt x="135" y="126"/>
                </a:cubicBezTo>
                <a:cubicBezTo>
                  <a:pt x="135" y="111"/>
                  <a:pt x="135" y="111"/>
                  <a:pt x="135" y="111"/>
                </a:cubicBezTo>
                <a:cubicBezTo>
                  <a:pt x="163" y="111"/>
                  <a:pt x="186" y="88"/>
                  <a:pt x="186" y="60"/>
                </a:cubicBezTo>
                <a:cubicBezTo>
                  <a:pt x="186" y="32"/>
                  <a:pt x="163" y="9"/>
                  <a:pt x="135" y="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31" name="Freeform 38"/>
          <p:cNvSpPr>
            <a:spLocks/>
          </p:cNvSpPr>
          <p:nvPr/>
        </p:nvSpPr>
        <p:spPr bwMode="auto">
          <a:xfrm>
            <a:off x="3462338" y="1841500"/>
            <a:ext cx="428625" cy="217488"/>
          </a:xfrm>
          <a:custGeom>
            <a:avLst/>
            <a:gdLst>
              <a:gd name="T0" fmla="*/ 973291714 w 189"/>
              <a:gd name="T1" fmla="*/ 293821757 h 96"/>
              <a:gd name="T2" fmla="*/ 787903464 w 189"/>
              <a:gd name="T3" fmla="*/ 170107333 h 96"/>
              <a:gd name="T4" fmla="*/ 787903464 w 189"/>
              <a:gd name="T5" fmla="*/ 247428848 h 96"/>
              <a:gd name="T6" fmla="*/ 782753161 w 189"/>
              <a:gd name="T7" fmla="*/ 247428848 h 96"/>
              <a:gd name="T8" fmla="*/ 720956321 w 189"/>
              <a:gd name="T9" fmla="*/ 247428848 h 96"/>
              <a:gd name="T10" fmla="*/ 705507679 w 189"/>
              <a:gd name="T11" fmla="*/ 231964545 h 96"/>
              <a:gd name="T12" fmla="*/ 705507679 w 189"/>
              <a:gd name="T13" fmla="*/ 108250121 h 96"/>
              <a:gd name="T14" fmla="*/ 597364911 w 189"/>
              <a:gd name="T15" fmla="*/ 0 h 96"/>
              <a:gd name="T16" fmla="*/ 489219875 w 189"/>
              <a:gd name="T17" fmla="*/ 108250121 h 96"/>
              <a:gd name="T18" fmla="*/ 489219875 w 189"/>
              <a:gd name="T19" fmla="*/ 386607575 h 96"/>
              <a:gd name="T20" fmla="*/ 473771232 w 189"/>
              <a:gd name="T21" fmla="*/ 402071878 h 96"/>
              <a:gd name="T22" fmla="*/ 458322589 w 189"/>
              <a:gd name="T23" fmla="*/ 386607575 h 96"/>
              <a:gd name="T24" fmla="*/ 458322589 w 189"/>
              <a:gd name="T25" fmla="*/ 108250121 h 96"/>
              <a:gd name="T26" fmla="*/ 355327857 w 189"/>
              <a:gd name="T27" fmla="*/ 0 h 96"/>
              <a:gd name="T28" fmla="*/ 247185089 w 189"/>
              <a:gd name="T29" fmla="*/ 108250121 h 96"/>
              <a:gd name="T30" fmla="*/ 247185089 w 189"/>
              <a:gd name="T31" fmla="*/ 386607575 h 96"/>
              <a:gd name="T32" fmla="*/ 231736446 w 189"/>
              <a:gd name="T33" fmla="*/ 402071878 h 96"/>
              <a:gd name="T34" fmla="*/ 216287804 w 189"/>
              <a:gd name="T35" fmla="*/ 386607575 h 96"/>
              <a:gd name="T36" fmla="*/ 216287804 w 189"/>
              <a:gd name="T37" fmla="*/ 231964545 h 96"/>
              <a:gd name="T38" fmla="*/ 102994732 w 189"/>
              <a:gd name="T39" fmla="*/ 123714424 h 96"/>
              <a:gd name="T40" fmla="*/ 46348196 w 189"/>
              <a:gd name="T41" fmla="*/ 123714424 h 96"/>
              <a:gd name="T42" fmla="*/ 0 w 189"/>
              <a:gd name="T43" fmla="*/ 170107333 h 96"/>
              <a:gd name="T44" fmla="*/ 46348196 w 189"/>
              <a:gd name="T45" fmla="*/ 216500242 h 96"/>
              <a:gd name="T46" fmla="*/ 102994732 w 189"/>
              <a:gd name="T47" fmla="*/ 216500242 h 96"/>
              <a:gd name="T48" fmla="*/ 123593679 w 189"/>
              <a:gd name="T49" fmla="*/ 231964545 h 96"/>
              <a:gd name="T50" fmla="*/ 123593679 w 189"/>
              <a:gd name="T51" fmla="*/ 386607575 h 96"/>
              <a:gd name="T52" fmla="*/ 231736446 w 189"/>
              <a:gd name="T53" fmla="*/ 494857696 h 96"/>
              <a:gd name="T54" fmla="*/ 339879214 w 189"/>
              <a:gd name="T55" fmla="*/ 386607575 h 96"/>
              <a:gd name="T56" fmla="*/ 334728911 w 189"/>
              <a:gd name="T57" fmla="*/ 108250121 h 96"/>
              <a:gd name="T58" fmla="*/ 355327857 w 189"/>
              <a:gd name="T59" fmla="*/ 92785818 h 96"/>
              <a:gd name="T60" fmla="*/ 370778768 w 189"/>
              <a:gd name="T61" fmla="*/ 108250121 h 96"/>
              <a:gd name="T62" fmla="*/ 370778768 w 189"/>
              <a:gd name="T63" fmla="*/ 386607575 h 96"/>
              <a:gd name="T64" fmla="*/ 473771232 w 189"/>
              <a:gd name="T65" fmla="*/ 494857696 h 96"/>
              <a:gd name="T66" fmla="*/ 581916268 w 189"/>
              <a:gd name="T67" fmla="*/ 386607575 h 96"/>
              <a:gd name="T68" fmla="*/ 581916268 w 189"/>
              <a:gd name="T69" fmla="*/ 108250121 h 96"/>
              <a:gd name="T70" fmla="*/ 597364911 w 189"/>
              <a:gd name="T71" fmla="*/ 92785818 h 96"/>
              <a:gd name="T72" fmla="*/ 612813554 w 189"/>
              <a:gd name="T73" fmla="*/ 108250121 h 96"/>
              <a:gd name="T74" fmla="*/ 612813554 w 189"/>
              <a:gd name="T75" fmla="*/ 231964545 h 96"/>
              <a:gd name="T76" fmla="*/ 720956321 w 189"/>
              <a:gd name="T77" fmla="*/ 340214666 h 96"/>
              <a:gd name="T78" fmla="*/ 782753161 w 189"/>
              <a:gd name="T79" fmla="*/ 340214666 h 96"/>
              <a:gd name="T80" fmla="*/ 787903464 w 189"/>
              <a:gd name="T81" fmla="*/ 340214666 h 96"/>
              <a:gd name="T82" fmla="*/ 787903464 w 189"/>
              <a:gd name="T83" fmla="*/ 417536181 h 96"/>
              <a:gd name="T84" fmla="*/ 973291714 w 189"/>
              <a:gd name="T85" fmla="*/ 293821757 h 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9" h="96">
                <a:moveTo>
                  <a:pt x="189" y="57"/>
                </a:moveTo>
                <a:cubicBezTo>
                  <a:pt x="153" y="33"/>
                  <a:pt x="153" y="33"/>
                  <a:pt x="153" y="33"/>
                </a:cubicBezTo>
                <a:cubicBezTo>
                  <a:pt x="153" y="48"/>
                  <a:pt x="153" y="48"/>
                  <a:pt x="153" y="48"/>
                </a:cubicBezTo>
                <a:cubicBezTo>
                  <a:pt x="152" y="48"/>
                  <a:pt x="152" y="48"/>
                  <a:pt x="152" y="48"/>
                </a:cubicBezTo>
                <a:cubicBezTo>
                  <a:pt x="140" y="48"/>
                  <a:pt x="140" y="48"/>
                  <a:pt x="140" y="48"/>
                </a:cubicBezTo>
                <a:cubicBezTo>
                  <a:pt x="139" y="48"/>
                  <a:pt x="138" y="48"/>
                  <a:pt x="137" y="45"/>
                </a:cubicBezTo>
                <a:cubicBezTo>
                  <a:pt x="137" y="21"/>
                  <a:pt x="137" y="21"/>
                  <a:pt x="137" y="21"/>
                </a:cubicBezTo>
                <a:cubicBezTo>
                  <a:pt x="137" y="13"/>
                  <a:pt x="132" y="0"/>
                  <a:pt x="116" y="0"/>
                </a:cubicBezTo>
                <a:cubicBezTo>
                  <a:pt x="101" y="0"/>
                  <a:pt x="95" y="13"/>
                  <a:pt x="95" y="21"/>
                </a:cubicBezTo>
                <a:cubicBezTo>
                  <a:pt x="95" y="75"/>
                  <a:pt x="95" y="75"/>
                  <a:pt x="95" y="75"/>
                </a:cubicBezTo>
                <a:cubicBezTo>
                  <a:pt x="95" y="78"/>
                  <a:pt x="94" y="78"/>
                  <a:pt x="92" y="78"/>
                </a:cubicBezTo>
                <a:cubicBezTo>
                  <a:pt x="91" y="78"/>
                  <a:pt x="90" y="78"/>
                  <a:pt x="89" y="75"/>
                </a:cubicBezTo>
                <a:cubicBezTo>
                  <a:pt x="89" y="21"/>
                  <a:pt x="89" y="21"/>
                  <a:pt x="89" y="21"/>
                </a:cubicBezTo>
                <a:cubicBezTo>
                  <a:pt x="89" y="13"/>
                  <a:pt x="84" y="0"/>
                  <a:pt x="69" y="0"/>
                </a:cubicBezTo>
                <a:cubicBezTo>
                  <a:pt x="53" y="0"/>
                  <a:pt x="48" y="13"/>
                  <a:pt x="48" y="21"/>
                </a:cubicBezTo>
                <a:cubicBezTo>
                  <a:pt x="48" y="75"/>
                  <a:pt x="48" y="75"/>
                  <a:pt x="48" y="75"/>
                </a:cubicBezTo>
                <a:cubicBezTo>
                  <a:pt x="47" y="78"/>
                  <a:pt x="46" y="78"/>
                  <a:pt x="45" y="78"/>
                </a:cubicBezTo>
                <a:cubicBezTo>
                  <a:pt x="43" y="78"/>
                  <a:pt x="42" y="78"/>
                  <a:pt x="42" y="75"/>
                </a:cubicBezTo>
                <a:cubicBezTo>
                  <a:pt x="42" y="45"/>
                  <a:pt x="42" y="45"/>
                  <a:pt x="42" y="45"/>
                </a:cubicBezTo>
                <a:cubicBezTo>
                  <a:pt x="42" y="30"/>
                  <a:pt x="29" y="24"/>
                  <a:pt x="20" y="24"/>
                </a:cubicBezTo>
                <a:cubicBezTo>
                  <a:pt x="9" y="24"/>
                  <a:pt x="9" y="24"/>
                  <a:pt x="9" y="24"/>
                </a:cubicBezTo>
                <a:cubicBezTo>
                  <a:pt x="4" y="24"/>
                  <a:pt x="0" y="28"/>
                  <a:pt x="0" y="33"/>
                </a:cubicBezTo>
                <a:cubicBezTo>
                  <a:pt x="0" y="38"/>
                  <a:pt x="4" y="42"/>
                  <a:pt x="9" y="42"/>
                </a:cubicBezTo>
                <a:cubicBezTo>
                  <a:pt x="20" y="42"/>
                  <a:pt x="20" y="42"/>
                  <a:pt x="20" y="42"/>
                </a:cubicBezTo>
                <a:cubicBezTo>
                  <a:pt x="24" y="42"/>
                  <a:pt x="24" y="44"/>
                  <a:pt x="24" y="45"/>
                </a:cubicBezTo>
                <a:cubicBezTo>
                  <a:pt x="24" y="75"/>
                  <a:pt x="24" y="75"/>
                  <a:pt x="24" y="75"/>
                </a:cubicBezTo>
                <a:cubicBezTo>
                  <a:pt x="24" y="83"/>
                  <a:pt x="29" y="96"/>
                  <a:pt x="45" y="96"/>
                </a:cubicBezTo>
                <a:cubicBezTo>
                  <a:pt x="60" y="96"/>
                  <a:pt x="66" y="83"/>
                  <a:pt x="66" y="75"/>
                </a:cubicBezTo>
                <a:cubicBezTo>
                  <a:pt x="65" y="21"/>
                  <a:pt x="65" y="21"/>
                  <a:pt x="65" y="21"/>
                </a:cubicBezTo>
                <a:cubicBezTo>
                  <a:pt x="66" y="18"/>
                  <a:pt x="67" y="18"/>
                  <a:pt x="69" y="18"/>
                </a:cubicBezTo>
                <a:cubicBezTo>
                  <a:pt x="70" y="18"/>
                  <a:pt x="71" y="18"/>
                  <a:pt x="72" y="21"/>
                </a:cubicBezTo>
                <a:cubicBezTo>
                  <a:pt x="72" y="75"/>
                  <a:pt x="72" y="75"/>
                  <a:pt x="72" y="75"/>
                </a:cubicBezTo>
                <a:cubicBezTo>
                  <a:pt x="72" y="83"/>
                  <a:pt x="77" y="96"/>
                  <a:pt x="92" y="96"/>
                </a:cubicBezTo>
                <a:cubicBezTo>
                  <a:pt x="108" y="96"/>
                  <a:pt x="113" y="83"/>
                  <a:pt x="113" y="75"/>
                </a:cubicBezTo>
                <a:cubicBezTo>
                  <a:pt x="113" y="21"/>
                  <a:pt x="113" y="21"/>
                  <a:pt x="113" y="21"/>
                </a:cubicBezTo>
                <a:cubicBezTo>
                  <a:pt x="114" y="18"/>
                  <a:pt x="115" y="18"/>
                  <a:pt x="116" y="18"/>
                </a:cubicBezTo>
                <a:cubicBezTo>
                  <a:pt x="118" y="18"/>
                  <a:pt x="119" y="18"/>
                  <a:pt x="119" y="21"/>
                </a:cubicBezTo>
                <a:cubicBezTo>
                  <a:pt x="119" y="45"/>
                  <a:pt x="119" y="45"/>
                  <a:pt x="119" y="45"/>
                </a:cubicBezTo>
                <a:cubicBezTo>
                  <a:pt x="119" y="53"/>
                  <a:pt x="125" y="66"/>
                  <a:pt x="140" y="66"/>
                </a:cubicBezTo>
                <a:cubicBezTo>
                  <a:pt x="152" y="66"/>
                  <a:pt x="152" y="66"/>
                  <a:pt x="152" y="66"/>
                </a:cubicBezTo>
                <a:cubicBezTo>
                  <a:pt x="152" y="66"/>
                  <a:pt x="152" y="66"/>
                  <a:pt x="153" y="66"/>
                </a:cubicBezTo>
                <a:cubicBezTo>
                  <a:pt x="153" y="81"/>
                  <a:pt x="153" y="81"/>
                  <a:pt x="153" y="81"/>
                </a:cubicBezTo>
                <a:lnTo>
                  <a:pt x="189" y="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32" name="Freeform 39"/>
          <p:cNvSpPr>
            <a:spLocks/>
          </p:cNvSpPr>
          <p:nvPr/>
        </p:nvSpPr>
        <p:spPr bwMode="auto">
          <a:xfrm>
            <a:off x="4281488" y="1971675"/>
            <a:ext cx="203200" cy="119063"/>
          </a:xfrm>
          <a:custGeom>
            <a:avLst/>
            <a:gdLst>
              <a:gd name="T0" fmla="*/ 458371787 w 90"/>
              <a:gd name="T1" fmla="*/ 145742271 h 52"/>
              <a:gd name="T2" fmla="*/ 275022169 w 90"/>
              <a:gd name="T3" fmla="*/ 20819997 h 52"/>
              <a:gd name="T4" fmla="*/ 275022169 w 90"/>
              <a:gd name="T5" fmla="*/ 98895560 h 52"/>
              <a:gd name="T6" fmla="*/ 269930880 w 90"/>
              <a:gd name="T7" fmla="*/ 98895560 h 52"/>
              <a:gd name="T8" fmla="*/ 142603502 w 90"/>
              <a:gd name="T9" fmla="*/ 98895560 h 52"/>
              <a:gd name="T10" fmla="*/ 61115787 w 90"/>
              <a:gd name="T11" fmla="*/ 0 h 52"/>
              <a:gd name="T12" fmla="*/ 0 w 90"/>
              <a:gd name="T13" fmla="*/ 72871135 h 52"/>
              <a:gd name="T14" fmla="*/ 86581262 w 90"/>
              <a:gd name="T15" fmla="*/ 176973411 h 52"/>
              <a:gd name="T16" fmla="*/ 122231573 w 90"/>
              <a:gd name="T17" fmla="*/ 192588982 h 52"/>
              <a:gd name="T18" fmla="*/ 269930880 w 90"/>
              <a:gd name="T19" fmla="*/ 192588982 h 52"/>
              <a:gd name="T20" fmla="*/ 275022169 w 90"/>
              <a:gd name="T21" fmla="*/ 192588982 h 52"/>
              <a:gd name="T22" fmla="*/ 275022169 w 90"/>
              <a:gd name="T23" fmla="*/ 270664544 h 52"/>
              <a:gd name="T24" fmla="*/ 458371787 w 90"/>
              <a:gd name="T25" fmla="*/ 145742271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52">
                <a:moveTo>
                  <a:pt x="90" y="28"/>
                </a:moveTo>
                <a:cubicBezTo>
                  <a:pt x="54" y="4"/>
                  <a:pt x="54" y="4"/>
                  <a:pt x="54" y="4"/>
                </a:cubicBezTo>
                <a:cubicBezTo>
                  <a:pt x="54" y="19"/>
                  <a:pt x="54" y="19"/>
                  <a:pt x="54" y="19"/>
                </a:cubicBezTo>
                <a:cubicBezTo>
                  <a:pt x="53" y="19"/>
                  <a:pt x="53" y="19"/>
                  <a:pt x="53" y="19"/>
                </a:cubicBezTo>
                <a:cubicBezTo>
                  <a:pt x="28" y="19"/>
                  <a:pt x="28" y="19"/>
                  <a:pt x="28" y="19"/>
                </a:cubicBezTo>
                <a:cubicBezTo>
                  <a:pt x="12" y="0"/>
                  <a:pt x="12" y="0"/>
                  <a:pt x="12" y="0"/>
                </a:cubicBezTo>
                <a:cubicBezTo>
                  <a:pt x="0" y="14"/>
                  <a:pt x="0" y="14"/>
                  <a:pt x="0" y="14"/>
                </a:cubicBezTo>
                <a:cubicBezTo>
                  <a:pt x="17" y="34"/>
                  <a:pt x="17" y="34"/>
                  <a:pt x="17" y="34"/>
                </a:cubicBezTo>
                <a:cubicBezTo>
                  <a:pt x="18" y="36"/>
                  <a:pt x="21" y="37"/>
                  <a:pt x="24" y="37"/>
                </a:cubicBezTo>
                <a:cubicBezTo>
                  <a:pt x="53" y="37"/>
                  <a:pt x="53" y="37"/>
                  <a:pt x="53" y="37"/>
                </a:cubicBezTo>
                <a:cubicBezTo>
                  <a:pt x="54" y="37"/>
                  <a:pt x="54" y="37"/>
                  <a:pt x="54" y="37"/>
                </a:cubicBezTo>
                <a:cubicBezTo>
                  <a:pt x="54" y="52"/>
                  <a:pt x="54" y="52"/>
                  <a:pt x="54" y="52"/>
                </a:cubicBezTo>
                <a:lnTo>
                  <a:pt x="90"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33" name="Freeform 40"/>
          <p:cNvSpPr>
            <a:spLocks/>
          </p:cNvSpPr>
          <p:nvPr/>
        </p:nvSpPr>
        <p:spPr bwMode="auto">
          <a:xfrm>
            <a:off x="4124325" y="1863725"/>
            <a:ext cx="139700" cy="85725"/>
          </a:xfrm>
          <a:custGeom>
            <a:avLst/>
            <a:gdLst>
              <a:gd name="T0" fmla="*/ 196690840 w 62"/>
              <a:gd name="T1" fmla="*/ 0 h 37"/>
              <a:gd name="T2" fmla="*/ 45388981 w 62"/>
              <a:gd name="T3" fmla="*/ 0 h 37"/>
              <a:gd name="T4" fmla="*/ 0 w 62"/>
              <a:gd name="T5" fmla="*/ 47792846 h 37"/>
              <a:gd name="T6" fmla="*/ 45388981 w 62"/>
              <a:gd name="T7" fmla="*/ 95585692 h 37"/>
              <a:gd name="T8" fmla="*/ 171472737 w 62"/>
              <a:gd name="T9" fmla="*/ 95585692 h 37"/>
              <a:gd name="T10" fmla="*/ 252167513 w 62"/>
              <a:gd name="T11" fmla="*/ 196481700 h 37"/>
              <a:gd name="T12" fmla="*/ 312686905 w 62"/>
              <a:gd name="T13" fmla="*/ 122137273 h 37"/>
              <a:gd name="T14" fmla="*/ 226949410 w 62"/>
              <a:gd name="T15" fmla="*/ 15930949 h 37"/>
              <a:gd name="T16" fmla="*/ 196690840 w 62"/>
              <a:gd name="T17" fmla="*/ 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2" h="37">
                <a:moveTo>
                  <a:pt x="39" y="0"/>
                </a:moveTo>
                <a:cubicBezTo>
                  <a:pt x="9" y="0"/>
                  <a:pt x="9" y="0"/>
                  <a:pt x="9" y="0"/>
                </a:cubicBezTo>
                <a:cubicBezTo>
                  <a:pt x="4" y="0"/>
                  <a:pt x="0" y="4"/>
                  <a:pt x="0" y="9"/>
                </a:cubicBezTo>
                <a:cubicBezTo>
                  <a:pt x="0" y="14"/>
                  <a:pt x="4" y="18"/>
                  <a:pt x="9" y="18"/>
                </a:cubicBezTo>
                <a:cubicBezTo>
                  <a:pt x="34" y="18"/>
                  <a:pt x="34" y="18"/>
                  <a:pt x="34" y="18"/>
                </a:cubicBezTo>
                <a:cubicBezTo>
                  <a:pt x="50" y="37"/>
                  <a:pt x="50" y="37"/>
                  <a:pt x="50" y="37"/>
                </a:cubicBezTo>
                <a:cubicBezTo>
                  <a:pt x="62" y="23"/>
                  <a:pt x="62" y="23"/>
                  <a:pt x="62" y="23"/>
                </a:cubicBezTo>
                <a:cubicBezTo>
                  <a:pt x="45" y="3"/>
                  <a:pt x="45" y="3"/>
                  <a:pt x="45" y="3"/>
                </a:cubicBezTo>
                <a:cubicBezTo>
                  <a:pt x="44" y="1"/>
                  <a:pt x="41" y="0"/>
                  <a:pt x="39"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34" name="Freeform 41"/>
          <p:cNvSpPr>
            <a:spLocks/>
          </p:cNvSpPr>
          <p:nvPr/>
        </p:nvSpPr>
        <p:spPr bwMode="auto">
          <a:xfrm>
            <a:off x="4122738" y="1830388"/>
            <a:ext cx="361950" cy="227012"/>
          </a:xfrm>
          <a:custGeom>
            <a:avLst/>
            <a:gdLst>
              <a:gd name="T0" fmla="*/ 819703641 w 160"/>
              <a:gd name="T1" fmla="*/ 125711908 h 99"/>
              <a:gd name="T2" fmla="*/ 635269756 w 160"/>
              <a:gd name="T3" fmla="*/ 0 h 99"/>
              <a:gd name="T4" fmla="*/ 635269756 w 160"/>
              <a:gd name="T5" fmla="*/ 78569083 h 99"/>
              <a:gd name="T6" fmla="*/ 630148163 w 160"/>
              <a:gd name="T7" fmla="*/ 78569083 h 99"/>
              <a:gd name="T8" fmla="*/ 481576737 w 160"/>
              <a:gd name="T9" fmla="*/ 78569083 h 99"/>
              <a:gd name="T10" fmla="*/ 445714279 w 160"/>
              <a:gd name="T11" fmla="*/ 94283358 h 99"/>
              <a:gd name="T12" fmla="*/ 179310030 w 160"/>
              <a:gd name="T13" fmla="*/ 424273963 h 99"/>
              <a:gd name="T14" fmla="*/ 46107906 w 160"/>
              <a:gd name="T15" fmla="*/ 424273963 h 99"/>
              <a:gd name="T16" fmla="*/ 0 w 160"/>
              <a:gd name="T17" fmla="*/ 471416788 h 99"/>
              <a:gd name="T18" fmla="*/ 46107906 w 160"/>
              <a:gd name="T19" fmla="*/ 518557320 h 99"/>
              <a:gd name="T20" fmla="*/ 204927041 w 160"/>
              <a:gd name="T21" fmla="*/ 518557320 h 99"/>
              <a:gd name="T22" fmla="*/ 235665645 w 160"/>
              <a:gd name="T23" fmla="*/ 502843045 h 99"/>
              <a:gd name="T24" fmla="*/ 502067632 w 160"/>
              <a:gd name="T25" fmla="*/ 172852440 h 99"/>
              <a:gd name="T26" fmla="*/ 630148163 w 160"/>
              <a:gd name="T27" fmla="*/ 172852440 h 99"/>
              <a:gd name="T28" fmla="*/ 635269756 w 160"/>
              <a:gd name="T29" fmla="*/ 172852440 h 99"/>
              <a:gd name="T30" fmla="*/ 635269756 w 160"/>
              <a:gd name="T31" fmla="*/ 251421523 h 99"/>
              <a:gd name="T32" fmla="*/ 819703641 w 160"/>
              <a:gd name="T33" fmla="*/ 125711908 h 9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0" h="99">
                <a:moveTo>
                  <a:pt x="160" y="24"/>
                </a:moveTo>
                <a:cubicBezTo>
                  <a:pt x="124" y="0"/>
                  <a:pt x="124" y="0"/>
                  <a:pt x="124" y="0"/>
                </a:cubicBezTo>
                <a:cubicBezTo>
                  <a:pt x="124" y="15"/>
                  <a:pt x="124" y="15"/>
                  <a:pt x="124" y="15"/>
                </a:cubicBezTo>
                <a:cubicBezTo>
                  <a:pt x="123" y="15"/>
                  <a:pt x="123" y="15"/>
                  <a:pt x="123" y="15"/>
                </a:cubicBezTo>
                <a:cubicBezTo>
                  <a:pt x="94" y="15"/>
                  <a:pt x="94" y="15"/>
                  <a:pt x="94" y="15"/>
                </a:cubicBezTo>
                <a:cubicBezTo>
                  <a:pt x="91" y="15"/>
                  <a:pt x="88" y="16"/>
                  <a:pt x="87" y="18"/>
                </a:cubicBezTo>
                <a:cubicBezTo>
                  <a:pt x="35" y="81"/>
                  <a:pt x="35" y="81"/>
                  <a:pt x="35" y="81"/>
                </a:cubicBezTo>
                <a:cubicBezTo>
                  <a:pt x="9" y="81"/>
                  <a:pt x="9" y="81"/>
                  <a:pt x="9" y="81"/>
                </a:cubicBezTo>
                <a:cubicBezTo>
                  <a:pt x="5" y="81"/>
                  <a:pt x="0" y="85"/>
                  <a:pt x="0" y="90"/>
                </a:cubicBezTo>
                <a:cubicBezTo>
                  <a:pt x="0" y="95"/>
                  <a:pt x="5" y="99"/>
                  <a:pt x="9" y="99"/>
                </a:cubicBezTo>
                <a:cubicBezTo>
                  <a:pt x="40" y="99"/>
                  <a:pt x="40" y="99"/>
                  <a:pt x="40" y="99"/>
                </a:cubicBezTo>
                <a:cubicBezTo>
                  <a:pt x="42" y="99"/>
                  <a:pt x="45" y="98"/>
                  <a:pt x="46" y="96"/>
                </a:cubicBezTo>
                <a:cubicBezTo>
                  <a:pt x="98" y="33"/>
                  <a:pt x="98" y="33"/>
                  <a:pt x="98" y="33"/>
                </a:cubicBezTo>
                <a:cubicBezTo>
                  <a:pt x="123" y="33"/>
                  <a:pt x="123" y="33"/>
                  <a:pt x="123" y="33"/>
                </a:cubicBezTo>
                <a:cubicBezTo>
                  <a:pt x="124" y="33"/>
                  <a:pt x="124" y="33"/>
                  <a:pt x="124" y="33"/>
                </a:cubicBezTo>
                <a:cubicBezTo>
                  <a:pt x="124" y="48"/>
                  <a:pt x="124" y="48"/>
                  <a:pt x="124" y="48"/>
                </a:cubicBezTo>
                <a:lnTo>
                  <a:pt x="160"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35" name="Freeform 42"/>
          <p:cNvSpPr>
            <a:spLocks noEditPoints="1"/>
          </p:cNvSpPr>
          <p:nvPr/>
        </p:nvSpPr>
        <p:spPr bwMode="auto">
          <a:xfrm>
            <a:off x="4725988" y="1768475"/>
            <a:ext cx="390525" cy="390525"/>
          </a:xfrm>
          <a:custGeom>
            <a:avLst/>
            <a:gdLst>
              <a:gd name="T0" fmla="*/ 443447949 w 172"/>
              <a:gd name="T1" fmla="*/ 108282138 h 172"/>
              <a:gd name="T2" fmla="*/ 778613760 w 172"/>
              <a:gd name="T3" fmla="*/ 443438867 h 172"/>
              <a:gd name="T4" fmla="*/ 443447949 w 172"/>
              <a:gd name="T5" fmla="*/ 778593325 h 172"/>
              <a:gd name="T6" fmla="*/ 108284409 w 172"/>
              <a:gd name="T7" fmla="*/ 443438867 h 172"/>
              <a:gd name="T8" fmla="*/ 443447949 w 172"/>
              <a:gd name="T9" fmla="*/ 108282138 h 172"/>
              <a:gd name="T10" fmla="*/ 443447949 w 172"/>
              <a:gd name="T11" fmla="*/ 0 h 172"/>
              <a:gd name="T12" fmla="*/ 0 w 172"/>
              <a:gd name="T13" fmla="*/ 443438867 h 172"/>
              <a:gd name="T14" fmla="*/ 443447949 w 172"/>
              <a:gd name="T15" fmla="*/ 886875464 h 172"/>
              <a:gd name="T16" fmla="*/ 886898168 w 172"/>
              <a:gd name="T17" fmla="*/ 443438867 h 172"/>
              <a:gd name="T18" fmla="*/ 443447949 w 172"/>
              <a:gd name="T19" fmla="*/ 0 h 1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2" h="172">
                <a:moveTo>
                  <a:pt x="86" y="21"/>
                </a:moveTo>
                <a:cubicBezTo>
                  <a:pt x="122" y="21"/>
                  <a:pt x="151" y="50"/>
                  <a:pt x="151" y="86"/>
                </a:cubicBezTo>
                <a:cubicBezTo>
                  <a:pt x="151" y="122"/>
                  <a:pt x="122" y="151"/>
                  <a:pt x="86" y="151"/>
                </a:cubicBezTo>
                <a:cubicBezTo>
                  <a:pt x="50" y="151"/>
                  <a:pt x="21" y="122"/>
                  <a:pt x="21" y="86"/>
                </a:cubicBezTo>
                <a:cubicBezTo>
                  <a:pt x="21" y="50"/>
                  <a:pt x="50" y="21"/>
                  <a:pt x="86" y="21"/>
                </a:cubicBezTo>
                <a:moveTo>
                  <a:pt x="86" y="0"/>
                </a:moveTo>
                <a:cubicBezTo>
                  <a:pt x="38" y="0"/>
                  <a:pt x="0" y="38"/>
                  <a:pt x="0" y="86"/>
                </a:cubicBezTo>
                <a:cubicBezTo>
                  <a:pt x="0" y="134"/>
                  <a:pt x="38" y="172"/>
                  <a:pt x="86" y="172"/>
                </a:cubicBezTo>
                <a:cubicBezTo>
                  <a:pt x="134" y="172"/>
                  <a:pt x="172" y="134"/>
                  <a:pt x="172" y="86"/>
                </a:cubicBezTo>
                <a:cubicBezTo>
                  <a:pt x="172" y="38"/>
                  <a:pt x="134" y="0"/>
                  <a:pt x="8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36" name="Freeform 43"/>
          <p:cNvSpPr>
            <a:spLocks/>
          </p:cNvSpPr>
          <p:nvPr/>
        </p:nvSpPr>
        <p:spPr bwMode="auto">
          <a:xfrm>
            <a:off x="4899025" y="1841500"/>
            <a:ext cx="96838" cy="195263"/>
          </a:xfrm>
          <a:custGeom>
            <a:avLst/>
            <a:gdLst>
              <a:gd name="T0" fmla="*/ 161193454 w 44"/>
              <a:gd name="T1" fmla="*/ 443440003 h 86"/>
              <a:gd name="T2" fmla="*/ 122114919 w 44"/>
              <a:gd name="T3" fmla="*/ 427971086 h 86"/>
              <a:gd name="T4" fmla="*/ 14653350 w 44"/>
              <a:gd name="T5" fmla="*/ 319688671 h 86"/>
              <a:gd name="T6" fmla="*/ 0 w 44"/>
              <a:gd name="T7" fmla="*/ 278438227 h 86"/>
              <a:gd name="T8" fmla="*/ 0 w 44"/>
              <a:gd name="T9" fmla="*/ 278438227 h 86"/>
              <a:gd name="T10" fmla="*/ 0 w 44"/>
              <a:gd name="T11" fmla="*/ 278438227 h 86"/>
              <a:gd name="T12" fmla="*/ 0 w 44"/>
              <a:gd name="T13" fmla="*/ 56719361 h 86"/>
              <a:gd name="T14" fmla="*/ 53731885 w 44"/>
              <a:gd name="T15" fmla="*/ 0 h 86"/>
              <a:gd name="T16" fmla="*/ 107461569 w 44"/>
              <a:gd name="T17" fmla="*/ 56719361 h 86"/>
              <a:gd name="T18" fmla="*/ 107461569 w 44"/>
              <a:gd name="T19" fmla="*/ 257813005 h 86"/>
              <a:gd name="T20" fmla="*/ 195383870 w 44"/>
              <a:gd name="T21" fmla="*/ 350626504 h 86"/>
              <a:gd name="T22" fmla="*/ 195383870 w 44"/>
              <a:gd name="T23" fmla="*/ 427971086 h 86"/>
              <a:gd name="T24" fmla="*/ 161193454 w 44"/>
              <a:gd name="T25" fmla="*/ 443440003 h 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 h="86">
                <a:moveTo>
                  <a:pt x="33" y="86"/>
                </a:moveTo>
                <a:cubicBezTo>
                  <a:pt x="30" y="86"/>
                  <a:pt x="27" y="85"/>
                  <a:pt x="25" y="83"/>
                </a:cubicBezTo>
                <a:cubicBezTo>
                  <a:pt x="3" y="62"/>
                  <a:pt x="3" y="62"/>
                  <a:pt x="3" y="62"/>
                </a:cubicBezTo>
                <a:cubicBezTo>
                  <a:pt x="1" y="60"/>
                  <a:pt x="0" y="57"/>
                  <a:pt x="0" y="54"/>
                </a:cubicBezTo>
                <a:cubicBezTo>
                  <a:pt x="0" y="54"/>
                  <a:pt x="0" y="54"/>
                  <a:pt x="0" y="54"/>
                </a:cubicBezTo>
                <a:cubicBezTo>
                  <a:pt x="0" y="54"/>
                  <a:pt x="0" y="54"/>
                  <a:pt x="0" y="54"/>
                </a:cubicBezTo>
                <a:cubicBezTo>
                  <a:pt x="0" y="11"/>
                  <a:pt x="0" y="11"/>
                  <a:pt x="0" y="11"/>
                </a:cubicBezTo>
                <a:cubicBezTo>
                  <a:pt x="0" y="5"/>
                  <a:pt x="5" y="0"/>
                  <a:pt x="11" y="0"/>
                </a:cubicBezTo>
                <a:cubicBezTo>
                  <a:pt x="17" y="0"/>
                  <a:pt x="22" y="5"/>
                  <a:pt x="22" y="11"/>
                </a:cubicBezTo>
                <a:cubicBezTo>
                  <a:pt x="22" y="50"/>
                  <a:pt x="22" y="50"/>
                  <a:pt x="22" y="50"/>
                </a:cubicBezTo>
                <a:cubicBezTo>
                  <a:pt x="40" y="68"/>
                  <a:pt x="40" y="68"/>
                  <a:pt x="40" y="68"/>
                </a:cubicBezTo>
                <a:cubicBezTo>
                  <a:pt x="44" y="72"/>
                  <a:pt x="44" y="79"/>
                  <a:pt x="40" y="83"/>
                </a:cubicBezTo>
                <a:cubicBezTo>
                  <a:pt x="38" y="85"/>
                  <a:pt x="35" y="86"/>
                  <a:pt x="33" y="8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37" name="Freeform 44"/>
          <p:cNvSpPr>
            <a:spLocks noEditPoints="1"/>
          </p:cNvSpPr>
          <p:nvPr/>
        </p:nvSpPr>
        <p:spPr bwMode="auto">
          <a:xfrm>
            <a:off x="5368925" y="1763713"/>
            <a:ext cx="382588" cy="382587"/>
          </a:xfrm>
          <a:custGeom>
            <a:avLst/>
            <a:gdLst>
              <a:gd name="T0" fmla="*/ 436002295 w 168"/>
              <a:gd name="T1" fmla="*/ 0 h 168"/>
              <a:gd name="T2" fmla="*/ 0 w 168"/>
              <a:gd name="T3" fmla="*/ 435992046 h 168"/>
              <a:gd name="T4" fmla="*/ 31142208 w 168"/>
              <a:gd name="T5" fmla="*/ 591702678 h 168"/>
              <a:gd name="T6" fmla="*/ 46714450 w 168"/>
              <a:gd name="T7" fmla="*/ 628034779 h 168"/>
              <a:gd name="T8" fmla="*/ 197237778 w 168"/>
              <a:gd name="T9" fmla="*/ 799317612 h 168"/>
              <a:gd name="T10" fmla="*/ 228382263 w 168"/>
              <a:gd name="T11" fmla="*/ 820077512 h 168"/>
              <a:gd name="T12" fmla="*/ 436002295 w 168"/>
              <a:gd name="T13" fmla="*/ 871981815 h 168"/>
              <a:gd name="T14" fmla="*/ 643620050 w 168"/>
              <a:gd name="T15" fmla="*/ 820077512 h 168"/>
              <a:gd name="T16" fmla="*/ 674764535 w 168"/>
              <a:gd name="T17" fmla="*/ 799317612 h 168"/>
              <a:gd name="T18" fmla="*/ 825287862 w 168"/>
              <a:gd name="T19" fmla="*/ 628034779 h 168"/>
              <a:gd name="T20" fmla="*/ 840860105 w 168"/>
              <a:gd name="T21" fmla="*/ 591702678 h 168"/>
              <a:gd name="T22" fmla="*/ 872002312 w 168"/>
              <a:gd name="T23" fmla="*/ 435992046 h 168"/>
              <a:gd name="T24" fmla="*/ 436002295 w 168"/>
              <a:gd name="T25" fmla="*/ 0 h 168"/>
              <a:gd name="T26" fmla="*/ 254334482 w 168"/>
              <a:gd name="T27" fmla="*/ 762983234 h 168"/>
              <a:gd name="T28" fmla="*/ 93428901 w 168"/>
              <a:gd name="T29" fmla="*/ 581320451 h 168"/>
              <a:gd name="T30" fmla="*/ 155715593 w 168"/>
              <a:gd name="T31" fmla="*/ 560560551 h 168"/>
              <a:gd name="T32" fmla="*/ 280286702 w 168"/>
              <a:gd name="T33" fmla="*/ 685129057 h 168"/>
              <a:gd name="T34" fmla="*/ 254334482 w 168"/>
              <a:gd name="T35" fmla="*/ 762983234 h 168"/>
              <a:gd name="T36" fmla="*/ 617667830 w 168"/>
              <a:gd name="T37" fmla="*/ 762983234 h 168"/>
              <a:gd name="T38" fmla="*/ 591715611 w 168"/>
              <a:gd name="T39" fmla="*/ 685129057 h 168"/>
              <a:gd name="T40" fmla="*/ 716286719 w 168"/>
              <a:gd name="T41" fmla="*/ 560560551 h 168"/>
              <a:gd name="T42" fmla="*/ 778573412 w 168"/>
              <a:gd name="T43" fmla="*/ 581320451 h 168"/>
              <a:gd name="T44" fmla="*/ 617667830 w 168"/>
              <a:gd name="T45" fmla="*/ 762983234 h 168"/>
              <a:gd name="T46" fmla="*/ 794145654 w 168"/>
              <a:gd name="T47" fmla="*/ 550178324 h 168"/>
              <a:gd name="T48" fmla="*/ 716286719 w 168"/>
              <a:gd name="T49" fmla="*/ 529418425 h 168"/>
              <a:gd name="T50" fmla="*/ 560573403 w 168"/>
              <a:gd name="T51" fmla="*/ 685129057 h 168"/>
              <a:gd name="T52" fmla="*/ 591715611 w 168"/>
              <a:gd name="T53" fmla="*/ 773365461 h 168"/>
              <a:gd name="T54" fmla="*/ 436002295 w 168"/>
              <a:gd name="T55" fmla="*/ 809697562 h 168"/>
              <a:gd name="T56" fmla="*/ 280286702 w 168"/>
              <a:gd name="T57" fmla="*/ 773365461 h 168"/>
              <a:gd name="T58" fmla="*/ 311428909 w 168"/>
              <a:gd name="T59" fmla="*/ 685129057 h 168"/>
              <a:gd name="T60" fmla="*/ 155715593 w 168"/>
              <a:gd name="T61" fmla="*/ 529418425 h 168"/>
              <a:gd name="T62" fmla="*/ 77856658 w 168"/>
              <a:gd name="T63" fmla="*/ 550178324 h 168"/>
              <a:gd name="T64" fmla="*/ 62286693 w 168"/>
              <a:gd name="T65" fmla="*/ 435992046 h 168"/>
              <a:gd name="T66" fmla="*/ 436002295 w 168"/>
              <a:gd name="T67" fmla="*/ 62284253 h 168"/>
              <a:gd name="T68" fmla="*/ 809715620 w 168"/>
              <a:gd name="T69" fmla="*/ 435992046 h 168"/>
              <a:gd name="T70" fmla="*/ 794145654 w 168"/>
              <a:gd name="T71" fmla="*/ 550178324 h 16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68" h="168">
                <a:moveTo>
                  <a:pt x="84" y="0"/>
                </a:moveTo>
                <a:cubicBezTo>
                  <a:pt x="38" y="0"/>
                  <a:pt x="0" y="38"/>
                  <a:pt x="0" y="84"/>
                </a:cubicBezTo>
                <a:cubicBezTo>
                  <a:pt x="0" y="95"/>
                  <a:pt x="2" y="105"/>
                  <a:pt x="6" y="114"/>
                </a:cubicBezTo>
                <a:cubicBezTo>
                  <a:pt x="7" y="117"/>
                  <a:pt x="8" y="119"/>
                  <a:pt x="9" y="121"/>
                </a:cubicBezTo>
                <a:cubicBezTo>
                  <a:pt x="15" y="135"/>
                  <a:pt x="26" y="146"/>
                  <a:pt x="38" y="154"/>
                </a:cubicBezTo>
                <a:cubicBezTo>
                  <a:pt x="40" y="156"/>
                  <a:pt x="42" y="157"/>
                  <a:pt x="44" y="158"/>
                </a:cubicBezTo>
                <a:cubicBezTo>
                  <a:pt x="56" y="164"/>
                  <a:pt x="70" y="168"/>
                  <a:pt x="84" y="168"/>
                </a:cubicBezTo>
                <a:cubicBezTo>
                  <a:pt x="98" y="168"/>
                  <a:pt x="112" y="164"/>
                  <a:pt x="124" y="158"/>
                </a:cubicBezTo>
                <a:cubicBezTo>
                  <a:pt x="126" y="157"/>
                  <a:pt x="128" y="156"/>
                  <a:pt x="130" y="154"/>
                </a:cubicBezTo>
                <a:cubicBezTo>
                  <a:pt x="142" y="146"/>
                  <a:pt x="153" y="135"/>
                  <a:pt x="159" y="121"/>
                </a:cubicBezTo>
                <a:cubicBezTo>
                  <a:pt x="160" y="119"/>
                  <a:pt x="161" y="117"/>
                  <a:pt x="162" y="114"/>
                </a:cubicBezTo>
                <a:cubicBezTo>
                  <a:pt x="166" y="105"/>
                  <a:pt x="168" y="95"/>
                  <a:pt x="168" y="84"/>
                </a:cubicBezTo>
                <a:cubicBezTo>
                  <a:pt x="168" y="38"/>
                  <a:pt x="130" y="0"/>
                  <a:pt x="84" y="0"/>
                </a:cubicBezTo>
                <a:moveTo>
                  <a:pt x="49" y="147"/>
                </a:moveTo>
                <a:cubicBezTo>
                  <a:pt x="35" y="139"/>
                  <a:pt x="24" y="127"/>
                  <a:pt x="18" y="112"/>
                </a:cubicBezTo>
                <a:cubicBezTo>
                  <a:pt x="21" y="109"/>
                  <a:pt x="25" y="108"/>
                  <a:pt x="30" y="108"/>
                </a:cubicBezTo>
                <a:cubicBezTo>
                  <a:pt x="43" y="108"/>
                  <a:pt x="54" y="119"/>
                  <a:pt x="54" y="132"/>
                </a:cubicBezTo>
                <a:cubicBezTo>
                  <a:pt x="54" y="138"/>
                  <a:pt x="52" y="143"/>
                  <a:pt x="49" y="147"/>
                </a:cubicBezTo>
                <a:moveTo>
                  <a:pt x="119" y="147"/>
                </a:moveTo>
                <a:cubicBezTo>
                  <a:pt x="116" y="143"/>
                  <a:pt x="114" y="138"/>
                  <a:pt x="114" y="132"/>
                </a:cubicBezTo>
                <a:cubicBezTo>
                  <a:pt x="114" y="119"/>
                  <a:pt x="125" y="108"/>
                  <a:pt x="138" y="108"/>
                </a:cubicBezTo>
                <a:cubicBezTo>
                  <a:pt x="143" y="108"/>
                  <a:pt x="147" y="109"/>
                  <a:pt x="150" y="112"/>
                </a:cubicBezTo>
                <a:cubicBezTo>
                  <a:pt x="144" y="127"/>
                  <a:pt x="133" y="139"/>
                  <a:pt x="119" y="147"/>
                </a:cubicBezTo>
                <a:moveTo>
                  <a:pt x="153" y="106"/>
                </a:moveTo>
                <a:cubicBezTo>
                  <a:pt x="148" y="103"/>
                  <a:pt x="143" y="102"/>
                  <a:pt x="138" y="102"/>
                </a:cubicBezTo>
                <a:cubicBezTo>
                  <a:pt x="121" y="102"/>
                  <a:pt x="108" y="115"/>
                  <a:pt x="108" y="132"/>
                </a:cubicBezTo>
                <a:cubicBezTo>
                  <a:pt x="108" y="139"/>
                  <a:pt x="110" y="145"/>
                  <a:pt x="114" y="149"/>
                </a:cubicBezTo>
                <a:cubicBezTo>
                  <a:pt x="105" y="154"/>
                  <a:pt x="95" y="156"/>
                  <a:pt x="84" y="156"/>
                </a:cubicBezTo>
                <a:cubicBezTo>
                  <a:pt x="73" y="156"/>
                  <a:pt x="63" y="154"/>
                  <a:pt x="54" y="149"/>
                </a:cubicBezTo>
                <a:cubicBezTo>
                  <a:pt x="58" y="145"/>
                  <a:pt x="60" y="139"/>
                  <a:pt x="60" y="132"/>
                </a:cubicBezTo>
                <a:cubicBezTo>
                  <a:pt x="60" y="115"/>
                  <a:pt x="47" y="102"/>
                  <a:pt x="30" y="102"/>
                </a:cubicBezTo>
                <a:cubicBezTo>
                  <a:pt x="25" y="102"/>
                  <a:pt x="20" y="103"/>
                  <a:pt x="15" y="106"/>
                </a:cubicBezTo>
                <a:cubicBezTo>
                  <a:pt x="13" y="99"/>
                  <a:pt x="12" y="92"/>
                  <a:pt x="12" y="84"/>
                </a:cubicBezTo>
                <a:cubicBezTo>
                  <a:pt x="12" y="44"/>
                  <a:pt x="44" y="12"/>
                  <a:pt x="84" y="12"/>
                </a:cubicBezTo>
                <a:cubicBezTo>
                  <a:pt x="124" y="12"/>
                  <a:pt x="156" y="44"/>
                  <a:pt x="156" y="84"/>
                </a:cubicBezTo>
                <a:cubicBezTo>
                  <a:pt x="156" y="92"/>
                  <a:pt x="155" y="99"/>
                  <a:pt x="153" y="10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38" name="Oval 45"/>
          <p:cNvSpPr>
            <a:spLocks noChangeArrowheads="1"/>
          </p:cNvSpPr>
          <p:nvPr/>
        </p:nvSpPr>
        <p:spPr bwMode="auto">
          <a:xfrm>
            <a:off x="5545138" y="1817688"/>
            <a:ext cx="26987" cy="285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39" name="Freeform 46"/>
          <p:cNvSpPr>
            <a:spLocks/>
          </p:cNvSpPr>
          <p:nvPr/>
        </p:nvSpPr>
        <p:spPr bwMode="auto">
          <a:xfrm>
            <a:off x="5605463" y="1833563"/>
            <a:ext cx="30162" cy="30162"/>
          </a:xfrm>
          <a:custGeom>
            <a:avLst/>
            <a:gdLst>
              <a:gd name="T0" fmla="*/ 47455598 w 14"/>
              <a:gd name="T1" fmla="*/ 9490258 h 14"/>
              <a:gd name="T2" fmla="*/ 9490258 w 14"/>
              <a:gd name="T3" fmla="*/ 18982670 h 14"/>
              <a:gd name="T4" fmla="*/ 18982670 w 14"/>
              <a:gd name="T5" fmla="*/ 56948010 h 14"/>
              <a:gd name="T6" fmla="*/ 56948010 w 14"/>
              <a:gd name="T7" fmla="*/ 47455598 h 14"/>
              <a:gd name="T8" fmla="*/ 47455598 w 14"/>
              <a:gd name="T9" fmla="*/ 9490258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10" y="2"/>
                </a:moveTo>
                <a:cubicBezTo>
                  <a:pt x="7" y="0"/>
                  <a:pt x="3" y="1"/>
                  <a:pt x="2" y="4"/>
                </a:cubicBezTo>
                <a:cubicBezTo>
                  <a:pt x="0" y="7"/>
                  <a:pt x="1" y="11"/>
                  <a:pt x="4" y="12"/>
                </a:cubicBezTo>
                <a:cubicBezTo>
                  <a:pt x="7" y="14"/>
                  <a:pt x="11" y="13"/>
                  <a:pt x="12" y="10"/>
                </a:cubicBezTo>
                <a:cubicBezTo>
                  <a:pt x="14" y="7"/>
                  <a:pt x="13" y="4"/>
                  <a:pt x="10" y="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40" name="Freeform 47"/>
          <p:cNvSpPr>
            <a:spLocks/>
          </p:cNvSpPr>
          <p:nvPr/>
        </p:nvSpPr>
        <p:spPr bwMode="auto">
          <a:xfrm>
            <a:off x="5651500" y="1876425"/>
            <a:ext cx="30163" cy="33338"/>
          </a:xfrm>
          <a:custGeom>
            <a:avLst/>
            <a:gdLst>
              <a:gd name="T0" fmla="*/ 18983300 w 14"/>
              <a:gd name="T1" fmla="*/ 11365877 h 14"/>
              <a:gd name="T2" fmla="*/ 9490573 w 14"/>
              <a:gd name="T3" fmla="*/ 56824621 h 14"/>
              <a:gd name="T4" fmla="*/ 47457172 w 14"/>
              <a:gd name="T5" fmla="*/ 68188116 h 14"/>
              <a:gd name="T6" fmla="*/ 56949899 w 14"/>
              <a:gd name="T7" fmla="*/ 22729372 h 14"/>
              <a:gd name="T8" fmla="*/ 18983300 w 14"/>
              <a:gd name="T9" fmla="*/ 1136587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4" y="2"/>
                </a:moveTo>
                <a:cubicBezTo>
                  <a:pt x="1" y="3"/>
                  <a:pt x="0" y="7"/>
                  <a:pt x="2" y="10"/>
                </a:cubicBezTo>
                <a:cubicBezTo>
                  <a:pt x="3" y="13"/>
                  <a:pt x="7" y="14"/>
                  <a:pt x="10" y="12"/>
                </a:cubicBezTo>
                <a:cubicBezTo>
                  <a:pt x="13" y="11"/>
                  <a:pt x="14" y="7"/>
                  <a:pt x="12" y="4"/>
                </a:cubicBezTo>
                <a:cubicBezTo>
                  <a:pt x="10" y="1"/>
                  <a:pt x="7" y="0"/>
                  <a:pt x="4" y="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41" name="Oval 48"/>
          <p:cNvSpPr>
            <a:spLocks noChangeArrowheads="1"/>
          </p:cNvSpPr>
          <p:nvPr/>
        </p:nvSpPr>
        <p:spPr bwMode="auto">
          <a:xfrm>
            <a:off x="5668963" y="1941513"/>
            <a:ext cx="25400" cy="285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42" name="Freeform 49"/>
          <p:cNvSpPr>
            <a:spLocks/>
          </p:cNvSpPr>
          <p:nvPr/>
        </p:nvSpPr>
        <p:spPr bwMode="auto">
          <a:xfrm>
            <a:off x="5481638" y="1833563"/>
            <a:ext cx="30162" cy="30162"/>
          </a:xfrm>
          <a:custGeom>
            <a:avLst/>
            <a:gdLst>
              <a:gd name="T0" fmla="*/ 56948010 w 14"/>
              <a:gd name="T1" fmla="*/ 18982670 h 14"/>
              <a:gd name="T2" fmla="*/ 18982670 w 14"/>
              <a:gd name="T3" fmla="*/ 9490258 h 14"/>
              <a:gd name="T4" fmla="*/ 9490258 w 14"/>
              <a:gd name="T5" fmla="*/ 47455598 h 14"/>
              <a:gd name="T6" fmla="*/ 47455598 w 14"/>
              <a:gd name="T7" fmla="*/ 56948010 h 14"/>
              <a:gd name="T8" fmla="*/ 56948010 w 14"/>
              <a:gd name="T9" fmla="*/ 1898267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12" y="4"/>
                </a:moveTo>
                <a:cubicBezTo>
                  <a:pt x="11" y="1"/>
                  <a:pt x="7" y="0"/>
                  <a:pt x="4" y="2"/>
                </a:cubicBezTo>
                <a:cubicBezTo>
                  <a:pt x="1" y="4"/>
                  <a:pt x="0" y="7"/>
                  <a:pt x="2" y="10"/>
                </a:cubicBezTo>
                <a:cubicBezTo>
                  <a:pt x="3" y="13"/>
                  <a:pt x="7" y="14"/>
                  <a:pt x="10" y="12"/>
                </a:cubicBezTo>
                <a:cubicBezTo>
                  <a:pt x="13" y="11"/>
                  <a:pt x="14" y="7"/>
                  <a:pt x="12" y="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43" name="Freeform 50"/>
          <p:cNvSpPr>
            <a:spLocks/>
          </p:cNvSpPr>
          <p:nvPr/>
        </p:nvSpPr>
        <p:spPr bwMode="auto">
          <a:xfrm>
            <a:off x="5435600" y="1876425"/>
            <a:ext cx="33338" cy="33338"/>
          </a:xfrm>
          <a:custGeom>
            <a:avLst/>
            <a:gdLst>
              <a:gd name="T0" fmla="*/ 56827002 w 14"/>
              <a:gd name="T1" fmla="*/ 11365877 h 14"/>
              <a:gd name="T2" fmla="*/ 11365877 w 14"/>
              <a:gd name="T3" fmla="*/ 22729372 h 14"/>
              <a:gd name="T4" fmla="*/ 22729372 w 14"/>
              <a:gd name="T5" fmla="*/ 68188116 h 14"/>
              <a:gd name="T6" fmla="*/ 68190498 w 14"/>
              <a:gd name="T7" fmla="*/ 56824621 h 14"/>
              <a:gd name="T8" fmla="*/ 56827002 w 14"/>
              <a:gd name="T9" fmla="*/ 1136587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10" y="2"/>
                </a:moveTo>
                <a:cubicBezTo>
                  <a:pt x="7" y="0"/>
                  <a:pt x="4" y="1"/>
                  <a:pt x="2" y="4"/>
                </a:cubicBezTo>
                <a:cubicBezTo>
                  <a:pt x="0" y="7"/>
                  <a:pt x="1" y="11"/>
                  <a:pt x="4" y="12"/>
                </a:cubicBezTo>
                <a:cubicBezTo>
                  <a:pt x="7" y="14"/>
                  <a:pt x="11" y="13"/>
                  <a:pt x="12" y="10"/>
                </a:cubicBezTo>
                <a:cubicBezTo>
                  <a:pt x="14" y="7"/>
                  <a:pt x="13" y="3"/>
                  <a:pt x="10" y="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44" name="Oval 51"/>
          <p:cNvSpPr>
            <a:spLocks noChangeArrowheads="1"/>
          </p:cNvSpPr>
          <p:nvPr/>
        </p:nvSpPr>
        <p:spPr bwMode="auto">
          <a:xfrm>
            <a:off x="5422900" y="1941513"/>
            <a:ext cx="28575" cy="285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45" name="Freeform 52"/>
          <p:cNvSpPr>
            <a:spLocks/>
          </p:cNvSpPr>
          <p:nvPr/>
        </p:nvSpPr>
        <p:spPr bwMode="auto">
          <a:xfrm>
            <a:off x="5507038" y="1889125"/>
            <a:ext cx="79375" cy="106363"/>
          </a:xfrm>
          <a:custGeom>
            <a:avLst/>
            <a:gdLst>
              <a:gd name="T0" fmla="*/ 123886232 w 35"/>
              <a:gd name="T1" fmla="*/ 116682474 h 47"/>
              <a:gd name="T2" fmla="*/ 0 w 35"/>
              <a:gd name="T3" fmla="*/ 0 h 47"/>
              <a:gd name="T4" fmla="*/ 61944250 w 35"/>
              <a:gd name="T5" fmla="*/ 157265616 h 47"/>
              <a:gd name="T6" fmla="*/ 56782607 w 35"/>
              <a:gd name="T7" fmla="*/ 177558319 h 47"/>
              <a:gd name="T8" fmla="*/ 118724589 w 35"/>
              <a:gd name="T9" fmla="*/ 238436426 h 47"/>
              <a:gd name="T10" fmla="*/ 149696714 w 35"/>
              <a:gd name="T11" fmla="*/ 228291207 h 47"/>
              <a:gd name="T12" fmla="*/ 154858357 w 35"/>
              <a:gd name="T13" fmla="*/ 228291207 h 47"/>
              <a:gd name="T14" fmla="*/ 154858357 w 35"/>
              <a:gd name="T15" fmla="*/ 228291207 h 47"/>
              <a:gd name="T16" fmla="*/ 180668839 w 35"/>
              <a:gd name="T17" fmla="*/ 177558319 h 47"/>
              <a:gd name="T18" fmla="*/ 123886232 w 35"/>
              <a:gd name="T19" fmla="*/ 116682474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47">
                <a:moveTo>
                  <a:pt x="24" y="23"/>
                </a:moveTo>
                <a:cubicBezTo>
                  <a:pt x="14" y="11"/>
                  <a:pt x="0" y="0"/>
                  <a:pt x="0" y="0"/>
                </a:cubicBezTo>
                <a:cubicBezTo>
                  <a:pt x="0" y="0"/>
                  <a:pt x="5" y="18"/>
                  <a:pt x="12" y="31"/>
                </a:cubicBezTo>
                <a:cubicBezTo>
                  <a:pt x="11" y="33"/>
                  <a:pt x="11" y="34"/>
                  <a:pt x="11" y="35"/>
                </a:cubicBezTo>
                <a:cubicBezTo>
                  <a:pt x="11" y="42"/>
                  <a:pt x="16" y="47"/>
                  <a:pt x="23" y="47"/>
                </a:cubicBezTo>
                <a:cubicBezTo>
                  <a:pt x="25" y="47"/>
                  <a:pt x="27" y="46"/>
                  <a:pt x="29" y="45"/>
                </a:cubicBezTo>
                <a:cubicBezTo>
                  <a:pt x="29" y="45"/>
                  <a:pt x="30" y="45"/>
                  <a:pt x="30" y="45"/>
                </a:cubicBezTo>
                <a:cubicBezTo>
                  <a:pt x="30" y="45"/>
                  <a:pt x="30" y="45"/>
                  <a:pt x="30" y="45"/>
                </a:cubicBezTo>
                <a:cubicBezTo>
                  <a:pt x="33" y="43"/>
                  <a:pt x="35" y="39"/>
                  <a:pt x="35" y="35"/>
                </a:cubicBezTo>
                <a:cubicBezTo>
                  <a:pt x="35" y="29"/>
                  <a:pt x="30" y="24"/>
                  <a:pt x="24" y="2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46" name="Freeform 53"/>
          <p:cNvSpPr>
            <a:spLocks noEditPoints="1"/>
          </p:cNvSpPr>
          <p:nvPr/>
        </p:nvSpPr>
        <p:spPr bwMode="auto">
          <a:xfrm>
            <a:off x="6008688" y="1747838"/>
            <a:ext cx="412750" cy="414337"/>
          </a:xfrm>
          <a:custGeom>
            <a:avLst/>
            <a:gdLst>
              <a:gd name="T0" fmla="*/ 469160679 w 182"/>
              <a:gd name="T1" fmla="*/ 0 h 182"/>
              <a:gd name="T2" fmla="*/ 0 w 182"/>
              <a:gd name="T3" fmla="*/ 470955468 h 182"/>
              <a:gd name="T4" fmla="*/ 469160679 w 182"/>
              <a:gd name="T5" fmla="*/ 941908660 h 182"/>
              <a:gd name="T6" fmla="*/ 938319089 w 182"/>
              <a:gd name="T7" fmla="*/ 470955468 h 182"/>
              <a:gd name="T8" fmla="*/ 469160679 w 182"/>
              <a:gd name="T9" fmla="*/ 0 h 182"/>
              <a:gd name="T10" fmla="*/ 469160679 w 182"/>
              <a:gd name="T11" fmla="*/ 833227154 h 182"/>
              <a:gd name="T12" fmla="*/ 108267500 w 182"/>
              <a:gd name="T13" fmla="*/ 470955468 h 182"/>
              <a:gd name="T14" fmla="*/ 469160679 w 182"/>
              <a:gd name="T15" fmla="*/ 108681506 h 182"/>
              <a:gd name="T16" fmla="*/ 830051589 w 182"/>
              <a:gd name="T17" fmla="*/ 470955468 h 182"/>
              <a:gd name="T18" fmla="*/ 469160679 w 182"/>
              <a:gd name="T19" fmla="*/ 833227154 h 1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2" h="182">
                <a:moveTo>
                  <a:pt x="91" y="0"/>
                </a:moveTo>
                <a:cubicBezTo>
                  <a:pt x="41" y="0"/>
                  <a:pt x="0" y="41"/>
                  <a:pt x="0" y="91"/>
                </a:cubicBezTo>
                <a:cubicBezTo>
                  <a:pt x="0" y="141"/>
                  <a:pt x="41" y="182"/>
                  <a:pt x="91" y="182"/>
                </a:cubicBezTo>
                <a:cubicBezTo>
                  <a:pt x="141" y="182"/>
                  <a:pt x="182" y="141"/>
                  <a:pt x="182" y="91"/>
                </a:cubicBezTo>
                <a:cubicBezTo>
                  <a:pt x="182" y="41"/>
                  <a:pt x="141" y="0"/>
                  <a:pt x="91" y="0"/>
                </a:cubicBezTo>
                <a:moveTo>
                  <a:pt x="91" y="161"/>
                </a:moveTo>
                <a:cubicBezTo>
                  <a:pt x="52" y="161"/>
                  <a:pt x="21" y="130"/>
                  <a:pt x="21" y="91"/>
                </a:cubicBezTo>
                <a:cubicBezTo>
                  <a:pt x="21" y="52"/>
                  <a:pt x="52" y="21"/>
                  <a:pt x="91" y="21"/>
                </a:cubicBezTo>
                <a:cubicBezTo>
                  <a:pt x="130" y="21"/>
                  <a:pt x="161" y="52"/>
                  <a:pt x="161" y="91"/>
                </a:cubicBezTo>
                <a:cubicBezTo>
                  <a:pt x="161" y="130"/>
                  <a:pt x="130" y="161"/>
                  <a:pt x="91" y="16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47" name="Freeform 54"/>
          <p:cNvSpPr>
            <a:spLocks noEditPoints="1"/>
          </p:cNvSpPr>
          <p:nvPr/>
        </p:nvSpPr>
        <p:spPr bwMode="auto">
          <a:xfrm>
            <a:off x="6124575" y="1863725"/>
            <a:ext cx="182563" cy="182563"/>
          </a:xfrm>
          <a:custGeom>
            <a:avLst/>
            <a:gdLst>
              <a:gd name="T0" fmla="*/ 0 w 71"/>
              <a:gd name="T1" fmla="*/ 469150912 h 71"/>
              <a:gd name="T2" fmla="*/ 317178785 w 71"/>
              <a:gd name="T3" fmla="*/ 323779337 h 71"/>
              <a:gd name="T4" fmla="*/ 469161197 w 71"/>
              <a:gd name="T5" fmla="*/ 0 h 71"/>
              <a:gd name="T6" fmla="*/ 145374146 w 71"/>
              <a:gd name="T7" fmla="*/ 145371574 h 71"/>
              <a:gd name="T8" fmla="*/ 0 w 71"/>
              <a:gd name="T9" fmla="*/ 469150912 h 71"/>
              <a:gd name="T10" fmla="*/ 290748291 w 71"/>
              <a:gd name="T11" fmla="*/ 290740577 h 71"/>
              <a:gd name="T12" fmla="*/ 59471826 w 71"/>
              <a:gd name="T13" fmla="*/ 409681657 h 71"/>
              <a:gd name="T14" fmla="*/ 171804640 w 71"/>
              <a:gd name="T15" fmla="*/ 178410335 h 71"/>
              <a:gd name="T16" fmla="*/ 290748291 w 71"/>
              <a:gd name="T17" fmla="*/ 290740577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1" h="71">
                <a:moveTo>
                  <a:pt x="0" y="71"/>
                </a:moveTo>
                <a:lnTo>
                  <a:pt x="48" y="49"/>
                </a:lnTo>
                <a:lnTo>
                  <a:pt x="71" y="0"/>
                </a:lnTo>
                <a:lnTo>
                  <a:pt x="22" y="22"/>
                </a:lnTo>
                <a:lnTo>
                  <a:pt x="0" y="71"/>
                </a:lnTo>
                <a:close/>
                <a:moveTo>
                  <a:pt x="44" y="44"/>
                </a:moveTo>
                <a:lnTo>
                  <a:pt x="9" y="62"/>
                </a:lnTo>
                <a:lnTo>
                  <a:pt x="26" y="27"/>
                </a:lnTo>
                <a:lnTo>
                  <a:pt x="44" y="4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48" name="Freeform 55"/>
          <p:cNvSpPr>
            <a:spLocks noEditPoints="1"/>
          </p:cNvSpPr>
          <p:nvPr/>
        </p:nvSpPr>
        <p:spPr bwMode="auto">
          <a:xfrm>
            <a:off x="6688138" y="1800225"/>
            <a:ext cx="327025" cy="328613"/>
          </a:xfrm>
          <a:custGeom>
            <a:avLst/>
            <a:gdLst>
              <a:gd name="T0" fmla="*/ 370596539 w 144"/>
              <a:gd name="T1" fmla="*/ 0 h 144"/>
              <a:gd name="T2" fmla="*/ 0 w 144"/>
              <a:gd name="T3" fmla="*/ 375321687 h 144"/>
              <a:gd name="T4" fmla="*/ 370596539 w 144"/>
              <a:gd name="T5" fmla="*/ 750643373 h 144"/>
              <a:gd name="T6" fmla="*/ 741193078 w 144"/>
              <a:gd name="T7" fmla="*/ 375321687 h 144"/>
              <a:gd name="T8" fmla="*/ 370596539 w 144"/>
              <a:gd name="T9" fmla="*/ 0 h 144"/>
              <a:gd name="T10" fmla="*/ 406626064 w 144"/>
              <a:gd name="T11" fmla="*/ 672451736 h 144"/>
              <a:gd name="T12" fmla="*/ 406626064 w 144"/>
              <a:gd name="T13" fmla="*/ 562982530 h 144"/>
              <a:gd name="T14" fmla="*/ 334567014 w 144"/>
              <a:gd name="T15" fmla="*/ 562982530 h 144"/>
              <a:gd name="T16" fmla="*/ 334567014 w 144"/>
              <a:gd name="T17" fmla="*/ 672451736 h 144"/>
              <a:gd name="T18" fmla="*/ 77207423 w 144"/>
              <a:gd name="T19" fmla="*/ 411811422 h 144"/>
              <a:gd name="T20" fmla="*/ 185298270 w 144"/>
              <a:gd name="T21" fmla="*/ 411811422 h 144"/>
              <a:gd name="T22" fmla="*/ 185298270 w 144"/>
              <a:gd name="T23" fmla="*/ 338831951 h 144"/>
              <a:gd name="T24" fmla="*/ 77207423 w 144"/>
              <a:gd name="T25" fmla="*/ 338831951 h 144"/>
              <a:gd name="T26" fmla="*/ 334567014 w 144"/>
              <a:gd name="T27" fmla="*/ 78191638 h 144"/>
              <a:gd name="T28" fmla="*/ 334567014 w 144"/>
              <a:gd name="T29" fmla="*/ 187660843 h 144"/>
              <a:gd name="T30" fmla="*/ 406626064 w 144"/>
              <a:gd name="T31" fmla="*/ 187660843 h 144"/>
              <a:gd name="T32" fmla="*/ 406626064 w 144"/>
              <a:gd name="T33" fmla="*/ 78191638 h 144"/>
              <a:gd name="T34" fmla="*/ 663985655 w 144"/>
              <a:gd name="T35" fmla="*/ 338831951 h 144"/>
              <a:gd name="T36" fmla="*/ 555894809 w 144"/>
              <a:gd name="T37" fmla="*/ 338831951 h 144"/>
              <a:gd name="T38" fmla="*/ 555894809 w 144"/>
              <a:gd name="T39" fmla="*/ 411811422 h 144"/>
              <a:gd name="T40" fmla="*/ 663985655 w 144"/>
              <a:gd name="T41" fmla="*/ 411811422 h 144"/>
              <a:gd name="T42" fmla="*/ 406626064 w 144"/>
              <a:gd name="T43" fmla="*/ 672451736 h 1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moveTo>
                  <a:pt x="79" y="129"/>
                </a:moveTo>
                <a:cubicBezTo>
                  <a:pt x="79" y="108"/>
                  <a:pt x="79" y="108"/>
                  <a:pt x="79" y="108"/>
                </a:cubicBezTo>
                <a:cubicBezTo>
                  <a:pt x="65" y="108"/>
                  <a:pt x="65" y="108"/>
                  <a:pt x="65" y="108"/>
                </a:cubicBezTo>
                <a:cubicBezTo>
                  <a:pt x="65" y="129"/>
                  <a:pt x="65" y="129"/>
                  <a:pt x="65" y="129"/>
                </a:cubicBezTo>
                <a:cubicBezTo>
                  <a:pt x="39" y="126"/>
                  <a:pt x="18" y="105"/>
                  <a:pt x="15" y="79"/>
                </a:cubicBezTo>
                <a:cubicBezTo>
                  <a:pt x="36" y="79"/>
                  <a:pt x="36" y="79"/>
                  <a:pt x="36" y="79"/>
                </a:cubicBezTo>
                <a:cubicBezTo>
                  <a:pt x="36" y="65"/>
                  <a:pt x="36" y="65"/>
                  <a:pt x="36" y="65"/>
                </a:cubicBezTo>
                <a:cubicBezTo>
                  <a:pt x="15" y="65"/>
                  <a:pt x="15" y="65"/>
                  <a:pt x="15" y="65"/>
                </a:cubicBezTo>
                <a:cubicBezTo>
                  <a:pt x="18" y="39"/>
                  <a:pt x="39" y="18"/>
                  <a:pt x="65" y="15"/>
                </a:cubicBezTo>
                <a:cubicBezTo>
                  <a:pt x="65" y="36"/>
                  <a:pt x="65" y="36"/>
                  <a:pt x="65" y="36"/>
                </a:cubicBezTo>
                <a:cubicBezTo>
                  <a:pt x="79" y="36"/>
                  <a:pt x="79" y="36"/>
                  <a:pt x="79" y="36"/>
                </a:cubicBezTo>
                <a:cubicBezTo>
                  <a:pt x="79" y="15"/>
                  <a:pt x="79" y="15"/>
                  <a:pt x="79" y="15"/>
                </a:cubicBezTo>
                <a:cubicBezTo>
                  <a:pt x="105" y="18"/>
                  <a:pt x="126" y="39"/>
                  <a:pt x="129" y="65"/>
                </a:cubicBezTo>
                <a:cubicBezTo>
                  <a:pt x="108" y="65"/>
                  <a:pt x="108" y="65"/>
                  <a:pt x="108" y="65"/>
                </a:cubicBezTo>
                <a:cubicBezTo>
                  <a:pt x="108" y="79"/>
                  <a:pt x="108" y="79"/>
                  <a:pt x="108" y="79"/>
                </a:cubicBezTo>
                <a:cubicBezTo>
                  <a:pt x="129" y="79"/>
                  <a:pt x="129" y="79"/>
                  <a:pt x="129" y="79"/>
                </a:cubicBezTo>
                <a:cubicBezTo>
                  <a:pt x="126" y="105"/>
                  <a:pt x="105" y="126"/>
                  <a:pt x="79" y="12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49" name="Freeform 56"/>
          <p:cNvSpPr>
            <a:spLocks/>
          </p:cNvSpPr>
          <p:nvPr/>
        </p:nvSpPr>
        <p:spPr bwMode="auto">
          <a:xfrm>
            <a:off x="7448550" y="1889125"/>
            <a:ext cx="61913" cy="147638"/>
          </a:xfrm>
          <a:custGeom>
            <a:avLst/>
            <a:gdLst>
              <a:gd name="T0" fmla="*/ 102282487 w 28"/>
              <a:gd name="T1" fmla="*/ 158674508 h 65"/>
              <a:gd name="T2" fmla="*/ 102282487 w 28"/>
              <a:gd name="T3" fmla="*/ 0 h 65"/>
              <a:gd name="T4" fmla="*/ 34094162 w 28"/>
              <a:gd name="T5" fmla="*/ 0 h 65"/>
              <a:gd name="T6" fmla="*/ 34094162 w 28"/>
              <a:gd name="T7" fmla="*/ 158674508 h 65"/>
              <a:gd name="T8" fmla="*/ 0 w 28"/>
              <a:gd name="T9" fmla="*/ 220096459 h 65"/>
              <a:gd name="T10" fmla="*/ 34094162 w 28"/>
              <a:gd name="T11" fmla="*/ 286635770 h 65"/>
              <a:gd name="T12" fmla="*/ 34094162 w 28"/>
              <a:gd name="T13" fmla="*/ 332703369 h 65"/>
              <a:gd name="T14" fmla="*/ 102282487 w 28"/>
              <a:gd name="T15" fmla="*/ 332703369 h 65"/>
              <a:gd name="T16" fmla="*/ 102282487 w 28"/>
              <a:gd name="T17" fmla="*/ 286635770 h 65"/>
              <a:gd name="T18" fmla="*/ 136376650 w 28"/>
              <a:gd name="T19" fmla="*/ 220096459 h 65"/>
              <a:gd name="T20" fmla="*/ 102282487 w 28"/>
              <a:gd name="T21" fmla="*/ 158674508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65">
                <a:moveTo>
                  <a:pt x="21" y="31"/>
                </a:moveTo>
                <a:cubicBezTo>
                  <a:pt x="21" y="0"/>
                  <a:pt x="21" y="0"/>
                  <a:pt x="21" y="0"/>
                </a:cubicBezTo>
                <a:cubicBezTo>
                  <a:pt x="7" y="0"/>
                  <a:pt x="7" y="0"/>
                  <a:pt x="7" y="0"/>
                </a:cubicBezTo>
                <a:cubicBezTo>
                  <a:pt x="7" y="31"/>
                  <a:pt x="7" y="31"/>
                  <a:pt x="7" y="31"/>
                </a:cubicBezTo>
                <a:cubicBezTo>
                  <a:pt x="3" y="33"/>
                  <a:pt x="0" y="38"/>
                  <a:pt x="0" y="43"/>
                </a:cubicBezTo>
                <a:cubicBezTo>
                  <a:pt x="0" y="49"/>
                  <a:pt x="3" y="53"/>
                  <a:pt x="7" y="56"/>
                </a:cubicBezTo>
                <a:cubicBezTo>
                  <a:pt x="7" y="65"/>
                  <a:pt x="7" y="65"/>
                  <a:pt x="7" y="65"/>
                </a:cubicBezTo>
                <a:cubicBezTo>
                  <a:pt x="21" y="65"/>
                  <a:pt x="21" y="65"/>
                  <a:pt x="21" y="65"/>
                </a:cubicBezTo>
                <a:cubicBezTo>
                  <a:pt x="21" y="56"/>
                  <a:pt x="21" y="56"/>
                  <a:pt x="21" y="56"/>
                </a:cubicBezTo>
                <a:cubicBezTo>
                  <a:pt x="25" y="53"/>
                  <a:pt x="28" y="49"/>
                  <a:pt x="28" y="43"/>
                </a:cubicBezTo>
                <a:cubicBezTo>
                  <a:pt x="28" y="38"/>
                  <a:pt x="25" y="33"/>
                  <a:pt x="21" y="3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50" name="Freeform 57"/>
          <p:cNvSpPr>
            <a:spLocks noEditPoints="1"/>
          </p:cNvSpPr>
          <p:nvPr/>
        </p:nvSpPr>
        <p:spPr bwMode="auto">
          <a:xfrm>
            <a:off x="7300913" y="1739900"/>
            <a:ext cx="358775" cy="430213"/>
          </a:xfrm>
          <a:custGeom>
            <a:avLst/>
            <a:gdLst>
              <a:gd name="T0" fmla="*/ 734233038 w 158"/>
              <a:gd name="T1" fmla="*/ 318648243 h 188"/>
              <a:gd name="T2" fmla="*/ 816964736 w 158"/>
              <a:gd name="T3" fmla="*/ 235070214 h 188"/>
              <a:gd name="T4" fmla="*/ 739405756 w 158"/>
              <a:gd name="T5" fmla="*/ 156711950 h 188"/>
              <a:gd name="T6" fmla="*/ 656674057 w 158"/>
              <a:gd name="T7" fmla="*/ 235070214 h 188"/>
              <a:gd name="T8" fmla="*/ 444676634 w 158"/>
              <a:gd name="T9" fmla="*/ 156711950 h 188"/>
              <a:gd name="T10" fmla="*/ 444676634 w 158"/>
              <a:gd name="T11" fmla="*/ 78355975 h 188"/>
              <a:gd name="T12" fmla="*/ 480872036 w 158"/>
              <a:gd name="T13" fmla="*/ 78355975 h 188"/>
              <a:gd name="T14" fmla="*/ 480872036 w 158"/>
              <a:gd name="T15" fmla="*/ 0 h 188"/>
              <a:gd name="T16" fmla="*/ 336092700 w 158"/>
              <a:gd name="T17" fmla="*/ 0 h 188"/>
              <a:gd name="T18" fmla="*/ 336092700 w 158"/>
              <a:gd name="T19" fmla="*/ 78355975 h 188"/>
              <a:gd name="T20" fmla="*/ 372288101 w 158"/>
              <a:gd name="T21" fmla="*/ 78355975 h 188"/>
              <a:gd name="T22" fmla="*/ 372288101 w 158"/>
              <a:gd name="T23" fmla="*/ 156711950 h 188"/>
              <a:gd name="T24" fmla="*/ 0 w 158"/>
              <a:gd name="T25" fmla="*/ 564164852 h 188"/>
              <a:gd name="T26" fmla="*/ 408483503 w 158"/>
              <a:gd name="T27" fmla="*/ 982066437 h 188"/>
              <a:gd name="T28" fmla="*/ 816964736 w 158"/>
              <a:gd name="T29" fmla="*/ 564164852 h 188"/>
              <a:gd name="T30" fmla="*/ 734233038 w 158"/>
              <a:gd name="T31" fmla="*/ 318648243 h 188"/>
              <a:gd name="T32" fmla="*/ 408483503 w 158"/>
              <a:gd name="T33" fmla="*/ 903710462 h 188"/>
              <a:gd name="T34" fmla="*/ 72388533 w 158"/>
              <a:gd name="T35" fmla="*/ 564164852 h 188"/>
              <a:gd name="T36" fmla="*/ 408483503 w 158"/>
              <a:gd name="T37" fmla="*/ 229845872 h 188"/>
              <a:gd name="T38" fmla="*/ 744576203 w 158"/>
              <a:gd name="T39" fmla="*/ 564164852 h 188"/>
              <a:gd name="T40" fmla="*/ 408483503 w 158"/>
              <a:gd name="T41" fmla="*/ 903710462 h 1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8" h="188">
                <a:moveTo>
                  <a:pt x="142" y="61"/>
                </a:moveTo>
                <a:cubicBezTo>
                  <a:pt x="158" y="45"/>
                  <a:pt x="158" y="45"/>
                  <a:pt x="158" y="45"/>
                </a:cubicBezTo>
                <a:cubicBezTo>
                  <a:pt x="143" y="30"/>
                  <a:pt x="143" y="30"/>
                  <a:pt x="143" y="30"/>
                </a:cubicBezTo>
                <a:cubicBezTo>
                  <a:pt x="127" y="45"/>
                  <a:pt x="127" y="45"/>
                  <a:pt x="127" y="45"/>
                </a:cubicBezTo>
                <a:cubicBezTo>
                  <a:pt x="115" y="37"/>
                  <a:pt x="101" y="31"/>
                  <a:pt x="86" y="30"/>
                </a:cubicBezTo>
                <a:cubicBezTo>
                  <a:pt x="86" y="15"/>
                  <a:pt x="86" y="15"/>
                  <a:pt x="86" y="15"/>
                </a:cubicBezTo>
                <a:cubicBezTo>
                  <a:pt x="93" y="15"/>
                  <a:pt x="93" y="15"/>
                  <a:pt x="93" y="15"/>
                </a:cubicBezTo>
                <a:cubicBezTo>
                  <a:pt x="93" y="0"/>
                  <a:pt x="93" y="0"/>
                  <a:pt x="93" y="0"/>
                </a:cubicBezTo>
                <a:cubicBezTo>
                  <a:pt x="65" y="0"/>
                  <a:pt x="65" y="0"/>
                  <a:pt x="65" y="0"/>
                </a:cubicBezTo>
                <a:cubicBezTo>
                  <a:pt x="65" y="15"/>
                  <a:pt x="65" y="15"/>
                  <a:pt x="65" y="15"/>
                </a:cubicBezTo>
                <a:cubicBezTo>
                  <a:pt x="72" y="15"/>
                  <a:pt x="72" y="15"/>
                  <a:pt x="72" y="15"/>
                </a:cubicBezTo>
                <a:cubicBezTo>
                  <a:pt x="72" y="30"/>
                  <a:pt x="72" y="30"/>
                  <a:pt x="72" y="30"/>
                </a:cubicBezTo>
                <a:cubicBezTo>
                  <a:pt x="31" y="33"/>
                  <a:pt x="0" y="67"/>
                  <a:pt x="0" y="108"/>
                </a:cubicBezTo>
                <a:cubicBezTo>
                  <a:pt x="0" y="152"/>
                  <a:pt x="35" y="188"/>
                  <a:pt x="79" y="188"/>
                </a:cubicBezTo>
                <a:cubicBezTo>
                  <a:pt x="123" y="188"/>
                  <a:pt x="158" y="152"/>
                  <a:pt x="158" y="108"/>
                </a:cubicBezTo>
                <a:cubicBezTo>
                  <a:pt x="158" y="90"/>
                  <a:pt x="152" y="74"/>
                  <a:pt x="142" y="61"/>
                </a:cubicBezTo>
                <a:moveTo>
                  <a:pt x="79" y="173"/>
                </a:moveTo>
                <a:cubicBezTo>
                  <a:pt x="43" y="173"/>
                  <a:pt x="14" y="144"/>
                  <a:pt x="14" y="108"/>
                </a:cubicBezTo>
                <a:cubicBezTo>
                  <a:pt x="14" y="73"/>
                  <a:pt x="43" y="44"/>
                  <a:pt x="79" y="44"/>
                </a:cubicBezTo>
                <a:cubicBezTo>
                  <a:pt x="115" y="44"/>
                  <a:pt x="144" y="73"/>
                  <a:pt x="144" y="108"/>
                </a:cubicBezTo>
                <a:cubicBezTo>
                  <a:pt x="144" y="144"/>
                  <a:pt x="115" y="173"/>
                  <a:pt x="79" y="17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51" name="Freeform 58"/>
          <p:cNvSpPr>
            <a:spLocks/>
          </p:cNvSpPr>
          <p:nvPr/>
        </p:nvSpPr>
        <p:spPr bwMode="auto">
          <a:xfrm>
            <a:off x="995363" y="2382838"/>
            <a:ext cx="134937" cy="206375"/>
          </a:xfrm>
          <a:custGeom>
            <a:avLst/>
            <a:gdLst>
              <a:gd name="T0" fmla="*/ 242082070 w 53"/>
              <a:gd name="T1" fmla="*/ 318207033 h 80"/>
              <a:gd name="T2" fmla="*/ 242082070 w 53"/>
              <a:gd name="T3" fmla="*/ 0 h 80"/>
              <a:gd name="T4" fmla="*/ 104685652 w 53"/>
              <a:gd name="T5" fmla="*/ 0 h 80"/>
              <a:gd name="T6" fmla="*/ 104685652 w 53"/>
              <a:gd name="T7" fmla="*/ 318207033 h 80"/>
              <a:gd name="T8" fmla="*/ 0 w 53"/>
              <a:gd name="T9" fmla="*/ 318207033 h 80"/>
              <a:gd name="T10" fmla="*/ 176655447 w 53"/>
              <a:gd name="T11" fmla="*/ 530345055 h 80"/>
              <a:gd name="T12" fmla="*/ 346767722 w 53"/>
              <a:gd name="T13" fmla="*/ 318207033 h 80"/>
              <a:gd name="T14" fmla="*/ 242082070 w 53"/>
              <a:gd name="T15" fmla="*/ 318207033 h 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 h="80">
                <a:moveTo>
                  <a:pt x="37" y="48"/>
                </a:moveTo>
                <a:lnTo>
                  <a:pt x="37" y="0"/>
                </a:lnTo>
                <a:lnTo>
                  <a:pt x="16" y="0"/>
                </a:lnTo>
                <a:lnTo>
                  <a:pt x="16" y="48"/>
                </a:lnTo>
                <a:lnTo>
                  <a:pt x="0" y="48"/>
                </a:lnTo>
                <a:lnTo>
                  <a:pt x="27" y="80"/>
                </a:lnTo>
                <a:lnTo>
                  <a:pt x="53" y="48"/>
                </a:lnTo>
                <a:lnTo>
                  <a:pt x="37"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52" name="Freeform 59"/>
          <p:cNvSpPr>
            <a:spLocks/>
          </p:cNvSpPr>
          <p:nvPr/>
        </p:nvSpPr>
        <p:spPr bwMode="auto">
          <a:xfrm>
            <a:off x="900113" y="2411413"/>
            <a:ext cx="325437" cy="300037"/>
          </a:xfrm>
          <a:custGeom>
            <a:avLst/>
            <a:gdLst>
              <a:gd name="T0" fmla="*/ 651939998 w 127"/>
              <a:gd name="T1" fmla="*/ 0 h 117"/>
              <a:gd name="T2" fmla="*/ 559746515 w 127"/>
              <a:gd name="T3" fmla="*/ 0 h 117"/>
              <a:gd name="T4" fmla="*/ 559746515 w 127"/>
              <a:gd name="T5" fmla="*/ 65900434 h 117"/>
              <a:gd name="T6" fmla="*/ 605843257 w 127"/>
              <a:gd name="T7" fmla="*/ 65900434 h 117"/>
              <a:gd name="T8" fmla="*/ 763890326 w 127"/>
              <a:gd name="T9" fmla="*/ 415174275 h 117"/>
              <a:gd name="T10" fmla="*/ 579503360 w 127"/>
              <a:gd name="T11" fmla="*/ 415174275 h 117"/>
              <a:gd name="T12" fmla="*/ 507064158 w 127"/>
              <a:gd name="T13" fmla="*/ 520612919 h 117"/>
              <a:gd name="T14" fmla="*/ 329262807 w 127"/>
              <a:gd name="T15" fmla="*/ 520612919 h 117"/>
              <a:gd name="T16" fmla="*/ 263409220 w 127"/>
              <a:gd name="T17" fmla="*/ 415174275 h 117"/>
              <a:gd name="T18" fmla="*/ 79022254 w 127"/>
              <a:gd name="T19" fmla="*/ 415174275 h 117"/>
              <a:gd name="T20" fmla="*/ 230483708 w 127"/>
              <a:gd name="T21" fmla="*/ 65900434 h 117"/>
              <a:gd name="T22" fmla="*/ 283166065 w 127"/>
              <a:gd name="T23" fmla="*/ 65900434 h 117"/>
              <a:gd name="T24" fmla="*/ 283166065 w 127"/>
              <a:gd name="T25" fmla="*/ 0 h 117"/>
              <a:gd name="T26" fmla="*/ 184386967 w 127"/>
              <a:gd name="T27" fmla="*/ 0 h 117"/>
              <a:gd name="T28" fmla="*/ 0 w 127"/>
              <a:gd name="T29" fmla="*/ 415174275 h 117"/>
              <a:gd name="T30" fmla="*/ 0 w 127"/>
              <a:gd name="T31" fmla="*/ 771036108 h 117"/>
              <a:gd name="T32" fmla="*/ 836326965 w 127"/>
              <a:gd name="T33" fmla="*/ 771036108 h 117"/>
              <a:gd name="T34" fmla="*/ 836326965 w 127"/>
              <a:gd name="T35" fmla="*/ 415174275 h 117"/>
              <a:gd name="T36" fmla="*/ 651939998 w 127"/>
              <a:gd name="T37" fmla="*/ 0 h 1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7" h="117">
                <a:moveTo>
                  <a:pt x="99" y="0"/>
                </a:moveTo>
                <a:lnTo>
                  <a:pt x="85" y="0"/>
                </a:lnTo>
                <a:lnTo>
                  <a:pt x="85" y="10"/>
                </a:lnTo>
                <a:lnTo>
                  <a:pt x="92" y="10"/>
                </a:lnTo>
                <a:lnTo>
                  <a:pt x="116" y="63"/>
                </a:lnTo>
                <a:lnTo>
                  <a:pt x="88" y="63"/>
                </a:lnTo>
                <a:lnTo>
                  <a:pt x="77" y="79"/>
                </a:lnTo>
                <a:lnTo>
                  <a:pt x="50" y="79"/>
                </a:lnTo>
                <a:lnTo>
                  <a:pt x="40" y="63"/>
                </a:lnTo>
                <a:lnTo>
                  <a:pt x="12" y="63"/>
                </a:lnTo>
                <a:lnTo>
                  <a:pt x="35" y="10"/>
                </a:lnTo>
                <a:lnTo>
                  <a:pt x="43" y="10"/>
                </a:lnTo>
                <a:lnTo>
                  <a:pt x="43" y="0"/>
                </a:lnTo>
                <a:lnTo>
                  <a:pt x="28" y="0"/>
                </a:lnTo>
                <a:lnTo>
                  <a:pt x="0" y="63"/>
                </a:lnTo>
                <a:lnTo>
                  <a:pt x="0" y="117"/>
                </a:lnTo>
                <a:lnTo>
                  <a:pt x="127" y="117"/>
                </a:lnTo>
                <a:lnTo>
                  <a:pt x="127" y="63"/>
                </a:lnTo>
                <a:lnTo>
                  <a:pt x="9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53" name="Freeform 60"/>
          <p:cNvSpPr>
            <a:spLocks/>
          </p:cNvSpPr>
          <p:nvPr/>
        </p:nvSpPr>
        <p:spPr bwMode="auto">
          <a:xfrm>
            <a:off x="1593850" y="2447925"/>
            <a:ext cx="304800" cy="125413"/>
          </a:xfrm>
          <a:custGeom>
            <a:avLst/>
            <a:gdLst>
              <a:gd name="T0" fmla="*/ 347806370 w 134"/>
              <a:gd name="T1" fmla="*/ 281997849 h 56"/>
              <a:gd name="T2" fmla="*/ 695610466 w 134"/>
              <a:gd name="T3" fmla="*/ 0 h 56"/>
              <a:gd name="T4" fmla="*/ 690419767 w 134"/>
              <a:gd name="T5" fmla="*/ 0 h 56"/>
              <a:gd name="T6" fmla="*/ 5190699 w 134"/>
              <a:gd name="T7" fmla="*/ 0 h 56"/>
              <a:gd name="T8" fmla="*/ 0 w 134"/>
              <a:gd name="T9" fmla="*/ 0 h 56"/>
              <a:gd name="T10" fmla="*/ 347806370 w 134"/>
              <a:gd name="T11" fmla="*/ 281997849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4" h="56">
                <a:moveTo>
                  <a:pt x="67" y="56"/>
                </a:moveTo>
                <a:cubicBezTo>
                  <a:pt x="134" y="0"/>
                  <a:pt x="134" y="0"/>
                  <a:pt x="134" y="0"/>
                </a:cubicBezTo>
                <a:cubicBezTo>
                  <a:pt x="134" y="0"/>
                  <a:pt x="133" y="0"/>
                  <a:pt x="133" y="0"/>
                </a:cubicBezTo>
                <a:cubicBezTo>
                  <a:pt x="1" y="0"/>
                  <a:pt x="1" y="0"/>
                  <a:pt x="1" y="0"/>
                </a:cubicBezTo>
                <a:cubicBezTo>
                  <a:pt x="1" y="0"/>
                  <a:pt x="0" y="0"/>
                  <a:pt x="0" y="0"/>
                </a:cubicBezTo>
                <a:lnTo>
                  <a:pt x="67" y="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54" name="Freeform 61"/>
          <p:cNvSpPr>
            <a:spLocks/>
          </p:cNvSpPr>
          <p:nvPr/>
        </p:nvSpPr>
        <p:spPr bwMode="auto">
          <a:xfrm>
            <a:off x="1801813" y="2454275"/>
            <a:ext cx="107950" cy="198438"/>
          </a:xfrm>
          <a:custGeom>
            <a:avLst/>
            <a:gdLst>
              <a:gd name="T0" fmla="*/ 242741318 w 48"/>
              <a:gd name="T1" fmla="*/ 10375798 h 87"/>
              <a:gd name="T2" fmla="*/ 242741318 w 48"/>
              <a:gd name="T3" fmla="*/ 0 h 87"/>
              <a:gd name="T4" fmla="*/ 0 w 48"/>
              <a:gd name="T5" fmla="*/ 207509126 h 87"/>
              <a:gd name="T6" fmla="*/ 242741318 w 48"/>
              <a:gd name="T7" fmla="*/ 451334686 h 87"/>
              <a:gd name="T8" fmla="*/ 242741318 w 48"/>
              <a:gd name="T9" fmla="*/ 446147927 h 87"/>
              <a:gd name="T10" fmla="*/ 242741318 w 48"/>
              <a:gd name="T11" fmla="*/ 10375798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87">
                <a:moveTo>
                  <a:pt x="48" y="2"/>
                </a:moveTo>
                <a:cubicBezTo>
                  <a:pt x="48" y="1"/>
                  <a:pt x="48" y="1"/>
                  <a:pt x="48" y="0"/>
                </a:cubicBezTo>
                <a:cubicBezTo>
                  <a:pt x="0" y="40"/>
                  <a:pt x="0" y="40"/>
                  <a:pt x="0" y="40"/>
                </a:cubicBezTo>
                <a:cubicBezTo>
                  <a:pt x="48" y="87"/>
                  <a:pt x="48" y="87"/>
                  <a:pt x="48" y="87"/>
                </a:cubicBezTo>
                <a:cubicBezTo>
                  <a:pt x="48" y="87"/>
                  <a:pt x="48" y="87"/>
                  <a:pt x="48" y="86"/>
                </a:cubicBezTo>
                <a:lnTo>
                  <a:pt x="48"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55" name="Freeform 62"/>
          <p:cNvSpPr>
            <a:spLocks/>
          </p:cNvSpPr>
          <p:nvPr/>
        </p:nvSpPr>
        <p:spPr bwMode="auto">
          <a:xfrm>
            <a:off x="1582738" y="2454275"/>
            <a:ext cx="107950" cy="198438"/>
          </a:xfrm>
          <a:custGeom>
            <a:avLst/>
            <a:gdLst>
              <a:gd name="T0" fmla="*/ 0 w 48"/>
              <a:gd name="T1" fmla="*/ 0 h 87"/>
              <a:gd name="T2" fmla="*/ 0 w 48"/>
              <a:gd name="T3" fmla="*/ 10375798 h 87"/>
              <a:gd name="T4" fmla="*/ 0 w 48"/>
              <a:gd name="T5" fmla="*/ 446147927 h 87"/>
              <a:gd name="T6" fmla="*/ 0 w 48"/>
              <a:gd name="T7" fmla="*/ 451334686 h 87"/>
              <a:gd name="T8" fmla="*/ 242741318 w 48"/>
              <a:gd name="T9" fmla="*/ 207509126 h 87"/>
              <a:gd name="T10" fmla="*/ 0 w 48"/>
              <a:gd name="T11" fmla="*/ 0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87">
                <a:moveTo>
                  <a:pt x="0" y="0"/>
                </a:moveTo>
                <a:cubicBezTo>
                  <a:pt x="0" y="1"/>
                  <a:pt x="0" y="1"/>
                  <a:pt x="0" y="2"/>
                </a:cubicBezTo>
                <a:cubicBezTo>
                  <a:pt x="0" y="86"/>
                  <a:pt x="0" y="86"/>
                  <a:pt x="0" y="86"/>
                </a:cubicBezTo>
                <a:cubicBezTo>
                  <a:pt x="0" y="87"/>
                  <a:pt x="0" y="87"/>
                  <a:pt x="0" y="87"/>
                </a:cubicBezTo>
                <a:cubicBezTo>
                  <a:pt x="48" y="40"/>
                  <a:pt x="48" y="40"/>
                  <a:pt x="48" y="4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56" name="Freeform 63"/>
          <p:cNvSpPr>
            <a:spLocks/>
          </p:cNvSpPr>
          <p:nvPr/>
        </p:nvSpPr>
        <p:spPr bwMode="auto">
          <a:xfrm>
            <a:off x="1593850" y="2555875"/>
            <a:ext cx="304800" cy="109538"/>
          </a:xfrm>
          <a:custGeom>
            <a:avLst/>
            <a:gdLst>
              <a:gd name="T0" fmla="*/ 446436466 w 134"/>
              <a:gd name="T1" fmla="*/ 0 h 48"/>
              <a:gd name="T2" fmla="*/ 358187767 w 134"/>
              <a:gd name="T3" fmla="*/ 73547921 h 48"/>
              <a:gd name="T4" fmla="*/ 347806370 w 134"/>
              <a:gd name="T5" fmla="*/ 78803463 h 48"/>
              <a:gd name="T6" fmla="*/ 337422699 w 134"/>
              <a:gd name="T7" fmla="*/ 73547921 h 48"/>
              <a:gd name="T8" fmla="*/ 249174000 w 134"/>
              <a:gd name="T9" fmla="*/ 0 h 48"/>
              <a:gd name="T10" fmla="*/ 0 w 134"/>
              <a:gd name="T11" fmla="*/ 252167886 h 48"/>
              <a:gd name="T12" fmla="*/ 5190699 w 134"/>
              <a:gd name="T13" fmla="*/ 252167886 h 48"/>
              <a:gd name="T14" fmla="*/ 690419767 w 134"/>
              <a:gd name="T15" fmla="*/ 252167886 h 48"/>
              <a:gd name="T16" fmla="*/ 695610466 w 134"/>
              <a:gd name="T17" fmla="*/ 252167886 h 48"/>
              <a:gd name="T18" fmla="*/ 446436466 w 134"/>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4" h="48">
                <a:moveTo>
                  <a:pt x="86" y="0"/>
                </a:moveTo>
                <a:cubicBezTo>
                  <a:pt x="69" y="14"/>
                  <a:pt x="69" y="14"/>
                  <a:pt x="69" y="14"/>
                </a:cubicBezTo>
                <a:cubicBezTo>
                  <a:pt x="68" y="15"/>
                  <a:pt x="68" y="15"/>
                  <a:pt x="67" y="15"/>
                </a:cubicBezTo>
                <a:cubicBezTo>
                  <a:pt x="66" y="15"/>
                  <a:pt x="66" y="15"/>
                  <a:pt x="65" y="14"/>
                </a:cubicBezTo>
                <a:cubicBezTo>
                  <a:pt x="48" y="0"/>
                  <a:pt x="48" y="0"/>
                  <a:pt x="48" y="0"/>
                </a:cubicBezTo>
                <a:cubicBezTo>
                  <a:pt x="0" y="48"/>
                  <a:pt x="0" y="48"/>
                  <a:pt x="0" y="48"/>
                </a:cubicBezTo>
                <a:cubicBezTo>
                  <a:pt x="0" y="48"/>
                  <a:pt x="0" y="48"/>
                  <a:pt x="1" y="48"/>
                </a:cubicBezTo>
                <a:cubicBezTo>
                  <a:pt x="133" y="48"/>
                  <a:pt x="133" y="48"/>
                  <a:pt x="133" y="48"/>
                </a:cubicBezTo>
                <a:cubicBezTo>
                  <a:pt x="134" y="48"/>
                  <a:pt x="134" y="48"/>
                  <a:pt x="134" y="48"/>
                </a:cubicBezTo>
                <a:lnTo>
                  <a:pt x="8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57" name="Freeform 64"/>
          <p:cNvSpPr>
            <a:spLocks noEditPoints="1"/>
          </p:cNvSpPr>
          <p:nvPr/>
        </p:nvSpPr>
        <p:spPr bwMode="auto">
          <a:xfrm>
            <a:off x="2297113" y="2408238"/>
            <a:ext cx="298450" cy="298450"/>
          </a:xfrm>
          <a:custGeom>
            <a:avLst/>
            <a:gdLst>
              <a:gd name="T0" fmla="*/ 637676016 w 131"/>
              <a:gd name="T1" fmla="*/ 373265264 h 131"/>
              <a:gd name="T2" fmla="*/ 264401639 w 131"/>
              <a:gd name="T3" fmla="*/ 0 h 131"/>
              <a:gd name="T4" fmla="*/ 0 w 131"/>
              <a:gd name="T5" fmla="*/ 0 h 131"/>
              <a:gd name="T6" fmla="*/ 0 w 131"/>
              <a:gd name="T7" fmla="*/ 264397083 h 131"/>
              <a:gd name="T8" fmla="*/ 373274377 w 131"/>
              <a:gd name="T9" fmla="*/ 637662347 h 131"/>
              <a:gd name="T10" fmla="*/ 461408256 w 131"/>
              <a:gd name="T11" fmla="*/ 637662347 h 131"/>
              <a:gd name="T12" fmla="*/ 637676016 w 131"/>
              <a:gd name="T13" fmla="*/ 461396865 h 131"/>
              <a:gd name="T14" fmla="*/ 637676016 w 131"/>
              <a:gd name="T15" fmla="*/ 373265264 h 131"/>
              <a:gd name="T16" fmla="*/ 176267760 w 131"/>
              <a:gd name="T17" fmla="*/ 176263203 h 131"/>
              <a:gd name="T18" fmla="*/ 88133880 w 131"/>
              <a:gd name="T19" fmla="*/ 176263203 h 131"/>
              <a:gd name="T20" fmla="*/ 88133880 w 131"/>
              <a:gd name="T21" fmla="*/ 88131602 h 131"/>
              <a:gd name="T22" fmla="*/ 176267760 w 131"/>
              <a:gd name="T23" fmla="*/ 88131602 h 131"/>
              <a:gd name="T24" fmla="*/ 176267760 w 131"/>
              <a:gd name="T25" fmla="*/ 176263203 h 1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131">
                <a:moveTo>
                  <a:pt x="123" y="72"/>
                </a:moveTo>
                <a:cubicBezTo>
                  <a:pt x="114" y="63"/>
                  <a:pt x="51" y="0"/>
                  <a:pt x="51" y="0"/>
                </a:cubicBezTo>
                <a:cubicBezTo>
                  <a:pt x="0" y="0"/>
                  <a:pt x="0" y="0"/>
                  <a:pt x="0" y="0"/>
                </a:cubicBezTo>
                <a:cubicBezTo>
                  <a:pt x="0" y="51"/>
                  <a:pt x="0" y="51"/>
                  <a:pt x="0" y="51"/>
                </a:cubicBezTo>
                <a:cubicBezTo>
                  <a:pt x="72" y="123"/>
                  <a:pt x="72" y="123"/>
                  <a:pt x="72" y="123"/>
                </a:cubicBezTo>
                <a:cubicBezTo>
                  <a:pt x="72" y="123"/>
                  <a:pt x="80" y="131"/>
                  <a:pt x="89" y="123"/>
                </a:cubicBezTo>
                <a:cubicBezTo>
                  <a:pt x="123" y="89"/>
                  <a:pt x="123" y="89"/>
                  <a:pt x="123" y="89"/>
                </a:cubicBezTo>
                <a:cubicBezTo>
                  <a:pt x="123" y="89"/>
                  <a:pt x="131" y="80"/>
                  <a:pt x="123" y="72"/>
                </a:cubicBezTo>
                <a:moveTo>
                  <a:pt x="34" y="34"/>
                </a:moveTo>
                <a:cubicBezTo>
                  <a:pt x="29" y="38"/>
                  <a:pt x="21" y="38"/>
                  <a:pt x="17" y="34"/>
                </a:cubicBezTo>
                <a:cubicBezTo>
                  <a:pt x="12" y="29"/>
                  <a:pt x="12" y="21"/>
                  <a:pt x="17" y="17"/>
                </a:cubicBezTo>
                <a:cubicBezTo>
                  <a:pt x="21" y="12"/>
                  <a:pt x="29" y="12"/>
                  <a:pt x="34" y="17"/>
                </a:cubicBezTo>
                <a:cubicBezTo>
                  <a:pt x="38" y="21"/>
                  <a:pt x="38" y="29"/>
                  <a:pt x="34" y="3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58" name="Oval 65"/>
          <p:cNvSpPr>
            <a:spLocks noChangeArrowheads="1"/>
          </p:cNvSpPr>
          <p:nvPr/>
        </p:nvSpPr>
        <p:spPr bwMode="auto">
          <a:xfrm>
            <a:off x="3032125" y="2524125"/>
            <a:ext cx="53975" cy="539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59" name="Freeform 66"/>
          <p:cNvSpPr>
            <a:spLocks noEditPoints="1"/>
          </p:cNvSpPr>
          <p:nvPr/>
        </p:nvSpPr>
        <p:spPr bwMode="auto">
          <a:xfrm>
            <a:off x="2897188" y="2441575"/>
            <a:ext cx="325437" cy="219075"/>
          </a:xfrm>
          <a:custGeom>
            <a:avLst/>
            <a:gdLst>
              <a:gd name="T0" fmla="*/ 368796960 w 144"/>
              <a:gd name="T1" fmla="*/ 0 h 96"/>
              <a:gd name="T2" fmla="*/ 0 w 144"/>
              <a:gd name="T3" fmla="*/ 249234325 h 96"/>
              <a:gd name="T4" fmla="*/ 368796960 w 144"/>
              <a:gd name="T5" fmla="*/ 498468650 h 96"/>
              <a:gd name="T6" fmla="*/ 737593921 w 144"/>
              <a:gd name="T7" fmla="*/ 249234325 h 96"/>
              <a:gd name="T8" fmla="*/ 368796960 w 144"/>
              <a:gd name="T9" fmla="*/ 0 h 96"/>
              <a:gd name="T10" fmla="*/ 368796960 w 144"/>
              <a:gd name="T11" fmla="*/ 405005778 h 96"/>
              <a:gd name="T12" fmla="*/ 215131937 w 144"/>
              <a:gd name="T13" fmla="*/ 249234325 h 96"/>
              <a:gd name="T14" fmla="*/ 368796960 w 144"/>
              <a:gd name="T15" fmla="*/ 93462872 h 96"/>
              <a:gd name="T16" fmla="*/ 522461984 w 144"/>
              <a:gd name="T17" fmla="*/ 249234325 h 96"/>
              <a:gd name="T18" fmla="*/ 368796960 w 144"/>
              <a:gd name="T19" fmla="*/ 405005778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4" h="96">
                <a:moveTo>
                  <a:pt x="72" y="0"/>
                </a:moveTo>
                <a:cubicBezTo>
                  <a:pt x="32" y="0"/>
                  <a:pt x="0" y="48"/>
                  <a:pt x="0" y="48"/>
                </a:cubicBezTo>
                <a:cubicBezTo>
                  <a:pt x="0" y="48"/>
                  <a:pt x="32" y="96"/>
                  <a:pt x="72" y="96"/>
                </a:cubicBezTo>
                <a:cubicBezTo>
                  <a:pt x="112" y="96"/>
                  <a:pt x="144" y="48"/>
                  <a:pt x="144" y="48"/>
                </a:cubicBezTo>
                <a:cubicBezTo>
                  <a:pt x="144" y="48"/>
                  <a:pt x="112" y="0"/>
                  <a:pt x="72" y="0"/>
                </a:cubicBezTo>
                <a:moveTo>
                  <a:pt x="72" y="78"/>
                </a:moveTo>
                <a:cubicBezTo>
                  <a:pt x="55" y="78"/>
                  <a:pt x="42" y="65"/>
                  <a:pt x="42" y="48"/>
                </a:cubicBezTo>
                <a:cubicBezTo>
                  <a:pt x="42" y="31"/>
                  <a:pt x="55" y="18"/>
                  <a:pt x="72" y="18"/>
                </a:cubicBezTo>
                <a:cubicBezTo>
                  <a:pt x="89" y="18"/>
                  <a:pt x="102" y="31"/>
                  <a:pt x="102" y="48"/>
                </a:cubicBezTo>
                <a:cubicBezTo>
                  <a:pt x="102" y="65"/>
                  <a:pt x="89" y="78"/>
                  <a:pt x="72" y="7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60" name="Oval 67"/>
          <p:cNvSpPr>
            <a:spLocks noChangeArrowheads="1"/>
          </p:cNvSpPr>
          <p:nvPr/>
        </p:nvSpPr>
        <p:spPr bwMode="auto">
          <a:xfrm>
            <a:off x="3606800" y="2514600"/>
            <a:ext cx="53975" cy="555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61" name="Freeform 68"/>
          <p:cNvSpPr>
            <a:spLocks noEditPoints="1"/>
          </p:cNvSpPr>
          <p:nvPr/>
        </p:nvSpPr>
        <p:spPr bwMode="auto">
          <a:xfrm>
            <a:off x="3524250" y="2435225"/>
            <a:ext cx="219075" cy="217488"/>
          </a:xfrm>
          <a:custGeom>
            <a:avLst/>
            <a:gdLst>
              <a:gd name="T0" fmla="*/ 249243453 w 96"/>
              <a:gd name="T1" fmla="*/ 92785818 h 96"/>
              <a:gd name="T2" fmla="*/ 405019470 w 96"/>
              <a:gd name="T3" fmla="*/ 247428848 h 96"/>
              <a:gd name="T4" fmla="*/ 249243453 w 96"/>
              <a:gd name="T5" fmla="*/ 402071878 h 96"/>
              <a:gd name="T6" fmla="*/ 93465154 w 96"/>
              <a:gd name="T7" fmla="*/ 247428848 h 96"/>
              <a:gd name="T8" fmla="*/ 249243453 w 96"/>
              <a:gd name="T9" fmla="*/ 92785818 h 96"/>
              <a:gd name="T10" fmla="*/ 249243453 w 96"/>
              <a:gd name="T11" fmla="*/ 0 h 96"/>
              <a:gd name="T12" fmla="*/ 0 w 96"/>
              <a:gd name="T13" fmla="*/ 247428848 h 96"/>
              <a:gd name="T14" fmla="*/ 249243453 w 96"/>
              <a:gd name="T15" fmla="*/ 494857696 h 96"/>
              <a:gd name="T16" fmla="*/ 498484624 w 96"/>
              <a:gd name="T17" fmla="*/ 247428848 h 96"/>
              <a:gd name="T18" fmla="*/ 249243453 w 96"/>
              <a:gd name="T19" fmla="*/ 0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6" h="96">
                <a:moveTo>
                  <a:pt x="48" y="18"/>
                </a:moveTo>
                <a:cubicBezTo>
                  <a:pt x="65" y="18"/>
                  <a:pt x="78" y="31"/>
                  <a:pt x="78" y="48"/>
                </a:cubicBezTo>
                <a:cubicBezTo>
                  <a:pt x="78" y="65"/>
                  <a:pt x="65" y="78"/>
                  <a:pt x="48" y="78"/>
                </a:cubicBezTo>
                <a:cubicBezTo>
                  <a:pt x="31" y="78"/>
                  <a:pt x="18" y="65"/>
                  <a:pt x="18" y="48"/>
                </a:cubicBezTo>
                <a:cubicBezTo>
                  <a:pt x="18" y="31"/>
                  <a:pt x="31" y="18"/>
                  <a:pt x="48" y="18"/>
                </a:cubicBezTo>
                <a:moveTo>
                  <a:pt x="48" y="0"/>
                </a:moveTo>
                <a:cubicBezTo>
                  <a:pt x="21" y="0"/>
                  <a:pt x="0" y="21"/>
                  <a:pt x="0" y="48"/>
                </a:cubicBezTo>
                <a:cubicBezTo>
                  <a:pt x="0" y="75"/>
                  <a:pt x="21" y="96"/>
                  <a:pt x="48" y="96"/>
                </a:cubicBezTo>
                <a:cubicBezTo>
                  <a:pt x="75" y="96"/>
                  <a:pt x="96" y="75"/>
                  <a:pt x="96" y="48"/>
                </a:cubicBezTo>
                <a:cubicBezTo>
                  <a:pt x="96" y="21"/>
                  <a:pt x="75" y="0"/>
                  <a:pt x="48"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62" name="Freeform 69"/>
          <p:cNvSpPr>
            <a:spLocks noEditPoints="1"/>
          </p:cNvSpPr>
          <p:nvPr/>
        </p:nvSpPr>
        <p:spPr bwMode="auto">
          <a:xfrm>
            <a:off x="3443288" y="2352675"/>
            <a:ext cx="382587" cy="379413"/>
          </a:xfrm>
          <a:custGeom>
            <a:avLst/>
            <a:gdLst>
              <a:gd name="T0" fmla="*/ 436001155 w 168"/>
              <a:gd name="T1" fmla="*/ 92030237 h 168"/>
              <a:gd name="T2" fmla="*/ 778571377 w 168"/>
              <a:gd name="T3" fmla="*/ 429470673 h 168"/>
              <a:gd name="T4" fmla="*/ 436001155 w 168"/>
              <a:gd name="T5" fmla="*/ 766911110 h 168"/>
              <a:gd name="T6" fmla="*/ 93428656 w 168"/>
              <a:gd name="T7" fmla="*/ 429470673 h 168"/>
              <a:gd name="T8" fmla="*/ 436001155 w 168"/>
              <a:gd name="T9" fmla="*/ 92030237 h 168"/>
              <a:gd name="T10" fmla="*/ 436001155 w 168"/>
              <a:gd name="T11" fmla="*/ 0 h 168"/>
              <a:gd name="T12" fmla="*/ 0 w 168"/>
              <a:gd name="T13" fmla="*/ 429470673 h 168"/>
              <a:gd name="T14" fmla="*/ 436001155 w 168"/>
              <a:gd name="T15" fmla="*/ 858941347 h 168"/>
              <a:gd name="T16" fmla="*/ 872000033 w 168"/>
              <a:gd name="T17" fmla="*/ 429470673 h 168"/>
              <a:gd name="T18" fmla="*/ 436001155 w 168"/>
              <a:gd name="T19" fmla="*/ 0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8" h="168">
                <a:moveTo>
                  <a:pt x="84" y="18"/>
                </a:moveTo>
                <a:cubicBezTo>
                  <a:pt x="120" y="18"/>
                  <a:pt x="150" y="48"/>
                  <a:pt x="150" y="84"/>
                </a:cubicBezTo>
                <a:cubicBezTo>
                  <a:pt x="150" y="120"/>
                  <a:pt x="120" y="150"/>
                  <a:pt x="84" y="150"/>
                </a:cubicBezTo>
                <a:cubicBezTo>
                  <a:pt x="48" y="150"/>
                  <a:pt x="18" y="120"/>
                  <a:pt x="18" y="84"/>
                </a:cubicBezTo>
                <a:cubicBezTo>
                  <a:pt x="18" y="48"/>
                  <a:pt x="48" y="18"/>
                  <a:pt x="84" y="18"/>
                </a:cubicBezTo>
                <a:moveTo>
                  <a:pt x="84" y="0"/>
                </a:moveTo>
                <a:cubicBezTo>
                  <a:pt x="38" y="0"/>
                  <a:pt x="0" y="38"/>
                  <a:pt x="0" y="84"/>
                </a:cubicBezTo>
                <a:cubicBezTo>
                  <a:pt x="0" y="130"/>
                  <a:pt x="38" y="168"/>
                  <a:pt x="84" y="168"/>
                </a:cubicBezTo>
                <a:cubicBezTo>
                  <a:pt x="130" y="168"/>
                  <a:pt x="168" y="130"/>
                  <a:pt x="168" y="84"/>
                </a:cubicBezTo>
                <a:cubicBezTo>
                  <a:pt x="168" y="38"/>
                  <a:pt x="130" y="0"/>
                  <a:pt x="8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63" name="Freeform 70"/>
          <p:cNvSpPr>
            <a:spLocks/>
          </p:cNvSpPr>
          <p:nvPr/>
        </p:nvSpPr>
        <p:spPr bwMode="auto">
          <a:xfrm>
            <a:off x="4121150" y="2374900"/>
            <a:ext cx="354013" cy="336550"/>
          </a:xfrm>
          <a:custGeom>
            <a:avLst/>
            <a:gdLst>
              <a:gd name="T0" fmla="*/ 454883617 w 138"/>
              <a:gd name="T1" fmla="*/ 0 h 131"/>
              <a:gd name="T2" fmla="*/ 566956950 w 138"/>
              <a:gd name="T3" fmla="*/ 316896508 h 131"/>
              <a:gd name="T4" fmla="*/ 909767234 w 138"/>
              <a:gd name="T5" fmla="*/ 323499053 h 131"/>
              <a:gd name="T6" fmla="*/ 632880327 w 138"/>
              <a:gd name="T7" fmla="*/ 534765105 h 131"/>
              <a:gd name="T8" fmla="*/ 731770524 w 138"/>
              <a:gd name="T9" fmla="*/ 864866704 h 131"/>
              <a:gd name="T10" fmla="*/ 454883617 w 138"/>
              <a:gd name="T11" fmla="*/ 666805744 h 131"/>
              <a:gd name="T12" fmla="*/ 171406425 w 138"/>
              <a:gd name="T13" fmla="*/ 864866704 h 131"/>
              <a:gd name="T14" fmla="*/ 270294056 w 138"/>
              <a:gd name="T15" fmla="*/ 534765105 h 131"/>
              <a:gd name="T16" fmla="*/ 0 w 138"/>
              <a:gd name="T17" fmla="*/ 323499053 h 131"/>
              <a:gd name="T18" fmla="*/ 342810284 w 138"/>
              <a:gd name="T19" fmla="*/ 316896508 h 131"/>
              <a:gd name="T20" fmla="*/ 454883617 w 138"/>
              <a:gd name="T21" fmla="*/ 0 h 1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8" h="131">
                <a:moveTo>
                  <a:pt x="69" y="0"/>
                </a:moveTo>
                <a:lnTo>
                  <a:pt x="86" y="48"/>
                </a:lnTo>
                <a:lnTo>
                  <a:pt x="138" y="49"/>
                </a:lnTo>
                <a:lnTo>
                  <a:pt x="96" y="81"/>
                </a:lnTo>
                <a:lnTo>
                  <a:pt x="111" y="131"/>
                </a:lnTo>
                <a:lnTo>
                  <a:pt x="69" y="101"/>
                </a:lnTo>
                <a:lnTo>
                  <a:pt x="26" y="131"/>
                </a:lnTo>
                <a:lnTo>
                  <a:pt x="41" y="81"/>
                </a:lnTo>
                <a:lnTo>
                  <a:pt x="0" y="49"/>
                </a:lnTo>
                <a:lnTo>
                  <a:pt x="52" y="48"/>
                </a:lnTo>
                <a:lnTo>
                  <a:pt x="6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64" name="Oval 71"/>
          <p:cNvSpPr>
            <a:spLocks noChangeArrowheads="1"/>
          </p:cNvSpPr>
          <p:nvPr/>
        </p:nvSpPr>
        <p:spPr bwMode="auto">
          <a:xfrm>
            <a:off x="4899025" y="2601913"/>
            <a:ext cx="65088" cy="635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65" name="Freeform 72"/>
          <p:cNvSpPr>
            <a:spLocks noEditPoints="1"/>
          </p:cNvSpPr>
          <p:nvPr/>
        </p:nvSpPr>
        <p:spPr bwMode="auto">
          <a:xfrm>
            <a:off x="4822825" y="2360613"/>
            <a:ext cx="217488" cy="382587"/>
          </a:xfrm>
          <a:custGeom>
            <a:avLst/>
            <a:gdLst>
              <a:gd name="T0" fmla="*/ 433014077 w 96"/>
              <a:gd name="T1" fmla="*/ 0 h 168"/>
              <a:gd name="T2" fmla="*/ 61859478 w 96"/>
              <a:gd name="T3" fmla="*/ 0 h 168"/>
              <a:gd name="T4" fmla="*/ 0 w 96"/>
              <a:gd name="T5" fmla="*/ 62284253 h 168"/>
              <a:gd name="T6" fmla="*/ 0 w 96"/>
              <a:gd name="T7" fmla="*/ 809697562 h 168"/>
              <a:gd name="T8" fmla="*/ 61859478 w 96"/>
              <a:gd name="T9" fmla="*/ 871981815 h 168"/>
              <a:gd name="T10" fmla="*/ 433014077 w 96"/>
              <a:gd name="T11" fmla="*/ 871981815 h 168"/>
              <a:gd name="T12" fmla="*/ 494873555 w 96"/>
              <a:gd name="T13" fmla="*/ 809697562 h 168"/>
              <a:gd name="T14" fmla="*/ 494873555 w 96"/>
              <a:gd name="T15" fmla="*/ 62284253 h 168"/>
              <a:gd name="T16" fmla="*/ 433014077 w 96"/>
              <a:gd name="T17" fmla="*/ 0 h 168"/>
              <a:gd name="T18" fmla="*/ 247437910 w 96"/>
              <a:gd name="T19" fmla="*/ 809697562 h 168"/>
              <a:gd name="T20" fmla="*/ 61859478 w 96"/>
              <a:gd name="T21" fmla="*/ 622844804 h 168"/>
              <a:gd name="T22" fmla="*/ 247437910 w 96"/>
              <a:gd name="T23" fmla="*/ 435992046 h 168"/>
              <a:gd name="T24" fmla="*/ 433014077 w 96"/>
              <a:gd name="T25" fmla="*/ 622844804 h 168"/>
              <a:gd name="T26" fmla="*/ 247437910 w 96"/>
              <a:gd name="T27" fmla="*/ 809697562 h 168"/>
              <a:gd name="T28" fmla="*/ 433014077 w 96"/>
              <a:gd name="T29" fmla="*/ 332183440 h 168"/>
              <a:gd name="T30" fmla="*/ 391775181 w 96"/>
              <a:gd name="T31" fmla="*/ 373705516 h 168"/>
              <a:gd name="T32" fmla="*/ 103098374 w 96"/>
              <a:gd name="T33" fmla="*/ 373705516 h 168"/>
              <a:gd name="T34" fmla="*/ 61859478 w 96"/>
              <a:gd name="T35" fmla="*/ 332183440 h 168"/>
              <a:gd name="T36" fmla="*/ 61859478 w 96"/>
              <a:gd name="T37" fmla="*/ 103806329 h 168"/>
              <a:gd name="T38" fmla="*/ 103098374 w 96"/>
              <a:gd name="T39" fmla="*/ 62284253 h 168"/>
              <a:gd name="T40" fmla="*/ 391775181 w 96"/>
              <a:gd name="T41" fmla="*/ 62284253 h 168"/>
              <a:gd name="T42" fmla="*/ 433014077 w 96"/>
              <a:gd name="T43" fmla="*/ 103806329 h 168"/>
              <a:gd name="T44" fmla="*/ 433014077 w 96"/>
              <a:gd name="T45" fmla="*/ 332183440 h 16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6" h="168">
                <a:moveTo>
                  <a:pt x="84" y="0"/>
                </a:moveTo>
                <a:cubicBezTo>
                  <a:pt x="12" y="0"/>
                  <a:pt x="12" y="0"/>
                  <a:pt x="12" y="0"/>
                </a:cubicBezTo>
                <a:cubicBezTo>
                  <a:pt x="5" y="0"/>
                  <a:pt x="0" y="5"/>
                  <a:pt x="0" y="12"/>
                </a:cubicBezTo>
                <a:cubicBezTo>
                  <a:pt x="0" y="156"/>
                  <a:pt x="0" y="156"/>
                  <a:pt x="0" y="156"/>
                </a:cubicBezTo>
                <a:cubicBezTo>
                  <a:pt x="0" y="163"/>
                  <a:pt x="5" y="168"/>
                  <a:pt x="12" y="168"/>
                </a:cubicBezTo>
                <a:cubicBezTo>
                  <a:pt x="84" y="168"/>
                  <a:pt x="84" y="168"/>
                  <a:pt x="84" y="168"/>
                </a:cubicBezTo>
                <a:cubicBezTo>
                  <a:pt x="91" y="168"/>
                  <a:pt x="96" y="163"/>
                  <a:pt x="96" y="156"/>
                </a:cubicBezTo>
                <a:cubicBezTo>
                  <a:pt x="96" y="12"/>
                  <a:pt x="96" y="12"/>
                  <a:pt x="96" y="12"/>
                </a:cubicBezTo>
                <a:cubicBezTo>
                  <a:pt x="96" y="5"/>
                  <a:pt x="91" y="0"/>
                  <a:pt x="84" y="0"/>
                </a:cubicBezTo>
                <a:moveTo>
                  <a:pt x="48" y="156"/>
                </a:moveTo>
                <a:cubicBezTo>
                  <a:pt x="28" y="156"/>
                  <a:pt x="12" y="140"/>
                  <a:pt x="12" y="120"/>
                </a:cubicBezTo>
                <a:cubicBezTo>
                  <a:pt x="12" y="100"/>
                  <a:pt x="28" y="84"/>
                  <a:pt x="48" y="84"/>
                </a:cubicBezTo>
                <a:cubicBezTo>
                  <a:pt x="68" y="84"/>
                  <a:pt x="84" y="100"/>
                  <a:pt x="84" y="120"/>
                </a:cubicBezTo>
                <a:cubicBezTo>
                  <a:pt x="84" y="140"/>
                  <a:pt x="68" y="156"/>
                  <a:pt x="48" y="156"/>
                </a:cubicBezTo>
                <a:moveTo>
                  <a:pt x="84" y="64"/>
                </a:moveTo>
                <a:cubicBezTo>
                  <a:pt x="84" y="68"/>
                  <a:pt x="80" y="72"/>
                  <a:pt x="76" y="72"/>
                </a:cubicBezTo>
                <a:cubicBezTo>
                  <a:pt x="20" y="72"/>
                  <a:pt x="20" y="72"/>
                  <a:pt x="20" y="72"/>
                </a:cubicBezTo>
                <a:cubicBezTo>
                  <a:pt x="16" y="72"/>
                  <a:pt x="12" y="68"/>
                  <a:pt x="12" y="64"/>
                </a:cubicBezTo>
                <a:cubicBezTo>
                  <a:pt x="12" y="20"/>
                  <a:pt x="12" y="20"/>
                  <a:pt x="12" y="20"/>
                </a:cubicBezTo>
                <a:cubicBezTo>
                  <a:pt x="12" y="16"/>
                  <a:pt x="16" y="12"/>
                  <a:pt x="20" y="12"/>
                </a:cubicBezTo>
                <a:cubicBezTo>
                  <a:pt x="76" y="12"/>
                  <a:pt x="76" y="12"/>
                  <a:pt x="76" y="12"/>
                </a:cubicBezTo>
                <a:cubicBezTo>
                  <a:pt x="80" y="12"/>
                  <a:pt x="84" y="16"/>
                  <a:pt x="84" y="20"/>
                </a:cubicBezTo>
                <a:lnTo>
                  <a:pt x="84" y="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66" name="Freeform 73"/>
          <p:cNvSpPr>
            <a:spLocks noEditPoints="1"/>
          </p:cNvSpPr>
          <p:nvPr/>
        </p:nvSpPr>
        <p:spPr bwMode="auto">
          <a:xfrm>
            <a:off x="5459413" y="2346325"/>
            <a:ext cx="219075" cy="409575"/>
          </a:xfrm>
          <a:custGeom>
            <a:avLst/>
            <a:gdLst>
              <a:gd name="T0" fmla="*/ 420596616 w 96"/>
              <a:gd name="T1" fmla="*/ 0 h 180"/>
              <a:gd name="T2" fmla="*/ 77888009 w 96"/>
              <a:gd name="T3" fmla="*/ 0 h 180"/>
              <a:gd name="T4" fmla="*/ 0 w 96"/>
              <a:gd name="T5" fmla="*/ 77477938 h 180"/>
              <a:gd name="T6" fmla="*/ 0 w 96"/>
              <a:gd name="T7" fmla="*/ 852257313 h 180"/>
              <a:gd name="T8" fmla="*/ 77888009 w 96"/>
              <a:gd name="T9" fmla="*/ 929735250 h 180"/>
              <a:gd name="T10" fmla="*/ 420596616 w 96"/>
              <a:gd name="T11" fmla="*/ 929735250 h 180"/>
              <a:gd name="T12" fmla="*/ 498484624 w 96"/>
              <a:gd name="T13" fmla="*/ 852257313 h 180"/>
              <a:gd name="T14" fmla="*/ 498484624 w 96"/>
              <a:gd name="T15" fmla="*/ 77477938 h 180"/>
              <a:gd name="T16" fmla="*/ 420596616 w 96"/>
              <a:gd name="T17" fmla="*/ 0 h 180"/>
              <a:gd name="T18" fmla="*/ 202509735 w 96"/>
              <a:gd name="T19" fmla="*/ 61982350 h 180"/>
              <a:gd name="T20" fmla="*/ 295974889 w 96"/>
              <a:gd name="T21" fmla="*/ 61982350 h 180"/>
              <a:gd name="T22" fmla="*/ 311552034 w 96"/>
              <a:gd name="T23" fmla="*/ 77477938 h 180"/>
              <a:gd name="T24" fmla="*/ 295974889 w 96"/>
              <a:gd name="T25" fmla="*/ 92973525 h 180"/>
              <a:gd name="T26" fmla="*/ 202509735 w 96"/>
              <a:gd name="T27" fmla="*/ 92973525 h 180"/>
              <a:gd name="T28" fmla="*/ 186932590 w 96"/>
              <a:gd name="T29" fmla="*/ 77477938 h 180"/>
              <a:gd name="T30" fmla="*/ 202509735 w 96"/>
              <a:gd name="T31" fmla="*/ 61982350 h 180"/>
              <a:gd name="T32" fmla="*/ 249243453 w 96"/>
              <a:gd name="T33" fmla="*/ 898744075 h 180"/>
              <a:gd name="T34" fmla="*/ 202509735 w 96"/>
              <a:gd name="T35" fmla="*/ 852257313 h 180"/>
              <a:gd name="T36" fmla="*/ 249243453 w 96"/>
              <a:gd name="T37" fmla="*/ 805770550 h 180"/>
              <a:gd name="T38" fmla="*/ 295974889 w 96"/>
              <a:gd name="T39" fmla="*/ 852257313 h 180"/>
              <a:gd name="T40" fmla="*/ 249243453 w 96"/>
              <a:gd name="T41" fmla="*/ 898744075 h 180"/>
              <a:gd name="T42" fmla="*/ 467330334 w 96"/>
              <a:gd name="T43" fmla="*/ 774779375 h 180"/>
              <a:gd name="T44" fmla="*/ 31154291 w 96"/>
              <a:gd name="T45" fmla="*/ 774779375 h 180"/>
              <a:gd name="T46" fmla="*/ 31154291 w 96"/>
              <a:gd name="T47" fmla="*/ 154955875 h 180"/>
              <a:gd name="T48" fmla="*/ 467330334 w 96"/>
              <a:gd name="T49" fmla="*/ 154955875 h 180"/>
              <a:gd name="T50" fmla="*/ 467330334 w 96"/>
              <a:gd name="T51" fmla="*/ 774779375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6" h="180">
                <a:moveTo>
                  <a:pt x="81" y="0"/>
                </a:moveTo>
                <a:cubicBezTo>
                  <a:pt x="15" y="0"/>
                  <a:pt x="15" y="0"/>
                  <a:pt x="15" y="0"/>
                </a:cubicBezTo>
                <a:cubicBezTo>
                  <a:pt x="7" y="0"/>
                  <a:pt x="0" y="7"/>
                  <a:pt x="0" y="15"/>
                </a:cubicBezTo>
                <a:cubicBezTo>
                  <a:pt x="0" y="165"/>
                  <a:pt x="0" y="165"/>
                  <a:pt x="0" y="165"/>
                </a:cubicBezTo>
                <a:cubicBezTo>
                  <a:pt x="0" y="173"/>
                  <a:pt x="7" y="180"/>
                  <a:pt x="15" y="180"/>
                </a:cubicBezTo>
                <a:cubicBezTo>
                  <a:pt x="81" y="180"/>
                  <a:pt x="81" y="180"/>
                  <a:pt x="81" y="180"/>
                </a:cubicBezTo>
                <a:cubicBezTo>
                  <a:pt x="89" y="180"/>
                  <a:pt x="96" y="173"/>
                  <a:pt x="96" y="165"/>
                </a:cubicBezTo>
                <a:cubicBezTo>
                  <a:pt x="96" y="15"/>
                  <a:pt x="96" y="15"/>
                  <a:pt x="96" y="15"/>
                </a:cubicBezTo>
                <a:cubicBezTo>
                  <a:pt x="96" y="7"/>
                  <a:pt x="89" y="0"/>
                  <a:pt x="81" y="0"/>
                </a:cubicBezTo>
                <a:moveTo>
                  <a:pt x="39" y="12"/>
                </a:moveTo>
                <a:cubicBezTo>
                  <a:pt x="57" y="12"/>
                  <a:pt x="57" y="12"/>
                  <a:pt x="57" y="12"/>
                </a:cubicBezTo>
                <a:cubicBezTo>
                  <a:pt x="59" y="12"/>
                  <a:pt x="60" y="13"/>
                  <a:pt x="60" y="15"/>
                </a:cubicBezTo>
                <a:cubicBezTo>
                  <a:pt x="60" y="17"/>
                  <a:pt x="59" y="18"/>
                  <a:pt x="57" y="18"/>
                </a:cubicBezTo>
                <a:cubicBezTo>
                  <a:pt x="39" y="18"/>
                  <a:pt x="39" y="18"/>
                  <a:pt x="39" y="18"/>
                </a:cubicBezTo>
                <a:cubicBezTo>
                  <a:pt x="37" y="18"/>
                  <a:pt x="36" y="17"/>
                  <a:pt x="36" y="15"/>
                </a:cubicBezTo>
                <a:cubicBezTo>
                  <a:pt x="36" y="13"/>
                  <a:pt x="37" y="12"/>
                  <a:pt x="39" y="12"/>
                </a:cubicBezTo>
                <a:moveTo>
                  <a:pt x="48" y="174"/>
                </a:moveTo>
                <a:cubicBezTo>
                  <a:pt x="43" y="174"/>
                  <a:pt x="39" y="170"/>
                  <a:pt x="39" y="165"/>
                </a:cubicBezTo>
                <a:cubicBezTo>
                  <a:pt x="39" y="160"/>
                  <a:pt x="43" y="156"/>
                  <a:pt x="48" y="156"/>
                </a:cubicBezTo>
                <a:cubicBezTo>
                  <a:pt x="53" y="156"/>
                  <a:pt x="57" y="160"/>
                  <a:pt x="57" y="165"/>
                </a:cubicBezTo>
                <a:cubicBezTo>
                  <a:pt x="57" y="170"/>
                  <a:pt x="53" y="174"/>
                  <a:pt x="48" y="174"/>
                </a:cubicBezTo>
                <a:moveTo>
                  <a:pt x="90" y="150"/>
                </a:moveTo>
                <a:cubicBezTo>
                  <a:pt x="6" y="150"/>
                  <a:pt x="6" y="150"/>
                  <a:pt x="6" y="150"/>
                </a:cubicBezTo>
                <a:cubicBezTo>
                  <a:pt x="6" y="30"/>
                  <a:pt x="6" y="30"/>
                  <a:pt x="6" y="30"/>
                </a:cubicBezTo>
                <a:cubicBezTo>
                  <a:pt x="90" y="30"/>
                  <a:pt x="90" y="30"/>
                  <a:pt x="90" y="30"/>
                </a:cubicBezTo>
                <a:lnTo>
                  <a:pt x="90" y="1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67" name="Rectangle 74"/>
          <p:cNvSpPr>
            <a:spLocks noChangeArrowheads="1"/>
          </p:cNvSpPr>
          <p:nvPr/>
        </p:nvSpPr>
        <p:spPr bwMode="auto">
          <a:xfrm>
            <a:off x="947738" y="3084513"/>
            <a:ext cx="247650"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68" name="Rectangle 75"/>
          <p:cNvSpPr>
            <a:spLocks noChangeArrowheads="1"/>
          </p:cNvSpPr>
          <p:nvPr/>
        </p:nvSpPr>
        <p:spPr bwMode="auto">
          <a:xfrm>
            <a:off x="947738" y="3084513"/>
            <a:ext cx="247650"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69" name="Rectangle 76"/>
          <p:cNvSpPr>
            <a:spLocks noChangeArrowheads="1"/>
          </p:cNvSpPr>
          <p:nvPr/>
        </p:nvSpPr>
        <p:spPr bwMode="auto">
          <a:xfrm>
            <a:off x="947738" y="3084513"/>
            <a:ext cx="247650"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70" name="Rectangle 77"/>
          <p:cNvSpPr>
            <a:spLocks noChangeArrowheads="1"/>
          </p:cNvSpPr>
          <p:nvPr/>
        </p:nvSpPr>
        <p:spPr bwMode="auto">
          <a:xfrm>
            <a:off x="947738" y="3084513"/>
            <a:ext cx="247650"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71" name="Freeform 78"/>
          <p:cNvSpPr>
            <a:spLocks noEditPoints="1"/>
          </p:cNvSpPr>
          <p:nvPr/>
        </p:nvSpPr>
        <p:spPr bwMode="auto">
          <a:xfrm>
            <a:off x="909638" y="3043238"/>
            <a:ext cx="327025" cy="273050"/>
          </a:xfrm>
          <a:custGeom>
            <a:avLst/>
            <a:gdLst>
              <a:gd name="T0" fmla="*/ 679426232 w 144"/>
              <a:gd name="T1" fmla="*/ 0 h 120"/>
              <a:gd name="T2" fmla="*/ 61766847 w 144"/>
              <a:gd name="T3" fmla="*/ 0 h 120"/>
              <a:gd name="T4" fmla="*/ 0 w 144"/>
              <a:gd name="T5" fmla="*/ 61982350 h 120"/>
              <a:gd name="T6" fmla="*/ 0 w 144"/>
              <a:gd name="T7" fmla="*/ 402883000 h 120"/>
              <a:gd name="T8" fmla="*/ 61766847 w 144"/>
              <a:gd name="T9" fmla="*/ 464865350 h 120"/>
              <a:gd name="T10" fmla="*/ 308829692 w 144"/>
              <a:gd name="T11" fmla="*/ 464865350 h 120"/>
              <a:gd name="T12" fmla="*/ 308829692 w 144"/>
              <a:gd name="T13" fmla="*/ 588830050 h 120"/>
              <a:gd name="T14" fmla="*/ 277948540 w 144"/>
              <a:gd name="T15" fmla="*/ 588830050 h 120"/>
              <a:gd name="T16" fmla="*/ 247065116 w 144"/>
              <a:gd name="T17" fmla="*/ 619821225 h 120"/>
              <a:gd name="T18" fmla="*/ 494127962 w 144"/>
              <a:gd name="T19" fmla="*/ 619821225 h 120"/>
              <a:gd name="T20" fmla="*/ 463246810 w 144"/>
              <a:gd name="T21" fmla="*/ 588830050 h 120"/>
              <a:gd name="T22" fmla="*/ 432363386 w 144"/>
              <a:gd name="T23" fmla="*/ 588830050 h 120"/>
              <a:gd name="T24" fmla="*/ 432363386 w 144"/>
              <a:gd name="T25" fmla="*/ 464865350 h 120"/>
              <a:gd name="T26" fmla="*/ 679426232 w 144"/>
              <a:gd name="T27" fmla="*/ 464865350 h 120"/>
              <a:gd name="T28" fmla="*/ 741193078 w 144"/>
              <a:gd name="T29" fmla="*/ 402883000 h 120"/>
              <a:gd name="T30" fmla="*/ 741193078 w 144"/>
              <a:gd name="T31" fmla="*/ 61982350 h 120"/>
              <a:gd name="T32" fmla="*/ 679426232 w 144"/>
              <a:gd name="T33" fmla="*/ 0 h 120"/>
              <a:gd name="T34" fmla="*/ 679426232 w 144"/>
              <a:gd name="T35" fmla="*/ 402883000 h 120"/>
              <a:gd name="T36" fmla="*/ 61766847 w 144"/>
              <a:gd name="T37" fmla="*/ 402883000 h 120"/>
              <a:gd name="T38" fmla="*/ 61766847 w 144"/>
              <a:gd name="T39" fmla="*/ 61982350 h 120"/>
              <a:gd name="T40" fmla="*/ 679426232 w 144"/>
              <a:gd name="T41" fmla="*/ 61982350 h 120"/>
              <a:gd name="T42" fmla="*/ 679426232 w 144"/>
              <a:gd name="T43" fmla="*/ 402883000 h 1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4" h="120">
                <a:moveTo>
                  <a:pt x="132" y="0"/>
                </a:moveTo>
                <a:cubicBezTo>
                  <a:pt x="12" y="0"/>
                  <a:pt x="12" y="0"/>
                  <a:pt x="12" y="0"/>
                </a:cubicBezTo>
                <a:cubicBezTo>
                  <a:pt x="5" y="0"/>
                  <a:pt x="0" y="5"/>
                  <a:pt x="0" y="12"/>
                </a:cubicBezTo>
                <a:cubicBezTo>
                  <a:pt x="0" y="78"/>
                  <a:pt x="0" y="78"/>
                  <a:pt x="0" y="78"/>
                </a:cubicBezTo>
                <a:cubicBezTo>
                  <a:pt x="0" y="85"/>
                  <a:pt x="5" y="90"/>
                  <a:pt x="12" y="90"/>
                </a:cubicBezTo>
                <a:cubicBezTo>
                  <a:pt x="60" y="90"/>
                  <a:pt x="60" y="90"/>
                  <a:pt x="60" y="90"/>
                </a:cubicBezTo>
                <a:cubicBezTo>
                  <a:pt x="60" y="114"/>
                  <a:pt x="60" y="114"/>
                  <a:pt x="60" y="114"/>
                </a:cubicBezTo>
                <a:cubicBezTo>
                  <a:pt x="54" y="114"/>
                  <a:pt x="54" y="114"/>
                  <a:pt x="54" y="114"/>
                </a:cubicBezTo>
                <a:cubicBezTo>
                  <a:pt x="48" y="114"/>
                  <a:pt x="48" y="120"/>
                  <a:pt x="48" y="120"/>
                </a:cubicBezTo>
                <a:cubicBezTo>
                  <a:pt x="96" y="120"/>
                  <a:pt x="96" y="120"/>
                  <a:pt x="96" y="120"/>
                </a:cubicBezTo>
                <a:cubicBezTo>
                  <a:pt x="96" y="114"/>
                  <a:pt x="90" y="114"/>
                  <a:pt x="90" y="114"/>
                </a:cubicBezTo>
                <a:cubicBezTo>
                  <a:pt x="84" y="114"/>
                  <a:pt x="84" y="114"/>
                  <a:pt x="84" y="114"/>
                </a:cubicBezTo>
                <a:cubicBezTo>
                  <a:pt x="84" y="90"/>
                  <a:pt x="84" y="90"/>
                  <a:pt x="84" y="90"/>
                </a:cubicBezTo>
                <a:cubicBezTo>
                  <a:pt x="132" y="90"/>
                  <a:pt x="132" y="90"/>
                  <a:pt x="132" y="90"/>
                </a:cubicBezTo>
                <a:cubicBezTo>
                  <a:pt x="139" y="90"/>
                  <a:pt x="144" y="85"/>
                  <a:pt x="144" y="78"/>
                </a:cubicBezTo>
                <a:cubicBezTo>
                  <a:pt x="144" y="12"/>
                  <a:pt x="144" y="12"/>
                  <a:pt x="144" y="12"/>
                </a:cubicBezTo>
                <a:cubicBezTo>
                  <a:pt x="144" y="5"/>
                  <a:pt x="139" y="0"/>
                  <a:pt x="132" y="0"/>
                </a:cubicBezTo>
                <a:moveTo>
                  <a:pt x="132" y="78"/>
                </a:moveTo>
                <a:cubicBezTo>
                  <a:pt x="12" y="78"/>
                  <a:pt x="12" y="78"/>
                  <a:pt x="12" y="78"/>
                </a:cubicBezTo>
                <a:cubicBezTo>
                  <a:pt x="12" y="12"/>
                  <a:pt x="12" y="12"/>
                  <a:pt x="12" y="12"/>
                </a:cubicBezTo>
                <a:cubicBezTo>
                  <a:pt x="132" y="12"/>
                  <a:pt x="132" y="12"/>
                  <a:pt x="132" y="12"/>
                </a:cubicBezTo>
                <a:lnTo>
                  <a:pt x="132" y="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72" name="Freeform 79"/>
          <p:cNvSpPr>
            <a:spLocks noEditPoints="1"/>
          </p:cNvSpPr>
          <p:nvPr/>
        </p:nvSpPr>
        <p:spPr bwMode="auto">
          <a:xfrm>
            <a:off x="1541463" y="3068638"/>
            <a:ext cx="409575" cy="260350"/>
          </a:xfrm>
          <a:custGeom>
            <a:avLst/>
            <a:gdLst>
              <a:gd name="T0" fmla="*/ 867768828 w 180"/>
              <a:gd name="T1" fmla="*/ 0 h 114"/>
              <a:gd name="T2" fmla="*/ 61984625 w 180"/>
              <a:gd name="T3" fmla="*/ 0 h 114"/>
              <a:gd name="T4" fmla="*/ 0 w 180"/>
              <a:gd name="T5" fmla="*/ 62394933 h 114"/>
              <a:gd name="T6" fmla="*/ 0 w 180"/>
              <a:gd name="T7" fmla="*/ 467963139 h 114"/>
              <a:gd name="T8" fmla="*/ 61984625 w 180"/>
              <a:gd name="T9" fmla="*/ 530358071 h 114"/>
              <a:gd name="T10" fmla="*/ 402892101 w 180"/>
              <a:gd name="T11" fmla="*/ 530358071 h 114"/>
              <a:gd name="T12" fmla="*/ 402892101 w 180"/>
              <a:gd name="T13" fmla="*/ 561554396 h 114"/>
              <a:gd name="T14" fmla="*/ 340909751 w 180"/>
              <a:gd name="T15" fmla="*/ 561554396 h 114"/>
              <a:gd name="T16" fmla="*/ 309918576 w 180"/>
              <a:gd name="T17" fmla="*/ 592753004 h 114"/>
              <a:gd name="T18" fmla="*/ 619834877 w 180"/>
              <a:gd name="T19" fmla="*/ 592753004 h 114"/>
              <a:gd name="T20" fmla="*/ 588843702 w 180"/>
              <a:gd name="T21" fmla="*/ 561554396 h 114"/>
              <a:gd name="T22" fmla="*/ 526861352 w 180"/>
              <a:gd name="T23" fmla="*/ 561554396 h 114"/>
              <a:gd name="T24" fmla="*/ 526861352 w 180"/>
              <a:gd name="T25" fmla="*/ 530358071 h 114"/>
              <a:gd name="T26" fmla="*/ 867768828 w 180"/>
              <a:gd name="T27" fmla="*/ 530358071 h 114"/>
              <a:gd name="T28" fmla="*/ 929753453 w 180"/>
              <a:gd name="T29" fmla="*/ 467963139 h 114"/>
              <a:gd name="T30" fmla="*/ 929753453 w 180"/>
              <a:gd name="T31" fmla="*/ 62394933 h 114"/>
              <a:gd name="T32" fmla="*/ 867768828 w 180"/>
              <a:gd name="T33" fmla="*/ 0 h 114"/>
              <a:gd name="T34" fmla="*/ 898762278 w 180"/>
              <a:gd name="T35" fmla="*/ 467963139 h 114"/>
              <a:gd name="T36" fmla="*/ 867768828 w 180"/>
              <a:gd name="T37" fmla="*/ 499159463 h 114"/>
              <a:gd name="T38" fmla="*/ 61984625 w 180"/>
              <a:gd name="T39" fmla="*/ 499159463 h 114"/>
              <a:gd name="T40" fmla="*/ 30991175 w 180"/>
              <a:gd name="T41" fmla="*/ 467963139 h 114"/>
              <a:gd name="T42" fmla="*/ 30991175 w 180"/>
              <a:gd name="T43" fmla="*/ 62394933 h 114"/>
              <a:gd name="T44" fmla="*/ 61984625 w 180"/>
              <a:gd name="T45" fmla="*/ 31198608 h 114"/>
              <a:gd name="T46" fmla="*/ 867768828 w 180"/>
              <a:gd name="T47" fmla="*/ 31198608 h 114"/>
              <a:gd name="T48" fmla="*/ 898762278 w 180"/>
              <a:gd name="T49" fmla="*/ 62394933 h 114"/>
              <a:gd name="T50" fmla="*/ 898762278 w 180"/>
              <a:gd name="T51" fmla="*/ 467963139 h 11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14">
                <a:moveTo>
                  <a:pt x="168" y="0"/>
                </a:moveTo>
                <a:cubicBezTo>
                  <a:pt x="12" y="0"/>
                  <a:pt x="12" y="0"/>
                  <a:pt x="12" y="0"/>
                </a:cubicBezTo>
                <a:cubicBezTo>
                  <a:pt x="5" y="0"/>
                  <a:pt x="0" y="5"/>
                  <a:pt x="0" y="12"/>
                </a:cubicBezTo>
                <a:cubicBezTo>
                  <a:pt x="0" y="90"/>
                  <a:pt x="0" y="90"/>
                  <a:pt x="0" y="90"/>
                </a:cubicBezTo>
                <a:cubicBezTo>
                  <a:pt x="0" y="97"/>
                  <a:pt x="5" y="102"/>
                  <a:pt x="12" y="102"/>
                </a:cubicBezTo>
                <a:cubicBezTo>
                  <a:pt x="78" y="102"/>
                  <a:pt x="78" y="102"/>
                  <a:pt x="78" y="102"/>
                </a:cubicBezTo>
                <a:cubicBezTo>
                  <a:pt x="78" y="108"/>
                  <a:pt x="78" y="108"/>
                  <a:pt x="78" y="108"/>
                </a:cubicBezTo>
                <a:cubicBezTo>
                  <a:pt x="66" y="108"/>
                  <a:pt x="66" y="108"/>
                  <a:pt x="66" y="108"/>
                </a:cubicBezTo>
                <a:cubicBezTo>
                  <a:pt x="60" y="108"/>
                  <a:pt x="60" y="114"/>
                  <a:pt x="60" y="114"/>
                </a:cubicBezTo>
                <a:cubicBezTo>
                  <a:pt x="120" y="114"/>
                  <a:pt x="120" y="114"/>
                  <a:pt x="120" y="114"/>
                </a:cubicBezTo>
                <a:cubicBezTo>
                  <a:pt x="120" y="108"/>
                  <a:pt x="114" y="108"/>
                  <a:pt x="114" y="108"/>
                </a:cubicBezTo>
                <a:cubicBezTo>
                  <a:pt x="102" y="108"/>
                  <a:pt x="102" y="108"/>
                  <a:pt x="102" y="108"/>
                </a:cubicBezTo>
                <a:cubicBezTo>
                  <a:pt x="102" y="102"/>
                  <a:pt x="102" y="102"/>
                  <a:pt x="102" y="102"/>
                </a:cubicBezTo>
                <a:cubicBezTo>
                  <a:pt x="168" y="102"/>
                  <a:pt x="168" y="102"/>
                  <a:pt x="168" y="102"/>
                </a:cubicBezTo>
                <a:cubicBezTo>
                  <a:pt x="175" y="102"/>
                  <a:pt x="180" y="97"/>
                  <a:pt x="180" y="90"/>
                </a:cubicBezTo>
                <a:cubicBezTo>
                  <a:pt x="180" y="12"/>
                  <a:pt x="180" y="12"/>
                  <a:pt x="180" y="12"/>
                </a:cubicBezTo>
                <a:cubicBezTo>
                  <a:pt x="180" y="5"/>
                  <a:pt x="175" y="0"/>
                  <a:pt x="168" y="0"/>
                </a:cubicBezTo>
                <a:moveTo>
                  <a:pt x="174" y="90"/>
                </a:moveTo>
                <a:cubicBezTo>
                  <a:pt x="174" y="93"/>
                  <a:pt x="171" y="96"/>
                  <a:pt x="168" y="96"/>
                </a:cubicBezTo>
                <a:cubicBezTo>
                  <a:pt x="12" y="96"/>
                  <a:pt x="12" y="96"/>
                  <a:pt x="12" y="96"/>
                </a:cubicBezTo>
                <a:cubicBezTo>
                  <a:pt x="9" y="96"/>
                  <a:pt x="6" y="93"/>
                  <a:pt x="6" y="90"/>
                </a:cubicBezTo>
                <a:cubicBezTo>
                  <a:pt x="6" y="12"/>
                  <a:pt x="6" y="12"/>
                  <a:pt x="6" y="12"/>
                </a:cubicBezTo>
                <a:cubicBezTo>
                  <a:pt x="6" y="9"/>
                  <a:pt x="9" y="6"/>
                  <a:pt x="12" y="6"/>
                </a:cubicBezTo>
                <a:cubicBezTo>
                  <a:pt x="168" y="6"/>
                  <a:pt x="168" y="6"/>
                  <a:pt x="168" y="6"/>
                </a:cubicBezTo>
                <a:cubicBezTo>
                  <a:pt x="171" y="6"/>
                  <a:pt x="174" y="9"/>
                  <a:pt x="174" y="12"/>
                </a:cubicBezTo>
                <a:lnTo>
                  <a:pt x="174"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73" name="Freeform 80"/>
          <p:cNvSpPr>
            <a:spLocks noEditPoints="1"/>
          </p:cNvSpPr>
          <p:nvPr/>
        </p:nvSpPr>
        <p:spPr bwMode="auto">
          <a:xfrm>
            <a:off x="2238375" y="2989263"/>
            <a:ext cx="327025" cy="327025"/>
          </a:xfrm>
          <a:custGeom>
            <a:avLst/>
            <a:gdLst>
              <a:gd name="T0" fmla="*/ 679426232 w 144"/>
              <a:gd name="T1" fmla="*/ 185293728 h 144"/>
              <a:gd name="T2" fmla="*/ 416920539 w 144"/>
              <a:gd name="T3" fmla="*/ 185293728 h 144"/>
              <a:gd name="T4" fmla="*/ 519865284 w 144"/>
              <a:gd name="T5" fmla="*/ 61764576 h 144"/>
              <a:gd name="T6" fmla="*/ 525011385 w 144"/>
              <a:gd name="T7" fmla="*/ 61764576 h 144"/>
              <a:gd name="T8" fmla="*/ 555894809 w 144"/>
              <a:gd name="T9" fmla="*/ 30883423 h 144"/>
              <a:gd name="T10" fmla="*/ 525011385 w 144"/>
              <a:gd name="T11" fmla="*/ 0 h 144"/>
              <a:gd name="T12" fmla="*/ 494127962 w 144"/>
              <a:gd name="T13" fmla="*/ 30883423 h 144"/>
              <a:gd name="T14" fmla="*/ 494127962 w 144"/>
              <a:gd name="T15" fmla="*/ 41175627 h 144"/>
              <a:gd name="T16" fmla="*/ 375742641 w 144"/>
              <a:gd name="T17" fmla="*/ 185293728 h 144"/>
              <a:gd name="T18" fmla="*/ 365450438 w 144"/>
              <a:gd name="T19" fmla="*/ 185293728 h 144"/>
              <a:gd name="T20" fmla="*/ 247065116 w 144"/>
              <a:gd name="T21" fmla="*/ 41175627 h 144"/>
              <a:gd name="T22" fmla="*/ 247065116 w 144"/>
              <a:gd name="T23" fmla="*/ 30883423 h 144"/>
              <a:gd name="T24" fmla="*/ 216181693 w 144"/>
              <a:gd name="T25" fmla="*/ 0 h 144"/>
              <a:gd name="T26" fmla="*/ 185298270 w 144"/>
              <a:gd name="T27" fmla="*/ 30883423 h 144"/>
              <a:gd name="T28" fmla="*/ 216181693 w 144"/>
              <a:gd name="T29" fmla="*/ 61764576 h 144"/>
              <a:gd name="T30" fmla="*/ 221327795 w 144"/>
              <a:gd name="T31" fmla="*/ 61764576 h 144"/>
              <a:gd name="T32" fmla="*/ 324272540 w 144"/>
              <a:gd name="T33" fmla="*/ 185293728 h 144"/>
              <a:gd name="T34" fmla="*/ 61766847 w 144"/>
              <a:gd name="T35" fmla="*/ 185293728 h 144"/>
              <a:gd name="T36" fmla="*/ 0 w 144"/>
              <a:gd name="T37" fmla="*/ 247058303 h 144"/>
              <a:gd name="T38" fmla="*/ 0 w 144"/>
              <a:gd name="T39" fmla="*/ 679412606 h 144"/>
              <a:gd name="T40" fmla="*/ 61766847 w 144"/>
              <a:gd name="T41" fmla="*/ 741177181 h 144"/>
              <a:gd name="T42" fmla="*/ 679426232 w 144"/>
              <a:gd name="T43" fmla="*/ 741177181 h 144"/>
              <a:gd name="T44" fmla="*/ 741193078 w 144"/>
              <a:gd name="T45" fmla="*/ 679412606 h 144"/>
              <a:gd name="T46" fmla="*/ 741193078 w 144"/>
              <a:gd name="T47" fmla="*/ 247058303 h 144"/>
              <a:gd name="T48" fmla="*/ 679426232 w 144"/>
              <a:gd name="T49" fmla="*/ 185293728 h 144"/>
              <a:gd name="T50" fmla="*/ 555894809 w 144"/>
              <a:gd name="T51" fmla="*/ 617648030 h 144"/>
              <a:gd name="T52" fmla="*/ 494127962 w 144"/>
              <a:gd name="T53" fmla="*/ 679412606 h 144"/>
              <a:gd name="T54" fmla="*/ 123531423 w 144"/>
              <a:gd name="T55" fmla="*/ 679412606 h 144"/>
              <a:gd name="T56" fmla="*/ 61766847 w 144"/>
              <a:gd name="T57" fmla="*/ 617648030 h 144"/>
              <a:gd name="T58" fmla="*/ 61766847 w 144"/>
              <a:gd name="T59" fmla="*/ 308822879 h 144"/>
              <a:gd name="T60" fmla="*/ 123531423 w 144"/>
              <a:gd name="T61" fmla="*/ 247058303 h 144"/>
              <a:gd name="T62" fmla="*/ 494127962 w 144"/>
              <a:gd name="T63" fmla="*/ 247058303 h 144"/>
              <a:gd name="T64" fmla="*/ 555894809 w 144"/>
              <a:gd name="T65" fmla="*/ 308822879 h 144"/>
              <a:gd name="T66" fmla="*/ 555894809 w 144"/>
              <a:gd name="T67" fmla="*/ 617648030 h 144"/>
              <a:gd name="T68" fmla="*/ 648545079 w 144"/>
              <a:gd name="T69" fmla="*/ 525000030 h 144"/>
              <a:gd name="T70" fmla="*/ 586778232 w 144"/>
              <a:gd name="T71" fmla="*/ 463235455 h 144"/>
              <a:gd name="T72" fmla="*/ 648545079 w 144"/>
              <a:gd name="T73" fmla="*/ 401470879 h 144"/>
              <a:gd name="T74" fmla="*/ 710309655 w 144"/>
              <a:gd name="T75" fmla="*/ 463235455 h 144"/>
              <a:gd name="T76" fmla="*/ 648545079 w 144"/>
              <a:gd name="T77" fmla="*/ 525000030 h 144"/>
              <a:gd name="T78" fmla="*/ 648545079 w 144"/>
              <a:gd name="T79" fmla="*/ 370589726 h 144"/>
              <a:gd name="T80" fmla="*/ 586778232 w 144"/>
              <a:gd name="T81" fmla="*/ 308822879 h 144"/>
              <a:gd name="T82" fmla="*/ 648545079 w 144"/>
              <a:gd name="T83" fmla="*/ 247058303 h 144"/>
              <a:gd name="T84" fmla="*/ 710309655 w 144"/>
              <a:gd name="T85" fmla="*/ 308822879 h 144"/>
              <a:gd name="T86" fmla="*/ 648545079 w 144"/>
              <a:gd name="T87" fmla="*/ 370589726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4" h="144">
                <a:moveTo>
                  <a:pt x="132" y="36"/>
                </a:moveTo>
                <a:cubicBezTo>
                  <a:pt x="81" y="36"/>
                  <a:pt x="81" y="36"/>
                  <a:pt x="81" y="36"/>
                </a:cubicBezTo>
                <a:cubicBezTo>
                  <a:pt x="101" y="12"/>
                  <a:pt x="101" y="12"/>
                  <a:pt x="101" y="12"/>
                </a:cubicBezTo>
                <a:cubicBezTo>
                  <a:pt x="101" y="12"/>
                  <a:pt x="102" y="12"/>
                  <a:pt x="102" y="12"/>
                </a:cubicBezTo>
                <a:cubicBezTo>
                  <a:pt x="105" y="12"/>
                  <a:pt x="108" y="9"/>
                  <a:pt x="108" y="6"/>
                </a:cubicBezTo>
                <a:cubicBezTo>
                  <a:pt x="108" y="3"/>
                  <a:pt x="105" y="0"/>
                  <a:pt x="102" y="0"/>
                </a:cubicBezTo>
                <a:cubicBezTo>
                  <a:pt x="99" y="0"/>
                  <a:pt x="96" y="3"/>
                  <a:pt x="96" y="6"/>
                </a:cubicBezTo>
                <a:cubicBezTo>
                  <a:pt x="96" y="7"/>
                  <a:pt x="96" y="7"/>
                  <a:pt x="96" y="8"/>
                </a:cubicBezTo>
                <a:cubicBezTo>
                  <a:pt x="73" y="36"/>
                  <a:pt x="73" y="36"/>
                  <a:pt x="73" y="36"/>
                </a:cubicBezTo>
                <a:cubicBezTo>
                  <a:pt x="71" y="36"/>
                  <a:pt x="71" y="36"/>
                  <a:pt x="71" y="36"/>
                </a:cubicBezTo>
                <a:cubicBezTo>
                  <a:pt x="48" y="8"/>
                  <a:pt x="48" y="8"/>
                  <a:pt x="48" y="8"/>
                </a:cubicBezTo>
                <a:cubicBezTo>
                  <a:pt x="48" y="7"/>
                  <a:pt x="48" y="7"/>
                  <a:pt x="48" y="6"/>
                </a:cubicBezTo>
                <a:cubicBezTo>
                  <a:pt x="48" y="3"/>
                  <a:pt x="45" y="0"/>
                  <a:pt x="42" y="0"/>
                </a:cubicBezTo>
                <a:cubicBezTo>
                  <a:pt x="39" y="0"/>
                  <a:pt x="36" y="3"/>
                  <a:pt x="36" y="6"/>
                </a:cubicBezTo>
                <a:cubicBezTo>
                  <a:pt x="36" y="9"/>
                  <a:pt x="39" y="12"/>
                  <a:pt x="42" y="12"/>
                </a:cubicBezTo>
                <a:cubicBezTo>
                  <a:pt x="42" y="12"/>
                  <a:pt x="43" y="12"/>
                  <a:pt x="43" y="12"/>
                </a:cubicBezTo>
                <a:cubicBezTo>
                  <a:pt x="63" y="36"/>
                  <a:pt x="63" y="36"/>
                  <a:pt x="63" y="36"/>
                </a:cubicBezTo>
                <a:cubicBezTo>
                  <a:pt x="12" y="36"/>
                  <a:pt x="12" y="36"/>
                  <a:pt x="12" y="36"/>
                </a:cubicBezTo>
                <a:cubicBezTo>
                  <a:pt x="5" y="36"/>
                  <a:pt x="0" y="41"/>
                  <a:pt x="0" y="48"/>
                </a:cubicBezTo>
                <a:cubicBezTo>
                  <a:pt x="0" y="132"/>
                  <a:pt x="0" y="132"/>
                  <a:pt x="0" y="132"/>
                </a:cubicBezTo>
                <a:cubicBezTo>
                  <a:pt x="0" y="139"/>
                  <a:pt x="5" y="144"/>
                  <a:pt x="12" y="144"/>
                </a:cubicBezTo>
                <a:cubicBezTo>
                  <a:pt x="132" y="144"/>
                  <a:pt x="132" y="144"/>
                  <a:pt x="132" y="144"/>
                </a:cubicBezTo>
                <a:cubicBezTo>
                  <a:pt x="139" y="144"/>
                  <a:pt x="144" y="139"/>
                  <a:pt x="144" y="132"/>
                </a:cubicBezTo>
                <a:cubicBezTo>
                  <a:pt x="144" y="48"/>
                  <a:pt x="144" y="48"/>
                  <a:pt x="144" y="48"/>
                </a:cubicBezTo>
                <a:cubicBezTo>
                  <a:pt x="144" y="41"/>
                  <a:pt x="139" y="36"/>
                  <a:pt x="132" y="36"/>
                </a:cubicBezTo>
                <a:moveTo>
                  <a:pt x="108" y="120"/>
                </a:moveTo>
                <a:cubicBezTo>
                  <a:pt x="108" y="127"/>
                  <a:pt x="103" y="132"/>
                  <a:pt x="96" y="132"/>
                </a:cubicBezTo>
                <a:cubicBezTo>
                  <a:pt x="24" y="132"/>
                  <a:pt x="24" y="132"/>
                  <a:pt x="24" y="132"/>
                </a:cubicBezTo>
                <a:cubicBezTo>
                  <a:pt x="17" y="132"/>
                  <a:pt x="12" y="127"/>
                  <a:pt x="12" y="120"/>
                </a:cubicBezTo>
                <a:cubicBezTo>
                  <a:pt x="12" y="60"/>
                  <a:pt x="12" y="60"/>
                  <a:pt x="12" y="60"/>
                </a:cubicBezTo>
                <a:cubicBezTo>
                  <a:pt x="12" y="53"/>
                  <a:pt x="17" y="48"/>
                  <a:pt x="24" y="48"/>
                </a:cubicBezTo>
                <a:cubicBezTo>
                  <a:pt x="96" y="48"/>
                  <a:pt x="96" y="48"/>
                  <a:pt x="96" y="48"/>
                </a:cubicBezTo>
                <a:cubicBezTo>
                  <a:pt x="103" y="48"/>
                  <a:pt x="108" y="53"/>
                  <a:pt x="108" y="60"/>
                </a:cubicBezTo>
                <a:lnTo>
                  <a:pt x="108" y="120"/>
                </a:lnTo>
                <a:close/>
                <a:moveTo>
                  <a:pt x="126" y="102"/>
                </a:moveTo>
                <a:cubicBezTo>
                  <a:pt x="119" y="102"/>
                  <a:pt x="114" y="97"/>
                  <a:pt x="114" y="90"/>
                </a:cubicBezTo>
                <a:cubicBezTo>
                  <a:pt x="114" y="83"/>
                  <a:pt x="119" y="78"/>
                  <a:pt x="126" y="78"/>
                </a:cubicBezTo>
                <a:cubicBezTo>
                  <a:pt x="133" y="78"/>
                  <a:pt x="138" y="83"/>
                  <a:pt x="138" y="90"/>
                </a:cubicBezTo>
                <a:cubicBezTo>
                  <a:pt x="138" y="97"/>
                  <a:pt x="133" y="102"/>
                  <a:pt x="126" y="102"/>
                </a:cubicBezTo>
                <a:moveTo>
                  <a:pt x="126" y="72"/>
                </a:moveTo>
                <a:cubicBezTo>
                  <a:pt x="119" y="72"/>
                  <a:pt x="114" y="67"/>
                  <a:pt x="114" y="60"/>
                </a:cubicBezTo>
                <a:cubicBezTo>
                  <a:pt x="114" y="53"/>
                  <a:pt x="119" y="48"/>
                  <a:pt x="126" y="48"/>
                </a:cubicBezTo>
                <a:cubicBezTo>
                  <a:pt x="133" y="48"/>
                  <a:pt x="138" y="53"/>
                  <a:pt x="138" y="60"/>
                </a:cubicBezTo>
                <a:cubicBezTo>
                  <a:pt x="138" y="67"/>
                  <a:pt x="133" y="72"/>
                  <a:pt x="126" y="7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74" name="Freeform 81"/>
          <p:cNvSpPr>
            <a:spLocks/>
          </p:cNvSpPr>
          <p:nvPr/>
        </p:nvSpPr>
        <p:spPr bwMode="auto">
          <a:xfrm>
            <a:off x="2965450" y="3097213"/>
            <a:ext cx="165100" cy="219075"/>
          </a:xfrm>
          <a:custGeom>
            <a:avLst/>
            <a:gdLst>
              <a:gd name="T0" fmla="*/ 377143433 w 72"/>
              <a:gd name="T1" fmla="*/ 155771453 h 96"/>
              <a:gd name="T2" fmla="*/ 377143433 w 72"/>
              <a:gd name="T3" fmla="*/ 31154291 h 96"/>
              <a:gd name="T4" fmla="*/ 345714814 w 72"/>
              <a:gd name="T5" fmla="*/ 0 h 96"/>
              <a:gd name="T6" fmla="*/ 314286194 w 72"/>
              <a:gd name="T7" fmla="*/ 31154291 h 96"/>
              <a:gd name="T8" fmla="*/ 314286194 w 72"/>
              <a:gd name="T9" fmla="*/ 155771453 h 96"/>
              <a:gd name="T10" fmla="*/ 188571717 w 72"/>
              <a:gd name="T11" fmla="*/ 280388616 h 96"/>
              <a:gd name="T12" fmla="*/ 62857239 w 72"/>
              <a:gd name="T13" fmla="*/ 155771453 h 96"/>
              <a:gd name="T14" fmla="*/ 62857239 w 72"/>
              <a:gd name="T15" fmla="*/ 31154291 h 96"/>
              <a:gd name="T16" fmla="*/ 31428619 w 72"/>
              <a:gd name="T17" fmla="*/ 0 h 96"/>
              <a:gd name="T18" fmla="*/ 0 w 72"/>
              <a:gd name="T19" fmla="*/ 31154291 h 96"/>
              <a:gd name="T20" fmla="*/ 0 w 72"/>
              <a:gd name="T21" fmla="*/ 155771453 h 96"/>
              <a:gd name="T22" fmla="*/ 157143097 w 72"/>
              <a:gd name="T23" fmla="*/ 342697197 h 96"/>
              <a:gd name="T24" fmla="*/ 157143097 w 72"/>
              <a:gd name="T25" fmla="*/ 436160069 h 96"/>
              <a:gd name="T26" fmla="*/ 31428619 w 72"/>
              <a:gd name="T27" fmla="*/ 436160069 h 96"/>
              <a:gd name="T28" fmla="*/ 0 w 72"/>
              <a:gd name="T29" fmla="*/ 467314359 h 96"/>
              <a:gd name="T30" fmla="*/ 31428619 w 72"/>
              <a:gd name="T31" fmla="*/ 498468650 h 96"/>
              <a:gd name="T32" fmla="*/ 345714814 w 72"/>
              <a:gd name="T33" fmla="*/ 498468650 h 96"/>
              <a:gd name="T34" fmla="*/ 377143433 w 72"/>
              <a:gd name="T35" fmla="*/ 467314359 h 96"/>
              <a:gd name="T36" fmla="*/ 345714814 w 72"/>
              <a:gd name="T37" fmla="*/ 436160069 h 96"/>
              <a:gd name="T38" fmla="*/ 220000336 w 72"/>
              <a:gd name="T39" fmla="*/ 436160069 h 96"/>
              <a:gd name="T40" fmla="*/ 220000336 w 72"/>
              <a:gd name="T41" fmla="*/ 342697197 h 96"/>
              <a:gd name="T42" fmla="*/ 377143433 w 72"/>
              <a:gd name="T43" fmla="*/ 155771453 h 9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2" h="96">
                <a:moveTo>
                  <a:pt x="72" y="30"/>
                </a:moveTo>
                <a:cubicBezTo>
                  <a:pt x="72" y="6"/>
                  <a:pt x="72" y="6"/>
                  <a:pt x="72" y="6"/>
                </a:cubicBezTo>
                <a:cubicBezTo>
                  <a:pt x="72" y="3"/>
                  <a:pt x="69" y="0"/>
                  <a:pt x="66" y="0"/>
                </a:cubicBezTo>
                <a:cubicBezTo>
                  <a:pt x="63" y="0"/>
                  <a:pt x="60" y="3"/>
                  <a:pt x="60" y="6"/>
                </a:cubicBezTo>
                <a:cubicBezTo>
                  <a:pt x="60" y="30"/>
                  <a:pt x="60" y="30"/>
                  <a:pt x="60" y="30"/>
                </a:cubicBezTo>
                <a:cubicBezTo>
                  <a:pt x="60" y="31"/>
                  <a:pt x="60" y="54"/>
                  <a:pt x="36" y="54"/>
                </a:cubicBezTo>
                <a:cubicBezTo>
                  <a:pt x="13" y="54"/>
                  <a:pt x="12" y="32"/>
                  <a:pt x="12" y="30"/>
                </a:cubicBezTo>
                <a:cubicBezTo>
                  <a:pt x="12" y="6"/>
                  <a:pt x="12" y="6"/>
                  <a:pt x="12" y="6"/>
                </a:cubicBezTo>
                <a:cubicBezTo>
                  <a:pt x="12" y="3"/>
                  <a:pt x="9" y="0"/>
                  <a:pt x="6" y="0"/>
                </a:cubicBezTo>
                <a:cubicBezTo>
                  <a:pt x="3" y="0"/>
                  <a:pt x="0" y="3"/>
                  <a:pt x="0" y="6"/>
                </a:cubicBezTo>
                <a:cubicBezTo>
                  <a:pt x="0" y="30"/>
                  <a:pt x="0" y="30"/>
                  <a:pt x="0" y="30"/>
                </a:cubicBezTo>
                <a:cubicBezTo>
                  <a:pt x="0" y="42"/>
                  <a:pt x="6" y="63"/>
                  <a:pt x="30" y="66"/>
                </a:cubicBezTo>
                <a:cubicBezTo>
                  <a:pt x="30" y="84"/>
                  <a:pt x="30" y="84"/>
                  <a:pt x="30" y="84"/>
                </a:cubicBezTo>
                <a:cubicBezTo>
                  <a:pt x="6" y="84"/>
                  <a:pt x="6" y="84"/>
                  <a:pt x="6" y="84"/>
                </a:cubicBezTo>
                <a:cubicBezTo>
                  <a:pt x="3" y="84"/>
                  <a:pt x="0" y="87"/>
                  <a:pt x="0" y="90"/>
                </a:cubicBezTo>
                <a:cubicBezTo>
                  <a:pt x="0" y="93"/>
                  <a:pt x="3" y="96"/>
                  <a:pt x="6" y="96"/>
                </a:cubicBezTo>
                <a:cubicBezTo>
                  <a:pt x="66" y="96"/>
                  <a:pt x="66" y="96"/>
                  <a:pt x="66" y="96"/>
                </a:cubicBezTo>
                <a:cubicBezTo>
                  <a:pt x="69" y="96"/>
                  <a:pt x="72" y="93"/>
                  <a:pt x="72" y="90"/>
                </a:cubicBezTo>
                <a:cubicBezTo>
                  <a:pt x="72" y="87"/>
                  <a:pt x="69" y="84"/>
                  <a:pt x="66" y="84"/>
                </a:cubicBezTo>
                <a:cubicBezTo>
                  <a:pt x="42" y="84"/>
                  <a:pt x="42" y="84"/>
                  <a:pt x="42" y="84"/>
                </a:cubicBezTo>
                <a:cubicBezTo>
                  <a:pt x="42" y="66"/>
                  <a:pt x="42" y="66"/>
                  <a:pt x="42" y="66"/>
                </a:cubicBezTo>
                <a:cubicBezTo>
                  <a:pt x="66" y="63"/>
                  <a:pt x="72" y="42"/>
                  <a:pt x="72" y="3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75" name="Freeform 82"/>
          <p:cNvSpPr>
            <a:spLocks/>
          </p:cNvSpPr>
          <p:nvPr/>
        </p:nvSpPr>
        <p:spPr bwMode="auto">
          <a:xfrm>
            <a:off x="3006725" y="2989263"/>
            <a:ext cx="82550" cy="219075"/>
          </a:xfrm>
          <a:custGeom>
            <a:avLst/>
            <a:gdLst>
              <a:gd name="T0" fmla="*/ 94285858 w 36"/>
              <a:gd name="T1" fmla="*/ 498468650 h 96"/>
              <a:gd name="T2" fmla="*/ 188569424 w 36"/>
              <a:gd name="T3" fmla="*/ 405005778 h 96"/>
              <a:gd name="T4" fmla="*/ 188569424 w 36"/>
              <a:gd name="T5" fmla="*/ 280388616 h 96"/>
              <a:gd name="T6" fmla="*/ 0 w 36"/>
              <a:gd name="T7" fmla="*/ 280388616 h 96"/>
              <a:gd name="T8" fmla="*/ 0 w 36"/>
              <a:gd name="T9" fmla="*/ 249234325 h 96"/>
              <a:gd name="T10" fmla="*/ 188569424 w 36"/>
              <a:gd name="T11" fmla="*/ 249234325 h 96"/>
              <a:gd name="T12" fmla="*/ 188569424 w 36"/>
              <a:gd name="T13" fmla="*/ 93462872 h 96"/>
              <a:gd name="T14" fmla="*/ 94285858 w 36"/>
              <a:gd name="T15" fmla="*/ 0 h 96"/>
              <a:gd name="T16" fmla="*/ 0 w 36"/>
              <a:gd name="T17" fmla="*/ 93462872 h 96"/>
              <a:gd name="T18" fmla="*/ 0 w 36"/>
              <a:gd name="T19" fmla="*/ 405005778 h 96"/>
              <a:gd name="T20" fmla="*/ 94285858 w 36"/>
              <a:gd name="T21" fmla="*/ 498468650 h 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 h="96">
                <a:moveTo>
                  <a:pt x="18" y="96"/>
                </a:moveTo>
                <a:cubicBezTo>
                  <a:pt x="28" y="96"/>
                  <a:pt x="36" y="88"/>
                  <a:pt x="36" y="78"/>
                </a:cubicBezTo>
                <a:cubicBezTo>
                  <a:pt x="36" y="54"/>
                  <a:pt x="36" y="54"/>
                  <a:pt x="36" y="54"/>
                </a:cubicBezTo>
                <a:cubicBezTo>
                  <a:pt x="0" y="54"/>
                  <a:pt x="0" y="54"/>
                  <a:pt x="0" y="54"/>
                </a:cubicBezTo>
                <a:cubicBezTo>
                  <a:pt x="0" y="48"/>
                  <a:pt x="0" y="48"/>
                  <a:pt x="0" y="48"/>
                </a:cubicBezTo>
                <a:cubicBezTo>
                  <a:pt x="36" y="48"/>
                  <a:pt x="36" y="48"/>
                  <a:pt x="36" y="48"/>
                </a:cubicBezTo>
                <a:cubicBezTo>
                  <a:pt x="36" y="18"/>
                  <a:pt x="36" y="18"/>
                  <a:pt x="36" y="18"/>
                </a:cubicBezTo>
                <a:cubicBezTo>
                  <a:pt x="36" y="8"/>
                  <a:pt x="28" y="0"/>
                  <a:pt x="18" y="0"/>
                </a:cubicBezTo>
                <a:cubicBezTo>
                  <a:pt x="8" y="0"/>
                  <a:pt x="0" y="8"/>
                  <a:pt x="0" y="18"/>
                </a:cubicBezTo>
                <a:cubicBezTo>
                  <a:pt x="0" y="78"/>
                  <a:pt x="0" y="78"/>
                  <a:pt x="0" y="78"/>
                </a:cubicBezTo>
                <a:cubicBezTo>
                  <a:pt x="0" y="88"/>
                  <a:pt x="8" y="96"/>
                  <a:pt x="18" y="9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76" name="Freeform 83"/>
          <p:cNvSpPr>
            <a:spLocks/>
          </p:cNvSpPr>
          <p:nvPr/>
        </p:nvSpPr>
        <p:spPr bwMode="auto">
          <a:xfrm>
            <a:off x="3559175" y="2997200"/>
            <a:ext cx="227013" cy="344488"/>
          </a:xfrm>
          <a:custGeom>
            <a:avLst/>
            <a:gdLst>
              <a:gd name="T0" fmla="*/ 298570249 w 99"/>
              <a:gd name="T1" fmla="*/ 0 h 151"/>
              <a:gd name="T2" fmla="*/ 235715165 w 99"/>
              <a:gd name="T3" fmla="*/ 0 h 151"/>
              <a:gd name="T4" fmla="*/ 235715165 w 99"/>
              <a:gd name="T5" fmla="*/ 530671216 h 151"/>
              <a:gd name="T6" fmla="*/ 5237350 w 99"/>
              <a:gd name="T7" fmla="*/ 634724843 h 151"/>
              <a:gd name="T8" fmla="*/ 26191338 w 99"/>
              <a:gd name="T9" fmla="*/ 707562382 h 151"/>
              <a:gd name="T10" fmla="*/ 303809893 w 99"/>
              <a:gd name="T11" fmla="*/ 665940932 h 151"/>
              <a:gd name="T12" fmla="*/ 329998938 w 99"/>
              <a:gd name="T13" fmla="*/ 509860491 h 151"/>
              <a:gd name="T14" fmla="*/ 329998938 w 99"/>
              <a:gd name="T15" fmla="*/ 187296529 h 151"/>
              <a:gd name="T16" fmla="*/ 434761998 w 99"/>
              <a:gd name="T17" fmla="*/ 301753237 h 151"/>
              <a:gd name="T18" fmla="*/ 419047654 w 99"/>
              <a:gd name="T19" fmla="*/ 416212227 h 151"/>
              <a:gd name="T20" fmla="*/ 413810303 w 99"/>
              <a:gd name="T21" fmla="*/ 442226774 h 151"/>
              <a:gd name="T22" fmla="*/ 466190687 w 99"/>
              <a:gd name="T23" fmla="*/ 400605323 h 151"/>
              <a:gd name="T24" fmla="*/ 487142381 w 99"/>
              <a:gd name="T25" fmla="*/ 338173147 h 151"/>
              <a:gd name="T26" fmla="*/ 298570249 w 99"/>
              <a:gd name="T27" fmla="*/ 0 h 1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9" h="151">
                <a:moveTo>
                  <a:pt x="57" y="0"/>
                </a:moveTo>
                <a:cubicBezTo>
                  <a:pt x="45" y="0"/>
                  <a:pt x="45" y="0"/>
                  <a:pt x="45" y="0"/>
                </a:cubicBezTo>
                <a:cubicBezTo>
                  <a:pt x="45" y="102"/>
                  <a:pt x="45" y="102"/>
                  <a:pt x="45" y="102"/>
                </a:cubicBezTo>
                <a:cubicBezTo>
                  <a:pt x="27" y="93"/>
                  <a:pt x="5" y="105"/>
                  <a:pt x="1" y="122"/>
                </a:cubicBezTo>
                <a:cubicBezTo>
                  <a:pt x="0" y="127"/>
                  <a:pt x="2" y="133"/>
                  <a:pt x="5" y="136"/>
                </a:cubicBezTo>
                <a:cubicBezTo>
                  <a:pt x="17" y="151"/>
                  <a:pt x="45" y="144"/>
                  <a:pt x="58" y="128"/>
                </a:cubicBezTo>
                <a:cubicBezTo>
                  <a:pt x="64" y="120"/>
                  <a:pt x="63" y="114"/>
                  <a:pt x="63" y="98"/>
                </a:cubicBezTo>
                <a:cubicBezTo>
                  <a:pt x="63" y="36"/>
                  <a:pt x="63" y="36"/>
                  <a:pt x="63" y="36"/>
                </a:cubicBezTo>
                <a:cubicBezTo>
                  <a:pt x="71" y="42"/>
                  <a:pt x="80" y="47"/>
                  <a:pt x="83" y="58"/>
                </a:cubicBezTo>
                <a:cubicBezTo>
                  <a:pt x="85" y="64"/>
                  <a:pt x="83" y="75"/>
                  <a:pt x="80" y="80"/>
                </a:cubicBezTo>
                <a:cubicBezTo>
                  <a:pt x="80" y="82"/>
                  <a:pt x="78" y="83"/>
                  <a:pt x="79" y="85"/>
                </a:cubicBezTo>
                <a:cubicBezTo>
                  <a:pt x="84" y="89"/>
                  <a:pt x="87" y="81"/>
                  <a:pt x="89" y="77"/>
                </a:cubicBezTo>
                <a:cubicBezTo>
                  <a:pt x="90" y="73"/>
                  <a:pt x="92" y="68"/>
                  <a:pt x="93" y="65"/>
                </a:cubicBezTo>
                <a:cubicBezTo>
                  <a:pt x="99" y="29"/>
                  <a:pt x="60" y="27"/>
                  <a:pt x="57"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77" name="Freeform 84"/>
          <p:cNvSpPr>
            <a:spLocks noEditPoints="1"/>
          </p:cNvSpPr>
          <p:nvPr/>
        </p:nvSpPr>
        <p:spPr bwMode="auto">
          <a:xfrm>
            <a:off x="4119563" y="3014663"/>
            <a:ext cx="349250" cy="330200"/>
          </a:xfrm>
          <a:custGeom>
            <a:avLst/>
            <a:gdLst>
              <a:gd name="T0" fmla="*/ 535275518 w 154"/>
              <a:gd name="T1" fmla="*/ 361419951 h 144"/>
              <a:gd name="T2" fmla="*/ 591892571 w 154"/>
              <a:gd name="T3" fmla="*/ 345705642 h 144"/>
              <a:gd name="T4" fmla="*/ 766887232 w 154"/>
              <a:gd name="T5" fmla="*/ 31428619 h 144"/>
              <a:gd name="T6" fmla="*/ 663949196 w 154"/>
              <a:gd name="T7" fmla="*/ 31428619 h 144"/>
              <a:gd name="T8" fmla="*/ 612480179 w 154"/>
              <a:gd name="T9" fmla="*/ 31428619 h 144"/>
              <a:gd name="T10" fmla="*/ 612480179 w 154"/>
              <a:gd name="T11" fmla="*/ 0 h 144"/>
              <a:gd name="T12" fmla="*/ 180140429 w 154"/>
              <a:gd name="T13" fmla="*/ 0 h 144"/>
              <a:gd name="T14" fmla="*/ 180140429 w 154"/>
              <a:gd name="T15" fmla="*/ 31428619 h 144"/>
              <a:gd name="T16" fmla="*/ 128671411 w 154"/>
              <a:gd name="T17" fmla="*/ 31428619 h 144"/>
              <a:gd name="T18" fmla="*/ 25733375 w 154"/>
              <a:gd name="T19" fmla="*/ 31428619 h 144"/>
              <a:gd name="T20" fmla="*/ 200728036 w 154"/>
              <a:gd name="T21" fmla="*/ 345705642 h 144"/>
              <a:gd name="T22" fmla="*/ 257345089 w 154"/>
              <a:gd name="T23" fmla="*/ 361419951 h 144"/>
              <a:gd name="T24" fmla="*/ 365428893 w 154"/>
              <a:gd name="T25" fmla="*/ 434751868 h 144"/>
              <a:gd name="T26" fmla="*/ 365428893 w 154"/>
              <a:gd name="T27" fmla="*/ 659984957 h 144"/>
              <a:gd name="T28" fmla="*/ 180140429 w 154"/>
              <a:gd name="T29" fmla="*/ 754268522 h 144"/>
              <a:gd name="T30" fmla="*/ 612480179 w 154"/>
              <a:gd name="T31" fmla="*/ 754268522 h 144"/>
              <a:gd name="T32" fmla="*/ 427191714 w 154"/>
              <a:gd name="T33" fmla="*/ 659984957 h 144"/>
              <a:gd name="T34" fmla="*/ 427191714 w 154"/>
              <a:gd name="T35" fmla="*/ 434751868 h 144"/>
              <a:gd name="T36" fmla="*/ 535275518 w 154"/>
              <a:gd name="T37" fmla="*/ 361419951 h 144"/>
              <a:gd name="T38" fmla="*/ 612480179 w 154"/>
              <a:gd name="T39" fmla="*/ 136186863 h 144"/>
              <a:gd name="T40" fmla="*/ 612480179 w 154"/>
              <a:gd name="T41" fmla="*/ 62854946 h 144"/>
              <a:gd name="T42" fmla="*/ 663949196 w 154"/>
              <a:gd name="T43" fmla="*/ 62854946 h 144"/>
              <a:gd name="T44" fmla="*/ 736005821 w 154"/>
              <a:gd name="T45" fmla="*/ 62854946 h 144"/>
              <a:gd name="T46" fmla="*/ 581598768 w 154"/>
              <a:gd name="T47" fmla="*/ 314279315 h 144"/>
              <a:gd name="T48" fmla="*/ 561011161 w 154"/>
              <a:gd name="T49" fmla="*/ 324753993 h 144"/>
              <a:gd name="T50" fmla="*/ 612480179 w 154"/>
              <a:gd name="T51" fmla="*/ 136186863 h 144"/>
              <a:gd name="T52" fmla="*/ 211021839 w 154"/>
              <a:gd name="T53" fmla="*/ 314279315 h 144"/>
              <a:gd name="T54" fmla="*/ 56614786 w 154"/>
              <a:gd name="T55" fmla="*/ 62854946 h 144"/>
              <a:gd name="T56" fmla="*/ 128671411 w 154"/>
              <a:gd name="T57" fmla="*/ 62854946 h 144"/>
              <a:gd name="T58" fmla="*/ 180140429 w 154"/>
              <a:gd name="T59" fmla="*/ 62854946 h 144"/>
              <a:gd name="T60" fmla="*/ 180140429 w 154"/>
              <a:gd name="T61" fmla="*/ 136186863 h 144"/>
              <a:gd name="T62" fmla="*/ 231609446 w 154"/>
              <a:gd name="T63" fmla="*/ 324753993 h 144"/>
              <a:gd name="T64" fmla="*/ 211021839 w 154"/>
              <a:gd name="T65" fmla="*/ 314279315 h 144"/>
              <a:gd name="T66" fmla="*/ 396310304 w 154"/>
              <a:gd name="T67" fmla="*/ 277613357 h 144"/>
              <a:gd name="T68" fmla="*/ 298520304 w 154"/>
              <a:gd name="T69" fmla="*/ 345705642 h 144"/>
              <a:gd name="T70" fmla="*/ 334547482 w 154"/>
              <a:gd name="T71" fmla="*/ 230470428 h 144"/>
              <a:gd name="T72" fmla="*/ 241903250 w 154"/>
              <a:gd name="T73" fmla="*/ 162378143 h 144"/>
              <a:gd name="T74" fmla="*/ 360283125 w 154"/>
              <a:gd name="T75" fmla="*/ 157138511 h 144"/>
              <a:gd name="T76" fmla="*/ 396310304 w 154"/>
              <a:gd name="T77" fmla="*/ 47142929 h 144"/>
              <a:gd name="T78" fmla="*/ 432337482 w 154"/>
              <a:gd name="T79" fmla="*/ 157138511 h 144"/>
              <a:gd name="T80" fmla="*/ 550717357 w 154"/>
              <a:gd name="T81" fmla="*/ 162378143 h 144"/>
              <a:gd name="T82" fmla="*/ 458073125 w 154"/>
              <a:gd name="T83" fmla="*/ 230470428 h 144"/>
              <a:gd name="T84" fmla="*/ 494100304 w 154"/>
              <a:gd name="T85" fmla="*/ 345705642 h 144"/>
              <a:gd name="T86" fmla="*/ 396310304 w 154"/>
              <a:gd name="T87" fmla="*/ 277613357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4" h="144">
                <a:moveTo>
                  <a:pt x="104" y="69"/>
                </a:moveTo>
                <a:cubicBezTo>
                  <a:pt x="107" y="69"/>
                  <a:pt x="110" y="68"/>
                  <a:pt x="115" y="66"/>
                </a:cubicBezTo>
                <a:cubicBezTo>
                  <a:pt x="154" y="54"/>
                  <a:pt x="149" y="6"/>
                  <a:pt x="149" y="6"/>
                </a:cubicBezTo>
                <a:cubicBezTo>
                  <a:pt x="129" y="6"/>
                  <a:pt x="129" y="6"/>
                  <a:pt x="129" y="6"/>
                </a:cubicBezTo>
                <a:cubicBezTo>
                  <a:pt x="119" y="6"/>
                  <a:pt x="119" y="6"/>
                  <a:pt x="119" y="6"/>
                </a:cubicBezTo>
                <a:cubicBezTo>
                  <a:pt x="119" y="0"/>
                  <a:pt x="119" y="0"/>
                  <a:pt x="119" y="0"/>
                </a:cubicBezTo>
                <a:cubicBezTo>
                  <a:pt x="35" y="0"/>
                  <a:pt x="35" y="0"/>
                  <a:pt x="35" y="0"/>
                </a:cubicBezTo>
                <a:cubicBezTo>
                  <a:pt x="35" y="6"/>
                  <a:pt x="35" y="6"/>
                  <a:pt x="35" y="6"/>
                </a:cubicBezTo>
                <a:cubicBezTo>
                  <a:pt x="25" y="6"/>
                  <a:pt x="25" y="6"/>
                  <a:pt x="25" y="6"/>
                </a:cubicBezTo>
                <a:cubicBezTo>
                  <a:pt x="5" y="6"/>
                  <a:pt x="5" y="6"/>
                  <a:pt x="5" y="6"/>
                </a:cubicBezTo>
                <a:cubicBezTo>
                  <a:pt x="5" y="6"/>
                  <a:pt x="0" y="54"/>
                  <a:pt x="39" y="66"/>
                </a:cubicBezTo>
                <a:cubicBezTo>
                  <a:pt x="43" y="67"/>
                  <a:pt x="47" y="69"/>
                  <a:pt x="50" y="69"/>
                </a:cubicBezTo>
                <a:cubicBezTo>
                  <a:pt x="56" y="76"/>
                  <a:pt x="63" y="82"/>
                  <a:pt x="71" y="83"/>
                </a:cubicBezTo>
                <a:cubicBezTo>
                  <a:pt x="71" y="126"/>
                  <a:pt x="71" y="126"/>
                  <a:pt x="71" y="126"/>
                </a:cubicBezTo>
                <a:cubicBezTo>
                  <a:pt x="51" y="127"/>
                  <a:pt x="35" y="135"/>
                  <a:pt x="35" y="144"/>
                </a:cubicBezTo>
                <a:cubicBezTo>
                  <a:pt x="119" y="144"/>
                  <a:pt x="119" y="144"/>
                  <a:pt x="119" y="144"/>
                </a:cubicBezTo>
                <a:cubicBezTo>
                  <a:pt x="119" y="135"/>
                  <a:pt x="103" y="127"/>
                  <a:pt x="83" y="126"/>
                </a:cubicBezTo>
                <a:cubicBezTo>
                  <a:pt x="83" y="83"/>
                  <a:pt x="83" y="83"/>
                  <a:pt x="83" y="83"/>
                </a:cubicBezTo>
                <a:cubicBezTo>
                  <a:pt x="91" y="82"/>
                  <a:pt x="98" y="77"/>
                  <a:pt x="104" y="69"/>
                </a:cubicBezTo>
                <a:moveTo>
                  <a:pt x="119" y="26"/>
                </a:moveTo>
                <a:cubicBezTo>
                  <a:pt x="119" y="12"/>
                  <a:pt x="119" y="12"/>
                  <a:pt x="119" y="12"/>
                </a:cubicBezTo>
                <a:cubicBezTo>
                  <a:pt x="129" y="12"/>
                  <a:pt x="129" y="12"/>
                  <a:pt x="129" y="12"/>
                </a:cubicBezTo>
                <a:cubicBezTo>
                  <a:pt x="143" y="12"/>
                  <a:pt x="143" y="12"/>
                  <a:pt x="143" y="12"/>
                </a:cubicBezTo>
                <a:cubicBezTo>
                  <a:pt x="143" y="24"/>
                  <a:pt x="140" y="52"/>
                  <a:pt x="113" y="60"/>
                </a:cubicBezTo>
                <a:cubicBezTo>
                  <a:pt x="112" y="61"/>
                  <a:pt x="111" y="61"/>
                  <a:pt x="109" y="62"/>
                </a:cubicBezTo>
                <a:cubicBezTo>
                  <a:pt x="115" y="51"/>
                  <a:pt x="119" y="38"/>
                  <a:pt x="119" y="26"/>
                </a:cubicBezTo>
                <a:close/>
                <a:moveTo>
                  <a:pt x="41" y="60"/>
                </a:moveTo>
                <a:cubicBezTo>
                  <a:pt x="14" y="52"/>
                  <a:pt x="11" y="24"/>
                  <a:pt x="11" y="12"/>
                </a:cubicBezTo>
                <a:cubicBezTo>
                  <a:pt x="25" y="12"/>
                  <a:pt x="25" y="12"/>
                  <a:pt x="25" y="12"/>
                </a:cubicBezTo>
                <a:cubicBezTo>
                  <a:pt x="35" y="12"/>
                  <a:pt x="35" y="12"/>
                  <a:pt x="35" y="12"/>
                </a:cubicBezTo>
                <a:cubicBezTo>
                  <a:pt x="35" y="26"/>
                  <a:pt x="35" y="26"/>
                  <a:pt x="35" y="26"/>
                </a:cubicBezTo>
                <a:cubicBezTo>
                  <a:pt x="35" y="38"/>
                  <a:pt x="39" y="51"/>
                  <a:pt x="45" y="62"/>
                </a:cubicBezTo>
                <a:cubicBezTo>
                  <a:pt x="43" y="61"/>
                  <a:pt x="42" y="61"/>
                  <a:pt x="41" y="60"/>
                </a:cubicBezTo>
                <a:moveTo>
                  <a:pt x="77" y="53"/>
                </a:moveTo>
                <a:cubicBezTo>
                  <a:pt x="58" y="66"/>
                  <a:pt x="58" y="66"/>
                  <a:pt x="58" y="66"/>
                </a:cubicBezTo>
                <a:cubicBezTo>
                  <a:pt x="65" y="44"/>
                  <a:pt x="65" y="44"/>
                  <a:pt x="65" y="44"/>
                </a:cubicBezTo>
                <a:cubicBezTo>
                  <a:pt x="47" y="31"/>
                  <a:pt x="47" y="31"/>
                  <a:pt x="47" y="31"/>
                </a:cubicBezTo>
                <a:cubicBezTo>
                  <a:pt x="70" y="30"/>
                  <a:pt x="70" y="30"/>
                  <a:pt x="70" y="30"/>
                </a:cubicBezTo>
                <a:cubicBezTo>
                  <a:pt x="77" y="9"/>
                  <a:pt x="77" y="9"/>
                  <a:pt x="77" y="9"/>
                </a:cubicBezTo>
                <a:cubicBezTo>
                  <a:pt x="84" y="30"/>
                  <a:pt x="84" y="30"/>
                  <a:pt x="84" y="30"/>
                </a:cubicBezTo>
                <a:cubicBezTo>
                  <a:pt x="107" y="31"/>
                  <a:pt x="107" y="31"/>
                  <a:pt x="107" y="31"/>
                </a:cubicBezTo>
                <a:cubicBezTo>
                  <a:pt x="89" y="44"/>
                  <a:pt x="89" y="44"/>
                  <a:pt x="89" y="44"/>
                </a:cubicBezTo>
                <a:cubicBezTo>
                  <a:pt x="96" y="66"/>
                  <a:pt x="96" y="66"/>
                  <a:pt x="96" y="66"/>
                </a:cubicBezTo>
                <a:lnTo>
                  <a:pt x="77" y="5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78" name="Oval 85"/>
          <p:cNvSpPr>
            <a:spLocks noChangeArrowheads="1"/>
          </p:cNvSpPr>
          <p:nvPr/>
        </p:nvSpPr>
        <p:spPr bwMode="auto">
          <a:xfrm>
            <a:off x="4884738" y="3125788"/>
            <a:ext cx="82550" cy="825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79" name="Freeform 86"/>
          <p:cNvSpPr>
            <a:spLocks noEditPoints="1"/>
          </p:cNvSpPr>
          <p:nvPr/>
        </p:nvSpPr>
        <p:spPr bwMode="auto">
          <a:xfrm>
            <a:off x="4749800" y="3030538"/>
            <a:ext cx="325438" cy="244475"/>
          </a:xfrm>
          <a:custGeom>
            <a:avLst/>
            <a:gdLst>
              <a:gd name="T0" fmla="*/ 676129085 w 144"/>
              <a:gd name="T1" fmla="*/ 61403971 h 108"/>
              <a:gd name="T2" fmla="*/ 307330991 w 144"/>
              <a:gd name="T3" fmla="*/ 61403971 h 108"/>
              <a:gd name="T4" fmla="*/ 245866149 w 144"/>
              <a:gd name="T5" fmla="*/ 0 h 108"/>
              <a:gd name="T6" fmla="*/ 184399047 w 144"/>
              <a:gd name="T7" fmla="*/ 0 h 108"/>
              <a:gd name="T8" fmla="*/ 122931945 w 144"/>
              <a:gd name="T9" fmla="*/ 61403971 h 108"/>
              <a:gd name="T10" fmla="*/ 61467102 w 144"/>
              <a:gd name="T11" fmla="*/ 61403971 h 108"/>
              <a:gd name="T12" fmla="*/ 0 w 144"/>
              <a:gd name="T13" fmla="*/ 122805678 h 108"/>
              <a:gd name="T14" fmla="*/ 61467102 w 144"/>
              <a:gd name="T15" fmla="*/ 122805678 h 108"/>
              <a:gd name="T16" fmla="*/ 122931945 w 144"/>
              <a:gd name="T17" fmla="*/ 184209649 h 108"/>
              <a:gd name="T18" fmla="*/ 122931945 w 144"/>
              <a:gd name="T19" fmla="*/ 429823269 h 108"/>
              <a:gd name="T20" fmla="*/ 61467102 w 144"/>
              <a:gd name="T21" fmla="*/ 491224976 h 108"/>
              <a:gd name="T22" fmla="*/ 0 w 144"/>
              <a:gd name="T23" fmla="*/ 491224976 h 108"/>
              <a:gd name="T24" fmla="*/ 61467102 w 144"/>
              <a:gd name="T25" fmla="*/ 552628947 h 108"/>
              <a:gd name="T26" fmla="*/ 676129085 w 144"/>
              <a:gd name="T27" fmla="*/ 552628947 h 108"/>
              <a:gd name="T28" fmla="*/ 737596187 w 144"/>
              <a:gd name="T29" fmla="*/ 491224976 h 108"/>
              <a:gd name="T30" fmla="*/ 737596187 w 144"/>
              <a:gd name="T31" fmla="*/ 122805678 h 108"/>
              <a:gd name="T32" fmla="*/ 676129085 w 144"/>
              <a:gd name="T33" fmla="*/ 61403971 h 108"/>
              <a:gd name="T34" fmla="*/ 399531645 w 144"/>
              <a:gd name="T35" fmla="*/ 460525254 h 108"/>
              <a:gd name="T36" fmla="*/ 245866149 w 144"/>
              <a:gd name="T37" fmla="*/ 307015327 h 108"/>
              <a:gd name="T38" fmla="*/ 399531645 w 144"/>
              <a:gd name="T39" fmla="*/ 153507663 h 108"/>
              <a:gd name="T40" fmla="*/ 553197140 w 144"/>
              <a:gd name="T41" fmla="*/ 307015327 h 108"/>
              <a:gd name="T42" fmla="*/ 399531645 w 144"/>
              <a:gd name="T43" fmla="*/ 460525254 h 108"/>
              <a:gd name="T44" fmla="*/ 630029888 w 144"/>
              <a:gd name="T45" fmla="*/ 245613620 h 108"/>
              <a:gd name="T46" fmla="*/ 583930691 w 144"/>
              <a:gd name="T47" fmla="*/ 199559510 h 108"/>
              <a:gd name="T48" fmla="*/ 630029888 w 144"/>
              <a:gd name="T49" fmla="*/ 153507663 h 108"/>
              <a:gd name="T50" fmla="*/ 676129085 w 144"/>
              <a:gd name="T51" fmla="*/ 199559510 h 108"/>
              <a:gd name="T52" fmla="*/ 630029888 w 144"/>
              <a:gd name="T53" fmla="*/ 24561362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08">
                <a:moveTo>
                  <a:pt x="132" y="12"/>
                </a:moveTo>
                <a:cubicBezTo>
                  <a:pt x="60" y="12"/>
                  <a:pt x="60" y="12"/>
                  <a:pt x="60" y="12"/>
                </a:cubicBezTo>
                <a:cubicBezTo>
                  <a:pt x="60" y="5"/>
                  <a:pt x="55" y="0"/>
                  <a:pt x="48" y="0"/>
                </a:cubicBezTo>
                <a:cubicBezTo>
                  <a:pt x="36" y="0"/>
                  <a:pt x="36" y="0"/>
                  <a:pt x="36" y="0"/>
                </a:cubicBezTo>
                <a:cubicBezTo>
                  <a:pt x="29" y="0"/>
                  <a:pt x="24" y="5"/>
                  <a:pt x="24" y="12"/>
                </a:cubicBezTo>
                <a:cubicBezTo>
                  <a:pt x="12" y="12"/>
                  <a:pt x="12" y="12"/>
                  <a:pt x="12" y="12"/>
                </a:cubicBezTo>
                <a:cubicBezTo>
                  <a:pt x="5" y="12"/>
                  <a:pt x="0" y="17"/>
                  <a:pt x="0" y="24"/>
                </a:cubicBezTo>
                <a:cubicBezTo>
                  <a:pt x="12" y="24"/>
                  <a:pt x="12" y="24"/>
                  <a:pt x="12" y="24"/>
                </a:cubicBezTo>
                <a:cubicBezTo>
                  <a:pt x="19" y="24"/>
                  <a:pt x="24" y="29"/>
                  <a:pt x="24" y="36"/>
                </a:cubicBezTo>
                <a:cubicBezTo>
                  <a:pt x="24" y="84"/>
                  <a:pt x="24" y="84"/>
                  <a:pt x="24" y="84"/>
                </a:cubicBezTo>
                <a:cubicBezTo>
                  <a:pt x="24" y="91"/>
                  <a:pt x="19" y="96"/>
                  <a:pt x="12" y="96"/>
                </a:cubicBezTo>
                <a:cubicBezTo>
                  <a:pt x="0" y="96"/>
                  <a:pt x="0" y="96"/>
                  <a:pt x="0" y="96"/>
                </a:cubicBezTo>
                <a:cubicBezTo>
                  <a:pt x="0" y="103"/>
                  <a:pt x="5" y="108"/>
                  <a:pt x="12" y="108"/>
                </a:cubicBezTo>
                <a:cubicBezTo>
                  <a:pt x="132" y="108"/>
                  <a:pt x="132" y="108"/>
                  <a:pt x="132" y="108"/>
                </a:cubicBezTo>
                <a:cubicBezTo>
                  <a:pt x="139" y="108"/>
                  <a:pt x="144" y="103"/>
                  <a:pt x="144" y="96"/>
                </a:cubicBezTo>
                <a:cubicBezTo>
                  <a:pt x="144" y="24"/>
                  <a:pt x="144" y="24"/>
                  <a:pt x="144" y="24"/>
                </a:cubicBezTo>
                <a:cubicBezTo>
                  <a:pt x="144" y="17"/>
                  <a:pt x="139" y="12"/>
                  <a:pt x="132" y="12"/>
                </a:cubicBezTo>
                <a:moveTo>
                  <a:pt x="78" y="90"/>
                </a:moveTo>
                <a:cubicBezTo>
                  <a:pt x="61" y="90"/>
                  <a:pt x="48" y="77"/>
                  <a:pt x="48" y="60"/>
                </a:cubicBezTo>
                <a:cubicBezTo>
                  <a:pt x="48" y="43"/>
                  <a:pt x="61" y="30"/>
                  <a:pt x="78" y="30"/>
                </a:cubicBezTo>
                <a:cubicBezTo>
                  <a:pt x="95" y="30"/>
                  <a:pt x="108" y="43"/>
                  <a:pt x="108" y="60"/>
                </a:cubicBezTo>
                <a:cubicBezTo>
                  <a:pt x="108" y="77"/>
                  <a:pt x="95" y="90"/>
                  <a:pt x="78" y="90"/>
                </a:cubicBezTo>
                <a:moveTo>
                  <a:pt x="123" y="48"/>
                </a:moveTo>
                <a:cubicBezTo>
                  <a:pt x="118" y="48"/>
                  <a:pt x="114" y="44"/>
                  <a:pt x="114" y="39"/>
                </a:cubicBezTo>
                <a:cubicBezTo>
                  <a:pt x="114" y="34"/>
                  <a:pt x="118" y="30"/>
                  <a:pt x="123" y="30"/>
                </a:cubicBezTo>
                <a:cubicBezTo>
                  <a:pt x="128" y="30"/>
                  <a:pt x="132" y="34"/>
                  <a:pt x="132" y="39"/>
                </a:cubicBezTo>
                <a:cubicBezTo>
                  <a:pt x="132" y="44"/>
                  <a:pt x="128" y="48"/>
                  <a:pt x="123" y="4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80" name="Rectangle 87"/>
          <p:cNvSpPr>
            <a:spLocks noChangeArrowheads="1"/>
          </p:cNvSpPr>
          <p:nvPr/>
        </p:nvSpPr>
        <p:spPr bwMode="auto">
          <a:xfrm>
            <a:off x="5008563" y="3097213"/>
            <a:ext cx="41275" cy="41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81" name="Rectangle 88"/>
          <p:cNvSpPr>
            <a:spLocks noChangeArrowheads="1"/>
          </p:cNvSpPr>
          <p:nvPr/>
        </p:nvSpPr>
        <p:spPr bwMode="auto">
          <a:xfrm>
            <a:off x="5008563" y="3097213"/>
            <a:ext cx="41275" cy="41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82" name="Oval 89"/>
          <p:cNvSpPr>
            <a:spLocks noChangeArrowheads="1"/>
          </p:cNvSpPr>
          <p:nvPr/>
        </p:nvSpPr>
        <p:spPr bwMode="auto">
          <a:xfrm>
            <a:off x="5008563" y="3097213"/>
            <a:ext cx="41275" cy="412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83" name="Freeform 90"/>
          <p:cNvSpPr>
            <a:spLocks/>
          </p:cNvSpPr>
          <p:nvPr/>
        </p:nvSpPr>
        <p:spPr bwMode="auto">
          <a:xfrm>
            <a:off x="4749800" y="3084513"/>
            <a:ext cx="0" cy="165100"/>
          </a:xfrm>
          <a:custGeom>
            <a:avLst/>
            <a:gdLst>
              <a:gd name="T0" fmla="*/ 424273464 h 64"/>
              <a:gd name="T1" fmla="*/ 424273464 h 64"/>
              <a:gd name="T2" fmla="*/ 0 h 64"/>
              <a:gd name="T3" fmla="*/ 424273464 h 64"/>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64">
                <a:moveTo>
                  <a:pt x="0" y="64"/>
                </a:moveTo>
                <a:lnTo>
                  <a:pt x="0" y="64"/>
                </a:lnTo>
                <a:lnTo>
                  <a:pt x="0" y="0"/>
                </a:lnTo>
                <a:lnTo>
                  <a:pt x="0" y="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84" name="Rectangle 91"/>
          <p:cNvSpPr>
            <a:spLocks noChangeArrowheads="1"/>
          </p:cNvSpPr>
          <p:nvPr/>
        </p:nvSpPr>
        <p:spPr bwMode="auto">
          <a:xfrm>
            <a:off x="4749800" y="3084513"/>
            <a:ext cx="53975"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85" name="Rectangle 92"/>
          <p:cNvSpPr>
            <a:spLocks noChangeArrowheads="1"/>
          </p:cNvSpPr>
          <p:nvPr/>
        </p:nvSpPr>
        <p:spPr bwMode="auto">
          <a:xfrm>
            <a:off x="4749800" y="3084513"/>
            <a:ext cx="53975"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86" name="Freeform 93"/>
          <p:cNvSpPr>
            <a:spLocks/>
          </p:cNvSpPr>
          <p:nvPr/>
        </p:nvSpPr>
        <p:spPr bwMode="auto">
          <a:xfrm>
            <a:off x="4749800" y="3084513"/>
            <a:ext cx="53975" cy="165100"/>
          </a:xfrm>
          <a:custGeom>
            <a:avLst/>
            <a:gdLst>
              <a:gd name="T0" fmla="*/ 60685892 w 24"/>
              <a:gd name="T1" fmla="*/ 0 h 72"/>
              <a:gd name="T2" fmla="*/ 0 w 24"/>
              <a:gd name="T3" fmla="*/ 0 h 72"/>
              <a:gd name="T4" fmla="*/ 0 w 24"/>
              <a:gd name="T5" fmla="*/ 0 h 72"/>
              <a:gd name="T6" fmla="*/ 0 w 24"/>
              <a:gd name="T7" fmla="*/ 377131968 h 72"/>
              <a:gd name="T8" fmla="*/ 60685892 w 24"/>
              <a:gd name="T9" fmla="*/ 377131968 h 72"/>
              <a:gd name="T10" fmla="*/ 121369534 w 24"/>
              <a:gd name="T11" fmla="*/ 314277022 h 72"/>
              <a:gd name="T12" fmla="*/ 121369534 w 24"/>
              <a:gd name="T13" fmla="*/ 62854946 h 72"/>
              <a:gd name="T14" fmla="*/ 60685892 w 24"/>
              <a:gd name="T15" fmla="*/ 0 h 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72">
                <a:moveTo>
                  <a:pt x="12" y="0"/>
                </a:moveTo>
                <a:cubicBezTo>
                  <a:pt x="0" y="0"/>
                  <a:pt x="0" y="0"/>
                  <a:pt x="0" y="0"/>
                </a:cubicBezTo>
                <a:cubicBezTo>
                  <a:pt x="0" y="0"/>
                  <a:pt x="0" y="0"/>
                  <a:pt x="0" y="0"/>
                </a:cubicBezTo>
                <a:cubicBezTo>
                  <a:pt x="0" y="72"/>
                  <a:pt x="0" y="72"/>
                  <a:pt x="0" y="72"/>
                </a:cubicBezTo>
                <a:cubicBezTo>
                  <a:pt x="12" y="72"/>
                  <a:pt x="12" y="72"/>
                  <a:pt x="12" y="72"/>
                </a:cubicBezTo>
                <a:cubicBezTo>
                  <a:pt x="19" y="72"/>
                  <a:pt x="24" y="67"/>
                  <a:pt x="24" y="60"/>
                </a:cubicBezTo>
                <a:cubicBezTo>
                  <a:pt x="24" y="12"/>
                  <a:pt x="24" y="12"/>
                  <a:pt x="24" y="12"/>
                </a:cubicBezTo>
                <a:cubicBezTo>
                  <a:pt x="24" y="5"/>
                  <a:pt x="19" y="0"/>
                  <a:pt x="1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87" name="Rectangle 94"/>
          <p:cNvSpPr>
            <a:spLocks noChangeArrowheads="1"/>
          </p:cNvSpPr>
          <p:nvPr/>
        </p:nvSpPr>
        <p:spPr bwMode="auto">
          <a:xfrm>
            <a:off x="56229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88" name="Rectangle 95"/>
          <p:cNvSpPr>
            <a:spLocks noChangeArrowheads="1"/>
          </p:cNvSpPr>
          <p:nvPr/>
        </p:nvSpPr>
        <p:spPr bwMode="auto">
          <a:xfrm>
            <a:off x="56229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89" name="Rectangle 96"/>
          <p:cNvSpPr>
            <a:spLocks noChangeArrowheads="1"/>
          </p:cNvSpPr>
          <p:nvPr/>
        </p:nvSpPr>
        <p:spPr bwMode="auto">
          <a:xfrm>
            <a:off x="56229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0" name="Rectangle 97"/>
          <p:cNvSpPr>
            <a:spLocks noChangeArrowheads="1"/>
          </p:cNvSpPr>
          <p:nvPr/>
        </p:nvSpPr>
        <p:spPr bwMode="auto">
          <a:xfrm>
            <a:off x="56229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1" name="Rectangle 98"/>
          <p:cNvSpPr>
            <a:spLocks noChangeArrowheads="1"/>
          </p:cNvSpPr>
          <p:nvPr/>
        </p:nvSpPr>
        <p:spPr bwMode="auto">
          <a:xfrm>
            <a:off x="54578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2" name="Rectangle 99"/>
          <p:cNvSpPr>
            <a:spLocks noChangeArrowheads="1"/>
          </p:cNvSpPr>
          <p:nvPr/>
        </p:nvSpPr>
        <p:spPr bwMode="auto">
          <a:xfrm>
            <a:off x="54578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3" name="Rectangle 100"/>
          <p:cNvSpPr>
            <a:spLocks noChangeArrowheads="1"/>
          </p:cNvSpPr>
          <p:nvPr/>
        </p:nvSpPr>
        <p:spPr bwMode="auto">
          <a:xfrm>
            <a:off x="54578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4" name="Rectangle 101"/>
          <p:cNvSpPr>
            <a:spLocks noChangeArrowheads="1"/>
          </p:cNvSpPr>
          <p:nvPr/>
        </p:nvSpPr>
        <p:spPr bwMode="auto">
          <a:xfrm>
            <a:off x="54578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5" name="Freeform 102"/>
          <p:cNvSpPr>
            <a:spLocks/>
          </p:cNvSpPr>
          <p:nvPr/>
        </p:nvSpPr>
        <p:spPr bwMode="auto">
          <a:xfrm>
            <a:off x="5432425" y="3089275"/>
            <a:ext cx="273050" cy="260350"/>
          </a:xfrm>
          <a:custGeom>
            <a:avLst/>
            <a:gdLst>
              <a:gd name="T0" fmla="*/ 350851218 w 106"/>
              <a:gd name="T1" fmla="*/ 0 h 101"/>
              <a:gd name="T2" fmla="*/ 436908335 w 106"/>
              <a:gd name="T3" fmla="*/ 251719784 h 101"/>
              <a:gd name="T4" fmla="*/ 701699861 w 106"/>
              <a:gd name="T5" fmla="*/ 258344532 h 101"/>
              <a:gd name="T6" fmla="*/ 489867156 w 106"/>
              <a:gd name="T7" fmla="*/ 417328161 h 101"/>
              <a:gd name="T8" fmla="*/ 562683924 w 106"/>
              <a:gd name="T9" fmla="*/ 669047946 h 101"/>
              <a:gd name="T10" fmla="*/ 350851218 w 106"/>
              <a:gd name="T11" fmla="*/ 516691641 h 101"/>
              <a:gd name="T12" fmla="*/ 132395763 w 106"/>
              <a:gd name="T13" fmla="*/ 669047946 h 101"/>
              <a:gd name="T14" fmla="*/ 205215107 w 106"/>
              <a:gd name="T15" fmla="*/ 417328161 h 101"/>
              <a:gd name="T16" fmla="*/ 0 w 106"/>
              <a:gd name="T17" fmla="*/ 258344532 h 101"/>
              <a:gd name="T18" fmla="*/ 258171351 w 106"/>
              <a:gd name="T19" fmla="*/ 251719784 h 101"/>
              <a:gd name="T20" fmla="*/ 350851218 w 106"/>
              <a:gd name="T21" fmla="*/ 0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6" h="101">
                <a:moveTo>
                  <a:pt x="53" y="0"/>
                </a:moveTo>
                <a:lnTo>
                  <a:pt x="66" y="38"/>
                </a:lnTo>
                <a:lnTo>
                  <a:pt x="106" y="39"/>
                </a:lnTo>
                <a:lnTo>
                  <a:pt x="74" y="63"/>
                </a:lnTo>
                <a:lnTo>
                  <a:pt x="85" y="101"/>
                </a:lnTo>
                <a:lnTo>
                  <a:pt x="53" y="78"/>
                </a:lnTo>
                <a:lnTo>
                  <a:pt x="20" y="101"/>
                </a:lnTo>
                <a:lnTo>
                  <a:pt x="31" y="63"/>
                </a:lnTo>
                <a:lnTo>
                  <a:pt x="0" y="39"/>
                </a:lnTo>
                <a:lnTo>
                  <a:pt x="39" y="38"/>
                </a:lnTo>
                <a:lnTo>
                  <a:pt x="5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96" name="Freeform 103"/>
          <p:cNvSpPr>
            <a:spLocks/>
          </p:cNvSpPr>
          <p:nvPr/>
        </p:nvSpPr>
        <p:spPr bwMode="auto">
          <a:xfrm>
            <a:off x="5432425" y="3089275"/>
            <a:ext cx="273050" cy="260350"/>
          </a:xfrm>
          <a:custGeom>
            <a:avLst/>
            <a:gdLst>
              <a:gd name="T0" fmla="*/ 350851218 w 106"/>
              <a:gd name="T1" fmla="*/ 0 h 101"/>
              <a:gd name="T2" fmla="*/ 436908335 w 106"/>
              <a:gd name="T3" fmla="*/ 251719784 h 101"/>
              <a:gd name="T4" fmla="*/ 701699861 w 106"/>
              <a:gd name="T5" fmla="*/ 258344532 h 101"/>
              <a:gd name="T6" fmla="*/ 489867156 w 106"/>
              <a:gd name="T7" fmla="*/ 417328161 h 101"/>
              <a:gd name="T8" fmla="*/ 562683924 w 106"/>
              <a:gd name="T9" fmla="*/ 669047946 h 101"/>
              <a:gd name="T10" fmla="*/ 350851218 w 106"/>
              <a:gd name="T11" fmla="*/ 516691641 h 101"/>
              <a:gd name="T12" fmla="*/ 132395763 w 106"/>
              <a:gd name="T13" fmla="*/ 669047946 h 101"/>
              <a:gd name="T14" fmla="*/ 205215107 w 106"/>
              <a:gd name="T15" fmla="*/ 417328161 h 101"/>
              <a:gd name="T16" fmla="*/ 0 w 106"/>
              <a:gd name="T17" fmla="*/ 258344532 h 101"/>
              <a:gd name="T18" fmla="*/ 258171351 w 106"/>
              <a:gd name="T19" fmla="*/ 251719784 h 101"/>
              <a:gd name="T20" fmla="*/ 350851218 w 106"/>
              <a:gd name="T21" fmla="*/ 0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6" h="101">
                <a:moveTo>
                  <a:pt x="53" y="0"/>
                </a:moveTo>
                <a:lnTo>
                  <a:pt x="66" y="38"/>
                </a:lnTo>
                <a:lnTo>
                  <a:pt x="106" y="39"/>
                </a:lnTo>
                <a:lnTo>
                  <a:pt x="74" y="63"/>
                </a:lnTo>
                <a:lnTo>
                  <a:pt x="85" y="101"/>
                </a:lnTo>
                <a:lnTo>
                  <a:pt x="53" y="78"/>
                </a:lnTo>
                <a:lnTo>
                  <a:pt x="20" y="101"/>
                </a:lnTo>
                <a:lnTo>
                  <a:pt x="31" y="63"/>
                </a:lnTo>
                <a:lnTo>
                  <a:pt x="0" y="39"/>
                </a:lnTo>
                <a:lnTo>
                  <a:pt x="39" y="38"/>
                </a:lnTo>
                <a:lnTo>
                  <a:pt x="53"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97" name="Rectangle 104"/>
          <p:cNvSpPr>
            <a:spLocks noChangeArrowheads="1"/>
          </p:cNvSpPr>
          <p:nvPr/>
        </p:nvSpPr>
        <p:spPr bwMode="auto">
          <a:xfrm>
            <a:off x="5540375" y="3013075"/>
            <a:ext cx="53975" cy="1206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8" name="Rectangle 105"/>
          <p:cNvSpPr>
            <a:spLocks noChangeArrowheads="1"/>
          </p:cNvSpPr>
          <p:nvPr/>
        </p:nvSpPr>
        <p:spPr bwMode="auto">
          <a:xfrm>
            <a:off x="5540375" y="3013075"/>
            <a:ext cx="53975" cy="1206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9" name="Freeform 106"/>
          <p:cNvSpPr>
            <a:spLocks/>
          </p:cNvSpPr>
          <p:nvPr/>
        </p:nvSpPr>
        <p:spPr bwMode="auto">
          <a:xfrm>
            <a:off x="5540375" y="3013075"/>
            <a:ext cx="53975" cy="120650"/>
          </a:xfrm>
          <a:custGeom>
            <a:avLst/>
            <a:gdLst>
              <a:gd name="T0" fmla="*/ 138708039 w 21"/>
              <a:gd name="T1" fmla="*/ 0 h 47"/>
              <a:gd name="T2" fmla="*/ 0 w 21"/>
              <a:gd name="T3" fmla="*/ 0 h 47"/>
              <a:gd name="T4" fmla="*/ 0 w 21"/>
              <a:gd name="T5" fmla="*/ 310044830 h 47"/>
              <a:gd name="T6" fmla="*/ 72655490 w 21"/>
              <a:gd name="T7" fmla="*/ 105548214 h 47"/>
              <a:gd name="T8" fmla="*/ 138708039 w 21"/>
              <a:gd name="T9" fmla="*/ 310044830 h 47"/>
              <a:gd name="T10" fmla="*/ 138708039 w 21"/>
              <a:gd name="T11" fmla="*/ 0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47">
                <a:moveTo>
                  <a:pt x="21" y="0"/>
                </a:moveTo>
                <a:lnTo>
                  <a:pt x="0" y="0"/>
                </a:lnTo>
                <a:lnTo>
                  <a:pt x="0" y="47"/>
                </a:lnTo>
                <a:lnTo>
                  <a:pt x="11" y="16"/>
                </a:lnTo>
                <a:lnTo>
                  <a:pt x="21" y="47"/>
                </a:lnTo>
                <a:lnTo>
                  <a:pt x="2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00" name="Freeform 107"/>
          <p:cNvSpPr>
            <a:spLocks/>
          </p:cNvSpPr>
          <p:nvPr/>
        </p:nvSpPr>
        <p:spPr bwMode="auto">
          <a:xfrm>
            <a:off x="5540375" y="3013075"/>
            <a:ext cx="53975" cy="120650"/>
          </a:xfrm>
          <a:custGeom>
            <a:avLst/>
            <a:gdLst>
              <a:gd name="T0" fmla="*/ 138708039 w 21"/>
              <a:gd name="T1" fmla="*/ 0 h 47"/>
              <a:gd name="T2" fmla="*/ 0 w 21"/>
              <a:gd name="T3" fmla="*/ 0 h 47"/>
              <a:gd name="T4" fmla="*/ 0 w 21"/>
              <a:gd name="T5" fmla="*/ 310044830 h 47"/>
              <a:gd name="T6" fmla="*/ 72655490 w 21"/>
              <a:gd name="T7" fmla="*/ 105548214 h 47"/>
              <a:gd name="T8" fmla="*/ 138708039 w 21"/>
              <a:gd name="T9" fmla="*/ 310044830 h 47"/>
              <a:gd name="T10" fmla="*/ 138708039 w 21"/>
              <a:gd name="T11" fmla="*/ 0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47">
                <a:moveTo>
                  <a:pt x="21" y="0"/>
                </a:moveTo>
                <a:lnTo>
                  <a:pt x="0" y="0"/>
                </a:lnTo>
                <a:lnTo>
                  <a:pt x="0" y="47"/>
                </a:lnTo>
                <a:lnTo>
                  <a:pt x="11" y="16"/>
                </a:lnTo>
                <a:lnTo>
                  <a:pt x="21" y="47"/>
                </a:lnTo>
                <a:lnTo>
                  <a:pt x="21"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01" name="Freeform 108"/>
          <p:cNvSpPr>
            <a:spLocks/>
          </p:cNvSpPr>
          <p:nvPr/>
        </p:nvSpPr>
        <p:spPr bwMode="auto">
          <a:xfrm>
            <a:off x="6315075" y="3079750"/>
            <a:ext cx="68263" cy="217488"/>
          </a:xfrm>
          <a:custGeom>
            <a:avLst/>
            <a:gdLst>
              <a:gd name="T0" fmla="*/ 126309304 w 30"/>
              <a:gd name="T1" fmla="*/ 0 h 96"/>
              <a:gd name="T2" fmla="*/ 0 w 30"/>
              <a:gd name="T3" fmla="*/ 0 h 96"/>
              <a:gd name="T4" fmla="*/ 0 w 30"/>
              <a:gd name="T5" fmla="*/ 494857696 h 96"/>
              <a:gd name="T6" fmla="*/ 126309304 w 30"/>
              <a:gd name="T7" fmla="*/ 494857696 h 96"/>
              <a:gd name="T8" fmla="*/ 157885493 w 30"/>
              <a:gd name="T9" fmla="*/ 463929090 h 96"/>
              <a:gd name="T10" fmla="*/ 157885493 w 30"/>
              <a:gd name="T11" fmla="*/ 30928606 h 96"/>
              <a:gd name="T12" fmla="*/ 126309304 w 30"/>
              <a:gd name="T13" fmla="*/ 0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96">
                <a:moveTo>
                  <a:pt x="24" y="0"/>
                </a:moveTo>
                <a:cubicBezTo>
                  <a:pt x="0" y="0"/>
                  <a:pt x="0" y="0"/>
                  <a:pt x="0" y="0"/>
                </a:cubicBezTo>
                <a:cubicBezTo>
                  <a:pt x="0" y="96"/>
                  <a:pt x="0" y="96"/>
                  <a:pt x="0" y="96"/>
                </a:cubicBezTo>
                <a:cubicBezTo>
                  <a:pt x="24" y="96"/>
                  <a:pt x="24" y="96"/>
                  <a:pt x="24" y="96"/>
                </a:cubicBezTo>
                <a:cubicBezTo>
                  <a:pt x="27" y="96"/>
                  <a:pt x="30" y="93"/>
                  <a:pt x="30" y="90"/>
                </a:cubicBezTo>
                <a:cubicBezTo>
                  <a:pt x="30" y="6"/>
                  <a:pt x="30" y="6"/>
                  <a:pt x="30" y="6"/>
                </a:cubicBezTo>
                <a:cubicBezTo>
                  <a:pt x="30" y="3"/>
                  <a:pt x="27" y="0"/>
                  <a:pt x="2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02" name="Freeform 109"/>
          <p:cNvSpPr>
            <a:spLocks noEditPoints="1"/>
          </p:cNvSpPr>
          <p:nvPr/>
        </p:nvSpPr>
        <p:spPr bwMode="auto">
          <a:xfrm>
            <a:off x="6096000" y="3025775"/>
            <a:ext cx="204788" cy="271463"/>
          </a:xfrm>
          <a:custGeom>
            <a:avLst/>
            <a:gdLst>
              <a:gd name="T0" fmla="*/ 436614842 w 90"/>
              <a:gd name="T1" fmla="*/ 123244202 h 120"/>
              <a:gd name="T2" fmla="*/ 436614842 w 90"/>
              <a:gd name="T3" fmla="*/ 123244202 h 120"/>
              <a:gd name="T4" fmla="*/ 436614842 w 90"/>
              <a:gd name="T5" fmla="*/ 118109027 h 120"/>
              <a:gd name="T6" fmla="*/ 436614842 w 90"/>
              <a:gd name="T7" fmla="*/ 92433152 h 120"/>
              <a:gd name="T8" fmla="*/ 343054031 w 90"/>
              <a:gd name="T9" fmla="*/ 0 h 120"/>
              <a:gd name="T10" fmla="*/ 155934685 w 90"/>
              <a:gd name="T11" fmla="*/ 0 h 120"/>
              <a:gd name="T12" fmla="*/ 62373874 w 90"/>
              <a:gd name="T13" fmla="*/ 92433152 h 120"/>
              <a:gd name="T14" fmla="*/ 62373874 w 90"/>
              <a:gd name="T15" fmla="*/ 123244202 h 120"/>
              <a:gd name="T16" fmla="*/ 0 w 90"/>
              <a:gd name="T17" fmla="*/ 123244202 h 120"/>
              <a:gd name="T18" fmla="*/ 0 w 90"/>
              <a:gd name="T19" fmla="*/ 616218748 h 120"/>
              <a:gd name="T20" fmla="*/ 467801779 w 90"/>
              <a:gd name="T21" fmla="*/ 616218748 h 120"/>
              <a:gd name="T22" fmla="*/ 467801779 w 90"/>
              <a:gd name="T23" fmla="*/ 123244202 h 120"/>
              <a:gd name="T24" fmla="*/ 436614842 w 90"/>
              <a:gd name="T25" fmla="*/ 123244202 h 120"/>
              <a:gd name="T26" fmla="*/ 374240968 w 90"/>
              <a:gd name="T27" fmla="*/ 123244202 h 120"/>
              <a:gd name="T28" fmla="*/ 374240968 w 90"/>
              <a:gd name="T29" fmla="*/ 123244202 h 120"/>
              <a:gd name="T30" fmla="*/ 124747748 w 90"/>
              <a:gd name="T31" fmla="*/ 123244202 h 120"/>
              <a:gd name="T32" fmla="*/ 124747748 w 90"/>
              <a:gd name="T33" fmla="*/ 92433152 h 120"/>
              <a:gd name="T34" fmla="*/ 155934685 w 90"/>
              <a:gd name="T35" fmla="*/ 61622101 h 120"/>
              <a:gd name="T36" fmla="*/ 343054031 w 90"/>
              <a:gd name="T37" fmla="*/ 61622101 h 120"/>
              <a:gd name="T38" fmla="*/ 374240968 w 90"/>
              <a:gd name="T39" fmla="*/ 92433152 h 120"/>
              <a:gd name="T40" fmla="*/ 374240968 w 90"/>
              <a:gd name="T41" fmla="*/ 123244202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0" h="120">
                <a:moveTo>
                  <a:pt x="84" y="24"/>
                </a:moveTo>
                <a:cubicBezTo>
                  <a:pt x="84" y="24"/>
                  <a:pt x="84" y="24"/>
                  <a:pt x="84" y="24"/>
                </a:cubicBezTo>
                <a:cubicBezTo>
                  <a:pt x="84" y="23"/>
                  <a:pt x="84" y="23"/>
                  <a:pt x="84" y="23"/>
                </a:cubicBezTo>
                <a:cubicBezTo>
                  <a:pt x="84" y="18"/>
                  <a:pt x="84" y="18"/>
                  <a:pt x="84" y="18"/>
                </a:cubicBezTo>
                <a:cubicBezTo>
                  <a:pt x="84" y="6"/>
                  <a:pt x="75" y="0"/>
                  <a:pt x="66" y="0"/>
                </a:cubicBezTo>
                <a:cubicBezTo>
                  <a:pt x="30" y="0"/>
                  <a:pt x="30" y="0"/>
                  <a:pt x="30" y="0"/>
                </a:cubicBezTo>
                <a:cubicBezTo>
                  <a:pt x="18" y="0"/>
                  <a:pt x="12" y="9"/>
                  <a:pt x="12" y="18"/>
                </a:cubicBezTo>
                <a:cubicBezTo>
                  <a:pt x="12" y="24"/>
                  <a:pt x="12" y="24"/>
                  <a:pt x="12" y="24"/>
                </a:cubicBezTo>
                <a:cubicBezTo>
                  <a:pt x="0" y="24"/>
                  <a:pt x="0" y="24"/>
                  <a:pt x="0" y="24"/>
                </a:cubicBezTo>
                <a:cubicBezTo>
                  <a:pt x="0" y="120"/>
                  <a:pt x="0" y="120"/>
                  <a:pt x="0" y="120"/>
                </a:cubicBezTo>
                <a:cubicBezTo>
                  <a:pt x="90" y="120"/>
                  <a:pt x="90" y="120"/>
                  <a:pt x="90" y="120"/>
                </a:cubicBezTo>
                <a:cubicBezTo>
                  <a:pt x="90" y="24"/>
                  <a:pt x="90" y="24"/>
                  <a:pt x="90" y="24"/>
                </a:cubicBezTo>
                <a:lnTo>
                  <a:pt x="84" y="24"/>
                </a:lnTo>
                <a:close/>
                <a:moveTo>
                  <a:pt x="72" y="24"/>
                </a:moveTo>
                <a:cubicBezTo>
                  <a:pt x="72" y="24"/>
                  <a:pt x="72" y="24"/>
                  <a:pt x="72" y="24"/>
                </a:cubicBezTo>
                <a:cubicBezTo>
                  <a:pt x="24" y="24"/>
                  <a:pt x="24" y="24"/>
                  <a:pt x="24" y="24"/>
                </a:cubicBezTo>
                <a:cubicBezTo>
                  <a:pt x="24" y="18"/>
                  <a:pt x="24" y="18"/>
                  <a:pt x="24" y="18"/>
                </a:cubicBezTo>
                <a:cubicBezTo>
                  <a:pt x="24" y="18"/>
                  <a:pt x="24" y="12"/>
                  <a:pt x="30" y="12"/>
                </a:cubicBezTo>
                <a:cubicBezTo>
                  <a:pt x="66" y="12"/>
                  <a:pt x="66" y="12"/>
                  <a:pt x="66" y="12"/>
                </a:cubicBezTo>
                <a:cubicBezTo>
                  <a:pt x="66" y="12"/>
                  <a:pt x="72" y="12"/>
                  <a:pt x="72" y="18"/>
                </a:cubicBezTo>
                <a:lnTo>
                  <a:pt x="72"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03" name="Freeform 110"/>
          <p:cNvSpPr>
            <a:spLocks/>
          </p:cNvSpPr>
          <p:nvPr/>
        </p:nvSpPr>
        <p:spPr bwMode="auto">
          <a:xfrm>
            <a:off x="6029325" y="3079750"/>
            <a:ext cx="53975" cy="217488"/>
          </a:xfrm>
          <a:custGeom>
            <a:avLst/>
            <a:gdLst>
              <a:gd name="T0" fmla="*/ 121369534 w 24"/>
              <a:gd name="T1" fmla="*/ 0 h 96"/>
              <a:gd name="T2" fmla="*/ 30342946 w 24"/>
              <a:gd name="T3" fmla="*/ 0 h 96"/>
              <a:gd name="T4" fmla="*/ 0 w 24"/>
              <a:gd name="T5" fmla="*/ 30928606 h 96"/>
              <a:gd name="T6" fmla="*/ 0 w 24"/>
              <a:gd name="T7" fmla="*/ 463929090 h 96"/>
              <a:gd name="T8" fmla="*/ 30342946 w 24"/>
              <a:gd name="T9" fmla="*/ 494857696 h 96"/>
              <a:gd name="T10" fmla="*/ 121369534 w 24"/>
              <a:gd name="T11" fmla="*/ 494857696 h 96"/>
              <a:gd name="T12" fmla="*/ 121369534 w 24"/>
              <a:gd name="T13" fmla="*/ 0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96">
                <a:moveTo>
                  <a:pt x="24" y="0"/>
                </a:moveTo>
                <a:cubicBezTo>
                  <a:pt x="6" y="0"/>
                  <a:pt x="6" y="0"/>
                  <a:pt x="6" y="0"/>
                </a:cubicBezTo>
                <a:cubicBezTo>
                  <a:pt x="3" y="0"/>
                  <a:pt x="0" y="3"/>
                  <a:pt x="0" y="6"/>
                </a:cubicBezTo>
                <a:cubicBezTo>
                  <a:pt x="0" y="90"/>
                  <a:pt x="0" y="90"/>
                  <a:pt x="0" y="90"/>
                </a:cubicBezTo>
                <a:cubicBezTo>
                  <a:pt x="0" y="93"/>
                  <a:pt x="3" y="96"/>
                  <a:pt x="6" y="96"/>
                </a:cubicBezTo>
                <a:cubicBezTo>
                  <a:pt x="24" y="96"/>
                  <a:pt x="24" y="96"/>
                  <a:pt x="24" y="96"/>
                </a:cubicBezTo>
                <a:lnTo>
                  <a:pt x="2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04" name="Rectangle 111"/>
          <p:cNvSpPr>
            <a:spLocks noChangeArrowheads="1"/>
          </p:cNvSpPr>
          <p:nvPr/>
        </p:nvSpPr>
        <p:spPr bwMode="auto">
          <a:xfrm>
            <a:off x="6761163" y="3130550"/>
            <a:ext cx="25400" cy="53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05" name="Freeform 112"/>
          <p:cNvSpPr>
            <a:spLocks noEditPoints="1"/>
          </p:cNvSpPr>
          <p:nvPr/>
        </p:nvSpPr>
        <p:spPr bwMode="auto">
          <a:xfrm>
            <a:off x="6691313" y="2992438"/>
            <a:ext cx="355600" cy="150812"/>
          </a:xfrm>
          <a:custGeom>
            <a:avLst/>
            <a:gdLst>
              <a:gd name="T0" fmla="*/ 590754177 w 156"/>
              <a:gd name="T1" fmla="*/ 125982861 h 66"/>
              <a:gd name="T2" fmla="*/ 590754177 w 156"/>
              <a:gd name="T3" fmla="*/ 120734146 h 66"/>
              <a:gd name="T4" fmla="*/ 590754177 w 156"/>
              <a:gd name="T5" fmla="*/ 94486003 h 66"/>
              <a:gd name="T6" fmla="*/ 497477562 w 156"/>
              <a:gd name="T7" fmla="*/ 0 h 66"/>
              <a:gd name="T8" fmla="*/ 310924331 w 156"/>
              <a:gd name="T9" fmla="*/ 0 h 66"/>
              <a:gd name="T10" fmla="*/ 217647715 w 156"/>
              <a:gd name="T11" fmla="*/ 94486003 h 66"/>
              <a:gd name="T12" fmla="*/ 217647715 w 156"/>
              <a:gd name="T13" fmla="*/ 125982861 h 66"/>
              <a:gd name="T14" fmla="*/ 0 w 156"/>
              <a:gd name="T15" fmla="*/ 125982861 h 66"/>
              <a:gd name="T16" fmla="*/ 0 w 156"/>
              <a:gd name="T17" fmla="*/ 346451724 h 66"/>
              <a:gd name="T18" fmla="*/ 124368821 w 156"/>
              <a:gd name="T19" fmla="*/ 346451724 h 66"/>
              <a:gd name="T20" fmla="*/ 124368821 w 156"/>
              <a:gd name="T21" fmla="*/ 283460294 h 66"/>
              <a:gd name="T22" fmla="*/ 248739921 w 156"/>
              <a:gd name="T23" fmla="*/ 283460294 h 66"/>
              <a:gd name="T24" fmla="*/ 248739921 w 156"/>
              <a:gd name="T25" fmla="*/ 346451724 h 66"/>
              <a:gd name="T26" fmla="*/ 559661972 w 156"/>
              <a:gd name="T27" fmla="*/ 346451724 h 66"/>
              <a:gd name="T28" fmla="*/ 559661972 w 156"/>
              <a:gd name="T29" fmla="*/ 283460294 h 66"/>
              <a:gd name="T30" fmla="*/ 684033072 w 156"/>
              <a:gd name="T31" fmla="*/ 283460294 h 66"/>
              <a:gd name="T32" fmla="*/ 684033072 w 156"/>
              <a:gd name="T33" fmla="*/ 346451724 h 66"/>
              <a:gd name="T34" fmla="*/ 808401892 w 156"/>
              <a:gd name="T35" fmla="*/ 346451724 h 66"/>
              <a:gd name="T36" fmla="*/ 808401892 w 156"/>
              <a:gd name="T37" fmla="*/ 125982861 h 66"/>
              <a:gd name="T38" fmla="*/ 590754177 w 156"/>
              <a:gd name="T39" fmla="*/ 125982861 h 66"/>
              <a:gd name="T40" fmla="*/ 279832126 w 156"/>
              <a:gd name="T41" fmla="*/ 94486003 h 66"/>
              <a:gd name="T42" fmla="*/ 310924331 w 156"/>
              <a:gd name="T43" fmla="*/ 62991430 h 66"/>
              <a:gd name="T44" fmla="*/ 497477562 w 156"/>
              <a:gd name="T45" fmla="*/ 62991430 h 66"/>
              <a:gd name="T46" fmla="*/ 528569767 w 156"/>
              <a:gd name="T47" fmla="*/ 94486003 h 66"/>
              <a:gd name="T48" fmla="*/ 528569767 w 156"/>
              <a:gd name="T49" fmla="*/ 125982861 h 66"/>
              <a:gd name="T50" fmla="*/ 279832126 w 156"/>
              <a:gd name="T51" fmla="*/ 125982861 h 66"/>
              <a:gd name="T52" fmla="*/ 279832126 w 156"/>
              <a:gd name="T53" fmla="*/ 94486003 h 6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6" h="66">
                <a:moveTo>
                  <a:pt x="114" y="24"/>
                </a:moveTo>
                <a:cubicBezTo>
                  <a:pt x="114" y="23"/>
                  <a:pt x="114" y="23"/>
                  <a:pt x="114" y="23"/>
                </a:cubicBezTo>
                <a:cubicBezTo>
                  <a:pt x="114" y="18"/>
                  <a:pt x="114" y="18"/>
                  <a:pt x="114" y="18"/>
                </a:cubicBezTo>
                <a:cubicBezTo>
                  <a:pt x="114" y="6"/>
                  <a:pt x="105" y="0"/>
                  <a:pt x="96" y="0"/>
                </a:cubicBezTo>
                <a:cubicBezTo>
                  <a:pt x="60" y="0"/>
                  <a:pt x="60" y="0"/>
                  <a:pt x="60" y="0"/>
                </a:cubicBezTo>
                <a:cubicBezTo>
                  <a:pt x="48" y="0"/>
                  <a:pt x="42" y="9"/>
                  <a:pt x="42" y="18"/>
                </a:cubicBezTo>
                <a:cubicBezTo>
                  <a:pt x="42" y="24"/>
                  <a:pt x="42" y="24"/>
                  <a:pt x="42" y="24"/>
                </a:cubicBezTo>
                <a:cubicBezTo>
                  <a:pt x="0" y="24"/>
                  <a:pt x="0" y="24"/>
                  <a:pt x="0" y="24"/>
                </a:cubicBezTo>
                <a:cubicBezTo>
                  <a:pt x="0" y="66"/>
                  <a:pt x="0" y="66"/>
                  <a:pt x="0" y="66"/>
                </a:cubicBezTo>
                <a:cubicBezTo>
                  <a:pt x="24" y="66"/>
                  <a:pt x="24" y="66"/>
                  <a:pt x="24" y="66"/>
                </a:cubicBezTo>
                <a:cubicBezTo>
                  <a:pt x="24" y="54"/>
                  <a:pt x="24" y="54"/>
                  <a:pt x="24" y="54"/>
                </a:cubicBezTo>
                <a:cubicBezTo>
                  <a:pt x="48" y="54"/>
                  <a:pt x="48" y="54"/>
                  <a:pt x="48" y="54"/>
                </a:cubicBezTo>
                <a:cubicBezTo>
                  <a:pt x="48" y="66"/>
                  <a:pt x="48" y="66"/>
                  <a:pt x="48" y="66"/>
                </a:cubicBezTo>
                <a:cubicBezTo>
                  <a:pt x="108" y="66"/>
                  <a:pt x="108" y="66"/>
                  <a:pt x="108" y="66"/>
                </a:cubicBezTo>
                <a:cubicBezTo>
                  <a:pt x="108" y="54"/>
                  <a:pt x="108" y="54"/>
                  <a:pt x="108" y="54"/>
                </a:cubicBezTo>
                <a:cubicBezTo>
                  <a:pt x="132" y="54"/>
                  <a:pt x="132" y="54"/>
                  <a:pt x="132" y="54"/>
                </a:cubicBezTo>
                <a:cubicBezTo>
                  <a:pt x="132" y="66"/>
                  <a:pt x="132" y="66"/>
                  <a:pt x="132" y="66"/>
                </a:cubicBezTo>
                <a:cubicBezTo>
                  <a:pt x="156" y="66"/>
                  <a:pt x="156" y="66"/>
                  <a:pt x="156" y="66"/>
                </a:cubicBezTo>
                <a:cubicBezTo>
                  <a:pt x="156" y="24"/>
                  <a:pt x="156" y="24"/>
                  <a:pt x="156" y="24"/>
                </a:cubicBezTo>
                <a:lnTo>
                  <a:pt x="114" y="24"/>
                </a:lnTo>
                <a:close/>
                <a:moveTo>
                  <a:pt x="54" y="18"/>
                </a:moveTo>
                <a:cubicBezTo>
                  <a:pt x="54" y="18"/>
                  <a:pt x="54" y="12"/>
                  <a:pt x="60" y="12"/>
                </a:cubicBezTo>
                <a:cubicBezTo>
                  <a:pt x="96" y="12"/>
                  <a:pt x="96" y="12"/>
                  <a:pt x="96" y="12"/>
                </a:cubicBezTo>
                <a:cubicBezTo>
                  <a:pt x="96" y="12"/>
                  <a:pt x="102" y="12"/>
                  <a:pt x="102" y="18"/>
                </a:cubicBezTo>
                <a:cubicBezTo>
                  <a:pt x="102" y="24"/>
                  <a:pt x="102" y="24"/>
                  <a:pt x="102" y="24"/>
                </a:cubicBezTo>
                <a:cubicBezTo>
                  <a:pt x="54" y="24"/>
                  <a:pt x="54" y="24"/>
                  <a:pt x="54" y="24"/>
                </a:cubicBezTo>
                <a:lnTo>
                  <a:pt x="54"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06" name="Freeform 113"/>
          <p:cNvSpPr>
            <a:spLocks/>
          </p:cNvSpPr>
          <p:nvPr/>
        </p:nvSpPr>
        <p:spPr bwMode="auto">
          <a:xfrm>
            <a:off x="6705600" y="3155950"/>
            <a:ext cx="328613" cy="136525"/>
          </a:xfrm>
          <a:custGeom>
            <a:avLst/>
            <a:gdLst>
              <a:gd name="T0" fmla="*/ 738929974 w 128"/>
              <a:gd name="T1" fmla="*/ 105915065 h 53"/>
              <a:gd name="T2" fmla="*/ 600381086 w 128"/>
              <a:gd name="T3" fmla="*/ 105915065 h 53"/>
              <a:gd name="T4" fmla="*/ 600381086 w 128"/>
              <a:gd name="T5" fmla="*/ 0 h 53"/>
              <a:gd name="T6" fmla="*/ 250708613 w 128"/>
              <a:gd name="T7" fmla="*/ 0 h 53"/>
              <a:gd name="T8" fmla="*/ 250708613 w 128"/>
              <a:gd name="T9" fmla="*/ 105915065 h 53"/>
              <a:gd name="T10" fmla="*/ 105561792 w 128"/>
              <a:gd name="T11" fmla="*/ 105915065 h 53"/>
              <a:gd name="T12" fmla="*/ 105561792 w 128"/>
              <a:gd name="T13" fmla="*/ 0 h 53"/>
              <a:gd name="T14" fmla="*/ 0 w 128"/>
              <a:gd name="T15" fmla="*/ 0 h 53"/>
              <a:gd name="T16" fmla="*/ 0 w 128"/>
              <a:gd name="T17" fmla="*/ 350843491 h 53"/>
              <a:gd name="T18" fmla="*/ 844491766 w 128"/>
              <a:gd name="T19" fmla="*/ 350843491 h 53"/>
              <a:gd name="T20" fmla="*/ 844491766 w 128"/>
              <a:gd name="T21" fmla="*/ 0 h 53"/>
              <a:gd name="T22" fmla="*/ 738929974 w 128"/>
              <a:gd name="T23" fmla="*/ 0 h 53"/>
              <a:gd name="T24" fmla="*/ 738929974 w 128"/>
              <a:gd name="T25" fmla="*/ 105915065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8" h="53">
                <a:moveTo>
                  <a:pt x="112" y="16"/>
                </a:moveTo>
                <a:lnTo>
                  <a:pt x="91" y="16"/>
                </a:lnTo>
                <a:lnTo>
                  <a:pt x="91" y="0"/>
                </a:lnTo>
                <a:lnTo>
                  <a:pt x="38" y="0"/>
                </a:lnTo>
                <a:lnTo>
                  <a:pt x="38" y="16"/>
                </a:lnTo>
                <a:lnTo>
                  <a:pt x="16" y="16"/>
                </a:lnTo>
                <a:lnTo>
                  <a:pt x="16" y="0"/>
                </a:lnTo>
                <a:lnTo>
                  <a:pt x="0" y="0"/>
                </a:lnTo>
                <a:lnTo>
                  <a:pt x="0" y="53"/>
                </a:lnTo>
                <a:lnTo>
                  <a:pt x="128" y="53"/>
                </a:lnTo>
                <a:lnTo>
                  <a:pt x="128" y="0"/>
                </a:lnTo>
                <a:lnTo>
                  <a:pt x="112" y="0"/>
                </a:lnTo>
                <a:lnTo>
                  <a:pt x="112"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07" name="Rectangle 114"/>
          <p:cNvSpPr>
            <a:spLocks noChangeArrowheads="1"/>
          </p:cNvSpPr>
          <p:nvPr/>
        </p:nvSpPr>
        <p:spPr bwMode="auto">
          <a:xfrm>
            <a:off x="6951663" y="3130550"/>
            <a:ext cx="28575" cy="53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08" name="Freeform 115"/>
          <p:cNvSpPr>
            <a:spLocks noEditPoints="1"/>
          </p:cNvSpPr>
          <p:nvPr/>
        </p:nvSpPr>
        <p:spPr bwMode="auto">
          <a:xfrm>
            <a:off x="7370763" y="2989263"/>
            <a:ext cx="325437" cy="327025"/>
          </a:xfrm>
          <a:custGeom>
            <a:avLst/>
            <a:gdLst>
              <a:gd name="T0" fmla="*/ 676127007 w 144"/>
              <a:gd name="T1" fmla="*/ 185293728 h 144"/>
              <a:gd name="T2" fmla="*/ 553195440 w 144"/>
              <a:gd name="T3" fmla="*/ 185293728 h 144"/>
              <a:gd name="T4" fmla="*/ 553195440 w 144"/>
              <a:gd name="T5" fmla="*/ 185293728 h 144"/>
              <a:gd name="T6" fmla="*/ 368796960 w 144"/>
              <a:gd name="T7" fmla="*/ 0 h 144"/>
              <a:gd name="T8" fmla="*/ 184398480 w 144"/>
              <a:gd name="T9" fmla="*/ 185293728 h 144"/>
              <a:gd name="T10" fmla="*/ 184398480 w 144"/>
              <a:gd name="T11" fmla="*/ 185293728 h 144"/>
              <a:gd name="T12" fmla="*/ 61466913 w 144"/>
              <a:gd name="T13" fmla="*/ 185293728 h 144"/>
              <a:gd name="T14" fmla="*/ 0 w 144"/>
              <a:gd name="T15" fmla="*/ 185293728 h 144"/>
              <a:gd name="T16" fmla="*/ 0 w 144"/>
              <a:gd name="T17" fmla="*/ 247058303 h 144"/>
              <a:gd name="T18" fmla="*/ 0 w 144"/>
              <a:gd name="T19" fmla="*/ 247058303 h 144"/>
              <a:gd name="T20" fmla="*/ 0 w 144"/>
              <a:gd name="T21" fmla="*/ 679412606 h 144"/>
              <a:gd name="T22" fmla="*/ 61466913 w 144"/>
              <a:gd name="T23" fmla="*/ 741177181 h 144"/>
              <a:gd name="T24" fmla="*/ 676127007 w 144"/>
              <a:gd name="T25" fmla="*/ 741177181 h 144"/>
              <a:gd name="T26" fmla="*/ 737593921 w 144"/>
              <a:gd name="T27" fmla="*/ 679412606 h 144"/>
              <a:gd name="T28" fmla="*/ 737593921 w 144"/>
              <a:gd name="T29" fmla="*/ 617648030 h 144"/>
              <a:gd name="T30" fmla="*/ 0 w 144"/>
              <a:gd name="T31" fmla="*/ 617648030 h 144"/>
              <a:gd name="T32" fmla="*/ 0 w 144"/>
              <a:gd name="T33" fmla="*/ 586764606 h 144"/>
              <a:gd name="T34" fmla="*/ 737593921 w 144"/>
              <a:gd name="T35" fmla="*/ 586764606 h 144"/>
              <a:gd name="T36" fmla="*/ 737593921 w 144"/>
              <a:gd name="T37" fmla="*/ 277941727 h 144"/>
              <a:gd name="T38" fmla="*/ 737593921 w 144"/>
              <a:gd name="T39" fmla="*/ 247058303 h 144"/>
              <a:gd name="T40" fmla="*/ 737593921 w 144"/>
              <a:gd name="T41" fmla="*/ 185293728 h 144"/>
              <a:gd name="T42" fmla="*/ 676127007 w 144"/>
              <a:gd name="T43" fmla="*/ 185293728 h 144"/>
              <a:gd name="T44" fmla="*/ 491728527 w 144"/>
              <a:gd name="T45" fmla="*/ 185293728 h 144"/>
              <a:gd name="T46" fmla="*/ 245865394 w 144"/>
              <a:gd name="T47" fmla="*/ 185293728 h 144"/>
              <a:gd name="T48" fmla="*/ 245865394 w 144"/>
              <a:gd name="T49" fmla="*/ 185293728 h 144"/>
              <a:gd name="T50" fmla="*/ 368796960 w 144"/>
              <a:gd name="T51" fmla="*/ 61764576 h 144"/>
              <a:gd name="T52" fmla="*/ 491728527 w 144"/>
              <a:gd name="T53" fmla="*/ 185293728 h 1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44">
                <a:moveTo>
                  <a:pt x="132" y="36"/>
                </a:moveTo>
                <a:cubicBezTo>
                  <a:pt x="108" y="36"/>
                  <a:pt x="108" y="36"/>
                  <a:pt x="108" y="36"/>
                </a:cubicBezTo>
                <a:cubicBezTo>
                  <a:pt x="108" y="36"/>
                  <a:pt x="108" y="36"/>
                  <a:pt x="108" y="36"/>
                </a:cubicBezTo>
                <a:cubicBezTo>
                  <a:pt x="108" y="16"/>
                  <a:pt x="92" y="0"/>
                  <a:pt x="72" y="0"/>
                </a:cubicBezTo>
                <a:cubicBezTo>
                  <a:pt x="52" y="0"/>
                  <a:pt x="36" y="16"/>
                  <a:pt x="36" y="36"/>
                </a:cubicBezTo>
                <a:cubicBezTo>
                  <a:pt x="36" y="36"/>
                  <a:pt x="36" y="36"/>
                  <a:pt x="36" y="36"/>
                </a:cubicBezTo>
                <a:cubicBezTo>
                  <a:pt x="12" y="36"/>
                  <a:pt x="12" y="36"/>
                  <a:pt x="12" y="36"/>
                </a:cubicBezTo>
                <a:cubicBezTo>
                  <a:pt x="0" y="36"/>
                  <a:pt x="0" y="36"/>
                  <a:pt x="0" y="36"/>
                </a:cubicBezTo>
                <a:cubicBezTo>
                  <a:pt x="0" y="48"/>
                  <a:pt x="0" y="48"/>
                  <a:pt x="0" y="48"/>
                </a:cubicBezTo>
                <a:cubicBezTo>
                  <a:pt x="0" y="48"/>
                  <a:pt x="0" y="48"/>
                  <a:pt x="0" y="48"/>
                </a:cubicBezTo>
                <a:cubicBezTo>
                  <a:pt x="0" y="132"/>
                  <a:pt x="0" y="132"/>
                  <a:pt x="0" y="132"/>
                </a:cubicBezTo>
                <a:cubicBezTo>
                  <a:pt x="0" y="139"/>
                  <a:pt x="5" y="144"/>
                  <a:pt x="12" y="144"/>
                </a:cubicBezTo>
                <a:cubicBezTo>
                  <a:pt x="132" y="144"/>
                  <a:pt x="132" y="144"/>
                  <a:pt x="132" y="144"/>
                </a:cubicBezTo>
                <a:cubicBezTo>
                  <a:pt x="139" y="144"/>
                  <a:pt x="144" y="139"/>
                  <a:pt x="144" y="132"/>
                </a:cubicBezTo>
                <a:cubicBezTo>
                  <a:pt x="144" y="120"/>
                  <a:pt x="144" y="120"/>
                  <a:pt x="144" y="120"/>
                </a:cubicBezTo>
                <a:cubicBezTo>
                  <a:pt x="0" y="120"/>
                  <a:pt x="0" y="120"/>
                  <a:pt x="0" y="120"/>
                </a:cubicBezTo>
                <a:cubicBezTo>
                  <a:pt x="0" y="114"/>
                  <a:pt x="0" y="114"/>
                  <a:pt x="0" y="114"/>
                </a:cubicBezTo>
                <a:cubicBezTo>
                  <a:pt x="144" y="114"/>
                  <a:pt x="144" y="114"/>
                  <a:pt x="144" y="114"/>
                </a:cubicBezTo>
                <a:cubicBezTo>
                  <a:pt x="144" y="54"/>
                  <a:pt x="144" y="54"/>
                  <a:pt x="144" y="54"/>
                </a:cubicBezTo>
                <a:cubicBezTo>
                  <a:pt x="144" y="48"/>
                  <a:pt x="144" y="48"/>
                  <a:pt x="144" y="48"/>
                </a:cubicBezTo>
                <a:cubicBezTo>
                  <a:pt x="144" y="36"/>
                  <a:pt x="144" y="36"/>
                  <a:pt x="144" y="36"/>
                </a:cubicBezTo>
                <a:lnTo>
                  <a:pt x="132" y="36"/>
                </a:lnTo>
                <a:close/>
                <a:moveTo>
                  <a:pt x="96" y="36"/>
                </a:moveTo>
                <a:cubicBezTo>
                  <a:pt x="48" y="36"/>
                  <a:pt x="48" y="36"/>
                  <a:pt x="48" y="36"/>
                </a:cubicBezTo>
                <a:cubicBezTo>
                  <a:pt x="48" y="36"/>
                  <a:pt x="48" y="36"/>
                  <a:pt x="48" y="36"/>
                </a:cubicBezTo>
                <a:cubicBezTo>
                  <a:pt x="48" y="23"/>
                  <a:pt x="59" y="12"/>
                  <a:pt x="72" y="12"/>
                </a:cubicBezTo>
                <a:cubicBezTo>
                  <a:pt x="85" y="12"/>
                  <a:pt x="96" y="23"/>
                  <a:pt x="96" y="3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09" name="Freeform 116"/>
          <p:cNvSpPr>
            <a:spLocks/>
          </p:cNvSpPr>
          <p:nvPr/>
        </p:nvSpPr>
        <p:spPr bwMode="auto">
          <a:xfrm>
            <a:off x="8048625" y="2979738"/>
            <a:ext cx="244475" cy="28575"/>
          </a:xfrm>
          <a:custGeom>
            <a:avLst/>
            <a:gdLst>
              <a:gd name="T0" fmla="*/ 0 w 95"/>
              <a:gd name="T1" fmla="*/ 73429957 h 11"/>
              <a:gd name="T2" fmla="*/ 66134348 w 95"/>
              <a:gd name="T3" fmla="*/ 0 h 11"/>
              <a:gd name="T4" fmla="*/ 562132948 w 95"/>
              <a:gd name="T5" fmla="*/ 0 h 11"/>
              <a:gd name="T6" fmla="*/ 628267296 w 95"/>
              <a:gd name="T7" fmla="*/ 73429957 h 11"/>
              <a:gd name="T8" fmla="*/ 0 w 95"/>
              <a:gd name="T9" fmla="*/ 73429957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 h="11">
                <a:moveTo>
                  <a:pt x="0" y="11"/>
                </a:moveTo>
                <a:lnTo>
                  <a:pt x="10" y="0"/>
                </a:lnTo>
                <a:lnTo>
                  <a:pt x="85" y="0"/>
                </a:lnTo>
                <a:lnTo>
                  <a:pt x="95" y="11"/>
                </a:lnTo>
                <a:lnTo>
                  <a:pt x="0"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10" name="Freeform 117"/>
          <p:cNvSpPr>
            <a:spLocks noEditPoints="1"/>
          </p:cNvSpPr>
          <p:nvPr/>
        </p:nvSpPr>
        <p:spPr bwMode="auto">
          <a:xfrm>
            <a:off x="8032750" y="3021013"/>
            <a:ext cx="276225" cy="95250"/>
          </a:xfrm>
          <a:custGeom>
            <a:avLst/>
            <a:gdLst>
              <a:gd name="T0" fmla="*/ 0 w 107"/>
              <a:gd name="T1" fmla="*/ 244777054 h 37"/>
              <a:gd name="T2" fmla="*/ 709859527 w 107"/>
              <a:gd name="T3" fmla="*/ 244777054 h 37"/>
              <a:gd name="T4" fmla="*/ 709859527 w 107"/>
              <a:gd name="T5" fmla="*/ 0 h 37"/>
              <a:gd name="T6" fmla="*/ 0 w 107"/>
              <a:gd name="T7" fmla="*/ 0 h 37"/>
              <a:gd name="T8" fmla="*/ 0 w 107"/>
              <a:gd name="T9" fmla="*/ 244777054 h 37"/>
              <a:gd name="T10" fmla="*/ 497563834 w 107"/>
              <a:gd name="T11" fmla="*/ 138928561 h 37"/>
              <a:gd name="T12" fmla="*/ 497563834 w 107"/>
              <a:gd name="T13" fmla="*/ 178622068 h 37"/>
              <a:gd name="T14" fmla="*/ 457759037 w 107"/>
              <a:gd name="T15" fmla="*/ 178622068 h 37"/>
              <a:gd name="T16" fmla="*/ 457759037 w 107"/>
              <a:gd name="T17" fmla="*/ 138928561 h 37"/>
              <a:gd name="T18" fmla="*/ 252100489 w 107"/>
              <a:gd name="T19" fmla="*/ 138928561 h 37"/>
              <a:gd name="T20" fmla="*/ 252100489 w 107"/>
              <a:gd name="T21" fmla="*/ 178622068 h 37"/>
              <a:gd name="T22" fmla="*/ 212295693 w 107"/>
              <a:gd name="T23" fmla="*/ 178622068 h 37"/>
              <a:gd name="T24" fmla="*/ 212295693 w 107"/>
              <a:gd name="T25" fmla="*/ 138928561 h 37"/>
              <a:gd name="T26" fmla="*/ 212295693 w 107"/>
              <a:gd name="T27" fmla="*/ 105848493 h 37"/>
              <a:gd name="T28" fmla="*/ 497563834 w 107"/>
              <a:gd name="T29" fmla="*/ 105848493 h 37"/>
              <a:gd name="T30" fmla="*/ 497563834 w 107"/>
              <a:gd name="T31" fmla="*/ 138928561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7" h="37">
                <a:moveTo>
                  <a:pt x="0" y="37"/>
                </a:moveTo>
                <a:lnTo>
                  <a:pt x="107" y="37"/>
                </a:lnTo>
                <a:lnTo>
                  <a:pt x="107" y="0"/>
                </a:lnTo>
                <a:lnTo>
                  <a:pt x="0" y="0"/>
                </a:lnTo>
                <a:lnTo>
                  <a:pt x="0" y="37"/>
                </a:lnTo>
                <a:close/>
                <a:moveTo>
                  <a:pt x="75" y="21"/>
                </a:moveTo>
                <a:lnTo>
                  <a:pt x="75" y="27"/>
                </a:lnTo>
                <a:lnTo>
                  <a:pt x="69" y="27"/>
                </a:lnTo>
                <a:lnTo>
                  <a:pt x="69" y="21"/>
                </a:lnTo>
                <a:lnTo>
                  <a:pt x="38" y="21"/>
                </a:lnTo>
                <a:lnTo>
                  <a:pt x="38" y="27"/>
                </a:lnTo>
                <a:lnTo>
                  <a:pt x="32" y="27"/>
                </a:lnTo>
                <a:lnTo>
                  <a:pt x="32" y="21"/>
                </a:lnTo>
                <a:lnTo>
                  <a:pt x="32" y="16"/>
                </a:lnTo>
                <a:lnTo>
                  <a:pt x="75" y="16"/>
                </a:lnTo>
                <a:lnTo>
                  <a:pt x="75"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11" name="Freeform 118"/>
          <p:cNvSpPr>
            <a:spLocks noEditPoints="1"/>
          </p:cNvSpPr>
          <p:nvPr/>
        </p:nvSpPr>
        <p:spPr bwMode="auto">
          <a:xfrm>
            <a:off x="8032750" y="3130550"/>
            <a:ext cx="276225" cy="95250"/>
          </a:xfrm>
          <a:custGeom>
            <a:avLst/>
            <a:gdLst>
              <a:gd name="T0" fmla="*/ 0 w 107"/>
              <a:gd name="T1" fmla="*/ 244777054 h 37"/>
              <a:gd name="T2" fmla="*/ 709859527 w 107"/>
              <a:gd name="T3" fmla="*/ 244777054 h 37"/>
              <a:gd name="T4" fmla="*/ 709859527 w 107"/>
              <a:gd name="T5" fmla="*/ 0 h 37"/>
              <a:gd name="T6" fmla="*/ 0 w 107"/>
              <a:gd name="T7" fmla="*/ 0 h 37"/>
              <a:gd name="T8" fmla="*/ 0 w 107"/>
              <a:gd name="T9" fmla="*/ 244777054 h 37"/>
              <a:gd name="T10" fmla="*/ 497563834 w 107"/>
              <a:gd name="T11" fmla="*/ 138928561 h 37"/>
              <a:gd name="T12" fmla="*/ 497563834 w 107"/>
              <a:gd name="T13" fmla="*/ 172006054 h 37"/>
              <a:gd name="T14" fmla="*/ 457759037 w 107"/>
              <a:gd name="T15" fmla="*/ 172006054 h 37"/>
              <a:gd name="T16" fmla="*/ 457759037 w 107"/>
              <a:gd name="T17" fmla="*/ 138928561 h 37"/>
              <a:gd name="T18" fmla="*/ 252100489 w 107"/>
              <a:gd name="T19" fmla="*/ 138928561 h 37"/>
              <a:gd name="T20" fmla="*/ 252100489 w 107"/>
              <a:gd name="T21" fmla="*/ 172006054 h 37"/>
              <a:gd name="T22" fmla="*/ 212295693 w 107"/>
              <a:gd name="T23" fmla="*/ 172006054 h 37"/>
              <a:gd name="T24" fmla="*/ 212295693 w 107"/>
              <a:gd name="T25" fmla="*/ 138928561 h 37"/>
              <a:gd name="T26" fmla="*/ 212295693 w 107"/>
              <a:gd name="T27" fmla="*/ 105848493 h 37"/>
              <a:gd name="T28" fmla="*/ 497563834 w 107"/>
              <a:gd name="T29" fmla="*/ 105848493 h 37"/>
              <a:gd name="T30" fmla="*/ 497563834 w 107"/>
              <a:gd name="T31" fmla="*/ 138928561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7" h="37">
                <a:moveTo>
                  <a:pt x="0" y="37"/>
                </a:moveTo>
                <a:lnTo>
                  <a:pt x="107" y="37"/>
                </a:lnTo>
                <a:lnTo>
                  <a:pt x="107" y="0"/>
                </a:lnTo>
                <a:lnTo>
                  <a:pt x="0" y="0"/>
                </a:lnTo>
                <a:lnTo>
                  <a:pt x="0" y="37"/>
                </a:lnTo>
                <a:close/>
                <a:moveTo>
                  <a:pt x="75" y="21"/>
                </a:moveTo>
                <a:lnTo>
                  <a:pt x="75" y="26"/>
                </a:lnTo>
                <a:lnTo>
                  <a:pt x="69" y="26"/>
                </a:lnTo>
                <a:lnTo>
                  <a:pt x="69" y="21"/>
                </a:lnTo>
                <a:lnTo>
                  <a:pt x="38" y="21"/>
                </a:lnTo>
                <a:lnTo>
                  <a:pt x="38" y="26"/>
                </a:lnTo>
                <a:lnTo>
                  <a:pt x="32" y="26"/>
                </a:lnTo>
                <a:lnTo>
                  <a:pt x="32" y="21"/>
                </a:lnTo>
                <a:lnTo>
                  <a:pt x="32" y="16"/>
                </a:lnTo>
                <a:lnTo>
                  <a:pt x="75" y="16"/>
                </a:lnTo>
                <a:lnTo>
                  <a:pt x="75"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12" name="Freeform 119"/>
          <p:cNvSpPr>
            <a:spLocks noEditPoints="1"/>
          </p:cNvSpPr>
          <p:nvPr/>
        </p:nvSpPr>
        <p:spPr bwMode="auto">
          <a:xfrm>
            <a:off x="8032750" y="3238500"/>
            <a:ext cx="276225" cy="95250"/>
          </a:xfrm>
          <a:custGeom>
            <a:avLst/>
            <a:gdLst>
              <a:gd name="T0" fmla="*/ 0 w 107"/>
              <a:gd name="T1" fmla="*/ 244777054 h 37"/>
              <a:gd name="T2" fmla="*/ 709859527 w 107"/>
              <a:gd name="T3" fmla="*/ 244777054 h 37"/>
              <a:gd name="T4" fmla="*/ 709859527 w 107"/>
              <a:gd name="T5" fmla="*/ 0 h 37"/>
              <a:gd name="T6" fmla="*/ 0 w 107"/>
              <a:gd name="T7" fmla="*/ 0 h 37"/>
              <a:gd name="T8" fmla="*/ 0 w 107"/>
              <a:gd name="T9" fmla="*/ 244777054 h 37"/>
              <a:gd name="T10" fmla="*/ 497563834 w 107"/>
              <a:gd name="T11" fmla="*/ 138928561 h 37"/>
              <a:gd name="T12" fmla="*/ 497563834 w 107"/>
              <a:gd name="T13" fmla="*/ 178622068 h 37"/>
              <a:gd name="T14" fmla="*/ 457759037 w 107"/>
              <a:gd name="T15" fmla="*/ 178622068 h 37"/>
              <a:gd name="T16" fmla="*/ 457759037 w 107"/>
              <a:gd name="T17" fmla="*/ 138928561 h 37"/>
              <a:gd name="T18" fmla="*/ 252100489 w 107"/>
              <a:gd name="T19" fmla="*/ 138928561 h 37"/>
              <a:gd name="T20" fmla="*/ 252100489 w 107"/>
              <a:gd name="T21" fmla="*/ 178622068 h 37"/>
              <a:gd name="T22" fmla="*/ 212295693 w 107"/>
              <a:gd name="T23" fmla="*/ 178622068 h 37"/>
              <a:gd name="T24" fmla="*/ 212295693 w 107"/>
              <a:gd name="T25" fmla="*/ 138928561 h 37"/>
              <a:gd name="T26" fmla="*/ 212295693 w 107"/>
              <a:gd name="T27" fmla="*/ 105848493 h 37"/>
              <a:gd name="T28" fmla="*/ 497563834 w 107"/>
              <a:gd name="T29" fmla="*/ 105848493 h 37"/>
              <a:gd name="T30" fmla="*/ 497563834 w 107"/>
              <a:gd name="T31" fmla="*/ 138928561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7" h="37">
                <a:moveTo>
                  <a:pt x="0" y="37"/>
                </a:moveTo>
                <a:lnTo>
                  <a:pt x="107" y="37"/>
                </a:lnTo>
                <a:lnTo>
                  <a:pt x="107" y="0"/>
                </a:lnTo>
                <a:lnTo>
                  <a:pt x="0" y="0"/>
                </a:lnTo>
                <a:lnTo>
                  <a:pt x="0" y="37"/>
                </a:lnTo>
                <a:close/>
                <a:moveTo>
                  <a:pt x="75" y="21"/>
                </a:moveTo>
                <a:lnTo>
                  <a:pt x="75" y="27"/>
                </a:lnTo>
                <a:lnTo>
                  <a:pt x="69" y="27"/>
                </a:lnTo>
                <a:lnTo>
                  <a:pt x="69" y="21"/>
                </a:lnTo>
                <a:lnTo>
                  <a:pt x="38" y="21"/>
                </a:lnTo>
                <a:lnTo>
                  <a:pt x="38" y="27"/>
                </a:lnTo>
                <a:lnTo>
                  <a:pt x="32" y="27"/>
                </a:lnTo>
                <a:lnTo>
                  <a:pt x="32" y="21"/>
                </a:lnTo>
                <a:lnTo>
                  <a:pt x="32" y="16"/>
                </a:lnTo>
                <a:lnTo>
                  <a:pt x="75" y="16"/>
                </a:lnTo>
                <a:lnTo>
                  <a:pt x="75"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13" name="Freeform 120"/>
          <p:cNvSpPr>
            <a:spLocks noEditPoints="1"/>
          </p:cNvSpPr>
          <p:nvPr/>
        </p:nvSpPr>
        <p:spPr bwMode="auto">
          <a:xfrm>
            <a:off x="909638" y="3633788"/>
            <a:ext cx="327025" cy="301625"/>
          </a:xfrm>
          <a:custGeom>
            <a:avLst/>
            <a:gdLst>
              <a:gd name="T0" fmla="*/ 727911300 w 127"/>
              <a:gd name="T1" fmla="*/ 0 h 117"/>
              <a:gd name="T2" fmla="*/ 661738950 w 127"/>
              <a:gd name="T3" fmla="*/ 0 h 117"/>
              <a:gd name="T4" fmla="*/ 628652775 w 127"/>
              <a:gd name="T5" fmla="*/ 0 h 117"/>
              <a:gd name="T6" fmla="*/ 205139950 w 127"/>
              <a:gd name="T7" fmla="*/ 0 h 117"/>
              <a:gd name="T8" fmla="*/ 172051200 w 127"/>
              <a:gd name="T9" fmla="*/ 0 h 117"/>
              <a:gd name="T10" fmla="*/ 105878850 w 127"/>
              <a:gd name="T11" fmla="*/ 0 h 117"/>
              <a:gd name="T12" fmla="*/ 0 w 127"/>
              <a:gd name="T13" fmla="*/ 410746222 h 117"/>
              <a:gd name="T14" fmla="*/ 0 w 127"/>
              <a:gd name="T15" fmla="*/ 775116956 h 117"/>
              <a:gd name="T16" fmla="*/ 840407900 w 127"/>
              <a:gd name="T17" fmla="*/ 775116956 h 117"/>
              <a:gd name="T18" fmla="*/ 840407900 w 127"/>
              <a:gd name="T19" fmla="*/ 423994520 h 117"/>
              <a:gd name="T20" fmla="*/ 727911300 w 127"/>
              <a:gd name="T21" fmla="*/ 0 h 117"/>
              <a:gd name="T22" fmla="*/ 165433450 w 127"/>
              <a:gd name="T23" fmla="*/ 72874662 h 117"/>
              <a:gd name="T24" fmla="*/ 172051200 w 127"/>
              <a:gd name="T25" fmla="*/ 72874662 h 117"/>
              <a:gd name="T26" fmla="*/ 205139950 w 127"/>
              <a:gd name="T27" fmla="*/ 72874662 h 117"/>
              <a:gd name="T28" fmla="*/ 628652775 w 127"/>
              <a:gd name="T29" fmla="*/ 72874662 h 117"/>
              <a:gd name="T30" fmla="*/ 661738950 w 127"/>
              <a:gd name="T31" fmla="*/ 72874662 h 117"/>
              <a:gd name="T32" fmla="*/ 668356700 w 127"/>
              <a:gd name="T33" fmla="*/ 72874662 h 117"/>
              <a:gd name="T34" fmla="*/ 767617800 w 127"/>
              <a:gd name="T35" fmla="*/ 423994520 h 117"/>
              <a:gd name="T36" fmla="*/ 575713350 w 127"/>
              <a:gd name="T37" fmla="*/ 423994520 h 117"/>
              <a:gd name="T38" fmla="*/ 509538425 w 127"/>
              <a:gd name="T39" fmla="*/ 529993795 h 117"/>
              <a:gd name="T40" fmla="*/ 330869475 w 127"/>
              <a:gd name="T41" fmla="*/ 529993795 h 117"/>
              <a:gd name="T42" fmla="*/ 258076800 w 127"/>
              <a:gd name="T43" fmla="*/ 423994520 h 117"/>
              <a:gd name="T44" fmla="*/ 66174925 w 127"/>
              <a:gd name="T45" fmla="*/ 423994520 h 117"/>
              <a:gd name="T46" fmla="*/ 165433450 w 127"/>
              <a:gd name="T47" fmla="*/ 72874662 h 1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7" h="117">
                <a:moveTo>
                  <a:pt x="110" y="0"/>
                </a:moveTo>
                <a:lnTo>
                  <a:pt x="100" y="0"/>
                </a:lnTo>
                <a:lnTo>
                  <a:pt x="95" y="0"/>
                </a:lnTo>
                <a:lnTo>
                  <a:pt x="31" y="0"/>
                </a:lnTo>
                <a:lnTo>
                  <a:pt x="26" y="0"/>
                </a:lnTo>
                <a:lnTo>
                  <a:pt x="16" y="0"/>
                </a:lnTo>
                <a:lnTo>
                  <a:pt x="0" y="62"/>
                </a:lnTo>
                <a:lnTo>
                  <a:pt x="0" y="117"/>
                </a:lnTo>
                <a:lnTo>
                  <a:pt x="127" y="117"/>
                </a:lnTo>
                <a:lnTo>
                  <a:pt x="127" y="64"/>
                </a:lnTo>
                <a:lnTo>
                  <a:pt x="110" y="0"/>
                </a:lnTo>
                <a:close/>
                <a:moveTo>
                  <a:pt x="25" y="11"/>
                </a:moveTo>
                <a:lnTo>
                  <a:pt x="26" y="11"/>
                </a:lnTo>
                <a:lnTo>
                  <a:pt x="31" y="11"/>
                </a:lnTo>
                <a:lnTo>
                  <a:pt x="95" y="11"/>
                </a:lnTo>
                <a:lnTo>
                  <a:pt x="100" y="11"/>
                </a:lnTo>
                <a:lnTo>
                  <a:pt x="101" y="11"/>
                </a:lnTo>
                <a:lnTo>
                  <a:pt x="116" y="64"/>
                </a:lnTo>
                <a:lnTo>
                  <a:pt x="87" y="64"/>
                </a:lnTo>
                <a:lnTo>
                  <a:pt x="77" y="80"/>
                </a:lnTo>
                <a:lnTo>
                  <a:pt x="50" y="80"/>
                </a:lnTo>
                <a:lnTo>
                  <a:pt x="39" y="64"/>
                </a:lnTo>
                <a:lnTo>
                  <a:pt x="10" y="64"/>
                </a:lnTo>
                <a:lnTo>
                  <a:pt x="25"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14" name="Rectangle 121"/>
          <p:cNvSpPr>
            <a:spLocks noChangeArrowheads="1"/>
          </p:cNvSpPr>
          <p:nvPr/>
        </p:nvSpPr>
        <p:spPr bwMode="auto">
          <a:xfrm>
            <a:off x="1608138" y="3740150"/>
            <a:ext cx="2476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15" name="Rectangle 122"/>
          <p:cNvSpPr>
            <a:spLocks noChangeArrowheads="1"/>
          </p:cNvSpPr>
          <p:nvPr/>
        </p:nvSpPr>
        <p:spPr bwMode="auto">
          <a:xfrm>
            <a:off x="1608138" y="3740150"/>
            <a:ext cx="2476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16" name="Rectangle 123"/>
          <p:cNvSpPr>
            <a:spLocks noChangeArrowheads="1"/>
          </p:cNvSpPr>
          <p:nvPr/>
        </p:nvSpPr>
        <p:spPr bwMode="auto">
          <a:xfrm>
            <a:off x="1608138" y="3740150"/>
            <a:ext cx="2476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17" name="Rectangle 124"/>
          <p:cNvSpPr>
            <a:spLocks noChangeArrowheads="1"/>
          </p:cNvSpPr>
          <p:nvPr/>
        </p:nvSpPr>
        <p:spPr bwMode="auto">
          <a:xfrm>
            <a:off x="1608138" y="3740150"/>
            <a:ext cx="2476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18" name="Freeform 125"/>
          <p:cNvSpPr>
            <a:spLocks noEditPoints="1"/>
          </p:cNvSpPr>
          <p:nvPr/>
        </p:nvSpPr>
        <p:spPr bwMode="auto">
          <a:xfrm>
            <a:off x="1568450" y="3698875"/>
            <a:ext cx="354013" cy="190500"/>
          </a:xfrm>
          <a:custGeom>
            <a:avLst/>
            <a:gdLst>
              <a:gd name="T0" fmla="*/ 778998799 w 156"/>
              <a:gd name="T1" fmla="*/ 123219482 h 84"/>
              <a:gd name="T2" fmla="*/ 742887203 w 156"/>
              <a:gd name="T3" fmla="*/ 123219482 h 84"/>
              <a:gd name="T4" fmla="*/ 742887203 w 156"/>
              <a:gd name="T5" fmla="*/ 30804304 h 84"/>
              <a:gd name="T6" fmla="*/ 711933759 w 156"/>
              <a:gd name="T7" fmla="*/ 0 h 84"/>
              <a:gd name="T8" fmla="*/ 30953444 w 156"/>
              <a:gd name="T9" fmla="*/ 0 h 84"/>
              <a:gd name="T10" fmla="*/ 0 w 156"/>
              <a:gd name="T11" fmla="*/ 30804304 h 84"/>
              <a:gd name="T12" fmla="*/ 0 w 156"/>
              <a:gd name="T13" fmla="*/ 400462750 h 84"/>
              <a:gd name="T14" fmla="*/ 30953444 w 156"/>
              <a:gd name="T15" fmla="*/ 431267054 h 84"/>
              <a:gd name="T16" fmla="*/ 711933759 w 156"/>
              <a:gd name="T17" fmla="*/ 431267054 h 84"/>
              <a:gd name="T18" fmla="*/ 742887203 w 156"/>
              <a:gd name="T19" fmla="*/ 400462750 h 84"/>
              <a:gd name="T20" fmla="*/ 742887203 w 156"/>
              <a:gd name="T21" fmla="*/ 308047571 h 84"/>
              <a:gd name="T22" fmla="*/ 778998799 w 156"/>
              <a:gd name="T23" fmla="*/ 308047571 h 84"/>
              <a:gd name="T24" fmla="*/ 804794092 w 156"/>
              <a:gd name="T25" fmla="*/ 282377696 h 84"/>
              <a:gd name="T26" fmla="*/ 804794092 w 156"/>
              <a:gd name="T27" fmla="*/ 148889357 h 84"/>
              <a:gd name="T28" fmla="*/ 778998799 w 156"/>
              <a:gd name="T29" fmla="*/ 123219482 h 84"/>
              <a:gd name="T30" fmla="*/ 680980315 w 156"/>
              <a:gd name="T31" fmla="*/ 369658446 h 84"/>
              <a:gd name="T32" fmla="*/ 61906889 w 156"/>
              <a:gd name="T33" fmla="*/ 369658446 h 84"/>
              <a:gd name="T34" fmla="*/ 61906889 w 156"/>
              <a:gd name="T35" fmla="*/ 61608607 h 84"/>
              <a:gd name="T36" fmla="*/ 680980315 w 156"/>
              <a:gd name="T37" fmla="*/ 61608607 h 84"/>
              <a:gd name="T38" fmla="*/ 680980315 w 156"/>
              <a:gd name="T39" fmla="*/ 369658446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6" h="84">
                <a:moveTo>
                  <a:pt x="151" y="24"/>
                </a:moveTo>
                <a:cubicBezTo>
                  <a:pt x="144" y="24"/>
                  <a:pt x="144" y="24"/>
                  <a:pt x="144" y="24"/>
                </a:cubicBezTo>
                <a:cubicBezTo>
                  <a:pt x="144" y="6"/>
                  <a:pt x="144" y="6"/>
                  <a:pt x="144" y="6"/>
                </a:cubicBezTo>
                <a:cubicBezTo>
                  <a:pt x="144" y="3"/>
                  <a:pt x="141" y="0"/>
                  <a:pt x="138" y="0"/>
                </a:cubicBezTo>
                <a:cubicBezTo>
                  <a:pt x="6" y="0"/>
                  <a:pt x="6" y="0"/>
                  <a:pt x="6" y="0"/>
                </a:cubicBezTo>
                <a:cubicBezTo>
                  <a:pt x="3" y="0"/>
                  <a:pt x="0" y="3"/>
                  <a:pt x="0" y="6"/>
                </a:cubicBezTo>
                <a:cubicBezTo>
                  <a:pt x="0" y="78"/>
                  <a:pt x="0" y="78"/>
                  <a:pt x="0" y="78"/>
                </a:cubicBezTo>
                <a:cubicBezTo>
                  <a:pt x="0" y="81"/>
                  <a:pt x="3" y="84"/>
                  <a:pt x="6" y="84"/>
                </a:cubicBezTo>
                <a:cubicBezTo>
                  <a:pt x="138" y="84"/>
                  <a:pt x="138" y="84"/>
                  <a:pt x="138" y="84"/>
                </a:cubicBezTo>
                <a:cubicBezTo>
                  <a:pt x="141" y="84"/>
                  <a:pt x="144" y="81"/>
                  <a:pt x="144" y="78"/>
                </a:cubicBezTo>
                <a:cubicBezTo>
                  <a:pt x="144" y="60"/>
                  <a:pt x="144" y="60"/>
                  <a:pt x="144" y="60"/>
                </a:cubicBezTo>
                <a:cubicBezTo>
                  <a:pt x="151" y="60"/>
                  <a:pt x="151" y="60"/>
                  <a:pt x="151" y="60"/>
                </a:cubicBezTo>
                <a:cubicBezTo>
                  <a:pt x="154" y="60"/>
                  <a:pt x="156" y="58"/>
                  <a:pt x="156" y="55"/>
                </a:cubicBezTo>
                <a:cubicBezTo>
                  <a:pt x="156" y="29"/>
                  <a:pt x="156" y="29"/>
                  <a:pt x="156" y="29"/>
                </a:cubicBezTo>
                <a:cubicBezTo>
                  <a:pt x="156" y="26"/>
                  <a:pt x="154" y="24"/>
                  <a:pt x="151" y="24"/>
                </a:cubicBezTo>
                <a:moveTo>
                  <a:pt x="132" y="72"/>
                </a:moveTo>
                <a:cubicBezTo>
                  <a:pt x="12" y="72"/>
                  <a:pt x="12" y="72"/>
                  <a:pt x="12" y="72"/>
                </a:cubicBezTo>
                <a:cubicBezTo>
                  <a:pt x="12" y="12"/>
                  <a:pt x="12" y="12"/>
                  <a:pt x="12" y="12"/>
                </a:cubicBezTo>
                <a:cubicBezTo>
                  <a:pt x="132" y="12"/>
                  <a:pt x="132" y="12"/>
                  <a:pt x="132" y="12"/>
                </a:cubicBezTo>
                <a:lnTo>
                  <a:pt x="132"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19" name="Freeform 126"/>
          <p:cNvSpPr>
            <a:spLocks noEditPoints="1"/>
          </p:cNvSpPr>
          <p:nvPr/>
        </p:nvSpPr>
        <p:spPr bwMode="auto">
          <a:xfrm>
            <a:off x="2852738" y="3657600"/>
            <a:ext cx="373062" cy="273050"/>
          </a:xfrm>
          <a:custGeom>
            <a:avLst/>
            <a:gdLst>
              <a:gd name="T0" fmla="*/ 640904593 w 164"/>
              <a:gd name="T1" fmla="*/ 0 h 120"/>
              <a:gd name="T2" fmla="*/ 211912865 w 164"/>
              <a:gd name="T3" fmla="*/ 0 h 120"/>
              <a:gd name="T4" fmla="*/ 211912865 w 164"/>
              <a:gd name="T5" fmla="*/ 619821225 h 120"/>
              <a:gd name="T6" fmla="*/ 640904593 w 164"/>
              <a:gd name="T7" fmla="*/ 619821225 h 120"/>
              <a:gd name="T8" fmla="*/ 640904593 w 164"/>
              <a:gd name="T9" fmla="*/ 0 h 120"/>
              <a:gd name="T10" fmla="*/ 330789981 w 164"/>
              <a:gd name="T11" fmla="*/ 309911750 h 120"/>
              <a:gd name="T12" fmla="*/ 299778065 w 164"/>
              <a:gd name="T13" fmla="*/ 340900650 h 120"/>
              <a:gd name="T14" fmla="*/ 268766149 w 164"/>
              <a:gd name="T15" fmla="*/ 309911750 h 120"/>
              <a:gd name="T16" fmla="*/ 268766149 w 164"/>
              <a:gd name="T17" fmla="*/ 185947050 h 120"/>
              <a:gd name="T18" fmla="*/ 299778065 w 164"/>
              <a:gd name="T19" fmla="*/ 154955875 h 120"/>
              <a:gd name="T20" fmla="*/ 330789981 w 164"/>
              <a:gd name="T21" fmla="*/ 185947050 h 120"/>
              <a:gd name="T22" fmla="*/ 330789981 w 164"/>
              <a:gd name="T23" fmla="*/ 309911750 h 120"/>
              <a:gd name="T24" fmla="*/ 485847287 w 164"/>
              <a:gd name="T25" fmla="*/ 526847700 h 120"/>
              <a:gd name="T26" fmla="*/ 361799622 w 164"/>
              <a:gd name="T27" fmla="*/ 526847700 h 120"/>
              <a:gd name="T28" fmla="*/ 361799622 w 164"/>
              <a:gd name="T29" fmla="*/ 495856525 h 120"/>
              <a:gd name="T30" fmla="*/ 423823454 w 164"/>
              <a:gd name="T31" fmla="*/ 433874175 h 120"/>
              <a:gd name="T32" fmla="*/ 485847287 w 164"/>
              <a:gd name="T33" fmla="*/ 495856525 h 120"/>
              <a:gd name="T34" fmla="*/ 485847287 w 164"/>
              <a:gd name="T35" fmla="*/ 526847700 h 120"/>
              <a:gd name="T36" fmla="*/ 578880760 w 164"/>
              <a:gd name="T37" fmla="*/ 309911750 h 120"/>
              <a:gd name="T38" fmla="*/ 547868844 w 164"/>
              <a:gd name="T39" fmla="*/ 340900650 h 120"/>
              <a:gd name="T40" fmla="*/ 516856928 w 164"/>
              <a:gd name="T41" fmla="*/ 309911750 h 120"/>
              <a:gd name="T42" fmla="*/ 516856928 w 164"/>
              <a:gd name="T43" fmla="*/ 185947050 h 120"/>
              <a:gd name="T44" fmla="*/ 547868844 w 164"/>
              <a:gd name="T45" fmla="*/ 154955875 h 120"/>
              <a:gd name="T46" fmla="*/ 578880760 w 164"/>
              <a:gd name="T47" fmla="*/ 185947050 h 120"/>
              <a:gd name="T48" fmla="*/ 578880760 w 164"/>
              <a:gd name="T49" fmla="*/ 309911750 h 12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4" h="120">
                <a:moveTo>
                  <a:pt x="124" y="0"/>
                </a:moveTo>
                <a:cubicBezTo>
                  <a:pt x="41" y="0"/>
                  <a:pt x="41" y="0"/>
                  <a:pt x="41" y="0"/>
                </a:cubicBezTo>
                <a:cubicBezTo>
                  <a:pt x="0" y="0"/>
                  <a:pt x="0" y="120"/>
                  <a:pt x="41" y="120"/>
                </a:cubicBezTo>
                <a:cubicBezTo>
                  <a:pt x="124" y="120"/>
                  <a:pt x="124" y="120"/>
                  <a:pt x="124" y="120"/>
                </a:cubicBezTo>
                <a:cubicBezTo>
                  <a:pt x="164" y="120"/>
                  <a:pt x="164" y="0"/>
                  <a:pt x="124" y="0"/>
                </a:cubicBezTo>
                <a:moveTo>
                  <a:pt x="64" y="60"/>
                </a:moveTo>
                <a:cubicBezTo>
                  <a:pt x="64" y="63"/>
                  <a:pt x="61" y="66"/>
                  <a:pt x="58" y="66"/>
                </a:cubicBezTo>
                <a:cubicBezTo>
                  <a:pt x="55" y="66"/>
                  <a:pt x="52" y="63"/>
                  <a:pt x="52" y="60"/>
                </a:cubicBezTo>
                <a:cubicBezTo>
                  <a:pt x="52" y="36"/>
                  <a:pt x="52" y="36"/>
                  <a:pt x="52" y="36"/>
                </a:cubicBezTo>
                <a:cubicBezTo>
                  <a:pt x="52" y="33"/>
                  <a:pt x="55" y="30"/>
                  <a:pt x="58" y="30"/>
                </a:cubicBezTo>
                <a:cubicBezTo>
                  <a:pt x="61" y="30"/>
                  <a:pt x="64" y="33"/>
                  <a:pt x="64" y="36"/>
                </a:cubicBezTo>
                <a:lnTo>
                  <a:pt x="64" y="60"/>
                </a:lnTo>
                <a:close/>
                <a:moveTo>
                  <a:pt x="94" y="102"/>
                </a:moveTo>
                <a:cubicBezTo>
                  <a:pt x="70" y="102"/>
                  <a:pt x="70" y="102"/>
                  <a:pt x="70" y="102"/>
                </a:cubicBezTo>
                <a:cubicBezTo>
                  <a:pt x="70" y="96"/>
                  <a:pt x="70" y="96"/>
                  <a:pt x="70" y="96"/>
                </a:cubicBezTo>
                <a:cubicBezTo>
                  <a:pt x="70" y="89"/>
                  <a:pt x="75" y="84"/>
                  <a:pt x="82" y="84"/>
                </a:cubicBezTo>
                <a:cubicBezTo>
                  <a:pt x="89" y="84"/>
                  <a:pt x="94" y="89"/>
                  <a:pt x="94" y="96"/>
                </a:cubicBezTo>
                <a:lnTo>
                  <a:pt x="94" y="102"/>
                </a:lnTo>
                <a:close/>
                <a:moveTo>
                  <a:pt x="112" y="60"/>
                </a:moveTo>
                <a:cubicBezTo>
                  <a:pt x="112" y="63"/>
                  <a:pt x="109" y="66"/>
                  <a:pt x="106" y="66"/>
                </a:cubicBezTo>
                <a:cubicBezTo>
                  <a:pt x="103" y="66"/>
                  <a:pt x="100" y="63"/>
                  <a:pt x="100" y="60"/>
                </a:cubicBezTo>
                <a:cubicBezTo>
                  <a:pt x="100" y="36"/>
                  <a:pt x="100" y="36"/>
                  <a:pt x="100" y="36"/>
                </a:cubicBezTo>
                <a:cubicBezTo>
                  <a:pt x="100" y="33"/>
                  <a:pt x="103" y="30"/>
                  <a:pt x="106" y="30"/>
                </a:cubicBezTo>
                <a:cubicBezTo>
                  <a:pt x="109" y="30"/>
                  <a:pt x="112" y="33"/>
                  <a:pt x="112" y="36"/>
                </a:cubicBezTo>
                <a:lnTo>
                  <a:pt x="112"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20" name="Freeform 127"/>
          <p:cNvSpPr>
            <a:spLocks/>
          </p:cNvSpPr>
          <p:nvPr/>
        </p:nvSpPr>
        <p:spPr bwMode="auto">
          <a:xfrm>
            <a:off x="3543300" y="3627438"/>
            <a:ext cx="244475" cy="325437"/>
          </a:xfrm>
          <a:custGeom>
            <a:avLst/>
            <a:gdLst>
              <a:gd name="T0" fmla="*/ 462932713 w 95"/>
              <a:gd name="T1" fmla="*/ 500468294 h 127"/>
              <a:gd name="T2" fmla="*/ 595201408 w 95"/>
              <a:gd name="T3" fmla="*/ 500468294 h 127"/>
              <a:gd name="T4" fmla="*/ 436480518 w 95"/>
              <a:gd name="T5" fmla="*/ 309500837 h 127"/>
              <a:gd name="T6" fmla="*/ 522453369 w 95"/>
              <a:gd name="T7" fmla="*/ 309500837 h 127"/>
              <a:gd name="T8" fmla="*/ 370346171 w 95"/>
              <a:gd name="T9" fmla="*/ 138287663 h 127"/>
              <a:gd name="T10" fmla="*/ 423253134 w 95"/>
              <a:gd name="T11" fmla="*/ 138287663 h 127"/>
              <a:gd name="T12" fmla="*/ 317439207 w 95"/>
              <a:gd name="T13" fmla="*/ 0 h 127"/>
              <a:gd name="T14" fmla="*/ 211627854 w 95"/>
              <a:gd name="T15" fmla="*/ 138287663 h 127"/>
              <a:gd name="T16" fmla="*/ 264534817 w 95"/>
              <a:gd name="T17" fmla="*/ 138287663 h 127"/>
              <a:gd name="T18" fmla="*/ 105813927 w 95"/>
              <a:gd name="T19" fmla="*/ 309500837 h 127"/>
              <a:gd name="T20" fmla="*/ 191786777 w 95"/>
              <a:gd name="T21" fmla="*/ 309500837 h 127"/>
              <a:gd name="T22" fmla="*/ 33065887 w 95"/>
              <a:gd name="T23" fmla="*/ 500468294 h 127"/>
              <a:gd name="T24" fmla="*/ 165334582 w 95"/>
              <a:gd name="T25" fmla="*/ 500468294 h 127"/>
              <a:gd name="T26" fmla="*/ 0 w 95"/>
              <a:gd name="T27" fmla="*/ 711192595 h 127"/>
              <a:gd name="T28" fmla="*/ 244693741 w 95"/>
              <a:gd name="T29" fmla="*/ 711192595 h 127"/>
              <a:gd name="T30" fmla="*/ 244693741 w 95"/>
              <a:gd name="T31" fmla="*/ 836309028 h 127"/>
              <a:gd name="T32" fmla="*/ 383573555 w 95"/>
              <a:gd name="T33" fmla="*/ 836309028 h 127"/>
              <a:gd name="T34" fmla="*/ 383573555 w 95"/>
              <a:gd name="T35" fmla="*/ 711192595 h 127"/>
              <a:gd name="T36" fmla="*/ 628267296 w 95"/>
              <a:gd name="T37" fmla="*/ 711192595 h 127"/>
              <a:gd name="T38" fmla="*/ 462932713 w 95"/>
              <a:gd name="T39" fmla="*/ 500468294 h 1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5" h="127">
                <a:moveTo>
                  <a:pt x="70" y="76"/>
                </a:moveTo>
                <a:lnTo>
                  <a:pt x="90" y="76"/>
                </a:lnTo>
                <a:lnTo>
                  <a:pt x="66" y="47"/>
                </a:lnTo>
                <a:lnTo>
                  <a:pt x="79" y="47"/>
                </a:lnTo>
                <a:lnTo>
                  <a:pt x="56" y="21"/>
                </a:lnTo>
                <a:lnTo>
                  <a:pt x="64" y="21"/>
                </a:lnTo>
                <a:lnTo>
                  <a:pt x="48" y="0"/>
                </a:lnTo>
                <a:lnTo>
                  <a:pt x="32" y="21"/>
                </a:lnTo>
                <a:lnTo>
                  <a:pt x="40" y="21"/>
                </a:lnTo>
                <a:lnTo>
                  <a:pt x="16" y="47"/>
                </a:lnTo>
                <a:lnTo>
                  <a:pt x="29" y="47"/>
                </a:lnTo>
                <a:lnTo>
                  <a:pt x="5" y="76"/>
                </a:lnTo>
                <a:lnTo>
                  <a:pt x="25" y="76"/>
                </a:lnTo>
                <a:lnTo>
                  <a:pt x="0" y="108"/>
                </a:lnTo>
                <a:lnTo>
                  <a:pt x="37" y="108"/>
                </a:lnTo>
                <a:lnTo>
                  <a:pt x="37" y="127"/>
                </a:lnTo>
                <a:lnTo>
                  <a:pt x="58" y="127"/>
                </a:lnTo>
                <a:lnTo>
                  <a:pt x="58" y="108"/>
                </a:lnTo>
                <a:lnTo>
                  <a:pt x="95" y="108"/>
                </a:lnTo>
                <a:lnTo>
                  <a:pt x="70" y="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21" name="Freeform 128"/>
          <p:cNvSpPr>
            <a:spLocks/>
          </p:cNvSpPr>
          <p:nvPr/>
        </p:nvSpPr>
        <p:spPr bwMode="auto">
          <a:xfrm>
            <a:off x="4130675" y="3608388"/>
            <a:ext cx="328613" cy="355600"/>
          </a:xfrm>
          <a:custGeom>
            <a:avLst/>
            <a:gdLst>
              <a:gd name="T0" fmla="*/ 406606101 w 144"/>
              <a:gd name="T1" fmla="*/ 62182131 h 156"/>
              <a:gd name="T2" fmla="*/ 406606101 w 144"/>
              <a:gd name="T3" fmla="*/ 31092205 h 156"/>
              <a:gd name="T4" fmla="*/ 375330815 w 144"/>
              <a:gd name="T5" fmla="*/ 0 h 156"/>
              <a:gd name="T6" fmla="*/ 344053247 w 144"/>
              <a:gd name="T7" fmla="*/ 31092205 h 156"/>
              <a:gd name="T8" fmla="*/ 344053247 w 144"/>
              <a:gd name="T9" fmla="*/ 62182131 h 156"/>
              <a:gd name="T10" fmla="*/ 0 w 144"/>
              <a:gd name="T11" fmla="*/ 435281754 h 156"/>
              <a:gd name="T12" fmla="*/ 5212167 w 144"/>
              <a:gd name="T13" fmla="*/ 435281754 h 156"/>
              <a:gd name="T14" fmla="*/ 125110272 w 144"/>
              <a:gd name="T15" fmla="*/ 342007418 h 156"/>
              <a:gd name="T16" fmla="*/ 245006094 w 144"/>
              <a:gd name="T17" fmla="*/ 435281754 h 156"/>
              <a:gd name="T18" fmla="*/ 255432711 w 144"/>
              <a:gd name="T19" fmla="*/ 435281754 h 156"/>
              <a:gd name="T20" fmla="*/ 344053247 w 144"/>
              <a:gd name="T21" fmla="*/ 347188692 h 156"/>
              <a:gd name="T22" fmla="*/ 344053247 w 144"/>
              <a:gd name="T23" fmla="*/ 684014836 h 156"/>
              <a:gd name="T24" fmla="*/ 281498111 w 144"/>
              <a:gd name="T25" fmla="*/ 746199246 h 156"/>
              <a:gd name="T26" fmla="*/ 218942975 w 144"/>
              <a:gd name="T27" fmla="*/ 684014836 h 156"/>
              <a:gd name="T28" fmla="*/ 187665407 w 144"/>
              <a:gd name="T29" fmla="*/ 652922631 h 156"/>
              <a:gd name="T30" fmla="*/ 156387840 w 144"/>
              <a:gd name="T31" fmla="*/ 684014836 h 156"/>
              <a:gd name="T32" fmla="*/ 281498111 w 144"/>
              <a:gd name="T33" fmla="*/ 808381377 h 156"/>
              <a:gd name="T34" fmla="*/ 406606101 w 144"/>
              <a:gd name="T35" fmla="*/ 684014836 h 156"/>
              <a:gd name="T36" fmla="*/ 406606101 w 144"/>
              <a:gd name="T37" fmla="*/ 347188692 h 156"/>
              <a:gd name="T38" fmla="*/ 495226637 w 144"/>
              <a:gd name="T39" fmla="*/ 435281754 h 156"/>
              <a:gd name="T40" fmla="*/ 505653254 w 144"/>
              <a:gd name="T41" fmla="*/ 435281754 h 156"/>
              <a:gd name="T42" fmla="*/ 625549076 w 144"/>
              <a:gd name="T43" fmla="*/ 342007418 h 156"/>
              <a:gd name="T44" fmla="*/ 745447180 w 144"/>
              <a:gd name="T45" fmla="*/ 435281754 h 156"/>
              <a:gd name="T46" fmla="*/ 750659348 w 144"/>
              <a:gd name="T47" fmla="*/ 435281754 h 156"/>
              <a:gd name="T48" fmla="*/ 406606101 w 144"/>
              <a:gd name="T49" fmla="*/ 62182131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56">
                <a:moveTo>
                  <a:pt x="78" y="12"/>
                </a:moveTo>
                <a:cubicBezTo>
                  <a:pt x="78" y="6"/>
                  <a:pt x="78" y="6"/>
                  <a:pt x="78" y="6"/>
                </a:cubicBezTo>
                <a:cubicBezTo>
                  <a:pt x="78" y="3"/>
                  <a:pt x="75" y="0"/>
                  <a:pt x="72" y="0"/>
                </a:cubicBezTo>
                <a:cubicBezTo>
                  <a:pt x="69" y="0"/>
                  <a:pt x="66" y="3"/>
                  <a:pt x="66" y="6"/>
                </a:cubicBezTo>
                <a:cubicBezTo>
                  <a:pt x="66" y="12"/>
                  <a:pt x="66" y="12"/>
                  <a:pt x="66" y="12"/>
                </a:cubicBezTo>
                <a:cubicBezTo>
                  <a:pt x="29" y="15"/>
                  <a:pt x="0" y="46"/>
                  <a:pt x="0" y="84"/>
                </a:cubicBezTo>
                <a:cubicBezTo>
                  <a:pt x="1" y="84"/>
                  <a:pt x="1" y="84"/>
                  <a:pt x="1" y="84"/>
                </a:cubicBezTo>
                <a:cubicBezTo>
                  <a:pt x="4" y="74"/>
                  <a:pt x="13" y="66"/>
                  <a:pt x="24" y="66"/>
                </a:cubicBezTo>
                <a:cubicBezTo>
                  <a:pt x="35" y="66"/>
                  <a:pt x="44" y="74"/>
                  <a:pt x="47" y="84"/>
                </a:cubicBezTo>
                <a:cubicBezTo>
                  <a:pt x="49" y="84"/>
                  <a:pt x="49" y="84"/>
                  <a:pt x="49" y="84"/>
                </a:cubicBezTo>
                <a:cubicBezTo>
                  <a:pt x="51" y="76"/>
                  <a:pt x="58" y="69"/>
                  <a:pt x="66" y="67"/>
                </a:cubicBezTo>
                <a:cubicBezTo>
                  <a:pt x="66" y="132"/>
                  <a:pt x="66" y="132"/>
                  <a:pt x="66" y="132"/>
                </a:cubicBezTo>
                <a:cubicBezTo>
                  <a:pt x="66" y="134"/>
                  <a:pt x="65" y="144"/>
                  <a:pt x="54" y="144"/>
                </a:cubicBezTo>
                <a:cubicBezTo>
                  <a:pt x="43" y="144"/>
                  <a:pt x="42" y="135"/>
                  <a:pt x="42" y="132"/>
                </a:cubicBezTo>
                <a:cubicBezTo>
                  <a:pt x="42" y="129"/>
                  <a:pt x="39" y="126"/>
                  <a:pt x="36" y="126"/>
                </a:cubicBezTo>
                <a:cubicBezTo>
                  <a:pt x="33" y="126"/>
                  <a:pt x="30" y="129"/>
                  <a:pt x="30" y="132"/>
                </a:cubicBezTo>
                <a:cubicBezTo>
                  <a:pt x="30" y="142"/>
                  <a:pt x="36" y="156"/>
                  <a:pt x="54" y="156"/>
                </a:cubicBezTo>
                <a:cubicBezTo>
                  <a:pt x="72" y="156"/>
                  <a:pt x="78" y="142"/>
                  <a:pt x="78" y="132"/>
                </a:cubicBezTo>
                <a:cubicBezTo>
                  <a:pt x="78" y="67"/>
                  <a:pt x="78" y="67"/>
                  <a:pt x="78" y="67"/>
                </a:cubicBezTo>
                <a:cubicBezTo>
                  <a:pt x="86" y="69"/>
                  <a:pt x="93" y="76"/>
                  <a:pt x="95" y="84"/>
                </a:cubicBezTo>
                <a:cubicBezTo>
                  <a:pt x="97" y="84"/>
                  <a:pt x="97" y="84"/>
                  <a:pt x="97" y="84"/>
                </a:cubicBezTo>
                <a:cubicBezTo>
                  <a:pt x="100" y="74"/>
                  <a:pt x="109" y="66"/>
                  <a:pt x="120" y="66"/>
                </a:cubicBezTo>
                <a:cubicBezTo>
                  <a:pt x="131" y="66"/>
                  <a:pt x="140" y="74"/>
                  <a:pt x="143" y="84"/>
                </a:cubicBezTo>
                <a:cubicBezTo>
                  <a:pt x="144" y="84"/>
                  <a:pt x="144" y="84"/>
                  <a:pt x="144" y="84"/>
                </a:cubicBezTo>
                <a:cubicBezTo>
                  <a:pt x="144" y="46"/>
                  <a:pt x="115" y="15"/>
                  <a:pt x="78" y="1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22" name="Oval 129"/>
          <p:cNvSpPr>
            <a:spLocks noChangeArrowheads="1"/>
          </p:cNvSpPr>
          <p:nvPr/>
        </p:nvSpPr>
        <p:spPr bwMode="auto">
          <a:xfrm>
            <a:off x="6124575" y="3873500"/>
            <a:ext cx="53975" cy="539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23" name="Oval 130"/>
          <p:cNvSpPr>
            <a:spLocks noChangeArrowheads="1"/>
          </p:cNvSpPr>
          <p:nvPr/>
        </p:nvSpPr>
        <p:spPr bwMode="auto">
          <a:xfrm>
            <a:off x="6273800" y="3873500"/>
            <a:ext cx="53975" cy="539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24" name="Freeform 131"/>
          <p:cNvSpPr>
            <a:spLocks noEditPoints="1"/>
          </p:cNvSpPr>
          <p:nvPr/>
        </p:nvSpPr>
        <p:spPr bwMode="auto">
          <a:xfrm>
            <a:off x="6013450" y="3668713"/>
            <a:ext cx="382588" cy="179387"/>
          </a:xfrm>
          <a:custGeom>
            <a:avLst/>
            <a:gdLst>
              <a:gd name="T0" fmla="*/ 46714450 w 168"/>
              <a:gd name="T1" fmla="*/ 0 h 78"/>
              <a:gd name="T2" fmla="*/ 72666670 w 168"/>
              <a:gd name="T3" fmla="*/ 95470681 h 78"/>
              <a:gd name="T4" fmla="*/ 872002312 w 168"/>
              <a:gd name="T5" fmla="*/ 95470681 h 78"/>
              <a:gd name="T6" fmla="*/ 202430044 w 168"/>
              <a:gd name="T7" fmla="*/ 159118569 h 78"/>
              <a:gd name="T8" fmla="*/ 218000009 w 168"/>
              <a:gd name="T9" fmla="*/ 175031116 h 78"/>
              <a:gd name="T10" fmla="*/ 560573403 w 168"/>
              <a:gd name="T11" fmla="*/ 238676703 h 78"/>
              <a:gd name="T12" fmla="*/ 529428918 w 168"/>
              <a:gd name="T13" fmla="*/ 143206022 h 78"/>
              <a:gd name="T14" fmla="*/ 513858953 w 168"/>
              <a:gd name="T15" fmla="*/ 159118569 h 78"/>
              <a:gd name="T16" fmla="*/ 513858953 w 168"/>
              <a:gd name="T17" fmla="*/ 222766456 h 78"/>
              <a:gd name="T18" fmla="*/ 498286710 w 168"/>
              <a:gd name="T19" fmla="*/ 206853910 h 78"/>
              <a:gd name="T20" fmla="*/ 404857810 w 168"/>
              <a:gd name="T21" fmla="*/ 175031116 h 78"/>
              <a:gd name="T22" fmla="*/ 342573394 w 168"/>
              <a:gd name="T23" fmla="*/ 143206022 h 78"/>
              <a:gd name="T24" fmla="*/ 327001152 w 168"/>
              <a:gd name="T25" fmla="*/ 159118569 h 78"/>
              <a:gd name="T26" fmla="*/ 295858944 w 168"/>
              <a:gd name="T27" fmla="*/ 159118569 h 78"/>
              <a:gd name="T28" fmla="*/ 280286702 w 168"/>
              <a:gd name="T29" fmla="*/ 143206022 h 78"/>
              <a:gd name="T30" fmla="*/ 249144494 w 168"/>
              <a:gd name="T31" fmla="*/ 206853910 h 78"/>
              <a:gd name="T32" fmla="*/ 280286702 w 168"/>
              <a:gd name="T33" fmla="*/ 302324591 h 78"/>
              <a:gd name="T34" fmla="*/ 295858944 w 168"/>
              <a:gd name="T35" fmla="*/ 286412044 h 78"/>
              <a:gd name="T36" fmla="*/ 327001152 w 168"/>
              <a:gd name="T37" fmla="*/ 222766456 h 78"/>
              <a:gd name="T38" fmla="*/ 311428909 w 168"/>
              <a:gd name="T39" fmla="*/ 206853910 h 78"/>
              <a:gd name="T40" fmla="*/ 311428909 w 168"/>
              <a:gd name="T41" fmla="*/ 334149685 h 78"/>
              <a:gd name="T42" fmla="*/ 342573394 w 168"/>
              <a:gd name="T43" fmla="*/ 302324591 h 78"/>
              <a:gd name="T44" fmla="*/ 358143360 w 168"/>
              <a:gd name="T45" fmla="*/ 286412044 h 78"/>
              <a:gd name="T46" fmla="*/ 389287845 w 168"/>
              <a:gd name="T47" fmla="*/ 222766456 h 78"/>
              <a:gd name="T48" fmla="*/ 373715602 w 168"/>
              <a:gd name="T49" fmla="*/ 206853910 h 78"/>
              <a:gd name="T50" fmla="*/ 373715602 w 168"/>
              <a:gd name="T51" fmla="*/ 334149685 h 78"/>
              <a:gd name="T52" fmla="*/ 404857810 w 168"/>
              <a:gd name="T53" fmla="*/ 302324591 h 78"/>
              <a:gd name="T54" fmla="*/ 420430052 w 168"/>
              <a:gd name="T55" fmla="*/ 286412044 h 78"/>
              <a:gd name="T56" fmla="*/ 451572260 w 168"/>
              <a:gd name="T57" fmla="*/ 222766456 h 78"/>
              <a:gd name="T58" fmla="*/ 436002295 w 168"/>
              <a:gd name="T59" fmla="*/ 206853910 h 78"/>
              <a:gd name="T60" fmla="*/ 436002295 w 168"/>
              <a:gd name="T61" fmla="*/ 334149685 h 78"/>
              <a:gd name="T62" fmla="*/ 467144503 w 168"/>
              <a:gd name="T63" fmla="*/ 302324591 h 78"/>
              <a:gd name="T64" fmla="*/ 482714468 w 168"/>
              <a:gd name="T65" fmla="*/ 286412044 h 78"/>
              <a:gd name="T66" fmla="*/ 451572260 w 168"/>
              <a:gd name="T67" fmla="*/ 159118569 h 78"/>
              <a:gd name="T68" fmla="*/ 467144503 w 168"/>
              <a:gd name="T69" fmla="*/ 175031116 h 78"/>
              <a:gd name="T70" fmla="*/ 498286710 w 168"/>
              <a:gd name="T71" fmla="*/ 334149685 h 78"/>
              <a:gd name="T72" fmla="*/ 529428918 w 168"/>
              <a:gd name="T73" fmla="*/ 302324591 h 78"/>
              <a:gd name="T74" fmla="*/ 545001161 w 168"/>
              <a:gd name="T75" fmla="*/ 286412044 h 78"/>
              <a:gd name="T76" fmla="*/ 545001161 w 168"/>
              <a:gd name="T77" fmla="*/ 350059932 h 78"/>
              <a:gd name="T78" fmla="*/ 560573403 w 168"/>
              <a:gd name="T79" fmla="*/ 365972478 h 78"/>
              <a:gd name="T80" fmla="*/ 591715611 w 168"/>
              <a:gd name="T81" fmla="*/ 270501797 h 78"/>
              <a:gd name="T82" fmla="*/ 591715611 w 168"/>
              <a:gd name="T83" fmla="*/ 175031116 h 78"/>
              <a:gd name="T84" fmla="*/ 607287853 w 168"/>
              <a:gd name="T85" fmla="*/ 159118569 h 78"/>
              <a:gd name="T86" fmla="*/ 638430061 w 168"/>
              <a:gd name="T87" fmla="*/ 222766456 h 78"/>
              <a:gd name="T88" fmla="*/ 622857819 w 168"/>
              <a:gd name="T89" fmla="*/ 206853910 h 78"/>
              <a:gd name="T90" fmla="*/ 622857819 w 168"/>
              <a:gd name="T91" fmla="*/ 334149685 h 78"/>
              <a:gd name="T92" fmla="*/ 654002304 w 168"/>
              <a:gd name="T93" fmla="*/ 302324591 h 78"/>
              <a:gd name="T94" fmla="*/ 669572269 w 168"/>
              <a:gd name="T95" fmla="*/ 286412044 h 78"/>
              <a:gd name="T96" fmla="*/ 638430061 w 168"/>
              <a:gd name="T97" fmla="*/ 159118569 h 78"/>
              <a:gd name="T98" fmla="*/ 654002304 w 168"/>
              <a:gd name="T99" fmla="*/ 175031116 h 78"/>
              <a:gd name="T100" fmla="*/ 685144511 w 168"/>
              <a:gd name="T101" fmla="*/ 334149685 h 78"/>
              <a:gd name="T102" fmla="*/ 685144511 w 168"/>
              <a:gd name="T103" fmla="*/ 238676703 h 78"/>
              <a:gd name="T104" fmla="*/ 700716754 w 168"/>
              <a:gd name="T105" fmla="*/ 222766456 h 78"/>
              <a:gd name="T106" fmla="*/ 700716754 w 168"/>
              <a:gd name="T107" fmla="*/ 286412044 h 78"/>
              <a:gd name="T108" fmla="*/ 716286719 w 168"/>
              <a:gd name="T109" fmla="*/ 302324591 h 78"/>
              <a:gd name="T110" fmla="*/ 716286719 w 168"/>
              <a:gd name="T111" fmla="*/ 143206022 h 78"/>
              <a:gd name="T112" fmla="*/ 747431204 w 168"/>
              <a:gd name="T113" fmla="*/ 238676703 h 78"/>
              <a:gd name="T114" fmla="*/ 763001169 w 168"/>
              <a:gd name="T115" fmla="*/ 222766456 h 78"/>
              <a:gd name="T116" fmla="*/ 763001169 w 168"/>
              <a:gd name="T117" fmla="*/ 159118569 h 78"/>
              <a:gd name="T118" fmla="*/ 778573412 w 168"/>
              <a:gd name="T119" fmla="*/ 175031116 h 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68" h="78">
                <a:moveTo>
                  <a:pt x="33" y="18"/>
                </a:moveTo>
                <a:cubicBezTo>
                  <a:pt x="21" y="0"/>
                  <a:pt x="21" y="0"/>
                  <a:pt x="21" y="0"/>
                </a:cubicBezTo>
                <a:cubicBezTo>
                  <a:pt x="9" y="0"/>
                  <a:pt x="9" y="0"/>
                  <a:pt x="9" y="0"/>
                </a:cubicBezTo>
                <a:cubicBezTo>
                  <a:pt x="4" y="0"/>
                  <a:pt x="0" y="4"/>
                  <a:pt x="0" y="9"/>
                </a:cubicBezTo>
                <a:cubicBezTo>
                  <a:pt x="0" y="14"/>
                  <a:pt x="4" y="18"/>
                  <a:pt x="9" y="18"/>
                </a:cubicBezTo>
                <a:cubicBezTo>
                  <a:pt x="14" y="18"/>
                  <a:pt x="14" y="18"/>
                  <a:pt x="14" y="18"/>
                </a:cubicBezTo>
                <a:cubicBezTo>
                  <a:pt x="45" y="78"/>
                  <a:pt x="45" y="78"/>
                  <a:pt x="45" y="78"/>
                </a:cubicBezTo>
                <a:cubicBezTo>
                  <a:pt x="148" y="78"/>
                  <a:pt x="148" y="78"/>
                  <a:pt x="148" y="78"/>
                </a:cubicBezTo>
                <a:cubicBezTo>
                  <a:pt x="168" y="18"/>
                  <a:pt x="168" y="18"/>
                  <a:pt x="168" y="18"/>
                </a:cubicBezTo>
                <a:lnTo>
                  <a:pt x="33" y="18"/>
                </a:lnTo>
                <a:close/>
                <a:moveTo>
                  <a:pt x="42" y="33"/>
                </a:moveTo>
                <a:cubicBezTo>
                  <a:pt x="40" y="33"/>
                  <a:pt x="39" y="32"/>
                  <a:pt x="39" y="30"/>
                </a:cubicBezTo>
                <a:cubicBezTo>
                  <a:pt x="39" y="28"/>
                  <a:pt x="40" y="27"/>
                  <a:pt x="42" y="27"/>
                </a:cubicBezTo>
                <a:cubicBezTo>
                  <a:pt x="44" y="27"/>
                  <a:pt x="45" y="28"/>
                  <a:pt x="45" y="30"/>
                </a:cubicBezTo>
                <a:cubicBezTo>
                  <a:pt x="45" y="32"/>
                  <a:pt x="44" y="33"/>
                  <a:pt x="42" y="33"/>
                </a:cubicBezTo>
                <a:moveTo>
                  <a:pt x="108" y="39"/>
                </a:moveTo>
                <a:cubicBezTo>
                  <a:pt x="110" y="39"/>
                  <a:pt x="111" y="40"/>
                  <a:pt x="111" y="42"/>
                </a:cubicBezTo>
                <a:cubicBezTo>
                  <a:pt x="111" y="44"/>
                  <a:pt x="110" y="45"/>
                  <a:pt x="108" y="45"/>
                </a:cubicBezTo>
                <a:cubicBezTo>
                  <a:pt x="106" y="45"/>
                  <a:pt x="105" y="44"/>
                  <a:pt x="105" y="42"/>
                </a:cubicBezTo>
                <a:cubicBezTo>
                  <a:pt x="105" y="40"/>
                  <a:pt x="106" y="39"/>
                  <a:pt x="108" y="39"/>
                </a:cubicBezTo>
                <a:moveTo>
                  <a:pt x="102" y="27"/>
                </a:moveTo>
                <a:cubicBezTo>
                  <a:pt x="104" y="27"/>
                  <a:pt x="105" y="28"/>
                  <a:pt x="105" y="30"/>
                </a:cubicBezTo>
                <a:cubicBezTo>
                  <a:pt x="105" y="32"/>
                  <a:pt x="104" y="33"/>
                  <a:pt x="102" y="33"/>
                </a:cubicBezTo>
                <a:cubicBezTo>
                  <a:pt x="100" y="33"/>
                  <a:pt x="99" y="32"/>
                  <a:pt x="99" y="30"/>
                </a:cubicBezTo>
                <a:cubicBezTo>
                  <a:pt x="99" y="28"/>
                  <a:pt x="100" y="27"/>
                  <a:pt x="102" y="27"/>
                </a:cubicBezTo>
                <a:moveTo>
                  <a:pt x="96" y="39"/>
                </a:moveTo>
                <a:cubicBezTo>
                  <a:pt x="98" y="39"/>
                  <a:pt x="99" y="40"/>
                  <a:pt x="99" y="42"/>
                </a:cubicBezTo>
                <a:cubicBezTo>
                  <a:pt x="99" y="44"/>
                  <a:pt x="98" y="45"/>
                  <a:pt x="96" y="45"/>
                </a:cubicBezTo>
                <a:cubicBezTo>
                  <a:pt x="94" y="45"/>
                  <a:pt x="93" y="44"/>
                  <a:pt x="93" y="42"/>
                </a:cubicBezTo>
                <a:cubicBezTo>
                  <a:pt x="93" y="40"/>
                  <a:pt x="94" y="39"/>
                  <a:pt x="96" y="39"/>
                </a:cubicBezTo>
                <a:moveTo>
                  <a:pt x="78" y="27"/>
                </a:moveTo>
                <a:cubicBezTo>
                  <a:pt x="80" y="27"/>
                  <a:pt x="81" y="28"/>
                  <a:pt x="81" y="30"/>
                </a:cubicBezTo>
                <a:cubicBezTo>
                  <a:pt x="81" y="32"/>
                  <a:pt x="80" y="33"/>
                  <a:pt x="78" y="33"/>
                </a:cubicBezTo>
                <a:cubicBezTo>
                  <a:pt x="76" y="33"/>
                  <a:pt x="75" y="32"/>
                  <a:pt x="75" y="30"/>
                </a:cubicBezTo>
                <a:cubicBezTo>
                  <a:pt x="75" y="28"/>
                  <a:pt x="76" y="27"/>
                  <a:pt x="78" y="27"/>
                </a:cubicBezTo>
                <a:moveTo>
                  <a:pt x="66" y="27"/>
                </a:moveTo>
                <a:cubicBezTo>
                  <a:pt x="68" y="27"/>
                  <a:pt x="69" y="28"/>
                  <a:pt x="69" y="30"/>
                </a:cubicBezTo>
                <a:cubicBezTo>
                  <a:pt x="69" y="32"/>
                  <a:pt x="68" y="33"/>
                  <a:pt x="66" y="33"/>
                </a:cubicBezTo>
                <a:cubicBezTo>
                  <a:pt x="64" y="33"/>
                  <a:pt x="63" y="32"/>
                  <a:pt x="63" y="30"/>
                </a:cubicBezTo>
                <a:cubicBezTo>
                  <a:pt x="63" y="28"/>
                  <a:pt x="64" y="27"/>
                  <a:pt x="66" y="27"/>
                </a:cubicBezTo>
                <a:moveTo>
                  <a:pt x="54" y="27"/>
                </a:moveTo>
                <a:cubicBezTo>
                  <a:pt x="56" y="27"/>
                  <a:pt x="57" y="28"/>
                  <a:pt x="57" y="30"/>
                </a:cubicBezTo>
                <a:cubicBezTo>
                  <a:pt x="57" y="32"/>
                  <a:pt x="56" y="33"/>
                  <a:pt x="54" y="33"/>
                </a:cubicBezTo>
                <a:cubicBezTo>
                  <a:pt x="52" y="33"/>
                  <a:pt x="51" y="32"/>
                  <a:pt x="51" y="30"/>
                </a:cubicBezTo>
                <a:cubicBezTo>
                  <a:pt x="51" y="28"/>
                  <a:pt x="52" y="27"/>
                  <a:pt x="54" y="27"/>
                </a:cubicBezTo>
                <a:moveTo>
                  <a:pt x="48" y="45"/>
                </a:moveTo>
                <a:cubicBezTo>
                  <a:pt x="46" y="45"/>
                  <a:pt x="45" y="44"/>
                  <a:pt x="45" y="42"/>
                </a:cubicBezTo>
                <a:cubicBezTo>
                  <a:pt x="45" y="40"/>
                  <a:pt x="46" y="39"/>
                  <a:pt x="48" y="39"/>
                </a:cubicBezTo>
                <a:cubicBezTo>
                  <a:pt x="50" y="39"/>
                  <a:pt x="51" y="40"/>
                  <a:pt x="51" y="42"/>
                </a:cubicBezTo>
                <a:cubicBezTo>
                  <a:pt x="51" y="44"/>
                  <a:pt x="50" y="45"/>
                  <a:pt x="48" y="45"/>
                </a:cubicBezTo>
                <a:moveTo>
                  <a:pt x="54" y="57"/>
                </a:moveTo>
                <a:cubicBezTo>
                  <a:pt x="52" y="57"/>
                  <a:pt x="51" y="56"/>
                  <a:pt x="51" y="54"/>
                </a:cubicBezTo>
                <a:cubicBezTo>
                  <a:pt x="51" y="52"/>
                  <a:pt x="52" y="51"/>
                  <a:pt x="54" y="51"/>
                </a:cubicBezTo>
                <a:cubicBezTo>
                  <a:pt x="56" y="51"/>
                  <a:pt x="57" y="52"/>
                  <a:pt x="57" y="54"/>
                </a:cubicBezTo>
                <a:cubicBezTo>
                  <a:pt x="57" y="56"/>
                  <a:pt x="56" y="57"/>
                  <a:pt x="54" y="57"/>
                </a:cubicBezTo>
                <a:moveTo>
                  <a:pt x="60" y="39"/>
                </a:moveTo>
                <a:cubicBezTo>
                  <a:pt x="62" y="39"/>
                  <a:pt x="63" y="40"/>
                  <a:pt x="63" y="42"/>
                </a:cubicBezTo>
                <a:cubicBezTo>
                  <a:pt x="63" y="44"/>
                  <a:pt x="62" y="45"/>
                  <a:pt x="60" y="45"/>
                </a:cubicBezTo>
                <a:cubicBezTo>
                  <a:pt x="58" y="45"/>
                  <a:pt x="57" y="44"/>
                  <a:pt x="57" y="42"/>
                </a:cubicBezTo>
                <a:cubicBezTo>
                  <a:pt x="57" y="40"/>
                  <a:pt x="58" y="39"/>
                  <a:pt x="60" y="39"/>
                </a:cubicBezTo>
                <a:moveTo>
                  <a:pt x="60" y="69"/>
                </a:moveTo>
                <a:cubicBezTo>
                  <a:pt x="58" y="69"/>
                  <a:pt x="57" y="68"/>
                  <a:pt x="57" y="66"/>
                </a:cubicBezTo>
                <a:cubicBezTo>
                  <a:pt x="57" y="64"/>
                  <a:pt x="58" y="63"/>
                  <a:pt x="60" y="63"/>
                </a:cubicBezTo>
                <a:cubicBezTo>
                  <a:pt x="62" y="63"/>
                  <a:pt x="63" y="64"/>
                  <a:pt x="63" y="66"/>
                </a:cubicBezTo>
                <a:cubicBezTo>
                  <a:pt x="63" y="68"/>
                  <a:pt x="62" y="69"/>
                  <a:pt x="60" y="69"/>
                </a:cubicBezTo>
                <a:moveTo>
                  <a:pt x="66" y="57"/>
                </a:moveTo>
                <a:cubicBezTo>
                  <a:pt x="64" y="57"/>
                  <a:pt x="63" y="56"/>
                  <a:pt x="63" y="54"/>
                </a:cubicBezTo>
                <a:cubicBezTo>
                  <a:pt x="63" y="52"/>
                  <a:pt x="64" y="51"/>
                  <a:pt x="66" y="51"/>
                </a:cubicBezTo>
                <a:cubicBezTo>
                  <a:pt x="68" y="51"/>
                  <a:pt x="69" y="52"/>
                  <a:pt x="69" y="54"/>
                </a:cubicBezTo>
                <a:cubicBezTo>
                  <a:pt x="69" y="56"/>
                  <a:pt x="68" y="57"/>
                  <a:pt x="66" y="57"/>
                </a:cubicBezTo>
                <a:moveTo>
                  <a:pt x="72" y="39"/>
                </a:moveTo>
                <a:cubicBezTo>
                  <a:pt x="74" y="39"/>
                  <a:pt x="75" y="40"/>
                  <a:pt x="75" y="42"/>
                </a:cubicBezTo>
                <a:cubicBezTo>
                  <a:pt x="75" y="44"/>
                  <a:pt x="74" y="45"/>
                  <a:pt x="72" y="45"/>
                </a:cubicBezTo>
                <a:cubicBezTo>
                  <a:pt x="70" y="45"/>
                  <a:pt x="69" y="44"/>
                  <a:pt x="69" y="42"/>
                </a:cubicBezTo>
                <a:cubicBezTo>
                  <a:pt x="69" y="40"/>
                  <a:pt x="70" y="39"/>
                  <a:pt x="72" y="39"/>
                </a:cubicBezTo>
                <a:moveTo>
                  <a:pt x="72" y="69"/>
                </a:moveTo>
                <a:cubicBezTo>
                  <a:pt x="70" y="69"/>
                  <a:pt x="69" y="68"/>
                  <a:pt x="69" y="66"/>
                </a:cubicBezTo>
                <a:cubicBezTo>
                  <a:pt x="69" y="64"/>
                  <a:pt x="70" y="63"/>
                  <a:pt x="72" y="63"/>
                </a:cubicBezTo>
                <a:cubicBezTo>
                  <a:pt x="74" y="63"/>
                  <a:pt x="75" y="64"/>
                  <a:pt x="75" y="66"/>
                </a:cubicBezTo>
                <a:cubicBezTo>
                  <a:pt x="75" y="68"/>
                  <a:pt x="74" y="69"/>
                  <a:pt x="72" y="69"/>
                </a:cubicBezTo>
                <a:moveTo>
                  <a:pt x="78" y="57"/>
                </a:moveTo>
                <a:cubicBezTo>
                  <a:pt x="76" y="57"/>
                  <a:pt x="75" y="56"/>
                  <a:pt x="75" y="54"/>
                </a:cubicBezTo>
                <a:cubicBezTo>
                  <a:pt x="75" y="52"/>
                  <a:pt x="76" y="51"/>
                  <a:pt x="78" y="51"/>
                </a:cubicBezTo>
                <a:cubicBezTo>
                  <a:pt x="80" y="51"/>
                  <a:pt x="81" y="52"/>
                  <a:pt x="81" y="54"/>
                </a:cubicBezTo>
                <a:cubicBezTo>
                  <a:pt x="81" y="56"/>
                  <a:pt x="80" y="57"/>
                  <a:pt x="78" y="57"/>
                </a:cubicBezTo>
                <a:moveTo>
                  <a:pt x="84" y="39"/>
                </a:moveTo>
                <a:cubicBezTo>
                  <a:pt x="86" y="39"/>
                  <a:pt x="87" y="40"/>
                  <a:pt x="87" y="42"/>
                </a:cubicBezTo>
                <a:cubicBezTo>
                  <a:pt x="87" y="44"/>
                  <a:pt x="86" y="45"/>
                  <a:pt x="84" y="45"/>
                </a:cubicBezTo>
                <a:cubicBezTo>
                  <a:pt x="82" y="45"/>
                  <a:pt x="81" y="44"/>
                  <a:pt x="81" y="42"/>
                </a:cubicBezTo>
                <a:cubicBezTo>
                  <a:pt x="81" y="40"/>
                  <a:pt x="82" y="39"/>
                  <a:pt x="84" y="39"/>
                </a:cubicBezTo>
                <a:moveTo>
                  <a:pt x="84" y="69"/>
                </a:moveTo>
                <a:cubicBezTo>
                  <a:pt x="82" y="69"/>
                  <a:pt x="81" y="68"/>
                  <a:pt x="81" y="66"/>
                </a:cubicBezTo>
                <a:cubicBezTo>
                  <a:pt x="81" y="64"/>
                  <a:pt x="82" y="63"/>
                  <a:pt x="84" y="63"/>
                </a:cubicBezTo>
                <a:cubicBezTo>
                  <a:pt x="86" y="63"/>
                  <a:pt x="87" y="64"/>
                  <a:pt x="87" y="66"/>
                </a:cubicBezTo>
                <a:cubicBezTo>
                  <a:pt x="87" y="68"/>
                  <a:pt x="86" y="69"/>
                  <a:pt x="84" y="69"/>
                </a:cubicBezTo>
                <a:moveTo>
                  <a:pt x="90" y="57"/>
                </a:moveTo>
                <a:cubicBezTo>
                  <a:pt x="88" y="57"/>
                  <a:pt x="87" y="56"/>
                  <a:pt x="87" y="54"/>
                </a:cubicBezTo>
                <a:cubicBezTo>
                  <a:pt x="87" y="52"/>
                  <a:pt x="88" y="51"/>
                  <a:pt x="90" y="51"/>
                </a:cubicBezTo>
                <a:cubicBezTo>
                  <a:pt x="92" y="51"/>
                  <a:pt x="93" y="52"/>
                  <a:pt x="93" y="54"/>
                </a:cubicBezTo>
                <a:cubicBezTo>
                  <a:pt x="93" y="56"/>
                  <a:pt x="92" y="57"/>
                  <a:pt x="90" y="57"/>
                </a:cubicBezTo>
                <a:moveTo>
                  <a:pt x="90" y="33"/>
                </a:moveTo>
                <a:cubicBezTo>
                  <a:pt x="88" y="33"/>
                  <a:pt x="87" y="32"/>
                  <a:pt x="87" y="30"/>
                </a:cubicBezTo>
                <a:cubicBezTo>
                  <a:pt x="87" y="28"/>
                  <a:pt x="88" y="27"/>
                  <a:pt x="90" y="27"/>
                </a:cubicBezTo>
                <a:cubicBezTo>
                  <a:pt x="92" y="27"/>
                  <a:pt x="93" y="28"/>
                  <a:pt x="93" y="30"/>
                </a:cubicBezTo>
                <a:cubicBezTo>
                  <a:pt x="93" y="32"/>
                  <a:pt x="92" y="33"/>
                  <a:pt x="90" y="33"/>
                </a:cubicBezTo>
                <a:moveTo>
                  <a:pt x="96" y="69"/>
                </a:moveTo>
                <a:cubicBezTo>
                  <a:pt x="94" y="69"/>
                  <a:pt x="93" y="68"/>
                  <a:pt x="93" y="66"/>
                </a:cubicBezTo>
                <a:cubicBezTo>
                  <a:pt x="93" y="64"/>
                  <a:pt x="94" y="63"/>
                  <a:pt x="96" y="63"/>
                </a:cubicBezTo>
                <a:cubicBezTo>
                  <a:pt x="98" y="63"/>
                  <a:pt x="99" y="64"/>
                  <a:pt x="99" y="66"/>
                </a:cubicBezTo>
                <a:cubicBezTo>
                  <a:pt x="99" y="68"/>
                  <a:pt x="98" y="69"/>
                  <a:pt x="96" y="69"/>
                </a:cubicBezTo>
                <a:moveTo>
                  <a:pt x="102" y="57"/>
                </a:moveTo>
                <a:cubicBezTo>
                  <a:pt x="100" y="57"/>
                  <a:pt x="99" y="56"/>
                  <a:pt x="99" y="54"/>
                </a:cubicBezTo>
                <a:cubicBezTo>
                  <a:pt x="99" y="52"/>
                  <a:pt x="100" y="51"/>
                  <a:pt x="102" y="51"/>
                </a:cubicBezTo>
                <a:cubicBezTo>
                  <a:pt x="104" y="51"/>
                  <a:pt x="105" y="52"/>
                  <a:pt x="105" y="54"/>
                </a:cubicBezTo>
                <a:cubicBezTo>
                  <a:pt x="105" y="56"/>
                  <a:pt x="104" y="57"/>
                  <a:pt x="102" y="57"/>
                </a:cubicBezTo>
                <a:moveTo>
                  <a:pt x="108" y="69"/>
                </a:moveTo>
                <a:cubicBezTo>
                  <a:pt x="106" y="69"/>
                  <a:pt x="105" y="68"/>
                  <a:pt x="105" y="66"/>
                </a:cubicBezTo>
                <a:cubicBezTo>
                  <a:pt x="105" y="64"/>
                  <a:pt x="106" y="63"/>
                  <a:pt x="108" y="63"/>
                </a:cubicBezTo>
                <a:cubicBezTo>
                  <a:pt x="110" y="63"/>
                  <a:pt x="111" y="64"/>
                  <a:pt x="111" y="66"/>
                </a:cubicBezTo>
                <a:cubicBezTo>
                  <a:pt x="111" y="68"/>
                  <a:pt x="110" y="69"/>
                  <a:pt x="108" y="69"/>
                </a:cubicBezTo>
                <a:moveTo>
                  <a:pt x="114" y="57"/>
                </a:moveTo>
                <a:cubicBezTo>
                  <a:pt x="112" y="57"/>
                  <a:pt x="111" y="56"/>
                  <a:pt x="111" y="54"/>
                </a:cubicBezTo>
                <a:cubicBezTo>
                  <a:pt x="111" y="52"/>
                  <a:pt x="112" y="51"/>
                  <a:pt x="114" y="51"/>
                </a:cubicBezTo>
                <a:cubicBezTo>
                  <a:pt x="116" y="51"/>
                  <a:pt x="117" y="52"/>
                  <a:pt x="117" y="54"/>
                </a:cubicBezTo>
                <a:cubicBezTo>
                  <a:pt x="117" y="56"/>
                  <a:pt x="116" y="57"/>
                  <a:pt x="114" y="57"/>
                </a:cubicBezTo>
                <a:moveTo>
                  <a:pt x="114" y="33"/>
                </a:moveTo>
                <a:cubicBezTo>
                  <a:pt x="112" y="33"/>
                  <a:pt x="111" y="32"/>
                  <a:pt x="111" y="30"/>
                </a:cubicBezTo>
                <a:cubicBezTo>
                  <a:pt x="111" y="28"/>
                  <a:pt x="112" y="27"/>
                  <a:pt x="114" y="27"/>
                </a:cubicBezTo>
                <a:cubicBezTo>
                  <a:pt x="116" y="27"/>
                  <a:pt x="117" y="28"/>
                  <a:pt x="117" y="30"/>
                </a:cubicBezTo>
                <a:cubicBezTo>
                  <a:pt x="117" y="32"/>
                  <a:pt x="116" y="33"/>
                  <a:pt x="114" y="33"/>
                </a:cubicBezTo>
                <a:moveTo>
                  <a:pt x="120" y="39"/>
                </a:moveTo>
                <a:cubicBezTo>
                  <a:pt x="122" y="39"/>
                  <a:pt x="123" y="40"/>
                  <a:pt x="123" y="42"/>
                </a:cubicBezTo>
                <a:cubicBezTo>
                  <a:pt x="123" y="44"/>
                  <a:pt x="122" y="45"/>
                  <a:pt x="120" y="45"/>
                </a:cubicBezTo>
                <a:cubicBezTo>
                  <a:pt x="118" y="45"/>
                  <a:pt x="117" y="44"/>
                  <a:pt x="117" y="42"/>
                </a:cubicBezTo>
                <a:cubicBezTo>
                  <a:pt x="117" y="40"/>
                  <a:pt x="118" y="39"/>
                  <a:pt x="120" y="39"/>
                </a:cubicBezTo>
                <a:moveTo>
                  <a:pt x="120" y="69"/>
                </a:moveTo>
                <a:cubicBezTo>
                  <a:pt x="118" y="69"/>
                  <a:pt x="117" y="68"/>
                  <a:pt x="117" y="66"/>
                </a:cubicBezTo>
                <a:cubicBezTo>
                  <a:pt x="117" y="64"/>
                  <a:pt x="118" y="63"/>
                  <a:pt x="120" y="63"/>
                </a:cubicBezTo>
                <a:cubicBezTo>
                  <a:pt x="122" y="63"/>
                  <a:pt x="123" y="64"/>
                  <a:pt x="123" y="66"/>
                </a:cubicBezTo>
                <a:cubicBezTo>
                  <a:pt x="123" y="68"/>
                  <a:pt x="122" y="69"/>
                  <a:pt x="120" y="69"/>
                </a:cubicBezTo>
                <a:moveTo>
                  <a:pt x="126" y="57"/>
                </a:moveTo>
                <a:cubicBezTo>
                  <a:pt x="124" y="57"/>
                  <a:pt x="123" y="56"/>
                  <a:pt x="123" y="54"/>
                </a:cubicBezTo>
                <a:cubicBezTo>
                  <a:pt x="123" y="52"/>
                  <a:pt x="124" y="51"/>
                  <a:pt x="126" y="51"/>
                </a:cubicBezTo>
                <a:cubicBezTo>
                  <a:pt x="128" y="51"/>
                  <a:pt x="129" y="52"/>
                  <a:pt x="129" y="54"/>
                </a:cubicBezTo>
                <a:cubicBezTo>
                  <a:pt x="129" y="56"/>
                  <a:pt x="128" y="57"/>
                  <a:pt x="126" y="57"/>
                </a:cubicBezTo>
                <a:moveTo>
                  <a:pt x="126" y="33"/>
                </a:moveTo>
                <a:cubicBezTo>
                  <a:pt x="124" y="33"/>
                  <a:pt x="123" y="32"/>
                  <a:pt x="123" y="30"/>
                </a:cubicBezTo>
                <a:cubicBezTo>
                  <a:pt x="123" y="28"/>
                  <a:pt x="124" y="27"/>
                  <a:pt x="126" y="27"/>
                </a:cubicBezTo>
                <a:cubicBezTo>
                  <a:pt x="128" y="27"/>
                  <a:pt x="129" y="28"/>
                  <a:pt x="129" y="30"/>
                </a:cubicBezTo>
                <a:cubicBezTo>
                  <a:pt x="129" y="32"/>
                  <a:pt x="128" y="33"/>
                  <a:pt x="126" y="33"/>
                </a:cubicBezTo>
                <a:moveTo>
                  <a:pt x="132" y="69"/>
                </a:moveTo>
                <a:cubicBezTo>
                  <a:pt x="130" y="69"/>
                  <a:pt x="129" y="68"/>
                  <a:pt x="129" y="66"/>
                </a:cubicBezTo>
                <a:cubicBezTo>
                  <a:pt x="129" y="64"/>
                  <a:pt x="130" y="63"/>
                  <a:pt x="132" y="63"/>
                </a:cubicBezTo>
                <a:cubicBezTo>
                  <a:pt x="134" y="63"/>
                  <a:pt x="135" y="64"/>
                  <a:pt x="135" y="66"/>
                </a:cubicBezTo>
                <a:cubicBezTo>
                  <a:pt x="135" y="68"/>
                  <a:pt x="134" y="69"/>
                  <a:pt x="132" y="69"/>
                </a:cubicBezTo>
                <a:moveTo>
                  <a:pt x="132" y="45"/>
                </a:moveTo>
                <a:cubicBezTo>
                  <a:pt x="130" y="45"/>
                  <a:pt x="129" y="44"/>
                  <a:pt x="129" y="42"/>
                </a:cubicBezTo>
                <a:cubicBezTo>
                  <a:pt x="129" y="40"/>
                  <a:pt x="130" y="39"/>
                  <a:pt x="132" y="39"/>
                </a:cubicBezTo>
                <a:cubicBezTo>
                  <a:pt x="134" y="39"/>
                  <a:pt x="135" y="40"/>
                  <a:pt x="135" y="42"/>
                </a:cubicBezTo>
                <a:cubicBezTo>
                  <a:pt x="135" y="44"/>
                  <a:pt x="134" y="45"/>
                  <a:pt x="132" y="45"/>
                </a:cubicBezTo>
                <a:moveTo>
                  <a:pt x="138" y="57"/>
                </a:moveTo>
                <a:cubicBezTo>
                  <a:pt x="136" y="57"/>
                  <a:pt x="135" y="56"/>
                  <a:pt x="135" y="54"/>
                </a:cubicBezTo>
                <a:cubicBezTo>
                  <a:pt x="135" y="52"/>
                  <a:pt x="136" y="51"/>
                  <a:pt x="138" y="51"/>
                </a:cubicBezTo>
                <a:cubicBezTo>
                  <a:pt x="140" y="51"/>
                  <a:pt x="141" y="52"/>
                  <a:pt x="141" y="54"/>
                </a:cubicBezTo>
                <a:cubicBezTo>
                  <a:pt x="141" y="56"/>
                  <a:pt x="140" y="57"/>
                  <a:pt x="138" y="57"/>
                </a:cubicBezTo>
                <a:moveTo>
                  <a:pt x="138" y="33"/>
                </a:moveTo>
                <a:cubicBezTo>
                  <a:pt x="136" y="33"/>
                  <a:pt x="135" y="32"/>
                  <a:pt x="135" y="30"/>
                </a:cubicBezTo>
                <a:cubicBezTo>
                  <a:pt x="135" y="28"/>
                  <a:pt x="136" y="27"/>
                  <a:pt x="138" y="27"/>
                </a:cubicBezTo>
                <a:cubicBezTo>
                  <a:pt x="140" y="27"/>
                  <a:pt x="141" y="28"/>
                  <a:pt x="141" y="30"/>
                </a:cubicBezTo>
                <a:cubicBezTo>
                  <a:pt x="141" y="32"/>
                  <a:pt x="140" y="33"/>
                  <a:pt x="138" y="33"/>
                </a:cubicBezTo>
                <a:moveTo>
                  <a:pt x="144" y="45"/>
                </a:moveTo>
                <a:cubicBezTo>
                  <a:pt x="142" y="45"/>
                  <a:pt x="141" y="44"/>
                  <a:pt x="141" y="42"/>
                </a:cubicBezTo>
                <a:cubicBezTo>
                  <a:pt x="141" y="40"/>
                  <a:pt x="142" y="39"/>
                  <a:pt x="144" y="39"/>
                </a:cubicBezTo>
                <a:cubicBezTo>
                  <a:pt x="146" y="39"/>
                  <a:pt x="147" y="40"/>
                  <a:pt x="147" y="42"/>
                </a:cubicBezTo>
                <a:cubicBezTo>
                  <a:pt x="147" y="44"/>
                  <a:pt x="146" y="45"/>
                  <a:pt x="144" y="45"/>
                </a:cubicBezTo>
                <a:moveTo>
                  <a:pt x="150" y="33"/>
                </a:moveTo>
                <a:cubicBezTo>
                  <a:pt x="148" y="33"/>
                  <a:pt x="147" y="32"/>
                  <a:pt x="147" y="30"/>
                </a:cubicBezTo>
                <a:cubicBezTo>
                  <a:pt x="147" y="28"/>
                  <a:pt x="148" y="27"/>
                  <a:pt x="150" y="27"/>
                </a:cubicBezTo>
                <a:cubicBezTo>
                  <a:pt x="152" y="27"/>
                  <a:pt x="153" y="28"/>
                  <a:pt x="153" y="30"/>
                </a:cubicBezTo>
                <a:cubicBezTo>
                  <a:pt x="153" y="32"/>
                  <a:pt x="152" y="33"/>
                  <a:pt x="150" y="3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25" name="Freeform 132"/>
          <p:cNvSpPr>
            <a:spLocks noEditPoints="1"/>
          </p:cNvSpPr>
          <p:nvPr/>
        </p:nvSpPr>
        <p:spPr bwMode="auto">
          <a:xfrm>
            <a:off x="6697663" y="3644900"/>
            <a:ext cx="325437" cy="273050"/>
          </a:xfrm>
          <a:custGeom>
            <a:avLst/>
            <a:gdLst>
              <a:gd name="T0" fmla="*/ 676127007 w 144"/>
              <a:gd name="T1" fmla="*/ 185947050 h 120"/>
              <a:gd name="T2" fmla="*/ 583928897 w 144"/>
              <a:gd name="T3" fmla="*/ 185947050 h 120"/>
              <a:gd name="T4" fmla="*/ 368796960 w 144"/>
              <a:gd name="T5" fmla="*/ 0 h 120"/>
              <a:gd name="T6" fmla="*/ 153665023 w 144"/>
              <a:gd name="T7" fmla="*/ 185947050 h 120"/>
              <a:gd name="T8" fmla="*/ 61466913 w 144"/>
              <a:gd name="T9" fmla="*/ 185947050 h 120"/>
              <a:gd name="T10" fmla="*/ 0 w 144"/>
              <a:gd name="T11" fmla="*/ 247929400 h 120"/>
              <a:gd name="T12" fmla="*/ 0 w 144"/>
              <a:gd name="T13" fmla="*/ 619821225 h 120"/>
              <a:gd name="T14" fmla="*/ 737593921 w 144"/>
              <a:gd name="T15" fmla="*/ 619821225 h 120"/>
              <a:gd name="T16" fmla="*/ 737593921 w 144"/>
              <a:gd name="T17" fmla="*/ 247929400 h 120"/>
              <a:gd name="T18" fmla="*/ 676127007 w 144"/>
              <a:gd name="T19" fmla="*/ 185947050 h 120"/>
              <a:gd name="T20" fmla="*/ 522461984 w 144"/>
              <a:gd name="T21" fmla="*/ 464865350 h 120"/>
              <a:gd name="T22" fmla="*/ 430263874 w 144"/>
              <a:gd name="T23" fmla="*/ 464865350 h 120"/>
              <a:gd name="T24" fmla="*/ 430263874 w 144"/>
              <a:gd name="T25" fmla="*/ 557838875 h 120"/>
              <a:gd name="T26" fmla="*/ 307330047 w 144"/>
              <a:gd name="T27" fmla="*/ 557838875 h 120"/>
              <a:gd name="T28" fmla="*/ 307330047 w 144"/>
              <a:gd name="T29" fmla="*/ 464865350 h 120"/>
              <a:gd name="T30" fmla="*/ 215131937 w 144"/>
              <a:gd name="T31" fmla="*/ 464865350 h 120"/>
              <a:gd name="T32" fmla="*/ 215131937 w 144"/>
              <a:gd name="T33" fmla="*/ 340900650 h 120"/>
              <a:gd name="T34" fmla="*/ 307330047 w 144"/>
              <a:gd name="T35" fmla="*/ 340900650 h 120"/>
              <a:gd name="T36" fmla="*/ 307330047 w 144"/>
              <a:gd name="T37" fmla="*/ 247929400 h 120"/>
              <a:gd name="T38" fmla="*/ 430263874 w 144"/>
              <a:gd name="T39" fmla="*/ 247929400 h 120"/>
              <a:gd name="T40" fmla="*/ 430263874 w 144"/>
              <a:gd name="T41" fmla="*/ 340900650 h 120"/>
              <a:gd name="T42" fmla="*/ 522461984 w 144"/>
              <a:gd name="T43" fmla="*/ 340900650 h 120"/>
              <a:gd name="T44" fmla="*/ 522461984 w 144"/>
              <a:gd name="T45" fmla="*/ 464865350 h 120"/>
              <a:gd name="T46" fmla="*/ 215131937 w 144"/>
              <a:gd name="T47" fmla="*/ 185947050 h 120"/>
              <a:gd name="T48" fmla="*/ 368796960 w 144"/>
              <a:gd name="T49" fmla="*/ 61982350 h 120"/>
              <a:gd name="T50" fmla="*/ 522461984 w 144"/>
              <a:gd name="T51" fmla="*/ 185947050 h 120"/>
              <a:gd name="T52" fmla="*/ 215131937 w 144"/>
              <a:gd name="T53" fmla="*/ 185947050 h 1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20">
                <a:moveTo>
                  <a:pt x="132" y="36"/>
                </a:moveTo>
                <a:cubicBezTo>
                  <a:pt x="114" y="36"/>
                  <a:pt x="114" y="36"/>
                  <a:pt x="114" y="36"/>
                </a:cubicBezTo>
                <a:cubicBezTo>
                  <a:pt x="114" y="16"/>
                  <a:pt x="95" y="0"/>
                  <a:pt x="72" y="0"/>
                </a:cubicBezTo>
                <a:cubicBezTo>
                  <a:pt x="49" y="0"/>
                  <a:pt x="30" y="16"/>
                  <a:pt x="30" y="36"/>
                </a:cubicBezTo>
                <a:cubicBezTo>
                  <a:pt x="12" y="36"/>
                  <a:pt x="12" y="36"/>
                  <a:pt x="12" y="36"/>
                </a:cubicBezTo>
                <a:cubicBezTo>
                  <a:pt x="5" y="36"/>
                  <a:pt x="0" y="41"/>
                  <a:pt x="0" y="48"/>
                </a:cubicBezTo>
                <a:cubicBezTo>
                  <a:pt x="0" y="120"/>
                  <a:pt x="0" y="120"/>
                  <a:pt x="0" y="120"/>
                </a:cubicBezTo>
                <a:cubicBezTo>
                  <a:pt x="144" y="120"/>
                  <a:pt x="144" y="120"/>
                  <a:pt x="144" y="120"/>
                </a:cubicBezTo>
                <a:cubicBezTo>
                  <a:pt x="144" y="48"/>
                  <a:pt x="144" y="48"/>
                  <a:pt x="144" y="48"/>
                </a:cubicBezTo>
                <a:cubicBezTo>
                  <a:pt x="144" y="41"/>
                  <a:pt x="139" y="36"/>
                  <a:pt x="132" y="36"/>
                </a:cubicBezTo>
                <a:moveTo>
                  <a:pt x="102" y="90"/>
                </a:moveTo>
                <a:cubicBezTo>
                  <a:pt x="84" y="90"/>
                  <a:pt x="84" y="90"/>
                  <a:pt x="84" y="90"/>
                </a:cubicBezTo>
                <a:cubicBezTo>
                  <a:pt x="84" y="108"/>
                  <a:pt x="84" y="108"/>
                  <a:pt x="84" y="108"/>
                </a:cubicBezTo>
                <a:cubicBezTo>
                  <a:pt x="60" y="108"/>
                  <a:pt x="60" y="108"/>
                  <a:pt x="60" y="108"/>
                </a:cubicBezTo>
                <a:cubicBezTo>
                  <a:pt x="60" y="90"/>
                  <a:pt x="60" y="90"/>
                  <a:pt x="60" y="90"/>
                </a:cubicBezTo>
                <a:cubicBezTo>
                  <a:pt x="42" y="90"/>
                  <a:pt x="42" y="90"/>
                  <a:pt x="42" y="90"/>
                </a:cubicBezTo>
                <a:cubicBezTo>
                  <a:pt x="42" y="66"/>
                  <a:pt x="42" y="66"/>
                  <a:pt x="42" y="66"/>
                </a:cubicBezTo>
                <a:cubicBezTo>
                  <a:pt x="60" y="66"/>
                  <a:pt x="60" y="66"/>
                  <a:pt x="60" y="66"/>
                </a:cubicBezTo>
                <a:cubicBezTo>
                  <a:pt x="60" y="48"/>
                  <a:pt x="60" y="48"/>
                  <a:pt x="60" y="48"/>
                </a:cubicBezTo>
                <a:cubicBezTo>
                  <a:pt x="84" y="48"/>
                  <a:pt x="84" y="48"/>
                  <a:pt x="84" y="48"/>
                </a:cubicBezTo>
                <a:cubicBezTo>
                  <a:pt x="84" y="66"/>
                  <a:pt x="84" y="66"/>
                  <a:pt x="84" y="66"/>
                </a:cubicBezTo>
                <a:cubicBezTo>
                  <a:pt x="102" y="66"/>
                  <a:pt x="102" y="66"/>
                  <a:pt x="102" y="66"/>
                </a:cubicBezTo>
                <a:lnTo>
                  <a:pt x="102" y="90"/>
                </a:lnTo>
                <a:close/>
                <a:moveTo>
                  <a:pt x="42" y="36"/>
                </a:moveTo>
                <a:cubicBezTo>
                  <a:pt x="42" y="23"/>
                  <a:pt x="55" y="12"/>
                  <a:pt x="72" y="12"/>
                </a:cubicBezTo>
                <a:cubicBezTo>
                  <a:pt x="89" y="12"/>
                  <a:pt x="102" y="23"/>
                  <a:pt x="102" y="36"/>
                </a:cubicBezTo>
                <a:lnTo>
                  <a:pt x="42" y="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26" name="Freeform 133"/>
          <p:cNvSpPr>
            <a:spLocks/>
          </p:cNvSpPr>
          <p:nvPr/>
        </p:nvSpPr>
        <p:spPr bwMode="auto">
          <a:xfrm>
            <a:off x="7366000" y="3633788"/>
            <a:ext cx="354013" cy="311150"/>
          </a:xfrm>
          <a:custGeom>
            <a:avLst/>
            <a:gdLst>
              <a:gd name="T0" fmla="*/ 742887203 w 156"/>
              <a:gd name="T1" fmla="*/ 418476159 h 136"/>
              <a:gd name="T2" fmla="*/ 691296616 w 156"/>
              <a:gd name="T3" fmla="*/ 449861128 h 136"/>
              <a:gd name="T4" fmla="*/ 577801410 w 156"/>
              <a:gd name="T5" fmla="*/ 449861128 h 136"/>
              <a:gd name="T6" fmla="*/ 484941077 w 156"/>
              <a:gd name="T7" fmla="*/ 266779095 h 136"/>
              <a:gd name="T8" fmla="*/ 417873768 w 156"/>
              <a:gd name="T9" fmla="*/ 523093483 h 136"/>
              <a:gd name="T10" fmla="*/ 371443602 w 156"/>
              <a:gd name="T11" fmla="*/ 5230065 h 136"/>
              <a:gd name="T12" fmla="*/ 309536713 w 156"/>
              <a:gd name="T13" fmla="*/ 0 h 136"/>
              <a:gd name="T14" fmla="*/ 190881086 w 156"/>
              <a:gd name="T15" fmla="*/ 449861128 h 136"/>
              <a:gd name="T16" fmla="*/ 0 w 156"/>
              <a:gd name="T17" fmla="*/ 449861128 h 136"/>
              <a:gd name="T18" fmla="*/ 0 w 156"/>
              <a:gd name="T19" fmla="*/ 512631064 h 136"/>
              <a:gd name="T20" fmla="*/ 242469404 w 156"/>
              <a:gd name="T21" fmla="*/ 512631064 h 136"/>
              <a:gd name="T22" fmla="*/ 325013435 w 156"/>
              <a:gd name="T23" fmla="*/ 188314386 h 136"/>
              <a:gd name="T24" fmla="*/ 371443602 w 156"/>
              <a:gd name="T25" fmla="*/ 706177804 h 136"/>
              <a:gd name="T26" fmla="*/ 433350490 w 156"/>
              <a:gd name="T27" fmla="*/ 711407869 h 136"/>
              <a:gd name="T28" fmla="*/ 505575950 w 156"/>
              <a:gd name="T29" fmla="*/ 444631062 h 136"/>
              <a:gd name="T30" fmla="*/ 536529395 w 156"/>
              <a:gd name="T31" fmla="*/ 512631064 h 136"/>
              <a:gd name="T32" fmla="*/ 691296616 w 156"/>
              <a:gd name="T33" fmla="*/ 512631064 h 136"/>
              <a:gd name="T34" fmla="*/ 742887203 w 156"/>
              <a:gd name="T35" fmla="*/ 544018321 h 136"/>
              <a:gd name="T36" fmla="*/ 804794092 w 156"/>
              <a:gd name="T37" fmla="*/ 481246096 h 136"/>
              <a:gd name="T38" fmla="*/ 742887203 w 156"/>
              <a:gd name="T39" fmla="*/ 418476159 h 1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6" h="136">
                <a:moveTo>
                  <a:pt x="144" y="80"/>
                </a:moveTo>
                <a:cubicBezTo>
                  <a:pt x="140" y="80"/>
                  <a:pt x="136" y="82"/>
                  <a:pt x="134" y="86"/>
                </a:cubicBezTo>
                <a:cubicBezTo>
                  <a:pt x="112" y="86"/>
                  <a:pt x="112" y="86"/>
                  <a:pt x="112" y="86"/>
                </a:cubicBezTo>
                <a:cubicBezTo>
                  <a:pt x="94" y="51"/>
                  <a:pt x="94" y="51"/>
                  <a:pt x="94" y="51"/>
                </a:cubicBezTo>
                <a:cubicBezTo>
                  <a:pt x="81" y="100"/>
                  <a:pt x="81" y="100"/>
                  <a:pt x="81" y="100"/>
                </a:cubicBezTo>
                <a:cubicBezTo>
                  <a:pt x="72" y="1"/>
                  <a:pt x="72" y="1"/>
                  <a:pt x="72" y="1"/>
                </a:cubicBezTo>
                <a:cubicBezTo>
                  <a:pt x="60" y="0"/>
                  <a:pt x="60" y="0"/>
                  <a:pt x="60" y="0"/>
                </a:cubicBezTo>
                <a:cubicBezTo>
                  <a:pt x="37" y="86"/>
                  <a:pt x="37" y="86"/>
                  <a:pt x="37" y="86"/>
                </a:cubicBezTo>
                <a:cubicBezTo>
                  <a:pt x="0" y="86"/>
                  <a:pt x="0" y="86"/>
                  <a:pt x="0" y="86"/>
                </a:cubicBezTo>
                <a:cubicBezTo>
                  <a:pt x="0" y="98"/>
                  <a:pt x="0" y="98"/>
                  <a:pt x="0" y="98"/>
                </a:cubicBezTo>
                <a:cubicBezTo>
                  <a:pt x="47" y="98"/>
                  <a:pt x="47" y="98"/>
                  <a:pt x="47" y="98"/>
                </a:cubicBezTo>
                <a:cubicBezTo>
                  <a:pt x="63" y="36"/>
                  <a:pt x="63" y="36"/>
                  <a:pt x="63" y="36"/>
                </a:cubicBezTo>
                <a:cubicBezTo>
                  <a:pt x="72" y="135"/>
                  <a:pt x="72" y="135"/>
                  <a:pt x="72" y="135"/>
                </a:cubicBezTo>
                <a:cubicBezTo>
                  <a:pt x="84" y="136"/>
                  <a:pt x="84" y="136"/>
                  <a:pt x="84" y="136"/>
                </a:cubicBezTo>
                <a:cubicBezTo>
                  <a:pt x="98" y="85"/>
                  <a:pt x="98" y="85"/>
                  <a:pt x="98" y="85"/>
                </a:cubicBezTo>
                <a:cubicBezTo>
                  <a:pt x="104" y="98"/>
                  <a:pt x="104" y="98"/>
                  <a:pt x="104" y="98"/>
                </a:cubicBezTo>
                <a:cubicBezTo>
                  <a:pt x="134" y="98"/>
                  <a:pt x="134" y="98"/>
                  <a:pt x="134" y="98"/>
                </a:cubicBezTo>
                <a:cubicBezTo>
                  <a:pt x="136" y="102"/>
                  <a:pt x="140" y="104"/>
                  <a:pt x="144" y="104"/>
                </a:cubicBezTo>
                <a:cubicBezTo>
                  <a:pt x="151" y="104"/>
                  <a:pt x="156" y="99"/>
                  <a:pt x="156" y="92"/>
                </a:cubicBezTo>
                <a:cubicBezTo>
                  <a:pt x="156" y="85"/>
                  <a:pt x="151" y="80"/>
                  <a:pt x="144" y="8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27" name="Freeform 134"/>
          <p:cNvSpPr>
            <a:spLocks/>
          </p:cNvSpPr>
          <p:nvPr/>
        </p:nvSpPr>
        <p:spPr bwMode="auto">
          <a:xfrm>
            <a:off x="8115300" y="3633788"/>
            <a:ext cx="165100" cy="330200"/>
          </a:xfrm>
          <a:custGeom>
            <a:avLst/>
            <a:gdLst>
              <a:gd name="T0" fmla="*/ 125960981 w 64"/>
              <a:gd name="T1" fmla="*/ 0 h 128"/>
              <a:gd name="T2" fmla="*/ 391139958 w 64"/>
              <a:gd name="T3" fmla="*/ 0 h 128"/>
              <a:gd name="T4" fmla="*/ 304955178 w 64"/>
              <a:gd name="T5" fmla="*/ 198878428 h 128"/>
              <a:gd name="T6" fmla="*/ 424286363 w 64"/>
              <a:gd name="T7" fmla="*/ 198878428 h 128"/>
              <a:gd name="T8" fmla="*/ 212143181 w 64"/>
              <a:gd name="T9" fmla="*/ 503828447 h 128"/>
              <a:gd name="T10" fmla="*/ 338104163 w 64"/>
              <a:gd name="T11" fmla="*/ 503828447 h 128"/>
              <a:gd name="T12" fmla="*/ 125960981 w 64"/>
              <a:gd name="T13" fmla="*/ 848552088 h 128"/>
              <a:gd name="T14" fmla="*/ 125960981 w 64"/>
              <a:gd name="T15" fmla="*/ 609897458 h 128"/>
              <a:gd name="T16" fmla="*/ 0 w 64"/>
              <a:gd name="T17" fmla="*/ 609897458 h 128"/>
              <a:gd name="T18" fmla="*/ 119331184 w 64"/>
              <a:gd name="T19" fmla="*/ 311577236 h 128"/>
              <a:gd name="T20" fmla="*/ 0 w 64"/>
              <a:gd name="T21" fmla="*/ 311577236 h 128"/>
              <a:gd name="T22" fmla="*/ 125960981 w 64"/>
              <a:gd name="T23" fmla="*/ 0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4" h="128">
                <a:moveTo>
                  <a:pt x="19" y="0"/>
                </a:moveTo>
                <a:lnTo>
                  <a:pt x="59" y="0"/>
                </a:lnTo>
                <a:lnTo>
                  <a:pt x="46" y="30"/>
                </a:lnTo>
                <a:lnTo>
                  <a:pt x="64" y="30"/>
                </a:lnTo>
                <a:lnTo>
                  <a:pt x="32" y="76"/>
                </a:lnTo>
                <a:lnTo>
                  <a:pt x="51" y="76"/>
                </a:lnTo>
                <a:lnTo>
                  <a:pt x="19" y="128"/>
                </a:lnTo>
                <a:lnTo>
                  <a:pt x="19" y="92"/>
                </a:lnTo>
                <a:lnTo>
                  <a:pt x="0" y="92"/>
                </a:lnTo>
                <a:lnTo>
                  <a:pt x="18" y="47"/>
                </a:lnTo>
                <a:lnTo>
                  <a:pt x="0" y="47"/>
                </a:lnTo>
                <a:lnTo>
                  <a:pt x="1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28" name="Rectangle 135"/>
          <p:cNvSpPr>
            <a:spLocks noChangeArrowheads="1"/>
          </p:cNvSpPr>
          <p:nvPr/>
        </p:nvSpPr>
        <p:spPr bwMode="auto">
          <a:xfrm>
            <a:off x="984250" y="4246563"/>
            <a:ext cx="25400"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29" name="Rectangle 136"/>
          <p:cNvSpPr>
            <a:spLocks noChangeArrowheads="1"/>
          </p:cNvSpPr>
          <p:nvPr/>
        </p:nvSpPr>
        <p:spPr bwMode="auto">
          <a:xfrm>
            <a:off x="984250" y="4246563"/>
            <a:ext cx="25400"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30" name="Rectangle 137"/>
          <p:cNvSpPr>
            <a:spLocks noChangeArrowheads="1"/>
          </p:cNvSpPr>
          <p:nvPr/>
        </p:nvSpPr>
        <p:spPr bwMode="auto">
          <a:xfrm>
            <a:off x="984250" y="4246563"/>
            <a:ext cx="25400"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31" name="Rectangle 138"/>
          <p:cNvSpPr>
            <a:spLocks noChangeArrowheads="1"/>
          </p:cNvSpPr>
          <p:nvPr/>
        </p:nvSpPr>
        <p:spPr bwMode="auto">
          <a:xfrm>
            <a:off x="984250" y="4246563"/>
            <a:ext cx="25400"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32" name="Rectangle 139"/>
          <p:cNvSpPr>
            <a:spLocks noChangeArrowheads="1"/>
          </p:cNvSpPr>
          <p:nvPr/>
        </p:nvSpPr>
        <p:spPr bwMode="auto">
          <a:xfrm>
            <a:off x="1133475" y="4246563"/>
            <a:ext cx="28575"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33" name="Rectangle 140"/>
          <p:cNvSpPr>
            <a:spLocks noChangeArrowheads="1"/>
          </p:cNvSpPr>
          <p:nvPr/>
        </p:nvSpPr>
        <p:spPr bwMode="auto">
          <a:xfrm>
            <a:off x="1133475" y="4246563"/>
            <a:ext cx="28575"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34" name="Rectangle 141"/>
          <p:cNvSpPr>
            <a:spLocks noChangeArrowheads="1"/>
          </p:cNvSpPr>
          <p:nvPr/>
        </p:nvSpPr>
        <p:spPr bwMode="auto">
          <a:xfrm>
            <a:off x="1133475" y="4246563"/>
            <a:ext cx="28575"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35" name="Rectangle 142"/>
          <p:cNvSpPr>
            <a:spLocks noChangeArrowheads="1"/>
          </p:cNvSpPr>
          <p:nvPr/>
        </p:nvSpPr>
        <p:spPr bwMode="auto">
          <a:xfrm>
            <a:off x="1133475" y="4246563"/>
            <a:ext cx="28575"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36" name="Freeform 143"/>
          <p:cNvSpPr>
            <a:spLocks/>
          </p:cNvSpPr>
          <p:nvPr/>
        </p:nvSpPr>
        <p:spPr bwMode="auto">
          <a:xfrm>
            <a:off x="914400" y="4287838"/>
            <a:ext cx="314325" cy="41275"/>
          </a:xfrm>
          <a:custGeom>
            <a:avLst/>
            <a:gdLst>
              <a:gd name="T0" fmla="*/ 683066946 w 138"/>
              <a:gd name="T1" fmla="*/ 0 h 18"/>
              <a:gd name="T2" fmla="*/ 558872128 w 138"/>
              <a:gd name="T3" fmla="*/ 0 h 18"/>
              <a:gd name="T4" fmla="*/ 558872128 w 138"/>
              <a:gd name="T5" fmla="*/ 62854946 h 18"/>
              <a:gd name="T6" fmla="*/ 496774718 w 138"/>
              <a:gd name="T7" fmla="*/ 62854946 h 18"/>
              <a:gd name="T8" fmla="*/ 496774718 w 138"/>
              <a:gd name="T9" fmla="*/ 0 h 18"/>
              <a:gd name="T10" fmla="*/ 217339793 w 138"/>
              <a:gd name="T11" fmla="*/ 0 h 18"/>
              <a:gd name="T12" fmla="*/ 217339793 w 138"/>
              <a:gd name="T13" fmla="*/ 62854946 h 18"/>
              <a:gd name="T14" fmla="*/ 155242384 w 138"/>
              <a:gd name="T15" fmla="*/ 62854946 h 18"/>
              <a:gd name="T16" fmla="*/ 155242384 w 138"/>
              <a:gd name="T17" fmla="*/ 0 h 18"/>
              <a:gd name="T18" fmla="*/ 31047566 w 138"/>
              <a:gd name="T19" fmla="*/ 0 h 18"/>
              <a:gd name="T20" fmla="*/ 0 w 138"/>
              <a:gd name="T21" fmla="*/ 31428619 h 18"/>
              <a:gd name="T22" fmla="*/ 0 w 138"/>
              <a:gd name="T23" fmla="*/ 94283565 h 18"/>
              <a:gd name="T24" fmla="*/ 714114512 w 138"/>
              <a:gd name="T25" fmla="*/ 94283565 h 18"/>
              <a:gd name="T26" fmla="*/ 714114512 w 138"/>
              <a:gd name="T27" fmla="*/ 31428619 h 18"/>
              <a:gd name="T28" fmla="*/ 683066946 w 138"/>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8" h="18">
                <a:moveTo>
                  <a:pt x="132" y="0"/>
                </a:moveTo>
                <a:cubicBezTo>
                  <a:pt x="108" y="0"/>
                  <a:pt x="108" y="0"/>
                  <a:pt x="108" y="0"/>
                </a:cubicBezTo>
                <a:cubicBezTo>
                  <a:pt x="108" y="12"/>
                  <a:pt x="108" y="12"/>
                  <a:pt x="108" y="12"/>
                </a:cubicBezTo>
                <a:cubicBezTo>
                  <a:pt x="96" y="12"/>
                  <a:pt x="96" y="12"/>
                  <a:pt x="96" y="12"/>
                </a:cubicBezTo>
                <a:cubicBezTo>
                  <a:pt x="96" y="0"/>
                  <a:pt x="96" y="0"/>
                  <a:pt x="96" y="0"/>
                </a:cubicBezTo>
                <a:cubicBezTo>
                  <a:pt x="42" y="0"/>
                  <a:pt x="42" y="0"/>
                  <a:pt x="42" y="0"/>
                </a:cubicBezTo>
                <a:cubicBezTo>
                  <a:pt x="42" y="12"/>
                  <a:pt x="42" y="12"/>
                  <a:pt x="42" y="12"/>
                </a:cubicBezTo>
                <a:cubicBezTo>
                  <a:pt x="30" y="12"/>
                  <a:pt x="30" y="12"/>
                  <a:pt x="30" y="12"/>
                </a:cubicBezTo>
                <a:cubicBezTo>
                  <a:pt x="30" y="0"/>
                  <a:pt x="30" y="0"/>
                  <a:pt x="30" y="0"/>
                </a:cubicBezTo>
                <a:cubicBezTo>
                  <a:pt x="6" y="0"/>
                  <a:pt x="6" y="0"/>
                  <a:pt x="6" y="0"/>
                </a:cubicBezTo>
                <a:cubicBezTo>
                  <a:pt x="3" y="0"/>
                  <a:pt x="0" y="3"/>
                  <a:pt x="0" y="6"/>
                </a:cubicBezTo>
                <a:cubicBezTo>
                  <a:pt x="0" y="18"/>
                  <a:pt x="0" y="18"/>
                  <a:pt x="0" y="18"/>
                </a:cubicBezTo>
                <a:cubicBezTo>
                  <a:pt x="138" y="18"/>
                  <a:pt x="138" y="18"/>
                  <a:pt x="138" y="18"/>
                </a:cubicBezTo>
                <a:cubicBezTo>
                  <a:pt x="138" y="6"/>
                  <a:pt x="138" y="6"/>
                  <a:pt x="138" y="6"/>
                </a:cubicBezTo>
                <a:cubicBezTo>
                  <a:pt x="138" y="3"/>
                  <a:pt x="135" y="0"/>
                  <a:pt x="13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37" name="Freeform 144"/>
          <p:cNvSpPr>
            <a:spLocks noEditPoints="1"/>
          </p:cNvSpPr>
          <p:nvPr/>
        </p:nvSpPr>
        <p:spPr bwMode="auto">
          <a:xfrm>
            <a:off x="914400" y="4343400"/>
            <a:ext cx="314325" cy="244475"/>
          </a:xfrm>
          <a:custGeom>
            <a:avLst/>
            <a:gdLst>
              <a:gd name="T0" fmla="*/ 31047566 w 138"/>
              <a:gd name="T1" fmla="*/ 552628947 h 108"/>
              <a:gd name="T2" fmla="*/ 714114512 w 138"/>
              <a:gd name="T3" fmla="*/ 521926961 h 108"/>
              <a:gd name="T4" fmla="*/ 0 w 138"/>
              <a:gd name="T5" fmla="*/ 0 h 108"/>
              <a:gd name="T6" fmla="*/ 527824562 w 138"/>
              <a:gd name="T7" fmla="*/ 61403971 h 108"/>
              <a:gd name="T8" fmla="*/ 652017103 w 138"/>
              <a:gd name="T9" fmla="*/ 184209649 h 108"/>
              <a:gd name="T10" fmla="*/ 527824562 w 138"/>
              <a:gd name="T11" fmla="*/ 61403971 h 108"/>
              <a:gd name="T12" fmla="*/ 652017103 w 138"/>
              <a:gd name="T13" fmla="*/ 214911634 h 108"/>
              <a:gd name="T14" fmla="*/ 527824562 w 138"/>
              <a:gd name="T15" fmla="*/ 337717312 h 108"/>
              <a:gd name="T16" fmla="*/ 527824562 w 138"/>
              <a:gd name="T17" fmla="*/ 368419298 h 108"/>
              <a:gd name="T18" fmla="*/ 652017103 w 138"/>
              <a:gd name="T19" fmla="*/ 491224976 h 108"/>
              <a:gd name="T20" fmla="*/ 527824562 w 138"/>
              <a:gd name="T21" fmla="*/ 368419298 h 108"/>
              <a:gd name="T22" fmla="*/ 496774718 w 138"/>
              <a:gd name="T23" fmla="*/ 61403971 h 108"/>
              <a:gd name="T24" fmla="*/ 372582178 w 138"/>
              <a:gd name="T25" fmla="*/ 184209649 h 108"/>
              <a:gd name="T26" fmla="*/ 372582178 w 138"/>
              <a:gd name="T27" fmla="*/ 214911634 h 108"/>
              <a:gd name="T28" fmla="*/ 496774718 w 138"/>
              <a:gd name="T29" fmla="*/ 337717312 h 108"/>
              <a:gd name="T30" fmla="*/ 372582178 w 138"/>
              <a:gd name="T31" fmla="*/ 214911634 h 108"/>
              <a:gd name="T32" fmla="*/ 496774718 w 138"/>
              <a:gd name="T33" fmla="*/ 368419298 h 108"/>
              <a:gd name="T34" fmla="*/ 372582178 w 138"/>
              <a:gd name="T35" fmla="*/ 491224976 h 108"/>
              <a:gd name="T36" fmla="*/ 217339793 w 138"/>
              <a:gd name="T37" fmla="*/ 61403971 h 108"/>
              <a:gd name="T38" fmla="*/ 341532334 w 138"/>
              <a:gd name="T39" fmla="*/ 184209649 h 108"/>
              <a:gd name="T40" fmla="*/ 217339793 w 138"/>
              <a:gd name="T41" fmla="*/ 61403971 h 108"/>
              <a:gd name="T42" fmla="*/ 341532334 w 138"/>
              <a:gd name="T43" fmla="*/ 214911634 h 108"/>
              <a:gd name="T44" fmla="*/ 217339793 w 138"/>
              <a:gd name="T45" fmla="*/ 337717312 h 108"/>
              <a:gd name="T46" fmla="*/ 217339793 w 138"/>
              <a:gd name="T47" fmla="*/ 368419298 h 108"/>
              <a:gd name="T48" fmla="*/ 341532334 w 138"/>
              <a:gd name="T49" fmla="*/ 491224976 h 108"/>
              <a:gd name="T50" fmla="*/ 217339793 w 138"/>
              <a:gd name="T51" fmla="*/ 368419298 h 108"/>
              <a:gd name="T52" fmla="*/ 186289950 w 138"/>
              <a:gd name="T53" fmla="*/ 61403971 h 108"/>
              <a:gd name="T54" fmla="*/ 62097409 w 138"/>
              <a:gd name="T55" fmla="*/ 184209649 h 108"/>
              <a:gd name="T56" fmla="*/ 62097409 w 138"/>
              <a:gd name="T57" fmla="*/ 214911634 h 108"/>
              <a:gd name="T58" fmla="*/ 186289950 w 138"/>
              <a:gd name="T59" fmla="*/ 337717312 h 108"/>
              <a:gd name="T60" fmla="*/ 62097409 w 138"/>
              <a:gd name="T61" fmla="*/ 214911634 h 108"/>
              <a:gd name="T62" fmla="*/ 186289950 w 138"/>
              <a:gd name="T63" fmla="*/ 368419298 h 108"/>
              <a:gd name="T64" fmla="*/ 62097409 w 138"/>
              <a:gd name="T65" fmla="*/ 491224976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38" h="108">
                <a:moveTo>
                  <a:pt x="0" y="102"/>
                </a:moveTo>
                <a:cubicBezTo>
                  <a:pt x="0" y="105"/>
                  <a:pt x="3" y="108"/>
                  <a:pt x="6" y="108"/>
                </a:cubicBezTo>
                <a:cubicBezTo>
                  <a:pt x="132" y="108"/>
                  <a:pt x="132" y="108"/>
                  <a:pt x="132" y="108"/>
                </a:cubicBezTo>
                <a:cubicBezTo>
                  <a:pt x="135" y="108"/>
                  <a:pt x="138" y="105"/>
                  <a:pt x="138" y="102"/>
                </a:cubicBezTo>
                <a:cubicBezTo>
                  <a:pt x="138" y="0"/>
                  <a:pt x="138" y="0"/>
                  <a:pt x="138" y="0"/>
                </a:cubicBezTo>
                <a:cubicBezTo>
                  <a:pt x="0" y="0"/>
                  <a:pt x="0" y="0"/>
                  <a:pt x="0" y="0"/>
                </a:cubicBezTo>
                <a:lnTo>
                  <a:pt x="0" y="102"/>
                </a:lnTo>
                <a:close/>
                <a:moveTo>
                  <a:pt x="102" y="12"/>
                </a:moveTo>
                <a:cubicBezTo>
                  <a:pt x="126" y="12"/>
                  <a:pt x="126" y="12"/>
                  <a:pt x="126" y="12"/>
                </a:cubicBezTo>
                <a:cubicBezTo>
                  <a:pt x="126" y="36"/>
                  <a:pt x="126" y="36"/>
                  <a:pt x="126" y="36"/>
                </a:cubicBezTo>
                <a:cubicBezTo>
                  <a:pt x="102" y="36"/>
                  <a:pt x="102" y="36"/>
                  <a:pt x="102" y="36"/>
                </a:cubicBezTo>
                <a:lnTo>
                  <a:pt x="102" y="12"/>
                </a:lnTo>
                <a:close/>
                <a:moveTo>
                  <a:pt x="102" y="42"/>
                </a:moveTo>
                <a:cubicBezTo>
                  <a:pt x="126" y="42"/>
                  <a:pt x="126" y="42"/>
                  <a:pt x="126" y="42"/>
                </a:cubicBezTo>
                <a:cubicBezTo>
                  <a:pt x="126" y="66"/>
                  <a:pt x="126" y="66"/>
                  <a:pt x="126" y="66"/>
                </a:cubicBezTo>
                <a:cubicBezTo>
                  <a:pt x="102" y="66"/>
                  <a:pt x="102" y="66"/>
                  <a:pt x="102" y="66"/>
                </a:cubicBezTo>
                <a:lnTo>
                  <a:pt x="102" y="42"/>
                </a:lnTo>
                <a:close/>
                <a:moveTo>
                  <a:pt x="102" y="72"/>
                </a:moveTo>
                <a:cubicBezTo>
                  <a:pt x="126" y="72"/>
                  <a:pt x="126" y="72"/>
                  <a:pt x="126" y="72"/>
                </a:cubicBezTo>
                <a:cubicBezTo>
                  <a:pt x="126" y="96"/>
                  <a:pt x="126" y="96"/>
                  <a:pt x="126" y="96"/>
                </a:cubicBezTo>
                <a:cubicBezTo>
                  <a:pt x="102" y="96"/>
                  <a:pt x="102" y="96"/>
                  <a:pt x="102" y="96"/>
                </a:cubicBezTo>
                <a:lnTo>
                  <a:pt x="102" y="72"/>
                </a:lnTo>
                <a:close/>
                <a:moveTo>
                  <a:pt x="72" y="12"/>
                </a:moveTo>
                <a:cubicBezTo>
                  <a:pt x="96" y="12"/>
                  <a:pt x="96" y="12"/>
                  <a:pt x="96" y="12"/>
                </a:cubicBezTo>
                <a:cubicBezTo>
                  <a:pt x="96" y="36"/>
                  <a:pt x="96" y="36"/>
                  <a:pt x="96" y="36"/>
                </a:cubicBezTo>
                <a:cubicBezTo>
                  <a:pt x="72" y="36"/>
                  <a:pt x="72" y="36"/>
                  <a:pt x="72" y="36"/>
                </a:cubicBezTo>
                <a:lnTo>
                  <a:pt x="72" y="12"/>
                </a:lnTo>
                <a:close/>
                <a:moveTo>
                  <a:pt x="72" y="42"/>
                </a:moveTo>
                <a:cubicBezTo>
                  <a:pt x="96" y="42"/>
                  <a:pt x="96" y="42"/>
                  <a:pt x="96" y="42"/>
                </a:cubicBezTo>
                <a:cubicBezTo>
                  <a:pt x="96" y="66"/>
                  <a:pt x="96" y="66"/>
                  <a:pt x="96" y="66"/>
                </a:cubicBezTo>
                <a:cubicBezTo>
                  <a:pt x="72" y="66"/>
                  <a:pt x="72" y="66"/>
                  <a:pt x="72" y="66"/>
                </a:cubicBezTo>
                <a:lnTo>
                  <a:pt x="72" y="42"/>
                </a:lnTo>
                <a:close/>
                <a:moveTo>
                  <a:pt x="72" y="72"/>
                </a:moveTo>
                <a:cubicBezTo>
                  <a:pt x="96" y="72"/>
                  <a:pt x="96" y="72"/>
                  <a:pt x="96" y="72"/>
                </a:cubicBezTo>
                <a:cubicBezTo>
                  <a:pt x="96" y="96"/>
                  <a:pt x="96" y="96"/>
                  <a:pt x="96" y="96"/>
                </a:cubicBezTo>
                <a:cubicBezTo>
                  <a:pt x="72" y="96"/>
                  <a:pt x="72" y="96"/>
                  <a:pt x="72" y="96"/>
                </a:cubicBezTo>
                <a:lnTo>
                  <a:pt x="72" y="72"/>
                </a:lnTo>
                <a:close/>
                <a:moveTo>
                  <a:pt x="42" y="12"/>
                </a:moveTo>
                <a:cubicBezTo>
                  <a:pt x="66" y="12"/>
                  <a:pt x="66" y="12"/>
                  <a:pt x="66" y="12"/>
                </a:cubicBezTo>
                <a:cubicBezTo>
                  <a:pt x="66" y="36"/>
                  <a:pt x="66" y="36"/>
                  <a:pt x="66" y="36"/>
                </a:cubicBezTo>
                <a:cubicBezTo>
                  <a:pt x="42" y="36"/>
                  <a:pt x="42" y="36"/>
                  <a:pt x="42" y="36"/>
                </a:cubicBezTo>
                <a:lnTo>
                  <a:pt x="42" y="12"/>
                </a:lnTo>
                <a:close/>
                <a:moveTo>
                  <a:pt x="42" y="42"/>
                </a:moveTo>
                <a:cubicBezTo>
                  <a:pt x="66" y="42"/>
                  <a:pt x="66" y="42"/>
                  <a:pt x="66" y="42"/>
                </a:cubicBezTo>
                <a:cubicBezTo>
                  <a:pt x="66" y="66"/>
                  <a:pt x="66" y="66"/>
                  <a:pt x="66" y="66"/>
                </a:cubicBezTo>
                <a:cubicBezTo>
                  <a:pt x="42" y="66"/>
                  <a:pt x="42" y="66"/>
                  <a:pt x="42" y="66"/>
                </a:cubicBezTo>
                <a:lnTo>
                  <a:pt x="42" y="42"/>
                </a:lnTo>
                <a:close/>
                <a:moveTo>
                  <a:pt x="42" y="72"/>
                </a:moveTo>
                <a:cubicBezTo>
                  <a:pt x="66" y="72"/>
                  <a:pt x="66" y="72"/>
                  <a:pt x="66" y="72"/>
                </a:cubicBezTo>
                <a:cubicBezTo>
                  <a:pt x="66" y="96"/>
                  <a:pt x="66" y="96"/>
                  <a:pt x="66" y="96"/>
                </a:cubicBezTo>
                <a:cubicBezTo>
                  <a:pt x="42" y="96"/>
                  <a:pt x="42" y="96"/>
                  <a:pt x="42" y="96"/>
                </a:cubicBezTo>
                <a:lnTo>
                  <a:pt x="42" y="72"/>
                </a:lnTo>
                <a:close/>
                <a:moveTo>
                  <a:pt x="12" y="12"/>
                </a:moveTo>
                <a:cubicBezTo>
                  <a:pt x="36" y="12"/>
                  <a:pt x="36" y="12"/>
                  <a:pt x="36" y="12"/>
                </a:cubicBezTo>
                <a:cubicBezTo>
                  <a:pt x="36" y="36"/>
                  <a:pt x="36" y="36"/>
                  <a:pt x="36" y="36"/>
                </a:cubicBezTo>
                <a:cubicBezTo>
                  <a:pt x="12" y="36"/>
                  <a:pt x="12" y="36"/>
                  <a:pt x="12" y="36"/>
                </a:cubicBezTo>
                <a:lnTo>
                  <a:pt x="12" y="12"/>
                </a:lnTo>
                <a:close/>
                <a:moveTo>
                  <a:pt x="12" y="42"/>
                </a:moveTo>
                <a:cubicBezTo>
                  <a:pt x="36" y="42"/>
                  <a:pt x="36" y="42"/>
                  <a:pt x="36" y="42"/>
                </a:cubicBezTo>
                <a:cubicBezTo>
                  <a:pt x="36" y="66"/>
                  <a:pt x="36" y="66"/>
                  <a:pt x="36" y="66"/>
                </a:cubicBezTo>
                <a:cubicBezTo>
                  <a:pt x="12" y="66"/>
                  <a:pt x="12" y="66"/>
                  <a:pt x="12" y="66"/>
                </a:cubicBezTo>
                <a:lnTo>
                  <a:pt x="12" y="42"/>
                </a:lnTo>
                <a:close/>
                <a:moveTo>
                  <a:pt x="12" y="72"/>
                </a:moveTo>
                <a:cubicBezTo>
                  <a:pt x="36" y="72"/>
                  <a:pt x="36" y="72"/>
                  <a:pt x="36" y="72"/>
                </a:cubicBezTo>
                <a:cubicBezTo>
                  <a:pt x="36" y="96"/>
                  <a:pt x="36" y="96"/>
                  <a:pt x="36" y="96"/>
                </a:cubicBezTo>
                <a:cubicBezTo>
                  <a:pt x="12" y="96"/>
                  <a:pt x="12" y="96"/>
                  <a:pt x="12" y="96"/>
                </a:cubicBezTo>
                <a:lnTo>
                  <a:pt x="12"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38" name="Freeform 145"/>
          <p:cNvSpPr>
            <a:spLocks/>
          </p:cNvSpPr>
          <p:nvPr/>
        </p:nvSpPr>
        <p:spPr bwMode="auto">
          <a:xfrm>
            <a:off x="4711700" y="4225925"/>
            <a:ext cx="409575" cy="342900"/>
          </a:xfrm>
          <a:custGeom>
            <a:avLst/>
            <a:gdLst>
              <a:gd name="T0" fmla="*/ 564101470 w 179"/>
              <a:gd name="T1" fmla="*/ 0 h 150"/>
              <a:gd name="T2" fmla="*/ 689458877 w 179"/>
              <a:gd name="T3" fmla="*/ 187516008 h 150"/>
              <a:gd name="T4" fmla="*/ 705127981 w 179"/>
              <a:gd name="T5" fmla="*/ 177098706 h 150"/>
              <a:gd name="T6" fmla="*/ 903609399 w 179"/>
              <a:gd name="T7" fmla="*/ 171888912 h 150"/>
              <a:gd name="T8" fmla="*/ 741689986 w 179"/>
              <a:gd name="T9" fmla="*/ 302108616 h 150"/>
              <a:gd name="T10" fmla="*/ 840930695 w 179"/>
              <a:gd name="T11" fmla="*/ 505251720 h 150"/>
              <a:gd name="T12" fmla="*/ 663342178 w 179"/>
              <a:gd name="T13" fmla="*/ 604217232 h 150"/>
              <a:gd name="T14" fmla="*/ 647673075 w 179"/>
              <a:gd name="T15" fmla="*/ 588592422 h 150"/>
              <a:gd name="T16" fmla="*/ 470084558 w 179"/>
              <a:gd name="T17" fmla="*/ 500041926 h 150"/>
              <a:gd name="T18" fmla="*/ 558879960 w 179"/>
              <a:gd name="T19" fmla="*/ 677140632 h 150"/>
              <a:gd name="T20" fmla="*/ 386515241 w 179"/>
              <a:gd name="T21" fmla="*/ 781315938 h 150"/>
              <a:gd name="T22" fmla="*/ 266381631 w 179"/>
              <a:gd name="T23" fmla="*/ 588592422 h 150"/>
              <a:gd name="T24" fmla="*/ 245488730 w 179"/>
              <a:gd name="T25" fmla="*/ 599009724 h 150"/>
              <a:gd name="T26" fmla="*/ 41785803 w 179"/>
              <a:gd name="T27" fmla="*/ 619844328 h 150"/>
              <a:gd name="T28" fmla="*/ 188033823 w 179"/>
              <a:gd name="T29" fmla="*/ 489624624 h 150"/>
              <a:gd name="T30" fmla="*/ 198481418 w 179"/>
              <a:gd name="T31" fmla="*/ 479207322 h 150"/>
              <a:gd name="T32" fmla="*/ 94016912 w 179"/>
              <a:gd name="T33" fmla="*/ 276064218 h 150"/>
              <a:gd name="T34" fmla="*/ 276826937 w 179"/>
              <a:gd name="T35" fmla="*/ 171888912 h 150"/>
              <a:gd name="T36" fmla="*/ 376067646 w 179"/>
              <a:gd name="T37" fmla="*/ 338570316 h 150"/>
              <a:gd name="T38" fmla="*/ 470084558 w 179"/>
              <a:gd name="T39" fmla="*/ 161471610 h 150"/>
              <a:gd name="T40" fmla="*/ 386515241 w 179"/>
              <a:gd name="T41" fmla="*/ 125009910 h 150"/>
              <a:gd name="T42" fmla="*/ 391736750 w 179"/>
              <a:gd name="T43" fmla="*/ 98967798 h 150"/>
              <a:gd name="T44" fmla="*/ 564101470 w 179"/>
              <a:gd name="T45" fmla="*/ 0 h 1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79" h="150">
                <a:moveTo>
                  <a:pt x="108" y="0"/>
                </a:moveTo>
                <a:cubicBezTo>
                  <a:pt x="114" y="11"/>
                  <a:pt x="124" y="33"/>
                  <a:pt x="132" y="36"/>
                </a:cubicBezTo>
                <a:cubicBezTo>
                  <a:pt x="133" y="36"/>
                  <a:pt x="134" y="35"/>
                  <a:pt x="135" y="34"/>
                </a:cubicBezTo>
                <a:cubicBezTo>
                  <a:pt x="137" y="14"/>
                  <a:pt x="168" y="6"/>
                  <a:pt x="173" y="33"/>
                </a:cubicBezTo>
                <a:cubicBezTo>
                  <a:pt x="179" y="61"/>
                  <a:pt x="154" y="50"/>
                  <a:pt x="142" y="58"/>
                </a:cubicBezTo>
                <a:cubicBezTo>
                  <a:pt x="148" y="71"/>
                  <a:pt x="155" y="84"/>
                  <a:pt x="161" y="97"/>
                </a:cubicBezTo>
                <a:cubicBezTo>
                  <a:pt x="152" y="102"/>
                  <a:pt x="137" y="114"/>
                  <a:pt x="127" y="116"/>
                </a:cubicBezTo>
                <a:cubicBezTo>
                  <a:pt x="125" y="116"/>
                  <a:pt x="125" y="114"/>
                  <a:pt x="124" y="113"/>
                </a:cubicBezTo>
                <a:cubicBezTo>
                  <a:pt x="128" y="90"/>
                  <a:pt x="112" y="72"/>
                  <a:pt x="90" y="96"/>
                </a:cubicBezTo>
                <a:cubicBezTo>
                  <a:pt x="72" y="115"/>
                  <a:pt x="109" y="125"/>
                  <a:pt x="107" y="130"/>
                </a:cubicBezTo>
                <a:cubicBezTo>
                  <a:pt x="96" y="137"/>
                  <a:pt x="85" y="143"/>
                  <a:pt x="74" y="150"/>
                </a:cubicBezTo>
                <a:cubicBezTo>
                  <a:pt x="66" y="138"/>
                  <a:pt x="59" y="125"/>
                  <a:pt x="51" y="113"/>
                </a:cubicBezTo>
                <a:cubicBezTo>
                  <a:pt x="50" y="114"/>
                  <a:pt x="48" y="115"/>
                  <a:pt x="47" y="115"/>
                </a:cubicBezTo>
                <a:cubicBezTo>
                  <a:pt x="42" y="132"/>
                  <a:pt x="18" y="149"/>
                  <a:pt x="8" y="119"/>
                </a:cubicBezTo>
                <a:cubicBezTo>
                  <a:pt x="0" y="94"/>
                  <a:pt x="22" y="96"/>
                  <a:pt x="36" y="94"/>
                </a:cubicBezTo>
                <a:cubicBezTo>
                  <a:pt x="37" y="93"/>
                  <a:pt x="38" y="93"/>
                  <a:pt x="38" y="92"/>
                </a:cubicBezTo>
                <a:cubicBezTo>
                  <a:pt x="32" y="79"/>
                  <a:pt x="24" y="66"/>
                  <a:pt x="18" y="53"/>
                </a:cubicBezTo>
                <a:cubicBezTo>
                  <a:pt x="29" y="47"/>
                  <a:pt x="41" y="40"/>
                  <a:pt x="53" y="33"/>
                </a:cubicBezTo>
                <a:cubicBezTo>
                  <a:pt x="62" y="42"/>
                  <a:pt x="48" y="65"/>
                  <a:pt x="72" y="65"/>
                </a:cubicBezTo>
                <a:cubicBezTo>
                  <a:pt x="87" y="64"/>
                  <a:pt x="100" y="45"/>
                  <a:pt x="90" y="31"/>
                </a:cubicBezTo>
                <a:cubicBezTo>
                  <a:pt x="84" y="28"/>
                  <a:pt x="76" y="28"/>
                  <a:pt x="74" y="24"/>
                </a:cubicBezTo>
                <a:cubicBezTo>
                  <a:pt x="72" y="19"/>
                  <a:pt x="74" y="21"/>
                  <a:pt x="75" y="19"/>
                </a:cubicBezTo>
                <a:cubicBezTo>
                  <a:pt x="86" y="13"/>
                  <a:pt x="97" y="6"/>
                  <a:pt x="108"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39" name="Freeform 146"/>
          <p:cNvSpPr>
            <a:spLocks noEditPoints="1"/>
          </p:cNvSpPr>
          <p:nvPr/>
        </p:nvSpPr>
        <p:spPr bwMode="auto">
          <a:xfrm>
            <a:off x="2233613" y="3636963"/>
            <a:ext cx="328612" cy="327025"/>
          </a:xfrm>
          <a:custGeom>
            <a:avLst/>
            <a:gdLst>
              <a:gd name="T0" fmla="*/ 0 w 144"/>
              <a:gd name="T1" fmla="*/ 61764576 h 144"/>
              <a:gd name="T2" fmla="*/ 0 w 144"/>
              <a:gd name="T3" fmla="*/ 679412606 h 144"/>
              <a:gd name="T4" fmla="*/ 62554945 w 144"/>
              <a:gd name="T5" fmla="*/ 741177181 h 144"/>
              <a:gd name="T6" fmla="*/ 688102118 w 144"/>
              <a:gd name="T7" fmla="*/ 741177181 h 144"/>
              <a:gd name="T8" fmla="*/ 750657063 w 144"/>
              <a:gd name="T9" fmla="*/ 679412606 h 144"/>
              <a:gd name="T10" fmla="*/ 750657063 w 144"/>
              <a:gd name="T11" fmla="*/ 61764576 h 144"/>
              <a:gd name="T12" fmla="*/ 688102118 w 144"/>
              <a:gd name="T13" fmla="*/ 0 h 144"/>
              <a:gd name="T14" fmla="*/ 62554945 w 144"/>
              <a:gd name="T15" fmla="*/ 0 h 144"/>
              <a:gd name="T16" fmla="*/ 0 w 144"/>
              <a:gd name="T17" fmla="*/ 61764576 h 144"/>
              <a:gd name="T18" fmla="*/ 500437282 w 144"/>
              <a:gd name="T19" fmla="*/ 308822879 h 144"/>
              <a:gd name="T20" fmla="*/ 562992227 w 144"/>
              <a:gd name="T21" fmla="*/ 308822879 h 144"/>
              <a:gd name="T22" fmla="*/ 562992227 w 144"/>
              <a:gd name="T23" fmla="*/ 123529152 h 144"/>
              <a:gd name="T24" fmla="*/ 625547172 w 144"/>
              <a:gd name="T25" fmla="*/ 123529152 h 144"/>
              <a:gd name="T26" fmla="*/ 625547172 w 144"/>
              <a:gd name="T27" fmla="*/ 308822879 h 144"/>
              <a:gd name="T28" fmla="*/ 688102118 w 144"/>
              <a:gd name="T29" fmla="*/ 308822879 h 144"/>
              <a:gd name="T30" fmla="*/ 688102118 w 144"/>
              <a:gd name="T31" fmla="*/ 401470879 h 144"/>
              <a:gd name="T32" fmla="*/ 625547172 w 144"/>
              <a:gd name="T33" fmla="*/ 401470879 h 144"/>
              <a:gd name="T34" fmla="*/ 625547172 w 144"/>
              <a:gd name="T35" fmla="*/ 617648030 h 144"/>
              <a:gd name="T36" fmla="*/ 562992227 w 144"/>
              <a:gd name="T37" fmla="*/ 617648030 h 144"/>
              <a:gd name="T38" fmla="*/ 562992227 w 144"/>
              <a:gd name="T39" fmla="*/ 401470879 h 144"/>
              <a:gd name="T40" fmla="*/ 500437282 w 144"/>
              <a:gd name="T41" fmla="*/ 401470879 h 144"/>
              <a:gd name="T42" fmla="*/ 500437282 w 144"/>
              <a:gd name="T43" fmla="*/ 308822879 h 144"/>
              <a:gd name="T44" fmla="*/ 281497255 w 144"/>
              <a:gd name="T45" fmla="*/ 401470879 h 144"/>
              <a:gd name="T46" fmla="*/ 344052200 w 144"/>
              <a:gd name="T47" fmla="*/ 401470879 h 144"/>
              <a:gd name="T48" fmla="*/ 344052200 w 144"/>
              <a:gd name="T49" fmla="*/ 123529152 h 144"/>
              <a:gd name="T50" fmla="*/ 406604863 w 144"/>
              <a:gd name="T51" fmla="*/ 123529152 h 144"/>
              <a:gd name="T52" fmla="*/ 406604863 w 144"/>
              <a:gd name="T53" fmla="*/ 401470879 h 144"/>
              <a:gd name="T54" fmla="*/ 469159809 w 144"/>
              <a:gd name="T55" fmla="*/ 401470879 h 144"/>
              <a:gd name="T56" fmla="*/ 469159809 w 144"/>
              <a:gd name="T57" fmla="*/ 494118878 h 144"/>
              <a:gd name="T58" fmla="*/ 406604863 w 144"/>
              <a:gd name="T59" fmla="*/ 494118878 h 144"/>
              <a:gd name="T60" fmla="*/ 406604863 w 144"/>
              <a:gd name="T61" fmla="*/ 617648030 h 144"/>
              <a:gd name="T62" fmla="*/ 344052200 w 144"/>
              <a:gd name="T63" fmla="*/ 617648030 h 144"/>
              <a:gd name="T64" fmla="*/ 344052200 w 144"/>
              <a:gd name="T65" fmla="*/ 494118878 h 144"/>
              <a:gd name="T66" fmla="*/ 281497255 w 144"/>
              <a:gd name="T67" fmla="*/ 494118878 h 144"/>
              <a:gd name="T68" fmla="*/ 281497255 w 144"/>
              <a:gd name="T69" fmla="*/ 401470879 h 144"/>
              <a:gd name="T70" fmla="*/ 62554945 w 144"/>
              <a:gd name="T71" fmla="*/ 247058303 h 144"/>
              <a:gd name="T72" fmla="*/ 125109891 w 144"/>
              <a:gd name="T73" fmla="*/ 247058303 h 144"/>
              <a:gd name="T74" fmla="*/ 125109891 w 144"/>
              <a:gd name="T75" fmla="*/ 123529152 h 144"/>
              <a:gd name="T76" fmla="*/ 187664836 w 144"/>
              <a:gd name="T77" fmla="*/ 123529152 h 144"/>
              <a:gd name="T78" fmla="*/ 187664836 w 144"/>
              <a:gd name="T79" fmla="*/ 247058303 h 144"/>
              <a:gd name="T80" fmla="*/ 250219782 w 144"/>
              <a:gd name="T81" fmla="*/ 247058303 h 144"/>
              <a:gd name="T82" fmla="*/ 250219782 w 144"/>
              <a:gd name="T83" fmla="*/ 339706303 h 144"/>
              <a:gd name="T84" fmla="*/ 187664836 w 144"/>
              <a:gd name="T85" fmla="*/ 339706303 h 144"/>
              <a:gd name="T86" fmla="*/ 187664836 w 144"/>
              <a:gd name="T87" fmla="*/ 617648030 h 144"/>
              <a:gd name="T88" fmla="*/ 125109891 w 144"/>
              <a:gd name="T89" fmla="*/ 617648030 h 144"/>
              <a:gd name="T90" fmla="*/ 125109891 w 144"/>
              <a:gd name="T91" fmla="*/ 339706303 h 144"/>
              <a:gd name="T92" fmla="*/ 62554945 w 144"/>
              <a:gd name="T93" fmla="*/ 339706303 h 144"/>
              <a:gd name="T94" fmla="*/ 62554945 w 144"/>
              <a:gd name="T95" fmla="*/ 247058303 h 1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4" h="144">
                <a:moveTo>
                  <a:pt x="0" y="12"/>
                </a:moveTo>
                <a:cubicBezTo>
                  <a:pt x="0" y="132"/>
                  <a:pt x="0" y="132"/>
                  <a:pt x="0" y="132"/>
                </a:cubicBezTo>
                <a:cubicBezTo>
                  <a:pt x="0" y="139"/>
                  <a:pt x="5" y="144"/>
                  <a:pt x="12" y="144"/>
                </a:cubicBezTo>
                <a:cubicBezTo>
                  <a:pt x="132" y="144"/>
                  <a:pt x="132" y="144"/>
                  <a:pt x="132" y="144"/>
                </a:cubicBezTo>
                <a:cubicBezTo>
                  <a:pt x="139" y="144"/>
                  <a:pt x="144" y="139"/>
                  <a:pt x="144" y="132"/>
                </a:cubicBezTo>
                <a:cubicBezTo>
                  <a:pt x="144" y="12"/>
                  <a:pt x="144" y="12"/>
                  <a:pt x="144" y="12"/>
                </a:cubicBezTo>
                <a:cubicBezTo>
                  <a:pt x="144" y="5"/>
                  <a:pt x="139" y="0"/>
                  <a:pt x="132" y="0"/>
                </a:cubicBezTo>
                <a:cubicBezTo>
                  <a:pt x="12" y="0"/>
                  <a:pt x="12" y="0"/>
                  <a:pt x="12" y="0"/>
                </a:cubicBezTo>
                <a:cubicBezTo>
                  <a:pt x="5" y="0"/>
                  <a:pt x="0" y="5"/>
                  <a:pt x="0" y="12"/>
                </a:cubicBezTo>
                <a:moveTo>
                  <a:pt x="96" y="60"/>
                </a:moveTo>
                <a:cubicBezTo>
                  <a:pt x="108" y="60"/>
                  <a:pt x="108" y="60"/>
                  <a:pt x="108" y="60"/>
                </a:cubicBezTo>
                <a:cubicBezTo>
                  <a:pt x="108" y="24"/>
                  <a:pt x="108" y="24"/>
                  <a:pt x="108" y="24"/>
                </a:cubicBezTo>
                <a:cubicBezTo>
                  <a:pt x="120" y="24"/>
                  <a:pt x="120" y="24"/>
                  <a:pt x="120" y="24"/>
                </a:cubicBezTo>
                <a:cubicBezTo>
                  <a:pt x="120" y="60"/>
                  <a:pt x="120" y="60"/>
                  <a:pt x="120" y="60"/>
                </a:cubicBezTo>
                <a:cubicBezTo>
                  <a:pt x="132" y="60"/>
                  <a:pt x="132" y="60"/>
                  <a:pt x="132" y="60"/>
                </a:cubicBezTo>
                <a:cubicBezTo>
                  <a:pt x="132" y="78"/>
                  <a:pt x="132" y="78"/>
                  <a:pt x="132" y="78"/>
                </a:cubicBezTo>
                <a:cubicBezTo>
                  <a:pt x="120" y="78"/>
                  <a:pt x="120" y="78"/>
                  <a:pt x="120" y="78"/>
                </a:cubicBezTo>
                <a:cubicBezTo>
                  <a:pt x="120" y="120"/>
                  <a:pt x="120" y="120"/>
                  <a:pt x="120" y="120"/>
                </a:cubicBezTo>
                <a:cubicBezTo>
                  <a:pt x="108" y="120"/>
                  <a:pt x="108" y="120"/>
                  <a:pt x="108" y="120"/>
                </a:cubicBezTo>
                <a:cubicBezTo>
                  <a:pt x="108" y="78"/>
                  <a:pt x="108" y="78"/>
                  <a:pt x="108" y="78"/>
                </a:cubicBezTo>
                <a:cubicBezTo>
                  <a:pt x="96" y="78"/>
                  <a:pt x="96" y="78"/>
                  <a:pt x="96" y="78"/>
                </a:cubicBezTo>
                <a:cubicBezTo>
                  <a:pt x="96" y="60"/>
                  <a:pt x="96" y="60"/>
                  <a:pt x="96" y="60"/>
                </a:cubicBezTo>
                <a:moveTo>
                  <a:pt x="54" y="78"/>
                </a:moveTo>
                <a:cubicBezTo>
                  <a:pt x="66" y="78"/>
                  <a:pt x="66" y="78"/>
                  <a:pt x="66" y="78"/>
                </a:cubicBezTo>
                <a:cubicBezTo>
                  <a:pt x="66" y="24"/>
                  <a:pt x="66" y="24"/>
                  <a:pt x="66" y="24"/>
                </a:cubicBezTo>
                <a:cubicBezTo>
                  <a:pt x="78" y="24"/>
                  <a:pt x="78" y="24"/>
                  <a:pt x="78" y="24"/>
                </a:cubicBezTo>
                <a:cubicBezTo>
                  <a:pt x="78" y="78"/>
                  <a:pt x="78" y="78"/>
                  <a:pt x="78" y="78"/>
                </a:cubicBezTo>
                <a:cubicBezTo>
                  <a:pt x="90" y="78"/>
                  <a:pt x="90" y="78"/>
                  <a:pt x="90" y="78"/>
                </a:cubicBezTo>
                <a:cubicBezTo>
                  <a:pt x="90" y="96"/>
                  <a:pt x="90" y="96"/>
                  <a:pt x="90" y="96"/>
                </a:cubicBezTo>
                <a:cubicBezTo>
                  <a:pt x="78" y="96"/>
                  <a:pt x="78" y="96"/>
                  <a:pt x="78" y="96"/>
                </a:cubicBezTo>
                <a:cubicBezTo>
                  <a:pt x="78" y="120"/>
                  <a:pt x="78" y="120"/>
                  <a:pt x="78" y="120"/>
                </a:cubicBezTo>
                <a:cubicBezTo>
                  <a:pt x="66" y="120"/>
                  <a:pt x="66" y="120"/>
                  <a:pt x="66" y="120"/>
                </a:cubicBezTo>
                <a:cubicBezTo>
                  <a:pt x="66" y="96"/>
                  <a:pt x="66" y="96"/>
                  <a:pt x="66" y="96"/>
                </a:cubicBezTo>
                <a:cubicBezTo>
                  <a:pt x="54" y="96"/>
                  <a:pt x="54" y="96"/>
                  <a:pt x="54" y="96"/>
                </a:cubicBezTo>
                <a:cubicBezTo>
                  <a:pt x="54" y="78"/>
                  <a:pt x="54" y="78"/>
                  <a:pt x="54" y="78"/>
                </a:cubicBezTo>
                <a:moveTo>
                  <a:pt x="12" y="48"/>
                </a:moveTo>
                <a:cubicBezTo>
                  <a:pt x="24" y="48"/>
                  <a:pt x="24" y="48"/>
                  <a:pt x="24" y="48"/>
                </a:cubicBezTo>
                <a:cubicBezTo>
                  <a:pt x="24" y="24"/>
                  <a:pt x="24" y="24"/>
                  <a:pt x="24" y="24"/>
                </a:cubicBezTo>
                <a:cubicBezTo>
                  <a:pt x="36" y="24"/>
                  <a:pt x="36" y="24"/>
                  <a:pt x="36" y="24"/>
                </a:cubicBezTo>
                <a:cubicBezTo>
                  <a:pt x="36" y="48"/>
                  <a:pt x="36" y="48"/>
                  <a:pt x="36" y="48"/>
                </a:cubicBezTo>
                <a:cubicBezTo>
                  <a:pt x="48" y="48"/>
                  <a:pt x="48" y="48"/>
                  <a:pt x="48" y="48"/>
                </a:cubicBezTo>
                <a:cubicBezTo>
                  <a:pt x="48" y="66"/>
                  <a:pt x="48" y="66"/>
                  <a:pt x="48" y="66"/>
                </a:cubicBezTo>
                <a:cubicBezTo>
                  <a:pt x="36" y="66"/>
                  <a:pt x="36" y="66"/>
                  <a:pt x="36" y="66"/>
                </a:cubicBezTo>
                <a:cubicBezTo>
                  <a:pt x="36" y="120"/>
                  <a:pt x="36" y="120"/>
                  <a:pt x="36" y="120"/>
                </a:cubicBezTo>
                <a:cubicBezTo>
                  <a:pt x="24" y="120"/>
                  <a:pt x="24" y="120"/>
                  <a:pt x="24" y="120"/>
                </a:cubicBezTo>
                <a:cubicBezTo>
                  <a:pt x="24" y="66"/>
                  <a:pt x="24" y="66"/>
                  <a:pt x="24" y="66"/>
                </a:cubicBezTo>
                <a:cubicBezTo>
                  <a:pt x="12" y="66"/>
                  <a:pt x="12" y="66"/>
                  <a:pt x="12" y="66"/>
                </a:cubicBezTo>
                <a:cubicBezTo>
                  <a:pt x="12" y="48"/>
                  <a:pt x="12" y="48"/>
                  <a:pt x="12" y="4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40" name="Rectangle 147"/>
          <p:cNvSpPr>
            <a:spLocks noChangeArrowheads="1"/>
          </p:cNvSpPr>
          <p:nvPr/>
        </p:nvSpPr>
        <p:spPr bwMode="auto">
          <a:xfrm>
            <a:off x="2451100" y="3773488"/>
            <a:ext cx="82550" cy="25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41" name="Rectangle 148"/>
          <p:cNvSpPr>
            <a:spLocks noChangeArrowheads="1"/>
          </p:cNvSpPr>
          <p:nvPr/>
        </p:nvSpPr>
        <p:spPr bwMode="auto">
          <a:xfrm>
            <a:off x="2451100" y="3773488"/>
            <a:ext cx="82550" cy="25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42" name="Freeform 149"/>
          <p:cNvSpPr>
            <a:spLocks/>
          </p:cNvSpPr>
          <p:nvPr/>
        </p:nvSpPr>
        <p:spPr bwMode="auto">
          <a:xfrm>
            <a:off x="2451100" y="3773488"/>
            <a:ext cx="82550" cy="25400"/>
          </a:xfrm>
          <a:custGeom>
            <a:avLst/>
            <a:gdLst>
              <a:gd name="T0" fmla="*/ 212140602 w 32"/>
              <a:gd name="T1" fmla="*/ 0 h 10"/>
              <a:gd name="T2" fmla="*/ 145847792 w 32"/>
              <a:gd name="T3" fmla="*/ 0 h 10"/>
              <a:gd name="T4" fmla="*/ 72922606 w 32"/>
              <a:gd name="T5" fmla="*/ 0 h 10"/>
              <a:gd name="T6" fmla="*/ 0 w 32"/>
              <a:gd name="T7" fmla="*/ 0 h 10"/>
              <a:gd name="T8" fmla="*/ 0 w 32"/>
              <a:gd name="T9" fmla="*/ 65275460 h 10"/>
              <a:gd name="T10" fmla="*/ 212140602 w 32"/>
              <a:gd name="T11" fmla="*/ 65275460 h 10"/>
              <a:gd name="T12" fmla="*/ 212140602 w 32"/>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0">
                <a:moveTo>
                  <a:pt x="32" y="0"/>
                </a:moveTo>
                <a:lnTo>
                  <a:pt x="22" y="0"/>
                </a:lnTo>
                <a:lnTo>
                  <a:pt x="11" y="0"/>
                </a:lnTo>
                <a:lnTo>
                  <a:pt x="0" y="0"/>
                </a:lnTo>
                <a:lnTo>
                  <a:pt x="0" y="10"/>
                </a:lnTo>
                <a:lnTo>
                  <a:pt x="32" y="10"/>
                </a:lnTo>
                <a:lnTo>
                  <a:pt x="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43" name="Freeform 150"/>
          <p:cNvSpPr>
            <a:spLocks/>
          </p:cNvSpPr>
          <p:nvPr/>
        </p:nvSpPr>
        <p:spPr bwMode="auto">
          <a:xfrm>
            <a:off x="2451100" y="3773488"/>
            <a:ext cx="82550" cy="25400"/>
          </a:xfrm>
          <a:custGeom>
            <a:avLst/>
            <a:gdLst>
              <a:gd name="T0" fmla="*/ 212140602 w 32"/>
              <a:gd name="T1" fmla="*/ 0 h 10"/>
              <a:gd name="T2" fmla="*/ 145847792 w 32"/>
              <a:gd name="T3" fmla="*/ 0 h 10"/>
              <a:gd name="T4" fmla="*/ 72922606 w 32"/>
              <a:gd name="T5" fmla="*/ 0 h 10"/>
              <a:gd name="T6" fmla="*/ 0 w 32"/>
              <a:gd name="T7" fmla="*/ 0 h 10"/>
              <a:gd name="T8" fmla="*/ 0 w 32"/>
              <a:gd name="T9" fmla="*/ 65275460 h 10"/>
              <a:gd name="T10" fmla="*/ 212140602 w 32"/>
              <a:gd name="T11" fmla="*/ 65275460 h 10"/>
              <a:gd name="T12" fmla="*/ 212140602 w 32"/>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0">
                <a:moveTo>
                  <a:pt x="32" y="0"/>
                </a:moveTo>
                <a:lnTo>
                  <a:pt x="22" y="0"/>
                </a:lnTo>
                <a:lnTo>
                  <a:pt x="11" y="0"/>
                </a:lnTo>
                <a:lnTo>
                  <a:pt x="0" y="0"/>
                </a:lnTo>
                <a:lnTo>
                  <a:pt x="0" y="10"/>
                </a:lnTo>
                <a:lnTo>
                  <a:pt x="32" y="10"/>
                </a:lnTo>
                <a:lnTo>
                  <a:pt x="3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44" name="Rectangle 151"/>
          <p:cNvSpPr>
            <a:spLocks noChangeArrowheads="1"/>
          </p:cNvSpPr>
          <p:nvPr/>
        </p:nvSpPr>
        <p:spPr bwMode="auto">
          <a:xfrm>
            <a:off x="2357438" y="3814763"/>
            <a:ext cx="80962" cy="25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45" name="Rectangle 152"/>
          <p:cNvSpPr>
            <a:spLocks noChangeArrowheads="1"/>
          </p:cNvSpPr>
          <p:nvPr/>
        </p:nvSpPr>
        <p:spPr bwMode="auto">
          <a:xfrm>
            <a:off x="2357438" y="3814763"/>
            <a:ext cx="80962" cy="25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46" name="Freeform 153"/>
          <p:cNvSpPr>
            <a:spLocks/>
          </p:cNvSpPr>
          <p:nvPr/>
        </p:nvSpPr>
        <p:spPr bwMode="auto">
          <a:xfrm>
            <a:off x="2357438" y="3814763"/>
            <a:ext cx="80962" cy="25400"/>
          </a:xfrm>
          <a:custGeom>
            <a:avLst/>
            <a:gdLst>
              <a:gd name="T0" fmla="*/ 208059690 w 32"/>
              <a:gd name="T1" fmla="*/ 0 h 10"/>
              <a:gd name="T2" fmla="*/ 136539883 w 32"/>
              <a:gd name="T3" fmla="*/ 0 h 10"/>
              <a:gd name="T4" fmla="*/ 71519807 w 32"/>
              <a:gd name="T5" fmla="*/ 0 h 10"/>
              <a:gd name="T6" fmla="*/ 0 w 32"/>
              <a:gd name="T7" fmla="*/ 0 h 10"/>
              <a:gd name="T8" fmla="*/ 0 w 32"/>
              <a:gd name="T9" fmla="*/ 65275460 h 10"/>
              <a:gd name="T10" fmla="*/ 208059690 w 32"/>
              <a:gd name="T11" fmla="*/ 65275460 h 10"/>
              <a:gd name="T12" fmla="*/ 208059690 w 32"/>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0">
                <a:moveTo>
                  <a:pt x="32" y="0"/>
                </a:moveTo>
                <a:lnTo>
                  <a:pt x="21" y="0"/>
                </a:lnTo>
                <a:lnTo>
                  <a:pt x="11" y="0"/>
                </a:lnTo>
                <a:lnTo>
                  <a:pt x="0" y="0"/>
                </a:lnTo>
                <a:lnTo>
                  <a:pt x="0" y="10"/>
                </a:lnTo>
                <a:lnTo>
                  <a:pt x="32" y="10"/>
                </a:lnTo>
                <a:lnTo>
                  <a:pt x="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47" name="Freeform 154"/>
          <p:cNvSpPr>
            <a:spLocks/>
          </p:cNvSpPr>
          <p:nvPr/>
        </p:nvSpPr>
        <p:spPr bwMode="auto">
          <a:xfrm>
            <a:off x="2357438" y="3814763"/>
            <a:ext cx="80962" cy="25400"/>
          </a:xfrm>
          <a:custGeom>
            <a:avLst/>
            <a:gdLst>
              <a:gd name="T0" fmla="*/ 208059690 w 32"/>
              <a:gd name="T1" fmla="*/ 0 h 10"/>
              <a:gd name="T2" fmla="*/ 136539883 w 32"/>
              <a:gd name="T3" fmla="*/ 0 h 10"/>
              <a:gd name="T4" fmla="*/ 71519807 w 32"/>
              <a:gd name="T5" fmla="*/ 0 h 10"/>
              <a:gd name="T6" fmla="*/ 0 w 32"/>
              <a:gd name="T7" fmla="*/ 0 h 10"/>
              <a:gd name="T8" fmla="*/ 0 w 32"/>
              <a:gd name="T9" fmla="*/ 65275460 h 10"/>
              <a:gd name="T10" fmla="*/ 208059690 w 32"/>
              <a:gd name="T11" fmla="*/ 65275460 h 10"/>
              <a:gd name="T12" fmla="*/ 208059690 w 32"/>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0">
                <a:moveTo>
                  <a:pt x="32" y="0"/>
                </a:moveTo>
                <a:lnTo>
                  <a:pt x="21" y="0"/>
                </a:lnTo>
                <a:lnTo>
                  <a:pt x="11" y="0"/>
                </a:lnTo>
                <a:lnTo>
                  <a:pt x="0" y="0"/>
                </a:lnTo>
                <a:lnTo>
                  <a:pt x="0" y="10"/>
                </a:lnTo>
                <a:lnTo>
                  <a:pt x="32" y="10"/>
                </a:lnTo>
                <a:lnTo>
                  <a:pt x="3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48" name="Rectangle 155"/>
          <p:cNvSpPr>
            <a:spLocks noChangeArrowheads="1"/>
          </p:cNvSpPr>
          <p:nvPr/>
        </p:nvSpPr>
        <p:spPr bwMode="auto">
          <a:xfrm>
            <a:off x="2262188" y="3744913"/>
            <a:ext cx="80962" cy="285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49" name="Rectangle 156"/>
          <p:cNvSpPr>
            <a:spLocks noChangeArrowheads="1"/>
          </p:cNvSpPr>
          <p:nvPr/>
        </p:nvSpPr>
        <p:spPr bwMode="auto">
          <a:xfrm>
            <a:off x="2262188" y="3744913"/>
            <a:ext cx="80962" cy="285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50" name="Freeform 157"/>
          <p:cNvSpPr>
            <a:spLocks/>
          </p:cNvSpPr>
          <p:nvPr/>
        </p:nvSpPr>
        <p:spPr bwMode="auto">
          <a:xfrm>
            <a:off x="2262188" y="3744913"/>
            <a:ext cx="80962" cy="28575"/>
          </a:xfrm>
          <a:custGeom>
            <a:avLst/>
            <a:gdLst>
              <a:gd name="T0" fmla="*/ 208059690 w 32"/>
              <a:gd name="T1" fmla="*/ 0 h 11"/>
              <a:gd name="T2" fmla="*/ 136539883 w 32"/>
              <a:gd name="T3" fmla="*/ 0 h 11"/>
              <a:gd name="T4" fmla="*/ 71519807 w 32"/>
              <a:gd name="T5" fmla="*/ 0 h 11"/>
              <a:gd name="T6" fmla="*/ 0 w 32"/>
              <a:gd name="T7" fmla="*/ 0 h 11"/>
              <a:gd name="T8" fmla="*/ 0 w 32"/>
              <a:gd name="T9" fmla="*/ 73429957 h 11"/>
              <a:gd name="T10" fmla="*/ 208059690 w 32"/>
              <a:gd name="T11" fmla="*/ 73429957 h 11"/>
              <a:gd name="T12" fmla="*/ 208059690 w 32"/>
              <a:gd name="T13" fmla="*/ 0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1">
                <a:moveTo>
                  <a:pt x="32" y="0"/>
                </a:moveTo>
                <a:lnTo>
                  <a:pt x="21" y="0"/>
                </a:lnTo>
                <a:lnTo>
                  <a:pt x="11" y="0"/>
                </a:lnTo>
                <a:lnTo>
                  <a:pt x="0" y="0"/>
                </a:lnTo>
                <a:lnTo>
                  <a:pt x="0" y="11"/>
                </a:lnTo>
                <a:lnTo>
                  <a:pt x="32" y="11"/>
                </a:lnTo>
                <a:lnTo>
                  <a:pt x="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51" name="Freeform 158"/>
          <p:cNvSpPr>
            <a:spLocks/>
          </p:cNvSpPr>
          <p:nvPr/>
        </p:nvSpPr>
        <p:spPr bwMode="auto">
          <a:xfrm>
            <a:off x="2262188" y="3744913"/>
            <a:ext cx="80962" cy="28575"/>
          </a:xfrm>
          <a:custGeom>
            <a:avLst/>
            <a:gdLst>
              <a:gd name="T0" fmla="*/ 208059690 w 32"/>
              <a:gd name="T1" fmla="*/ 0 h 11"/>
              <a:gd name="T2" fmla="*/ 136539883 w 32"/>
              <a:gd name="T3" fmla="*/ 0 h 11"/>
              <a:gd name="T4" fmla="*/ 71519807 w 32"/>
              <a:gd name="T5" fmla="*/ 0 h 11"/>
              <a:gd name="T6" fmla="*/ 0 w 32"/>
              <a:gd name="T7" fmla="*/ 0 h 11"/>
              <a:gd name="T8" fmla="*/ 0 w 32"/>
              <a:gd name="T9" fmla="*/ 73429957 h 11"/>
              <a:gd name="T10" fmla="*/ 208059690 w 32"/>
              <a:gd name="T11" fmla="*/ 73429957 h 11"/>
              <a:gd name="T12" fmla="*/ 208059690 w 32"/>
              <a:gd name="T13" fmla="*/ 0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1">
                <a:moveTo>
                  <a:pt x="32" y="0"/>
                </a:moveTo>
                <a:lnTo>
                  <a:pt x="21" y="0"/>
                </a:lnTo>
                <a:lnTo>
                  <a:pt x="11" y="0"/>
                </a:lnTo>
                <a:lnTo>
                  <a:pt x="0" y="0"/>
                </a:lnTo>
                <a:lnTo>
                  <a:pt x="0" y="11"/>
                </a:lnTo>
                <a:lnTo>
                  <a:pt x="32" y="11"/>
                </a:lnTo>
                <a:lnTo>
                  <a:pt x="3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52" name="Freeform 159"/>
          <p:cNvSpPr>
            <a:spLocks/>
          </p:cNvSpPr>
          <p:nvPr/>
        </p:nvSpPr>
        <p:spPr bwMode="auto">
          <a:xfrm>
            <a:off x="4776788" y="3646488"/>
            <a:ext cx="107950" cy="288925"/>
          </a:xfrm>
          <a:custGeom>
            <a:avLst/>
            <a:gdLst>
              <a:gd name="T0" fmla="*/ 277418649 w 42"/>
              <a:gd name="T1" fmla="*/ 636408906 h 112"/>
              <a:gd name="T2" fmla="*/ 0 w 42"/>
              <a:gd name="T3" fmla="*/ 742477917 h 112"/>
              <a:gd name="T4" fmla="*/ 0 w 42"/>
              <a:gd name="T5" fmla="*/ 106069011 h 112"/>
              <a:gd name="T6" fmla="*/ 277418649 w 42"/>
              <a:gd name="T7" fmla="*/ 0 h 112"/>
              <a:gd name="T8" fmla="*/ 277418649 w 42"/>
              <a:gd name="T9" fmla="*/ 636408906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112">
                <a:moveTo>
                  <a:pt x="42" y="96"/>
                </a:moveTo>
                <a:lnTo>
                  <a:pt x="0" y="112"/>
                </a:lnTo>
                <a:lnTo>
                  <a:pt x="0" y="16"/>
                </a:lnTo>
                <a:lnTo>
                  <a:pt x="42" y="0"/>
                </a:lnTo>
                <a:lnTo>
                  <a:pt x="42"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53" name="Freeform 160"/>
          <p:cNvSpPr>
            <a:spLocks/>
          </p:cNvSpPr>
          <p:nvPr/>
        </p:nvSpPr>
        <p:spPr bwMode="auto">
          <a:xfrm>
            <a:off x="5021263" y="3646488"/>
            <a:ext cx="109537" cy="288925"/>
          </a:xfrm>
          <a:custGeom>
            <a:avLst/>
            <a:gdLst>
              <a:gd name="T0" fmla="*/ 281494806 w 43"/>
              <a:gd name="T1" fmla="*/ 636408906 h 112"/>
              <a:gd name="T2" fmla="*/ 0 w 43"/>
              <a:gd name="T3" fmla="*/ 742477917 h 112"/>
              <a:gd name="T4" fmla="*/ 0 w 43"/>
              <a:gd name="T5" fmla="*/ 106069011 h 112"/>
              <a:gd name="T6" fmla="*/ 281494806 w 43"/>
              <a:gd name="T7" fmla="*/ 0 h 112"/>
              <a:gd name="T8" fmla="*/ 281494806 w 43"/>
              <a:gd name="T9" fmla="*/ 636408906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112">
                <a:moveTo>
                  <a:pt x="43" y="96"/>
                </a:moveTo>
                <a:lnTo>
                  <a:pt x="0" y="112"/>
                </a:lnTo>
                <a:lnTo>
                  <a:pt x="0" y="16"/>
                </a:lnTo>
                <a:lnTo>
                  <a:pt x="43" y="0"/>
                </a:lnTo>
                <a:lnTo>
                  <a:pt x="43"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54" name="Freeform 161"/>
          <p:cNvSpPr>
            <a:spLocks/>
          </p:cNvSpPr>
          <p:nvPr/>
        </p:nvSpPr>
        <p:spPr bwMode="auto">
          <a:xfrm>
            <a:off x="4897438" y="3646488"/>
            <a:ext cx="111125" cy="288925"/>
          </a:xfrm>
          <a:custGeom>
            <a:avLst/>
            <a:gdLst>
              <a:gd name="T0" fmla="*/ 0 w 43"/>
              <a:gd name="T1" fmla="*/ 636408906 h 112"/>
              <a:gd name="T2" fmla="*/ 285575744 w 43"/>
              <a:gd name="T3" fmla="*/ 742477917 h 112"/>
              <a:gd name="T4" fmla="*/ 285575744 w 43"/>
              <a:gd name="T5" fmla="*/ 106069011 h 112"/>
              <a:gd name="T6" fmla="*/ 0 w 43"/>
              <a:gd name="T7" fmla="*/ 0 h 112"/>
              <a:gd name="T8" fmla="*/ 0 w 43"/>
              <a:gd name="T9" fmla="*/ 636408906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112">
                <a:moveTo>
                  <a:pt x="0" y="96"/>
                </a:moveTo>
                <a:lnTo>
                  <a:pt x="43" y="112"/>
                </a:lnTo>
                <a:lnTo>
                  <a:pt x="43" y="16"/>
                </a:lnTo>
                <a:lnTo>
                  <a:pt x="0" y="0"/>
                </a:lnTo>
                <a:lnTo>
                  <a:pt x="0"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55" name="Freeform 162"/>
          <p:cNvSpPr>
            <a:spLocks/>
          </p:cNvSpPr>
          <p:nvPr/>
        </p:nvSpPr>
        <p:spPr bwMode="auto">
          <a:xfrm>
            <a:off x="5373688" y="3721100"/>
            <a:ext cx="407987" cy="165100"/>
          </a:xfrm>
          <a:custGeom>
            <a:avLst/>
            <a:gdLst>
              <a:gd name="T0" fmla="*/ 864404323 w 180"/>
              <a:gd name="T1" fmla="*/ 52380268 h 72"/>
              <a:gd name="T2" fmla="*/ 735772822 w 180"/>
              <a:gd name="T3" fmla="*/ 130949524 h 72"/>
              <a:gd name="T4" fmla="*/ 581415474 w 180"/>
              <a:gd name="T5" fmla="*/ 0 h 72"/>
              <a:gd name="T6" fmla="*/ 391039673 w 180"/>
              <a:gd name="T7" fmla="*/ 120472553 h 72"/>
              <a:gd name="T8" fmla="*/ 313862133 w 180"/>
              <a:gd name="T9" fmla="*/ 120472553 h 72"/>
              <a:gd name="T10" fmla="*/ 195520970 w 180"/>
              <a:gd name="T11" fmla="*/ 120472553 h 72"/>
              <a:gd name="T12" fmla="*/ 102905654 w 180"/>
              <a:gd name="T13" fmla="*/ 41903297 h 72"/>
              <a:gd name="T14" fmla="*/ 118341163 w 180"/>
              <a:gd name="T15" fmla="*/ 178090160 h 72"/>
              <a:gd name="T16" fmla="*/ 118341163 w 180"/>
              <a:gd name="T17" fmla="*/ 183327499 h 72"/>
              <a:gd name="T18" fmla="*/ 102905654 w 180"/>
              <a:gd name="T19" fmla="*/ 319514361 h 72"/>
              <a:gd name="T20" fmla="*/ 195520970 w 180"/>
              <a:gd name="T21" fmla="*/ 240945106 h 72"/>
              <a:gd name="T22" fmla="*/ 313862133 w 180"/>
              <a:gd name="T23" fmla="*/ 240945106 h 72"/>
              <a:gd name="T24" fmla="*/ 391039673 w 180"/>
              <a:gd name="T25" fmla="*/ 240945106 h 72"/>
              <a:gd name="T26" fmla="*/ 694611467 w 180"/>
              <a:gd name="T27" fmla="*/ 377131968 h 72"/>
              <a:gd name="T28" fmla="*/ 926148623 w 180"/>
              <a:gd name="T29" fmla="*/ 199041808 h 72"/>
              <a:gd name="T30" fmla="*/ 864404323 w 180"/>
              <a:gd name="T31" fmla="*/ 52380268 h 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0" h="72">
                <a:moveTo>
                  <a:pt x="168" y="10"/>
                </a:moveTo>
                <a:cubicBezTo>
                  <a:pt x="163" y="19"/>
                  <a:pt x="154" y="25"/>
                  <a:pt x="143" y="25"/>
                </a:cubicBezTo>
                <a:cubicBezTo>
                  <a:pt x="128" y="25"/>
                  <a:pt x="116" y="14"/>
                  <a:pt x="113" y="0"/>
                </a:cubicBezTo>
                <a:cubicBezTo>
                  <a:pt x="88" y="7"/>
                  <a:pt x="76" y="23"/>
                  <a:pt x="76" y="23"/>
                </a:cubicBezTo>
                <a:cubicBezTo>
                  <a:pt x="61" y="23"/>
                  <a:pt x="61" y="23"/>
                  <a:pt x="61" y="23"/>
                </a:cubicBezTo>
                <a:cubicBezTo>
                  <a:pt x="38" y="23"/>
                  <a:pt x="38" y="23"/>
                  <a:pt x="38" y="23"/>
                </a:cubicBezTo>
                <a:cubicBezTo>
                  <a:pt x="38" y="23"/>
                  <a:pt x="41" y="0"/>
                  <a:pt x="20" y="8"/>
                </a:cubicBezTo>
                <a:cubicBezTo>
                  <a:pt x="0" y="17"/>
                  <a:pt x="23" y="34"/>
                  <a:pt x="23" y="34"/>
                </a:cubicBezTo>
                <a:cubicBezTo>
                  <a:pt x="23" y="35"/>
                  <a:pt x="23" y="35"/>
                  <a:pt x="23" y="35"/>
                </a:cubicBezTo>
                <a:cubicBezTo>
                  <a:pt x="23" y="36"/>
                  <a:pt x="0" y="52"/>
                  <a:pt x="20" y="61"/>
                </a:cubicBezTo>
                <a:cubicBezTo>
                  <a:pt x="41" y="70"/>
                  <a:pt x="38" y="46"/>
                  <a:pt x="38" y="46"/>
                </a:cubicBezTo>
                <a:cubicBezTo>
                  <a:pt x="61" y="46"/>
                  <a:pt x="61" y="46"/>
                  <a:pt x="61" y="46"/>
                </a:cubicBezTo>
                <a:cubicBezTo>
                  <a:pt x="76" y="46"/>
                  <a:pt x="76" y="46"/>
                  <a:pt x="76" y="46"/>
                </a:cubicBezTo>
                <a:cubicBezTo>
                  <a:pt x="76" y="46"/>
                  <a:pt x="95" y="72"/>
                  <a:pt x="135" y="72"/>
                </a:cubicBezTo>
                <a:cubicBezTo>
                  <a:pt x="175" y="72"/>
                  <a:pt x="180" y="47"/>
                  <a:pt x="180" y="38"/>
                </a:cubicBezTo>
                <a:cubicBezTo>
                  <a:pt x="180" y="34"/>
                  <a:pt x="178" y="21"/>
                  <a:pt x="168" y="1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56" name="Freeform 163"/>
          <p:cNvSpPr>
            <a:spLocks/>
          </p:cNvSpPr>
          <p:nvPr/>
        </p:nvSpPr>
        <p:spPr bwMode="auto">
          <a:xfrm>
            <a:off x="5453063" y="4367213"/>
            <a:ext cx="290512" cy="215900"/>
          </a:xfrm>
          <a:custGeom>
            <a:avLst/>
            <a:gdLst>
              <a:gd name="T0" fmla="*/ 633341126 w 128"/>
              <a:gd name="T1" fmla="*/ 305918816 h 94"/>
              <a:gd name="T2" fmla="*/ 509762314 w 128"/>
              <a:gd name="T3" fmla="*/ 205704467 h 94"/>
              <a:gd name="T4" fmla="*/ 329545011 w 128"/>
              <a:gd name="T5" fmla="*/ 0 h 94"/>
              <a:gd name="T6" fmla="*/ 149325438 w 128"/>
              <a:gd name="T7" fmla="*/ 205704467 h 94"/>
              <a:gd name="T8" fmla="*/ 25746626 w 128"/>
              <a:gd name="T9" fmla="*/ 305918816 h 94"/>
              <a:gd name="T10" fmla="*/ 72087829 w 128"/>
              <a:gd name="T11" fmla="*/ 448327834 h 94"/>
              <a:gd name="T12" fmla="*/ 303798385 w 128"/>
              <a:gd name="T13" fmla="*/ 443054362 h 94"/>
              <a:gd name="T14" fmla="*/ 329545011 w 128"/>
              <a:gd name="T15" fmla="*/ 437778593 h 94"/>
              <a:gd name="T16" fmla="*/ 355289367 w 128"/>
              <a:gd name="T17" fmla="*/ 443054362 h 94"/>
              <a:gd name="T18" fmla="*/ 586999923 w 128"/>
              <a:gd name="T19" fmla="*/ 448327834 h 94"/>
              <a:gd name="T20" fmla="*/ 633341126 w 128"/>
              <a:gd name="T21" fmla="*/ 305918816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8" h="94">
                <a:moveTo>
                  <a:pt x="123" y="58"/>
                </a:moveTo>
                <a:cubicBezTo>
                  <a:pt x="119" y="48"/>
                  <a:pt x="105" y="45"/>
                  <a:pt x="99" y="39"/>
                </a:cubicBezTo>
                <a:cubicBezTo>
                  <a:pt x="85" y="25"/>
                  <a:pt x="88" y="2"/>
                  <a:pt x="64" y="0"/>
                </a:cubicBezTo>
                <a:cubicBezTo>
                  <a:pt x="40" y="2"/>
                  <a:pt x="43" y="25"/>
                  <a:pt x="29" y="39"/>
                </a:cubicBezTo>
                <a:cubicBezTo>
                  <a:pt x="23" y="45"/>
                  <a:pt x="9" y="48"/>
                  <a:pt x="5" y="58"/>
                </a:cubicBezTo>
                <a:cubicBezTo>
                  <a:pt x="0" y="69"/>
                  <a:pt x="8" y="80"/>
                  <a:pt x="14" y="85"/>
                </a:cubicBezTo>
                <a:cubicBezTo>
                  <a:pt x="26" y="94"/>
                  <a:pt x="45" y="85"/>
                  <a:pt x="59" y="84"/>
                </a:cubicBezTo>
                <a:cubicBezTo>
                  <a:pt x="60" y="83"/>
                  <a:pt x="62" y="83"/>
                  <a:pt x="64" y="83"/>
                </a:cubicBezTo>
                <a:cubicBezTo>
                  <a:pt x="66" y="83"/>
                  <a:pt x="68" y="83"/>
                  <a:pt x="69" y="84"/>
                </a:cubicBezTo>
                <a:cubicBezTo>
                  <a:pt x="83" y="85"/>
                  <a:pt x="102" y="94"/>
                  <a:pt x="114" y="85"/>
                </a:cubicBezTo>
                <a:cubicBezTo>
                  <a:pt x="120" y="80"/>
                  <a:pt x="128" y="69"/>
                  <a:pt x="123" y="5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57" name="Freeform 164"/>
          <p:cNvSpPr>
            <a:spLocks/>
          </p:cNvSpPr>
          <p:nvPr/>
        </p:nvSpPr>
        <p:spPr bwMode="auto">
          <a:xfrm>
            <a:off x="5680075" y="4316413"/>
            <a:ext cx="87313" cy="107950"/>
          </a:xfrm>
          <a:custGeom>
            <a:avLst/>
            <a:gdLst>
              <a:gd name="T0" fmla="*/ 184912850 w 38"/>
              <a:gd name="T1" fmla="*/ 147682490 h 47"/>
              <a:gd name="T2" fmla="*/ 68680865 w 38"/>
              <a:gd name="T3" fmla="*/ 237347598 h 47"/>
              <a:gd name="T4" fmla="*/ 15849607 w 38"/>
              <a:gd name="T5" fmla="*/ 100214349 h 47"/>
              <a:gd name="T6" fmla="*/ 132081592 w 38"/>
              <a:gd name="T7" fmla="*/ 10549241 h 47"/>
              <a:gd name="T8" fmla="*/ 184912850 w 38"/>
              <a:gd name="T9" fmla="*/ 147682490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7">
                <a:moveTo>
                  <a:pt x="35" y="28"/>
                </a:moveTo>
                <a:cubicBezTo>
                  <a:pt x="32" y="40"/>
                  <a:pt x="22" y="47"/>
                  <a:pt x="13" y="45"/>
                </a:cubicBezTo>
                <a:cubicBezTo>
                  <a:pt x="4" y="43"/>
                  <a:pt x="0" y="31"/>
                  <a:pt x="3" y="19"/>
                </a:cubicBezTo>
                <a:cubicBezTo>
                  <a:pt x="6" y="8"/>
                  <a:pt x="16" y="0"/>
                  <a:pt x="25" y="2"/>
                </a:cubicBezTo>
                <a:cubicBezTo>
                  <a:pt x="34" y="5"/>
                  <a:pt x="38" y="16"/>
                  <a:pt x="35" y="2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58" name="Freeform 165"/>
          <p:cNvSpPr>
            <a:spLocks/>
          </p:cNvSpPr>
          <p:nvPr/>
        </p:nvSpPr>
        <p:spPr bwMode="auto">
          <a:xfrm>
            <a:off x="5430838" y="4316413"/>
            <a:ext cx="84137" cy="107950"/>
          </a:xfrm>
          <a:custGeom>
            <a:avLst/>
            <a:gdLst>
              <a:gd name="T0" fmla="*/ 172948032 w 38"/>
              <a:gd name="T1" fmla="*/ 100214349 h 47"/>
              <a:gd name="T2" fmla="*/ 123533043 w 38"/>
              <a:gd name="T3" fmla="*/ 237347598 h 47"/>
              <a:gd name="T4" fmla="*/ 14823611 w 38"/>
              <a:gd name="T5" fmla="*/ 147682490 h 47"/>
              <a:gd name="T6" fmla="*/ 64238600 w 38"/>
              <a:gd name="T7" fmla="*/ 10549241 h 47"/>
              <a:gd name="T8" fmla="*/ 172948032 w 38"/>
              <a:gd name="T9" fmla="*/ 100214349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7">
                <a:moveTo>
                  <a:pt x="35" y="19"/>
                </a:moveTo>
                <a:cubicBezTo>
                  <a:pt x="38" y="31"/>
                  <a:pt x="34" y="43"/>
                  <a:pt x="25" y="45"/>
                </a:cubicBezTo>
                <a:cubicBezTo>
                  <a:pt x="16" y="47"/>
                  <a:pt x="6" y="40"/>
                  <a:pt x="3" y="28"/>
                </a:cubicBezTo>
                <a:cubicBezTo>
                  <a:pt x="0" y="16"/>
                  <a:pt x="4" y="5"/>
                  <a:pt x="13" y="2"/>
                </a:cubicBezTo>
                <a:cubicBezTo>
                  <a:pt x="22" y="0"/>
                  <a:pt x="32" y="8"/>
                  <a:pt x="35" y="1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59" name="Freeform 166"/>
          <p:cNvSpPr>
            <a:spLocks/>
          </p:cNvSpPr>
          <p:nvPr/>
        </p:nvSpPr>
        <p:spPr bwMode="auto">
          <a:xfrm>
            <a:off x="5505450" y="4240213"/>
            <a:ext cx="87313" cy="107950"/>
          </a:xfrm>
          <a:custGeom>
            <a:avLst/>
            <a:gdLst>
              <a:gd name="T0" fmla="*/ 184912850 w 38"/>
              <a:gd name="T1" fmla="*/ 101137905 h 48"/>
              <a:gd name="T2" fmla="*/ 132081592 w 38"/>
              <a:gd name="T3" fmla="*/ 227560849 h 48"/>
              <a:gd name="T4" fmla="*/ 15849607 w 38"/>
              <a:gd name="T5" fmla="*/ 141594417 h 48"/>
              <a:gd name="T6" fmla="*/ 68680865 w 38"/>
              <a:gd name="T7" fmla="*/ 10113566 h 48"/>
              <a:gd name="T8" fmla="*/ 184912850 w 38"/>
              <a:gd name="T9" fmla="*/ 101137905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8">
                <a:moveTo>
                  <a:pt x="35" y="20"/>
                </a:moveTo>
                <a:cubicBezTo>
                  <a:pt x="38" y="31"/>
                  <a:pt x="33" y="43"/>
                  <a:pt x="25" y="45"/>
                </a:cubicBezTo>
                <a:cubicBezTo>
                  <a:pt x="16" y="48"/>
                  <a:pt x="6" y="40"/>
                  <a:pt x="3" y="28"/>
                </a:cubicBezTo>
                <a:cubicBezTo>
                  <a:pt x="0" y="16"/>
                  <a:pt x="4" y="5"/>
                  <a:pt x="13" y="2"/>
                </a:cubicBezTo>
                <a:cubicBezTo>
                  <a:pt x="22" y="0"/>
                  <a:pt x="32" y="8"/>
                  <a:pt x="35" y="2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60" name="Freeform 167"/>
          <p:cNvSpPr>
            <a:spLocks/>
          </p:cNvSpPr>
          <p:nvPr/>
        </p:nvSpPr>
        <p:spPr bwMode="auto">
          <a:xfrm>
            <a:off x="5605463" y="4240213"/>
            <a:ext cx="87312" cy="107950"/>
          </a:xfrm>
          <a:custGeom>
            <a:avLst/>
            <a:gdLst>
              <a:gd name="T0" fmla="*/ 184910732 w 38"/>
              <a:gd name="T1" fmla="*/ 141594417 h 48"/>
              <a:gd name="T2" fmla="*/ 68680079 w 38"/>
              <a:gd name="T3" fmla="*/ 227560849 h 48"/>
              <a:gd name="T4" fmla="*/ 15849426 w 38"/>
              <a:gd name="T5" fmla="*/ 101137905 h 48"/>
              <a:gd name="T6" fmla="*/ 132080079 w 38"/>
              <a:gd name="T7" fmla="*/ 10113566 h 48"/>
              <a:gd name="T8" fmla="*/ 184910732 w 38"/>
              <a:gd name="T9" fmla="*/ 141594417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8">
                <a:moveTo>
                  <a:pt x="35" y="28"/>
                </a:moveTo>
                <a:cubicBezTo>
                  <a:pt x="32" y="40"/>
                  <a:pt x="22" y="48"/>
                  <a:pt x="13" y="45"/>
                </a:cubicBezTo>
                <a:cubicBezTo>
                  <a:pt x="5" y="43"/>
                  <a:pt x="0" y="31"/>
                  <a:pt x="3" y="20"/>
                </a:cubicBezTo>
                <a:cubicBezTo>
                  <a:pt x="6" y="8"/>
                  <a:pt x="16" y="0"/>
                  <a:pt x="25" y="2"/>
                </a:cubicBezTo>
                <a:cubicBezTo>
                  <a:pt x="34" y="5"/>
                  <a:pt x="38" y="16"/>
                  <a:pt x="35" y="2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61" name="Freeform 168"/>
          <p:cNvSpPr>
            <a:spLocks/>
          </p:cNvSpPr>
          <p:nvPr/>
        </p:nvSpPr>
        <p:spPr bwMode="auto">
          <a:xfrm>
            <a:off x="6084888" y="4352925"/>
            <a:ext cx="355600" cy="136525"/>
          </a:xfrm>
          <a:custGeom>
            <a:avLst/>
            <a:gdLst>
              <a:gd name="T0" fmla="*/ 808401892 w 156"/>
              <a:gd name="T1" fmla="*/ 123964700 h 60"/>
              <a:gd name="T2" fmla="*/ 746217482 w 156"/>
              <a:gd name="T3" fmla="*/ 123964700 h 60"/>
              <a:gd name="T4" fmla="*/ 746217482 w 156"/>
              <a:gd name="T5" fmla="*/ 61982350 h 60"/>
              <a:gd name="T6" fmla="*/ 715125277 w 156"/>
              <a:gd name="T7" fmla="*/ 30991175 h 60"/>
              <a:gd name="T8" fmla="*/ 652940867 w 156"/>
              <a:gd name="T9" fmla="*/ 30991175 h 60"/>
              <a:gd name="T10" fmla="*/ 621848662 w 156"/>
              <a:gd name="T11" fmla="*/ 61982350 h 60"/>
              <a:gd name="T12" fmla="*/ 621848662 w 156"/>
              <a:gd name="T13" fmla="*/ 30991175 h 60"/>
              <a:gd name="T14" fmla="*/ 590754177 w 156"/>
              <a:gd name="T15" fmla="*/ 0 h 60"/>
              <a:gd name="T16" fmla="*/ 528569767 w 156"/>
              <a:gd name="T17" fmla="*/ 0 h 60"/>
              <a:gd name="T18" fmla="*/ 497477562 w 156"/>
              <a:gd name="T19" fmla="*/ 30991175 h 60"/>
              <a:gd name="T20" fmla="*/ 497477562 w 156"/>
              <a:gd name="T21" fmla="*/ 123964700 h 60"/>
              <a:gd name="T22" fmla="*/ 310924331 w 156"/>
              <a:gd name="T23" fmla="*/ 123964700 h 60"/>
              <a:gd name="T24" fmla="*/ 310924331 w 156"/>
              <a:gd name="T25" fmla="*/ 30991175 h 60"/>
              <a:gd name="T26" fmla="*/ 279832126 w 156"/>
              <a:gd name="T27" fmla="*/ 0 h 60"/>
              <a:gd name="T28" fmla="*/ 217647715 w 156"/>
              <a:gd name="T29" fmla="*/ 0 h 60"/>
              <a:gd name="T30" fmla="*/ 186553231 w 156"/>
              <a:gd name="T31" fmla="*/ 30991175 h 60"/>
              <a:gd name="T32" fmla="*/ 186553231 w 156"/>
              <a:gd name="T33" fmla="*/ 61982350 h 60"/>
              <a:gd name="T34" fmla="*/ 155461026 w 156"/>
              <a:gd name="T35" fmla="*/ 30991175 h 60"/>
              <a:gd name="T36" fmla="*/ 93276615 w 156"/>
              <a:gd name="T37" fmla="*/ 30991175 h 60"/>
              <a:gd name="T38" fmla="*/ 62184410 w 156"/>
              <a:gd name="T39" fmla="*/ 61982350 h 60"/>
              <a:gd name="T40" fmla="*/ 62184410 w 156"/>
              <a:gd name="T41" fmla="*/ 123964700 h 60"/>
              <a:gd name="T42" fmla="*/ 0 w 156"/>
              <a:gd name="T43" fmla="*/ 123964700 h 60"/>
              <a:gd name="T44" fmla="*/ 0 w 156"/>
              <a:gd name="T45" fmla="*/ 185947050 h 60"/>
              <a:gd name="T46" fmla="*/ 62184410 w 156"/>
              <a:gd name="T47" fmla="*/ 185947050 h 60"/>
              <a:gd name="T48" fmla="*/ 62184410 w 156"/>
              <a:gd name="T49" fmla="*/ 247929400 h 60"/>
              <a:gd name="T50" fmla="*/ 93276615 w 156"/>
              <a:gd name="T51" fmla="*/ 278920575 h 60"/>
              <a:gd name="T52" fmla="*/ 155461026 w 156"/>
              <a:gd name="T53" fmla="*/ 278920575 h 60"/>
              <a:gd name="T54" fmla="*/ 186553231 w 156"/>
              <a:gd name="T55" fmla="*/ 247929400 h 60"/>
              <a:gd name="T56" fmla="*/ 186553231 w 156"/>
              <a:gd name="T57" fmla="*/ 278920575 h 60"/>
              <a:gd name="T58" fmla="*/ 217647715 w 156"/>
              <a:gd name="T59" fmla="*/ 309911750 h 60"/>
              <a:gd name="T60" fmla="*/ 279832126 w 156"/>
              <a:gd name="T61" fmla="*/ 309911750 h 60"/>
              <a:gd name="T62" fmla="*/ 310924331 w 156"/>
              <a:gd name="T63" fmla="*/ 278920575 h 60"/>
              <a:gd name="T64" fmla="*/ 310924331 w 156"/>
              <a:gd name="T65" fmla="*/ 185947050 h 60"/>
              <a:gd name="T66" fmla="*/ 497477562 w 156"/>
              <a:gd name="T67" fmla="*/ 185947050 h 60"/>
              <a:gd name="T68" fmla="*/ 497477562 w 156"/>
              <a:gd name="T69" fmla="*/ 278920575 h 60"/>
              <a:gd name="T70" fmla="*/ 528569767 w 156"/>
              <a:gd name="T71" fmla="*/ 309911750 h 60"/>
              <a:gd name="T72" fmla="*/ 590754177 w 156"/>
              <a:gd name="T73" fmla="*/ 309911750 h 60"/>
              <a:gd name="T74" fmla="*/ 621848662 w 156"/>
              <a:gd name="T75" fmla="*/ 278920575 h 60"/>
              <a:gd name="T76" fmla="*/ 621848662 w 156"/>
              <a:gd name="T77" fmla="*/ 247929400 h 60"/>
              <a:gd name="T78" fmla="*/ 652940867 w 156"/>
              <a:gd name="T79" fmla="*/ 278920575 h 60"/>
              <a:gd name="T80" fmla="*/ 715125277 w 156"/>
              <a:gd name="T81" fmla="*/ 278920575 h 60"/>
              <a:gd name="T82" fmla="*/ 746217482 w 156"/>
              <a:gd name="T83" fmla="*/ 247929400 h 60"/>
              <a:gd name="T84" fmla="*/ 746217482 w 156"/>
              <a:gd name="T85" fmla="*/ 185947050 h 60"/>
              <a:gd name="T86" fmla="*/ 808401892 w 156"/>
              <a:gd name="T87" fmla="*/ 185947050 h 60"/>
              <a:gd name="T88" fmla="*/ 808401892 w 156"/>
              <a:gd name="T89" fmla="*/ 123964700 h 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56" h="60">
                <a:moveTo>
                  <a:pt x="156" y="24"/>
                </a:moveTo>
                <a:cubicBezTo>
                  <a:pt x="144" y="24"/>
                  <a:pt x="144" y="24"/>
                  <a:pt x="144" y="24"/>
                </a:cubicBezTo>
                <a:cubicBezTo>
                  <a:pt x="144" y="12"/>
                  <a:pt x="144" y="12"/>
                  <a:pt x="144" y="12"/>
                </a:cubicBezTo>
                <a:cubicBezTo>
                  <a:pt x="144" y="9"/>
                  <a:pt x="141" y="6"/>
                  <a:pt x="138" y="6"/>
                </a:cubicBezTo>
                <a:cubicBezTo>
                  <a:pt x="126" y="6"/>
                  <a:pt x="126" y="6"/>
                  <a:pt x="126" y="6"/>
                </a:cubicBezTo>
                <a:cubicBezTo>
                  <a:pt x="123" y="6"/>
                  <a:pt x="120" y="9"/>
                  <a:pt x="120" y="12"/>
                </a:cubicBezTo>
                <a:cubicBezTo>
                  <a:pt x="120" y="6"/>
                  <a:pt x="120" y="6"/>
                  <a:pt x="120" y="6"/>
                </a:cubicBezTo>
                <a:cubicBezTo>
                  <a:pt x="120" y="3"/>
                  <a:pt x="117" y="0"/>
                  <a:pt x="114" y="0"/>
                </a:cubicBezTo>
                <a:cubicBezTo>
                  <a:pt x="102" y="0"/>
                  <a:pt x="102" y="0"/>
                  <a:pt x="102" y="0"/>
                </a:cubicBezTo>
                <a:cubicBezTo>
                  <a:pt x="99" y="0"/>
                  <a:pt x="96" y="3"/>
                  <a:pt x="96" y="6"/>
                </a:cubicBezTo>
                <a:cubicBezTo>
                  <a:pt x="96" y="24"/>
                  <a:pt x="96" y="24"/>
                  <a:pt x="96" y="24"/>
                </a:cubicBezTo>
                <a:cubicBezTo>
                  <a:pt x="60" y="24"/>
                  <a:pt x="60" y="24"/>
                  <a:pt x="60" y="24"/>
                </a:cubicBezTo>
                <a:cubicBezTo>
                  <a:pt x="60" y="6"/>
                  <a:pt x="60" y="6"/>
                  <a:pt x="60" y="6"/>
                </a:cubicBezTo>
                <a:cubicBezTo>
                  <a:pt x="60" y="3"/>
                  <a:pt x="57" y="0"/>
                  <a:pt x="54" y="0"/>
                </a:cubicBezTo>
                <a:cubicBezTo>
                  <a:pt x="42" y="0"/>
                  <a:pt x="42" y="0"/>
                  <a:pt x="42" y="0"/>
                </a:cubicBezTo>
                <a:cubicBezTo>
                  <a:pt x="39" y="0"/>
                  <a:pt x="36" y="3"/>
                  <a:pt x="36" y="6"/>
                </a:cubicBezTo>
                <a:cubicBezTo>
                  <a:pt x="36" y="12"/>
                  <a:pt x="36" y="12"/>
                  <a:pt x="36" y="12"/>
                </a:cubicBezTo>
                <a:cubicBezTo>
                  <a:pt x="36" y="9"/>
                  <a:pt x="33" y="6"/>
                  <a:pt x="30" y="6"/>
                </a:cubicBezTo>
                <a:cubicBezTo>
                  <a:pt x="18" y="6"/>
                  <a:pt x="18" y="6"/>
                  <a:pt x="18" y="6"/>
                </a:cubicBezTo>
                <a:cubicBezTo>
                  <a:pt x="15" y="6"/>
                  <a:pt x="12" y="9"/>
                  <a:pt x="12" y="12"/>
                </a:cubicBezTo>
                <a:cubicBezTo>
                  <a:pt x="12" y="24"/>
                  <a:pt x="12" y="24"/>
                  <a:pt x="12" y="24"/>
                </a:cubicBezTo>
                <a:cubicBezTo>
                  <a:pt x="0" y="24"/>
                  <a:pt x="0" y="24"/>
                  <a:pt x="0" y="24"/>
                </a:cubicBezTo>
                <a:cubicBezTo>
                  <a:pt x="0" y="36"/>
                  <a:pt x="0" y="36"/>
                  <a:pt x="0" y="36"/>
                </a:cubicBezTo>
                <a:cubicBezTo>
                  <a:pt x="12" y="36"/>
                  <a:pt x="12" y="36"/>
                  <a:pt x="12" y="36"/>
                </a:cubicBezTo>
                <a:cubicBezTo>
                  <a:pt x="12" y="48"/>
                  <a:pt x="12" y="48"/>
                  <a:pt x="12" y="48"/>
                </a:cubicBezTo>
                <a:cubicBezTo>
                  <a:pt x="12" y="51"/>
                  <a:pt x="15" y="54"/>
                  <a:pt x="18" y="54"/>
                </a:cubicBezTo>
                <a:cubicBezTo>
                  <a:pt x="30" y="54"/>
                  <a:pt x="30" y="54"/>
                  <a:pt x="30" y="54"/>
                </a:cubicBezTo>
                <a:cubicBezTo>
                  <a:pt x="33" y="54"/>
                  <a:pt x="36" y="51"/>
                  <a:pt x="36" y="48"/>
                </a:cubicBezTo>
                <a:cubicBezTo>
                  <a:pt x="36" y="54"/>
                  <a:pt x="36" y="54"/>
                  <a:pt x="36" y="54"/>
                </a:cubicBezTo>
                <a:cubicBezTo>
                  <a:pt x="36" y="57"/>
                  <a:pt x="39" y="60"/>
                  <a:pt x="42" y="60"/>
                </a:cubicBezTo>
                <a:cubicBezTo>
                  <a:pt x="54" y="60"/>
                  <a:pt x="54" y="60"/>
                  <a:pt x="54" y="60"/>
                </a:cubicBezTo>
                <a:cubicBezTo>
                  <a:pt x="57" y="60"/>
                  <a:pt x="60" y="57"/>
                  <a:pt x="60" y="54"/>
                </a:cubicBezTo>
                <a:cubicBezTo>
                  <a:pt x="60" y="36"/>
                  <a:pt x="60" y="36"/>
                  <a:pt x="60" y="36"/>
                </a:cubicBezTo>
                <a:cubicBezTo>
                  <a:pt x="96" y="36"/>
                  <a:pt x="96" y="36"/>
                  <a:pt x="96" y="36"/>
                </a:cubicBezTo>
                <a:cubicBezTo>
                  <a:pt x="96" y="54"/>
                  <a:pt x="96" y="54"/>
                  <a:pt x="96" y="54"/>
                </a:cubicBezTo>
                <a:cubicBezTo>
                  <a:pt x="96" y="57"/>
                  <a:pt x="99" y="60"/>
                  <a:pt x="102" y="60"/>
                </a:cubicBezTo>
                <a:cubicBezTo>
                  <a:pt x="114" y="60"/>
                  <a:pt x="114" y="60"/>
                  <a:pt x="114" y="60"/>
                </a:cubicBezTo>
                <a:cubicBezTo>
                  <a:pt x="117" y="60"/>
                  <a:pt x="120" y="57"/>
                  <a:pt x="120" y="54"/>
                </a:cubicBezTo>
                <a:cubicBezTo>
                  <a:pt x="120" y="48"/>
                  <a:pt x="120" y="48"/>
                  <a:pt x="120" y="48"/>
                </a:cubicBezTo>
                <a:cubicBezTo>
                  <a:pt x="120" y="51"/>
                  <a:pt x="123" y="54"/>
                  <a:pt x="126" y="54"/>
                </a:cubicBezTo>
                <a:cubicBezTo>
                  <a:pt x="138" y="54"/>
                  <a:pt x="138" y="54"/>
                  <a:pt x="138" y="54"/>
                </a:cubicBezTo>
                <a:cubicBezTo>
                  <a:pt x="141" y="54"/>
                  <a:pt x="144" y="51"/>
                  <a:pt x="144" y="48"/>
                </a:cubicBezTo>
                <a:cubicBezTo>
                  <a:pt x="144" y="36"/>
                  <a:pt x="144" y="36"/>
                  <a:pt x="144" y="36"/>
                </a:cubicBezTo>
                <a:cubicBezTo>
                  <a:pt x="156" y="36"/>
                  <a:pt x="156" y="36"/>
                  <a:pt x="156" y="36"/>
                </a:cubicBezTo>
                <a:lnTo>
                  <a:pt x="156"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62" name="Freeform 169"/>
          <p:cNvSpPr>
            <a:spLocks noEditPoints="1"/>
          </p:cNvSpPr>
          <p:nvPr/>
        </p:nvSpPr>
        <p:spPr bwMode="auto">
          <a:xfrm>
            <a:off x="6881813" y="4357688"/>
            <a:ext cx="107950" cy="107950"/>
          </a:xfrm>
          <a:custGeom>
            <a:avLst/>
            <a:gdLst>
              <a:gd name="T0" fmla="*/ 121371783 w 48"/>
              <a:gd name="T1" fmla="*/ 60683643 h 48"/>
              <a:gd name="T2" fmla="*/ 182055426 w 48"/>
              <a:gd name="T3" fmla="*/ 121367285 h 48"/>
              <a:gd name="T4" fmla="*/ 121371783 w 48"/>
              <a:gd name="T5" fmla="*/ 182048679 h 48"/>
              <a:gd name="T6" fmla="*/ 60685892 w 48"/>
              <a:gd name="T7" fmla="*/ 121367285 h 48"/>
              <a:gd name="T8" fmla="*/ 121371783 w 48"/>
              <a:gd name="T9" fmla="*/ 60683643 h 48"/>
              <a:gd name="T10" fmla="*/ 121371783 w 48"/>
              <a:gd name="T11" fmla="*/ 0 h 48"/>
              <a:gd name="T12" fmla="*/ 0 w 48"/>
              <a:gd name="T13" fmla="*/ 121367285 h 48"/>
              <a:gd name="T14" fmla="*/ 121371783 w 48"/>
              <a:gd name="T15" fmla="*/ 242732322 h 48"/>
              <a:gd name="T16" fmla="*/ 242741318 w 48"/>
              <a:gd name="T17" fmla="*/ 121367285 h 48"/>
              <a:gd name="T18" fmla="*/ 121371783 w 48"/>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48">
                <a:moveTo>
                  <a:pt x="24" y="12"/>
                </a:moveTo>
                <a:cubicBezTo>
                  <a:pt x="31" y="12"/>
                  <a:pt x="36" y="17"/>
                  <a:pt x="36" y="24"/>
                </a:cubicBezTo>
                <a:cubicBezTo>
                  <a:pt x="36" y="31"/>
                  <a:pt x="31" y="36"/>
                  <a:pt x="24" y="36"/>
                </a:cubicBezTo>
                <a:cubicBezTo>
                  <a:pt x="17" y="36"/>
                  <a:pt x="12" y="31"/>
                  <a:pt x="12" y="24"/>
                </a:cubicBezTo>
                <a:cubicBezTo>
                  <a:pt x="12" y="17"/>
                  <a:pt x="17" y="12"/>
                  <a:pt x="24" y="12"/>
                </a:cubicBezTo>
                <a:moveTo>
                  <a:pt x="24" y="0"/>
                </a:moveTo>
                <a:cubicBezTo>
                  <a:pt x="11" y="0"/>
                  <a:pt x="0" y="11"/>
                  <a:pt x="0" y="24"/>
                </a:cubicBezTo>
                <a:cubicBezTo>
                  <a:pt x="0" y="37"/>
                  <a:pt x="11" y="48"/>
                  <a:pt x="24" y="48"/>
                </a:cubicBezTo>
                <a:cubicBezTo>
                  <a:pt x="37" y="48"/>
                  <a:pt x="48" y="37"/>
                  <a:pt x="48" y="24"/>
                </a:cubicBezTo>
                <a:cubicBezTo>
                  <a:pt x="48" y="11"/>
                  <a:pt x="37" y="0"/>
                  <a:pt x="2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63" name="Freeform 170"/>
          <p:cNvSpPr>
            <a:spLocks/>
          </p:cNvSpPr>
          <p:nvPr/>
        </p:nvSpPr>
        <p:spPr bwMode="auto">
          <a:xfrm>
            <a:off x="6923088" y="4275138"/>
            <a:ext cx="25400" cy="53975"/>
          </a:xfrm>
          <a:custGeom>
            <a:avLst/>
            <a:gdLst>
              <a:gd name="T0" fmla="*/ 27199167 w 12"/>
              <a:gd name="T1" fmla="*/ 121367285 h 24"/>
              <a:gd name="T2" fmla="*/ 0 w 12"/>
              <a:gd name="T3" fmla="*/ 91026589 h 24"/>
              <a:gd name="T4" fmla="*/ 0 w 12"/>
              <a:gd name="T5" fmla="*/ 30342946 h 24"/>
              <a:gd name="T6" fmla="*/ 27199167 w 12"/>
              <a:gd name="T7" fmla="*/ 0 h 24"/>
              <a:gd name="T8" fmla="*/ 54396217 w 12"/>
              <a:gd name="T9" fmla="*/ 30342946 h 24"/>
              <a:gd name="T10" fmla="*/ 54396217 w 12"/>
              <a:gd name="T11" fmla="*/ 91026589 h 24"/>
              <a:gd name="T12" fmla="*/ 27199167 w 12"/>
              <a:gd name="T13" fmla="*/ 121367285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24">
                <a:moveTo>
                  <a:pt x="6" y="24"/>
                </a:moveTo>
                <a:cubicBezTo>
                  <a:pt x="3" y="24"/>
                  <a:pt x="0" y="21"/>
                  <a:pt x="0" y="18"/>
                </a:cubicBezTo>
                <a:cubicBezTo>
                  <a:pt x="0" y="6"/>
                  <a:pt x="0" y="6"/>
                  <a:pt x="0" y="6"/>
                </a:cubicBezTo>
                <a:cubicBezTo>
                  <a:pt x="0" y="3"/>
                  <a:pt x="3" y="0"/>
                  <a:pt x="6" y="0"/>
                </a:cubicBezTo>
                <a:cubicBezTo>
                  <a:pt x="9" y="0"/>
                  <a:pt x="12" y="3"/>
                  <a:pt x="12" y="6"/>
                </a:cubicBezTo>
                <a:cubicBezTo>
                  <a:pt x="12" y="18"/>
                  <a:pt x="12" y="18"/>
                  <a:pt x="12" y="18"/>
                </a:cubicBezTo>
                <a:cubicBezTo>
                  <a:pt x="12" y="21"/>
                  <a:pt x="9" y="24"/>
                  <a:pt x="6" y="2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64" name="Freeform 171"/>
          <p:cNvSpPr>
            <a:spLocks/>
          </p:cNvSpPr>
          <p:nvPr/>
        </p:nvSpPr>
        <p:spPr bwMode="auto">
          <a:xfrm>
            <a:off x="6988175" y="4308475"/>
            <a:ext cx="50800" cy="49213"/>
          </a:xfrm>
          <a:custGeom>
            <a:avLst/>
            <a:gdLst>
              <a:gd name="T0" fmla="*/ 37762873 w 22"/>
              <a:gd name="T1" fmla="*/ 114422568 h 21"/>
              <a:gd name="T2" fmla="*/ 10788073 w 22"/>
              <a:gd name="T3" fmla="*/ 108973986 h 21"/>
              <a:gd name="T4" fmla="*/ 10788073 w 22"/>
              <a:gd name="T5" fmla="*/ 59936747 h 21"/>
              <a:gd name="T6" fmla="*/ 59339018 w 22"/>
              <a:gd name="T7" fmla="*/ 16345746 h 21"/>
              <a:gd name="T8" fmla="*/ 102495927 w 22"/>
              <a:gd name="T9" fmla="*/ 16345746 h 21"/>
              <a:gd name="T10" fmla="*/ 102495927 w 22"/>
              <a:gd name="T11" fmla="*/ 59936747 h 21"/>
              <a:gd name="T12" fmla="*/ 59339018 w 22"/>
              <a:gd name="T13" fmla="*/ 108973986 h 21"/>
              <a:gd name="T14" fmla="*/ 37762873 w 22"/>
              <a:gd name="T15" fmla="*/ 114422568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1">
                <a:moveTo>
                  <a:pt x="7" y="21"/>
                </a:moveTo>
                <a:cubicBezTo>
                  <a:pt x="5" y="21"/>
                  <a:pt x="4" y="21"/>
                  <a:pt x="2" y="20"/>
                </a:cubicBezTo>
                <a:cubicBezTo>
                  <a:pt x="0" y="17"/>
                  <a:pt x="0" y="13"/>
                  <a:pt x="2" y="11"/>
                </a:cubicBezTo>
                <a:cubicBezTo>
                  <a:pt x="11" y="3"/>
                  <a:pt x="11" y="3"/>
                  <a:pt x="11" y="3"/>
                </a:cubicBezTo>
                <a:cubicBezTo>
                  <a:pt x="13" y="0"/>
                  <a:pt x="17" y="0"/>
                  <a:pt x="19" y="3"/>
                </a:cubicBezTo>
                <a:cubicBezTo>
                  <a:pt x="22" y="5"/>
                  <a:pt x="22" y="9"/>
                  <a:pt x="19" y="11"/>
                </a:cubicBezTo>
                <a:cubicBezTo>
                  <a:pt x="11" y="20"/>
                  <a:pt x="11" y="20"/>
                  <a:pt x="11" y="20"/>
                </a:cubicBezTo>
                <a:cubicBezTo>
                  <a:pt x="10" y="21"/>
                  <a:pt x="8" y="21"/>
                  <a:pt x="7"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65" name="Freeform 172"/>
          <p:cNvSpPr>
            <a:spLocks/>
          </p:cNvSpPr>
          <p:nvPr/>
        </p:nvSpPr>
        <p:spPr bwMode="auto">
          <a:xfrm>
            <a:off x="7018338" y="4398963"/>
            <a:ext cx="53975" cy="28575"/>
          </a:xfrm>
          <a:custGeom>
            <a:avLst/>
            <a:gdLst>
              <a:gd name="T0" fmla="*/ 91026589 w 24"/>
              <a:gd name="T1" fmla="*/ 67310794 h 12"/>
              <a:gd name="T2" fmla="*/ 30342946 w 24"/>
              <a:gd name="T3" fmla="*/ 67310794 h 12"/>
              <a:gd name="T4" fmla="*/ 0 w 24"/>
              <a:gd name="T5" fmla="*/ 33656588 h 12"/>
              <a:gd name="T6" fmla="*/ 30342946 w 24"/>
              <a:gd name="T7" fmla="*/ 0 h 12"/>
              <a:gd name="T8" fmla="*/ 91026589 w 24"/>
              <a:gd name="T9" fmla="*/ 0 h 12"/>
              <a:gd name="T10" fmla="*/ 121369534 w 24"/>
              <a:gd name="T11" fmla="*/ 33656588 h 12"/>
              <a:gd name="T12" fmla="*/ 91026589 w 24"/>
              <a:gd name="T13" fmla="*/ 67310794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12">
                <a:moveTo>
                  <a:pt x="18" y="12"/>
                </a:moveTo>
                <a:cubicBezTo>
                  <a:pt x="6" y="12"/>
                  <a:pt x="6" y="12"/>
                  <a:pt x="6" y="12"/>
                </a:cubicBezTo>
                <a:cubicBezTo>
                  <a:pt x="3" y="12"/>
                  <a:pt x="0" y="9"/>
                  <a:pt x="0" y="6"/>
                </a:cubicBezTo>
                <a:cubicBezTo>
                  <a:pt x="0" y="3"/>
                  <a:pt x="3" y="0"/>
                  <a:pt x="6" y="0"/>
                </a:cubicBezTo>
                <a:cubicBezTo>
                  <a:pt x="18" y="0"/>
                  <a:pt x="18" y="0"/>
                  <a:pt x="18" y="0"/>
                </a:cubicBezTo>
                <a:cubicBezTo>
                  <a:pt x="21" y="0"/>
                  <a:pt x="24" y="3"/>
                  <a:pt x="24" y="6"/>
                </a:cubicBezTo>
                <a:cubicBezTo>
                  <a:pt x="24" y="9"/>
                  <a:pt x="21" y="12"/>
                  <a:pt x="18" y="1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66" name="Freeform 173"/>
          <p:cNvSpPr>
            <a:spLocks/>
          </p:cNvSpPr>
          <p:nvPr/>
        </p:nvSpPr>
        <p:spPr bwMode="auto">
          <a:xfrm>
            <a:off x="6988175" y="4465638"/>
            <a:ext cx="50800" cy="46037"/>
          </a:xfrm>
          <a:custGeom>
            <a:avLst/>
            <a:gdLst>
              <a:gd name="T0" fmla="*/ 80917473 w 22"/>
              <a:gd name="T1" fmla="*/ 101408550 h 21"/>
              <a:gd name="T2" fmla="*/ 59339018 w 22"/>
              <a:gd name="T3" fmla="*/ 91749549 h 21"/>
              <a:gd name="T4" fmla="*/ 10788073 w 22"/>
              <a:gd name="T5" fmla="*/ 53117929 h 21"/>
              <a:gd name="T6" fmla="*/ 10788073 w 22"/>
              <a:gd name="T7" fmla="*/ 9659001 h 21"/>
              <a:gd name="T8" fmla="*/ 59339018 w 22"/>
              <a:gd name="T9" fmla="*/ 9659001 h 21"/>
              <a:gd name="T10" fmla="*/ 102495927 w 22"/>
              <a:gd name="T11" fmla="*/ 53117929 h 21"/>
              <a:gd name="T12" fmla="*/ 102495927 w 22"/>
              <a:gd name="T13" fmla="*/ 91749549 h 21"/>
              <a:gd name="T14" fmla="*/ 80917473 w 22"/>
              <a:gd name="T15" fmla="*/ 101408550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1">
                <a:moveTo>
                  <a:pt x="15" y="21"/>
                </a:moveTo>
                <a:cubicBezTo>
                  <a:pt x="14" y="21"/>
                  <a:pt x="12" y="21"/>
                  <a:pt x="11" y="19"/>
                </a:cubicBezTo>
                <a:cubicBezTo>
                  <a:pt x="2" y="11"/>
                  <a:pt x="2" y="11"/>
                  <a:pt x="2" y="11"/>
                </a:cubicBezTo>
                <a:cubicBezTo>
                  <a:pt x="0" y="9"/>
                  <a:pt x="0" y="5"/>
                  <a:pt x="2" y="2"/>
                </a:cubicBezTo>
                <a:cubicBezTo>
                  <a:pt x="5" y="0"/>
                  <a:pt x="9" y="0"/>
                  <a:pt x="11" y="2"/>
                </a:cubicBezTo>
                <a:cubicBezTo>
                  <a:pt x="19" y="11"/>
                  <a:pt x="19" y="11"/>
                  <a:pt x="19" y="11"/>
                </a:cubicBezTo>
                <a:cubicBezTo>
                  <a:pt x="22" y="13"/>
                  <a:pt x="22" y="17"/>
                  <a:pt x="19" y="19"/>
                </a:cubicBezTo>
                <a:cubicBezTo>
                  <a:pt x="18" y="21"/>
                  <a:pt x="17" y="21"/>
                  <a:pt x="15"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67" name="Freeform 174"/>
          <p:cNvSpPr>
            <a:spLocks/>
          </p:cNvSpPr>
          <p:nvPr/>
        </p:nvSpPr>
        <p:spPr bwMode="auto">
          <a:xfrm>
            <a:off x="6923088" y="4494213"/>
            <a:ext cx="25400" cy="53975"/>
          </a:xfrm>
          <a:custGeom>
            <a:avLst/>
            <a:gdLst>
              <a:gd name="T0" fmla="*/ 27199167 w 12"/>
              <a:gd name="T1" fmla="*/ 121367285 h 24"/>
              <a:gd name="T2" fmla="*/ 0 w 12"/>
              <a:gd name="T3" fmla="*/ 91026589 h 24"/>
              <a:gd name="T4" fmla="*/ 0 w 12"/>
              <a:gd name="T5" fmla="*/ 30342946 h 24"/>
              <a:gd name="T6" fmla="*/ 27199167 w 12"/>
              <a:gd name="T7" fmla="*/ 0 h 24"/>
              <a:gd name="T8" fmla="*/ 54396217 w 12"/>
              <a:gd name="T9" fmla="*/ 30342946 h 24"/>
              <a:gd name="T10" fmla="*/ 54396217 w 12"/>
              <a:gd name="T11" fmla="*/ 91026589 h 24"/>
              <a:gd name="T12" fmla="*/ 27199167 w 12"/>
              <a:gd name="T13" fmla="*/ 121367285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24">
                <a:moveTo>
                  <a:pt x="6" y="24"/>
                </a:moveTo>
                <a:cubicBezTo>
                  <a:pt x="3" y="24"/>
                  <a:pt x="0" y="21"/>
                  <a:pt x="0" y="18"/>
                </a:cubicBezTo>
                <a:cubicBezTo>
                  <a:pt x="0" y="6"/>
                  <a:pt x="0" y="6"/>
                  <a:pt x="0" y="6"/>
                </a:cubicBezTo>
                <a:cubicBezTo>
                  <a:pt x="0" y="3"/>
                  <a:pt x="3" y="0"/>
                  <a:pt x="6" y="0"/>
                </a:cubicBezTo>
                <a:cubicBezTo>
                  <a:pt x="9" y="0"/>
                  <a:pt x="12" y="3"/>
                  <a:pt x="12" y="6"/>
                </a:cubicBezTo>
                <a:cubicBezTo>
                  <a:pt x="12" y="18"/>
                  <a:pt x="12" y="18"/>
                  <a:pt x="12" y="18"/>
                </a:cubicBezTo>
                <a:cubicBezTo>
                  <a:pt x="12" y="21"/>
                  <a:pt x="9" y="24"/>
                  <a:pt x="6" y="2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68" name="Freeform 175"/>
          <p:cNvSpPr>
            <a:spLocks/>
          </p:cNvSpPr>
          <p:nvPr/>
        </p:nvSpPr>
        <p:spPr bwMode="auto">
          <a:xfrm>
            <a:off x="6834188" y="4465638"/>
            <a:ext cx="50800" cy="46037"/>
          </a:xfrm>
          <a:custGeom>
            <a:avLst/>
            <a:gdLst>
              <a:gd name="T0" fmla="*/ 37762873 w 22"/>
              <a:gd name="T1" fmla="*/ 101408550 h 21"/>
              <a:gd name="T2" fmla="*/ 16184418 w 22"/>
              <a:gd name="T3" fmla="*/ 91749549 h 21"/>
              <a:gd name="T4" fmla="*/ 16184418 w 22"/>
              <a:gd name="T5" fmla="*/ 53117929 h 21"/>
              <a:gd name="T6" fmla="*/ 59339018 w 22"/>
              <a:gd name="T7" fmla="*/ 9659001 h 21"/>
              <a:gd name="T8" fmla="*/ 107892273 w 22"/>
              <a:gd name="T9" fmla="*/ 9659001 h 21"/>
              <a:gd name="T10" fmla="*/ 107892273 w 22"/>
              <a:gd name="T11" fmla="*/ 53117929 h 21"/>
              <a:gd name="T12" fmla="*/ 59339018 w 22"/>
              <a:gd name="T13" fmla="*/ 91749549 h 21"/>
              <a:gd name="T14" fmla="*/ 37762873 w 22"/>
              <a:gd name="T15" fmla="*/ 101408550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1">
                <a:moveTo>
                  <a:pt x="7" y="21"/>
                </a:moveTo>
                <a:cubicBezTo>
                  <a:pt x="5" y="21"/>
                  <a:pt x="4" y="21"/>
                  <a:pt x="3" y="19"/>
                </a:cubicBezTo>
                <a:cubicBezTo>
                  <a:pt x="0" y="17"/>
                  <a:pt x="0" y="13"/>
                  <a:pt x="3" y="11"/>
                </a:cubicBezTo>
                <a:cubicBezTo>
                  <a:pt x="11" y="2"/>
                  <a:pt x="11" y="2"/>
                  <a:pt x="11" y="2"/>
                </a:cubicBezTo>
                <a:cubicBezTo>
                  <a:pt x="13" y="0"/>
                  <a:pt x="17" y="0"/>
                  <a:pt x="20" y="2"/>
                </a:cubicBezTo>
                <a:cubicBezTo>
                  <a:pt x="22" y="5"/>
                  <a:pt x="22" y="9"/>
                  <a:pt x="20" y="11"/>
                </a:cubicBezTo>
                <a:cubicBezTo>
                  <a:pt x="11" y="19"/>
                  <a:pt x="11" y="19"/>
                  <a:pt x="11" y="19"/>
                </a:cubicBezTo>
                <a:cubicBezTo>
                  <a:pt x="10" y="21"/>
                  <a:pt x="8" y="21"/>
                  <a:pt x="7"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69" name="Freeform 176"/>
          <p:cNvSpPr>
            <a:spLocks/>
          </p:cNvSpPr>
          <p:nvPr/>
        </p:nvSpPr>
        <p:spPr bwMode="auto">
          <a:xfrm>
            <a:off x="6800850" y="4398963"/>
            <a:ext cx="53975" cy="28575"/>
          </a:xfrm>
          <a:custGeom>
            <a:avLst/>
            <a:gdLst>
              <a:gd name="T0" fmla="*/ 91026589 w 24"/>
              <a:gd name="T1" fmla="*/ 67310794 h 12"/>
              <a:gd name="T2" fmla="*/ 30342946 w 24"/>
              <a:gd name="T3" fmla="*/ 67310794 h 12"/>
              <a:gd name="T4" fmla="*/ 0 w 24"/>
              <a:gd name="T5" fmla="*/ 33656588 h 12"/>
              <a:gd name="T6" fmla="*/ 30342946 w 24"/>
              <a:gd name="T7" fmla="*/ 0 h 12"/>
              <a:gd name="T8" fmla="*/ 91026589 w 24"/>
              <a:gd name="T9" fmla="*/ 0 h 12"/>
              <a:gd name="T10" fmla="*/ 121369534 w 24"/>
              <a:gd name="T11" fmla="*/ 33656588 h 12"/>
              <a:gd name="T12" fmla="*/ 91026589 w 24"/>
              <a:gd name="T13" fmla="*/ 67310794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12">
                <a:moveTo>
                  <a:pt x="18" y="12"/>
                </a:moveTo>
                <a:cubicBezTo>
                  <a:pt x="6" y="12"/>
                  <a:pt x="6" y="12"/>
                  <a:pt x="6" y="12"/>
                </a:cubicBezTo>
                <a:cubicBezTo>
                  <a:pt x="3" y="12"/>
                  <a:pt x="0" y="9"/>
                  <a:pt x="0" y="6"/>
                </a:cubicBezTo>
                <a:cubicBezTo>
                  <a:pt x="0" y="3"/>
                  <a:pt x="3" y="0"/>
                  <a:pt x="6" y="0"/>
                </a:cubicBezTo>
                <a:cubicBezTo>
                  <a:pt x="18" y="0"/>
                  <a:pt x="18" y="0"/>
                  <a:pt x="18" y="0"/>
                </a:cubicBezTo>
                <a:cubicBezTo>
                  <a:pt x="21" y="0"/>
                  <a:pt x="24" y="3"/>
                  <a:pt x="24" y="6"/>
                </a:cubicBezTo>
                <a:cubicBezTo>
                  <a:pt x="24" y="9"/>
                  <a:pt x="21" y="12"/>
                  <a:pt x="18" y="1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70" name="Freeform 177"/>
          <p:cNvSpPr>
            <a:spLocks/>
          </p:cNvSpPr>
          <p:nvPr/>
        </p:nvSpPr>
        <p:spPr bwMode="auto">
          <a:xfrm>
            <a:off x="6834188" y="4308475"/>
            <a:ext cx="50800" cy="49213"/>
          </a:xfrm>
          <a:custGeom>
            <a:avLst/>
            <a:gdLst>
              <a:gd name="T0" fmla="*/ 80917473 w 22"/>
              <a:gd name="T1" fmla="*/ 114422568 h 21"/>
              <a:gd name="T2" fmla="*/ 59339018 w 22"/>
              <a:gd name="T3" fmla="*/ 108973986 h 21"/>
              <a:gd name="T4" fmla="*/ 16184418 w 22"/>
              <a:gd name="T5" fmla="*/ 59936747 h 21"/>
              <a:gd name="T6" fmla="*/ 16184418 w 22"/>
              <a:gd name="T7" fmla="*/ 16345746 h 21"/>
              <a:gd name="T8" fmla="*/ 59339018 w 22"/>
              <a:gd name="T9" fmla="*/ 16345746 h 21"/>
              <a:gd name="T10" fmla="*/ 107892273 w 22"/>
              <a:gd name="T11" fmla="*/ 59936747 h 21"/>
              <a:gd name="T12" fmla="*/ 107892273 w 22"/>
              <a:gd name="T13" fmla="*/ 108973986 h 21"/>
              <a:gd name="T14" fmla="*/ 80917473 w 22"/>
              <a:gd name="T15" fmla="*/ 114422568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1">
                <a:moveTo>
                  <a:pt x="15" y="21"/>
                </a:moveTo>
                <a:cubicBezTo>
                  <a:pt x="14" y="21"/>
                  <a:pt x="12" y="21"/>
                  <a:pt x="11" y="20"/>
                </a:cubicBezTo>
                <a:cubicBezTo>
                  <a:pt x="3" y="11"/>
                  <a:pt x="3" y="11"/>
                  <a:pt x="3" y="11"/>
                </a:cubicBezTo>
                <a:cubicBezTo>
                  <a:pt x="0" y="9"/>
                  <a:pt x="0" y="5"/>
                  <a:pt x="3" y="3"/>
                </a:cubicBezTo>
                <a:cubicBezTo>
                  <a:pt x="5" y="0"/>
                  <a:pt x="9" y="0"/>
                  <a:pt x="11" y="3"/>
                </a:cubicBezTo>
                <a:cubicBezTo>
                  <a:pt x="20" y="11"/>
                  <a:pt x="20" y="11"/>
                  <a:pt x="20" y="11"/>
                </a:cubicBezTo>
                <a:cubicBezTo>
                  <a:pt x="22" y="13"/>
                  <a:pt x="22" y="17"/>
                  <a:pt x="20" y="20"/>
                </a:cubicBezTo>
                <a:cubicBezTo>
                  <a:pt x="18" y="21"/>
                  <a:pt x="17" y="21"/>
                  <a:pt x="15"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71" name="Freeform 178"/>
          <p:cNvSpPr>
            <a:spLocks/>
          </p:cNvSpPr>
          <p:nvPr/>
        </p:nvSpPr>
        <p:spPr bwMode="auto">
          <a:xfrm>
            <a:off x="8007350" y="2441575"/>
            <a:ext cx="244475" cy="273050"/>
          </a:xfrm>
          <a:custGeom>
            <a:avLst/>
            <a:gdLst>
              <a:gd name="T0" fmla="*/ 105813927 w 95"/>
              <a:gd name="T1" fmla="*/ 225067902 h 106"/>
              <a:gd name="T2" fmla="*/ 244693741 w 95"/>
              <a:gd name="T3" fmla="*/ 86054541 h 106"/>
              <a:gd name="T4" fmla="*/ 317439207 w 95"/>
              <a:gd name="T5" fmla="*/ 86054541 h 106"/>
              <a:gd name="T6" fmla="*/ 211627854 w 95"/>
              <a:gd name="T7" fmla="*/ 278026723 h 106"/>
              <a:gd name="T8" fmla="*/ 211627854 w 95"/>
              <a:gd name="T9" fmla="*/ 489854276 h 106"/>
              <a:gd name="T10" fmla="*/ 0 w 95"/>
              <a:gd name="T11" fmla="*/ 489854276 h 106"/>
              <a:gd name="T12" fmla="*/ 0 w 95"/>
              <a:gd name="T13" fmla="*/ 562671044 h 106"/>
              <a:gd name="T14" fmla="*/ 277759628 w 95"/>
              <a:gd name="T15" fmla="*/ 562671044 h 106"/>
              <a:gd name="T16" fmla="*/ 277759628 w 95"/>
              <a:gd name="T17" fmla="*/ 350843491 h 106"/>
              <a:gd name="T18" fmla="*/ 423253134 w 95"/>
              <a:gd name="T19" fmla="*/ 469996328 h 106"/>
              <a:gd name="T20" fmla="*/ 423253134 w 95"/>
              <a:gd name="T21" fmla="*/ 701684405 h 106"/>
              <a:gd name="T22" fmla="*/ 489387482 w 95"/>
              <a:gd name="T23" fmla="*/ 701684405 h 106"/>
              <a:gd name="T24" fmla="*/ 489387482 w 95"/>
              <a:gd name="T25" fmla="*/ 417040084 h 106"/>
              <a:gd name="T26" fmla="*/ 350507668 w 95"/>
              <a:gd name="T27" fmla="*/ 297884670 h 106"/>
              <a:gd name="T28" fmla="*/ 383573555 w 95"/>
              <a:gd name="T29" fmla="*/ 211830129 h 106"/>
              <a:gd name="T30" fmla="*/ 423253134 w 95"/>
              <a:gd name="T31" fmla="*/ 244928426 h 106"/>
              <a:gd name="T32" fmla="*/ 628267296 w 95"/>
              <a:gd name="T33" fmla="*/ 244928426 h 106"/>
              <a:gd name="T34" fmla="*/ 628267296 w 95"/>
              <a:gd name="T35" fmla="*/ 172111658 h 106"/>
              <a:gd name="T36" fmla="*/ 456321594 w 95"/>
              <a:gd name="T37" fmla="*/ 172111658 h 106"/>
              <a:gd name="T38" fmla="*/ 456321594 w 95"/>
              <a:gd name="T39" fmla="*/ 0 h 106"/>
              <a:gd name="T40" fmla="*/ 211627854 w 95"/>
              <a:gd name="T41" fmla="*/ 0 h 106"/>
              <a:gd name="T42" fmla="*/ 66134348 w 95"/>
              <a:gd name="T43" fmla="*/ 191969606 h 106"/>
              <a:gd name="T44" fmla="*/ 105813927 w 95"/>
              <a:gd name="T45" fmla="*/ 225067902 h 10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5" h="106">
                <a:moveTo>
                  <a:pt x="16" y="34"/>
                </a:moveTo>
                <a:lnTo>
                  <a:pt x="37" y="13"/>
                </a:lnTo>
                <a:lnTo>
                  <a:pt x="48" y="13"/>
                </a:lnTo>
                <a:lnTo>
                  <a:pt x="32" y="42"/>
                </a:lnTo>
                <a:lnTo>
                  <a:pt x="32" y="74"/>
                </a:lnTo>
                <a:lnTo>
                  <a:pt x="0" y="74"/>
                </a:lnTo>
                <a:lnTo>
                  <a:pt x="0" y="85"/>
                </a:lnTo>
                <a:lnTo>
                  <a:pt x="42" y="85"/>
                </a:lnTo>
                <a:lnTo>
                  <a:pt x="42" y="53"/>
                </a:lnTo>
                <a:lnTo>
                  <a:pt x="64" y="71"/>
                </a:lnTo>
                <a:lnTo>
                  <a:pt x="64" y="106"/>
                </a:lnTo>
                <a:lnTo>
                  <a:pt x="74" y="106"/>
                </a:lnTo>
                <a:lnTo>
                  <a:pt x="74" y="63"/>
                </a:lnTo>
                <a:lnTo>
                  <a:pt x="53" y="45"/>
                </a:lnTo>
                <a:lnTo>
                  <a:pt x="58" y="32"/>
                </a:lnTo>
                <a:lnTo>
                  <a:pt x="64" y="37"/>
                </a:lnTo>
                <a:lnTo>
                  <a:pt x="95" y="37"/>
                </a:lnTo>
                <a:lnTo>
                  <a:pt x="95" y="26"/>
                </a:lnTo>
                <a:lnTo>
                  <a:pt x="69" y="26"/>
                </a:lnTo>
                <a:lnTo>
                  <a:pt x="69" y="0"/>
                </a:lnTo>
                <a:lnTo>
                  <a:pt x="32" y="0"/>
                </a:lnTo>
                <a:lnTo>
                  <a:pt x="10" y="29"/>
                </a:lnTo>
                <a:lnTo>
                  <a:pt x="16"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72" name="Oval 179"/>
          <p:cNvSpPr>
            <a:spLocks noChangeArrowheads="1"/>
          </p:cNvSpPr>
          <p:nvPr/>
        </p:nvSpPr>
        <p:spPr bwMode="auto">
          <a:xfrm>
            <a:off x="8172450" y="2386013"/>
            <a:ext cx="53975" cy="5556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73" name="Freeform 180"/>
          <p:cNvSpPr>
            <a:spLocks noEditPoints="1"/>
          </p:cNvSpPr>
          <p:nvPr/>
        </p:nvSpPr>
        <p:spPr bwMode="auto">
          <a:xfrm>
            <a:off x="8007350" y="1858963"/>
            <a:ext cx="190500" cy="41275"/>
          </a:xfrm>
          <a:custGeom>
            <a:avLst/>
            <a:gdLst>
              <a:gd name="T0" fmla="*/ 215639196 w 84"/>
              <a:gd name="T1" fmla="*/ 0 h 18"/>
              <a:gd name="T2" fmla="*/ 0 w 84"/>
              <a:gd name="T3" fmla="*/ 47142929 h 18"/>
              <a:gd name="T4" fmla="*/ 215639196 w 84"/>
              <a:gd name="T5" fmla="*/ 94283565 h 18"/>
              <a:gd name="T6" fmla="*/ 431278393 w 84"/>
              <a:gd name="T7" fmla="*/ 47142929 h 18"/>
              <a:gd name="T8" fmla="*/ 215639196 w 84"/>
              <a:gd name="T9" fmla="*/ 0 h 18"/>
              <a:gd name="T10" fmla="*/ 215639196 w 84"/>
              <a:gd name="T11" fmla="*/ 62854946 h 18"/>
              <a:gd name="T12" fmla="*/ 154028321 w 84"/>
              <a:gd name="T13" fmla="*/ 41903297 h 18"/>
              <a:gd name="T14" fmla="*/ 215639196 w 84"/>
              <a:gd name="T15" fmla="*/ 20951649 h 18"/>
              <a:gd name="T16" fmla="*/ 277250071 w 84"/>
              <a:gd name="T17" fmla="*/ 41903297 h 18"/>
              <a:gd name="T18" fmla="*/ 215639196 w 84"/>
              <a:gd name="T19" fmla="*/ 62854946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4" h="18">
                <a:moveTo>
                  <a:pt x="42" y="0"/>
                </a:moveTo>
                <a:cubicBezTo>
                  <a:pt x="19" y="0"/>
                  <a:pt x="0" y="4"/>
                  <a:pt x="0" y="9"/>
                </a:cubicBezTo>
                <a:cubicBezTo>
                  <a:pt x="0" y="14"/>
                  <a:pt x="19" y="18"/>
                  <a:pt x="42" y="18"/>
                </a:cubicBezTo>
                <a:cubicBezTo>
                  <a:pt x="65" y="18"/>
                  <a:pt x="84" y="14"/>
                  <a:pt x="84" y="9"/>
                </a:cubicBezTo>
                <a:cubicBezTo>
                  <a:pt x="84" y="4"/>
                  <a:pt x="65" y="0"/>
                  <a:pt x="42" y="0"/>
                </a:cubicBezTo>
                <a:moveTo>
                  <a:pt x="42" y="12"/>
                </a:moveTo>
                <a:cubicBezTo>
                  <a:pt x="35" y="12"/>
                  <a:pt x="30" y="10"/>
                  <a:pt x="30" y="8"/>
                </a:cubicBezTo>
                <a:cubicBezTo>
                  <a:pt x="30" y="6"/>
                  <a:pt x="35" y="4"/>
                  <a:pt x="42" y="4"/>
                </a:cubicBezTo>
                <a:cubicBezTo>
                  <a:pt x="49" y="4"/>
                  <a:pt x="54" y="6"/>
                  <a:pt x="54" y="8"/>
                </a:cubicBezTo>
                <a:cubicBezTo>
                  <a:pt x="54" y="10"/>
                  <a:pt x="49" y="12"/>
                  <a:pt x="42" y="1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74" name="Freeform 181"/>
          <p:cNvSpPr>
            <a:spLocks noEditPoints="1"/>
          </p:cNvSpPr>
          <p:nvPr/>
        </p:nvSpPr>
        <p:spPr bwMode="auto">
          <a:xfrm>
            <a:off x="8007350" y="1900238"/>
            <a:ext cx="355600" cy="230187"/>
          </a:xfrm>
          <a:custGeom>
            <a:avLst/>
            <a:gdLst>
              <a:gd name="T0" fmla="*/ 435293151 w 156"/>
              <a:gd name="T1" fmla="*/ 30702884 h 102"/>
              <a:gd name="T2" fmla="*/ 217647715 w 156"/>
              <a:gd name="T3" fmla="*/ 30702884 h 102"/>
              <a:gd name="T4" fmla="*/ 0 w 156"/>
              <a:gd name="T5" fmla="*/ 491239369 h 102"/>
              <a:gd name="T6" fmla="*/ 435293151 w 156"/>
              <a:gd name="T7" fmla="*/ 491239369 h 102"/>
              <a:gd name="T8" fmla="*/ 777309687 w 156"/>
              <a:gd name="T9" fmla="*/ 429835858 h 102"/>
              <a:gd name="T10" fmla="*/ 808401892 w 156"/>
              <a:gd name="T11" fmla="*/ 61405767 h 102"/>
              <a:gd name="T12" fmla="*/ 715125277 w 156"/>
              <a:gd name="T13" fmla="*/ 61405767 h 102"/>
              <a:gd name="T14" fmla="*/ 746217482 w 156"/>
              <a:gd name="T15" fmla="*/ 92106394 h 102"/>
              <a:gd name="T16" fmla="*/ 715125277 w 156"/>
              <a:gd name="T17" fmla="*/ 61405767 h 102"/>
              <a:gd name="T18" fmla="*/ 684033072 w 156"/>
              <a:gd name="T19" fmla="*/ 61405767 h 102"/>
              <a:gd name="T20" fmla="*/ 652940867 w 156"/>
              <a:gd name="T21" fmla="*/ 92106394 h 102"/>
              <a:gd name="T22" fmla="*/ 590754177 w 156"/>
              <a:gd name="T23" fmla="*/ 61405767 h 102"/>
              <a:gd name="T24" fmla="*/ 621848662 w 156"/>
              <a:gd name="T25" fmla="*/ 92106394 h 102"/>
              <a:gd name="T26" fmla="*/ 590754177 w 156"/>
              <a:gd name="T27" fmla="*/ 61405767 h 102"/>
              <a:gd name="T28" fmla="*/ 559661972 w 156"/>
              <a:gd name="T29" fmla="*/ 61405767 h 102"/>
              <a:gd name="T30" fmla="*/ 528569767 w 156"/>
              <a:gd name="T31" fmla="*/ 92106394 h 102"/>
              <a:gd name="T32" fmla="*/ 497477562 w 156"/>
              <a:gd name="T33" fmla="*/ 399132974 h 102"/>
              <a:gd name="T34" fmla="*/ 466385356 w 156"/>
              <a:gd name="T35" fmla="*/ 368430091 h 102"/>
              <a:gd name="T36" fmla="*/ 497477562 w 156"/>
              <a:gd name="T37" fmla="*/ 399132974 h 102"/>
              <a:gd name="T38" fmla="*/ 435293151 w 156"/>
              <a:gd name="T39" fmla="*/ 337727207 h 102"/>
              <a:gd name="T40" fmla="*/ 497477562 w 156"/>
              <a:gd name="T41" fmla="*/ 122809278 h 102"/>
              <a:gd name="T42" fmla="*/ 497477562 w 156"/>
              <a:gd name="T43" fmla="*/ 92106394 h 102"/>
              <a:gd name="T44" fmla="*/ 466385356 w 156"/>
              <a:gd name="T45" fmla="*/ 61405767 h 102"/>
              <a:gd name="T46" fmla="*/ 497477562 w 156"/>
              <a:gd name="T47" fmla="*/ 92106394 h 102"/>
              <a:gd name="T48" fmla="*/ 528569767 w 156"/>
              <a:gd name="T49" fmla="*/ 399132974 h 102"/>
              <a:gd name="T50" fmla="*/ 559661972 w 156"/>
              <a:gd name="T51" fmla="*/ 368430091 h 102"/>
              <a:gd name="T52" fmla="*/ 621848662 w 156"/>
              <a:gd name="T53" fmla="*/ 399132974 h 102"/>
              <a:gd name="T54" fmla="*/ 590754177 w 156"/>
              <a:gd name="T55" fmla="*/ 368430091 h 102"/>
              <a:gd name="T56" fmla="*/ 621848662 w 156"/>
              <a:gd name="T57" fmla="*/ 399132974 h 102"/>
              <a:gd name="T58" fmla="*/ 652940867 w 156"/>
              <a:gd name="T59" fmla="*/ 399132974 h 102"/>
              <a:gd name="T60" fmla="*/ 684033072 w 156"/>
              <a:gd name="T61" fmla="*/ 368430091 h 102"/>
              <a:gd name="T62" fmla="*/ 746217482 w 156"/>
              <a:gd name="T63" fmla="*/ 399132974 h 102"/>
              <a:gd name="T64" fmla="*/ 715125277 w 156"/>
              <a:gd name="T65" fmla="*/ 368430091 h 102"/>
              <a:gd name="T66" fmla="*/ 746217482 w 156"/>
              <a:gd name="T67" fmla="*/ 399132974 h 102"/>
              <a:gd name="T68" fmla="*/ 528569767 w 156"/>
              <a:gd name="T69" fmla="*/ 337727207 h 102"/>
              <a:gd name="T70" fmla="*/ 777309687 w 156"/>
              <a:gd name="T71" fmla="*/ 122809278 h 1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56" h="102">
                <a:moveTo>
                  <a:pt x="150" y="6"/>
                </a:moveTo>
                <a:cubicBezTo>
                  <a:pt x="84" y="6"/>
                  <a:pt x="84" y="6"/>
                  <a:pt x="84" y="6"/>
                </a:cubicBezTo>
                <a:cubicBezTo>
                  <a:pt x="84" y="0"/>
                  <a:pt x="84" y="0"/>
                  <a:pt x="84" y="0"/>
                </a:cubicBezTo>
                <a:cubicBezTo>
                  <a:pt x="84" y="0"/>
                  <a:pt x="78" y="6"/>
                  <a:pt x="42" y="6"/>
                </a:cubicBezTo>
                <a:cubicBezTo>
                  <a:pt x="6" y="6"/>
                  <a:pt x="0" y="0"/>
                  <a:pt x="0" y="0"/>
                </a:cubicBezTo>
                <a:cubicBezTo>
                  <a:pt x="0" y="96"/>
                  <a:pt x="0" y="96"/>
                  <a:pt x="0" y="96"/>
                </a:cubicBezTo>
                <a:cubicBezTo>
                  <a:pt x="0" y="96"/>
                  <a:pt x="6" y="102"/>
                  <a:pt x="42" y="102"/>
                </a:cubicBezTo>
                <a:cubicBezTo>
                  <a:pt x="78" y="102"/>
                  <a:pt x="84" y="96"/>
                  <a:pt x="84" y="96"/>
                </a:cubicBezTo>
                <a:cubicBezTo>
                  <a:pt x="84" y="84"/>
                  <a:pt x="84" y="84"/>
                  <a:pt x="84" y="84"/>
                </a:cubicBezTo>
                <a:cubicBezTo>
                  <a:pt x="150" y="84"/>
                  <a:pt x="150" y="84"/>
                  <a:pt x="150" y="84"/>
                </a:cubicBezTo>
                <a:cubicBezTo>
                  <a:pt x="153" y="84"/>
                  <a:pt x="156" y="81"/>
                  <a:pt x="156" y="78"/>
                </a:cubicBezTo>
                <a:cubicBezTo>
                  <a:pt x="156" y="12"/>
                  <a:pt x="156" y="12"/>
                  <a:pt x="156" y="12"/>
                </a:cubicBezTo>
                <a:cubicBezTo>
                  <a:pt x="156" y="9"/>
                  <a:pt x="153" y="6"/>
                  <a:pt x="150" y="6"/>
                </a:cubicBezTo>
                <a:moveTo>
                  <a:pt x="138" y="12"/>
                </a:moveTo>
                <a:cubicBezTo>
                  <a:pt x="144" y="12"/>
                  <a:pt x="144" y="12"/>
                  <a:pt x="144" y="12"/>
                </a:cubicBezTo>
                <a:cubicBezTo>
                  <a:pt x="144" y="18"/>
                  <a:pt x="144" y="18"/>
                  <a:pt x="144" y="18"/>
                </a:cubicBezTo>
                <a:cubicBezTo>
                  <a:pt x="138" y="18"/>
                  <a:pt x="138" y="18"/>
                  <a:pt x="138" y="18"/>
                </a:cubicBezTo>
                <a:lnTo>
                  <a:pt x="138" y="12"/>
                </a:lnTo>
                <a:close/>
                <a:moveTo>
                  <a:pt x="126" y="12"/>
                </a:moveTo>
                <a:cubicBezTo>
                  <a:pt x="132" y="12"/>
                  <a:pt x="132" y="12"/>
                  <a:pt x="132" y="12"/>
                </a:cubicBezTo>
                <a:cubicBezTo>
                  <a:pt x="132" y="18"/>
                  <a:pt x="132" y="18"/>
                  <a:pt x="132" y="18"/>
                </a:cubicBezTo>
                <a:cubicBezTo>
                  <a:pt x="126" y="18"/>
                  <a:pt x="126" y="18"/>
                  <a:pt x="126" y="18"/>
                </a:cubicBezTo>
                <a:lnTo>
                  <a:pt x="126" y="12"/>
                </a:lnTo>
                <a:close/>
                <a:moveTo>
                  <a:pt x="114" y="12"/>
                </a:moveTo>
                <a:cubicBezTo>
                  <a:pt x="120" y="12"/>
                  <a:pt x="120" y="12"/>
                  <a:pt x="120" y="12"/>
                </a:cubicBezTo>
                <a:cubicBezTo>
                  <a:pt x="120" y="18"/>
                  <a:pt x="120" y="18"/>
                  <a:pt x="120" y="18"/>
                </a:cubicBezTo>
                <a:cubicBezTo>
                  <a:pt x="114" y="18"/>
                  <a:pt x="114" y="18"/>
                  <a:pt x="114" y="18"/>
                </a:cubicBezTo>
                <a:lnTo>
                  <a:pt x="114" y="12"/>
                </a:lnTo>
                <a:close/>
                <a:moveTo>
                  <a:pt x="102" y="12"/>
                </a:moveTo>
                <a:cubicBezTo>
                  <a:pt x="108" y="12"/>
                  <a:pt x="108" y="12"/>
                  <a:pt x="108" y="12"/>
                </a:cubicBezTo>
                <a:cubicBezTo>
                  <a:pt x="108" y="18"/>
                  <a:pt x="108" y="18"/>
                  <a:pt x="108" y="18"/>
                </a:cubicBezTo>
                <a:cubicBezTo>
                  <a:pt x="102" y="18"/>
                  <a:pt x="102" y="18"/>
                  <a:pt x="102" y="18"/>
                </a:cubicBezTo>
                <a:lnTo>
                  <a:pt x="102" y="12"/>
                </a:lnTo>
                <a:close/>
                <a:moveTo>
                  <a:pt x="96" y="78"/>
                </a:moveTo>
                <a:cubicBezTo>
                  <a:pt x="90" y="78"/>
                  <a:pt x="90" y="78"/>
                  <a:pt x="90" y="78"/>
                </a:cubicBezTo>
                <a:cubicBezTo>
                  <a:pt x="90" y="72"/>
                  <a:pt x="90" y="72"/>
                  <a:pt x="90" y="72"/>
                </a:cubicBezTo>
                <a:cubicBezTo>
                  <a:pt x="96" y="72"/>
                  <a:pt x="96" y="72"/>
                  <a:pt x="96" y="72"/>
                </a:cubicBezTo>
                <a:lnTo>
                  <a:pt x="96" y="78"/>
                </a:lnTo>
                <a:close/>
                <a:moveTo>
                  <a:pt x="96" y="66"/>
                </a:moveTo>
                <a:cubicBezTo>
                  <a:pt x="84" y="66"/>
                  <a:pt x="84" y="66"/>
                  <a:pt x="84" y="66"/>
                </a:cubicBezTo>
                <a:cubicBezTo>
                  <a:pt x="84" y="24"/>
                  <a:pt x="84" y="24"/>
                  <a:pt x="84" y="24"/>
                </a:cubicBezTo>
                <a:cubicBezTo>
                  <a:pt x="96" y="24"/>
                  <a:pt x="96" y="24"/>
                  <a:pt x="96" y="24"/>
                </a:cubicBezTo>
                <a:lnTo>
                  <a:pt x="96" y="66"/>
                </a:lnTo>
                <a:close/>
                <a:moveTo>
                  <a:pt x="96" y="18"/>
                </a:moveTo>
                <a:cubicBezTo>
                  <a:pt x="90" y="18"/>
                  <a:pt x="90" y="18"/>
                  <a:pt x="90" y="18"/>
                </a:cubicBezTo>
                <a:cubicBezTo>
                  <a:pt x="90" y="12"/>
                  <a:pt x="90" y="12"/>
                  <a:pt x="90" y="12"/>
                </a:cubicBezTo>
                <a:cubicBezTo>
                  <a:pt x="96" y="12"/>
                  <a:pt x="96" y="12"/>
                  <a:pt x="96" y="12"/>
                </a:cubicBezTo>
                <a:lnTo>
                  <a:pt x="96" y="18"/>
                </a:lnTo>
                <a:close/>
                <a:moveTo>
                  <a:pt x="108" y="78"/>
                </a:moveTo>
                <a:cubicBezTo>
                  <a:pt x="102" y="78"/>
                  <a:pt x="102" y="78"/>
                  <a:pt x="102" y="78"/>
                </a:cubicBezTo>
                <a:cubicBezTo>
                  <a:pt x="102" y="72"/>
                  <a:pt x="102" y="72"/>
                  <a:pt x="102" y="72"/>
                </a:cubicBezTo>
                <a:cubicBezTo>
                  <a:pt x="108" y="72"/>
                  <a:pt x="108" y="72"/>
                  <a:pt x="108" y="72"/>
                </a:cubicBezTo>
                <a:lnTo>
                  <a:pt x="108" y="78"/>
                </a:lnTo>
                <a:close/>
                <a:moveTo>
                  <a:pt x="120" y="78"/>
                </a:moveTo>
                <a:cubicBezTo>
                  <a:pt x="114" y="78"/>
                  <a:pt x="114" y="78"/>
                  <a:pt x="114" y="78"/>
                </a:cubicBezTo>
                <a:cubicBezTo>
                  <a:pt x="114" y="72"/>
                  <a:pt x="114" y="72"/>
                  <a:pt x="114" y="72"/>
                </a:cubicBezTo>
                <a:cubicBezTo>
                  <a:pt x="120" y="72"/>
                  <a:pt x="120" y="72"/>
                  <a:pt x="120" y="72"/>
                </a:cubicBezTo>
                <a:lnTo>
                  <a:pt x="120" y="78"/>
                </a:lnTo>
                <a:close/>
                <a:moveTo>
                  <a:pt x="132" y="78"/>
                </a:moveTo>
                <a:cubicBezTo>
                  <a:pt x="126" y="78"/>
                  <a:pt x="126" y="78"/>
                  <a:pt x="126" y="78"/>
                </a:cubicBezTo>
                <a:cubicBezTo>
                  <a:pt x="126" y="72"/>
                  <a:pt x="126" y="72"/>
                  <a:pt x="126" y="72"/>
                </a:cubicBezTo>
                <a:cubicBezTo>
                  <a:pt x="132" y="72"/>
                  <a:pt x="132" y="72"/>
                  <a:pt x="132" y="72"/>
                </a:cubicBezTo>
                <a:lnTo>
                  <a:pt x="132" y="78"/>
                </a:lnTo>
                <a:close/>
                <a:moveTo>
                  <a:pt x="144" y="78"/>
                </a:moveTo>
                <a:cubicBezTo>
                  <a:pt x="138" y="78"/>
                  <a:pt x="138" y="78"/>
                  <a:pt x="138" y="78"/>
                </a:cubicBezTo>
                <a:cubicBezTo>
                  <a:pt x="138" y="72"/>
                  <a:pt x="138" y="72"/>
                  <a:pt x="138" y="72"/>
                </a:cubicBezTo>
                <a:cubicBezTo>
                  <a:pt x="144" y="72"/>
                  <a:pt x="144" y="72"/>
                  <a:pt x="144" y="72"/>
                </a:cubicBezTo>
                <a:lnTo>
                  <a:pt x="144" y="78"/>
                </a:lnTo>
                <a:close/>
                <a:moveTo>
                  <a:pt x="150" y="66"/>
                </a:moveTo>
                <a:cubicBezTo>
                  <a:pt x="102" y="66"/>
                  <a:pt x="102" y="66"/>
                  <a:pt x="102" y="66"/>
                </a:cubicBezTo>
                <a:cubicBezTo>
                  <a:pt x="102" y="24"/>
                  <a:pt x="102" y="24"/>
                  <a:pt x="102" y="24"/>
                </a:cubicBezTo>
                <a:cubicBezTo>
                  <a:pt x="150" y="24"/>
                  <a:pt x="150" y="24"/>
                  <a:pt x="150" y="24"/>
                </a:cubicBezTo>
                <a:lnTo>
                  <a:pt x="150" y="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75" name="Rectangle 182"/>
          <p:cNvSpPr>
            <a:spLocks noChangeArrowheads="1"/>
          </p:cNvSpPr>
          <p:nvPr/>
        </p:nvSpPr>
        <p:spPr bwMode="auto">
          <a:xfrm>
            <a:off x="6189663" y="2684463"/>
            <a:ext cx="26987" cy="142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76" name="Rectangle 183"/>
          <p:cNvSpPr>
            <a:spLocks noChangeArrowheads="1"/>
          </p:cNvSpPr>
          <p:nvPr/>
        </p:nvSpPr>
        <p:spPr bwMode="auto">
          <a:xfrm>
            <a:off x="6162675" y="2630488"/>
            <a:ext cx="80963" cy="142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77" name="Rectangle 184"/>
          <p:cNvSpPr>
            <a:spLocks noChangeArrowheads="1"/>
          </p:cNvSpPr>
          <p:nvPr/>
        </p:nvSpPr>
        <p:spPr bwMode="auto">
          <a:xfrm>
            <a:off x="6162675" y="2657475"/>
            <a:ext cx="80963"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78" name="Freeform 185"/>
          <p:cNvSpPr>
            <a:spLocks/>
          </p:cNvSpPr>
          <p:nvPr/>
        </p:nvSpPr>
        <p:spPr bwMode="auto">
          <a:xfrm>
            <a:off x="6108700" y="2411413"/>
            <a:ext cx="188913" cy="204787"/>
          </a:xfrm>
          <a:custGeom>
            <a:avLst/>
            <a:gdLst>
              <a:gd name="T0" fmla="*/ 427685538 w 84"/>
              <a:gd name="T1" fmla="*/ 218302942 h 90"/>
              <a:gd name="T2" fmla="*/ 213842769 w 84"/>
              <a:gd name="T3" fmla="*/ 0 h 90"/>
              <a:gd name="T4" fmla="*/ 0 w 84"/>
              <a:gd name="T5" fmla="*/ 218302942 h 90"/>
              <a:gd name="T6" fmla="*/ 122195226 w 84"/>
              <a:gd name="T7" fmla="*/ 415813177 h 90"/>
              <a:gd name="T8" fmla="*/ 122195226 w 84"/>
              <a:gd name="T9" fmla="*/ 467790393 h 90"/>
              <a:gd name="T10" fmla="*/ 305490313 w 84"/>
              <a:gd name="T11" fmla="*/ 467790393 h 90"/>
              <a:gd name="T12" fmla="*/ 305490313 w 84"/>
              <a:gd name="T13" fmla="*/ 415813177 h 90"/>
              <a:gd name="T14" fmla="*/ 427685538 w 84"/>
              <a:gd name="T15" fmla="*/ 218302942 h 9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4" h="90">
                <a:moveTo>
                  <a:pt x="84" y="42"/>
                </a:moveTo>
                <a:cubicBezTo>
                  <a:pt x="84" y="19"/>
                  <a:pt x="65" y="0"/>
                  <a:pt x="42" y="0"/>
                </a:cubicBezTo>
                <a:cubicBezTo>
                  <a:pt x="19" y="0"/>
                  <a:pt x="0" y="19"/>
                  <a:pt x="0" y="42"/>
                </a:cubicBezTo>
                <a:cubicBezTo>
                  <a:pt x="0" y="59"/>
                  <a:pt x="10" y="73"/>
                  <a:pt x="24" y="80"/>
                </a:cubicBezTo>
                <a:cubicBezTo>
                  <a:pt x="24" y="90"/>
                  <a:pt x="24" y="90"/>
                  <a:pt x="24" y="90"/>
                </a:cubicBezTo>
                <a:cubicBezTo>
                  <a:pt x="60" y="90"/>
                  <a:pt x="60" y="90"/>
                  <a:pt x="60" y="90"/>
                </a:cubicBezTo>
                <a:cubicBezTo>
                  <a:pt x="60" y="80"/>
                  <a:pt x="60" y="80"/>
                  <a:pt x="60" y="80"/>
                </a:cubicBezTo>
                <a:cubicBezTo>
                  <a:pt x="74" y="73"/>
                  <a:pt x="84" y="59"/>
                  <a:pt x="84" y="4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79" name="Freeform 186"/>
          <p:cNvSpPr>
            <a:spLocks/>
          </p:cNvSpPr>
          <p:nvPr/>
        </p:nvSpPr>
        <p:spPr bwMode="auto">
          <a:xfrm>
            <a:off x="6781800" y="2378075"/>
            <a:ext cx="188913" cy="354013"/>
          </a:xfrm>
          <a:custGeom>
            <a:avLst/>
            <a:gdLst>
              <a:gd name="T0" fmla="*/ 427685538 w 84"/>
              <a:gd name="T1" fmla="*/ 123811508 h 156"/>
              <a:gd name="T2" fmla="*/ 427685538 w 84"/>
              <a:gd name="T3" fmla="*/ 588104096 h 156"/>
              <a:gd name="T4" fmla="*/ 213842769 w 84"/>
              <a:gd name="T5" fmla="*/ 804773668 h 156"/>
              <a:gd name="T6" fmla="*/ 0 w 84"/>
              <a:gd name="T7" fmla="*/ 588104096 h 156"/>
              <a:gd name="T8" fmla="*/ 0 w 84"/>
              <a:gd name="T9" fmla="*/ 154764952 h 156"/>
              <a:gd name="T10" fmla="*/ 20366621 w 84"/>
              <a:gd name="T11" fmla="*/ 77381342 h 156"/>
              <a:gd name="T12" fmla="*/ 152745156 w 84"/>
              <a:gd name="T13" fmla="*/ 0 h 156"/>
              <a:gd name="T14" fmla="*/ 285123692 w 84"/>
              <a:gd name="T15" fmla="*/ 77381342 h 156"/>
              <a:gd name="T16" fmla="*/ 305490313 w 84"/>
              <a:gd name="T17" fmla="*/ 154764952 h 156"/>
              <a:gd name="T18" fmla="*/ 305490313 w 84"/>
              <a:gd name="T19" fmla="*/ 557150652 h 156"/>
              <a:gd name="T20" fmla="*/ 213842769 w 84"/>
              <a:gd name="T21" fmla="*/ 650008716 h 156"/>
              <a:gd name="T22" fmla="*/ 122195226 w 84"/>
              <a:gd name="T23" fmla="*/ 557150652 h 156"/>
              <a:gd name="T24" fmla="*/ 122195226 w 84"/>
              <a:gd name="T25" fmla="*/ 278576461 h 156"/>
              <a:gd name="T26" fmla="*/ 152745156 w 84"/>
              <a:gd name="T27" fmla="*/ 247623016 h 156"/>
              <a:gd name="T28" fmla="*/ 183292838 w 84"/>
              <a:gd name="T29" fmla="*/ 278576461 h 156"/>
              <a:gd name="T30" fmla="*/ 183292838 w 84"/>
              <a:gd name="T31" fmla="*/ 557150652 h 156"/>
              <a:gd name="T32" fmla="*/ 213842769 w 84"/>
              <a:gd name="T33" fmla="*/ 588104096 h 156"/>
              <a:gd name="T34" fmla="*/ 244392700 w 84"/>
              <a:gd name="T35" fmla="*/ 557150652 h 156"/>
              <a:gd name="T36" fmla="*/ 244392700 w 84"/>
              <a:gd name="T37" fmla="*/ 154764952 h 156"/>
              <a:gd name="T38" fmla="*/ 152745156 w 84"/>
              <a:gd name="T39" fmla="*/ 61904619 h 156"/>
              <a:gd name="T40" fmla="*/ 71280923 w 84"/>
              <a:gd name="T41" fmla="*/ 108334786 h 156"/>
              <a:gd name="T42" fmla="*/ 61097613 w 84"/>
              <a:gd name="T43" fmla="*/ 154764952 h 156"/>
              <a:gd name="T44" fmla="*/ 61097613 w 84"/>
              <a:gd name="T45" fmla="*/ 588104096 h 156"/>
              <a:gd name="T46" fmla="*/ 213842769 w 84"/>
              <a:gd name="T47" fmla="*/ 742869049 h 156"/>
              <a:gd name="T48" fmla="*/ 366587925 w 84"/>
              <a:gd name="T49" fmla="*/ 588104096 h 156"/>
              <a:gd name="T50" fmla="*/ 366587925 w 84"/>
              <a:gd name="T51" fmla="*/ 123811508 h 156"/>
              <a:gd name="T52" fmla="*/ 397135607 w 84"/>
              <a:gd name="T53" fmla="*/ 92858064 h 156"/>
              <a:gd name="T54" fmla="*/ 427685538 w 84"/>
              <a:gd name="T55" fmla="*/ 123811508 h 15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4" h="156">
                <a:moveTo>
                  <a:pt x="84" y="24"/>
                </a:moveTo>
                <a:cubicBezTo>
                  <a:pt x="84" y="114"/>
                  <a:pt x="84" y="114"/>
                  <a:pt x="84" y="114"/>
                </a:cubicBezTo>
                <a:cubicBezTo>
                  <a:pt x="84" y="129"/>
                  <a:pt x="75" y="156"/>
                  <a:pt x="42" y="156"/>
                </a:cubicBezTo>
                <a:cubicBezTo>
                  <a:pt x="9" y="156"/>
                  <a:pt x="0" y="129"/>
                  <a:pt x="0" y="114"/>
                </a:cubicBezTo>
                <a:cubicBezTo>
                  <a:pt x="0" y="30"/>
                  <a:pt x="0" y="30"/>
                  <a:pt x="0" y="30"/>
                </a:cubicBezTo>
                <a:cubicBezTo>
                  <a:pt x="0" y="29"/>
                  <a:pt x="0" y="22"/>
                  <a:pt x="4" y="15"/>
                </a:cubicBezTo>
                <a:cubicBezTo>
                  <a:pt x="9" y="5"/>
                  <a:pt x="18" y="0"/>
                  <a:pt x="30" y="0"/>
                </a:cubicBezTo>
                <a:cubicBezTo>
                  <a:pt x="42" y="0"/>
                  <a:pt x="51" y="5"/>
                  <a:pt x="56" y="15"/>
                </a:cubicBezTo>
                <a:cubicBezTo>
                  <a:pt x="60" y="22"/>
                  <a:pt x="60" y="29"/>
                  <a:pt x="60" y="30"/>
                </a:cubicBezTo>
                <a:cubicBezTo>
                  <a:pt x="60" y="108"/>
                  <a:pt x="60" y="108"/>
                  <a:pt x="60" y="108"/>
                </a:cubicBezTo>
                <a:cubicBezTo>
                  <a:pt x="60" y="115"/>
                  <a:pt x="55" y="126"/>
                  <a:pt x="42" y="126"/>
                </a:cubicBezTo>
                <a:cubicBezTo>
                  <a:pt x="29" y="126"/>
                  <a:pt x="24" y="115"/>
                  <a:pt x="24" y="108"/>
                </a:cubicBezTo>
                <a:cubicBezTo>
                  <a:pt x="24" y="54"/>
                  <a:pt x="24" y="54"/>
                  <a:pt x="24" y="54"/>
                </a:cubicBezTo>
                <a:cubicBezTo>
                  <a:pt x="24" y="51"/>
                  <a:pt x="27" y="48"/>
                  <a:pt x="30" y="48"/>
                </a:cubicBezTo>
                <a:cubicBezTo>
                  <a:pt x="33" y="48"/>
                  <a:pt x="36" y="51"/>
                  <a:pt x="36" y="54"/>
                </a:cubicBezTo>
                <a:cubicBezTo>
                  <a:pt x="36" y="108"/>
                  <a:pt x="36" y="108"/>
                  <a:pt x="36" y="108"/>
                </a:cubicBezTo>
                <a:cubicBezTo>
                  <a:pt x="36" y="111"/>
                  <a:pt x="37" y="114"/>
                  <a:pt x="42" y="114"/>
                </a:cubicBezTo>
                <a:cubicBezTo>
                  <a:pt x="47" y="114"/>
                  <a:pt x="48" y="111"/>
                  <a:pt x="48" y="108"/>
                </a:cubicBezTo>
                <a:cubicBezTo>
                  <a:pt x="48" y="30"/>
                  <a:pt x="48" y="30"/>
                  <a:pt x="48" y="30"/>
                </a:cubicBezTo>
                <a:cubicBezTo>
                  <a:pt x="48" y="27"/>
                  <a:pt x="47" y="12"/>
                  <a:pt x="30" y="12"/>
                </a:cubicBezTo>
                <a:cubicBezTo>
                  <a:pt x="22" y="12"/>
                  <a:pt x="17" y="15"/>
                  <a:pt x="14" y="21"/>
                </a:cubicBezTo>
                <a:cubicBezTo>
                  <a:pt x="12" y="25"/>
                  <a:pt x="12" y="30"/>
                  <a:pt x="12" y="30"/>
                </a:cubicBezTo>
                <a:cubicBezTo>
                  <a:pt x="12" y="114"/>
                  <a:pt x="12" y="114"/>
                  <a:pt x="12" y="114"/>
                </a:cubicBezTo>
                <a:cubicBezTo>
                  <a:pt x="12" y="117"/>
                  <a:pt x="13" y="144"/>
                  <a:pt x="42" y="144"/>
                </a:cubicBezTo>
                <a:cubicBezTo>
                  <a:pt x="72" y="144"/>
                  <a:pt x="72" y="115"/>
                  <a:pt x="72" y="114"/>
                </a:cubicBezTo>
                <a:cubicBezTo>
                  <a:pt x="72" y="24"/>
                  <a:pt x="72" y="24"/>
                  <a:pt x="72" y="24"/>
                </a:cubicBezTo>
                <a:cubicBezTo>
                  <a:pt x="72" y="21"/>
                  <a:pt x="75" y="18"/>
                  <a:pt x="78" y="18"/>
                </a:cubicBezTo>
                <a:cubicBezTo>
                  <a:pt x="81" y="18"/>
                  <a:pt x="84" y="21"/>
                  <a:pt x="84" y="2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80" name="Freeform 187"/>
          <p:cNvSpPr>
            <a:spLocks/>
          </p:cNvSpPr>
          <p:nvPr/>
        </p:nvSpPr>
        <p:spPr bwMode="auto">
          <a:xfrm>
            <a:off x="7326313" y="2441575"/>
            <a:ext cx="357187" cy="244475"/>
          </a:xfrm>
          <a:custGeom>
            <a:avLst/>
            <a:gdLst>
              <a:gd name="T0" fmla="*/ 629145976 w 156"/>
              <a:gd name="T1" fmla="*/ 0 h 108"/>
              <a:gd name="T2" fmla="*/ 529532017 w 156"/>
              <a:gd name="T3" fmla="*/ 0 h 108"/>
              <a:gd name="T4" fmla="*/ 408944770 w 156"/>
              <a:gd name="T5" fmla="*/ 92105956 h 108"/>
              <a:gd name="T6" fmla="*/ 288357523 w 156"/>
              <a:gd name="T7" fmla="*/ 0 h 108"/>
              <a:gd name="T8" fmla="*/ 188743564 w 156"/>
              <a:gd name="T9" fmla="*/ 0 h 108"/>
              <a:gd name="T10" fmla="*/ 188743564 w 156"/>
              <a:gd name="T11" fmla="*/ 0 h 108"/>
              <a:gd name="T12" fmla="*/ 188743564 w 156"/>
              <a:gd name="T13" fmla="*/ 0 h 108"/>
              <a:gd name="T14" fmla="*/ 188743564 w 156"/>
              <a:gd name="T15" fmla="*/ 0 h 108"/>
              <a:gd name="T16" fmla="*/ 0 w 156"/>
              <a:gd name="T17" fmla="*/ 92105956 h 108"/>
              <a:gd name="T18" fmla="*/ 62915285 w 156"/>
              <a:gd name="T19" fmla="*/ 245613620 h 108"/>
              <a:gd name="T20" fmla="*/ 188743564 w 156"/>
              <a:gd name="T21" fmla="*/ 184209649 h 108"/>
              <a:gd name="T22" fmla="*/ 188743564 w 156"/>
              <a:gd name="T23" fmla="*/ 552628947 h 108"/>
              <a:gd name="T24" fmla="*/ 629145976 w 156"/>
              <a:gd name="T25" fmla="*/ 552628947 h 108"/>
              <a:gd name="T26" fmla="*/ 629145976 w 156"/>
              <a:gd name="T27" fmla="*/ 184209649 h 108"/>
              <a:gd name="T28" fmla="*/ 754974256 w 156"/>
              <a:gd name="T29" fmla="*/ 245613620 h 108"/>
              <a:gd name="T30" fmla="*/ 817889540 w 156"/>
              <a:gd name="T31" fmla="*/ 92105956 h 108"/>
              <a:gd name="T32" fmla="*/ 629145976 w 156"/>
              <a:gd name="T33" fmla="*/ 0 h 10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6" h="108">
                <a:moveTo>
                  <a:pt x="120" y="0"/>
                </a:moveTo>
                <a:cubicBezTo>
                  <a:pt x="101" y="0"/>
                  <a:pt x="101" y="0"/>
                  <a:pt x="101" y="0"/>
                </a:cubicBezTo>
                <a:cubicBezTo>
                  <a:pt x="98" y="10"/>
                  <a:pt x="89" y="18"/>
                  <a:pt x="78" y="18"/>
                </a:cubicBezTo>
                <a:cubicBezTo>
                  <a:pt x="67" y="18"/>
                  <a:pt x="58" y="10"/>
                  <a:pt x="55" y="0"/>
                </a:cubicBezTo>
                <a:cubicBezTo>
                  <a:pt x="36" y="0"/>
                  <a:pt x="36" y="0"/>
                  <a:pt x="36" y="0"/>
                </a:cubicBezTo>
                <a:cubicBezTo>
                  <a:pt x="36" y="0"/>
                  <a:pt x="36" y="0"/>
                  <a:pt x="36" y="0"/>
                </a:cubicBezTo>
                <a:cubicBezTo>
                  <a:pt x="36" y="0"/>
                  <a:pt x="36" y="0"/>
                  <a:pt x="36" y="0"/>
                </a:cubicBezTo>
                <a:cubicBezTo>
                  <a:pt x="36" y="0"/>
                  <a:pt x="36" y="0"/>
                  <a:pt x="36" y="0"/>
                </a:cubicBezTo>
                <a:cubicBezTo>
                  <a:pt x="0" y="18"/>
                  <a:pt x="0" y="18"/>
                  <a:pt x="0" y="18"/>
                </a:cubicBezTo>
                <a:cubicBezTo>
                  <a:pt x="12" y="48"/>
                  <a:pt x="12" y="48"/>
                  <a:pt x="12" y="48"/>
                </a:cubicBezTo>
                <a:cubicBezTo>
                  <a:pt x="36" y="36"/>
                  <a:pt x="36" y="36"/>
                  <a:pt x="36" y="36"/>
                </a:cubicBezTo>
                <a:cubicBezTo>
                  <a:pt x="36" y="108"/>
                  <a:pt x="36" y="108"/>
                  <a:pt x="36" y="108"/>
                </a:cubicBezTo>
                <a:cubicBezTo>
                  <a:pt x="120" y="108"/>
                  <a:pt x="120" y="108"/>
                  <a:pt x="120" y="108"/>
                </a:cubicBezTo>
                <a:cubicBezTo>
                  <a:pt x="120" y="36"/>
                  <a:pt x="120" y="36"/>
                  <a:pt x="120" y="36"/>
                </a:cubicBezTo>
                <a:cubicBezTo>
                  <a:pt x="144" y="48"/>
                  <a:pt x="144" y="48"/>
                  <a:pt x="144" y="48"/>
                </a:cubicBezTo>
                <a:cubicBezTo>
                  <a:pt x="156" y="18"/>
                  <a:pt x="156" y="18"/>
                  <a:pt x="156" y="18"/>
                </a:cubicBezTo>
                <a:lnTo>
                  <a:pt x="12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81" name="Freeform 284"/>
          <p:cNvSpPr>
            <a:spLocks noEditPoints="1"/>
          </p:cNvSpPr>
          <p:nvPr/>
        </p:nvSpPr>
        <p:spPr bwMode="auto">
          <a:xfrm>
            <a:off x="8005763" y="4319588"/>
            <a:ext cx="328612" cy="219075"/>
          </a:xfrm>
          <a:custGeom>
            <a:avLst/>
            <a:gdLst>
              <a:gd name="T0" fmla="*/ 562992227 w 144"/>
              <a:gd name="T1" fmla="*/ 0 h 96"/>
              <a:gd name="T2" fmla="*/ 0 w 144"/>
              <a:gd name="T3" fmla="*/ 0 h 96"/>
              <a:gd name="T4" fmla="*/ 0 w 144"/>
              <a:gd name="T5" fmla="*/ 62308581 h 96"/>
              <a:gd name="T6" fmla="*/ 0 w 144"/>
              <a:gd name="T7" fmla="*/ 62308581 h 96"/>
              <a:gd name="T8" fmla="*/ 0 w 144"/>
              <a:gd name="T9" fmla="*/ 373851488 h 96"/>
              <a:gd name="T10" fmla="*/ 125109891 w 144"/>
              <a:gd name="T11" fmla="*/ 498468650 h 96"/>
              <a:gd name="T12" fmla="*/ 437882336 w 144"/>
              <a:gd name="T13" fmla="*/ 498468650 h 96"/>
              <a:gd name="T14" fmla="*/ 562992227 w 144"/>
              <a:gd name="T15" fmla="*/ 373851488 h 96"/>
              <a:gd name="T16" fmla="*/ 750657063 w 144"/>
              <a:gd name="T17" fmla="*/ 186925744 h 96"/>
              <a:gd name="T18" fmla="*/ 562992227 w 144"/>
              <a:gd name="T19" fmla="*/ 0 h 96"/>
              <a:gd name="T20" fmla="*/ 562992227 w 144"/>
              <a:gd name="T21" fmla="*/ 280388616 h 96"/>
              <a:gd name="T22" fmla="*/ 562992227 w 144"/>
              <a:gd name="T23" fmla="*/ 93462872 h 96"/>
              <a:gd name="T24" fmla="*/ 656824645 w 144"/>
              <a:gd name="T25" fmla="*/ 186925744 h 96"/>
              <a:gd name="T26" fmla="*/ 562992227 w 144"/>
              <a:gd name="T27" fmla="*/ 280388616 h 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4" h="96">
                <a:moveTo>
                  <a:pt x="108" y="0"/>
                </a:moveTo>
                <a:cubicBezTo>
                  <a:pt x="0" y="0"/>
                  <a:pt x="0" y="0"/>
                  <a:pt x="0" y="0"/>
                </a:cubicBezTo>
                <a:cubicBezTo>
                  <a:pt x="0" y="12"/>
                  <a:pt x="0" y="12"/>
                  <a:pt x="0" y="12"/>
                </a:cubicBezTo>
                <a:cubicBezTo>
                  <a:pt x="0" y="12"/>
                  <a:pt x="0" y="12"/>
                  <a:pt x="0" y="12"/>
                </a:cubicBezTo>
                <a:cubicBezTo>
                  <a:pt x="0" y="72"/>
                  <a:pt x="0" y="72"/>
                  <a:pt x="0" y="72"/>
                </a:cubicBezTo>
                <a:cubicBezTo>
                  <a:pt x="0" y="86"/>
                  <a:pt x="11" y="96"/>
                  <a:pt x="24" y="96"/>
                </a:cubicBezTo>
                <a:cubicBezTo>
                  <a:pt x="84" y="96"/>
                  <a:pt x="84" y="96"/>
                  <a:pt x="84" y="96"/>
                </a:cubicBezTo>
                <a:cubicBezTo>
                  <a:pt x="97" y="96"/>
                  <a:pt x="108" y="86"/>
                  <a:pt x="108" y="72"/>
                </a:cubicBezTo>
                <a:cubicBezTo>
                  <a:pt x="128" y="72"/>
                  <a:pt x="144" y="56"/>
                  <a:pt x="144" y="36"/>
                </a:cubicBezTo>
                <a:cubicBezTo>
                  <a:pt x="144" y="17"/>
                  <a:pt x="128" y="0"/>
                  <a:pt x="108" y="0"/>
                </a:cubicBezTo>
                <a:moveTo>
                  <a:pt x="108" y="54"/>
                </a:moveTo>
                <a:cubicBezTo>
                  <a:pt x="108" y="18"/>
                  <a:pt x="108" y="18"/>
                  <a:pt x="108" y="18"/>
                </a:cubicBezTo>
                <a:cubicBezTo>
                  <a:pt x="118" y="18"/>
                  <a:pt x="126" y="27"/>
                  <a:pt x="126" y="36"/>
                </a:cubicBezTo>
                <a:cubicBezTo>
                  <a:pt x="126" y="46"/>
                  <a:pt x="118" y="54"/>
                  <a:pt x="108" y="5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82" name="Freeform 285"/>
          <p:cNvSpPr>
            <a:spLocks/>
          </p:cNvSpPr>
          <p:nvPr/>
        </p:nvSpPr>
        <p:spPr bwMode="auto">
          <a:xfrm>
            <a:off x="8081963" y="4189413"/>
            <a:ext cx="107950" cy="109537"/>
          </a:xfrm>
          <a:custGeom>
            <a:avLst/>
            <a:gdLst>
              <a:gd name="T0" fmla="*/ 136541007 w 48"/>
              <a:gd name="T1" fmla="*/ 252165584 h 48"/>
              <a:gd name="T2" fmla="*/ 60685892 w 48"/>
              <a:gd name="T3" fmla="*/ 204884394 h 48"/>
              <a:gd name="T4" fmla="*/ 146656822 w 48"/>
              <a:gd name="T5" fmla="*/ 162856417 h 48"/>
              <a:gd name="T6" fmla="*/ 207340465 w 48"/>
              <a:gd name="T7" fmla="*/ 147096781 h 48"/>
              <a:gd name="T8" fmla="*/ 121371783 w 48"/>
              <a:gd name="T9" fmla="*/ 126083933 h 48"/>
              <a:gd name="T10" fmla="*/ 0 w 48"/>
              <a:gd name="T11" fmla="*/ 78802743 h 48"/>
              <a:gd name="T12" fmla="*/ 227569845 w 48"/>
              <a:gd name="T13" fmla="*/ 0 h 48"/>
              <a:gd name="T14" fmla="*/ 242741318 w 48"/>
              <a:gd name="T15" fmla="*/ 15759636 h 48"/>
              <a:gd name="T16" fmla="*/ 227569845 w 48"/>
              <a:gd name="T17" fmla="*/ 31521554 h 48"/>
              <a:gd name="T18" fmla="*/ 35400853 w 48"/>
              <a:gd name="T19" fmla="*/ 78802743 h 48"/>
              <a:gd name="T20" fmla="*/ 121371783 w 48"/>
              <a:gd name="T21" fmla="*/ 99815591 h 48"/>
              <a:gd name="T22" fmla="*/ 242741318 w 48"/>
              <a:gd name="T23" fmla="*/ 141843569 h 48"/>
              <a:gd name="T24" fmla="*/ 156770388 w 48"/>
              <a:gd name="T25" fmla="*/ 189124759 h 48"/>
              <a:gd name="T26" fmla="*/ 91028838 w 48"/>
              <a:gd name="T27" fmla="*/ 210137606 h 48"/>
              <a:gd name="T28" fmla="*/ 136541007 w 48"/>
              <a:gd name="T29" fmla="*/ 220644030 h 48"/>
              <a:gd name="T30" fmla="*/ 151712480 w 48"/>
              <a:gd name="T31" fmla="*/ 236405948 h 48"/>
              <a:gd name="T32" fmla="*/ 136541007 w 48"/>
              <a:gd name="T33" fmla="*/ 252165584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48">
                <a:moveTo>
                  <a:pt x="27" y="48"/>
                </a:moveTo>
                <a:cubicBezTo>
                  <a:pt x="20" y="48"/>
                  <a:pt x="12" y="46"/>
                  <a:pt x="12" y="39"/>
                </a:cubicBezTo>
                <a:cubicBezTo>
                  <a:pt x="12" y="34"/>
                  <a:pt x="20" y="33"/>
                  <a:pt x="29" y="31"/>
                </a:cubicBezTo>
                <a:cubicBezTo>
                  <a:pt x="33" y="30"/>
                  <a:pt x="38" y="29"/>
                  <a:pt x="41" y="28"/>
                </a:cubicBezTo>
                <a:cubicBezTo>
                  <a:pt x="37" y="26"/>
                  <a:pt x="29" y="25"/>
                  <a:pt x="24" y="24"/>
                </a:cubicBezTo>
                <a:cubicBezTo>
                  <a:pt x="8" y="22"/>
                  <a:pt x="0" y="21"/>
                  <a:pt x="0" y="15"/>
                </a:cubicBezTo>
                <a:cubicBezTo>
                  <a:pt x="0" y="5"/>
                  <a:pt x="42" y="0"/>
                  <a:pt x="45" y="0"/>
                </a:cubicBezTo>
                <a:cubicBezTo>
                  <a:pt x="47" y="0"/>
                  <a:pt x="48" y="2"/>
                  <a:pt x="48" y="3"/>
                </a:cubicBezTo>
                <a:cubicBezTo>
                  <a:pt x="48" y="5"/>
                  <a:pt x="47" y="6"/>
                  <a:pt x="45" y="6"/>
                </a:cubicBezTo>
                <a:cubicBezTo>
                  <a:pt x="36" y="6"/>
                  <a:pt x="12" y="11"/>
                  <a:pt x="7" y="15"/>
                </a:cubicBezTo>
                <a:cubicBezTo>
                  <a:pt x="10" y="16"/>
                  <a:pt x="19" y="18"/>
                  <a:pt x="24" y="19"/>
                </a:cubicBezTo>
                <a:cubicBezTo>
                  <a:pt x="40" y="21"/>
                  <a:pt x="48" y="22"/>
                  <a:pt x="48" y="27"/>
                </a:cubicBezTo>
                <a:cubicBezTo>
                  <a:pt x="48" y="33"/>
                  <a:pt x="40" y="34"/>
                  <a:pt x="31" y="36"/>
                </a:cubicBezTo>
                <a:cubicBezTo>
                  <a:pt x="27" y="37"/>
                  <a:pt x="20" y="39"/>
                  <a:pt x="18" y="40"/>
                </a:cubicBezTo>
                <a:cubicBezTo>
                  <a:pt x="19" y="41"/>
                  <a:pt x="24" y="42"/>
                  <a:pt x="27" y="42"/>
                </a:cubicBezTo>
                <a:cubicBezTo>
                  <a:pt x="29" y="42"/>
                  <a:pt x="30" y="44"/>
                  <a:pt x="30" y="45"/>
                </a:cubicBezTo>
                <a:cubicBezTo>
                  <a:pt x="30" y="47"/>
                  <a:pt x="29" y="48"/>
                  <a:pt x="27" y="4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83" name="Freeform 300"/>
          <p:cNvSpPr>
            <a:spLocks/>
          </p:cNvSpPr>
          <p:nvPr/>
        </p:nvSpPr>
        <p:spPr bwMode="auto">
          <a:xfrm>
            <a:off x="7339013" y="4495800"/>
            <a:ext cx="401637" cy="41275"/>
          </a:xfrm>
          <a:custGeom>
            <a:avLst/>
            <a:gdLst>
              <a:gd name="T0" fmla="*/ 914860625 w 176"/>
              <a:gd name="T1" fmla="*/ 94283565 h 18"/>
              <a:gd name="T2" fmla="*/ 857682121 w 176"/>
              <a:gd name="T3" fmla="*/ 83806594 h 18"/>
              <a:gd name="T4" fmla="*/ 800503618 w 176"/>
              <a:gd name="T5" fmla="*/ 73331917 h 18"/>
              <a:gd name="T6" fmla="*/ 743325114 w 176"/>
              <a:gd name="T7" fmla="*/ 83806594 h 18"/>
              <a:gd name="T8" fmla="*/ 686146610 w 176"/>
              <a:gd name="T9" fmla="*/ 94283565 h 18"/>
              <a:gd name="T10" fmla="*/ 628965824 w 176"/>
              <a:gd name="T11" fmla="*/ 83806594 h 18"/>
              <a:gd name="T12" fmla="*/ 571787320 w 176"/>
              <a:gd name="T13" fmla="*/ 73331917 h 18"/>
              <a:gd name="T14" fmla="*/ 514608816 w 176"/>
              <a:gd name="T15" fmla="*/ 83806594 h 18"/>
              <a:gd name="T16" fmla="*/ 457430313 w 176"/>
              <a:gd name="T17" fmla="*/ 94283565 h 18"/>
              <a:gd name="T18" fmla="*/ 400251809 w 176"/>
              <a:gd name="T19" fmla="*/ 83806594 h 18"/>
              <a:gd name="T20" fmla="*/ 343073305 w 176"/>
              <a:gd name="T21" fmla="*/ 73331917 h 18"/>
              <a:gd name="T22" fmla="*/ 285894801 w 176"/>
              <a:gd name="T23" fmla="*/ 83806594 h 18"/>
              <a:gd name="T24" fmla="*/ 228716297 w 176"/>
              <a:gd name="T25" fmla="*/ 94283565 h 18"/>
              <a:gd name="T26" fmla="*/ 171535511 w 176"/>
              <a:gd name="T27" fmla="*/ 83806594 h 18"/>
              <a:gd name="T28" fmla="*/ 114357008 w 176"/>
              <a:gd name="T29" fmla="*/ 73331917 h 18"/>
              <a:gd name="T30" fmla="*/ 57178504 w 176"/>
              <a:gd name="T31" fmla="*/ 83806594 h 18"/>
              <a:gd name="T32" fmla="*/ 0 w 176"/>
              <a:gd name="T33" fmla="*/ 94283565 h 18"/>
              <a:gd name="T34" fmla="*/ 0 w 176"/>
              <a:gd name="T35" fmla="*/ 20951649 h 18"/>
              <a:gd name="T36" fmla="*/ 57178504 w 176"/>
              <a:gd name="T37" fmla="*/ 10476971 h 18"/>
              <a:gd name="T38" fmla="*/ 114357008 w 176"/>
              <a:gd name="T39" fmla="*/ 0 h 18"/>
              <a:gd name="T40" fmla="*/ 171535511 w 176"/>
              <a:gd name="T41" fmla="*/ 10476971 h 18"/>
              <a:gd name="T42" fmla="*/ 228716297 w 176"/>
              <a:gd name="T43" fmla="*/ 20951649 h 18"/>
              <a:gd name="T44" fmla="*/ 285894801 w 176"/>
              <a:gd name="T45" fmla="*/ 10476971 h 18"/>
              <a:gd name="T46" fmla="*/ 343073305 w 176"/>
              <a:gd name="T47" fmla="*/ 0 h 18"/>
              <a:gd name="T48" fmla="*/ 400251809 w 176"/>
              <a:gd name="T49" fmla="*/ 10476971 h 18"/>
              <a:gd name="T50" fmla="*/ 457430313 w 176"/>
              <a:gd name="T51" fmla="*/ 20951649 h 18"/>
              <a:gd name="T52" fmla="*/ 514608816 w 176"/>
              <a:gd name="T53" fmla="*/ 10476971 h 18"/>
              <a:gd name="T54" fmla="*/ 571787320 w 176"/>
              <a:gd name="T55" fmla="*/ 0 h 18"/>
              <a:gd name="T56" fmla="*/ 628965824 w 176"/>
              <a:gd name="T57" fmla="*/ 10476971 h 18"/>
              <a:gd name="T58" fmla="*/ 686146610 w 176"/>
              <a:gd name="T59" fmla="*/ 20951649 h 18"/>
              <a:gd name="T60" fmla="*/ 743325114 w 176"/>
              <a:gd name="T61" fmla="*/ 10476971 h 18"/>
              <a:gd name="T62" fmla="*/ 800503618 w 176"/>
              <a:gd name="T63" fmla="*/ 0 h 18"/>
              <a:gd name="T64" fmla="*/ 857682121 w 176"/>
              <a:gd name="T65" fmla="*/ 10476971 h 18"/>
              <a:gd name="T66" fmla="*/ 914860625 w 176"/>
              <a:gd name="T67" fmla="*/ 20951649 h 18"/>
              <a:gd name="T68" fmla="*/ 914860625 w 176"/>
              <a:gd name="T69" fmla="*/ 94283565 h 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6" h="18">
                <a:moveTo>
                  <a:pt x="176" y="18"/>
                </a:moveTo>
                <a:cubicBezTo>
                  <a:pt x="172" y="18"/>
                  <a:pt x="168" y="17"/>
                  <a:pt x="165" y="16"/>
                </a:cubicBezTo>
                <a:cubicBezTo>
                  <a:pt x="162" y="15"/>
                  <a:pt x="158" y="14"/>
                  <a:pt x="154" y="14"/>
                </a:cubicBezTo>
                <a:cubicBezTo>
                  <a:pt x="150" y="14"/>
                  <a:pt x="146" y="15"/>
                  <a:pt x="143" y="16"/>
                </a:cubicBezTo>
                <a:cubicBezTo>
                  <a:pt x="139" y="17"/>
                  <a:pt x="136" y="18"/>
                  <a:pt x="132" y="18"/>
                </a:cubicBezTo>
                <a:cubicBezTo>
                  <a:pt x="128" y="18"/>
                  <a:pt x="124" y="17"/>
                  <a:pt x="121" y="16"/>
                </a:cubicBezTo>
                <a:cubicBezTo>
                  <a:pt x="118" y="15"/>
                  <a:pt x="114" y="14"/>
                  <a:pt x="110" y="14"/>
                </a:cubicBezTo>
                <a:cubicBezTo>
                  <a:pt x="106" y="14"/>
                  <a:pt x="102" y="15"/>
                  <a:pt x="99" y="16"/>
                </a:cubicBezTo>
                <a:cubicBezTo>
                  <a:pt x="96" y="17"/>
                  <a:pt x="92" y="18"/>
                  <a:pt x="88" y="18"/>
                </a:cubicBezTo>
                <a:cubicBezTo>
                  <a:pt x="84" y="18"/>
                  <a:pt x="81" y="17"/>
                  <a:pt x="77" y="16"/>
                </a:cubicBezTo>
                <a:cubicBezTo>
                  <a:pt x="74" y="15"/>
                  <a:pt x="70" y="14"/>
                  <a:pt x="66" y="14"/>
                </a:cubicBezTo>
                <a:cubicBezTo>
                  <a:pt x="62" y="14"/>
                  <a:pt x="58" y="15"/>
                  <a:pt x="55" y="16"/>
                </a:cubicBezTo>
                <a:cubicBezTo>
                  <a:pt x="52" y="17"/>
                  <a:pt x="48" y="18"/>
                  <a:pt x="44" y="18"/>
                </a:cubicBezTo>
                <a:cubicBezTo>
                  <a:pt x="40" y="18"/>
                  <a:pt x="37" y="17"/>
                  <a:pt x="33" y="16"/>
                </a:cubicBezTo>
                <a:cubicBezTo>
                  <a:pt x="30" y="15"/>
                  <a:pt x="26" y="14"/>
                  <a:pt x="22" y="14"/>
                </a:cubicBezTo>
                <a:cubicBezTo>
                  <a:pt x="18" y="14"/>
                  <a:pt x="14" y="15"/>
                  <a:pt x="11" y="16"/>
                </a:cubicBezTo>
                <a:cubicBezTo>
                  <a:pt x="8" y="17"/>
                  <a:pt x="4" y="18"/>
                  <a:pt x="0" y="18"/>
                </a:cubicBezTo>
                <a:cubicBezTo>
                  <a:pt x="0" y="4"/>
                  <a:pt x="0" y="4"/>
                  <a:pt x="0" y="4"/>
                </a:cubicBezTo>
                <a:cubicBezTo>
                  <a:pt x="4" y="4"/>
                  <a:pt x="8" y="4"/>
                  <a:pt x="11" y="2"/>
                </a:cubicBezTo>
                <a:cubicBezTo>
                  <a:pt x="14" y="1"/>
                  <a:pt x="18" y="0"/>
                  <a:pt x="22" y="0"/>
                </a:cubicBezTo>
                <a:cubicBezTo>
                  <a:pt x="26" y="0"/>
                  <a:pt x="30" y="1"/>
                  <a:pt x="33" y="2"/>
                </a:cubicBezTo>
                <a:cubicBezTo>
                  <a:pt x="37" y="4"/>
                  <a:pt x="40" y="4"/>
                  <a:pt x="44" y="4"/>
                </a:cubicBezTo>
                <a:cubicBezTo>
                  <a:pt x="48" y="4"/>
                  <a:pt x="52" y="4"/>
                  <a:pt x="55" y="2"/>
                </a:cubicBezTo>
                <a:cubicBezTo>
                  <a:pt x="58" y="1"/>
                  <a:pt x="62" y="0"/>
                  <a:pt x="66" y="0"/>
                </a:cubicBezTo>
                <a:cubicBezTo>
                  <a:pt x="70" y="0"/>
                  <a:pt x="74" y="1"/>
                  <a:pt x="77" y="2"/>
                </a:cubicBezTo>
                <a:cubicBezTo>
                  <a:pt x="81" y="4"/>
                  <a:pt x="84" y="4"/>
                  <a:pt x="88" y="4"/>
                </a:cubicBezTo>
                <a:cubicBezTo>
                  <a:pt x="92" y="4"/>
                  <a:pt x="96" y="4"/>
                  <a:pt x="99" y="2"/>
                </a:cubicBezTo>
                <a:cubicBezTo>
                  <a:pt x="102" y="1"/>
                  <a:pt x="106" y="0"/>
                  <a:pt x="110" y="0"/>
                </a:cubicBezTo>
                <a:cubicBezTo>
                  <a:pt x="114" y="0"/>
                  <a:pt x="118" y="1"/>
                  <a:pt x="121" y="2"/>
                </a:cubicBezTo>
                <a:cubicBezTo>
                  <a:pt x="124" y="4"/>
                  <a:pt x="128" y="4"/>
                  <a:pt x="132" y="4"/>
                </a:cubicBezTo>
                <a:cubicBezTo>
                  <a:pt x="136" y="4"/>
                  <a:pt x="139" y="4"/>
                  <a:pt x="143" y="2"/>
                </a:cubicBezTo>
                <a:cubicBezTo>
                  <a:pt x="146" y="1"/>
                  <a:pt x="150" y="0"/>
                  <a:pt x="154" y="0"/>
                </a:cubicBezTo>
                <a:cubicBezTo>
                  <a:pt x="158" y="0"/>
                  <a:pt x="162" y="1"/>
                  <a:pt x="165" y="2"/>
                </a:cubicBezTo>
                <a:cubicBezTo>
                  <a:pt x="168" y="4"/>
                  <a:pt x="172" y="4"/>
                  <a:pt x="176" y="4"/>
                </a:cubicBezTo>
                <a:lnTo>
                  <a:pt x="176"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84" name="Freeform 301"/>
          <p:cNvSpPr>
            <a:spLocks/>
          </p:cNvSpPr>
          <p:nvPr/>
        </p:nvSpPr>
        <p:spPr bwMode="auto">
          <a:xfrm>
            <a:off x="7632700" y="4344988"/>
            <a:ext cx="95250" cy="95250"/>
          </a:xfrm>
          <a:custGeom>
            <a:avLst/>
            <a:gdLst>
              <a:gd name="T0" fmla="*/ 107820732 w 42"/>
              <a:gd name="T1" fmla="*/ 215636929 h 42"/>
              <a:gd name="T2" fmla="*/ 215639196 w 42"/>
              <a:gd name="T3" fmla="*/ 107818464 h 42"/>
              <a:gd name="T4" fmla="*/ 107820732 w 42"/>
              <a:gd name="T5" fmla="*/ 0 h 42"/>
              <a:gd name="T6" fmla="*/ 0 w 42"/>
              <a:gd name="T7" fmla="*/ 107818464 h 42"/>
              <a:gd name="T8" fmla="*/ 107820732 w 42"/>
              <a:gd name="T9" fmla="*/ 21563692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42">
                <a:moveTo>
                  <a:pt x="21" y="42"/>
                </a:moveTo>
                <a:cubicBezTo>
                  <a:pt x="33" y="42"/>
                  <a:pt x="42" y="33"/>
                  <a:pt x="42" y="21"/>
                </a:cubicBezTo>
                <a:cubicBezTo>
                  <a:pt x="42" y="10"/>
                  <a:pt x="33" y="0"/>
                  <a:pt x="21" y="0"/>
                </a:cubicBezTo>
                <a:cubicBezTo>
                  <a:pt x="10" y="0"/>
                  <a:pt x="0" y="10"/>
                  <a:pt x="0" y="21"/>
                </a:cubicBezTo>
                <a:cubicBezTo>
                  <a:pt x="0" y="33"/>
                  <a:pt x="9" y="42"/>
                  <a:pt x="21" y="4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85" name="Freeform 302"/>
          <p:cNvSpPr>
            <a:spLocks/>
          </p:cNvSpPr>
          <p:nvPr/>
        </p:nvSpPr>
        <p:spPr bwMode="auto">
          <a:xfrm>
            <a:off x="7399338" y="4259263"/>
            <a:ext cx="295275" cy="223837"/>
          </a:xfrm>
          <a:custGeom>
            <a:avLst/>
            <a:gdLst>
              <a:gd name="T0" fmla="*/ 0 w 130"/>
              <a:gd name="T1" fmla="*/ 510652139 h 98"/>
              <a:gd name="T2" fmla="*/ 604134921 w 130"/>
              <a:gd name="T3" fmla="*/ 510652139 h 98"/>
              <a:gd name="T4" fmla="*/ 407920141 w 130"/>
              <a:gd name="T5" fmla="*/ 161532656 h 98"/>
              <a:gd name="T6" fmla="*/ 619625502 w 130"/>
              <a:gd name="T7" fmla="*/ 119846441 h 98"/>
              <a:gd name="T8" fmla="*/ 671260014 w 130"/>
              <a:gd name="T9" fmla="*/ 62528181 h 98"/>
              <a:gd name="T10" fmla="*/ 609297691 w 130"/>
              <a:gd name="T11" fmla="*/ 0 h 98"/>
              <a:gd name="T12" fmla="*/ 604134921 w 130"/>
              <a:gd name="T13" fmla="*/ 0 h 98"/>
              <a:gd name="T14" fmla="*/ 278830454 w 130"/>
              <a:gd name="T15" fmla="*/ 57318260 h 98"/>
              <a:gd name="T16" fmla="*/ 242686523 w 130"/>
              <a:gd name="T17" fmla="*/ 140690691 h 98"/>
              <a:gd name="T18" fmla="*/ 247849292 w 130"/>
              <a:gd name="T19" fmla="*/ 145900611 h 98"/>
              <a:gd name="T20" fmla="*/ 330467237 w 130"/>
              <a:gd name="T21" fmla="*/ 297011143 h 98"/>
              <a:gd name="T22" fmla="*/ 0 w 130"/>
              <a:gd name="T23" fmla="*/ 510652139 h 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0" h="98">
                <a:moveTo>
                  <a:pt x="0" y="98"/>
                </a:moveTo>
                <a:cubicBezTo>
                  <a:pt x="117" y="98"/>
                  <a:pt x="117" y="98"/>
                  <a:pt x="117" y="98"/>
                </a:cubicBezTo>
                <a:cubicBezTo>
                  <a:pt x="79" y="31"/>
                  <a:pt x="79" y="31"/>
                  <a:pt x="79" y="31"/>
                </a:cubicBezTo>
                <a:cubicBezTo>
                  <a:pt x="120" y="23"/>
                  <a:pt x="120" y="23"/>
                  <a:pt x="120" y="23"/>
                </a:cubicBezTo>
                <a:cubicBezTo>
                  <a:pt x="126" y="22"/>
                  <a:pt x="130" y="18"/>
                  <a:pt x="130" y="12"/>
                </a:cubicBezTo>
                <a:cubicBezTo>
                  <a:pt x="130" y="5"/>
                  <a:pt x="125" y="0"/>
                  <a:pt x="118" y="0"/>
                </a:cubicBezTo>
                <a:cubicBezTo>
                  <a:pt x="117" y="0"/>
                  <a:pt x="117" y="0"/>
                  <a:pt x="117" y="0"/>
                </a:cubicBezTo>
                <a:cubicBezTo>
                  <a:pt x="54" y="11"/>
                  <a:pt x="54" y="11"/>
                  <a:pt x="54" y="11"/>
                </a:cubicBezTo>
                <a:cubicBezTo>
                  <a:pt x="50" y="12"/>
                  <a:pt x="44" y="19"/>
                  <a:pt x="47" y="27"/>
                </a:cubicBezTo>
                <a:cubicBezTo>
                  <a:pt x="47" y="27"/>
                  <a:pt x="47" y="27"/>
                  <a:pt x="48" y="28"/>
                </a:cubicBezTo>
                <a:cubicBezTo>
                  <a:pt x="64" y="57"/>
                  <a:pt x="64" y="57"/>
                  <a:pt x="64" y="57"/>
                </a:cubicBezTo>
                <a:lnTo>
                  <a:pt x="0" y="9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86" name="Freeform 383"/>
          <p:cNvSpPr>
            <a:spLocks/>
          </p:cNvSpPr>
          <p:nvPr/>
        </p:nvSpPr>
        <p:spPr bwMode="auto">
          <a:xfrm>
            <a:off x="4110038" y="4203700"/>
            <a:ext cx="374650" cy="354013"/>
          </a:xfrm>
          <a:custGeom>
            <a:avLst/>
            <a:gdLst>
              <a:gd name="T0" fmla="*/ 846768036 w 165"/>
              <a:gd name="T1" fmla="*/ 675804009 h 156"/>
              <a:gd name="T2" fmla="*/ 748666501 w 165"/>
              <a:gd name="T3" fmla="*/ 613897120 h 156"/>
              <a:gd name="T4" fmla="*/ 614423729 w 165"/>
              <a:gd name="T5" fmla="*/ 557150652 h 156"/>
              <a:gd name="T6" fmla="*/ 578280222 w 165"/>
              <a:gd name="T7" fmla="*/ 546834350 h 156"/>
              <a:gd name="T8" fmla="*/ 542138985 w 165"/>
              <a:gd name="T9" fmla="*/ 484927461 h 156"/>
              <a:gd name="T10" fmla="*/ 521485553 w 165"/>
              <a:gd name="T11" fmla="*/ 484927461 h 156"/>
              <a:gd name="T12" fmla="*/ 542138985 w 165"/>
              <a:gd name="T13" fmla="*/ 438499564 h 156"/>
              <a:gd name="T14" fmla="*/ 552465702 w 165"/>
              <a:gd name="T15" fmla="*/ 381750826 h 156"/>
              <a:gd name="T16" fmla="*/ 578280222 w 165"/>
              <a:gd name="T17" fmla="*/ 361115953 h 156"/>
              <a:gd name="T18" fmla="*/ 588606938 w 165"/>
              <a:gd name="T19" fmla="*/ 325004358 h 156"/>
              <a:gd name="T20" fmla="*/ 588606938 w 165"/>
              <a:gd name="T21" fmla="*/ 263099738 h 156"/>
              <a:gd name="T22" fmla="*/ 578280222 w 165"/>
              <a:gd name="T23" fmla="*/ 237304445 h 156"/>
              <a:gd name="T24" fmla="*/ 583443580 w 165"/>
              <a:gd name="T25" fmla="*/ 154764952 h 156"/>
              <a:gd name="T26" fmla="*/ 573116864 w 165"/>
              <a:gd name="T27" fmla="*/ 98016215 h 156"/>
              <a:gd name="T28" fmla="*/ 552465702 w 165"/>
              <a:gd name="T29" fmla="*/ 61904619 h 156"/>
              <a:gd name="T30" fmla="*/ 526648911 w 165"/>
              <a:gd name="T31" fmla="*/ 56746468 h 156"/>
              <a:gd name="T32" fmla="*/ 511158836 w 165"/>
              <a:gd name="T33" fmla="*/ 41269746 h 156"/>
              <a:gd name="T34" fmla="*/ 330445841 w 165"/>
              <a:gd name="T35" fmla="*/ 46430167 h 156"/>
              <a:gd name="T36" fmla="*/ 263324455 w 165"/>
              <a:gd name="T37" fmla="*/ 237304445 h 156"/>
              <a:gd name="T38" fmla="*/ 252997739 w 165"/>
              <a:gd name="T39" fmla="*/ 273416040 h 156"/>
              <a:gd name="T40" fmla="*/ 278814530 w 165"/>
              <a:gd name="T41" fmla="*/ 371434524 h 156"/>
              <a:gd name="T42" fmla="*/ 299465692 w 165"/>
              <a:gd name="T43" fmla="*/ 376592675 h 156"/>
              <a:gd name="T44" fmla="*/ 304629050 w 165"/>
              <a:gd name="T45" fmla="*/ 443657715 h 156"/>
              <a:gd name="T46" fmla="*/ 325282483 w 165"/>
              <a:gd name="T47" fmla="*/ 484927461 h 156"/>
              <a:gd name="T48" fmla="*/ 309792408 w 165"/>
              <a:gd name="T49" fmla="*/ 484927461 h 156"/>
              <a:gd name="T50" fmla="*/ 273651172 w 165"/>
              <a:gd name="T51" fmla="*/ 546834350 h 156"/>
              <a:gd name="T52" fmla="*/ 237507665 w 165"/>
              <a:gd name="T53" fmla="*/ 557150652 h 156"/>
              <a:gd name="T54" fmla="*/ 103264893 w 165"/>
              <a:gd name="T55" fmla="*/ 613897120 h 156"/>
              <a:gd name="T56" fmla="*/ 5163358 w 165"/>
              <a:gd name="T57" fmla="*/ 675804009 h 156"/>
              <a:gd name="T58" fmla="*/ 0 w 165"/>
              <a:gd name="T59" fmla="*/ 804773668 h 156"/>
              <a:gd name="T60" fmla="*/ 371752707 w 165"/>
              <a:gd name="T61" fmla="*/ 804773668 h 156"/>
              <a:gd name="T62" fmla="*/ 402730585 w 165"/>
              <a:gd name="T63" fmla="*/ 619057541 h 156"/>
              <a:gd name="T64" fmla="*/ 376916065 w 165"/>
              <a:gd name="T65" fmla="*/ 572627374 h 156"/>
              <a:gd name="T66" fmla="*/ 428547376 w 165"/>
              <a:gd name="T67" fmla="*/ 546834350 h 156"/>
              <a:gd name="T68" fmla="*/ 475015329 w 165"/>
              <a:gd name="T69" fmla="*/ 572627374 h 156"/>
              <a:gd name="T70" fmla="*/ 449200809 w 165"/>
              <a:gd name="T71" fmla="*/ 619057541 h 156"/>
              <a:gd name="T72" fmla="*/ 495668762 w 165"/>
              <a:gd name="T73" fmla="*/ 804773668 h 156"/>
              <a:gd name="T74" fmla="*/ 846768036 w 165"/>
              <a:gd name="T75" fmla="*/ 804773668 h 156"/>
              <a:gd name="T76" fmla="*/ 846768036 w 165"/>
              <a:gd name="T77" fmla="*/ 675804009 h 15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65" h="156">
                <a:moveTo>
                  <a:pt x="164" y="131"/>
                </a:moveTo>
                <a:cubicBezTo>
                  <a:pt x="161" y="123"/>
                  <a:pt x="152" y="122"/>
                  <a:pt x="145" y="119"/>
                </a:cubicBezTo>
                <a:cubicBezTo>
                  <a:pt x="137" y="115"/>
                  <a:pt x="127" y="111"/>
                  <a:pt x="119" y="108"/>
                </a:cubicBezTo>
                <a:cubicBezTo>
                  <a:pt x="117" y="107"/>
                  <a:pt x="114" y="107"/>
                  <a:pt x="112" y="106"/>
                </a:cubicBezTo>
                <a:cubicBezTo>
                  <a:pt x="109" y="104"/>
                  <a:pt x="107" y="98"/>
                  <a:pt x="105" y="94"/>
                </a:cubicBezTo>
                <a:cubicBezTo>
                  <a:pt x="104" y="94"/>
                  <a:pt x="102" y="94"/>
                  <a:pt x="101" y="94"/>
                </a:cubicBezTo>
                <a:cubicBezTo>
                  <a:pt x="101" y="89"/>
                  <a:pt x="104" y="89"/>
                  <a:pt x="105" y="85"/>
                </a:cubicBezTo>
                <a:cubicBezTo>
                  <a:pt x="106" y="81"/>
                  <a:pt x="105" y="77"/>
                  <a:pt x="107" y="74"/>
                </a:cubicBezTo>
                <a:cubicBezTo>
                  <a:pt x="108" y="72"/>
                  <a:pt x="111" y="72"/>
                  <a:pt x="112" y="70"/>
                </a:cubicBezTo>
                <a:cubicBezTo>
                  <a:pt x="113" y="68"/>
                  <a:pt x="114" y="65"/>
                  <a:pt x="114" y="63"/>
                </a:cubicBezTo>
                <a:cubicBezTo>
                  <a:pt x="115" y="60"/>
                  <a:pt x="116" y="55"/>
                  <a:pt x="114" y="51"/>
                </a:cubicBezTo>
                <a:cubicBezTo>
                  <a:pt x="113" y="49"/>
                  <a:pt x="112" y="49"/>
                  <a:pt x="112" y="46"/>
                </a:cubicBezTo>
                <a:cubicBezTo>
                  <a:pt x="111" y="43"/>
                  <a:pt x="113" y="33"/>
                  <a:pt x="113" y="30"/>
                </a:cubicBezTo>
                <a:cubicBezTo>
                  <a:pt x="113" y="25"/>
                  <a:pt x="113" y="24"/>
                  <a:pt x="111" y="19"/>
                </a:cubicBezTo>
                <a:cubicBezTo>
                  <a:pt x="111" y="19"/>
                  <a:pt x="110" y="14"/>
                  <a:pt x="107" y="12"/>
                </a:cubicBezTo>
                <a:cubicBezTo>
                  <a:pt x="102" y="11"/>
                  <a:pt x="102" y="11"/>
                  <a:pt x="102" y="11"/>
                </a:cubicBezTo>
                <a:cubicBezTo>
                  <a:pt x="99" y="8"/>
                  <a:pt x="99" y="8"/>
                  <a:pt x="99" y="8"/>
                </a:cubicBezTo>
                <a:cubicBezTo>
                  <a:pt x="86" y="0"/>
                  <a:pt x="71" y="6"/>
                  <a:pt x="64" y="9"/>
                </a:cubicBezTo>
                <a:cubicBezTo>
                  <a:pt x="53" y="12"/>
                  <a:pt x="46" y="23"/>
                  <a:pt x="51" y="46"/>
                </a:cubicBezTo>
                <a:cubicBezTo>
                  <a:pt x="52" y="49"/>
                  <a:pt x="49" y="51"/>
                  <a:pt x="49" y="53"/>
                </a:cubicBezTo>
                <a:cubicBezTo>
                  <a:pt x="50" y="58"/>
                  <a:pt x="50" y="69"/>
                  <a:pt x="54" y="72"/>
                </a:cubicBezTo>
                <a:cubicBezTo>
                  <a:pt x="54" y="72"/>
                  <a:pt x="58" y="73"/>
                  <a:pt x="58" y="73"/>
                </a:cubicBezTo>
                <a:cubicBezTo>
                  <a:pt x="58" y="77"/>
                  <a:pt x="58" y="82"/>
                  <a:pt x="59" y="86"/>
                </a:cubicBezTo>
                <a:cubicBezTo>
                  <a:pt x="60" y="89"/>
                  <a:pt x="63" y="89"/>
                  <a:pt x="63" y="94"/>
                </a:cubicBezTo>
                <a:cubicBezTo>
                  <a:pt x="60" y="94"/>
                  <a:pt x="60" y="94"/>
                  <a:pt x="60" y="94"/>
                </a:cubicBezTo>
                <a:cubicBezTo>
                  <a:pt x="58" y="98"/>
                  <a:pt x="56" y="104"/>
                  <a:pt x="53" y="106"/>
                </a:cubicBezTo>
                <a:cubicBezTo>
                  <a:pt x="51" y="107"/>
                  <a:pt x="48" y="107"/>
                  <a:pt x="46" y="108"/>
                </a:cubicBezTo>
                <a:cubicBezTo>
                  <a:pt x="38" y="111"/>
                  <a:pt x="28" y="115"/>
                  <a:pt x="20" y="119"/>
                </a:cubicBezTo>
                <a:cubicBezTo>
                  <a:pt x="13" y="122"/>
                  <a:pt x="4" y="123"/>
                  <a:pt x="1" y="131"/>
                </a:cubicBezTo>
                <a:cubicBezTo>
                  <a:pt x="1" y="136"/>
                  <a:pt x="0" y="149"/>
                  <a:pt x="0" y="156"/>
                </a:cubicBezTo>
                <a:cubicBezTo>
                  <a:pt x="72" y="156"/>
                  <a:pt x="72" y="156"/>
                  <a:pt x="72" y="156"/>
                </a:cubicBezTo>
                <a:cubicBezTo>
                  <a:pt x="78" y="120"/>
                  <a:pt x="78" y="120"/>
                  <a:pt x="78" y="120"/>
                </a:cubicBezTo>
                <a:cubicBezTo>
                  <a:pt x="73" y="111"/>
                  <a:pt x="73" y="111"/>
                  <a:pt x="73" y="111"/>
                </a:cubicBezTo>
                <a:cubicBezTo>
                  <a:pt x="83" y="106"/>
                  <a:pt x="83" y="106"/>
                  <a:pt x="83" y="106"/>
                </a:cubicBezTo>
                <a:cubicBezTo>
                  <a:pt x="92" y="111"/>
                  <a:pt x="92" y="111"/>
                  <a:pt x="92" y="111"/>
                </a:cubicBezTo>
                <a:cubicBezTo>
                  <a:pt x="87" y="120"/>
                  <a:pt x="87" y="120"/>
                  <a:pt x="87" y="120"/>
                </a:cubicBezTo>
                <a:cubicBezTo>
                  <a:pt x="96" y="156"/>
                  <a:pt x="96" y="156"/>
                  <a:pt x="96" y="156"/>
                </a:cubicBezTo>
                <a:cubicBezTo>
                  <a:pt x="164" y="156"/>
                  <a:pt x="164" y="156"/>
                  <a:pt x="164" y="156"/>
                </a:cubicBezTo>
                <a:cubicBezTo>
                  <a:pt x="165" y="149"/>
                  <a:pt x="164" y="136"/>
                  <a:pt x="164" y="1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87" name="Freeform 384"/>
          <p:cNvSpPr>
            <a:spLocks noEditPoints="1"/>
          </p:cNvSpPr>
          <p:nvPr/>
        </p:nvSpPr>
        <p:spPr bwMode="auto">
          <a:xfrm>
            <a:off x="3505200" y="4154488"/>
            <a:ext cx="368300" cy="431800"/>
          </a:xfrm>
          <a:custGeom>
            <a:avLst/>
            <a:gdLst>
              <a:gd name="T0" fmla="*/ 154717828 w 162"/>
              <a:gd name="T1" fmla="*/ 118772272 h 190"/>
              <a:gd name="T2" fmla="*/ 154717828 w 162"/>
              <a:gd name="T3" fmla="*/ 242707962 h 190"/>
              <a:gd name="T4" fmla="*/ 0 w 162"/>
              <a:gd name="T5" fmla="*/ 242707962 h 190"/>
              <a:gd name="T6" fmla="*/ 0 w 162"/>
              <a:gd name="T7" fmla="*/ 697136555 h 190"/>
              <a:gd name="T8" fmla="*/ 154717828 w 162"/>
              <a:gd name="T9" fmla="*/ 697136555 h 190"/>
              <a:gd name="T10" fmla="*/ 428048718 w 162"/>
              <a:gd name="T11" fmla="*/ 981156414 h 190"/>
              <a:gd name="T12" fmla="*/ 696225681 w 162"/>
              <a:gd name="T13" fmla="*/ 697136555 h 190"/>
              <a:gd name="T14" fmla="*/ 835470362 w 162"/>
              <a:gd name="T15" fmla="*/ 697136555 h 190"/>
              <a:gd name="T16" fmla="*/ 835470362 w 162"/>
              <a:gd name="T17" fmla="*/ 242707962 h 190"/>
              <a:gd name="T18" fmla="*/ 593081220 w 162"/>
              <a:gd name="T19" fmla="*/ 242707962 h 190"/>
              <a:gd name="T20" fmla="*/ 593081220 w 162"/>
              <a:gd name="T21" fmla="*/ 82623794 h 190"/>
              <a:gd name="T22" fmla="*/ 505407632 w 162"/>
              <a:gd name="T23" fmla="*/ 82623794 h 190"/>
              <a:gd name="T24" fmla="*/ 505407632 w 162"/>
              <a:gd name="T25" fmla="*/ 242707962 h 190"/>
              <a:gd name="T26" fmla="*/ 474463612 w 162"/>
              <a:gd name="T27" fmla="*/ 242707962 h 190"/>
              <a:gd name="T28" fmla="*/ 474463612 w 162"/>
              <a:gd name="T29" fmla="*/ 46475316 h 190"/>
              <a:gd name="T30" fmla="*/ 386792298 w 162"/>
              <a:gd name="T31" fmla="*/ 46475316 h 190"/>
              <a:gd name="T32" fmla="*/ 386792298 w 162"/>
              <a:gd name="T33" fmla="*/ 242707962 h 190"/>
              <a:gd name="T34" fmla="*/ 355848277 w 162"/>
              <a:gd name="T35" fmla="*/ 242707962 h 190"/>
              <a:gd name="T36" fmla="*/ 355848277 w 162"/>
              <a:gd name="T37" fmla="*/ 82623794 h 190"/>
              <a:gd name="T38" fmla="*/ 268174690 w 162"/>
              <a:gd name="T39" fmla="*/ 82623794 h 190"/>
              <a:gd name="T40" fmla="*/ 268174690 w 162"/>
              <a:gd name="T41" fmla="*/ 242707962 h 190"/>
              <a:gd name="T42" fmla="*/ 237232943 w 162"/>
              <a:gd name="T43" fmla="*/ 242707962 h 190"/>
              <a:gd name="T44" fmla="*/ 237232943 w 162"/>
              <a:gd name="T45" fmla="*/ 118772272 h 190"/>
              <a:gd name="T46" fmla="*/ 154717828 w 162"/>
              <a:gd name="T47" fmla="*/ 118772272 h 190"/>
              <a:gd name="T48" fmla="*/ 608552093 w 162"/>
              <a:gd name="T49" fmla="*/ 464757703 h 190"/>
              <a:gd name="T50" fmla="*/ 696225681 w 162"/>
              <a:gd name="T51" fmla="*/ 464757703 h 190"/>
              <a:gd name="T52" fmla="*/ 696225681 w 162"/>
              <a:gd name="T53" fmla="*/ 671317187 h 190"/>
              <a:gd name="T54" fmla="*/ 809684815 w 162"/>
              <a:gd name="T55" fmla="*/ 671317187 h 190"/>
              <a:gd name="T56" fmla="*/ 809684815 w 162"/>
              <a:gd name="T57" fmla="*/ 268527329 h 190"/>
              <a:gd name="T58" fmla="*/ 25785547 w 162"/>
              <a:gd name="T59" fmla="*/ 268527329 h 190"/>
              <a:gd name="T60" fmla="*/ 25785547 w 162"/>
              <a:gd name="T61" fmla="*/ 671317187 h 190"/>
              <a:gd name="T62" fmla="*/ 608552093 w 162"/>
              <a:gd name="T63" fmla="*/ 671317187 h 190"/>
              <a:gd name="T64" fmla="*/ 608552093 w 162"/>
              <a:gd name="T65" fmla="*/ 464757703 h 1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2" h="190">
                <a:moveTo>
                  <a:pt x="30" y="23"/>
                </a:moveTo>
                <a:cubicBezTo>
                  <a:pt x="30" y="47"/>
                  <a:pt x="30" y="47"/>
                  <a:pt x="30" y="47"/>
                </a:cubicBezTo>
                <a:cubicBezTo>
                  <a:pt x="0" y="47"/>
                  <a:pt x="0" y="47"/>
                  <a:pt x="0" y="47"/>
                </a:cubicBezTo>
                <a:cubicBezTo>
                  <a:pt x="0" y="135"/>
                  <a:pt x="0" y="135"/>
                  <a:pt x="0" y="135"/>
                </a:cubicBezTo>
                <a:cubicBezTo>
                  <a:pt x="30" y="135"/>
                  <a:pt x="30" y="135"/>
                  <a:pt x="30" y="135"/>
                </a:cubicBezTo>
                <a:cubicBezTo>
                  <a:pt x="31" y="165"/>
                  <a:pt x="55" y="190"/>
                  <a:pt x="83" y="190"/>
                </a:cubicBezTo>
                <a:cubicBezTo>
                  <a:pt x="111" y="190"/>
                  <a:pt x="135" y="165"/>
                  <a:pt x="135" y="135"/>
                </a:cubicBezTo>
                <a:cubicBezTo>
                  <a:pt x="162" y="135"/>
                  <a:pt x="162" y="135"/>
                  <a:pt x="162" y="135"/>
                </a:cubicBezTo>
                <a:cubicBezTo>
                  <a:pt x="162" y="47"/>
                  <a:pt x="162" y="47"/>
                  <a:pt x="162" y="47"/>
                </a:cubicBezTo>
                <a:cubicBezTo>
                  <a:pt x="115" y="47"/>
                  <a:pt x="115" y="47"/>
                  <a:pt x="115" y="47"/>
                </a:cubicBezTo>
                <a:cubicBezTo>
                  <a:pt x="115" y="16"/>
                  <a:pt x="115" y="16"/>
                  <a:pt x="115" y="16"/>
                </a:cubicBezTo>
                <a:cubicBezTo>
                  <a:pt x="113" y="6"/>
                  <a:pt x="101" y="7"/>
                  <a:pt x="98" y="16"/>
                </a:cubicBezTo>
                <a:cubicBezTo>
                  <a:pt x="98" y="47"/>
                  <a:pt x="98" y="47"/>
                  <a:pt x="98" y="47"/>
                </a:cubicBezTo>
                <a:cubicBezTo>
                  <a:pt x="92" y="47"/>
                  <a:pt x="92" y="47"/>
                  <a:pt x="92" y="47"/>
                </a:cubicBezTo>
                <a:cubicBezTo>
                  <a:pt x="92" y="9"/>
                  <a:pt x="92" y="9"/>
                  <a:pt x="92" y="9"/>
                </a:cubicBezTo>
                <a:cubicBezTo>
                  <a:pt x="88" y="0"/>
                  <a:pt x="79" y="0"/>
                  <a:pt x="75" y="9"/>
                </a:cubicBezTo>
                <a:cubicBezTo>
                  <a:pt x="75" y="47"/>
                  <a:pt x="75" y="47"/>
                  <a:pt x="75" y="47"/>
                </a:cubicBezTo>
                <a:cubicBezTo>
                  <a:pt x="69" y="47"/>
                  <a:pt x="69" y="47"/>
                  <a:pt x="69" y="47"/>
                </a:cubicBezTo>
                <a:cubicBezTo>
                  <a:pt x="69" y="16"/>
                  <a:pt x="69" y="16"/>
                  <a:pt x="69" y="16"/>
                </a:cubicBezTo>
                <a:cubicBezTo>
                  <a:pt x="66" y="8"/>
                  <a:pt x="57" y="6"/>
                  <a:pt x="52" y="16"/>
                </a:cubicBezTo>
                <a:cubicBezTo>
                  <a:pt x="52" y="47"/>
                  <a:pt x="52" y="47"/>
                  <a:pt x="52" y="47"/>
                </a:cubicBezTo>
                <a:cubicBezTo>
                  <a:pt x="46" y="47"/>
                  <a:pt x="46" y="47"/>
                  <a:pt x="46" y="47"/>
                </a:cubicBezTo>
                <a:cubicBezTo>
                  <a:pt x="46" y="23"/>
                  <a:pt x="46" y="23"/>
                  <a:pt x="46" y="23"/>
                </a:cubicBezTo>
                <a:cubicBezTo>
                  <a:pt x="43" y="15"/>
                  <a:pt x="34" y="13"/>
                  <a:pt x="30" y="23"/>
                </a:cubicBezTo>
                <a:close/>
                <a:moveTo>
                  <a:pt x="118" y="90"/>
                </a:moveTo>
                <a:cubicBezTo>
                  <a:pt x="122" y="70"/>
                  <a:pt x="132" y="75"/>
                  <a:pt x="135" y="90"/>
                </a:cubicBezTo>
                <a:cubicBezTo>
                  <a:pt x="135" y="130"/>
                  <a:pt x="135" y="130"/>
                  <a:pt x="135" y="130"/>
                </a:cubicBezTo>
                <a:cubicBezTo>
                  <a:pt x="157" y="130"/>
                  <a:pt x="157" y="130"/>
                  <a:pt x="157" y="130"/>
                </a:cubicBezTo>
                <a:cubicBezTo>
                  <a:pt x="157" y="52"/>
                  <a:pt x="157" y="52"/>
                  <a:pt x="157" y="52"/>
                </a:cubicBezTo>
                <a:cubicBezTo>
                  <a:pt x="5" y="52"/>
                  <a:pt x="5" y="52"/>
                  <a:pt x="5" y="52"/>
                </a:cubicBezTo>
                <a:cubicBezTo>
                  <a:pt x="5" y="130"/>
                  <a:pt x="5" y="130"/>
                  <a:pt x="5" y="130"/>
                </a:cubicBezTo>
                <a:cubicBezTo>
                  <a:pt x="118" y="130"/>
                  <a:pt x="118" y="130"/>
                  <a:pt x="118" y="130"/>
                </a:cubicBezTo>
                <a:lnTo>
                  <a:pt x="11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88" name="Freeform 385"/>
          <p:cNvSpPr>
            <a:spLocks noEditPoints="1"/>
          </p:cNvSpPr>
          <p:nvPr/>
        </p:nvSpPr>
        <p:spPr bwMode="auto">
          <a:xfrm>
            <a:off x="3597275" y="4283075"/>
            <a:ext cx="157163" cy="157163"/>
          </a:xfrm>
          <a:custGeom>
            <a:avLst/>
            <a:gdLst>
              <a:gd name="T0" fmla="*/ 0 w 69"/>
              <a:gd name="T1" fmla="*/ 150063332 h 69"/>
              <a:gd name="T2" fmla="*/ 0 w 69"/>
              <a:gd name="T3" fmla="*/ 212158661 h 69"/>
              <a:gd name="T4" fmla="*/ 82795291 w 69"/>
              <a:gd name="T5" fmla="*/ 212158661 h 69"/>
              <a:gd name="T6" fmla="*/ 62097607 w 69"/>
              <a:gd name="T7" fmla="*/ 227683633 h 69"/>
              <a:gd name="T8" fmla="*/ 62097607 w 69"/>
              <a:gd name="T9" fmla="*/ 274256268 h 69"/>
              <a:gd name="T10" fmla="*/ 243213159 w 69"/>
              <a:gd name="T11" fmla="*/ 274256268 h 69"/>
              <a:gd name="T12" fmla="*/ 108670242 w 69"/>
              <a:gd name="T13" fmla="*/ 300128942 h 69"/>
              <a:gd name="T14" fmla="*/ 129367926 w 69"/>
              <a:gd name="T15" fmla="*/ 351874291 h 69"/>
              <a:gd name="T16" fmla="*/ 294960785 w 69"/>
              <a:gd name="T17" fmla="*/ 331176607 h 69"/>
              <a:gd name="T18" fmla="*/ 320835737 w 69"/>
              <a:gd name="T19" fmla="*/ 222508642 h 69"/>
              <a:gd name="T20" fmla="*/ 160417869 w 69"/>
              <a:gd name="T21" fmla="*/ 222508642 h 69"/>
              <a:gd name="T22" fmla="*/ 170767849 w 69"/>
              <a:gd name="T23" fmla="*/ 212158661 h 69"/>
              <a:gd name="T24" fmla="*/ 357058392 w 69"/>
              <a:gd name="T25" fmla="*/ 212158661 h 69"/>
              <a:gd name="T26" fmla="*/ 357058392 w 69"/>
              <a:gd name="T27" fmla="*/ 150063332 h 69"/>
              <a:gd name="T28" fmla="*/ 0 w 69"/>
              <a:gd name="T29" fmla="*/ 150063332 h 69"/>
              <a:gd name="T30" fmla="*/ 31047665 w 69"/>
              <a:gd name="T31" fmla="*/ 0 h 69"/>
              <a:gd name="T32" fmla="*/ 31047665 w 69"/>
              <a:gd name="T33" fmla="*/ 139715629 h 69"/>
              <a:gd name="T34" fmla="*/ 320835737 w 69"/>
              <a:gd name="T35" fmla="*/ 139715629 h 69"/>
              <a:gd name="T36" fmla="*/ 320835737 w 69"/>
              <a:gd name="T37" fmla="*/ 0 h 69"/>
              <a:gd name="T38" fmla="*/ 31047665 w 69"/>
              <a:gd name="T39" fmla="*/ 0 h 69"/>
              <a:gd name="T40" fmla="*/ 248388149 w 69"/>
              <a:gd name="T41" fmla="*/ 82793013 h 69"/>
              <a:gd name="T42" fmla="*/ 103495252 w 69"/>
              <a:gd name="T43" fmla="*/ 82793013 h 69"/>
              <a:gd name="T44" fmla="*/ 103495252 w 69"/>
              <a:gd name="T45" fmla="*/ 62095329 h 69"/>
              <a:gd name="T46" fmla="*/ 248388149 w 69"/>
              <a:gd name="T47" fmla="*/ 62095329 h 69"/>
              <a:gd name="T48" fmla="*/ 248388149 w 69"/>
              <a:gd name="T49" fmla="*/ 82793013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69">
                <a:moveTo>
                  <a:pt x="0" y="29"/>
                </a:moveTo>
                <a:cubicBezTo>
                  <a:pt x="0" y="41"/>
                  <a:pt x="0" y="41"/>
                  <a:pt x="0" y="41"/>
                </a:cubicBezTo>
                <a:cubicBezTo>
                  <a:pt x="16" y="41"/>
                  <a:pt x="16" y="41"/>
                  <a:pt x="16" y="41"/>
                </a:cubicBezTo>
                <a:cubicBezTo>
                  <a:pt x="15" y="42"/>
                  <a:pt x="14" y="43"/>
                  <a:pt x="12" y="44"/>
                </a:cubicBezTo>
                <a:cubicBezTo>
                  <a:pt x="12" y="53"/>
                  <a:pt x="12" y="53"/>
                  <a:pt x="12" y="53"/>
                </a:cubicBezTo>
                <a:cubicBezTo>
                  <a:pt x="47" y="53"/>
                  <a:pt x="47" y="53"/>
                  <a:pt x="47" y="53"/>
                </a:cubicBezTo>
                <a:cubicBezTo>
                  <a:pt x="49" y="57"/>
                  <a:pt x="40" y="58"/>
                  <a:pt x="21" y="58"/>
                </a:cubicBezTo>
                <a:cubicBezTo>
                  <a:pt x="25" y="68"/>
                  <a:pt x="25" y="68"/>
                  <a:pt x="25" y="68"/>
                </a:cubicBezTo>
                <a:cubicBezTo>
                  <a:pt x="43" y="69"/>
                  <a:pt x="53" y="67"/>
                  <a:pt x="57" y="64"/>
                </a:cubicBezTo>
                <a:cubicBezTo>
                  <a:pt x="61" y="62"/>
                  <a:pt x="63" y="55"/>
                  <a:pt x="62" y="43"/>
                </a:cubicBezTo>
                <a:cubicBezTo>
                  <a:pt x="31" y="43"/>
                  <a:pt x="31" y="43"/>
                  <a:pt x="31" y="43"/>
                </a:cubicBezTo>
                <a:cubicBezTo>
                  <a:pt x="33" y="41"/>
                  <a:pt x="33" y="41"/>
                  <a:pt x="33" y="41"/>
                </a:cubicBezTo>
                <a:cubicBezTo>
                  <a:pt x="69" y="41"/>
                  <a:pt x="69" y="41"/>
                  <a:pt x="69" y="41"/>
                </a:cubicBezTo>
                <a:cubicBezTo>
                  <a:pt x="69" y="29"/>
                  <a:pt x="69" y="29"/>
                  <a:pt x="69" y="29"/>
                </a:cubicBezTo>
                <a:lnTo>
                  <a:pt x="0" y="29"/>
                </a:lnTo>
                <a:close/>
                <a:moveTo>
                  <a:pt x="6" y="0"/>
                </a:moveTo>
                <a:cubicBezTo>
                  <a:pt x="6" y="27"/>
                  <a:pt x="6" y="27"/>
                  <a:pt x="6" y="27"/>
                </a:cubicBezTo>
                <a:cubicBezTo>
                  <a:pt x="62" y="27"/>
                  <a:pt x="62" y="27"/>
                  <a:pt x="62" y="27"/>
                </a:cubicBezTo>
                <a:cubicBezTo>
                  <a:pt x="62" y="0"/>
                  <a:pt x="62" y="0"/>
                  <a:pt x="62" y="0"/>
                </a:cubicBezTo>
                <a:lnTo>
                  <a:pt x="6" y="0"/>
                </a:lnTo>
                <a:close/>
                <a:moveTo>
                  <a:pt x="48" y="16"/>
                </a:moveTo>
                <a:cubicBezTo>
                  <a:pt x="20" y="16"/>
                  <a:pt x="20" y="16"/>
                  <a:pt x="20" y="16"/>
                </a:cubicBezTo>
                <a:cubicBezTo>
                  <a:pt x="20" y="12"/>
                  <a:pt x="20" y="12"/>
                  <a:pt x="20" y="12"/>
                </a:cubicBezTo>
                <a:cubicBezTo>
                  <a:pt x="48" y="12"/>
                  <a:pt x="48" y="12"/>
                  <a:pt x="48" y="12"/>
                </a:cubicBezTo>
                <a:lnTo>
                  <a:pt x="48"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89" name="Freeform 386"/>
          <p:cNvSpPr>
            <a:spLocks noEditPoints="1"/>
          </p:cNvSpPr>
          <p:nvPr/>
        </p:nvSpPr>
        <p:spPr bwMode="auto">
          <a:xfrm>
            <a:off x="2824163" y="4178300"/>
            <a:ext cx="439737" cy="390525"/>
          </a:xfrm>
          <a:custGeom>
            <a:avLst/>
            <a:gdLst>
              <a:gd name="T0" fmla="*/ 861178207 w 193"/>
              <a:gd name="T1" fmla="*/ 505312104 h 172"/>
              <a:gd name="T2" fmla="*/ 954559662 w 193"/>
              <a:gd name="T3" fmla="*/ 505312104 h 172"/>
              <a:gd name="T4" fmla="*/ 1001249251 w 193"/>
              <a:gd name="T5" fmla="*/ 531093566 h 172"/>
              <a:gd name="T6" fmla="*/ 990873281 w 193"/>
              <a:gd name="T7" fmla="*/ 572343904 h 172"/>
              <a:gd name="T8" fmla="*/ 928619736 w 193"/>
              <a:gd name="T9" fmla="*/ 562031319 h 172"/>
              <a:gd name="T10" fmla="*/ 861178207 w 193"/>
              <a:gd name="T11" fmla="*/ 546562442 h 172"/>
              <a:gd name="T12" fmla="*/ 861178207 w 193"/>
              <a:gd name="T13" fmla="*/ 783749618 h 172"/>
              <a:gd name="T14" fmla="*/ 757420781 w 193"/>
              <a:gd name="T15" fmla="*/ 886875464 h 172"/>
              <a:gd name="T16" fmla="*/ 243828470 w 193"/>
              <a:gd name="T17" fmla="*/ 886875464 h 172"/>
              <a:gd name="T18" fmla="*/ 140071044 w 193"/>
              <a:gd name="T19" fmla="*/ 783749618 h 172"/>
              <a:gd name="T20" fmla="*/ 140071044 w 193"/>
              <a:gd name="T21" fmla="*/ 546562442 h 172"/>
              <a:gd name="T22" fmla="*/ 77817500 w 193"/>
              <a:gd name="T23" fmla="*/ 562031319 h 172"/>
              <a:gd name="T24" fmla="*/ 10375970 w 193"/>
              <a:gd name="T25" fmla="*/ 572343904 h 172"/>
              <a:gd name="T26" fmla="*/ 5187985 w 193"/>
              <a:gd name="T27" fmla="*/ 531093566 h 172"/>
              <a:gd name="T28" fmla="*/ 46689589 w 193"/>
              <a:gd name="T29" fmla="*/ 505312104 h 172"/>
              <a:gd name="T30" fmla="*/ 140071044 w 193"/>
              <a:gd name="T31" fmla="*/ 505312104 h 172"/>
              <a:gd name="T32" fmla="*/ 160822985 w 193"/>
              <a:gd name="T33" fmla="*/ 505312104 h 172"/>
              <a:gd name="T34" fmla="*/ 840426266 w 193"/>
              <a:gd name="T35" fmla="*/ 505312104 h 172"/>
              <a:gd name="T36" fmla="*/ 861178207 w 193"/>
              <a:gd name="T37" fmla="*/ 505312104 h 172"/>
              <a:gd name="T38" fmla="*/ 617349736 w 193"/>
              <a:gd name="T39" fmla="*/ 185624252 h 172"/>
              <a:gd name="T40" fmla="*/ 632913692 w 193"/>
              <a:gd name="T41" fmla="*/ 123751015 h 172"/>
              <a:gd name="T42" fmla="*/ 632913692 w 193"/>
              <a:gd name="T43" fmla="*/ 0 h 172"/>
              <a:gd name="T44" fmla="*/ 684791266 w 193"/>
              <a:gd name="T45" fmla="*/ 36094046 h 172"/>
              <a:gd name="T46" fmla="*/ 689979251 w 193"/>
              <a:gd name="T47" fmla="*/ 92813261 h 172"/>
              <a:gd name="T48" fmla="*/ 653665633 w 193"/>
              <a:gd name="T49" fmla="*/ 237187175 h 172"/>
              <a:gd name="T50" fmla="*/ 617349736 w 193"/>
              <a:gd name="T51" fmla="*/ 185624252 h 172"/>
              <a:gd name="T52" fmla="*/ 446153059 w 193"/>
              <a:gd name="T53" fmla="*/ 185624252 h 172"/>
              <a:gd name="T54" fmla="*/ 461717015 w 193"/>
              <a:gd name="T55" fmla="*/ 123751015 h 172"/>
              <a:gd name="T56" fmla="*/ 456529029 w 193"/>
              <a:gd name="T57" fmla="*/ 0 h 172"/>
              <a:gd name="T58" fmla="*/ 513594589 w 193"/>
              <a:gd name="T59" fmla="*/ 36094046 h 172"/>
              <a:gd name="T60" fmla="*/ 518782574 w 193"/>
              <a:gd name="T61" fmla="*/ 92813261 h 172"/>
              <a:gd name="T62" fmla="*/ 482466677 w 193"/>
              <a:gd name="T63" fmla="*/ 237187175 h 172"/>
              <a:gd name="T64" fmla="*/ 446153059 w 193"/>
              <a:gd name="T65" fmla="*/ 185624252 h 172"/>
              <a:gd name="T66" fmla="*/ 264578133 w 193"/>
              <a:gd name="T67" fmla="*/ 185624252 h 172"/>
              <a:gd name="T68" fmla="*/ 274954103 w 193"/>
              <a:gd name="T69" fmla="*/ 123751015 h 172"/>
              <a:gd name="T70" fmla="*/ 274954103 w 193"/>
              <a:gd name="T71" fmla="*/ 0 h 172"/>
              <a:gd name="T72" fmla="*/ 332019662 w 193"/>
              <a:gd name="T73" fmla="*/ 36094046 h 172"/>
              <a:gd name="T74" fmla="*/ 337207648 w 193"/>
              <a:gd name="T75" fmla="*/ 92813261 h 172"/>
              <a:gd name="T76" fmla="*/ 300894030 w 193"/>
              <a:gd name="T77" fmla="*/ 237187175 h 172"/>
              <a:gd name="T78" fmla="*/ 264578133 w 193"/>
              <a:gd name="T79" fmla="*/ 185624252 h 172"/>
              <a:gd name="T80" fmla="*/ 191948618 w 193"/>
              <a:gd name="T81" fmla="*/ 572343904 h 172"/>
              <a:gd name="T82" fmla="*/ 191948618 w 193"/>
              <a:gd name="T83" fmla="*/ 742499279 h 172"/>
              <a:gd name="T84" fmla="*/ 212700559 w 193"/>
              <a:gd name="T85" fmla="*/ 768280741 h 172"/>
              <a:gd name="T86" fmla="*/ 238640485 w 193"/>
              <a:gd name="T87" fmla="*/ 742499279 h 172"/>
              <a:gd name="T88" fmla="*/ 238640485 w 193"/>
              <a:gd name="T89" fmla="*/ 572343904 h 172"/>
              <a:gd name="T90" fmla="*/ 212700559 w 193"/>
              <a:gd name="T91" fmla="*/ 551718735 h 172"/>
              <a:gd name="T92" fmla="*/ 191948618 w 193"/>
              <a:gd name="T93" fmla="*/ 572343904 h 172"/>
              <a:gd name="T94" fmla="*/ 243828470 w 193"/>
              <a:gd name="T95" fmla="*/ 366094483 h 172"/>
              <a:gd name="T96" fmla="*/ 461717015 w 193"/>
              <a:gd name="T97" fmla="*/ 366094483 h 172"/>
              <a:gd name="T98" fmla="*/ 446153059 w 193"/>
              <a:gd name="T99" fmla="*/ 309375267 h 172"/>
              <a:gd name="T100" fmla="*/ 477278692 w 193"/>
              <a:gd name="T101" fmla="*/ 283593806 h 172"/>
              <a:gd name="T102" fmla="*/ 518782574 w 193"/>
              <a:gd name="T103" fmla="*/ 283593806 h 172"/>
              <a:gd name="T104" fmla="*/ 544720221 w 193"/>
              <a:gd name="T105" fmla="*/ 309375267 h 172"/>
              <a:gd name="T106" fmla="*/ 534346529 w 193"/>
              <a:gd name="T107" fmla="*/ 366094483 h 172"/>
              <a:gd name="T108" fmla="*/ 757420781 w 193"/>
              <a:gd name="T109" fmla="*/ 366094483 h 172"/>
              <a:gd name="T110" fmla="*/ 861178207 w 193"/>
              <a:gd name="T111" fmla="*/ 458905473 h 172"/>
              <a:gd name="T112" fmla="*/ 140071044 w 193"/>
              <a:gd name="T113" fmla="*/ 458905473 h 172"/>
              <a:gd name="T114" fmla="*/ 243828470 w 193"/>
              <a:gd name="T115" fmla="*/ 366094483 h 17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93" h="172">
                <a:moveTo>
                  <a:pt x="166" y="98"/>
                </a:moveTo>
                <a:cubicBezTo>
                  <a:pt x="184" y="98"/>
                  <a:pt x="184" y="98"/>
                  <a:pt x="184" y="98"/>
                </a:cubicBezTo>
                <a:cubicBezTo>
                  <a:pt x="191" y="98"/>
                  <a:pt x="192" y="99"/>
                  <a:pt x="193" y="103"/>
                </a:cubicBezTo>
                <a:cubicBezTo>
                  <a:pt x="193" y="106"/>
                  <a:pt x="193" y="110"/>
                  <a:pt x="191" y="111"/>
                </a:cubicBezTo>
                <a:cubicBezTo>
                  <a:pt x="189" y="114"/>
                  <a:pt x="183" y="113"/>
                  <a:pt x="179" y="109"/>
                </a:cubicBezTo>
                <a:cubicBezTo>
                  <a:pt x="176" y="106"/>
                  <a:pt x="170" y="106"/>
                  <a:pt x="166" y="106"/>
                </a:cubicBezTo>
                <a:cubicBezTo>
                  <a:pt x="166" y="152"/>
                  <a:pt x="166" y="152"/>
                  <a:pt x="166" y="152"/>
                </a:cubicBezTo>
                <a:cubicBezTo>
                  <a:pt x="166" y="163"/>
                  <a:pt x="157" y="172"/>
                  <a:pt x="146" y="172"/>
                </a:cubicBezTo>
                <a:cubicBezTo>
                  <a:pt x="47" y="172"/>
                  <a:pt x="47" y="172"/>
                  <a:pt x="47" y="172"/>
                </a:cubicBezTo>
                <a:cubicBezTo>
                  <a:pt x="36" y="172"/>
                  <a:pt x="27" y="163"/>
                  <a:pt x="27" y="152"/>
                </a:cubicBezTo>
                <a:cubicBezTo>
                  <a:pt x="27" y="106"/>
                  <a:pt x="27" y="106"/>
                  <a:pt x="27" y="106"/>
                </a:cubicBezTo>
                <a:cubicBezTo>
                  <a:pt x="23" y="106"/>
                  <a:pt x="18" y="106"/>
                  <a:pt x="15" y="109"/>
                </a:cubicBezTo>
                <a:cubicBezTo>
                  <a:pt x="10" y="113"/>
                  <a:pt x="4" y="114"/>
                  <a:pt x="2" y="111"/>
                </a:cubicBezTo>
                <a:cubicBezTo>
                  <a:pt x="0" y="110"/>
                  <a:pt x="0" y="106"/>
                  <a:pt x="1" y="103"/>
                </a:cubicBezTo>
                <a:cubicBezTo>
                  <a:pt x="1" y="99"/>
                  <a:pt x="2" y="98"/>
                  <a:pt x="9" y="98"/>
                </a:cubicBezTo>
                <a:cubicBezTo>
                  <a:pt x="27" y="98"/>
                  <a:pt x="27" y="98"/>
                  <a:pt x="27" y="98"/>
                </a:cubicBezTo>
                <a:cubicBezTo>
                  <a:pt x="31" y="98"/>
                  <a:pt x="31" y="98"/>
                  <a:pt x="31" y="98"/>
                </a:cubicBezTo>
                <a:cubicBezTo>
                  <a:pt x="162" y="98"/>
                  <a:pt x="162" y="98"/>
                  <a:pt x="162" y="98"/>
                </a:cubicBezTo>
                <a:cubicBezTo>
                  <a:pt x="166" y="98"/>
                  <a:pt x="166" y="98"/>
                  <a:pt x="166" y="98"/>
                </a:cubicBezTo>
                <a:close/>
                <a:moveTo>
                  <a:pt x="119" y="36"/>
                </a:moveTo>
                <a:cubicBezTo>
                  <a:pt x="125" y="32"/>
                  <a:pt x="124" y="28"/>
                  <a:pt x="122" y="24"/>
                </a:cubicBezTo>
                <a:cubicBezTo>
                  <a:pt x="118" y="16"/>
                  <a:pt x="115" y="9"/>
                  <a:pt x="122" y="0"/>
                </a:cubicBezTo>
                <a:cubicBezTo>
                  <a:pt x="132" y="7"/>
                  <a:pt x="132" y="7"/>
                  <a:pt x="132" y="7"/>
                </a:cubicBezTo>
                <a:cubicBezTo>
                  <a:pt x="130" y="11"/>
                  <a:pt x="131" y="14"/>
                  <a:pt x="133" y="18"/>
                </a:cubicBezTo>
                <a:cubicBezTo>
                  <a:pt x="137" y="28"/>
                  <a:pt x="142" y="37"/>
                  <a:pt x="126" y="46"/>
                </a:cubicBezTo>
                <a:cubicBezTo>
                  <a:pt x="119" y="36"/>
                  <a:pt x="119" y="36"/>
                  <a:pt x="119" y="36"/>
                </a:cubicBezTo>
                <a:close/>
                <a:moveTo>
                  <a:pt x="86" y="36"/>
                </a:moveTo>
                <a:cubicBezTo>
                  <a:pt x="92" y="32"/>
                  <a:pt x="91" y="28"/>
                  <a:pt x="89" y="24"/>
                </a:cubicBezTo>
                <a:cubicBezTo>
                  <a:pt x="85" y="16"/>
                  <a:pt x="82" y="9"/>
                  <a:pt x="88" y="0"/>
                </a:cubicBezTo>
                <a:cubicBezTo>
                  <a:pt x="99" y="7"/>
                  <a:pt x="99" y="7"/>
                  <a:pt x="99" y="7"/>
                </a:cubicBezTo>
                <a:cubicBezTo>
                  <a:pt x="97" y="11"/>
                  <a:pt x="98" y="14"/>
                  <a:pt x="100" y="18"/>
                </a:cubicBezTo>
                <a:cubicBezTo>
                  <a:pt x="104" y="28"/>
                  <a:pt x="109" y="37"/>
                  <a:pt x="93" y="46"/>
                </a:cubicBezTo>
                <a:cubicBezTo>
                  <a:pt x="86" y="36"/>
                  <a:pt x="86" y="36"/>
                  <a:pt x="86" y="36"/>
                </a:cubicBezTo>
                <a:close/>
                <a:moveTo>
                  <a:pt x="51" y="36"/>
                </a:moveTo>
                <a:cubicBezTo>
                  <a:pt x="57" y="32"/>
                  <a:pt x="55" y="28"/>
                  <a:pt x="53" y="24"/>
                </a:cubicBezTo>
                <a:cubicBezTo>
                  <a:pt x="50" y="16"/>
                  <a:pt x="47" y="9"/>
                  <a:pt x="53" y="0"/>
                </a:cubicBezTo>
                <a:cubicBezTo>
                  <a:pt x="64" y="7"/>
                  <a:pt x="64" y="7"/>
                  <a:pt x="64" y="7"/>
                </a:cubicBezTo>
                <a:cubicBezTo>
                  <a:pt x="61" y="11"/>
                  <a:pt x="63" y="14"/>
                  <a:pt x="65" y="18"/>
                </a:cubicBezTo>
                <a:cubicBezTo>
                  <a:pt x="69" y="28"/>
                  <a:pt x="73" y="37"/>
                  <a:pt x="58" y="46"/>
                </a:cubicBezTo>
                <a:cubicBezTo>
                  <a:pt x="51" y="36"/>
                  <a:pt x="51" y="36"/>
                  <a:pt x="51" y="36"/>
                </a:cubicBezTo>
                <a:close/>
                <a:moveTo>
                  <a:pt x="37" y="111"/>
                </a:moveTo>
                <a:cubicBezTo>
                  <a:pt x="37" y="144"/>
                  <a:pt x="37" y="144"/>
                  <a:pt x="37" y="144"/>
                </a:cubicBezTo>
                <a:cubicBezTo>
                  <a:pt x="37" y="147"/>
                  <a:pt x="39" y="149"/>
                  <a:pt x="41" y="149"/>
                </a:cubicBezTo>
                <a:cubicBezTo>
                  <a:pt x="44" y="149"/>
                  <a:pt x="46" y="147"/>
                  <a:pt x="46" y="144"/>
                </a:cubicBezTo>
                <a:cubicBezTo>
                  <a:pt x="46" y="111"/>
                  <a:pt x="46" y="111"/>
                  <a:pt x="46" y="111"/>
                </a:cubicBezTo>
                <a:cubicBezTo>
                  <a:pt x="46" y="109"/>
                  <a:pt x="44" y="107"/>
                  <a:pt x="41" y="107"/>
                </a:cubicBezTo>
                <a:cubicBezTo>
                  <a:pt x="39" y="107"/>
                  <a:pt x="37" y="109"/>
                  <a:pt x="37" y="111"/>
                </a:cubicBezTo>
                <a:close/>
                <a:moveTo>
                  <a:pt x="47" y="71"/>
                </a:moveTo>
                <a:cubicBezTo>
                  <a:pt x="89" y="71"/>
                  <a:pt x="89" y="71"/>
                  <a:pt x="89" y="71"/>
                </a:cubicBezTo>
                <a:cubicBezTo>
                  <a:pt x="86" y="60"/>
                  <a:pt x="86" y="60"/>
                  <a:pt x="86" y="60"/>
                </a:cubicBezTo>
                <a:cubicBezTo>
                  <a:pt x="86" y="57"/>
                  <a:pt x="89" y="55"/>
                  <a:pt x="92" y="55"/>
                </a:cubicBezTo>
                <a:cubicBezTo>
                  <a:pt x="100" y="55"/>
                  <a:pt x="100" y="55"/>
                  <a:pt x="100" y="55"/>
                </a:cubicBezTo>
                <a:cubicBezTo>
                  <a:pt x="103" y="55"/>
                  <a:pt x="106" y="57"/>
                  <a:pt x="105" y="60"/>
                </a:cubicBezTo>
                <a:cubicBezTo>
                  <a:pt x="103" y="71"/>
                  <a:pt x="103" y="71"/>
                  <a:pt x="103" y="71"/>
                </a:cubicBezTo>
                <a:cubicBezTo>
                  <a:pt x="146" y="71"/>
                  <a:pt x="146" y="71"/>
                  <a:pt x="146" y="71"/>
                </a:cubicBezTo>
                <a:cubicBezTo>
                  <a:pt x="157" y="71"/>
                  <a:pt x="165" y="79"/>
                  <a:pt x="166" y="89"/>
                </a:cubicBezTo>
                <a:cubicBezTo>
                  <a:pt x="27" y="89"/>
                  <a:pt x="27" y="89"/>
                  <a:pt x="27" y="89"/>
                </a:cubicBezTo>
                <a:cubicBezTo>
                  <a:pt x="28" y="79"/>
                  <a:pt x="37" y="71"/>
                  <a:pt x="47"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90" name="Freeform 387"/>
          <p:cNvSpPr>
            <a:spLocks/>
          </p:cNvSpPr>
          <p:nvPr/>
        </p:nvSpPr>
        <p:spPr bwMode="auto">
          <a:xfrm>
            <a:off x="2197100" y="4186238"/>
            <a:ext cx="382588" cy="187325"/>
          </a:xfrm>
          <a:custGeom>
            <a:avLst/>
            <a:gdLst>
              <a:gd name="T0" fmla="*/ 72666670 w 168"/>
              <a:gd name="T1" fmla="*/ 141110552 h 82"/>
              <a:gd name="T2" fmla="*/ 140143351 w 168"/>
              <a:gd name="T3" fmla="*/ 73168688 h 82"/>
              <a:gd name="T4" fmla="*/ 731858962 w 168"/>
              <a:gd name="T5" fmla="*/ 73168688 h 82"/>
              <a:gd name="T6" fmla="*/ 804525631 w 168"/>
              <a:gd name="T7" fmla="*/ 141110552 h 82"/>
              <a:gd name="T8" fmla="*/ 804525631 w 168"/>
              <a:gd name="T9" fmla="*/ 428556195 h 82"/>
              <a:gd name="T10" fmla="*/ 872002312 w 168"/>
              <a:gd name="T11" fmla="*/ 428556195 h 82"/>
              <a:gd name="T12" fmla="*/ 872002312 w 168"/>
              <a:gd name="T13" fmla="*/ 141110552 h 82"/>
              <a:gd name="T14" fmla="*/ 731858962 w 168"/>
              <a:gd name="T15" fmla="*/ 0 h 82"/>
              <a:gd name="T16" fmla="*/ 140143351 w 168"/>
              <a:gd name="T17" fmla="*/ 0 h 82"/>
              <a:gd name="T18" fmla="*/ 0 w 168"/>
              <a:gd name="T19" fmla="*/ 141110552 h 82"/>
              <a:gd name="T20" fmla="*/ 0 w 168"/>
              <a:gd name="T21" fmla="*/ 428556195 h 82"/>
              <a:gd name="T22" fmla="*/ 72666670 w 168"/>
              <a:gd name="T23" fmla="*/ 428556195 h 82"/>
              <a:gd name="T24" fmla="*/ 72666670 w 168"/>
              <a:gd name="T25" fmla="*/ 141110552 h 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8" h="82">
                <a:moveTo>
                  <a:pt x="14" y="27"/>
                </a:moveTo>
                <a:cubicBezTo>
                  <a:pt x="14" y="20"/>
                  <a:pt x="20" y="14"/>
                  <a:pt x="27" y="14"/>
                </a:cubicBezTo>
                <a:cubicBezTo>
                  <a:pt x="141" y="14"/>
                  <a:pt x="141" y="14"/>
                  <a:pt x="141" y="14"/>
                </a:cubicBezTo>
                <a:cubicBezTo>
                  <a:pt x="149" y="14"/>
                  <a:pt x="155" y="20"/>
                  <a:pt x="155" y="27"/>
                </a:cubicBezTo>
                <a:cubicBezTo>
                  <a:pt x="155" y="82"/>
                  <a:pt x="155" y="82"/>
                  <a:pt x="155" y="82"/>
                </a:cubicBezTo>
                <a:cubicBezTo>
                  <a:pt x="168" y="82"/>
                  <a:pt x="168" y="82"/>
                  <a:pt x="168" y="82"/>
                </a:cubicBezTo>
                <a:cubicBezTo>
                  <a:pt x="168" y="27"/>
                  <a:pt x="168" y="27"/>
                  <a:pt x="168" y="27"/>
                </a:cubicBezTo>
                <a:cubicBezTo>
                  <a:pt x="168" y="12"/>
                  <a:pt x="156" y="0"/>
                  <a:pt x="141" y="0"/>
                </a:cubicBezTo>
                <a:cubicBezTo>
                  <a:pt x="27" y="0"/>
                  <a:pt x="27" y="0"/>
                  <a:pt x="27" y="0"/>
                </a:cubicBezTo>
                <a:cubicBezTo>
                  <a:pt x="13" y="0"/>
                  <a:pt x="0" y="12"/>
                  <a:pt x="0" y="27"/>
                </a:cubicBezTo>
                <a:cubicBezTo>
                  <a:pt x="0" y="82"/>
                  <a:pt x="0" y="82"/>
                  <a:pt x="0" y="82"/>
                </a:cubicBezTo>
                <a:cubicBezTo>
                  <a:pt x="14" y="82"/>
                  <a:pt x="14" y="82"/>
                  <a:pt x="14" y="82"/>
                </a:cubicBezTo>
                <a:lnTo>
                  <a:pt x="14" y="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91" name="Freeform 388"/>
          <p:cNvSpPr>
            <a:spLocks/>
          </p:cNvSpPr>
          <p:nvPr/>
        </p:nvSpPr>
        <p:spPr bwMode="auto">
          <a:xfrm>
            <a:off x="2197100" y="4381500"/>
            <a:ext cx="382588" cy="187325"/>
          </a:xfrm>
          <a:custGeom>
            <a:avLst/>
            <a:gdLst>
              <a:gd name="T0" fmla="*/ 804525631 w 168"/>
              <a:gd name="T1" fmla="*/ 287445644 h 82"/>
              <a:gd name="T2" fmla="*/ 731858962 w 168"/>
              <a:gd name="T3" fmla="*/ 355387507 h 82"/>
              <a:gd name="T4" fmla="*/ 140143351 w 168"/>
              <a:gd name="T5" fmla="*/ 355387507 h 82"/>
              <a:gd name="T6" fmla="*/ 72666670 w 168"/>
              <a:gd name="T7" fmla="*/ 287445644 h 82"/>
              <a:gd name="T8" fmla="*/ 72666670 w 168"/>
              <a:gd name="T9" fmla="*/ 0 h 82"/>
              <a:gd name="T10" fmla="*/ 0 w 168"/>
              <a:gd name="T11" fmla="*/ 0 h 82"/>
              <a:gd name="T12" fmla="*/ 0 w 168"/>
              <a:gd name="T13" fmla="*/ 287445644 h 82"/>
              <a:gd name="T14" fmla="*/ 140143351 w 168"/>
              <a:gd name="T15" fmla="*/ 428556195 h 82"/>
              <a:gd name="T16" fmla="*/ 731858962 w 168"/>
              <a:gd name="T17" fmla="*/ 428556195 h 82"/>
              <a:gd name="T18" fmla="*/ 872002312 w 168"/>
              <a:gd name="T19" fmla="*/ 287445644 h 82"/>
              <a:gd name="T20" fmla="*/ 872002312 w 168"/>
              <a:gd name="T21" fmla="*/ 0 h 82"/>
              <a:gd name="T22" fmla="*/ 804525631 w 168"/>
              <a:gd name="T23" fmla="*/ 0 h 82"/>
              <a:gd name="T24" fmla="*/ 804525631 w 168"/>
              <a:gd name="T25" fmla="*/ 287445644 h 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8" h="82">
                <a:moveTo>
                  <a:pt x="155" y="55"/>
                </a:moveTo>
                <a:cubicBezTo>
                  <a:pt x="155" y="62"/>
                  <a:pt x="149" y="68"/>
                  <a:pt x="141" y="68"/>
                </a:cubicBezTo>
                <a:cubicBezTo>
                  <a:pt x="27" y="68"/>
                  <a:pt x="27" y="68"/>
                  <a:pt x="27" y="68"/>
                </a:cubicBezTo>
                <a:cubicBezTo>
                  <a:pt x="20" y="68"/>
                  <a:pt x="14" y="62"/>
                  <a:pt x="14" y="55"/>
                </a:cubicBezTo>
                <a:cubicBezTo>
                  <a:pt x="14" y="0"/>
                  <a:pt x="14" y="0"/>
                  <a:pt x="14" y="0"/>
                </a:cubicBezTo>
                <a:cubicBezTo>
                  <a:pt x="0" y="0"/>
                  <a:pt x="0" y="0"/>
                  <a:pt x="0" y="0"/>
                </a:cubicBezTo>
                <a:cubicBezTo>
                  <a:pt x="0" y="55"/>
                  <a:pt x="0" y="55"/>
                  <a:pt x="0" y="55"/>
                </a:cubicBezTo>
                <a:cubicBezTo>
                  <a:pt x="0" y="70"/>
                  <a:pt x="13" y="82"/>
                  <a:pt x="27" y="82"/>
                </a:cubicBezTo>
                <a:cubicBezTo>
                  <a:pt x="141" y="82"/>
                  <a:pt x="141" y="82"/>
                  <a:pt x="141" y="82"/>
                </a:cubicBezTo>
                <a:cubicBezTo>
                  <a:pt x="156" y="82"/>
                  <a:pt x="168" y="70"/>
                  <a:pt x="168" y="55"/>
                </a:cubicBezTo>
                <a:cubicBezTo>
                  <a:pt x="168" y="0"/>
                  <a:pt x="168" y="0"/>
                  <a:pt x="168" y="0"/>
                </a:cubicBezTo>
                <a:cubicBezTo>
                  <a:pt x="155" y="0"/>
                  <a:pt x="155" y="0"/>
                  <a:pt x="155" y="0"/>
                </a:cubicBezTo>
                <a:lnTo>
                  <a:pt x="155" y="5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92" name="Freeform 389"/>
          <p:cNvSpPr>
            <a:spLocks/>
          </p:cNvSpPr>
          <p:nvPr/>
        </p:nvSpPr>
        <p:spPr bwMode="auto">
          <a:xfrm>
            <a:off x="2303463" y="4233863"/>
            <a:ext cx="168275" cy="77787"/>
          </a:xfrm>
          <a:custGeom>
            <a:avLst/>
            <a:gdLst>
              <a:gd name="T0" fmla="*/ 171997516 w 74"/>
              <a:gd name="T1" fmla="*/ 41501652 h 34"/>
              <a:gd name="T2" fmla="*/ 93817860 w 74"/>
              <a:gd name="T3" fmla="*/ 0 h 34"/>
              <a:gd name="T4" fmla="*/ 0 w 74"/>
              <a:gd name="T5" fmla="*/ 77814454 h 34"/>
              <a:gd name="T6" fmla="*/ 26059885 w 74"/>
              <a:gd name="T7" fmla="*/ 77814454 h 34"/>
              <a:gd name="T8" fmla="*/ 52119770 w 74"/>
              <a:gd name="T9" fmla="*/ 62250191 h 34"/>
              <a:gd name="T10" fmla="*/ 78181929 w 74"/>
              <a:gd name="T11" fmla="*/ 88189867 h 34"/>
              <a:gd name="T12" fmla="*/ 52119770 w 74"/>
              <a:gd name="T13" fmla="*/ 114127256 h 34"/>
              <a:gd name="T14" fmla="*/ 26059885 w 74"/>
              <a:gd name="T15" fmla="*/ 93376430 h 34"/>
              <a:gd name="T16" fmla="*/ 0 w 74"/>
              <a:gd name="T17" fmla="*/ 93376430 h 34"/>
              <a:gd name="T18" fmla="*/ 93817860 w 74"/>
              <a:gd name="T19" fmla="*/ 176377447 h 34"/>
              <a:gd name="T20" fmla="*/ 171997516 w 74"/>
              <a:gd name="T21" fmla="*/ 129689232 h 34"/>
              <a:gd name="T22" fmla="*/ 208483629 w 74"/>
              <a:gd name="T23" fmla="*/ 129689232 h 34"/>
              <a:gd name="T24" fmla="*/ 234543514 w 74"/>
              <a:gd name="T25" fmla="*/ 103751843 h 34"/>
              <a:gd name="T26" fmla="*/ 255391422 w 74"/>
              <a:gd name="T27" fmla="*/ 124502669 h 34"/>
              <a:gd name="T28" fmla="*/ 281451307 w 74"/>
              <a:gd name="T29" fmla="*/ 103751843 h 34"/>
              <a:gd name="T30" fmla="*/ 302299216 w 74"/>
              <a:gd name="T31" fmla="*/ 124502669 h 34"/>
              <a:gd name="T32" fmla="*/ 323149398 w 74"/>
              <a:gd name="T33" fmla="*/ 103751843 h 34"/>
              <a:gd name="T34" fmla="*/ 343997306 w 74"/>
              <a:gd name="T35" fmla="*/ 124502669 h 34"/>
              <a:gd name="T36" fmla="*/ 385693122 w 74"/>
              <a:gd name="T37" fmla="*/ 83001017 h 34"/>
              <a:gd name="T38" fmla="*/ 343997306 w 74"/>
              <a:gd name="T39" fmla="*/ 41501652 h 34"/>
              <a:gd name="T40" fmla="*/ 171997516 w 74"/>
              <a:gd name="T41" fmla="*/ 41501652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4" h="34">
                <a:moveTo>
                  <a:pt x="33" y="8"/>
                </a:moveTo>
                <a:cubicBezTo>
                  <a:pt x="30" y="3"/>
                  <a:pt x="24" y="0"/>
                  <a:pt x="18" y="0"/>
                </a:cubicBezTo>
                <a:cubicBezTo>
                  <a:pt x="9" y="0"/>
                  <a:pt x="1" y="7"/>
                  <a:pt x="0" y="15"/>
                </a:cubicBezTo>
                <a:cubicBezTo>
                  <a:pt x="5" y="15"/>
                  <a:pt x="5" y="15"/>
                  <a:pt x="5" y="15"/>
                </a:cubicBezTo>
                <a:cubicBezTo>
                  <a:pt x="6" y="13"/>
                  <a:pt x="8" y="12"/>
                  <a:pt x="10" y="12"/>
                </a:cubicBezTo>
                <a:cubicBezTo>
                  <a:pt x="13" y="12"/>
                  <a:pt x="15" y="14"/>
                  <a:pt x="15" y="17"/>
                </a:cubicBezTo>
                <a:cubicBezTo>
                  <a:pt x="15" y="19"/>
                  <a:pt x="13" y="22"/>
                  <a:pt x="10" y="22"/>
                </a:cubicBezTo>
                <a:cubicBezTo>
                  <a:pt x="8" y="22"/>
                  <a:pt x="6" y="20"/>
                  <a:pt x="5" y="18"/>
                </a:cubicBezTo>
                <a:cubicBezTo>
                  <a:pt x="0" y="18"/>
                  <a:pt x="0" y="18"/>
                  <a:pt x="0" y="18"/>
                </a:cubicBezTo>
                <a:cubicBezTo>
                  <a:pt x="1" y="27"/>
                  <a:pt x="9" y="34"/>
                  <a:pt x="18" y="34"/>
                </a:cubicBezTo>
                <a:cubicBezTo>
                  <a:pt x="24" y="34"/>
                  <a:pt x="30" y="30"/>
                  <a:pt x="33" y="25"/>
                </a:cubicBezTo>
                <a:cubicBezTo>
                  <a:pt x="40" y="25"/>
                  <a:pt x="40" y="25"/>
                  <a:pt x="40" y="25"/>
                </a:cubicBezTo>
                <a:cubicBezTo>
                  <a:pt x="45" y="20"/>
                  <a:pt x="45" y="20"/>
                  <a:pt x="45" y="20"/>
                </a:cubicBezTo>
                <a:cubicBezTo>
                  <a:pt x="49" y="24"/>
                  <a:pt x="49" y="24"/>
                  <a:pt x="49" y="24"/>
                </a:cubicBezTo>
                <a:cubicBezTo>
                  <a:pt x="54" y="20"/>
                  <a:pt x="54" y="20"/>
                  <a:pt x="54" y="20"/>
                </a:cubicBezTo>
                <a:cubicBezTo>
                  <a:pt x="58" y="24"/>
                  <a:pt x="58" y="24"/>
                  <a:pt x="58" y="24"/>
                </a:cubicBezTo>
                <a:cubicBezTo>
                  <a:pt x="62" y="20"/>
                  <a:pt x="62" y="20"/>
                  <a:pt x="62" y="20"/>
                </a:cubicBezTo>
                <a:cubicBezTo>
                  <a:pt x="66" y="24"/>
                  <a:pt x="66" y="24"/>
                  <a:pt x="66" y="24"/>
                </a:cubicBezTo>
                <a:cubicBezTo>
                  <a:pt x="74" y="16"/>
                  <a:pt x="74" y="16"/>
                  <a:pt x="74" y="16"/>
                </a:cubicBezTo>
                <a:cubicBezTo>
                  <a:pt x="66" y="8"/>
                  <a:pt x="66" y="8"/>
                  <a:pt x="66" y="8"/>
                </a:cubicBezTo>
                <a:lnTo>
                  <a:pt x="33"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93" name="Freeform 390"/>
          <p:cNvSpPr>
            <a:spLocks/>
          </p:cNvSpPr>
          <p:nvPr/>
        </p:nvSpPr>
        <p:spPr bwMode="auto">
          <a:xfrm>
            <a:off x="2263775" y="4383088"/>
            <a:ext cx="39688" cy="139700"/>
          </a:xfrm>
          <a:custGeom>
            <a:avLst/>
            <a:gdLst>
              <a:gd name="T0" fmla="*/ 47219900 w 18"/>
              <a:gd name="T1" fmla="*/ 317808339 h 61"/>
              <a:gd name="T2" fmla="*/ 84996262 w 18"/>
              <a:gd name="T3" fmla="*/ 317808339 h 61"/>
              <a:gd name="T4" fmla="*/ 84996262 w 18"/>
              <a:gd name="T5" fmla="*/ 0 h 61"/>
              <a:gd name="T6" fmla="*/ 47219900 w 18"/>
              <a:gd name="T7" fmla="*/ 0 h 61"/>
              <a:gd name="T8" fmla="*/ 0 w 18"/>
              <a:gd name="T9" fmla="*/ 41678693 h 61"/>
              <a:gd name="T10" fmla="*/ 0 w 18"/>
              <a:gd name="T11" fmla="*/ 270919523 h 61"/>
              <a:gd name="T12" fmla="*/ 47219900 w 18"/>
              <a:gd name="T13" fmla="*/ 317808339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61">
                <a:moveTo>
                  <a:pt x="10" y="61"/>
                </a:moveTo>
                <a:cubicBezTo>
                  <a:pt x="18" y="61"/>
                  <a:pt x="18" y="61"/>
                  <a:pt x="18" y="61"/>
                </a:cubicBezTo>
                <a:cubicBezTo>
                  <a:pt x="18" y="0"/>
                  <a:pt x="18" y="0"/>
                  <a:pt x="18" y="0"/>
                </a:cubicBezTo>
                <a:cubicBezTo>
                  <a:pt x="10" y="0"/>
                  <a:pt x="10" y="0"/>
                  <a:pt x="10" y="0"/>
                </a:cubicBezTo>
                <a:cubicBezTo>
                  <a:pt x="4" y="0"/>
                  <a:pt x="0" y="3"/>
                  <a:pt x="0" y="8"/>
                </a:cubicBezTo>
                <a:cubicBezTo>
                  <a:pt x="0" y="52"/>
                  <a:pt x="0" y="52"/>
                  <a:pt x="0" y="52"/>
                </a:cubicBezTo>
                <a:cubicBezTo>
                  <a:pt x="0" y="57"/>
                  <a:pt x="4" y="61"/>
                  <a:pt x="10" y="6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94" name="Freeform 391"/>
          <p:cNvSpPr>
            <a:spLocks/>
          </p:cNvSpPr>
          <p:nvPr/>
        </p:nvSpPr>
        <p:spPr bwMode="auto">
          <a:xfrm>
            <a:off x="2465388" y="4383088"/>
            <a:ext cx="39687" cy="139700"/>
          </a:xfrm>
          <a:custGeom>
            <a:avLst/>
            <a:gdLst>
              <a:gd name="T0" fmla="*/ 90656132 w 18"/>
              <a:gd name="T1" fmla="*/ 270919523 h 61"/>
              <a:gd name="T2" fmla="*/ 90656132 w 18"/>
              <a:gd name="T3" fmla="*/ 41678693 h 61"/>
              <a:gd name="T4" fmla="*/ 40291124 w 18"/>
              <a:gd name="T5" fmla="*/ 0 h 61"/>
              <a:gd name="T6" fmla="*/ 0 w 18"/>
              <a:gd name="T7" fmla="*/ 0 h 61"/>
              <a:gd name="T8" fmla="*/ 0 w 18"/>
              <a:gd name="T9" fmla="*/ 317808339 h 61"/>
              <a:gd name="T10" fmla="*/ 40291124 w 18"/>
              <a:gd name="T11" fmla="*/ 317808339 h 61"/>
              <a:gd name="T12" fmla="*/ 90656132 w 18"/>
              <a:gd name="T13" fmla="*/ 270919523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61">
                <a:moveTo>
                  <a:pt x="18" y="52"/>
                </a:moveTo>
                <a:cubicBezTo>
                  <a:pt x="18" y="8"/>
                  <a:pt x="18" y="8"/>
                  <a:pt x="18" y="8"/>
                </a:cubicBezTo>
                <a:cubicBezTo>
                  <a:pt x="18" y="3"/>
                  <a:pt x="14" y="0"/>
                  <a:pt x="8" y="0"/>
                </a:cubicBezTo>
                <a:cubicBezTo>
                  <a:pt x="0" y="0"/>
                  <a:pt x="0" y="0"/>
                  <a:pt x="0" y="0"/>
                </a:cubicBezTo>
                <a:cubicBezTo>
                  <a:pt x="0" y="61"/>
                  <a:pt x="0" y="61"/>
                  <a:pt x="0" y="61"/>
                </a:cubicBezTo>
                <a:cubicBezTo>
                  <a:pt x="8" y="61"/>
                  <a:pt x="8" y="61"/>
                  <a:pt x="8" y="61"/>
                </a:cubicBezTo>
                <a:cubicBezTo>
                  <a:pt x="14" y="61"/>
                  <a:pt x="18" y="57"/>
                  <a:pt x="18"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95" name="Rectangle 392"/>
          <p:cNvSpPr>
            <a:spLocks noChangeArrowheads="1"/>
          </p:cNvSpPr>
          <p:nvPr/>
        </p:nvSpPr>
        <p:spPr bwMode="auto">
          <a:xfrm>
            <a:off x="2325688" y="4383088"/>
            <a:ext cx="115887" cy="139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96" name="Freeform 393"/>
          <p:cNvSpPr>
            <a:spLocks/>
          </p:cNvSpPr>
          <p:nvPr/>
        </p:nvSpPr>
        <p:spPr bwMode="auto">
          <a:xfrm>
            <a:off x="2328863" y="4332288"/>
            <a:ext cx="112712" cy="42862"/>
          </a:xfrm>
          <a:custGeom>
            <a:avLst/>
            <a:gdLst>
              <a:gd name="T0" fmla="*/ 0 w 49"/>
              <a:gd name="T1" fmla="*/ 77805809 h 19"/>
              <a:gd name="T2" fmla="*/ 0 w 49"/>
              <a:gd name="T3" fmla="*/ 98553273 h 19"/>
              <a:gd name="T4" fmla="*/ 58389416 w 49"/>
              <a:gd name="T5" fmla="*/ 98553273 h 19"/>
              <a:gd name="T6" fmla="*/ 58389416 w 49"/>
              <a:gd name="T7" fmla="*/ 77805809 h 19"/>
              <a:gd name="T8" fmla="*/ 58389416 w 49"/>
              <a:gd name="T9" fmla="*/ 51869788 h 19"/>
              <a:gd name="T10" fmla="*/ 69005047 w 49"/>
              <a:gd name="T11" fmla="*/ 46683486 h 19"/>
              <a:gd name="T12" fmla="*/ 191095145 w 49"/>
              <a:gd name="T13" fmla="*/ 46683486 h 19"/>
              <a:gd name="T14" fmla="*/ 201710775 w 49"/>
              <a:gd name="T15" fmla="*/ 51869788 h 19"/>
              <a:gd name="T16" fmla="*/ 201710775 w 49"/>
              <a:gd name="T17" fmla="*/ 77805809 h 19"/>
              <a:gd name="T18" fmla="*/ 201710775 w 49"/>
              <a:gd name="T19" fmla="*/ 98553273 h 19"/>
              <a:gd name="T20" fmla="*/ 260100192 w 49"/>
              <a:gd name="T21" fmla="*/ 98553273 h 19"/>
              <a:gd name="T22" fmla="*/ 260100192 w 49"/>
              <a:gd name="T23" fmla="*/ 77805809 h 19"/>
              <a:gd name="T24" fmla="*/ 260100192 w 49"/>
              <a:gd name="T25" fmla="*/ 51869788 h 19"/>
              <a:gd name="T26" fmla="*/ 260100192 w 49"/>
              <a:gd name="T27" fmla="*/ 46683486 h 19"/>
              <a:gd name="T28" fmla="*/ 191095145 w 49"/>
              <a:gd name="T29" fmla="*/ 0 h 19"/>
              <a:gd name="T30" fmla="*/ 69005047 w 49"/>
              <a:gd name="T31" fmla="*/ 0 h 19"/>
              <a:gd name="T32" fmla="*/ 0 w 49"/>
              <a:gd name="T33" fmla="*/ 46683486 h 19"/>
              <a:gd name="T34" fmla="*/ 0 w 49"/>
              <a:gd name="T35" fmla="*/ 51869788 h 19"/>
              <a:gd name="T36" fmla="*/ 0 w 49"/>
              <a:gd name="T37" fmla="*/ 77805809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9" h="19">
                <a:moveTo>
                  <a:pt x="0" y="15"/>
                </a:moveTo>
                <a:cubicBezTo>
                  <a:pt x="0" y="19"/>
                  <a:pt x="0" y="19"/>
                  <a:pt x="0" y="19"/>
                </a:cubicBezTo>
                <a:cubicBezTo>
                  <a:pt x="11" y="19"/>
                  <a:pt x="11" y="19"/>
                  <a:pt x="11" y="19"/>
                </a:cubicBezTo>
                <a:cubicBezTo>
                  <a:pt x="11" y="15"/>
                  <a:pt x="11" y="15"/>
                  <a:pt x="11" y="15"/>
                </a:cubicBezTo>
                <a:cubicBezTo>
                  <a:pt x="11" y="10"/>
                  <a:pt x="11" y="10"/>
                  <a:pt x="11" y="10"/>
                </a:cubicBezTo>
                <a:cubicBezTo>
                  <a:pt x="11" y="10"/>
                  <a:pt x="12" y="9"/>
                  <a:pt x="13" y="9"/>
                </a:cubicBezTo>
                <a:cubicBezTo>
                  <a:pt x="36" y="9"/>
                  <a:pt x="36" y="9"/>
                  <a:pt x="36" y="9"/>
                </a:cubicBezTo>
                <a:cubicBezTo>
                  <a:pt x="37" y="9"/>
                  <a:pt x="38" y="10"/>
                  <a:pt x="38" y="10"/>
                </a:cubicBezTo>
                <a:cubicBezTo>
                  <a:pt x="38" y="15"/>
                  <a:pt x="38" y="15"/>
                  <a:pt x="38" y="15"/>
                </a:cubicBezTo>
                <a:cubicBezTo>
                  <a:pt x="38" y="19"/>
                  <a:pt x="38" y="19"/>
                  <a:pt x="38" y="19"/>
                </a:cubicBezTo>
                <a:cubicBezTo>
                  <a:pt x="49" y="19"/>
                  <a:pt x="49" y="19"/>
                  <a:pt x="49" y="19"/>
                </a:cubicBezTo>
                <a:cubicBezTo>
                  <a:pt x="49" y="15"/>
                  <a:pt x="49" y="15"/>
                  <a:pt x="49" y="15"/>
                </a:cubicBezTo>
                <a:cubicBezTo>
                  <a:pt x="49" y="10"/>
                  <a:pt x="49" y="10"/>
                  <a:pt x="49" y="10"/>
                </a:cubicBezTo>
                <a:cubicBezTo>
                  <a:pt x="49" y="10"/>
                  <a:pt x="49" y="9"/>
                  <a:pt x="49" y="9"/>
                </a:cubicBezTo>
                <a:cubicBezTo>
                  <a:pt x="48" y="4"/>
                  <a:pt x="43" y="0"/>
                  <a:pt x="36" y="0"/>
                </a:cubicBezTo>
                <a:cubicBezTo>
                  <a:pt x="13" y="0"/>
                  <a:pt x="13" y="0"/>
                  <a:pt x="13" y="0"/>
                </a:cubicBezTo>
                <a:cubicBezTo>
                  <a:pt x="6" y="0"/>
                  <a:pt x="1" y="4"/>
                  <a:pt x="0" y="9"/>
                </a:cubicBezTo>
                <a:cubicBezTo>
                  <a:pt x="0" y="9"/>
                  <a:pt x="0" y="10"/>
                  <a:pt x="0" y="10"/>
                </a:cubicBezTo>
                <a:lnTo>
                  <a:pt x="0" y="1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Freeform 5"/>
          <p:cNvSpPr>
            <a:spLocks/>
          </p:cNvSpPr>
          <p:nvPr/>
        </p:nvSpPr>
        <p:spPr bwMode="auto">
          <a:xfrm>
            <a:off x="955675" y="1133475"/>
            <a:ext cx="246063" cy="217488"/>
          </a:xfrm>
          <a:custGeom>
            <a:avLst/>
            <a:gdLst>
              <a:gd name="T0" fmla="*/ 433167951 w 109"/>
              <a:gd name="T1" fmla="*/ 261758136 h 96"/>
              <a:gd name="T2" fmla="*/ 433167951 w 109"/>
              <a:gd name="T3" fmla="*/ 369539298 h 96"/>
              <a:gd name="T4" fmla="*/ 555474806 w 109"/>
              <a:gd name="T5" fmla="*/ 184769649 h 96"/>
              <a:gd name="T6" fmla="*/ 433167951 w 109"/>
              <a:gd name="T7" fmla="*/ 0 h 96"/>
              <a:gd name="T8" fmla="*/ 433167951 w 109"/>
              <a:gd name="T9" fmla="*/ 102649805 h 96"/>
              <a:gd name="T10" fmla="*/ 0 w 109"/>
              <a:gd name="T11" fmla="*/ 492719064 h 96"/>
              <a:gd name="T12" fmla="*/ 25479937 w 109"/>
              <a:gd name="T13" fmla="*/ 492719064 h 96"/>
              <a:gd name="T14" fmla="*/ 433167951 w 109"/>
              <a:gd name="T15" fmla="*/ 261758136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9" h="96">
                <a:moveTo>
                  <a:pt x="85" y="51"/>
                </a:moveTo>
                <a:cubicBezTo>
                  <a:pt x="85" y="72"/>
                  <a:pt x="85" y="72"/>
                  <a:pt x="85" y="72"/>
                </a:cubicBezTo>
                <a:cubicBezTo>
                  <a:pt x="109" y="36"/>
                  <a:pt x="109" y="36"/>
                  <a:pt x="109" y="36"/>
                </a:cubicBezTo>
                <a:cubicBezTo>
                  <a:pt x="85" y="0"/>
                  <a:pt x="85" y="0"/>
                  <a:pt x="85" y="0"/>
                </a:cubicBezTo>
                <a:cubicBezTo>
                  <a:pt x="85" y="20"/>
                  <a:pt x="85" y="20"/>
                  <a:pt x="85" y="20"/>
                </a:cubicBezTo>
                <a:cubicBezTo>
                  <a:pt x="85" y="20"/>
                  <a:pt x="10" y="11"/>
                  <a:pt x="0" y="96"/>
                </a:cubicBezTo>
                <a:cubicBezTo>
                  <a:pt x="5" y="96"/>
                  <a:pt x="5" y="96"/>
                  <a:pt x="5" y="96"/>
                </a:cubicBezTo>
                <a:cubicBezTo>
                  <a:pt x="36" y="37"/>
                  <a:pt x="85" y="51"/>
                  <a:pt x="85" y="5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23" name="Freeform 6"/>
          <p:cNvSpPr>
            <a:spLocks/>
          </p:cNvSpPr>
          <p:nvPr/>
        </p:nvSpPr>
        <p:spPr bwMode="auto">
          <a:xfrm>
            <a:off x="865188" y="1393825"/>
            <a:ext cx="339725" cy="155575"/>
          </a:xfrm>
          <a:custGeom>
            <a:avLst/>
            <a:gdLst>
              <a:gd name="T0" fmla="*/ 663089204 w 151"/>
              <a:gd name="T1" fmla="*/ 20335231 h 69"/>
              <a:gd name="T2" fmla="*/ 627656561 w 151"/>
              <a:gd name="T3" fmla="*/ 0 h 69"/>
              <a:gd name="T4" fmla="*/ 25308388 w 151"/>
              <a:gd name="T5" fmla="*/ 0 h 69"/>
              <a:gd name="T6" fmla="*/ 5062127 w 151"/>
              <a:gd name="T7" fmla="*/ 20335231 h 69"/>
              <a:gd name="T8" fmla="*/ 106297928 w 151"/>
              <a:gd name="T9" fmla="*/ 330441300 h 69"/>
              <a:gd name="T10" fmla="*/ 141728320 w 151"/>
              <a:gd name="T11" fmla="*/ 350776531 h 69"/>
              <a:gd name="T12" fmla="*/ 739016617 w 151"/>
              <a:gd name="T13" fmla="*/ 350776531 h 69"/>
              <a:gd name="T14" fmla="*/ 764325004 w 151"/>
              <a:gd name="T15" fmla="*/ 330441300 h 69"/>
              <a:gd name="T16" fmla="*/ 663089204 w 151"/>
              <a:gd name="T17" fmla="*/ 20335231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1" h="69">
                <a:moveTo>
                  <a:pt x="131" y="4"/>
                </a:moveTo>
                <a:cubicBezTo>
                  <a:pt x="130" y="1"/>
                  <a:pt x="127" y="0"/>
                  <a:pt x="124" y="0"/>
                </a:cubicBezTo>
                <a:cubicBezTo>
                  <a:pt x="5" y="0"/>
                  <a:pt x="5" y="0"/>
                  <a:pt x="5" y="0"/>
                </a:cubicBezTo>
                <a:cubicBezTo>
                  <a:pt x="2" y="0"/>
                  <a:pt x="0" y="1"/>
                  <a:pt x="1" y="4"/>
                </a:cubicBezTo>
                <a:cubicBezTo>
                  <a:pt x="21" y="65"/>
                  <a:pt x="21" y="65"/>
                  <a:pt x="21" y="65"/>
                </a:cubicBezTo>
                <a:cubicBezTo>
                  <a:pt x="21" y="67"/>
                  <a:pt x="25" y="69"/>
                  <a:pt x="28" y="69"/>
                </a:cubicBezTo>
                <a:cubicBezTo>
                  <a:pt x="146" y="69"/>
                  <a:pt x="146" y="69"/>
                  <a:pt x="146" y="69"/>
                </a:cubicBezTo>
                <a:cubicBezTo>
                  <a:pt x="149" y="69"/>
                  <a:pt x="151" y="67"/>
                  <a:pt x="151" y="65"/>
                </a:cubicBezTo>
                <a:lnTo>
                  <a:pt x="131"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24" name="Freeform 7"/>
          <p:cNvSpPr>
            <a:spLocks/>
          </p:cNvSpPr>
          <p:nvPr/>
        </p:nvSpPr>
        <p:spPr bwMode="auto">
          <a:xfrm>
            <a:off x="912813" y="1304925"/>
            <a:ext cx="292100" cy="196850"/>
          </a:xfrm>
          <a:custGeom>
            <a:avLst/>
            <a:gdLst>
              <a:gd name="T0" fmla="*/ 610888952 w 130"/>
              <a:gd name="T1" fmla="*/ 5120363 h 87"/>
              <a:gd name="T2" fmla="*/ 454379525 w 130"/>
              <a:gd name="T3" fmla="*/ 5120363 h 87"/>
              <a:gd name="T4" fmla="*/ 393795738 w 130"/>
              <a:gd name="T5" fmla="*/ 102391414 h 87"/>
              <a:gd name="T6" fmla="*/ 121167574 w 130"/>
              <a:gd name="T7" fmla="*/ 102391414 h 87"/>
              <a:gd name="T8" fmla="*/ 100972229 w 130"/>
              <a:gd name="T9" fmla="*/ 148467890 h 87"/>
              <a:gd name="T10" fmla="*/ 95925640 w 130"/>
              <a:gd name="T11" fmla="*/ 102391414 h 87"/>
              <a:gd name="T12" fmla="*/ 95925640 w 130"/>
              <a:gd name="T13" fmla="*/ 102391414 h 87"/>
              <a:gd name="T14" fmla="*/ 30293017 w 130"/>
              <a:gd name="T15" fmla="*/ 102391414 h 87"/>
              <a:gd name="T16" fmla="*/ 0 w 130"/>
              <a:gd name="T17" fmla="*/ 133109065 h 87"/>
              <a:gd name="T18" fmla="*/ 0 w 130"/>
              <a:gd name="T19" fmla="*/ 168944816 h 87"/>
              <a:gd name="T20" fmla="*/ 520012148 w 130"/>
              <a:gd name="T21" fmla="*/ 168944816 h 87"/>
              <a:gd name="T22" fmla="*/ 555354002 w 130"/>
              <a:gd name="T23" fmla="*/ 179185541 h 87"/>
              <a:gd name="T24" fmla="*/ 580595935 w 130"/>
              <a:gd name="T25" fmla="*/ 209900929 h 87"/>
              <a:gd name="T26" fmla="*/ 656326231 w 130"/>
              <a:gd name="T27" fmla="*/ 445401408 h 87"/>
              <a:gd name="T28" fmla="*/ 656326231 w 130"/>
              <a:gd name="T29" fmla="*/ 71673764 h 87"/>
              <a:gd name="T30" fmla="*/ 610888952 w 130"/>
              <a:gd name="T31" fmla="*/ 5120363 h 8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0" h="87">
                <a:moveTo>
                  <a:pt x="121" y="1"/>
                </a:moveTo>
                <a:cubicBezTo>
                  <a:pt x="90" y="1"/>
                  <a:pt x="90" y="1"/>
                  <a:pt x="90" y="1"/>
                </a:cubicBezTo>
                <a:cubicBezTo>
                  <a:pt x="83" y="0"/>
                  <a:pt x="80" y="11"/>
                  <a:pt x="78" y="20"/>
                </a:cubicBezTo>
                <a:cubicBezTo>
                  <a:pt x="24" y="20"/>
                  <a:pt x="24" y="20"/>
                  <a:pt x="24" y="20"/>
                </a:cubicBezTo>
                <a:cubicBezTo>
                  <a:pt x="23" y="23"/>
                  <a:pt x="21" y="26"/>
                  <a:pt x="20" y="29"/>
                </a:cubicBezTo>
                <a:cubicBezTo>
                  <a:pt x="19" y="31"/>
                  <a:pt x="18" y="22"/>
                  <a:pt x="19" y="20"/>
                </a:cubicBezTo>
                <a:cubicBezTo>
                  <a:pt x="19" y="20"/>
                  <a:pt x="19" y="20"/>
                  <a:pt x="19" y="20"/>
                </a:cubicBezTo>
                <a:cubicBezTo>
                  <a:pt x="6" y="20"/>
                  <a:pt x="6" y="20"/>
                  <a:pt x="6" y="20"/>
                </a:cubicBezTo>
                <a:cubicBezTo>
                  <a:pt x="3" y="20"/>
                  <a:pt x="0" y="23"/>
                  <a:pt x="0" y="26"/>
                </a:cubicBezTo>
                <a:cubicBezTo>
                  <a:pt x="0" y="33"/>
                  <a:pt x="0" y="33"/>
                  <a:pt x="0" y="33"/>
                </a:cubicBezTo>
                <a:cubicBezTo>
                  <a:pt x="103" y="33"/>
                  <a:pt x="103" y="33"/>
                  <a:pt x="103" y="33"/>
                </a:cubicBezTo>
                <a:cubicBezTo>
                  <a:pt x="105" y="33"/>
                  <a:pt x="108" y="33"/>
                  <a:pt x="110" y="35"/>
                </a:cubicBezTo>
                <a:cubicBezTo>
                  <a:pt x="112" y="36"/>
                  <a:pt x="114" y="38"/>
                  <a:pt x="115" y="41"/>
                </a:cubicBezTo>
                <a:cubicBezTo>
                  <a:pt x="130" y="87"/>
                  <a:pt x="130" y="87"/>
                  <a:pt x="130" y="87"/>
                </a:cubicBezTo>
                <a:cubicBezTo>
                  <a:pt x="130" y="14"/>
                  <a:pt x="130" y="14"/>
                  <a:pt x="130" y="14"/>
                </a:cubicBezTo>
                <a:cubicBezTo>
                  <a:pt x="130" y="14"/>
                  <a:pt x="130" y="1"/>
                  <a:pt x="121"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25" name="Freeform 8"/>
          <p:cNvSpPr>
            <a:spLocks/>
          </p:cNvSpPr>
          <p:nvPr/>
        </p:nvSpPr>
        <p:spPr bwMode="auto">
          <a:xfrm>
            <a:off x="1558925" y="1136650"/>
            <a:ext cx="239713" cy="247650"/>
          </a:xfrm>
          <a:custGeom>
            <a:avLst/>
            <a:gdLst>
              <a:gd name="T0" fmla="*/ 51140281 w 106"/>
              <a:gd name="T1" fmla="*/ 0 h 110"/>
              <a:gd name="T2" fmla="*/ 439812296 w 106"/>
              <a:gd name="T3" fmla="*/ 430834454 h 110"/>
              <a:gd name="T4" fmla="*/ 542095119 w 106"/>
              <a:gd name="T5" fmla="*/ 430834454 h 110"/>
              <a:gd name="T6" fmla="*/ 363101875 w 106"/>
              <a:gd name="T7" fmla="*/ 557550205 h 110"/>
              <a:gd name="T8" fmla="*/ 173880121 w 106"/>
              <a:gd name="T9" fmla="*/ 430834454 h 110"/>
              <a:gd name="T10" fmla="*/ 281276068 w 106"/>
              <a:gd name="T11" fmla="*/ 430834454 h 110"/>
              <a:gd name="T12" fmla="*/ 10228508 w 106"/>
              <a:gd name="T13" fmla="*/ 5067820 h 110"/>
              <a:gd name="T14" fmla="*/ 51140281 w 106"/>
              <a:gd name="T15" fmla="*/ 0 h 1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6" h="110">
                <a:moveTo>
                  <a:pt x="10" y="0"/>
                </a:moveTo>
                <a:cubicBezTo>
                  <a:pt x="95" y="10"/>
                  <a:pt x="86" y="85"/>
                  <a:pt x="86" y="85"/>
                </a:cubicBezTo>
                <a:cubicBezTo>
                  <a:pt x="106" y="85"/>
                  <a:pt x="106" y="85"/>
                  <a:pt x="106" y="85"/>
                </a:cubicBezTo>
                <a:cubicBezTo>
                  <a:pt x="71" y="110"/>
                  <a:pt x="71" y="110"/>
                  <a:pt x="71" y="110"/>
                </a:cubicBezTo>
                <a:cubicBezTo>
                  <a:pt x="34" y="85"/>
                  <a:pt x="34" y="85"/>
                  <a:pt x="34" y="85"/>
                </a:cubicBezTo>
                <a:cubicBezTo>
                  <a:pt x="55" y="85"/>
                  <a:pt x="55" y="85"/>
                  <a:pt x="55" y="85"/>
                </a:cubicBezTo>
                <a:cubicBezTo>
                  <a:pt x="55" y="85"/>
                  <a:pt x="71" y="31"/>
                  <a:pt x="2" y="1"/>
                </a:cubicBezTo>
                <a:cubicBezTo>
                  <a:pt x="0" y="0"/>
                  <a:pt x="8" y="0"/>
                  <a:pt x="1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26" name="Freeform 9"/>
          <p:cNvSpPr>
            <a:spLocks/>
          </p:cNvSpPr>
          <p:nvPr/>
        </p:nvSpPr>
        <p:spPr bwMode="auto">
          <a:xfrm>
            <a:off x="1531938" y="1390650"/>
            <a:ext cx="341312" cy="155575"/>
          </a:xfrm>
          <a:custGeom>
            <a:avLst/>
            <a:gdLst>
              <a:gd name="T0" fmla="*/ 408733552 w 151"/>
              <a:gd name="T1" fmla="*/ 0 h 69"/>
              <a:gd name="T2" fmla="*/ 25546412 w 151"/>
              <a:gd name="T3" fmla="*/ 0 h 69"/>
              <a:gd name="T4" fmla="*/ 5108378 w 151"/>
              <a:gd name="T5" fmla="*/ 20335231 h 69"/>
              <a:gd name="T6" fmla="*/ 107291766 w 151"/>
              <a:gd name="T7" fmla="*/ 330441300 h 69"/>
              <a:gd name="T8" fmla="*/ 143057195 w 151"/>
              <a:gd name="T9" fmla="*/ 350776531 h 69"/>
              <a:gd name="T10" fmla="*/ 745936246 w 151"/>
              <a:gd name="T11" fmla="*/ 350776531 h 69"/>
              <a:gd name="T12" fmla="*/ 771482658 w 151"/>
              <a:gd name="T13" fmla="*/ 330441300 h 69"/>
              <a:gd name="T14" fmla="*/ 669299270 w 151"/>
              <a:gd name="T15" fmla="*/ 20335231 h 69"/>
              <a:gd name="T16" fmla="*/ 633536101 w 151"/>
              <a:gd name="T17" fmla="*/ 0 h 69"/>
              <a:gd name="T18" fmla="*/ 439388342 w 151"/>
              <a:gd name="T19" fmla="*/ 0 h 69"/>
              <a:gd name="T20" fmla="*/ 424060947 w 151"/>
              <a:gd name="T21" fmla="*/ 10166488 h 69"/>
              <a:gd name="T22" fmla="*/ 408733552 w 151"/>
              <a:gd name="T23" fmla="*/ 0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1" h="69">
                <a:moveTo>
                  <a:pt x="80" y="0"/>
                </a:moveTo>
                <a:cubicBezTo>
                  <a:pt x="5" y="0"/>
                  <a:pt x="5" y="0"/>
                  <a:pt x="5" y="0"/>
                </a:cubicBezTo>
                <a:cubicBezTo>
                  <a:pt x="2" y="0"/>
                  <a:pt x="0" y="2"/>
                  <a:pt x="1" y="4"/>
                </a:cubicBezTo>
                <a:cubicBezTo>
                  <a:pt x="21" y="65"/>
                  <a:pt x="21" y="65"/>
                  <a:pt x="21" y="65"/>
                </a:cubicBezTo>
                <a:cubicBezTo>
                  <a:pt x="21" y="67"/>
                  <a:pt x="25" y="69"/>
                  <a:pt x="28" y="69"/>
                </a:cubicBezTo>
                <a:cubicBezTo>
                  <a:pt x="146" y="69"/>
                  <a:pt x="146" y="69"/>
                  <a:pt x="146" y="69"/>
                </a:cubicBezTo>
                <a:cubicBezTo>
                  <a:pt x="149" y="69"/>
                  <a:pt x="151" y="67"/>
                  <a:pt x="151" y="65"/>
                </a:cubicBezTo>
                <a:cubicBezTo>
                  <a:pt x="131" y="4"/>
                  <a:pt x="131" y="4"/>
                  <a:pt x="131" y="4"/>
                </a:cubicBezTo>
                <a:cubicBezTo>
                  <a:pt x="130" y="2"/>
                  <a:pt x="127" y="0"/>
                  <a:pt x="124" y="0"/>
                </a:cubicBezTo>
                <a:cubicBezTo>
                  <a:pt x="86" y="0"/>
                  <a:pt x="86" y="0"/>
                  <a:pt x="86" y="0"/>
                </a:cubicBezTo>
                <a:cubicBezTo>
                  <a:pt x="83" y="2"/>
                  <a:pt x="83" y="2"/>
                  <a:pt x="83" y="2"/>
                </a:cubicBezTo>
                <a:lnTo>
                  <a:pt x="8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27" name="Freeform 10"/>
          <p:cNvSpPr>
            <a:spLocks/>
          </p:cNvSpPr>
          <p:nvPr/>
        </p:nvSpPr>
        <p:spPr bwMode="auto">
          <a:xfrm>
            <a:off x="1744663" y="1304925"/>
            <a:ext cx="128587" cy="195263"/>
          </a:xfrm>
          <a:custGeom>
            <a:avLst/>
            <a:gdLst>
              <a:gd name="T0" fmla="*/ 0 w 57"/>
              <a:gd name="T1" fmla="*/ 164965448 h 86"/>
              <a:gd name="T2" fmla="*/ 152673375 w 57"/>
              <a:gd name="T3" fmla="*/ 164965448 h 86"/>
              <a:gd name="T4" fmla="*/ 188298742 w 57"/>
              <a:gd name="T5" fmla="*/ 175275789 h 86"/>
              <a:gd name="T6" fmla="*/ 213743177 w 57"/>
              <a:gd name="T7" fmla="*/ 206206810 h 86"/>
              <a:gd name="T8" fmla="*/ 290080992 w 57"/>
              <a:gd name="T9" fmla="*/ 443344642 h 86"/>
              <a:gd name="T10" fmla="*/ 290080992 w 57"/>
              <a:gd name="T11" fmla="*/ 67018349 h 86"/>
              <a:gd name="T12" fmla="*/ 244279205 w 57"/>
              <a:gd name="T13" fmla="*/ 0 h 86"/>
              <a:gd name="T14" fmla="*/ 86516492 w 57"/>
              <a:gd name="T15" fmla="*/ 0 h 86"/>
              <a:gd name="T16" fmla="*/ 45801787 w 57"/>
              <a:gd name="T17" fmla="*/ 30931022 h 86"/>
              <a:gd name="T18" fmla="*/ 193388080 w 57"/>
              <a:gd name="T19" fmla="*/ 30931022 h 86"/>
              <a:gd name="T20" fmla="*/ 0 w 57"/>
              <a:gd name="T21" fmla="*/ 164965448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 h="86">
                <a:moveTo>
                  <a:pt x="0" y="32"/>
                </a:moveTo>
                <a:cubicBezTo>
                  <a:pt x="30" y="32"/>
                  <a:pt x="30" y="32"/>
                  <a:pt x="30" y="32"/>
                </a:cubicBezTo>
                <a:cubicBezTo>
                  <a:pt x="32" y="32"/>
                  <a:pt x="35" y="33"/>
                  <a:pt x="37" y="34"/>
                </a:cubicBezTo>
                <a:cubicBezTo>
                  <a:pt x="39" y="35"/>
                  <a:pt x="41" y="37"/>
                  <a:pt x="42" y="40"/>
                </a:cubicBezTo>
                <a:cubicBezTo>
                  <a:pt x="57" y="86"/>
                  <a:pt x="57" y="86"/>
                  <a:pt x="57" y="86"/>
                </a:cubicBezTo>
                <a:cubicBezTo>
                  <a:pt x="57" y="13"/>
                  <a:pt x="57" y="13"/>
                  <a:pt x="57" y="13"/>
                </a:cubicBezTo>
                <a:cubicBezTo>
                  <a:pt x="57" y="13"/>
                  <a:pt x="57" y="0"/>
                  <a:pt x="48" y="0"/>
                </a:cubicBezTo>
                <a:cubicBezTo>
                  <a:pt x="17" y="0"/>
                  <a:pt x="17" y="0"/>
                  <a:pt x="17" y="0"/>
                </a:cubicBezTo>
                <a:cubicBezTo>
                  <a:pt x="14" y="0"/>
                  <a:pt x="11" y="2"/>
                  <a:pt x="9" y="6"/>
                </a:cubicBezTo>
                <a:cubicBezTo>
                  <a:pt x="38" y="6"/>
                  <a:pt x="38" y="6"/>
                  <a:pt x="38" y="6"/>
                </a:cubicBezTo>
                <a:lnTo>
                  <a:pt x="0" y="3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28" name="Freeform 11"/>
          <p:cNvSpPr>
            <a:spLocks/>
          </p:cNvSpPr>
          <p:nvPr/>
        </p:nvSpPr>
        <p:spPr bwMode="auto">
          <a:xfrm>
            <a:off x="1579563" y="1347788"/>
            <a:ext cx="112712" cy="30162"/>
          </a:xfrm>
          <a:custGeom>
            <a:avLst/>
            <a:gdLst>
              <a:gd name="T0" fmla="*/ 30488596 w 50"/>
              <a:gd name="T1" fmla="*/ 0 h 13"/>
              <a:gd name="T2" fmla="*/ 0 w 50"/>
              <a:gd name="T3" fmla="*/ 32298862 h 13"/>
              <a:gd name="T4" fmla="*/ 0 w 50"/>
              <a:gd name="T5" fmla="*/ 69982800 h 13"/>
              <a:gd name="T6" fmla="*/ 254079899 w 50"/>
              <a:gd name="T7" fmla="*/ 69982800 h 13"/>
              <a:gd name="T8" fmla="*/ 157528545 w 50"/>
              <a:gd name="T9" fmla="*/ 0 h 13"/>
              <a:gd name="T10" fmla="*/ 30488596 w 50"/>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 h="13">
                <a:moveTo>
                  <a:pt x="6" y="0"/>
                </a:moveTo>
                <a:cubicBezTo>
                  <a:pt x="3" y="0"/>
                  <a:pt x="0" y="3"/>
                  <a:pt x="0" y="6"/>
                </a:cubicBezTo>
                <a:cubicBezTo>
                  <a:pt x="0" y="13"/>
                  <a:pt x="0" y="13"/>
                  <a:pt x="0" y="13"/>
                </a:cubicBezTo>
                <a:cubicBezTo>
                  <a:pt x="50" y="13"/>
                  <a:pt x="50" y="13"/>
                  <a:pt x="50" y="13"/>
                </a:cubicBezTo>
                <a:cubicBezTo>
                  <a:pt x="31" y="0"/>
                  <a:pt x="31" y="0"/>
                  <a:pt x="31" y="0"/>
                </a:cubicBezTo>
                <a:lnTo>
                  <a:pt x="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29" name="Freeform 12"/>
          <p:cNvSpPr>
            <a:spLocks noEditPoints="1"/>
          </p:cNvSpPr>
          <p:nvPr/>
        </p:nvSpPr>
        <p:spPr bwMode="auto">
          <a:xfrm>
            <a:off x="2217738" y="1174750"/>
            <a:ext cx="306387" cy="333375"/>
          </a:xfrm>
          <a:custGeom>
            <a:avLst/>
            <a:gdLst>
              <a:gd name="T0" fmla="*/ 634414835 w 136"/>
              <a:gd name="T1" fmla="*/ 279064158 h 148"/>
              <a:gd name="T2" fmla="*/ 340046766 w 136"/>
              <a:gd name="T3" fmla="*/ 0 h 148"/>
              <a:gd name="T4" fmla="*/ 45678697 w 136"/>
              <a:gd name="T5" fmla="*/ 273991452 h 148"/>
              <a:gd name="T6" fmla="*/ 0 w 136"/>
              <a:gd name="T7" fmla="*/ 319657069 h 148"/>
              <a:gd name="T8" fmla="*/ 0 w 136"/>
              <a:gd name="T9" fmla="*/ 725568162 h 148"/>
              <a:gd name="T10" fmla="*/ 25376053 w 136"/>
              <a:gd name="T11" fmla="*/ 750938450 h 148"/>
              <a:gd name="T12" fmla="*/ 664866549 w 136"/>
              <a:gd name="T13" fmla="*/ 750938450 h 148"/>
              <a:gd name="T14" fmla="*/ 690242601 w 136"/>
              <a:gd name="T15" fmla="*/ 725568162 h 148"/>
              <a:gd name="T16" fmla="*/ 690242601 w 136"/>
              <a:gd name="T17" fmla="*/ 319657069 h 148"/>
              <a:gd name="T18" fmla="*/ 634414835 w 136"/>
              <a:gd name="T19" fmla="*/ 279064158 h 148"/>
              <a:gd name="T20" fmla="*/ 345122427 w 136"/>
              <a:gd name="T21" fmla="*/ 76108611 h 148"/>
              <a:gd name="T22" fmla="*/ 614112190 w 136"/>
              <a:gd name="T23" fmla="*/ 324729775 h 148"/>
              <a:gd name="T24" fmla="*/ 350195835 w 136"/>
              <a:gd name="T25" fmla="*/ 573350939 h 148"/>
              <a:gd name="T26" fmla="*/ 76130411 w 136"/>
              <a:gd name="T27" fmla="*/ 324729775 h 148"/>
              <a:gd name="T28" fmla="*/ 345122427 w 136"/>
              <a:gd name="T29" fmla="*/ 76108611 h 148"/>
              <a:gd name="T30" fmla="*/ 45678697 w 136"/>
              <a:gd name="T31" fmla="*/ 370395393 h 148"/>
              <a:gd name="T32" fmla="*/ 208088588 w 136"/>
              <a:gd name="T33" fmla="*/ 522612616 h 148"/>
              <a:gd name="T34" fmla="*/ 45678697 w 136"/>
              <a:gd name="T35" fmla="*/ 674829839 h 148"/>
              <a:gd name="T36" fmla="*/ 45678697 w 136"/>
              <a:gd name="T37" fmla="*/ 370395393 h 148"/>
              <a:gd name="T38" fmla="*/ 71054750 w 136"/>
              <a:gd name="T39" fmla="*/ 710347791 h 148"/>
              <a:gd name="T40" fmla="*/ 243615963 w 136"/>
              <a:gd name="T41" fmla="*/ 553055610 h 148"/>
              <a:gd name="T42" fmla="*/ 345122427 w 136"/>
              <a:gd name="T43" fmla="*/ 649459551 h 148"/>
              <a:gd name="T44" fmla="*/ 446626638 w 136"/>
              <a:gd name="T45" fmla="*/ 553055610 h 148"/>
              <a:gd name="T46" fmla="*/ 619187851 w 136"/>
              <a:gd name="T47" fmla="*/ 710347791 h 148"/>
              <a:gd name="T48" fmla="*/ 71054750 w 136"/>
              <a:gd name="T49" fmla="*/ 710347791 h 148"/>
              <a:gd name="T50" fmla="*/ 644563904 w 136"/>
              <a:gd name="T51" fmla="*/ 674829839 h 148"/>
              <a:gd name="T52" fmla="*/ 487229674 w 136"/>
              <a:gd name="T53" fmla="*/ 522612616 h 148"/>
              <a:gd name="T54" fmla="*/ 644563904 w 136"/>
              <a:gd name="T55" fmla="*/ 370395393 h 148"/>
              <a:gd name="T56" fmla="*/ 644563904 w 136"/>
              <a:gd name="T57" fmla="*/ 674829839 h 1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36" h="148">
                <a:moveTo>
                  <a:pt x="125" y="55"/>
                </a:moveTo>
                <a:cubicBezTo>
                  <a:pt x="67" y="0"/>
                  <a:pt x="67" y="0"/>
                  <a:pt x="67" y="0"/>
                </a:cubicBezTo>
                <a:cubicBezTo>
                  <a:pt x="9" y="54"/>
                  <a:pt x="9" y="54"/>
                  <a:pt x="9" y="54"/>
                </a:cubicBezTo>
                <a:cubicBezTo>
                  <a:pt x="2" y="54"/>
                  <a:pt x="0" y="58"/>
                  <a:pt x="0" y="63"/>
                </a:cubicBezTo>
                <a:cubicBezTo>
                  <a:pt x="0" y="143"/>
                  <a:pt x="0" y="143"/>
                  <a:pt x="0" y="143"/>
                </a:cubicBezTo>
                <a:cubicBezTo>
                  <a:pt x="0" y="146"/>
                  <a:pt x="2" y="148"/>
                  <a:pt x="5" y="148"/>
                </a:cubicBezTo>
                <a:cubicBezTo>
                  <a:pt x="131" y="148"/>
                  <a:pt x="131" y="148"/>
                  <a:pt x="131" y="148"/>
                </a:cubicBezTo>
                <a:cubicBezTo>
                  <a:pt x="134" y="148"/>
                  <a:pt x="136" y="146"/>
                  <a:pt x="136" y="143"/>
                </a:cubicBezTo>
                <a:cubicBezTo>
                  <a:pt x="136" y="63"/>
                  <a:pt x="136" y="63"/>
                  <a:pt x="136" y="63"/>
                </a:cubicBezTo>
                <a:cubicBezTo>
                  <a:pt x="136" y="60"/>
                  <a:pt x="134" y="54"/>
                  <a:pt x="125" y="55"/>
                </a:cubicBezTo>
                <a:close/>
                <a:moveTo>
                  <a:pt x="68" y="15"/>
                </a:moveTo>
                <a:cubicBezTo>
                  <a:pt x="121" y="64"/>
                  <a:pt x="121" y="64"/>
                  <a:pt x="121" y="64"/>
                </a:cubicBezTo>
                <a:cubicBezTo>
                  <a:pt x="69" y="113"/>
                  <a:pt x="69" y="113"/>
                  <a:pt x="69" y="113"/>
                </a:cubicBezTo>
                <a:cubicBezTo>
                  <a:pt x="15" y="64"/>
                  <a:pt x="15" y="64"/>
                  <a:pt x="15" y="64"/>
                </a:cubicBezTo>
                <a:lnTo>
                  <a:pt x="68" y="15"/>
                </a:lnTo>
                <a:close/>
                <a:moveTo>
                  <a:pt x="9" y="73"/>
                </a:moveTo>
                <a:cubicBezTo>
                  <a:pt x="41" y="103"/>
                  <a:pt x="41" y="103"/>
                  <a:pt x="41" y="103"/>
                </a:cubicBezTo>
                <a:cubicBezTo>
                  <a:pt x="9" y="133"/>
                  <a:pt x="9" y="133"/>
                  <a:pt x="9" y="133"/>
                </a:cubicBezTo>
                <a:lnTo>
                  <a:pt x="9" y="73"/>
                </a:lnTo>
                <a:close/>
                <a:moveTo>
                  <a:pt x="14" y="140"/>
                </a:moveTo>
                <a:cubicBezTo>
                  <a:pt x="48" y="109"/>
                  <a:pt x="48" y="109"/>
                  <a:pt x="48" y="109"/>
                </a:cubicBezTo>
                <a:cubicBezTo>
                  <a:pt x="68" y="128"/>
                  <a:pt x="68" y="128"/>
                  <a:pt x="68" y="128"/>
                </a:cubicBezTo>
                <a:cubicBezTo>
                  <a:pt x="88" y="109"/>
                  <a:pt x="88" y="109"/>
                  <a:pt x="88" y="109"/>
                </a:cubicBezTo>
                <a:cubicBezTo>
                  <a:pt x="122" y="140"/>
                  <a:pt x="122" y="140"/>
                  <a:pt x="122" y="140"/>
                </a:cubicBezTo>
                <a:lnTo>
                  <a:pt x="14" y="140"/>
                </a:lnTo>
                <a:close/>
                <a:moveTo>
                  <a:pt x="127" y="133"/>
                </a:moveTo>
                <a:cubicBezTo>
                  <a:pt x="96" y="103"/>
                  <a:pt x="96" y="103"/>
                  <a:pt x="96" y="103"/>
                </a:cubicBezTo>
                <a:cubicBezTo>
                  <a:pt x="127" y="73"/>
                  <a:pt x="127" y="73"/>
                  <a:pt x="127" y="73"/>
                </a:cubicBezTo>
                <a:lnTo>
                  <a:pt x="127" y="13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30" name="Freeform 13"/>
          <p:cNvSpPr>
            <a:spLocks noEditPoints="1"/>
          </p:cNvSpPr>
          <p:nvPr/>
        </p:nvSpPr>
        <p:spPr bwMode="auto">
          <a:xfrm>
            <a:off x="2303463" y="1287463"/>
            <a:ext cx="134937" cy="115887"/>
          </a:xfrm>
          <a:custGeom>
            <a:avLst/>
            <a:gdLst>
              <a:gd name="T0" fmla="*/ 151734408 w 60"/>
              <a:gd name="T1" fmla="*/ 263331621 h 51"/>
              <a:gd name="T2" fmla="*/ 156790047 w 60"/>
              <a:gd name="T3" fmla="*/ 258168968 h 51"/>
              <a:gd name="T4" fmla="*/ 146676519 w 60"/>
              <a:gd name="T5" fmla="*/ 258168968 h 51"/>
              <a:gd name="T6" fmla="*/ 151734408 w 60"/>
              <a:gd name="T7" fmla="*/ 263331621 h 51"/>
              <a:gd name="T8" fmla="*/ 283235012 w 60"/>
              <a:gd name="T9" fmla="*/ 0 h 51"/>
              <a:gd name="T10" fmla="*/ 25289443 w 60"/>
              <a:gd name="T11" fmla="*/ 0 h 51"/>
              <a:gd name="T12" fmla="*/ 0 w 60"/>
              <a:gd name="T13" fmla="*/ 0 h 51"/>
              <a:gd name="T14" fmla="*/ 0 w 60"/>
              <a:gd name="T15" fmla="*/ 92941374 h 51"/>
              <a:gd name="T16" fmla="*/ 0 w 60"/>
              <a:gd name="T17" fmla="*/ 123921832 h 51"/>
              <a:gd name="T18" fmla="*/ 35405220 w 60"/>
              <a:gd name="T19" fmla="*/ 160064942 h 51"/>
              <a:gd name="T20" fmla="*/ 156790047 w 60"/>
              <a:gd name="T21" fmla="*/ 160064942 h 51"/>
              <a:gd name="T22" fmla="*/ 161847936 w 60"/>
              <a:gd name="T23" fmla="*/ 165227594 h 51"/>
              <a:gd name="T24" fmla="*/ 156790047 w 60"/>
              <a:gd name="T25" fmla="*/ 175555171 h 51"/>
              <a:gd name="T26" fmla="*/ 60692414 w 60"/>
              <a:gd name="T27" fmla="*/ 175555171 h 51"/>
              <a:gd name="T28" fmla="*/ 80923968 w 60"/>
              <a:gd name="T29" fmla="*/ 201370705 h 51"/>
              <a:gd name="T30" fmla="*/ 222542598 w 60"/>
              <a:gd name="T31" fmla="*/ 201370705 h 51"/>
              <a:gd name="T32" fmla="*/ 303466566 w 60"/>
              <a:gd name="T33" fmla="*/ 123921832 h 51"/>
              <a:gd name="T34" fmla="*/ 303466566 w 60"/>
              <a:gd name="T35" fmla="*/ 92941374 h 51"/>
              <a:gd name="T36" fmla="*/ 303466566 w 60"/>
              <a:gd name="T37" fmla="*/ 0 h 51"/>
              <a:gd name="T38" fmla="*/ 283235012 w 60"/>
              <a:gd name="T39" fmla="*/ 0 h 51"/>
              <a:gd name="T40" fmla="*/ 273119235 w 60"/>
              <a:gd name="T41" fmla="*/ 134247136 h 51"/>
              <a:gd name="T42" fmla="*/ 30347331 w 60"/>
              <a:gd name="T43" fmla="*/ 134247136 h 51"/>
              <a:gd name="T44" fmla="*/ 25289443 w 60"/>
              <a:gd name="T45" fmla="*/ 129084484 h 51"/>
              <a:gd name="T46" fmla="*/ 30347331 w 60"/>
              <a:gd name="T47" fmla="*/ 118756907 h 51"/>
              <a:gd name="T48" fmla="*/ 273119235 w 60"/>
              <a:gd name="T49" fmla="*/ 118756907 h 51"/>
              <a:gd name="T50" fmla="*/ 278177123 w 60"/>
              <a:gd name="T51" fmla="*/ 129084484 h 51"/>
              <a:gd name="T52" fmla="*/ 273119235 w 60"/>
              <a:gd name="T53" fmla="*/ 134247136 h 51"/>
              <a:gd name="T54" fmla="*/ 273119235 w 60"/>
              <a:gd name="T55" fmla="*/ 98104026 h 51"/>
              <a:gd name="T56" fmla="*/ 30347331 w 60"/>
              <a:gd name="T57" fmla="*/ 98104026 h 51"/>
              <a:gd name="T58" fmla="*/ 25289443 w 60"/>
              <a:gd name="T59" fmla="*/ 87776449 h 51"/>
              <a:gd name="T60" fmla="*/ 30347331 w 60"/>
              <a:gd name="T61" fmla="*/ 77451145 h 51"/>
              <a:gd name="T62" fmla="*/ 273119235 w 60"/>
              <a:gd name="T63" fmla="*/ 77451145 h 51"/>
              <a:gd name="T64" fmla="*/ 278177123 w 60"/>
              <a:gd name="T65" fmla="*/ 87776449 h 51"/>
              <a:gd name="T66" fmla="*/ 273119235 w 60"/>
              <a:gd name="T67" fmla="*/ 98104026 h 51"/>
              <a:gd name="T68" fmla="*/ 273119235 w 60"/>
              <a:gd name="T69" fmla="*/ 56795991 h 51"/>
              <a:gd name="T70" fmla="*/ 30347331 w 60"/>
              <a:gd name="T71" fmla="*/ 56795991 h 51"/>
              <a:gd name="T72" fmla="*/ 25289443 w 60"/>
              <a:gd name="T73" fmla="*/ 46470687 h 51"/>
              <a:gd name="T74" fmla="*/ 30347331 w 60"/>
              <a:gd name="T75" fmla="*/ 36143110 h 51"/>
              <a:gd name="T76" fmla="*/ 273119235 w 60"/>
              <a:gd name="T77" fmla="*/ 36143110 h 51"/>
              <a:gd name="T78" fmla="*/ 278177123 w 60"/>
              <a:gd name="T79" fmla="*/ 46470687 h 51"/>
              <a:gd name="T80" fmla="*/ 273119235 w 60"/>
              <a:gd name="T81" fmla="*/ 56795991 h 51"/>
              <a:gd name="T82" fmla="*/ 126444965 w 60"/>
              <a:gd name="T83" fmla="*/ 242678739 h 51"/>
              <a:gd name="T84" fmla="*/ 177021601 w 60"/>
              <a:gd name="T85" fmla="*/ 242678739 h 51"/>
              <a:gd name="T86" fmla="*/ 197253156 w 60"/>
              <a:gd name="T87" fmla="*/ 222023586 h 51"/>
              <a:gd name="T88" fmla="*/ 106213411 w 60"/>
              <a:gd name="T89" fmla="*/ 222023586 h 51"/>
              <a:gd name="T90" fmla="*/ 126444965 w 60"/>
              <a:gd name="T91" fmla="*/ 242678739 h 5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 h="51">
                <a:moveTo>
                  <a:pt x="30" y="51"/>
                </a:moveTo>
                <a:cubicBezTo>
                  <a:pt x="31" y="50"/>
                  <a:pt x="31" y="50"/>
                  <a:pt x="31" y="50"/>
                </a:cubicBezTo>
                <a:cubicBezTo>
                  <a:pt x="29" y="50"/>
                  <a:pt x="29" y="50"/>
                  <a:pt x="29" y="50"/>
                </a:cubicBezTo>
                <a:lnTo>
                  <a:pt x="30" y="51"/>
                </a:lnTo>
                <a:close/>
                <a:moveTo>
                  <a:pt x="56" y="0"/>
                </a:moveTo>
                <a:cubicBezTo>
                  <a:pt x="5" y="0"/>
                  <a:pt x="5" y="0"/>
                  <a:pt x="5" y="0"/>
                </a:cubicBezTo>
                <a:cubicBezTo>
                  <a:pt x="0" y="0"/>
                  <a:pt x="0" y="0"/>
                  <a:pt x="0" y="0"/>
                </a:cubicBezTo>
                <a:cubicBezTo>
                  <a:pt x="0" y="18"/>
                  <a:pt x="0" y="18"/>
                  <a:pt x="0" y="18"/>
                </a:cubicBezTo>
                <a:cubicBezTo>
                  <a:pt x="0" y="24"/>
                  <a:pt x="0" y="24"/>
                  <a:pt x="0" y="24"/>
                </a:cubicBezTo>
                <a:cubicBezTo>
                  <a:pt x="7" y="31"/>
                  <a:pt x="7" y="31"/>
                  <a:pt x="7" y="31"/>
                </a:cubicBezTo>
                <a:cubicBezTo>
                  <a:pt x="31" y="31"/>
                  <a:pt x="31" y="31"/>
                  <a:pt x="31" y="31"/>
                </a:cubicBezTo>
                <a:cubicBezTo>
                  <a:pt x="32" y="31"/>
                  <a:pt x="32" y="31"/>
                  <a:pt x="32" y="32"/>
                </a:cubicBezTo>
                <a:cubicBezTo>
                  <a:pt x="32" y="34"/>
                  <a:pt x="32" y="34"/>
                  <a:pt x="31" y="34"/>
                </a:cubicBezTo>
                <a:cubicBezTo>
                  <a:pt x="12" y="34"/>
                  <a:pt x="12" y="34"/>
                  <a:pt x="12" y="34"/>
                </a:cubicBezTo>
                <a:cubicBezTo>
                  <a:pt x="16" y="39"/>
                  <a:pt x="16" y="39"/>
                  <a:pt x="16" y="39"/>
                </a:cubicBezTo>
                <a:cubicBezTo>
                  <a:pt x="44" y="39"/>
                  <a:pt x="44" y="39"/>
                  <a:pt x="44" y="39"/>
                </a:cubicBezTo>
                <a:cubicBezTo>
                  <a:pt x="60" y="24"/>
                  <a:pt x="60" y="24"/>
                  <a:pt x="60" y="24"/>
                </a:cubicBezTo>
                <a:cubicBezTo>
                  <a:pt x="60" y="18"/>
                  <a:pt x="60" y="18"/>
                  <a:pt x="60" y="18"/>
                </a:cubicBezTo>
                <a:cubicBezTo>
                  <a:pt x="60" y="0"/>
                  <a:pt x="60" y="0"/>
                  <a:pt x="60" y="0"/>
                </a:cubicBezTo>
                <a:lnTo>
                  <a:pt x="56" y="0"/>
                </a:lnTo>
                <a:close/>
                <a:moveTo>
                  <a:pt x="54" y="26"/>
                </a:moveTo>
                <a:cubicBezTo>
                  <a:pt x="6" y="26"/>
                  <a:pt x="6" y="26"/>
                  <a:pt x="6" y="26"/>
                </a:cubicBezTo>
                <a:cubicBezTo>
                  <a:pt x="6" y="26"/>
                  <a:pt x="5" y="26"/>
                  <a:pt x="5" y="25"/>
                </a:cubicBezTo>
                <a:cubicBezTo>
                  <a:pt x="5" y="23"/>
                  <a:pt x="6" y="23"/>
                  <a:pt x="6" y="23"/>
                </a:cubicBezTo>
                <a:cubicBezTo>
                  <a:pt x="54" y="23"/>
                  <a:pt x="54" y="23"/>
                  <a:pt x="54" y="23"/>
                </a:cubicBezTo>
                <a:cubicBezTo>
                  <a:pt x="54" y="23"/>
                  <a:pt x="55" y="23"/>
                  <a:pt x="55" y="25"/>
                </a:cubicBezTo>
                <a:cubicBezTo>
                  <a:pt x="55" y="26"/>
                  <a:pt x="54" y="26"/>
                  <a:pt x="54" y="26"/>
                </a:cubicBezTo>
                <a:close/>
                <a:moveTo>
                  <a:pt x="54" y="19"/>
                </a:moveTo>
                <a:cubicBezTo>
                  <a:pt x="6" y="19"/>
                  <a:pt x="6" y="19"/>
                  <a:pt x="6" y="19"/>
                </a:cubicBezTo>
                <a:cubicBezTo>
                  <a:pt x="6" y="19"/>
                  <a:pt x="5" y="18"/>
                  <a:pt x="5" y="17"/>
                </a:cubicBezTo>
                <a:cubicBezTo>
                  <a:pt x="5" y="16"/>
                  <a:pt x="6" y="15"/>
                  <a:pt x="6" y="15"/>
                </a:cubicBezTo>
                <a:cubicBezTo>
                  <a:pt x="54" y="15"/>
                  <a:pt x="54" y="15"/>
                  <a:pt x="54" y="15"/>
                </a:cubicBezTo>
                <a:cubicBezTo>
                  <a:pt x="54" y="15"/>
                  <a:pt x="55" y="16"/>
                  <a:pt x="55" y="17"/>
                </a:cubicBezTo>
                <a:cubicBezTo>
                  <a:pt x="55" y="18"/>
                  <a:pt x="54" y="19"/>
                  <a:pt x="54" y="19"/>
                </a:cubicBezTo>
                <a:close/>
                <a:moveTo>
                  <a:pt x="54" y="11"/>
                </a:moveTo>
                <a:cubicBezTo>
                  <a:pt x="6" y="11"/>
                  <a:pt x="6" y="11"/>
                  <a:pt x="6" y="11"/>
                </a:cubicBezTo>
                <a:cubicBezTo>
                  <a:pt x="6" y="11"/>
                  <a:pt x="5" y="10"/>
                  <a:pt x="5" y="9"/>
                </a:cubicBezTo>
                <a:cubicBezTo>
                  <a:pt x="5" y="8"/>
                  <a:pt x="6" y="7"/>
                  <a:pt x="6" y="7"/>
                </a:cubicBezTo>
                <a:cubicBezTo>
                  <a:pt x="54" y="7"/>
                  <a:pt x="54" y="7"/>
                  <a:pt x="54" y="7"/>
                </a:cubicBezTo>
                <a:cubicBezTo>
                  <a:pt x="54" y="7"/>
                  <a:pt x="55" y="8"/>
                  <a:pt x="55" y="9"/>
                </a:cubicBezTo>
                <a:cubicBezTo>
                  <a:pt x="55" y="10"/>
                  <a:pt x="54" y="11"/>
                  <a:pt x="54" y="11"/>
                </a:cubicBezTo>
                <a:close/>
                <a:moveTo>
                  <a:pt x="25" y="47"/>
                </a:moveTo>
                <a:cubicBezTo>
                  <a:pt x="35" y="47"/>
                  <a:pt x="35" y="47"/>
                  <a:pt x="35" y="47"/>
                </a:cubicBezTo>
                <a:cubicBezTo>
                  <a:pt x="39" y="43"/>
                  <a:pt x="39" y="43"/>
                  <a:pt x="39" y="43"/>
                </a:cubicBezTo>
                <a:cubicBezTo>
                  <a:pt x="21" y="43"/>
                  <a:pt x="21" y="43"/>
                  <a:pt x="21" y="43"/>
                </a:cubicBezTo>
                <a:lnTo>
                  <a:pt x="25"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31" name="Freeform 14"/>
          <p:cNvSpPr>
            <a:spLocks noEditPoints="1"/>
          </p:cNvSpPr>
          <p:nvPr/>
        </p:nvSpPr>
        <p:spPr bwMode="auto">
          <a:xfrm>
            <a:off x="2789238" y="1201738"/>
            <a:ext cx="406400" cy="315912"/>
          </a:xfrm>
          <a:custGeom>
            <a:avLst/>
            <a:gdLst>
              <a:gd name="T0" fmla="*/ 270170204 w 180"/>
              <a:gd name="T1" fmla="*/ 712862198 h 140"/>
              <a:gd name="T2" fmla="*/ 677974542 w 180"/>
              <a:gd name="T3" fmla="*/ 682311251 h 140"/>
              <a:gd name="T4" fmla="*/ 239586347 w 180"/>
              <a:gd name="T5" fmla="*/ 519370611 h 140"/>
              <a:gd name="T6" fmla="*/ 321146311 w 180"/>
              <a:gd name="T7" fmla="*/ 539737909 h 140"/>
              <a:gd name="T8" fmla="*/ 601512640 w 180"/>
              <a:gd name="T9" fmla="*/ 549921557 h 140"/>
              <a:gd name="T10" fmla="*/ 321146311 w 180"/>
              <a:gd name="T11" fmla="*/ 560105206 h 140"/>
              <a:gd name="T12" fmla="*/ 321146311 w 180"/>
              <a:gd name="T13" fmla="*/ 539737909 h 140"/>
              <a:gd name="T14" fmla="*/ 596414578 w 180"/>
              <a:gd name="T15" fmla="*/ 575381808 h 140"/>
              <a:gd name="T16" fmla="*/ 596414578 w 180"/>
              <a:gd name="T17" fmla="*/ 590656153 h 140"/>
              <a:gd name="T18" fmla="*/ 316048249 w 180"/>
              <a:gd name="T19" fmla="*/ 585565457 h 140"/>
              <a:gd name="T20" fmla="*/ 321146311 w 180"/>
              <a:gd name="T21" fmla="*/ 605932755 h 140"/>
              <a:gd name="T22" fmla="*/ 601512640 w 180"/>
              <a:gd name="T23" fmla="*/ 616116404 h 140"/>
              <a:gd name="T24" fmla="*/ 321146311 w 180"/>
              <a:gd name="T25" fmla="*/ 621209357 h 140"/>
              <a:gd name="T26" fmla="*/ 321146311 w 180"/>
              <a:gd name="T27" fmla="*/ 605932755 h 140"/>
              <a:gd name="T28" fmla="*/ 596414578 w 180"/>
              <a:gd name="T29" fmla="*/ 636483702 h 140"/>
              <a:gd name="T30" fmla="*/ 596414578 w 180"/>
              <a:gd name="T31" fmla="*/ 656851000 h 140"/>
              <a:gd name="T32" fmla="*/ 316048249 w 180"/>
              <a:gd name="T33" fmla="*/ 646667351 h 140"/>
              <a:gd name="T34" fmla="*/ 321146311 w 180"/>
              <a:gd name="T35" fmla="*/ 672127602 h 140"/>
              <a:gd name="T36" fmla="*/ 601512640 w 180"/>
              <a:gd name="T37" fmla="*/ 682311251 h 140"/>
              <a:gd name="T38" fmla="*/ 321146311 w 180"/>
              <a:gd name="T39" fmla="*/ 687401947 h 140"/>
              <a:gd name="T40" fmla="*/ 321146311 w 180"/>
              <a:gd name="T41" fmla="*/ 672127602 h 140"/>
              <a:gd name="T42" fmla="*/ 642292622 w 180"/>
              <a:gd name="T43" fmla="*/ 0 h 140"/>
              <a:gd name="T44" fmla="*/ 239586347 w 180"/>
              <a:gd name="T45" fmla="*/ 30550947 h 140"/>
              <a:gd name="T46" fmla="*/ 677974542 w 180"/>
              <a:gd name="T47" fmla="*/ 193491587 h 140"/>
              <a:gd name="T48" fmla="*/ 851292853 w 180"/>
              <a:gd name="T49" fmla="*/ 193491587 h 140"/>
              <a:gd name="T50" fmla="*/ 677974542 w 180"/>
              <a:gd name="T51" fmla="*/ 310604678 h 140"/>
              <a:gd name="T52" fmla="*/ 270170204 w 180"/>
              <a:gd name="T53" fmla="*/ 341155625 h 140"/>
              <a:gd name="T54" fmla="*/ 239586347 w 180"/>
              <a:gd name="T55" fmla="*/ 193491587 h 140"/>
              <a:gd name="T56" fmla="*/ 0 w 180"/>
              <a:gd name="T57" fmla="*/ 376799525 h 140"/>
              <a:gd name="T58" fmla="*/ 152926062 w 180"/>
              <a:gd name="T59" fmla="*/ 570288855 h 140"/>
              <a:gd name="T60" fmla="*/ 178414116 w 180"/>
              <a:gd name="T61" fmla="*/ 478636015 h 140"/>
              <a:gd name="T62" fmla="*/ 764634827 w 180"/>
              <a:gd name="T63" fmla="*/ 499003313 h 140"/>
              <a:gd name="T64" fmla="*/ 856390916 w 180"/>
              <a:gd name="T65" fmla="*/ 570288855 h 140"/>
              <a:gd name="T66" fmla="*/ 851292853 w 180"/>
              <a:gd name="T67" fmla="*/ 193491587 h 140"/>
              <a:gd name="T68" fmla="*/ 86658027 w 180"/>
              <a:gd name="T69" fmla="*/ 234226183 h 140"/>
              <a:gd name="T70" fmla="*/ 147830258 w 180"/>
              <a:gd name="T71" fmla="*/ 234226183 h 140"/>
              <a:gd name="T72" fmla="*/ 749340640 w 180"/>
              <a:gd name="T73" fmla="*/ 249502785 h 140"/>
              <a:gd name="T74" fmla="*/ 749340640 w 180"/>
              <a:gd name="T75" fmla="*/ 213858885 h 140"/>
              <a:gd name="T76" fmla="*/ 749340640 w 180"/>
              <a:gd name="T77" fmla="*/ 249502785 h 140"/>
              <a:gd name="T78" fmla="*/ 785024818 w 180"/>
              <a:gd name="T79" fmla="*/ 234226183 h 140"/>
              <a:gd name="T80" fmla="*/ 825804800 w 180"/>
              <a:gd name="T81" fmla="*/ 234226183 h 1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0" h="140">
                <a:moveTo>
                  <a:pt x="47" y="134"/>
                </a:moveTo>
                <a:cubicBezTo>
                  <a:pt x="47" y="137"/>
                  <a:pt x="50" y="140"/>
                  <a:pt x="53" y="140"/>
                </a:cubicBezTo>
                <a:cubicBezTo>
                  <a:pt x="126" y="140"/>
                  <a:pt x="126" y="140"/>
                  <a:pt x="126" y="140"/>
                </a:cubicBezTo>
                <a:cubicBezTo>
                  <a:pt x="130" y="140"/>
                  <a:pt x="133" y="137"/>
                  <a:pt x="133" y="134"/>
                </a:cubicBezTo>
                <a:cubicBezTo>
                  <a:pt x="133" y="102"/>
                  <a:pt x="133" y="102"/>
                  <a:pt x="133" y="102"/>
                </a:cubicBezTo>
                <a:cubicBezTo>
                  <a:pt x="47" y="102"/>
                  <a:pt x="47" y="102"/>
                  <a:pt x="47" y="102"/>
                </a:cubicBezTo>
                <a:lnTo>
                  <a:pt x="47" y="134"/>
                </a:lnTo>
                <a:close/>
                <a:moveTo>
                  <a:pt x="63" y="106"/>
                </a:moveTo>
                <a:cubicBezTo>
                  <a:pt x="117" y="106"/>
                  <a:pt x="117" y="106"/>
                  <a:pt x="117" y="106"/>
                </a:cubicBezTo>
                <a:cubicBezTo>
                  <a:pt x="117" y="106"/>
                  <a:pt x="118" y="107"/>
                  <a:pt x="118" y="108"/>
                </a:cubicBezTo>
                <a:cubicBezTo>
                  <a:pt x="118" y="109"/>
                  <a:pt x="117" y="110"/>
                  <a:pt x="117" y="110"/>
                </a:cubicBezTo>
                <a:cubicBezTo>
                  <a:pt x="63" y="110"/>
                  <a:pt x="63" y="110"/>
                  <a:pt x="63" y="110"/>
                </a:cubicBezTo>
                <a:cubicBezTo>
                  <a:pt x="62" y="110"/>
                  <a:pt x="62" y="109"/>
                  <a:pt x="62" y="108"/>
                </a:cubicBezTo>
                <a:cubicBezTo>
                  <a:pt x="62" y="107"/>
                  <a:pt x="62" y="106"/>
                  <a:pt x="63" y="106"/>
                </a:cubicBezTo>
                <a:close/>
                <a:moveTo>
                  <a:pt x="63" y="113"/>
                </a:moveTo>
                <a:cubicBezTo>
                  <a:pt x="117" y="113"/>
                  <a:pt x="117" y="113"/>
                  <a:pt x="117" y="113"/>
                </a:cubicBezTo>
                <a:cubicBezTo>
                  <a:pt x="117" y="113"/>
                  <a:pt x="118" y="114"/>
                  <a:pt x="118" y="115"/>
                </a:cubicBezTo>
                <a:cubicBezTo>
                  <a:pt x="118" y="116"/>
                  <a:pt x="117" y="116"/>
                  <a:pt x="117" y="116"/>
                </a:cubicBezTo>
                <a:cubicBezTo>
                  <a:pt x="63" y="116"/>
                  <a:pt x="63" y="116"/>
                  <a:pt x="63" y="116"/>
                </a:cubicBezTo>
                <a:cubicBezTo>
                  <a:pt x="62" y="116"/>
                  <a:pt x="62" y="116"/>
                  <a:pt x="62" y="115"/>
                </a:cubicBezTo>
                <a:cubicBezTo>
                  <a:pt x="62" y="114"/>
                  <a:pt x="62" y="113"/>
                  <a:pt x="63" y="113"/>
                </a:cubicBezTo>
                <a:close/>
                <a:moveTo>
                  <a:pt x="63" y="119"/>
                </a:moveTo>
                <a:cubicBezTo>
                  <a:pt x="117" y="119"/>
                  <a:pt x="117" y="119"/>
                  <a:pt x="117" y="119"/>
                </a:cubicBezTo>
                <a:cubicBezTo>
                  <a:pt x="117" y="119"/>
                  <a:pt x="118" y="120"/>
                  <a:pt x="118" y="121"/>
                </a:cubicBezTo>
                <a:cubicBezTo>
                  <a:pt x="118" y="121"/>
                  <a:pt x="117" y="122"/>
                  <a:pt x="117" y="122"/>
                </a:cubicBezTo>
                <a:cubicBezTo>
                  <a:pt x="63" y="122"/>
                  <a:pt x="63" y="122"/>
                  <a:pt x="63" y="122"/>
                </a:cubicBezTo>
                <a:cubicBezTo>
                  <a:pt x="62" y="122"/>
                  <a:pt x="62" y="121"/>
                  <a:pt x="62" y="121"/>
                </a:cubicBezTo>
                <a:cubicBezTo>
                  <a:pt x="62" y="120"/>
                  <a:pt x="62" y="119"/>
                  <a:pt x="63" y="119"/>
                </a:cubicBezTo>
                <a:close/>
                <a:moveTo>
                  <a:pt x="63" y="125"/>
                </a:moveTo>
                <a:cubicBezTo>
                  <a:pt x="117" y="125"/>
                  <a:pt x="117" y="125"/>
                  <a:pt x="117" y="125"/>
                </a:cubicBezTo>
                <a:cubicBezTo>
                  <a:pt x="117" y="125"/>
                  <a:pt x="118" y="126"/>
                  <a:pt x="118" y="127"/>
                </a:cubicBezTo>
                <a:cubicBezTo>
                  <a:pt x="118" y="128"/>
                  <a:pt x="117" y="129"/>
                  <a:pt x="117" y="129"/>
                </a:cubicBezTo>
                <a:cubicBezTo>
                  <a:pt x="63" y="129"/>
                  <a:pt x="63" y="129"/>
                  <a:pt x="63" y="129"/>
                </a:cubicBezTo>
                <a:cubicBezTo>
                  <a:pt x="62" y="129"/>
                  <a:pt x="62" y="128"/>
                  <a:pt x="62" y="127"/>
                </a:cubicBezTo>
                <a:cubicBezTo>
                  <a:pt x="62" y="126"/>
                  <a:pt x="62" y="125"/>
                  <a:pt x="63" y="125"/>
                </a:cubicBezTo>
                <a:close/>
                <a:moveTo>
                  <a:pt x="63" y="132"/>
                </a:moveTo>
                <a:cubicBezTo>
                  <a:pt x="117" y="132"/>
                  <a:pt x="117" y="132"/>
                  <a:pt x="117" y="132"/>
                </a:cubicBezTo>
                <a:cubicBezTo>
                  <a:pt x="117" y="132"/>
                  <a:pt x="118" y="133"/>
                  <a:pt x="118" y="134"/>
                </a:cubicBezTo>
                <a:cubicBezTo>
                  <a:pt x="118" y="135"/>
                  <a:pt x="117" y="135"/>
                  <a:pt x="117" y="135"/>
                </a:cubicBezTo>
                <a:cubicBezTo>
                  <a:pt x="63" y="135"/>
                  <a:pt x="63" y="135"/>
                  <a:pt x="63" y="135"/>
                </a:cubicBezTo>
                <a:cubicBezTo>
                  <a:pt x="62" y="135"/>
                  <a:pt x="62" y="135"/>
                  <a:pt x="62" y="134"/>
                </a:cubicBezTo>
                <a:cubicBezTo>
                  <a:pt x="62" y="133"/>
                  <a:pt x="62" y="132"/>
                  <a:pt x="63" y="132"/>
                </a:cubicBezTo>
                <a:close/>
                <a:moveTo>
                  <a:pt x="133" y="6"/>
                </a:moveTo>
                <a:cubicBezTo>
                  <a:pt x="133" y="3"/>
                  <a:pt x="130" y="0"/>
                  <a:pt x="126" y="0"/>
                </a:cubicBezTo>
                <a:cubicBezTo>
                  <a:pt x="53" y="0"/>
                  <a:pt x="53" y="0"/>
                  <a:pt x="53" y="0"/>
                </a:cubicBezTo>
                <a:cubicBezTo>
                  <a:pt x="50" y="0"/>
                  <a:pt x="47" y="3"/>
                  <a:pt x="47" y="6"/>
                </a:cubicBezTo>
                <a:cubicBezTo>
                  <a:pt x="47" y="38"/>
                  <a:pt x="47" y="38"/>
                  <a:pt x="47" y="38"/>
                </a:cubicBezTo>
                <a:cubicBezTo>
                  <a:pt x="133" y="38"/>
                  <a:pt x="133" y="38"/>
                  <a:pt x="133" y="38"/>
                </a:cubicBezTo>
                <a:lnTo>
                  <a:pt x="133" y="6"/>
                </a:lnTo>
                <a:close/>
                <a:moveTo>
                  <a:pt x="167" y="38"/>
                </a:moveTo>
                <a:cubicBezTo>
                  <a:pt x="133" y="38"/>
                  <a:pt x="133" y="38"/>
                  <a:pt x="133" y="38"/>
                </a:cubicBezTo>
                <a:cubicBezTo>
                  <a:pt x="133" y="61"/>
                  <a:pt x="133" y="61"/>
                  <a:pt x="133" y="61"/>
                </a:cubicBezTo>
                <a:cubicBezTo>
                  <a:pt x="133" y="64"/>
                  <a:pt x="130" y="67"/>
                  <a:pt x="126" y="67"/>
                </a:cubicBezTo>
                <a:cubicBezTo>
                  <a:pt x="53" y="67"/>
                  <a:pt x="53" y="67"/>
                  <a:pt x="53" y="67"/>
                </a:cubicBezTo>
                <a:cubicBezTo>
                  <a:pt x="50" y="67"/>
                  <a:pt x="47" y="64"/>
                  <a:pt x="47" y="61"/>
                </a:cubicBezTo>
                <a:cubicBezTo>
                  <a:pt x="47" y="38"/>
                  <a:pt x="47" y="38"/>
                  <a:pt x="47" y="38"/>
                </a:cubicBezTo>
                <a:cubicBezTo>
                  <a:pt x="12" y="38"/>
                  <a:pt x="12" y="38"/>
                  <a:pt x="12" y="38"/>
                </a:cubicBezTo>
                <a:cubicBezTo>
                  <a:pt x="9" y="38"/>
                  <a:pt x="0" y="49"/>
                  <a:pt x="0" y="74"/>
                </a:cubicBezTo>
                <a:cubicBezTo>
                  <a:pt x="0" y="100"/>
                  <a:pt x="9" y="112"/>
                  <a:pt x="12" y="112"/>
                </a:cubicBezTo>
                <a:cubicBezTo>
                  <a:pt x="30" y="112"/>
                  <a:pt x="30" y="112"/>
                  <a:pt x="30" y="112"/>
                </a:cubicBezTo>
                <a:cubicBezTo>
                  <a:pt x="30" y="112"/>
                  <a:pt x="30" y="102"/>
                  <a:pt x="30" y="98"/>
                </a:cubicBezTo>
                <a:cubicBezTo>
                  <a:pt x="30" y="96"/>
                  <a:pt x="32" y="94"/>
                  <a:pt x="35" y="94"/>
                </a:cubicBezTo>
                <a:cubicBezTo>
                  <a:pt x="55" y="94"/>
                  <a:pt x="120" y="94"/>
                  <a:pt x="144" y="94"/>
                </a:cubicBezTo>
                <a:cubicBezTo>
                  <a:pt x="148" y="94"/>
                  <a:pt x="150" y="95"/>
                  <a:pt x="150" y="98"/>
                </a:cubicBezTo>
                <a:cubicBezTo>
                  <a:pt x="150" y="102"/>
                  <a:pt x="150" y="112"/>
                  <a:pt x="150" y="112"/>
                </a:cubicBezTo>
                <a:cubicBezTo>
                  <a:pt x="168" y="112"/>
                  <a:pt x="168" y="112"/>
                  <a:pt x="168" y="112"/>
                </a:cubicBezTo>
                <a:cubicBezTo>
                  <a:pt x="171" y="112"/>
                  <a:pt x="180" y="101"/>
                  <a:pt x="180" y="76"/>
                </a:cubicBezTo>
                <a:cubicBezTo>
                  <a:pt x="180" y="50"/>
                  <a:pt x="171" y="38"/>
                  <a:pt x="167" y="38"/>
                </a:cubicBezTo>
                <a:close/>
                <a:moveTo>
                  <a:pt x="23" y="48"/>
                </a:moveTo>
                <a:cubicBezTo>
                  <a:pt x="19" y="48"/>
                  <a:pt x="17" y="47"/>
                  <a:pt x="17" y="46"/>
                </a:cubicBezTo>
                <a:cubicBezTo>
                  <a:pt x="17" y="45"/>
                  <a:pt x="19" y="44"/>
                  <a:pt x="23" y="44"/>
                </a:cubicBezTo>
                <a:cubicBezTo>
                  <a:pt x="26" y="44"/>
                  <a:pt x="29" y="45"/>
                  <a:pt x="29" y="46"/>
                </a:cubicBezTo>
                <a:cubicBezTo>
                  <a:pt x="29" y="47"/>
                  <a:pt x="26" y="48"/>
                  <a:pt x="23" y="48"/>
                </a:cubicBezTo>
                <a:close/>
                <a:moveTo>
                  <a:pt x="147" y="49"/>
                </a:moveTo>
                <a:cubicBezTo>
                  <a:pt x="145" y="49"/>
                  <a:pt x="143" y="48"/>
                  <a:pt x="143" y="46"/>
                </a:cubicBezTo>
                <a:cubicBezTo>
                  <a:pt x="143" y="44"/>
                  <a:pt x="145" y="42"/>
                  <a:pt x="147" y="42"/>
                </a:cubicBezTo>
                <a:cubicBezTo>
                  <a:pt x="149" y="42"/>
                  <a:pt x="151" y="44"/>
                  <a:pt x="151" y="46"/>
                </a:cubicBezTo>
                <a:cubicBezTo>
                  <a:pt x="151" y="48"/>
                  <a:pt x="149" y="49"/>
                  <a:pt x="147" y="49"/>
                </a:cubicBezTo>
                <a:close/>
                <a:moveTo>
                  <a:pt x="158" y="49"/>
                </a:moveTo>
                <a:cubicBezTo>
                  <a:pt x="156" y="49"/>
                  <a:pt x="154" y="48"/>
                  <a:pt x="154" y="46"/>
                </a:cubicBezTo>
                <a:cubicBezTo>
                  <a:pt x="154" y="44"/>
                  <a:pt x="156" y="42"/>
                  <a:pt x="158" y="42"/>
                </a:cubicBezTo>
                <a:cubicBezTo>
                  <a:pt x="160" y="42"/>
                  <a:pt x="162" y="44"/>
                  <a:pt x="162" y="46"/>
                </a:cubicBezTo>
                <a:cubicBezTo>
                  <a:pt x="162" y="48"/>
                  <a:pt x="160" y="49"/>
                  <a:pt x="158"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32" name="Freeform 15"/>
          <p:cNvSpPr>
            <a:spLocks noEditPoints="1"/>
          </p:cNvSpPr>
          <p:nvPr/>
        </p:nvSpPr>
        <p:spPr bwMode="auto">
          <a:xfrm>
            <a:off x="3427413" y="1271588"/>
            <a:ext cx="342900" cy="225425"/>
          </a:xfrm>
          <a:custGeom>
            <a:avLst/>
            <a:gdLst>
              <a:gd name="T0" fmla="*/ 183210116 w 152"/>
              <a:gd name="T1" fmla="*/ 228673374 h 100"/>
              <a:gd name="T2" fmla="*/ 173031401 w 152"/>
              <a:gd name="T3" fmla="*/ 269326519 h 100"/>
              <a:gd name="T4" fmla="*/ 162852685 w 152"/>
              <a:gd name="T5" fmla="*/ 355716142 h 100"/>
              <a:gd name="T6" fmla="*/ 203567548 w 152"/>
              <a:gd name="T7" fmla="*/ 355716142 h 100"/>
              <a:gd name="T8" fmla="*/ 198478190 w 152"/>
              <a:gd name="T9" fmla="*/ 248999947 h 100"/>
              <a:gd name="T10" fmla="*/ 208656906 w 152"/>
              <a:gd name="T11" fmla="*/ 269326519 h 100"/>
              <a:gd name="T12" fmla="*/ 193388832 w 152"/>
              <a:gd name="T13" fmla="*/ 218511215 h 100"/>
              <a:gd name="T14" fmla="*/ 137408151 w 152"/>
              <a:gd name="T15" fmla="*/ 203265723 h 100"/>
              <a:gd name="T16" fmla="*/ 173031401 w 152"/>
              <a:gd name="T17" fmla="*/ 218511215 h 100"/>
              <a:gd name="T18" fmla="*/ 71248755 w 152"/>
              <a:gd name="T19" fmla="*/ 0 h 100"/>
              <a:gd name="T20" fmla="*/ 0 w 152"/>
              <a:gd name="T21" fmla="*/ 437022431 h 100"/>
              <a:gd name="T22" fmla="*/ 702306574 w 152"/>
              <a:gd name="T23" fmla="*/ 508164306 h 100"/>
              <a:gd name="T24" fmla="*/ 773555329 w 152"/>
              <a:gd name="T25" fmla="*/ 71144130 h 100"/>
              <a:gd name="T26" fmla="*/ 452937061 w 152"/>
              <a:gd name="T27" fmla="*/ 86387369 h 100"/>
              <a:gd name="T28" fmla="*/ 625968462 w 152"/>
              <a:gd name="T29" fmla="*/ 101632861 h 100"/>
              <a:gd name="T30" fmla="*/ 452937061 w 152"/>
              <a:gd name="T31" fmla="*/ 116878354 h 100"/>
              <a:gd name="T32" fmla="*/ 452937061 w 152"/>
              <a:gd name="T33" fmla="*/ 86387369 h 100"/>
              <a:gd name="T34" fmla="*/ 244280155 w 152"/>
              <a:gd name="T35" fmla="*/ 127040513 h 100"/>
              <a:gd name="T36" fmla="*/ 122140078 w 152"/>
              <a:gd name="T37" fmla="*/ 127040513 h 100"/>
              <a:gd name="T38" fmla="*/ 183210116 w 152"/>
              <a:gd name="T39" fmla="*/ 381123793 h 100"/>
              <a:gd name="T40" fmla="*/ 137408151 w 152"/>
              <a:gd name="T41" fmla="*/ 193103564 h 100"/>
              <a:gd name="T42" fmla="*/ 229012082 w 152"/>
              <a:gd name="T43" fmla="*/ 193103564 h 100"/>
              <a:gd name="T44" fmla="*/ 183210116 w 152"/>
              <a:gd name="T45" fmla="*/ 381123793 h 100"/>
              <a:gd name="T46" fmla="*/ 366420233 w 152"/>
              <a:gd name="T47" fmla="*/ 416695858 h 100"/>
              <a:gd name="T48" fmla="*/ 366420233 w 152"/>
              <a:gd name="T49" fmla="*/ 396369286 h 100"/>
              <a:gd name="T50" fmla="*/ 712485290 w 152"/>
              <a:gd name="T51" fmla="*/ 406531445 h 100"/>
              <a:gd name="T52" fmla="*/ 707395932 w 152"/>
              <a:gd name="T53" fmla="*/ 376042714 h 100"/>
              <a:gd name="T54" fmla="*/ 356241517 w 152"/>
              <a:gd name="T55" fmla="*/ 365878301 h 100"/>
              <a:gd name="T56" fmla="*/ 707395932 w 152"/>
              <a:gd name="T57" fmla="*/ 355716142 h 100"/>
              <a:gd name="T58" fmla="*/ 707395932 w 152"/>
              <a:gd name="T59" fmla="*/ 376042714 h 100"/>
              <a:gd name="T60" fmla="*/ 366420233 w 152"/>
              <a:gd name="T61" fmla="*/ 335389569 h 100"/>
              <a:gd name="T62" fmla="*/ 366420233 w 152"/>
              <a:gd name="T63" fmla="*/ 320144077 h 100"/>
              <a:gd name="T64" fmla="*/ 712485290 w 152"/>
              <a:gd name="T65" fmla="*/ 330306236 h 100"/>
              <a:gd name="T66" fmla="*/ 707395932 w 152"/>
              <a:gd name="T67" fmla="*/ 259164360 h 100"/>
              <a:gd name="T68" fmla="*/ 356241517 w 152"/>
              <a:gd name="T69" fmla="*/ 248999947 h 100"/>
              <a:gd name="T70" fmla="*/ 707395932 w 152"/>
              <a:gd name="T71" fmla="*/ 238837788 h 100"/>
              <a:gd name="T72" fmla="*/ 707395932 w 152"/>
              <a:gd name="T73" fmla="*/ 259164360 h 100"/>
              <a:gd name="T74" fmla="*/ 366420233 w 152"/>
              <a:gd name="T75" fmla="*/ 218511215 h 100"/>
              <a:gd name="T76" fmla="*/ 366420233 w 152"/>
              <a:gd name="T77" fmla="*/ 198184643 h 100"/>
              <a:gd name="T78" fmla="*/ 712485290 w 152"/>
              <a:gd name="T79" fmla="*/ 208346802 h 1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52" h="100">
                <a:moveTo>
                  <a:pt x="39" y="49"/>
                </a:moveTo>
                <a:cubicBezTo>
                  <a:pt x="39" y="47"/>
                  <a:pt x="38" y="45"/>
                  <a:pt x="36" y="45"/>
                </a:cubicBezTo>
                <a:cubicBezTo>
                  <a:pt x="35" y="45"/>
                  <a:pt x="33" y="47"/>
                  <a:pt x="33" y="49"/>
                </a:cubicBezTo>
                <a:cubicBezTo>
                  <a:pt x="33" y="51"/>
                  <a:pt x="34" y="52"/>
                  <a:pt x="34" y="53"/>
                </a:cubicBezTo>
                <a:cubicBezTo>
                  <a:pt x="34" y="54"/>
                  <a:pt x="34" y="54"/>
                  <a:pt x="34" y="54"/>
                </a:cubicBezTo>
                <a:cubicBezTo>
                  <a:pt x="32" y="70"/>
                  <a:pt x="32" y="70"/>
                  <a:pt x="32" y="70"/>
                </a:cubicBezTo>
                <a:cubicBezTo>
                  <a:pt x="36" y="72"/>
                  <a:pt x="36" y="72"/>
                  <a:pt x="36" y="72"/>
                </a:cubicBezTo>
                <a:cubicBezTo>
                  <a:pt x="40" y="70"/>
                  <a:pt x="40" y="70"/>
                  <a:pt x="40" y="70"/>
                </a:cubicBezTo>
                <a:cubicBezTo>
                  <a:pt x="38" y="53"/>
                  <a:pt x="38" y="53"/>
                  <a:pt x="38" y="53"/>
                </a:cubicBezTo>
                <a:cubicBezTo>
                  <a:pt x="39" y="53"/>
                  <a:pt x="39" y="51"/>
                  <a:pt x="39" y="49"/>
                </a:cubicBezTo>
                <a:close/>
                <a:moveTo>
                  <a:pt x="38" y="43"/>
                </a:moveTo>
                <a:cubicBezTo>
                  <a:pt x="41" y="46"/>
                  <a:pt x="41" y="53"/>
                  <a:pt x="41" y="53"/>
                </a:cubicBezTo>
                <a:cubicBezTo>
                  <a:pt x="45" y="40"/>
                  <a:pt x="45" y="40"/>
                  <a:pt x="45" y="40"/>
                </a:cubicBezTo>
                <a:cubicBezTo>
                  <a:pt x="45" y="40"/>
                  <a:pt x="42" y="43"/>
                  <a:pt x="38" y="43"/>
                </a:cubicBezTo>
                <a:close/>
                <a:moveTo>
                  <a:pt x="34" y="43"/>
                </a:moveTo>
                <a:cubicBezTo>
                  <a:pt x="30" y="43"/>
                  <a:pt x="27" y="40"/>
                  <a:pt x="27" y="40"/>
                </a:cubicBezTo>
                <a:cubicBezTo>
                  <a:pt x="31" y="53"/>
                  <a:pt x="31" y="53"/>
                  <a:pt x="31" y="53"/>
                </a:cubicBezTo>
                <a:cubicBezTo>
                  <a:pt x="31" y="53"/>
                  <a:pt x="31" y="46"/>
                  <a:pt x="34" y="43"/>
                </a:cubicBezTo>
                <a:close/>
                <a:moveTo>
                  <a:pt x="138" y="0"/>
                </a:moveTo>
                <a:cubicBezTo>
                  <a:pt x="14" y="0"/>
                  <a:pt x="14" y="0"/>
                  <a:pt x="14" y="0"/>
                </a:cubicBezTo>
                <a:cubicBezTo>
                  <a:pt x="6" y="0"/>
                  <a:pt x="0" y="6"/>
                  <a:pt x="0" y="14"/>
                </a:cubicBezTo>
                <a:cubicBezTo>
                  <a:pt x="0" y="86"/>
                  <a:pt x="0" y="86"/>
                  <a:pt x="0" y="86"/>
                </a:cubicBezTo>
                <a:cubicBezTo>
                  <a:pt x="0" y="94"/>
                  <a:pt x="6" y="100"/>
                  <a:pt x="14" y="100"/>
                </a:cubicBezTo>
                <a:cubicBezTo>
                  <a:pt x="138" y="100"/>
                  <a:pt x="138" y="100"/>
                  <a:pt x="138" y="100"/>
                </a:cubicBezTo>
                <a:cubicBezTo>
                  <a:pt x="146" y="100"/>
                  <a:pt x="152" y="94"/>
                  <a:pt x="152" y="86"/>
                </a:cubicBezTo>
                <a:cubicBezTo>
                  <a:pt x="152" y="14"/>
                  <a:pt x="152" y="14"/>
                  <a:pt x="152" y="14"/>
                </a:cubicBezTo>
                <a:cubicBezTo>
                  <a:pt x="152" y="6"/>
                  <a:pt x="146" y="0"/>
                  <a:pt x="138" y="0"/>
                </a:cubicBezTo>
                <a:close/>
                <a:moveTo>
                  <a:pt x="89" y="17"/>
                </a:moveTo>
                <a:cubicBezTo>
                  <a:pt x="122" y="17"/>
                  <a:pt x="122" y="17"/>
                  <a:pt x="122" y="17"/>
                </a:cubicBezTo>
                <a:cubicBezTo>
                  <a:pt x="122" y="17"/>
                  <a:pt x="123" y="19"/>
                  <a:pt x="123" y="20"/>
                </a:cubicBezTo>
                <a:cubicBezTo>
                  <a:pt x="123" y="22"/>
                  <a:pt x="122" y="23"/>
                  <a:pt x="122" y="23"/>
                </a:cubicBezTo>
                <a:cubicBezTo>
                  <a:pt x="89" y="23"/>
                  <a:pt x="89" y="23"/>
                  <a:pt x="89" y="23"/>
                </a:cubicBezTo>
                <a:cubicBezTo>
                  <a:pt x="88" y="23"/>
                  <a:pt x="88" y="22"/>
                  <a:pt x="88" y="20"/>
                </a:cubicBezTo>
                <a:cubicBezTo>
                  <a:pt x="88" y="19"/>
                  <a:pt x="88" y="17"/>
                  <a:pt x="89" y="17"/>
                </a:cubicBezTo>
                <a:close/>
                <a:moveTo>
                  <a:pt x="36" y="14"/>
                </a:moveTo>
                <a:cubicBezTo>
                  <a:pt x="43" y="14"/>
                  <a:pt x="48" y="19"/>
                  <a:pt x="48" y="25"/>
                </a:cubicBezTo>
                <a:cubicBezTo>
                  <a:pt x="48" y="32"/>
                  <a:pt x="43" y="37"/>
                  <a:pt x="36" y="37"/>
                </a:cubicBezTo>
                <a:cubicBezTo>
                  <a:pt x="30" y="37"/>
                  <a:pt x="24" y="32"/>
                  <a:pt x="24" y="25"/>
                </a:cubicBezTo>
                <a:cubicBezTo>
                  <a:pt x="24" y="19"/>
                  <a:pt x="30" y="14"/>
                  <a:pt x="36" y="14"/>
                </a:cubicBezTo>
                <a:close/>
                <a:moveTo>
                  <a:pt x="36" y="75"/>
                </a:moveTo>
                <a:cubicBezTo>
                  <a:pt x="22" y="75"/>
                  <a:pt x="11" y="96"/>
                  <a:pt x="11" y="75"/>
                </a:cubicBezTo>
                <a:cubicBezTo>
                  <a:pt x="11" y="58"/>
                  <a:pt x="18" y="43"/>
                  <a:pt x="27" y="38"/>
                </a:cubicBezTo>
                <a:cubicBezTo>
                  <a:pt x="30" y="40"/>
                  <a:pt x="33" y="41"/>
                  <a:pt x="36" y="41"/>
                </a:cubicBezTo>
                <a:cubicBezTo>
                  <a:pt x="39" y="41"/>
                  <a:pt x="42" y="40"/>
                  <a:pt x="45" y="38"/>
                </a:cubicBezTo>
                <a:cubicBezTo>
                  <a:pt x="55" y="43"/>
                  <a:pt x="62" y="58"/>
                  <a:pt x="62" y="75"/>
                </a:cubicBezTo>
                <a:cubicBezTo>
                  <a:pt x="62" y="96"/>
                  <a:pt x="50" y="75"/>
                  <a:pt x="36" y="75"/>
                </a:cubicBezTo>
                <a:close/>
                <a:moveTo>
                  <a:pt x="139" y="82"/>
                </a:moveTo>
                <a:cubicBezTo>
                  <a:pt x="72" y="82"/>
                  <a:pt x="72" y="82"/>
                  <a:pt x="72" y="82"/>
                </a:cubicBezTo>
                <a:cubicBezTo>
                  <a:pt x="71" y="82"/>
                  <a:pt x="70" y="81"/>
                  <a:pt x="70" y="80"/>
                </a:cubicBezTo>
                <a:cubicBezTo>
                  <a:pt x="70" y="79"/>
                  <a:pt x="71" y="78"/>
                  <a:pt x="72" y="78"/>
                </a:cubicBezTo>
                <a:cubicBezTo>
                  <a:pt x="139" y="78"/>
                  <a:pt x="139" y="78"/>
                  <a:pt x="139" y="78"/>
                </a:cubicBezTo>
                <a:cubicBezTo>
                  <a:pt x="140" y="78"/>
                  <a:pt x="140" y="79"/>
                  <a:pt x="140" y="80"/>
                </a:cubicBezTo>
                <a:cubicBezTo>
                  <a:pt x="140" y="81"/>
                  <a:pt x="140" y="82"/>
                  <a:pt x="139" y="82"/>
                </a:cubicBezTo>
                <a:close/>
                <a:moveTo>
                  <a:pt x="139" y="74"/>
                </a:moveTo>
                <a:cubicBezTo>
                  <a:pt x="72" y="74"/>
                  <a:pt x="72" y="74"/>
                  <a:pt x="72" y="74"/>
                </a:cubicBezTo>
                <a:cubicBezTo>
                  <a:pt x="71" y="74"/>
                  <a:pt x="70" y="73"/>
                  <a:pt x="70" y="72"/>
                </a:cubicBezTo>
                <a:cubicBezTo>
                  <a:pt x="70" y="71"/>
                  <a:pt x="71" y="70"/>
                  <a:pt x="72" y="70"/>
                </a:cubicBezTo>
                <a:cubicBezTo>
                  <a:pt x="139" y="70"/>
                  <a:pt x="139" y="70"/>
                  <a:pt x="139" y="70"/>
                </a:cubicBezTo>
                <a:cubicBezTo>
                  <a:pt x="140" y="70"/>
                  <a:pt x="140" y="71"/>
                  <a:pt x="140" y="72"/>
                </a:cubicBezTo>
                <a:cubicBezTo>
                  <a:pt x="140" y="73"/>
                  <a:pt x="140" y="74"/>
                  <a:pt x="139" y="74"/>
                </a:cubicBezTo>
                <a:close/>
                <a:moveTo>
                  <a:pt x="139" y="66"/>
                </a:moveTo>
                <a:cubicBezTo>
                  <a:pt x="72" y="66"/>
                  <a:pt x="72" y="66"/>
                  <a:pt x="72" y="66"/>
                </a:cubicBezTo>
                <a:cubicBezTo>
                  <a:pt x="71" y="66"/>
                  <a:pt x="70" y="66"/>
                  <a:pt x="70" y="65"/>
                </a:cubicBezTo>
                <a:cubicBezTo>
                  <a:pt x="70" y="63"/>
                  <a:pt x="71" y="63"/>
                  <a:pt x="72" y="63"/>
                </a:cubicBezTo>
                <a:cubicBezTo>
                  <a:pt x="139" y="63"/>
                  <a:pt x="139" y="63"/>
                  <a:pt x="139" y="63"/>
                </a:cubicBezTo>
                <a:cubicBezTo>
                  <a:pt x="140" y="63"/>
                  <a:pt x="140" y="63"/>
                  <a:pt x="140" y="65"/>
                </a:cubicBezTo>
                <a:cubicBezTo>
                  <a:pt x="140" y="66"/>
                  <a:pt x="140" y="66"/>
                  <a:pt x="139" y="66"/>
                </a:cubicBezTo>
                <a:close/>
                <a:moveTo>
                  <a:pt x="139" y="51"/>
                </a:moveTo>
                <a:cubicBezTo>
                  <a:pt x="72" y="51"/>
                  <a:pt x="72" y="51"/>
                  <a:pt x="72" y="51"/>
                </a:cubicBezTo>
                <a:cubicBezTo>
                  <a:pt x="71" y="51"/>
                  <a:pt x="70" y="50"/>
                  <a:pt x="70" y="49"/>
                </a:cubicBezTo>
                <a:cubicBezTo>
                  <a:pt x="70" y="48"/>
                  <a:pt x="71" y="47"/>
                  <a:pt x="72" y="47"/>
                </a:cubicBezTo>
                <a:cubicBezTo>
                  <a:pt x="139" y="47"/>
                  <a:pt x="139" y="47"/>
                  <a:pt x="139" y="47"/>
                </a:cubicBezTo>
                <a:cubicBezTo>
                  <a:pt x="140" y="47"/>
                  <a:pt x="140" y="48"/>
                  <a:pt x="140" y="49"/>
                </a:cubicBezTo>
                <a:cubicBezTo>
                  <a:pt x="140" y="50"/>
                  <a:pt x="140" y="51"/>
                  <a:pt x="139" y="51"/>
                </a:cubicBezTo>
                <a:close/>
                <a:moveTo>
                  <a:pt x="139" y="43"/>
                </a:moveTo>
                <a:cubicBezTo>
                  <a:pt x="72" y="43"/>
                  <a:pt x="72" y="43"/>
                  <a:pt x="72" y="43"/>
                </a:cubicBezTo>
                <a:cubicBezTo>
                  <a:pt x="71" y="43"/>
                  <a:pt x="70" y="42"/>
                  <a:pt x="70" y="41"/>
                </a:cubicBezTo>
                <a:cubicBezTo>
                  <a:pt x="70" y="40"/>
                  <a:pt x="71" y="39"/>
                  <a:pt x="72" y="39"/>
                </a:cubicBezTo>
                <a:cubicBezTo>
                  <a:pt x="139" y="39"/>
                  <a:pt x="139" y="39"/>
                  <a:pt x="139" y="39"/>
                </a:cubicBezTo>
                <a:cubicBezTo>
                  <a:pt x="140" y="39"/>
                  <a:pt x="140" y="40"/>
                  <a:pt x="140" y="41"/>
                </a:cubicBezTo>
                <a:cubicBezTo>
                  <a:pt x="140" y="42"/>
                  <a:pt x="140" y="43"/>
                  <a:pt x="139"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33" name="Freeform 16"/>
          <p:cNvSpPr>
            <a:spLocks/>
          </p:cNvSpPr>
          <p:nvPr/>
        </p:nvSpPr>
        <p:spPr bwMode="auto">
          <a:xfrm>
            <a:off x="3479800" y="1222375"/>
            <a:ext cx="339725" cy="225425"/>
          </a:xfrm>
          <a:custGeom>
            <a:avLst/>
            <a:gdLst>
              <a:gd name="T0" fmla="*/ 703583974 w 151"/>
              <a:gd name="T1" fmla="*/ 508164306 h 100"/>
              <a:gd name="T2" fmla="*/ 703583974 w 151"/>
              <a:gd name="T3" fmla="*/ 498002147 h 100"/>
              <a:gd name="T4" fmla="*/ 703583974 w 151"/>
              <a:gd name="T5" fmla="*/ 127040513 h 100"/>
              <a:gd name="T6" fmla="*/ 637780816 w 151"/>
              <a:gd name="T7" fmla="*/ 55898637 h 100"/>
              <a:gd name="T8" fmla="*/ 10124255 w 151"/>
              <a:gd name="T9" fmla="*/ 55898637 h 100"/>
              <a:gd name="T10" fmla="*/ 0 w 151"/>
              <a:gd name="T11" fmla="*/ 55898637 h 100"/>
              <a:gd name="T12" fmla="*/ 65803158 w 151"/>
              <a:gd name="T13" fmla="*/ 0 h 100"/>
              <a:gd name="T14" fmla="*/ 693459719 w 151"/>
              <a:gd name="T15" fmla="*/ 0 h 100"/>
              <a:gd name="T16" fmla="*/ 764325004 w 151"/>
              <a:gd name="T17" fmla="*/ 71144130 h 100"/>
              <a:gd name="T18" fmla="*/ 764325004 w 151"/>
              <a:gd name="T19" fmla="*/ 437022431 h 100"/>
              <a:gd name="T20" fmla="*/ 703583974 w 151"/>
              <a:gd name="T21" fmla="*/ 508164306 h 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1" h="100">
                <a:moveTo>
                  <a:pt x="139" y="100"/>
                </a:moveTo>
                <a:cubicBezTo>
                  <a:pt x="139" y="99"/>
                  <a:pt x="139" y="98"/>
                  <a:pt x="139" y="98"/>
                </a:cubicBezTo>
                <a:cubicBezTo>
                  <a:pt x="139" y="25"/>
                  <a:pt x="139" y="25"/>
                  <a:pt x="139" y="25"/>
                </a:cubicBezTo>
                <a:cubicBezTo>
                  <a:pt x="139" y="17"/>
                  <a:pt x="134" y="11"/>
                  <a:pt x="126" y="11"/>
                </a:cubicBezTo>
                <a:cubicBezTo>
                  <a:pt x="2" y="11"/>
                  <a:pt x="2" y="11"/>
                  <a:pt x="2" y="11"/>
                </a:cubicBezTo>
                <a:cubicBezTo>
                  <a:pt x="1" y="11"/>
                  <a:pt x="0" y="11"/>
                  <a:pt x="0" y="11"/>
                </a:cubicBezTo>
                <a:cubicBezTo>
                  <a:pt x="1" y="5"/>
                  <a:pt x="6" y="0"/>
                  <a:pt x="13" y="0"/>
                </a:cubicBezTo>
                <a:cubicBezTo>
                  <a:pt x="137" y="0"/>
                  <a:pt x="137" y="0"/>
                  <a:pt x="137" y="0"/>
                </a:cubicBezTo>
                <a:cubicBezTo>
                  <a:pt x="145" y="0"/>
                  <a:pt x="151" y="6"/>
                  <a:pt x="151" y="14"/>
                </a:cubicBezTo>
                <a:cubicBezTo>
                  <a:pt x="151" y="86"/>
                  <a:pt x="151" y="86"/>
                  <a:pt x="151" y="86"/>
                </a:cubicBezTo>
                <a:cubicBezTo>
                  <a:pt x="151" y="93"/>
                  <a:pt x="146" y="99"/>
                  <a:pt x="139" y="10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34" name="Freeform 17"/>
          <p:cNvSpPr>
            <a:spLocks/>
          </p:cNvSpPr>
          <p:nvPr/>
        </p:nvSpPr>
        <p:spPr bwMode="auto">
          <a:xfrm>
            <a:off x="4073525" y="1190625"/>
            <a:ext cx="320675" cy="320675"/>
          </a:xfrm>
          <a:custGeom>
            <a:avLst/>
            <a:gdLst>
              <a:gd name="T0" fmla="*/ 703773228 w 142"/>
              <a:gd name="T1" fmla="*/ 683374233 h 142"/>
              <a:gd name="T2" fmla="*/ 40797990 w 142"/>
              <a:gd name="T3" fmla="*/ 683374233 h 142"/>
              <a:gd name="T4" fmla="*/ 40797990 w 142"/>
              <a:gd name="T5" fmla="*/ 20398995 h 142"/>
              <a:gd name="T6" fmla="*/ 30599621 w 142"/>
              <a:gd name="T7" fmla="*/ 0 h 142"/>
              <a:gd name="T8" fmla="*/ 15299811 w 142"/>
              <a:gd name="T9" fmla="*/ 0 h 142"/>
              <a:gd name="T10" fmla="*/ 0 w 142"/>
              <a:gd name="T11" fmla="*/ 20398995 h 142"/>
              <a:gd name="T12" fmla="*/ 0 w 142"/>
              <a:gd name="T13" fmla="*/ 693572601 h 142"/>
              <a:gd name="T14" fmla="*/ 0 w 142"/>
              <a:gd name="T15" fmla="*/ 703773228 h 142"/>
              <a:gd name="T16" fmla="*/ 0 w 142"/>
              <a:gd name="T17" fmla="*/ 708872412 h 142"/>
              <a:gd name="T18" fmla="*/ 5099184 w 142"/>
              <a:gd name="T19" fmla="*/ 719073039 h 142"/>
              <a:gd name="T20" fmla="*/ 15299811 w 142"/>
              <a:gd name="T21" fmla="*/ 724172223 h 142"/>
              <a:gd name="T22" fmla="*/ 25498179 w 142"/>
              <a:gd name="T23" fmla="*/ 724172223 h 142"/>
              <a:gd name="T24" fmla="*/ 30599621 w 142"/>
              <a:gd name="T25" fmla="*/ 724172223 h 142"/>
              <a:gd name="T26" fmla="*/ 703773228 w 142"/>
              <a:gd name="T27" fmla="*/ 724172223 h 142"/>
              <a:gd name="T28" fmla="*/ 724172223 w 142"/>
              <a:gd name="T29" fmla="*/ 708872412 h 142"/>
              <a:gd name="T30" fmla="*/ 724172223 w 142"/>
              <a:gd name="T31" fmla="*/ 693572601 h 142"/>
              <a:gd name="T32" fmla="*/ 703773228 w 142"/>
              <a:gd name="T33" fmla="*/ 683374233 h 1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2" h="142">
                <a:moveTo>
                  <a:pt x="138" y="134"/>
                </a:moveTo>
                <a:cubicBezTo>
                  <a:pt x="8" y="134"/>
                  <a:pt x="8" y="134"/>
                  <a:pt x="8" y="134"/>
                </a:cubicBezTo>
                <a:cubicBezTo>
                  <a:pt x="8" y="4"/>
                  <a:pt x="8" y="4"/>
                  <a:pt x="8" y="4"/>
                </a:cubicBezTo>
                <a:cubicBezTo>
                  <a:pt x="8" y="2"/>
                  <a:pt x="7" y="0"/>
                  <a:pt x="6" y="0"/>
                </a:cubicBezTo>
                <a:cubicBezTo>
                  <a:pt x="3" y="0"/>
                  <a:pt x="3" y="0"/>
                  <a:pt x="3" y="0"/>
                </a:cubicBezTo>
                <a:cubicBezTo>
                  <a:pt x="1" y="0"/>
                  <a:pt x="0" y="2"/>
                  <a:pt x="0" y="4"/>
                </a:cubicBezTo>
                <a:cubicBezTo>
                  <a:pt x="0" y="136"/>
                  <a:pt x="0" y="136"/>
                  <a:pt x="0" y="136"/>
                </a:cubicBezTo>
                <a:cubicBezTo>
                  <a:pt x="0" y="138"/>
                  <a:pt x="0" y="138"/>
                  <a:pt x="0" y="138"/>
                </a:cubicBezTo>
                <a:cubicBezTo>
                  <a:pt x="0" y="139"/>
                  <a:pt x="0" y="139"/>
                  <a:pt x="0" y="139"/>
                </a:cubicBezTo>
                <a:cubicBezTo>
                  <a:pt x="0" y="140"/>
                  <a:pt x="1" y="141"/>
                  <a:pt x="1" y="141"/>
                </a:cubicBezTo>
                <a:cubicBezTo>
                  <a:pt x="2" y="141"/>
                  <a:pt x="2" y="142"/>
                  <a:pt x="3" y="142"/>
                </a:cubicBezTo>
                <a:cubicBezTo>
                  <a:pt x="5" y="142"/>
                  <a:pt x="5" y="142"/>
                  <a:pt x="5" y="142"/>
                </a:cubicBezTo>
                <a:cubicBezTo>
                  <a:pt x="6" y="142"/>
                  <a:pt x="6" y="142"/>
                  <a:pt x="6" y="142"/>
                </a:cubicBezTo>
                <a:cubicBezTo>
                  <a:pt x="138" y="142"/>
                  <a:pt x="138" y="142"/>
                  <a:pt x="138" y="142"/>
                </a:cubicBezTo>
                <a:cubicBezTo>
                  <a:pt x="140" y="142"/>
                  <a:pt x="142" y="141"/>
                  <a:pt x="142" y="139"/>
                </a:cubicBezTo>
                <a:cubicBezTo>
                  <a:pt x="142" y="136"/>
                  <a:pt x="142" y="136"/>
                  <a:pt x="142" y="136"/>
                </a:cubicBezTo>
                <a:cubicBezTo>
                  <a:pt x="142" y="135"/>
                  <a:pt x="140" y="134"/>
                  <a:pt x="138" y="1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35" name="Freeform 18"/>
          <p:cNvSpPr>
            <a:spLocks/>
          </p:cNvSpPr>
          <p:nvPr/>
        </p:nvSpPr>
        <p:spPr bwMode="auto">
          <a:xfrm>
            <a:off x="4105275" y="1208088"/>
            <a:ext cx="293688" cy="266700"/>
          </a:xfrm>
          <a:custGeom>
            <a:avLst/>
            <a:gdLst>
              <a:gd name="T0" fmla="*/ 663479597 w 130"/>
              <a:gd name="T1" fmla="*/ 0 h 118"/>
              <a:gd name="T2" fmla="*/ 556301550 w 130"/>
              <a:gd name="T3" fmla="*/ 86842492 h 118"/>
              <a:gd name="T4" fmla="*/ 592027566 w 130"/>
              <a:gd name="T5" fmla="*/ 86842492 h 118"/>
              <a:gd name="T6" fmla="*/ 352154503 w 130"/>
              <a:gd name="T7" fmla="*/ 551702853 h 118"/>
              <a:gd name="T8" fmla="*/ 158214244 w 130"/>
              <a:gd name="T9" fmla="*/ 383128111 h 118"/>
              <a:gd name="T10" fmla="*/ 142904063 w 130"/>
              <a:gd name="T11" fmla="*/ 378020128 h 118"/>
              <a:gd name="T12" fmla="*/ 127591622 w 130"/>
              <a:gd name="T13" fmla="*/ 388236094 h 118"/>
              <a:gd name="T14" fmla="*/ 5103394 w 130"/>
              <a:gd name="T15" fmla="*/ 572137045 h 118"/>
              <a:gd name="T16" fmla="*/ 10206788 w 130"/>
              <a:gd name="T17" fmla="*/ 597679220 h 118"/>
              <a:gd name="T18" fmla="*/ 20415834 w 130"/>
              <a:gd name="T19" fmla="*/ 602787203 h 118"/>
              <a:gd name="T20" fmla="*/ 35726016 w 130"/>
              <a:gd name="T21" fmla="*/ 592571237 h 118"/>
              <a:gd name="T22" fmla="*/ 35726016 w 130"/>
              <a:gd name="T23" fmla="*/ 592571237 h 118"/>
              <a:gd name="T24" fmla="*/ 148007456 w 130"/>
              <a:gd name="T25" fmla="*/ 423994236 h 118"/>
              <a:gd name="T26" fmla="*/ 347051110 w 130"/>
              <a:gd name="T27" fmla="*/ 592571237 h 118"/>
              <a:gd name="T28" fmla="*/ 362361291 w 130"/>
              <a:gd name="T29" fmla="*/ 597679220 h 118"/>
              <a:gd name="T30" fmla="*/ 372570338 w 130"/>
              <a:gd name="T31" fmla="*/ 587460994 h 118"/>
              <a:gd name="T32" fmla="*/ 627753582 w 130"/>
              <a:gd name="T33" fmla="*/ 107276685 h 118"/>
              <a:gd name="T34" fmla="*/ 648169416 w 130"/>
              <a:gd name="T35" fmla="*/ 132816600 h 118"/>
              <a:gd name="T36" fmla="*/ 663479597 w 130"/>
              <a:gd name="T37" fmla="*/ 0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0" h="118">
                <a:moveTo>
                  <a:pt x="130" y="0"/>
                </a:moveTo>
                <a:cubicBezTo>
                  <a:pt x="109" y="17"/>
                  <a:pt x="109" y="17"/>
                  <a:pt x="109" y="17"/>
                </a:cubicBezTo>
                <a:cubicBezTo>
                  <a:pt x="116" y="17"/>
                  <a:pt x="116" y="17"/>
                  <a:pt x="116" y="17"/>
                </a:cubicBezTo>
                <a:cubicBezTo>
                  <a:pt x="69" y="108"/>
                  <a:pt x="69" y="108"/>
                  <a:pt x="69" y="108"/>
                </a:cubicBezTo>
                <a:cubicBezTo>
                  <a:pt x="31" y="75"/>
                  <a:pt x="31" y="75"/>
                  <a:pt x="31" y="75"/>
                </a:cubicBezTo>
                <a:cubicBezTo>
                  <a:pt x="30" y="75"/>
                  <a:pt x="29" y="74"/>
                  <a:pt x="28" y="74"/>
                </a:cubicBezTo>
                <a:cubicBezTo>
                  <a:pt x="27" y="75"/>
                  <a:pt x="26" y="75"/>
                  <a:pt x="25" y="76"/>
                </a:cubicBezTo>
                <a:cubicBezTo>
                  <a:pt x="1" y="112"/>
                  <a:pt x="1" y="112"/>
                  <a:pt x="1" y="112"/>
                </a:cubicBezTo>
                <a:cubicBezTo>
                  <a:pt x="0" y="114"/>
                  <a:pt x="1" y="116"/>
                  <a:pt x="2" y="117"/>
                </a:cubicBezTo>
                <a:cubicBezTo>
                  <a:pt x="3" y="117"/>
                  <a:pt x="4" y="118"/>
                  <a:pt x="4" y="118"/>
                </a:cubicBezTo>
                <a:cubicBezTo>
                  <a:pt x="5" y="118"/>
                  <a:pt x="6" y="117"/>
                  <a:pt x="7" y="116"/>
                </a:cubicBezTo>
                <a:cubicBezTo>
                  <a:pt x="7" y="116"/>
                  <a:pt x="7" y="116"/>
                  <a:pt x="7" y="116"/>
                </a:cubicBezTo>
                <a:cubicBezTo>
                  <a:pt x="29" y="83"/>
                  <a:pt x="29" y="83"/>
                  <a:pt x="29" y="83"/>
                </a:cubicBezTo>
                <a:cubicBezTo>
                  <a:pt x="68" y="116"/>
                  <a:pt x="68" y="116"/>
                  <a:pt x="68" y="116"/>
                </a:cubicBezTo>
                <a:cubicBezTo>
                  <a:pt x="68" y="117"/>
                  <a:pt x="69" y="117"/>
                  <a:pt x="71" y="117"/>
                </a:cubicBezTo>
                <a:cubicBezTo>
                  <a:pt x="72" y="117"/>
                  <a:pt x="72" y="116"/>
                  <a:pt x="73" y="115"/>
                </a:cubicBezTo>
                <a:cubicBezTo>
                  <a:pt x="123" y="21"/>
                  <a:pt x="123" y="21"/>
                  <a:pt x="123" y="21"/>
                </a:cubicBezTo>
                <a:cubicBezTo>
                  <a:pt x="127" y="26"/>
                  <a:pt x="127" y="26"/>
                  <a:pt x="127" y="26"/>
                </a:cubicBezTo>
                <a:lnTo>
                  <a:pt x="13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36" name="Freeform 19"/>
          <p:cNvSpPr>
            <a:spLocks/>
          </p:cNvSpPr>
          <p:nvPr/>
        </p:nvSpPr>
        <p:spPr bwMode="auto">
          <a:xfrm>
            <a:off x="4098925" y="1463675"/>
            <a:ext cx="4763" cy="11113"/>
          </a:xfrm>
          <a:custGeom>
            <a:avLst/>
            <a:gdLst>
              <a:gd name="T0" fmla="*/ 0 w 2"/>
              <a:gd name="T1" fmla="*/ 0 h 5"/>
              <a:gd name="T2" fmla="*/ 0 w 2"/>
              <a:gd name="T3" fmla="*/ 9879457 h 5"/>
              <a:gd name="T4" fmla="*/ 11340703 w 2"/>
              <a:gd name="T5" fmla="*/ 24699754 h 5"/>
              <a:gd name="T6" fmla="*/ 0 w 2"/>
              <a:gd name="T7" fmla="*/ 9879457 h 5"/>
              <a:gd name="T8" fmla="*/ 0 w 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cubicBezTo>
                  <a:pt x="0" y="0"/>
                  <a:pt x="0" y="1"/>
                  <a:pt x="0" y="2"/>
                </a:cubicBezTo>
                <a:cubicBezTo>
                  <a:pt x="0" y="4"/>
                  <a:pt x="1" y="5"/>
                  <a:pt x="2" y="5"/>
                </a:cubicBezTo>
                <a:cubicBezTo>
                  <a:pt x="1" y="5"/>
                  <a:pt x="1" y="3"/>
                  <a:pt x="0" y="2"/>
                </a:cubicBezTo>
                <a:cubicBezTo>
                  <a:pt x="0" y="1"/>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37" name="Freeform 20"/>
          <p:cNvSpPr>
            <a:spLocks/>
          </p:cNvSpPr>
          <p:nvPr/>
        </p:nvSpPr>
        <p:spPr bwMode="auto">
          <a:xfrm>
            <a:off x="4271963" y="1458913"/>
            <a:ext cx="112712" cy="17462"/>
          </a:xfrm>
          <a:custGeom>
            <a:avLst/>
            <a:gdLst>
              <a:gd name="T0" fmla="*/ 0 w 50"/>
              <a:gd name="T1" fmla="*/ 38117363 h 8"/>
              <a:gd name="T2" fmla="*/ 238834474 w 50"/>
              <a:gd name="T3" fmla="*/ 38117363 h 8"/>
              <a:gd name="T4" fmla="*/ 254079899 w 50"/>
              <a:gd name="T5" fmla="*/ 19059773 h 8"/>
              <a:gd name="T6" fmla="*/ 238834474 w 50"/>
              <a:gd name="T7" fmla="*/ 0 h 8"/>
              <a:gd name="T8" fmla="*/ 20326482 w 50"/>
              <a:gd name="T9" fmla="*/ 0 h 8"/>
              <a:gd name="T10" fmla="*/ 10162114 w 50"/>
              <a:gd name="T11" fmla="*/ 23822534 h 8"/>
              <a:gd name="T12" fmla="*/ 0 w 50"/>
              <a:gd name="T13" fmla="*/ 3811736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8">
                <a:moveTo>
                  <a:pt x="0" y="8"/>
                </a:moveTo>
                <a:cubicBezTo>
                  <a:pt x="47" y="8"/>
                  <a:pt x="47" y="8"/>
                  <a:pt x="47" y="8"/>
                </a:cubicBezTo>
                <a:cubicBezTo>
                  <a:pt x="49" y="8"/>
                  <a:pt x="50" y="6"/>
                  <a:pt x="50" y="4"/>
                </a:cubicBezTo>
                <a:cubicBezTo>
                  <a:pt x="50" y="2"/>
                  <a:pt x="49" y="0"/>
                  <a:pt x="47" y="0"/>
                </a:cubicBezTo>
                <a:cubicBezTo>
                  <a:pt x="4" y="0"/>
                  <a:pt x="4" y="0"/>
                  <a:pt x="4" y="0"/>
                </a:cubicBezTo>
                <a:cubicBezTo>
                  <a:pt x="2" y="5"/>
                  <a:pt x="2" y="5"/>
                  <a:pt x="2" y="5"/>
                </a:cubicBezTo>
                <a:cubicBezTo>
                  <a:pt x="1" y="6"/>
                  <a:pt x="1" y="7"/>
                  <a:pt x="0"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38" name="Freeform 21"/>
          <p:cNvSpPr>
            <a:spLocks/>
          </p:cNvSpPr>
          <p:nvPr/>
        </p:nvSpPr>
        <p:spPr bwMode="auto">
          <a:xfrm>
            <a:off x="4125913" y="1458913"/>
            <a:ext cx="127000" cy="17462"/>
          </a:xfrm>
          <a:custGeom>
            <a:avLst/>
            <a:gdLst>
              <a:gd name="T0" fmla="*/ 246872125 w 56"/>
              <a:gd name="T1" fmla="*/ 0 h 8"/>
              <a:gd name="T2" fmla="*/ 25715232 w 56"/>
              <a:gd name="T3" fmla="*/ 0 h 8"/>
              <a:gd name="T4" fmla="*/ 5143500 w 56"/>
              <a:gd name="T5" fmla="*/ 33352420 h 8"/>
              <a:gd name="T6" fmla="*/ 0 w 56"/>
              <a:gd name="T7" fmla="*/ 38117363 h 8"/>
              <a:gd name="T8" fmla="*/ 288017857 w 56"/>
              <a:gd name="T9" fmla="*/ 38117363 h 8"/>
              <a:gd name="T10" fmla="*/ 288017857 w 56"/>
              <a:gd name="T11" fmla="*/ 33352420 h 8"/>
              <a:gd name="T12" fmla="*/ 246872125 w 56"/>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 h="8">
                <a:moveTo>
                  <a:pt x="48" y="0"/>
                </a:moveTo>
                <a:cubicBezTo>
                  <a:pt x="5" y="0"/>
                  <a:pt x="5" y="0"/>
                  <a:pt x="5" y="0"/>
                </a:cubicBezTo>
                <a:cubicBezTo>
                  <a:pt x="1" y="7"/>
                  <a:pt x="1" y="7"/>
                  <a:pt x="1" y="7"/>
                </a:cubicBezTo>
                <a:cubicBezTo>
                  <a:pt x="1" y="7"/>
                  <a:pt x="0" y="7"/>
                  <a:pt x="0" y="8"/>
                </a:cubicBezTo>
                <a:cubicBezTo>
                  <a:pt x="56" y="8"/>
                  <a:pt x="56" y="8"/>
                  <a:pt x="56" y="8"/>
                </a:cubicBezTo>
                <a:cubicBezTo>
                  <a:pt x="56" y="7"/>
                  <a:pt x="56" y="7"/>
                  <a:pt x="56" y="7"/>
                </a:cubicBezTo>
                <a:lnTo>
                  <a:pt x="4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39" name="Freeform 22"/>
          <p:cNvSpPr>
            <a:spLocks/>
          </p:cNvSpPr>
          <p:nvPr/>
        </p:nvSpPr>
        <p:spPr bwMode="auto">
          <a:xfrm>
            <a:off x="4252913" y="1433513"/>
            <a:ext cx="7937" cy="7937"/>
          </a:xfrm>
          <a:custGeom>
            <a:avLst/>
            <a:gdLst>
              <a:gd name="T0" fmla="*/ 10079990 w 5"/>
              <a:gd name="T1" fmla="*/ 12600781 h 5"/>
              <a:gd name="T2" fmla="*/ 12599194 w 5"/>
              <a:gd name="T3" fmla="*/ 0 h 5"/>
              <a:gd name="T4" fmla="*/ 0 w 5"/>
              <a:gd name="T5" fmla="*/ 0 h 5"/>
              <a:gd name="T6" fmla="*/ 10079990 w 5"/>
              <a:gd name="T7" fmla="*/ 1260078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
                <a:moveTo>
                  <a:pt x="4" y="5"/>
                </a:moveTo>
                <a:lnTo>
                  <a:pt x="5" y="0"/>
                </a:lnTo>
                <a:lnTo>
                  <a:pt x="0" y="0"/>
                </a:lnTo>
                <a:lnTo>
                  <a:pt x="4"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40" name="Freeform 23"/>
          <p:cNvSpPr>
            <a:spLocks/>
          </p:cNvSpPr>
          <p:nvPr/>
        </p:nvSpPr>
        <p:spPr bwMode="auto">
          <a:xfrm>
            <a:off x="4098925" y="1411288"/>
            <a:ext cx="33338" cy="15875"/>
          </a:xfrm>
          <a:custGeom>
            <a:avLst/>
            <a:gdLst>
              <a:gd name="T0" fmla="*/ 14817630 w 15"/>
              <a:gd name="T1" fmla="*/ 0 h 7"/>
              <a:gd name="T2" fmla="*/ 0 w 15"/>
              <a:gd name="T3" fmla="*/ 15430500 h 7"/>
              <a:gd name="T4" fmla="*/ 14817630 w 15"/>
              <a:gd name="T5" fmla="*/ 36002232 h 7"/>
              <a:gd name="T6" fmla="*/ 54334272 w 15"/>
              <a:gd name="T7" fmla="*/ 36002232 h 7"/>
              <a:gd name="T8" fmla="*/ 74092594 w 15"/>
              <a:gd name="T9" fmla="*/ 0 h 7"/>
              <a:gd name="T10" fmla="*/ 14817630 w 15"/>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7">
                <a:moveTo>
                  <a:pt x="3" y="0"/>
                </a:moveTo>
                <a:cubicBezTo>
                  <a:pt x="1" y="0"/>
                  <a:pt x="0" y="1"/>
                  <a:pt x="0" y="3"/>
                </a:cubicBezTo>
                <a:cubicBezTo>
                  <a:pt x="0" y="5"/>
                  <a:pt x="1" y="7"/>
                  <a:pt x="3" y="7"/>
                </a:cubicBezTo>
                <a:cubicBezTo>
                  <a:pt x="11" y="7"/>
                  <a:pt x="11" y="7"/>
                  <a:pt x="11" y="7"/>
                </a:cubicBezTo>
                <a:cubicBezTo>
                  <a:pt x="15" y="0"/>
                  <a:pt x="15" y="0"/>
                  <a:pt x="15" y="0"/>
                </a:cubicBezTo>
                <a:lnTo>
                  <a:pt x="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41" name="Freeform 24"/>
          <p:cNvSpPr>
            <a:spLocks/>
          </p:cNvSpPr>
          <p:nvPr/>
        </p:nvSpPr>
        <p:spPr bwMode="auto">
          <a:xfrm>
            <a:off x="4222750" y="1411288"/>
            <a:ext cx="52388" cy="15875"/>
          </a:xfrm>
          <a:custGeom>
            <a:avLst/>
            <a:gdLst>
              <a:gd name="T0" fmla="*/ 32761550 w 33"/>
              <a:gd name="T1" fmla="*/ 25201563 h 10"/>
              <a:gd name="T2" fmla="*/ 68044074 w 33"/>
              <a:gd name="T3" fmla="*/ 25201563 h 10"/>
              <a:gd name="T4" fmla="*/ 83165156 w 33"/>
              <a:gd name="T5" fmla="*/ 0 h 10"/>
              <a:gd name="T6" fmla="*/ 0 w 33"/>
              <a:gd name="T7" fmla="*/ 0 h 10"/>
              <a:gd name="T8" fmla="*/ 32761550 w 33"/>
              <a:gd name="T9" fmla="*/ 25201563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10">
                <a:moveTo>
                  <a:pt x="13" y="10"/>
                </a:moveTo>
                <a:lnTo>
                  <a:pt x="27" y="10"/>
                </a:lnTo>
                <a:lnTo>
                  <a:pt x="33" y="0"/>
                </a:lnTo>
                <a:lnTo>
                  <a:pt x="0" y="0"/>
                </a:lnTo>
                <a:lnTo>
                  <a:pt x="13"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42" name="Freeform 25"/>
          <p:cNvSpPr>
            <a:spLocks/>
          </p:cNvSpPr>
          <p:nvPr/>
        </p:nvSpPr>
        <p:spPr bwMode="auto">
          <a:xfrm>
            <a:off x="4159250" y="1411288"/>
            <a:ext cx="36513" cy="15875"/>
          </a:xfrm>
          <a:custGeom>
            <a:avLst/>
            <a:gdLst>
              <a:gd name="T0" fmla="*/ 30242289 w 23"/>
              <a:gd name="T1" fmla="*/ 0 h 10"/>
              <a:gd name="T2" fmla="*/ 17640542 w 23"/>
              <a:gd name="T3" fmla="*/ 0 h 10"/>
              <a:gd name="T4" fmla="*/ 0 w 23"/>
              <a:gd name="T5" fmla="*/ 25201563 h 10"/>
              <a:gd name="T6" fmla="*/ 57963594 w 23"/>
              <a:gd name="T7" fmla="*/ 25201563 h 10"/>
              <a:gd name="T8" fmla="*/ 30242289 w 23"/>
              <a:gd name="T9" fmla="*/ 0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0">
                <a:moveTo>
                  <a:pt x="12" y="0"/>
                </a:moveTo>
                <a:lnTo>
                  <a:pt x="7" y="0"/>
                </a:lnTo>
                <a:lnTo>
                  <a:pt x="0" y="10"/>
                </a:lnTo>
                <a:lnTo>
                  <a:pt x="23" y="10"/>
                </a:lnTo>
                <a:lnTo>
                  <a:pt x="1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43" name="Freeform 26"/>
          <p:cNvSpPr>
            <a:spLocks/>
          </p:cNvSpPr>
          <p:nvPr/>
        </p:nvSpPr>
        <p:spPr bwMode="auto">
          <a:xfrm>
            <a:off x="4298950" y="1411288"/>
            <a:ext cx="85725" cy="15875"/>
          </a:xfrm>
          <a:custGeom>
            <a:avLst/>
            <a:gdLst>
              <a:gd name="T0" fmla="*/ 178120759 w 38"/>
              <a:gd name="T1" fmla="*/ 36002232 h 7"/>
              <a:gd name="T2" fmla="*/ 193388832 w 38"/>
              <a:gd name="T3" fmla="*/ 15430500 h 7"/>
              <a:gd name="T4" fmla="*/ 178120759 w 38"/>
              <a:gd name="T5" fmla="*/ 0 h 7"/>
              <a:gd name="T6" fmla="*/ 20357432 w 38"/>
              <a:gd name="T7" fmla="*/ 0 h 7"/>
              <a:gd name="T8" fmla="*/ 0 w 38"/>
              <a:gd name="T9" fmla="*/ 36002232 h 7"/>
              <a:gd name="T10" fmla="*/ 178120759 w 38"/>
              <a:gd name="T11" fmla="*/ 3600223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7">
                <a:moveTo>
                  <a:pt x="35" y="7"/>
                </a:moveTo>
                <a:cubicBezTo>
                  <a:pt x="37" y="7"/>
                  <a:pt x="38" y="5"/>
                  <a:pt x="38" y="3"/>
                </a:cubicBezTo>
                <a:cubicBezTo>
                  <a:pt x="38" y="1"/>
                  <a:pt x="37" y="0"/>
                  <a:pt x="35" y="0"/>
                </a:cubicBezTo>
                <a:cubicBezTo>
                  <a:pt x="4" y="0"/>
                  <a:pt x="4" y="0"/>
                  <a:pt x="4" y="0"/>
                </a:cubicBezTo>
                <a:cubicBezTo>
                  <a:pt x="0" y="7"/>
                  <a:pt x="0" y="7"/>
                  <a:pt x="0" y="7"/>
                </a:cubicBezTo>
                <a:lnTo>
                  <a:pt x="35"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44" name="Freeform 27"/>
          <p:cNvSpPr>
            <a:spLocks/>
          </p:cNvSpPr>
          <p:nvPr/>
        </p:nvSpPr>
        <p:spPr bwMode="auto">
          <a:xfrm>
            <a:off x="4098925" y="1362075"/>
            <a:ext cx="200025" cy="15875"/>
          </a:xfrm>
          <a:custGeom>
            <a:avLst/>
            <a:gdLst>
              <a:gd name="T0" fmla="*/ 151533546 w 89"/>
              <a:gd name="T1" fmla="*/ 15430500 h 7"/>
              <a:gd name="T2" fmla="*/ 156585863 w 89"/>
              <a:gd name="T3" fmla="*/ 15430500 h 7"/>
              <a:gd name="T4" fmla="*/ 181840705 w 89"/>
              <a:gd name="T5" fmla="*/ 25715232 h 7"/>
              <a:gd name="T6" fmla="*/ 191943091 w 89"/>
              <a:gd name="T7" fmla="*/ 36002232 h 7"/>
              <a:gd name="T8" fmla="*/ 429345796 w 89"/>
              <a:gd name="T9" fmla="*/ 36002232 h 7"/>
              <a:gd name="T10" fmla="*/ 449550569 w 89"/>
              <a:gd name="T11" fmla="*/ 0 h 7"/>
              <a:gd name="T12" fmla="*/ 15152456 w 89"/>
              <a:gd name="T13" fmla="*/ 0 h 7"/>
              <a:gd name="T14" fmla="*/ 0 w 89"/>
              <a:gd name="T15" fmla="*/ 15430500 h 7"/>
              <a:gd name="T16" fmla="*/ 15152456 w 89"/>
              <a:gd name="T17" fmla="*/ 36002232 h 7"/>
              <a:gd name="T18" fmla="*/ 126278704 w 89"/>
              <a:gd name="T19" fmla="*/ 36002232 h 7"/>
              <a:gd name="T20" fmla="*/ 131328774 w 89"/>
              <a:gd name="T21" fmla="*/ 30858732 h 7"/>
              <a:gd name="T22" fmla="*/ 151533546 w 89"/>
              <a:gd name="T23" fmla="*/ 15430500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9" h="7">
                <a:moveTo>
                  <a:pt x="30" y="3"/>
                </a:moveTo>
                <a:cubicBezTo>
                  <a:pt x="31" y="3"/>
                  <a:pt x="31" y="3"/>
                  <a:pt x="31" y="3"/>
                </a:cubicBezTo>
                <a:cubicBezTo>
                  <a:pt x="33" y="3"/>
                  <a:pt x="34" y="4"/>
                  <a:pt x="36" y="5"/>
                </a:cubicBezTo>
                <a:cubicBezTo>
                  <a:pt x="38" y="7"/>
                  <a:pt x="38" y="7"/>
                  <a:pt x="38" y="7"/>
                </a:cubicBezTo>
                <a:cubicBezTo>
                  <a:pt x="85" y="7"/>
                  <a:pt x="85" y="7"/>
                  <a:pt x="85" y="7"/>
                </a:cubicBezTo>
                <a:cubicBezTo>
                  <a:pt x="89" y="0"/>
                  <a:pt x="89" y="0"/>
                  <a:pt x="89" y="0"/>
                </a:cubicBezTo>
                <a:cubicBezTo>
                  <a:pt x="3" y="0"/>
                  <a:pt x="3" y="0"/>
                  <a:pt x="3" y="0"/>
                </a:cubicBezTo>
                <a:cubicBezTo>
                  <a:pt x="1" y="0"/>
                  <a:pt x="0" y="1"/>
                  <a:pt x="0" y="3"/>
                </a:cubicBezTo>
                <a:cubicBezTo>
                  <a:pt x="0" y="5"/>
                  <a:pt x="1" y="7"/>
                  <a:pt x="3" y="7"/>
                </a:cubicBezTo>
                <a:cubicBezTo>
                  <a:pt x="25" y="7"/>
                  <a:pt x="25" y="7"/>
                  <a:pt x="25" y="7"/>
                </a:cubicBezTo>
                <a:cubicBezTo>
                  <a:pt x="26" y="6"/>
                  <a:pt x="26" y="6"/>
                  <a:pt x="26" y="6"/>
                </a:cubicBezTo>
                <a:cubicBezTo>
                  <a:pt x="27" y="4"/>
                  <a:pt x="28" y="3"/>
                  <a:pt x="30"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45" name="Freeform 28"/>
          <p:cNvSpPr>
            <a:spLocks/>
          </p:cNvSpPr>
          <p:nvPr/>
        </p:nvSpPr>
        <p:spPr bwMode="auto">
          <a:xfrm>
            <a:off x="4325938" y="1362075"/>
            <a:ext cx="58737" cy="15875"/>
          </a:xfrm>
          <a:custGeom>
            <a:avLst/>
            <a:gdLst>
              <a:gd name="T0" fmla="*/ 117383635 w 26"/>
              <a:gd name="T1" fmla="*/ 36002232 h 7"/>
              <a:gd name="T2" fmla="*/ 132693660 w 26"/>
              <a:gd name="T3" fmla="*/ 15430500 h 7"/>
              <a:gd name="T4" fmla="*/ 117383635 w 26"/>
              <a:gd name="T5" fmla="*/ 0 h 7"/>
              <a:gd name="T6" fmla="*/ 15310025 w 26"/>
              <a:gd name="T7" fmla="*/ 0 h 7"/>
              <a:gd name="T8" fmla="*/ 0 w 26"/>
              <a:gd name="T9" fmla="*/ 36002232 h 7"/>
              <a:gd name="T10" fmla="*/ 117383635 w 26"/>
              <a:gd name="T11" fmla="*/ 3600223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7">
                <a:moveTo>
                  <a:pt x="23" y="7"/>
                </a:moveTo>
                <a:cubicBezTo>
                  <a:pt x="25" y="7"/>
                  <a:pt x="26" y="5"/>
                  <a:pt x="26" y="3"/>
                </a:cubicBezTo>
                <a:cubicBezTo>
                  <a:pt x="26" y="1"/>
                  <a:pt x="25" y="0"/>
                  <a:pt x="23" y="0"/>
                </a:cubicBezTo>
                <a:cubicBezTo>
                  <a:pt x="3" y="0"/>
                  <a:pt x="3" y="0"/>
                  <a:pt x="3" y="0"/>
                </a:cubicBezTo>
                <a:cubicBezTo>
                  <a:pt x="0" y="7"/>
                  <a:pt x="0" y="7"/>
                  <a:pt x="0" y="7"/>
                </a:cubicBezTo>
                <a:lnTo>
                  <a:pt x="23"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46" name="Freeform 29"/>
          <p:cNvSpPr>
            <a:spLocks/>
          </p:cNvSpPr>
          <p:nvPr/>
        </p:nvSpPr>
        <p:spPr bwMode="auto">
          <a:xfrm>
            <a:off x="4351338" y="1312863"/>
            <a:ext cx="33337" cy="15875"/>
          </a:xfrm>
          <a:custGeom>
            <a:avLst/>
            <a:gdLst>
              <a:gd name="T0" fmla="*/ 59273186 w 15"/>
              <a:gd name="T1" fmla="*/ 36002232 h 7"/>
              <a:gd name="T2" fmla="*/ 74090371 w 15"/>
              <a:gd name="T3" fmla="*/ 15430500 h 7"/>
              <a:gd name="T4" fmla="*/ 59273186 w 15"/>
              <a:gd name="T5" fmla="*/ 0 h 7"/>
              <a:gd name="T6" fmla="*/ 19757729 w 15"/>
              <a:gd name="T7" fmla="*/ 0 h 7"/>
              <a:gd name="T8" fmla="*/ 0 w 15"/>
              <a:gd name="T9" fmla="*/ 36002232 h 7"/>
              <a:gd name="T10" fmla="*/ 59273186 w 15"/>
              <a:gd name="T11" fmla="*/ 3600223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7">
                <a:moveTo>
                  <a:pt x="12" y="7"/>
                </a:moveTo>
                <a:cubicBezTo>
                  <a:pt x="14" y="7"/>
                  <a:pt x="15" y="5"/>
                  <a:pt x="15" y="3"/>
                </a:cubicBezTo>
                <a:cubicBezTo>
                  <a:pt x="15" y="1"/>
                  <a:pt x="14" y="0"/>
                  <a:pt x="12" y="0"/>
                </a:cubicBezTo>
                <a:cubicBezTo>
                  <a:pt x="4" y="0"/>
                  <a:pt x="4" y="0"/>
                  <a:pt x="4" y="0"/>
                </a:cubicBezTo>
                <a:cubicBezTo>
                  <a:pt x="0" y="7"/>
                  <a:pt x="0" y="7"/>
                  <a:pt x="0" y="7"/>
                </a:cubicBezTo>
                <a:lnTo>
                  <a:pt x="12"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47" name="Freeform 30"/>
          <p:cNvSpPr>
            <a:spLocks/>
          </p:cNvSpPr>
          <p:nvPr/>
        </p:nvSpPr>
        <p:spPr bwMode="auto">
          <a:xfrm>
            <a:off x="4098925" y="1312863"/>
            <a:ext cx="227013" cy="15875"/>
          </a:xfrm>
          <a:custGeom>
            <a:avLst/>
            <a:gdLst>
              <a:gd name="T0" fmla="*/ 15155927 w 101"/>
              <a:gd name="T1" fmla="*/ 0 h 7"/>
              <a:gd name="T2" fmla="*/ 0 w 101"/>
              <a:gd name="T3" fmla="*/ 15430500 h 7"/>
              <a:gd name="T4" fmla="*/ 15155927 w 101"/>
              <a:gd name="T5" fmla="*/ 36002232 h 7"/>
              <a:gd name="T6" fmla="*/ 490035656 w 101"/>
              <a:gd name="T7" fmla="*/ 36002232 h 7"/>
              <a:gd name="T8" fmla="*/ 510244308 w 101"/>
              <a:gd name="T9" fmla="*/ 0 h 7"/>
              <a:gd name="T10" fmla="*/ 15155927 w 10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1" h="7">
                <a:moveTo>
                  <a:pt x="3" y="0"/>
                </a:moveTo>
                <a:cubicBezTo>
                  <a:pt x="1" y="0"/>
                  <a:pt x="0" y="1"/>
                  <a:pt x="0" y="3"/>
                </a:cubicBezTo>
                <a:cubicBezTo>
                  <a:pt x="0" y="5"/>
                  <a:pt x="1" y="7"/>
                  <a:pt x="3" y="7"/>
                </a:cubicBezTo>
                <a:cubicBezTo>
                  <a:pt x="97" y="7"/>
                  <a:pt x="97" y="7"/>
                  <a:pt x="97" y="7"/>
                </a:cubicBezTo>
                <a:cubicBezTo>
                  <a:pt x="101" y="0"/>
                  <a:pt x="101" y="0"/>
                  <a:pt x="101" y="0"/>
                </a:cubicBezTo>
                <a:lnTo>
                  <a:pt x="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48" name="Freeform 31"/>
          <p:cNvSpPr>
            <a:spLocks/>
          </p:cNvSpPr>
          <p:nvPr/>
        </p:nvSpPr>
        <p:spPr bwMode="auto">
          <a:xfrm>
            <a:off x="4378325" y="1266825"/>
            <a:ext cx="6350" cy="11113"/>
          </a:xfrm>
          <a:custGeom>
            <a:avLst/>
            <a:gdLst>
              <a:gd name="T0" fmla="*/ 0 w 3"/>
              <a:gd name="T1" fmla="*/ 24699754 h 5"/>
              <a:gd name="T2" fmla="*/ 0 w 3"/>
              <a:gd name="T3" fmla="*/ 24699754 h 5"/>
              <a:gd name="T4" fmla="*/ 13440833 w 3"/>
              <a:gd name="T5" fmla="*/ 9879457 h 5"/>
              <a:gd name="T6" fmla="*/ 8959850 w 3"/>
              <a:gd name="T7" fmla="*/ 0 h 5"/>
              <a:gd name="T8" fmla="*/ 0 w 3"/>
              <a:gd name="T9" fmla="*/ 24699754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0" y="5"/>
                </a:moveTo>
                <a:cubicBezTo>
                  <a:pt x="0" y="5"/>
                  <a:pt x="0" y="5"/>
                  <a:pt x="0" y="5"/>
                </a:cubicBezTo>
                <a:cubicBezTo>
                  <a:pt x="2" y="5"/>
                  <a:pt x="3" y="4"/>
                  <a:pt x="3" y="2"/>
                </a:cubicBezTo>
                <a:cubicBezTo>
                  <a:pt x="2" y="0"/>
                  <a:pt x="2" y="0"/>
                  <a:pt x="2" y="0"/>
                </a:cubicBezTo>
                <a:lnTo>
                  <a:pt x="0"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49" name="Freeform 32"/>
          <p:cNvSpPr>
            <a:spLocks/>
          </p:cNvSpPr>
          <p:nvPr/>
        </p:nvSpPr>
        <p:spPr bwMode="auto">
          <a:xfrm>
            <a:off x="4098925" y="1262063"/>
            <a:ext cx="252413" cy="15875"/>
          </a:xfrm>
          <a:custGeom>
            <a:avLst/>
            <a:gdLst>
              <a:gd name="T0" fmla="*/ 15237181 w 112"/>
              <a:gd name="T1" fmla="*/ 0 h 7"/>
              <a:gd name="T2" fmla="*/ 0 w 112"/>
              <a:gd name="T3" fmla="*/ 15430500 h 7"/>
              <a:gd name="T4" fmla="*/ 15237181 w 112"/>
              <a:gd name="T5" fmla="*/ 36002232 h 7"/>
              <a:gd name="T6" fmla="*/ 548540776 w 112"/>
              <a:gd name="T7" fmla="*/ 36002232 h 7"/>
              <a:gd name="T8" fmla="*/ 568857769 w 112"/>
              <a:gd name="T9" fmla="*/ 0 h 7"/>
              <a:gd name="T10" fmla="*/ 15237181 w 1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2" h="7">
                <a:moveTo>
                  <a:pt x="3" y="0"/>
                </a:moveTo>
                <a:cubicBezTo>
                  <a:pt x="1" y="0"/>
                  <a:pt x="0" y="1"/>
                  <a:pt x="0" y="3"/>
                </a:cubicBezTo>
                <a:cubicBezTo>
                  <a:pt x="0" y="5"/>
                  <a:pt x="1" y="7"/>
                  <a:pt x="3" y="7"/>
                </a:cubicBezTo>
                <a:cubicBezTo>
                  <a:pt x="108" y="7"/>
                  <a:pt x="108" y="7"/>
                  <a:pt x="108" y="7"/>
                </a:cubicBezTo>
                <a:cubicBezTo>
                  <a:pt x="112" y="0"/>
                  <a:pt x="112" y="0"/>
                  <a:pt x="112" y="0"/>
                </a:cubicBezTo>
                <a:lnTo>
                  <a:pt x="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50" name="Freeform 33"/>
          <p:cNvSpPr>
            <a:spLocks/>
          </p:cNvSpPr>
          <p:nvPr/>
        </p:nvSpPr>
        <p:spPr bwMode="auto">
          <a:xfrm>
            <a:off x="4098925" y="1212850"/>
            <a:ext cx="280988" cy="15875"/>
          </a:xfrm>
          <a:custGeom>
            <a:avLst/>
            <a:gdLst>
              <a:gd name="T0" fmla="*/ 626578513 w 125"/>
              <a:gd name="T1" fmla="*/ 0 h 7"/>
              <a:gd name="T2" fmla="*/ 15159865 w 125"/>
              <a:gd name="T3" fmla="*/ 0 h 7"/>
              <a:gd name="T4" fmla="*/ 0 w 125"/>
              <a:gd name="T5" fmla="*/ 15430500 h 7"/>
              <a:gd name="T6" fmla="*/ 15159865 w 125"/>
              <a:gd name="T7" fmla="*/ 36002232 h 7"/>
              <a:gd name="T8" fmla="*/ 586154455 w 125"/>
              <a:gd name="T9" fmla="*/ 36002232 h 7"/>
              <a:gd name="T10" fmla="*/ 631631801 w 125"/>
              <a:gd name="T11" fmla="*/ 0 h 7"/>
              <a:gd name="T12" fmla="*/ 626578513 w 125"/>
              <a:gd name="T13" fmla="*/ 0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5" h="7">
                <a:moveTo>
                  <a:pt x="124" y="0"/>
                </a:moveTo>
                <a:cubicBezTo>
                  <a:pt x="3" y="0"/>
                  <a:pt x="3" y="0"/>
                  <a:pt x="3" y="0"/>
                </a:cubicBezTo>
                <a:cubicBezTo>
                  <a:pt x="1" y="0"/>
                  <a:pt x="0" y="1"/>
                  <a:pt x="0" y="3"/>
                </a:cubicBezTo>
                <a:cubicBezTo>
                  <a:pt x="0" y="5"/>
                  <a:pt x="1" y="7"/>
                  <a:pt x="3" y="7"/>
                </a:cubicBezTo>
                <a:cubicBezTo>
                  <a:pt x="116" y="7"/>
                  <a:pt x="116" y="7"/>
                  <a:pt x="116" y="7"/>
                </a:cubicBezTo>
                <a:cubicBezTo>
                  <a:pt x="125" y="0"/>
                  <a:pt x="125" y="0"/>
                  <a:pt x="125" y="0"/>
                </a:cubicBezTo>
                <a:cubicBezTo>
                  <a:pt x="124" y="0"/>
                  <a:pt x="124" y="0"/>
                  <a:pt x="12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51" name="Freeform 34"/>
          <p:cNvSpPr>
            <a:spLocks/>
          </p:cNvSpPr>
          <p:nvPr/>
        </p:nvSpPr>
        <p:spPr bwMode="auto">
          <a:xfrm>
            <a:off x="4738688" y="1200150"/>
            <a:ext cx="268287" cy="242888"/>
          </a:xfrm>
          <a:custGeom>
            <a:avLst/>
            <a:gdLst>
              <a:gd name="T0" fmla="*/ 604856423 w 119"/>
              <a:gd name="T1" fmla="*/ 0 h 108"/>
              <a:gd name="T2" fmla="*/ 508282121 w 119"/>
              <a:gd name="T3" fmla="*/ 75866517 h 108"/>
              <a:gd name="T4" fmla="*/ 543862839 w 119"/>
              <a:gd name="T5" fmla="*/ 80924434 h 108"/>
              <a:gd name="T6" fmla="*/ 320217443 w 119"/>
              <a:gd name="T7" fmla="*/ 500724857 h 108"/>
              <a:gd name="T8" fmla="*/ 142318363 w 119"/>
              <a:gd name="T9" fmla="*/ 348989575 h 108"/>
              <a:gd name="T10" fmla="*/ 132152765 w 119"/>
              <a:gd name="T11" fmla="*/ 343931657 h 108"/>
              <a:gd name="T12" fmla="*/ 116905497 w 119"/>
              <a:gd name="T13" fmla="*/ 354047492 h 108"/>
              <a:gd name="T14" fmla="*/ 5083926 w 119"/>
              <a:gd name="T15" fmla="*/ 520956528 h 108"/>
              <a:gd name="T16" fmla="*/ 10165597 w 119"/>
              <a:gd name="T17" fmla="*/ 541188198 h 108"/>
              <a:gd name="T18" fmla="*/ 20331195 w 119"/>
              <a:gd name="T19" fmla="*/ 546246116 h 108"/>
              <a:gd name="T20" fmla="*/ 35580718 w 119"/>
              <a:gd name="T21" fmla="*/ 536130281 h 108"/>
              <a:gd name="T22" fmla="*/ 35580718 w 119"/>
              <a:gd name="T23" fmla="*/ 536130281 h 108"/>
              <a:gd name="T24" fmla="*/ 137236691 w 119"/>
              <a:gd name="T25" fmla="*/ 384394999 h 108"/>
              <a:gd name="T26" fmla="*/ 315135772 w 119"/>
              <a:gd name="T27" fmla="*/ 536130281 h 108"/>
              <a:gd name="T28" fmla="*/ 330383041 w 119"/>
              <a:gd name="T29" fmla="*/ 541188198 h 108"/>
              <a:gd name="T30" fmla="*/ 340548638 w 119"/>
              <a:gd name="T31" fmla="*/ 531072363 h 108"/>
              <a:gd name="T32" fmla="*/ 569275705 w 119"/>
              <a:gd name="T33" fmla="*/ 96098187 h 108"/>
              <a:gd name="T34" fmla="*/ 594690826 w 119"/>
              <a:gd name="T35" fmla="*/ 121387776 h 108"/>
              <a:gd name="T36" fmla="*/ 604856423 w 119"/>
              <a:gd name="T37" fmla="*/ 0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9" h="108">
                <a:moveTo>
                  <a:pt x="119" y="0"/>
                </a:moveTo>
                <a:cubicBezTo>
                  <a:pt x="100" y="15"/>
                  <a:pt x="100" y="15"/>
                  <a:pt x="100" y="15"/>
                </a:cubicBezTo>
                <a:cubicBezTo>
                  <a:pt x="107" y="16"/>
                  <a:pt x="107" y="16"/>
                  <a:pt x="107" y="16"/>
                </a:cubicBezTo>
                <a:cubicBezTo>
                  <a:pt x="63" y="99"/>
                  <a:pt x="63" y="99"/>
                  <a:pt x="63" y="99"/>
                </a:cubicBezTo>
                <a:cubicBezTo>
                  <a:pt x="28" y="69"/>
                  <a:pt x="28" y="69"/>
                  <a:pt x="28" y="69"/>
                </a:cubicBezTo>
                <a:cubicBezTo>
                  <a:pt x="27" y="68"/>
                  <a:pt x="27" y="68"/>
                  <a:pt x="26" y="68"/>
                </a:cubicBezTo>
                <a:cubicBezTo>
                  <a:pt x="25" y="68"/>
                  <a:pt x="24" y="69"/>
                  <a:pt x="23" y="70"/>
                </a:cubicBezTo>
                <a:cubicBezTo>
                  <a:pt x="1" y="103"/>
                  <a:pt x="1" y="103"/>
                  <a:pt x="1" y="103"/>
                </a:cubicBezTo>
                <a:cubicBezTo>
                  <a:pt x="0" y="104"/>
                  <a:pt x="1" y="106"/>
                  <a:pt x="2" y="107"/>
                </a:cubicBezTo>
                <a:cubicBezTo>
                  <a:pt x="3" y="108"/>
                  <a:pt x="3" y="108"/>
                  <a:pt x="4" y="108"/>
                </a:cubicBezTo>
                <a:cubicBezTo>
                  <a:pt x="5" y="108"/>
                  <a:pt x="6" y="107"/>
                  <a:pt x="7" y="106"/>
                </a:cubicBezTo>
                <a:cubicBezTo>
                  <a:pt x="7" y="106"/>
                  <a:pt x="7" y="106"/>
                  <a:pt x="7" y="106"/>
                </a:cubicBezTo>
                <a:cubicBezTo>
                  <a:pt x="27" y="76"/>
                  <a:pt x="27" y="76"/>
                  <a:pt x="27" y="76"/>
                </a:cubicBezTo>
                <a:cubicBezTo>
                  <a:pt x="62" y="106"/>
                  <a:pt x="62" y="106"/>
                  <a:pt x="62" y="106"/>
                </a:cubicBezTo>
                <a:cubicBezTo>
                  <a:pt x="63" y="107"/>
                  <a:pt x="64" y="107"/>
                  <a:pt x="65" y="107"/>
                </a:cubicBezTo>
                <a:cubicBezTo>
                  <a:pt x="66" y="107"/>
                  <a:pt x="66" y="106"/>
                  <a:pt x="67" y="105"/>
                </a:cubicBezTo>
                <a:cubicBezTo>
                  <a:pt x="112" y="19"/>
                  <a:pt x="112" y="19"/>
                  <a:pt x="112" y="19"/>
                </a:cubicBezTo>
                <a:cubicBezTo>
                  <a:pt x="117" y="24"/>
                  <a:pt x="117" y="24"/>
                  <a:pt x="117" y="24"/>
                </a:cubicBezTo>
                <a:lnTo>
                  <a:pt x="11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52" name="Freeform 35"/>
          <p:cNvSpPr>
            <a:spLocks/>
          </p:cNvSpPr>
          <p:nvPr/>
        </p:nvSpPr>
        <p:spPr bwMode="auto">
          <a:xfrm>
            <a:off x="4710113" y="1195388"/>
            <a:ext cx="292100" cy="293687"/>
          </a:xfrm>
          <a:custGeom>
            <a:avLst/>
            <a:gdLst>
              <a:gd name="T0" fmla="*/ 636130886 w 130"/>
              <a:gd name="T1" fmla="*/ 627753703 h 130"/>
              <a:gd name="T2" fmla="*/ 35339606 w 130"/>
              <a:gd name="T3" fmla="*/ 627753703 h 130"/>
              <a:gd name="T4" fmla="*/ 35339606 w 130"/>
              <a:gd name="T5" fmla="*/ 20415765 h 130"/>
              <a:gd name="T6" fmla="*/ 25244181 w 130"/>
              <a:gd name="T7" fmla="*/ 0 h 130"/>
              <a:gd name="T8" fmla="*/ 10097672 w 130"/>
              <a:gd name="T9" fmla="*/ 0 h 130"/>
              <a:gd name="T10" fmla="*/ 0 w 130"/>
              <a:gd name="T11" fmla="*/ 20415765 h 130"/>
              <a:gd name="T12" fmla="*/ 0 w 130"/>
              <a:gd name="T13" fmla="*/ 637960456 h 130"/>
              <a:gd name="T14" fmla="*/ 0 w 130"/>
              <a:gd name="T15" fmla="*/ 643063833 h 130"/>
              <a:gd name="T16" fmla="*/ 0 w 130"/>
              <a:gd name="T17" fmla="*/ 653272845 h 130"/>
              <a:gd name="T18" fmla="*/ 5048836 w 130"/>
              <a:gd name="T19" fmla="*/ 658376221 h 130"/>
              <a:gd name="T20" fmla="*/ 10097672 w 130"/>
              <a:gd name="T21" fmla="*/ 663479597 h 130"/>
              <a:gd name="T22" fmla="*/ 20195345 w 130"/>
              <a:gd name="T23" fmla="*/ 663479597 h 130"/>
              <a:gd name="T24" fmla="*/ 25244181 w 130"/>
              <a:gd name="T25" fmla="*/ 663479597 h 130"/>
              <a:gd name="T26" fmla="*/ 636130886 w 130"/>
              <a:gd name="T27" fmla="*/ 663479597 h 130"/>
              <a:gd name="T28" fmla="*/ 656326231 w 130"/>
              <a:gd name="T29" fmla="*/ 653272845 h 130"/>
              <a:gd name="T30" fmla="*/ 656326231 w 130"/>
              <a:gd name="T31" fmla="*/ 637960456 h 130"/>
              <a:gd name="T32" fmla="*/ 636130886 w 130"/>
              <a:gd name="T33" fmla="*/ 627753703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53" name="Freeform 36"/>
          <p:cNvSpPr>
            <a:spLocks/>
          </p:cNvSpPr>
          <p:nvPr/>
        </p:nvSpPr>
        <p:spPr bwMode="auto">
          <a:xfrm>
            <a:off x="4749800" y="1447800"/>
            <a:ext cx="14288" cy="17463"/>
          </a:xfrm>
          <a:custGeom>
            <a:avLst/>
            <a:gdLst>
              <a:gd name="T0" fmla="*/ 0 w 6"/>
              <a:gd name="T1" fmla="*/ 28589114 h 8"/>
              <a:gd name="T2" fmla="*/ 17012245 w 6"/>
              <a:gd name="T3" fmla="*/ 38119546 h 8"/>
              <a:gd name="T4" fmla="*/ 34022109 w 6"/>
              <a:gd name="T5" fmla="*/ 23823898 h 8"/>
              <a:gd name="T6" fmla="*/ 34022109 w 6"/>
              <a:gd name="T7" fmla="*/ 0 h 8"/>
              <a:gd name="T8" fmla="*/ 22682200 w 6"/>
              <a:gd name="T9" fmla="*/ 14295648 h 8"/>
              <a:gd name="T10" fmla="*/ 0 w 6"/>
              <a:gd name="T11" fmla="*/ 28589114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8">
                <a:moveTo>
                  <a:pt x="0" y="6"/>
                </a:moveTo>
                <a:cubicBezTo>
                  <a:pt x="0" y="7"/>
                  <a:pt x="1" y="8"/>
                  <a:pt x="3" y="8"/>
                </a:cubicBezTo>
                <a:cubicBezTo>
                  <a:pt x="5" y="8"/>
                  <a:pt x="6" y="7"/>
                  <a:pt x="6" y="5"/>
                </a:cubicBezTo>
                <a:cubicBezTo>
                  <a:pt x="6" y="0"/>
                  <a:pt x="6" y="0"/>
                  <a:pt x="6" y="0"/>
                </a:cubicBezTo>
                <a:cubicBezTo>
                  <a:pt x="4" y="3"/>
                  <a:pt x="4" y="3"/>
                  <a:pt x="4" y="3"/>
                </a:cubicBezTo>
                <a:cubicBezTo>
                  <a:pt x="3" y="5"/>
                  <a:pt x="1" y="5"/>
                  <a:pt x="0"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54" name="Freeform 37"/>
          <p:cNvSpPr>
            <a:spLocks/>
          </p:cNvSpPr>
          <p:nvPr/>
        </p:nvSpPr>
        <p:spPr bwMode="auto">
          <a:xfrm>
            <a:off x="4772025" y="1414463"/>
            <a:ext cx="14288" cy="50800"/>
          </a:xfrm>
          <a:custGeom>
            <a:avLst/>
            <a:gdLst>
              <a:gd name="T0" fmla="*/ 0 w 6"/>
              <a:gd name="T1" fmla="*/ 97566922 h 23"/>
              <a:gd name="T2" fmla="*/ 17012245 w 6"/>
              <a:gd name="T3" fmla="*/ 112201739 h 23"/>
              <a:gd name="T4" fmla="*/ 34022109 w 6"/>
              <a:gd name="T5" fmla="*/ 97566922 h 23"/>
              <a:gd name="T6" fmla="*/ 34022109 w 6"/>
              <a:gd name="T7" fmla="*/ 0 h 23"/>
              <a:gd name="T8" fmla="*/ 0 w 6"/>
              <a:gd name="T9" fmla="*/ 43904452 h 23"/>
              <a:gd name="T10" fmla="*/ 0 w 6"/>
              <a:gd name="T11" fmla="*/ 9756692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3">
                <a:moveTo>
                  <a:pt x="0" y="20"/>
                </a:moveTo>
                <a:cubicBezTo>
                  <a:pt x="0" y="22"/>
                  <a:pt x="1" y="23"/>
                  <a:pt x="3" y="23"/>
                </a:cubicBezTo>
                <a:cubicBezTo>
                  <a:pt x="5" y="23"/>
                  <a:pt x="6" y="22"/>
                  <a:pt x="6" y="20"/>
                </a:cubicBezTo>
                <a:cubicBezTo>
                  <a:pt x="6" y="0"/>
                  <a:pt x="6" y="0"/>
                  <a:pt x="6" y="0"/>
                </a:cubicBezTo>
                <a:cubicBezTo>
                  <a:pt x="0" y="9"/>
                  <a:pt x="0" y="9"/>
                  <a:pt x="0" y="9"/>
                </a:cubicBezTo>
                <a:lnTo>
                  <a:pt x="0"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55" name="Freeform 38"/>
          <p:cNvSpPr>
            <a:spLocks/>
          </p:cNvSpPr>
          <p:nvPr/>
        </p:nvSpPr>
        <p:spPr bwMode="auto">
          <a:xfrm>
            <a:off x="4795838" y="1393825"/>
            <a:ext cx="12700" cy="71438"/>
          </a:xfrm>
          <a:custGeom>
            <a:avLst/>
            <a:gdLst>
              <a:gd name="T0" fmla="*/ 0 w 6"/>
              <a:gd name="T1" fmla="*/ 14950634 h 32"/>
              <a:gd name="T2" fmla="*/ 0 w 6"/>
              <a:gd name="T3" fmla="*/ 144530236 h 32"/>
              <a:gd name="T4" fmla="*/ 13440833 w 6"/>
              <a:gd name="T5" fmla="*/ 159480870 h 32"/>
              <a:gd name="T6" fmla="*/ 26881667 w 6"/>
              <a:gd name="T7" fmla="*/ 144530236 h 32"/>
              <a:gd name="T8" fmla="*/ 26881667 w 6"/>
              <a:gd name="T9" fmla="*/ 14950634 h 32"/>
              <a:gd name="T10" fmla="*/ 8959850 w 6"/>
              <a:gd name="T11" fmla="*/ 0 h 32"/>
              <a:gd name="T12" fmla="*/ 0 w 6"/>
              <a:gd name="T13" fmla="*/ 14950634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32">
                <a:moveTo>
                  <a:pt x="0" y="3"/>
                </a:moveTo>
                <a:cubicBezTo>
                  <a:pt x="0" y="29"/>
                  <a:pt x="0" y="29"/>
                  <a:pt x="0" y="29"/>
                </a:cubicBezTo>
                <a:cubicBezTo>
                  <a:pt x="0" y="31"/>
                  <a:pt x="1" y="32"/>
                  <a:pt x="3" y="32"/>
                </a:cubicBezTo>
                <a:cubicBezTo>
                  <a:pt x="5" y="32"/>
                  <a:pt x="6" y="31"/>
                  <a:pt x="6" y="29"/>
                </a:cubicBezTo>
                <a:cubicBezTo>
                  <a:pt x="6" y="3"/>
                  <a:pt x="6" y="3"/>
                  <a:pt x="6" y="3"/>
                </a:cubicBezTo>
                <a:cubicBezTo>
                  <a:pt x="2" y="0"/>
                  <a:pt x="2" y="0"/>
                  <a:pt x="2" y="0"/>
                </a:cubicBezTo>
                <a:lnTo>
                  <a:pt x="0"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56" name="Freeform 39"/>
          <p:cNvSpPr>
            <a:spLocks/>
          </p:cNvSpPr>
          <p:nvPr/>
        </p:nvSpPr>
        <p:spPr bwMode="auto">
          <a:xfrm>
            <a:off x="4818063" y="1409700"/>
            <a:ext cx="12700" cy="55563"/>
          </a:xfrm>
          <a:custGeom>
            <a:avLst/>
            <a:gdLst>
              <a:gd name="T0" fmla="*/ 0 w 6"/>
              <a:gd name="T1" fmla="*/ 108670115 h 25"/>
              <a:gd name="T2" fmla="*/ 13440833 w 6"/>
              <a:gd name="T3" fmla="*/ 123489879 h 25"/>
              <a:gd name="T4" fmla="*/ 26881667 w 6"/>
              <a:gd name="T5" fmla="*/ 108670115 h 25"/>
              <a:gd name="T6" fmla="*/ 26881667 w 6"/>
              <a:gd name="T7" fmla="*/ 24698865 h 25"/>
              <a:gd name="T8" fmla="*/ 0 w 6"/>
              <a:gd name="T9" fmla="*/ 0 h 25"/>
              <a:gd name="T10" fmla="*/ 0 w 6"/>
              <a:gd name="T11" fmla="*/ 108670115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5">
                <a:moveTo>
                  <a:pt x="0" y="22"/>
                </a:moveTo>
                <a:cubicBezTo>
                  <a:pt x="0" y="24"/>
                  <a:pt x="1" y="25"/>
                  <a:pt x="3" y="25"/>
                </a:cubicBezTo>
                <a:cubicBezTo>
                  <a:pt x="5" y="25"/>
                  <a:pt x="6" y="24"/>
                  <a:pt x="6" y="22"/>
                </a:cubicBezTo>
                <a:cubicBezTo>
                  <a:pt x="6" y="5"/>
                  <a:pt x="6" y="5"/>
                  <a:pt x="6" y="5"/>
                </a:cubicBezTo>
                <a:cubicBezTo>
                  <a:pt x="0" y="0"/>
                  <a:pt x="0" y="0"/>
                  <a:pt x="0" y="0"/>
                </a:cubicBezTo>
                <a:lnTo>
                  <a:pt x="0"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57" name="Freeform 40"/>
          <p:cNvSpPr>
            <a:spLocks/>
          </p:cNvSpPr>
          <p:nvPr/>
        </p:nvSpPr>
        <p:spPr bwMode="auto">
          <a:xfrm>
            <a:off x="4840288" y="1427163"/>
            <a:ext cx="12700" cy="38100"/>
          </a:xfrm>
          <a:custGeom>
            <a:avLst/>
            <a:gdLst>
              <a:gd name="T0" fmla="*/ 0 w 6"/>
              <a:gd name="T1" fmla="*/ 70319153 h 17"/>
              <a:gd name="T2" fmla="*/ 13440833 w 6"/>
              <a:gd name="T3" fmla="*/ 85388824 h 17"/>
              <a:gd name="T4" fmla="*/ 26881667 w 6"/>
              <a:gd name="T5" fmla="*/ 70319153 h 17"/>
              <a:gd name="T6" fmla="*/ 26881667 w 6"/>
              <a:gd name="T7" fmla="*/ 30137100 h 17"/>
              <a:gd name="T8" fmla="*/ 0 w 6"/>
              <a:gd name="T9" fmla="*/ 0 h 17"/>
              <a:gd name="T10" fmla="*/ 0 w 6"/>
              <a:gd name="T11" fmla="*/ 70319153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7">
                <a:moveTo>
                  <a:pt x="0" y="14"/>
                </a:moveTo>
                <a:cubicBezTo>
                  <a:pt x="0" y="16"/>
                  <a:pt x="1" y="17"/>
                  <a:pt x="3" y="17"/>
                </a:cubicBezTo>
                <a:cubicBezTo>
                  <a:pt x="5" y="17"/>
                  <a:pt x="6" y="16"/>
                  <a:pt x="6" y="14"/>
                </a:cubicBezTo>
                <a:cubicBezTo>
                  <a:pt x="6" y="6"/>
                  <a:pt x="6" y="6"/>
                  <a:pt x="6" y="6"/>
                </a:cubicBezTo>
                <a:cubicBezTo>
                  <a:pt x="0" y="0"/>
                  <a:pt x="0" y="0"/>
                  <a:pt x="0" y="0"/>
                </a:cubicBezTo>
                <a:lnTo>
                  <a:pt x="0" y="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58" name="Freeform 41"/>
          <p:cNvSpPr>
            <a:spLocks/>
          </p:cNvSpPr>
          <p:nvPr/>
        </p:nvSpPr>
        <p:spPr bwMode="auto">
          <a:xfrm>
            <a:off x="4862513" y="1447800"/>
            <a:ext cx="14287" cy="17463"/>
          </a:xfrm>
          <a:custGeom>
            <a:avLst/>
            <a:gdLst>
              <a:gd name="T0" fmla="*/ 0 w 6"/>
              <a:gd name="T1" fmla="*/ 0 h 8"/>
              <a:gd name="T2" fmla="*/ 0 w 6"/>
              <a:gd name="T3" fmla="*/ 23823898 h 8"/>
              <a:gd name="T4" fmla="*/ 17011055 w 6"/>
              <a:gd name="T5" fmla="*/ 38119546 h 8"/>
              <a:gd name="T6" fmla="*/ 34019728 w 6"/>
              <a:gd name="T7" fmla="*/ 23823898 h 8"/>
              <a:gd name="T8" fmla="*/ 34019728 w 6"/>
              <a:gd name="T9" fmla="*/ 23823898 h 8"/>
              <a:gd name="T10" fmla="*/ 28350170 w 6"/>
              <a:gd name="T11" fmla="*/ 19060865 h 8"/>
              <a:gd name="T12" fmla="*/ 0 w 6"/>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8">
                <a:moveTo>
                  <a:pt x="0" y="0"/>
                </a:moveTo>
                <a:cubicBezTo>
                  <a:pt x="0" y="5"/>
                  <a:pt x="0" y="5"/>
                  <a:pt x="0" y="5"/>
                </a:cubicBezTo>
                <a:cubicBezTo>
                  <a:pt x="0" y="7"/>
                  <a:pt x="1" y="8"/>
                  <a:pt x="3" y="8"/>
                </a:cubicBezTo>
                <a:cubicBezTo>
                  <a:pt x="5" y="8"/>
                  <a:pt x="6" y="7"/>
                  <a:pt x="6" y="5"/>
                </a:cubicBezTo>
                <a:cubicBezTo>
                  <a:pt x="6" y="5"/>
                  <a:pt x="6" y="5"/>
                  <a:pt x="6" y="5"/>
                </a:cubicBezTo>
                <a:cubicBezTo>
                  <a:pt x="6" y="5"/>
                  <a:pt x="5" y="4"/>
                  <a:pt x="5" y="4"/>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59" name="Freeform 42"/>
          <p:cNvSpPr>
            <a:spLocks/>
          </p:cNvSpPr>
          <p:nvPr/>
        </p:nvSpPr>
        <p:spPr bwMode="auto">
          <a:xfrm>
            <a:off x="4884738" y="1443038"/>
            <a:ext cx="14287" cy="22225"/>
          </a:xfrm>
          <a:custGeom>
            <a:avLst/>
            <a:gdLst>
              <a:gd name="T0" fmla="*/ 0 w 6"/>
              <a:gd name="T1" fmla="*/ 34577655 h 10"/>
              <a:gd name="T2" fmla="*/ 0 w 6"/>
              <a:gd name="T3" fmla="*/ 34577655 h 10"/>
              <a:gd name="T4" fmla="*/ 17011055 w 6"/>
              <a:gd name="T5" fmla="*/ 49395063 h 10"/>
              <a:gd name="T6" fmla="*/ 34019728 w 6"/>
              <a:gd name="T7" fmla="*/ 34577655 h 10"/>
              <a:gd name="T8" fmla="*/ 34019728 w 6"/>
              <a:gd name="T9" fmla="*/ 0 h 10"/>
              <a:gd name="T10" fmla="*/ 22680613 w 6"/>
              <a:gd name="T11" fmla="*/ 19758025 h 10"/>
              <a:gd name="T12" fmla="*/ 0 w 6"/>
              <a:gd name="T13" fmla="*/ 34577655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0">
                <a:moveTo>
                  <a:pt x="0" y="7"/>
                </a:moveTo>
                <a:cubicBezTo>
                  <a:pt x="0" y="7"/>
                  <a:pt x="0" y="7"/>
                  <a:pt x="0" y="7"/>
                </a:cubicBezTo>
                <a:cubicBezTo>
                  <a:pt x="0" y="9"/>
                  <a:pt x="1" y="10"/>
                  <a:pt x="3" y="10"/>
                </a:cubicBezTo>
                <a:cubicBezTo>
                  <a:pt x="5" y="10"/>
                  <a:pt x="6" y="9"/>
                  <a:pt x="6" y="7"/>
                </a:cubicBezTo>
                <a:cubicBezTo>
                  <a:pt x="6" y="0"/>
                  <a:pt x="6" y="0"/>
                  <a:pt x="6" y="0"/>
                </a:cubicBezTo>
                <a:cubicBezTo>
                  <a:pt x="4" y="4"/>
                  <a:pt x="4" y="4"/>
                  <a:pt x="4" y="4"/>
                </a:cubicBezTo>
                <a:cubicBezTo>
                  <a:pt x="3" y="6"/>
                  <a:pt x="2" y="7"/>
                  <a:pt x="0"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60" name="Freeform 43"/>
          <p:cNvSpPr>
            <a:spLocks/>
          </p:cNvSpPr>
          <p:nvPr/>
        </p:nvSpPr>
        <p:spPr bwMode="auto">
          <a:xfrm>
            <a:off x="4908550" y="1400175"/>
            <a:ext cx="12700" cy="65088"/>
          </a:xfrm>
          <a:custGeom>
            <a:avLst/>
            <a:gdLst>
              <a:gd name="T0" fmla="*/ 0 w 6"/>
              <a:gd name="T1" fmla="*/ 130972767 h 29"/>
              <a:gd name="T2" fmla="*/ 13440833 w 6"/>
              <a:gd name="T3" fmla="*/ 146084405 h 29"/>
              <a:gd name="T4" fmla="*/ 26881667 w 6"/>
              <a:gd name="T5" fmla="*/ 130972767 h 29"/>
              <a:gd name="T6" fmla="*/ 26881667 w 6"/>
              <a:gd name="T7" fmla="*/ 0 h 29"/>
              <a:gd name="T8" fmla="*/ 0 w 6"/>
              <a:gd name="T9" fmla="*/ 55412332 h 29"/>
              <a:gd name="T10" fmla="*/ 0 w 6"/>
              <a:gd name="T11" fmla="*/ 130972767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9">
                <a:moveTo>
                  <a:pt x="0" y="26"/>
                </a:moveTo>
                <a:cubicBezTo>
                  <a:pt x="0" y="28"/>
                  <a:pt x="2" y="29"/>
                  <a:pt x="3" y="29"/>
                </a:cubicBezTo>
                <a:cubicBezTo>
                  <a:pt x="5" y="29"/>
                  <a:pt x="6" y="28"/>
                  <a:pt x="6" y="26"/>
                </a:cubicBezTo>
                <a:cubicBezTo>
                  <a:pt x="6" y="0"/>
                  <a:pt x="6" y="0"/>
                  <a:pt x="6" y="0"/>
                </a:cubicBezTo>
                <a:cubicBezTo>
                  <a:pt x="0" y="11"/>
                  <a:pt x="0" y="11"/>
                  <a:pt x="0" y="11"/>
                </a:cubicBezTo>
                <a:lnTo>
                  <a:pt x="0"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61" name="Freeform 44"/>
          <p:cNvSpPr>
            <a:spLocks/>
          </p:cNvSpPr>
          <p:nvPr/>
        </p:nvSpPr>
        <p:spPr bwMode="auto">
          <a:xfrm>
            <a:off x="4930775" y="1357313"/>
            <a:ext cx="12700" cy="107950"/>
          </a:xfrm>
          <a:custGeom>
            <a:avLst/>
            <a:gdLst>
              <a:gd name="T0" fmla="*/ 0 w 6"/>
              <a:gd name="T1" fmla="*/ 227601330 h 48"/>
              <a:gd name="T2" fmla="*/ 13440833 w 6"/>
              <a:gd name="T3" fmla="*/ 242775052 h 48"/>
              <a:gd name="T4" fmla="*/ 26881667 w 6"/>
              <a:gd name="T5" fmla="*/ 227601330 h 48"/>
              <a:gd name="T6" fmla="*/ 26881667 w 6"/>
              <a:gd name="T7" fmla="*/ 0 h 48"/>
              <a:gd name="T8" fmla="*/ 0 w 6"/>
              <a:gd name="T9" fmla="*/ 55636980 h 48"/>
              <a:gd name="T10" fmla="*/ 0 w 6"/>
              <a:gd name="T11" fmla="*/ 227601330 h 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48">
                <a:moveTo>
                  <a:pt x="0" y="45"/>
                </a:moveTo>
                <a:cubicBezTo>
                  <a:pt x="0" y="47"/>
                  <a:pt x="2" y="48"/>
                  <a:pt x="3" y="48"/>
                </a:cubicBezTo>
                <a:cubicBezTo>
                  <a:pt x="5" y="48"/>
                  <a:pt x="6" y="47"/>
                  <a:pt x="6" y="45"/>
                </a:cubicBezTo>
                <a:cubicBezTo>
                  <a:pt x="6" y="0"/>
                  <a:pt x="6" y="0"/>
                  <a:pt x="6" y="0"/>
                </a:cubicBezTo>
                <a:cubicBezTo>
                  <a:pt x="0" y="11"/>
                  <a:pt x="0" y="11"/>
                  <a:pt x="0" y="11"/>
                </a:cubicBezTo>
                <a:lnTo>
                  <a:pt x="0" y="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62" name="Freeform 45"/>
          <p:cNvSpPr>
            <a:spLocks/>
          </p:cNvSpPr>
          <p:nvPr/>
        </p:nvSpPr>
        <p:spPr bwMode="auto">
          <a:xfrm>
            <a:off x="4953000" y="1314450"/>
            <a:ext cx="12700" cy="150813"/>
          </a:xfrm>
          <a:custGeom>
            <a:avLst/>
            <a:gdLst>
              <a:gd name="T0" fmla="*/ 0 w 6"/>
              <a:gd name="T1" fmla="*/ 324270459 h 67"/>
              <a:gd name="T2" fmla="*/ 13440833 w 6"/>
              <a:gd name="T3" fmla="*/ 339471059 h 67"/>
              <a:gd name="T4" fmla="*/ 26881667 w 6"/>
              <a:gd name="T5" fmla="*/ 324270459 h 67"/>
              <a:gd name="T6" fmla="*/ 26881667 w 6"/>
              <a:gd name="T7" fmla="*/ 0 h 67"/>
              <a:gd name="T8" fmla="*/ 0 w 6"/>
              <a:gd name="T9" fmla="*/ 55733282 h 67"/>
              <a:gd name="T10" fmla="*/ 0 w 6"/>
              <a:gd name="T11" fmla="*/ 324270459 h 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7">
                <a:moveTo>
                  <a:pt x="0" y="64"/>
                </a:moveTo>
                <a:cubicBezTo>
                  <a:pt x="0" y="66"/>
                  <a:pt x="2" y="67"/>
                  <a:pt x="3" y="67"/>
                </a:cubicBezTo>
                <a:cubicBezTo>
                  <a:pt x="5" y="67"/>
                  <a:pt x="6" y="66"/>
                  <a:pt x="6" y="64"/>
                </a:cubicBezTo>
                <a:cubicBezTo>
                  <a:pt x="6" y="0"/>
                  <a:pt x="6" y="0"/>
                  <a:pt x="6" y="0"/>
                </a:cubicBezTo>
                <a:cubicBezTo>
                  <a:pt x="0" y="11"/>
                  <a:pt x="0" y="11"/>
                  <a:pt x="0" y="11"/>
                </a:cubicBezTo>
                <a:lnTo>
                  <a:pt x="0" y="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63" name="Freeform 46"/>
          <p:cNvSpPr>
            <a:spLocks/>
          </p:cNvSpPr>
          <p:nvPr/>
        </p:nvSpPr>
        <p:spPr bwMode="auto">
          <a:xfrm>
            <a:off x="4975225" y="1271588"/>
            <a:ext cx="14288" cy="193675"/>
          </a:xfrm>
          <a:custGeom>
            <a:avLst/>
            <a:gdLst>
              <a:gd name="T0" fmla="*/ 0 w 6"/>
              <a:gd name="T1" fmla="*/ 420948108 h 86"/>
              <a:gd name="T2" fmla="*/ 17012245 w 6"/>
              <a:gd name="T3" fmla="*/ 436162856 h 86"/>
              <a:gd name="T4" fmla="*/ 34022109 w 6"/>
              <a:gd name="T5" fmla="*/ 420948108 h 86"/>
              <a:gd name="T6" fmla="*/ 34022109 w 6"/>
              <a:gd name="T7" fmla="*/ 0 h 86"/>
              <a:gd name="T8" fmla="*/ 0 w 6"/>
              <a:gd name="T9" fmla="*/ 55787408 h 86"/>
              <a:gd name="T10" fmla="*/ 0 w 6"/>
              <a:gd name="T11" fmla="*/ 420948108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86">
                <a:moveTo>
                  <a:pt x="0" y="83"/>
                </a:moveTo>
                <a:cubicBezTo>
                  <a:pt x="0" y="85"/>
                  <a:pt x="2" y="86"/>
                  <a:pt x="3" y="86"/>
                </a:cubicBezTo>
                <a:cubicBezTo>
                  <a:pt x="5" y="86"/>
                  <a:pt x="6" y="85"/>
                  <a:pt x="6" y="83"/>
                </a:cubicBezTo>
                <a:cubicBezTo>
                  <a:pt x="6" y="0"/>
                  <a:pt x="6" y="0"/>
                  <a:pt x="6" y="0"/>
                </a:cubicBezTo>
                <a:cubicBezTo>
                  <a:pt x="0" y="11"/>
                  <a:pt x="0" y="11"/>
                  <a:pt x="0" y="11"/>
                </a:cubicBezTo>
                <a:lnTo>
                  <a:pt x="0" y="8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64" name="Freeform 47"/>
          <p:cNvSpPr>
            <a:spLocks/>
          </p:cNvSpPr>
          <p:nvPr/>
        </p:nvSpPr>
        <p:spPr bwMode="auto">
          <a:xfrm>
            <a:off x="5349875" y="1195388"/>
            <a:ext cx="292100" cy="293687"/>
          </a:xfrm>
          <a:custGeom>
            <a:avLst/>
            <a:gdLst>
              <a:gd name="T0" fmla="*/ 636130886 w 130"/>
              <a:gd name="T1" fmla="*/ 627753703 h 130"/>
              <a:gd name="T2" fmla="*/ 35339606 w 130"/>
              <a:gd name="T3" fmla="*/ 627753703 h 130"/>
              <a:gd name="T4" fmla="*/ 35339606 w 130"/>
              <a:gd name="T5" fmla="*/ 20415765 h 130"/>
              <a:gd name="T6" fmla="*/ 25244181 w 130"/>
              <a:gd name="T7" fmla="*/ 0 h 130"/>
              <a:gd name="T8" fmla="*/ 10097672 w 130"/>
              <a:gd name="T9" fmla="*/ 0 h 130"/>
              <a:gd name="T10" fmla="*/ 0 w 130"/>
              <a:gd name="T11" fmla="*/ 20415765 h 130"/>
              <a:gd name="T12" fmla="*/ 0 w 130"/>
              <a:gd name="T13" fmla="*/ 637960456 h 130"/>
              <a:gd name="T14" fmla="*/ 0 w 130"/>
              <a:gd name="T15" fmla="*/ 643063833 h 130"/>
              <a:gd name="T16" fmla="*/ 0 w 130"/>
              <a:gd name="T17" fmla="*/ 653272845 h 130"/>
              <a:gd name="T18" fmla="*/ 5048836 w 130"/>
              <a:gd name="T19" fmla="*/ 658376221 h 130"/>
              <a:gd name="T20" fmla="*/ 10097672 w 130"/>
              <a:gd name="T21" fmla="*/ 663479597 h 130"/>
              <a:gd name="T22" fmla="*/ 20195345 w 130"/>
              <a:gd name="T23" fmla="*/ 663479597 h 130"/>
              <a:gd name="T24" fmla="*/ 25244181 w 130"/>
              <a:gd name="T25" fmla="*/ 663479597 h 130"/>
              <a:gd name="T26" fmla="*/ 636130886 w 130"/>
              <a:gd name="T27" fmla="*/ 663479597 h 130"/>
              <a:gd name="T28" fmla="*/ 656326231 w 130"/>
              <a:gd name="T29" fmla="*/ 653272845 h 130"/>
              <a:gd name="T30" fmla="*/ 656326231 w 130"/>
              <a:gd name="T31" fmla="*/ 637960456 h 130"/>
              <a:gd name="T32" fmla="*/ 636130886 w 130"/>
              <a:gd name="T33" fmla="*/ 627753703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7"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1" y="129"/>
                  <a:pt x="1" y="129"/>
                </a:cubicBezTo>
                <a:cubicBezTo>
                  <a:pt x="2"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65" name="Freeform 48"/>
          <p:cNvSpPr>
            <a:spLocks/>
          </p:cNvSpPr>
          <p:nvPr/>
        </p:nvSpPr>
        <p:spPr bwMode="auto">
          <a:xfrm>
            <a:off x="5378450" y="1211263"/>
            <a:ext cx="268288" cy="242887"/>
          </a:xfrm>
          <a:custGeom>
            <a:avLst/>
            <a:gdLst>
              <a:gd name="T0" fmla="*/ 604858678 w 119"/>
              <a:gd name="T1" fmla="*/ 0 h 108"/>
              <a:gd name="T2" fmla="*/ 508284016 w 119"/>
              <a:gd name="T3" fmla="*/ 75866204 h 108"/>
              <a:gd name="T4" fmla="*/ 543864866 w 119"/>
              <a:gd name="T5" fmla="*/ 80924101 h 108"/>
              <a:gd name="T6" fmla="*/ 320218637 w 119"/>
              <a:gd name="T7" fmla="*/ 500722795 h 108"/>
              <a:gd name="T8" fmla="*/ 142318893 w 119"/>
              <a:gd name="T9" fmla="*/ 348988138 h 108"/>
              <a:gd name="T10" fmla="*/ 127071568 w 119"/>
              <a:gd name="T11" fmla="*/ 343930241 h 108"/>
              <a:gd name="T12" fmla="*/ 116905932 w 119"/>
              <a:gd name="T13" fmla="*/ 354046035 h 108"/>
              <a:gd name="T14" fmla="*/ 5083945 w 119"/>
              <a:gd name="T15" fmla="*/ 520954383 h 108"/>
              <a:gd name="T16" fmla="*/ 10165635 w 119"/>
              <a:gd name="T17" fmla="*/ 541185970 h 108"/>
              <a:gd name="T18" fmla="*/ 20331270 w 119"/>
              <a:gd name="T19" fmla="*/ 546243867 h 108"/>
              <a:gd name="T20" fmla="*/ 30496906 w 119"/>
              <a:gd name="T21" fmla="*/ 541185970 h 108"/>
              <a:gd name="T22" fmla="*/ 30496906 w 119"/>
              <a:gd name="T23" fmla="*/ 541185970 h 108"/>
              <a:gd name="T24" fmla="*/ 132153258 w 119"/>
              <a:gd name="T25" fmla="*/ 384393416 h 108"/>
              <a:gd name="T26" fmla="*/ 315136947 w 119"/>
              <a:gd name="T27" fmla="*/ 536128073 h 108"/>
              <a:gd name="T28" fmla="*/ 325302582 w 119"/>
              <a:gd name="T29" fmla="*/ 541185970 h 108"/>
              <a:gd name="T30" fmla="*/ 340549907 w 119"/>
              <a:gd name="T31" fmla="*/ 536128073 h 108"/>
              <a:gd name="T32" fmla="*/ 569277827 w 119"/>
              <a:gd name="T33" fmla="*/ 96097792 h 108"/>
              <a:gd name="T34" fmla="*/ 594693043 w 119"/>
              <a:gd name="T35" fmla="*/ 121387276 h 108"/>
              <a:gd name="T36" fmla="*/ 604858678 w 119"/>
              <a:gd name="T37" fmla="*/ 0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9" h="108">
                <a:moveTo>
                  <a:pt x="119" y="0"/>
                </a:moveTo>
                <a:cubicBezTo>
                  <a:pt x="100" y="15"/>
                  <a:pt x="100" y="15"/>
                  <a:pt x="100" y="15"/>
                </a:cubicBezTo>
                <a:cubicBezTo>
                  <a:pt x="107" y="16"/>
                  <a:pt x="107" y="16"/>
                  <a:pt x="107" y="16"/>
                </a:cubicBezTo>
                <a:cubicBezTo>
                  <a:pt x="63" y="99"/>
                  <a:pt x="63" y="99"/>
                  <a:pt x="63" y="99"/>
                </a:cubicBezTo>
                <a:cubicBezTo>
                  <a:pt x="28" y="69"/>
                  <a:pt x="28" y="69"/>
                  <a:pt x="28" y="69"/>
                </a:cubicBezTo>
                <a:cubicBezTo>
                  <a:pt x="27" y="69"/>
                  <a:pt x="26" y="68"/>
                  <a:pt x="25" y="68"/>
                </a:cubicBezTo>
                <a:cubicBezTo>
                  <a:pt x="24" y="69"/>
                  <a:pt x="24" y="69"/>
                  <a:pt x="23" y="70"/>
                </a:cubicBezTo>
                <a:cubicBezTo>
                  <a:pt x="1" y="103"/>
                  <a:pt x="1" y="103"/>
                  <a:pt x="1" y="103"/>
                </a:cubicBezTo>
                <a:cubicBezTo>
                  <a:pt x="0" y="104"/>
                  <a:pt x="0" y="106"/>
                  <a:pt x="2" y="107"/>
                </a:cubicBezTo>
                <a:cubicBezTo>
                  <a:pt x="2" y="108"/>
                  <a:pt x="3" y="108"/>
                  <a:pt x="4" y="108"/>
                </a:cubicBezTo>
                <a:cubicBezTo>
                  <a:pt x="5" y="108"/>
                  <a:pt x="6" y="107"/>
                  <a:pt x="6" y="107"/>
                </a:cubicBezTo>
                <a:cubicBezTo>
                  <a:pt x="6" y="107"/>
                  <a:pt x="6" y="107"/>
                  <a:pt x="6" y="107"/>
                </a:cubicBezTo>
                <a:cubicBezTo>
                  <a:pt x="26" y="76"/>
                  <a:pt x="26" y="76"/>
                  <a:pt x="26" y="76"/>
                </a:cubicBezTo>
                <a:cubicBezTo>
                  <a:pt x="62" y="106"/>
                  <a:pt x="62" y="106"/>
                  <a:pt x="62" y="106"/>
                </a:cubicBezTo>
                <a:cubicBezTo>
                  <a:pt x="62" y="107"/>
                  <a:pt x="63" y="107"/>
                  <a:pt x="64" y="107"/>
                </a:cubicBezTo>
                <a:cubicBezTo>
                  <a:pt x="65" y="107"/>
                  <a:pt x="66" y="106"/>
                  <a:pt x="67" y="106"/>
                </a:cubicBezTo>
                <a:cubicBezTo>
                  <a:pt x="112" y="19"/>
                  <a:pt x="112" y="19"/>
                  <a:pt x="112" y="19"/>
                </a:cubicBezTo>
                <a:cubicBezTo>
                  <a:pt x="117" y="24"/>
                  <a:pt x="117" y="24"/>
                  <a:pt x="117" y="24"/>
                </a:cubicBezTo>
                <a:lnTo>
                  <a:pt x="11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66" name="Freeform 49"/>
          <p:cNvSpPr>
            <a:spLocks/>
          </p:cNvSpPr>
          <p:nvPr/>
        </p:nvSpPr>
        <p:spPr bwMode="auto">
          <a:xfrm>
            <a:off x="6013450" y="1219200"/>
            <a:ext cx="276225" cy="239713"/>
          </a:xfrm>
          <a:custGeom>
            <a:avLst/>
            <a:gdLst>
              <a:gd name="T0" fmla="*/ 625411890 w 122"/>
              <a:gd name="T1" fmla="*/ 542097381 h 106"/>
              <a:gd name="T2" fmla="*/ 512632845 w 122"/>
              <a:gd name="T3" fmla="*/ 485841715 h 106"/>
              <a:gd name="T4" fmla="*/ 553643201 w 122"/>
              <a:gd name="T5" fmla="*/ 475613206 h 106"/>
              <a:gd name="T6" fmla="*/ 333211123 w 122"/>
              <a:gd name="T7" fmla="*/ 225022664 h 106"/>
              <a:gd name="T8" fmla="*/ 158915412 w 122"/>
              <a:gd name="T9" fmla="*/ 393787400 h 106"/>
              <a:gd name="T10" fmla="*/ 143537378 w 122"/>
              <a:gd name="T11" fmla="*/ 393787400 h 106"/>
              <a:gd name="T12" fmla="*/ 133285355 w 122"/>
              <a:gd name="T13" fmla="*/ 388674277 h 106"/>
              <a:gd name="T14" fmla="*/ 5126011 w 122"/>
              <a:gd name="T15" fmla="*/ 25570140 h 106"/>
              <a:gd name="T16" fmla="*/ 10252023 w 122"/>
              <a:gd name="T17" fmla="*/ 5113124 h 106"/>
              <a:gd name="T18" fmla="*/ 20506310 w 122"/>
              <a:gd name="T19" fmla="*/ 0 h 106"/>
              <a:gd name="T20" fmla="*/ 35884344 w 122"/>
              <a:gd name="T21" fmla="*/ 10228508 h 106"/>
              <a:gd name="T22" fmla="*/ 35884344 w 122"/>
              <a:gd name="T23" fmla="*/ 10228508 h 106"/>
              <a:gd name="T24" fmla="*/ 153789401 w 122"/>
              <a:gd name="T25" fmla="*/ 357988751 h 106"/>
              <a:gd name="T26" fmla="*/ 328085112 w 122"/>
              <a:gd name="T27" fmla="*/ 189221753 h 106"/>
              <a:gd name="T28" fmla="*/ 343463146 w 122"/>
              <a:gd name="T29" fmla="*/ 184108630 h 106"/>
              <a:gd name="T30" fmla="*/ 353717433 w 122"/>
              <a:gd name="T31" fmla="*/ 194337138 h 106"/>
              <a:gd name="T32" fmla="*/ 579275523 w 122"/>
              <a:gd name="T33" fmla="*/ 455156189 h 106"/>
              <a:gd name="T34" fmla="*/ 599779569 w 122"/>
              <a:gd name="T35" fmla="*/ 424472925 h 106"/>
              <a:gd name="T36" fmla="*/ 625411890 w 122"/>
              <a:gd name="T37" fmla="*/ 542097381 h 1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2" h="106">
                <a:moveTo>
                  <a:pt x="122" y="106"/>
                </a:moveTo>
                <a:cubicBezTo>
                  <a:pt x="100" y="95"/>
                  <a:pt x="100" y="95"/>
                  <a:pt x="100" y="95"/>
                </a:cubicBezTo>
                <a:cubicBezTo>
                  <a:pt x="108" y="93"/>
                  <a:pt x="108" y="93"/>
                  <a:pt x="108" y="93"/>
                </a:cubicBezTo>
                <a:cubicBezTo>
                  <a:pt x="65" y="44"/>
                  <a:pt x="65" y="44"/>
                  <a:pt x="65" y="44"/>
                </a:cubicBezTo>
                <a:cubicBezTo>
                  <a:pt x="31" y="77"/>
                  <a:pt x="31" y="77"/>
                  <a:pt x="31" y="77"/>
                </a:cubicBezTo>
                <a:cubicBezTo>
                  <a:pt x="30" y="77"/>
                  <a:pt x="29" y="78"/>
                  <a:pt x="28" y="77"/>
                </a:cubicBezTo>
                <a:cubicBezTo>
                  <a:pt x="28" y="77"/>
                  <a:pt x="27" y="77"/>
                  <a:pt x="26" y="76"/>
                </a:cubicBezTo>
                <a:cubicBezTo>
                  <a:pt x="1" y="5"/>
                  <a:pt x="1" y="5"/>
                  <a:pt x="1" y="5"/>
                </a:cubicBezTo>
                <a:cubicBezTo>
                  <a:pt x="0" y="4"/>
                  <a:pt x="1" y="2"/>
                  <a:pt x="2" y="1"/>
                </a:cubicBezTo>
                <a:cubicBezTo>
                  <a:pt x="3" y="0"/>
                  <a:pt x="4" y="0"/>
                  <a:pt x="4" y="0"/>
                </a:cubicBezTo>
                <a:cubicBezTo>
                  <a:pt x="5" y="0"/>
                  <a:pt x="6" y="1"/>
                  <a:pt x="7" y="2"/>
                </a:cubicBezTo>
                <a:cubicBezTo>
                  <a:pt x="7" y="2"/>
                  <a:pt x="7" y="2"/>
                  <a:pt x="7" y="2"/>
                </a:cubicBezTo>
                <a:cubicBezTo>
                  <a:pt x="30" y="70"/>
                  <a:pt x="30" y="70"/>
                  <a:pt x="30" y="70"/>
                </a:cubicBezTo>
                <a:cubicBezTo>
                  <a:pt x="64" y="37"/>
                  <a:pt x="64" y="37"/>
                  <a:pt x="64" y="37"/>
                </a:cubicBezTo>
                <a:cubicBezTo>
                  <a:pt x="65" y="36"/>
                  <a:pt x="66" y="36"/>
                  <a:pt x="67" y="36"/>
                </a:cubicBezTo>
                <a:cubicBezTo>
                  <a:pt x="68" y="36"/>
                  <a:pt x="69" y="37"/>
                  <a:pt x="69" y="38"/>
                </a:cubicBezTo>
                <a:cubicBezTo>
                  <a:pt x="113" y="89"/>
                  <a:pt x="113" y="89"/>
                  <a:pt x="113" y="89"/>
                </a:cubicBezTo>
                <a:cubicBezTo>
                  <a:pt x="117" y="83"/>
                  <a:pt x="117" y="83"/>
                  <a:pt x="117" y="83"/>
                </a:cubicBezTo>
                <a:lnTo>
                  <a:pt x="122"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67" name="Freeform 50"/>
          <p:cNvSpPr>
            <a:spLocks/>
          </p:cNvSpPr>
          <p:nvPr/>
        </p:nvSpPr>
        <p:spPr bwMode="auto">
          <a:xfrm>
            <a:off x="5986463" y="1203325"/>
            <a:ext cx="293687" cy="293688"/>
          </a:xfrm>
          <a:custGeom>
            <a:avLst/>
            <a:gdLst>
              <a:gd name="T0" fmla="*/ 643061573 w 130"/>
              <a:gd name="T1" fmla="*/ 627755841 h 130"/>
              <a:gd name="T2" fmla="*/ 35725894 w 130"/>
              <a:gd name="T3" fmla="*/ 627755841 h 130"/>
              <a:gd name="T4" fmla="*/ 35725894 w 130"/>
              <a:gd name="T5" fmla="*/ 20415834 h 130"/>
              <a:gd name="T6" fmla="*/ 25519141 w 130"/>
              <a:gd name="T7" fmla="*/ 0 h 130"/>
              <a:gd name="T8" fmla="*/ 10206753 w 130"/>
              <a:gd name="T9" fmla="*/ 0 h 130"/>
              <a:gd name="T10" fmla="*/ 0 w 130"/>
              <a:gd name="T11" fmla="*/ 20415834 h 130"/>
              <a:gd name="T12" fmla="*/ 0 w 130"/>
              <a:gd name="T13" fmla="*/ 637962628 h 130"/>
              <a:gd name="T14" fmla="*/ 0 w 130"/>
              <a:gd name="T15" fmla="*/ 643066022 h 130"/>
              <a:gd name="T16" fmla="*/ 0 w 130"/>
              <a:gd name="T17" fmla="*/ 653275069 h 130"/>
              <a:gd name="T18" fmla="*/ 5103376 w 130"/>
              <a:gd name="T19" fmla="*/ 658378463 h 130"/>
              <a:gd name="T20" fmla="*/ 10206753 w 130"/>
              <a:gd name="T21" fmla="*/ 663481856 h 130"/>
              <a:gd name="T22" fmla="*/ 20415765 w 130"/>
              <a:gd name="T23" fmla="*/ 663481856 h 130"/>
              <a:gd name="T24" fmla="*/ 25519141 w 130"/>
              <a:gd name="T25" fmla="*/ 663481856 h 130"/>
              <a:gd name="T26" fmla="*/ 643061573 w 130"/>
              <a:gd name="T27" fmla="*/ 663481856 h 130"/>
              <a:gd name="T28" fmla="*/ 663477338 w 130"/>
              <a:gd name="T29" fmla="*/ 653275069 h 130"/>
              <a:gd name="T30" fmla="*/ 663477338 w 130"/>
              <a:gd name="T31" fmla="*/ 637962628 h 130"/>
              <a:gd name="T32" fmla="*/ 643061573 w 130"/>
              <a:gd name="T33" fmla="*/ 627755841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68" name="Freeform 51"/>
          <p:cNvSpPr>
            <a:spLocks/>
          </p:cNvSpPr>
          <p:nvPr/>
        </p:nvSpPr>
        <p:spPr bwMode="auto">
          <a:xfrm>
            <a:off x="6037263" y="1219200"/>
            <a:ext cx="236537" cy="19050"/>
          </a:xfrm>
          <a:custGeom>
            <a:avLst/>
            <a:gdLst>
              <a:gd name="T0" fmla="*/ 0 w 105"/>
              <a:gd name="T1" fmla="*/ 5669756 h 8"/>
              <a:gd name="T2" fmla="*/ 10148564 w 105"/>
              <a:gd name="T3" fmla="*/ 45362813 h 8"/>
              <a:gd name="T4" fmla="*/ 512555404 w 105"/>
              <a:gd name="T5" fmla="*/ 45362813 h 8"/>
              <a:gd name="T6" fmla="*/ 532854784 w 105"/>
              <a:gd name="T7" fmla="*/ 22681406 h 8"/>
              <a:gd name="T8" fmla="*/ 512555404 w 105"/>
              <a:gd name="T9" fmla="*/ 0 h 8"/>
              <a:gd name="T10" fmla="*/ 0 w 105"/>
              <a:gd name="T11" fmla="*/ 0 h 8"/>
              <a:gd name="T12" fmla="*/ 0 w 105"/>
              <a:gd name="T13" fmla="*/ 0 h 8"/>
              <a:gd name="T14" fmla="*/ 0 w 105"/>
              <a:gd name="T15" fmla="*/ 5669756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5" h="8">
                <a:moveTo>
                  <a:pt x="0" y="1"/>
                </a:moveTo>
                <a:cubicBezTo>
                  <a:pt x="2" y="8"/>
                  <a:pt x="2" y="8"/>
                  <a:pt x="2" y="8"/>
                </a:cubicBezTo>
                <a:cubicBezTo>
                  <a:pt x="101" y="8"/>
                  <a:pt x="101" y="8"/>
                  <a:pt x="101" y="8"/>
                </a:cubicBezTo>
                <a:cubicBezTo>
                  <a:pt x="103" y="8"/>
                  <a:pt x="105" y="6"/>
                  <a:pt x="105" y="4"/>
                </a:cubicBezTo>
                <a:cubicBezTo>
                  <a:pt x="105" y="2"/>
                  <a:pt x="103" y="0"/>
                  <a:pt x="101" y="0"/>
                </a:cubicBezTo>
                <a:cubicBezTo>
                  <a:pt x="0" y="0"/>
                  <a:pt x="0" y="0"/>
                  <a:pt x="0" y="0"/>
                </a:cubicBezTo>
                <a:cubicBezTo>
                  <a:pt x="0" y="0"/>
                  <a:pt x="0" y="0"/>
                  <a:pt x="0" y="0"/>
                </a:cubicBez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69" name="Freeform 52"/>
          <p:cNvSpPr>
            <a:spLocks/>
          </p:cNvSpPr>
          <p:nvPr/>
        </p:nvSpPr>
        <p:spPr bwMode="auto">
          <a:xfrm>
            <a:off x="6049963" y="1265238"/>
            <a:ext cx="223837" cy="17462"/>
          </a:xfrm>
          <a:custGeom>
            <a:avLst/>
            <a:gdLst>
              <a:gd name="T0" fmla="*/ 485642634 w 99"/>
              <a:gd name="T1" fmla="*/ 38117363 h 8"/>
              <a:gd name="T2" fmla="*/ 506090935 w 99"/>
              <a:gd name="T3" fmla="*/ 19059773 h 8"/>
              <a:gd name="T4" fmla="*/ 485642634 w 99"/>
              <a:gd name="T5" fmla="*/ 0 h 8"/>
              <a:gd name="T6" fmla="*/ 0 w 99"/>
              <a:gd name="T7" fmla="*/ 0 h 8"/>
              <a:gd name="T8" fmla="*/ 15336226 w 99"/>
              <a:gd name="T9" fmla="*/ 38117363 h 8"/>
              <a:gd name="T10" fmla="*/ 485642634 w 99"/>
              <a:gd name="T11" fmla="*/ 38117363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9" h="8">
                <a:moveTo>
                  <a:pt x="95" y="8"/>
                </a:moveTo>
                <a:cubicBezTo>
                  <a:pt x="97" y="8"/>
                  <a:pt x="99" y="6"/>
                  <a:pt x="99" y="4"/>
                </a:cubicBezTo>
                <a:cubicBezTo>
                  <a:pt x="99" y="2"/>
                  <a:pt x="97" y="0"/>
                  <a:pt x="95" y="0"/>
                </a:cubicBezTo>
                <a:cubicBezTo>
                  <a:pt x="0" y="0"/>
                  <a:pt x="0" y="0"/>
                  <a:pt x="0" y="0"/>
                </a:cubicBezTo>
                <a:cubicBezTo>
                  <a:pt x="3" y="8"/>
                  <a:pt x="3" y="8"/>
                  <a:pt x="3" y="8"/>
                </a:cubicBezTo>
                <a:lnTo>
                  <a:pt x="95"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70" name="Freeform 53"/>
          <p:cNvSpPr>
            <a:spLocks/>
          </p:cNvSpPr>
          <p:nvPr/>
        </p:nvSpPr>
        <p:spPr bwMode="auto">
          <a:xfrm>
            <a:off x="6011863" y="1265238"/>
            <a:ext cx="15875" cy="17462"/>
          </a:xfrm>
          <a:custGeom>
            <a:avLst/>
            <a:gdLst>
              <a:gd name="T0" fmla="*/ 20571732 w 7"/>
              <a:gd name="T1" fmla="*/ 0 h 8"/>
              <a:gd name="T2" fmla="*/ 0 w 7"/>
              <a:gd name="T3" fmla="*/ 19059773 h 8"/>
              <a:gd name="T4" fmla="*/ 20571732 w 7"/>
              <a:gd name="T5" fmla="*/ 38117363 h 8"/>
              <a:gd name="T6" fmla="*/ 36002232 w 7"/>
              <a:gd name="T7" fmla="*/ 38117363 h 8"/>
              <a:gd name="T8" fmla="*/ 25715232 w 7"/>
              <a:gd name="T9" fmla="*/ 0 h 8"/>
              <a:gd name="T10" fmla="*/ 20571732 w 7"/>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8">
                <a:moveTo>
                  <a:pt x="4" y="0"/>
                </a:moveTo>
                <a:cubicBezTo>
                  <a:pt x="2" y="0"/>
                  <a:pt x="0" y="2"/>
                  <a:pt x="0" y="4"/>
                </a:cubicBezTo>
                <a:cubicBezTo>
                  <a:pt x="0" y="6"/>
                  <a:pt x="2" y="8"/>
                  <a:pt x="4" y="8"/>
                </a:cubicBezTo>
                <a:cubicBezTo>
                  <a:pt x="7" y="8"/>
                  <a:pt x="7" y="8"/>
                  <a:pt x="7" y="8"/>
                </a:cubicBezTo>
                <a:cubicBezTo>
                  <a:pt x="5" y="0"/>
                  <a:pt x="5" y="0"/>
                  <a:pt x="5" y="0"/>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71" name="Freeform 54"/>
          <p:cNvSpPr>
            <a:spLocks/>
          </p:cNvSpPr>
          <p:nvPr/>
        </p:nvSpPr>
        <p:spPr bwMode="auto">
          <a:xfrm>
            <a:off x="6183313" y="1309688"/>
            <a:ext cx="90487" cy="19050"/>
          </a:xfrm>
          <a:custGeom>
            <a:avLst/>
            <a:gdLst>
              <a:gd name="T0" fmla="*/ 184227008 w 40"/>
              <a:gd name="T1" fmla="*/ 45362813 h 8"/>
              <a:gd name="T2" fmla="*/ 204697429 w 40"/>
              <a:gd name="T3" fmla="*/ 22681406 h 8"/>
              <a:gd name="T4" fmla="*/ 184227008 w 40"/>
              <a:gd name="T5" fmla="*/ 0 h 8"/>
              <a:gd name="T6" fmla="*/ 0 w 40"/>
              <a:gd name="T7" fmla="*/ 0 h 8"/>
              <a:gd name="T8" fmla="*/ 35821541 w 40"/>
              <a:gd name="T9" fmla="*/ 45362813 h 8"/>
              <a:gd name="T10" fmla="*/ 184227008 w 40"/>
              <a:gd name="T11" fmla="*/ 45362813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 h="8">
                <a:moveTo>
                  <a:pt x="36" y="8"/>
                </a:moveTo>
                <a:cubicBezTo>
                  <a:pt x="38" y="8"/>
                  <a:pt x="40" y="6"/>
                  <a:pt x="40" y="4"/>
                </a:cubicBezTo>
                <a:cubicBezTo>
                  <a:pt x="40" y="2"/>
                  <a:pt x="38" y="0"/>
                  <a:pt x="36" y="0"/>
                </a:cubicBezTo>
                <a:cubicBezTo>
                  <a:pt x="0" y="0"/>
                  <a:pt x="0" y="0"/>
                  <a:pt x="0" y="0"/>
                </a:cubicBezTo>
                <a:cubicBezTo>
                  <a:pt x="7" y="8"/>
                  <a:pt x="7" y="8"/>
                  <a:pt x="7" y="8"/>
                </a:cubicBezTo>
                <a:lnTo>
                  <a:pt x="36"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72" name="Freeform 55"/>
          <p:cNvSpPr>
            <a:spLocks/>
          </p:cNvSpPr>
          <p:nvPr/>
        </p:nvSpPr>
        <p:spPr bwMode="auto">
          <a:xfrm>
            <a:off x="6011863" y="1309688"/>
            <a:ext cx="31750" cy="19050"/>
          </a:xfrm>
          <a:custGeom>
            <a:avLst/>
            <a:gdLst>
              <a:gd name="T0" fmla="*/ 20571732 w 14"/>
              <a:gd name="T1" fmla="*/ 0 h 8"/>
              <a:gd name="T2" fmla="*/ 0 w 14"/>
              <a:gd name="T3" fmla="*/ 22681406 h 8"/>
              <a:gd name="T4" fmla="*/ 20571732 w 14"/>
              <a:gd name="T5" fmla="*/ 45362813 h 8"/>
              <a:gd name="T6" fmla="*/ 72004464 w 14"/>
              <a:gd name="T7" fmla="*/ 45362813 h 8"/>
              <a:gd name="T8" fmla="*/ 61717464 w 14"/>
              <a:gd name="T9" fmla="*/ 0 h 8"/>
              <a:gd name="T10" fmla="*/ 20571732 w 14"/>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 h="8">
                <a:moveTo>
                  <a:pt x="4" y="0"/>
                </a:moveTo>
                <a:cubicBezTo>
                  <a:pt x="2" y="0"/>
                  <a:pt x="0" y="2"/>
                  <a:pt x="0" y="4"/>
                </a:cubicBezTo>
                <a:cubicBezTo>
                  <a:pt x="0" y="6"/>
                  <a:pt x="2" y="8"/>
                  <a:pt x="4" y="8"/>
                </a:cubicBezTo>
                <a:cubicBezTo>
                  <a:pt x="14" y="8"/>
                  <a:pt x="14" y="8"/>
                  <a:pt x="14" y="8"/>
                </a:cubicBezTo>
                <a:cubicBezTo>
                  <a:pt x="12" y="0"/>
                  <a:pt x="12" y="0"/>
                  <a:pt x="12" y="0"/>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73" name="Freeform 56"/>
          <p:cNvSpPr>
            <a:spLocks/>
          </p:cNvSpPr>
          <p:nvPr/>
        </p:nvSpPr>
        <p:spPr bwMode="auto">
          <a:xfrm>
            <a:off x="6065838" y="1309688"/>
            <a:ext cx="74612" cy="19050"/>
          </a:xfrm>
          <a:custGeom>
            <a:avLst/>
            <a:gdLst>
              <a:gd name="T0" fmla="*/ 90725017 w 47"/>
              <a:gd name="T1" fmla="*/ 30241875 h 12"/>
              <a:gd name="T2" fmla="*/ 118445756 w 47"/>
              <a:gd name="T3" fmla="*/ 0 h 12"/>
              <a:gd name="T4" fmla="*/ 0 w 47"/>
              <a:gd name="T5" fmla="*/ 0 h 12"/>
              <a:gd name="T6" fmla="*/ 10080557 w 47"/>
              <a:gd name="T7" fmla="*/ 30241875 h 12"/>
              <a:gd name="T8" fmla="*/ 90725017 w 47"/>
              <a:gd name="T9" fmla="*/ 3024187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12">
                <a:moveTo>
                  <a:pt x="36" y="12"/>
                </a:moveTo>
                <a:lnTo>
                  <a:pt x="47" y="0"/>
                </a:lnTo>
                <a:lnTo>
                  <a:pt x="0" y="0"/>
                </a:lnTo>
                <a:lnTo>
                  <a:pt x="4" y="12"/>
                </a:lnTo>
                <a:lnTo>
                  <a:pt x="3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74" name="Freeform 57"/>
          <p:cNvSpPr>
            <a:spLocks/>
          </p:cNvSpPr>
          <p:nvPr/>
        </p:nvSpPr>
        <p:spPr bwMode="auto">
          <a:xfrm>
            <a:off x="6115050" y="1355725"/>
            <a:ext cx="84138" cy="17463"/>
          </a:xfrm>
          <a:custGeom>
            <a:avLst/>
            <a:gdLst>
              <a:gd name="T0" fmla="*/ 108366569 w 53"/>
              <a:gd name="T1" fmla="*/ 0 h 11"/>
              <a:gd name="T2" fmla="*/ 30242055 w 53"/>
              <a:gd name="T3" fmla="*/ 0 h 11"/>
              <a:gd name="T4" fmla="*/ 0 w 53"/>
              <a:gd name="T5" fmla="*/ 27723306 h 11"/>
              <a:gd name="T6" fmla="*/ 133568281 w 53"/>
              <a:gd name="T7" fmla="*/ 27723306 h 11"/>
              <a:gd name="T8" fmla="*/ 108366569 w 53"/>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11">
                <a:moveTo>
                  <a:pt x="43" y="0"/>
                </a:moveTo>
                <a:lnTo>
                  <a:pt x="12" y="0"/>
                </a:lnTo>
                <a:lnTo>
                  <a:pt x="0" y="11"/>
                </a:lnTo>
                <a:lnTo>
                  <a:pt x="53" y="11"/>
                </a:lnTo>
                <a:lnTo>
                  <a:pt x="4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75" name="Freeform 58"/>
          <p:cNvSpPr>
            <a:spLocks/>
          </p:cNvSpPr>
          <p:nvPr/>
        </p:nvSpPr>
        <p:spPr bwMode="auto">
          <a:xfrm>
            <a:off x="6081713" y="1355725"/>
            <a:ext cx="11112" cy="7938"/>
          </a:xfrm>
          <a:custGeom>
            <a:avLst/>
            <a:gdLst>
              <a:gd name="T0" fmla="*/ 2519249 w 7"/>
              <a:gd name="T1" fmla="*/ 12602369 h 5"/>
              <a:gd name="T2" fmla="*/ 17639506 w 7"/>
              <a:gd name="T3" fmla="*/ 0 h 5"/>
              <a:gd name="T4" fmla="*/ 0 w 7"/>
              <a:gd name="T5" fmla="*/ 0 h 5"/>
              <a:gd name="T6" fmla="*/ 2519249 w 7"/>
              <a:gd name="T7" fmla="*/ 12602369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5">
                <a:moveTo>
                  <a:pt x="1" y="5"/>
                </a:moveTo>
                <a:lnTo>
                  <a:pt x="7" y="0"/>
                </a:lnTo>
                <a:lnTo>
                  <a:pt x="0" y="0"/>
                </a:lnTo>
                <a:lnTo>
                  <a:pt x="1"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76" name="Freeform 59"/>
          <p:cNvSpPr>
            <a:spLocks/>
          </p:cNvSpPr>
          <p:nvPr/>
        </p:nvSpPr>
        <p:spPr bwMode="auto">
          <a:xfrm>
            <a:off x="6011863" y="1355725"/>
            <a:ext cx="47625" cy="17463"/>
          </a:xfrm>
          <a:custGeom>
            <a:avLst/>
            <a:gdLst>
              <a:gd name="T0" fmla="*/ 20571732 w 21"/>
              <a:gd name="T1" fmla="*/ 0 h 8"/>
              <a:gd name="T2" fmla="*/ 0 w 21"/>
              <a:gd name="T3" fmla="*/ 19060865 h 8"/>
              <a:gd name="T4" fmla="*/ 20571732 w 21"/>
              <a:gd name="T5" fmla="*/ 38119546 h 8"/>
              <a:gd name="T6" fmla="*/ 108006696 w 21"/>
              <a:gd name="T7" fmla="*/ 38119546 h 8"/>
              <a:gd name="T8" fmla="*/ 97719696 w 21"/>
              <a:gd name="T9" fmla="*/ 0 h 8"/>
              <a:gd name="T10" fmla="*/ 20571732 w 21"/>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8">
                <a:moveTo>
                  <a:pt x="4" y="0"/>
                </a:moveTo>
                <a:cubicBezTo>
                  <a:pt x="2" y="0"/>
                  <a:pt x="0" y="2"/>
                  <a:pt x="0" y="4"/>
                </a:cubicBezTo>
                <a:cubicBezTo>
                  <a:pt x="0" y="6"/>
                  <a:pt x="2" y="8"/>
                  <a:pt x="4" y="8"/>
                </a:cubicBezTo>
                <a:cubicBezTo>
                  <a:pt x="21" y="8"/>
                  <a:pt x="21" y="8"/>
                  <a:pt x="21" y="8"/>
                </a:cubicBezTo>
                <a:cubicBezTo>
                  <a:pt x="19" y="0"/>
                  <a:pt x="19" y="0"/>
                  <a:pt x="19" y="0"/>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77" name="Freeform 60"/>
          <p:cNvSpPr>
            <a:spLocks/>
          </p:cNvSpPr>
          <p:nvPr/>
        </p:nvSpPr>
        <p:spPr bwMode="auto">
          <a:xfrm>
            <a:off x="6221413" y="1355725"/>
            <a:ext cx="52387" cy="17463"/>
          </a:xfrm>
          <a:custGeom>
            <a:avLst/>
            <a:gdLst>
              <a:gd name="T0" fmla="*/ 98569557 w 23"/>
              <a:gd name="T1" fmla="*/ 38119546 h 8"/>
              <a:gd name="T2" fmla="*/ 119321642 w 23"/>
              <a:gd name="T3" fmla="*/ 19060865 h 8"/>
              <a:gd name="T4" fmla="*/ 98569557 w 23"/>
              <a:gd name="T5" fmla="*/ 0 h 8"/>
              <a:gd name="T6" fmla="*/ 0 w 23"/>
              <a:gd name="T7" fmla="*/ 0 h 8"/>
              <a:gd name="T8" fmla="*/ 36315579 w 23"/>
              <a:gd name="T9" fmla="*/ 38119546 h 8"/>
              <a:gd name="T10" fmla="*/ 98569557 w 23"/>
              <a:gd name="T11" fmla="*/ 38119546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8">
                <a:moveTo>
                  <a:pt x="19" y="8"/>
                </a:moveTo>
                <a:cubicBezTo>
                  <a:pt x="21" y="8"/>
                  <a:pt x="23" y="6"/>
                  <a:pt x="23" y="4"/>
                </a:cubicBezTo>
                <a:cubicBezTo>
                  <a:pt x="23" y="2"/>
                  <a:pt x="21" y="0"/>
                  <a:pt x="19" y="0"/>
                </a:cubicBezTo>
                <a:cubicBezTo>
                  <a:pt x="0" y="0"/>
                  <a:pt x="0" y="0"/>
                  <a:pt x="0" y="0"/>
                </a:cubicBezTo>
                <a:cubicBezTo>
                  <a:pt x="7" y="8"/>
                  <a:pt x="7" y="8"/>
                  <a:pt x="7" y="8"/>
                </a:cubicBezTo>
                <a:lnTo>
                  <a:pt x="19"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78" name="Freeform 61"/>
          <p:cNvSpPr>
            <a:spLocks/>
          </p:cNvSpPr>
          <p:nvPr/>
        </p:nvSpPr>
        <p:spPr bwMode="auto">
          <a:xfrm>
            <a:off x="6011863" y="1400175"/>
            <a:ext cx="227012" cy="17463"/>
          </a:xfrm>
          <a:custGeom>
            <a:avLst/>
            <a:gdLst>
              <a:gd name="T0" fmla="*/ 161661763 w 101"/>
              <a:gd name="T1" fmla="*/ 0 h 8"/>
              <a:gd name="T2" fmla="*/ 151556358 w 101"/>
              <a:gd name="T3" fmla="*/ 4765216 h 8"/>
              <a:gd name="T4" fmla="*/ 146505903 w 101"/>
              <a:gd name="T5" fmla="*/ 0 h 8"/>
              <a:gd name="T6" fmla="*/ 146505903 w 101"/>
              <a:gd name="T7" fmla="*/ 0 h 8"/>
              <a:gd name="T8" fmla="*/ 20208563 w 101"/>
              <a:gd name="T9" fmla="*/ 0 h 8"/>
              <a:gd name="T10" fmla="*/ 0 w 101"/>
              <a:gd name="T11" fmla="*/ 19060865 h 8"/>
              <a:gd name="T12" fmla="*/ 20208563 w 101"/>
              <a:gd name="T13" fmla="*/ 38119546 h 8"/>
              <a:gd name="T14" fmla="*/ 510242061 w 101"/>
              <a:gd name="T15" fmla="*/ 38119546 h 8"/>
              <a:gd name="T16" fmla="*/ 474877637 w 101"/>
              <a:gd name="T17" fmla="*/ 0 h 8"/>
              <a:gd name="T18" fmla="*/ 161661763 w 101"/>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1" h="8">
                <a:moveTo>
                  <a:pt x="32" y="0"/>
                </a:moveTo>
                <a:cubicBezTo>
                  <a:pt x="31" y="0"/>
                  <a:pt x="31" y="1"/>
                  <a:pt x="30" y="1"/>
                </a:cubicBezTo>
                <a:cubicBezTo>
                  <a:pt x="30" y="1"/>
                  <a:pt x="30" y="1"/>
                  <a:pt x="29" y="0"/>
                </a:cubicBezTo>
                <a:cubicBezTo>
                  <a:pt x="29" y="0"/>
                  <a:pt x="29" y="0"/>
                  <a:pt x="29" y="0"/>
                </a:cubicBezTo>
                <a:cubicBezTo>
                  <a:pt x="4" y="0"/>
                  <a:pt x="4" y="0"/>
                  <a:pt x="4" y="0"/>
                </a:cubicBezTo>
                <a:cubicBezTo>
                  <a:pt x="2" y="0"/>
                  <a:pt x="0" y="2"/>
                  <a:pt x="0" y="4"/>
                </a:cubicBezTo>
                <a:cubicBezTo>
                  <a:pt x="0" y="6"/>
                  <a:pt x="2" y="8"/>
                  <a:pt x="4" y="8"/>
                </a:cubicBezTo>
                <a:cubicBezTo>
                  <a:pt x="101" y="8"/>
                  <a:pt x="101" y="8"/>
                  <a:pt x="101" y="8"/>
                </a:cubicBezTo>
                <a:cubicBezTo>
                  <a:pt x="94" y="0"/>
                  <a:pt x="94" y="0"/>
                  <a:pt x="94" y="0"/>
                </a:cubicBezTo>
                <a:lnTo>
                  <a:pt x="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79" name="Freeform 62"/>
          <p:cNvSpPr>
            <a:spLocks/>
          </p:cNvSpPr>
          <p:nvPr/>
        </p:nvSpPr>
        <p:spPr bwMode="auto">
          <a:xfrm>
            <a:off x="6259513" y="1400175"/>
            <a:ext cx="11112" cy="9525"/>
          </a:xfrm>
          <a:custGeom>
            <a:avLst/>
            <a:gdLst>
              <a:gd name="T0" fmla="*/ 24695309 w 5"/>
              <a:gd name="T1" fmla="*/ 11341894 h 4"/>
              <a:gd name="T2" fmla="*/ 9878568 w 5"/>
              <a:gd name="T3" fmla="*/ 0 h 4"/>
              <a:gd name="T4" fmla="*/ 0 w 5"/>
              <a:gd name="T5" fmla="*/ 0 h 4"/>
              <a:gd name="T6" fmla="*/ 19757136 w 5"/>
              <a:gd name="T7" fmla="*/ 22681406 h 4"/>
              <a:gd name="T8" fmla="*/ 24695309 w 5"/>
              <a:gd name="T9" fmla="*/ 11341894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4">
                <a:moveTo>
                  <a:pt x="5" y="2"/>
                </a:moveTo>
                <a:cubicBezTo>
                  <a:pt x="5" y="1"/>
                  <a:pt x="4" y="0"/>
                  <a:pt x="2" y="0"/>
                </a:cubicBezTo>
                <a:cubicBezTo>
                  <a:pt x="0" y="0"/>
                  <a:pt x="0" y="0"/>
                  <a:pt x="0" y="0"/>
                </a:cubicBezTo>
                <a:cubicBezTo>
                  <a:pt x="4" y="4"/>
                  <a:pt x="4" y="4"/>
                  <a:pt x="4" y="4"/>
                </a:cubicBezTo>
                <a:lnTo>
                  <a:pt x="5"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80" name="Freeform 63"/>
          <p:cNvSpPr>
            <a:spLocks/>
          </p:cNvSpPr>
          <p:nvPr/>
        </p:nvSpPr>
        <p:spPr bwMode="auto">
          <a:xfrm>
            <a:off x="6011863" y="1446213"/>
            <a:ext cx="261937" cy="17462"/>
          </a:xfrm>
          <a:custGeom>
            <a:avLst/>
            <a:gdLst>
              <a:gd name="T0" fmla="*/ 20394957 w 116"/>
              <a:gd name="T1" fmla="*/ 0 h 8"/>
              <a:gd name="T2" fmla="*/ 0 w 116"/>
              <a:gd name="T3" fmla="*/ 19059773 h 8"/>
              <a:gd name="T4" fmla="*/ 20394957 w 116"/>
              <a:gd name="T5" fmla="*/ 38117363 h 8"/>
              <a:gd name="T6" fmla="*/ 571079112 w 116"/>
              <a:gd name="T7" fmla="*/ 38117363 h 8"/>
              <a:gd name="T8" fmla="*/ 591474069 w 116"/>
              <a:gd name="T9" fmla="*/ 23822534 h 8"/>
              <a:gd name="T10" fmla="*/ 540484419 w 116"/>
              <a:gd name="T11" fmla="*/ 0 h 8"/>
              <a:gd name="T12" fmla="*/ 20394957 w 116"/>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8">
                <a:moveTo>
                  <a:pt x="4" y="0"/>
                </a:moveTo>
                <a:cubicBezTo>
                  <a:pt x="2" y="0"/>
                  <a:pt x="0" y="2"/>
                  <a:pt x="0" y="4"/>
                </a:cubicBezTo>
                <a:cubicBezTo>
                  <a:pt x="0" y="7"/>
                  <a:pt x="2" y="8"/>
                  <a:pt x="4" y="8"/>
                </a:cubicBezTo>
                <a:cubicBezTo>
                  <a:pt x="112" y="8"/>
                  <a:pt x="112" y="8"/>
                  <a:pt x="112" y="8"/>
                </a:cubicBezTo>
                <a:cubicBezTo>
                  <a:pt x="114" y="8"/>
                  <a:pt x="115" y="7"/>
                  <a:pt x="116" y="5"/>
                </a:cubicBezTo>
                <a:cubicBezTo>
                  <a:pt x="106" y="0"/>
                  <a:pt x="106" y="0"/>
                  <a:pt x="106" y="0"/>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81" name="Freeform 64"/>
          <p:cNvSpPr>
            <a:spLocks/>
          </p:cNvSpPr>
          <p:nvPr/>
        </p:nvSpPr>
        <p:spPr bwMode="auto">
          <a:xfrm>
            <a:off x="6654800" y="1185863"/>
            <a:ext cx="292100" cy="293687"/>
          </a:xfrm>
          <a:custGeom>
            <a:avLst/>
            <a:gdLst>
              <a:gd name="T0" fmla="*/ 636130886 w 130"/>
              <a:gd name="T1" fmla="*/ 627753703 h 130"/>
              <a:gd name="T2" fmla="*/ 35339606 w 130"/>
              <a:gd name="T3" fmla="*/ 627753703 h 130"/>
              <a:gd name="T4" fmla="*/ 35339606 w 130"/>
              <a:gd name="T5" fmla="*/ 20415765 h 130"/>
              <a:gd name="T6" fmla="*/ 25244181 w 130"/>
              <a:gd name="T7" fmla="*/ 0 h 130"/>
              <a:gd name="T8" fmla="*/ 10097672 w 130"/>
              <a:gd name="T9" fmla="*/ 0 h 130"/>
              <a:gd name="T10" fmla="*/ 0 w 130"/>
              <a:gd name="T11" fmla="*/ 20415765 h 130"/>
              <a:gd name="T12" fmla="*/ 0 w 130"/>
              <a:gd name="T13" fmla="*/ 637960456 h 130"/>
              <a:gd name="T14" fmla="*/ 0 w 130"/>
              <a:gd name="T15" fmla="*/ 643063833 h 130"/>
              <a:gd name="T16" fmla="*/ 0 w 130"/>
              <a:gd name="T17" fmla="*/ 653272845 h 130"/>
              <a:gd name="T18" fmla="*/ 5048836 w 130"/>
              <a:gd name="T19" fmla="*/ 658376221 h 130"/>
              <a:gd name="T20" fmla="*/ 10097672 w 130"/>
              <a:gd name="T21" fmla="*/ 663479597 h 130"/>
              <a:gd name="T22" fmla="*/ 20195345 w 130"/>
              <a:gd name="T23" fmla="*/ 663479597 h 130"/>
              <a:gd name="T24" fmla="*/ 25244181 w 130"/>
              <a:gd name="T25" fmla="*/ 663479597 h 130"/>
              <a:gd name="T26" fmla="*/ 636130886 w 130"/>
              <a:gd name="T27" fmla="*/ 663479597 h 130"/>
              <a:gd name="T28" fmla="*/ 656326231 w 130"/>
              <a:gd name="T29" fmla="*/ 653272845 h 130"/>
              <a:gd name="T30" fmla="*/ 656326231 w 130"/>
              <a:gd name="T31" fmla="*/ 637960456 h 130"/>
              <a:gd name="T32" fmla="*/ 636130886 w 130"/>
              <a:gd name="T33" fmla="*/ 627753703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82" name="Freeform 65"/>
          <p:cNvSpPr>
            <a:spLocks/>
          </p:cNvSpPr>
          <p:nvPr/>
        </p:nvSpPr>
        <p:spPr bwMode="auto">
          <a:xfrm>
            <a:off x="6683375" y="1201738"/>
            <a:ext cx="273050" cy="239712"/>
          </a:xfrm>
          <a:custGeom>
            <a:avLst/>
            <a:gdLst>
              <a:gd name="T0" fmla="*/ 616167789 w 121"/>
              <a:gd name="T1" fmla="*/ 542095119 h 106"/>
              <a:gd name="T2" fmla="*/ 509229224 w 121"/>
              <a:gd name="T3" fmla="*/ 485839688 h 106"/>
              <a:gd name="T4" fmla="*/ 544874660 w 121"/>
              <a:gd name="T5" fmla="*/ 475611222 h 106"/>
              <a:gd name="T6" fmla="*/ 325906613 w 121"/>
              <a:gd name="T7" fmla="*/ 225021725 h 106"/>
              <a:gd name="T8" fmla="*/ 152768090 w 121"/>
              <a:gd name="T9" fmla="*/ 393785757 h 106"/>
              <a:gd name="T10" fmla="*/ 142584002 w 121"/>
              <a:gd name="T11" fmla="*/ 393785757 h 106"/>
              <a:gd name="T12" fmla="*/ 127306742 w 121"/>
              <a:gd name="T13" fmla="*/ 388672655 h 106"/>
              <a:gd name="T14" fmla="*/ 5093172 w 121"/>
              <a:gd name="T15" fmla="*/ 25570034 h 106"/>
              <a:gd name="T16" fmla="*/ 5093172 w 121"/>
              <a:gd name="T17" fmla="*/ 5113102 h 106"/>
              <a:gd name="T18" fmla="*/ 15277260 w 121"/>
              <a:gd name="T19" fmla="*/ 0 h 106"/>
              <a:gd name="T20" fmla="*/ 30554521 w 121"/>
              <a:gd name="T21" fmla="*/ 10228466 h 106"/>
              <a:gd name="T22" fmla="*/ 30554521 w 121"/>
              <a:gd name="T23" fmla="*/ 10228466 h 106"/>
              <a:gd name="T24" fmla="*/ 147677174 w 121"/>
              <a:gd name="T25" fmla="*/ 357987258 h 106"/>
              <a:gd name="T26" fmla="*/ 320815697 w 121"/>
              <a:gd name="T27" fmla="*/ 189220964 h 106"/>
              <a:gd name="T28" fmla="*/ 336090701 w 121"/>
              <a:gd name="T29" fmla="*/ 184107862 h 106"/>
              <a:gd name="T30" fmla="*/ 346277045 w 121"/>
              <a:gd name="T31" fmla="*/ 194336328 h 106"/>
              <a:gd name="T32" fmla="*/ 570336008 w 121"/>
              <a:gd name="T33" fmla="*/ 455154291 h 106"/>
              <a:gd name="T34" fmla="*/ 590706441 w 121"/>
              <a:gd name="T35" fmla="*/ 424471155 h 106"/>
              <a:gd name="T36" fmla="*/ 616167789 w 121"/>
              <a:gd name="T37" fmla="*/ 542095119 h 1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1" h="106">
                <a:moveTo>
                  <a:pt x="121" y="106"/>
                </a:moveTo>
                <a:cubicBezTo>
                  <a:pt x="100" y="95"/>
                  <a:pt x="100" y="95"/>
                  <a:pt x="100" y="95"/>
                </a:cubicBezTo>
                <a:cubicBezTo>
                  <a:pt x="107" y="93"/>
                  <a:pt x="107" y="93"/>
                  <a:pt x="107" y="93"/>
                </a:cubicBezTo>
                <a:cubicBezTo>
                  <a:pt x="64" y="44"/>
                  <a:pt x="64" y="44"/>
                  <a:pt x="64" y="44"/>
                </a:cubicBezTo>
                <a:cubicBezTo>
                  <a:pt x="30" y="77"/>
                  <a:pt x="30" y="77"/>
                  <a:pt x="30" y="77"/>
                </a:cubicBezTo>
                <a:cubicBezTo>
                  <a:pt x="29" y="77"/>
                  <a:pt x="28" y="78"/>
                  <a:pt x="28" y="77"/>
                </a:cubicBezTo>
                <a:cubicBezTo>
                  <a:pt x="27" y="77"/>
                  <a:pt x="26" y="77"/>
                  <a:pt x="25" y="76"/>
                </a:cubicBezTo>
                <a:cubicBezTo>
                  <a:pt x="1" y="5"/>
                  <a:pt x="1" y="5"/>
                  <a:pt x="1" y="5"/>
                </a:cubicBezTo>
                <a:cubicBezTo>
                  <a:pt x="0" y="4"/>
                  <a:pt x="0" y="2"/>
                  <a:pt x="1" y="1"/>
                </a:cubicBezTo>
                <a:cubicBezTo>
                  <a:pt x="2" y="0"/>
                  <a:pt x="3" y="0"/>
                  <a:pt x="3" y="0"/>
                </a:cubicBezTo>
                <a:cubicBezTo>
                  <a:pt x="4" y="0"/>
                  <a:pt x="5" y="1"/>
                  <a:pt x="6" y="2"/>
                </a:cubicBezTo>
                <a:cubicBezTo>
                  <a:pt x="6" y="2"/>
                  <a:pt x="6" y="2"/>
                  <a:pt x="6" y="2"/>
                </a:cubicBezTo>
                <a:cubicBezTo>
                  <a:pt x="29" y="70"/>
                  <a:pt x="29" y="70"/>
                  <a:pt x="29" y="70"/>
                </a:cubicBezTo>
                <a:cubicBezTo>
                  <a:pt x="63" y="37"/>
                  <a:pt x="63" y="37"/>
                  <a:pt x="63" y="37"/>
                </a:cubicBezTo>
                <a:cubicBezTo>
                  <a:pt x="64" y="36"/>
                  <a:pt x="65" y="36"/>
                  <a:pt x="66" y="36"/>
                </a:cubicBezTo>
                <a:cubicBezTo>
                  <a:pt x="67" y="36"/>
                  <a:pt x="68" y="37"/>
                  <a:pt x="68" y="38"/>
                </a:cubicBezTo>
                <a:cubicBezTo>
                  <a:pt x="112" y="89"/>
                  <a:pt x="112" y="89"/>
                  <a:pt x="112" y="89"/>
                </a:cubicBezTo>
                <a:cubicBezTo>
                  <a:pt x="116" y="83"/>
                  <a:pt x="116" y="83"/>
                  <a:pt x="116" y="83"/>
                </a:cubicBezTo>
                <a:lnTo>
                  <a:pt x="121"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83" name="Freeform 66"/>
          <p:cNvSpPr>
            <a:spLocks/>
          </p:cNvSpPr>
          <p:nvPr/>
        </p:nvSpPr>
        <p:spPr bwMode="auto">
          <a:xfrm>
            <a:off x="6688138" y="1244600"/>
            <a:ext cx="15875" cy="212725"/>
          </a:xfrm>
          <a:custGeom>
            <a:avLst/>
            <a:gdLst>
              <a:gd name="T0" fmla="*/ 0 w 7"/>
              <a:gd name="T1" fmla="*/ 460918499 h 94"/>
              <a:gd name="T2" fmla="*/ 20571732 w 7"/>
              <a:gd name="T3" fmla="*/ 481403464 h 94"/>
              <a:gd name="T4" fmla="*/ 36002232 w 7"/>
              <a:gd name="T5" fmla="*/ 460918499 h 94"/>
              <a:gd name="T6" fmla="*/ 36002232 w 7"/>
              <a:gd name="T7" fmla="*/ 107548329 h 94"/>
              <a:gd name="T8" fmla="*/ 0 w 7"/>
              <a:gd name="T9" fmla="*/ 0 h 94"/>
              <a:gd name="T10" fmla="*/ 0 w 7"/>
              <a:gd name="T11" fmla="*/ 460918499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94">
                <a:moveTo>
                  <a:pt x="0" y="90"/>
                </a:moveTo>
                <a:cubicBezTo>
                  <a:pt x="0" y="92"/>
                  <a:pt x="2" y="94"/>
                  <a:pt x="4" y="94"/>
                </a:cubicBezTo>
                <a:cubicBezTo>
                  <a:pt x="6" y="94"/>
                  <a:pt x="7" y="92"/>
                  <a:pt x="7" y="90"/>
                </a:cubicBezTo>
                <a:cubicBezTo>
                  <a:pt x="7" y="21"/>
                  <a:pt x="7" y="21"/>
                  <a:pt x="7" y="21"/>
                </a:cubicBezTo>
                <a:cubicBezTo>
                  <a:pt x="0" y="0"/>
                  <a:pt x="0" y="0"/>
                  <a:pt x="0" y="0"/>
                </a:cubicBezTo>
                <a:lnTo>
                  <a:pt x="0"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84" name="Freeform 67"/>
          <p:cNvSpPr>
            <a:spLocks/>
          </p:cNvSpPr>
          <p:nvPr/>
        </p:nvSpPr>
        <p:spPr bwMode="auto">
          <a:xfrm>
            <a:off x="6710363" y="1309688"/>
            <a:ext cx="15875" cy="147637"/>
          </a:xfrm>
          <a:custGeom>
            <a:avLst/>
            <a:gdLst>
              <a:gd name="T0" fmla="*/ 0 w 7"/>
              <a:gd name="T1" fmla="*/ 314700758 h 65"/>
              <a:gd name="T2" fmla="*/ 20571732 w 7"/>
              <a:gd name="T3" fmla="*/ 335335868 h 65"/>
              <a:gd name="T4" fmla="*/ 36002232 w 7"/>
              <a:gd name="T5" fmla="*/ 314700758 h 65"/>
              <a:gd name="T6" fmla="*/ 36002232 w 7"/>
              <a:gd name="T7" fmla="*/ 103180092 h 65"/>
              <a:gd name="T8" fmla="*/ 0 w 7"/>
              <a:gd name="T9" fmla="*/ 0 h 65"/>
              <a:gd name="T10" fmla="*/ 0 w 7"/>
              <a:gd name="T11" fmla="*/ 314700758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65">
                <a:moveTo>
                  <a:pt x="0" y="61"/>
                </a:moveTo>
                <a:cubicBezTo>
                  <a:pt x="0" y="63"/>
                  <a:pt x="2" y="65"/>
                  <a:pt x="4" y="65"/>
                </a:cubicBezTo>
                <a:cubicBezTo>
                  <a:pt x="6" y="65"/>
                  <a:pt x="7" y="63"/>
                  <a:pt x="7" y="61"/>
                </a:cubicBezTo>
                <a:cubicBezTo>
                  <a:pt x="7" y="20"/>
                  <a:pt x="7" y="20"/>
                  <a:pt x="7" y="20"/>
                </a:cubicBezTo>
                <a:cubicBezTo>
                  <a:pt x="0" y="0"/>
                  <a:pt x="0" y="0"/>
                  <a:pt x="0" y="0"/>
                </a:cubicBezTo>
                <a:lnTo>
                  <a:pt x="0" y="6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85" name="Freeform 68"/>
          <p:cNvSpPr>
            <a:spLocks/>
          </p:cNvSpPr>
          <p:nvPr/>
        </p:nvSpPr>
        <p:spPr bwMode="auto">
          <a:xfrm>
            <a:off x="6732588" y="1374775"/>
            <a:ext cx="19050" cy="82550"/>
          </a:xfrm>
          <a:custGeom>
            <a:avLst/>
            <a:gdLst>
              <a:gd name="T0" fmla="*/ 28351163 w 8"/>
              <a:gd name="T1" fmla="*/ 15773929 h 36"/>
              <a:gd name="T2" fmla="*/ 5669756 w 8"/>
              <a:gd name="T3" fmla="*/ 5257976 h 36"/>
              <a:gd name="T4" fmla="*/ 5669756 w 8"/>
              <a:gd name="T5" fmla="*/ 0 h 36"/>
              <a:gd name="T6" fmla="*/ 0 w 8"/>
              <a:gd name="T7" fmla="*/ 0 h 36"/>
              <a:gd name="T8" fmla="*/ 0 w 8"/>
              <a:gd name="T9" fmla="*/ 0 h 36"/>
              <a:gd name="T10" fmla="*/ 0 w 8"/>
              <a:gd name="T11" fmla="*/ 168259831 h 36"/>
              <a:gd name="T12" fmla="*/ 22681406 w 8"/>
              <a:gd name="T13" fmla="*/ 189291736 h 36"/>
              <a:gd name="T14" fmla="*/ 45362813 w 8"/>
              <a:gd name="T15" fmla="*/ 168259831 h 36"/>
              <a:gd name="T16" fmla="*/ 45362813 w 8"/>
              <a:gd name="T17" fmla="*/ 15773929 h 36"/>
              <a:gd name="T18" fmla="*/ 34023300 w 8"/>
              <a:gd name="T19" fmla="*/ 15773929 h 36"/>
              <a:gd name="T20" fmla="*/ 28351163 w 8"/>
              <a:gd name="T21" fmla="*/ 15773929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36">
                <a:moveTo>
                  <a:pt x="5" y="3"/>
                </a:moveTo>
                <a:cubicBezTo>
                  <a:pt x="3" y="3"/>
                  <a:pt x="2" y="2"/>
                  <a:pt x="1" y="1"/>
                </a:cubicBezTo>
                <a:cubicBezTo>
                  <a:pt x="1" y="0"/>
                  <a:pt x="1" y="0"/>
                  <a:pt x="1" y="0"/>
                </a:cubicBezTo>
                <a:cubicBezTo>
                  <a:pt x="0" y="0"/>
                  <a:pt x="0" y="0"/>
                  <a:pt x="0" y="0"/>
                </a:cubicBezTo>
                <a:cubicBezTo>
                  <a:pt x="0" y="0"/>
                  <a:pt x="0" y="0"/>
                  <a:pt x="0" y="0"/>
                </a:cubicBezTo>
                <a:cubicBezTo>
                  <a:pt x="0" y="32"/>
                  <a:pt x="0" y="32"/>
                  <a:pt x="0" y="32"/>
                </a:cubicBezTo>
                <a:cubicBezTo>
                  <a:pt x="0" y="34"/>
                  <a:pt x="2" y="36"/>
                  <a:pt x="4" y="36"/>
                </a:cubicBezTo>
                <a:cubicBezTo>
                  <a:pt x="6" y="36"/>
                  <a:pt x="8" y="34"/>
                  <a:pt x="8" y="32"/>
                </a:cubicBezTo>
                <a:cubicBezTo>
                  <a:pt x="8" y="3"/>
                  <a:pt x="8" y="3"/>
                  <a:pt x="8" y="3"/>
                </a:cubicBezTo>
                <a:cubicBezTo>
                  <a:pt x="7" y="3"/>
                  <a:pt x="7" y="3"/>
                  <a:pt x="6" y="3"/>
                </a:cubicBezTo>
                <a:cubicBezTo>
                  <a:pt x="6" y="3"/>
                  <a:pt x="5" y="3"/>
                  <a:pt x="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86" name="Freeform 69"/>
          <p:cNvSpPr>
            <a:spLocks/>
          </p:cNvSpPr>
          <p:nvPr/>
        </p:nvSpPr>
        <p:spPr bwMode="auto">
          <a:xfrm>
            <a:off x="6757988" y="1363663"/>
            <a:ext cx="15875" cy="93662"/>
          </a:xfrm>
          <a:custGeom>
            <a:avLst/>
            <a:gdLst>
              <a:gd name="T0" fmla="*/ 0 w 7"/>
              <a:gd name="T1" fmla="*/ 193092209 h 41"/>
              <a:gd name="T2" fmla="*/ 15430500 w 7"/>
              <a:gd name="T3" fmla="*/ 213967412 h 41"/>
              <a:gd name="T4" fmla="*/ 36002232 w 7"/>
              <a:gd name="T5" fmla="*/ 193092209 h 41"/>
              <a:gd name="T6" fmla="*/ 36002232 w 7"/>
              <a:gd name="T7" fmla="*/ 0 h 41"/>
              <a:gd name="T8" fmla="*/ 0 w 7"/>
              <a:gd name="T9" fmla="*/ 31312806 h 41"/>
              <a:gd name="T10" fmla="*/ 0 w 7"/>
              <a:gd name="T11" fmla="*/ 193092209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1">
                <a:moveTo>
                  <a:pt x="0" y="37"/>
                </a:moveTo>
                <a:cubicBezTo>
                  <a:pt x="0" y="39"/>
                  <a:pt x="1" y="41"/>
                  <a:pt x="3" y="41"/>
                </a:cubicBezTo>
                <a:cubicBezTo>
                  <a:pt x="5" y="41"/>
                  <a:pt x="7" y="39"/>
                  <a:pt x="7" y="37"/>
                </a:cubicBezTo>
                <a:cubicBezTo>
                  <a:pt x="7" y="0"/>
                  <a:pt x="7" y="0"/>
                  <a:pt x="7" y="0"/>
                </a:cubicBezTo>
                <a:cubicBezTo>
                  <a:pt x="0" y="6"/>
                  <a:pt x="0" y="6"/>
                  <a:pt x="0" y="6"/>
                </a:cubicBezTo>
                <a:lnTo>
                  <a:pt x="0" y="3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87" name="Freeform 70"/>
          <p:cNvSpPr>
            <a:spLocks/>
          </p:cNvSpPr>
          <p:nvPr/>
        </p:nvSpPr>
        <p:spPr bwMode="auto">
          <a:xfrm>
            <a:off x="6780213" y="1341438"/>
            <a:ext cx="15875" cy="115887"/>
          </a:xfrm>
          <a:custGeom>
            <a:avLst/>
            <a:gdLst>
              <a:gd name="T0" fmla="*/ 0 w 7"/>
              <a:gd name="T1" fmla="*/ 242678739 h 51"/>
              <a:gd name="T2" fmla="*/ 15430500 w 7"/>
              <a:gd name="T3" fmla="*/ 263331621 h 51"/>
              <a:gd name="T4" fmla="*/ 36002232 w 7"/>
              <a:gd name="T5" fmla="*/ 242678739 h 51"/>
              <a:gd name="T6" fmla="*/ 36002232 w 7"/>
              <a:gd name="T7" fmla="*/ 0 h 51"/>
              <a:gd name="T8" fmla="*/ 0 w 7"/>
              <a:gd name="T9" fmla="*/ 36143110 h 51"/>
              <a:gd name="T10" fmla="*/ 0 w 7"/>
              <a:gd name="T11" fmla="*/ 242678739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51">
                <a:moveTo>
                  <a:pt x="0" y="47"/>
                </a:moveTo>
                <a:cubicBezTo>
                  <a:pt x="0" y="49"/>
                  <a:pt x="1" y="51"/>
                  <a:pt x="3" y="51"/>
                </a:cubicBezTo>
                <a:cubicBezTo>
                  <a:pt x="5" y="51"/>
                  <a:pt x="7" y="49"/>
                  <a:pt x="7" y="47"/>
                </a:cubicBezTo>
                <a:cubicBezTo>
                  <a:pt x="7" y="0"/>
                  <a:pt x="7" y="0"/>
                  <a:pt x="7" y="0"/>
                </a:cubicBezTo>
                <a:cubicBezTo>
                  <a:pt x="0" y="7"/>
                  <a:pt x="0" y="7"/>
                  <a:pt x="0" y="7"/>
                </a:cubicBez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88" name="Freeform 71"/>
          <p:cNvSpPr>
            <a:spLocks/>
          </p:cNvSpPr>
          <p:nvPr/>
        </p:nvSpPr>
        <p:spPr bwMode="auto">
          <a:xfrm>
            <a:off x="6802438" y="1320800"/>
            <a:ext cx="15875" cy="136525"/>
          </a:xfrm>
          <a:custGeom>
            <a:avLst/>
            <a:gdLst>
              <a:gd name="T0" fmla="*/ 0 w 7"/>
              <a:gd name="T1" fmla="*/ 289940418 h 60"/>
              <a:gd name="T2" fmla="*/ 15430500 w 7"/>
              <a:gd name="T3" fmla="*/ 310651260 h 60"/>
              <a:gd name="T4" fmla="*/ 36002232 w 7"/>
              <a:gd name="T5" fmla="*/ 289940418 h 60"/>
              <a:gd name="T6" fmla="*/ 36002232 w 7"/>
              <a:gd name="T7" fmla="*/ 0 h 60"/>
              <a:gd name="T8" fmla="*/ 0 w 7"/>
              <a:gd name="T9" fmla="*/ 31066264 h 60"/>
              <a:gd name="T10" fmla="*/ 0 w 7"/>
              <a:gd name="T11" fmla="*/ 289940418 h 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60">
                <a:moveTo>
                  <a:pt x="0" y="56"/>
                </a:moveTo>
                <a:cubicBezTo>
                  <a:pt x="0" y="58"/>
                  <a:pt x="1" y="60"/>
                  <a:pt x="3" y="60"/>
                </a:cubicBezTo>
                <a:cubicBezTo>
                  <a:pt x="5" y="60"/>
                  <a:pt x="7" y="58"/>
                  <a:pt x="7" y="56"/>
                </a:cubicBezTo>
                <a:cubicBezTo>
                  <a:pt x="7" y="0"/>
                  <a:pt x="7" y="0"/>
                  <a:pt x="7" y="0"/>
                </a:cubicBezTo>
                <a:cubicBezTo>
                  <a:pt x="0" y="6"/>
                  <a:pt x="0" y="6"/>
                  <a:pt x="0" y="6"/>
                </a:cubicBezTo>
                <a:lnTo>
                  <a:pt x="0" y="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89" name="Freeform 72"/>
          <p:cNvSpPr>
            <a:spLocks/>
          </p:cNvSpPr>
          <p:nvPr/>
        </p:nvSpPr>
        <p:spPr bwMode="auto">
          <a:xfrm>
            <a:off x="6824663" y="1312863"/>
            <a:ext cx="15875" cy="144462"/>
          </a:xfrm>
          <a:custGeom>
            <a:avLst/>
            <a:gdLst>
              <a:gd name="T0" fmla="*/ 0 w 7"/>
              <a:gd name="T1" fmla="*/ 5094543 h 64"/>
              <a:gd name="T2" fmla="*/ 0 w 7"/>
              <a:gd name="T3" fmla="*/ 305704164 h 64"/>
              <a:gd name="T4" fmla="*/ 15430500 w 7"/>
              <a:gd name="T5" fmla="*/ 326084592 h 64"/>
              <a:gd name="T6" fmla="*/ 36002232 w 7"/>
              <a:gd name="T7" fmla="*/ 305704164 h 64"/>
              <a:gd name="T8" fmla="*/ 36002232 w 7"/>
              <a:gd name="T9" fmla="*/ 30569514 h 64"/>
              <a:gd name="T10" fmla="*/ 5143500 w 7"/>
              <a:gd name="T11" fmla="*/ 0 h 64"/>
              <a:gd name="T12" fmla="*/ 0 w 7"/>
              <a:gd name="T13" fmla="*/ 5094543 h 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64">
                <a:moveTo>
                  <a:pt x="0" y="1"/>
                </a:moveTo>
                <a:cubicBezTo>
                  <a:pt x="0" y="60"/>
                  <a:pt x="0" y="60"/>
                  <a:pt x="0" y="60"/>
                </a:cubicBezTo>
                <a:cubicBezTo>
                  <a:pt x="0" y="62"/>
                  <a:pt x="1" y="64"/>
                  <a:pt x="3" y="64"/>
                </a:cubicBezTo>
                <a:cubicBezTo>
                  <a:pt x="5" y="64"/>
                  <a:pt x="7" y="62"/>
                  <a:pt x="7" y="60"/>
                </a:cubicBezTo>
                <a:cubicBezTo>
                  <a:pt x="7" y="6"/>
                  <a:pt x="7" y="6"/>
                  <a:pt x="7" y="6"/>
                </a:cubicBezTo>
                <a:cubicBezTo>
                  <a:pt x="1" y="0"/>
                  <a:pt x="1" y="0"/>
                  <a:pt x="1" y="0"/>
                </a:cubicBez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90" name="Freeform 73"/>
          <p:cNvSpPr>
            <a:spLocks/>
          </p:cNvSpPr>
          <p:nvPr/>
        </p:nvSpPr>
        <p:spPr bwMode="auto">
          <a:xfrm>
            <a:off x="6848475" y="1331913"/>
            <a:ext cx="15875" cy="125412"/>
          </a:xfrm>
          <a:custGeom>
            <a:avLst/>
            <a:gdLst>
              <a:gd name="T0" fmla="*/ 0 w 7"/>
              <a:gd name="T1" fmla="*/ 265171133 h 55"/>
              <a:gd name="T2" fmla="*/ 15430500 w 7"/>
              <a:gd name="T3" fmla="*/ 285969003 h 55"/>
              <a:gd name="T4" fmla="*/ 36002232 w 7"/>
              <a:gd name="T5" fmla="*/ 265171133 h 55"/>
              <a:gd name="T6" fmla="*/ 36002232 w 7"/>
              <a:gd name="T7" fmla="*/ 41595740 h 55"/>
              <a:gd name="T8" fmla="*/ 0 w 7"/>
              <a:gd name="T9" fmla="*/ 0 h 55"/>
              <a:gd name="T10" fmla="*/ 0 w 7"/>
              <a:gd name="T11" fmla="*/ 265171133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55">
                <a:moveTo>
                  <a:pt x="0" y="51"/>
                </a:moveTo>
                <a:cubicBezTo>
                  <a:pt x="0" y="53"/>
                  <a:pt x="1" y="55"/>
                  <a:pt x="3" y="55"/>
                </a:cubicBezTo>
                <a:cubicBezTo>
                  <a:pt x="5" y="55"/>
                  <a:pt x="7" y="53"/>
                  <a:pt x="7" y="51"/>
                </a:cubicBezTo>
                <a:cubicBezTo>
                  <a:pt x="7" y="8"/>
                  <a:pt x="7" y="8"/>
                  <a:pt x="7" y="8"/>
                </a:cubicBezTo>
                <a:cubicBezTo>
                  <a:pt x="0" y="0"/>
                  <a:pt x="0" y="0"/>
                  <a:pt x="0" y="0"/>
                </a:cubicBezTo>
                <a:lnTo>
                  <a:pt x="0" y="5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91" name="Freeform 74"/>
          <p:cNvSpPr>
            <a:spLocks/>
          </p:cNvSpPr>
          <p:nvPr/>
        </p:nvSpPr>
        <p:spPr bwMode="auto">
          <a:xfrm>
            <a:off x="6870700" y="1360488"/>
            <a:ext cx="15875" cy="96837"/>
          </a:xfrm>
          <a:custGeom>
            <a:avLst/>
            <a:gdLst>
              <a:gd name="T0" fmla="*/ 0 w 7"/>
              <a:gd name="T1" fmla="*/ 197795203 h 43"/>
              <a:gd name="T2" fmla="*/ 15430500 w 7"/>
              <a:gd name="T3" fmla="*/ 218081428 h 43"/>
              <a:gd name="T4" fmla="*/ 36002232 w 7"/>
              <a:gd name="T5" fmla="*/ 197795203 h 43"/>
              <a:gd name="T6" fmla="*/ 36002232 w 7"/>
              <a:gd name="T7" fmla="*/ 40572451 h 43"/>
              <a:gd name="T8" fmla="*/ 0 w 7"/>
              <a:gd name="T9" fmla="*/ 0 h 43"/>
              <a:gd name="T10" fmla="*/ 0 w 7"/>
              <a:gd name="T11" fmla="*/ 197795203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3">
                <a:moveTo>
                  <a:pt x="0" y="39"/>
                </a:moveTo>
                <a:cubicBezTo>
                  <a:pt x="0" y="41"/>
                  <a:pt x="1" y="43"/>
                  <a:pt x="3" y="43"/>
                </a:cubicBezTo>
                <a:cubicBezTo>
                  <a:pt x="5" y="43"/>
                  <a:pt x="7" y="41"/>
                  <a:pt x="7" y="39"/>
                </a:cubicBezTo>
                <a:cubicBezTo>
                  <a:pt x="7" y="8"/>
                  <a:pt x="7" y="8"/>
                  <a:pt x="7" y="8"/>
                </a:cubicBezTo>
                <a:cubicBezTo>
                  <a:pt x="0" y="0"/>
                  <a:pt x="0" y="0"/>
                  <a:pt x="0" y="0"/>
                </a:cubicBezTo>
                <a:lnTo>
                  <a:pt x="0"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92" name="Freeform 75"/>
          <p:cNvSpPr>
            <a:spLocks/>
          </p:cNvSpPr>
          <p:nvPr/>
        </p:nvSpPr>
        <p:spPr bwMode="auto">
          <a:xfrm>
            <a:off x="6892925" y="1384300"/>
            <a:ext cx="15875" cy="30163"/>
          </a:xfrm>
          <a:custGeom>
            <a:avLst/>
            <a:gdLst>
              <a:gd name="T0" fmla="*/ 25201563 w 10"/>
              <a:gd name="T1" fmla="*/ 40323168 h 19"/>
              <a:gd name="T2" fmla="*/ 25201563 w 10"/>
              <a:gd name="T3" fmla="*/ 30242376 h 19"/>
              <a:gd name="T4" fmla="*/ 0 w 10"/>
              <a:gd name="T5" fmla="*/ 0 h 19"/>
              <a:gd name="T6" fmla="*/ 0 w 10"/>
              <a:gd name="T7" fmla="*/ 47884556 h 19"/>
              <a:gd name="T8" fmla="*/ 22682200 w 10"/>
              <a:gd name="T9" fmla="*/ 40323168 h 19"/>
              <a:gd name="T10" fmla="*/ 25201563 w 10"/>
              <a:gd name="T11" fmla="*/ 40323168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9">
                <a:moveTo>
                  <a:pt x="10" y="16"/>
                </a:moveTo>
                <a:lnTo>
                  <a:pt x="10" y="12"/>
                </a:lnTo>
                <a:lnTo>
                  <a:pt x="0" y="0"/>
                </a:lnTo>
                <a:lnTo>
                  <a:pt x="0" y="19"/>
                </a:lnTo>
                <a:lnTo>
                  <a:pt x="9" y="16"/>
                </a:lnTo>
                <a:lnTo>
                  <a:pt x="1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93" name="Freeform 76"/>
          <p:cNvSpPr>
            <a:spLocks/>
          </p:cNvSpPr>
          <p:nvPr/>
        </p:nvSpPr>
        <p:spPr bwMode="auto">
          <a:xfrm>
            <a:off x="6892925" y="1416050"/>
            <a:ext cx="15875" cy="41275"/>
          </a:xfrm>
          <a:custGeom>
            <a:avLst/>
            <a:gdLst>
              <a:gd name="T0" fmla="*/ 0 w 7"/>
              <a:gd name="T1" fmla="*/ 0 h 18"/>
              <a:gd name="T2" fmla="*/ 0 w 7"/>
              <a:gd name="T3" fmla="*/ 73613963 h 18"/>
              <a:gd name="T4" fmla="*/ 15430500 w 7"/>
              <a:gd name="T5" fmla="*/ 94645868 h 18"/>
              <a:gd name="T6" fmla="*/ 36002232 w 7"/>
              <a:gd name="T7" fmla="*/ 73613963 h 18"/>
              <a:gd name="T8" fmla="*/ 36002232 w 7"/>
              <a:gd name="T9" fmla="*/ 15773929 h 18"/>
              <a:gd name="T10" fmla="*/ 25715232 w 7"/>
              <a:gd name="T11" fmla="*/ 15773929 h 18"/>
              <a:gd name="T12" fmla="*/ 0 w 7"/>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18">
                <a:moveTo>
                  <a:pt x="0" y="0"/>
                </a:moveTo>
                <a:cubicBezTo>
                  <a:pt x="0" y="14"/>
                  <a:pt x="0" y="14"/>
                  <a:pt x="0" y="14"/>
                </a:cubicBezTo>
                <a:cubicBezTo>
                  <a:pt x="0" y="16"/>
                  <a:pt x="1" y="18"/>
                  <a:pt x="3" y="18"/>
                </a:cubicBezTo>
                <a:cubicBezTo>
                  <a:pt x="5" y="18"/>
                  <a:pt x="7" y="16"/>
                  <a:pt x="7" y="14"/>
                </a:cubicBezTo>
                <a:cubicBezTo>
                  <a:pt x="7" y="3"/>
                  <a:pt x="7" y="3"/>
                  <a:pt x="7" y="3"/>
                </a:cubicBezTo>
                <a:cubicBezTo>
                  <a:pt x="5" y="3"/>
                  <a:pt x="5" y="3"/>
                  <a:pt x="5" y="3"/>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94" name="Freeform 77"/>
          <p:cNvSpPr>
            <a:spLocks/>
          </p:cNvSpPr>
          <p:nvPr/>
        </p:nvSpPr>
        <p:spPr bwMode="auto">
          <a:xfrm>
            <a:off x="6915150" y="1427163"/>
            <a:ext cx="15875" cy="30162"/>
          </a:xfrm>
          <a:custGeom>
            <a:avLst/>
            <a:gdLst>
              <a:gd name="T0" fmla="*/ 0 w 7"/>
              <a:gd name="T1" fmla="*/ 48449453 h 13"/>
              <a:gd name="T2" fmla="*/ 15430500 w 7"/>
              <a:gd name="T3" fmla="*/ 69982800 h 13"/>
              <a:gd name="T4" fmla="*/ 36002232 w 7"/>
              <a:gd name="T5" fmla="*/ 48449453 h 13"/>
              <a:gd name="T6" fmla="*/ 36002232 w 7"/>
              <a:gd name="T7" fmla="*/ 16150591 h 13"/>
              <a:gd name="T8" fmla="*/ 0 w 7"/>
              <a:gd name="T9" fmla="*/ 0 h 13"/>
              <a:gd name="T10" fmla="*/ 0 w 7"/>
              <a:gd name="T11" fmla="*/ 48449453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3">
                <a:moveTo>
                  <a:pt x="0" y="9"/>
                </a:moveTo>
                <a:cubicBezTo>
                  <a:pt x="0" y="11"/>
                  <a:pt x="1" y="13"/>
                  <a:pt x="3" y="13"/>
                </a:cubicBezTo>
                <a:cubicBezTo>
                  <a:pt x="5" y="13"/>
                  <a:pt x="7" y="11"/>
                  <a:pt x="7" y="9"/>
                </a:cubicBezTo>
                <a:cubicBezTo>
                  <a:pt x="7" y="3"/>
                  <a:pt x="7" y="3"/>
                  <a:pt x="7" y="3"/>
                </a:cubicBezTo>
                <a:cubicBezTo>
                  <a:pt x="0" y="0"/>
                  <a:pt x="0" y="0"/>
                  <a:pt x="0" y="0"/>
                </a:cubicBezTo>
                <a:lnTo>
                  <a:pt x="0"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95" name="Freeform 78"/>
          <p:cNvSpPr>
            <a:spLocks/>
          </p:cNvSpPr>
          <p:nvPr/>
        </p:nvSpPr>
        <p:spPr bwMode="auto">
          <a:xfrm>
            <a:off x="7312025" y="1185863"/>
            <a:ext cx="293688" cy="293687"/>
          </a:xfrm>
          <a:custGeom>
            <a:avLst/>
            <a:gdLst>
              <a:gd name="T0" fmla="*/ 643063763 w 130"/>
              <a:gd name="T1" fmla="*/ 627753703 h 130"/>
              <a:gd name="T2" fmla="*/ 35726016 w 130"/>
              <a:gd name="T3" fmla="*/ 627753703 h 130"/>
              <a:gd name="T4" fmla="*/ 35726016 w 130"/>
              <a:gd name="T5" fmla="*/ 20415765 h 130"/>
              <a:gd name="T6" fmla="*/ 25519228 w 130"/>
              <a:gd name="T7" fmla="*/ 0 h 130"/>
              <a:gd name="T8" fmla="*/ 10206788 w 130"/>
              <a:gd name="T9" fmla="*/ 0 h 130"/>
              <a:gd name="T10" fmla="*/ 0 w 130"/>
              <a:gd name="T11" fmla="*/ 20415765 h 130"/>
              <a:gd name="T12" fmla="*/ 0 w 130"/>
              <a:gd name="T13" fmla="*/ 637960456 h 130"/>
              <a:gd name="T14" fmla="*/ 0 w 130"/>
              <a:gd name="T15" fmla="*/ 643063833 h 130"/>
              <a:gd name="T16" fmla="*/ 0 w 130"/>
              <a:gd name="T17" fmla="*/ 653272845 h 130"/>
              <a:gd name="T18" fmla="*/ 5103394 w 130"/>
              <a:gd name="T19" fmla="*/ 658376221 h 130"/>
              <a:gd name="T20" fmla="*/ 10206788 w 130"/>
              <a:gd name="T21" fmla="*/ 663479597 h 130"/>
              <a:gd name="T22" fmla="*/ 20415834 w 130"/>
              <a:gd name="T23" fmla="*/ 663479597 h 130"/>
              <a:gd name="T24" fmla="*/ 25519228 w 130"/>
              <a:gd name="T25" fmla="*/ 663479597 h 130"/>
              <a:gd name="T26" fmla="*/ 643063763 w 130"/>
              <a:gd name="T27" fmla="*/ 663479597 h 130"/>
              <a:gd name="T28" fmla="*/ 663479597 w 130"/>
              <a:gd name="T29" fmla="*/ 653272845 h 130"/>
              <a:gd name="T30" fmla="*/ 663479597 w 130"/>
              <a:gd name="T31" fmla="*/ 637960456 h 130"/>
              <a:gd name="T32" fmla="*/ 643063763 w 130"/>
              <a:gd name="T33" fmla="*/ 627753703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96" name="Freeform 79"/>
          <p:cNvSpPr>
            <a:spLocks/>
          </p:cNvSpPr>
          <p:nvPr/>
        </p:nvSpPr>
        <p:spPr bwMode="auto">
          <a:xfrm>
            <a:off x="7340600" y="1201738"/>
            <a:ext cx="273050" cy="239712"/>
          </a:xfrm>
          <a:custGeom>
            <a:avLst/>
            <a:gdLst>
              <a:gd name="T0" fmla="*/ 616167789 w 121"/>
              <a:gd name="T1" fmla="*/ 542095119 h 106"/>
              <a:gd name="T2" fmla="*/ 509229224 w 121"/>
              <a:gd name="T3" fmla="*/ 485839688 h 106"/>
              <a:gd name="T4" fmla="*/ 544874660 w 121"/>
              <a:gd name="T5" fmla="*/ 475611222 h 106"/>
              <a:gd name="T6" fmla="*/ 325906613 w 121"/>
              <a:gd name="T7" fmla="*/ 225021725 h 106"/>
              <a:gd name="T8" fmla="*/ 152768090 w 121"/>
              <a:gd name="T9" fmla="*/ 393785757 h 106"/>
              <a:gd name="T10" fmla="*/ 142584002 w 121"/>
              <a:gd name="T11" fmla="*/ 393785757 h 106"/>
              <a:gd name="T12" fmla="*/ 127306742 w 121"/>
              <a:gd name="T13" fmla="*/ 388672655 h 106"/>
              <a:gd name="T14" fmla="*/ 5093172 w 121"/>
              <a:gd name="T15" fmla="*/ 25570034 h 106"/>
              <a:gd name="T16" fmla="*/ 5093172 w 121"/>
              <a:gd name="T17" fmla="*/ 5113102 h 106"/>
              <a:gd name="T18" fmla="*/ 15277260 w 121"/>
              <a:gd name="T19" fmla="*/ 0 h 106"/>
              <a:gd name="T20" fmla="*/ 30554521 w 121"/>
              <a:gd name="T21" fmla="*/ 10228466 h 106"/>
              <a:gd name="T22" fmla="*/ 30554521 w 121"/>
              <a:gd name="T23" fmla="*/ 10228466 h 106"/>
              <a:gd name="T24" fmla="*/ 147677174 w 121"/>
              <a:gd name="T25" fmla="*/ 357987258 h 106"/>
              <a:gd name="T26" fmla="*/ 320815697 w 121"/>
              <a:gd name="T27" fmla="*/ 189220964 h 106"/>
              <a:gd name="T28" fmla="*/ 336090701 w 121"/>
              <a:gd name="T29" fmla="*/ 184107862 h 106"/>
              <a:gd name="T30" fmla="*/ 346277045 w 121"/>
              <a:gd name="T31" fmla="*/ 194336328 h 106"/>
              <a:gd name="T32" fmla="*/ 570336008 w 121"/>
              <a:gd name="T33" fmla="*/ 455154291 h 106"/>
              <a:gd name="T34" fmla="*/ 590706441 w 121"/>
              <a:gd name="T35" fmla="*/ 424471155 h 106"/>
              <a:gd name="T36" fmla="*/ 616167789 w 121"/>
              <a:gd name="T37" fmla="*/ 542095119 h 1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1" h="106">
                <a:moveTo>
                  <a:pt x="121" y="106"/>
                </a:moveTo>
                <a:cubicBezTo>
                  <a:pt x="100" y="95"/>
                  <a:pt x="100" y="95"/>
                  <a:pt x="100" y="95"/>
                </a:cubicBezTo>
                <a:cubicBezTo>
                  <a:pt x="107" y="93"/>
                  <a:pt x="107" y="93"/>
                  <a:pt x="107" y="93"/>
                </a:cubicBezTo>
                <a:cubicBezTo>
                  <a:pt x="64" y="44"/>
                  <a:pt x="64" y="44"/>
                  <a:pt x="64" y="44"/>
                </a:cubicBezTo>
                <a:cubicBezTo>
                  <a:pt x="30" y="77"/>
                  <a:pt x="30" y="77"/>
                  <a:pt x="30" y="77"/>
                </a:cubicBezTo>
                <a:cubicBezTo>
                  <a:pt x="29" y="77"/>
                  <a:pt x="28" y="78"/>
                  <a:pt x="28" y="77"/>
                </a:cubicBezTo>
                <a:cubicBezTo>
                  <a:pt x="27" y="77"/>
                  <a:pt x="26" y="77"/>
                  <a:pt x="25" y="76"/>
                </a:cubicBezTo>
                <a:cubicBezTo>
                  <a:pt x="1" y="5"/>
                  <a:pt x="1" y="5"/>
                  <a:pt x="1" y="5"/>
                </a:cubicBezTo>
                <a:cubicBezTo>
                  <a:pt x="0" y="4"/>
                  <a:pt x="0" y="2"/>
                  <a:pt x="1" y="1"/>
                </a:cubicBezTo>
                <a:cubicBezTo>
                  <a:pt x="2" y="0"/>
                  <a:pt x="3" y="0"/>
                  <a:pt x="3" y="0"/>
                </a:cubicBezTo>
                <a:cubicBezTo>
                  <a:pt x="4" y="0"/>
                  <a:pt x="5" y="1"/>
                  <a:pt x="6" y="2"/>
                </a:cubicBezTo>
                <a:cubicBezTo>
                  <a:pt x="6" y="2"/>
                  <a:pt x="6" y="2"/>
                  <a:pt x="6" y="2"/>
                </a:cubicBezTo>
                <a:cubicBezTo>
                  <a:pt x="29" y="70"/>
                  <a:pt x="29" y="70"/>
                  <a:pt x="29" y="70"/>
                </a:cubicBezTo>
                <a:cubicBezTo>
                  <a:pt x="63" y="37"/>
                  <a:pt x="63" y="37"/>
                  <a:pt x="63" y="37"/>
                </a:cubicBezTo>
                <a:cubicBezTo>
                  <a:pt x="64" y="36"/>
                  <a:pt x="65" y="36"/>
                  <a:pt x="66" y="36"/>
                </a:cubicBezTo>
                <a:cubicBezTo>
                  <a:pt x="67" y="36"/>
                  <a:pt x="68" y="37"/>
                  <a:pt x="68" y="38"/>
                </a:cubicBezTo>
                <a:cubicBezTo>
                  <a:pt x="112" y="89"/>
                  <a:pt x="112" y="89"/>
                  <a:pt x="112" y="89"/>
                </a:cubicBezTo>
                <a:cubicBezTo>
                  <a:pt x="116" y="83"/>
                  <a:pt x="116" y="83"/>
                  <a:pt x="116" y="83"/>
                </a:cubicBezTo>
                <a:lnTo>
                  <a:pt x="121"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97" name="Freeform 80"/>
          <p:cNvSpPr>
            <a:spLocks/>
          </p:cNvSpPr>
          <p:nvPr/>
        </p:nvSpPr>
        <p:spPr bwMode="auto">
          <a:xfrm>
            <a:off x="7993063" y="1138238"/>
            <a:ext cx="258762" cy="192087"/>
          </a:xfrm>
          <a:custGeom>
            <a:avLst/>
            <a:gdLst>
              <a:gd name="T0" fmla="*/ 212643861 w 115"/>
              <a:gd name="T1" fmla="*/ 434089502 h 85"/>
              <a:gd name="T2" fmla="*/ 0 w 115"/>
              <a:gd name="T3" fmla="*/ 102138308 h 85"/>
              <a:gd name="T4" fmla="*/ 496170510 w 115"/>
              <a:gd name="T5" fmla="*/ 163420840 h 85"/>
              <a:gd name="T6" fmla="*/ 582241501 w 115"/>
              <a:gd name="T7" fmla="*/ 311522177 h 85"/>
              <a:gd name="T8" fmla="*/ 212643861 w 115"/>
              <a:gd name="T9" fmla="*/ 434089502 h 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 h="85">
                <a:moveTo>
                  <a:pt x="42" y="85"/>
                </a:moveTo>
                <a:cubicBezTo>
                  <a:pt x="0" y="20"/>
                  <a:pt x="0" y="20"/>
                  <a:pt x="0" y="20"/>
                </a:cubicBezTo>
                <a:cubicBezTo>
                  <a:pt x="31" y="0"/>
                  <a:pt x="72" y="5"/>
                  <a:pt x="98" y="32"/>
                </a:cubicBezTo>
                <a:cubicBezTo>
                  <a:pt x="105" y="40"/>
                  <a:pt x="111" y="50"/>
                  <a:pt x="115" y="61"/>
                </a:cubicBezTo>
                <a:lnTo>
                  <a:pt x="42" y="8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98" name="Freeform 81"/>
          <p:cNvSpPr>
            <a:spLocks/>
          </p:cNvSpPr>
          <p:nvPr/>
        </p:nvSpPr>
        <p:spPr bwMode="auto">
          <a:xfrm>
            <a:off x="7896225" y="1176338"/>
            <a:ext cx="158750" cy="144462"/>
          </a:xfrm>
          <a:custGeom>
            <a:avLst/>
            <a:gdLst>
              <a:gd name="T0" fmla="*/ 354951585 w 71"/>
              <a:gd name="T1" fmla="*/ 326084592 h 64"/>
              <a:gd name="T2" fmla="*/ 0 w 71"/>
              <a:gd name="T3" fmla="*/ 178327053 h 64"/>
              <a:gd name="T4" fmla="*/ 94986162 w 71"/>
              <a:gd name="T5" fmla="*/ 40760856 h 64"/>
              <a:gd name="T6" fmla="*/ 144981232 w 71"/>
              <a:gd name="T7" fmla="*/ 0 h 64"/>
              <a:gd name="T8" fmla="*/ 354951585 w 71"/>
              <a:gd name="T9" fmla="*/ 32608459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64">
                <a:moveTo>
                  <a:pt x="71" y="64"/>
                </a:moveTo>
                <a:cubicBezTo>
                  <a:pt x="0" y="35"/>
                  <a:pt x="0" y="35"/>
                  <a:pt x="0" y="35"/>
                </a:cubicBezTo>
                <a:cubicBezTo>
                  <a:pt x="5" y="25"/>
                  <a:pt x="11" y="15"/>
                  <a:pt x="19" y="8"/>
                </a:cubicBezTo>
                <a:cubicBezTo>
                  <a:pt x="22" y="5"/>
                  <a:pt x="26" y="2"/>
                  <a:pt x="29" y="0"/>
                </a:cubicBezTo>
                <a:lnTo>
                  <a:pt x="71" y="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99" name="Freeform 82"/>
          <p:cNvSpPr>
            <a:spLocks/>
          </p:cNvSpPr>
          <p:nvPr/>
        </p:nvSpPr>
        <p:spPr bwMode="auto">
          <a:xfrm>
            <a:off x="7897813" y="1289050"/>
            <a:ext cx="369887" cy="255588"/>
          </a:xfrm>
          <a:custGeom>
            <a:avLst/>
            <a:gdLst>
              <a:gd name="T0" fmla="*/ 417124276 w 164"/>
              <a:gd name="T1" fmla="*/ 143246896 h 113"/>
              <a:gd name="T2" fmla="*/ 788463759 w 164"/>
              <a:gd name="T3" fmla="*/ 20462873 h 113"/>
              <a:gd name="T4" fmla="*/ 686726791 w 164"/>
              <a:gd name="T5" fmla="*/ 429738425 h 113"/>
              <a:gd name="T6" fmla="*/ 132259412 w 164"/>
              <a:gd name="T7" fmla="*/ 414389574 h 113"/>
              <a:gd name="T8" fmla="*/ 55954430 w 164"/>
              <a:gd name="T9" fmla="*/ 0 h 113"/>
              <a:gd name="T10" fmla="*/ 417124276 w 164"/>
              <a:gd name="T11" fmla="*/ 143246896 h 1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4" h="113">
                <a:moveTo>
                  <a:pt x="82" y="28"/>
                </a:moveTo>
                <a:cubicBezTo>
                  <a:pt x="155" y="4"/>
                  <a:pt x="155" y="4"/>
                  <a:pt x="155" y="4"/>
                </a:cubicBezTo>
                <a:cubicBezTo>
                  <a:pt x="164" y="33"/>
                  <a:pt x="156" y="64"/>
                  <a:pt x="135" y="84"/>
                </a:cubicBezTo>
                <a:cubicBezTo>
                  <a:pt x="104" y="113"/>
                  <a:pt x="55" y="111"/>
                  <a:pt x="26" y="81"/>
                </a:cubicBezTo>
                <a:cubicBezTo>
                  <a:pt x="6" y="59"/>
                  <a:pt x="0" y="28"/>
                  <a:pt x="11" y="0"/>
                </a:cubicBezTo>
                <a:lnTo>
                  <a:pt x="82"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00" name="Freeform 83"/>
          <p:cNvSpPr>
            <a:spLocks noEditPoints="1"/>
          </p:cNvSpPr>
          <p:nvPr/>
        </p:nvSpPr>
        <p:spPr bwMode="auto">
          <a:xfrm>
            <a:off x="868363" y="1838325"/>
            <a:ext cx="339725" cy="241300"/>
          </a:xfrm>
          <a:custGeom>
            <a:avLst/>
            <a:gdLst>
              <a:gd name="T0" fmla="*/ 410003078 w 151"/>
              <a:gd name="T1" fmla="*/ 55943263 h 107"/>
              <a:gd name="T2" fmla="*/ 207531478 w 151"/>
              <a:gd name="T3" fmla="*/ 101713588 h 107"/>
              <a:gd name="T4" fmla="*/ 126544188 w 151"/>
              <a:gd name="T5" fmla="*/ 10170682 h 107"/>
              <a:gd name="T6" fmla="*/ 136668443 w 151"/>
              <a:gd name="T7" fmla="*/ 142398572 h 107"/>
              <a:gd name="T8" fmla="*/ 60741030 w 151"/>
              <a:gd name="T9" fmla="*/ 249197501 h 107"/>
              <a:gd name="T10" fmla="*/ 35432643 w 151"/>
              <a:gd name="T11" fmla="*/ 249197501 h 107"/>
              <a:gd name="T12" fmla="*/ 20246260 w 151"/>
              <a:gd name="T13" fmla="*/ 239026819 h 107"/>
              <a:gd name="T14" fmla="*/ 0 w 151"/>
              <a:gd name="T15" fmla="*/ 300053167 h 107"/>
              <a:gd name="T16" fmla="*/ 20246260 w 151"/>
              <a:gd name="T17" fmla="*/ 361081771 h 107"/>
              <a:gd name="T18" fmla="*/ 35432643 w 151"/>
              <a:gd name="T19" fmla="*/ 350911089 h 107"/>
              <a:gd name="T20" fmla="*/ 60741030 w 151"/>
              <a:gd name="T21" fmla="*/ 350911089 h 107"/>
              <a:gd name="T22" fmla="*/ 410003078 w 151"/>
              <a:gd name="T23" fmla="*/ 544165327 h 107"/>
              <a:gd name="T24" fmla="*/ 764325004 w 151"/>
              <a:gd name="T25" fmla="*/ 300053167 h 107"/>
              <a:gd name="T26" fmla="*/ 410003078 w 151"/>
              <a:gd name="T27" fmla="*/ 55943263 h 107"/>
              <a:gd name="T28" fmla="*/ 546669271 w 151"/>
              <a:gd name="T29" fmla="*/ 147483913 h 107"/>
              <a:gd name="T30" fmla="*/ 526423011 w 151"/>
              <a:gd name="T31" fmla="*/ 157654595 h 107"/>
              <a:gd name="T32" fmla="*/ 410003078 w 151"/>
              <a:gd name="T33" fmla="*/ 132227890 h 107"/>
              <a:gd name="T34" fmla="*/ 293580896 w 151"/>
              <a:gd name="T35" fmla="*/ 157654595 h 107"/>
              <a:gd name="T36" fmla="*/ 288521018 w 151"/>
              <a:gd name="T37" fmla="*/ 157654595 h 107"/>
              <a:gd name="T38" fmla="*/ 288521018 w 151"/>
              <a:gd name="T39" fmla="*/ 157654595 h 107"/>
              <a:gd name="T40" fmla="*/ 283458891 w 151"/>
              <a:gd name="T41" fmla="*/ 157654595 h 107"/>
              <a:gd name="T42" fmla="*/ 273334636 w 151"/>
              <a:gd name="T43" fmla="*/ 147483913 h 107"/>
              <a:gd name="T44" fmla="*/ 278396763 w 151"/>
              <a:gd name="T45" fmla="*/ 127142549 h 107"/>
              <a:gd name="T46" fmla="*/ 410003078 w 151"/>
              <a:gd name="T47" fmla="*/ 101713588 h 107"/>
              <a:gd name="T48" fmla="*/ 536545016 w 151"/>
              <a:gd name="T49" fmla="*/ 127142549 h 107"/>
              <a:gd name="T50" fmla="*/ 546669271 w 151"/>
              <a:gd name="T51" fmla="*/ 147483913 h 10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07">
                <a:moveTo>
                  <a:pt x="81" y="11"/>
                </a:moveTo>
                <a:cubicBezTo>
                  <a:pt x="66" y="11"/>
                  <a:pt x="52" y="14"/>
                  <a:pt x="41" y="20"/>
                </a:cubicBezTo>
                <a:cubicBezTo>
                  <a:pt x="38" y="11"/>
                  <a:pt x="30" y="0"/>
                  <a:pt x="25" y="2"/>
                </a:cubicBezTo>
                <a:cubicBezTo>
                  <a:pt x="31" y="13"/>
                  <a:pt x="28" y="25"/>
                  <a:pt x="27" y="28"/>
                </a:cubicBezTo>
                <a:cubicBezTo>
                  <a:pt x="20" y="34"/>
                  <a:pt x="15" y="41"/>
                  <a:pt x="12" y="49"/>
                </a:cubicBezTo>
                <a:cubicBezTo>
                  <a:pt x="7" y="49"/>
                  <a:pt x="7" y="49"/>
                  <a:pt x="7" y="49"/>
                </a:cubicBezTo>
                <a:cubicBezTo>
                  <a:pt x="6" y="48"/>
                  <a:pt x="5" y="47"/>
                  <a:pt x="4" y="47"/>
                </a:cubicBezTo>
                <a:cubicBezTo>
                  <a:pt x="2" y="47"/>
                  <a:pt x="0" y="53"/>
                  <a:pt x="0" y="59"/>
                </a:cubicBezTo>
                <a:cubicBezTo>
                  <a:pt x="0" y="66"/>
                  <a:pt x="2" y="71"/>
                  <a:pt x="4" y="71"/>
                </a:cubicBezTo>
                <a:cubicBezTo>
                  <a:pt x="5" y="71"/>
                  <a:pt x="6" y="70"/>
                  <a:pt x="7" y="69"/>
                </a:cubicBezTo>
                <a:cubicBezTo>
                  <a:pt x="12" y="69"/>
                  <a:pt x="12" y="69"/>
                  <a:pt x="12" y="69"/>
                </a:cubicBezTo>
                <a:cubicBezTo>
                  <a:pt x="19" y="91"/>
                  <a:pt x="47" y="107"/>
                  <a:pt x="81" y="107"/>
                </a:cubicBezTo>
                <a:cubicBezTo>
                  <a:pt x="120" y="107"/>
                  <a:pt x="151" y="85"/>
                  <a:pt x="151" y="59"/>
                </a:cubicBezTo>
                <a:cubicBezTo>
                  <a:pt x="151" y="33"/>
                  <a:pt x="120" y="11"/>
                  <a:pt x="81" y="11"/>
                </a:cubicBezTo>
                <a:close/>
                <a:moveTo>
                  <a:pt x="108" y="29"/>
                </a:moveTo>
                <a:cubicBezTo>
                  <a:pt x="107" y="31"/>
                  <a:pt x="105" y="31"/>
                  <a:pt x="104" y="31"/>
                </a:cubicBezTo>
                <a:cubicBezTo>
                  <a:pt x="96" y="27"/>
                  <a:pt x="88" y="26"/>
                  <a:pt x="81" y="26"/>
                </a:cubicBezTo>
                <a:cubicBezTo>
                  <a:pt x="68" y="26"/>
                  <a:pt x="59" y="30"/>
                  <a:pt x="58" y="31"/>
                </a:cubicBezTo>
                <a:cubicBezTo>
                  <a:pt x="58" y="31"/>
                  <a:pt x="57" y="31"/>
                  <a:pt x="57" y="31"/>
                </a:cubicBezTo>
                <a:cubicBezTo>
                  <a:pt x="57" y="31"/>
                  <a:pt x="57" y="31"/>
                  <a:pt x="57" y="31"/>
                </a:cubicBezTo>
                <a:cubicBezTo>
                  <a:pt x="57" y="31"/>
                  <a:pt x="57" y="31"/>
                  <a:pt x="56" y="31"/>
                </a:cubicBezTo>
                <a:cubicBezTo>
                  <a:pt x="55" y="31"/>
                  <a:pt x="54" y="30"/>
                  <a:pt x="54" y="29"/>
                </a:cubicBezTo>
                <a:cubicBezTo>
                  <a:pt x="53" y="28"/>
                  <a:pt x="53" y="26"/>
                  <a:pt x="55" y="25"/>
                </a:cubicBezTo>
                <a:cubicBezTo>
                  <a:pt x="55" y="25"/>
                  <a:pt x="66" y="20"/>
                  <a:pt x="81" y="20"/>
                </a:cubicBezTo>
                <a:cubicBezTo>
                  <a:pt x="89" y="20"/>
                  <a:pt x="98" y="21"/>
                  <a:pt x="106" y="25"/>
                </a:cubicBezTo>
                <a:cubicBezTo>
                  <a:pt x="108" y="26"/>
                  <a:pt x="108" y="28"/>
                  <a:pt x="108"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01" name="Oval 84"/>
          <p:cNvSpPr>
            <a:spLocks noChangeArrowheads="1"/>
          </p:cNvSpPr>
          <p:nvPr/>
        </p:nvSpPr>
        <p:spPr bwMode="auto">
          <a:xfrm>
            <a:off x="1019175" y="1800225"/>
            <a:ext cx="55563" cy="555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02" name="Freeform 85"/>
          <p:cNvSpPr>
            <a:spLocks/>
          </p:cNvSpPr>
          <p:nvPr/>
        </p:nvSpPr>
        <p:spPr bwMode="auto">
          <a:xfrm>
            <a:off x="965200" y="2017713"/>
            <a:ext cx="38100" cy="93662"/>
          </a:xfrm>
          <a:custGeom>
            <a:avLst/>
            <a:gdLst>
              <a:gd name="T0" fmla="*/ 60483750 w 24"/>
              <a:gd name="T1" fmla="*/ 148689219 h 59"/>
              <a:gd name="T2" fmla="*/ 30241875 w 24"/>
              <a:gd name="T3" fmla="*/ 131047425 h 59"/>
              <a:gd name="T4" fmla="*/ 0 w 24"/>
              <a:gd name="T5" fmla="*/ 148689219 h 59"/>
              <a:gd name="T6" fmla="*/ 0 w 24"/>
              <a:gd name="T7" fmla="*/ 73084935 h 59"/>
              <a:gd name="T8" fmla="*/ 0 w 24"/>
              <a:gd name="T9" fmla="*/ 0 h 59"/>
              <a:gd name="T10" fmla="*/ 30241875 w 24"/>
              <a:gd name="T11" fmla="*/ 0 h 59"/>
              <a:gd name="T12" fmla="*/ 60483750 w 24"/>
              <a:gd name="T13" fmla="*/ 0 h 59"/>
              <a:gd name="T14" fmla="*/ 60483750 w 24"/>
              <a:gd name="T15" fmla="*/ 73084935 h 59"/>
              <a:gd name="T16" fmla="*/ 60483750 w 24"/>
              <a:gd name="T17" fmla="*/ 14868921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59">
                <a:moveTo>
                  <a:pt x="24" y="59"/>
                </a:moveTo>
                <a:lnTo>
                  <a:pt x="12" y="52"/>
                </a:lnTo>
                <a:lnTo>
                  <a:pt x="0" y="59"/>
                </a:lnTo>
                <a:lnTo>
                  <a:pt x="0" y="29"/>
                </a:lnTo>
                <a:lnTo>
                  <a:pt x="0" y="0"/>
                </a:lnTo>
                <a:lnTo>
                  <a:pt x="12" y="0"/>
                </a:lnTo>
                <a:lnTo>
                  <a:pt x="24" y="0"/>
                </a:lnTo>
                <a:lnTo>
                  <a:pt x="24" y="29"/>
                </a:lnTo>
                <a:lnTo>
                  <a:pt x="24" y="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03" name="Freeform 86"/>
          <p:cNvSpPr>
            <a:spLocks/>
          </p:cNvSpPr>
          <p:nvPr/>
        </p:nvSpPr>
        <p:spPr bwMode="auto">
          <a:xfrm>
            <a:off x="1108075" y="2017713"/>
            <a:ext cx="39688" cy="93662"/>
          </a:xfrm>
          <a:custGeom>
            <a:avLst/>
            <a:gdLst>
              <a:gd name="T0" fmla="*/ 63003906 w 25"/>
              <a:gd name="T1" fmla="*/ 148689219 h 59"/>
              <a:gd name="T2" fmla="*/ 32761650 w 25"/>
              <a:gd name="T3" fmla="*/ 131047425 h 59"/>
              <a:gd name="T4" fmla="*/ 0 w 25"/>
              <a:gd name="T5" fmla="*/ 148689219 h 59"/>
              <a:gd name="T6" fmla="*/ 0 w 25"/>
              <a:gd name="T7" fmla="*/ 73084935 h 59"/>
              <a:gd name="T8" fmla="*/ 0 w 25"/>
              <a:gd name="T9" fmla="*/ 0 h 59"/>
              <a:gd name="T10" fmla="*/ 32761650 w 25"/>
              <a:gd name="T11" fmla="*/ 0 h 59"/>
              <a:gd name="T12" fmla="*/ 63003906 w 25"/>
              <a:gd name="T13" fmla="*/ 0 h 59"/>
              <a:gd name="T14" fmla="*/ 63003906 w 25"/>
              <a:gd name="T15" fmla="*/ 73084935 h 59"/>
              <a:gd name="T16" fmla="*/ 63003906 w 25"/>
              <a:gd name="T17" fmla="*/ 14868921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59">
                <a:moveTo>
                  <a:pt x="25" y="59"/>
                </a:moveTo>
                <a:lnTo>
                  <a:pt x="13" y="52"/>
                </a:lnTo>
                <a:lnTo>
                  <a:pt x="0" y="59"/>
                </a:lnTo>
                <a:lnTo>
                  <a:pt x="0" y="29"/>
                </a:lnTo>
                <a:lnTo>
                  <a:pt x="0" y="0"/>
                </a:lnTo>
                <a:lnTo>
                  <a:pt x="13" y="0"/>
                </a:lnTo>
                <a:lnTo>
                  <a:pt x="25" y="0"/>
                </a:lnTo>
                <a:lnTo>
                  <a:pt x="25" y="29"/>
                </a:lnTo>
                <a:lnTo>
                  <a:pt x="25" y="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04" name="Freeform 87"/>
          <p:cNvSpPr>
            <a:spLocks noEditPoints="1"/>
          </p:cNvSpPr>
          <p:nvPr/>
        </p:nvSpPr>
        <p:spPr bwMode="auto">
          <a:xfrm>
            <a:off x="1198563" y="1955800"/>
            <a:ext cx="61912" cy="34925"/>
          </a:xfrm>
          <a:custGeom>
            <a:avLst/>
            <a:gdLst>
              <a:gd name="T0" fmla="*/ 0 w 27"/>
              <a:gd name="T1" fmla="*/ 47646431 h 16"/>
              <a:gd name="T2" fmla="*/ 0 w 27"/>
              <a:gd name="T3" fmla="*/ 47646431 h 16"/>
              <a:gd name="T4" fmla="*/ 5257934 w 27"/>
              <a:gd name="T5" fmla="*/ 38118455 h 16"/>
              <a:gd name="T6" fmla="*/ 15773802 w 27"/>
              <a:gd name="T7" fmla="*/ 42881352 h 16"/>
              <a:gd name="T8" fmla="*/ 15773802 w 27"/>
              <a:gd name="T9" fmla="*/ 42881352 h 16"/>
              <a:gd name="T10" fmla="*/ 15773802 w 27"/>
              <a:gd name="T11" fmla="*/ 42881352 h 16"/>
              <a:gd name="T12" fmla="*/ 15773802 w 27"/>
              <a:gd name="T13" fmla="*/ 42881352 h 16"/>
              <a:gd name="T14" fmla="*/ 26289670 w 27"/>
              <a:gd name="T15" fmla="*/ 52411511 h 16"/>
              <a:gd name="T16" fmla="*/ 57837273 w 27"/>
              <a:gd name="T17" fmla="*/ 61941670 h 16"/>
              <a:gd name="T18" fmla="*/ 52579339 w 27"/>
              <a:gd name="T19" fmla="*/ 57176591 h 16"/>
              <a:gd name="T20" fmla="*/ 36805537 w 27"/>
              <a:gd name="T21" fmla="*/ 42881352 h 16"/>
              <a:gd name="T22" fmla="*/ 36805537 w 27"/>
              <a:gd name="T23" fmla="*/ 33353375 h 16"/>
              <a:gd name="T24" fmla="*/ 47321405 w 27"/>
              <a:gd name="T25" fmla="*/ 9530159 h 16"/>
              <a:gd name="T26" fmla="*/ 73613368 w 27"/>
              <a:gd name="T27" fmla="*/ 0 h 16"/>
              <a:gd name="T28" fmla="*/ 78871302 w 27"/>
              <a:gd name="T29" fmla="*/ 0 h 16"/>
              <a:gd name="T30" fmla="*/ 99903038 w 27"/>
              <a:gd name="T31" fmla="*/ 9530159 h 16"/>
              <a:gd name="T32" fmla="*/ 110418905 w 27"/>
              <a:gd name="T33" fmla="*/ 33353375 h 16"/>
              <a:gd name="T34" fmla="*/ 105160972 w 27"/>
              <a:gd name="T35" fmla="*/ 47646431 h 16"/>
              <a:gd name="T36" fmla="*/ 131450641 w 27"/>
              <a:gd name="T37" fmla="*/ 38118455 h 16"/>
              <a:gd name="T38" fmla="*/ 141966509 w 27"/>
              <a:gd name="T39" fmla="*/ 38118455 h 16"/>
              <a:gd name="T40" fmla="*/ 136708575 w 27"/>
              <a:gd name="T41" fmla="*/ 47646431 h 16"/>
              <a:gd name="T42" fmla="*/ 89387170 w 27"/>
              <a:gd name="T43" fmla="*/ 66704567 h 16"/>
              <a:gd name="T44" fmla="*/ 78871302 w 27"/>
              <a:gd name="T45" fmla="*/ 71469647 h 16"/>
              <a:gd name="T46" fmla="*/ 57837273 w 27"/>
              <a:gd name="T47" fmla="*/ 76234727 h 16"/>
              <a:gd name="T48" fmla="*/ 15773802 w 27"/>
              <a:gd name="T49" fmla="*/ 61941670 h 16"/>
              <a:gd name="T50" fmla="*/ 73613368 w 27"/>
              <a:gd name="T51" fmla="*/ 14293056 h 16"/>
              <a:gd name="T52" fmla="*/ 57837273 w 27"/>
              <a:gd name="T53" fmla="*/ 19058136 h 16"/>
              <a:gd name="T54" fmla="*/ 52579339 w 27"/>
              <a:gd name="T55" fmla="*/ 33353375 h 16"/>
              <a:gd name="T56" fmla="*/ 52579339 w 27"/>
              <a:gd name="T57" fmla="*/ 38118455 h 16"/>
              <a:gd name="T58" fmla="*/ 57837273 w 27"/>
              <a:gd name="T59" fmla="*/ 47646431 h 16"/>
              <a:gd name="T60" fmla="*/ 84129236 w 27"/>
              <a:gd name="T61" fmla="*/ 52411511 h 16"/>
              <a:gd name="T62" fmla="*/ 84129236 w 27"/>
              <a:gd name="T63" fmla="*/ 52411511 h 16"/>
              <a:gd name="T64" fmla="*/ 94645104 w 27"/>
              <a:gd name="T65" fmla="*/ 33353375 h 16"/>
              <a:gd name="T66" fmla="*/ 89387170 w 27"/>
              <a:gd name="T67" fmla="*/ 19058136 h 16"/>
              <a:gd name="T68" fmla="*/ 78871302 w 27"/>
              <a:gd name="T69" fmla="*/ 14293056 h 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7" h="16">
                <a:moveTo>
                  <a:pt x="3" y="13"/>
                </a:moveTo>
                <a:cubicBezTo>
                  <a:pt x="1" y="12"/>
                  <a:pt x="0" y="10"/>
                  <a:pt x="0" y="10"/>
                </a:cubicBezTo>
                <a:cubicBezTo>
                  <a:pt x="0" y="10"/>
                  <a:pt x="0" y="10"/>
                  <a:pt x="0" y="10"/>
                </a:cubicBezTo>
                <a:cubicBezTo>
                  <a:pt x="0" y="10"/>
                  <a:pt x="0" y="10"/>
                  <a:pt x="0" y="10"/>
                </a:cubicBezTo>
                <a:cubicBezTo>
                  <a:pt x="0" y="10"/>
                  <a:pt x="0" y="9"/>
                  <a:pt x="1" y="8"/>
                </a:cubicBezTo>
                <a:cubicBezTo>
                  <a:pt x="1" y="8"/>
                  <a:pt x="1" y="8"/>
                  <a:pt x="1" y="8"/>
                </a:cubicBezTo>
                <a:cubicBezTo>
                  <a:pt x="1" y="8"/>
                  <a:pt x="2" y="8"/>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10"/>
                  <a:pt x="4" y="10"/>
                  <a:pt x="5" y="11"/>
                </a:cubicBezTo>
                <a:cubicBezTo>
                  <a:pt x="5" y="11"/>
                  <a:pt x="5" y="11"/>
                  <a:pt x="5" y="11"/>
                </a:cubicBezTo>
                <a:cubicBezTo>
                  <a:pt x="6" y="12"/>
                  <a:pt x="8" y="13"/>
                  <a:pt x="11" y="13"/>
                </a:cubicBezTo>
                <a:cubicBezTo>
                  <a:pt x="11" y="13"/>
                  <a:pt x="11" y="13"/>
                  <a:pt x="11" y="13"/>
                </a:cubicBezTo>
                <a:cubicBezTo>
                  <a:pt x="10" y="12"/>
                  <a:pt x="10" y="12"/>
                  <a:pt x="10" y="12"/>
                </a:cubicBezTo>
                <a:cubicBezTo>
                  <a:pt x="10" y="12"/>
                  <a:pt x="10" y="12"/>
                  <a:pt x="10" y="12"/>
                </a:cubicBezTo>
                <a:cubicBezTo>
                  <a:pt x="8" y="11"/>
                  <a:pt x="8" y="10"/>
                  <a:pt x="7" y="9"/>
                </a:cubicBezTo>
                <a:cubicBezTo>
                  <a:pt x="7" y="9"/>
                  <a:pt x="7" y="9"/>
                  <a:pt x="7" y="9"/>
                </a:cubicBezTo>
                <a:cubicBezTo>
                  <a:pt x="7" y="8"/>
                  <a:pt x="7" y="7"/>
                  <a:pt x="7" y="7"/>
                </a:cubicBezTo>
                <a:cubicBezTo>
                  <a:pt x="7" y="7"/>
                  <a:pt x="7" y="7"/>
                  <a:pt x="7" y="7"/>
                </a:cubicBezTo>
                <a:cubicBezTo>
                  <a:pt x="7" y="5"/>
                  <a:pt x="7" y="4"/>
                  <a:pt x="9" y="2"/>
                </a:cubicBezTo>
                <a:cubicBezTo>
                  <a:pt x="9" y="2"/>
                  <a:pt x="9" y="2"/>
                  <a:pt x="9" y="2"/>
                </a:cubicBezTo>
                <a:cubicBezTo>
                  <a:pt x="10" y="1"/>
                  <a:pt x="12" y="0"/>
                  <a:pt x="14" y="0"/>
                </a:cubicBezTo>
                <a:cubicBezTo>
                  <a:pt x="14" y="0"/>
                  <a:pt x="14" y="0"/>
                  <a:pt x="14" y="0"/>
                </a:cubicBezTo>
                <a:cubicBezTo>
                  <a:pt x="14" y="0"/>
                  <a:pt x="14" y="0"/>
                  <a:pt x="14" y="0"/>
                </a:cubicBezTo>
                <a:cubicBezTo>
                  <a:pt x="14" y="0"/>
                  <a:pt x="15" y="0"/>
                  <a:pt x="15" y="0"/>
                </a:cubicBezTo>
                <a:cubicBezTo>
                  <a:pt x="15" y="0"/>
                  <a:pt x="15" y="0"/>
                  <a:pt x="15" y="0"/>
                </a:cubicBezTo>
                <a:cubicBezTo>
                  <a:pt x="17" y="0"/>
                  <a:pt x="18" y="1"/>
                  <a:pt x="19" y="2"/>
                </a:cubicBezTo>
                <a:cubicBezTo>
                  <a:pt x="19" y="2"/>
                  <a:pt x="19" y="2"/>
                  <a:pt x="19" y="2"/>
                </a:cubicBezTo>
                <a:cubicBezTo>
                  <a:pt x="20" y="3"/>
                  <a:pt x="21" y="5"/>
                  <a:pt x="21" y="7"/>
                </a:cubicBezTo>
                <a:cubicBezTo>
                  <a:pt x="21" y="7"/>
                  <a:pt x="21" y="7"/>
                  <a:pt x="21" y="7"/>
                </a:cubicBezTo>
                <a:cubicBezTo>
                  <a:pt x="21" y="8"/>
                  <a:pt x="21" y="9"/>
                  <a:pt x="20" y="10"/>
                </a:cubicBezTo>
                <a:cubicBezTo>
                  <a:pt x="20" y="10"/>
                  <a:pt x="20" y="10"/>
                  <a:pt x="20" y="10"/>
                </a:cubicBezTo>
                <a:cubicBezTo>
                  <a:pt x="22" y="10"/>
                  <a:pt x="23" y="9"/>
                  <a:pt x="25" y="8"/>
                </a:cubicBezTo>
                <a:cubicBezTo>
                  <a:pt x="25" y="8"/>
                  <a:pt x="25" y="8"/>
                  <a:pt x="25" y="8"/>
                </a:cubicBezTo>
                <a:cubicBezTo>
                  <a:pt x="25" y="7"/>
                  <a:pt x="26" y="8"/>
                  <a:pt x="27" y="8"/>
                </a:cubicBezTo>
                <a:cubicBezTo>
                  <a:pt x="27" y="8"/>
                  <a:pt x="27" y="8"/>
                  <a:pt x="27" y="8"/>
                </a:cubicBezTo>
                <a:cubicBezTo>
                  <a:pt x="27" y="9"/>
                  <a:pt x="27" y="10"/>
                  <a:pt x="26" y="10"/>
                </a:cubicBezTo>
                <a:cubicBezTo>
                  <a:pt x="26" y="10"/>
                  <a:pt x="26" y="10"/>
                  <a:pt x="26" y="10"/>
                </a:cubicBezTo>
                <a:cubicBezTo>
                  <a:pt x="23" y="13"/>
                  <a:pt x="20" y="14"/>
                  <a:pt x="17" y="14"/>
                </a:cubicBezTo>
                <a:cubicBezTo>
                  <a:pt x="17" y="14"/>
                  <a:pt x="17" y="14"/>
                  <a:pt x="17" y="14"/>
                </a:cubicBezTo>
                <a:cubicBezTo>
                  <a:pt x="16" y="14"/>
                  <a:pt x="16" y="15"/>
                  <a:pt x="15" y="15"/>
                </a:cubicBezTo>
                <a:cubicBezTo>
                  <a:pt x="15" y="15"/>
                  <a:pt x="15" y="15"/>
                  <a:pt x="15" y="15"/>
                </a:cubicBezTo>
                <a:cubicBezTo>
                  <a:pt x="13" y="15"/>
                  <a:pt x="12" y="16"/>
                  <a:pt x="11" y="16"/>
                </a:cubicBezTo>
                <a:cubicBezTo>
                  <a:pt x="11" y="16"/>
                  <a:pt x="11" y="16"/>
                  <a:pt x="11" y="16"/>
                </a:cubicBezTo>
                <a:cubicBezTo>
                  <a:pt x="7" y="16"/>
                  <a:pt x="5" y="14"/>
                  <a:pt x="3" y="13"/>
                </a:cubicBezTo>
                <a:close/>
                <a:moveTo>
                  <a:pt x="15" y="3"/>
                </a:moveTo>
                <a:cubicBezTo>
                  <a:pt x="14" y="3"/>
                  <a:pt x="14" y="3"/>
                  <a:pt x="14" y="3"/>
                </a:cubicBezTo>
                <a:cubicBezTo>
                  <a:pt x="12" y="3"/>
                  <a:pt x="11" y="4"/>
                  <a:pt x="11" y="4"/>
                </a:cubicBezTo>
                <a:cubicBezTo>
                  <a:pt x="11" y="4"/>
                  <a:pt x="11" y="4"/>
                  <a:pt x="11" y="4"/>
                </a:cubicBezTo>
                <a:cubicBezTo>
                  <a:pt x="10" y="5"/>
                  <a:pt x="10" y="6"/>
                  <a:pt x="10" y="7"/>
                </a:cubicBezTo>
                <a:cubicBezTo>
                  <a:pt x="10" y="7"/>
                  <a:pt x="10" y="7"/>
                  <a:pt x="10" y="7"/>
                </a:cubicBezTo>
                <a:cubicBezTo>
                  <a:pt x="10" y="7"/>
                  <a:pt x="10" y="8"/>
                  <a:pt x="10" y="8"/>
                </a:cubicBezTo>
                <a:cubicBezTo>
                  <a:pt x="10" y="8"/>
                  <a:pt x="10" y="8"/>
                  <a:pt x="10" y="8"/>
                </a:cubicBezTo>
                <a:cubicBezTo>
                  <a:pt x="10" y="8"/>
                  <a:pt x="11" y="9"/>
                  <a:pt x="11" y="10"/>
                </a:cubicBezTo>
                <a:cubicBezTo>
                  <a:pt x="11" y="10"/>
                  <a:pt x="11" y="10"/>
                  <a:pt x="11" y="10"/>
                </a:cubicBezTo>
                <a:cubicBezTo>
                  <a:pt x="12" y="10"/>
                  <a:pt x="14" y="11"/>
                  <a:pt x="16" y="11"/>
                </a:cubicBezTo>
                <a:cubicBezTo>
                  <a:pt x="16" y="11"/>
                  <a:pt x="16" y="11"/>
                  <a:pt x="16" y="11"/>
                </a:cubicBezTo>
                <a:cubicBezTo>
                  <a:pt x="16" y="11"/>
                  <a:pt x="16" y="11"/>
                  <a:pt x="16" y="11"/>
                </a:cubicBezTo>
                <a:cubicBezTo>
                  <a:pt x="16" y="11"/>
                  <a:pt x="16" y="11"/>
                  <a:pt x="16" y="11"/>
                </a:cubicBezTo>
                <a:cubicBezTo>
                  <a:pt x="17" y="10"/>
                  <a:pt x="18" y="8"/>
                  <a:pt x="18" y="7"/>
                </a:cubicBezTo>
                <a:cubicBezTo>
                  <a:pt x="18" y="7"/>
                  <a:pt x="18" y="7"/>
                  <a:pt x="18" y="7"/>
                </a:cubicBezTo>
                <a:cubicBezTo>
                  <a:pt x="18" y="6"/>
                  <a:pt x="18" y="5"/>
                  <a:pt x="17" y="4"/>
                </a:cubicBezTo>
                <a:cubicBezTo>
                  <a:pt x="17" y="4"/>
                  <a:pt x="17" y="4"/>
                  <a:pt x="17" y="4"/>
                </a:cubicBezTo>
                <a:cubicBezTo>
                  <a:pt x="16" y="3"/>
                  <a:pt x="16" y="3"/>
                  <a:pt x="15" y="3"/>
                </a:cubicBezTo>
                <a:cubicBezTo>
                  <a:pt x="15" y="3"/>
                  <a:pt x="15" y="3"/>
                  <a:pt x="15" y="3"/>
                </a:cubicBezTo>
                <a:cubicBezTo>
                  <a:pt x="15" y="3"/>
                  <a:pt x="15" y="3"/>
                  <a:pt x="1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05" name="Freeform 88"/>
          <p:cNvSpPr>
            <a:spLocks noEditPoints="1"/>
          </p:cNvSpPr>
          <p:nvPr/>
        </p:nvSpPr>
        <p:spPr bwMode="auto">
          <a:xfrm>
            <a:off x="1546225" y="1752600"/>
            <a:ext cx="315913" cy="423863"/>
          </a:xfrm>
          <a:custGeom>
            <a:avLst/>
            <a:gdLst>
              <a:gd name="T0" fmla="*/ 453177199 w 140"/>
              <a:gd name="T1" fmla="*/ 508317703 h 188"/>
              <a:gd name="T2" fmla="*/ 453177199 w 140"/>
              <a:gd name="T3" fmla="*/ 411737813 h 188"/>
              <a:gd name="T4" fmla="*/ 351338130 w 140"/>
              <a:gd name="T5" fmla="*/ 411737813 h 188"/>
              <a:gd name="T6" fmla="*/ 453177199 w 140"/>
              <a:gd name="T7" fmla="*/ 508317703 h 188"/>
              <a:gd name="T8" fmla="*/ 361524068 w 140"/>
              <a:gd name="T9" fmla="*/ 655729589 h 188"/>
              <a:gd name="T10" fmla="*/ 397165824 w 140"/>
              <a:gd name="T11" fmla="*/ 691311535 h 188"/>
              <a:gd name="T12" fmla="*/ 432809836 w 140"/>
              <a:gd name="T13" fmla="*/ 655729589 h 188"/>
              <a:gd name="T14" fmla="*/ 397165824 w 140"/>
              <a:gd name="T15" fmla="*/ 620147642 h 188"/>
              <a:gd name="T16" fmla="*/ 361524068 w 140"/>
              <a:gd name="T17" fmla="*/ 655729589 h 188"/>
              <a:gd name="T18" fmla="*/ 478635273 w 140"/>
              <a:gd name="T19" fmla="*/ 508317703 h 188"/>
              <a:gd name="T20" fmla="*/ 580474342 w 140"/>
              <a:gd name="T21" fmla="*/ 411737813 h 188"/>
              <a:gd name="T22" fmla="*/ 478635273 w 140"/>
              <a:gd name="T23" fmla="*/ 411737813 h 188"/>
              <a:gd name="T24" fmla="*/ 478635273 w 140"/>
              <a:gd name="T25" fmla="*/ 508317703 h 188"/>
              <a:gd name="T26" fmla="*/ 351338130 w 140"/>
              <a:gd name="T27" fmla="*/ 381237713 h 188"/>
              <a:gd name="T28" fmla="*/ 453177199 w 140"/>
              <a:gd name="T29" fmla="*/ 381237713 h 188"/>
              <a:gd name="T30" fmla="*/ 453177199 w 140"/>
              <a:gd name="T31" fmla="*/ 284657823 h 188"/>
              <a:gd name="T32" fmla="*/ 351338130 w 140"/>
              <a:gd name="T33" fmla="*/ 381237713 h 188"/>
              <a:gd name="T34" fmla="*/ 478635273 w 140"/>
              <a:gd name="T35" fmla="*/ 284657823 h 188"/>
              <a:gd name="T36" fmla="*/ 478635273 w 140"/>
              <a:gd name="T37" fmla="*/ 381237713 h 188"/>
              <a:gd name="T38" fmla="*/ 580474342 w 140"/>
              <a:gd name="T39" fmla="*/ 381237713 h 188"/>
              <a:gd name="T40" fmla="*/ 478635273 w 140"/>
              <a:gd name="T41" fmla="*/ 284657823 h 188"/>
              <a:gd name="T42" fmla="*/ 590658023 w 140"/>
              <a:gd name="T43" fmla="*/ 0 h 188"/>
              <a:gd name="T44" fmla="*/ 122204174 w 140"/>
              <a:gd name="T45" fmla="*/ 0 h 188"/>
              <a:gd name="T46" fmla="*/ 0 w 140"/>
              <a:gd name="T47" fmla="*/ 127079989 h 188"/>
              <a:gd name="T48" fmla="*/ 0 w 140"/>
              <a:gd name="T49" fmla="*/ 828557472 h 188"/>
              <a:gd name="T50" fmla="*/ 122204174 w 140"/>
              <a:gd name="T51" fmla="*/ 955637462 h 188"/>
              <a:gd name="T52" fmla="*/ 590658023 w 140"/>
              <a:gd name="T53" fmla="*/ 955637462 h 188"/>
              <a:gd name="T54" fmla="*/ 712862198 w 140"/>
              <a:gd name="T55" fmla="*/ 828557472 h 188"/>
              <a:gd name="T56" fmla="*/ 712862198 w 140"/>
              <a:gd name="T57" fmla="*/ 127079989 h 188"/>
              <a:gd name="T58" fmla="*/ 590658023 w 140"/>
              <a:gd name="T59" fmla="*/ 0 h 188"/>
              <a:gd name="T60" fmla="*/ 687401866 w 140"/>
              <a:gd name="T61" fmla="*/ 828557472 h 188"/>
              <a:gd name="T62" fmla="*/ 590658023 w 140"/>
              <a:gd name="T63" fmla="*/ 930221464 h 188"/>
              <a:gd name="T64" fmla="*/ 122204174 w 140"/>
              <a:gd name="T65" fmla="*/ 930221464 h 188"/>
              <a:gd name="T66" fmla="*/ 25460331 w 140"/>
              <a:gd name="T67" fmla="*/ 828557472 h 188"/>
              <a:gd name="T68" fmla="*/ 25460331 w 140"/>
              <a:gd name="T69" fmla="*/ 127079989 h 188"/>
              <a:gd name="T70" fmla="*/ 122204174 w 140"/>
              <a:gd name="T71" fmla="*/ 25415998 h 188"/>
              <a:gd name="T72" fmla="*/ 590658023 w 140"/>
              <a:gd name="T73" fmla="*/ 25415998 h 188"/>
              <a:gd name="T74" fmla="*/ 687401866 w 140"/>
              <a:gd name="T75" fmla="*/ 127079989 h 188"/>
              <a:gd name="T76" fmla="*/ 687401866 w 140"/>
              <a:gd name="T77" fmla="*/ 828557472 h 188"/>
              <a:gd name="T78" fmla="*/ 590658023 w 140"/>
              <a:gd name="T79" fmla="*/ 50831996 h 188"/>
              <a:gd name="T80" fmla="*/ 122204174 w 140"/>
              <a:gd name="T81" fmla="*/ 50831996 h 188"/>
              <a:gd name="T82" fmla="*/ 50918406 w 140"/>
              <a:gd name="T83" fmla="*/ 127079989 h 188"/>
              <a:gd name="T84" fmla="*/ 50918406 w 140"/>
              <a:gd name="T85" fmla="*/ 828557472 h 188"/>
              <a:gd name="T86" fmla="*/ 122204174 w 140"/>
              <a:gd name="T87" fmla="*/ 904805466 h 188"/>
              <a:gd name="T88" fmla="*/ 590658023 w 140"/>
              <a:gd name="T89" fmla="*/ 904805466 h 188"/>
              <a:gd name="T90" fmla="*/ 661943792 w 140"/>
              <a:gd name="T91" fmla="*/ 828557472 h 188"/>
              <a:gd name="T92" fmla="*/ 661943792 w 140"/>
              <a:gd name="T93" fmla="*/ 127079989 h 188"/>
              <a:gd name="T94" fmla="*/ 590658023 w 140"/>
              <a:gd name="T95" fmla="*/ 50831996 h 188"/>
              <a:gd name="T96" fmla="*/ 590658023 w 140"/>
              <a:gd name="T97" fmla="*/ 706561584 h 188"/>
              <a:gd name="T98" fmla="*/ 392075111 w 140"/>
              <a:gd name="T99" fmla="*/ 706561584 h 188"/>
              <a:gd name="T100" fmla="*/ 346247418 w 140"/>
              <a:gd name="T101" fmla="*/ 655729589 h 188"/>
              <a:gd name="T102" fmla="*/ 392075111 w 140"/>
              <a:gd name="T103" fmla="*/ 604897593 h 188"/>
              <a:gd name="T104" fmla="*/ 590658023 w 140"/>
              <a:gd name="T105" fmla="*/ 604897593 h 188"/>
              <a:gd name="T106" fmla="*/ 590658023 w 140"/>
              <a:gd name="T107" fmla="*/ 706561584 h 188"/>
              <a:gd name="T108" fmla="*/ 463360880 w 140"/>
              <a:gd name="T109" fmla="*/ 538817802 h 188"/>
              <a:gd name="T110" fmla="*/ 320787086 w 140"/>
              <a:gd name="T111" fmla="*/ 396487763 h 188"/>
              <a:gd name="T112" fmla="*/ 463360880 w 140"/>
              <a:gd name="T113" fmla="*/ 254159979 h 188"/>
              <a:gd name="T114" fmla="*/ 605932417 w 140"/>
              <a:gd name="T115" fmla="*/ 396487763 h 188"/>
              <a:gd name="T116" fmla="*/ 463360880 w 140"/>
              <a:gd name="T117" fmla="*/ 538817802 h 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0" h="188">
                <a:moveTo>
                  <a:pt x="89" y="100"/>
                </a:moveTo>
                <a:cubicBezTo>
                  <a:pt x="89" y="81"/>
                  <a:pt x="89" y="81"/>
                  <a:pt x="89" y="81"/>
                </a:cubicBezTo>
                <a:cubicBezTo>
                  <a:pt x="69" y="81"/>
                  <a:pt x="69" y="81"/>
                  <a:pt x="69" y="81"/>
                </a:cubicBezTo>
                <a:cubicBezTo>
                  <a:pt x="70" y="91"/>
                  <a:pt x="78" y="99"/>
                  <a:pt x="89" y="100"/>
                </a:cubicBezTo>
                <a:close/>
                <a:moveTo>
                  <a:pt x="71" y="129"/>
                </a:moveTo>
                <a:cubicBezTo>
                  <a:pt x="71" y="133"/>
                  <a:pt x="74" y="136"/>
                  <a:pt x="78" y="136"/>
                </a:cubicBezTo>
                <a:cubicBezTo>
                  <a:pt x="82" y="136"/>
                  <a:pt x="85" y="133"/>
                  <a:pt x="85" y="129"/>
                </a:cubicBezTo>
                <a:cubicBezTo>
                  <a:pt x="85" y="125"/>
                  <a:pt x="82" y="122"/>
                  <a:pt x="78" y="122"/>
                </a:cubicBezTo>
                <a:cubicBezTo>
                  <a:pt x="74" y="122"/>
                  <a:pt x="71" y="125"/>
                  <a:pt x="71" y="129"/>
                </a:cubicBezTo>
                <a:close/>
                <a:moveTo>
                  <a:pt x="94" y="100"/>
                </a:moveTo>
                <a:cubicBezTo>
                  <a:pt x="104" y="99"/>
                  <a:pt x="112" y="91"/>
                  <a:pt x="114" y="81"/>
                </a:cubicBezTo>
                <a:cubicBezTo>
                  <a:pt x="94" y="81"/>
                  <a:pt x="94" y="81"/>
                  <a:pt x="94" y="81"/>
                </a:cubicBezTo>
                <a:lnTo>
                  <a:pt x="94" y="100"/>
                </a:lnTo>
                <a:close/>
                <a:moveTo>
                  <a:pt x="69" y="75"/>
                </a:moveTo>
                <a:cubicBezTo>
                  <a:pt x="89" y="75"/>
                  <a:pt x="89" y="75"/>
                  <a:pt x="89" y="75"/>
                </a:cubicBezTo>
                <a:cubicBezTo>
                  <a:pt x="89" y="56"/>
                  <a:pt x="89" y="56"/>
                  <a:pt x="89" y="56"/>
                </a:cubicBezTo>
                <a:cubicBezTo>
                  <a:pt x="78" y="57"/>
                  <a:pt x="70" y="65"/>
                  <a:pt x="69" y="75"/>
                </a:cubicBezTo>
                <a:close/>
                <a:moveTo>
                  <a:pt x="94" y="56"/>
                </a:moveTo>
                <a:cubicBezTo>
                  <a:pt x="94" y="75"/>
                  <a:pt x="94" y="75"/>
                  <a:pt x="94" y="75"/>
                </a:cubicBezTo>
                <a:cubicBezTo>
                  <a:pt x="114" y="75"/>
                  <a:pt x="114" y="75"/>
                  <a:pt x="114" y="75"/>
                </a:cubicBezTo>
                <a:cubicBezTo>
                  <a:pt x="112" y="65"/>
                  <a:pt x="104" y="57"/>
                  <a:pt x="94" y="56"/>
                </a:cubicBezTo>
                <a:close/>
                <a:moveTo>
                  <a:pt x="116" y="0"/>
                </a:moveTo>
                <a:cubicBezTo>
                  <a:pt x="24" y="0"/>
                  <a:pt x="24" y="0"/>
                  <a:pt x="24" y="0"/>
                </a:cubicBezTo>
                <a:cubicBezTo>
                  <a:pt x="11" y="0"/>
                  <a:pt x="0" y="11"/>
                  <a:pt x="0" y="25"/>
                </a:cubicBezTo>
                <a:cubicBezTo>
                  <a:pt x="0" y="163"/>
                  <a:pt x="0" y="163"/>
                  <a:pt x="0" y="163"/>
                </a:cubicBezTo>
                <a:cubicBezTo>
                  <a:pt x="0" y="177"/>
                  <a:pt x="11" y="188"/>
                  <a:pt x="24" y="188"/>
                </a:cubicBezTo>
                <a:cubicBezTo>
                  <a:pt x="116" y="188"/>
                  <a:pt x="116" y="188"/>
                  <a:pt x="116" y="188"/>
                </a:cubicBezTo>
                <a:cubicBezTo>
                  <a:pt x="129" y="188"/>
                  <a:pt x="140" y="177"/>
                  <a:pt x="140" y="163"/>
                </a:cubicBezTo>
                <a:cubicBezTo>
                  <a:pt x="140" y="25"/>
                  <a:pt x="140" y="25"/>
                  <a:pt x="140" y="25"/>
                </a:cubicBezTo>
                <a:cubicBezTo>
                  <a:pt x="140" y="11"/>
                  <a:pt x="129" y="0"/>
                  <a:pt x="116" y="0"/>
                </a:cubicBezTo>
                <a:close/>
                <a:moveTo>
                  <a:pt x="135" y="163"/>
                </a:moveTo>
                <a:cubicBezTo>
                  <a:pt x="135" y="174"/>
                  <a:pt x="126" y="183"/>
                  <a:pt x="116" y="183"/>
                </a:cubicBezTo>
                <a:cubicBezTo>
                  <a:pt x="24" y="183"/>
                  <a:pt x="24" y="183"/>
                  <a:pt x="24" y="183"/>
                </a:cubicBezTo>
                <a:cubicBezTo>
                  <a:pt x="14" y="183"/>
                  <a:pt x="5" y="174"/>
                  <a:pt x="5" y="163"/>
                </a:cubicBezTo>
                <a:cubicBezTo>
                  <a:pt x="5" y="25"/>
                  <a:pt x="5" y="25"/>
                  <a:pt x="5" y="25"/>
                </a:cubicBezTo>
                <a:cubicBezTo>
                  <a:pt x="5" y="14"/>
                  <a:pt x="14" y="5"/>
                  <a:pt x="24" y="5"/>
                </a:cubicBezTo>
                <a:cubicBezTo>
                  <a:pt x="116" y="5"/>
                  <a:pt x="116" y="5"/>
                  <a:pt x="116" y="5"/>
                </a:cubicBezTo>
                <a:cubicBezTo>
                  <a:pt x="126" y="5"/>
                  <a:pt x="135" y="14"/>
                  <a:pt x="135" y="25"/>
                </a:cubicBezTo>
                <a:lnTo>
                  <a:pt x="135" y="163"/>
                </a:lnTo>
                <a:close/>
                <a:moveTo>
                  <a:pt x="116" y="10"/>
                </a:moveTo>
                <a:cubicBezTo>
                  <a:pt x="24" y="10"/>
                  <a:pt x="24" y="10"/>
                  <a:pt x="24" y="10"/>
                </a:cubicBezTo>
                <a:cubicBezTo>
                  <a:pt x="16" y="10"/>
                  <a:pt x="10" y="17"/>
                  <a:pt x="10" y="25"/>
                </a:cubicBezTo>
                <a:cubicBezTo>
                  <a:pt x="10" y="163"/>
                  <a:pt x="10" y="163"/>
                  <a:pt x="10" y="163"/>
                </a:cubicBezTo>
                <a:cubicBezTo>
                  <a:pt x="10" y="171"/>
                  <a:pt x="16" y="178"/>
                  <a:pt x="24" y="178"/>
                </a:cubicBezTo>
                <a:cubicBezTo>
                  <a:pt x="116" y="178"/>
                  <a:pt x="116" y="178"/>
                  <a:pt x="116" y="178"/>
                </a:cubicBezTo>
                <a:cubicBezTo>
                  <a:pt x="124" y="178"/>
                  <a:pt x="130" y="171"/>
                  <a:pt x="130" y="163"/>
                </a:cubicBezTo>
                <a:cubicBezTo>
                  <a:pt x="130" y="25"/>
                  <a:pt x="130" y="25"/>
                  <a:pt x="130" y="25"/>
                </a:cubicBezTo>
                <a:cubicBezTo>
                  <a:pt x="130" y="17"/>
                  <a:pt x="124" y="10"/>
                  <a:pt x="116" y="10"/>
                </a:cubicBezTo>
                <a:close/>
                <a:moveTo>
                  <a:pt x="116" y="139"/>
                </a:moveTo>
                <a:cubicBezTo>
                  <a:pt x="77" y="139"/>
                  <a:pt x="77" y="139"/>
                  <a:pt x="77" y="139"/>
                </a:cubicBezTo>
                <a:cubicBezTo>
                  <a:pt x="72" y="139"/>
                  <a:pt x="68" y="134"/>
                  <a:pt x="68" y="129"/>
                </a:cubicBezTo>
                <a:cubicBezTo>
                  <a:pt x="68" y="124"/>
                  <a:pt x="72" y="119"/>
                  <a:pt x="77" y="119"/>
                </a:cubicBezTo>
                <a:cubicBezTo>
                  <a:pt x="116" y="119"/>
                  <a:pt x="116" y="119"/>
                  <a:pt x="116" y="119"/>
                </a:cubicBezTo>
                <a:lnTo>
                  <a:pt x="116" y="139"/>
                </a:lnTo>
                <a:close/>
                <a:moveTo>
                  <a:pt x="91" y="106"/>
                </a:moveTo>
                <a:cubicBezTo>
                  <a:pt x="76" y="106"/>
                  <a:pt x="63" y="93"/>
                  <a:pt x="63" y="78"/>
                </a:cubicBezTo>
                <a:cubicBezTo>
                  <a:pt x="63" y="63"/>
                  <a:pt x="76" y="50"/>
                  <a:pt x="91" y="50"/>
                </a:cubicBezTo>
                <a:cubicBezTo>
                  <a:pt x="107" y="50"/>
                  <a:pt x="119" y="63"/>
                  <a:pt x="119" y="78"/>
                </a:cubicBezTo>
                <a:cubicBezTo>
                  <a:pt x="119" y="93"/>
                  <a:pt x="107" y="106"/>
                  <a:pt x="91" y="10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06" name="Freeform 89"/>
          <p:cNvSpPr>
            <a:spLocks noEditPoints="1"/>
          </p:cNvSpPr>
          <p:nvPr/>
        </p:nvSpPr>
        <p:spPr bwMode="auto">
          <a:xfrm>
            <a:off x="2246313" y="1871663"/>
            <a:ext cx="290512" cy="138112"/>
          </a:xfrm>
          <a:custGeom>
            <a:avLst/>
            <a:gdLst>
              <a:gd name="T0" fmla="*/ 613669441 w 129"/>
              <a:gd name="T1" fmla="*/ 112778637 h 61"/>
              <a:gd name="T2" fmla="*/ 202865205 w 129"/>
              <a:gd name="T3" fmla="*/ 112778637 h 61"/>
              <a:gd name="T4" fmla="*/ 202865205 w 129"/>
              <a:gd name="T5" fmla="*/ 112778637 h 61"/>
              <a:gd name="T6" fmla="*/ 202865205 w 129"/>
              <a:gd name="T7" fmla="*/ 87148672 h 61"/>
              <a:gd name="T8" fmla="*/ 197793631 w 129"/>
              <a:gd name="T9" fmla="*/ 66642436 h 61"/>
              <a:gd name="T10" fmla="*/ 197793631 w 129"/>
              <a:gd name="T11" fmla="*/ 66642436 h 61"/>
              <a:gd name="T12" fmla="*/ 228223074 w 129"/>
              <a:gd name="T13" fmla="*/ 35884215 h 61"/>
              <a:gd name="T14" fmla="*/ 197793631 w 129"/>
              <a:gd name="T15" fmla="*/ 0 h 61"/>
              <a:gd name="T16" fmla="*/ 35501017 w 129"/>
              <a:gd name="T17" fmla="*/ 0 h 61"/>
              <a:gd name="T18" fmla="*/ 0 w 129"/>
              <a:gd name="T19" fmla="*/ 35884215 h 61"/>
              <a:gd name="T20" fmla="*/ 35501017 w 129"/>
              <a:gd name="T21" fmla="*/ 66642436 h 61"/>
              <a:gd name="T22" fmla="*/ 35501017 w 129"/>
              <a:gd name="T23" fmla="*/ 66642436 h 61"/>
              <a:gd name="T24" fmla="*/ 30429443 w 129"/>
              <a:gd name="T25" fmla="*/ 87148672 h 61"/>
              <a:gd name="T26" fmla="*/ 30429443 w 129"/>
              <a:gd name="T27" fmla="*/ 230685530 h 61"/>
              <a:gd name="T28" fmla="*/ 35501017 w 129"/>
              <a:gd name="T29" fmla="*/ 251189502 h 61"/>
              <a:gd name="T30" fmla="*/ 35501017 w 129"/>
              <a:gd name="T31" fmla="*/ 251189502 h 61"/>
              <a:gd name="T32" fmla="*/ 0 w 129"/>
              <a:gd name="T33" fmla="*/ 281947724 h 61"/>
              <a:gd name="T34" fmla="*/ 35501017 w 129"/>
              <a:gd name="T35" fmla="*/ 312705945 h 61"/>
              <a:gd name="T36" fmla="*/ 197793631 w 129"/>
              <a:gd name="T37" fmla="*/ 312705945 h 61"/>
              <a:gd name="T38" fmla="*/ 228223074 w 129"/>
              <a:gd name="T39" fmla="*/ 281947724 h 61"/>
              <a:gd name="T40" fmla="*/ 197793631 w 129"/>
              <a:gd name="T41" fmla="*/ 251189502 h 61"/>
              <a:gd name="T42" fmla="*/ 197793631 w 129"/>
              <a:gd name="T43" fmla="*/ 251189502 h 61"/>
              <a:gd name="T44" fmla="*/ 202865205 w 129"/>
              <a:gd name="T45" fmla="*/ 230685530 h 61"/>
              <a:gd name="T46" fmla="*/ 202865205 w 129"/>
              <a:gd name="T47" fmla="*/ 199927309 h 61"/>
              <a:gd name="T48" fmla="*/ 202865205 w 129"/>
              <a:gd name="T49" fmla="*/ 199927309 h 61"/>
              <a:gd name="T50" fmla="*/ 613669441 w 129"/>
              <a:gd name="T51" fmla="*/ 199927309 h 61"/>
              <a:gd name="T52" fmla="*/ 654242032 w 129"/>
              <a:gd name="T53" fmla="*/ 158917101 h 61"/>
              <a:gd name="T54" fmla="*/ 654242032 w 129"/>
              <a:gd name="T55" fmla="*/ 153788844 h 61"/>
              <a:gd name="T56" fmla="*/ 613669441 w 129"/>
              <a:gd name="T57" fmla="*/ 112778637 h 61"/>
              <a:gd name="T58" fmla="*/ 207936779 w 129"/>
              <a:gd name="T59" fmla="*/ 266569745 h 61"/>
              <a:gd name="T60" fmla="*/ 192722058 w 129"/>
              <a:gd name="T61" fmla="*/ 276821731 h 61"/>
              <a:gd name="T62" fmla="*/ 35501017 w 129"/>
              <a:gd name="T63" fmla="*/ 276821731 h 61"/>
              <a:gd name="T64" fmla="*/ 25357869 w 129"/>
              <a:gd name="T65" fmla="*/ 266569745 h 61"/>
              <a:gd name="T66" fmla="*/ 35501017 w 129"/>
              <a:gd name="T67" fmla="*/ 256315495 h 61"/>
              <a:gd name="T68" fmla="*/ 192722058 w 129"/>
              <a:gd name="T69" fmla="*/ 256315495 h 61"/>
              <a:gd name="T70" fmla="*/ 207936779 w 129"/>
              <a:gd name="T71" fmla="*/ 266569745 h 61"/>
              <a:gd name="T72" fmla="*/ 192722058 w 129"/>
              <a:gd name="T73" fmla="*/ 30758222 h 61"/>
              <a:gd name="T74" fmla="*/ 35501017 w 129"/>
              <a:gd name="T75" fmla="*/ 30758222 h 61"/>
              <a:gd name="T76" fmla="*/ 25357869 w 129"/>
              <a:gd name="T77" fmla="*/ 20506236 h 61"/>
              <a:gd name="T78" fmla="*/ 35501017 w 129"/>
              <a:gd name="T79" fmla="*/ 10251986 h 61"/>
              <a:gd name="T80" fmla="*/ 192722058 w 129"/>
              <a:gd name="T81" fmla="*/ 10251986 h 61"/>
              <a:gd name="T82" fmla="*/ 207936779 w 129"/>
              <a:gd name="T83" fmla="*/ 20506236 h 61"/>
              <a:gd name="T84" fmla="*/ 192722058 w 129"/>
              <a:gd name="T85" fmla="*/ 30758222 h 6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9" h="61">
                <a:moveTo>
                  <a:pt x="121" y="22"/>
                </a:moveTo>
                <a:cubicBezTo>
                  <a:pt x="40" y="22"/>
                  <a:pt x="40" y="22"/>
                  <a:pt x="40" y="22"/>
                </a:cubicBezTo>
                <a:cubicBezTo>
                  <a:pt x="40" y="22"/>
                  <a:pt x="40" y="22"/>
                  <a:pt x="40" y="22"/>
                </a:cubicBezTo>
                <a:cubicBezTo>
                  <a:pt x="40" y="17"/>
                  <a:pt x="40" y="17"/>
                  <a:pt x="40" y="17"/>
                </a:cubicBezTo>
                <a:cubicBezTo>
                  <a:pt x="40" y="15"/>
                  <a:pt x="39" y="14"/>
                  <a:pt x="39" y="13"/>
                </a:cubicBezTo>
                <a:cubicBezTo>
                  <a:pt x="39" y="13"/>
                  <a:pt x="39" y="13"/>
                  <a:pt x="39" y="13"/>
                </a:cubicBezTo>
                <a:cubicBezTo>
                  <a:pt x="43" y="13"/>
                  <a:pt x="45" y="10"/>
                  <a:pt x="45" y="7"/>
                </a:cubicBezTo>
                <a:cubicBezTo>
                  <a:pt x="45" y="3"/>
                  <a:pt x="43" y="0"/>
                  <a:pt x="39" y="0"/>
                </a:cubicBezTo>
                <a:cubicBezTo>
                  <a:pt x="7" y="0"/>
                  <a:pt x="7" y="0"/>
                  <a:pt x="7" y="0"/>
                </a:cubicBezTo>
                <a:cubicBezTo>
                  <a:pt x="3" y="0"/>
                  <a:pt x="0" y="3"/>
                  <a:pt x="0" y="7"/>
                </a:cubicBezTo>
                <a:cubicBezTo>
                  <a:pt x="0" y="10"/>
                  <a:pt x="3" y="13"/>
                  <a:pt x="7" y="13"/>
                </a:cubicBezTo>
                <a:cubicBezTo>
                  <a:pt x="7" y="13"/>
                  <a:pt x="7" y="13"/>
                  <a:pt x="7" y="13"/>
                </a:cubicBezTo>
                <a:cubicBezTo>
                  <a:pt x="6" y="14"/>
                  <a:pt x="6" y="15"/>
                  <a:pt x="6" y="17"/>
                </a:cubicBezTo>
                <a:cubicBezTo>
                  <a:pt x="6" y="45"/>
                  <a:pt x="6" y="45"/>
                  <a:pt x="6" y="45"/>
                </a:cubicBezTo>
                <a:cubicBezTo>
                  <a:pt x="6" y="46"/>
                  <a:pt x="6" y="48"/>
                  <a:pt x="7" y="49"/>
                </a:cubicBezTo>
                <a:cubicBezTo>
                  <a:pt x="7" y="49"/>
                  <a:pt x="7" y="49"/>
                  <a:pt x="7" y="49"/>
                </a:cubicBezTo>
                <a:cubicBezTo>
                  <a:pt x="3" y="49"/>
                  <a:pt x="0" y="51"/>
                  <a:pt x="0" y="55"/>
                </a:cubicBezTo>
                <a:cubicBezTo>
                  <a:pt x="0" y="58"/>
                  <a:pt x="3" y="61"/>
                  <a:pt x="7" y="61"/>
                </a:cubicBezTo>
                <a:cubicBezTo>
                  <a:pt x="39" y="61"/>
                  <a:pt x="39" y="61"/>
                  <a:pt x="39" y="61"/>
                </a:cubicBezTo>
                <a:cubicBezTo>
                  <a:pt x="43" y="61"/>
                  <a:pt x="45" y="58"/>
                  <a:pt x="45" y="55"/>
                </a:cubicBezTo>
                <a:cubicBezTo>
                  <a:pt x="45" y="51"/>
                  <a:pt x="43" y="49"/>
                  <a:pt x="39" y="49"/>
                </a:cubicBezTo>
                <a:cubicBezTo>
                  <a:pt x="39" y="49"/>
                  <a:pt x="39" y="49"/>
                  <a:pt x="39" y="49"/>
                </a:cubicBezTo>
                <a:cubicBezTo>
                  <a:pt x="39" y="48"/>
                  <a:pt x="40" y="46"/>
                  <a:pt x="40" y="45"/>
                </a:cubicBezTo>
                <a:cubicBezTo>
                  <a:pt x="40" y="39"/>
                  <a:pt x="40" y="39"/>
                  <a:pt x="40" y="39"/>
                </a:cubicBezTo>
                <a:cubicBezTo>
                  <a:pt x="40" y="39"/>
                  <a:pt x="40" y="39"/>
                  <a:pt x="40" y="39"/>
                </a:cubicBezTo>
                <a:cubicBezTo>
                  <a:pt x="121" y="39"/>
                  <a:pt x="121" y="39"/>
                  <a:pt x="121" y="39"/>
                </a:cubicBezTo>
                <a:cubicBezTo>
                  <a:pt x="125" y="39"/>
                  <a:pt x="129" y="36"/>
                  <a:pt x="129" y="31"/>
                </a:cubicBezTo>
                <a:cubicBezTo>
                  <a:pt x="129" y="30"/>
                  <a:pt x="129" y="30"/>
                  <a:pt x="129" y="30"/>
                </a:cubicBezTo>
                <a:cubicBezTo>
                  <a:pt x="129" y="26"/>
                  <a:pt x="125" y="22"/>
                  <a:pt x="121" y="22"/>
                </a:cubicBezTo>
                <a:close/>
                <a:moveTo>
                  <a:pt x="41" y="52"/>
                </a:moveTo>
                <a:cubicBezTo>
                  <a:pt x="41" y="53"/>
                  <a:pt x="40" y="54"/>
                  <a:pt x="38" y="54"/>
                </a:cubicBezTo>
                <a:cubicBezTo>
                  <a:pt x="7" y="54"/>
                  <a:pt x="7" y="54"/>
                  <a:pt x="7" y="54"/>
                </a:cubicBezTo>
                <a:cubicBezTo>
                  <a:pt x="6" y="54"/>
                  <a:pt x="5" y="53"/>
                  <a:pt x="5" y="52"/>
                </a:cubicBezTo>
                <a:cubicBezTo>
                  <a:pt x="5" y="51"/>
                  <a:pt x="6" y="50"/>
                  <a:pt x="7" y="50"/>
                </a:cubicBezTo>
                <a:cubicBezTo>
                  <a:pt x="38" y="50"/>
                  <a:pt x="38" y="50"/>
                  <a:pt x="38" y="50"/>
                </a:cubicBezTo>
                <a:cubicBezTo>
                  <a:pt x="40" y="50"/>
                  <a:pt x="41" y="51"/>
                  <a:pt x="41" y="52"/>
                </a:cubicBezTo>
                <a:close/>
                <a:moveTo>
                  <a:pt x="38" y="6"/>
                </a:moveTo>
                <a:cubicBezTo>
                  <a:pt x="7" y="6"/>
                  <a:pt x="7" y="6"/>
                  <a:pt x="7" y="6"/>
                </a:cubicBezTo>
                <a:cubicBezTo>
                  <a:pt x="6" y="6"/>
                  <a:pt x="5" y="5"/>
                  <a:pt x="5" y="4"/>
                </a:cubicBezTo>
                <a:cubicBezTo>
                  <a:pt x="5" y="3"/>
                  <a:pt x="6" y="2"/>
                  <a:pt x="7" y="2"/>
                </a:cubicBezTo>
                <a:cubicBezTo>
                  <a:pt x="38" y="2"/>
                  <a:pt x="38" y="2"/>
                  <a:pt x="38" y="2"/>
                </a:cubicBezTo>
                <a:cubicBezTo>
                  <a:pt x="40" y="2"/>
                  <a:pt x="41" y="3"/>
                  <a:pt x="41" y="4"/>
                </a:cubicBezTo>
                <a:cubicBezTo>
                  <a:pt x="41" y="5"/>
                  <a:pt x="40" y="6"/>
                  <a:pt x="38"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07" name="Freeform 90"/>
          <p:cNvSpPr>
            <a:spLocks noEditPoints="1"/>
          </p:cNvSpPr>
          <p:nvPr/>
        </p:nvSpPr>
        <p:spPr bwMode="auto">
          <a:xfrm>
            <a:off x="2203450" y="2020888"/>
            <a:ext cx="187325" cy="36512"/>
          </a:xfrm>
          <a:custGeom>
            <a:avLst/>
            <a:gdLst>
              <a:gd name="T0" fmla="*/ 402403440 w 83"/>
              <a:gd name="T1" fmla="*/ 26037620 h 16"/>
              <a:gd name="T2" fmla="*/ 407497326 w 83"/>
              <a:gd name="T3" fmla="*/ 15622572 h 16"/>
              <a:gd name="T4" fmla="*/ 397309554 w 83"/>
              <a:gd name="T5" fmla="*/ 0 h 16"/>
              <a:gd name="T6" fmla="*/ 30563315 w 83"/>
              <a:gd name="T7" fmla="*/ 0 h 16"/>
              <a:gd name="T8" fmla="*/ 15281658 w 83"/>
              <a:gd name="T9" fmla="*/ 15622572 h 16"/>
              <a:gd name="T10" fmla="*/ 25469429 w 83"/>
              <a:gd name="T11" fmla="*/ 26037620 h 16"/>
              <a:gd name="T12" fmla="*/ 0 w 83"/>
              <a:gd name="T13" fmla="*/ 52077522 h 16"/>
              <a:gd name="T14" fmla="*/ 25469429 w 83"/>
              <a:gd name="T15" fmla="*/ 83322666 h 16"/>
              <a:gd name="T16" fmla="*/ 397309554 w 83"/>
              <a:gd name="T17" fmla="*/ 83322666 h 16"/>
              <a:gd name="T18" fmla="*/ 422778983 w 83"/>
              <a:gd name="T19" fmla="*/ 52077522 h 16"/>
              <a:gd name="T20" fmla="*/ 402403440 w 83"/>
              <a:gd name="T21" fmla="*/ 26037620 h 16"/>
              <a:gd name="T22" fmla="*/ 402403440 w 83"/>
              <a:gd name="T23" fmla="*/ 46869998 h 16"/>
              <a:gd name="T24" fmla="*/ 25469429 w 83"/>
              <a:gd name="T25" fmla="*/ 46869998 h 16"/>
              <a:gd name="T26" fmla="*/ 20375543 w 83"/>
              <a:gd name="T27" fmla="*/ 41662474 h 16"/>
              <a:gd name="T28" fmla="*/ 25469429 w 83"/>
              <a:gd name="T29" fmla="*/ 31245144 h 16"/>
              <a:gd name="T30" fmla="*/ 402403440 w 83"/>
              <a:gd name="T31" fmla="*/ 31245144 h 16"/>
              <a:gd name="T32" fmla="*/ 407497326 w 83"/>
              <a:gd name="T33" fmla="*/ 41662474 h 16"/>
              <a:gd name="T34" fmla="*/ 402403440 w 83"/>
              <a:gd name="T35" fmla="*/ 46869998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3" h="16">
                <a:moveTo>
                  <a:pt x="79" y="5"/>
                </a:moveTo>
                <a:cubicBezTo>
                  <a:pt x="80" y="5"/>
                  <a:pt x="80" y="4"/>
                  <a:pt x="80" y="3"/>
                </a:cubicBezTo>
                <a:cubicBezTo>
                  <a:pt x="80" y="1"/>
                  <a:pt x="79" y="0"/>
                  <a:pt x="78" y="0"/>
                </a:cubicBezTo>
                <a:cubicBezTo>
                  <a:pt x="6" y="0"/>
                  <a:pt x="6" y="0"/>
                  <a:pt x="6" y="0"/>
                </a:cubicBezTo>
                <a:cubicBezTo>
                  <a:pt x="4" y="0"/>
                  <a:pt x="3" y="1"/>
                  <a:pt x="3" y="3"/>
                </a:cubicBezTo>
                <a:cubicBezTo>
                  <a:pt x="3" y="4"/>
                  <a:pt x="4" y="5"/>
                  <a:pt x="5" y="5"/>
                </a:cubicBezTo>
                <a:cubicBezTo>
                  <a:pt x="2" y="5"/>
                  <a:pt x="0" y="8"/>
                  <a:pt x="0" y="10"/>
                </a:cubicBezTo>
                <a:cubicBezTo>
                  <a:pt x="0" y="13"/>
                  <a:pt x="3" y="16"/>
                  <a:pt x="5" y="16"/>
                </a:cubicBezTo>
                <a:cubicBezTo>
                  <a:pt x="78" y="16"/>
                  <a:pt x="78" y="16"/>
                  <a:pt x="78" y="16"/>
                </a:cubicBezTo>
                <a:cubicBezTo>
                  <a:pt x="81" y="16"/>
                  <a:pt x="83" y="13"/>
                  <a:pt x="83" y="10"/>
                </a:cubicBezTo>
                <a:cubicBezTo>
                  <a:pt x="83" y="8"/>
                  <a:pt x="81" y="5"/>
                  <a:pt x="79" y="5"/>
                </a:cubicBezTo>
                <a:close/>
                <a:moveTo>
                  <a:pt x="79" y="9"/>
                </a:moveTo>
                <a:cubicBezTo>
                  <a:pt x="5" y="9"/>
                  <a:pt x="5" y="9"/>
                  <a:pt x="5" y="9"/>
                </a:cubicBezTo>
                <a:cubicBezTo>
                  <a:pt x="4" y="9"/>
                  <a:pt x="4" y="8"/>
                  <a:pt x="4" y="8"/>
                </a:cubicBezTo>
                <a:cubicBezTo>
                  <a:pt x="4" y="7"/>
                  <a:pt x="4" y="6"/>
                  <a:pt x="5" y="6"/>
                </a:cubicBezTo>
                <a:cubicBezTo>
                  <a:pt x="79" y="6"/>
                  <a:pt x="79" y="6"/>
                  <a:pt x="79" y="6"/>
                </a:cubicBezTo>
                <a:cubicBezTo>
                  <a:pt x="79" y="6"/>
                  <a:pt x="80" y="7"/>
                  <a:pt x="80" y="8"/>
                </a:cubicBezTo>
                <a:cubicBezTo>
                  <a:pt x="80" y="8"/>
                  <a:pt x="79" y="9"/>
                  <a:pt x="79"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08" name="Freeform 91"/>
          <p:cNvSpPr>
            <a:spLocks noEditPoints="1"/>
          </p:cNvSpPr>
          <p:nvPr/>
        </p:nvSpPr>
        <p:spPr bwMode="auto">
          <a:xfrm>
            <a:off x="2776538" y="1774825"/>
            <a:ext cx="396875" cy="354013"/>
          </a:xfrm>
          <a:custGeom>
            <a:avLst/>
            <a:gdLst>
              <a:gd name="T0" fmla="*/ 655950941 w 176"/>
              <a:gd name="T1" fmla="*/ 279640957 h 157"/>
              <a:gd name="T2" fmla="*/ 528829173 w 176"/>
              <a:gd name="T3" fmla="*/ 167784123 h 157"/>
              <a:gd name="T4" fmla="*/ 528829173 w 176"/>
              <a:gd name="T5" fmla="*/ 162701669 h 157"/>
              <a:gd name="T6" fmla="*/ 538999094 w 176"/>
              <a:gd name="T7" fmla="*/ 152532251 h 157"/>
              <a:gd name="T8" fmla="*/ 523744212 w 176"/>
              <a:gd name="T9" fmla="*/ 142362833 h 157"/>
              <a:gd name="T10" fmla="*/ 523744212 w 176"/>
              <a:gd name="T11" fmla="*/ 142362833 h 157"/>
              <a:gd name="T12" fmla="*/ 569508860 w 176"/>
              <a:gd name="T13" fmla="*/ 30505999 h 157"/>
              <a:gd name="T14" fmla="*/ 416962287 w 176"/>
              <a:gd name="T15" fmla="*/ 55927289 h 157"/>
              <a:gd name="T16" fmla="*/ 305093146 w 176"/>
              <a:gd name="T17" fmla="*/ 30505999 h 157"/>
              <a:gd name="T18" fmla="*/ 371197638 w 176"/>
              <a:gd name="T19" fmla="*/ 142362833 h 157"/>
              <a:gd name="T20" fmla="*/ 355942756 w 176"/>
              <a:gd name="T21" fmla="*/ 152532251 h 157"/>
              <a:gd name="T22" fmla="*/ 371197638 w 176"/>
              <a:gd name="T23" fmla="*/ 162701669 h 157"/>
              <a:gd name="T24" fmla="*/ 371197638 w 176"/>
              <a:gd name="T25" fmla="*/ 167784123 h 157"/>
              <a:gd name="T26" fmla="*/ 238990909 w 176"/>
              <a:gd name="T27" fmla="*/ 279640957 h 157"/>
              <a:gd name="T28" fmla="*/ 289838263 w 176"/>
              <a:gd name="T29" fmla="*/ 793164999 h 157"/>
              <a:gd name="T30" fmla="*/ 447472053 w 176"/>
              <a:gd name="T31" fmla="*/ 798249708 h 157"/>
              <a:gd name="T32" fmla="*/ 600018626 w 176"/>
              <a:gd name="T33" fmla="*/ 793164999 h 157"/>
              <a:gd name="T34" fmla="*/ 655950941 w 176"/>
              <a:gd name="T35" fmla="*/ 279640957 h 157"/>
              <a:gd name="T36" fmla="*/ 594933665 w 176"/>
              <a:gd name="T37" fmla="*/ 676223456 h 157"/>
              <a:gd name="T38" fmla="*/ 538999094 w 176"/>
              <a:gd name="T39" fmla="*/ 691477583 h 157"/>
              <a:gd name="T40" fmla="*/ 488149485 w 176"/>
              <a:gd name="T41" fmla="*/ 691477583 h 157"/>
              <a:gd name="T42" fmla="*/ 432217170 w 176"/>
              <a:gd name="T43" fmla="*/ 681308165 h 157"/>
              <a:gd name="T44" fmla="*/ 355942756 w 176"/>
              <a:gd name="T45" fmla="*/ 696562292 h 157"/>
              <a:gd name="T46" fmla="*/ 335602912 w 176"/>
              <a:gd name="T47" fmla="*/ 660971584 h 157"/>
              <a:gd name="T48" fmla="*/ 386452521 w 176"/>
              <a:gd name="T49" fmla="*/ 589790168 h 157"/>
              <a:gd name="T50" fmla="*/ 386452521 w 176"/>
              <a:gd name="T51" fmla="*/ 579620750 h 157"/>
              <a:gd name="T52" fmla="*/ 320348029 w 176"/>
              <a:gd name="T53" fmla="*/ 574536041 h 157"/>
              <a:gd name="T54" fmla="*/ 294923224 w 176"/>
              <a:gd name="T55" fmla="*/ 554199459 h 157"/>
              <a:gd name="T56" fmla="*/ 320348029 w 176"/>
              <a:gd name="T57" fmla="*/ 528775914 h 157"/>
              <a:gd name="T58" fmla="*/ 381367560 w 176"/>
              <a:gd name="T59" fmla="*/ 533860623 h 157"/>
              <a:gd name="T60" fmla="*/ 371197638 w 176"/>
              <a:gd name="T61" fmla="*/ 503354624 h 157"/>
              <a:gd name="T62" fmla="*/ 320348029 w 176"/>
              <a:gd name="T63" fmla="*/ 503354624 h 157"/>
              <a:gd name="T64" fmla="*/ 294923224 w 176"/>
              <a:gd name="T65" fmla="*/ 477933334 h 157"/>
              <a:gd name="T66" fmla="*/ 320348029 w 176"/>
              <a:gd name="T67" fmla="*/ 452512044 h 157"/>
              <a:gd name="T68" fmla="*/ 361027717 w 176"/>
              <a:gd name="T69" fmla="*/ 452512044 h 157"/>
              <a:gd name="T70" fmla="*/ 355942756 w 176"/>
              <a:gd name="T71" fmla="*/ 406751918 h 157"/>
              <a:gd name="T72" fmla="*/ 396622443 w 176"/>
              <a:gd name="T73" fmla="*/ 330485792 h 157"/>
              <a:gd name="T74" fmla="*/ 483064524 w 176"/>
              <a:gd name="T75" fmla="*/ 310146956 h 157"/>
              <a:gd name="T76" fmla="*/ 554253977 w 176"/>
              <a:gd name="T77" fmla="*/ 340655210 h 157"/>
              <a:gd name="T78" fmla="*/ 600018626 w 176"/>
              <a:gd name="T79" fmla="*/ 406751918 h 157"/>
              <a:gd name="T80" fmla="*/ 559338938 w 176"/>
              <a:gd name="T81" fmla="*/ 411836627 h 157"/>
              <a:gd name="T82" fmla="*/ 533914134 w 176"/>
              <a:gd name="T83" fmla="*/ 360991791 h 157"/>
              <a:gd name="T84" fmla="*/ 483064524 w 176"/>
              <a:gd name="T85" fmla="*/ 340655210 h 157"/>
              <a:gd name="T86" fmla="*/ 432217170 w 176"/>
              <a:gd name="T87" fmla="*/ 355907082 h 157"/>
              <a:gd name="T88" fmla="*/ 411877326 w 176"/>
              <a:gd name="T89" fmla="*/ 396582500 h 157"/>
              <a:gd name="T90" fmla="*/ 422047248 w 176"/>
              <a:gd name="T91" fmla="*/ 452512044 h 157"/>
              <a:gd name="T92" fmla="*/ 493234446 w 176"/>
              <a:gd name="T93" fmla="*/ 452512044 h 157"/>
              <a:gd name="T94" fmla="*/ 523744212 w 176"/>
              <a:gd name="T95" fmla="*/ 477933334 h 157"/>
              <a:gd name="T96" fmla="*/ 493234446 w 176"/>
              <a:gd name="T97" fmla="*/ 503354624 h 157"/>
              <a:gd name="T98" fmla="*/ 432217170 w 176"/>
              <a:gd name="T99" fmla="*/ 503354624 h 157"/>
              <a:gd name="T100" fmla="*/ 437302131 w 176"/>
              <a:gd name="T101" fmla="*/ 533860623 h 157"/>
              <a:gd name="T102" fmla="*/ 493234446 w 176"/>
              <a:gd name="T103" fmla="*/ 533860623 h 157"/>
              <a:gd name="T104" fmla="*/ 518659251 w 176"/>
              <a:gd name="T105" fmla="*/ 554199459 h 157"/>
              <a:gd name="T106" fmla="*/ 493234446 w 176"/>
              <a:gd name="T107" fmla="*/ 579620750 h 157"/>
              <a:gd name="T108" fmla="*/ 442387092 w 176"/>
              <a:gd name="T109" fmla="*/ 579620750 h 157"/>
              <a:gd name="T110" fmla="*/ 442387092 w 176"/>
              <a:gd name="T111" fmla="*/ 589790168 h 157"/>
              <a:gd name="T112" fmla="*/ 406792365 w 176"/>
              <a:gd name="T113" fmla="*/ 655886875 h 157"/>
              <a:gd name="T114" fmla="*/ 432217170 w 176"/>
              <a:gd name="T115" fmla="*/ 650802166 h 157"/>
              <a:gd name="T116" fmla="*/ 488149485 w 176"/>
              <a:gd name="T117" fmla="*/ 655886875 h 157"/>
              <a:gd name="T118" fmla="*/ 544084055 w 176"/>
              <a:gd name="T119" fmla="*/ 660971584 h 157"/>
              <a:gd name="T120" fmla="*/ 589848704 w 176"/>
              <a:gd name="T121" fmla="*/ 640632748 h 157"/>
              <a:gd name="T122" fmla="*/ 594933665 w 176"/>
              <a:gd name="T123" fmla="*/ 676223456 h 1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6" h="157">
                <a:moveTo>
                  <a:pt x="129" y="55"/>
                </a:moveTo>
                <a:cubicBezTo>
                  <a:pt x="122" y="48"/>
                  <a:pt x="105" y="38"/>
                  <a:pt x="104" y="33"/>
                </a:cubicBezTo>
                <a:cubicBezTo>
                  <a:pt x="104" y="33"/>
                  <a:pt x="104" y="32"/>
                  <a:pt x="104" y="32"/>
                </a:cubicBezTo>
                <a:cubicBezTo>
                  <a:pt x="105" y="32"/>
                  <a:pt x="106" y="31"/>
                  <a:pt x="106" y="30"/>
                </a:cubicBezTo>
                <a:cubicBezTo>
                  <a:pt x="106" y="29"/>
                  <a:pt x="105" y="28"/>
                  <a:pt x="103" y="28"/>
                </a:cubicBezTo>
                <a:cubicBezTo>
                  <a:pt x="103" y="28"/>
                  <a:pt x="103" y="28"/>
                  <a:pt x="103" y="28"/>
                </a:cubicBezTo>
                <a:cubicBezTo>
                  <a:pt x="103" y="23"/>
                  <a:pt x="108" y="21"/>
                  <a:pt x="112" y="6"/>
                </a:cubicBezTo>
                <a:cubicBezTo>
                  <a:pt x="95" y="1"/>
                  <a:pt x="95" y="5"/>
                  <a:pt x="82" y="11"/>
                </a:cubicBezTo>
                <a:cubicBezTo>
                  <a:pt x="72" y="13"/>
                  <a:pt x="73" y="0"/>
                  <a:pt x="60" y="6"/>
                </a:cubicBezTo>
                <a:cubicBezTo>
                  <a:pt x="67" y="19"/>
                  <a:pt x="72" y="23"/>
                  <a:pt x="73" y="28"/>
                </a:cubicBezTo>
                <a:cubicBezTo>
                  <a:pt x="71" y="28"/>
                  <a:pt x="70" y="29"/>
                  <a:pt x="70" y="30"/>
                </a:cubicBezTo>
                <a:cubicBezTo>
                  <a:pt x="70" y="31"/>
                  <a:pt x="71" y="32"/>
                  <a:pt x="73" y="32"/>
                </a:cubicBezTo>
                <a:cubicBezTo>
                  <a:pt x="73" y="32"/>
                  <a:pt x="73" y="32"/>
                  <a:pt x="73" y="33"/>
                </a:cubicBezTo>
                <a:cubicBezTo>
                  <a:pt x="71" y="38"/>
                  <a:pt x="54" y="48"/>
                  <a:pt x="47" y="55"/>
                </a:cubicBezTo>
                <a:cubicBezTo>
                  <a:pt x="31" y="70"/>
                  <a:pt x="0" y="154"/>
                  <a:pt x="57" y="156"/>
                </a:cubicBezTo>
                <a:cubicBezTo>
                  <a:pt x="84" y="157"/>
                  <a:pt x="88" y="157"/>
                  <a:pt x="88" y="157"/>
                </a:cubicBezTo>
                <a:cubicBezTo>
                  <a:pt x="88" y="157"/>
                  <a:pt x="91" y="157"/>
                  <a:pt x="118" y="156"/>
                </a:cubicBezTo>
                <a:cubicBezTo>
                  <a:pt x="176" y="154"/>
                  <a:pt x="144" y="70"/>
                  <a:pt x="129" y="55"/>
                </a:cubicBezTo>
                <a:close/>
                <a:moveTo>
                  <a:pt x="117" y="133"/>
                </a:moveTo>
                <a:cubicBezTo>
                  <a:pt x="113" y="136"/>
                  <a:pt x="109" y="136"/>
                  <a:pt x="106" y="136"/>
                </a:cubicBezTo>
                <a:cubicBezTo>
                  <a:pt x="104" y="137"/>
                  <a:pt x="101" y="137"/>
                  <a:pt x="96" y="136"/>
                </a:cubicBezTo>
                <a:cubicBezTo>
                  <a:pt x="91" y="135"/>
                  <a:pt x="87" y="134"/>
                  <a:pt x="85" y="134"/>
                </a:cubicBezTo>
                <a:cubicBezTo>
                  <a:pt x="79" y="134"/>
                  <a:pt x="74" y="136"/>
                  <a:pt x="70" y="137"/>
                </a:cubicBezTo>
                <a:cubicBezTo>
                  <a:pt x="66" y="137"/>
                  <a:pt x="63" y="133"/>
                  <a:pt x="66" y="130"/>
                </a:cubicBezTo>
                <a:cubicBezTo>
                  <a:pt x="70" y="127"/>
                  <a:pt x="76" y="123"/>
                  <a:pt x="76" y="116"/>
                </a:cubicBezTo>
                <a:cubicBezTo>
                  <a:pt x="76" y="115"/>
                  <a:pt x="76" y="115"/>
                  <a:pt x="76" y="114"/>
                </a:cubicBezTo>
                <a:cubicBezTo>
                  <a:pt x="63" y="113"/>
                  <a:pt x="63" y="113"/>
                  <a:pt x="63" y="113"/>
                </a:cubicBezTo>
                <a:cubicBezTo>
                  <a:pt x="61" y="113"/>
                  <a:pt x="59" y="111"/>
                  <a:pt x="58" y="109"/>
                </a:cubicBezTo>
                <a:cubicBezTo>
                  <a:pt x="58" y="106"/>
                  <a:pt x="60" y="104"/>
                  <a:pt x="63" y="104"/>
                </a:cubicBezTo>
                <a:cubicBezTo>
                  <a:pt x="75" y="105"/>
                  <a:pt x="75" y="105"/>
                  <a:pt x="75" y="105"/>
                </a:cubicBezTo>
                <a:cubicBezTo>
                  <a:pt x="75" y="103"/>
                  <a:pt x="74" y="101"/>
                  <a:pt x="73" y="99"/>
                </a:cubicBezTo>
                <a:cubicBezTo>
                  <a:pt x="63" y="99"/>
                  <a:pt x="63" y="99"/>
                  <a:pt x="63" y="99"/>
                </a:cubicBezTo>
                <a:cubicBezTo>
                  <a:pt x="60" y="99"/>
                  <a:pt x="58" y="97"/>
                  <a:pt x="58" y="94"/>
                </a:cubicBezTo>
                <a:cubicBezTo>
                  <a:pt x="58" y="92"/>
                  <a:pt x="60" y="89"/>
                  <a:pt x="63" y="89"/>
                </a:cubicBezTo>
                <a:cubicBezTo>
                  <a:pt x="71" y="89"/>
                  <a:pt x="71" y="89"/>
                  <a:pt x="71" y="89"/>
                </a:cubicBezTo>
                <a:cubicBezTo>
                  <a:pt x="70" y="86"/>
                  <a:pt x="70" y="83"/>
                  <a:pt x="70" y="80"/>
                </a:cubicBezTo>
                <a:cubicBezTo>
                  <a:pt x="71" y="73"/>
                  <a:pt x="74" y="69"/>
                  <a:pt x="78" y="65"/>
                </a:cubicBezTo>
                <a:cubicBezTo>
                  <a:pt x="83" y="62"/>
                  <a:pt x="89" y="61"/>
                  <a:pt x="95" y="61"/>
                </a:cubicBezTo>
                <a:cubicBezTo>
                  <a:pt x="101" y="62"/>
                  <a:pt x="105" y="63"/>
                  <a:pt x="109" y="67"/>
                </a:cubicBezTo>
                <a:cubicBezTo>
                  <a:pt x="114" y="70"/>
                  <a:pt x="116" y="75"/>
                  <a:pt x="118" y="80"/>
                </a:cubicBezTo>
                <a:cubicBezTo>
                  <a:pt x="117" y="83"/>
                  <a:pt x="114" y="85"/>
                  <a:pt x="110" y="81"/>
                </a:cubicBezTo>
                <a:cubicBezTo>
                  <a:pt x="109" y="76"/>
                  <a:pt x="108" y="74"/>
                  <a:pt x="105" y="71"/>
                </a:cubicBezTo>
                <a:cubicBezTo>
                  <a:pt x="102" y="69"/>
                  <a:pt x="99" y="67"/>
                  <a:pt x="95" y="67"/>
                </a:cubicBezTo>
                <a:cubicBezTo>
                  <a:pt x="91" y="67"/>
                  <a:pt x="88" y="68"/>
                  <a:pt x="85" y="70"/>
                </a:cubicBezTo>
                <a:cubicBezTo>
                  <a:pt x="83" y="72"/>
                  <a:pt x="81" y="75"/>
                  <a:pt x="81" y="78"/>
                </a:cubicBezTo>
                <a:cubicBezTo>
                  <a:pt x="81" y="80"/>
                  <a:pt x="82" y="84"/>
                  <a:pt x="83" y="89"/>
                </a:cubicBezTo>
                <a:cubicBezTo>
                  <a:pt x="97" y="89"/>
                  <a:pt x="97" y="89"/>
                  <a:pt x="97" y="89"/>
                </a:cubicBezTo>
                <a:cubicBezTo>
                  <a:pt x="100" y="89"/>
                  <a:pt x="102" y="91"/>
                  <a:pt x="103" y="94"/>
                </a:cubicBezTo>
                <a:cubicBezTo>
                  <a:pt x="103" y="96"/>
                  <a:pt x="100" y="99"/>
                  <a:pt x="97" y="99"/>
                </a:cubicBezTo>
                <a:cubicBezTo>
                  <a:pt x="85" y="99"/>
                  <a:pt x="85" y="99"/>
                  <a:pt x="85" y="99"/>
                </a:cubicBezTo>
                <a:cubicBezTo>
                  <a:pt x="86" y="101"/>
                  <a:pt x="86" y="103"/>
                  <a:pt x="86" y="105"/>
                </a:cubicBezTo>
                <a:cubicBezTo>
                  <a:pt x="97" y="105"/>
                  <a:pt x="97" y="105"/>
                  <a:pt x="97" y="105"/>
                </a:cubicBezTo>
                <a:cubicBezTo>
                  <a:pt x="100" y="105"/>
                  <a:pt x="102" y="107"/>
                  <a:pt x="102" y="109"/>
                </a:cubicBezTo>
                <a:cubicBezTo>
                  <a:pt x="102" y="112"/>
                  <a:pt x="100" y="114"/>
                  <a:pt x="97" y="114"/>
                </a:cubicBezTo>
                <a:cubicBezTo>
                  <a:pt x="87" y="114"/>
                  <a:pt x="87" y="114"/>
                  <a:pt x="87" y="114"/>
                </a:cubicBezTo>
                <a:cubicBezTo>
                  <a:pt x="87" y="115"/>
                  <a:pt x="87" y="116"/>
                  <a:pt x="87" y="116"/>
                </a:cubicBezTo>
                <a:cubicBezTo>
                  <a:pt x="86" y="121"/>
                  <a:pt x="84" y="125"/>
                  <a:pt x="80" y="129"/>
                </a:cubicBezTo>
                <a:cubicBezTo>
                  <a:pt x="82" y="128"/>
                  <a:pt x="83" y="128"/>
                  <a:pt x="85" y="128"/>
                </a:cubicBezTo>
                <a:cubicBezTo>
                  <a:pt x="88" y="128"/>
                  <a:pt x="92" y="129"/>
                  <a:pt x="96" y="129"/>
                </a:cubicBezTo>
                <a:cubicBezTo>
                  <a:pt x="101" y="130"/>
                  <a:pt x="105" y="130"/>
                  <a:pt x="107" y="130"/>
                </a:cubicBezTo>
                <a:cubicBezTo>
                  <a:pt x="109" y="129"/>
                  <a:pt x="113" y="128"/>
                  <a:pt x="116" y="126"/>
                </a:cubicBezTo>
                <a:cubicBezTo>
                  <a:pt x="119" y="125"/>
                  <a:pt x="121" y="127"/>
                  <a:pt x="117" y="13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09" name="Freeform 92"/>
          <p:cNvSpPr>
            <a:spLocks noEditPoints="1"/>
          </p:cNvSpPr>
          <p:nvPr/>
        </p:nvSpPr>
        <p:spPr bwMode="auto">
          <a:xfrm>
            <a:off x="4089400" y="1928813"/>
            <a:ext cx="284163" cy="260350"/>
          </a:xfrm>
          <a:custGeom>
            <a:avLst/>
            <a:gdLst>
              <a:gd name="T0" fmla="*/ 183102459 w 126"/>
              <a:gd name="T1" fmla="*/ 166231231 h 116"/>
              <a:gd name="T2" fmla="*/ 264481329 w 126"/>
              <a:gd name="T3" fmla="*/ 80596280 h 116"/>
              <a:gd name="T4" fmla="*/ 183102459 w 126"/>
              <a:gd name="T5" fmla="*/ 0 h 116"/>
              <a:gd name="T6" fmla="*/ 101723588 w 126"/>
              <a:gd name="T7" fmla="*/ 80596280 h 116"/>
              <a:gd name="T8" fmla="*/ 183102459 w 126"/>
              <a:gd name="T9" fmla="*/ 166231231 h 116"/>
              <a:gd name="T10" fmla="*/ 320429867 w 126"/>
              <a:gd name="T11" fmla="*/ 438247604 h 116"/>
              <a:gd name="T12" fmla="*/ 345860200 w 126"/>
              <a:gd name="T13" fmla="*/ 302239417 h 116"/>
              <a:gd name="T14" fmla="*/ 244136612 w 126"/>
              <a:gd name="T15" fmla="*/ 171267656 h 116"/>
              <a:gd name="T16" fmla="*/ 183102459 w 126"/>
              <a:gd name="T17" fmla="*/ 191417849 h 116"/>
              <a:gd name="T18" fmla="*/ 122068306 w 126"/>
              <a:gd name="T19" fmla="*/ 171267656 h 116"/>
              <a:gd name="T20" fmla="*/ 0 w 126"/>
              <a:gd name="T21" fmla="*/ 428172508 h 116"/>
              <a:gd name="T22" fmla="*/ 183102459 w 126"/>
              <a:gd name="T23" fmla="*/ 438247604 h 116"/>
              <a:gd name="T24" fmla="*/ 340774584 w 126"/>
              <a:gd name="T25" fmla="*/ 498693692 h 116"/>
              <a:gd name="T26" fmla="*/ 320429867 w 126"/>
              <a:gd name="T27" fmla="*/ 438247604 h 116"/>
              <a:gd name="T28" fmla="*/ 122068306 w 126"/>
              <a:gd name="T29" fmla="*/ 186381423 h 116"/>
              <a:gd name="T30" fmla="*/ 172931228 w 126"/>
              <a:gd name="T31" fmla="*/ 206529371 h 116"/>
              <a:gd name="T32" fmla="*/ 147498639 w 126"/>
              <a:gd name="T33" fmla="*/ 277052799 h 116"/>
              <a:gd name="T34" fmla="*/ 122068306 w 126"/>
              <a:gd name="T35" fmla="*/ 186381423 h 116"/>
              <a:gd name="T36" fmla="*/ 183102459 w 126"/>
              <a:gd name="T37" fmla="*/ 418097412 h 116"/>
              <a:gd name="T38" fmla="*/ 157672126 w 126"/>
              <a:gd name="T39" fmla="*/ 397947219 h 116"/>
              <a:gd name="T40" fmla="*/ 172931228 w 126"/>
              <a:gd name="T41" fmla="*/ 282089225 h 116"/>
              <a:gd name="T42" fmla="*/ 172931228 w 126"/>
              <a:gd name="T43" fmla="*/ 277052799 h 116"/>
              <a:gd name="T44" fmla="*/ 162757741 w 126"/>
              <a:gd name="T45" fmla="*/ 251866181 h 116"/>
              <a:gd name="T46" fmla="*/ 183102459 w 126"/>
              <a:gd name="T47" fmla="*/ 216604467 h 116"/>
              <a:gd name="T48" fmla="*/ 208532792 w 126"/>
              <a:gd name="T49" fmla="*/ 251866181 h 116"/>
              <a:gd name="T50" fmla="*/ 198361561 w 126"/>
              <a:gd name="T51" fmla="*/ 282089225 h 116"/>
              <a:gd name="T52" fmla="*/ 213620663 w 126"/>
              <a:gd name="T53" fmla="*/ 397947219 h 116"/>
              <a:gd name="T54" fmla="*/ 183102459 w 126"/>
              <a:gd name="T55" fmla="*/ 418097412 h 116"/>
              <a:gd name="T56" fmla="*/ 218706278 w 126"/>
              <a:gd name="T57" fmla="*/ 277052799 h 116"/>
              <a:gd name="T58" fmla="*/ 193275945 w 126"/>
              <a:gd name="T59" fmla="*/ 206529371 h 116"/>
              <a:gd name="T60" fmla="*/ 249222227 w 126"/>
              <a:gd name="T61" fmla="*/ 186381423 h 116"/>
              <a:gd name="T62" fmla="*/ 218706278 w 126"/>
              <a:gd name="T63" fmla="*/ 277052799 h 116"/>
              <a:gd name="T64" fmla="*/ 422153455 w 126"/>
              <a:gd name="T65" fmla="*/ 176306327 h 116"/>
              <a:gd name="T66" fmla="*/ 478101992 w 126"/>
              <a:gd name="T67" fmla="*/ 201492945 h 116"/>
              <a:gd name="T68" fmla="*/ 534050530 w 126"/>
              <a:gd name="T69" fmla="*/ 176306327 h 116"/>
              <a:gd name="T70" fmla="*/ 584911196 w 126"/>
              <a:gd name="T71" fmla="*/ 90671376 h 116"/>
              <a:gd name="T72" fmla="*/ 518791428 w 126"/>
              <a:gd name="T73" fmla="*/ 0 h 116"/>
              <a:gd name="T74" fmla="*/ 478101992 w 126"/>
              <a:gd name="T75" fmla="*/ 15111522 h 116"/>
              <a:gd name="T76" fmla="*/ 437412557 w 126"/>
              <a:gd name="T77" fmla="*/ 0 h 116"/>
              <a:gd name="T78" fmla="*/ 371292788 w 126"/>
              <a:gd name="T79" fmla="*/ 90671376 h 116"/>
              <a:gd name="T80" fmla="*/ 422153455 w 126"/>
              <a:gd name="T81" fmla="*/ 176306327 h 116"/>
              <a:gd name="T82" fmla="*/ 478101992 w 126"/>
              <a:gd name="T83" fmla="*/ 30223044 h 116"/>
              <a:gd name="T84" fmla="*/ 554395247 w 126"/>
              <a:gd name="T85" fmla="*/ 105782898 h 116"/>
              <a:gd name="T86" fmla="*/ 549307376 w 126"/>
              <a:gd name="T87" fmla="*/ 125933091 h 116"/>
              <a:gd name="T88" fmla="*/ 478101992 w 126"/>
              <a:gd name="T89" fmla="*/ 55409662 h 116"/>
              <a:gd name="T90" fmla="*/ 406894353 w 126"/>
              <a:gd name="T91" fmla="*/ 125933091 h 116"/>
              <a:gd name="T92" fmla="*/ 401808737 w 126"/>
              <a:gd name="T93" fmla="*/ 105782898 h 116"/>
              <a:gd name="T94" fmla="*/ 478101992 w 126"/>
              <a:gd name="T95" fmla="*/ 30223044 h 116"/>
              <a:gd name="T96" fmla="*/ 534050530 w 126"/>
              <a:gd name="T97" fmla="*/ 206529371 h 116"/>
              <a:gd name="T98" fmla="*/ 478101992 w 126"/>
              <a:gd name="T99" fmla="*/ 226679563 h 116"/>
              <a:gd name="T100" fmla="*/ 422153455 w 126"/>
              <a:gd name="T101" fmla="*/ 206529371 h 116"/>
              <a:gd name="T102" fmla="*/ 345860200 w 126"/>
              <a:gd name="T103" fmla="*/ 302239417 h 116"/>
              <a:gd name="T104" fmla="*/ 366204918 w 126"/>
              <a:gd name="T105" fmla="*/ 428172508 h 116"/>
              <a:gd name="T106" fmla="*/ 340774584 w 126"/>
              <a:gd name="T107" fmla="*/ 498693692 h 116"/>
              <a:gd name="T108" fmla="*/ 478101992 w 126"/>
              <a:gd name="T109" fmla="*/ 443284030 h 116"/>
              <a:gd name="T110" fmla="*/ 640859733 w 126"/>
              <a:gd name="T111" fmla="*/ 438247604 h 116"/>
              <a:gd name="T112" fmla="*/ 534050530 w 126"/>
              <a:gd name="T113" fmla="*/ 206529371 h 116"/>
              <a:gd name="T114" fmla="*/ 478101992 w 126"/>
              <a:gd name="T115" fmla="*/ 322387365 h 116"/>
              <a:gd name="T116" fmla="*/ 417067839 w 126"/>
              <a:gd name="T117" fmla="*/ 241791085 h 116"/>
              <a:gd name="T118" fmla="*/ 478101992 w 126"/>
              <a:gd name="T119" fmla="*/ 246827511 h 116"/>
              <a:gd name="T120" fmla="*/ 544221761 w 126"/>
              <a:gd name="T121" fmla="*/ 241791085 h 116"/>
              <a:gd name="T122" fmla="*/ 478101992 w 126"/>
              <a:gd name="T123" fmla="*/ 322387365 h 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6" h="116">
                <a:moveTo>
                  <a:pt x="36" y="33"/>
                </a:moveTo>
                <a:cubicBezTo>
                  <a:pt x="45" y="33"/>
                  <a:pt x="52" y="25"/>
                  <a:pt x="52" y="16"/>
                </a:cubicBezTo>
                <a:cubicBezTo>
                  <a:pt x="52" y="7"/>
                  <a:pt x="45" y="0"/>
                  <a:pt x="36" y="0"/>
                </a:cubicBezTo>
                <a:cubicBezTo>
                  <a:pt x="27" y="0"/>
                  <a:pt x="20" y="7"/>
                  <a:pt x="20" y="16"/>
                </a:cubicBezTo>
                <a:cubicBezTo>
                  <a:pt x="20" y="25"/>
                  <a:pt x="27" y="33"/>
                  <a:pt x="36" y="33"/>
                </a:cubicBezTo>
                <a:close/>
                <a:moveTo>
                  <a:pt x="63" y="87"/>
                </a:moveTo>
                <a:cubicBezTo>
                  <a:pt x="63" y="77"/>
                  <a:pt x="64" y="68"/>
                  <a:pt x="68" y="60"/>
                </a:cubicBezTo>
                <a:cubicBezTo>
                  <a:pt x="64" y="48"/>
                  <a:pt x="57" y="38"/>
                  <a:pt x="48" y="34"/>
                </a:cubicBezTo>
                <a:cubicBezTo>
                  <a:pt x="45" y="36"/>
                  <a:pt x="41" y="38"/>
                  <a:pt x="36" y="38"/>
                </a:cubicBezTo>
                <a:cubicBezTo>
                  <a:pt x="31" y="38"/>
                  <a:pt x="27" y="36"/>
                  <a:pt x="24" y="34"/>
                </a:cubicBezTo>
                <a:cubicBezTo>
                  <a:pt x="10" y="41"/>
                  <a:pt x="0" y="62"/>
                  <a:pt x="0" y="85"/>
                </a:cubicBezTo>
                <a:cubicBezTo>
                  <a:pt x="0" y="116"/>
                  <a:pt x="16" y="87"/>
                  <a:pt x="36" y="87"/>
                </a:cubicBezTo>
                <a:cubicBezTo>
                  <a:pt x="49" y="87"/>
                  <a:pt x="61" y="99"/>
                  <a:pt x="67" y="99"/>
                </a:cubicBezTo>
                <a:cubicBezTo>
                  <a:pt x="64" y="99"/>
                  <a:pt x="63" y="96"/>
                  <a:pt x="63" y="87"/>
                </a:cubicBezTo>
                <a:close/>
                <a:moveTo>
                  <a:pt x="24" y="37"/>
                </a:moveTo>
                <a:cubicBezTo>
                  <a:pt x="24" y="37"/>
                  <a:pt x="27" y="41"/>
                  <a:pt x="34" y="41"/>
                </a:cubicBezTo>
                <a:cubicBezTo>
                  <a:pt x="29" y="45"/>
                  <a:pt x="29" y="55"/>
                  <a:pt x="29" y="55"/>
                </a:cubicBezTo>
                <a:lnTo>
                  <a:pt x="24" y="37"/>
                </a:lnTo>
                <a:close/>
                <a:moveTo>
                  <a:pt x="36" y="83"/>
                </a:moveTo>
                <a:cubicBezTo>
                  <a:pt x="31" y="79"/>
                  <a:pt x="31" y="79"/>
                  <a:pt x="31" y="79"/>
                </a:cubicBezTo>
                <a:cubicBezTo>
                  <a:pt x="34" y="56"/>
                  <a:pt x="34" y="56"/>
                  <a:pt x="34" y="56"/>
                </a:cubicBezTo>
                <a:cubicBezTo>
                  <a:pt x="34" y="55"/>
                  <a:pt x="34" y="55"/>
                  <a:pt x="34" y="55"/>
                </a:cubicBezTo>
                <a:cubicBezTo>
                  <a:pt x="33" y="54"/>
                  <a:pt x="32" y="52"/>
                  <a:pt x="32" y="50"/>
                </a:cubicBezTo>
                <a:cubicBezTo>
                  <a:pt x="32" y="46"/>
                  <a:pt x="34" y="43"/>
                  <a:pt x="36" y="43"/>
                </a:cubicBezTo>
                <a:cubicBezTo>
                  <a:pt x="39" y="43"/>
                  <a:pt x="41" y="46"/>
                  <a:pt x="41" y="50"/>
                </a:cubicBezTo>
                <a:cubicBezTo>
                  <a:pt x="41" y="53"/>
                  <a:pt x="40" y="55"/>
                  <a:pt x="39" y="56"/>
                </a:cubicBezTo>
                <a:cubicBezTo>
                  <a:pt x="42" y="79"/>
                  <a:pt x="42" y="79"/>
                  <a:pt x="42" y="79"/>
                </a:cubicBezTo>
                <a:lnTo>
                  <a:pt x="36" y="83"/>
                </a:lnTo>
                <a:close/>
                <a:moveTo>
                  <a:pt x="43" y="55"/>
                </a:moveTo>
                <a:cubicBezTo>
                  <a:pt x="43" y="55"/>
                  <a:pt x="43" y="45"/>
                  <a:pt x="38" y="41"/>
                </a:cubicBezTo>
                <a:cubicBezTo>
                  <a:pt x="45" y="41"/>
                  <a:pt x="49" y="37"/>
                  <a:pt x="49" y="37"/>
                </a:cubicBezTo>
                <a:lnTo>
                  <a:pt x="43" y="55"/>
                </a:lnTo>
                <a:close/>
                <a:moveTo>
                  <a:pt x="83" y="35"/>
                </a:moveTo>
                <a:cubicBezTo>
                  <a:pt x="86" y="38"/>
                  <a:pt x="90" y="40"/>
                  <a:pt x="94" y="40"/>
                </a:cubicBezTo>
                <a:cubicBezTo>
                  <a:pt x="99" y="40"/>
                  <a:pt x="103" y="38"/>
                  <a:pt x="105" y="35"/>
                </a:cubicBezTo>
                <a:cubicBezTo>
                  <a:pt x="118" y="33"/>
                  <a:pt x="116" y="26"/>
                  <a:pt x="115" y="18"/>
                </a:cubicBezTo>
                <a:cubicBezTo>
                  <a:pt x="113" y="10"/>
                  <a:pt x="107" y="1"/>
                  <a:pt x="102" y="0"/>
                </a:cubicBezTo>
                <a:cubicBezTo>
                  <a:pt x="99" y="0"/>
                  <a:pt x="96" y="1"/>
                  <a:pt x="94" y="3"/>
                </a:cubicBezTo>
                <a:cubicBezTo>
                  <a:pt x="92" y="1"/>
                  <a:pt x="89" y="0"/>
                  <a:pt x="86" y="0"/>
                </a:cubicBezTo>
                <a:cubicBezTo>
                  <a:pt x="81" y="1"/>
                  <a:pt x="75" y="10"/>
                  <a:pt x="73" y="18"/>
                </a:cubicBezTo>
                <a:cubicBezTo>
                  <a:pt x="72" y="26"/>
                  <a:pt x="70" y="33"/>
                  <a:pt x="83" y="35"/>
                </a:cubicBezTo>
                <a:close/>
                <a:moveTo>
                  <a:pt x="94" y="6"/>
                </a:moveTo>
                <a:cubicBezTo>
                  <a:pt x="102" y="6"/>
                  <a:pt x="109" y="13"/>
                  <a:pt x="109" y="21"/>
                </a:cubicBezTo>
                <a:cubicBezTo>
                  <a:pt x="109" y="22"/>
                  <a:pt x="109" y="24"/>
                  <a:pt x="108" y="25"/>
                </a:cubicBezTo>
                <a:cubicBezTo>
                  <a:pt x="108" y="17"/>
                  <a:pt x="102" y="11"/>
                  <a:pt x="94" y="11"/>
                </a:cubicBezTo>
                <a:cubicBezTo>
                  <a:pt x="86" y="11"/>
                  <a:pt x="80" y="17"/>
                  <a:pt x="80" y="25"/>
                </a:cubicBezTo>
                <a:cubicBezTo>
                  <a:pt x="79" y="24"/>
                  <a:pt x="79" y="22"/>
                  <a:pt x="79" y="21"/>
                </a:cubicBezTo>
                <a:cubicBezTo>
                  <a:pt x="79" y="13"/>
                  <a:pt x="86" y="6"/>
                  <a:pt x="94" y="6"/>
                </a:cubicBezTo>
                <a:close/>
                <a:moveTo>
                  <a:pt x="105" y="41"/>
                </a:moveTo>
                <a:cubicBezTo>
                  <a:pt x="102" y="44"/>
                  <a:pt x="98" y="45"/>
                  <a:pt x="94" y="45"/>
                </a:cubicBezTo>
                <a:cubicBezTo>
                  <a:pt x="90" y="45"/>
                  <a:pt x="86" y="44"/>
                  <a:pt x="83" y="41"/>
                </a:cubicBezTo>
                <a:cubicBezTo>
                  <a:pt x="77" y="45"/>
                  <a:pt x="72" y="51"/>
                  <a:pt x="68" y="60"/>
                </a:cubicBezTo>
                <a:cubicBezTo>
                  <a:pt x="70" y="68"/>
                  <a:pt x="72" y="76"/>
                  <a:pt x="72" y="85"/>
                </a:cubicBezTo>
                <a:cubicBezTo>
                  <a:pt x="72" y="96"/>
                  <a:pt x="70" y="99"/>
                  <a:pt x="67" y="99"/>
                </a:cubicBezTo>
                <a:cubicBezTo>
                  <a:pt x="72" y="100"/>
                  <a:pt x="83" y="88"/>
                  <a:pt x="94" y="88"/>
                </a:cubicBezTo>
                <a:cubicBezTo>
                  <a:pt x="112" y="88"/>
                  <a:pt x="126" y="114"/>
                  <a:pt x="126" y="87"/>
                </a:cubicBezTo>
                <a:cubicBezTo>
                  <a:pt x="126" y="66"/>
                  <a:pt x="117" y="48"/>
                  <a:pt x="105" y="41"/>
                </a:cubicBezTo>
                <a:close/>
                <a:moveTo>
                  <a:pt x="94" y="64"/>
                </a:moveTo>
                <a:cubicBezTo>
                  <a:pt x="94" y="64"/>
                  <a:pt x="82" y="57"/>
                  <a:pt x="82" y="48"/>
                </a:cubicBezTo>
                <a:cubicBezTo>
                  <a:pt x="83" y="42"/>
                  <a:pt x="87" y="49"/>
                  <a:pt x="94" y="49"/>
                </a:cubicBezTo>
                <a:cubicBezTo>
                  <a:pt x="101" y="49"/>
                  <a:pt x="105" y="42"/>
                  <a:pt x="107" y="48"/>
                </a:cubicBezTo>
                <a:cubicBezTo>
                  <a:pt x="107" y="57"/>
                  <a:pt x="94" y="64"/>
                  <a:pt x="94"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10" name="Freeform 93"/>
          <p:cNvSpPr>
            <a:spLocks/>
          </p:cNvSpPr>
          <p:nvPr/>
        </p:nvSpPr>
        <p:spPr bwMode="auto">
          <a:xfrm>
            <a:off x="4135438" y="1843088"/>
            <a:ext cx="188912" cy="7937"/>
          </a:xfrm>
          <a:custGeom>
            <a:avLst/>
            <a:gdLst>
              <a:gd name="T0" fmla="*/ 414738304 w 84"/>
              <a:gd name="T1" fmla="*/ 15750977 h 4"/>
              <a:gd name="T2" fmla="*/ 10115788 w 84"/>
              <a:gd name="T3" fmla="*/ 15750977 h 4"/>
              <a:gd name="T4" fmla="*/ 0 w 84"/>
              <a:gd name="T5" fmla="*/ 7875488 h 4"/>
              <a:gd name="T6" fmla="*/ 10115788 w 84"/>
              <a:gd name="T7" fmla="*/ 0 h 4"/>
              <a:gd name="T8" fmla="*/ 414738304 w 84"/>
              <a:gd name="T9" fmla="*/ 0 h 4"/>
              <a:gd name="T10" fmla="*/ 424854092 w 84"/>
              <a:gd name="T11" fmla="*/ 7875488 h 4"/>
              <a:gd name="T12" fmla="*/ 414738304 w 84"/>
              <a:gd name="T13" fmla="*/ 15750977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4" h="4">
                <a:moveTo>
                  <a:pt x="82" y="4"/>
                </a:moveTo>
                <a:cubicBezTo>
                  <a:pt x="2" y="4"/>
                  <a:pt x="2" y="4"/>
                  <a:pt x="2" y="4"/>
                </a:cubicBezTo>
                <a:cubicBezTo>
                  <a:pt x="1" y="4"/>
                  <a:pt x="0" y="3"/>
                  <a:pt x="0" y="2"/>
                </a:cubicBezTo>
                <a:cubicBezTo>
                  <a:pt x="0" y="1"/>
                  <a:pt x="1" y="0"/>
                  <a:pt x="2" y="0"/>
                </a:cubicBezTo>
                <a:cubicBezTo>
                  <a:pt x="82" y="0"/>
                  <a:pt x="82" y="0"/>
                  <a:pt x="82" y="0"/>
                </a:cubicBezTo>
                <a:cubicBezTo>
                  <a:pt x="83" y="0"/>
                  <a:pt x="84" y="1"/>
                  <a:pt x="84" y="2"/>
                </a:cubicBezTo>
                <a:cubicBezTo>
                  <a:pt x="84" y="3"/>
                  <a:pt x="83" y="4"/>
                  <a:pt x="82"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11" name="Freeform 94"/>
          <p:cNvSpPr>
            <a:spLocks noEditPoints="1"/>
          </p:cNvSpPr>
          <p:nvPr/>
        </p:nvSpPr>
        <p:spPr bwMode="auto">
          <a:xfrm>
            <a:off x="4073525" y="1741488"/>
            <a:ext cx="327025" cy="155575"/>
          </a:xfrm>
          <a:custGeom>
            <a:avLst/>
            <a:gdLst>
              <a:gd name="T0" fmla="*/ 529004661 w 145"/>
              <a:gd name="T1" fmla="*/ 40670462 h 69"/>
              <a:gd name="T2" fmla="*/ 320455181 w 145"/>
              <a:gd name="T3" fmla="*/ 0 h 69"/>
              <a:gd name="T4" fmla="*/ 71212513 w 145"/>
              <a:gd name="T5" fmla="*/ 91507411 h 69"/>
              <a:gd name="T6" fmla="*/ 76298316 w 145"/>
              <a:gd name="T7" fmla="*/ 101673899 h 69"/>
              <a:gd name="T8" fmla="*/ 0 w 145"/>
              <a:gd name="T9" fmla="*/ 208432170 h 69"/>
              <a:gd name="T10" fmla="*/ 233983004 w 145"/>
              <a:gd name="T11" fmla="*/ 350776531 h 69"/>
              <a:gd name="T12" fmla="*/ 356060309 w 145"/>
              <a:gd name="T13" fmla="*/ 335525671 h 69"/>
              <a:gd name="T14" fmla="*/ 478137614 w 145"/>
              <a:gd name="T15" fmla="*/ 350776531 h 69"/>
              <a:gd name="T16" fmla="*/ 737554142 w 145"/>
              <a:gd name="T17" fmla="*/ 193181311 h 69"/>
              <a:gd name="T18" fmla="*/ 529004661 w 145"/>
              <a:gd name="T19" fmla="*/ 40670462 h 69"/>
              <a:gd name="T20" fmla="*/ 137336968 w 145"/>
              <a:gd name="T21" fmla="*/ 101673899 h 69"/>
              <a:gd name="T22" fmla="*/ 254328470 w 145"/>
              <a:gd name="T23" fmla="*/ 101673899 h 69"/>
              <a:gd name="T24" fmla="*/ 254328470 w 145"/>
              <a:gd name="T25" fmla="*/ 111842642 h 69"/>
              <a:gd name="T26" fmla="*/ 254328470 w 145"/>
              <a:gd name="T27" fmla="*/ 116924759 h 69"/>
              <a:gd name="T28" fmla="*/ 137336968 w 145"/>
              <a:gd name="T29" fmla="*/ 116924759 h 69"/>
              <a:gd name="T30" fmla="*/ 137336968 w 145"/>
              <a:gd name="T31" fmla="*/ 111842642 h 69"/>
              <a:gd name="T32" fmla="*/ 137336968 w 145"/>
              <a:gd name="T33" fmla="*/ 101673899 h 69"/>
              <a:gd name="T34" fmla="*/ 554438185 w 145"/>
              <a:gd name="T35" fmla="*/ 213516541 h 69"/>
              <a:gd name="T36" fmla="*/ 147510828 w 145"/>
              <a:gd name="T37" fmla="*/ 213516541 h 69"/>
              <a:gd name="T38" fmla="*/ 137336968 w 145"/>
              <a:gd name="T39" fmla="*/ 208432170 h 69"/>
              <a:gd name="T40" fmla="*/ 147510828 w 145"/>
              <a:gd name="T41" fmla="*/ 198265682 h 69"/>
              <a:gd name="T42" fmla="*/ 554438185 w 145"/>
              <a:gd name="T43" fmla="*/ 198265682 h 69"/>
              <a:gd name="T44" fmla="*/ 564609790 w 145"/>
              <a:gd name="T45" fmla="*/ 208432170 h 69"/>
              <a:gd name="T46" fmla="*/ 554438185 w 145"/>
              <a:gd name="T47" fmla="*/ 213516541 h 69"/>
              <a:gd name="T48" fmla="*/ 554438185 w 145"/>
              <a:gd name="T49" fmla="*/ 183014822 h 69"/>
              <a:gd name="T50" fmla="*/ 147510828 w 145"/>
              <a:gd name="T51" fmla="*/ 183014822 h 69"/>
              <a:gd name="T52" fmla="*/ 137336968 w 145"/>
              <a:gd name="T53" fmla="*/ 177930451 h 69"/>
              <a:gd name="T54" fmla="*/ 147510828 w 145"/>
              <a:gd name="T55" fmla="*/ 167761708 h 69"/>
              <a:gd name="T56" fmla="*/ 554438185 w 145"/>
              <a:gd name="T57" fmla="*/ 167761708 h 69"/>
              <a:gd name="T58" fmla="*/ 564609790 w 145"/>
              <a:gd name="T59" fmla="*/ 177930451 h 69"/>
              <a:gd name="T60" fmla="*/ 554438185 w 145"/>
              <a:gd name="T61" fmla="*/ 183014822 h 69"/>
              <a:gd name="T62" fmla="*/ 554438185 w 145"/>
              <a:gd name="T63" fmla="*/ 152510849 h 69"/>
              <a:gd name="T64" fmla="*/ 147510828 w 145"/>
              <a:gd name="T65" fmla="*/ 152510849 h 69"/>
              <a:gd name="T66" fmla="*/ 137336968 w 145"/>
              <a:gd name="T67" fmla="*/ 142344361 h 69"/>
              <a:gd name="T68" fmla="*/ 147510828 w 145"/>
              <a:gd name="T69" fmla="*/ 137259989 h 69"/>
              <a:gd name="T70" fmla="*/ 554438185 w 145"/>
              <a:gd name="T71" fmla="*/ 137259989 h 69"/>
              <a:gd name="T72" fmla="*/ 564609790 w 145"/>
              <a:gd name="T73" fmla="*/ 142344361 h 69"/>
              <a:gd name="T74" fmla="*/ 554438185 w 145"/>
              <a:gd name="T75" fmla="*/ 152510849 h 6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5" h="69">
                <a:moveTo>
                  <a:pt x="104" y="8"/>
                </a:moveTo>
                <a:cubicBezTo>
                  <a:pt x="95" y="3"/>
                  <a:pt x="80" y="0"/>
                  <a:pt x="63" y="0"/>
                </a:cubicBezTo>
                <a:cubicBezTo>
                  <a:pt x="36" y="0"/>
                  <a:pt x="14" y="8"/>
                  <a:pt x="14" y="18"/>
                </a:cubicBezTo>
                <a:cubicBezTo>
                  <a:pt x="14" y="18"/>
                  <a:pt x="14" y="19"/>
                  <a:pt x="15" y="20"/>
                </a:cubicBezTo>
                <a:cubicBezTo>
                  <a:pt x="6" y="25"/>
                  <a:pt x="0" y="33"/>
                  <a:pt x="0" y="41"/>
                </a:cubicBezTo>
                <a:cubicBezTo>
                  <a:pt x="0" y="57"/>
                  <a:pt x="21" y="69"/>
                  <a:pt x="46" y="69"/>
                </a:cubicBezTo>
                <a:cubicBezTo>
                  <a:pt x="55" y="69"/>
                  <a:pt x="63" y="68"/>
                  <a:pt x="70" y="66"/>
                </a:cubicBezTo>
                <a:cubicBezTo>
                  <a:pt x="77" y="68"/>
                  <a:pt x="85" y="69"/>
                  <a:pt x="94" y="69"/>
                </a:cubicBezTo>
                <a:cubicBezTo>
                  <a:pt x="122" y="69"/>
                  <a:pt x="145" y="55"/>
                  <a:pt x="145" y="38"/>
                </a:cubicBezTo>
                <a:cubicBezTo>
                  <a:pt x="145" y="23"/>
                  <a:pt x="128" y="11"/>
                  <a:pt x="104" y="8"/>
                </a:cubicBezTo>
                <a:close/>
                <a:moveTo>
                  <a:pt x="27" y="20"/>
                </a:moveTo>
                <a:cubicBezTo>
                  <a:pt x="50" y="20"/>
                  <a:pt x="50" y="20"/>
                  <a:pt x="50" y="20"/>
                </a:cubicBezTo>
                <a:cubicBezTo>
                  <a:pt x="50" y="20"/>
                  <a:pt x="50" y="21"/>
                  <a:pt x="50" y="22"/>
                </a:cubicBezTo>
                <a:cubicBezTo>
                  <a:pt x="50" y="23"/>
                  <a:pt x="50" y="23"/>
                  <a:pt x="50" y="23"/>
                </a:cubicBezTo>
                <a:cubicBezTo>
                  <a:pt x="27" y="23"/>
                  <a:pt x="27" y="23"/>
                  <a:pt x="27" y="23"/>
                </a:cubicBezTo>
                <a:cubicBezTo>
                  <a:pt x="27" y="23"/>
                  <a:pt x="27" y="23"/>
                  <a:pt x="27" y="22"/>
                </a:cubicBezTo>
                <a:cubicBezTo>
                  <a:pt x="27" y="21"/>
                  <a:pt x="27" y="20"/>
                  <a:pt x="27" y="20"/>
                </a:cubicBezTo>
                <a:close/>
                <a:moveTo>
                  <a:pt x="109" y="42"/>
                </a:moveTo>
                <a:cubicBezTo>
                  <a:pt x="29" y="42"/>
                  <a:pt x="29" y="42"/>
                  <a:pt x="29" y="42"/>
                </a:cubicBezTo>
                <a:cubicBezTo>
                  <a:pt x="28" y="42"/>
                  <a:pt x="27" y="42"/>
                  <a:pt x="27" y="41"/>
                </a:cubicBezTo>
                <a:cubicBezTo>
                  <a:pt x="27" y="40"/>
                  <a:pt x="28" y="39"/>
                  <a:pt x="29" y="39"/>
                </a:cubicBezTo>
                <a:cubicBezTo>
                  <a:pt x="109" y="39"/>
                  <a:pt x="109" y="39"/>
                  <a:pt x="109" y="39"/>
                </a:cubicBezTo>
                <a:cubicBezTo>
                  <a:pt x="110" y="39"/>
                  <a:pt x="111" y="40"/>
                  <a:pt x="111" y="41"/>
                </a:cubicBezTo>
                <a:cubicBezTo>
                  <a:pt x="111" y="42"/>
                  <a:pt x="110" y="42"/>
                  <a:pt x="109" y="42"/>
                </a:cubicBezTo>
                <a:close/>
                <a:moveTo>
                  <a:pt x="109" y="36"/>
                </a:moveTo>
                <a:cubicBezTo>
                  <a:pt x="29" y="36"/>
                  <a:pt x="29" y="36"/>
                  <a:pt x="29" y="36"/>
                </a:cubicBezTo>
                <a:cubicBezTo>
                  <a:pt x="28" y="36"/>
                  <a:pt x="27" y="35"/>
                  <a:pt x="27" y="35"/>
                </a:cubicBezTo>
                <a:cubicBezTo>
                  <a:pt x="27" y="34"/>
                  <a:pt x="28" y="33"/>
                  <a:pt x="29" y="33"/>
                </a:cubicBezTo>
                <a:cubicBezTo>
                  <a:pt x="109" y="33"/>
                  <a:pt x="109" y="33"/>
                  <a:pt x="109" y="33"/>
                </a:cubicBezTo>
                <a:cubicBezTo>
                  <a:pt x="110" y="33"/>
                  <a:pt x="111" y="34"/>
                  <a:pt x="111" y="35"/>
                </a:cubicBezTo>
                <a:cubicBezTo>
                  <a:pt x="111" y="35"/>
                  <a:pt x="110" y="36"/>
                  <a:pt x="109" y="36"/>
                </a:cubicBezTo>
                <a:close/>
                <a:moveTo>
                  <a:pt x="109" y="30"/>
                </a:moveTo>
                <a:cubicBezTo>
                  <a:pt x="29" y="30"/>
                  <a:pt x="29" y="30"/>
                  <a:pt x="29" y="30"/>
                </a:cubicBezTo>
                <a:cubicBezTo>
                  <a:pt x="28" y="30"/>
                  <a:pt x="27" y="29"/>
                  <a:pt x="27" y="28"/>
                </a:cubicBezTo>
                <a:cubicBezTo>
                  <a:pt x="27" y="27"/>
                  <a:pt x="28" y="27"/>
                  <a:pt x="29" y="27"/>
                </a:cubicBezTo>
                <a:cubicBezTo>
                  <a:pt x="109" y="27"/>
                  <a:pt x="109" y="27"/>
                  <a:pt x="109" y="27"/>
                </a:cubicBezTo>
                <a:cubicBezTo>
                  <a:pt x="110" y="27"/>
                  <a:pt x="111" y="27"/>
                  <a:pt x="111" y="28"/>
                </a:cubicBezTo>
                <a:cubicBezTo>
                  <a:pt x="111" y="29"/>
                  <a:pt x="110" y="30"/>
                  <a:pt x="109"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12" name="Oval 95"/>
          <p:cNvSpPr>
            <a:spLocks noChangeArrowheads="1"/>
          </p:cNvSpPr>
          <p:nvPr/>
        </p:nvSpPr>
        <p:spPr bwMode="auto">
          <a:xfrm>
            <a:off x="4084638" y="1941513"/>
            <a:ext cx="36512" cy="222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13" name="Oval 96"/>
          <p:cNvSpPr>
            <a:spLocks noChangeArrowheads="1"/>
          </p:cNvSpPr>
          <p:nvPr/>
        </p:nvSpPr>
        <p:spPr bwMode="auto">
          <a:xfrm>
            <a:off x="4046538" y="1885950"/>
            <a:ext cx="74612" cy="396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14" name="Oval 97"/>
          <p:cNvSpPr>
            <a:spLocks noChangeArrowheads="1"/>
          </p:cNvSpPr>
          <p:nvPr/>
        </p:nvSpPr>
        <p:spPr bwMode="auto">
          <a:xfrm>
            <a:off x="4368800" y="1941513"/>
            <a:ext cx="36513" cy="222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15" name="Oval 98"/>
          <p:cNvSpPr>
            <a:spLocks noChangeArrowheads="1"/>
          </p:cNvSpPr>
          <p:nvPr/>
        </p:nvSpPr>
        <p:spPr bwMode="auto">
          <a:xfrm>
            <a:off x="4368800" y="1885950"/>
            <a:ext cx="74613" cy="396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16" name="Freeform 99"/>
          <p:cNvSpPr>
            <a:spLocks/>
          </p:cNvSpPr>
          <p:nvPr/>
        </p:nvSpPr>
        <p:spPr bwMode="auto">
          <a:xfrm>
            <a:off x="4673600" y="1768475"/>
            <a:ext cx="387350" cy="103188"/>
          </a:xfrm>
          <a:custGeom>
            <a:avLst/>
            <a:gdLst>
              <a:gd name="T0" fmla="*/ 307459063 w 244"/>
              <a:gd name="T1" fmla="*/ 0 h 65"/>
              <a:gd name="T2" fmla="*/ 461189388 w 244"/>
              <a:gd name="T3" fmla="*/ 80645391 h 65"/>
              <a:gd name="T4" fmla="*/ 614918125 w 244"/>
              <a:gd name="T5" fmla="*/ 163811744 h 65"/>
              <a:gd name="T6" fmla="*/ 307459063 w 244"/>
              <a:gd name="T7" fmla="*/ 163811744 h 65"/>
              <a:gd name="T8" fmla="*/ 0 w 244"/>
              <a:gd name="T9" fmla="*/ 163811744 h 65"/>
              <a:gd name="T10" fmla="*/ 153730325 w 244"/>
              <a:gd name="T11" fmla="*/ 80645391 h 65"/>
              <a:gd name="T12" fmla="*/ 307459063 w 244"/>
              <a:gd name="T13" fmla="*/ 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4" h="65">
                <a:moveTo>
                  <a:pt x="122" y="0"/>
                </a:moveTo>
                <a:lnTo>
                  <a:pt x="183" y="32"/>
                </a:lnTo>
                <a:lnTo>
                  <a:pt x="244" y="65"/>
                </a:lnTo>
                <a:lnTo>
                  <a:pt x="122" y="65"/>
                </a:lnTo>
                <a:lnTo>
                  <a:pt x="0" y="65"/>
                </a:lnTo>
                <a:lnTo>
                  <a:pt x="61" y="32"/>
                </a:lnTo>
                <a:lnTo>
                  <a:pt x="12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17" name="Freeform 100"/>
          <p:cNvSpPr>
            <a:spLocks/>
          </p:cNvSpPr>
          <p:nvPr/>
        </p:nvSpPr>
        <p:spPr bwMode="auto">
          <a:xfrm>
            <a:off x="4721225" y="1885950"/>
            <a:ext cx="38100" cy="198438"/>
          </a:xfrm>
          <a:custGeom>
            <a:avLst/>
            <a:gdLst>
              <a:gd name="T0" fmla="*/ 85388824 w 17"/>
              <a:gd name="T1" fmla="*/ 427133285 h 88"/>
              <a:gd name="T2" fmla="*/ 70319153 w 17"/>
              <a:gd name="T3" fmla="*/ 447473180 h 88"/>
              <a:gd name="T4" fmla="*/ 15069671 w 17"/>
              <a:gd name="T5" fmla="*/ 447473180 h 88"/>
              <a:gd name="T6" fmla="*/ 0 w 17"/>
              <a:gd name="T7" fmla="*/ 427133285 h 88"/>
              <a:gd name="T8" fmla="*/ 0 w 17"/>
              <a:gd name="T9" fmla="*/ 20339895 h 88"/>
              <a:gd name="T10" fmla="*/ 15069671 w 17"/>
              <a:gd name="T11" fmla="*/ 0 h 88"/>
              <a:gd name="T12" fmla="*/ 70319153 w 17"/>
              <a:gd name="T13" fmla="*/ 0 h 88"/>
              <a:gd name="T14" fmla="*/ 85388824 w 17"/>
              <a:gd name="T15" fmla="*/ 20339895 h 88"/>
              <a:gd name="T16" fmla="*/ 85388824 w 17"/>
              <a:gd name="T17" fmla="*/ 427133285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88">
                <a:moveTo>
                  <a:pt x="17" y="84"/>
                </a:moveTo>
                <a:cubicBezTo>
                  <a:pt x="17" y="86"/>
                  <a:pt x="16" y="88"/>
                  <a:pt x="14" y="88"/>
                </a:cubicBezTo>
                <a:cubicBezTo>
                  <a:pt x="3" y="88"/>
                  <a:pt x="3" y="88"/>
                  <a:pt x="3" y="88"/>
                </a:cubicBezTo>
                <a:cubicBezTo>
                  <a:pt x="2" y="88"/>
                  <a:pt x="0" y="86"/>
                  <a:pt x="0" y="84"/>
                </a:cubicBezTo>
                <a:cubicBezTo>
                  <a:pt x="0" y="4"/>
                  <a:pt x="0" y="4"/>
                  <a:pt x="0" y="4"/>
                </a:cubicBezTo>
                <a:cubicBezTo>
                  <a:pt x="0" y="2"/>
                  <a:pt x="2" y="0"/>
                  <a:pt x="3" y="0"/>
                </a:cubicBezTo>
                <a:cubicBezTo>
                  <a:pt x="14" y="0"/>
                  <a:pt x="14" y="0"/>
                  <a:pt x="14" y="0"/>
                </a:cubicBezTo>
                <a:cubicBezTo>
                  <a:pt x="16" y="0"/>
                  <a:pt x="17" y="2"/>
                  <a:pt x="17" y="4"/>
                </a:cubicBezTo>
                <a:lnTo>
                  <a:pt x="17"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18" name="Freeform 101"/>
          <p:cNvSpPr>
            <a:spLocks/>
          </p:cNvSpPr>
          <p:nvPr/>
        </p:nvSpPr>
        <p:spPr bwMode="auto">
          <a:xfrm>
            <a:off x="4702175" y="1878013"/>
            <a:ext cx="74613" cy="20637"/>
          </a:xfrm>
          <a:custGeom>
            <a:avLst/>
            <a:gdLst>
              <a:gd name="T0" fmla="*/ 168697732 w 33"/>
              <a:gd name="T1" fmla="*/ 36807236 h 9"/>
              <a:gd name="T2" fmla="*/ 158473490 w 33"/>
              <a:gd name="T3" fmla="*/ 47322934 h 9"/>
              <a:gd name="T4" fmla="*/ 10224242 w 33"/>
              <a:gd name="T5" fmla="*/ 47322934 h 9"/>
              <a:gd name="T6" fmla="*/ 0 w 33"/>
              <a:gd name="T7" fmla="*/ 36807236 h 9"/>
              <a:gd name="T8" fmla="*/ 0 w 33"/>
              <a:gd name="T9" fmla="*/ 15773547 h 9"/>
              <a:gd name="T10" fmla="*/ 10224242 w 33"/>
              <a:gd name="T11" fmla="*/ 0 h 9"/>
              <a:gd name="T12" fmla="*/ 158473490 w 33"/>
              <a:gd name="T13" fmla="*/ 0 h 9"/>
              <a:gd name="T14" fmla="*/ 168697732 w 33"/>
              <a:gd name="T15" fmla="*/ 15773547 h 9"/>
              <a:gd name="T16" fmla="*/ 168697732 w 33"/>
              <a:gd name="T17" fmla="*/ 3680723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9">
                <a:moveTo>
                  <a:pt x="33" y="7"/>
                </a:moveTo>
                <a:cubicBezTo>
                  <a:pt x="33" y="8"/>
                  <a:pt x="32" y="9"/>
                  <a:pt x="31" y="9"/>
                </a:cubicBezTo>
                <a:cubicBezTo>
                  <a:pt x="2" y="9"/>
                  <a:pt x="2" y="9"/>
                  <a:pt x="2" y="9"/>
                </a:cubicBezTo>
                <a:cubicBezTo>
                  <a:pt x="1" y="9"/>
                  <a:pt x="0" y="8"/>
                  <a:pt x="0" y="7"/>
                </a:cubicBezTo>
                <a:cubicBezTo>
                  <a:pt x="0" y="3"/>
                  <a:pt x="0" y="3"/>
                  <a:pt x="0" y="3"/>
                </a:cubicBezTo>
                <a:cubicBezTo>
                  <a:pt x="0" y="1"/>
                  <a:pt x="1" y="0"/>
                  <a:pt x="2" y="0"/>
                </a:cubicBezTo>
                <a:cubicBezTo>
                  <a:pt x="31" y="0"/>
                  <a:pt x="31" y="0"/>
                  <a:pt x="31" y="0"/>
                </a:cubicBezTo>
                <a:cubicBezTo>
                  <a:pt x="32" y="0"/>
                  <a:pt x="33" y="1"/>
                  <a:pt x="33" y="3"/>
                </a:cubicBezTo>
                <a:lnTo>
                  <a:pt x="33"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19" name="Oval 102"/>
          <p:cNvSpPr>
            <a:spLocks noChangeArrowheads="1"/>
          </p:cNvSpPr>
          <p:nvPr/>
        </p:nvSpPr>
        <p:spPr bwMode="auto">
          <a:xfrm>
            <a:off x="4691063" y="1878013"/>
            <a:ext cx="34925" cy="365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20" name="Oval 103"/>
          <p:cNvSpPr>
            <a:spLocks noChangeArrowheads="1"/>
          </p:cNvSpPr>
          <p:nvPr/>
        </p:nvSpPr>
        <p:spPr bwMode="auto">
          <a:xfrm>
            <a:off x="4754563" y="1878013"/>
            <a:ext cx="33337" cy="365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21" name="Freeform 104"/>
          <p:cNvSpPr>
            <a:spLocks/>
          </p:cNvSpPr>
          <p:nvPr/>
        </p:nvSpPr>
        <p:spPr bwMode="auto">
          <a:xfrm>
            <a:off x="4846638" y="1885950"/>
            <a:ext cx="41275" cy="198438"/>
          </a:xfrm>
          <a:custGeom>
            <a:avLst/>
            <a:gdLst>
              <a:gd name="T0" fmla="*/ 94645868 w 18"/>
              <a:gd name="T1" fmla="*/ 427133285 h 88"/>
              <a:gd name="T2" fmla="*/ 73613963 w 18"/>
              <a:gd name="T3" fmla="*/ 447473180 h 88"/>
              <a:gd name="T4" fmla="*/ 21031906 w 18"/>
              <a:gd name="T5" fmla="*/ 447473180 h 88"/>
              <a:gd name="T6" fmla="*/ 0 w 18"/>
              <a:gd name="T7" fmla="*/ 427133285 h 88"/>
              <a:gd name="T8" fmla="*/ 0 w 18"/>
              <a:gd name="T9" fmla="*/ 20339895 h 88"/>
              <a:gd name="T10" fmla="*/ 21031906 w 18"/>
              <a:gd name="T11" fmla="*/ 0 h 88"/>
              <a:gd name="T12" fmla="*/ 73613963 w 18"/>
              <a:gd name="T13" fmla="*/ 0 h 88"/>
              <a:gd name="T14" fmla="*/ 94645868 w 18"/>
              <a:gd name="T15" fmla="*/ 20339895 h 88"/>
              <a:gd name="T16" fmla="*/ 94645868 w 18"/>
              <a:gd name="T17" fmla="*/ 427133285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88">
                <a:moveTo>
                  <a:pt x="18" y="84"/>
                </a:moveTo>
                <a:cubicBezTo>
                  <a:pt x="18" y="86"/>
                  <a:pt x="16" y="88"/>
                  <a:pt x="14" y="88"/>
                </a:cubicBezTo>
                <a:cubicBezTo>
                  <a:pt x="4" y="88"/>
                  <a:pt x="4" y="88"/>
                  <a:pt x="4" y="88"/>
                </a:cubicBezTo>
                <a:cubicBezTo>
                  <a:pt x="2" y="88"/>
                  <a:pt x="0" y="86"/>
                  <a:pt x="0" y="84"/>
                </a:cubicBezTo>
                <a:cubicBezTo>
                  <a:pt x="0" y="4"/>
                  <a:pt x="0" y="4"/>
                  <a:pt x="0" y="4"/>
                </a:cubicBezTo>
                <a:cubicBezTo>
                  <a:pt x="0" y="2"/>
                  <a:pt x="2" y="0"/>
                  <a:pt x="4" y="0"/>
                </a:cubicBezTo>
                <a:cubicBezTo>
                  <a:pt x="14" y="0"/>
                  <a:pt x="14" y="0"/>
                  <a:pt x="14" y="0"/>
                </a:cubicBezTo>
                <a:cubicBezTo>
                  <a:pt x="16" y="0"/>
                  <a:pt x="18" y="2"/>
                  <a:pt x="18" y="4"/>
                </a:cubicBezTo>
                <a:lnTo>
                  <a:pt x="18"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22" name="Freeform 105"/>
          <p:cNvSpPr>
            <a:spLocks/>
          </p:cNvSpPr>
          <p:nvPr/>
        </p:nvSpPr>
        <p:spPr bwMode="auto">
          <a:xfrm>
            <a:off x="4830763" y="1878013"/>
            <a:ext cx="73025" cy="20637"/>
          </a:xfrm>
          <a:custGeom>
            <a:avLst/>
            <a:gdLst>
              <a:gd name="T0" fmla="*/ 166645332 w 32"/>
              <a:gd name="T1" fmla="*/ 36807236 h 9"/>
              <a:gd name="T2" fmla="*/ 156230141 w 32"/>
              <a:gd name="T3" fmla="*/ 47322934 h 9"/>
              <a:gd name="T4" fmla="*/ 10415191 w 32"/>
              <a:gd name="T5" fmla="*/ 47322934 h 9"/>
              <a:gd name="T6" fmla="*/ 0 w 32"/>
              <a:gd name="T7" fmla="*/ 36807236 h 9"/>
              <a:gd name="T8" fmla="*/ 0 w 32"/>
              <a:gd name="T9" fmla="*/ 15773547 h 9"/>
              <a:gd name="T10" fmla="*/ 10415191 w 32"/>
              <a:gd name="T11" fmla="*/ 0 h 9"/>
              <a:gd name="T12" fmla="*/ 156230141 w 32"/>
              <a:gd name="T13" fmla="*/ 0 h 9"/>
              <a:gd name="T14" fmla="*/ 166645332 w 32"/>
              <a:gd name="T15" fmla="*/ 15773547 h 9"/>
              <a:gd name="T16" fmla="*/ 166645332 w 32"/>
              <a:gd name="T17" fmla="*/ 3680723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 h="9">
                <a:moveTo>
                  <a:pt x="32" y="7"/>
                </a:moveTo>
                <a:cubicBezTo>
                  <a:pt x="32" y="8"/>
                  <a:pt x="31" y="9"/>
                  <a:pt x="30" y="9"/>
                </a:cubicBezTo>
                <a:cubicBezTo>
                  <a:pt x="2" y="9"/>
                  <a:pt x="2" y="9"/>
                  <a:pt x="2" y="9"/>
                </a:cubicBezTo>
                <a:cubicBezTo>
                  <a:pt x="1" y="9"/>
                  <a:pt x="0" y="8"/>
                  <a:pt x="0" y="7"/>
                </a:cubicBezTo>
                <a:cubicBezTo>
                  <a:pt x="0" y="3"/>
                  <a:pt x="0" y="3"/>
                  <a:pt x="0" y="3"/>
                </a:cubicBezTo>
                <a:cubicBezTo>
                  <a:pt x="0" y="1"/>
                  <a:pt x="1" y="0"/>
                  <a:pt x="2" y="0"/>
                </a:cubicBezTo>
                <a:cubicBezTo>
                  <a:pt x="30" y="0"/>
                  <a:pt x="30" y="0"/>
                  <a:pt x="30" y="0"/>
                </a:cubicBezTo>
                <a:cubicBezTo>
                  <a:pt x="31" y="0"/>
                  <a:pt x="32" y="1"/>
                  <a:pt x="32" y="3"/>
                </a:cubicBezTo>
                <a:lnTo>
                  <a:pt x="32"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23" name="Oval 106"/>
          <p:cNvSpPr>
            <a:spLocks noChangeArrowheads="1"/>
          </p:cNvSpPr>
          <p:nvPr/>
        </p:nvSpPr>
        <p:spPr bwMode="auto">
          <a:xfrm>
            <a:off x="4819650" y="1878013"/>
            <a:ext cx="31750" cy="365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24" name="Oval 107"/>
          <p:cNvSpPr>
            <a:spLocks noChangeArrowheads="1"/>
          </p:cNvSpPr>
          <p:nvPr/>
        </p:nvSpPr>
        <p:spPr bwMode="auto">
          <a:xfrm>
            <a:off x="4883150" y="1878013"/>
            <a:ext cx="31750" cy="365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25" name="Freeform 108"/>
          <p:cNvSpPr>
            <a:spLocks/>
          </p:cNvSpPr>
          <p:nvPr/>
        </p:nvSpPr>
        <p:spPr bwMode="auto">
          <a:xfrm>
            <a:off x="4975225" y="1885950"/>
            <a:ext cx="38100" cy="198438"/>
          </a:xfrm>
          <a:custGeom>
            <a:avLst/>
            <a:gdLst>
              <a:gd name="T0" fmla="*/ 85388824 w 17"/>
              <a:gd name="T1" fmla="*/ 427133285 h 88"/>
              <a:gd name="T2" fmla="*/ 70319153 w 17"/>
              <a:gd name="T3" fmla="*/ 447473180 h 88"/>
              <a:gd name="T4" fmla="*/ 15069671 w 17"/>
              <a:gd name="T5" fmla="*/ 447473180 h 88"/>
              <a:gd name="T6" fmla="*/ 0 w 17"/>
              <a:gd name="T7" fmla="*/ 427133285 h 88"/>
              <a:gd name="T8" fmla="*/ 0 w 17"/>
              <a:gd name="T9" fmla="*/ 20339895 h 88"/>
              <a:gd name="T10" fmla="*/ 15069671 w 17"/>
              <a:gd name="T11" fmla="*/ 0 h 88"/>
              <a:gd name="T12" fmla="*/ 70319153 w 17"/>
              <a:gd name="T13" fmla="*/ 0 h 88"/>
              <a:gd name="T14" fmla="*/ 85388824 w 17"/>
              <a:gd name="T15" fmla="*/ 20339895 h 88"/>
              <a:gd name="T16" fmla="*/ 85388824 w 17"/>
              <a:gd name="T17" fmla="*/ 427133285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88">
                <a:moveTo>
                  <a:pt x="17" y="84"/>
                </a:moveTo>
                <a:cubicBezTo>
                  <a:pt x="17" y="86"/>
                  <a:pt x="15" y="88"/>
                  <a:pt x="14" y="88"/>
                </a:cubicBezTo>
                <a:cubicBezTo>
                  <a:pt x="3" y="88"/>
                  <a:pt x="3" y="88"/>
                  <a:pt x="3" y="88"/>
                </a:cubicBezTo>
                <a:cubicBezTo>
                  <a:pt x="1" y="88"/>
                  <a:pt x="0" y="86"/>
                  <a:pt x="0" y="84"/>
                </a:cubicBezTo>
                <a:cubicBezTo>
                  <a:pt x="0" y="4"/>
                  <a:pt x="0" y="4"/>
                  <a:pt x="0" y="4"/>
                </a:cubicBezTo>
                <a:cubicBezTo>
                  <a:pt x="0" y="2"/>
                  <a:pt x="1" y="0"/>
                  <a:pt x="3" y="0"/>
                </a:cubicBezTo>
                <a:cubicBezTo>
                  <a:pt x="14" y="0"/>
                  <a:pt x="14" y="0"/>
                  <a:pt x="14" y="0"/>
                </a:cubicBezTo>
                <a:cubicBezTo>
                  <a:pt x="15" y="0"/>
                  <a:pt x="17" y="2"/>
                  <a:pt x="17" y="4"/>
                </a:cubicBezTo>
                <a:lnTo>
                  <a:pt x="17"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26" name="Freeform 109"/>
          <p:cNvSpPr>
            <a:spLocks/>
          </p:cNvSpPr>
          <p:nvPr/>
        </p:nvSpPr>
        <p:spPr bwMode="auto">
          <a:xfrm>
            <a:off x="4957763" y="1878013"/>
            <a:ext cx="74612" cy="20637"/>
          </a:xfrm>
          <a:custGeom>
            <a:avLst/>
            <a:gdLst>
              <a:gd name="T0" fmla="*/ 168695471 w 33"/>
              <a:gd name="T1" fmla="*/ 36807236 h 9"/>
              <a:gd name="T2" fmla="*/ 158471366 w 33"/>
              <a:gd name="T3" fmla="*/ 47322934 h 9"/>
              <a:gd name="T4" fmla="*/ 10224105 w 33"/>
              <a:gd name="T5" fmla="*/ 47322934 h 9"/>
              <a:gd name="T6" fmla="*/ 0 w 33"/>
              <a:gd name="T7" fmla="*/ 36807236 h 9"/>
              <a:gd name="T8" fmla="*/ 0 w 33"/>
              <a:gd name="T9" fmla="*/ 15773547 h 9"/>
              <a:gd name="T10" fmla="*/ 10224105 w 33"/>
              <a:gd name="T11" fmla="*/ 0 h 9"/>
              <a:gd name="T12" fmla="*/ 158471366 w 33"/>
              <a:gd name="T13" fmla="*/ 0 h 9"/>
              <a:gd name="T14" fmla="*/ 168695471 w 33"/>
              <a:gd name="T15" fmla="*/ 15773547 h 9"/>
              <a:gd name="T16" fmla="*/ 168695471 w 33"/>
              <a:gd name="T17" fmla="*/ 3680723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9">
                <a:moveTo>
                  <a:pt x="33" y="7"/>
                </a:moveTo>
                <a:cubicBezTo>
                  <a:pt x="33" y="8"/>
                  <a:pt x="32" y="9"/>
                  <a:pt x="31" y="9"/>
                </a:cubicBezTo>
                <a:cubicBezTo>
                  <a:pt x="2" y="9"/>
                  <a:pt x="2" y="9"/>
                  <a:pt x="2" y="9"/>
                </a:cubicBezTo>
                <a:cubicBezTo>
                  <a:pt x="1" y="9"/>
                  <a:pt x="0" y="8"/>
                  <a:pt x="0" y="7"/>
                </a:cubicBezTo>
                <a:cubicBezTo>
                  <a:pt x="0" y="3"/>
                  <a:pt x="0" y="3"/>
                  <a:pt x="0" y="3"/>
                </a:cubicBezTo>
                <a:cubicBezTo>
                  <a:pt x="0" y="1"/>
                  <a:pt x="1" y="0"/>
                  <a:pt x="2" y="0"/>
                </a:cubicBezTo>
                <a:cubicBezTo>
                  <a:pt x="31" y="0"/>
                  <a:pt x="31" y="0"/>
                  <a:pt x="31" y="0"/>
                </a:cubicBezTo>
                <a:cubicBezTo>
                  <a:pt x="32" y="0"/>
                  <a:pt x="33" y="1"/>
                  <a:pt x="33" y="3"/>
                </a:cubicBezTo>
                <a:lnTo>
                  <a:pt x="33"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27" name="Oval 110"/>
          <p:cNvSpPr>
            <a:spLocks noChangeArrowheads="1"/>
          </p:cNvSpPr>
          <p:nvPr/>
        </p:nvSpPr>
        <p:spPr bwMode="auto">
          <a:xfrm>
            <a:off x="4946650" y="1878013"/>
            <a:ext cx="33338" cy="365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28" name="Oval 111"/>
          <p:cNvSpPr>
            <a:spLocks noChangeArrowheads="1"/>
          </p:cNvSpPr>
          <p:nvPr/>
        </p:nvSpPr>
        <p:spPr bwMode="auto">
          <a:xfrm>
            <a:off x="5008563" y="1878013"/>
            <a:ext cx="34925" cy="365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29" name="Freeform 112"/>
          <p:cNvSpPr>
            <a:spLocks/>
          </p:cNvSpPr>
          <p:nvPr/>
        </p:nvSpPr>
        <p:spPr bwMode="auto">
          <a:xfrm>
            <a:off x="4711700" y="2092325"/>
            <a:ext cx="311150" cy="14288"/>
          </a:xfrm>
          <a:custGeom>
            <a:avLst/>
            <a:gdLst>
              <a:gd name="T0" fmla="*/ 701553062 w 138"/>
              <a:gd name="T1" fmla="*/ 17012245 h 6"/>
              <a:gd name="T2" fmla="*/ 686302202 w 138"/>
              <a:gd name="T3" fmla="*/ 34024491 h 6"/>
              <a:gd name="T4" fmla="*/ 15250859 w 138"/>
              <a:gd name="T5" fmla="*/ 34024491 h 6"/>
              <a:gd name="T6" fmla="*/ 0 w 138"/>
              <a:gd name="T7" fmla="*/ 17012245 h 6"/>
              <a:gd name="T8" fmla="*/ 0 w 138"/>
              <a:gd name="T9" fmla="*/ 17012245 h 6"/>
              <a:gd name="T10" fmla="*/ 15250859 w 138"/>
              <a:gd name="T11" fmla="*/ 0 h 6"/>
              <a:gd name="T12" fmla="*/ 686302202 w 138"/>
              <a:gd name="T13" fmla="*/ 0 h 6"/>
              <a:gd name="T14" fmla="*/ 701553062 w 138"/>
              <a:gd name="T15" fmla="*/ 17012245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8" h="6">
                <a:moveTo>
                  <a:pt x="138" y="3"/>
                </a:moveTo>
                <a:cubicBezTo>
                  <a:pt x="138" y="5"/>
                  <a:pt x="137" y="6"/>
                  <a:pt x="135" y="6"/>
                </a:cubicBezTo>
                <a:cubicBezTo>
                  <a:pt x="3" y="6"/>
                  <a:pt x="3" y="6"/>
                  <a:pt x="3" y="6"/>
                </a:cubicBezTo>
                <a:cubicBezTo>
                  <a:pt x="1" y="6"/>
                  <a:pt x="0" y="5"/>
                  <a:pt x="0" y="3"/>
                </a:cubicBezTo>
                <a:cubicBezTo>
                  <a:pt x="0" y="3"/>
                  <a:pt x="0" y="3"/>
                  <a:pt x="0" y="3"/>
                </a:cubicBezTo>
                <a:cubicBezTo>
                  <a:pt x="0" y="1"/>
                  <a:pt x="1" y="0"/>
                  <a:pt x="3" y="0"/>
                </a:cubicBezTo>
                <a:cubicBezTo>
                  <a:pt x="135" y="0"/>
                  <a:pt x="135" y="0"/>
                  <a:pt x="135" y="0"/>
                </a:cubicBezTo>
                <a:cubicBezTo>
                  <a:pt x="137" y="0"/>
                  <a:pt x="138" y="1"/>
                  <a:pt x="138"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30" name="Freeform 113"/>
          <p:cNvSpPr>
            <a:spLocks/>
          </p:cNvSpPr>
          <p:nvPr/>
        </p:nvSpPr>
        <p:spPr bwMode="auto">
          <a:xfrm>
            <a:off x="4711700" y="2111375"/>
            <a:ext cx="311150" cy="12700"/>
          </a:xfrm>
          <a:custGeom>
            <a:avLst/>
            <a:gdLst>
              <a:gd name="T0" fmla="*/ 701553062 w 138"/>
              <a:gd name="T1" fmla="*/ 13440833 h 6"/>
              <a:gd name="T2" fmla="*/ 686302202 w 138"/>
              <a:gd name="T3" fmla="*/ 26881667 h 6"/>
              <a:gd name="T4" fmla="*/ 15250859 w 138"/>
              <a:gd name="T5" fmla="*/ 26881667 h 6"/>
              <a:gd name="T6" fmla="*/ 0 w 138"/>
              <a:gd name="T7" fmla="*/ 13440833 h 6"/>
              <a:gd name="T8" fmla="*/ 0 w 138"/>
              <a:gd name="T9" fmla="*/ 13440833 h 6"/>
              <a:gd name="T10" fmla="*/ 15250859 w 138"/>
              <a:gd name="T11" fmla="*/ 0 h 6"/>
              <a:gd name="T12" fmla="*/ 686302202 w 138"/>
              <a:gd name="T13" fmla="*/ 0 h 6"/>
              <a:gd name="T14" fmla="*/ 701553062 w 138"/>
              <a:gd name="T15" fmla="*/ 13440833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8" h="6">
                <a:moveTo>
                  <a:pt x="138" y="3"/>
                </a:moveTo>
                <a:cubicBezTo>
                  <a:pt x="138" y="5"/>
                  <a:pt x="137" y="6"/>
                  <a:pt x="135" y="6"/>
                </a:cubicBezTo>
                <a:cubicBezTo>
                  <a:pt x="3" y="6"/>
                  <a:pt x="3" y="6"/>
                  <a:pt x="3" y="6"/>
                </a:cubicBezTo>
                <a:cubicBezTo>
                  <a:pt x="1" y="6"/>
                  <a:pt x="0" y="5"/>
                  <a:pt x="0" y="3"/>
                </a:cubicBezTo>
                <a:cubicBezTo>
                  <a:pt x="0" y="3"/>
                  <a:pt x="0" y="3"/>
                  <a:pt x="0" y="3"/>
                </a:cubicBezTo>
                <a:cubicBezTo>
                  <a:pt x="0" y="1"/>
                  <a:pt x="1" y="0"/>
                  <a:pt x="3" y="0"/>
                </a:cubicBezTo>
                <a:cubicBezTo>
                  <a:pt x="135" y="0"/>
                  <a:pt x="135" y="0"/>
                  <a:pt x="135" y="0"/>
                </a:cubicBezTo>
                <a:cubicBezTo>
                  <a:pt x="137" y="0"/>
                  <a:pt x="138" y="1"/>
                  <a:pt x="138"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31" name="Freeform 114"/>
          <p:cNvSpPr>
            <a:spLocks/>
          </p:cNvSpPr>
          <p:nvPr/>
        </p:nvSpPr>
        <p:spPr bwMode="auto">
          <a:xfrm>
            <a:off x="4711700" y="2128838"/>
            <a:ext cx="311150" cy="14287"/>
          </a:xfrm>
          <a:custGeom>
            <a:avLst/>
            <a:gdLst>
              <a:gd name="T0" fmla="*/ 701553062 w 138"/>
              <a:gd name="T1" fmla="*/ 17011055 h 6"/>
              <a:gd name="T2" fmla="*/ 686302202 w 138"/>
              <a:gd name="T3" fmla="*/ 34022109 h 6"/>
              <a:gd name="T4" fmla="*/ 15250859 w 138"/>
              <a:gd name="T5" fmla="*/ 34022109 h 6"/>
              <a:gd name="T6" fmla="*/ 0 w 138"/>
              <a:gd name="T7" fmla="*/ 17011055 h 6"/>
              <a:gd name="T8" fmla="*/ 0 w 138"/>
              <a:gd name="T9" fmla="*/ 17011055 h 6"/>
              <a:gd name="T10" fmla="*/ 15250859 w 138"/>
              <a:gd name="T11" fmla="*/ 0 h 6"/>
              <a:gd name="T12" fmla="*/ 686302202 w 138"/>
              <a:gd name="T13" fmla="*/ 0 h 6"/>
              <a:gd name="T14" fmla="*/ 701553062 w 138"/>
              <a:gd name="T15" fmla="*/ 17011055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8" h="6">
                <a:moveTo>
                  <a:pt x="138" y="3"/>
                </a:moveTo>
                <a:cubicBezTo>
                  <a:pt x="138" y="4"/>
                  <a:pt x="137" y="6"/>
                  <a:pt x="135" y="6"/>
                </a:cubicBezTo>
                <a:cubicBezTo>
                  <a:pt x="3" y="6"/>
                  <a:pt x="3" y="6"/>
                  <a:pt x="3" y="6"/>
                </a:cubicBezTo>
                <a:cubicBezTo>
                  <a:pt x="1" y="6"/>
                  <a:pt x="0" y="4"/>
                  <a:pt x="0" y="3"/>
                </a:cubicBezTo>
                <a:cubicBezTo>
                  <a:pt x="0" y="3"/>
                  <a:pt x="0" y="3"/>
                  <a:pt x="0" y="3"/>
                </a:cubicBezTo>
                <a:cubicBezTo>
                  <a:pt x="0" y="1"/>
                  <a:pt x="1" y="0"/>
                  <a:pt x="3" y="0"/>
                </a:cubicBezTo>
                <a:cubicBezTo>
                  <a:pt x="135" y="0"/>
                  <a:pt x="135" y="0"/>
                  <a:pt x="135" y="0"/>
                </a:cubicBezTo>
                <a:cubicBezTo>
                  <a:pt x="137" y="0"/>
                  <a:pt x="138" y="1"/>
                  <a:pt x="138"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32" name="Freeform 115"/>
          <p:cNvSpPr>
            <a:spLocks/>
          </p:cNvSpPr>
          <p:nvPr/>
        </p:nvSpPr>
        <p:spPr bwMode="auto">
          <a:xfrm>
            <a:off x="5360988" y="1855788"/>
            <a:ext cx="238125" cy="234950"/>
          </a:xfrm>
          <a:custGeom>
            <a:avLst/>
            <a:gdLst>
              <a:gd name="T0" fmla="*/ 333076221 w 106"/>
              <a:gd name="T1" fmla="*/ 0 h 104"/>
              <a:gd name="T2" fmla="*/ 333076221 w 106"/>
              <a:gd name="T3" fmla="*/ 45932725 h 104"/>
              <a:gd name="T4" fmla="*/ 489519853 w 106"/>
              <a:gd name="T5" fmla="*/ 260288454 h 104"/>
              <a:gd name="T6" fmla="*/ 267470537 w 106"/>
              <a:gd name="T7" fmla="*/ 484850953 h 104"/>
              <a:gd name="T8" fmla="*/ 45418974 w 106"/>
              <a:gd name="T9" fmla="*/ 260288454 h 104"/>
              <a:gd name="T10" fmla="*/ 201862606 w 106"/>
              <a:gd name="T11" fmla="*/ 45932725 h 104"/>
              <a:gd name="T12" fmla="*/ 201862606 w 106"/>
              <a:gd name="T13" fmla="*/ 0 h 104"/>
              <a:gd name="T14" fmla="*/ 0 w 106"/>
              <a:gd name="T15" fmla="*/ 260288454 h 104"/>
              <a:gd name="T16" fmla="*/ 267470537 w 106"/>
              <a:gd name="T17" fmla="*/ 530783678 h 104"/>
              <a:gd name="T18" fmla="*/ 534938827 w 106"/>
              <a:gd name="T19" fmla="*/ 260288454 h 104"/>
              <a:gd name="T20" fmla="*/ 333076221 w 106"/>
              <a:gd name="T21" fmla="*/ 0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6" h="104">
                <a:moveTo>
                  <a:pt x="66" y="0"/>
                </a:moveTo>
                <a:cubicBezTo>
                  <a:pt x="66" y="9"/>
                  <a:pt x="66" y="9"/>
                  <a:pt x="66" y="9"/>
                </a:cubicBezTo>
                <a:cubicBezTo>
                  <a:pt x="84" y="15"/>
                  <a:pt x="97" y="31"/>
                  <a:pt x="97" y="51"/>
                </a:cubicBezTo>
                <a:cubicBezTo>
                  <a:pt x="97" y="75"/>
                  <a:pt x="77" y="95"/>
                  <a:pt x="53" y="95"/>
                </a:cubicBezTo>
                <a:cubicBezTo>
                  <a:pt x="29" y="95"/>
                  <a:pt x="9" y="75"/>
                  <a:pt x="9" y="51"/>
                </a:cubicBezTo>
                <a:cubicBezTo>
                  <a:pt x="9" y="31"/>
                  <a:pt x="22" y="15"/>
                  <a:pt x="40" y="9"/>
                </a:cubicBezTo>
                <a:cubicBezTo>
                  <a:pt x="40" y="0"/>
                  <a:pt x="40" y="0"/>
                  <a:pt x="40" y="0"/>
                </a:cubicBezTo>
                <a:cubicBezTo>
                  <a:pt x="17" y="6"/>
                  <a:pt x="0" y="26"/>
                  <a:pt x="0" y="51"/>
                </a:cubicBezTo>
                <a:cubicBezTo>
                  <a:pt x="0" y="80"/>
                  <a:pt x="24" y="104"/>
                  <a:pt x="53" y="104"/>
                </a:cubicBezTo>
                <a:cubicBezTo>
                  <a:pt x="82" y="104"/>
                  <a:pt x="106" y="80"/>
                  <a:pt x="106" y="51"/>
                </a:cubicBezTo>
                <a:cubicBezTo>
                  <a:pt x="106" y="26"/>
                  <a:pt x="89" y="6"/>
                  <a:pt x="6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33" name="Freeform 116"/>
          <p:cNvSpPr>
            <a:spLocks/>
          </p:cNvSpPr>
          <p:nvPr/>
        </p:nvSpPr>
        <p:spPr bwMode="auto">
          <a:xfrm>
            <a:off x="5470525" y="1801813"/>
            <a:ext cx="19050" cy="127000"/>
          </a:xfrm>
          <a:custGeom>
            <a:avLst/>
            <a:gdLst>
              <a:gd name="T0" fmla="*/ 45362813 w 8"/>
              <a:gd name="T1" fmla="*/ 272587357 h 56"/>
              <a:gd name="T2" fmla="*/ 39693056 w 8"/>
              <a:gd name="T3" fmla="*/ 288017857 h 56"/>
              <a:gd name="T4" fmla="*/ 5669756 w 8"/>
              <a:gd name="T5" fmla="*/ 288017857 h 56"/>
              <a:gd name="T6" fmla="*/ 0 w 8"/>
              <a:gd name="T7" fmla="*/ 272587357 h 56"/>
              <a:gd name="T8" fmla="*/ 0 w 8"/>
              <a:gd name="T9" fmla="*/ 15430500 h 56"/>
              <a:gd name="T10" fmla="*/ 5669756 w 8"/>
              <a:gd name="T11" fmla="*/ 0 h 56"/>
              <a:gd name="T12" fmla="*/ 39693056 w 8"/>
              <a:gd name="T13" fmla="*/ 0 h 56"/>
              <a:gd name="T14" fmla="*/ 45362813 w 8"/>
              <a:gd name="T15" fmla="*/ 15430500 h 56"/>
              <a:gd name="T16" fmla="*/ 45362813 w 8"/>
              <a:gd name="T17" fmla="*/ 272587357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56">
                <a:moveTo>
                  <a:pt x="8" y="53"/>
                </a:moveTo>
                <a:cubicBezTo>
                  <a:pt x="8" y="55"/>
                  <a:pt x="8" y="56"/>
                  <a:pt x="7" y="56"/>
                </a:cubicBezTo>
                <a:cubicBezTo>
                  <a:pt x="1" y="56"/>
                  <a:pt x="1" y="56"/>
                  <a:pt x="1" y="56"/>
                </a:cubicBezTo>
                <a:cubicBezTo>
                  <a:pt x="0" y="56"/>
                  <a:pt x="0" y="55"/>
                  <a:pt x="0" y="53"/>
                </a:cubicBezTo>
                <a:cubicBezTo>
                  <a:pt x="0" y="3"/>
                  <a:pt x="0" y="3"/>
                  <a:pt x="0" y="3"/>
                </a:cubicBezTo>
                <a:cubicBezTo>
                  <a:pt x="0" y="2"/>
                  <a:pt x="0" y="0"/>
                  <a:pt x="1" y="0"/>
                </a:cubicBezTo>
                <a:cubicBezTo>
                  <a:pt x="7" y="0"/>
                  <a:pt x="7" y="0"/>
                  <a:pt x="7" y="0"/>
                </a:cubicBezTo>
                <a:cubicBezTo>
                  <a:pt x="8" y="0"/>
                  <a:pt x="8" y="2"/>
                  <a:pt x="8" y="3"/>
                </a:cubicBezTo>
                <a:lnTo>
                  <a:pt x="8" y="5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34" name="Freeform 117"/>
          <p:cNvSpPr>
            <a:spLocks noEditPoints="1"/>
          </p:cNvSpPr>
          <p:nvPr/>
        </p:nvSpPr>
        <p:spPr bwMode="auto">
          <a:xfrm>
            <a:off x="6108700" y="2025650"/>
            <a:ext cx="257175" cy="101600"/>
          </a:xfrm>
          <a:custGeom>
            <a:avLst/>
            <a:gdLst>
              <a:gd name="T0" fmla="*/ 534364532 w 114"/>
              <a:gd name="T1" fmla="*/ 20389991 h 45"/>
              <a:gd name="T2" fmla="*/ 432579630 w 114"/>
              <a:gd name="T3" fmla="*/ 20389991 h 45"/>
              <a:gd name="T4" fmla="*/ 351154415 w 114"/>
              <a:gd name="T5" fmla="*/ 56074169 h 45"/>
              <a:gd name="T6" fmla="*/ 325707626 w 114"/>
              <a:gd name="T7" fmla="*/ 61169973 h 45"/>
              <a:gd name="T8" fmla="*/ 351154415 w 114"/>
              <a:gd name="T9" fmla="*/ 101952213 h 45"/>
              <a:gd name="T10" fmla="*/ 330796984 w 114"/>
              <a:gd name="T11" fmla="*/ 137634133 h 45"/>
              <a:gd name="T12" fmla="*/ 295171478 w 114"/>
              <a:gd name="T13" fmla="*/ 40779982 h 45"/>
              <a:gd name="T14" fmla="*/ 320618268 w 114"/>
              <a:gd name="T15" fmla="*/ 76464160 h 45"/>
              <a:gd name="T16" fmla="*/ 295171478 w 114"/>
              <a:gd name="T17" fmla="*/ 81559964 h 45"/>
              <a:gd name="T18" fmla="*/ 320618268 w 114"/>
              <a:gd name="T19" fmla="*/ 122342204 h 45"/>
              <a:gd name="T20" fmla="*/ 295171478 w 114"/>
              <a:gd name="T21" fmla="*/ 152926062 h 45"/>
              <a:gd name="T22" fmla="*/ 264637587 w 114"/>
              <a:gd name="T23" fmla="*/ 61169973 h 45"/>
              <a:gd name="T24" fmla="*/ 284995018 w 114"/>
              <a:gd name="T25" fmla="*/ 96854151 h 45"/>
              <a:gd name="T26" fmla="*/ 264637587 w 114"/>
              <a:gd name="T27" fmla="*/ 101952213 h 45"/>
              <a:gd name="T28" fmla="*/ 284995018 w 114"/>
              <a:gd name="T29" fmla="*/ 142732196 h 45"/>
              <a:gd name="T30" fmla="*/ 234101439 w 114"/>
              <a:gd name="T31" fmla="*/ 56074169 h 45"/>
              <a:gd name="T32" fmla="*/ 229012082 w 114"/>
              <a:gd name="T33" fmla="*/ 81559964 h 45"/>
              <a:gd name="T34" fmla="*/ 254458871 w 114"/>
              <a:gd name="T35" fmla="*/ 117244142 h 45"/>
              <a:gd name="T36" fmla="*/ 229012082 w 114"/>
              <a:gd name="T37" fmla="*/ 122342204 h 45"/>
              <a:gd name="T38" fmla="*/ 86516828 w 114"/>
              <a:gd name="T39" fmla="*/ 152926062 h 45"/>
              <a:gd name="T40" fmla="*/ 117050720 w 114"/>
              <a:gd name="T41" fmla="*/ 122342204 h 45"/>
              <a:gd name="T42" fmla="*/ 122140078 w 114"/>
              <a:gd name="T43" fmla="*/ 96854151 h 45"/>
              <a:gd name="T44" fmla="*/ 106872004 w 114"/>
              <a:gd name="T45" fmla="*/ 61169973 h 45"/>
              <a:gd name="T46" fmla="*/ 127229436 w 114"/>
              <a:gd name="T47" fmla="*/ 56074169 h 45"/>
              <a:gd name="T48" fmla="*/ 127229436 w 114"/>
              <a:gd name="T49" fmla="*/ 132536071 h 45"/>
              <a:gd name="T50" fmla="*/ 152676225 w 114"/>
              <a:gd name="T51" fmla="*/ 101952213 h 45"/>
              <a:gd name="T52" fmla="*/ 157765583 w 114"/>
              <a:gd name="T53" fmla="*/ 76464160 h 45"/>
              <a:gd name="T54" fmla="*/ 142497509 w 114"/>
              <a:gd name="T55" fmla="*/ 40779982 h 45"/>
              <a:gd name="T56" fmla="*/ 183210116 w 114"/>
              <a:gd name="T57" fmla="*/ 152926062 h 45"/>
              <a:gd name="T58" fmla="*/ 162852685 w 114"/>
              <a:gd name="T59" fmla="*/ 112146080 h 45"/>
              <a:gd name="T60" fmla="*/ 188299474 w 114"/>
              <a:gd name="T61" fmla="*/ 81559964 h 45"/>
              <a:gd name="T62" fmla="*/ 193388832 w 114"/>
              <a:gd name="T63" fmla="*/ 56074169 h 45"/>
              <a:gd name="T64" fmla="*/ 193388832 w 114"/>
              <a:gd name="T65" fmla="*/ 142732196 h 45"/>
              <a:gd name="T66" fmla="*/ 218835622 w 114"/>
              <a:gd name="T67" fmla="*/ 132536071 h 45"/>
              <a:gd name="T68" fmla="*/ 198478190 w 114"/>
              <a:gd name="T69" fmla="*/ 96854151 h 45"/>
              <a:gd name="T70" fmla="*/ 223924980 w 114"/>
              <a:gd name="T71" fmla="*/ 61169973 h 45"/>
              <a:gd name="T72" fmla="*/ 361330875 w 114"/>
              <a:gd name="T73" fmla="*/ 219194098 h 45"/>
              <a:gd name="T74" fmla="*/ 361330875 w 114"/>
              <a:gd name="T75" fmla="*/ 168220249 h 45"/>
              <a:gd name="T76" fmla="*/ 386777664 w 114"/>
              <a:gd name="T77" fmla="*/ 137634133 h 45"/>
              <a:gd name="T78" fmla="*/ 361330875 w 114"/>
              <a:gd name="T79" fmla="*/ 101952213 h 45"/>
              <a:gd name="T80" fmla="*/ 386777664 w 114"/>
              <a:gd name="T81" fmla="*/ 96854151 h 45"/>
              <a:gd name="T82" fmla="*/ 361330875 w 114"/>
              <a:gd name="T83" fmla="*/ 56074169 h 45"/>
              <a:gd name="T84" fmla="*/ 361330875 w 114"/>
              <a:gd name="T85" fmla="*/ 15291929 h 45"/>
              <a:gd name="T86" fmla="*/ 402045738 w 114"/>
              <a:gd name="T87" fmla="*/ 158024124 h 45"/>
              <a:gd name="T88" fmla="*/ 422400914 w 114"/>
              <a:gd name="T89" fmla="*/ 122342204 h 45"/>
              <a:gd name="T90" fmla="*/ 417313812 w 114"/>
              <a:gd name="T91" fmla="*/ 96854151 h 45"/>
              <a:gd name="T92" fmla="*/ 391867022 w 114"/>
              <a:gd name="T93" fmla="*/ 61169973 h 45"/>
              <a:gd name="T94" fmla="*/ 412224454 w 114"/>
              <a:gd name="T95" fmla="*/ 56074169 h 45"/>
              <a:gd name="T96" fmla="*/ 432579630 w 114"/>
              <a:gd name="T97" fmla="*/ 137634133 h 45"/>
              <a:gd name="T98" fmla="*/ 452937061 w 114"/>
              <a:gd name="T99" fmla="*/ 101952213 h 45"/>
              <a:gd name="T100" fmla="*/ 447847703 w 114"/>
              <a:gd name="T101" fmla="*/ 76464160 h 45"/>
              <a:gd name="T102" fmla="*/ 422400914 w 114"/>
              <a:gd name="T103" fmla="*/ 40779982 h 45"/>
              <a:gd name="T104" fmla="*/ 493649668 w 114"/>
              <a:gd name="T105" fmla="*/ 158024124 h 45"/>
              <a:gd name="T106" fmla="*/ 463115777 w 114"/>
              <a:gd name="T107" fmla="*/ 117244142 h 45"/>
              <a:gd name="T108" fmla="*/ 483470953 w 114"/>
              <a:gd name="T109" fmla="*/ 81559964 h 45"/>
              <a:gd name="T110" fmla="*/ 478383851 w 114"/>
              <a:gd name="T111" fmla="*/ 56074169 h 45"/>
              <a:gd name="T112" fmla="*/ 452937061 w 114"/>
              <a:gd name="T113" fmla="*/ 25488053 h 45"/>
              <a:gd name="T114" fmla="*/ 514007100 w 114"/>
              <a:gd name="T115" fmla="*/ 20389991 h 45"/>
              <a:gd name="T116" fmla="*/ 514007100 w 114"/>
              <a:gd name="T117" fmla="*/ 15291929 h 4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4" h="45">
                <a:moveTo>
                  <a:pt x="16" y="0"/>
                </a:moveTo>
                <a:cubicBezTo>
                  <a:pt x="13" y="0"/>
                  <a:pt x="11" y="2"/>
                  <a:pt x="10" y="4"/>
                </a:cubicBezTo>
                <a:cubicBezTo>
                  <a:pt x="1" y="41"/>
                  <a:pt x="1" y="41"/>
                  <a:pt x="1" y="41"/>
                </a:cubicBezTo>
                <a:cubicBezTo>
                  <a:pt x="0" y="43"/>
                  <a:pt x="3" y="45"/>
                  <a:pt x="6" y="45"/>
                </a:cubicBezTo>
                <a:cubicBezTo>
                  <a:pt x="108" y="45"/>
                  <a:pt x="108" y="45"/>
                  <a:pt x="108" y="45"/>
                </a:cubicBezTo>
                <a:cubicBezTo>
                  <a:pt x="112" y="45"/>
                  <a:pt x="114" y="43"/>
                  <a:pt x="113" y="41"/>
                </a:cubicBezTo>
                <a:cubicBezTo>
                  <a:pt x="105" y="4"/>
                  <a:pt x="105" y="4"/>
                  <a:pt x="105" y="4"/>
                </a:cubicBezTo>
                <a:cubicBezTo>
                  <a:pt x="104" y="2"/>
                  <a:pt x="101" y="0"/>
                  <a:pt x="99" y="0"/>
                </a:cubicBezTo>
                <a:lnTo>
                  <a:pt x="16" y="0"/>
                </a:lnTo>
                <a:close/>
                <a:moveTo>
                  <a:pt x="79" y="3"/>
                </a:moveTo>
                <a:cubicBezTo>
                  <a:pt x="79" y="3"/>
                  <a:pt x="79" y="2"/>
                  <a:pt x="80" y="2"/>
                </a:cubicBezTo>
                <a:cubicBezTo>
                  <a:pt x="83" y="2"/>
                  <a:pt x="83" y="2"/>
                  <a:pt x="83" y="2"/>
                </a:cubicBezTo>
                <a:cubicBezTo>
                  <a:pt x="84" y="2"/>
                  <a:pt x="84" y="3"/>
                  <a:pt x="85" y="3"/>
                </a:cubicBezTo>
                <a:cubicBezTo>
                  <a:pt x="85" y="4"/>
                  <a:pt x="85" y="4"/>
                  <a:pt x="85" y="4"/>
                </a:cubicBezTo>
                <a:cubicBezTo>
                  <a:pt x="85" y="5"/>
                  <a:pt x="84" y="5"/>
                  <a:pt x="83" y="5"/>
                </a:cubicBezTo>
                <a:cubicBezTo>
                  <a:pt x="81" y="5"/>
                  <a:pt x="81" y="5"/>
                  <a:pt x="81" y="5"/>
                </a:cubicBezTo>
                <a:cubicBezTo>
                  <a:pt x="80" y="5"/>
                  <a:pt x="79" y="5"/>
                  <a:pt x="79" y="4"/>
                </a:cubicBezTo>
                <a:lnTo>
                  <a:pt x="79" y="3"/>
                </a:lnTo>
                <a:close/>
                <a:moveTo>
                  <a:pt x="64" y="8"/>
                </a:moveTo>
                <a:cubicBezTo>
                  <a:pt x="69" y="8"/>
                  <a:pt x="69" y="8"/>
                  <a:pt x="69" y="8"/>
                </a:cubicBezTo>
                <a:cubicBezTo>
                  <a:pt x="69" y="11"/>
                  <a:pt x="69" y="11"/>
                  <a:pt x="69" y="11"/>
                </a:cubicBezTo>
                <a:cubicBezTo>
                  <a:pt x="64" y="11"/>
                  <a:pt x="64" y="11"/>
                  <a:pt x="64" y="11"/>
                </a:cubicBezTo>
                <a:lnTo>
                  <a:pt x="64" y="8"/>
                </a:lnTo>
                <a:close/>
                <a:moveTo>
                  <a:pt x="64" y="12"/>
                </a:moveTo>
                <a:cubicBezTo>
                  <a:pt x="69" y="12"/>
                  <a:pt x="69" y="12"/>
                  <a:pt x="69" y="12"/>
                </a:cubicBezTo>
                <a:cubicBezTo>
                  <a:pt x="69" y="15"/>
                  <a:pt x="69" y="15"/>
                  <a:pt x="69" y="15"/>
                </a:cubicBezTo>
                <a:cubicBezTo>
                  <a:pt x="65" y="15"/>
                  <a:pt x="65" y="15"/>
                  <a:pt x="65" y="15"/>
                </a:cubicBezTo>
                <a:lnTo>
                  <a:pt x="64" y="12"/>
                </a:lnTo>
                <a:close/>
                <a:moveTo>
                  <a:pt x="65" y="16"/>
                </a:moveTo>
                <a:cubicBezTo>
                  <a:pt x="69" y="16"/>
                  <a:pt x="69" y="16"/>
                  <a:pt x="69" y="16"/>
                </a:cubicBezTo>
                <a:cubicBezTo>
                  <a:pt x="69" y="19"/>
                  <a:pt x="69" y="19"/>
                  <a:pt x="69" y="19"/>
                </a:cubicBezTo>
                <a:cubicBezTo>
                  <a:pt x="65" y="19"/>
                  <a:pt x="65" y="19"/>
                  <a:pt x="65" y="19"/>
                </a:cubicBezTo>
                <a:lnTo>
                  <a:pt x="65" y="16"/>
                </a:lnTo>
                <a:close/>
                <a:moveTo>
                  <a:pt x="65" y="20"/>
                </a:moveTo>
                <a:cubicBezTo>
                  <a:pt x="69" y="20"/>
                  <a:pt x="69" y="20"/>
                  <a:pt x="69" y="20"/>
                </a:cubicBezTo>
                <a:cubicBezTo>
                  <a:pt x="70" y="23"/>
                  <a:pt x="70" y="23"/>
                  <a:pt x="70" y="23"/>
                </a:cubicBezTo>
                <a:cubicBezTo>
                  <a:pt x="65" y="23"/>
                  <a:pt x="65" y="23"/>
                  <a:pt x="65" y="23"/>
                </a:cubicBezTo>
                <a:lnTo>
                  <a:pt x="65" y="20"/>
                </a:lnTo>
                <a:close/>
                <a:moveTo>
                  <a:pt x="65" y="24"/>
                </a:moveTo>
                <a:cubicBezTo>
                  <a:pt x="70" y="24"/>
                  <a:pt x="70" y="24"/>
                  <a:pt x="70" y="24"/>
                </a:cubicBezTo>
                <a:cubicBezTo>
                  <a:pt x="70" y="27"/>
                  <a:pt x="70" y="27"/>
                  <a:pt x="70" y="27"/>
                </a:cubicBezTo>
                <a:cubicBezTo>
                  <a:pt x="65" y="27"/>
                  <a:pt x="65" y="27"/>
                  <a:pt x="65" y="27"/>
                </a:cubicBezTo>
                <a:lnTo>
                  <a:pt x="65" y="24"/>
                </a:lnTo>
                <a:close/>
                <a:moveTo>
                  <a:pt x="65" y="28"/>
                </a:moveTo>
                <a:cubicBezTo>
                  <a:pt x="70" y="28"/>
                  <a:pt x="70" y="28"/>
                  <a:pt x="70" y="28"/>
                </a:cubicBezTo>
                <a:cubicBezTo>
                  <a:pt x="70" y="31"/>
                  <a:pt x="70" y="31"/>
                  <a:pt x="70" y="31"/>
                </a:cubicBezTo>
                <a:cubicBezTo>
                  <a:pt x="65" y="31"/>
                  <a:pt x="65" y="31"/>
                  <a:pt x="65" y="31"/>
                </a:cubicBezTo>
                <a:lnTo>
                  <a:pt x="65" y="28"/>
                </a:lnTo>
                <a:close/>
                <a:moveTo>
                  <a:pt x="58" y="8"/>
                </a:moveTo>
                <a:cubicBezTo>
                  <a:pt x="63" y="8"/>
                  <a:pt x="63" y="8"/>
                  <a:pt x="63" y="8"/>
                </a:cubicBezTo>
                <a:cubicBezTo>
                  <a:pt x="63" y="11"/>
                  <a:pt x="63" y="11"/>
                  <a:pt x="63" y="11"/>
                </a:cubicBezTo>
                <a:cubicBezTo>
                  <a:pt x="58" y="11"/>
                  <a:pt x="58" y="11"/>
                  <a:pt x="58" y="11"/>
                </a:cubicBezTo>
                <a:lnTo>
                  <a:pt x="58" y="8"/>
                </a:lnTo>
                <a:close/>
                <a:moveTo>
                  <a:pt x="58" y="12"/>
                </a:moveTo>
                <a:cubicBezTo>
                  <a:pt x="63" y="12"/>
                  <a:pt x="63" y="12"/>
                  <a:pt x="63" y="12"/>
                </a:cubicBezTo>
                <a:cubicBezTo>
                  <a:pt x="63" y="15"/>
                  <a:pt x="63" y="15"/>
                  <a:pt x="63" y="15"/>
                </a:cubicBezTo>
                <a:cubicBezTo>
                  <a:pt x="58" y="15"/>
                  <a:pt x="58" y="15"/>
                  <a:pt x="58" y="15"/>
                </a:cubicBezTo>
                <a:lnTo>
                  <a:pt x="58" y="12"/>
                </a:lnTo>
                <a:close/>
                <a:moveTo>
                  <a:pt x="58" y="16"/>
                </a:moveTo>
                <a:cubicBezTo>
                  <a:pt x="63" y="16"/>
                  <a:pt x="63" y="16"/>
                  <a:pt x="63" y="16"/>
                </a:cubicBezTo>
                <a:cubicBezTo>
                  <a:pt x="63" y="19"/>
                  <a:pt x="63" y="19"/>
                  <a:pt x="63" y="19"/>
                </a:cubicBezTo>
                <a:cubicBezTo>
                  <a:pt x="58" y="19"/>
                  <a:pt x="58" y="19"/>
                  <a:pt x="58" y="19"/>
                </a:cubicBezTo>
                <a:lnTo>
                  <a:pt x="58" y="16"/>
                </a:lnTo>
                <a:close/>
                <a:moveTo>
                  <a:pt x="58" y="20"/>
                </a:moveTo>
                <a:cubicBezTo>
                  <a:pt x="63" y="20"/>
                  <a:pt x="63" y="20"/>
                  <a:pt x="63" y="20"/>
                </a:cubicBezTo>
                <a:cubicBezTo>
                  <a:pt x="63" y="23"/>
                  <a:pt x="63" y="23"/>
                  <a:pt x="63" y="23"/>
                </a:cubicBezTo>
                <a:cubicBezTo>
                  <a:pt x="58" y="23"/>
                  <a:pt x="58" y="23"/>
                  <a:pt x="58" y="23"/>
                </a:cubicBezTo>
                <a:lnTo>
                  <a:pt x="58" y="20"/>
                </a:lnTo>
                <a:close/>
                <a:moveTo>
                  <a:pt x="58" y="24"/>
                </a:moveTo>
                <a:cubicBezTo>
                  <a:pt x="63" y="24"/>
                  <a:pt x="63" y="24"/>
                  <a:pt x="63" y="24"/>
                </a:cubicBezTo>
                <a:cubicBezTo>
                  <a:pt x="63" y="27"/>
                  <a:pt x="63" y="27"/>
                  <a:pt x="63" y="27"/>
                </a:cubicBezTo>
                <a:cubicBezTo>
                  <a:pt x="58" y="27"/>
                  <a:pt x="58" y="27"/>
                  <a:pt x="58" y="27"/>
                </a:cubicBezTo>
                <a:lnTo>
                  <a:pt x="58" y="24"/>
                </a:lnTo>
                <a:close/>
                <a:moveTo>
                  <a:pt x="58" y="28"/>
                </a:moveTo>
                <a:cubicBezTo>
                  <a:pt x="63" y="28"/>
                  <a:pt x="63" y="28"/>
                  <a:pt x="63" y="28"/>
                </a:cubicBezTo>
                <a:cubicBezTo>
                  <a:pt x="63" y="31"/>
                  <a:pt x="63" y="31"/>
                  <a:pt x="63" y="31"/>
                </a:cubicBezTo>
                <a:cubicBezTo>
                  <a:pt x="58" y="30"/>
                  <a:pt x="58" y="30"/>
                  <a:pt x="58" y="30"/>
                </a:cubicBezTo>
                <a:lnTo>
                  <a:pt x="58" y="28"/>
                </a:lnTo>
                <a:close/>
                <a:moveTo>
                  <a:pt x="52" y="8"/>
                </a:moveTo>
                <a:cubicBezTo>
                  <a:pt x="57" y="8"/>
                  <a:pt x="57" y="8"/>
                  <a:pt x="57" y="8"/>
                </a:cubicBezTo>
                <a:cubicBezTo>
                  <a:pt x="57" y="11"/>
                  <a:pt x="57" y="11"/>
                  <a:pt x="57" y="11"/>
                </a:cubicBezTo>
                <a:cubicBezTo>
                  <a:pt x="52" y="11"/>
                  <a:pt x="52" y="11"/>
                  <a:pt x="52" y="11"/>
                </a:cubicBezTo>
                <a:lnTo>
                  <a:pt x="52" y="8"/>
                </a:lnTo>
                <a:close/>
                <a:moveTo>
                  <a:pt x="52" y="12"/>
                </a:moveTo>
                <a:cubicBezTo>
                  <a:pt x="56" y="12"/>
                  <a:pt x="56" y="12"/>
                  <a:pt x="56" y="12"/>
                </a:cubicBezTo>
                <a:cubicBezTo>
                  <a:pt x="56" y="15"/>
                  <a:pt x="56" y="15"/>
                  <a:pt x="56" y="15"/>
                </a:cubicBezTo>
                <a:cubicBezTo>
                  <a:pt x="52" y="15"/>
                  <a:pt x="52" y="15"/>
                  <a:pt x="52" y="15"/>
                </a:cubicBezTo>
                <a:lnTo>
                  <a:pt x="52" y="12"/>
                </a:lnTo>
                <a:close/>
                <a:moveTo>
                  <a:pt x="52" y="16"/>
                </a:moveTo>
                <a:cubicBezTo>
                  <a:pt x="56" y="16"/>
                  <a:pt x="56" y="16"/>
                  <a:pt x="56" y="16"/>
                </a:cubicBezTo>
                <a:cubicBezTo>
                  <a:pt x="56" y="19"/>
                  <a:pt x="56" y="19"/>
                  <a:pt x="56" y="19"/>
                </a:cubicBezTo>
                <a:cubicBezTo>
                  <a:pt x="52" y="19"/>
                  <a:pt x="52" y="19"/>
                  <a:pt x="52" y="19"/>
                </a:cubicBezTo>
                <a:lnTo>
                  <a:pt x="52" y="16"/>
                </a:lnTo>
                <a:close/>
                <a:moveTo>
                  <a:pt x="52" y="20"/>
                </a:moveTo>
                <a:cubicBezTo>
                  <a:pt x="56" y="20"/>
                  <a:pt x="56" y="20"/>
                  <a:pt x="56" y="20"/>
                </a:cubicBezTo>
                <a:cubicBezTo>
                  <a:pt x="56" y="23"/>
                  <a:pt x="56" y="23"/>
                  <a:pt x="56" y="23"/>
                </a:cubicBezTo>
                <a:cubicBezTo>
                  <a:pt x="52" y="23"/>
                  <a:pt x="52" y="23"/>
                  <a:pt x="52" y="23"/>
                </a:cubicBezTo>
                <a:lnTo>
                  <a:pt x="52" y="20"/>
                </a:lnTo>
                <a:close/>
                <a:moveTo>
                  <a:pt x="52" y="24"/>
                </a:moveTo>
                <a:cubicBezTo>
                  <a:pt x="56" y="24"/>
                  <a:pt x="56" y="24"/>
                  <a:pt x="56" y="24"/>
                </a:cubicBezTo>
                <a:cubicBezTo>
                  <a:pt x="56" y="27"/>
                  <a:pt x="56" y="27"/>
                  <a:pt x="56" y="27"/>
                </a:cubicBezTo>
                <a:cubicBezTo>
                  <a:pt x="51" y="26"/>
                  <a:pt x="51" y="26"/>
                  <a:pt x="51" y="26"/>
                </a:cubicBezTo>
                <a:lnTo>
                  <a:pt x="52" y="24"/>
                </a:lnTo>
                <a:close/>
                <a:moveTo>
                  <a:pt x="51" y="28"/>
                </a:moveTo>
                <a:cubicBezTo>
                  <a:pt x="56" y="28"/>
                  <a:pt x="56" y="28"/>
                  <a:pt x="56" y="28"/>
                </a:cubicBezTo>
                <a:cubicBezTo>
                  <a:pt x="56" y="30"/>
                  <a:pt x="56" y="30"/>
                  <a:pt x="56" y="30"/>
                </a:cubicBezTo>
                <a:cubicBezTo>
                  <a:pt x="51" y="30"/>
                  <a:pt x="51" y="30"/>
                  <a:pt x="51" y="30"/>
                </a:cubicBezTo>
                <a:lnTo>
                  <a:pt x="51" y="28"/>
                </a:lnTo>
                <a:close/>
                <a:moveTo>
                  <a:pt x="46" y="8"/>
                </a:moveTo>
                <a:cubicBezTo>
                  <a:pt x="50" y="8"/>
                  <a:pt x="50" y="8"/>
                  <a:pt x="50" y="8"/>
                </a:cubicBezTo>
                <a:cubicBezTo>
                  <a:pt x="50" y="11"/>
                  <a:pt x="50" y="11"/>
                  <a:pt x="50" y="11"/>
                </a:cubicBezTo>
                <a:cubicBezTo>
                  <a:pt x="46" y="11"/>
                  <a:pt x="46" y="11"/>
                  <a:pt x="46" y="11"/>
                </a:cubicBezTo>
                <a:lnTo>
                  <a:pt x="46" y="8"/>
                </a:lnTo>
                <a:close/>
                <a:moveTo>
                  <a:pt x="46" y="12"/>
                </a:moveTo>
                <a:cubicBezTo>
                  <a:pt x="50" y="12"/>
                  <a:pt x="50" y="12"/>
                  <a:pt x="50" y="12"/>
                </a:cubicBezTo>
                <a:cubicBezTo>
                  <a:pt x="50" y="15"/>
                  <a:pt x="50" y="15"/>
                  <a:pt x="50" y="15"/>
                </a:cubicBezTo>
                <a:cubicBezTo>
                  <a:pt x="46" y="15"/>
                  <a:pt x="46" y="15"/>
                  <a:pt x="46" y="15"/>
                </a:cubicBezTo>
                <a:lnTo>
                  <a:pt x="46" y="12"/>
                </a:lnTo>
                <a:close/>
                <a:moveTo>
                  <a:pt x="45" y="16"/>
                </a:moveTo>
                <a:cubicBezTo>
                  <a:pt x="50" y="16"/>
                  <a:pt x="50" y="16"/>
                  <a:pt x="50" y="16"/>
                </a:cubicBezTo>
                <a:cubicBezTo>
                  <a:pt x="50" y="19"/>
                  <a:pt x="50" y="19"/>
                  <a:pt x="50" y="19"/>
                </a:cubicBezTo>
                <a:cubicBezTo>
                  <a:pt x="45" y="19"/>
                  <a:pt x="45" y="19"/>
                  <a:pt x="45" y="19"/>
                </a:cubicBezTo>
                <a:lnTo>
                  <a:pt x="45" y="16"/>
                </a:lnTo>
                <a:close/>
                <a:moveTo>
                  <a:pt x="45" y="20"/>
                </a:moveTo>
                <a:cubicBezTo>
                  <a:pt x="50" y="20"/>
                  <a:pt x="50" y="20"/>
                  <a:pt x="50" y="20"/>
                </a:cubicBezTo>
                <a:cubicBezTo>
                  <a:pt x="50" y="23"/>
                  <a:pt x="50" y="23"/>
                  <a:pt x="50" y="23"/>
                </a:cubicBezTo>
                <a:cubicBezTo>
                  <a:pt x="45" y="23"/>
                  <a:pt x="45" y="23"/>
                  <a:pt x="45" y="23"/>
                </a:cubicBezTo>
                <a:lnTo>
                  <a:pt x="45" y="20"/>
                </a:lnTo>
                <a:close/>
                <a:moveTo>
                  <a:pt x="45" y="24"/>
                </a:moveTo>
                <a:cubicBezTo>
                  <a:pt x="50" y="24"/>
                  <a:pt x="50" y="24"/>
                  <a:pt x="50" y="24"/>
                </a:cubicBezTo>
                <a:cubicBezTo>
                  <a:pt x="50" y="26"/>
                  <a:pt x="50" y="26"/>
                  <a:pt x="50" y="26"/>
                </a:cubicBezTo>
                <a:cubicBezTo>
                  <a:pt x="45" y="26"/>
                  <a:pt x="45" y="26"/>
                  <a:pt x="45" y="26"/>
                </a:cubicBezTo>
                <a:lnTo>
                  <a:pt x="45" y="24"/>
                </a:lnTo>
                <a:close/>
                <a:moveTo>
                  <a:pt x="45" y="28"/>
                </a:moveTo>
                <a:cubicBezTo>
                  <a:pt x="50" y="28"/>
                  <a:pt x="50" y="28"/>
                  <a:pt x="50" y="28"/>
                </a:cubicBezTo>
                <a:cubicBezTo>
                  <a:pt x="49" y="30"/>
                  <a:pt x="49" y="30"/>
                  <a:pt x="49" y="30"/>
                </a:cubicBezTo>
                <a:cubicBezTo>
                  <a:pt x="44" y="30"/>
                  <a:pt x="44" y="30"/>
                  <a:pt x="44" y="30"/>
                </a:cubicBezTo>
                <a:lnTo>
                  <a:pt x="45" y="28"/>
                </a:lnTo>
                <a:close/>
                <a:moveTo>
                  <a:pt x="22" y="30"/>
                </a:moveTo>
                <a:cubicBezTo>
                  <a:pt x="17" y="30"/>
                  <a:pt x="17" y="30"/>
                  <a:pt x="17" y="30"/>
                </a:cubicBezTo>
                <a:cubicBezTo>
                  <a:pt x="18" y="27"/>
                  <a:pt x="18" y="27"/>
                  <a:pt x="18" y="27"/>
                </a:cubicBezTo>
                <a:cubicBezTo>
                  <a:pt x="23" y="27"/>
                  <a:pt x="23" y="27"/>
                  <a:pt x="23" y="27"/>
                </a:cubicBezTo>
                <a:lnTo>
                  <a:pt x="22" y="30"/>
                </a:lnTo>
                <a:close/>
                <a:moveTo>
                  <a:pt x="23" y="26"/>
                </a:moveTo>
                <a:cubicBezTo>
                  <a:pt x="18" y="26"/>
                  <a:pt x="18" y="26"/>
                  <a:pt x="18" y="26"/>
                </a:cubicBezTo>
                <a:cubicBezTo>
                  <a:pt x="18" y="24"/>
                  <a:pt x="18" y="24"/>
                  <a:pt x="18" y="24"/>
                </a:cubicBezTo>
                <a:cubicBezTo>
                  <a:pt x="23" y="24"/>
                  <a:pt x="23" y="24"/>
                  <a:pt x="23" y="24"/>
                </a:cubicBezTo>
                <a:lnTo>
                  <a:pt x="23" y="26"/>
                </a:lnTo>
                <a:close/>
                <a:moveTo>
                  <a:pt x="23" y="22"/>
                </a:moveTo>
                <a:cubicBezTo>
                  <a:pt x="19" y="22"/>
                  <a:pt x="19" y="22"/>
                  <a:pt x="19" y="22"/>
                </a:cubicBezTo>
                <a:cubicBezTo>
                  <a:pt x="19" y="20"/>
                  <a:pt x="19" y="20"/>
                  <a:pt x="19" y="20"/>
                </a:cubicBezTo>
                <a:cubicBezTo>
                  <a:pt x="24" y="20"/>
                  <a:pt x="24" y="20"/>
                  <a:pt x="24" y="20"/>
                </a:cubicBezTo>
                <a:lnTo>
                  <a:pt x="23" y="22"/>
                </a:lnTo>
                <a:close/>
                <a:moveTo>
                  <a:pt x="24" y="19"/>
                </a:moveTo>
                <a:cubicBezTo>
                  <a:pt x="19" y="18"/>
                  <a:pt x="19" y="18"/>
                  <a:pt x="19" y="18"/>
                </a:cubicBezTo>
                <a:cubicBezTo>
                  <a:pt x="20" y="16"/>
                  <a:pt x="20" y="16"/>
                  <a:pt x="20" y="16"/>
                </a:cubicBezTo>
                <a:cubicBezTo>
                  <a:pt x="25" y="16"/>
                  <a:pt x="25" y="16"/>
                  <a:pt x="25" y="16"/>
                </a:cubicBezTo>
                <a:lnTo>
                  <a:pt x="24" y="19"/>
                </a:lnTo>
                <a:close/>
                <a:moveTo>
                  <a:pt x="25" y="15"/>
                </a:moveTo>
                <a:cubicBezTo>
                  <a:pt x="20" y="15"/>
                  <a:pt x="20" y="15"/>
                  <a:pt x="20" y="15"/>
                </a:cubicBezTo>
                <a:cubicBezTo>
                  <a:pt x="21" y="12"/>
                  <a:pt x="21" y="12"/>
                  <a:pt x="21" y="12"/>
                </a:cubicBezTo>
                <a:cubicBezTo>
                  <a:pt x="25" y="12"/>
                  <a:pt x="25" y="12"/>
                  <a:pt x="25" y="12"/>
                </a:cubicBezTo>
                <a:lnTo>
                  <a:pt x="25" y="15"/>
                </a:lnTo>
                <a:close/>
                <a:moveTo>
                  <a:pt x="25" y="11"/>
                </a:moveTo>
                <a:cubicBezTo>
                  <a:pt x="21" y="11"/>
                  <a:pt x="21" y="11"/>
                  <a:pt x="21" y="11"/>
                </a:cubicBezTo>
                <a:cubicBezTo>
                  <a:pt x="21" y="8"/>
                  <a:pt x="21" y="8"/>
                  <a:pt x="21" y="8"/>
                </a:cubicBezTo>
                <a:cubicBezTo>
                  <a:pt x="26" y="8"/>
                  <a:pt x="26" y="8"/>
                  <a:pt x="26" y="8"/>
                </a:cubicBezTo>
                <a:lnTo>
                  <a:pt x="25" y="11"/>
                </a:lnTo>
                <a:close/>
                <a:moveTo>
                  <a:pt x="29" y="30"/>
                </a:moveTo>
                <a:cubicBezTo>
                  <a:pt x="24" y="30"/>
                  <a:pt x="24" y="30"/>
                  <a:pt x="24" y="30"/>
                </a:cubicBezTo>
                <a:cubicBezTo>
                  <a:pt x="24" y="27"/>
                  <a:pt x="24" y="27"/>
                  <a:pt x="24" y="27"/>
                </a:cubicBezTo>
                <a:cubicBezTo>
                  <a:pt x="29" y="28"/>
                  <a:pt x="29" y="28"/>
                  <a:pt x="29" y="28"/>
                </a:cubicBezTo>
                <a:lnTo>
                  <a:pt x="29" y="30"/>
                </a:lnTo>
                <a:close/>
                <a:moveTo>
                  <a:pt x="29" y="26"/>
                </a:moveTo>
                <a:cubicBezTo>
                  <a:pt x="25" y="26"/>
                  <a:pt x="25" y="26"/>
                  <a:pt x="25" y="26"/>
                </a:cubicBezTo>
                <a:cubicBezTo>
                  <a:pt x="25" y="24"/>
                  <a:pt x="25" y="24"/>
                  <a:pt x="25" y="24"/>
                </a:cubicBezTo>
                <a:cubicBezTo>
                  <a:pt x="30" y="24"/>
                  <a:pt x="30" y="24"/>
                  <a:pt x="30" y="24"/>
                </a:cubicBezTo>
                <a:lnTo>
                  <a:pt x="29" y="26"/>
                </a:lnTo>
                <a:close/>
                <a:moveTo>
                  <a:pt x="30" y="22"/>
                </a:moveTo>
                <a:cubicBezTo>
                  <a:pt x="25" y="22"/>
                  <a:pt x="25" y="22"/>
                  <a:pt x="25" y="22"/>
                </a:cubicBezTo>
                <a:cubicBezTo>
                  <a:pt x="26" y="20"/>
                  <a:pt x="26" y="20"/>
                  <a:pt x="26" y="20"/>
                </a:cubicBezTo>
                <a:cubicBezTo>
                  <a:pt x="30" y="20"/>
                  <a:pt x="30" y="20"/>
                  <a:pt x="30" y="20"/>
                </a:cubicBezTo>
                <a:lnTo>
                  <a:pt x="30" y="22"/>
                </a:lnTo>
                <a:close/>
                <a:moveTo>
                  <a:pt x="31" y="19"/>
                </a:moveTo>
                <a:cubicBezTo>
                  <a:pt x="26" y="19"/>
                  <a:pt x="26" y="19"/>
                  <a:pt x="26" y="19"/>
                </a:cubicBezTo>
                <a:cubicBezTo>
                  <a:pt x="26" y="16"/>
                  <a:pt x="26" y="16"/>
                  <a:pt x="26" y="16"/>
                </a:cubicBezTo>
                <a:cubicBezTo>
                  <a:pt x="31" y="16"/>
                  <a:pt x="31" y="16"/>
                  <a:pt x="31" y="16"/>
                </a:cubicBezTo>
                <a:lnTo>
                  <a:pt x="31" y="19"/>
                </a:lnTo>
                <a:close/>
                <a:moveTo>
                  <a:pt x="31" y="15"/>
                </a:moveTo>
                <a:cubicBezTo>
                  <a:pt x="26" y="15"/>
                  <a:pt x="26" y="15"/>
                  <a:pt x="26" y="15"/>
                </a:cubicBezTo>
                <a:cubicBezTo>
                  <a:pt x="27" y="12"/>
                  <a:pt x="27" y="12"/>
                  <a:pt x="27" y="12"/>
                </a:cubicBezTo>
                <a:cubicBezTo>
                  <a:pt x="31" y="12"/>
                  <a:pt x="31" y="12"/>
                  <a:pt x="31" y="12"/>
                </a:cubicBezTo>
                <a:lnTo>
                  <a:pt x="31" y="15"/>
                </a:lnTo>
                <a:close/>
                <a:moveTo>
                  <a:pt x="32" y="11"/>
                </a:moveTo>
                <a:cubicBezTo>
                  <a:pt x="27" y="11"/>
                  <a:pt x="27" y="11"/>
                  <a:pt x="27" y="11"/>
                </a:cubicBezTo>
                <a:cubicBezTo>
                  <a:pt x="28" y="8"/>
                  <a:pt x="28" y="8"/>
                  <a:pt x="28" y="8"/>
                </a:cubicBezTo>
                <a:cubicBezTo>
                  <a:pt x="32" y="8"/>
                  <a:pt x="32" y="8"/>
                  <a:pt x="32" y="8"/>
                </a:cubicBezTo>
                <a:lnTo>
                  <a:pt x="32" y="11"/>
                </a:lnTo>
                <a:close/>
                <a:moveTo>
                  <a:pt x="36" y="30"/>
                </a:moveTo>
                <a:cubicBezTo>
                  <a:pt x="31" y="30"/>
                  <a:pt x="31" y="30"/>
                  <a:pt x="31" y="30"/>
                </a:cubicBezTo>
                <a:cubicBezTo>
                  <a:pt x="31" y="28"/>
                  <a:pt x="31" y="28"/>
                  <a:pt x="31" y="28"/>
                </a:cubicBezTo>
                <a:cubicBezTo>
                  <a:pt x="36" y="28"/>
                  <a:pt x="36" y="28"/>
                  <a:pt x="36" y="28"/>
                </a:cubicBezTo>
                <a:lnTo>
                  <a:pt x="36" y="30"/>
                </a:lnTo>
                <a:close/>
                <a:moveTo>
                  <a:pt x="36" y="26"/>
                </a:moveTo>
                <a:cubicBezTo>
                  <a:pt x="31" y="26"/>
                  <a:pt x="31" y="26"/>
                  <a:pt x="31" y="26"/>
                </a:cubicBezTo>
                <a:cubicBezTo>
                  <a:pt x="32" y="24"/>
                  <a:pt x="32" y="24"/>
                  <a:pt x="32" y="24"/>
                </a:cubicBezTo>
                <a:cubicBezTo>
                  <a:pt x="36" y="24"/>
                  <a:pt x="36" y="24"/>
                  <a:pt x="36" y="24"/>
                </a:cubicBezTo>
                <a:lnTo>
                  <a:pt x="36" y="26"/>
                </a:lnTo>
                <a:close/>
                <a:moveTo>
                  <a:pt x="37" y="22"/>
                </a:moveTo>
                <a:cubicBezTo>
                  <a:pt x="32" y="22"/>
                  <a:pt x="32" y="22"/>
                  <a:pt x="32" y="22"/>
                </a:cubicBezTo>
                <a:cubicBezTo>
                  <a:pt x="32" y="20"/>
                  <a:pt x="32" y="20"/>
                  <a:pt x="32" y="20"/>
                </a:cubicBezTo>
                <a:cubicBezTo>
                  <a:pt x="37" y="20"/>
                  <a:pt x="37" y="20"/>
                  <a:pt x="37" y="20"/>
                </a:cubicBezTo>
                <a:lnTo>
                  <a:pt x="37" y="22"/>
                </a:lnTo>
                <a:close/>
                <a:moveTo>
                  <a:pt x="37" y="19"/>
                </a:moveTo>
                <a:cubicBezTo>
                  <a:pt x="32" y="19"/>
                  <a:pt x="32" y="19"/>
                  <a:pt x="32" y="19"/>
                </a:cubicBezTo>
                <a:cubicBezTo>
                  <a:pt x="33" y="16"/>
                  <a:pt x="33" y="16"/>
                  <a:pt x="33" y="16"/>
                </a:cubicBezTo>
                <a:cubicBezTo>
                  <a:pt x="37" y="16"/>
                  <a:pt x="37" y="16"/>
                  <a:pt x="37" y="16"/>
                </a:cubicBezTo>
                <a:lnTo>
                  <a:pt x="37" y="19"/>
                </a:lnTo>
                <a:close/>
                <a:moveTo>
                  <a:pt x="37" y="15"/>
                </a:moveTo>
                <a:cubicBezTo>
                  <a:pt x="33" y="15"/>
                  <a:pt x="33" y="15"/>
                  <a:pt x="33" y="15"/>
                </a:cubicBezTo>
                <a:cubicBezTo>
                  <a:pt x="33" y="12"/>
                  <a:pt x="33" y="12"/>
                  <a:pt x="33" y="12"/>
                </a:cubicBezTo>
                <a:cubicBezTo>
                  <a:pt x="38" y="12"/>
                  <a:pt x="38" y="12"/>
                  <a:pt x="38" y="12"/>
                </a:cubicBezTo>
                <a:lnTo>
                  <a:pt x="37" y="15"/>
                </a:lnTo>
                <a:close/>
                <a:moveTo>
                  <a:pt x="38" y="11"/>
                </a:moveTo>
                <a:cubicBezTo>
                  <a:pt x="33" y="11"/>
                  <a:pt x="33" y="11"/>
                  <a:pt x="33" y="11"/>
                </a:cubicBezTo>
                <a:cubicBezTo>
                  <a:pt x="34" y="8"/>
                  <a:pt x="34" y="8"/>
                  <a:pt x="34" y="8"/>
                </a:cubicBezTo>
                <a:cubicBezTo>
                  <a:pt x="38" y="8"/>
                  <a:pt x="38" y="8"/>
                  <a:pt x="38" y="8"/>
                </a:cubicBezTo>
                <a:lnTo>
                  <a:pt x="38" y="11"/>
                </a:lnTo>
                <a:close/>
                <a:moveTo>
                  <a:pt x="43" y="30"/>
                </a:moveTo>
                <a:cubicBezTo>
                  <a:pt x="38" y="30"/>
                  <a:pt x="38" y="30"/>
                  <a:pt x="38" y="30"/>
                </a:cubicBezTo>
                <a:cubicBezTo>
                  <a:pt x="38" y="28"/>
                  <a:pt x="38" y="28"/>
                  <a:pt x="38" y="28"/>
                </a:cubicBezTo>
                <a:cubicBezTo>
                  <a:pt x="43" y="28"/>
                  <a:pt x="43" y="28"/>
                  <a:pt x="43" y="28"/>
                </a:cubicBezTo>
                <a:lnTo>
                  <a:pt x="43" y="30"/>
                </a:lnTo>
                <a:close/>
                <a:moveTo>
                  <a:pt x="43" y="26"/>
                </a:moveTo>
                <a:cubicBezTo>
                  <a:pt x="38" y="26"/>
                  <a:pt x="38" y="26"/>
                  <a:pt x="38" y="26"/>
                </a:cubicBezTo>
                <a:cubicBezTo>
                  <a:pt x="38" y="24"/>
                  <a:pt x="38" y="24"/>
                  <a:pt x="38" y="24"/>
                </a:cubicBezTo>
                <a:cubicBezTo>
                  <a:pt x="43" y="24"/>
                  <a:pt x="43" y="24"/>
                  <a:pt x="43" y="24"/>
                </a:cubicBezTo>
                <a:lnTo>
                  <a:pt x="43" y="26"/>
                </a:lnTo>
                <a:close/>
                <a:moveTo>
                  <a:pt x="43" y="23"/>
                </a:moveTo>
                <a:cubicBezTo>
                  <a:pt x="38" y="22"/>
                  <a:pt x="38" y="22"/>
                  <a:pt x="38" y="22"/>
                </a:cubicBezTo>
                <a:cubicBezTo>
                  <a:pt x="39" y="20"/>
                  <a:pt x="39" y="20"/>
                  <a:pt x="39" y="20"/>
                </a:cubicBezTo>
                <a:cubicBezTo>
                  <a:pt x="43" y="20"/>
                  <a:pt x="43" y="20"/>
                  <a:pt x="43" y="20"/>
                </a:cubicBezTo>
                <a:lnTo>
                  <a:pt x="43" y="23"/>
                </a:lnTo>
                <a:close/>
                <a:moveTo>
                  <a:pt x="43" y="19"/>
                </a:moveTo>
                <a:cubicBezTo>
                  <a:pt x="39" y="19"/>
                  <a:pt x="39" y="19"/>
                  <a:pt x="39" y="19"/>
                </a:cubicBezTo>
                <a:cubicBezTo>
                  <a:pt x="39" y="16"/>
                  <a:pt x="39" y="16"/>
                  <a:pt x="39" y="16"/>
                </a:cubicBezTo>
                <a:cubicBezTo>
                  <a:pt x="44" y="16"/>
                  <a:pt x="44" y="16"/>
                  <a:pt x="44" y="16"/>
                </a:cubicBezTo>
                <a:lnTo>
                  <a:pt x="43" y="19"/>
                </a:lnTo>
                <a:close/>
                <a:moveTo>
                  <a:pt x="44" y="15"/>
                </a:moveTo>
                <a:cubicBezTo>
                  <a:pt x="39" y="15"/>
                  <a:pt x="39" y="15"/>
                  <a:pt x="39" y="15"/>
                </a:cubicBezTo>
                <a:cubicBezTo>
                  <a:pt x="39" y="12"/>
                  <a:pt x="39" y="12"/>
                  <a:pt x="39" y="12"/>
                </a:cubicBezTo>
                <a:cubicBezTo>
                  <a:pt x="44" y="12"/>
                  <a:pt x="44" y="12"/>
                  <a:pt x="44" y="12"/>
                </a:cubicBezTo>
                <a:lnTo>
                  <a:pt x="44" y="15"/>
                </a:lnTo>
                <a:close/>
                <a:moveTo>
                  <a:pt x="44" y="11"/>
                </a:moveTo>
                <a:cubicBezTo>
                  <a:pt x="40" y="11"/>
                  <a:pt x="40" y="11"/>
                  <a:pt x="40" y="11"/>
                </a:cubicBezTo>
                <a:cubicBezTo>
                  <a:pt x="40" y="8"/>
                  <a:pt x="40" y="8"/>
                  <a:pt x="40" y="8"/>
                </a:cubicBezTo>
                <a:cubicBezTo>
                  <a:pt x="44" y="8"/>
                  <a:pt x="44" y="8"/>
                  <a:pt x="44" y="8"/>
                </a:cubicBezTo>
                <a:lnTo>
                  <a:pt x="44" y="11"/>
                </a:lnTo>
                <a:close/>
                <a:moveTo>
                  <a:pt x="71" y="43"/>
                </a:moveTo>
                <a:cubicBezTo>
                  <a:pt x="71" y="44"/>
                  <a:pt x="71" y="44"/>
                  <a:pt x="70" y="44"/>
                </a:cubicBezTo>
                <a:cubicBezTo>
                  <a:pt x="45" y="44"/>
                  <a:pt x="45" y="44"/>
                  <a:pt x="45" y="44"/>
                </a:cubicBezTo>
                <a:cubicBezTo>
                  <a:pt x="44" y="44"/>
                  <a:pt x="43" y="44"/>
                  <a:pt x="43" y="43"/>
                </a:cubicBezTo>
                <a:cubicBezTo>
                  <a:pt x="44" y="33"/>
                  <a:pt x="44" y="33"/>
                  <a:pt x="44" y="33"/>
                </a:cubicBezTo>
                <a:cubicBezTo>
                  <a:pt x="44" y="32"/>
                  <a:pt x="44" y="32"/>
                  <a:pt x="45" y="32"/>
                </a:cubicBezTo>
                <a:cubicBezTo>
                  <a:pt x="69" y="32"/>
                  <a:pt x="69" y="32"/>
                  <a:pt x="69" y="32"/>
                </a:cubicBezTo>
                <a:cubicBezTo>
                  <a:pt x="70" y="32"/>
                  <a:pt x="71" y="32"/>
                  <a:pt x="71" y="33"/>
                </a:cubicBezTo>
                <a:lnTo>
                  <a:pt x="71" y="43"/>
                </a:lnTo>
                <a:close/>
                <a:moveTo>
                  <a:pt x="77" y="31"/>
                </a:moveTo>
                <a:cubicBezTo>
                  <a:pt x="72" y="31"/>
                  <a:pt x="72" y="31"/>
                  <a:pt x="72" y="31"/>
                </a:cubicBezTo>
                <a:cubicBezTo>
                  <a:pt x="72" y="28"/>
                  <a:pt x="72" y="28"/>
                  <a:pt x="72" y="28"/>
                </a:cubicBezTo>
                <a:cubicBezTo>
                  <a:pt x="77" y="28"/>
                  <a:pt x="77" y="28"/>
                  <a:pt x="77" y="28"/>
                </a:cubicBezTo>
                <a:lnTo>
                  <a:pt x="77" y="31"/>
                </a:lnTo>
                <a:close/>
                <a:moveTo>
                  <a:pt x="76" y="27"/>
                </a:moveTo>
                <a:cubicBezTo>
                  <a:pt x="72" y="27"/>
                  <a:pt x="72" y="27"/>
                  <a:pt x="72" y="27"/>
                </a:cubicBezTo>
                <a:cubicBezTo>
                  <a:pt x="71" y="24"/>
                  <a:pt x="71" y="24"/>
                  <a:pt x="71" y="24"/>
                </a:cubicBezTo>
                <a:cubicBezTo>
                  <a:pt x="76" y="24"/>
                  <a:pt x="76" y="24"/>
                  <a:pt x="76" y="24"/>
                </a:cubicBezTo>
                <a:lnTo>
                  <a:pt x="76" y="27"/>
                </a:lnTo>
                <a:close/>
                <a:moveTo>
                  <a:pt x="76" y="23"/>
                </a:moveTo>
                <a:cubicBezTo>
                  <a:pt x="71" y="23"/>
                  <a:pt x="71" y="23"/>
                  <a:pt x="71" y="23"/>
                </a:cubicBezTo>
                <a:cubicBezTo>
                  <a:pt x="71" y="20"/>
                  <a:pt x="71" y="20"/>
                  <a:pt x="71" y="20"/>
                </a:cubicBezTo>
                <a:cubicBezTo>
                  <a:pt x="76" y="20"/>
                  <a:pt x="76" y="20"/>
                  <a:pt x="76" y="20"/>
                </a:cubicBezTo>
                <a:lnTo>
                  <a:pt x="76" y="23"/>
                </a:lnTo>
                <a:close/>
                <a:moveTo>
                  <a:pt x="76" y="19"/>
                </a:moveTo>
                <a:cubicBezTo>
                  <a:pt x="71" y="19"/>
                  <a:pt x="71" y="19"/>
                  <a:pt x="71" y="19"/>
                </a:cubicBezTo>
                <a:cubicBezTo>
                  <a:pt x="71" y="16"/>
                  <a:pt x="71" y="16"/>
                  <a:pt x="71" y="16"/>
                </a:cubicBezTo>
                <a:cubicBezTo>
                  <a:pt x="76" y="16"/>
                  <a:pt x="76" y="16"/>
                  <a:pt x="76" y="16"/>
                </a:cubicBezTo>
                <a:lnTo>
                  <a:pt x="76" y="19"/>
                </a:lnTo>
                <a:close/>
                <a:moveTo>
                  <a:pt x="75" y="15"/>
                </a:moveTo>
                <a:cubicBezTo>
                  <a:pt x="71" y="15"/>
                  <a:pt x="71" y="15"/>
                  <a:pt x="71" y="15"/>
                </a:cubicBezTo>
                <a:cubicBezTo>
                  <a:pt x="71" y="12"/>
                  <a:pt x="71" y="12"/>
                  <a:pt x="71" y="12"/>
                </a:cubicBezTo>
                <a:cubicBezTo>
                  <a:pt x="75" y="12"/>
                  <a:pt x="75" y="12"/>
                  <a:pt x="75" y="12"/>
                </a:cubicBezTo>
                <a:lnTo>
                  <a:pt x="75" y="15"/>
                </a:lnTo>
                <a:close/>
                <a:moveTo>
                  <a:pt x="75" y="11"/>
                </a:moveTo>
                <a:cubicBezTo>
                  <a:pt x="71" y="11"/>
                  <a:pt x="71" y="11"/>
                  <a:pt x="71" y="11"/>
                </a:cubicBezTo>
                <a:cubicBezTo>
                  <a:pt x="70" y="8"/>
                  <a:pt x="70" y="8"/>
                  <a:pt x="70" y="8"/>
                </a:cubicBezTo>
                <a:cubicBezTo>
                  <a:pt x="75" y="8"/>
                  <a:pt x="75" y="8"/>
                  <a:pt x="75" y="8"/>
                </a:cubicBezTo>
                <a:lnTo>
                  <a:pt x="75" y="11"/>
                </a:lnTo>
                <a:close/>
                <a:moveTo>
                  <a:pt x="75" y="5"/>
                </a:moveTo>
                <a:cubicBezTo>
                  <a:pt x="72" y="5"/>
                  <a:pt x="72" y="5"/>
                  <a:pt x="72" y="5"/>
                </a:cubicBezTo>
                <a:cubicBezTo>
                  <a:pt x="72" y="5"/>
                  <a:pt x="71" y="5"/>
                  <a:pt x="71" y="4"/>
                </a:cubicBezTo>
                <a:cubicBezTo>
                  <a:pt x="71" y="3"/>
                  <a:pt x="71" y="3"/>
                  <a:pt x="71" y="3"/>
                </a:cubicBezTo>
                <a:cubicBezTo>
                  <a:pt x="71" y="3"/>
                  <a:pt x="71" y="2"/>
                  <a:pt x="72" y="2"/>
                </a:cubicBezTo>
                <a:cubicBezTo>
                  <a:pt x="75" y="2"/>
                  <a:pt x="75" y="2"/>
                  <a:pt x="75" y="2"/>
                </a:cubicBezTo>
                <a:cubicBezTo>
                  <a:pt x="76" y="2"/>
                  <a:pt x="76" y="3"/>
                  <a:pt x="76" y="3"/>
                </a:cubicBezTo>
                <a:cubicBezTo>
                  <a:pt x="77" y="4"/>
                  <a:pt x="77" y="4"/>
                  <a:pt x="77" y="4"/>
                </a:cubicBezTo>
                <a:cubicBezTo>
                  <a:pt x="77" y="5"/>
                  <a:pt x="76" y="5"/>
                  <a:pt x="75" y="5"/>
                </a:cubicBezTo>
                <a:close/>
                <a:moveTo>
                  <a:pt x="84" y="31"/>
                </a:moveTo>
                <a:cubicBezTo>
                  <a:pt x="79" y="31"/>
                  <a:pt x="79" y="31"/>
                  <a:pt x="79" y="31"/>
                </a:cubicBezTo>
                <a:cubicBezTo>
                  <a:pt x="78" y="28"/>
                  <a:pt x="78" y="28"/>
                  <a:pt x="78" y="28"/>
                </a:cubicBezTo>
                <a:cubicBezTo>
                  <a:pt x="83" y="28"/>
                  <a:pt x="83" y="28"/>
                  <a:pt x="83" y="28"/>
                </a:cubicBezTo>
                <a:lnTo>
                  <a:pt x="84" y="31"/>
                </a:lnTo>
                <a:close/>
                <a:moveTo>
                  <a:pt x="83" y="27"/>
                </a:moveTo>
                <a:cubicBezTo>
                  <a:pt x="78" y="27"/>
                  <a:pt x="78" y="27"/>
                  <a:pt x="78" y="27"/>
                </a:cubicBezTo>
                <a:cubicBezTo>
                  <a:pt x="78" y="24"/>
                  <a:pt x="78" y="24"/>
                  <a:pt x="78" y="24"/>
                </a:cubicBezTo>
                <a:cubicBezTo>
                  <a:pt x="83" y="24"/>
                  <a:pt x="83" y="24"/>
                  <a:pt x="83" y="24"/>
                </a:cubicBezTo>
                <a:lnTo>
                  <a:pt x="83" y="27"/>
                </a:lnTo>
                <a:close/>
                <a:moveTo>
                  <a:pt x="83" y="23"/>
                </a:moveTo>
                <a:cubicBezTo>
                  <a:pt x="78" y="23"/>
                  <a:pt x="78" y="23"/>
                  <a:pt x="78" y="23"/>
                </a:cubicBezTo>
                <a:cubicBezTo>
                  <a:pt x="78" y="20"/>
                  <a:pt x="78" y="20"/>
                  <a:pt x="78" y="20"/>
                </a:cubicBezTo>
                <a:cubicBezTo>
                  <a:pt x="82" y="20"/>
                  <a:pt x="82" y="20"/>
                  <a:pt x="82" y="20"/>
                </a:cubicBezTo>
                <a:lnTo>
                  <a:pt x="83" y="23"/>
                </a:lnTo>
                <a:close/>
                <a:moveTo>
                  <a:pt x="82" y="19"/>
                </a:moveTo>
                <a:cubicBezTo>
                  <a:pt x="78" y="19"/>
                  <a:pt x="78" y="19"/>
                  <a:pt x="78" y="19"/>
                </a:cubicBezTo>
                <a:cubicBezTo>
                  <a:pt x="77" y="16"/>
                  <a:pt x="77" y="16"/>
                  <a:pt x="77" y="16"/>
                </a:cubicBezTo>
                <a:cubicBezTo>
                  <a:pt x="82" y="16"/>
                  <a:pt x="82" y="16"/>
                  <a:pt x="82" y="16"/>
                </a:cubicBezTo>
                <a:lnTo>
                  <a:pt x="82" y="19"/>
                </a:lnTo>
                <a:close/>
                <a:moveTo>
                  <a:pt x="82" y="15"/>
                </a:moveTo>
                <a:cubicBezTo>
                  <a:pt x="77" y="15"/>
                  <a:pt x="77" y="15"/>
                  <a:pt x="77" y="15"/>
                </a:cubicBezTo>
                <a:cubicBezTo>
                  <a:pt x="77" y="12"/>
                  <a:pt x="77" y="12"/>
                  <a:pt x="77" y="12"/>
                </a:cubicBezTo>
                <a:cubicBezTo>
                  <a:pt x="81" y="12"/>
                  <a:pt x="81" y="12"/>
                  <a:pt x="81" y="12"/>
                </a:cubicBezTo>
                <a:lnTo>
                  <a:pt x="82" y="15"/>
                </a:lnTo>
                <a:close/>
                <a:moveTo>
                  <a:pt x="81" y="11"/>
                </a:moveTo>
                <a:cubicBezTo>
                  <a:pt x="77" y="11"/>
                  <a:pt x="77" y="11"/>
                  <a:pt x="77" y="11"/>
                </a:cubicBezTo>
                <a:cubicBezTo>
                  <a:pt x="77" y="8"/>
                  <a:pt x="77" y="8"/>
                  <a:pt x="77" y="8"/>
                </a:cubicBezTo>
                <a:cubicBezTo>
                  <a:pt x="81" y="8"/>
                  <a:pt x="81" y="8"/>
                  <a:pt x="81" y="8"/>
                </a:cubicBezTo>
                <a:lnTo>
                  <a:pt x="81" y="11"/>
                </a:lnTo>
                <a:close/>
                <a:moveTo>
                  <a:pt x="90" y="31"/>
                </a:moveTo>
                <a:cubicBezTo>
                  <a:pt x="85" y="31"/>
                  <a:pt x="85" y="31"/>
                  <a:pt x="85" y="31"/>
                </a:cubicBezTo>
                <a:cubicBezTo>
                  <a:pt x="85" y="28"/>
                  <a:pt x="85" y="28"/>
                  <a:pt x="85" y="28"/>
                </a:cubicBezTo>
                <a:cubicBezTo>
                  <a:pt x="90" y="28"/>
                  <a:pt x="90" y="28"/>
                  <a:pt x="90" y="28"/>
                </a:cubicBezTo>
                <a:lnTo>
                  <a:pt x="90" y="31"/>
                </a:lnTo>
                <a:close/>
                <a:moveTo>
                  <a:pt x="90" y="27"/>
                </a:moveTo>
                <a:cubicBezTo>
                  <a:pt x="85" y="27"/>
                  <a:pt x="85" y="27"/>
                  <a:pt x="85" y="27"/>
                </a:cubicBezTo>
                <a:cubicBezTo>
                  <a:pt x="85" y="24"/>
                  <a:pt x="85" y="24"/>
                  <a:pt x="85" y="24"/>
                </a:cubicBezTo>
                <a:cubicBezTo>
                  <a:pt x="89" y="24"/>
                  <a:pt x="89" y="24"/>
                  <a:pt x="89" y="24"/>
                </a:cubicBezTo>
                <a:lnTo>
                  <a:pt x="90" y="27"/>
                </a:lnTo>
                <a:close/>
                <a:moveTo>
                  <a:pt x="89" y="23"/>
                </a:moveTo>
                <a:cubicBezTo>
                  <a:pt x="84" y="23"/>
                  <a:pt x="84" y="23"/>
                  <a:pt x="84" y="23"/>
                </a:cubicBezTo>
                <a:cubicBezTo>
                  <a:pt x="84" y="20"/>
                  <a:pt x="84" y="20"/>
                  <a:pt x="84" y="20"/>
                </a:cubicBezTo>
                <a:cubicBezTo>
                  <a:pt x="89" y="20"/>
                  <a:pt x="89" y="20"/>
                  <a:pt x="89" y="20"/>
                </a:cubicBezTo>
                <a:lnTo>
                  <a:pt x="89" y="23"/>
                </a:lnTo>
                <a:close/>
                <a:moveTo>
                  <a:pt x="89" y="19"/>
                </a:moveTo>
                <a:cubicBezTo>
                  <a:pt x="84" y="19"/>
                  <a:pt x="84" y="19"/>
                  <a:pt x="84" y="19"/>
                </a:cubicBezTo>
                <a:cubicBezTo>
                  <a:pt x="84" y="16"/>
                  <a:pt x="84" y="16"/>
                  <a:pt x="84" y="16"/>
                </a:cubicBezTo>
                <a:cubicBezTo>
                  <a:pt x="88" y="16"/>
                  <a:pt x="88" y="16"/>
                  <a:pt x="88" y="16"/>
                </a:cubicBezTo>
                <a:lnTo>
                  <a:pt x="89" y="19"/>
                </a:lnTo>
                <a:close/>
                <a:moveTo>
                  <a:pt x="88" y="15"/>
                </a:moveTo>
                <a:cubicBezTo>
                  <a:pt x="84" y="15"/>
                  <a:pt x="84" y="15"/>
                  <a:pt x="84" y="15"/>
                </a:cubicBezTo>
                <a:cubicBezTo>
                  <a:pt x="83" y="12"/>
                  <a:pt x="83" y="12"/>
                  <a:pt x="83" y="12"/>
                </a:cubicBezTo>
                <a:cubicBezTo>
                  <a:pt x="88" y="12"/>
                  <a:pt x="88" y="12"/>
                  <a:pt x="88" y="12"/>
                </a:cubicBezTo>
                <a:lnTo>
                  <a:pt x="88" y="15"/>
                </a:lnTo>
                <a:close/>
                <a:moveTo>
                  <a:pt x="88" y="11"/>
                </a:moveTo>
                <a:cubicBezTo>
                  <a:pt x="83" y="11"/>
                  <a:pt x="83" y="11"/>
                  <a:pt x="83" y="11"/>
                </a:cubicBezTo>
                <a:cubicBezTo>
                  <a:pt x="83" y="8"/>
                  <a:pt x="83" y="8"/>
                  <a:pt x="83" y="8"/>
                </a:cubicBezTo>
                <a:cubicBezTo>
                  <a:pt x="87" y="8"/>
                  <a:pt x="87" y="8"/>
                  <a:pt x="87" y="8"/>
                </a:cubicBezTo>
                <a:lnTo>
                  <a:pt x="88" y="11"/>
                </a:lnTo>
                <a:close/>
                <a:moveTo>
                  <a:pt x="97" y="31"/>
                </a:moveTo>
                <a:cubicBezTo>
                  <a:pt x="92" y="31"/>
                  <a:pt x="92" y="31"/>
                  <a:pt x="92" y="31"/>
                </a:cubicBezTo>
                <a:cubicBezTo>
                  <a:pt x="92" y="28"/>
                  <a:pt x="92" y="28"/>
                  <a:pt x="92" y="28"/>
                </a:cubicBezTo>
                <a:cubicBezTo>
                  <a:pt x="97" y="28"/>
                  <a:pt x="97" y="28"/>
                  <a:pt x="97" y="28"/>
                </a:cubicBezTo>
                <a:lnTo>
                  <a:pt x="97" y="31"/>
                </a:lnTo>
                <a:close/>
                <a:moveTo>
                  <a:pt x="97" y="27"/>
                </a:moveTo>
                <a:cubicBezTo>
                  <a:pt x="92" y="27"/>
                  <a:pt x="92" y="27"/>
                  <a:pt x="92" y="27"/>
                </a:cubicBezTo>
                <a:cubicBezTo>
                  <a:pt x="91" y="24"/>
                  <a:pt x="91" y="24"/>
                  <a:pt x="91" y="24"/>
                </a:cubicBezTo>
                <a:cubicBezTo>
                  <a:pt x="96" y="24"/>
                  <a:pt x="96" y="24"/>
                  <a:pt x="96" y="24"/>
                </a:cubicBezTo>
                <a:lnTo>
                  <a:pt x="97" y="27"/>
                </a:lnTo>
                <a:close/>
                <a:moveTo>
                  <a:pt x="96" y="23"/>
                </a:moveTo>
                <a:cubicBezTo>
                  <a:pt x="91" y="23"/>
                  <a:pt x="91" y="23"/>
                  <a:pt x="91" y="23"/>
                </a:cubicBezTo>
                <a:cubicBezTo>
                  <a:pt x="91" y="20"/>
                  <a:pt x="91" y="20"/>
                  <a:pt x="91" y="20"/>
                </a:cubicBezTo>
                <a:cubicBezTo>
                  <a:pt x="95" y="20"/>
                  <a:pt x="95" y="20"/>
                  <a:pt x="95" y="20"/>
                </a:cubicBezTo>
                <a:lnTo>
                  <a:pt x="96" y="23"/>
                </a:lnTo>
                <a:close/>
                <a:moveTo>
                  <a:pt x="95" y="19"/>
                </a:moveTo>
                <a:cubicBezTo>
                  <a:pt x="90" y="19"/>
                  <a:pt x="90" y="19"/>
                  <a:pt x="90" y="19"/>
                </a:cubicBezTo>
                <a:cubicBezTo>
                  <a:pt x="90" y="16"/>
                  <a:pt x="90" y="16"/>
                  <a:pt x="90" y="16"/>
                </a:cubicBezTo>
                <a:cubicBezTo>
                  <a:pt x="95" y="16"/>
                  <a:pt x="95" y="16"/>
                  <a:pt x="95" y="16"/>
                </a:cubicBezTo>
                <a:lnTo>
                  <a:pt x="95" y="19"/>
                </a:lnTo>
                <a:close/>
                <a:moveTo>
                  <a:pt x="94" y="15"/>
                </a:moveTo>
                <a:cubicBezTo>
                  <a:pt x="90" y="15"/>
                  <a:pt x="90" y="15"/>
                  <a:pt x="90" y="15"/>
                </a:cubicBezTo>
                <a:cubicBezTo>
                  <a:pt x="89" y="12"/>
                  <a:pt x="89" y="12"/>
                  <a:pt x="89" y="12"/>
                </a:cubicBezTo>
                <a:cubicBezTo>
                  <a:pt x="94" y="12"/>
                  <a:pt x="94" y="12"/>
                  <a:pt x="94" y="12"/>
                </a:cubicBezTo>
                <a:lnTo>
                  <a:pt x="94" y="15"/>
                </a:lnTo>
                <a:close/>
                <a:moveTo>
                  <a:pt x="94" y="11"/>
                </a:moveTo>
                <a:cubicBezTo>
                  <a:pt x="89" y="11"/>
                  <a:pt x="89" y="11"/>
                  <a:pt x="89" y="11"/>
                </a:cubicBezTo>
                <a:cubicBezTo>
                  <a:pt x="89" y="8"/>
                  <a:pt x="89" y="8"/>
                  <a:pt x="89" y="8"/>
                </a:cubicBezTo>
                <a:cubicBezTo>
                  <a:pt x="93" y="8"/>
                  <a:pt x="93" y="8"/>
                  <a:pt x="93" y="8"/>
                </a:cubicBezTo>
                <a:lnTo>
                  <a:pt x="94" y="11"/>
                </a:lnTo>
                <a:close/>
                <a:moveTo>
                  <a:pt x="93" y="4"/>
                </a:moveTo>
                <a:cubicBezTo>
                  <a:pt x="93" y="5"/>
                  <a:pt x="92" y="5"/>
                  <a:pt x="91" y="5"/>
                </a:cubicBezTo>
                <a:cubicBezTo>
                  <a:pt x="89" y="5"/>
                  <a:pt x="89" y="5"/>
                  <a:pt x="89" y="5"/>
                </a:cubicBezTo>
                <a:cubicBezTo>
                  <a:pt x="88" y="5"/>
                  <a:pt x="87" y="5"/>
                  <a:pt x="87" y="4"/>
                </a:cubicBezTo>
                <a:cubicBezTo>
                  <a:pt x="87" y="3"/>
                  <a:pt x="87" y="3"/>
                  <a:pt x="87" y="3"/>
                </a:cubicBezTo>
                <a:cubicBezTo>
                  <a:pt x="87" y="3"/>
                  <a:pt x="87" y="2"/>
                  <a:pt x="88" y="2"/>
                </a:cubicBezTo>
                <a:cubicBezTo>
                  <a:pt x="91" y="2"/>
                  <a:pt x="91" y="2"/>
                  <a:pt x="91" y="2"/>
                </a:cubicBezTo>
                <a:cubicBezTo>
                  <a:pt x="92" y="2"/>
                  <a:pt x="92" y="3"/>
                  <a:pt x="92" y="3"/>
                </a:cubicBezTo>
                <a:lnTo>
                  <a:pt x="93" y="4"/>
                </a:lnTo>
                <a:close/>
                <a:moveTo>
                  <a:pt x="101" y="4"/>
                </a:moveTo>
                <a:cubicBezTo>
                  <a:pt x="101" y="5"/>
                  <a:pt x="100" y="5"/>
                  <a:pt x="100" y="5"/>
                </a:cubicBezTo>
                <a:cubicBezTo>
                  <a:pt x="97" y="5"/>
                  <a:pt x="97" y="5"/>
                  <a:pt x="97" y="5"/>
                </a:cubicBezTo>
                <a:cubicBezTo>
                  <a:pt x="96" y="5"/>
                  <a:pt x="95" y="5"/>
                  <a:pt x="95" y="4"/>
                </a:cubicBezTo>
                <a:cubicBezTo>
                  <a:pt x="95" y="3"/>
                  <a:pt x="95" y="3"/>
                  <a:pt x="95" y="3"/>
                </a:cubicBezTo>
                <a:cubicBezTo>
                  <a:pt x="95" y="3"/>
                  <a:pt x="95" y="2"/>
                  <a:pt x="96" y="2"/>
                </a:cubicBezTo>
                <a:cubicBezTo>
                  <a:pt x="99" y="2"/>
                  <a:pt x="99" y="2"/>
                  <a:pt x="99" y="2"/>
                </a:cubicBezTo>
                <a:cubicBezTo>
                  <a:pt x="100" y="2"/>
                  <a:pt x="100" y="3"/>
                  <a:pt x="101" y="3"/>
                </a:cubicBezTo>
                <a:lnTo>
                  <a:pt x="101"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35" name="Freeform 118"/>
          <p:cNvSpPr>
            <a:spLocks noEditPoints="1"/>
          </p:cNvSpPr>
          <p:nvPr/>
        </p:nvSpPr>
        <p:spPr bwMode="auto">
          <a:xfrm>
            <a:off x="6135688" y="1873250"/>
            <a:ext cx="204787" cy="147638"/>
          </a:xfrm>
          <a:custGeom>
            <a:avLst/>
            <a:gdLst>
              <a:gd name="T0" fmla="*/ 450724935 w 91"/>
              <a:gd name="T1" fmla="*/ 0 h 65"/>
              <a:gd name="T2" fmla="*/ 10129080 w 91"/>
              <a:gd name="T3" fmla="*/ 0 h 65"/>
              <a:gd name="T4" fmla="*/ 0 w 91"/>
              <a:gd name="T5" fmla="*/ 10318761 h 65"/>
              <a:gd name="T6" fmla="*/ 0 w 91"/>
              <a:gd name="T7" fmla="*/ 325019379 h 65"/>
              <a:gd name="T8" fmla="*/ 10129080 w 91"/>
              <a:gd name="T9" fmla="*/ 335338139 h 65"/>
              <a:gd name="T10" fmla="*/ 450724935 w 91"/>
              <a:gd name="T11" fmla="*/ 335338139 h 65"/>
              <a:gd name="T12" fmla="*/ 460854015 w 91"/>
              <a:gd name="T13" fmla="*/ 325019379 h 65"/>
              <a:gd name="T14" fmla="*/ 460854015 w 91"/>
              <a:gd name="T15" fmla="*/ 10318761 h 65"/>
              <a:gd name="T16" fmla="*/ 450724935 w 91"/>
              <a:gd name="T17" fmla="*/ 0 h 65"/>
              <a:gd name="T18" fmla="*/ 440595855 w 91"/>
              <a:gd name="T19" fmla="*/ 304384129 h 65"/>
              <a:gd name="T20" fmla="*/ 430469025 w 91"/>
              <a:gd name="T21" fmla="*/ 314702889 h 65"/>
              <a:gd name="T22" fmla="*/ 30384990 w 91"/>
              <a:gd name="T23" fmla="*/ 314702889 h 65"/>
              <a:gd name="T24" fmla="*/ 20258160 w 91"/>
              <a:gd name="T25" fmla="*/ 304384129 h 65"/>
              <a:gd name="T26" fmla="*/ 20258160 w 91"/>
              <a:gd name="T27" fmla="*/ 30954010 h 65"/>
              <a:gd name="T28" fmla="*/ 30384990 w 91"/>
              <a:gd name="T29" fmla="*/ 20635250 h 65"/>
              <a:gd name="T30" fmla="*/ 430469025 w 91"/>
              <a:gd name="T31" fmla="*/ 20635250 h 65"/>
              <a:gd name="T32" fmla="*/ 440595855 w 91"/>
              <a:gd name="T33" fmla="*/ 30954010 h 65"/>
              <a:gd name="T34" fmla="*/ 440595855 w 91"/>
              <a:gd name="T35" fmla="*/ 304384129 h 6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1" h="65">
                <a:moveTo>
                  <a:pt x="89" y="0"/>
                </a:moveTo>
                <a:cubicBezTo>
                  <a:pt x="2" y="0"/>
                  <a:pt x="2" y="0"/>
                  <a:pt x="2" y="0"/>
                </a:cubicBezTo>
                <a:cubicBezTo>
                  <a:pt x="1" y="0"/>
                  <a:pt x="0" y="1"/>
                  <a:pt x="0" y="2"/>
                </a:cubicBezTo>
                <a:cubicBezTo>
                  <a:pt x="0" y="63"/>
                  <a:pt x="0" y="63"/>
                  <a:pt x="0" y="63"/>
                </a:cubicBezTo>
                <a:cubicBezTo>
                  <a:pt x="0" y="64"/>
                  <a:pt x="1" y="65"/>
                  <a:pt x="2" y="65"/>
                </a:cubicBezTo>
                <a:cubicBezTo>
                  <a:pt x="89" y="65"/>
                  <a:pt x="89" y="65"/>
                  <a:pt x="89" y="65"/>
                </a:cubicBezTo>
                <a:cubicBezTo>
                  <a:pt x="90" y="65"/>
                  <a:pt x="91" y="64"/>
                  <a:pt x="91" y="63"/>
                </a:cubicBezTo>
                <a:cubicBezTo>
                  <a:pt x="91" y="2"/>
                  <a:pt x="91" y="2"/>
                  <a:pt x="91" y="2"/>
                </a:cubicBezTo>
                <a:cubicBezTo>
                  <a:pt x="91" y="1"/>
                  <a:pt x="90" y="0"/>
                  <a:pt x="89" y="0"/>
                </a:cubicBezTo>
                <a:close/>
                <a:moveTo>
                  <a:pt x="87" y="59"/>
                </a:moveTo>
                <a:cubicBezTo>
                  <a:pt x="87" y="60"/>
                  <a:pt x="86" y="61"/>
                  <a:pt x="85" y="61"/>
                </a:cubicBezTo>
                <a:cubicBezTo>
                  <a:pt x="6" y="61"/>
                  <a:pt x="6" y="61"/>
                  <a:pt x="6" y="61"/>
                </a:cubicBezTo>
                <a:cubicBezTo>
                  <a:pt x="5" y="61"/>
                  <a:pt x="4" y="60"/>
                  <a:pt x="4" y="59"/>
                </a:cubicBezTo>
                <a:cubicBezTo>
                  <a:pt x="4" y="6"/>
                  <a:pt x="4" y="6"/>
                  <a:pt x="4" y="6"/>
                </a:cubicBezTo>
                <a:cubicBezTo>
                  <a:pt x="4" y="5"/>
                  <a:pt x="5" y="4"/>
                  <a:pt x="6" y="4"/>
                </a:cubicBezTo>
                <a:cubicBezTo>
                  <a:pt x="85" y="4"/>
                  <a:pt x="85" y="4"/>
                  <a:pt x="85" y="4"/>
                </a:cubicBezTo>
                <a:cubicBezTo>
                  <a:pt x="86" y="4"/>
                  <a:pt x="87" y="5"/>
                  <a:pt x="87" y="6"/>
                </a:cubicBezTo>
                <a:lnTo>
                  <a:pt x="87" y="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36" name="Freeform 119"/>
          <p:cNvSpPr>
            <a:spLocks/>
          </p:cNvSpPr>
          <p:nvPr/>
        </p:nvSpPr>
        <p:spPr bwMode="auto">
          <a:xfrm>
            <a:off x="6115050" y="2127250"/>
            <a:ext cx="241300" cy="3175"/>
          </a:xfrm>
          <a:custGeom>
            <a:avLst/>
            <a:gdLst>
              <a:gd name="T0" fmla="*/ 544165327 w 107"/>
              <a:gd name="T1" fmla="*/ 5040313 h 2"/>
              <a:gd name="T2" fmla="*/ 539079986 w 107"/>
              <a:gd name="T3" fmla="*/ 5040313 h 2"/>
              <a:gd name="T4" fmla="*/ 10170682 w 107"/>
              <a:gd name="T5" fmla="*/ 5040313 h 2"/>
              <a:gd name="T6" fmla="*/ 0 w 107"/>
              <a:gd name="T7" fmla="*/ 5040313 h 2"/>
              <a:gd name="T8" fmla="*/ 0 w 107"/>
              <a:gd name="T9" fmla="*/ 2520950 h 2"/>
              <a:gd name="T10" fmla="*/ 10170682 w 107"/>
              <a:gd name="T11" fmla="*/ 0 h 2"/>
              <a:gd name="T12" fmla="*/ 539079986 w 107"/>
              <a:gd name="T13" fmla="*/ 0 h 2"/>
              <a:gd name="T14" fmla="*/ 544165327 w 107"/>
              <a:gd name="T15" fmla="*/ 2520950 h 2"/>
              <a:gd name="T16" fmla="*/ 544165327 w 107"/>
              <a:gd name="T17" fmla="*/ 5040313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7" h="2">
                <a:moveTo>
                  <a:pt x="107" y="2"/>
                </a:moveTo>
                <a:cubicBezTo>
                  <a:pt x="107" y="2"/>
                  <a:pt x="107" y="2"/>
                  <a:pt x="106" y="2"/>
                </a:cubicBezTo>
                <a:cubicBezTo>
                  <a:pt x="2" y="2"/>
                  <a:pt x="2" y="2"/>
                  <a:pt x="2" y="2"/>
                </a:cubicBezTo>
                <a:cubicBezTo>
                  <a:pt x="1" y="2"/>
                  <a:pt x="0" y="2"/>
                  <a:pt x="0" y="2"/>
                </a:cubicBezTo>
                <a:cubicBezTo>
                  <a:pt x="0" y="1"/>
                  <a:pt x="0" y="1"/>
                  <a:pt x="0" y="1"/>
                </a:cubicBezTo>
                <a:cubicBezTo>
                  <a:pt x="0" y="1"/>
                  <a:pt x="1" y="0"/>
                  <a:pt x="2" y="0"/>
                </a:cubicBezTo>
                <a:cubicBezTo>
                  <a:pt x="106" y="0"/>
                  <a:pt x="106" y="0"/>
                  <a:pt x="106" y="0"/>
                </a:cubicBezTo>
                <a:cubicBezTo>
                  <a:pt x="107" y="0"/>
                  <a:pt x="107" y="1"/>
                  <a:pt x="107" y="1"/>
                </a:cubicBezTo>
                <a:lnTo>
                  <a:pt x="107"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37" name="Freeform 120"/>
          <p:cNvSpPr>
            <a:spLocks/>
          </p:cNvSpPr>
          <p:nvPr/>
        </p:nvSpPr>
        <p:spPr bwMode="auto">
          <a:xfrm>
            <a:off x="6153150" y="1889125"/>
            <a:ext cx="82550" cy="73025"/>
          </a:xfrm>
          <a:custGeom>
            <a:avLst/>
            <a:gdLst>
              <a:gd name="T0" fmla="*/ 0 w 36"/>
              <a:gd name="T1" fmla="*/ 166645332 h 32"/>
              <a:gd name="T2" fmla="*/ 0 w 36"/>
              <a:gd name="T3" fmla="*/ 5207595 h 32"/>
              <a:gd name="T4" fmla="*/ 189291736 w 36"/>
              <a:gd name="T5" fmla="*/ 10415191 h 32"/>
              <a:gd name="T6" fmla="*/ 15773929 w 36"/>
              <a:gd name="T7" fmla="*/ 26037977 h 32"/>
              <a:gd name="T8" fmla="*/ 0 w 36"/>
              <a:gd name="T9" fmla="*/ 1666453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2">
                <a:moveTo>
                  <a:pt x="0" y="32"/>
                </a:moveTo>
                <a:cubicBezTo>
                  <a:pt x="0" y="32"/>
                  <a:pt x="0" y="3"/>
                  <a:pt x="0" y="1"/>
                </a:cubicBezTo>
                <a:cubicBezTo>
                  <a:pt x="1" y="0"/>
                  <a:pt x="36" y="2"/>
                  <a:pt x="36" y="2"/>
                </a:cubicBezTo>
                <a:cubicBezTo>
                  <a:pt x="36" y="2"/>
                  <a:pt x="4" y="3"/>
                  <a:pt x="3" y="5"/>
                </a:cubicBezTo>
                <a:cubicBezTo>
                  <a:pt x="2" y="7"/>
                  <a:pt x="0" y="32"/>
                  <a:pt x="0"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38" name="Freeform 121"/>
          <p:cNvSpPr>
            <a:spLocks/>
          </p:cNvSpPr>
          <p:nvPr/>
        </p:nvSpPr>
        <p:spPr bwMode="auto">
          <a:xfrm>
            <a:off x="6242050" y="1931988"/>
            <a:ext cx="82550" cy="73025"/>
          </a:xfrm>
          <a:custGeom>
            <a:avLst/>
            <a:gdLst>
              <a:gd name="T0" fmla="*/ 184175743 w 37"/>
              <a:gd name="T1" fmla="*/ 0 h 32"/>
              <a:gd name="T2" fmla="*/ 179198201 w 37"/>
              <a:gd name="T3" fmla="*/ 156230141 h 32"/>
              <a:gd name="T4" fmla="*/ 0 w 37"/>
              <a:gd name="T5" fmla="*/ 156230141 h 32"/>
              <a:gd name="T6" fmla="*/ 164265576 w 37"/>
              <a:gd name="T7" fmla="*/ 140607355 h 32"/>
              <a:gd name="T8" fmla="*/ 184175743 w 37"/>
              <a:gd name="T9" fmla="*/ 0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2">
                <a:moveTo>
                  <a:pt x="37" y="0"/>
                </a:moveTo>
                <a:cubicBezTo>
                  <a:pt x="37" y="0"/>
                  <a:pt x="37" y="29"/>
                  <a:pt x="36" y="30"/>
                </a:cubicBezTo>
                <a:cubicBezTo>
                  <a:pt x="36" y="32"/>
                  <a:pt x="0" y="30"/>
                  <a:pt x="0" y="30"/>
                </a:cubicBezTo>
                <a:cubicBezTo>
                  <a:pt x="0" y="30"/>
                  <a:pt x="32" y="29"/>
                  <a:pt x="33" y="27"/>
                </a:cubicBezTo>
                <a:cubicBezTo>
                  <a:pt x="34" y="25"/>
                  <a:pt x="37" y="0"/>
                  <a:pt x="37"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39" name="Freeform 122"/>
          <p:cNvSpPr>
            <a:spLocks noEditPoints="1"/>
          </p:cNvSpPr>
          <p:nvPr/>
        </p:nvSpPr>
        <p:spPr bwMode="auto">
          <a:xfrm>
            <a:off x="5913438" y="1760538"/>
            <a:ext cx="346075" cy="366712"/>
          </a:xfrm>
          <a:custGeom>
            <a:avLst/>
            <a:gdLst>
              <a:gd name="T0" fmla="*/ 424207049 w 154"/>
              <a:gd name="T1" fmla="*/ 702006742 h 162"/>
              <a:gd name="T2" fmla="*/ 424207049 w 154"/>
              <a:gd name="T3" fmla="*/ 666139139 h 162"/>
              <a:gd name="T4" fmla="*/ 469657484 w 154"/>
              <a:gd name="T5" fmla="*/ 522661937 h 162"/>
              <a:gd name="T6" fmla="*/ 469657484 w 154"/>
              <a:gd name="T7" fmla="*/ 430427078 h 162"/>
              <a:gd name="T8" fmla="*/ 424207049 w 154"/>
              <a:gd name="T9" fmla="*/ 312572180 h 162"/>
              <a:gd name="T10" fmla="*/ 424207049 w 154"/>
              <a:gd name="T11" fmla="*/ 276704577 h 162"/>
              <a:gd name="T12" fmla="*/ 525209263 w 154"/>
              <a:gd name="T13" fmla="*/ 194717281 h 162"/>
              <a:gd name="T14" fmla="*/ 545409706 w 154"/>
              <a:gd name="T15" fmla="*/ 153724765 h 162"/>
              <a:gd name="T16" fmla="*/ 676711459 w 154"/>
              <a:gd name="T17" fmla="*/ 230587147 h 162"/>
              <a:gd name="T18" fmla="*/ 676711459 w 154"/>
              <a:gd name="T19" fmla="*/ 143474938 h 162"/>
              <a:gd name="T20" fmla="*/ 777713673 w 154"/>
              <a:gd name="T21" fmla="*/ 230587147 h 162"/>
              <a:gd name="T22" fmla="*/ 691862353 w 154"/>
              <a:gd name="T23" fmla="*/ 112732249 h 162"/>
              <a:gd name="T24" fmla="*/ 151502197 w 154"/>
              <a:gd name="T25" fmla="*/ 92234859 h 162"/>
              <a:gd name="T26" fmla="*/ 45450434 w 154"/>
              <a:gd name="T27" fmla="*/ 220337321 h 162"/>
              <a:gd name="T28" fmla="*/ 60601328 w 154"/>
              <a:gd name="T29" fmla="*/ 640519099 h 162"/>
              <a:gd name="T30" fmla="*/ 409056156 w 154"/>
              <a:gd name="T31" fmla="*/ 830111467 h 162"/>
              <a:gd name="T32" fmla="*/ 626211476 w 154"/>
              <a:gd name="T33" fmla="*/ 102482422 h 162"/>
              <a:gd name="T34" fmla="*/ 631261025 w 154"/>
              <a:gd name="T35" fmla="*/ 102482422 h 162"/>
              <a:gd name="T36" fmla="*/ 494909722 w 154"/>
              <a:gd name="T37" fmla="*/ 51242343 h 162"/>
              <a:gd name="T38" fmla="*/ 459558386 w 154"/>
              <a:gd name="T39" fmla="*/ 56364993 h 162"/>
              <a:gd name="T40" fmla="*/ 424207049 w 154"/>
              <a:gd name="T41" fmla="*/ 30744953 h 162"/>
              <a:gd name="T42" fmla="*/ 242405312 w 154"/>
              <a:gd name="T43" fmla="*/ 112732249 h 162"/>
              <a:gd name="T44" fmla="*/ 242405312 w 154"/>
              <a:gd name="T45" fmla="*/ 532911764 h 162"/>
              <a:gd name="T46" fmla="*/ 237353516 w 154"/>
              <a:gd name="T47" fmla="*/ 430427078 h 162"/>
              <a:gd name="T48" fmla="*/ 181803984 w 154"/>
              <a:gd name="T49" fmla="*/ 281827227 h 162"/>
              <a:gd name="T50" fmla="*/ 146452648 w 154"/>
              <a:gd name="T51" fmla="*/ 399684389 h 162"/>
              <a:gd name="T52" fmla="*/ 272704853 w 154"/>
              <a:gd name="T53" fmla="*/ 676386702 h 162"/>
              <a:gd name="T54" fmla="*/ 191903082 w 154"/>
              <a:gd name="T55" fmla="*/ 579029193 h 162"/>
              <a:gd name="T56" fmla="*/ 222204870 w 154"/>
              <a:gd name="T57" fmla="*/ 143474938 h 162"/>
              <a:gd name="T58" fmla="*/ 247454861 w 154"/>
              <a:gd name="T59" fmla="*/ 266454750 h 162"/>
              <a:gd name="T60" fmla="*/ 186853533 w 154"/>
              <a:gd name="T61" fmla="*/ 102482422 h 162"/>
              <a:gd name="T62" fmla="*/ 156551745 w 154"/>
              <a:gd name="T63" fmla="*/ 128104725 h 162"/>
              <a:gd name="T64" fmla="*/ 141403099 w 154"/>
              <a:gd name="T65" fmla="*/ 235709797 h 162"/>
              <a:gd name="T66" fmla="*/ 141403099 w 154"/>
              <a:gd name="T67" fmla="*/ 143474938 h 162"/>
              <a:gd name="T68" fmla="*/ 111101311 w 154"/>
              <a:gd name="T69" fmla="*/ 399684389 h 162"/>
              <a:gd name="T70" fmla="*/ 30299540 w 154"/>
              <a:gd name="T71" fmla="*/ 430427078 h 162"/>
              <a:gd name="T72" fmla="*/ 126252205 w 154"/>
              <a:gd name="T73" fmla="*/ 568779367 h 162"/>
              <a:gd name="T74" fmla="*/ 141403099 w 154"/>
              <a:gd name="T75" fmla="*/ 686636529 h 162"/>
              <a:gd name="T76" fmla="*/ 186853533 w 154"/>
              <a:gd name="T77" fmla="*/ 691759179 h 162"/>
              <a:gd name="T78" fmla="*/ 186853533 w 154"/>
              <a:gd name="T79" fmla="*/ 727629045 h 162"/>
              <a:gd name="T80" fmla="*/ 242405312 w 154"/>
              <a:gd name="T81" fmla="*/ 763496648 h 162"/>
              <a:gd name="T82" fmla="*/ 282803950 w 154"/>
              <a:gd name="T83" fmla="*/ 707131655 h 162"/>
              <a:gd name="T84" fmla="*/ 393907509 w 154"/>
              <a:gd name="T85" fmla="*/ 799366514 h 162"/>
              <a:gd name="T86" fmla="*/ 393907509 w 154"/>
              <a:gd name="T87" fmla="*/ 702006742 h 162"/>
              <a:gd name="T88" fmla="*/ 308056189 w 154"/>
              <a:gd name="T89" fmla="*/ 671264052 h 162"/>
              <a:gd name="T90" fmla="*/ 393907509 w 154"/>
              <a:gd name="T91" fmla="*/ 553406890 h 162"/>
              <a:gd name="T92" fmla="*/ 272704853 w 154"/>
              <a:gd name="T93" fmla="*/ 527786851 h 162"/>
              <a:gd name="T94" fmla="*/ 393907509 w 154"/>
              <a:gd name="T95" fmla="*/ 517539287 h 162"/>
              <a:gd name="T96" fmla="*/ 272704853 w 154"/>
              <a:gd name="T97" fmla="*/ 302324616 h 162"/>
              <a:gd name="T98" fmla="*/ 393907509 w 154"/>
              <a:gd name="T99" fmla="*/ 276704577 h 162"/>
              <a:gd name="T100" fmla="*/ 393907509 w 154"/>
              <a:gd name="T101" fmla="*/ 163972328 h 162"/>
              <a:gd name="T102" fmla="*/ 358556172 w 154"/>
              <a:gd name="T103" fmla="*/ 56364993 h 162"/>
              <a:gd name="T104" fmla="*/ 318155287 w 154"/>
              <a:gd name="T105" fmla="*/ 128104725 h 1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4" h="162">
                <a:moveTo>
                  <a:pt x="81" y="162"/>
                </a:moveTo>
                <a:cubicBezTo>
                  <a:pt x="84" y="150"/>
                  <a:pt x="84" y="150"/>
                  <a:pt x="84" y="150"/>
                </a:cubicBezTo>
                <a:cubicBezTo>
                  <a:pt x="84" y="137"/>
                  <a:pt x="84" y="137"/>
                  <a:pt x="84" y="137"/>
                </a:cubicBezTo>
                <a:cubicBezTo>
                  <a:pt x="85" y="137"/>
                  <a:pt x="86" y="137"/>
                  <a:pt x="87" y="137"/>
                </a:cubicBezTo>
                <a:cubicBezTo>
                  <a:pt x="89" y="130"/>
                  <a:pt x="89" y="130"/>
                  <a:pt x="89" y="130"/>
                </a:cubicBezTo>
                <a:cubicBezTo>
                  <a:pt x="87" y="130"/>
                  <a:pt x="86" y="130"/>
                  <a:pt x="84" y="130"/>
                </a:cubicBezTo>
                <a:cubicBezTo>
                  <a:pt x="84" y="108"/>
                  <a:pt x="84" y="108"/>
                  <a:pt x="84" y="108"/>
                </a:cubicBezTo>
                <a:cubicBezTo>
                  <a:pt x="87" y="108"/>
                  <a:pt x="90" y="108"/>
                  <a:pt x="93" y="108"/>
                </a:cubicBezTo>
                <a:cubicBezTo>
                  <a:pt x="93" y="102"/>
                  <a:pt x="93" y="102"/>
                  <a:pt x="93" y="102"/>
                </a:cubicBezTo>
                <a:cubicBezTo>
                  <a:pt x="90" y="102"/>
                  <a:pt x="87" y="101"/>
                  <a:pt x="84" y="101"/>
                </a:cubicBezTo>
                <a:cubicBezTo>
                  <a:pt x="84" y="84"/>
                  <a:pt x="84" y="84"/>
                  <a:pt x="84" y="84"/>
                </a:cubicBezTo>
                <a:cubicBezTo>
                  <a:pt x="93" y="84"/>
                  <a:pt x="93" y="84"/>
                  <a:pt x="93" y="84"/>
                </a:cubicBezTo>
                <a:cubicBezTo>
                  <a:pt x="93" y="78"/>
                  <a:pt x="93" y="78"/>
                  <a:pt x="93" y="78"/>
                </a:cubicBezTo>
                <a:cubicBezTo>
                  <a:pt x="84" y="78"/>
                  <a:pt x="84" y="78"/>
                  <a:pt x="84" y="78"/>
                </a:cubicBezTo>
                <a:cubicBezTo>
                  <a:pt x="84" y="61"/>
                  <a:pt x="84" y="61"/>
                  <a:pt x="84" y="61"/>
                </a:cubicBezTo>
                <a:cubicBezTo>
                  <a:pt x="87" y="60"/>
                  <a:pt x="90" y="60"/>
                  <a:pt x="93" y="60"/>
                </a:cubicBezTo>
                <a:cubicBezTo>
                  <a:pt x="93" y="54"/>
                  <a:pt x="93" y="54"/>
                  <a:pt x="93" y="54"/>
                </a:cubicBezTo>
                <a:cubicBezTo>
                  <a:pt x="90" y="54"/>
                  <a:pt x="87" y="54"/>
                  <a:pt x="84" y="54"/>
                </a:cubicBezTo>
                <a:cubicBezTo>
                  <a:pt x="84" y="32"/>
                  <a:pt x="84" y="32"/>
                  <a:pt x="84" y="32"/>
                </a:cubicBezTo>
                <a:cubicBezTo>
                  <a:pt x="90" y="32"/>
                  <a:pt x="96" y="31"/>
                  <a:pt x="101" y="31"/>
                </a:cubicBezTo>
                <a:cubicBezTo>
                  <a:pt x="102" y="33"/>
                  <a:pt x="103" y="35"/>
                  <a:pt x="104" y="38"/>
                </a:cubicBezTo>
                <a:cubicBezTo>
                  <a:pt x="104" y="40"/>
                  <a:pt x="105" y="42"/>
                  <a:pt x="105" y="45"/>
                </a:cubicBezTo>
                <a:cubicBezTo>
                  <a:pt x="112" y="45"/>
                  <a:pt x="112" y="45"/>
                  <a:pt x="112" y="45"/>
                </a:cubicBezTo>
                <a:cubicBezTo>
                  <a:pt x="111" y="39"/>
                  <a:pt x="109" y="34"/>
                  <a:pt x="108" y="30"/>
                </a:cubicBezTo>
                <a:cubicBezTo>
                  <a:pt x="111" y="29"/>
                  <a:pt x="115" y="29"/>
                  <a:pt x="118" y="28"/>
                </a:cubicBezTo>
                <a:cubicBezTo>
                  <a:pt x="122" y="33"/>
                  <a:pt x="125" y="39"/>
                  <a:pt x="127" y="45"/>
                </a:cubicBezTo>
                <a:cubicBezTo>
                  <a:pt x="134" y="45"/>
                  <a:pt x="134" y="45"/>
                  <a:pt x="134" y="45"/>
                </a:cubicBezTo>
                <a:cubicBezTo>
                  <a:pt x="131" y="38"/>
                  <a:pt x="128" y="32"/>
                  <a:pt x="125" y="26"/>
                </a:cubicBezTo>
                <a:cubicBezTo>
                  <a:pt x="127" y="26"/>
                  <a:pt x="129" y="25"/>
                  <a:pt x="131" y="25"/>
                </a:cubicBezTo>
                <a:cubicBezTo>
                  <a:pt x="132" y="26"/>
                  <a:pt x="133" y="27"/>
                  <a:pt x="134" y="28"/>
                </a:cubicBezTo>
                <a:cubicBezTo>
                  <a:pt x="138" y="32"/>
                  <a:pt x="142" y="36"/>
                  <a:pt x="145" y="41"/>
                </a:cubicBezTo>
                <a:cubicBezTo>
                  <a:pt x="142" y="42"/>
                  <a:pt x="140" y="44"/>
                  <a:pt x="137" y="45"/>
                </a:cubicBezTo>
                <a:cubicBezTo>
                  <a:pt x="154" y="45"/>
                  <a:pt x="154" y="45"/>
                  <a:pt x="154" y="45"/>
                </a:cubicBezTo>
                <a:cubicBezTo>
                  <a:pt x="154" y="44"/>
                  <a:pt x="153" y="43"/>
                  <a:pt x="153" y="43"/>
                </a:cubicBezTo>
                <a:cubicBezTo>
                  <a:pt x="152" y="41"/>
                  <a:pt x="151" y="39"/>
                  <a:pt x="150" y="37"/>
                </a:cubicBezTo>
                <a:cubicBezTo>
                  <a:pt x="146" y="32"/>
                  <a:pt x="142" y="27"/>
                  <a:pt x="137" y="22"/>
                </a:cubicBezTo>
                <a:cubicBezTo>
                  <a:pt x="136" y="21"/>
                  <a:pt x="134" y="19"/>
                  <a:pt x="132" y="18"/>
                </a:cubicBezTo>
                <a:cubicBezTo>
                  <a:pt x="118" y="6"/>
                  <a:pt x="100" y="0"/>
                  <a:pt x="81" y="0"/>
                </a:cubicBezTo>
                <a:cubicBezTo>
                  <a:pt x="62" y="0"/>
                  <a:pt x="44" y="6"/>
                  <a:pt x="30" y="18"/>
                </a:cubicBezTo>
                <a:cubicBezTo>
                  <a:pt x="28" y="19"/>
                  <a:pt x="26" y="21"/>
                  <a:pt x="25" y="22"/>
                </a:cubicBezTo>
                <a:cubicBezTo>
                  <a:pt x="20" y="27"/>
                  <a:pt x="16" y="32"/>
                  <a:pt x="12" y="37"/>
                </a:cubicBezTo>
                <a:cubicBezTo>
                  <a:pt x="11" y="39"/>
                  <a:pt x="10" y="41"/>
                  <a:pt x="9" y="43"/>
                </a:cubicBezTo>
                <a:cubicBezTo>
                  <a:pt x="3" y="54"/>
                  <a:pt x="0" y="67"/>
                  <a:pt x="0" y="81"/>
                </a:cubicBezTo>
                <a:cubicBezTo>
                  <a:pt x="0" y="95"/>
                  <a:pt x="3" y="108"/>
                  <a:pt x="9" y="119"/>
                </a:cubicBezTo>
                <a:cubicBezTo>
                  <a:pt x="10" y="121"/>
                  <a:pt x="11" y="123"/>
                  <a:pt x="12" y="125"/>
                </a:cubicBezTo>
                <a:cubicBezTo>
                  <a:pt x="16" y="130"/>
                  <a:pt x="20" y="135"/>
                  <a:pt x="25" y="140"/>
                </a:cubicBezTo>
                <a:cubicBezTo>
                  <a:pt x="26" y="141"/>
                  <a:pt x="28" y="143"/>
                  <a:pt x="30" y="144"/>
                </a:cubicBezTo>
                <a:cubicBezTo>
                  <a:pt x="44" y="156"/>
                  <a:pt x="62" y="162"/>
                  <a:pt x="81" y="162"/>
                </a:cubicBezTo>
                <a:cubicBezTo>
                  <a:pt x="81" y="162"/>
                  <a:pt x="81" y="162"/>
                  <a:pt x="81" y="162"/>
                </a:cubicBezTo>
                <a:close/>
                <a:moveTo>
                  <a:pt x="125" y="20"/>
                </a:moveTo>
                <a:cubicBezTo>
                  <a:pt x="125" y="20"/>
                  <a:pt x="124" y="20"/>
                  <a:pt x="124" y="20"/>
                </a:cubicBezTo>
                <a:cubicBezTo>
                  <a:pt x="123" y="21"/>
                  <a:pt x="122" y="21"/>
                  <a:pt x="121" y="21"/>
                </a:cubicBezTo>
                <a:cubicBezTo>
                  <a:pt x="119" y="18"/>
                  <a:pt x="116" y="16"/>
                  <a:pt x="114" y="13"/>
                </a:cubicBezTo>
                <a:cubicBezTo>
                  <a:pt x="118" y="15"/>
                  <a:pt x="121" y="17"/>
                  <a:pt x="125" y="20"/>
                </a:cubicBezTo>
                <a:close/>
                <a:moveTo>
                  <a:pt x="114" y="22"/>
                </a:moveTo>
                <a:cubicBezTo>
                  <a:pt x="111" y="23"/>
                  <a:pt x="108" y="23"/>
                  <a:pt x="106" y="24"/>
                </a:cubicBezTo>
                <a:cubicBezTo>
                  <a:pt x="103" y="18"/>
                  <a:pt x="101" y="14"/>
                  <a:pt x="98" y="10"/>
                </a:cubicBezTo>
                <a:cubicBezTo>
                  <a:pt x="104" y="13"/>
                  <a:pt x="109" y="17"/>
                  <a:pt x="114" y="22"/>
                </a:cubicBezTo>
                <a:close/>
                <a:moveTo>
                  <a:pt x="84" y="6"/>
                </a:moveTo>
                <a:cubicBezTo>
                  <a:pt x="86" y="7"/>
                  <a:pt x="89" y="9"/>
                  <a:pt x="91" y="11"/>
                </a:cubicBezTo>
                <a:cubicBezTo>
                  <a:pt x="94" y="14"/>
                  <a:pt x="97" y="19"/>
                  <a:pt x="99" y="25"/>
                </a:cubicBezTo>
                <a:cubicBezTo>
                  <a:pt x="94" y="25"/>
                  <a:pt x="89" y="25"/>
                  <a:pt x="84" y="25"/>
                </a:cubicBezTo>
                <a:lnTo>
                  <a:pt x="84" y="6"/>
                </a:lnTo>
                <a:close/>
                <a:moveTo>
                  <a:pt x="64" y="10"/>
                </a:moveTo>
                <a:cubicBezTo>
                  <a:pt x="61" y="14"/>
                  <a:pt x="59" y="18"/>
                  <a:pt x="56" y="24"/>
                </a:cubicBezTo>
                <a:cubicBezTo>
                  <a:pt x="54" y="23"/>
                  <a:pt x="51" y="23"/>
                  <a:pt x="48" y="22"/>
                </a:cubicBezTo>
                <a:cubicBezTo>
                  <a:pt x="53" y="17"/>
                  <a:pt x="58" y="13"/>
                  <a:pt x="64" y="10"/>
                </a:cubicBezTo>
                <a:close/>
                <a:moveTo>
                  <a:pt x="47" y="84"/>
                </a:moveTo>
                <a:cubicBezTo>
                  <a:pt x="47" y="91"/>
                  <a:pt x="48" y="98"/>
                  <a:pt x="48" y="104"/>
                </a:cubicBezTo>
                <a:cubicBezTo>
                  <a:pt x="42" y="105"/>
                  <a:pt x="37" y="107"/>
                  <a:pt x="32" y="108"/>
                </a:cubicBezTo>
                <a:cubicBezTo>
                  <a:pt x="30" y="101"/>
                  <a:pt x="29" y="92"/>
                  <a:pt x="29" y="84"/>
                </a:cubicBezTo>
                <a:lnTo>
                  <a:pt x="47" y="84"/>
                </a:lnTo>
                <a:close/>
                <a:moveTo>
                  <a:pt x="29" y="78"/>
                </a:moveTo>
                <a:cubicBezTo>
                  <a:pt x="29" y="69"/>
                  <a:pt x="30" y="61"/>
                  <a:pt x="32" y="54"/>
                </a:cubicBezTo>
                <a:cubicBezTo>
                  <a:pt x="33" y="54"/>
                  <a:pt x="35" y="55"/>
                  <a:pt x="36" y="55"/>
                </a:cubicBezTo>
                <a:cubicBezTo>
                  <a:pt x="40" y="56"/>
                  <a:pt x="44" y="57"/>
                  <a:pt x="48" y="58"/>
                </a:cubicBezTo>
                <a:cubicBezTo>
                  <a:pt x="48" y="64"/>
                  <a:pt x="47" y="71"/>
                  <a:pt x="47" y="78"/>
                </a:cubicBezTo>
                <a:lnTo>
                  <a:pt x="29" y="78"/>
                </a:lnTo>
                <a:close/>
                <a:moveTo>
                  <a:pt x="38" y="113"/>
                </a:moveTo>
                <a:cubicBezTo>
                  <a:pt x="42" y="112"/>
                  <a:pt x="45" y="111"/>
                  <a:pt x="49" y="110"/>
                </a:cubicBezTo>
                <a:cubicBezTo>
                  <a:pt x="50" y="118"/>
                  <a:pt x="52" y="126"/>
                  <a:pt x="54" y="132"/>
                </a:cubicBezTo>
                <a:cubicBezTo>
                  <a:pt x="51" y="133"/>
                  <a:pt x="47" y="133"/>
                  <a:pt x="44" y="134"/>
                </a:cubicBezTo>
                <a:cubicBezTo>
                  <a:pt x="40" y="128"/>
                  <a:pt x="36" y="121"/>
                  <a:pt x="34" y="114"/>
                </a:cubicBezTo>
                <a:cubicBezTo>
                  <a:pt x="35" y="114"/>
                  <a:pt x="37" y="113"/>
                  <a:pt x="38" y="113"/>
                </a:cubicBezTo>
                <a:close/>
                <a:moveTo>
                  <a:pt x="49" y="52"/>
                </a:moveTo>
                <a:cubicBezTo>
                  <a:pt x="44" y="51"/>
                  <a:pt x="38" y="49"/>
                  <a:pt x="34" y="48"/>
                </a:cubicBezTo>
                <a:cubicBezTo>
                  <a:pt x="36" y="40"/>
                  <a:pt x="40" y="34"/>
                  <a:pt x="44" y="28"/>
                </a:cubicBezTo>
                <a:cubicBezTo>
                  <a:pt x="47" y="29"/>
                  <a:pt x="51" y="29"/>
                  <a:pt x="54" y="30"/>
                </a:cubicBezTo>
                <a:cubicBezTo>
                  <a:pt x="54" y="32"/>
                  <a:pt x="53" y="34"/>
                  <a:pt x="52" y="36"/>
                </a:cubicBezTo>
                <a:cubicBezTo>
                  <a:pt x="51" y="41"/>
                  <a:pt x="50" y="46"/>
                  <a:pt x="49" y="52"/>
                </a:cubicBezTo>
                <a:close/>
                <a:moveTo>
                  <a:pt x="48" y="13"/>
                </a:moveTo>
                <a:cubicBezTo>
                  <a:pt x="46" y="16"/>
                  <a:pt x="43" y="18"/>
                  <a:pt x="41" y="21"/>
                </a:cubicBezTo>
                <a:cubicBezTo>
                  <a:pt x="40" y="21"/>
                  <a:pt x="38" y="20"/>
                  <a:pt x="37" y="20"/>
                </a:cubicBezTo>
                <a:cubicBezTo>
                  <a:pt x="41" y="17"/>
                  <a:pt x="44" y="15"/>
                  <a:pt x="48" y="13"/>
                </a:cubicBezTo>
                <a:close/>
                <a:moveTo>
                  <a:pt x="28" y="28"/>
                </a:moveTo>
                <a:cubicBezTo>
                  <a:pt x="29" y="27"/>
                  <a:pt x="30" y="26"/>
                  <a:pt x="31" y="25"/>
                </a:cubicBezTo>
                <a:cubicBezTo>
                  <a:pt x="33" y="25"/>
                  <a:pt x="35" y="26"/>
                  <a:pt x="36" y="26"/>
                </a:cubicBezTo>
                <a:cubicBezTo>
                  <a:pt x="37" y="26"/>
                  <a:pt x="37" y="26"/>
                  <a:pt x="37" y="26"/>
                </a:cubicBezTo>
                <a:cubicBezTo>
                  <a:pt x="34" y="32"/>
                  <a:pt x="30" y="39"/>
                  <a:pt x="28" y="46"/>
                </a:cubicBezTo>
                <a:cubicBezTo>
                  <a:pt x="28" y="46"/>
                  <a:pt x="27" y="46"/>
                  <a:pt x="27" y="46"/>
                </a:cubicBezTo>
                <a:cubicBezTo>
                  <a:pt x="23" y="44"/>
                  <a:pt x="20" y="43"/>
                  <a:pt x="17" y="41"/>
                </a:cubicBezTo>
                <a:cubicBezTo>
                  <a:pt x="20" y="36"/>
                  <a:pt x="24" y="32"/>
                  <a:pt x="28" y="28"/>
                </a:cubicBezTo>
                <a:close/>
                <a:moveTo>
                  <a:pt x="14" y="46"/>
                </a:moveTo>
                <a:cubicBezTo>
                  <a:pt x="18" y="48"/>
                  <a:pt x="22" y="50"/>
                  <a:pt x="26" y="52"/>
                </a:cubicBezTo>
                <a:cubicBezTo>
                  <a:pt x="24" y="60"/>
                  <a:pt x="23" y="69"/>
                  <a:pt x="22" y="78"/>
                </a:cubicBezTo>
                <a:cubicBezTo>
                  <a:pt x="6" y="78"/>
                  <a:pt x="6" y="78"/>
                  <a:pt x="6" y="78"/>
                </a:cubicBezTo>
                <a:cubicBezTo>
                  <a:pt x="6" y="67"/>
                  <a:pt x="9" y="56"/>
                  <a:pt x="14" y="46"/>
                </a:cubicBezTo>
                <a:close/>
                <a:moveTo>
                  <a:pt x="6" y="84"/>
                </a:moveTo>
                <a:cubicBezTo>
                  <a:pt x="22" y="84"/>
                  <a:pt x="22" y="84"/>
                  <a:pt x="22" y="84"/>
                </a:cubicBezTo>
                <a:cubicBezTo>
                  <a:pt x="23" y="93"/>
                  <a:pt x="24" y="102"/>
                  <a:pt x="26" y="110"/>
                </a:cubicBezTo>
                <a:cubicBezTo>
                  <a:pt x="26" y="110"/>
                  <a:pt x="25" y="110"/>
                  <a:pt x="25" y="111"/>
                </a:cubicBezTo>
                <a:cubicBezTo>
                  <a:pt x="21" y="112"/>
                  <a:pt x="17" y="114"/>
                  <a:pt x="14" y="116"/>
                </a:cubicBezTo>
                <a:cubicBezTo>
                  <a:pt x="9" y="106"/>
                  <a:pt x="6" y="95"/>
                  <a:pt x="6" y="84"/>
                </a:cubicBezTo>
                <a:close/>
                <a:moveTo>
                  <a:pt x="28" y="134"/>
                </a:moveTo>
                <a:cubicBezTo>
                  <a:pt x="24" y="130"/>
                  <a:pt x="20" y="126"/>
                  <a:pt x="17" y="121"/>
                </a:cubicBezTo>
                <a:cubicBezTo>
                  <a:pt x="20" y="119"/>
                  <a:pt x="24" y="118"/>
                  <a:pt x="28" y="116"/>
                </a:cubicBezTo>
                <a:cubicBezTo>
                  <a:pt x="30" y="123"/>
                  <a:pt x="34" y="130"/>
                  <a:pt x="37" y="135"/>
                </a:cubicBezTo>
                <a:cubicBezTo>
                  <a:pt x="35" y="136"/>
                  <a:pt x="33" y="137"/>
                  <a:pt x="31" y="137"/>
                </a:cubicBezTo>
                <a:cubicBezTo>
                  <a:pt x="30" y="136"/>
                  <a:pt x="29" y="135"/>
                  <a:pt x="28" y="134"/>
                </a:cubicBezTo>
                <a:close/>
                <a:moveTo>
                  <a:pt x="37" y="142"/>
                </a:moveTo>
                <a:cubicBezTo>
                  <a:pt x="37" y="142"/>
                  <a:pt x="38" y="142"/>
                  <a:pt x="38" y="142"/>
                </a:cubicBezTo>
                <a:cubicBezTo>
                  <a:pt x="39" y="141"/>
                  <a:pt x="40" y="141"/>
                  <a:pt x="41" y="141"/>
                </a:cubicBezTo>
                <a:cubicBezTo>
                  <a:pt x="43" y="144"/>
                  <a:pt x="46" y="146"/>
                  <a:pt x="48" y="149"/>
                </a:cubicBezTo>
                <a:cubicBezTo>
                  <a:pt x="44" y="147"/>
                  <a:pt x="41" y="145"/>
                  <a:pt x="37" y="142"/>
                </a:cubicBezTo>
                <a:close/>
                <a:moveTo>
                  <a:pt x="48" y="139"/>
                </a:moveTo>
                <a:cubicBezTo>
                  <a:pt x="51" y="139"/>
                  <a:pt x="54" y="138"/>
                  <a:pt x="56" y="138"/>
                </a:cubicBezTo>
                <a:cubicBezTo>
                  <a:pt x="59" y="144"/>
                  <a:pt x="61" y="148"/>
                  <a:pt x="64" y="152"/>
                </a:cubicBezTo>
                <a:cubicBezTo>
                  <a:pt x="58" y="149"/>
                  <a:pt x="53" y="145"/>
                  <a:pt x="48" y="139"/>
                </a:cubicBezTo>
                <a:close/>
                <a:moveTo>
                  <a:pt x="78" y="156"/>
                </a:moveTo>
                <a:cubicBezTo>
                  <a:pt x="76" y="155"/>
                  <a:pt x="73" y="153"/>
                  <a:pt x="71" y="151"/>
                </a:cubicBezTo>
                <a:cubicBezTo>
                  <a:pt x="68" y="148"/>
                  <a:pt x="65" y="143"/>
                  <a:pt x="63" y="137"/>
                </a:cubicBezTo>
                <a:cubicBezTo>
                  <a:pt x="68" y="137"/>
                  <a:pt x="73" y="137"/>
                  <a:pt x="78" y="137"/>
                </a:cubicBezTo>
                <a:lnTo>
                  <a:pt x="78" y="156"/>
                </a:lnTo>
                <a:close/>
                <a:moveTo>
                  <a:pt x="78" y="130"/>
                </a:moveTo>
                <a:cubicBezTo>
                  <a:pt x="72" y="130"/>
                  <a:pt x="66" y="131"/>
                  <a:pt x="61" y="131"/>
                </a:cubicBezTo>
                <a:cubicBezTo>
                  <a:pt x="60" y="129"/>
                  <a:pt x="59" y="127"/>
                  <a:pt x="58" y="124"/>
                </a:cubicBezTo>
                <a:cubicBezTo>
                  <a:pt x="57" y="119"/>
                  <a:pt x="56" y="114"/>
                  <a:pt x="55" y="109"/>
                </a:cubicBezTo>
                <a:cubicBezTo>
                  <a:pt x="62" y="108"/>
                  <a:pt x="70" y="108"/>
                  <a:pt x="78" y="108"/>
                </a:cubicBezTo>
                <a:lnTo>
                  <a:pt x="78" y="130"/>
                </a:lnTo>
                <a:close/>
                <a:moveTo>
                  <a:pt x="78" y="101"/>
                </a:moveTo>
                <a:cubicBezTo>
                  <a:pt x="70" y="102"/>
                  <a:pt x="62" y="102"/>
                  <a:pt x="54" y="103"/>
                </a:cubicBezTo>
                <a:cubicBezTo>
                  <a:pt x="54" y="97"/>
                  <a:pt x="53" y="91"/>
                  <a:pt x="53" y="84"/>
                </a:cubicBezTo>
                <a:cubicBezTo>
                  <a:pt x="78" y="84"/>
                  <a:pt x="78" y="84"/>
                  <a:pt x="78" y="84"/>
                </a:cubicBezTo>
                <a:lnTo>
                  <a:pt x="78" y="101"/>
                </a:lnTo>
                <a:close/>
                <a:moveTo>
                  <a:pt x="78" y="78"/>
                </a:moveTo>
                <a:cubicBezTo>
                  <a:pt x="53" y="78"/>
                  <a:pt x="53" y="78"/>
                  <a:pt x="53" y="78"/>
                </a:cubicBezTo>
                <a:cubicBezTo>
                  <a:pt x="53" y="71"/>
                  <a:pt x="54" y="65"/>
                  <a:pt x="54" y="59"/>
                </a:cubicBezTo>
                <a:cubicBezTo>
                  <a:pt x="62" y="60"/>
                  <a:pt x="70" y="60"/>
                  <a:pt x="78" y="61"/>
                </a:cubicBezTo>
                <a:lnTo>
                  <a:pt x="78" y="78"/>
                </a:lnTo>
                <a:close/>
                <a:moveTo>
                  <a:pt x="78" y="54"/>
                </a:moveTo>
                <a:cubicBezTo>
                  <a:pt x="70" y="54"/>
                  <a:pt x="62" y="54"/>
                  <a:pt x="55" y="53"/>
                </a:cubicBezTo>
                <a:cubicBezTo>
                  <a:pt x="57" y="44"/>
                  <a:pt x="58" y="37"/>
                  <a:pt x="61" y="31"/>
                </a:cubicBezTo>
                <a:cubicBezTo>
                  <a:pt x="66" y="31"/>
                  <a:pt x="72" y="32"/>
                  <a:pt x="78" y="32"/>
                </a:cubicBezTo>
                <a:lnTo>
                  <a:pt x="78" y="54"/>
                </a:lnTo>
                <a:close/>
                <a:moveTo>
                  <a:pt x="63" y="25"/>
                </a:moveTo>
                <a:cubicBezTo>
                  <a:pt x="65" y="19"/>
                  <a:pt x="68" y="14"/>
                  <a:pt x="71" y="11"/>
                </a:cubicBezTo>
                <a:cubicBezTo>
                  <a:pt x="73" y="9"/>
                  <a:pt x="76" y="7"/>
                  <a:pt x="78" y="6"/>
                </a:cubicBezTo>
                <a:cubicBezTo>
                  <a:pt x="78" y="25"/>
                  <a:pt x="78" y="25"/>
                  <a:pt x="78" y="25"/>
                </a:cubicBezTo>
                <a:cubicBezTo>
                  <a:pt x="73" y="25"/>
                  <a:pt x="68" y="25"/>
                  <a:pt x="63" y="2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40" name="Freeform 123"/>
          <p:cNvSpPr>
            <a:spLocks noEditPoints="1"/>
          </p:cNvSpPr>
          <p:nvPr/>
        </p:nvSpPr>
        <p:spPr bwMode="auto">
          <a:xfrm>
            <a:off x="6688138" y="1770063"/>
            <a:ext cx="236537" cy="384175"/>
          </a:xfrm>
          <a:custGeom>
            <a:avLst/>
            <a:gdLst>
              <a:gd name="T0" fmla="*/ 182692168 w 105"/>
              <a:gd name="T1" fmla="*/ 403447026 h 170"/>
              <a:gd name="T2" fmla="*/ 213142364 w 105"/>
              <a:gd name="T3" fmla="*/ 306415720 h 170"/>
              <a:gd name="T4" fmla="*/ 213142364 w 105"/>
              <a:gd name="T5" fmla="*/ 240025760 h 170"/>
              <a:gd name="T6" fmla="*/ 50747324 w 105"/>
              <a:gd name="T7" fmla="*/ 505585599 h 170"/>
              <a:gd name="T8" fmla="*/ 213142364 w 105"/>
              <a:gd name="T9" fmla="*/ 561763284 h 170"/>
              <a:gd name="T10" fmla="*/ 213142364 w 105"/>
              <a:gd name="T11" fmla="*/ 495373324 h 170"/>
              <a:gd name="T12" fmla="*/ 182692168 w 105"/>
              <a:gd name="T13" fmla="*/ 403447026 h 170"/>
              <a:gd name="T14" fmla="*/ 258814280 w 105"/>
              <a:gd name="T15" fmla="*/ 403447026 h 170"/>
              <a:gd name="T16" fmla="*/ 233441744 w 105"/>
              <a:gd name="T17" fmla="*/ 495373324 h 170"/>
              <a:gd name="T18" fmla="*/ 233441744 w 105"/>
              <a:gd name="T19" fmla="*/ 561763284 h 170"/>
              <a:gd name="T20" fmla="*/ 395834532 w 105"/>
              <a:gd name="T21" fmla="*/ 505585599 h 170"/>
              <a:gd name="T22" fmla="*/ 233441744 w 105"/>
              <a:gd name="T23" fmla="*/ 240025760 h 170"/>
              <a:gd name="T24" fmla="*/ 233441744 w 105"/>
              <a:gd name="T25" fmla="*/ 306415720 h 170"/>
              <a:gd name="T26" fmla="*/ 258814280 w 105"/>
              <a:gd name="T27" fmla="*/ 403447026 h 170"/>
              <a:gd name="T28" fmla="*/ 197918392 w 105"/>
              <a:gd name="T29" fmla="*/ 357486137 h 170"/>
              <a:gd name="T30" fmla="*/ 197918392 w 105"/>
              <a:gd name="T31" fmla="*/ 444302907 h 170"/>
              <a:gd name="T32" fmla="*/ 213142364 w 105"/>
              <a:gd name="T33" fmla="*/ 459624710 h 170"/>
              <a:gd name="T34" fmla="*/ 233441744 w 105"/>
              <a:gd name="T35" fmla="*/ 459624710 h 170"/>
              <a:gd name="T36" fmla="*/ 243590308 w 105"/>
              <a:gd name="T37" fmla="*/ 444302907 h 170"/>
              <a:gd name="T38" fmla="*/ 243590308 w 105"/>
              <a:gd name="T39" fmla="*/ 357486137 h 170"/>
              <a:gd name="T40" fmla="*/ 233441744 w 105"/>
              <a:gd name="T41" fmla="*/ 342164334 h 170"/>
              <a:gd name="T42" fmla="*/ 213142364 w 105"/>
              <a:gd name="T43" fmla="*/ 342164334 h 170"/>
              <a:gd name="T44" fmla="*/ 197918392 w 105"/>
              <a:gd name="T45" fmla="*/ 357486137 h 170"/>
              <a:gd name="T46" fmla="*/ 304488448 w 105"/>
              <a:gd name="T47" fmla="*/ 148101722 h 170"/>
              <a:gd name="T48" fmla="*/ 416133912 w 105"/>
              <a:gd name="T49" fmla="*/ 163421265 h 170"/>
              <a:gd name="T50" fmla="*/ 522706221 w 105"/>
              <a:gd name="T51" fmla="*/ 35748614 h 170"/>
              <a:gd name="T52" fmla="*/ 477032052 w 105"/>
              <a:gd name="T53" fmla="*/ 35748614 h 170"/>
              <a:gd name="T54" fmla="*/ 436433292 w 105"/>
              <a:gd name="T55" fmla="*/ 112353109 h 170"/>
              <a:gd name="T56" fmla="*/ 334936392 w 105"/>
              <a:gd name="T57" fmla="*/ 102138573 h 170"/>
              <a:gd name="T58" fmla="*/ 202991548 w 105"/>
              <a:gd name="T59" fmla="*/ 199169879 h 170"/>
              <a:gd name="T60" fmla="*/ 0 w 105"/>
              <a:gd name="T61" fmla="*/ 541334213 h 170"/>
              <a:gd name="T62" fmla="*/ 223290928 w 105"/>
              <a:gd name="T63" fmla="*/ 868179004 h 170"/>
              <a:gd name="T64" fmla="*/ 441508701 w 105"/>
              <a:gd name="T65" fmla="*/ 541334213 h 170"/>
              <a:gd name="T66" fmla="*/ 253741124 w 105"/>
              <a:gd name="T67" fmla="*/ 204277147 h 170"/>
              <a:gd name="T68" fmla="*/ 304488448 w 105"/>
              <a:gd name="T69" fmla="*/ 148101722 h 170"/>
              <a:gd name="T70" fmla="*/ 416133912 w 105"/>
              <a:gd name="T71" fmla="*/ 520907402 h 170"/>
              <a:gd name="T72" fmla="*/ 223290928 w 105"/>
              <a:gd name="T73" fmla="*/ 577082827 h 170"/>
              <a:gd name="T74" fmla="*/ 30447944 w 105"/>
              <a:gd name="T75" fmla="*/ 520907402 h 170"/>
              <a:gd name="T76" fmla="*/ 223290928 w 105"/>
              <a:gd name="T77" fmla="*/ 219598950 h 170"/>
              <a:gd name="T78" fmla="*/ 416133912 w 105"/>
              <a:gd name="T79" fmla="*/ 520907402 h 1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05" h="170">
                <a:moveTo>
                  <a:pt x="36" y="79"/>
                </a:moveTo>
                <a:cubicBezTo>
                  <a:pt x="36" y="70"/>
                  <a:pt x="39" y="63"/>
                  <a:pt x="42" y="60"/>
                </a:cubicBezTo>
                <a:cubicBezTo>
                  <a:pt x="42" y="47"/>
                  <a:pt x="42" y="47"/>
                  <a:pt x="42" y="47"/>
                </a:cubicBezTo>
                <a:cubicBezTo>
                  <a:pt x="24" y="48"/>
                  <a:pt x="10" y="67"/>
                  <a:pt x="10" y="99"/>
                </a:cubicBezTo>
                <a:cubicBezTo>
                  <a:pt x="10" y="132"/>
                  <a:pt x="24" y="111"/>
                  <a:pt x="42" y="110"/>
                </a:cubicBezTo>
                <a:cubicBezTo>
                  <a:pt x="42" y="97"/>
                  <a:pt x="42" y="97"/>
                  <a:pt x="42" y="97"/>
                </a:cubicBezTo>
                <a:cubicBezTo>
                  <a:pt x="39" y="95"/>
                  <a:pt x="36" y="87"/>
                  <a:pt x="36" y="79"/>
                </a:cubicBezTo>
                <a:close/>
                <a:moveTo>
                  <a:pt x="51" y="79"/>
                </a:moveTo>
                <a:cubicBezTo>
                  <a:pt x="51" y="87"/>
                  <a:pt x="49" y="95"/>
                  <a:pt x="46" y="97"/>
                </a:cubicBezTo>
                <a:cubicBezTo>
                  <a:pt x="46" y="110"/>
                  <a:pt x="46" y="110"/>
                  <a:pt x="46" y="110"/>
                </a:cubicBezTo>
                <a:cubicBezTo>
                  <a:pt x="64" y="111"/>
                  <a:pt x="78" y="132"/>
                  <a:pt x="78" y="99"/>
                </a:cubicBezTo>
                <a:cubicBezTo>
                  <a:pt x="78" y="67"/>
                  <a:pt x="64" y="48"/>
                  <a:pt x="46" y="47"/>
                </a:cubicBezTo>
                <a:cubicBezTo>
                  <a:pt x="46" y="60"/>
                  <a:pt x="46" y="60"/>
                  <a:pt x="46" y="60"/>
                </a:cubicBezTo>
                <a:cubicBezTo>
                  <a:pt x="49" y="63"/>
                  <a:pt x="51" y="70"/>
                  <a:pt x="51" y="79"/>
                </a:cubicBezTo>
                <a:close/>
                <a:moveTo>
                  <a:pt x="39" y="70"/>
                </a:moveTo>
                <a:cubicBezTo>
                  <a:pt x="39" y="87"/>
                  <a:pt x="39" y="87"/>
                  <a:pt x="39" y="87"/>
                </a:cubicBezTo>
                <a:cubicBezTo>
                  <a:pt x="39" y="89"/>
                  <a:pt x="41" y="90"/>
                  <a:pt x="42" y="90"/>
                </a:cubicBezTo>
                <a:cubicBezTo>
                  <a:pt x="46" y="90"/>
                  <a:pt x="46" y="90"/>
                  <a:pt x="46" y="90"/>
                </a:cubicBezTo>
                <a:cubicBezTo>
                  <a:pt x="47" y="90"/>
                  <a:pt x="48" y="89"/>
                  <a:pt x="48" y="87"/>
                </a:cubicBezTo>
                <a:cubicBezTo>
                  <a:pt x="48" y="70"/>
                  <a:pt x="48" y="70"/>
                  <a:pt x="48" y="70"/>
                </a:cubicBezTo>
                <a:cubicBezTo>
                  <a:pt x="48" y="68"/>
                  <a:pt x="47" y="67"/>
                  <a:pt x="46" y="67"/>
                </a:cubicBezTo>
                <a:cubicBezTo>
                  <a:pt x="42" y="67"/>
                  <a:pt x="42" y="67"/>
                  <a:pt x="42" y="67"/>
                </a:cubicBezTo>
                <a:cubicBezTo>
                  <a:pt x="41" y="67"/>
                  <a:pt x="39" y="68"/>
                  <a:pt x="39" y="70"/>
                </a:cubicBezTo>
                <a:close/>
                <a:moveTo>
                  <a:pt x="60" y="29"/>
                </a:moveTo>
                <a:cubicBezTo>
                  <a:pt x="67" y="29"/>
                  <a:pt x="74" y="32"/>
                  <a:pt x="82" y="32"/>
                </a:cubicBezTo>
                <a:cubicBezTo>
                  <a:pt x="97" y="33"/>
                  <a:pt x="105" y="20"/>
                  <a:pt x="103" y="7"/>
                </a:cubicBezTo>
                <a:cubicBezTo>
                  <a:pt x="103" y="0"/>
                  <a:pt x="93" y="0"/>
                  <a:pt x="94" y="7"/>
                </a:cubicBezTo>
                <a:cubicBezTo>
                  <a:pt x="94" y="13"/>
                  <a:pt x="93" y="20"/>
                  <a:pt x="86" y="22"/>
                </a:cubicBezTo>
                <a:cubicBezTo>
                  <a:pt x="80" y="24"/>
                  <a:pt x="72" y="21"/>
                  <a:pt x="66" y="20"/>
                </a:cubicBezTo>
                <a:cubicBezTo>
                  <a:pt x="52" y="18"/>
                  <a:pt x="43" y="27"/>
                  <a:pt x="40" y="39"/>
                </a:cubicBezTo>
                <a:cubicBezTo>
                  <a:pt x="18" y="42"/>
                  <a:pt x="0" y="65"/>
                  <a:pt x="0" y="106"/>
                </a:cubicBezTo>
                <a:cubicBezTo>
                  <a:pt x="0" y="148"/>
                  <a:pt x="20" y="170"/>
                  <a:pt x="44" y="170"/>
                </a:cubicBezTo>
                <a:cubicBezTo>
                  <a:pt x="68" y="170"/>
                  <a:pt x="87" y="148"/>
                  <a:pt x="87" y="106"/>
                </a:cubicBezTo>
                <a:cubicBezTo>
                  <a:pt x="87" y="67"/>
                  <a:pt x="71" y="44"/>
                  <a:pt x="50" y="40"/>
                </a:cubicBezTo>
                <a:cubicBezTo>
                  <a:pt x="52" y="35"/>
                  <a:pt x="54" y="30"/>
                  <a:pt x="60" y="29"/>
                </a:cubicBezTo>
                <a:close/>
                <a:moveTo>
                  <a:pt x="82" y="102"/>
                </a:moveTo>
                <a:cubicBezTo>
                  <a:pt x="82" y="139"/>
                  <a:pt x="65" y="113"/>
                  <a:pt x="44" y="113"/>
                </a:cubicBezTo>
                <a:cubicBezTo>
                  <a:pt x="23" y="113"/>
                  <a:pt x="6" y="139"/>
                  <a:pt x="6" y="102"/>
                </a:cubicBezTo>
                <a:cubicBezTo>
                  <a:pt x="6" y="64"/>
                  <a:pt x="23" y="43"/>
                  <a:pt x="44" y="43"/>
                </a:cubicBezTo>
                <a:cubicBezTo>
                  <a:pt x="65" y="43"/>
                  <a:pt x="82" y="64"/>
                  <a:pt x="82" y="10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41" name="Freeform 124"/>
          <p:cNvSpPr>
            <a:spLocks noEditPoints="1"/>
          </p:cNvSpPr>
          <p:nvPr/>
        </p:nvSpPr>
        <p:spPr bwMode="auto">
          <a:xfrm>
            <a:off x="825500" y="2427288"/>
            <a:ext cx="115888" cy="284162"/>
          </a:xfrm>
          <a:custGeom>
            <a:avLst/>
            <a:gdLst>
              <a:gd name="T0" fmla="*/ 19865878 w 52"/>
              <a:gd name="T1" fmla="*/ 0 h 126"/>
              <a:gd name="T2" fmla="*/ 0 w 52"/>
              <a:gd name="T3" fmla="*/ 615429490 h 126"/>
              <a:gd name="T4" fmla="*/ 238401674 w 52"/>
              <a:gd name="T5" fmla="*/ 640859733 h 126"/>
              <a:gd name="T6" fmla="*/ 258267551 w 52"/>
              <a:gd name="T7" fmla="*/ 25430244 h 126"/>
              <a:gd name="T8" fmla="*/ 238401674 w 52"/>
              <a:gd name="T9" fmla="*/ 595084844 h 126"/>
              <a:gd name="T10" fmla="*/ 44699339 w 52"/>
              <a:gd name="T11" fmla="*/ 620515087 h 126"/>
              <a:gd name="T12" fmla="*/ 19865878 w 52"/>
              <a:gd name="T13" fmla="*/ 417066372 h 126"/>
              <a:gd name="T14" fmla="*/ 44699339 w 52"/>
              <a:gd name="T15" fmla="*/ 610341637 h 126"/>
              <a:gd name="T16" fmla="*/ 223501151 w 52"/>
              <a:gd name="T17" fmla="*/ 595084844 h 126"/>
              <a:gd name="T18" fmla="*/ 238401674 w 52"/>
              <a:gd name="T19" fmla="*/ 595084844 h 126"/>
              <a:gd name="T20" fmla="*/ 188734751 w 52"/>
              <a:gd name="T21" fmla="*/ 167845021 h 126"/>
              <a:gd name="T22" fmla="*/ 208600629 w 52"/>
              <a:gd name="T23" fmla="*/ 208534313 h 126"/>
              <a:gd name="T24" fmla="*/ 69532800 w 52"/>
              <a:gd name="T25" fmla="*/ 228878959 h 126"/>
              <a:gd name="T26" fmla="*/ 49666922 w 52"/>
              <a:gd name="T27" fmla="*/ 183101814 h 126"/>
              <a:gd name="T28" fmla="*/ 49666922 w 52"/>
              <a:gd name="T29" fmla="*/ 127155729 h 126"/>
              <a:gd name="T30" fmla="*/ 69532800 w 52"/>
              <a:gd name="T31" fmla="*/ 81378584 h 126"/>
              <a:gd name="T32" fmla="*/ 208600629 w 52"/>
              <a:gd name="T33" fmla="*/ 101723230 h 126"/>
              <a:gd name="T34" fmla="*/ 188734751 w 52"/>
              <a:gd name="T35" fmla="*/ 142412522 h 126"/>
              <a:gd name="T36" fmla="*/ 49666922 w 52"/>
              <a:gd name="T37" fmla="*/ 127155729 h 126"/>
              <a:gd name="T38" fmla="*/ 84433322 w 52"/>
              <a:gd name="T39" fmla="*/ 417066372 h 126"/>
              <a:gd name="T40" fmla="*/ 168866645 w 52"/>
              <a:gd name="T41" fmla="*/ 417066372 h 126"/>
              <a:gd name="T42" fmla="*/ 149000767 w 52"/>
              <a:gd name="T43" fmla="*/ 518791857 h 126"/>
              <a:gd name="T44" fmla="*/ 109266784 w 52"/>
              <a:gd name="T45" fmla="*/ 518791857 h 126"/>
              <a:gd name="T46" fmla="*/ 149000767 w 52"/>
              <a:gd name="T47" fmla="*/ 518791857 h 126"/>
              <a:gd name="T48" fmla="*/ 99333845 w 52"/>
              <a:gd name="T49" fmla="*/ 289912898 h 126"/>
              <a:gd name="T50" fmla="*/ 188734751 w 52"/>
              <a:gd name="T51" fmla="*/ 279739447 h 126"/>
              <a:gd name="T52" fmla="*/ 188734751 w 52"/>
              <a:gd name="T53" fmla="*/ 300084093 h 126"/>
              <a:gd name="T54" fmla="*/ 238401674 w 52"/>
              <a:gd name="T55" fmla="*/ 223793362 h 126"/>
              <a:gd name="T56" fmla="*/ 213568212 w 52"/>
              <a:gd name="T57" fmla="*/ 30518097 h 126"/>
              <a:gd name="T58" fmla="*/ 34766400 w 52"/>
              <a:gd name="T59" fmla="*/ 40689292 h 126"/>
              <a:gd name="T60" fmla="*/ 19865878 w 52"/>
              <a:gd name="T61" fmla="*/ 40689292 h 126"/>
              <a:gd name="T62" fmla="*/ 213568212 w 52"/>
              <a:gd name="T63" fmla="*/ 20344646 h 126"/>
              <a:gd name="T64" fmla="*/ 238401674 w 52"/>
              <a:gd name="T65" fmla="*/ 223793362 h 126"/>
              <a:gd name="T66" fmla="*/ 158933706 w 52"/>
              <a:gd name="T67" fmla="*/ 142412522 h 126"/>
              <a:gd name="T68" fmla="*/ 158933706 w 52"/>
              <a:gd name="T69" fmla="*/ 127155729 h 126"/>
              <a:gd name="T70" fmla="*/ 149000767 w 52"/>
              <a:gd name="T71" fmla="*/ 132241327 h 126"/>
              <a:gd name="T72" fmla="*/ 178799584 w 52"/>
              <a:gd name="T73" fmla="*/ 142412522 h 126"/>
              <a:gd name="T74" fmla="*/ 188734751 w 52"/>
              <a:gd name="T75" fmla="*/ 132241327 h 126"/>
              <a:gd name="T76" fmla="*/ 178799584 w 52"/>
              <a:gd name="T77" fmla="*/ 127155729 h 126"/>
              <a:gd name="T78" fmla="*/ 178799584 w 52"/>
              <a:gd name="T79" fmla="*/ 142412522 h 126"/>
              <a:gd name="T80" fmla="*/ 158933706 w 52"/>
              <a:gd name="T81" fmla="*/ 218705509 h 126"/>
              <a:gd name="T82" fmla="*/ 158933706 w 52"/>
              <a:gd name="T83" fmla="*/ 203446460 h 126"/>
              <a:gd name="T84" fmla="*/ 149000767 w 52"/>
              <a:gd name="T85" fmla="*/ 213619911 h 126"/>
              <a:gd name="T86" fmla="*/ 178799584 w 52"/>
              <a:gd name="T87" fmla="*/ 218705509 h 126"/>
              <a:gd name="T88" fmla="*/ 193700106 w 52"/>
              <a:gd name="T89" fmla="*/ 213619911 h 126"/>
              <a:gd name="T90" fmla="*/ 178799584 w 52"/>
              <a:gd name="T91" fmla="*/ 203446460 h 126"/>
              <a:gd name="T92" fmla="*/ 178799584 w 52"/>
              <a:gd name="T93" fmla="*/ 218705509 h 12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2" h="126">
                <a:moveTo>
                  <a:pt x="48" y="0"/>
                </a:moveTo>
                <a:cubicBezTo>
                  <a:pt x="4" y="0"/>
                  <a:pt x="4" y="0"/>
                  <a:pt x="4" y="0"/>
                </a:cubicBezTo>
                <a:cubicBezTo>
                  <a:pt x="2" y="0"/>
                  <a:pt x="0" y="2"/>
                  <a:pt x="0" y="5"/>
                </a:cubicBezTo>
                <a:cubicBezTo>
                  <a:pt x="0" y="121"/>
                  <a:pt x="0" y="121"/>
                  <a:pt x="0" y="121"/>
                </a:cubicBezTo>
                <a:cubicBezTo>
                  <a:pt x="0" y="124"/>
                  <a:pt x="2" y="126"/>
                  <a:pt x="4" y="126"/>
                </a:cubicBezTo>
                <a:cubicBezTo>
                  <a:pt x="48" y="126"/>
                  <a:pt x="48" y="126"/>
                  <a:pt x="48" y="126"/>
                </a:cubicBezTo>
                <a:cubicBezTo>
                  <a:pt x="50" y="126"/>
                  <a:pt x="52" y="124"/>
                  <a:pt x="52" y="121"/>
                </a:cubicBezTo>
                <a:cubicBezTo>
                  <a:pt x="52" y="5"/>
                  <a:pt x="52" y="5"/>
                  <a:pt x="52" y="5"/>
                </a:cubicBezTo>
                <a:cubicBezTo>
                  <a:pt x="52" y="2"/>
                  <a:pt x="50" y="0"/>
                  <a:pt x="48" y="0"/>
                </a:cubicBezTo>
                <a:close/>
                <a:moveTo>
                  <a:pt x="48" y="117"/>
                </a:moveTo>
                <a:cubicBezTo>
                  <a:pt x="48" y="120"/>
                  <a:pt x="46" y="122"/>
                  <a:pt x="43" y="122"/>
                </a:cubicBezTo>
                <a:cubicBezTo>
                  <a:pt x="9" y="122"/>
                  <a:pt x="9" y="122"/>
                  <a:pt x="9" y="122"/>
                </a:cubicBezTo>
                <a:cubicBezTo>
                  <a:pt x="6" y="122"/>
                  <a:pt x="4" y="120"/>
                  <a:pt x="4" y="117"/>
                </a:cubicBezTo>
                <a:cubicBezTo>
                  <a:pt x="4" y="82"/>
                  <a:pt x="4" y="82"/>
                  <a:pt x="4" y="82"/>
                </a:cubicBezTo>
                <a:cubicBezTo>
                  <a:pt x="7" y="117"/>
                  <a:pt x="7" y="117"/>
                  <a:pt x="7" y="117"/>
                </a:cubicBezTo>
                <a:cubicBezTo>
                  <a:pt x="7" y="119"/>
                  <a:pt x="8" y="120"/>
                  <a:pt x="9" y="120"/>
                </a:cubicBezTo>
                <a:cubicBezTo>
                  <a:pt x="43" y="120"/>
                  <a:pt x="43" y="120"/>
                  <a:pt x="43" y="120"/>
                </a:cubicBezTo>
                <a:cubicBezTo>
                  <a:pt x="44" y="120"/>
                  <a:pt x="45" y="119"/>
                  <a:pt x="45" y="117"/>
                </a:cubicBezTo>
                <a:cubicBezTo>
                  <a:pt x="48" y="82"/>
                  <a:pt x="48" y="82"/>
                  <a:pt x="48" y="82"/>
                </a:cubicBezTo>
                <a:lnTo>
                  <a:pt x="48" y="117"/>
                </a:lnTo>
                <a:close/>
                <a:moveTo>
                  <a:pt x="14" y="33"/>
                </a:moveTo>
                <a:cubicBezTo>
                  <a:pt x="38" y="33"/>
                  <a:pt x="38" y="33"/>
                  <a:pt x="38" y="33"/>
                </a:cubicBezTo>
                <a:cubicBezTo>
                  <a:pt x="40" y="33"/>
                  <a:pt x="42" y="34"/>
                  <a:pt x="42" y="36"/>
                </a:cubicBezTo>
                <a:cubicBezTo>
                  <a:pt x="42" y="41"/>
                  <a:pt x="42" y="41"/>
                  <a:pt x="42" y="41"/>
                </a:cubicBezTo>
                <a:cubicBezTo>
                  <a:pt x="42" y="43"/>
                  <a:pt x="40" y="45"/>
                  <a:pt x="38" y="45"/>
                </a:cubicBezTo>
                <a:cubicBezTo>
                  <a:pt x="14" y="45"/>
                  <a:pt x="14" y="45"/>
                  <a:pt x="14" y="45"/>
                </a:cubicBezTo>
                <a:cubicBezTo>
                  <a:pt x="12" y="45"/>
                  <a:pt x="10" y="43"/>
                  <a:pt x="10" y="41"/>
                </a:cubicBezTo>
                <a:cubicBezTo>
                  <a:pt x="10" y="36"/>
                  <a:pt x="10" y="36"/>
                  <a:pt x="10" y="36"/>
                </a:cubicBezTo>
                <a:cubicBezTo>
                  <a:pt x="10" y="34"/>
                  <a:pt x="12" y="33"/>
                  <a:pt x="14" y="33"/>
                </a:cubicBezTo>
                <a:close/>
                <a:moveTo>
                  <a:pt x="10" y="25"/>
                </a:moveTo>
                <a:cubicBezTo>
                  <a:pt x="10" y="20"/>
                  <a:pt x="10" y="20"/>
                  <a:pt x="10" y="20"/>
                </a:cubicBezTo>
                <a:cubicBezTo>
                  <a:pt x="10" y="18"/>
                  <a:pt x="12" y="16"/>
                  <a:pt x="14" y="16"/>
                </a:cubicBezTo>
                <a:cubicBezTo>
                  <a:pt x="38" y="16"/>
                  <a:pt x="38" y="16"/>
                  <a:pt x="38" y="16"/>
                </a:cubicBezTo>
                <a:cubicBezTo>
                  <a:pt x="40" y="16"/>
                  <a:pt x="42" y="18"/>
                  <a:pt x="42" y="20"/>
                </a:cubicBezTo>
                <a:cubicBezTo>
                  <a:pt x="42" y="25"/>
                  <a:pt x="42" y="25"/>
                  <a:pt x="42" y="25"/>
                </a:cubicBezTo>
                <a:cubicBezTo>
                  <a:pt x="42" y="27"/>
                  <a:pt x="40" y="28"/>
                  <a:pt x="38" y="28"/>
                </a:cubicBezTo>
                <a:cubicBezTo>
                  <a:pt x="14" y="28"/>
                  <a:pt x="14" y="28"/>
                  <a:pt x="14" y="28"/>
                </a:cubicBezTo>
                <a:cubicBezTo>
                  <a:pt x="12" y="28"/>
                  <a:pt x="10" y="27"/>
                  <a:pt x="10" y="25"/>
                </a:cubicBezTo>
                <a:close/>
                <a:moveTo>
                  <a:pt x="26" y="90"/>
                </a:moveTo>
                <a:cubicBezTo>
                  <a:pt x="21" y="90"/>
                  <a:pt x="17" y="86"/>
                  <a:pt x="17" y="82"/>
                </a:cubicBezTo>
                <a:cubicBezTo>
                  <a:pt x="17" y="77"/>
                  <a:pt x="21" y="73"/>
                  <a:pt x="26" y="73"/>
                </a:cubicBezTo>
                <a:cubicBezTo>
                  <a:pt x="30" y="73"/>
                  <a:pt x="34" y="77"/>
                  <a:pt x="34" y="82"/>
                </a:cubicBezTo>
                <a:cubicBezTo>
                  <a:pt x="34" y="86"/>
                  <a:pt x="30" y="90"/>
                  <a:pt x="26" y="90"/>
                </a:cubicBezTo>
                <a:close/>
                <a:moveTo>
                  <a:pt x="30" y="102"/>
                </a:moveTo>
                <a:cubicBezTo>
                  <a:pt x="30" y="105"/>
                  <a:pt x="28" y="106"/>
                  <a:pt x="26" y="106"/>
                </a:cubicBezTo>
                <a:cubicBezTo>
                  <a:pt x="24" y="106"/>
                  <a:pt x="22" y="105"/>
                  <a:pt x="22" y="102"/>
                </a:cubicBezTo>
                <a:cubicBezTo>
                  <a:pt x="22" y="100"/>
                  <a:pt x="24" y="98"/>
                  <a:pt x="26" y="98"/>
                </a:cubicBezTo>
                <a:cubicBezTo>
                  <a:pt x="28" y="98"/>
                  <a:pt x="30" y="100"/>
                  <a:pt x="30" y="102"/>
                </a:cubicBezTo>
                <a:close/>
                <a:moveTo>
                  <a:pt x="22" y="59"/>
                </a:moveTo>
                <a:cubicBezTo>
                  <a:pt x="21" y="59"/>
                  <a:pt x="20" y="58"/>
                  <a:pt x="20" y="57"/>
                </a:cubicBezTo>
                <a:cubicBezTo>
                  <a:pt x="20" y="56"/>
                  <a:pt x="21" y="55"/>
                  <a:pt x="22" y="55"/>
                </a:cubicBezTo>
                <a:cubicBezTo>
                  <a:pt x="38" y="55"/>
                  <a:pt x="38" y="55"/>
                  <a:pt x="38" y="55"/>
                </a:cubicBezTo>
                <a:cubicBezTo>
                  <a:pt x="40" y="55"/>
                  <a:pt x="41" y="56"/>
                  <a:pt x="41" y="57"/>
                </a:cubicBezTo>
                <a:cubicBezTo>
                  <a:pt x="41" y="58"/>
                  <a:pt x="40" y="59"/>
                  <a:pt x="38" y="59"/>
                </a:cubicBezTo>
                <a:lnTo>
                  <a:pt x="22" y="59"/>
                </a:lnTo>
                <a:close/>
                <a:moveTo>
                  <a:pt x="48" y="44"/>
                </a:moveTo>
                <a:cubicBezTo>
                  <a:pt x="45" y="8"/>
                  <a:pt x="45" y="8"/>
                  <a:pt x="45" y="8"/>
                </a:cubicBezTo>
                <a:cubicBezTo>
                  <a:pt x="45" y="7"/>
                  <a:pt x="44" y="6"/>
                  <a:pt x="43" y="6"/>
                </a:cubicBezTo>
                <a:cubicBezTo>
                  <a:pt x="9" y="6"/>
                  <a:pt x="9" y="6"/>
                  <a:pt x="9" y="6"/>
                </a:cubicBezTo>
                <a:cubicBezTo>
                  <a:pt x="8" y="6"/>
                  <a:pt x="7" y="7"/>
                  <a:pt x="7" y="8"/>
                </a:cubicBezTo>
                <a:cubicBezTo>
                  <a:pt x="4" y="44"/>
                  <a:pt x="4" y="44"/>
                  <a:pt x="4" y="44"/>
                </a:cubicBezTo>
                <a:cubicBezTo>
                  <a:pt x="4" y="8"/>
                  <a:pt x="4" y="8"/>
                  <a:pt x="4" y="8"/>
                </a:cubicBezTo>
                <a:cubicBezTo>
                  <a:pt x="4" y="6"/>
                  <a:pt x="6" y="4"/>
                  <a:pt x="9" y="4"/>
                </a:cubicBezTo>
                <a:cubicBezTo>
                  <a:pt x="43" y="4"/>
                  <a:pt x="43" y="4"/>
                  <a:pt x="43" y="4"/>
                </a:cubicBezTo>
                <a:cubicBezTo>
                  <a:pt x="46" y="4"/>
                  <a:pt x="48" y="6"/>
                  <a:pt x="48" y="8"/>
                </a:cubicBezTo>
                <a:lnTo>
                  <a:pt x="48" y="44"/>
                </a:lnTo>
                <a:close/>
                <a:moveTo>
                  <a:pt x="31" y="28"/>
                </a:moveTo>
                <a:cubicBezTo>
                  <a:pt x="32" y="28"/>
                  <a:pt x="32" y="28"/>
                  <a:pt x="32" y="28"/>
                </a:cubicBezTo>
                <a:cubicBezTo>
                  <a:pt x="33" y="28"/>
                  <a:pt x="34" y="27"/>
                  <a:pt x="34" y="26"/>
                </a:cubicBezTo>
                <a:cubicBezTo>
                  <a:pt x="34" y="25"/>
                  <a:pt x="33" y="25"/>
                  <a:pt x="32" y="25"/>
                </a:cubicBezTo>
                <a:cubicBezTo>
                  <a:pt x="31" y="25"/>
                  <a:pt x="31" y="25"/>
                  <a:pt x="31" y="25"/>
                </a:cubicBezTo>
                <a:cubicBezTo>
                  <a:pt x="31" y="25"/>
                  <a:pt x="30" y="25"/>
                  <a:pt x="30" y="26"/>
                </a:cubicBezTo>
                <a:cubicBezTo>
                  <a:pt x="30" y="27"/>
                  <a:pt x="31" y="28"/>
                  <a:pt x="31" y="28"/>
                </a:cubicBezTo>
                <a:close/>
                <a:moveTo>
                  <a:pt x="36" y="28"/>
                </a:moveTo>
                <a:cubicBezTo>
                  <a:pt x="37" y="28"/>
                  <a:pt x="37" y="28"/>
                  <a:pt x="37" y="28"/>
                </a:cubicBezTo>
                <a:cubicBezTo>
                  <a:pt x="38" y="28"/>
                  <a:pt x="38" y="27"/>
                  <a:pt x="38" y="26"/>
                </a:cubicBezTo>
                <a:cubicBezTo>
                  <a:pt x="38" y="25"/>
                  <a:pt x="38" y="25"/>
                  <a:pt x="37" y="25"/>
                </a:cubicBezTo>
                <a:cubicBezTo>
                  <a:pt x="36" y="25"/>
                  <a:pt x="36" y="25"/>
                  <a:pt x="36" y="25"/>
                </a:cubicBezTo>
                <a:cubicBezTo>
                  <a:pt x="35" y="25"/>
                  <a:pt x="35" y="25"/>
                  <a:pt x="35" y="26"/>
                </a:cubicBezTo>
                <a:cubicBezTo>
                  <a:pt x="35" y="27"/>
                  <a:pt x="35" y="28"/>
                  <a:pt x="36" y="28"/>
                </a:cubicBezTo>
                <a:close/>
                <a:moveTo>
                  <a:pt x="32" y="43"/>
                </a:moveTo>
                <a:cubicBezTo>
                  <a:pt x="32" y="43"/>
                  <a:pt x="32" y="43"/>
                  <a:pt x="32" y="43"/>
                </a:cubicBezTo>
                <a:cubicBezTo>
                  <a:pt x="33" y="43"/>
                  <a:pt x="34" y="43"/>
                  <a:pt x="34" y="42"/>
                </a:cubicBezTo>
                <a:cubicBezTo>
                  <a:pt x="34" y="41"/>
                  <a:pt x="33" y="40"/>
                  <a:pt x="32" y="40"/>
                </a:cubicBezTo>
                <a:cubicBezTo>
                  <a:pt x="32" y="40"/>
                  <a:pt x="32" y="40"/>
                  <a:pt x="32" y="40"/>
                </a:cubicBezTo>
                <a:cubicBezTo>
                  <a:pt x="31" y="40"/>
                  <a:pt x="30" y="41"/>
                  <a:pt x="30" y="42"/>
                </a:cubicBezTo>
                <a:cubicBezTo>
                  <a:pt x="30" y="43"/>
                  <a:pt x="31" y="43"/>
                  <a:pt x="32" y="43"/>
                </a:cubicBezTo>
                <a:close/>
                <a:moveTo>
                  <a:pt x="36" y="43"/>
                </a:moveTo>
                <a:cubicBezTo>
                  <a:pt x="37" y="43"/>
                  <a:pt x="37" y="43"/>
                  <a:pt x="37" y="43"/>
                </a:cubicBezTo>
                <a:cubicBezTo>
                  <a:pt x="38" y="43"/>
                  <a:pt x="39" y="43"/>
                  <a:pt x="39" y="42"/>
                </a:cubicBezTo>
                <a:cubicBezTo>
                  <a:pt x="39" y="41"/>
                  <a:pt x="38" y="40"/>
                  <a:pt x="37" y="40"/>
                </a:cubicBezTo>
                <a:cubicBezTo>
                  <a:pt x="36" y="40"/>
                  <a:pt x="36" y="40"/>
                  <a:pt x="36" y="40"/>
                </a:cubicBezTo>
                <a:cubicBezTo>
                  <a:pt x="36" y="40"/>
                  <a:pt x="35" y="41"/>
                  <a:pt x="35" y="42"/>
                </a:cubicBezTo>
                <a:cubicBezTo>
                  <a:pt x="35" y="43"/>
                  <a:pt x="36" y="43"/>
                  <a:pt x="36"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42" name="Freeform 125"/>
          <p:cNvSpPr>
            <a:spLocks/>
          </p:cNvSpPr>
          <p:nvPr/>
        </p:nvSpPr>
        <p:spPr bwMode="auto">
          <a:xfrm>
            <a:off x="993775" y="2487613"/>
            <a:ext cx="231775" cy="139700"/>
          </a:xfrm>
          <a:custGeom>
            <a:avLst/>
            <a:gdLst>
              <a:gd name="T0" fmla="*/ 298751224 w 103"/>
              <a:gd name="T1" fmla="*/ 213234024 h 62"/>
              <a:gd name="T2" fmla="*/ 0 w 103"/>
              <a:gd name="T3" fmla="*/ 304622610 h 62"/>
              <a:gd name="T4" fmla="*/ 0 w 103"/>
              <a:gd name="T5" fmla="*/ 20308324 h 62"/>
              <a:gd name="T6" fmla="*/ 20254435 w 103"/>
              <a:gd name="T7" fmla="*/ 0 h 62"/>
              <a:gd name="T8" fmla="*/ 501295571 w 103"/>
              <a:gd name="T9" fmla="*/ 0 h 62"/>
              <a:gd name="T10" fmla="*/ 521550006 w 103"/>
              <a:gd name="T11" fmla="*/ 20308324 h 62"/>
              <a:gd name="T12" fmla="*/ 298751224 w 103"/>
              <a:gd name="T13" fmla="*/ 213234024 h 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 h="62">
                <a:moveTo>
                  <a:pt x="59" y="42"/>
                </a:moveTo>
                <a:cubicBezTo>
                  <a:pt x="35" y="53"/>
                  <a:pt x="0" y="62"/>
                  <a:pt x="0" y="60"/>
                </a:cubicBezTo>
                <a:cubicBezTo>
                  <a:pt x="0" y="4"/>
                  <a:pt x="0" y="4"/>
                  <a:pt x="0" y="4"/>
                </a:cubicBezTo>
                <a:cubicBezTo>
                  <a:pt x="0" y="2"/>
                  <a:pt x="1" y="0"/>
                  <a:pt x="4" y="0"/>
                </a:cubicBezTo>
                <a:cubicBezTo>
                  <a:pt x="99" y="0"/>
                  <a:pt x="99" y="0"/>
                  <a:pt x="99" y="0"/>
                </a:cubicBezTo>
                <a:cubicBezTo>
                  <a:pt x="102" y="0"/>
                  <a:pt x="103" y="2"/>
                  <a:pt x="103" y="4"/>
                </a:cubicBezTo>
                <a:cubicBezTo>
                  <a:pt x="103" y="4"/>
                  <a:pt x="83" y="31"/>
                  <a:pt x="59" y="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43" name="Freeform 126"/>
          <p:cNvSpPr>
            <a:spLocks noEditPoints="1"/>
          </p:cNvSpPr>
          <p:nvPr/>
        </p:nvSpPr>
        <p:spPr bwMode="auto">
          <a:xfrm>
            <a:off x="968375" y="2470150"/>
            <a:ext cx="279400" cy="187325"/>
          </a:xfrm>
          <a:custGeom>
            <a:avLst/>
            <a:gdLst>
              <a:gd name="T0" fmla="*/ 604166448 w 124"/>
              <a:gd name="T1" fmla="*/ 0 h 83"/>
              <a:gd name="T2" fmla="*/ 25384842 w 124"/>
              <a:gd name="T3" fmla="*/ 0 h 83"/>
              <a:gd name="T4" fmla="*/ 0 w 124"/>
              <a:gd name="T5" fmla="*/ 25469429 h 83"/>
              <a:gd name="T6" fmla="*/ 0 w 124"/>
              <a:gd name="T7" fmla="*/ 402403440 h 83"/>
              <a:gd name="T8" fmla="*/ 25384842 w 124"/>
              <a:gd name="T9" fmla="*/ 422778983 h 83"/>
              <a:gd name="T10" fmla="*/ 604166448 w 124"/>
              <a:gd name="T11" fmla="*/ 422778983 h 83"/>
              <a:gd name="T12" fmla="*/ 629551290 w 124"/>
              <a:gd name="T13" fmla="*/ 402403440 h 83"/>
              <a:gd name="T14" fmla="*/ 629551290 w 124"/>
              <a:gd name="T15" fmla="*/ 25469429 h 83"/>
              <a:gd name="T16" fmla="*/ 604166448 w 124"/>
              <a:gd name="T17" fmla="*/ 0 h 83"/>
              <a:gd name="T18" fmla="*/ 594011160 w 124"/>
              <a:gd name="T19" fmla="*/ 382030154 h 83"/>
              <a:gd name="T20" fmla="*/ 573705089 w 124"/>
              <a:gd name="T21" fmla="*/ 402403440 h 83"/>
              <a:gd name="T22" fmla="*/ 55846202 w 124"/>
              <a:gd name="T23" fmla="*/ 402403440 h 83"/>
              <a:gd name="T24" fmla="*/ 35540131 w 124"/>
              <a:gd name="T25" fmla="*/ 382030154 h 83"/>
              <a:gd name="T26" fmla="*/ 35540131 w 124"/>
              <a:gd name="T27" fmla="*/ 45842716 h 83"/>
              <a:gd name="T28" fmla="*/ 55846202 w 124"/>
              <a:gd name="T29" fmla="*/ 25469429 h 83"/>
              <a:gd name="T30" fmla="*/ 573705089 w 124"/>
              <a:gd name="T31" fmla="*/ 25469429 h 83"/>
              <a:gd name="T32" fmla="*/ 594011160 w 124"/>
              <a:gd name="T33" fmla="*/ 45842716 h 83"/>
              <a:gd name="T34" fmla="*/ 594011160 w 124"/>
              <a:gd name="T35" fmla="*/ 382030154 h 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4" h="83">
                <a:moveTo>
                  <a:pt x="119" y="0"/>
                </a:moveTo>
                <a:cubicBezTo>
                  <a:pt x="5" y="0"/>
                  <a:pt x="5" y="0"/>
                  <a:pt x="5" y="0"/>
                </a:cubicBezTo>
                <a:cubicBezTo>
                  <a:pt x="2" y="0"/>
                  <a:pt x="0" y="2"/>
                  <a:pt x="0" y="5"/>
                </a:cubicBezTo>
                <a:cubicBezTo>
                  <a:pt x="0" y="79"/>
                  <a:pt x="0" y="79"/>
                  <a:pt x="0" y="79"/>
                </a:cubicBezTo>
                <a:cubicBezTo>
                  <a:pt x="0" y="81"/>
                  <a:pt x="2" y="83"/>
                  <a:pt x="5" y="83"/>
                </a:cubicBezTo>
                <a:cubicBezTo>
                  <a:pt x="119" y="83"/>
                  <a:pt x="119" y="83"/>
                  <a:pt x="119" y="83"/>
                </a:cubicBezTo>
                <a:cubicBezTo>
                  <a:pt x="122" y="83"/>
                  <a:pt x="124" y="81"/>
                  <a:pt x="124" y="79"/>
                </a:cubicBezTo>
                <a:cubicBezTo>
                  <a:pt x="124" y="5"/>
                  <a:pt x="124" y="5"/>
                  <a:pt x="124" y="5"/>
                </a:cubicBezTo>
                <a:cubicBezTo>
                  <a:pt x="124" y="2"/>
                  <a:pt x="122" y="0"/>
                  <a:pt x="119" y="0"/>
                </a:cubicBezTo>
                <a:close/>
                <a:moveTo>
                  <a:pt x="117" y="75"/>
                </a:moveTo>
                <a:cubicBezTo>
                  <a:pt x="117" y="77"/>
                  <a:pt x="115" y="79"/>
                  <a:pt x="113" y="79"/>
                </a:cubicBezTo>
                <a:cubicBezTo>
                  <a:pt x="11" y="79"/>
                  <a:pt x="11" y="79"/>
                  <a:pt x="11" y="79"/>
                </a:cubicBezTo>
                <a:cubicBezTo>
                  <a:pt x="9" y="79"/>
                  <a:pt x="7" y="77"/>
                  <a:pt x="7" y="75"/>
                </a:cubicBezTo>
                <a:cubicBezTo>
                  <a:pt x="7" y="9"/>
                  <a:pt x="7" y="9"/>
                  <a:pt x="7" y="9"/>
                </a:cubicBezTo>
                <a:cubicBezTo>
                  <a:pt x="7" y="7"/>
                  <a:pt x="9" y="5"/>
                  <a:pt x="11" y="5"/>
                </a:cubicBezTo>
                <a:cubicBezTo>
                  <a:pt x="113" y="5"/>
                  <a:pt x="113" y="5"/>
                  <a:pt x="113" y="5"/>
                </a:cubicBezTo>
                <a:cubicBezTo>
                  <a:pt x="115" y="5"/>
                  <a:pt x="117" y="7"/>
                  <a:pt x="117" y="9"/>
                </a:cubicBezTo>
                <a:lnTo>
                  <a:pt x="117" y="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44" name="Freeform 127"/>
          <p:cNvSpPr>
            <a:spLocks noEditPoints="1"/>
          </p:cNvSpPr>
          <p:nvPr/>
        </p:nvSpPr>
        <p:spPr bwMode="auto">
          <a:xfrm>
            <a:off x="1031875" y="2674938"/>
            <a:ext cx="153988" cy="36512"/>
          </a:xfrm>
          <a:custGeom>
            <a:avLst/>
            <a:gdLst>
              <a:gd name="T0" fmla="*/ 174355178 w 68"/>
              <a:gd name="T1" fmla="*/ 0 h 16"/>
              <a:gd name="T2" fmla="*/ 0 w 68"/>
              <a:gd name="T3" fmla="*/ 83322666 h 16"/>
              <a:gd name="T4" fmla="*/ 348708091 w 68"/>
              <a:gd name="T5" fmla="*/ 83322666 h 16"/>
              <a:gd name="T6" fmla="*/ 174355178 w 68"/>
              <a:gd name="T7" fmla="*/ 0 h 16"/>
              <a:gd name="T8" fmla="*/ 66665481 w 68"/>
              <a:gd name="T9" fmla="*/ 72907618 h 16"/>
              <a:gd name="T10" fmla="*/ 25641267 w 68"/>
              <a:gd name="T11" fmla="*/ 72907618 h 16"/>
              <a:gd name="T12" fmla="*/ 148713911 w 68"/>
              <a:gd name="T13" fmla="*/ 10415048 h 16"/>
              <a:gd name="T14" fmla="*/ 66665481 w 68"/>
              <a:gd name="T15" fmla="*/ 72907618 h 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8" h="16">
                <a:moveTo>
                  <a:pt x="34" y="0"/>
                </a:moveTo>
                <a:cubicBezTo>
                  <a:pt x="19" y="0"/>
                  <a:pt x="6" y="7"/>
                  <a:pt x="0" y="16"/>
                </a:cubicBezTo>
                <a:cubicBezTo>
                  <a:pt x="68" y="16"/>
                  <a:pt x="68" y="16"/>
                  <a:pt x="68" y="16"/>
                </a:cubicBezTo>
                <a:cubicBezTo>
                  <a:pt x="63" y="7"/>
                  <a:pt x="49" y="0"/>
                  <a:pt x="34" y="0"/>
                </a:cubicBezTo>
                <a:close/>
                <a:moveTo>
                  <a:pt x="13" y="14"/>
                </a:moveTo>
                <a:cubicBezTo>
                  <a:pt x="5" y="14"/>
                  <a:pt x="5" y="14"/>
                  <a:pt x="5" y="14"/>
                </a:cubicBezTo>
                <a:cubicBezTo>
                  <a:pt x="5" y="14"/>
                  <a:pt x="12" y="4"/>
                  <a:pt x="29" y="2"/>
                </a:cubicBezTo>
                <a:cubicBezTo>
                  <a:pt x="14" y="7"/>
                  <a:pt x="13" y="14"/>
                  <a:pt x="13"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45" name="Freeform 128"/>
          <p:cNvSpPr>
            <a:spLocks noEditPoints="1"/>
          </p:cNvSpPr>
          <p:nvPr/>
        </p:nvSpPr>
        <p:spPr bwMode="auto">
          <a:xfrm>
            <a:off x="1512888" y="2332038"/>
            <a:ext cx="400050" cy="455612"/>
          </a:xfrm>
          <a:custGeom>
            <a:avLst/>
            <a:gdLst>
              <a:gd name="T0" fmla="*/ 277812250 w 178"/>
              <a:gd name="T1" fmla="*/ 971676044 h 202"/>
              <a:gd name="T2" fmla="*/ 631391274 w 178"/>
              <a:gd name="T3" fmla="*/ 971676044 h 202"/>
              <a:gd name="T4" fmla="*/ 479857728 w 178"/>
              <a:gd name="T5" fmla="*/ 925891549 h 202"/>
              <a:gd name="T6" fmla="*/ 454600638 w 178"/>
              <a:gd name="T7" fmla="*/ 1017462794 h 202"/>
              <a:gd name="T8" fmla="*/ 424295727 w 178"/>
              <a:gd name="T9" fmla="*/ 925891549 h 202"/>
              <a:gd name="T10" fmla="*/ 146483477 w 178"/>
              <a:gd name="T11" fmla="*/ 178056327 h 202"/>
              <a:gd name="T12" fmla="*/ 5050069 w 178"/>
              <a:gd name="T13" fmla="*/ 681699305 h 202"/>
              <a:gd name="T14" fmla="*/ 141431160 w 178"/>
              <a:gd name="T15" fmla="*/ 819057301 h 202"/>
              <a:gd name="T16" fmla="*/ 282862320 w 178"/>
              <a:gd name="T17" fmla="*/ 686787724 h 202"/>
              <a:gd name="T18" fmla="*/ 151533546 w 178"/>
              <a:gd name="T19" fmla="*/ 178056327 h 202"/>
              <a:gd name="T20" fmla="*/ 146483477 w 178"/>
              <a:gd name="T21" fmla="*/ 178056327 h 202"/>
              <a:gd name="T22" fmla="*/ 146483477 w 178"/>
              <a:gd name="T23" fmla="*/ 178056327 h 202"/>
              <a:gd name="T24" fmla="*/ 136381090 w 178"/>
              <a:gd name="T25" fmla="*/ 264541409 h 202"/>
              <a:gd name="T26" fmla="*/ 20204772 w 178"/>
              <a:gd name="T27" fmla="*/ 696962307 h 202"/>
              <a:gd name="T28" fmla="*/ 15152456 w 178"/>
              <a:gd name="T29" fmla="*/ 717311473 h 202"/>
              <a:gd name="T30" fmla="*/ 136381090 w 178"/>
              <a:gd name="T31" fmla="*/ 803796555 h 202"/>
              <a:gd name="T32" fmla="*/ 156585863 w 178"/>
              <a:gd name="T33" fmla="*/ 259452990 h 202"/>
              <a:gd name="T34" fmla="*/ 156585863 w 178"/>
              <a:gd name="T35" fmla="*/ 696962307 h 202"/>
              <a:gd name="T36" fmla="*/ 495010183 w 178"/>
              <a:gd name="T37" fmla="*/ 152618742 h 202"/>
              <a:gd name="T38" fmla="*/ 454600638 w 178"/>
              <a:gd name="T39" fmla="*/ 0 h 202"/>
              <a:gd name="T40" fmla="*/ 414193341 w 178"/>
              <a:gd name="T41" fmla="*/ 152618742 h 202"/>
              <a:gd name="T42" fmla="*/ 146483477 w 178"/>
              <a:gd name="T43" fmla="*/ 178056327 h 202"/>
              <a:gd name="T44" fmla="*/ 439448183 w 178"/>
              <a:gd name="T45" fmla="*/ 228929241 h 202"/>
              <a:gd name="T46" fmla="*/ 454600638 w 178"/>
              <a:gd name="T47" fmla="*/ 976764463 h 202"/>
              <a:gd name="T48" fmla="*/ 464703024 w 178"/>
              <a:gd name="T49" fmla="*/ 228929241 h 202"/>
              <a:gd name="T50" fmla="*/ 757669978 w 178"/>
              <a:gd name="T51" fmla="*/ 178056327 h 202"/>
              <a:gd name="T52" fmla="*/ 495010183 w 178"/>
              <a:gd name="T53" fmla="*/ 152618742 h 202"/>
              <a:gd name="T54" fmla="*/ 772822433 w 178"/>
              <a:gd name="T55" fmla="*/ 193317074 h 202"/>
              <a:gd name="T56" fmla="*/ 762720047 w 178"/>
              <a:gd name="T57" fmla="*/ 178056327 h 202"/>
              <a:gd name="T58" fmla="*/ 757669978 w 178"/>
              <a:gd name="T59" fmla="*/ 178056327 h 202"/>
              <a:gd name="T60" fmla="*/ 747567592 w 178"/>
              <a:gd name="T61" fmla="*/ 193317074 h 202"/>
              <a:gd name="T62" fmla="*/ 611186501 w 178"/>
              <a:gd name="T63" fmla="*/ 696962307 h 202"/>
              <a:gd name="T64" fmla="*/ 899101138 w 178"/>
              <a:gd name="T65" fmla="*/ 696962307 h 202"/>
              <a:gd name="T66" fmla="*/ 631391274 w 178"/>
              <a:gd name="T67" fmla="*/ 691873888 h 202"/>
              <a:gd name="T68" fmla="*/ 747567592 w 178"/>
              <a:gd name="T69" fmla="*/ 696962307 h 202"/>
              <a:gd name="T70" fmla="*/ 631391274 w 178"/>
              <a:gd name="T71" fmla="*/ 691873888 h 202"/>
              <a:gd name="T72" fmla="*/ 666748502 w 178"/>
              <a:gd name="T73" fmla="*/ 717311473 h 202"/>
              <a:gd name="T74" fmla="*/ 626341204 w 178"/>
              <a:gd name="T75" fmla="*/ 717311473 h 202"/>
              <a:gd name="T76" fmla="*/ 767772364 w 178"/>
              <a:gd name="T77" fmla="*/ 259452990 h 202"/>
              <a:gd name="T78" fmla="*/ 767772364 w 178"/>
              <a:gd name="T79" fmla="*/ 696962307 h 20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78" h="202">
                <a:moveTo>
                  <a:pt x="84" y="180"/>
                </a:moveTo>
                <a:cubicBezTo>
                  <a:pt x="68" y="181"/>
                  <a:pt x="55" y="185"/>
                  <a:pt x="55" y="191"/>
                </a:cubicBezTo>
                <a:cubicBezTo>
                  <a:pt x="55" y="197"/>
                  <a:pt x="71" y="202"/>
                  <a:pt x="90" y="202"/>
                </a:cubicBezTo>
                <a:cubicBezTo>
                  <a:pt x="109" y="202"/>
                  <a:pt x="125" y="197"/>
                  <a:pt x="125" y="191"/>
                </a:cubicBezTo>
                <a:cubicBezTo>
                  <a:pt x="125" y="185"/>
                  <a:pt x="112" y="180"/>
                  <a:pt x="95" y="180"/>
                </a:cubicBezTo>
                <a:cubicBezTo>
                  <a:pt x="95" y="182"/>
                  <a:pt x="95" y="182"/>
                  <a:pt x="95" y="182"/>
                </a:cubicBezTo>
                <a:cubicBezTo>
                  <a:pt x="108" y="183"/>
                  <a:pt x="118" y="186"/>
                  <a:pt x="118" y="191"/>
                </a:cubicBezTo>
                <a:cubicBezTo>
                  <a:pt x="118" y="196"/>
                  <a:pt x="105" y="200"/>
                  <a:pt x="90" y="200"/>
                </a:cubicBezTo>
                <a:cubicBezTo>
                  <a:pt x="74" y="200"/>
                  <a:pt x="62" y="196"/>
                  <a:pt x="62" y="191"/>
                </a:cubicBezTo>
                <a:cubicBezTo>
                  <a:pt x="62" y="186"/>
                  <a:pt x="71" y="183"/>
                  <a:pt x="84" y="182"/>
                </a:cubicBezTo>
                <a:lnTo>
                  <a:pt x="84" y="180"/>
                </a:lnTo>
                <a:close/>
                <a:moveTo>
                  <a:pt x="29" y="35"/>
                </a:moveTo>
                <a:cubicBezTo>
                  <a:pt x="28" y="35"/>
                  <a:pt x="27" y="36"/>
                  <a:pt x="27" y="38"/>
                </a:cubicBezTo>
                <a:cubicBezTo>
                  <a:pt x="1" y="134"/>
                  <a:pt x="1" y="134"/>
                  <a:pt x="1" y="134"/>
                </a:cubicBezTo>
                <a:cubicBezTo>
                  <a:pt x="0" y="134"/>
                  <a:pt x="0" y="136"/>
                  <a:pt x="0" y="137"/>
                </a:cubicBezTo>
                <a:cubicBezTo>
                  <a:pt x="0" y="150"/>
                  <a:pt x="13" y="161"/>
                  <a:pt x="28" y="161"/>
                </a:cubicBezTo>
                <a:cubicBezTo>
                  <a:pt x="44" y="161"/>
                  <a:pt x="57" y="150"/>
                  <a:pt x="57" y="137"/>
                </a:cubicBezTo>
                <a:cubicBezTo>
                  <a:pt x="57" y="137"/>
                  <a:pt x="56" y="136"/>
                  <a:pt x="56" y="135"/>
                </a:cubicBezTo>
                <a:cubicBezTo>
                  <a:pt x="32" y="38"/>
                  <a:pt x="32" y="38"/>
                  <a:pt x="32" y="38"/>
                </a:cubicBezTo>
                <a:cubicBezTo>
                  <a:pt x="31" y="36"/>
                  <a:pt x="31" y="35"/>
                  <a:pt x="30" y="35"/>
                </a:cubicBezTo>
                <a:cubicBezTo>
                  <a:pt x="30" y="35"/>
                  <a:pt x="30" y="35"/>
                  <a:pt x="30" y="35"/>
                </a:cubicBezTo>
                <a:cubicBezTo>
                  <a:pt x="30" y="35"/>
                  <a:pt x="30" y="35"/>
                  <a:pt x="29" y="35"/>
                </a:cubicBezTo>
                <a:cubicBezTo>
                  <a:pt x="29" y="35"/>
                  <a:pt x="29" y="35"/>
                  <a:pt x="29" y="35"/>
                </a:cubicBezTo>
                <a:cubicBezTo>
                  <a:pt x="29" y="35"/>
                  <a:pt x="29" y="35"/>
                  <a:pt x="29" y="35"/>
                </a:cubicBezTo>
                <a:close/>
                <a:moveTo>
                  <a:pt x="4" y="136"/>
                </a:moveTo>
                <a:cubicBezTo>
                  <a:pt x="27" y="52"/>
                  <a:pt x="27" y="52"/>
                  <a:pt x="27" y="52"/>
                </a:cubicBezTo>
                <a:cubicBezTo>
                  <a:pt x="27" y="137"/>
                  <a:pt x="27" y="137"/>
                  <a:pt x="27" y="137"/>
                </a:cubicBezTo>
                <a:cubicBezTo>
                  <a:pt x="4" y="137"/>
                  <a:pt x="4" y="137"/>
                  <a:pt x="4" y="137"/>
                </a:cubicBezTo>
                <a:cubicBezTo>
                  <a:pt x="4" y="137"/>
                  <a:pt x="4" y="136"/>
                  <a:pt x="4" y="136"/>
                </a:cubicBezTo>
                <a:close/>
                <a:moveTo>
                  <a:pt x="3" y="141"/>
                </a:moveTo>
                <a:cubicBezTo>
                  <a:pt x="11" y="141"/>
                  <a:pt x="11" y="141"/>
                  <a:pt x="11" y="141"/>
                </a:cubicBezTo>
                <a:cubicBezTo>
                  <a:pt x="11" y="141"/>
                  <a:pt x="9" y="150"/>
                  <a:pt x="27" y="158"/>
                </a:cubicBezTo>
                <a:cubicBezTo>
                  <a:pt x="7" y="156"/>
                  <a:pt x="3" y="141"/>
                  <a:pt x="3" y="141"/>
                </a:cubicBezTo>
                <a:close/>
                <a:moveTo>
                  <a:pt x="31" y="51"/>
                </a:moveTo>
                <a:cubicBezTo>
                  <a:pt x="53" y="137"/>
                  <a:pt x="53" y="137"/>
                  <a:pt x="53" y="137"/>
                </a:cubicBezTo>
                <a:cubicBezTo>
                  <a:pt x="31" y="137"/>
                  <a:pt x="31" y="137"/>
                  <a:pt x="31" y="137"/>
                </a:cubicBezTo>
                <a:lnTo>
                  <a:pt x="31" y="51"/>
                </a:lnTo>
                <a:close/>
                <a:moveTo>
                  <a:pt x="98" y="30"/>
                </a:moveTo>
                <a:cubicBezTo>
                  <a:pt x="96" y="27"/>
                  <a:pt x="94" y="25"/>
                  <a:pt x="91" y="25"/>
                </a:cubicBezTo>
                <a:cubicBezTo>
                  <a:pt x="90" y="0"/>
                  <a:pt x="90" y="0"/>
                  <a:pt x="90" y="0"/>
                </a:cubicBezTo>
                <a:cubicBezTo>
                  <a:pt x="88" y="25"/>
                  <a:pt x="88" y="25"/>
                  <a:pt x="88" y="25"/>
                </a:cubicBezTo>
                <a:cubicBezTo>
                  <a:pt x="86" y="25"/>
                  <a:pt x="83" y="27"/>
                  <a:pt x="82" y="30"/>
                </a:cubicBezTo>
                <a:cubicBezTo>
                  <a:pt x="52" y="27"/>
                  <a:pt x="52" y="27"/>
                  <a:pt x="52" y="27"/>
                </a:cubicBezTo>
                <a:cubicBezTo>
                  <a:pt x="29" y="35"/>
                  <a:pt x="29" y="35"/>
                  <a:pt x="29" y="35"/>
                </a:cubicBezTo>
                <a:cubicBezTo>
                  <a:pt x="82" y="39"/>
                  <a:pt x="82" y="39"/>
                  <a:pt x="82" y="39"/>
                </a:cubicBezTo>
                <a:cubicBezTo>
                  <a:pt x="82" y="42"/>
                  <a:pt x="85" y="44"/>
                  <a:pt x="87" y="45"/>
                </a:cubicBezTo>
                <a:cubicBezTo>
                  <a:pt x="84" y="96"/>
                  <a:pt x="84" y="96"/>
                  <a:pt x="84" y="96"/>
                </a:cubicBezTo>
                <a:cubicBezTo>
                  <a:pt x="90" y="192"/>
                  <a:pt x="90" y="192"/>
                  <a:pt x="90" y="192"/>
                </a:cubicBezTo>
                <a:cubicBezTo>
                  <a:pt x="95" y="96"/>
                  <a:pt x="95" y="96"/>
                  <a:pt x="95" y="96"/>
                </a:cubicBezTo>
                <a:cubicBezTo>
                  <a:pt x="92" y="45"/>
                  <a:pt x="92" y="45"/>
                  <a:pt x="92" y="45"/>
                </a:cubicBezTo>
                <a:cubicBezTo>
                  <a:pt x="95" y="44"/>
                  <a:pt x="97" y="42"/>
                  <a:pt x="98" y="39"/>
                </a:cubicBezTo>
                <a:cubicBezTo>
                  <a:pt x="150" y="35"/>
                  <a:pt x="150" y="35"/>
                  <a:pt x="150" y="35"/>
                </a:cubicBezTo>
                <a:cubicBezTo>
                  <a:pt x="127" y="27"/>
                  <a:pt x="127" y="27"/>
                  <a:pt x="127" y="27"/>
                </a:cubicBezTo>
                <a:lnTo>
                  <a:pt x="98" y="30"/>
                </a:lnTo>
                <a:close/>
                <a:moveTo>
                  <a:pt x="177" y="135"/>
                </a:moveTo>
                <a:cubicBezTo>
                  <a:pt x="153" y="38"/>
                  <a:pt x="153" y="38"/>
                  <a:pt x="153" y="38"/>
                </a:cubicBezTo>
                <a:cubicBezTo>
                  <a:pt x="152" y="36"/>
                  <a:pt x="152" y="35"/>
                  <a:pt x="151" y="35"/>
                </a:cubicBezTo>
                <a:cubicBezTo>
                  <a:pt x="151" y="35"/>
                  <a:pt x="151" y="35"/>
                  <a:pt x="151" y="35"/>
                </a:cubicBezTo>
                <a:cubicBezTo>
                  <a:pt x="151" y="35"/>
                  <a:pt x="151" y="35"/>
                  <a:pt x="150" y="35"/>
                </a:cubicBezTo>
                <a:cubicBezTo>
                  <a:pt x="150" y="35"/>
                  <a:pt x="150" y="35"/>
                  <a:pt x="150" y="35"/>
                </a:cubicBezTo>
                <a:cubicBezTo>
                  <a:pt x="150" y="35"/>
                  <a:pt x="150" y="35"/>
                  <a:pt x="150" y="35"/>
                </a:cubicBezTo>
                <a:cubicBezTo>
                  <a:pt x="149" y="35"/>
                  <a:pt x="149" y="36"/>
                  <a:pt x="148" y="38"/>
                </a:cubicBezTo>
                <a:cubicBezTo>
                  <a:pt x="122" y="134"/>
                  <a:pt x="122" y="134"/>
                  <a:pt x="122" y="134"/>
                </a:cubicBezTo>
                <a:cubicBezTo>
                  <a:pt x="121" y="134"/>
                  <a:pt x="121" y="136"/>
                  <a:pt x="121" y="137"/>
                </a:cubicBezTo>
                <a:cubicBezTo>
                  <a:pt x="121" y="150"/>
                  <a:pt x="134" y="161"/>
                  <a:pt x="150" y="161"/>
                </a:cubicBezTo>
                <a:cubicBezTo>
                  <a:pt x="165" y="161"/>
                  <a:pt x="178" y="150"/>
                  <a:pt x="178" y="137"/>
                </a:cubicBezTo>
                <a:cubicBezTo>
                  <a:pt x="178" y="137"/>
                  <a:pt x="178" y="136"/>
                  <a:pt x="177" y="135"/>
                </a:cubicBezTo>
                <a:close/>
                <a:moveTo>
                  <a:pt x="125" y="136"/>
                </a:moveTo>
                <a:cubicBezTo>
                  <a:pt x="148" y="52"/>
                  <a:pt x="148" y="52"/>
                  <a:pt x="148" y="52"/>
                </a:cubicBezTo>
                <a:cubicBezTo>
                  <a:pt x="148" y="137"/>
                  <a:pt x="148" y="137"/>
                  <a:pt x="148" y="137"/>
                </a:cubicBezTo>
                <a:cubicBezTo>
                  <a:pt x="125" y="137"/>
                  <a:pt x="125" y="137"/>
                  <a:pt x="125" y="137"/>
                </a:cubicBezTo>
                <a:cubicBezTo>
                  <a:pt x="125" y="137"/>
                  <a:pt x="125" y="136"/>
                  <a:pt x="125" y="136"/>
                </a:cubicBezTo>
                <a:close/>
                <a:moveTo>
                  <a:pt x="124" y="141"/>
                </a:moveTo>
                <a:cubicBezTo>
                  <a:pt x="132" y="141"/>
                  <a:pt x="132" y="141"/>
                  <a:pt x="132" y="141"/>
                </a:cubicBezTo>
                <a:cubicBezTo>
                  <a:pt x="132" y="141"/>
                  <a:pt x="130" y="151"/>
                  <a:pt x="149" y="159"/>
                </a:cubicBezTo>
                <a:cubicBezTo>
                  <a:pt x="128" y="156"/>
                  <a:pt x="124" y="141"/>
                  <a:pt x="124" y="141"/>
                </a:cubicBezTo>
                <a:close/>
                <a:moveTo>
                  <a:pt x="152" y="137"/>
                </a:moveTo>
                <a:cubicBezTo>
                  <a:pt x="152" y="51"/>
                  <a:pt x="152" y="51"/>
                  <a:pt x="152" y="51"/>
                </a:cubicBezTo>
                <a:cubicBezTo>
                  <a:pt x="174" y="137"/>
                  <a:pt x="174" y="137"/>
                  <a:pt x="174" y="137"/>
                </a:cubicBezTo>
                <a:lnTo>
                  <a:pt x="152" y="13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46" name="Freeform 129"/>
          <p:cNvSpPr>
            <a:spLocks noEditPoints="1"/>
          </p:cNvSpPr>
          <p:nvPr/>
        </p:nvSpPr>
        <p:spPr bwMode="auto">
          <a:xfrm>
            <a:off x="2241550" y="2446338"/>
            <a:ext cx="185738" cy="284162"/>
          </a:xfrm>
          <a:custGeom>
            <a:avLst/>
            <a:gdLst>
              <a:gd name="T0" fmla="*/ 0 w 82"/>
              <a:gd name="T1" fmla="*/ 0 h 126"/>
              <a:gd name="T2" fmla="*/ 420712426 w 82"/>
              <a:gd name="T3" fmla="*/ 640859733 h 126"/>
              <a:gd name="T4" fmla="*/ 318098976 w 82"/>
              <a:gd name="T5" fmla="*/ 0 h 126"/>
              <a:gd name="T6" fmla="*/ 128265680 w 82"/>
              <a:gd name="T7" fmla="*/ 137326925 h 126"/>
              <a:gd name="T8" fmla="*/ 128265680 w 82"/>
              <a:gd name="T9" fmla="*/ 157671571 h 126"/>
              <a:gd name="T10" fmla="*/ 30784941 w 82"/>
              <a:gd name="T11" fmla="*/ 147500375 h 126"/>
              <a:gd name="T12" fmla="*/ 379666593 w 82"/>
              <a:gd name="T13" fmla="*/ 569652345 h 126"/>
              <a:gd name="T14" fmla="*/ 30784941 w 82"/>
              <a:gd name="T15" fmla="*/ 559481149 h 126"/>
              <a:gd name="T16" fmla="*/ 379666593 w 82"/>
              <a:gd name="T17" fmla="*/ 549307699 h 126"/>
              <a:gd name="T18" fmla="*/ 379666593 w 82"/>
              <a:gd name="T19" fmla="*/ 569652345 h 126"/>
              <a:gd name="T20" fmla="*/ 35915387 w 82"/>
              <a:gd name="T21" fmla="*/ 523877455 h 126"/>
              <a:gd name="T22" fmla="*/ 35915387 w 82"/>
              <a:gd name="T23" fmla="*/ 503532809 h 126"/>
              <a:gd name="T24" fmla="*/ 384797039 w 82"/>
              <a:gd name="T25" fmla="*/ 513704004 h 126"/>
              <a:gd name="T26" fmla="*/ 30784941 w 82"/>
              <a:gd name="T27" fmla="*/ 462843517 h 126"/>
              <a:gd name="T28" fmla="*/ 220618237 w 82"/>
              <a:gd name="T29" fmla="*/ 452670066 h 126"/>
              <a:gd name="T30" fmla="*/ 220618237 w 82"/>
              <a:gd name="T31" fmla="*/ 478102565 h 126"/>
              <a:gd name="T32" fmla="*/ 30784941 w 82"/>
              <a:gd name="T33" fmla="*/ 462843517 h 126"/>
              <a:gd name="T34" fmla="*/ 35915387 w 82"/>
              <a:gd name="T35" fmla="*/ 427239822 h 126"/>
              <a:gd name="T36" fmla="*/ 35915387 w 82"/>
              <a:gd name="T37" fmla="*/ 406895176 h 126"/>
              <a:gd name="T38" fmla="*/ 384797039 w 82"/>
              <a:gd name="T39" fmla="*/ 417066372 h 126"/>
              <a:gd name="T40" fmla="*/ 379666593 w 82"/>
              <a:gd name="T41" fmla="*/ 381464932 h 126"/>
              <a:gd name="T42" fmla="*/ 30784941 w 82"/>
              <a:gd name="T43" fmla="*/ 371291482 h 126"/>
              <a:gd name="T44" fmla="*/ 379666593 w 82"/>
              <a:gd name="T45" fmla="*/ 361120286 h 126"/>
              <a:gd name="T46" fmla="*/ 379666593 w 82"/>
              <a:gd name="T47" fmla="*/ 381464932 h 126"/>
              <a:gd name="T48" fmla="*/ 35915387 w 82"/>
              <a:gd name="T49" fmla="*/ 335687787 h 126"/>
              <a:gd name="T50" fmla="*/ 35915387 w 82"/>
              <a:gd name="T51" fmla="*/ 315343141 h 126"/>
              <a:gd name="T52" fmla="*/ 384797039 w 82"/>
              <a:gd name="T53" fmla="*/ 325516592 h 126"/>
              <a:gd name="T54" fmla="*/ 379666593 w 82"/>
              <a:gd name="T55" fmla="*/ 294998495 h 126"/>
              <a:gd name="T56" fmla="*/ 30784941 w 82"/>
              <a:gd name="T57" fmla="*/ 284827300 h 126"/>
              <a:gd name="T58" fmla="*/ 379666593 w 82"/>
              <a:gd name="T59" fmla="*/ 274653849 h 126"/>
              <a:gd name="T60" fmla="*/ 379666593 w 82"/>
              <a:gd name="T61" fmla="*/ 294998495 h 126"/>
              <a:gd name="T62" fmla="*/ 35915387 w 82"/>
              <a:gd name="T63" fmla="*/ 249223606 h 126"/>
              <a:gd name="T64" fmla="*/ 35915387 w 82"/>
              <a:gd name="T65" fmla="*/ 228878959 h 126"/>
              <a:gd name="T66" fmla="*/ 384797039 w 82"/>
              <a:gd name="T67" fmla="*/ 239050155 h 126"/>
              <a:gd name="T68" fmla="*/ 379666593 w 82"/>
              <a:gd name="T69" fmla="*/ 203446460 h 126"/>
              <a:gd name="T70" fmla="*/ 30784941 w 82"/>
              <a:gd name="T71" fmla="*/ 193275265 h 126"/>
              <a:gd name="T72" fmla="*/ 379666593 w 82"/>
              <a:gd name="T73" fmla="*/ 183101814 h 126"/>
              <a:gd name="T74" fmla="*/ 379666593 w 82"/>
              <a:gd name="T75" fmla="*/ 203446460 h 126"/>
              <a:gd name="T76" fmla="*/ 302707638 w 82"/>
              <a:gd name="T77" fmla="*/ 122067876 h 126"/>
              <a:gd name="T78" fmla="*/ 354014363 w 82"/>
              <a:gd name="T79" fmla="*/ 71207389 h 126"/>
              <a:gd name="T80" fmla="*/ 354014363 w 82"/>
              <a:gd name="T81" fmla="*/ 122067876 h 1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2" h="126">
                <a:moveTo>
                  <a:pt x="62" y="0"/>
                </a:moveTo>
                <a:cubicBezTo>
                  <a:pt x="0" y="0"/>
                  <a:pt x="0" y="0"/>
                  <a:pt x="0" y="0"/>
                </a:cubicBezTo>
                <a:cubicBezTo>
                  <a:pt x="0" y="126"/>
                  <a:pt x="0" y="126"/>
                  <a:pt x="0" y="126"/>
                </a:cubicBezTo>
                <a:cubicBezTo>
                  <a:pt x="82" y="126"/>
                  <a:pt x="82" y="126"/>
                  <a:pt x="82" y="126"/>
                </a:cubicBezTo>
                <a:cubicBezTo>
                  <a:pt x="82" y="20"/>
                  <a:pt x="82" y="20"/>
                  <a:pt x="82" y="20"/>
                </a:cubicBezTo>
                <a:lnTo>
                  <a:pt x="62" y="0"/>
                </a:lnTo>
                <a:close/>
                <a:moveTo>
                  <a:pt x="7" y="27"/>
                </a:moveTo>
                <a:cubicBezTo>
                  <a:pt x="25" y="27"/>
                  <a:pt x="25" y="27"/>
                  <a:pt x="25" y="27"/>
                </a:cubicBezTo>
                <a:cubicBezTo>
                  <a:pt x="25" y="27"/>
                  <a:pt x="25" y="28"/>
                  <a:pt x="25" y="29"/>
                </a:cubicBezTo>
                <a:cubicBezTo>
                  <a:pt x="25" y="30"/>
                  <a:pt x="25" y="31"/>
                  <a:pt x="25" y="31"/>
                </a:cubicBezTo>
                <a:cubicBezTo>
                  <a:pt x="7" y="31"/>
                  <a:pt x="7" y="31"/>
                  <a:pt x="7" y="31"/>
                </a:cubicBezTo>
                <a:cubicBezTo>
                  <a:pt x="6" y="31"/>
                  <a:pt x="6" y="30"/>
                  <a:pt x="6" y="29"/>
                </a:cubicBezTo>
                <a:cubicBezTo>
                  <a:pt x="6" y="28"/>
                  <a:pt x="6" y="27"/>
                  <a:pt x="7" y="27"/>
                </a:cubicBezTo>
                <a:close/>
                <a:moveTo>
                  <a:pt x="74" y="112"/>
                </a:moveTo>
                <a:cubicBezTo>
                  <a:pt x="7" y="112"/>
                  <a:pt x="7" y="112"/>
                  <a:pt x="7" y="112"/>
                </a:cubicBezTo>
                <a:cubicBezTo>
                  <a:pt x="7" y="112"/>
                  <a:pt x="6" y="111"/>
                  <a:pt x="6" y="110"/>
                </a:cubicBezTo>
                <a:cubicBezTo>
                  <a:pt x="6" y="109"/>
                  <a:pt x="7" y="108"/>
                  <a:pt x="7" y="108"/>
                </a:cubicBezTo>
                <a:cubicBezTo>
                  <a:pt x="74" y="108"/>
                  <a:pt x="74" y="108"/>
                  <a:pt x="74" y="108"/>
                </a:cubicBezTo>
                <a:cubicBezTo>
                  <a:pt x="74" y="108"/>
                  <a:pt x="75" y="109"/>
                  <a:pt x="75" y="110"/>
                </a:cubicBezTo>
                <a:cubicBezTo>
                  <a:pt x="75" y="111"/>
                  <a:pt x="74" y="112"/>
                  <a:pt x="74" y="112"/>
                </a:cubicBezTo>
                <a:close/>
                <a:moveTo>
                  <a:pt x="74" y="103"/>
                </a:moveTo>
                <a:cubicBezTo>
                  <a:pt x="7" y="103"/>
                  <a:pt x="7" y="103"/>
                  <a:pt x="7" y="103"/>
                </a:cubicBezTo>
                <a:cubicBezTo>
                  <a:pt x="7" y="103"/>
                  <a:pt x="6" y="102"/>
                  <a:pt x="6" y="101"/>
                </a:cubicBezTo>
                <a:cubicBezTo>
                  <a:pt x="6" y="100"/>
                  <a:pt x="7" y="99"/>
                  <a:pt x="7" y="99"/>
                </a:cubicBezTo>
                <a:cubicBezTo>
                  <a:pt x="74" y="99"/>
                  <a:pt x="74" y="99"/>
                  <a:pt x="74" y="99"/>
                </a:cubicBezTo>
                <a:cubicBezTo>
                  <a:pt x="74" y="99"/>
                  <a:pt x="75" y="100"/>
                  <a:pt x="75" y="101"/>
                </a:cubicBezTo>
                <a:cubicBezTo>
                  <a:pt x="75" y="102"/>
                  <a:pt x="74" y="103"/>
                  <a:pt x="74" y="103"/>
                </a:cubicBezTo>
                <a:close/>
                <a:moveTo>
                  <a:pt x="6" y="91"/>
                </a:moveTo>
                <a:cubicBezTo>
                  <a:pt x="6" y="90"/>
                  <a:pt x="6" y="89"/>
                  <a:pt x="7" y="89"/>
                </a:cubicBezTo>
                <a:cubicBezTo>
                  <a:pt x="43" y="89"/>
                  <a:pt x="43" y="89"/>
                  <a:pt x="43" y="89"/>
                </a:cubicBezTo>
                <a:cubicBezTo>
                  <a:pt x="43" y="89"/>
                  <a:pt x="43" y="90"/>
                  <a:pt x="43" y="91"/>
                </a:cubicBezTo>
                <a:cubicBezTo>
                  <a:pt x="43" y="93"/>
                  <a:pt x="43" y="94"/>
                  <a:pt x="43" y="94"/>
                </a:cubicBezTo>
                <a:cubicBezTo>
                  <a:pt x="7" y="94"/>
                  <a:pt x="7" y="94"/>
                  <a:pt x="7" y="94"/>
                </a:cubicBezTo>
                <a:cubicBezTo>
                  <a:pt x="6" y="94"/>
                  <a:pt x="6" y="93"/>
                  <a:pt x="6" y="91"/>
                </a:cubicBezTo>
                <a:close/>
                <a:moveTo>
                  <a:pt x="74" y="84"/>
                </a:moveTo>
                <a:cubicBezTo>
                  <a:pt x="7" y="84"/>
                  <a:pt x="7" y="84"/>
                  <a:pt x="7" y="84"/>
                </a:cubicBezTo>
                <a:cubicBezTo>
                  <a:pt x="7" y="84"/>
                  <a:pt x="6" y="83"/>
                  <a:pt x="6" y="82"/>
                </a:cubicBezTo>
                <a:cubicBezTo>
                  <a:pt x="6" y="81"/>
                  <a:pt x="7" y="80"/>
                  <a:pt x="7" y="80"/>
                </a:cubicBezTo>
                <a:cubicBezTo>
                  <a:pt x="74" y="80"/>
                  <a:pt x="74" y="80"/>
                  <a:pt x="74" y="80"/>
                </a:cubicBezTo>
                <a:cubicBezTo>
                  <a:pt x="74" y="80"/>
                  <a:pt x="75" y="81"/>
                  <a:pt x="75" y="82"/>
                </a:cubicBezTo>
                <a:cubicBezTo>
                  <a:pt x="75" y="83"/>
                  <a:pt x="74" y="84"/>
                  <a:pt x="74" y="84"/>
                </a:cubicBezTo>
                <a:close/>
                <a:moveTo>
                  <a:pt x="74" y="75"/>
                </a:moveTo>
                <a:cubicBezTo>
                  <a:pt x="7" y="75"/>
                  <a:pt x="7" y="75"/>
                  <a:pt x="7" y="75"/>
                </a:cubicBezTo>
                <a:cubicBezTo>
                  <a:pt x="7" y="75"/>
                  <a:pt x="6" y="74"/>
                  <a:pt x="6" y="73"/>
                </a:cubicBezTo>
                <a:cubicBezTo>
                  <a:pt x="6" y="72"/>
                  <a:pt x="7" y="71"/>
                  <a:pt x="7" y="71"/>
                </a:cubicBezTo>
                <a:cubicBezTo>
                  <a:pt x="74" y="71"/>
                  <a:pt x="74" y="71"/>
                  <a:pt x="74" y="71"/>
                </a:cubicBezTo>
                <a:cubicBezTo>
                  <a:pt x="74" y="71"/>
                  <a:pt x="75" y="72"/>
                  <a:pt x="75" y="73"/>
                </a:cubicBezTo>
                <a:cubicBezTo>
                  <a:pt x="75" y="74"/>
                  <a:pt x="74" y="75"/>
                  <a:pt x="74" y="75"/>
                </a:cubicBezTo>
                <a:close/>
                <a:moveTo>
                  <a:pt x="74" y="66"/>
                </a:moveTo>
                <a:cubicBezTo>
                  <a:pt x="7" y="66"/>
                  <a:pt x="7" y="66"/>
                  <a:pt x="7" y="66"/>
                </a:cubicBezTo>
                <a:cubicBezTo>
                  <a:pt x="7" y="66"/>
                  <a:pt x="6" y="65"/>
                  <a:pt x="6" y="64"/>
                </a:cubicBezTo>
                <a:cubicBezTo>
                  <a:pt x="6" y="63"/>
                  <a:pt x="7" y="62"/>
                  <a:pt x="7" y="62"/>
                </a:cubicBezTo>
                <a:cubicBezTo>
                  <a:pt x="74" y="62"/>
                  <a:pt x="74" y="62"/>
                  <a:pt x="74" y="62"/>
                </a:cubicBezTo>
                <a:cubicBezTo>
                  <a:pt x="74" y="62"/>
                  <a:pt x="75" y="63"/>
                  <a:pt x="75" y="64"/>
                </a:cubicBezTo>
                <a:cubicBezTo>
                  <a:pt x="75" y="65"/>
                  <a:pt x="74" y="66"/>
                  <a:pt x="74" y="66"/>
                </a:cubicBezTo>
                <a:close/>
                <a:moveTo>
                  <a:pt x="74" y="58"/>
                </a:moveTo>
                <a:cubicBezTo>
                  <a:pt x="7" y="58"/>
                  <a:pt x="7" y="58"/>
                  <a:pt x="7" y="58"/>
                </a:cubicBezTo>
                <a:cubicBezTo>
                  <a:pt x="7" y="58"/>
                  <a:pt x="6" y="57"/>
                  <a:pt x="6" y="56"/>
                </a:cubicBezTo>
                <a:cubicBezTo>
                  <a:pt x="6" y="55"/>
                  <a:pt x="7" y="54"/>
                  <a:pt x="7" y="54"/>
                </a:cubicBezTo>
                <a:cubicBezTo>
                  <a:pt x="74" y="54"/>
                  <a:pt x="74" y="54"/>
                  <a:pt x="74" y="54"/>
                </a:cubicBezTo>
                <a:cubicBezTo>
                  <a:pt x="74" y="54"/>
                  <a:pt x="75" y="55"/>
                  <a:pt x="75" y="56"/>
                </a:cubicBezTo>
                <a:cubicBezTo>
                  <a:pt x="75" y="57"/>
                  <a:pt x="74" y="58"/>
                  <a:pt x="74" y="58"/>
                </a:cubicBezTo>
                <a:close/>
                <a:moveTo>
                  <a:pt x="74" y="49"/>
                </a:moveTo>
                <a:cubicBezTo>
                  <a:pt x="7" y="49"/>
                  <a:pt x="7" y="49"/>
                  <a:pt x="7" y="49"/>
                </a:cubicBezTo>
                <a:cubicBezTo>
                  <a:pt x="7" y="49"/>
                  <a:pt x="6" y="48"/>
                  <a:pt x="6" y="47"/>
                </a:cubicBezTo>
                <a:cubicBezTo>
                  <a:pt x="6" y="46"/>
                  <a:pt x="7" y="45"/>
                  <a:pt x="7" y="45"/>
                </a:cubicBezTo>
                <a:cubicBezTo>
                  <a:pt x="74" y="45"/>
                  <a:pt x="74" y="45"/>
                  <a:pt x="74" y="45"/>
                </a:cubicBezTo>
                <a:cubicBezTo>
                  <a:pt x="74" y="45"/>
                  <a:pt x="75" y="46"/>
                  <a:pt x="75" y="47"/>
                </a:cubicBezTo>
                <a:cubicBezTo>
                  <a:pt x="75" y="48"/>
                  <a:pt x="74" y="49"/>
                  <a:pt x="74" y="49"/>
                </a:cubicBezTo>
                <a:close/>
                <a:moveTo>
                  <a:pt x="74" y="40"/>
                </a:moveTo>
                <a:cubicBezTo>
                  <a:pt x="7" y="40"/>
                  <a:pt x="7" y="40"/>
                  <a:pt x="7" y="40"/>
                </a:cubicBezTo>
                <a:cubicBezTo>
                  <a:pt x="7" y="40"/>
                  <a:pt x="6" y="39"/>
                  <a:pt x="6" y="38"/>
                </a:cubicBezTo>
                <a:cubicBezTo>
                  <a:pt x="6" y="37"/>
                  <a:pt x="7" y="36"/>
                  <a:pt x="7" y="36"/>
                </a:cubicBezTo>
                <a:cubicBezTo>
                  <a:pt x="74" y="36"/>
                  <a:pt x="74" y="36"/>
                  <a:pt x="74" y="36"/>
                </a:cubicBezTo>
                <a:cubicBezTo>
                  <a:pt x="74" y="36"/>
                  <a:pt x="75" y="37"/>
                  <a:pt x="75" y="38"/>
                </a:cubicBezTo>
                <a:cubicBezTo>
                  <a:pt x="75" y="39"/>
                  <a:pt x="74" y="40"/>
                  <a:pt x="74" y="40"/>
                </a:cubicBezTo>
                <a:close/>
                <a:moveTo>
                  <a:pt x="69" y="24"/>
                </a:moveTo>
                <a:cubicBezTo>
                  <a:pt x="59" y="24"/>
                  <a:pt x="59" y="24"/>
                  <a:pt x="59" y="24"/>
                </a:cubicBezTo>
                <a:cubicBezTo>
                  <a:pt x="59" y="4"/>
                  <a:pt x="59" y="4"/>
                  <a:pt x="59" y="4"/>
                </a:cubicBezTo>
                <a:cubicBezTo>
                  <a:pt x="69" y="14"/>
                  <a:pt x="69" y="14"/>
                  <a:pt x="69" y="14"/>
                </a:cubicBezTo>
                <a:cubicBezTo>
                  <a:pt x="79" y="24"/>
                  <a:pt x="79" y="24"/>
                  <a:pt x="79" y="24"/>
                </a:cubicBezTo>
                <a:lnTo>
                  <a:pt x="69"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47" name="Freeform 130"/>
          <p:cNvSpPr>
            <a:spLocks noEditPoints="1"/>
          </p:cNvSpPr>
          <p:nvPr/>
        </p:nvSpPr>
        <p:spPr bwMode="auto">
          <a:xfrm>
            <a:off x="2295525" y="2387600"/>
            <a:ext cx="185738" cy="285750"/>
          </a:xfrm>
          <a:custGeom>
            <a:avLst/>
            <a:gdLst>
              <a:gd name="T0" fmla="*/ 294858281 w 117"/>
              <a:gd name="T1" fmla="*/ 75604688 h 180"/>
              <a:gd name="T2" fmla="*/ 221774347 w 117"/>
              <a:gd name="T3" fmla="*/ 0 h 180"/>
              <a:gd name="T4" fmla="*/ 0 w 117"/>
              <a:gd name="T5" fmla="*/ 0 h 180"/>
              <a:gd name="T6" fmla="*/ 0 w 117"/>
              <a:gd name="T7" fmla="*/ 75604688 h 180"/>
              <a:gd name="T8" fmla="*/ 161290434 w 117"/>
              <a:gd name="T9" fmla="*/ 75604688 h 180"/>
              <a:gd name="T10" fmla="*/ 234374368 w 117"/>
              <a:gd name="T11" fmla="*/ 148690013 h 180"/>
              <a:gd name="T12" fmla="*/ 234374368 w 117"/>
              <a:gd name="T13" fmla="*/ 453628125 h 180"/>
              <a:gd name="T14" fmla="*/ 294858281 w 117"/>
              <a:gd name="T15" fmla="*/ 453628125 h 180"/>
              <a:gd name="T16" fmla="*/ 294858281 w 117"/>
              <a:gd name="T17" fmla="*/ 75604688 h 180"/>
              <a:gd name="T18" fmla="*/ 252016303 w 117"/>
              <a:gd name="T19" fmla="*/ 88206263 h 180"/>
              <a:gd name="T20" fmla="*/ 216734021 w 117"/>
              <a:gd name="T21" fmla="*/ 88206263 h 180"/>
              <a:gd name="T22" fmla="*/ 216734021 w 117"/>
              <a:gd name="T23" fmla="*/ 15120938 h 180"/>
              <a:gd name="T24" fmla="*/ 252016303 w 117"/>
              <a:gd name="T25" fmla="*/ 50403125 h 180"/>
              <a:gd name="T26" fmla="*/ 284777629 w 117"/>
              <a:gd name="T27" fmla="*/ 88206263 h 180"/>
              <a:gd name="T28" fmla="*/ 252016303 w 117"/>
              <a:gd name="T29" fmla="*/ 88206263 h 1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7" h="180">
                <a:moveTo>
                  <a:pt x="117" y="30"/>
                </a:moveTo>
                <a:lnTo>
                  <a:pt x="88" y="0"/>
                </a:lnTo>
                <a:lnTo>
                  <a:pt x="0" y="0"/>
                </a:lnTo>
                <a:lnTo>
                  <a:pt x="0" y="30"/>
                </a:lnTo>
                <a:lnTo>
                  <a:pt x="64" y="30"/>
                </a:lnTo>
                <a:lnTo>
                  <a:pt x="93" y="59"/>
                </a:lnTo>
                <a:lnTo>
                  <a:pt x="93" y="180"/>
                </a:lnTo>
                <a:lnTo>
                  <a:pt x="117" y="180"/>
                </a:lnTo>
                <a:lnTo>
                  <a:pt x="117" y="30"/>
                </a:lnTo>
                <a:close/>
                <a:moveTo>
                  <a:pt x="100" y="35"/>
                </a:moveTo>
                <a:lnTo>
                  <a:pt x="86" y="35"/>
                </a:lnTo>
                <a:lnTo>
                  <a:pt x="86" y="6"/>
                </a:lnTo>
                <a:lnTo>
                  <a:pt x="100" y="20"/>
                </a:lnTo>
                <a:lnTo>
                  <a:pt x="113" y="35"/>
                </a:lnTo>
                <a:lnTo>
                  <a:pt x="100" y="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48" name="Freeform 131"/>
          <p:cNvSpPr>
            <a:spLocks noEditPoints="1"/>
          </p:cNvSpPr>
          <p:nvPr/>
        </p:nvSpPr>
        <p:spPr bwMode="auto">
          <a:xfrm>
            <a:off x="2909888" y="2427288"/>
            <a:ext cx="184150" cy="284162"/>
          </a:xfrm>
          <a:custGeom>
            <a:avLst/>
            <a:gdLst>
              <a:gd name="T0" fmla="*/ 0 w 82"/>
              <a:gd name="T1" fmla="*/ 0 h 126"/>
              <a:gd name="T2" fmla="*/ 413551494 w 82"/>
              <a:gd name="T3" fmla="*/ 640859733 h 126"/>
              <a:gd name="T4" fmla="*/ 312684454 w 82"/>
              <a:gd name="T5" fmla="*/ 0 h 126"/>
              <a:gd name="T6" fmla="*/ 126082115 w 82"/>
              <a:gd name="T7" fmla="*/ 137326925 h 126"/>
              <a:gd name="T8" fmla="*/ 126082115 w 82"/>
              <a:gd name="T9" fmla="*/ 157671571 h 126"/>
              <a:gd name="T10" fmla="*/ 30258989 w 82"/>
              <a:gd name="T11" fmla="*/ 147500375 h 126"/>
              <a:gd name="T12" fmla="*/ 373204678 w 82"/>
              <a:gd name="T13" fmla="*/ 569652345 h 126"/>
              <a:gd name="T14" fmla="*/ 30258989 w 82"/>
              <a:gd name="T15" fmla="*/ 559481149 h 126"/>
              <a:gd name="T16" fmla="*/ 373204678 w 82"/>
              <a:gd name="T17" fmla="*/ 549307699 h 126"/>
              <a:gd name="T18" fmla="*/ 373204678 w 82"/>
              <a:gd name="T19" fmla="*/ 569652345 h 126"/>
              <a:gd name="T20" fmla="*/ 40346816 w 82"/>
              <a:gd name="T21" fmla="*/ 523877455 h 126"/>
              <a:gd name="T22" fmla="*/ 40346816 w 82"/>
              <a:gd name="T23" fmla="*/ 503532809 h 126"/>
              <a:gd name="T24" fmla="*/ 378248591 w 82"/>
              <a:gd name="T25" fmla="*/ 513704004 h 126"/>
              <a:gd name="T26" fmla="*/ 30258989 w 82"/>
              <a:gd name="T27" fmla="*/ 462843517 h 126"/>
              <a:gd name="T28" fmla="*/ 216861328 w 82"/>
              <a:gd name="T29" fmla="*/ 452670066 h 126"/>
              <a:gd name="T30" fmla="*/ 216861328 w 82"/>
              <a:gd name="T31" fmla="*/ 478102565 h 126"/>
              <a:gd name="T32" fmla="*/ 30258989 w 82"/>
              <a:gd name="T33" fmla="*/ 462843517 h 126"/>
              <a:gd name="T34" fmla="*/ 40346816 w 82"/>
              <a:gd name="T35" fmla="*/ 427239822 h 126"/>
              <a:gd name="T36" fmla="*/ 40346816 w 82"/>
              <a:gd name="T37" fmla="*/ 406895176 h 126"/>
              <a:gd name="T38" fmla="*/ 378248591 w 82"/>
              <a:gd name="T39" fmla="*/ 417066372 h 126"/>
              <a:gd name="T40" fmla="*/ 373204678 w 82"/>
              <a:gd name="T41" fmla="*/ 381464932 h 126"/>
              <a:gd name="T42" fmla="*/ 30258989 w 82"/>
              <a:gd name="T43" fmla="*/ 371291482 h 126"/>
              <a:gd name="T44" fmla="*/ 373204678 w 82"/>
              <a:gd name="T45" fmla="*/ 361120286 h 126"/>
              <a:gd name="T46" fmla="*/ 373204678 w 82"/>
              <a:gd name="T47" fmla="*/ 381464932 h 126"/>
              <a:gd name="T48" fmla="*/ 40346816 w 82"/>
              <a:gd name="T49" fmla="*/ 335687787 h 126"/>
              <a:gd name="T50" fmla="*/ 40346816 w 82"/>
              <a:gd name="T51" fmla="*/ 315343141 h 126"/>
              <a:gd name="T52" fmla="*/ 378248591 w 82"/>
              <a:gd name="T53" fmla="*/ 325516592 h 126"/>
              <a:gd name="T54" fmla="*/ 373204678 w 82"/>
              <a:gd name="T55" fmla="*/ 294998495 h 126"/>
              <a:gd name="T56" fmla="*/ 30258989 w 82"/>
              <a:gd name="T57" fmla="*/ 284827300 h 126"/>
              <a:gd name="T58" fmla="*/ 373204678 w 82"/>
              <a:gd name="T59" fmla="*/ 274653849 h 126"/>
              <a:gd name="T60" fmla="*/ 373204678 w 82"/>
              <a:gd name="T61" fmla="*/ 294998495 h 126"/>
              <a:gd name="T62" fmla="*/ 40346816 w 82"/>
              <a:gd name="T63" fmla="*/ 249223606 h 126"/>
              <a:gd name="T64" fmla="*/ 40346816 w 82"/>
              <a:gd name="T65" fmla="*/ 228878959 h 126"/>
              <a:gd name="T66" fmla="*/ 378248591 w 82"/>
              <a:gd name="T67" fmla="*/ 239050155 h 126"/>
              <a:gd name="T68" fmla="*/ 373204678 w 82"/>
              <a:gd name="T69" fmla="*/ 203446460 h 126"/>
              <a:gd name="T70" fmla="*/ 30258989 w 82"/>
              <a:gd name="T71" fmla="*/ 193275265 h 126"/>
              <a:gd name="T72" fmla="*/ 373204678 w 82"/>
              <a:gd name="T73" fmla="*/ 183101814 h 126"/>
              <a:gd name="T74" fmla="*/ 373204678 w 82"/>
              <a:gd name="T75" fmla="*/ 203446460 h 126"/>
              <a:gd name="T76" fmla="*/ 302598873 w 82"/>
              <a:gd name="T77" fmla="*/ 122067876 h 126"/>
              <a:gd name="T78" fmla="*/ 347987357 w 82"/>
              <a:gd name="T79" fmla="*/ 71207389 h 126"/>
              <a:gd name="T80" fmla="*/ 347987357 w 82"/>
              <a:gd name="T81" fmla="*/ 122067876 h 1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2" h="126">
                <a:moveTo>
                  <a:pt x="62" y="0"/>
                </a:moveTo>
                <a:cubicBezTo>
                  <a:pt x="0" y="0"/>
                  <a:pt x="0" y="0"/>
                  <a:pt x="0" y="0"/>
                </a:cubicBezTo>
                <a:cubicBezTo>
                  <a:pt x="0" y="126"/>
                  <a:pt x="0" y="126"/>
                  <a:pt x="0" y="126"/>
                </a:cubicBezTo>
                <a:cubicBezTo>
                  <a:pt x="82" y="126"/>
                  <a:pt x="82" y="126"/>
                  <a:pt x="82" y="126"/>
                </a:cubicBezTo>
                <a:cubicBezTo>
                  <a:pt x="82" y="20"/>
                  <a:pt x="82" y="20"/>
                  <a:pt x="82" y="20"/>
                </a:cubicBezTo>
                <a:lnTo>
                  <a:pt x="62" y="0"/>
                </a:lnTo>
                <a:close/>
                <a:moveTo>
                  <a:pt x="7" y="27"/>
                </a:moveTo>
                <a:cubicBezTo>
                  <a:pt x="25" y="27"/>
                  <a:pt x="25" y="27"/>
                  <a:pt x="25" y="27"/>
                </a:cubicBezTo>
                <a:cubicBezTo>
                  <a:pt x="25" y="27"/>
                  <a:pt x="26" y="28"/>
                  <a:pt x="26" y="29"/>
                </a:cubicBezTo>
                <a:cubicBezTo>
                  <a:pt x="26" y="30"/>
                  <a:pt x="25" y="31"/>
                  <a:pt x="25" y="31"/>
                </a:cubicBezTo>
                <a:cubicBezTo>
                  <a:pt x="7" y="31"/>
                  <a:pt x="7" y="31"/>
                  <a:pt x="7" y="31"/>
                </a:cubicBezTo>
                <a:cubicBezTo>
                  <a:pt x="7" y="31"/>
                  <a:pt x="6" y="30"/>
                  <a:pt x="6" y="29"/>
                </a:cubicBezTo>
                <a:cubicBezTo>
                  <a:pt x="6" y="28"/>
                  <a:pt x="7" y="27"/>
                  <a:pt x="7" y="27"/>
                </a:cubicBezTo>
                <a:close/>
                <a:moveTo>
                  <a:pt x="74" y="112"/>
                </a:moveTo>
                <a:cubicBezTo>
                  <a:pt x="8" y="112"/>
                  <a:pt x="8" y="112"/>
                  <a:pt x="8" y="112"/>
                </a:cubicBezTo>
                <a:cubicBezTo>
                  <a:pt x="7" y="112"/>
                  <a:pt x="6" y="111"/>
                  <a:pt x="6" y="110"/>
                </a:cubicBezTo>
                <a:cubicBezTo>
                  <a:pt x="6" y="109"/>
                  <a:pt x="7" y="108"/>
                  <a:pt x="8" y="108"/>
                </a:cubicBezTo>
                <a:cubicBezTo>
                  <a:pt x="74" y="108"/>
                  <a:pt x="74" y="108"/>
                  <a:pt x="74" y="108"/>
                </a:cubicBezTo>
                <a:cubicBezTo>
                  <a:pt x="75" y="108"/>
                  <a:pt x="75" y="109"/>
                  <a:pt x="75" y="110"/>
                </a:cubicBezTo>
                <a:cubicBezTo>
                  <a:pt x="75" y="111"/>
                  <a:pt x="75" y="112"/>
                  <a:pt x="74" y="112"/>
                </a:cubicBezTo>
                <a:close/>
                <a:moveTo>
                  <a:pt x="74" y="103"/>
                </a:moveTo>
                <a:cubicBezTo>
                  <a:pt x="8" y="103"/>
                  <a:pt x="8" y="103"/>
                  <a:pt x="8" y="103"/>
                </a:cubicBezTo>
                <a:cubicBezTo>
                  <a:pt x="7" y="103"/>
                  <a:pt x="6" y="102"/>
                  <a:pt x="6" y="101"/>
                </a:cubicBezTo>
                <a:cubicBezTo>
                  <a:pt x="6" y="100"/>
                  <a:pt x="7" y="99"/>
                  <a:pt x="8" y="99"/>
                </a:cubicBezTo>
                <a:cubicBezTo>
                  <a:pt x="74" y="99"/>
                  <a:pt x="74" y="99"/>
                  <a:pt x="74" y="99"/>
                </a:cubicBezTo>
                <a:cubicBezTo>
                  <a:pt x="75" y="99"/>
                  <a:pt x="75" y="100"/>
                  <a:pt x="75" y="101"/>
                </a:cubicBezTo>
                <a:cubicBezTo>
                  <a:pt x="75" y="102"/>
                  <a:pt x="75" y="103"/>
                  <a:pt x="74" y="103"/>
                </a:cubicBezTo>
                <a:close/>
                <a:moveTo>
                  <a:pt x="6" y="91"/>
                </a:moveTo>
                <a:cubicBezTo>
                  <a:pt x="6" y="90"/>
                  <a:pt x="7" y="89"/>
                  <a:pt x="7" y="89"/>
                </a:cubicBezTo>
                <a:cubicBezTo>
                  <a:pt x="43" y="89"/>
                  <a:pt x="43" y="89"/>
                  <a:pt x="43" y="89"/>
                </a:cubicBezTo>
                <a:cubicBezTo>
                  <a:pt x="43" y="89"/>
                  <a:pt x="43" y="90"/>
                  <a:pt x="43" y="91"/>
                </a:cubicBezTo>
                <a:cubicBezTo>
                  <a:pt x="43" y="93"/>
                  <a:pt x="43" y="94"/>
                  <a:pt x="43" y="94"/>
                </a:cubicBezTo>
                <a:cubicBezTo>
                  <a:pt x="7" y="94"/>
                  <a:pt x="7" y="94"/>
                  <a:pt x="7" y="94"/>
                </a:cubicBezTo>
                <a:cubicBezTo>
                  <a:pt x="7" y="94"/>
                  <a:pt x="6" y="93"/>
                  <a:pt x="6" y="91"/>
                </a:cubicBezTo>
                <a:close/>
                <a:moveTo>
                  <a:pt x="74" y="84"/>
                </a:moveTo>
                <a:cubicBezTo>
                  <a:pt x="8" y="84"/>
                  <a:pt x="8" y="84"/>
                  <a:pt x="8" y="84"/>
                </a:cubicBezTo>
                <a:cubicBezTo>
                  <a:pt x="7" y="84"/>
                  <a:pt x="6" y="83"/>
                  <a:pt x="6" y="82"/>
                </a:cubicBezTo>
                <a:cubicBezTo>
                  <a:pt x="6" y="81"/>
                  <a:pt x="7" y="80"/>
                  <a:pt x="8" y="80"/>
                </a:cubicBezTo>
                <a:cubicBezTo>
                  <a:pt x="74" y="80"/>
                  <a:pt x="74" y="80"/>
                  <a:pt x="74" y="80"/>
                </a:cubicBezTo>
                <a:cubicBezTo>
                  <a:pt x="75" y="80"/>
                  <a:pt x="75" y="81"/>
                  <a:pt x="75" y="82"/>
                </a:cubicBezTo>
                <a:cubicBezTo>
                  <a:pt x="75" y="83"/>
                  <a:pt x="75" y="84"/>
                  <a:pt x="74" y="84"/>
                </a:cubicBezTo>
                <a:close/>
                <a:moveTo>
                  <a:pt x="74" y="75"/>
                </a:moveTo>
                <a:cubicBezTo>
                  <a:pt x="8" y="75"/>
                  <a:pt x="8" y="75"/>
                  <a:pt x="8" y="75"/>
                </a:cubicBezTo>
                <a:cubicBezTo>
                  <a:pt x="7" y="75"/>
                  <a:pt x="6" y="74"/>
                  <a:pt x="6" y="73"/>
                </a:cubicBezTo>
                <a:cubicBezTo>
                  <a:pt x="6" y="72"/>
                  <a:pt x="7" y="71"/>
                  <a:pt x="8" y="71"/>
                </a:cubicBezTo>
                <a:cubicBezTo>
                  <a:pt x="74" y="71"/>
                  <a:pt x="74" y="71"/>
                  <a:pt x="74" y="71"/>
                </a:cubicBezTo>
                <a:cubicBezTo>
                  <a:pt x="75" y="71"/>
                  <a:pt x="75" y="72"/>
                  <a:pt x="75" y="73"/>
                </a:cubicBezTo>
                <a:cubicBezTo>
                  <a:pt x="75" y="74"/>
                  <a:pt x="75" y="75"/>
                  <a:pt x="74" y="75"/>
                </a:cubicBezTo>
                <a:close/>
                <a:moveTo>
                  <a:pt x="74" y="66"/>
                </a:moveTo>
                <a:cubicBezTo>
                  <a:pt x="8" y="66"/>
                  <a:pt x="8" y="66"/>
                  <a:pt x="8" y="66"/>
                </a:cubicBezTo>
                <a:cubicBezTo>
                  <a:pt x="7" y="66"/>
                  <a:pt x="6" y="65"/>
                  <a:pt x="6" y="64"/>
                </a:cubicBezTo>
                <a:cubicBezTo>
                  <a:pt x="6" y="63"/>
                  <a:pt x="7" y="62"/>
                  <a:pt x="8" y="62"/>
                </a:cubicBezTo>
                <a:cubicBezTo>
                  <a:pt x="74" y="62"/>
                  <a:pt x="74" y="62"/>
                  <a:pt x="74" y="62"/>
                </a:cubicBezTo>
                <a:cubicBezTo>
                  <a:pt x="75" y="62"/>
                  <a:pt x="75" y="63"/>
                  <a:pt x="75" y="64"/>
                </a:cubicBezTo>
                <a:cubicBezTo>
                  <a:pt x="75" y="65"/>
                  <a:pt x="75" y="66"/>
                  <a:pt x="74" y="66"/>
                </a:cubicBezTo>
                <a:close/>
                <a:moveTo>
                  <a:pt x="74" y="58"/>
                </a:moveTo>
                <a:cubicBezTo>
                  <a:pt x="8" y="58"/>
                  <a:pt x="8" y="58"/>
                  <a:pt x="8" y="58"/>
                </a:cubicBezTo>
                <a:cubicBezTo>
                  <a:pt x="7" y="58"/>
                  <a:pt x="6" y="57"/>
                  <a:pt x="6" y="56"/>
                </a:cubicBezTo>
                <a:cubicBezTo>
                  <a:pt x="6" y="55"/>
                  <a:pt x="7" y="54"/>
                  <a:pt x="8" y="54"/>
                </a:cubicBezTo>
                <a:cubicBezTo>
                  <a:pt x="74" y="54"/>
                  <a:pt x="74" y="54"/>
                  <a:pt x="74" y="54"/>
                </a:cubicBezTo>
                <a:cubicBezTo>
                  <a:pt x="75" y="54"/>
                  <a:pt x="75" y="55"/>
                  <a:pt x="75" y="56"/>
                </a:cubicBezTo>
                <a:cubicBezTo>
                  <a:pt x="75" y="57"/>
                  <a:pt x="75" y="58"/>
                  <a:pt x="74" y="58"/>
                </a:cubicBezTo>
                <a:close/>
                <a:moveTo>
                  <a:pt x="74" y="49"/>
                </a:moveTo>
                <a:cubicBezTo>
                  <a:pt x="8" y="49"/>
                  <a:pt x="8" y="49"/>
                  <a:pt x="8" y="49"/>
                </a:cubicBezTo>
                <a:cubicBezTo>
                  <a:pt x="7" y="49"/>
                  <a:pt x="6" y="48"/>
                  <a:pt x="6" y="47"/>
                </a:cubicBezTo>
                <a:cubicBezTo>
                  <a:pt x="6" y="46"/>
                  <a:pt x="7" y="45"/>
                  <a:pt x="8" y="45"/>
                </a:cubicBezTo>
                <a:cubicBezTo>
                  <a:pt x="74" y="45"/>
                  <a:pt x="74" y="45"/>
                  <a:pt x="74" y="45"/>
                </a:cubicBezTo>
                <a:cubicBezTo>
                  <a:pt x="75" y="45"/>
                  <a:pt x="75" y="46"/>
                  <a:pt x="75" y="47"/>
                </a:cubicBezTo>
                <a:cubicBezTo>
                  <a:pt x="75" y="48"/>
                  <a:pt x="75" y="49"/>
                  <a:pt x="74" y="49"/>
                </a:cubicBezTo>
                <a:close/>
                <a:moveTo>
                  <a:pt x="74" y="40"/>
                </a:moveTo>
                <a:cubicBezTo>
                  <a:pt x="8" y="40"/>
                  <a:pt x="8" y="40"/>
                  <a:pt x="8" y="40"/>
                </a:cubicBezTo>
                <a:cubicBezTo>
                  <a:pt x="7" y="40"/>
                  <a:pt x="6" y="39"/>
                  <a:pt x="6" y="38"/>
                </a:cubicBezTo>
                <a:cubicBezTo>
                  <a:pt x="6" y="37"/>
                  <a:pt x="7" y="36"/>
                  <a:pt x="8" y="36"/>
                </a:cubicBezTo>
                <a:cubicBezTo>
                  <a:pt x="74" y="36"/>
                  <a:pt x="74" y="36"/>
                  <a:pt x="74" y="36"/>
                </a:cubicBezTo>
                <a:cubicBezTo>
                  <a:pt x="75" y="36"/>
                  <a:pt x="75" y="37"/>
                  <a:pt x="75" y="38"/>
                </a:cubicBezTo>
                <a:cubicBezTo>
                  <a:pt x="75" y="39"/>
                  <a:pt x="75" y="40"/>
                  <a:pt x="74" y="40"/>
                </a:cubicBezTo>
                <a:close/>
                <a:moveTo>
                  <a:pt x="69" y="24"/>
                </a:moveTo>
                <a:cubicBezTo>
                  <a:pt x="60" y="24"/>
                  <a:pt x="60" y="24"/>
                  <a:pt x="60" y="24"/>
                </a:cubicBezTo>
                <a:cubicBezTo>
                  <a:pt x="60" y="4"/>
                  <a:pt x="60" y="4"/>
                  <a:pt x="60" y="4"/>
                </a:cubicBezTo>
                <a:cubicBezTo>
                  <a:pt x="69" y="14"/>
                  <a:pt x="69" y="14"/>
                  <a:pt x="69" y="14"/>
                </a:cubicBezTo>
                <a:cubicBezTo>
                  <a:pt x="79" y="24"/>
                  <a:pt x="79" y="24"/>
                  <a:pt x="79" y="24"/>
                </a:cubicBezTo>
                <a:lnTo>
                  <a:pt x="69"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49" name="Freeform 132"/>
          <p:cNvSpPr>
            <a:spLocks noEditPoints="1"/>
          </p:cNvSpPr>
          <p:nvPr/>
        </p:nvSpPr>
        <p:spPr bwMode="auto">
          <a:xfrm>
            <a:off x="3459163" y="2422525"/>
            <a:ext cx="315912" cy="317500"/>
          </a:xfrm>
          <a:custGeom>
            <a:avLst/>
            <a:gdLst>
              <a:gd name="T0" fmla="*/ 0 w 140"/>
              <a:gd name="T1" fmla="*/ 583105638 h 141"/>
              <a:gd name="T2" fmla="*/ 127296740 w 140"/>
              <a:gd name="T3" fmla="*/ 659161525 h 141"/>
              <a:gd name="T4" fmla="*/ 50918245 w 140"/>
              <a:gd name="T5" fmla="*/ 304228050 h 141"/>
              <a:gd name="T6" fmla="*/ 0 w 140"/>
              <a:gd name="T7" fmla="*/ 410709894 h 141"/>
              <a:gd name="T8" fmla="*/ 50918245 w 140"/>
              <a:gd name="T9" fmla="*/ 304228050 h 141"/>
              <a:gd name="T10" fmla="*/ 50918245 w 140"/>
              <a:gd name="T11" fmla="*/ 131832305 h 141"/>
              <a:gd name="T12" fmla="*/ 127296740 w 140"/>
              <a:gd name="T13" fmla="*/ 0 h 141"/>
              <a:gd name="T14" fmla="*/ 50918245 w 140"/>
              <a:gd name="T15" fmla="*/ 441131348 h 141"/>
              <a:gd name="T16" fmla="*/ 0 w 140"/>
              <a:gd name="T17" fmla="*/ 547610940 h 141"/>
              <a:gd name="T18" fmla="*/ 50918245 w 140"/>
              <a:gd name="T19" fmla="*/ 441131348 h 141"/>
              <a:gd name="T20" fmla="*/ 0 w 140"/>
              <a:gd name="T21" fmla="*/ 167327004 h 141"/>
              <a:gd name="T22" fmla="*/ 50918245 w 140"/>
              <a:gd name="T23" fmla="*/ 273806596 h 141"/>
              <a:gd name="T24" fmla="*/ 712859941 w 140"/>
              <a:gd name="T25" fmla="*/ 212959184 h 141"/>
              <a:gd name="T26" fmla="*/ 712859941 w 140"/>
              <a:gd name="T27" fmla="*/ 273806596 h 141"/>
              <a:gd name="T28" fmla="*/ 544828605 w 140"/>
              <a:gd name="T29" fmla="*/ 45634433 h 141"/>
              <a:gd name="T30" fmla="*/ 442992115 w 140"/>
              <a:gd name="T31" fmla="*/ 0 h 141"/>
              <a:gd name="T32" fmla="*/ 534644956 w 140"/>
              <a:gd name="T33" fmla="*/ 50705426 h 141"/>
              <a:gd name="T34" fmla="*/ 162938384 w 140"/>
              <a:gd name="T35" fmla="*/ 714937943 h 141"/>
              <a:gd name="T36" fmla="*/ 269867826 w 140"/>
              <a:gd name="T37" fmla="*/ 664232518 h 141"/>
              <a:gd name="T38" fmla="*/ 162938384 w 140"/>
              <a:gd name="T39" fmla="*/ 714937943 h 141"/>
              <a:gd name="T40" fmla="*/ 712859941 w 140"/>
              <a:gd name="T41" fmla="*/ 547610940 h 141"/>
              <a:gd name="T42" fmla="*/ 661941696 w 140"/>
              <a:gd name="T43" fmla="*/ 441131348 h 141"/>
              <a:gd name="T44" fmla="*/ 585563201 w 140"/>
              <a:gd name="T45" fmla="*/ 659161525 h 141"/>
              <a:gd name="T46" fmla="*/ 712859941 w 140"/>
              <a:gd name="T47" fmla="*/ 583105638 h 141"/>
              <a:gd name="T48" fmla="*/ 585563201 w 140"/>
              <a:gd name="T49" fmla="*/ 659161525 h 141"/>
              <a:gd name="T50" fmla="*/ 661941696 w 140"/>
              <a:gd name="T51" fmla="*/ 410709894 h 141"/>
              <a:gd name="T52" fmla="*/ 712859941 w 140"/>
              <a:gd name="T53" fmla="*/ 304228050 h 141"/>
              <a:gd name="T54" fmla="*/ 162938384 w 140"/>
              <a:gd name="T55" fmla="*/ 50705426 h 141"/>
              <a:gd name="T56" fmla="*/ 269867826 w 140"/>
              <a:gd name="T57" fmla="*/ 0 h 141"/>
              <a:gd name="T58" fmla="*/ 162938384 w 140"/>
              <a:gd name="T59" fmla="*/ 50705426 h 141"/>
              <a:gd name="T60" fmla="*/ 407348215 w 140"/>
              <a:gd name="T61" fmla="*/ 50705426 h 141"/>
              <a:gd name="T62" fmla="*/ 305511726 w 140"/>
              <a:gd name="T63" fmla="*/ 0 h 141"/>
              <a:gd name="T64" fmla="*/ 305511726 w 140"/>
              <a:gd name="T65" fmla="*/ 714937943 h 141"/>
              <a:gd name="T66" fmla="*/ 407348215 w 140"/>
              <a:gd name="T67" fmla="*/ 664232518 h 141"/>
              <a:gd name="T68" fmla="*/ 305511726 w 140"/>
              <a:gd name="T69" fmla="*/ 714937943 h 141"/>
              <a:gd name="T70" fmla="*/ 544828605 w 140"/>
              <a:gd name="T71" fmla="*/ 714937943 h 141"/>
              <a:gd name="T72" fmla="*/ 442992115 w 140"/>
              <a:gd name="T73" fmla="*/ 664232518 h 1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40" h="141">
                <a:moveTo>
                  <a:pt x="10" y="115"/>
                </a:moveTo>
                <a:cubicBezTo>
                  <a:pt x="0" y="115"/>
                  <a:pt x="0" y="115"/>
                  <a:pt x="0" y="115"/>
                </a:cubicBezTo>
                <a:cubicBezTo>
                  <a:pt x="0" y="129"/>
                  <a:pt x="11" y="140"/>
                  <a:pt x="25" y="140"/>
                </a:cubicBezTo>
                <a:cubicBezTo>
                  <a:pt x="25" y="130"/>
                  <a:pt x="25" y="130"/>
                  <a:pt x="25" y="130"/>
                </a:cubicBezTo>
                <a:cubicBezTo>
                  <a:pt x="17" y="130"/>
                  <a:pt x="10" y="124"/>
                  <a:pt x="10" y="115"/>
                </a:cubicBezTo>
                <a:close/>
                <a:moveTo>
                  <a:pt x="10" y="60"/>
                </a:moveTo>
                <a:cubicBezTo>
                  <a:pt x="0" y="60"/>
                  <a:pt x="0" y="60"/>
                  <a:pt x="0" y="60"/>
                </a:cubicBezTo>
                <a:cubicBezTo>
                  <a:pt x="0" y="81"/>
                  <a:pt x="0" y="81"/>
                  <a:pt x="0" y="81"/>
                </a:cubicBezTo>
                <a:cubicBezTo>
                  <a:pt x="10" y="81"/>
                  <a:pt x="10" y="81"/>
                  <a:pt x="10" y="81"/>
                </a:cubicBezTo>
                <a:lnTo>
                  <a:pt x="10" y="60"/>
                </a:lnTo>
                <a:close/>
                <a:moveTo>
                  <a:pt x="0" y="26"/>
                </a:moveTo>
                <a:cubicBezTo>
                  <a:pt x="10" y="26"/>
                  <a:pt x="10" y="26"/>
                  <a:pt x="10" y="26"/>
                </a:cubicBezTo>
                <a:cubicBezTo>
                  <a:pt x="10" y="17"/>
                  <a:pt x="17" y="10"/>
                  <a:pt x="25" y="10"/>
                </a:cubicBezTo>
                <a:cubicBezTo>
                  <a:pt x="25" y="0"/>
                  <a:pt x="25" y="0"/>
                  <a:pt x="25" y="0"/>
                </a:cubicBezTo>
                <a:cubicBezTo>
                  <a:pt x="11" y="0"/>
                  <a:pt x="0" y="12"/>
                  <a:pt x="0" y="26"/>
                </a:cubicBezTo>
                <a:close/>
                <a:moveTo>
                  <a:pt x="10" y="87"/>
                </a:moveTo>
                <a:cubicBezTo>
                  <a:pt x="0" y="87"/>
                  <a:pt x="0" y="87"/>
                  <a:pt x="0" y="87"/>
                </a:cubicBezTo>
                <a:cubicBezTo>
                  <a:pt x="0" y="108"/>
                  <a:pt x="0" y="108"/>
                  <a:pt x="0" y="108"/>
                </a:cubicBezTo>
                <a:cubicBezTo>
                  <a:pt x="10" y="108"/>
                  <a:pt x="10" y="108"/>
                  <a:pt x="10" y="108"/>
                </a:cubicBezTo>
                <a:lnTo>
                  <a:pt x="10" y="87"/>
                </a:lnTo>
                <a:close/>
                <a:moveTo>
                  <a:pt x="10" y="33"/>
                </a:moveTo>
                <a:cubicBezTo>
                  <a:pt x="0" y="33"/>
                  <a:pt x="0" y="33"/>
                  <a:pt x="0" y="33"/>
                </a:cubicBezTo>
                <a:cubicBezTo>
                  <a:pt x="0" y="54"/>
                  <a:pt x="0" y="54"/>
                  <a:pt x="0" y="54"/>
                </a:cubicBezTo>
                <a:cubicBezTo>
                  <a:pt x="10" y="54"/>
                  <a:pt x="10" y="54"/>
                  <a:pt x="10" y="54"/>
                </a:cubicBezTo>
                <a:lnTo>
                  <a:pt x="10" y="33"/>
                </a:lnTo>
                <a:close/>
                <a:moveTo>
                  <a:pt x="140" y="42"/>
                </a:moveTo>
                <a:cubicBezTo>
                  <a:pt x="137" y="46"/>
                  <a:pt x="135" y="50"/>
                  <a:pt x="132" y="54"/>
                </a:cubicBezTo>
                <a:cubicBezTo>
                  <a:pt x="140" y="54"/>
                  <a:pt x="140" y="54"/>
                  <a:pt x="140" y="54"/>
                </a:cubicBezTo>
                <a:lnTo>
                  <a:pt x="140" y="42"/>
                </a:lnTo>
                <a:close/>
                <a:moveTo>
                  <a:pt x="107" y="9"/>
                </a:moveTo>
                <a:cubicBezTo>
                  <a:pt x="107" y="0"/>
                  <a:pt x="107" y="0"/>
                  <a:pt x="107" y="0"/>
                </a:cubicBezTo>
                <a:cubicBezTo>
                  <a:pt x="87" y="0"/>
                  <a:pt x="87" y="0"/>
                  <a:pt x="87" y="0"/>
                </a:cubicBezTo>
                <a:cubicBezTo>
                  <a:pt x="87" y="10"/>
                  <a:pt x="87" y="10"/>
                  <a:pt x="87" y="10"/>
                </a:cubicBezTo>
                <a:cubicBezTo>
                  <a:pt x="105" y="10"/>
                  <a:pt x="105" y="10"/>
                  <a:pt x="105" y="10"/>
                </a:cubicBezTo>
                <a:cubicBezTo>
                  <a:pt x="106" y="10"/>
                  <a:pt x="106" y="9"/>
                  <a:pt x="107" y="9"/>
                </a:cubicBezTo>
                <a:close/>
                <a:moveTo>
                  <a:pt x="32" y="141"/>
                </a:moveTo>
                <a:cubicBezTo>
                  <a:pt x="53" y="141"/>
                  <a:pt x="53" y="141"/>
                  <a:pt x="53" y="141"/>
                </a:cubicBezTo>
                <a:cubicBezTo>
                  <a:pt x="53" y="131"/>
                  <a:pt x="53" y="131"/>
                  <a:pt x="53" y="131"/>
                </a:cubicBezTo>
                <a:cubicBezTo>
                  <a:pt x="32" y="131"/>
                  <a:pt x="32" y="131"/>
                  <a:pt x="32" y="131"/>
                </a:cubicBezTo>
                <a:lnTo>
                  <a:pt x="32" y="141"/>
                </a:lnTo>
                <a:close/>
                <a:moveTo>
                  <a:pt x="130" y="108"/>
                </a:moveTo>
                <a:cubicBezTo>
                  <a:pt x="140" y="108"/>
                  <a:pt x="140" y="108"/>
                  <a:pt x="140" y="108"/>
                </a:cubicBezTo>
                <a:cubicBezTo>
                  <a:pt x="140" y="87"/>
                  <a:pt x="140" y="87"/>
                  <a:pt x="140" y="87"/>
                </a:cubicBezTo>
                <a:cubicBezTo>
                  <a:pt x="130" y="87"/>
                  <a:pt x="130" y="87"/>
                  <a:pt x="130" y="87"/>
                </a:cubicBezTo>
                <a:lnTo>
                  <a:pt x="130" y="108"/>
                </a:lnTo>
                <a:close/>
                <a:moveTo>
                  <a:pt x="115" y="130"/>
                </a:moveTo>
                <a:cubicBezTo>
                  <a:pt x="115" y="140"/>
                  <a:pt x="115" y="140"/>
                  <a:pt x="115" y="140"/>
                </a:cubicBezTo>
                <a:cubicBezTo>
                  <a:pt x="129" y="140"/>
                  <a:pt x="140" y="129"/>
                  <a:pt x="140" y="115"/>
                </a:cubicBezTo>
                <a:cubicBezTo>
                  <a:pt x="130" y="115"/>
                  <a:pt x="130" y="115"/>
                  <a:pt x="130" y="115"/>
                </a:cubicBezTo>
                <a:cubicBezTo>
                  <a:pt x="130" y="124"/>
                  <a:pt x="123" y="130"/>
                  <a:pt x="115" y="130"/>
                </a:cubicBezTo>
                <a:close/>
                <a:moveTo>
                  <a:pt x="130" y="60"/>
                </a:moveTo>
                <a:cubicBezTo>
                  <a:pt x="130" y="81"/>
                  <a:pt x="130" y="81"/>
                  <a:pt x="130" y="81"/>
                </a:cubicBezTo>
                <a:cubicBezTo>
                  <a:pt x="140" y="81"/>
                  <a:pt x="140" y="81"/>
                  <a:pt x="140" y="81"/>
                </a:cubicBezTo>
                <a:cubicBezTo>
                  <a:pt x="140" y="60"/>
                  <a:pt x="140" y="60"/>
                  <a:pt x="140" y="60"/>
                </a:cubicBezTo>
                <a:lnTo>
                  <a:pt x="130" y="60"/>
                </a:lnTo>
                <a:close/>
                <a:moveTo>
                  <a:pt x="32" y="10"/>
                </a:moveTo>
                <a:cubicBezTo>
                  <a:pt x="53" y="10"/>
                  <a:pt x="53" y="10"/>
                  <a:pt x="53" y="10"/>
                </a:cubicBezTo>
                <a:cubicBezTo>
                  <a:pt x="53" y="0"/>
                  <a:pt x="53" y="0"/>
                  <a:pt x="53" y="0"/>
                </a:cubicBezTo>
                <a:cubicBezTo>
                  <a:pt x="32" y="0"/>
                  <a:pt x="32" y="0"/>
                  <a:pt x="32" y="0"/>
                </a:cubicBezTo>
                <a:lnTo>
                  <a:pt x="32" y="10"/>
                </a:lnTo>
                <a:close/>
                <a:moveTo>
                  <a:pt x="60" y="10"/>
                </a:moveTo>
                <a:cubicBezTo>
                  <a:pt x="80" y="10"/>
                  <a:pt x="80" y="10"/>
                  <a:pt x="80" y="10"/>
                </a:cubicBezTo>
                <a:cubicBezTo>
                  <a:pt x="80" y="0"/>
                  <a:pt x="80" y="0"/>
                  <a:pt x="80" y="0"/>
                </a:cubicBezTo>
                <a:cubicBezTo>
                  <a:pt x="60" y="0"/>
                  <a:pt x="60" y="0"/>
                  <a:pt x="60" y="0"/>
                </a:cubicBezTo>
                <a:lnTo>
                  <a:pt x="60" y="10"/>
                </a:lnTo>
                <a:close/>
                <a:moveTo>
                  <a:pt x="60" y="141"/>
                </a:moveTo>
                <a:cubicBezTo>
                  <a:pt x="80" y="141"/>
                  <a:pt x="80" y="141"/>
                  <a:pt x="80" y="141"/>
                </a:cubicBezTo>
                <a:cubicBezTo>
                  <a:pt x="80" y="131"/>
                  <a:pt x="80" y="131"/>
                  <a:pt x="80" y="131"/>
                </a:cubicBezTo>
                <a:cubicBezTo>
                  <a:pt x="60" y="131"/>
                  <a:pt x="60" y="131"/>
                  <a:pt x="60" y="131"/>
                </a:cubicBezTo>
                <a:lnTo>
                  <a:pt x="60" y="141"/>
                </a:lnTo>
                <a:close/>
                <a:moveTo>
                  <a:pt x="87" y="141"/>
                </a:moveTo>
                <a:cubicBezTo>
                  <a:pt x="107" y="141"/>
                  <a:pt x="107" y="141"/>
                  <a:pt x="107" y="141"/>
                </a:cubicBezTo>
                <a:cubicBezTo>
                  <a:pt x="107" y="131"/>
                  <a:pt x="107" y="131"/>
                  <a:pt x="107" y="131"/>
                </a:cubicBezTo>
                <a:cubicBezTo>
                  <a:pt x="87" y="131"/>
                  <a:pt x="87" y="131"/>
                  <a:pt x="87" y="131"/>
                </a:cubicBezTo>
                <a:lnTo>
                  <a:pt x="87" y="1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50" name="Freeform 133"/>
          <p:cNvSpPr>
            <a:spLocks/>
          </p:cNvSpPr>
          <p:nvPr/>
        </p:nvSpPr>
        <p:spPr bwMode="auto">
          <a:xfrm>
            <a:off x="3495675" y="2379663"/>
            <a:ext cx="346075" cy="300037"/>
          </a:xfrm>
          <a:custGeom>
            <a:avLst/>
            <a:gdLst>
              <a:gd name="T0" fmla="*/ 757513230 w 154"/>
              <a:gd name="T1" fmla="*/ 0 h 133"/>
              <a:gd name="T2" fmla="*/ 272704853 w 154"/>
              <a:gd name="T3" fmla="*/ 427491815 h 133"/>
              <a:gd name="T4" fmla="*/ 85851320 w 154"/>
              <a:gd name="T5" fmla="*/ 274815845 h 133"/>
              <a:gd name="T6" fmla="*/ 0 w 154"/>
              <a:gd name="T7" fmla="*/ 346064481 h 133"/>
              <a:gd name="T8" fmla="*/ 328256632 w 154"/>
              <a:gd name="T9" fmla="*/ 676860913 h 133"/>
              <a:gd name="T10" fmla="*/ 777713673 w 154"/>
              <a:gd name="T11" fmla="*/ 45801889 h 133"/>
              <a:gd name="T12" fmla="*/ 757513230 w 154"/>
              <a:gd name="T13" fmla="*/ 0 h 1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4" h="133">
                <a:moveTo>
                  <a:pt x="150" y="0"/>
                </a:moveTo>
                <a:cubicBezTo>
                  <a:pt x="104" y="29"/>
                  <a:pt x="69" y="65"/>
                  <a:pt x="54" y="84"/>
                </a:cubicBezTo>
                <a:cubicBezTo>
                  <a:pt x="17" y="54"/>
                  <a:pt x="17" y="54"/>
                  <a:pt x="17" y="54"/>
                </a:cubicBezTo>
                <a:cubicBezTo>
                  <a:pt x="0" y="68"/>
                  <a:pt x="0" y="68"/>
                  <a:pt x="0" y="68"/>
                </a:cubicBezTo>
                <a:cubicBezTo>
                  <a:pt x="65" y="133"/>
                  <a:pt x="65" y="133"/>
                  <a:pt x="65" y="133"/>
                </a:cubicBezTo>
                <a:cubicBezTo>
                  <a:pt x="76" y="105"/>
                  <a:pt x="111" y="49"/>
                  <a:pt x="154" y="9"/>
                </a:cubicBezTo>
                <a:lnTo>
                  <a:pt x="15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51" name="Freeform 134"/>
          <p:cNvSpPr>
            <a:spLocks/>
          </p:cNvSpPr>
          <p:nvPr/>
        </p:nvSpPr>
        <p:spPr bwMode="auto">
          <a:xfrm>
            <a:off x="4057650" y="2359025"/>
            <a:ext cx="392113" cy="374650"/>
          </a:xfrm>
          <a:custGeom>
            <a:avLst/>
            <a:gdLst>
              <a:gd name="T0" fmla="*/ 883633406 w 174"/>
              <a:gd name="T1" fmla="*/ 708027563 h 166"/>
              <a:gd name="T2" fmla="*/ 776987684 w 174"/>
              <a:gd name="T3" fmla="*/ 641809304 h 166"/>
              <a:gd name="T4" fmla="*/ 639872078 w 174"/>
              <a:gd name="T5" fmla="*/ 585778817 h 166"/>
              <a:gd name="T6" fmla="*/ 599245565 w 174"/>
              <a:gd name="T7" fmla="*/ 570497159 h 166"/>
              <a:gd name="T8" fmla="*/ 563696240 w 174"/>
              <a:gd name="T9" fmla="*/ 509372786 h 166"/>
              <a:gd name="T10" fmla="*/ 538305797 w 174"/>
              <a:gd name="T11" fmla="*/ 509372786 h 166"/>
              <a:gd name="T12" fmla="*/ 563696240 w 174"/>
              <a:gd name="T13" fmla="*/ 458433927 h 166"/>
              <a:gd name="T14" fmla="*/ 573852868 w 174"/>
              <a:gd name="T15" fmla="*/ 402403440 h 166"/>
              <a:gd name="T16" fmla="*/ 599245565 w 174"/>
              <a:gd name="T17" fmla="*/ 376936268 h 166"/>
              <a:gd name="T18" fmla="*/ 614481634 w 174"/>
              <a:gd name="T19" fmla="*/ 341279067 h 166"/>
              <a:gd name="T20" fmla="*/ 609402194 w 174"/>
              <a:gd name="T21" fmla="*/ 275060808 h 166"/>
              <a:gd name="T22" fmla="*/ 599245565 w 174"/>
              <a:gd name="T23" fmla="*/ 249591379 h 166"/>
              <a:gd name="T24" fmla="*/ 604325006 w 174"/>
              <a:gd name="T25" fmla="*/ 162999833 h 166"/>
              <a:gd name="T26" fmla="*/ 599245565 w 174"/>
              <a:gd name="T27" fmla="*/ 101875460 h 166"/>
              <a:gd name="T28" fmla="*/ 573852868 w 174"/>
              <a:gd name="T29" fmla="*/ 66218259 h 166"/>
              <a:gd name="T30" fmla="*/ 548462425 w 174"/>
              <a:gd name="T31" fmla="*/ 61124373 h 166"/>
              <a:gd name="T32" fmla="*/ 528149169 w 174"/>
              <a:gd name="T33" fmla="*/ 45842716 h 166"/>
              <a:gd name="T34" fmla="*/ 340250422 w 174"/>
              <a:gd name="T35" fmla="*/ 45842716 h 166"/>
              <a:gd name="T36" fmla="*/ 274231212 w 174"/>
              <a:gd name="T37" fmla="*/ 244499750 h 166"/>
              <a:gd name="T38" fmla="*/ 264074584 w 174"/>
              <a:gd name="T39" fmla="*/ 290342465 h 166"/>
              <a:gd name="T40" fmla="*/ 289465028 w 174"/>
              <a:gd name="T41" fmla="*/ 387124039 h 166"/>
              <a:gd name="T42" fmla="*/ 304701097 w 174"/>
              <a:gd name="T43" fmla="*/ 392215668 h 166"/>
              <a:gd name="T44" fmla="*/ 314857725 w 174"/>
              <a:gd name="T45" fmla="*/ 463527813 h 166"/>
              <a:gd name="T46" fmla="*/ 340250422 w 174"/>
              <a:gd name="T47" fmla="*/ 504278900 h 166"/>
              <a:gd name="T48" fmla="*/ 319937166 w 174"/>
              <a:gd name="T49" fmla="*/ 509372786 h 166"/>
              <a:gd name="T50" fmla="*/ 284387841 w 174"/>
              <a:gd name="T51" fmla="*/ 570497159 h 166"/>
              <a:gd name="T52" fmla="*/ 243761328 w 174"/>
              <a:gd name="T53" fmla="*/ 585778817 h 166"/>
              <a:gd name="T54" fmla="*/ 106645722 w 174"/>
              <a:gd name="T55" fmla="*/ 641809304 h 166"/>
              <a:gd name="T56" fmla="*/ 0 w 174"/>
              <a:gd name="T57" fmla="*/ 708027563 h 166"/>
              <a:gd name="T58" fmla="*/ 0 w 174"/>
              <a:gd name="T59" fmla="*/ 845557967 h 166"/>
              <a:gd name="T60" fmla="*/ 385954122 w 174"/>
              <a:gd name="T61" fmla="*/ 845557967 h 166"/>
              <a:gd name="T62" fmla="*/ 416424006 w 174"/>
              <a:gd name="T63" fmla="*/ 646903190 h 166"/>
              <a:gd name="T64" fmla="*/ 391033562 w 174"/>
              <a:gd name="T65" fmla="*/ 595966588 h 166"/>
              <a:gd name="T66" fmla="*/ 446896144 w 174"/>
              <a:gd name="T67" fmla="*/ 570497159 h 166"/>
              <a:gd name="T68" fmla="*/ 492599844 w 174"/>
              <a:gd name="T69" fmla="*/ 595966588 h 166"/>
              <a:gd name="T70" fmla="*/ 467209400 w 174"/>
              <a:gd name="T71" fmla="*/ 651997076 h 166"/>
              <a:gd name="T72" fmla="*/ 512913100 w 174"/>
              <a:gd name="T73" fmla="*/ 845557967 h 166"/>
              <a:gd name="T74" fmla="*/ 883633406 w 174"/>
              <a:gd name="T75" fmla="*/ 845557967 h 166"/>
              <a:gd name="T76" fmla="*/ 883633406 w 174"/>
              <a:gd name="T77" fmla="*/ 708027563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4" h="166">
                <a:moveTo>
                  <a:pt x="174" y="139"/>
                </a:moveTo>
                <a:cubicBezTo>
                  <a:pt x="171" y="131"/>
                  <a:pt x="161" y="129"/>
                  <a:pt x="153" y="126"/>
                </a:cubicBezTo>
                <a:cubicBezTo>
                  <a:pt x="144" y="122"/>
                  <a:pt x="135" y="118"/>
                  <a:pt x="126" y="115"/>
                </a:cubicBezTo>
                <a:cubicBezTo>
                  <a:pt x="123" y="114"/>
                  <a:pt x="121" y="113"/>
                  <a:pt x="118" y="112"/>
                </a:cubicBezTo>
                <a:cubicBezTo>
                  <a:pt x="115" y="110"/>
                  <a:pt x="113" y="104"/>
                  <a:pt x="111" y="100"/>
                </a:cubicBezTo>
                <a:cubicBezTo>
                  <a:pt x="109" y="100"/>
                  <a:pt x="108" y="100"/>
                  <a:pt x="106" y="100"/>
                </a:cubicBezTo>
                <a:cubicBezTo>
                  <a:pt x="106" y="94"/>
                  <a:pt x="110" y="94"/>
                  <a:pt x="111" y="90"/>
                </a:cubicBezTo>
                <a:cubicBezTo>
                  <a:pt x="112" y="86"/>
                  <a:pt x="111" y="82"/>
                  <a:pt x="113" y="79"/>
                </a:cubicBezTo>
                <a:cubicBezTo>
                  <a:pt x="114" y="76"/>
                  <a:pt x="117" y="76"/>
                  <a:pt x="118" y="74"/>
                </a:cubicBezTo>
                <a:cubicBezTo>
                  <a:pt x="120" y="73"/>
                  <a:pt x="120" y="69"/>
                  <a:pt x="121" y="67"/>
                </a:cubicBezTo>
                <a:cubicBezTo>
                  <a:pt x="122" y="63"/>
                  <a:pt x="122" y="58"/>
                  <a:pt x="120" y="54"/>
                </a:cubicBezTo>
                <a:cubicBezTo>
                  <a:pt x="119" y="52"/>
                  <a:pt x="119" y="51"/>
                  <a:pt x="118" y="49"/>
                </a:cubicBezTo>
                <a:cubicBezTo>
                  <a:pt x="118" y="45"/>
                  <a:pt x="119" y="35"/>
                  <a:pt x="119" y="32"/>
                </a:cubicBezTo>
                <a:cubicBezTo>
                  <a:pt x="119" y="26"/>
                  <a:pt x="119" y="26"/>
                  <a:pt x="118" y="20"/>
                </a:cubicBezTo>
                <a:cubicBezTo>
                  <a:pt x="118" y="20"/>
                  <a:pt x="116" y="14"/>
                  <a:pt x="113" y="13"/>
                </a:cubicBezTo>
                <a:cubicBezTo>
                  <a:pt x="108" y="12"/>
                  <a:pt x="108" y="12"/>
                  <a:pt x="108" y="12"/>
                </a:cubicBezTo>
                <a:cubicBezTo>
                  <a:pt x="104" y="9"/>
                  <a:pt x="104" y="9"/>
                  <a:pt x="104" y="9"/>
                </a:cubicBezTo>
                <a:cubicBezTo>
                  <a:pt x="90" y="0"/>
                  <a:pt x="75" y="6"/>
                  <a:pt x="67" y="9"/>
                </a:cubicBezTo>
                <a:cubicBezTo>
                  <a:pt x="56" y="13"/>
                  <a:pt x="49" y="24"/>
                  <a:pt x="54" y="48"/>
                </a:cubicBezTo>
                <a:cubicBezTo>
                  <a:pt x="55" y="52"/>
                  <a:pt x="51" y="54"/>
                  <a:pt x="52" y="57"/>
                </a:cubicBezTo>
                <a:cubicBezTo>
                  <a:pt x="52" y="61"/>
                  <a:pt x="52" y="73"/>
                  <a:pt x="57" y="76"/>
                </a:cubicBezTo>
                <a:cubicBezTo>
                  <a:pt x="57" y="76"/>
                  <a:pt x="61" y="77"/>
                  <a:pt x="60" y="77"/>
                </a:cubicBezTo>
                <a:cubicBezTo>
                  <a:pt x="61" y="82"/>
                  <a:pt x="61" y="87"/>
                  <a:pt x="62" y="91"/>
                </a:cubicBezTo>
                <a:cubicBezTo>
                  <a:pt x="63" y="94"/>
                  <a:pt x="66" y="95"/>
                  <a:pt x="67" y="99"/>
                </a:cubicBezTo>
                <a:cubicBezTo>
                  <a:pt x="63" y="100"/>
                  <a:pt x="63" y="100"/>
                  <a:pt x="63" y="100"/>
                </a:cubicBezTo>
                <a:cubicBezTo>
                  <a:pt x="61" y="104"/>
                  <a:pt x="59" y="110"/>
                  <a:pt x="56" y="112"/>
                </a:cubicBezTo>
                <a:cubicBezTo>
                  <a:pt x="53" y="113"/>
                  <a:pt x="51" y="114"/>
                  <a:pt x="48" y="115"/>
                </a:cubicBezTo>
                <a:cubicBezTo>
                  <a:pt x="39" y="118"/>
                  <a:pt x="30" y="122"/>
                  <a:pt x="21" y="126"/>
                </a:cubicBezTo>
                <a:cubicBezTo>
                  <a:pt x="13" y="129"/>
                  <a:pt x="3" y="131"/>
                  <a:pt x="0" y="139"/>
                </a:cubicBezTo>
                <a:cubicBezTo>
                  <a:pt x="0" y="145"/>
                  <a:pt x="0" y="158"/>
                  <a:pt x="0" y="166"/>
                </a:cubicBezTo>
                <a:cubicBezTo>
                  <a:pt x="76" y="166"/>
                  <a:pt x="76" y="166"/>
                  <a:pt x="76" y="166"/>
                </a:cubicBezTo>
                <a:cubicBezTo>
                  <a:pt x="82" y="127"/>
                  <a:pt x="82" y="127"/>
                  <a:pt x="82" y="127"/>
                </a:cubicBezTo>
                <a:cubicBezTo>
                  <a:pt x="77" y="117"/>
                  <a:pt x="77" y="117"/>
                  <a:pt x="77" y="117"/>
                </a:cubicBezTo>
                <a:cubicBezTo>
                  <a:pt x="88" y="112"/>
                  <a:pt x="88" y="112"/>
                  <a:pt x="88" y="112"/>
                </a:cubicBezTo>
                <a:cubicBezTo>
                  <a:pt x="97" y="117"/>
                  <a:pt x="97" y="117"/>
                  <a:pt x="97" y="117"/>
                </a:cubicBezTo>
                <a:cubicBezTo>
                  <a:pt x="92" y="128"/>
                  <a:pt x="92" y="128"/>
                  <a:pt x="92" y="128"/>
                </a:cubicBezTo>
                <a:cubicBezTo>
                  <a:pt x="101" y="166"/>
                  <a:pt x="101" y="166"/>
                  <a:pt x="101" y="166"/>
                </a:cubicBezTo>
                <a:cubicBezTo>
                  <a:pt x="174" y="166"/>
                  <a:pt x="174" y="166"/>
                  <a:pt x="174" y="166"/>
                </a:cubicBezTo>
                <a:cubicBezTo>
                  <a:pt x="174" y="158"/>
                  <a:pt x="174" y="145"/>
                  <a:pt x="174" y="1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52" name="Freeform 135"/>
          <p:cNvSpPr>
            <a:spLocks/>
          </p:cNvSpPr>
          <p:nvPr/>
        </p:nvSpPr>
        <p:spPr bwMode="auto">
          <a:xfrm>
            <a:off x="4643438" y="2363788"/>
            <a:ext cx="407987" cy="409575"/>
          </a:xfrm>
          <a:custGeom>
            <a:avLst/>
            <a:gdLst>
              <a:gd name="T0" fmla="*/ 909470645 w 181"/>
              <a:gd name="T1" fmla="*/ 607721534 h 182"/>
              <a:gd name="T2" fmla="*/ 894228611 w 181"/>
              <a:gd name="T3" fmla="*/ 521627519 h 182"/>
              <a:gd name="T4" fmla="*/ 807852579 w 181"/>
              <a:gd name="T5" fmla="*/ 506434987 h 182"/>
              <a:gd name="T6" fmla="*/ 685914056 w 181"/>
              <a:gd name="T7" fmla="*/ 379826803 h 182"/>
              <a:gd name="T8" fmla="*/ 721478801 w 181"/>
              <a:gd name="T9" fmla="*/ 344376061 h 182"/>
              <a:gd name="T10" fmla="*/ 584295990 w 181"/>
              <a:gd name="T11" fmla="*/ 202573095 h 182"/>
              <a:gd name="T12" fmla="*/ 543650567 w 181"/>
              <a:gd name="T13" fmla="*/ 243089514 h 182"/>
              <a:gd name="T14" fmla="*/ 426790467 w 181"/>
              <a:gd name="T15" fmla="*/ 126608184 h 182"/>
              <a:gd name="T16" fmla="*/ 411548433 w 181"/>
              <a:gd name="T17" fmla="*/ 35450742 h 182"/>
              <a:gd name="T18" fmla="*/ 299769012 w 181"/>
              <a:gd name="T19" fmla="*/ 35450742 h 182"/>
              <a:gd name="T20" fmla="*/ 299769012 w 181"/>
              <a:gd name="T21" fmla="*/ 146866394 h 182"/>
              <a:gd name="T22" fmla="*/ 381062112 w 181"/>
              <a:gd name="T23" fmla="*/ 167124603 h 182"/>
              <a:gd name="T24" fmla="*/ 492841534 w 181"/>
              <a:gd name="T25" fmla="*/ 278540255 h 182"/>
              <a:gd name="T26" fmla="*/ 350578045 w 181"/>
              <a:gd name="T27" fmla="*/ 248152941 h 182"/>
              <a:gd name="T28" fmla="*/ 132102133 w 181"/>
              <a:gd name="T29" fmla="*/ 319054424 h 182"/>
              <a:gd name="T30" fmla="*/ 30484067 w 181"/>
              <a:gd name="T31" fmla="*/ 334246956 h 182"/>
              <a:gd name="T32" fmla="*/ 30484067 w 181"/>
              <a:gd name="T33" fmla="*/ 445662608 h 182"/>
              <a:gd name="T34" fmla="*/ 147344167 w 181"/>
              <a:gd name="T35" fmla="*/ 445662608 h 182"/>
              <a:gd name="T36" fmla="*/ 167666878 w 181"/>
              <a:gd name="T37" fmla="*/ 364634271 h 182"/>
              <a:gd name="T38" fmla="*/ 350578045 w 181"/>
              <a:gd name="T39" fmla="*/ 303861892 h 182"/>
              <a:gd name="T40" fmla="*/ 462357466 w 181"/>
              <a:gd name="T41" fmla="*/ 324117851 h 182"/>
              <a:gd name="T42" fmla="*/ 442032501 w 181"/>
              <a:gd name="T43" fmla="*/ 344376061 h 182"/>
              <a:gd name="T44" fmla="*/ 584295990 w 181"/>
              <a:gd name="T45" fmla="*/ 486179027 h 182"/>
              <a:gd name="T46" fmla="*/ 609701633 w 181"/>
              <a:gd name="T47" fmla="*/ 455791713 h 182"/>
              <a:gd name="T48" fmla="*/ 655427734 w 181"/>
              <a:gd name="T49" fmla="*/ 607721534 h 182"/>
              <a:gd name="T50" fmla="*/ 614782311 w 181"/>
              <a:gd name="T51" fmla="*/ 754587928 h 182"/>
              <a:gd name="T52" fmla="*/ 533489211 w 181"/>
              <a:gd name="T53" fmla="*/ 774846137 h 182"/>
              <a:gd name="T54" fmla="*/ 533489211 w 181"/>
              <a:gd name="T55" fmla="*/ 891327467 h 182"/>
              <a:gd name="T56" fmla="*/ 645266379 w 181"/>
              <a:gd name="T57" fmla="*/ 891327467 h 182"/>
              <a:gd name="T58" fmla="*/ 660508412 w 181"/>
              <a:gd name="T59" fmla="*/ 795104347 h 182"/>
              <a:gd name="T60" fmla="*/ 711317445 w 181"/>
              <a:gd name="T61" fmla="*/ 607721534 h 182"/>
              <a:gd name="T62" fmla="*/ 680833378 w 181"/>
              <a:gd name="T63" fmla="*/ 465920818 h 182"/>
              <a:gd name="T64" fmla="*/ 762126478 w 181"/>
              <a:gd name="T65" fmla="*/ 546951406 h 182"/>
              <a:gd name="T66" fmla="*/ 777368512 w 181"/>
              <a:gd name="T67" fmla="*/ 638108848 h 182"/>
              <a:gd name="T68" fmla="*/ 894228611 w 181"/>
              <a:gd name="T69" fmla="*/ 638108848 h 182"/>
              <a:gd name="T70" fmla="*/ 909470645 w 181"/>
              <a:gd name="T71" fmla="*/ 607721534 h 182"/>
              <a:gd name="T72" fmla="*/ 909470645 w 181"/>
              <a:gd name="T73" fmla="*/ 607721534 h 1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81" h="182">
                <a:moveTo>
                  <a:pt x="179" y="120"/>
                </a:moveTo>
                <a:cubicBezTo>
                  <a:pt x="181" y="114"/>
                  <a:pt x="180" y="108"/>
                  <a:pt x="176" y="103"/>
                </a:cubicBezTo>
                <a:cubicBezTo>
                  <a:pt x="171" y="99"/>
                  <a:pt x="165" y="98"/>
                  <a:pt x="159" y="100"/>
                </a:cubicBezTo>
                <a:cubicBezTo>
                  <a:pt x="135" y="75"/>
                  <a:pt x="135" y="75"/>
                  <a:pt x="135" y="75"/>
                </a:cubicBezTo>
                <a:cubicBezTo>
                  <a:pt x="142" y="68"/>
                  <a:pt x="142" y="68"/>
                  <a:pt x="142" y="68"/>
                </a:cubicBezTo>
                <a:cubicBezTo>
                  <a:pt x="115" y="40"/>
                  <a:pt x="115" y="40"/>
                  <a:pt x="115" y="40"/>
                </a:cubicBezTo>
                <a:cubicBezTo>
                  <a:pt x="107" y="48"/>
                  <a:pt x="107" y="48"/>
                  <a:pt x="107" y="48"/>
                </a:cubicBezTo>
                <a:cubicBezTo>
                  <a:pt x="84" y="25"/>
                  <a:pt x="84" y="25"/>
                  <a:pt x="84" y="25"/>
                </a:cubicBezTo>
                <a:cubicBezTo>
                  <a:pt x="87" y="19"/>
                  <a:pt x="86" y="11"/>
                  <a:pt x="81" y="7"/>
                </a:cubicBezTo>
                <a:cubicBezTo>
                  <a:pt x="75" y="0"/>
                  <a:pt x="65" y="0"/>
                  <a:pt x="59" y="7"/>
                </a:cubicBezTo>
                <a:cubicBezTo>
                  <a:pt x="52" y="13"/>
                  <a:pt x="52" y="23"/>
                  <a:pt x="59" y="29"/>
                </a:cubicBezTo>
                <a:cubicBezTo>
                  <a:pt x="63" y="34"/>
                  <a:pt x="70" y="35"/>
                  <a:pt x="75" y="33"/>
                </a:cubicBezTo>
                <a:cubicBezTo>
                  <a:pt x="97" y="55"/>
                  <a:pt x="97" y="55"/>
                  <a:pt x="97" y="55"/>
                </a:cubicBezTo>
                <a:cubicBezTo>
                  <a:pt x="88" y="51"/>
                  <a:pt x="78" y="49"/>
                  <a:pt x="69" y="49"/>
                </a:cubicBezTo>
                <a:cubicBezTo>
                  <a:pt x="54" y="49"/>
                  <a:pt x="38" y="54"/>
                  <a:pt x="26" y="63"/>
                </a:cubicBezTo>
                <a:cubicBezTo>
                  <a:pt x="20" y="60"/>
                  <a:pt x="12" y="61"/>
                  <a:pt x="6" y="66"/>
                </a:cubicBezTo>
                <a:cubicBezTo>
                  <a:pt x="0" y="72"/>
                  <a:pt x="0" y="82"/>
                  <a:pt x="6" y="88"/>
                </a:cubicBezTo>
                <a:cubicBezTo>
                  <a:pt x="13" y="95"/>
                  <a:pt x="23" y="95"/>
                  <a:pt x="29" y="88"/>
                </a:cubicBezTo>
                <a:cubicBezTo>
                  <a:pt x="33" y="84"/>
                  <a:pt x="35" y="77"/>
                  <a:pt x="33" y="72"/>
                </a:cubicBezTo>
                <a:cubicBezTo>
                  <a:pt x="43" y="64"/>
                  <a:pt x="56" y="60"/>
                  <a:pt x="69" y="60"/>
                </a:cubicBezTo>
                <a:cubicBezTo>
                  <a:pt x="76" y="60"/>
                  <a:pt x="84" y="62"/>
                  <a:pt x="91" y="64"/>
                </a:cubicBezTo>
                <a:cubicBezTo>
                  <a:pt x="87" y="68"/>
                  <a:pt x="87" y="68"/>
                  <a:pt x="87" y="68"/>
                </a:cubicBezTo>
                <a:cubicBezTo>
                  <a:pt x="115" y="96"/>
                  <a:pt x="115" y="96"/>
                  <a:pt x="115" y="96"/>
                </a:cubicBezTo>
                <a:cubicBezTo>
                  <a:pt x="120" y="90"/>
                  <a:pt x="120" y="90"/>
                  <a:pt x="120" y="90"/>
                </a:cubicBezTo>
                <a:cubicBezTo>
                  <a:pt x="126" y="99"/>
                  <a:pt x="129" y="110"/>
                  <a:pt x="129" y="120"/>
                </a:cubicBezTo>
                <a:cubicBezTo>
                  <a:pt x="129" y="130"/>
                  <a:pt x="126" y="140"/>
                  <a:pt x="121" y="149"/>
                </a:cubicBezTo>
                <a:cubicBezTo>
                  <a:pt x="116" y="147"/>
                  <a:pt x="109" y="148"/>
                  <a:pt x="105" y="153"/>
                </a:cubicBezTo>
                <a:cubicBezTo>
                  <a:pt x="98" y="159"/>
                  <a:pt x="98" y="169"/>
                  <a:pt x="105" y="176"/>
                </a:cubicBezTo>
                <a:cubicBezTo>
                  <a:pt x="111" y="182"/>
                  <a:pt x="121" y="182"/>
                  <a:pt x="127" y="176"/>
                </a:cubicBezTo>
                <a:cubicBezTo>
                  <a:pt x="132" y="170"/>
                  <a:pt x="133" y="163"/>
                  <a:pt x="130" y="157"/>
                </a:cubicBezTo>
                <a:cubicBezTo>
                  <a:pt x="137" y="146"/>
                  <a:pt x="140" y="133"/>
                  <a:pt x="140" y="120"/>
                </a:cubicBezTo>
                <a:cubicBezTo>
                  <a:pt x="140" y="111"/>
                  <a:pt x="138" y="101"/>
                  <a:pt x="134" y="92"/>
                </a:cubicBezTo>
                <a:cubicBezTo>
                  <a:pt x="150" y="108"/>
                  <a:pt x="150" y="108"/>
                  <a:pt x="150" y="108"/>
                </a:cubicBezTo>
                <a:cubicBezTo>
                  <a:pt x="147" y="114"/>
                  <a:pt x="148" y="121"/>
                  <a:pt x="153" y="126"/>
                </a:cubicBezTo>
                <a:cubicBezTo>
                  <a:pt x="159" y="132"/>
                  <a:pt x="169" y="132"/>
                  <a:pt x="176" y="126"/>
                </a:cubicBezTo>
                <a:cubicBezTo>
                  <a:pt x="177" y="124"/>
                  <a:pt x="179" y="122"/>
                  <a:pt x="179" y="120"/>
                </a:cubicBezTo>
                <a:cubicBezTo>
                  <a:pt x="179" y="120"/>
                  <a:pt x="179" y="120"/>
                  <a:pt x="179" y="1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53" name="Freeform 136"/>
          <p:cNvSpPr>
            <a:spLocks/>
          </p:cNvSpPr>
          <p:nvPr/>
        </p:nvSpPr>
        <p:spPr bwMode="auto">
          <a:xfrm>
            <a:off x="5451475" y="2386013"/>
            <a:ext cx="236538" cy="266700"/>
          </a:xfrm>
          <a:custGeom>
            <a:avLst/>
            <a:gdLst>
              <a:gd name="T0" fmla="*/ 162393474 w 105"/>
              <a:gd name="T1" fmla="*/ 602787203 h 118"/>
              <a:gd name="T2" fmla="*/ 5075430 w 105"/>
              <a:gd name="T3" fmla="*/ 536378903 h 118"/>
              <a:gd name="T4" fmla="*/ 5075430 w 105"/>
              <a:gd name="T5" fmla="*/ 536378903 h 118"/>
              <a:gd name="T6" fmla="*/ 0 w 105"/>
              <a:gd name="T7" fmla="*/ 531270920 h 118"/>
              <a:gd name="T8" fmla="*/ 96421900 w 105"/>
              <a:gd name="T9" fmla="*/ 434210202 h 118"/>
              <a:gd name="T10" fmla="*/ 101497329 w 105"/>
              <a:gd name="T11" fmla="*/ 439320445 h 118"/>
              <a:gd name="T12" fmla="*/ 162393474 w 105"/>
              <a:gd name="T13" fmla="*/ 464860360 h 118"/>
              <a:gd name="T14" fmla="*/ 162393474 w 105"/>
              <a:gd name="T15" fmla="*/ 464860360 h 118"/>
              <a:gd name="T16" fmla="*/ 218218695 w 105"/>
              <a:gd name="T17" fmla="*/ 439320445 h 118"/>
              <a:gd name="T18" fmla="*/ 218218695 w 105"/>
              <a:gd name="T19" fmla="*/ 439320445 h 118"/>
              <a:gd name="T20" fmla="*/ 375536740 w 105"/>
              <a:gd name="T21" fmla="*/ 286067392 h 118"/>
              <a:gd name="T22" fmla="*/ 400911635 w 105"/>
              <a:gd name="T23" fmla="*/ 224767075 h 118"/>
              <a:gd name="T24" fmla="*/ 400911635 w 105"/>
              <a:gd name="T25" fmla="*/ 224767075 h 118"/>
              <a:gd name="T26" fmla="*/ 375536740 w 105"/>
              <a:gd name="T27" fmla="*/ 168577002 h 118"/>
              <a:gd name="T28" fmla="*/ 375536740 w 105"/>
              <a:gd name="T29" fmla="*/ 168577002 h 118"/>
              <a:gd name="T30" fmla="*/ 370463563 w 105"/>
              <a:gd name="T31" fmla="*/ 158358775 h 118"/>
              <a:gd name="T32" fmla="*/ 309565165 w 105"/>
              <a:gd name="T33" fmla="*/ 137926843 h 118"/>
              <a:gd name="T34" fmla="*/ 309565165 w 105"/>
              <a:gd name="T35" fmla="*/ 137926843 h 118"/>
              <a:gd name="T36" fmla="*/ 248666768 w 105"/>
              <a:gd name="T37" fmla="*/ 158358775 h 118"/>
              <a:gd name="T38" fmla="*/ 248666768 w 105"/>
              <a:gd name="T39" fmla="*/ 158358775 h 118"/>
              <a:gd name="T40" fmla="*/ 187768370 w 105"/>
              <a:gd name="T41" fmla="*/ 224767075 h 118"/>
              <a:gd name="T42" fmla="*/ 91346470 w 105"/>
              <a:gd name="T43" fmla="*/ 224767075 h 118"/>
              <a:gd name="T44" fmla="*/ 91346470 w 105"/>
              <a:gd name="T45" fmla="*/ 224767075 h 118"/>
              <a:gd name="T46" fmla="*/ 91346470 w 105"/>
              <a:gd name="T47" fmla="*/ 127708617 h 118"/>
              <a:gd name="T48" fmla="*/ 91346470 w 105"/>
              <a:gd name="T49" fmla="*/ 127708617 h 118"/>
              <a:gd name="T50" fmla="*/ 157320297 w 105"/>
              <a:gd name="T51" fmla="*/ 66408300 h 118"/>
              <a:gd name="T52" fmla="*/ 309565165 w 105"/>
              <a:gd name="T53" fmla="*/ 0 h 118"/>
              <a:gd name="T54" fmla="*/ 309565165 w 105"/>
              <a:gd name="T55" fmla="*/ 0 h 118"/>
              <a:gd name="T56" fmla="*/ 461810033 w 105"/>
              <a:gd name="T57" fmla="*/ 66408300 h 118"/>
              <a:gd name="T58" fmla="*/ 461810033 w 105"/>
              <a:gd name="T59" fmla="*/ 66408300 h 118"/>
              <a:gd name="T60" fmla="*/ 471958640 w 105"/>
              <a:gd name="T61" fmla="*/ 71516283 h 118"/>
              <a:gd name="T62" fmla="*/ 532857037 w 105"/>
              <a:gd name="T63" fmla="*/ 224767075 h 118"/>
              <a:gd name="T64" fmla="*/ 532857037 w 105"/>
              <a:gd name="T65" fmla="*/ 224767075 h 118"/>
              <a:gd name="T66" fmla="*/ 471958640 w 105"/>
              <a:gd name="T67" fmla="*/ 378020128 h 118"/>
              <a:gd name="T68" fmla="*/ 471958640 w 105"/>
              <a:gd name="T69" fmla="*/ 378020128 h 118"/>
              <a:gd name="T70" fmla="*/ 314638342 w 105"/>
              <a:gd name="T71" fmla="*/ 536378903 h 118"/>
              <a:gd name="T72" fmla="*/ 162393474 w 105"/>
              <a:gd name="T73" fmla="*/ 602787203 h 118"/>
              <a:gd name="T74" fmla="*/ 162393474 w 105"/>
              <a:gd name="T75" fmla="*/ 602787203 h 118"/>
              <a:gd name="T76" fmla="*/ 162393474 w 105"/>
              <a:gd name="T77" fmla="*/ 602787203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5" h="118">
                <a:moveTo>
                  <a:pt x="32" y="118"/>
                </a:moveTo>
                <a:cubicBezTo>
                  <a:pt x="21" y="118"/>
                  <a:pt x="10" y="113"/>
                  <a:pt x="1" y="105"/>
                </a:cubicBezTo>
                <a:cubicBezTo>
                  <a:pt x="1" y="105"/>
                  <a:pt x="1" y="105"/>
                  <a:pt x="1" y="105"/>
                </a:cubicBezTo>
                <a:cubicBezTo>
                  <a:pt x="0" y="104"/>
                  <a:pt x="0" y="104"/>
                  <a:pt x="0" y="104"/>
                </a:cubicBezTo>
                <a:cubicBezTo>
                  <a:pt x="19" y="85"/>
                  <a:pt x="19" y="85"/>
                  <a:pt x="19" y="85"/>
                </a:cubicBezTo>
                <a:cubicBezTo>
                  <a:pt x="20" y="86"/>
                  <a:pt x="20" y="86"/>
                  <a:pt x="20" y="86"/>
                </a:cubicBezTo>
                <a:cubicBezTo>
                  <a:pt x="23" y="90"/>
                  <a:pt x="27" y="91"/>
                  <a:pt x="32" y="91"/>
                </a:cubicBezTo>
                <a:cubicBezTo>
                  <a:pt x="32" y="91"/>
                  <a:pt x="32" y="91"/>
                  <a:pt x="32" y="91"/>
                </a:cubicBezTo>
                <a:cubicBezTo>
                  <a:pt x="36" y="91"/>
                  <a:pt x="40" y="90"/>
                  <a:pt x="43" y="86"/>
                </a:cubicBezTo>
                <a:cubicBezTo>
                  <a:pt x="43" y="86"/>
                  <a:pt x="43" y="86"/>
                  <a:pt x="43" y="86"/>
                </a:cubicBezTo>
                <a:cubicBezTo>
                  <a:pt x="74" y="56"/>
                  <a:pt x="74" y="56"/>
                  <a:pt x="74" y="56"/>
                </a:cubicBezTo>
                <a:cubicBezTo>
                  <a:pt x="77" y="53"/>
                  <a:pt x="79" y="48"/>
                  <a:pt x="79" y="44"/>
                </a:cubicBezTo>
                <a:cubicBezTo>
                  <a:pt x="79" y="44"/>
                  <a:pt x="79" y="44"/>
                  <a:pt x="79" y="44"/>
                </a:cubicBezTo>
                <a:cubicBezTo>
                  <a:pt x="79" y="40"/>
                  <a:pt x="77" y="36"/>
                  <a:pt x="74" y="33"/>
                </a:cubicBezTo>
                <a:cubicBezTo>
                  <a:pt x="74" y="33"/>
                  <a:pt x="74" y="33"/>
                  <a:pt x="74" y="33"/>
                </a:cubicBezTo>
                <a:cubicBezTo>
                  <a:pt x="73" y="31"/>
                  <a:pt x="73" y="31"/>
                  <a:pt x="73" y="31"/>
                </a:cubicBezTo>
                <a:cubicBezTo>
                  <a:pt x="69" y="28"/>
                  <a:pt x="65" y="27"/>
                  <a:pt x="61" y="27"/>
                </a:cubicBezTo>
                <a:cubicBezTo>
                  <a:pt x="61" y="27"/>
                  <a:pt x="61" y="27"/>
                  <a:pt x="61" y="27"/>
                </a:cubicBezTo>
                <a:cubicBezTo>
                  <a:pt x="57" y="27"/>
                  <a:pt x="53" y="28"/>
                  <a:pt x="49" y="31"/>
                </a:cubicBezTo>
                <a:cubicBezTo>
                  <a:pt x="49" y="31"/>
                  <a:pt x="49" y="31"/>
                  <a:pt x="49" y="31"/>
                </a:cubicBezTo>
                <a:cubicBezTo>
                  <a:pt x="37" y="44"/>
                  <a:pt x="37" y="44"/>
                  <a:pt x="37" y="44"/>
                </a:cubicBezTo>
                <a:cubicBezTo>
                  <a:pt x="32" y="49"/>
                  <a:pt x="23" y="49"/>
                  <a:pt x="18" y="44"/>
                </a:cubicBezTo>
                <a:cubicBezTo>
                  <a:pt x="18" y="44"/>
                  <a:pt x="18" y="44"/>
                  <a:pt x="18" y="44"/>
                </a:cubicBezTo>
                <a:cubicBezTo>
                  <a:pt x="13" y="39"/>
                  <a:pt x="13" y="30"/>
                  <a:pt x="18" y="25"/>
                </a:cubicBezTo>
                <a:cubicBezTo>
                  <a:pt x="18" y="25"/>
                  <a:pt x="18" y="25"/>
                  <a:pt x="18" y="25"/>
                </a:cubicBezTo>
                <a:cubicBezTo>
                  <a:pt x="31" y="13"/>
                  <a:pt x="31" y="13"/>
                  <a:pt x="31" y="13"/>
                </a:cubicBezTo>
                <a:cubicBezTo>
                  <a:pt x="39" y="4"/>
                  <a:pt x="50" y="0"/>
                  <a:pt x="61" y="0"/>
                </a:cubicBezTo>
                <a:cubicBezTo>
                  <a:pt x="61" y="0"/>
                  <a:pt x="61" y="0"/>
                  <a:pt x="61" y="0"/>
                </a:cubicBezTo>
                <a:cubicBezTo>
                  <a:pt x="72" y="0"/>
                  <a:pt x="83" y="4"/>
                  <a:pt x="91" y="13"/>
                </a:cubicBezTo>
                <a:cubicBezTo>
                  <a:pt x="91" y="13"/>
                  <a:pt x="91" y="13"/>
                  <a:pt x="91" y="13"/>
                </a:cubicBezTo>
                <a:cubicBezTo>
                  <a:pt x="93" y="14"/>
                  <a:pt x="93" y="14"/>
                  <a:pt x="93" y="14"/>
                </a:cubicBezTo>
                <a:cubicBezTo>
                  <a:pt x="101" y="22"/>
                  <a:pt x="105" y="33"/>
                  <a:pt x="105" y="44"/>
                </a:cubicBezTo>
                <a:cubicBezTo>
                  <a:pt x="105" y="44"/>
                  <a:pt x="105" y="44"/>
                  <a:pt x="105" y="44"/>
                </a:cubicBezTo>
                <a:cubicBezTo>
                  <a:pt x="105" y="55"/>
                  <a:pt x="101" y="66"/>
                  <a:pt x="93" y="74"/>
                </a:cubicBezTo>
                <a:cubicBezTo>
                  <a:pt x="93" y="74"/>
                  <a:pt x="93" y="74"/>
                  <a:pt x="93" y="74"/>
                </a:cubicBezTo>
                <a:cubicBezTo>
                  <a:pt x="62" y="105"/>
                  <a:pt x="62" y="105"/>
                  <a:pt x="62" y="105"/>
                </a:cubicBezTo>
                <a:cubicBezTo>
                  <a:pt x="54" y="114"/>
                  <a:pt x="42" y="118"/>
                  <a:pt x="32" y="118"/>
                </a:cubicBezTo>
                <a:cubicBezTo>
                  <a:pt x="32" y="118"/>
                  <a:pt x="32" y="118"/>
                  <a:pt x="32" y="118"/>
                </a:cubicBezTo>
                <a:cubicBezTo>
                  <a:pt x="32" y="118"/>
                  <a:pt x="32" y="118"/>
                  <a:pt x="32" y="1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54" name="Freeform 137"/>
          <p:cNvSpPr>
            <a:spLocks/>
          </p:cNvSpPr>
          <p:nvPr/>
        </p:nvSpPr>
        <p:spPr bwMode="auto">
          <a:xfrm>
            <a:off x="5327650" y="2503488"/>
            <a:ext cx="236538" cy="266700"/>
          </a:xfrm>
          <a:custGeom>
            <a:avLst/>
            <a:gdLst>
              <a:gd name="T0" fmla="*/ 223291872 w 105"/>
              <a:gd name="T1" fmla="*/ 602787203 h 118"/>
              <a:gd name="T2" fmla="*/ 71047004 w 105"/>
              <a:gd name="T3" fmla="*/ 536378903 h 118"/>
              <a:gd name="T4" fmla="*/ 71047004 w 105"/>
              <a:gd name="T5" fmla="*/ 536378903 h 118"/>
              <a:gd name="T6" fmla="*/ 60898398 w 105"/>
              <a:gd name="T7" fmla="*/ 531270920 h 118"/>
              <a:gd name="T8" fmla="*/ 0 w 105"/>
              <a:gd name="T9" fmla="*/ 378020128 h 118"/>
              <a:gd name="T10" fmla="*/ 0 w 105"/>
              <a:gd name="T11" fmla="*/ 378020128 h 118"/>
              <a:gd name="T12" fmla="*/ 60898398 w 105"/>
              <a:gd name="T13" fmla="*/ 224767075 h 118"/>
              <a:gd name="T14" fmla="*/ 60898398 w 105"/>
              <a:gd name="T15" fmla="*/ 224767075 h 118"/>
              <a:gd name="T16" fmla="*/ 218218695 w 105"/>
              <a:gd name="T17" fmla="*/ 66408300 h 118"/>
              <a:gd name="T18" fmla="*/ 370463563 w 105"/>
              <a:gd name="T19" fmla="*/ 0 h 118"/>
              <a:gd name="T20" fmla="*/ 370463563 w 105"/>
              <a:gd name="T21" fmla="*/ 0 h 118"/>
              <a:gd name="T22" fmla="*/ 497333535 w 105"/>
              <a:gd name="T23" fmla="*/ 40866125 h 118"/>
              <a:gd name="T24" fmla="*/ 497333535 w 105"/>
              <a:gd name="T25" fmla="*/ 40866125 h 118"/>
              <a:gd name="T26" fmla="*/ 512557571 w 105"/>
              <a:gd name="T27" fmla="*/ 51084351 h 118"/>
              <a:gd name="T28" fmla="*/ 512557571 w 105"/>
              <a:gd name="T29" fmla="*/ 51084351 h 118"/>
              <a:gd name="T30" fmla="*/ 527781608 w 105"/>
              <a:gd name="T31" fmla="*/ 66408300 h 118"/>
              <a:gd name="T32" fmla="*/ 532857037 w 105"/>
              <a:gd name="T33" fmla="*/ 71516283 h 118"/>
              <a:gd name="T34" fmla="*/ 532857037 w 105"/>
              <a:gd name="T35" fmla="*/ 71516283 h 118"/>
              <a:gd name="T36" fmla="*/ 532857037 w 105"/>
              <a:gd name="T37" fmla="*/ 71516283 h 118"/>
              <a:gd name="T38" fmla="*/ 436435137 w 105"/>
              <a:gd name="T39" fmla="*/ 168577002 h 118"/>
              <a:gd name="T40" fmla="*/ 436435137 w 105"/>
              <a:gd name="T41" fmla="*/ 168577002 h 118"/>
              <a:gd name="T42" fmla="*/ 431359708 w 105"/>
              <a:gd name="T43" fmla="*/ 163466758 h 118"/>
              <a:gd name="T44" fmla="*/ 370463563 w 105"/>
              <a:gd name="T45" fmla="*/ 137926843 h 118"/>
              <a:gd name="T46" fmla="*/ 370463563 w 105"/>
              <a:gd name="T47" fmla="*/ 137926843 h 118"/>
              <a:gd name="T48" fmla="*/ 314638342 w 105"/>
              <a:gd name="T49" fmla="*/ 163466758 h 118"/>
              <a:gd name="T50" fmla="*/ 314638342 w 105"/>
              <a:gd name="T51" fmla="*/ 163466758 h 118"/>
              <a:gd name="T52" fmla="*/ 157320297 w 105"/>
              <a:gd name="T53" fmla="*/ 316719811 h 118"/>
              <a:gd name="T54" fmla="*/ 131945402 w 105"/>
              <a:gd name="T55" fmla="*/ 378020128 h 118"/>
              <a:gd name="T56" fmla="*/ 131945402 w 105"/>
              <a:gd name="T57" fmla="*/ 378020128 h 118"/>
              <a:gd name="T58" fmla="*/ 157320297 w 105"/>
              <a:gd name="T59" fmla="*/ 434210202 h 118"/>
              <a:gd name="T60" fmla="*/ 157320297 w 105"/>
              <a:gd name="T61" fmla="*/ 434210202 h 118"/>
              <a:gd name="T62" fmla="*/ 162393474 w 105"/>
              <a:gd name="T63" fmla="*/ 444428428 h 118"/>
              <a:gd name="T64" fmla="*/ 223291872 w 105"/>
              <a:gd name="T65" fmla="*/ 464860360 h 118"/>
              <a:gd name="T66" fmla="*/ 223291872 w 105"/>
              <a:gd name="T67" fmla="*/ 464860360 h 118"/>
              <a:gd name="T68" fmla="*/ 284190270 w 105"/>
              <a:gd name="T69" fmla="*/ 444428428 h 118"/>
              <a:gd name="T70" fmla="*/ 284190270 w 105"/>
              <a:gd name="T71" fmla="*/ 444428428 h 118"/>
              <a:gd name="T72" fmla="*/ 350164097 w 105"/>
              <a:gd name="T73" fmla="*/ 372909885 h 118"/>
              <a:gd name="T74" fmla="*/ 441510567 w 105"/>
              <a:gd name="T75" fmla="*/ 372909885 h 118"/>
              <a:gd name="T76" fmla="*/ 441510567 w 105"/>
              <a:gd name="T77" fmla="*/ 372909885 h 118"/>
              <a:gd name="T78" fmla="*/ 441510567 w 105"/>
              <a:gd name="T79" fmla="*/ 469970603 h 118"/>
              <a:gd name="T80" fmla="*/ 441510567 w 105"/>
              <a:gd name="T81" fmla="*/ 469970603 h 118"/>
              <a:gd name="T82" fmla="*/ 375536740 w 105"/>
              <a:gd name="T83" fmla="*/ 536378903 h 118"/>
              <a:gd name="T84" fmla="*/ 223291872 w 105"/>
              <a:gd name="T85" fmla="*/ 602787203 h 118"/>
              <a:gd name="T86" fmla="*/ 223291872 w 105"/>
              <a:gd name="T87" fmla="*/ 602787203 h 118"/>
              <a:gd name="T88" fmla="*/ 223291872 w 105"/>
              <a:gd name="T89" fmla="*/ 602787203 h 1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5" h="118">
                <a:moveTo>
                  <a:pt x="44" y="118"/>
                </a:moveTo>
                <a:cubicBezTo>
                  <a:pt x="33" y="118"/>
                  <a:pt x="22" y="114"/>
                  <a:pt x="14" y="105"/>
                </a:cubicBezTo>
                <a:cubicBezTo>
                  <a:pt x="14" y="105"/>
                  <a:pt x="14" y="105"/>
                  <a:pt x="14" y="105"/>
                </a:cubicBezTo>
                <a:cubicBezTo>
                  <a:pt x="12" y="104"/>
                  <a:pt x="12" y="104"/>
                  <a:pt x="12" y="104"/>
                </a:cubicBezTo>
                <a:cubicBezTo>
                  <a:pt x="4" y="96"/>
                  <a:pt x="0" y="85"/>
                  <a:pt x="0" y="74"/>
                </a:cubicBezTo>
                <a:cubicBezTo>
                  <a:pt x="0" y="74"/>
                  <a:pt x="0" y="74"/>
                  <a:pt x="0" y="74"/>
                </a:cubicBezTo>
                <a:cubicBezTo>
                  <a:pt x="0" y="63"/>
                  <a:pt x="4" y="52"/>
                  <a:pt x="12" y="44"/>
                </a:cubicBezTo>
                <a:cubicBezTo>
                  <a:pt x="12" y="44"/>
                  <a:pt x="12" y="44"/>
                  <a:pt x="12" y="44"/>
                </a:cubicBezTo>
                <a:cubicBezTo>
                  <a:pt x="43" y="13"/>
                  <a:pt x="43" y="13"/>
                  <a:pt x="43" y="13"/>
                </a:cubicBezTo>
                <a:cubicBezTo>
                  <a:pt x="51" y="5"/>
                  <a:pt x="62" y="0"/>
                  <a:pt x="73" y="0"/>
                </a:cubicBezTo>
                <a:cubicBezTo>
                  <a:pt x="73" y="0"/>
                  <a:pt x="73" y="0"/>
                  <a:pt x="73" y="0"/>
                </a:cubicBezTo>
                <a:cubicBezTo>
                  <a:pt x="82" y="0"/>
                  <a:pt x="91" y="3"/>
                  <a:pt x="98" y="8"/>
                </a:cubicBezTo>
                <a:cubicBezTo>
                  <a:pt x="98" y="8"/>
                  <a:pt x="98" y="8"/>
                  <a:pt x="98" y="8"/>
                </a:cubicBezTo>
                <a:cubicBezTo>
                  <a:pt x="99" y="9"/>
                  <a:pt x="100" y="9"/>
                  <a:pt x="101" y="10"/>
                </a:cubicBezTo>
                <a:cubicBezTo>
                  <a:pt x="101" y="10"/>
                  <a:pt x="101" y="10"/>
                  <a:pt x="101" y="10"/>
                </a:cubicBezTo>
                <a:cubicBezTo>
                  <a:pt x="104" y="13"/>
                  <a:pt x="104" y="13"/>
                  <a:pt x="104" y="13"/>
                </a:cubicBezTo>
                <a:cubicBezTo>
                  <a:pt x="105" y="14"/>
                  <a:pt x="105" y="14"/>
                  <a:pt x="105" y="14"/>
                </a:cubicBezTo>
                <a:cubicBezTo>
                  <a:pt x="105" y="14"/>
                  <a:pt x="105" y="14"/>
                  <a:pt x="105" y="14"/>
                </a:cubicBezTo>
                <a:cubicBezTo>
                  <a:pt x="105" y="14"/>
                  <a:pt x="105" y="14"/>
                  <a:pt x="105" y="14"/>
                </a:cubicBezTo>
                <a:cubicBezTo>
                  <a:pt x="86" y="33"/>
                  <a:pt x="86" y="33"/>
                  <a:pt x="86" y="33"/>
                </a:cubicBezTo>
                <a:cubicBezTo>
                  <a:pt x="86" y="33"/>
                  <a:pt x="86" y="33"/>
                  <a:pt x="86" y="33"/>
                </a:cubicBezTo>
                <a:cubicBezTo>
                  <a:pt x="85" y="32"/>
                  <a:pt x="85" y="32"/>
                  <a:pt x="85" y="32"/>
                </a:cubicBezTo>
                <a:cubicBezTo>
                  <a:pt x="82" y="28"/>
                  <a:pt x="78" y="27"/>
                  <a:pt x="73" y="27"/>
                </a:cubicBezTo>
                <a:cubicBezTo>
                  <a:pt x="73" y="27"/>
                  <a:pt x="73" y="27"/>
                  <a:pt x="73" y="27"/>
                </a:cubicBezTo>
                <a:cubicBezTo>
                  <a:pt x="69" y="27"/>
                  <a:pt x="65" y="28"/>
                  <a:pt x="62" y="32"/>
                </a:cubicBezTo>
                <a:cubicBezTo>
                  <a:pt x="62" y="32"/>
                  <a:pt x="62" y="32"/>
                  <a:pt x="62" y="32"/>
                </a:cubicBezTo>
                <a:cubicBezTo>
                  <a:pt x="31" y="62"/>
                  <a:pt x="31" y="62"/>
                  <a:pt x="31" y="62"/>
                </a:cubicBezTo>
                <a:cubicBezTo>
                  <a:pt x="28" y="65"/>
                  <a:pt x="26" y="70"/>
                  <a:pt x="26" y="74"/>
                </a:cubicBezTo>
                <a:cubicBezTo>
                  <a:pt x="26" y="74"/>
                  <a:pt x="26" y="74"/>
                  <a:pt x="26" y="74"/>
                </a:cubicBezTo>
                <a:cubicBezTo>
                  <a:pt x="26" y="78"/>
                  <a:pt x="28" y="82"/>
                  <a:pt x="31" y="85"/>
                </a:cubicBezTo>
                <a:cubicBezTo>
                  <a:pt x="31" y="85"/>
                  <a:pt x="31" y="85"/>
                  <a:pt x="31" y="85"/>
                </a:cubicBezTo>
                <a:cubicBezTo>
                  <a:pt x="32" y="87"/>
                  <a:pt x="32" y="87"/>
                  <a:pt x="32" y="87"/>
                </a:cubicBezTo>
                <a:cubicBezTo>
                  <a:pt x="36" y="90"/>
                  <a:pt x="40" y="91"/>
                  <a:pt x="44" y="91"/>
                </a:cubicBezTo>
                <a:cubicBezTo>
                  <a:pt x="44" y="91"/>
                  <a:pt x="44" y="91"/>
                  <a:pt x="44" y="91"/>
                </a:cubicBezTo>
                <a:cubicBezTo>
                  <a:pt x="48" y="91"/>
                  <a:pt x="52" y="90"/>
                  <a:pt x="56" y="87"/>
                </a:cubicBezTo>
                <a:cubicBezTo>
                  <a:pt x="56" y="87"/>
                  <a:pt x="56" y="87"/>
                  <a:pt x="56" y="87"/>
                </a:cubicBezTo>
                <a:cubicBezTo>
                  <a:pt x="69" y="73"/>
                  <a:pt x="69" y="73"/>
                  <a:pt x="69" y="73"/>
                </a:cubicBezTo>
                <a:cubicBezTo>
                  <a:pt x="74" y="68"/>
                  <a:pt x="82" y="68"/>
                  <a:pt x="87" y="73"/>
                </a:cubicBezTo>
                <a:cubicBezTo>
                  <a:pt x="87" y="73"/>
                  <a:pt x="87" y="73"/>
                  <a:pt x="87" y="73"/>
                </a:cubicBezTo>
                <a:cubicBezTo>
                  <a:pt x="93" y="79"/>
                  <a:pt x="93" y="87"/>
                  <a:pt x="87" y="92"/>
                </a:cubicBezTo>
                <a:cubicBezTo>
                  <a:pt x="87" y="92"/>
                  <a:pt x="87" y="92"/>
                  <a:pt x="87" y="92"/>
                </a:cubicBezTo>
                <a:cubicBezTo>
                  <a:pt x="74" y="105"/>
                  <a:pt x="74" y="105"/>
                  <a:pt x="74" y="105"/>
                </a:cubicBezTo>
                <a:cubicBezTo>
                  <a:pt x="66" y="114"/>
                  <a:pt x="55" y="118"/>
                  <a:pt x="44" y="118"/>
                </a:cubicBezTo>
                <a:cubicBezTo>
                  <a:pt x="44" y="118"/>
                  <a:pt x="44" y="118"/>
                  <a:pt x="44" y="118"/>
                </a:cubicBezTo>
                <a:cubicBezTo>
                  <a:pt x="44" y="118"/>
                  <a:pt x="44" y="118"/>
                  <a:pt x="44" y="1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55" name="Freeform 138"/>
          <p:cNvSpPr>
            <a:spLocks noEditPoints="1"/>
          </p:cNvSpPr>
          <p:nvPr/>
        </p:nvSpPr>
        <p:spPr bwMode="auto">
          <a:xfrm>
            <a:off x="6026150" y="2428875"/>
            <a:ext cx="223838" cy="333375"/>
          </a:xfrm>
          <a:custGeom>
            <a:avLst/>
            <a:gdLst>
              <a:gd name="T0" fmla="*/ 410845695 w 100"/>
              <a:gd name="T1" fmla="*/ 187735176 h 148"/>
              <a:gd name="T2" fmla="*/ 410845695 w 100"/>
              <a:gd name="T3" fmla="*/ 0 h 148"/>
              <a:gd name="T4" fmla="*/ 90186569 w 100"/>
              <a:gd name="T5" fmla="*/ 0 h 148"/>
              <a:gd name="T6" fmla="*/ 90186569 w 100"/>
              <a:gd name="T7" fmla="*/ 187735176 h 148"/>
              <a:gd name="T8" fmla="*/ 0 w 100"/>
              <a:gd name="T9" fmla="*/ 385618016 h 148"/>
              <a:gd name="T10" fmla="*/ 90186569 w 100"/>
              <a:gd name="T11" fmla="*/ 583498604 h 148"/>
              <a:gd name="T12" fmla="*/ 90186569 w 100"/>
              <a:gd name="T13" fmla="*/ 750938450 h 148"/>
              <a:gd name="T14" fmla="*/ 410845695 w 100"/>
              <a:gd name="T15" fmla="*/ 750938450 h 148"/>
              <a:gd name="T16" fmla="*/ 410845695 w 100"/>
              <a:gd name="T17" fmla="*/ 583498604 h 148"/>
              <a:gd name="T18" fmla="*/ 501032264 w 100"/>
              <a:gd name="T19" fmla="*/ 385618016 h 148"/>
              <a:gd name="T20" fmla="*/ 410845695 w 100"/>
              <a:gd name="T21" fmla="*/ 187735176 h 148"/>
              <a:gd name="T22" fmla="*/ 390805479 w 100"/>
              <a:gd name="T23" fmla="*/ 527687574 h 148"/>
              <a:gd name="T24" fmla="*/ 250517251 w 100"/>
              <a:gd name="T25" fmla="*/ 583498604 h 148"/>
              <a:gd name="T26" fmla="*/ 110226785 w 100"/>
              <a:gd name="T27" fmla="*/ 527687574 h 148"/>
              <a:gd name="T28" fmla="*/ 55113392 w 100"/>
              <a:gd name="T29" fmla="*/ 385618016 h 148"/>
              <a:gd name="T30" fmla="*/ 110226785 w 100"/>
              <a:gd name="T31" fmla="*/ 243548458 h 148"/>
              <a:gd name="T32" fmla="*/ 250517251 w 100"/>
              <a:gd name="T33" fmla="*/ 187735176 h 148"/>
              <a:gd name="T34" fmla="*/ 390805479 w 100"/>
              <a:gd name="T35" fmla="*/ 243548458 h 148"/>
              <a:gd name="T36" fmla="*/ 445918872 w 100"/>
              <a:gd name="T37" fmla="*/ 385618016 h 148"/>
              <a:gd name="T38" fmla="*/ 390805479 w 100"/>
              <a:gd name="T39" fmla="*/ 527687574 h 148"/>
              <a:gd name="T40" fmla="*/ 275566962 w 100"/>
              <a:gd name="T41" fmla="*/ 355172769 h 148"/>
              <a:gd name="T42" fmla="*/ 275566962 w 100"/>
              <a:gd name="T43" fmla="*/ 253696122 h 148"/>
              <a:gd name="T44" fmla="*/ 220453569 w 100"/>
              <a:gd name="T45" fmla="*/ 253696122 h 148"/>
              <a:gd name="T46" fmla="*/ 220453569 w 100"/>
              <a:gd name="T47" fmla="*/ 410986052 h 148"/>
              <a:gd name="T48" fmla="*/ 405836201 w 100"/>
              <a:gd name="T49" fmla="*/ 410986052 h 148"/>
              <a:gd name="T50" fmla="*/ 405836201 w 100"/>
              <a:gd name="T51" fmla="*/ 355172769 h 148"/>
              <a:gd name="T52" fmla="*/ 275566962 w 100"/>
              <a:gd name="T53" fmla="*/ 355172769 h 1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0" h="148">
                <a:moveTo>
                  <a:pt x="82" y="37"/>
                </a:moveTo>
                <a:cubicBezTo>
                  <a:pt x="82" y="0"/>
                  <a:pt x="82" y="0"/>
                  <a:pt x="82" y="0"/>
                </a:cubicBezTo>
                <a:cubicBezTo>
                  <a:pt x="18" y="0"/>
                  <a:pt x="18" y="0"/>
                  <a:pt x="18" y="0"/>
                </a:cubicBezTo>
                <a:cubicBezTo>
                  <a:pt x="18" y="37"/>
                  <a:pt x="18" y="37"/>
                  <a:pt x="18" y="37"/>
                </a:cubicBezTo>
                <a:cubicBezTo>
                  <a:pt x="7" y="46"/>
                  <a:pt x="0" y="60"/>
                  <a:pt x="0" y="76"/>
                </a:cubicBezTo>
                <a:cubicBezTo>
                  <a:pt x="0" y="92"/>
                  <a:pt x="7" y="106"/>
                  <a:pt x="18" y="115"/>
                </a:cubicBezTo>
                <a:cubicBezTo>
                  <a:pt x="18" y="148"/>
                  <a:pt x="18" y="148"/>
                  <a:pt x="18" y="148"/>
                </a:cubicBezTo>
                <a:cubicBezTo>
                  <a:pt x="82" y="148"/>
                  <a:pt x="82" y="148"/>
                  <a:pt x="82" y="148"/>
                </a:cubicBezTo>
                <a:cubicBezTo>
                  <a:pt x="82" y="115"/>
                  <a:pt x="82" y="115"/>
                  <a:pt x="82" y="115"/>
                </a:cubicBezTo>
                <a:cubicBezTo>
                  <a:pt x="93" y="106"/>
                  <a:pt x="100" y="92"/>
                  <a:pt x="100" y="76"/>
                </a:cubicBezTo>
                <a:cubicBezTo>
                  <a:pt x="100" y="60"/>
                  <a:pt x="93" y="46"/>
                  <a:pt x="82" y="37"/>
                </a:cubicBezTo>
                <a:close/>
                <a:moveTo>
                  <a:pt x="78" y="104"/>
                </a:moveTo>
                <a:cubicBezTo>
                  <a:pt x="71" y="111"/>
                  <a:pt x="61" y="115"/>
                  <a:pt x="50" y="115"/>
                </a:cubicBezTo>
                <a:cubicBezTo>
                  <a:pt x="39" y="115"/>
                  <a:pt x="29" y="111"/>
                  <a:pt x="22" y="104"/>
                </a:cubicBezTo>
                <a:cubicBezTo>
                  <a:pt x="15" y="97"/>
                  <a:pt x="11" y="87"/>
                  <a:pt x="11" y="76"/>
                </a:cubicBezTo>
                <a:cubicBezTo>
                  <a:pt x="11" y="65"/>
                  <a:pt x="15" y="55"/>
                  <a:pt x="22" y="48"/>
                </a:cubicBezTo>
                <a:cubicBezTo>
                  <a:pt x="29" y="41"/>
                  <a:pt x="39" y="37"/>
                  <a:pt x="50" y="37"/>
                </a:cubicBezTo>
                <a:cubicBezTo>
                  <a:pt x="61" y="37"/>
                  <a:pt x="71" y="41"/>
                  <a:pt x="78" y="48"/>
                </a:cubicBezTo>
                <a:cubicBezTo>
                  <a:pt x="85" y="55"/>
                  <a:pt x="89" y="65"/>
                  <a:pt x="89" y="76"/>
                </a:cubicBezTo>
                <a:cubicBezTo>
                  <a:pt x="89" y="87"/>
                  <a:pt x="85" y="97"/>
                  <a:pt x="78" y="104"/>
                </a:cubicBezTo>
                <a:close/>
                <a:moveTo>
                  <a:pt x="55" y="70"/>
                </a:moveTo>
                <a:cubicBezTo>
                  <a:pt x="55" y="50"/>
                  <a:pt x="55" y="50"/>
                  <a:pt x="55" y="50"/>
                </a:cubicBezTo>
                <a:cubicBezTo>
                  <a:pt x="44" y="50"/>
                  <a:pt x="44" y="50"/>
                  <a:pt x="44" y="50"/>
                </a:cubicBezTo>
                <a:cubicBezTo>
                  <a:pt x="44" y="81"/>
                  <a:pt x="44" y="81"/>
                  <a:pt x="44" y="81"/>
                </a:cubicBezTo>
                <a:cubicBezTo>
                  <a:pt x="81" y="81"/>
                  <a:pt x="81" y="81"/>
                  <a:pt x="81" y="81"/>
                </a:cubicBezTo>
                <a:cubicBezTo>
                  <a:pt x="81" y="70"/>
                  <a:pt x="81" y="70"/>
                  <a:pt x="81" y="70"/>
                </a:cubicBezTo>
                <a:lnTo>
                  <a:pt x="55" y="7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56" name="Freeform 139"/>
          <p:cNvSpPr>
            <a:spLocks noEditPoints="1"/>
          </p:cNvSpPr>
          <p:nvPr/>
        </p:nvSpPr>
        <p:spPr bwMode="auto">
          <a:xfrm>
            <a:off x="6591300" y="2422525"/>
            <a:ext cx="392113" cy="293688"/>
          </a:xfrm>
          <a:custGeom>
            <a:avLst/>
            <a:gdLst>
              <a:gd name="T0" fmla="*/ 812537009 w 174"/>
              <a:gd name="T1" fmla="*/ 495058566 h 130"/>
              <a:gd name="T2" fmla="*/ 71096397 w 174"/>
              <a:gd name="T3" fmla="*/ 495058566 h 130"/>
              <a:gd name="T4" fmla="*/ 15236069 w 174"/>
              <a:gd name="T5" fmla="*/ 602236613 h 130"/>
              <a:gd name="T6" fmla="*/ 868397337 w 174"/>
              <a:gd name="T7" fmla="*/ 602236613 h 130"/>
              <a:gd name="T8" fmla="*/ 812537009 w 174"/>
              <a:gd name="T9" fmla="*/ 495058566 h 130"/>
              <a:gd name="T10" fmla="*/ 350407050 w 174"/>
              <a:gd name="T11" fmla="*/ 576719644 h 130"/>
              <a:gd name="T12" fmla="*/ 370720306 w 174"/>
              <a:gd name="T13" fmla="*/ 535890234 h 130"/>
              <a:gd name="T14" fmla="*/ 512913100 w 174"/>
              <a:gd name="T15" fmla="*/ 535890234 h 130"/>
              <a:gd name="T16" fmla="*/ 533226356 w 174"/>
              <a:gd name="T17" fmla="*/ 576719644 h 130"/>
              <a:gd name="T18" fmla="*/ 350407050 w 174"/>
              <a:gd name="T19" fmla="*/ 576719644 h 130"/>
              <a:gd name="T20" fmla="*/ 797300940 w 174"/>
              <a:gd name="T21" fmla="*/ 469541597 h 130"/>
              <a:gd name="T22" fmla="*/ 797300940 w 174"/>
              <a:gd name="T23" fmla="*/ 469541597 h 130"/>
              <a:gd name="T24" fmla="*/ 797300940 w 174"/>
              <a:gd name="T25" fmla="*/ 464438203 h 130"/>
              <a:gd name="T26" fmla="*/ 797300940 w 174"/>
              <a:gd name="T27" fmla="*/ 20415834 h 130"/>
              <a:gd name="T28" fmla="*/ 776987684 w 174"/>
              <a:gd name="T29" fmla="*/ 0 h 130"/>
              <a:gd name="T30" fmla="*/ 106645722 w 174"/>
              <a:gd name="T31" fmla="*/ 0 h 130"/>
              <a:gd name="T32" fmla="*/ 86332466 w 174"/>
              <a:gd name="T33" fmla="*/ 20415834 h 130"/>
              <a:gd name="T34" fmla="*/ 86332466 w 174"/>
              <a:gd name="T35" fmla="*/ 464438203 h 130"/>
              <a:gd name="T36" fmla="*/ 86332466 w 174"/>
              <a:gd name="T37" fmla="*/ 469541597 h 130"/>
              <a:gd name="T38" fmla="*/ 86332466 w 174"/>
              <a:gd name="T39" fmla="*/ 469541597 h 130"/>
              <a:gd name="T40" fmla="*/ 81253025 w 174"/>
              <a:gd name="T41" fmla="*/ 469541597 h 130"/>
              <a:gd name="T42" fmla="*/ 802380381 w 174"/>
              <a:gd name="T43" fmla="*/ 469541597 h 130"/>
              <a:gd name="T44" fmla="*/ 797300940 w 174"/>
              <a:gd name="T45" fmla="*/ 469541597 h 130"/>
              <a:gd name="T46" fmla="*/ 746517800 w 174"/>
              <a:gd name="T47" fmla="*/ 433815581 h 130"/>
              <a:gd name="T48" fmla="*/ 137115606 w 174"/>
              <a:gd name="T49" fmla="*/ 433815581 h 130"/>
              <a:gd name="T50" fmla="*/ 137115606 w 174"/>
              <a:gd name="T51" fmla="*/ 51036197 h 130"/>
              <a:gd name="T52" fmla="*/ 746517800 w 174"/>
              <a:gd name="T53" fmla="*/ 51036197 h 130"/>
              <a:gd name="T54" fmla="*/ 746517800 w 174"/>
              <a:gd name="T55" fmla="*/ 433815581 h 130"/>
              <a:gd name="T56" fmla="*/ 878553965 w 174"/>
              <a:gd name="T57" fmla="*/ 627755841 h 130"/>
              <a:gd name="T58" fmla="*/ 5079441 w 174"/>
              <a:gd name="T59" fmla="*/ 627755841 h 130"/>
              <a:gd name="T60" fmla="*/ 0 w 174"/>
              <a:gd name="T61" fmla="*/ 632859235 h 130"/>
              <a:gd name="T62" fmla="*/ 20313256 w 174"/>
              <a:gd name="T63" fmla="*/ 663481856 h 130"/>
              <a:gd name="T64" fmla="*/ 863320150 w 174"/>
              <a:gd name="T65" fmla="*/ 663481856 h 130"/>
              <a:gd name="T66" fmla="*/ 883633406 w 174"/>
              <a:gd name="T67" fmla="*/ 632859235 h 130"/>
              <a:gd name="T68" fmla="*/ 878553965 w 174"/>
              <a:gd name="T69" fmla="*/ 627755841 h 1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4" h="130">
                <a:moveTo>
                  <a:pt x="160" y="97"/>
                </a:moveTo>
                <a:cubicBezTo>
                  <a:pt x="14" y="97"/>
                  <a:pt x="14" y="97"/>
                  <a:pt x="14" y="97"/>
                </a:cubicBezTo>
                <a:cubicBezTo>
                  <a:pt x="3" y="118"/>
                  <a:pt x="3" y="118"/>
                  <a:pt x="3" y="118"/>
                </a:cubicBezTo>
                <a:cubicBezTo>
                  <a:pt x="171" y="118"/>
                  <a:pt x="171" y="118"/>
                  <a:pt x="171" y="118"/>
                </a:cubicBezTo>
                <a:lnTo>
                  <a:pt x="160" y="97"/>
                </a:lnTo>
                <a:close/>
                <a:moveTo>
                  <a:pt x="69" y="113"/>
                </a:moveTo>
                <a:cubicBezTo>
                  <a:pt x="73" y="105"/>
                  <a:pt x="73" y="105"/>
                  <a:pt x="73" y="105"/>
                </a:cubicBezTo>
                <a:cubicBezTo>
                  <a:pt x="101" y="105"/>
                  <a:pt x="101" y="105"/>
                  <a:pt x="101" y="105"/>
                </a:cubicBezTo>
                <a:cubicBezTo>
                  <a:pt x="105" y="113"/>
                  <a:pt x="105" y="113"/>
                  <a:pt x="105" y="113"/>
                </a:cubicBezTo>
                <a:lnTo>
                  <a:pt x="69" y="113"/>
                </a:lnTo>
                <a:close/>
                <a:moveTo>
                  <a:pt x="157" y="92"/>
                </a:moveTo>
                <a:cubicBezTo>
                  <a:pt x="157" y="92"/>
                  <a:pt x="157" y="92"/>
                  <a:pt x="157" y="92"/>
                </a:cubicBezTo>
                <a:cubicBezTo>
                  <a:pt x="157" y="92"/>
                  <a:pt x="157" y="92"/>
                  <a:pt x="157" y="91"/>
                </a:cubicBezTo>
                <a:cubicBezTo>
                  <a:pt x="157" y="4"/>
                  <a:pt x="157" y="4"/>
                  <a:pt x="157" y="4"/>
                </a:cubicBezTo>
                <a:cubicBezTo>
                  <a:pt x="157" y="2"/>
                  <a:pt x="156" y="0"/>
                  <a:pt x="153" y="0"/>
                </a:cubicBezTo>
                <a:cubicBezTo>
                  <a:pt x="21" y="0"/>
                  <a:pt x="21" y="0"/>
                  <a:pt x="21" y="0"/>
                </a:cubicBezTo>
                <a:cubicBezTo>
                  <a:pt x="18" y="0"/>
                  <a:pt x="17" y="2"/>
                  <a:pt x="17" y="4"/>
                </a:cubicBezTo>
                <a:cubicBezTo>
                  <a:pt x="17" y="91"/>
                  <a:pt x="17" y="91"/>
                  <a:pt x="17" y="91"/>
                </a:cubicBezTo>
                <a:cubicBezTo>
                  <a:pt x="17" y="92"/>
                  <a:pt x="17" y="92"/>
                  <a:pt x="17" y="92"/>
                </a:cubicBezTo>
                <a:cubicBezTo>
                  <a:pt x="17" y="92"/>
                  <a:pt x="17" y="92"/>
                  <a:pt x="17" y="92"/>
                </a:cubicBezTo>
                <a:cubicBezTo>
                  <a:pt x="16" y="92"/>
                  <a:pt x="16" y="92"/>
                  <a:pt x="16" y="92"/>
                </a:cubicBezTo>
                <a:cubicBezTo>
                  <a:pt x="158" y="92"/>
                  <a:pt x="158" y="92"/>
                  <a:pt x="158" y="92"/>
                </a:cubicBezTo>
                <a:lnTo>
                  <a:pt x="157" y="92"/>
                </a:lnTo>
                <a:close/>
                <a:moveTo>
                  <a:pt x="147" y="85"/>
                </a:moveTo>
                <a:cubicBezTo>
                  <a:pt x="27" y="85"/>
                  <a:pt x="27" y="85"/>
                  <a:pt x="27" y="85"/>
                </a:cubicBezTo>
                <a:cubicBezTo>
                  <a:pt x="27" y="10"/>
                  <a:pt x="27" y="10"/>
                  <a:pt x="27" y="10"/>
                </a:cubicBezTo>
                <a:cubicBezTo>
                  <a:pt x="147" y="10"/>
                  <a:pt x="147" y="10"/>
                  <a:pt x="147" y="10"/>
                </a:cubicBezTo>
                <a:lnTo>
                  <a:pt x="147" y="85"/>
                </a:lnTo>
                <a:close/>
                <a:moveTo>
                  <a:pt x="173" y="123"/>
                </a:moveTo>
                <a:cubicBezTo>
                  <a:pt x="1" y="123"/>
                  <a:pt x="1" y="123"/>
                  <a:pt x="1" y="123"/>
                </a:cubicBezTo>
                <a:cubicBezTo>
                  <a:pt x="0" y="124"/>
                  <a:pt x="0" y="124"/>
                  <a:pt x="0" y="124"/>
                </a:cubicBezTo>
                <a:cubicBezTo>
                  <a:pt x="0" y="126"/>
                  <a:pt x="2" y="130"/>
                  <a:pt x="4" y="130"/>
                </a:cubicBezTo>
                <a:cubicBezTo>
                  <a:pt x="170" y="130"/>
                  <a:pt x="170" y="130"/>
                  <a:pt x="170" y="130"/>
                </a:cubicBezTo>
                <a:cubicBezTo>
                  <a:pt x="172" y="130"/>
                  <a:pt x="174" y="126"/>
                  <a:pt x="174" y="124"/>
                </a:cubicBezTo>
                <a:lnTo>
                  <a:pt x="173" y="1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57" name="Freeform 140"/>
          <p:cNvSpPr>
            <a:spLocks/>
          </p:cNvSpPr>
          <p:nvPr/>
        </p:nvSpPr>
        <p:spPr bwMode="auto">
          <a:xfrm>
            <a:off x="7327900" y="2403475"/>
            <a:ext cx="254000" cy="312738"/>
          </a:xfrm>
          <a:custGeom>
            <a:avLst/>
            <a:gdLst>
              <a:gd name="T0" fmla="*/ 545675168 w 113"/>
              <a:gd name="T1" fmla="*/ 303009129 h 138"/>
              <a:gd name="T2" fmla="*/ 510308478 w 113"/>
              <a:gd name="T3" fmla="*/ 287601117 h 138"/>
              <a:gd name="T4" fmla="*/ 495149398 w 113"/>
              <a:gd name="T5" fmla="*/ 292736365 h 138"/>
              <a:gd name="T6" fmla="*/ 495149398 w 113"/>
              <a:gd name="T7" fmla="*/ 292736365 h 138"/>
              <a:gd name="T8" fmla="*/ 495149398 w 113"/>
              <a:gd name="T9" fmla="*/ 292736365 h 138"/>
              <a:gd name="T10" fmla="*/ 495149398 w 113"/>
              <a:gd name="T11" fmla="*/ 287601117 h 138"/>
              <a:gd name="T12" fmla="*/ 500202425 w 113"/>
              <a:gd name="T13" fmla="*/ 272195371 h 138"/>
              <a:gd name="T14" fmla="*/ 449676655 w 113"/>
              <a:gd name="T15" fmla="*/ 220836086 h 138"/>
              <a:gd name="T16" fmla="*/ 434519823 w 113"/>
              <a:gd name="T17" fmla="*/ 220836086 h 138"/>
              <a:gd name="T18" fmla="*/ 394097858 w 113"/>
              <a:gd name="T19" fmla="*/ 256787359 h 138"/>
              <a:gd name="T20" fmla="*/ 394097858 w 113"/>
              <a:gd name="T21" fmla="*/ 256787359 h 138"/>
              <a:gd name="T22" fmla="*/ 389047080 w 113"/>
              <a:gd name="T23" fmla="*/ 225973601 h 138"/>
              <a:gd name="T24" fmla="*/ 389047080 w 113"/>
              <a:gd name="T25" fmla="*/ 225973601 h 138"/>
              <a:gd name="T26" fmla="*/ 389047080 w 113"/>
              <a:gd name="T27" fmla="*/ 225973601 h 138"/>
              <a:gd name="T28" fmla="*/ 343574336 w 113"/>
              <a:gd name="T29" fmla="*/ 190022328 h 138"/>
              <a:gd name="T30" fmla="*/ 333468283 w 113"/>
              <a:gd name="T31" fmla="*/ 190022328 h 138"/>
              <a:gd name="T32" fmla="*/ 282942513 w 113"/>
              <a:gd name="T33" fmla="*/ 236244098 h 138"/>
              <a:gd name="T34" fmla="*/ 282942513 w 113"/>
              <a:gd name="T35" fmla="*/ 241379347 h 138"/>
              <a:gd name="T36" fmla="*/ 277889487 w 113"/>
              <a:gd name="T37" fmla="*/ 246514595 h 138"/>
              <a:gd name="T38" fmla="*/ 277889487 w 113"/>
              <a:gd name="T39" fmla="*/ 51357019 h 138"/>
              <a:gd name="T40" fmla="*/ 277889487 w 113"/>
              <a:gd name="T41" fmla="*/ 51357019 h 138"/>
              <a:gd name="T42" fmla="*/ 277889487 w 113"/>
              <a:gd name="T43" fmla="*/ 51357019 h 138"/>
              <a:gd name="T44" fmla="*/ 222312938 w 113"/>
              <a:gd name="T45" fmla="*/ 0 h 138"/>
              <a:gd name="T46" fmla="*/ 222312938 w 113"/>
              <a:gd name="T47" fmla="*/ 0 h 138"/>
              <a:gd name="T48" fmla="*/ 181890973 w 113"/>
              <a:gd name="T49" fmla="*/ 15408012 h 138"/>
              <a:gd name="T50" fmla="*/ 171787168 w 113"/>
              <a:gd name="T51" fmla="*/ 56492267 h 138"/>
              <a:gd name="T52" fmla="*/ 171787168 w 113"/>
              <a:gd name="T53" fmla="*/ 303009129 h 138"/>
              <a:gd name="T54" fmla="*/ 166734142 w 113"/>
              <a:gd name="T55" fmla="*/ 415995929 h 138"/>
              <a:gd name="T56" fmla="*/ 161681115 w 113"/>
              <a:gd name="T57" fmla="*/ 410858414 h 138"/>
              <a:gd name="T58" fmla="*/ 90945487 w 113"/>
              <a:gd name="T59" fmla="*/ 354366147 h 138"/>
              <a:gd name="T60" fmla="*/ 55578796 w 113"/>
              <a:gd name="T61" fmla="*/ 344095650 h 138"/>
              <a:gd name="T62" fmla="*/ 15156832 w 113"/>
              <a:gd name="T63" fmla="*/ 359501396 h 138"/>
              <a:gd name="T64" fmla="*/ 0 w 113"/>
              <a:gd name="T65" fmla="*/ 400587917 h 138"/>
              <a:gd name="T66" fmla="*/ 20209858 w 113"/>
              <a:gd name="T67" fmla="*/ 436536924 h 138"/>
              <a:gd name="T68" fmla="*/ 146524283 w 113"/>
              <a:gd name="T69" fmla="*/ 544388476 h 138"/>
              <a:gd name="T70" fmla="*/ 222312938 w 113"/>
              <a:gd name="T71" fmla="*/ 636832015 h 138"/>
              <a:gd name="T72" fmla="*/ 222312938 w 113"/>
              <a:gd name="T73" fmla="*/ 693324282 h 138"/>
              <a:gd name="T74" fmla="*/ 222312938 w 113"/>
              <a:gd name="T75" fmla="*/ 708732295 h 138"/>
              <a:gd name="T76" fmla="*/ 479992566 w 113"/>
              <a:gd name="T77" fmla="*/ 708732295 h 138"/>
              <a:gd name="T78" fmla="*/ 479992566 w 113"/>
              <a:gd name="T79" fmla="*/ 693324282 h 138"/>
              <a:gd name="T80" fmla="*/ 479992566 w 113"/>
              <a:gd name="T81" fmla="*/ 636832015 h 138"/>
              <a:gd name="T82" fmla="*/ 555781221 w 113"/>
              <a:gd name="T83" fmla="*/ 395452669 h 138"/>
              <a:gd name="T84" fmla="*/ 555781221 w 113"/>
              <a:gd name="T85" fmla="*/ 395452669 h 138"/>
              <a:gd name="T86" fmla="*/ 555781221 w 113"/>
              <a:gd name="T87" fmla="*/ 395452669 h 138"/>
              <a:gd name="T88" fmla="*/ 555781221 w 113"/>
              <a:gd name="T89" fmla="*/ 385179905 h 138"/>
              <a:gd name="T90" fmla="*/ 545675168 w 113"/>
              <a:gd name="T91" fmla="*/ 303009129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13" h="138">
                <a:moveTo>
                  <a:pt x="108" y="59"/>
                </a:moveTo>
                <a:cubicBezTo>
                  <a:pt x="106" y="58"/>
                  <a:pt x="104" y="56"/>
                  <a:pt x="101" y="56"/>
                </a:cubicBezTo>
                <a:cubicBezTo>
                  <a:pt x="100" y="56"/>
                  <a:pt x="99" y="57"/>
                  <a:pt x="98" y="57"/>
                </a:cubicBezTo>
                <a:cubicBezTo>
                  <a:pt x="98" y="57"/>
                  <a:pt x="98" y="57"/>
                  <a:pt x="98" y="57"/>
                </a:cubicBezTo>
                <a:cubicBezTo>
                  <a:pt x="98" y="57"/>
                  <a:pt x="98" y="57"/>
                  <a:pt x="98" y="57"/>
                </a:cubicBezTo>
                <a:cubicBezTo>
                  <a:pt x="98" y="56"/>
                  <a:pt x="98" y="56"/>
                  <a:pt x="98" y="56"/>
                </a:cubicBezTo>
                <a:cubicBezTo>
                  <a:pt x="99" y="53"/>
                  <a:pt x="99" y="53"/>
                  <a:pt x="99" y="53"/>
                </a:cubicBezTo>
                <a:cubicBezTo>
                  <a:pt x="99" y="51"/>
                  <a:pt x="99" y="45"/>
                  <a:pt x="89" y="43"/>
                </a:cubicBezTo>
                <a:cubicBezTo>
                  <a:pt x="88" y="43"/>
                  <a:pt x="86" y="43"/>
                  <a:pt x="86" y="43"/>
                </a:cubicBezTo>
                <a:cubicBezTo>
                  <a:pt x="81" y="43"/>
                  <a:pt x="78" y="45"/>
                  <a:pt x="78" y="50"/>
                </a:cubicBezTo>
                <a:cubicBezTo>
                  <a:pt x="78" y="50"/>
                  <a:pt x="78" y="50"/>
                  <a:pt x="78" y="50"/>
                </a:cubicBezTo>
                <a:cubicBezTo>
                  <a:pt x="77" y="44"/>
                  <a:pt x="77" y="44"/>
                  <a:pt x="77" y="44"/>
                </a:cubicBezTo>
                <a:cubicBezTo>
                  <a:pt x="77" y="44"/>
                  <a:pt x="77" y="44"/>
                  <a:pt x="77" y="44"/>
                </a:cubicBezTo>
                <a:cubicBezTo>
                  <a:pt x="77" y="44"/>
                  <a:pt x="77" y="44"/>
                  <a:pt x="77" y="44"/>
                </a:cubicBezTo>
                <a:cubicBezTo>
                  <a:pt x="77" y="41"/>
                  <a:pt x="76" y="37"/>
                  <a:pt x="68" y="37"/>
                </a:cubicBezTo>
                <a:cubicBezTo>
                  <a:pt x="67" y="37"/>
                  <a:pt x="67" y="37"/>
                  <a:pt x="66" y="37"/>
                </a:cubicBezTo>
                <a:cubicBezTo>
                  <a:pt x="57" y="37"/>
                  <a:pt x="56" y="43"/>
                  <a:pt x="56" y="46"/>
                </a:cubicBezTo>
                <a:cubicBezTo>
                  <a:pt x="56" y="47"/>
                  <a:pt x="56" y="47"/>
                  <a:pt x="56" y="47"/>
                </a:cubicBezTo>
                <a:cubicBezTo>
                  <a:pt x="56" y="48"/>
                  <a:pt x="55" y="48"/>
                  <a:pt x="55" y="48"/>
                </a:cubicBezTo>
                <a:cubicBezTo>
                  <a:pt x="55" y="35"/>
                  <a:pt x="55" y="11"/>
                  <a:pt x="55" y="10"/>
                </a:cubicBezTo>
                <a:cubicBezTo>
                  <a:pt x="55" y="10"/>
                  <a:pt x="55" y="10"/>
                  <a:pt x="55" y="10"/>
                </a:cubicBezTo>
                <a:cubicBezTo>
                  <a:pt x="55" y="10"/>
                  <a:pt x="55" y="10"/>
                  <a:pt x="55" y="10"/>
                </a:cubicBezTo>
                <a:cubicBezTo>
                  <a:pt x="55" y="4"/>
                  <a:pt x="50" y="0"/>
                  <a:pt x="44" y="0"/>
                </a:cubicBezTo>
                <a:cubicBezTo>
                  <a:pt x="44" y="0"/>
                  <a:pt x="44" y="0"/>
                  <a:pt x="44" y="0"/>
                </a:cubicBezTo>
                <a:cubicBezTo>
                  <a:pt x="41" y="0"/>
                  <a:pt x="38" y="1"/>
                  <a:pt x="36" y="3"/>
                </a:cubicBezTo>
                <a:cubicBezTo>
                  <a:pt x="35" y="5"/>
                  <a:pt x="34" y="8"/>
                  <a:pt x="34" y="11"/>
                </a:cubicBezTo>
                <a:cubicBezTo>
                  <a:pt x="34" y="59"/>
                  <a:pt x="34" y="59"/>
                  <a:pt x="34" y="59"/>
                </a:cubicBezTo>
                <a:cubicBezTo>
                  <a:pt x="34" y="71"/>
                  <a:pt x="34" y="78"/>
                  <a:pt x="33" y="81"/>
                </a:cubicBezTo>
                <a:cubicBezTo>
                  <a:pt x="33" y="81"/>
                  <a:pt x="32" y="81"/>
                  <a:pt x="32" y="80"/>
                </a:cubicBezTo>
                <a:cubicBezTo>
                  <a:pt x="18" y="69"/>
                  <a:pt x="18" y="69"/>
                  <a:pt x="18" y="69"/>
                </a:cubicBezTo>
                <a:cubicBezTo>
                  <a:pt x="16" y="67"/>
                  <a:pt x="13" y="67"/>
                  <a:pt x="11" y="67"/>
                </a:cubicBezTo>
                <a:cubicBezTo>
                  <a:pt x="8" y="67"/>
                  <a:pt x="5" y="68"/>
                  <a:pt x="3" y="70"/>
                </a:cubicBezTo>
                <a:cubicBezTo>
                  <a:pt x="1" y="73"/>
                  <a:pt x="0" y="75"/>
                  <a:pt x="0" y="78"/>
                </a:cubicBezTo>
                <a:cubicBezTo>
                  <a:pt x="0" y="81"/>
                  <a:pt x="2" y="84"/>
                  <a:pt x="4" y="85"/>
                </a:cubicBezTo>
                <a:cubicBezTo>
                  <a:pt x="29" y="106"/>
                  <a:pt x="29" y="106"/>
                  <a:pt x="29" y="106"/>
                </a:cubicBezTo>
                <a:cubicBezTo>
                  <a:pt x="35" y="117"/>
                  <a:pt x="41" y="122"/>
                  <a:pt x="44" y="124"/>
                </a:cubicBezTo>
                <a:cubicBezTo>
                  <a:pt x="44" y="135"/>
                  <a:pt x="44" y="135"/>
                  <a:pt x="44" y="135"/>
                </a:cubicBezTo>
                <a:cubicBezTo>
                  <a:pt x="44" y="138"/>
                  <a:pt x="44" y="138"/>
                  <a:pt x="44" y="138"/>
                </a:cubicBezTo>
                <a:cubicBezTo>
                  <a:pt x="95" y="138"/>
                  <a:pt x="95" y="138"/>
                  <a:pt x="95" y="138"/>
                </a:cubicBezTo>
                <a:cubicBezTo>
                  <a:pt x="95" y="135"/>
                  <a:pt x="95" y="135"/>
                  <a:pt x="95" y="135"/>
                </a:cubicBezTo>
                <a:cubicBezTo>
                  <a:pt x="95" y="124"/>
                  <a:pt x="95" y="124"/>
                  <a:pt x="95" y="124"/>
                </a:cubicBezTo>
                <a:cubicBezTo>
                  <a:pt x="110" y="77"/>
                  <a:pt x="110" y="77"/>
                  <a:pt x="110" y="77"/>
                </a:cubicBezTo>
                <a:cubicBezTo>
                  <a:pt x="110" y="77"/>
                  <a:pt x="110" y="77"/>
                  <a:pt x="110" y="77"/>
                </a:cubicBezTo>
                <a:cubicBezTo>
                  <a:pt x="110" y="77"/>
                  <a:pt x="110" y="77"/>
                  <a:pt x="110" y="77"/>
                </a:cubicBezTo>
                <a:cubicBezTo>
                  <a:pt x="110" y="75"/>
                  <a:pt x="110" y="75"/>
                  <a:pt x="110" y="75"/>
                </a:cubicBezTo>
                <a:cubicBezTo>
                  <a:pt x="112" y="68"/>
                  <a:pt x="113" y="62"/>
                  <a:pt x="108"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58" name="Freeform 141"/>
          <p:cNvSpPr>
            <a:spLocks noEditPoints="1"/>
          </p:cNvSpPr>
          <p:nvPr/>
        </p:nvSpPr>
        <p:spPr bwMode="auto">
          <a:xfrm>
            <a:off x="7904163" y="2387600"/>
            <a:ext cx="330200" cy="361950"/>
          </a:xfrm>
          <a:custGeom>
            <a:avLst/>
            <a:gdLst>
              <a:gd name="T0" fmla="*/ 398972066 w 146"/>
              <a:gd name="T1" fmla="*/ 86996945 h 160"/>
              <a:gd name="T2" fmla="*/ 434778411 w 146"/>
              <a:gd name="T3" fmla="*/ 358224177 h 160"/>
              <a:gd name="T4" fmla="*/ 485927748 w 146"/>
              <a:gd name="T5" fmla="*/ 133055082 h 160"/>
              <a:gd name="T6" fmla="*/ 526847670 w 146"/>
              <a:gd name="T7" fmla="*/ 102350411 h 160"/>
              <a:gd name="T8" fmla="*/ 521734093 w 146"/>
              <a:gd name="T9" fmla="*/ 353107109 h 160"/>
              <a:gd name="T10" fmla="*/ 521734093 w 146"/>
              <a:gd name="T11" fmla="*/ 353107109 h 160"/>
              <a:gd name="T12" fmla="*/ 537079347 w 146"/>
              <a:gd name="T13" fmla="*/ 383811780 h 160"/>
              <a:gd name="T14" fmla="*/ 547308762 w 146"/>
              <a:gd name="T15" fmla="*/ 373577644 h 160"/>
              <a:gd name="T16" fmla="*/ 644493859 w 146"/>
              <a:gd name="T17" fmla="*/ 220052027 h 160"/>
              <a:gd name="T18" fmla="*/ 675184366 w 146"/>
              <a:gd name="T19" fmla="*/ 281461369 h 160"/>
              <a:gd name="T20" fmla="*/ 506388840 w 146"/>
              <a:gd name="T21" fmla="*/ 701097150 h 160"/>
              <a:gd name="T22" fmla="*/ 281325877 w 146"/>
              <a:gd name="T23" fmla="*/ 767623560 h 160"/>
              <a:gd name="T24" fmla="*/ 199486033 w 146"/>
              <a:gd name="T25" fmla="*/ 603863807 h 160"/>
              <a:gd name="T26" fmla="*/ 61381014 w 146"/>
              <a:gd name="T27" fmla="*/ 440104054 h 160"/>
              <a:gd name="T28" fmla="*/ 117646189 w 146"/>
              <a:gd name="T29" fmla="*/ 434986986 h 160"/>
              <a:gd name="T30" fmla="*/ 219947125 w 146"/>
              <a:gd name="T31" fmla="*/ 501513396 h 160"/>
              <a:gd name="T32" fmla="*/ 163681949 w 146"/>
              <a:gd name="T33" fmla="*/ 168876821 h 160"/>
              <a:gd name="T34" fmla="*/ 204601871 w 146"/>
              <a:gd name="T35" fmla="*/ 117701616 h 160"/>
              <a:gd name="T36" fmla="*/ 301786968 w 146"/>
              <a:gd name="T37" fmla="*/ 347990041 h 160"/>
              <a:gd name="T38" fmla="*/ 332477475 w 146"/>
              <a:gd name="T39" fmla="*/ 383811780 h 160"/>
              <a:gd name="T40" fmla="*/ 322248060 w 146"/>
              <a:gd name="T41" fmla="*/ 92114013 h 160"/>
              <a:gd name="T42" fmla="*/ 358052144 w 146"/>
              <a:gd name="T43" fmla="*/ 51175206 h 160"/>
              <a:gd name="T44" fmla="*/ 352936305 w 146"/>
              <a:gd name="T45" fmla="*/ 0 h 160"/>
              <a:gd name="T46" fmla="*/ 271096462 w 146"/>
              <a:gd name="T47" fmla="*/ 97233343 h 160"/>
              <a:gd name="T48" fmla="*/ 173911364 w 146"/>
              <a:gd name="T49" fmla="*/ 71645740 h 160"/>
              <a:gd name="T50" fmla="*/ 117646189 w 146"/>
              <a:gd name="T51" fmla="*/ 184230288 h 160"/>
              <a:gd name="T52" fmla="*/ 189256618 w 146"/>
              <a:gd name="T53" fmla="*/ 424752849 h 160"/>
              <a:gd name="T54" fmla="*/ 92071521 w 146"/>
              <a:gd name="T55" fmla="*/ 373577644 h 160"/>
              <a:gd name="T56" fmla="*/ 25574668 w 146"/>
              <a:gd name="T57" fmla="*/ 404282315 h 160"/>
              <a:gd name="T58" fmla="*/ 35806345 w 146"/>
              <a:gd name="T59" fmla="*/ 532220329 h 160"/>
              <a:gd name="T60" fmla="*/ 230176540 w 146"/>
              <a:gd name="T61" fmla="*/ 721565423 h 160"/>
              <a:gd name="T62" fmla="*/ 230176540 w 146"/>
              <a:gd name="T63" fmla="*/ 818798766 h 160"/>
              <a:gd name="T64" fmla="*/ 506388840 w 146"/>
              <a:gd name="T65" fmla="*/ 818798766 h 160"/>
              <a:gd name="T66" fmla="*/ 557538177 w 146"/>
              <a:gd name="T67" fmla="*/ 772740628 h 160"/>
              <a:gd name="T68" fmla="*/ 613803352 w 146"/>
              <a:gd name="T69" fmla="*/ 532220329 h 160"/>
              <a:gd name="T70" fmla="*/ 690529619 w 146"/>
              <a:gd name="T71" fmla="*/ 184230288 h 160"/>
              <a:gd name="T72" fmla="*/ 608689775 w 146"/>
              <a:gd name="T73" fmla="*/ 179113220 h 160"/>
              <a:gd name="T74" fmla="*/ 537079347 w 146"/>
              <a:gd name="T75" fmla="*/ 51175206 h 160"/>
              <a:gd name="T76" fmla="*/ 450123664 w 146"/>
              <a:gd name="T77" fmla="*/ 86996945 h 160"/>
              <a:gd name="T78" fmla="*/ 358052144 w 146"/>
              <a:gd name="T79" fmla="*/ 0 h 1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46" h="160">
                <a:moveTo>
                  <a:pt x="70" y="10"/>
                </a:moveTo>
                <a:cubicBezTo>
                  <a:pt x="74" y="10"/>
                  <a:pt x="78" y="13"/>
                  <a:pt x="78" y="17"/>
                </a:cubicBezTo>
                <a:cubicBezTo>
                  <a:pt x="82" y="66"/>
                  <a:pt x="82" y="66"/>
                  <a:pt x="82" y="66"/>
                </a:cubicBezTo>
                <a:cubicBezTo>
                  <a:pt x="83" y="69"/>
                  <a:pt x="84" y="70"/>
                  <a:pt x="85" y="70"/>
                </a:cubicBezTo>
                <a:cubicBezTo>
                  <a:pt x="86" y="70"/>
                  <a:pt x="87" y="68"/>
                  <a:pt x="87" y="68"/>
                </a:cubicBezTo>
                <a:cubicBezTo>
                  <a:pt x="95" y="26"/>
                  <a:pt x="95" y="26"/>
                  <a:pt x="95" y="26"/>
                </a:cubicBezTo>
                <a:cubicBezTo>
                  <a:pt x="95" y="23"/>
                  <a:pt x="98" y="20"/>
                  <a:pt x="102" y="20"/>
                </a:cubicBezTo>
                <a:cubicBezTo>
                  <a:pt x="103" y="20"/>
                  <a:pt x="103" y="20"/>
                  <a:pt x="103" y="20"/>
                </a:cubicBezTo>
                <a:cubicBezTo>
                  <a:pt x="108" y="21"/>
                  <a:pt x="110" y="25"/>
                  <a:pt x="110" y="29"/>
                </a:cubicBezTo>
                <a:cubicBezTo>
                  <a:pt x="102" y="69"/>
                  <a:pt x="102" y="69"/>
                  <a:pt x="102" y="69"/>
                </a:cubicBezTo>
                <a:cubicBezTo>
                  <a:pt x="102" y="69"/>
                  <a:pt x="102" y="69"/>
                  <a:pt x="102" y="69"/>
                </a:cubicBezTo>
                <a:cubicBezTo>
                  <a:pt x="102" y="69"/>
                  <a:pt x="102" y="69"/>
                  <a:pt x="102" y="69"/>
                </a:cubicBezTo>
                <a:cubicBezTo>
                  <a:pt x="102" y="69"/>
                  <a:pt x="102" y="69"/>
                  <a:pt x="102" y="69"/>
                </a:cubicBezTo>
                <a:cubicBezTo>
                  <a:pt x="102" y="70"/>
                  <a:pt x="103" y="75"/>
                  <a:pt x="105" y="75"/>
                </a:cubicBezTo>
                <a:cubicBezTo>
                  <a:pt x="105" y="75"/>
                  <a:pt x="106" y="75"/>
                  <a:pt x="107" y="73"/>
                </a:cubicBezTo>
                <a:cubicBezTo>
                  <a:pt x="107" y="73"/>
                  <a:pt x="107" y="73"/>
                  <a:pt x="107" y="73"/>
                </a:cubicBezTo>
                <a:cubicBezTo>
                  <a:pt x="119" y="47"/>
                  <a:pt x="119" y="47"/>
                  <a:pt x="119" y="47"/>
                </a:cubicBezTo>
                <a:cubicBezTo>
                  <a:pt x="121" y="44"/>
                  <a:pt x="123" y="43"/>
                  <a:pt x="126" y="43"/>
                </a:cubicBezTo>
                <a:cubicBezTo>
                  <a:pt x="127" y="43"/>
                  <a:pt x="129" y="44"/>
                  <a:pt x="130" y="44"/>
                </a:cubicBezTo>
                <a:cubicBezTo>
                  <a:pt x="133" y="47"/>
                  <a:pt x="135" y="51"/>
                  <a:pt x="132" y="55"/>
                </a:cubicBezTo>
                <a:cubicBezTo>
                  <a:pt x="111" y="101"/>
                  <a:pt x="111" y="101"/>
                  <a:pt x="111" y="101"/>
                </a:cubicBezTo>
                <a:cubicBezTo>
                  <a:pt x="111" y="101"/>
                  <a:pt x="108" y="120"/>
                  <a:pt x="99" y="137"/>
                </a:cubicBezTo>
                <a:cubicBezTo>
                  <a:pt x="99" y="150"/>
                  <a:pt x="99" y="150"/>
                  <a:pt x="99" y="150"/>
                </a:cubicBezTo>
                <a:cubicBezTo>
                  <a:pt x="55" y="150"/>
                  <a:pt x="55" y="150"/>
                  <a:pt x="55" y="150"/>
                </a:cubicBezTo>
                <a:cubicBezTo>
                  <a:pt x="55" y="136"/>
                  <a:pt x="55" y="136"/>
                  <a:pt x="55" y="136"/>
                </a:cubicBezTo>
                <a:cubicBezTo>
                  <a:pt x="55" y="136"/>
                  <a:pt x="46" y="131"/>
                  <a:pt x="39" y="118"/>
                </a:cubicBezTo>
                <a:cubicBezTo>
                  <a:pt x="13" y="96"/>
                  <a:pt x="13" y="96"/>
                  <a:pt x="13" y="96"/>
                </a:cubicBezTo>
                <a:cubicBezTo>
                  <a:pt x="10" y="94"/>
                  <a:pt x="10" y="89"/>
                  <a:pt x="12" y="86"/>
                </a:cubicBezTo>
                <a:cubicBezTo>
                  <a:pt x="14" y="84"/>
                  <a:pt x="16" y="83"/>
                  <a:pt x="18" y="83"/>
                </a:cubicBezTo>
                <a:cubicBezTo>
                  <a:pt x="20" y="83"/>
                  <a:pt x="22" y="84"/>
                  <a:pt x="23" y="85"/>
                </a:cubicBezTo>
                <a:cubicBezTo>
                  <a:pt x="38" y="96"/>
                  <a:pt x="38" y="96"/>
                  <a:pt x="38" y="96"/>
                </a:cubicBezTo>
                <a:cubicBezTo>
                  <a:pt x="39" y="97"/>
                  <a:pt x="41" y="98"/>
                  <a:pt x="43" y="98"/>
                </a:cubicBezTo>
                <a:cubicBezTo>
                  <a:pt x="47" y="98"/>
                  <a:pt x="51" y="93"/>
                  <a:pt x="45" y="73"/>
                </a:cubicBezTo>
                <a:cubicBezTo>
                  <a:pt x="32" y="33"/>
                  <a:pt x="32" y="33"/>
                  <a:pt x="32" y="33"/>
                </a:cubicBezTo>
                <a:cubicBezTo>
                  <a:pt x="31" y="29"/>
                  <a:pt x="33" y="25"/>
                  <a:pt x="37" y="23"/>
                </a:cubicBezTo>
                <a:cubicBezTo>
                  <a:pt x="38" y="23"/>
                  <a:pt x="39" y="23"/>
                  <a:pt x="40" y="23"/>
                </a:cubicBezTo>
                <a:cubicBezTo>
                  <a:pt x="43" y="23"/>
                  <a:pt x="46" y="25"/>
                  <a:pt x="47" y="28"/>
                </a:cubicBezTo>
                <a:cubicBezTo>
                  <a:pt x="59" y="68"/>
                  <a:pt x="59" y="68"/>
                  <a:pt x="59" y="68"/>
                </a:cubicBezTo>
                <a:cubicBezTo>
                  <a:pt x="59" y="68"/>
                  <a:pt x="59" y="68"/>
                  <a:pt x="59" y="69"/>
                </a:cubicBezTo>
                <a:cubicBezTo>
                  <a:pt x="60" y="71"/>
                  <a:pt x="63" y="75"/>
                  <a:pt x="65" y="75"/>
                </a:cubicBezTo>
                <a:cubicBezTo>
                  <a:pt x="66" y="75"/>
                  <a:pt x="67" y="73"/>
                  <a:pt x="67" y="67"/>
                </a:cubicBezTo>
                <a:cubicBezTo>
                  <a:pt x="63" y="18"/>
                  <a:pt x="63" y="18"/>
                  <a:pt x="63" y="18"/>
                </a:cubicBezTo>
                <a:cubicBezTo>
                  <a:pt x="62" y="14"/>
                  <a:pt x="65" y="10"/>
                  <a:pt x="70" y="10"/>
                </a:cubicBezTo>
                <a:cubicBezTo>
                  <a:pt x="70" y="10"/>
                  <a:pt x="70" y="10"/>
                  <a:pt x="70" y="10"/>
                </a:cubicBezTo>
                <a:moveTo>
                  <a:pt x="70" y="0"/>
                </a:moveTo>
                <a:cubicBezTo>
                  <a:pt x="70" y="0"/>
                  <a:pt x="69" y="0"/>
                  <a:pt x="69" y="0"/>
                </a:cubicBezTo>
                <a:cubicBezTo>
                  <a:pt x="59" y="0"/>
                  <a:pt x="52" y="9"/>
                  <a:pt x="53" y="19"/>
                </a:cubicBezTo>
                <a:cubicBezTo>
                  <a:pt x="53" y="19"/>
                  <a:pt x="53" y="19"/>
                  <a:pt x="53" y="19"/>
                </a:cubicBezTo>
                <a:cubicBezTo>
                  <a:pt x="49" y="15"/>
                  <a:pt x="45" y="13"/>
                  <a:pt x="40" y="13"/>
                </a:cubicBezTo>
                <a:cubicBezTo>
                  <a:pt x="38" y="13"/>
                  <a:pt x="36" y="13"/>
                  <a:pt x="34" y="14"/>
                </a:cubicBezTo>
                <a:cubicBezTo>
                  <a:pt x="30" y="15"/>
                  <a:pt x="26" y="18"/>
                  <a:pt x="24" y="22"/>
                </a:cubicBezTo>
                <a:cubicBezTo>
                  <a:pt x="22" y="27"/>
                  <a:pt x="21" y="31"/>
                  <a:pt x="23" y="36"/>
                </a:cubicBezTo>
                <a:cubicBezTo>
                  <a:pt x="35" y="76"/>
                  <a:pt x="35" y="76"/>
                  <a:pt x="35" y="76"/>
                </a:cubicBezTo>
                <a:cubicBezTo>
                  <a:pt x="36" y="78"/>
                  <a:pt x="36" y="81"/>
                  <a:pt x="37" y="83"/>
                </a:cubicBezTo>
                <a:cubicBezTo>
                  <a:pt x="29" y="77"/>
                  <a:pt x="29" y="77"/>
                  <a:pt x="29" y="77"/>
                </a:cubicBezTo>
                <a:cubicBezTo>
                  <a:pt x="26" y="74"/>
                  <a:pt x="22" y="73"/>
                  <a:pt x="18" y="73"/>
                </a:cubicBezTo>
                <a:cubicBezTo>
                  <a:pt x="18" y="73"/>
                  <a:pt x="18" y="73"/>
                  <a:pt x="18" y="73"/>
                </a:cubicBezTo>
                <a:cubicBezTo>
                  <a:pt x="13" y="73"/>
                  <a:pt x="8" y="75"/>
                  <a:pt x="5" y="79"/>
                </a:cubicBezTo>
                <a:cubicBezTo>
                  <a:pt x="2" y="83"/>
                  <a:pt x="0" y="87"/>
                  <a:pt x="1" y="92"/>
                </a:cubicBezTo>
                <a:cubicBezTo>
                  <a:pt x="1" y="97"/>
                  <a:pt x="3" y="101"/>
                  <a:pt x="7" y="104"/>
                </a:cubicBezTo>
                <a:cubicBezTo>
                  <a:pt x="31" y="124"/>
                  <a:pt x="31" y="124"/>
                  <a:pt x="31" y="124"/>
                </a:cubicBezTo>
                <a:cubicBezTo>
                  <a:pt x="36" y="133"/>
                  <a:pt x="41" y="138"/>
                  <a:pt x="45" y="141"/>
                </a:cubicBezTo>
                <a:cubicBezTo>
                  <a:pt x="45" y="151"/>
                  <a:pt x="45" y="151"/>
                  <a:pt x="45" y="151"/>
                </a:cubicBezTo>
                <a:cubicBezTo>
                  <a:pt x="45" y="160"/>
                  <a:pt x="45" y="160"/>
                  <a:pt x="45" y="160"/>
                </a:cubicBezTo>
                <a:cubicBezTo>
                  <a:pt x="55" y="160"/>
                  <a:pt x="55" y="160"/>
                  <a:pt x="55" y="160"/>
                </a:cubicBezTo>
                <a:cubicBezTo>
                  <a:pt x="99" y="160"/>
                  <a:pt x="99" y="160"/>
                  <a:pt x="99" y="160"/>
                </a:cubicBezTo>
                <a:cubicBezTo>
                  <a:pt x="109" y="160"/>
                  <a:pt x="109" y="160"/>
                  <a:pt x="109" y="160"/>
                </a:cubicBezTo>
                <a:cubicBezTo>
                  <a:pt x="109" y="151"/>
                  <a:pt x="109" y="151"/>
                  <a:pt x="109" y="151"/>
                </a:cubicBezTo>
                <a:cubicBezTo>
                  <a:pt x="109" y="139"/>
                  <a:pt x="109" y="139"/>
                  <a:pt x="109" y="139"/>
                </a:cubicBezTo>
                <a:cubicBezTo>
                  <a:pt x="117" y="125"/>
                  <a:pt x="120" y="109"/>
                  <a:pt x="120" y="104"/>
                </a:cubicBezTo>
                <a:cubicBezTo>
                  <a:pt x="141" y="60"/>
                  <a:pt x="141" y="60"/>
                  <a:pt x="141" y="60"/>
                </a:cubicBezTo>
                <a:cubicBezTo>
                  <a:pt x="146" y="51"/>
                  <a:pt x="143" y="41"/>
                  <a:pt x="135" y="36"/>
                </a:cubicBezTo>
                <a:cubicBezTo>
                  <a:pt x="132" y="34"/>
                  <a:pt x="129" y="33"/>
                  <a:pt x="126" y="33"/>
                </a:cubicBezTo>
                <a:cubicBezTo>
                  <a:pt x="123" y="33"/>
                  <a:pt x="121" y="34"/>
                  <a:pt x="119" y="35"/>
                </a:cubicBezTo>
                <a:cubicBezTo>
                  <a:pt x="119" y="31"/>
                  <a:pt x="119" y="31"/>
                  <a:pt x="119" y="31"/>
                </a:cubicBezTo>
                <a:cubicBezTo>
                  <a:pt x="121" y="21"/>
                  <a:pt x="115" y="12"/>
                  <a:pt x="105" y="10"/>
                </a:cubicBezTo>
                <a:cubicBezTo>
                  <a:pt x="104" y="10"/>
                  <a:pt x="103" y="10"/>
                  <a:pt x="102" y="10"/>
                </a:cubicBezTo>
                <a:cubicBezTo>
                  <a:pt x="96" y="10"/>
                  <a:pt x="91" y="13"/>
                  <a:pt x="88" y="17"/>
                </a:cubicBezTo>
                <a:cubicBezTo>
                  <a:pt x="88" y="16"/>
                  <a:pt x="88" y="16"/>
                  <a:pt x="88" y="16"/>
                </a:cubicBezTo>
                <a:cubicBezTo>
                  <a:pt x="87" y="7"/>
                  <a:pt x="79" y="0"/>
                  <a:pt x="7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59" name="Freeform 142"/>
          <p:cNvSpPr>
            <a:spLocks noEditPoints="1"/>
          </p:cNvSpPr>
          <p:nvPr/>
        </p:nvSpPr>
        <p:spPr bwMode="auto">
          <a:xfrm>
            <a:off x="825500" y="3024188"/>
            <a:ext cx="442913" cy="309562"/>
          </a:xfrm>
          <a:custGeom>
            <a:avLst/>
            <a:gdLst>
              <a:gd name="T0" fmla="*/ 899754152 w 197"/>
              <a:gd name="T1" fmla="*/ 270602380 h 137"/>
              <a:gd name="T2" fmla="*/ 672287975 w 197"/>
              <a:gd name="T3" fmla="*/ 25528697 h 137"/>
              <a:gd name="T4" fmla="*/ 495370087 w 197"/>
              <a:gd name="T5" fmla="*/ 71479448 h 137"/>
              <a:gd name="T6" fmla="*/ 343725219 w 197"/>
              <a:gd name="T7" fmla="*/ 25528697 h 137"/>
              <a:gd name="T8" fmla="*/ 106150733 w 197"/>
              <a:gd name="T9" fmla="*/ 214440602 h 137"/>
              <a:gd name="T10" fmla="*/ 96040176 w 197"/>
              <a:gd name="T11" fmla="*/ 633106260 h 137"/>
              <a:gd name="T12" fmla="*/ 358889931 w 197"/>
              <a:gd name="T13" fmla="*/ 490147365 h 137"/>
              <a:gd name="T14" fmla="*/ 611629129 w 197"/>
              <a:gd name="T15" fmla="*/ 485040722 h 137"/>
              <a:gd name="T16" fmla="*/ 869424729 w 197"/>
              <a:gd name="T17" fmla="*/ 648423930 h 137"/>
              <a:gd name="T18" fmla="*/ 899754152 w 197"/>
              <a:gd name="T19" fmla="*/ 270602380 h 137"/>
              <a:gd name="T20" fmla="*/ 313398044 w 197"/>
              <a:gd name="T21" fmla="*/ 388032578 h 137"/>
              <a:gd name="T22" fmla="*/ 192082600 w 197"/>
              <a:gd name="T23" fmla="*/ 260391353 h 137"/>
              <a:gd name="T24" fmla="*/ 313398044 w 197"/>
              <a:gd name="T25" fmla="*/ 137854511 h 137"/>
              <a:gd name="T26" fmla="*/ 434711240 w 197"/>
              <a:gd name="T27" fmla="*/ 260391353 h 137"/>
              <a:gd name="T28" fmla="*/ 313398044 w 197"/>
              <a:gd name="T29" fmla="*/ 388032578 h 137"/>
              <a:gd name="T30" fmla="*/ 692506841 w 197"/>
              <a:gd name="T31" fmla="*/ 158276565 h 137"/>
              <a:gd name="T32" fmla="*/ 748109285 w 197"/>
              <a:gd name="T33" fmla="*/ 158276565 h 137"/>
              <a:gd name="T34" fmla="*/ 748109285 w 197"/>
              <a:gd name="T35" fmla="*/ 209333959 h 137"/>
              <a:gd name="T36" fmla="*/ 692506841 w 197"/>
              <a:gd name="T37" fmla="*/ 209333959 h 137"/>
              <a:gd name="T38" fmla="*/ 692506841 w 197"/>
              <a:gd name="T39" fmla="*/ 158276565 h 137"/>
              <a:gd name="T40" fmla="*/ 626793840 w 197"/>
              <a:gd name="T41" fmla="*/ 280813406 h 137"/>
              <a:gd name="T42" fmla="*/ 626793840 w 197"/>
              <a:gd name="T43" fmla="*/ 229756013 h 137"/>
              <a:gd name="T44" fmla="*/ 677342129 w 197"/>
              <a:gd name="T45" fmla="*/ 229756013 h 137"/>
              <a:gd name="T46" fmla="*/ 677342129 w 197"/>
              <a:gd name="T47" fmla="*/ 280813406 h 137"/>
              <a:gd name="T48" fmla="*/ 626793840 w 197"/>
              <a:gd name="T49" fmla="*/ 280813406 h 137"/>
              <a:gd name="T50" fmla="*/ 743055130 w 197"/>
              <a:gd name="T51" fmla="*/ 347188470 h 137"/>
              <a:gd name="T52" fmla="*/ 692506841 w 197"/>
              <a:gd name="T53" fmla="*/ 347188470 h 137"/>
              <a:gd name="T54" fmla="*/ 692506841 w 197"/>
              <a:gd name="T55" fmla="*/ 296131076 h 137"/>
              <a:gd name="T56" fmla="*/ 743055130 w 197"/>
              <a:gd name="T57" fmla="*/ 296131076 h 137"/>
              <a:gd name="T58" fmla="*/ 743055130 w 197"/>
              <a:gd name="T59" fmla="*/ 347188470 h 137"/>
              <a:gd name="T60" fmla="*/ 813822286 w 197"/>
              <a:gd name="T61" fmla="*/ 275709023 h 137"/>
              <a:gd name="T62" fmla="*/ 763273996 w 197"/>
              <a:gd name="T63" fmla="*/ 275709023 h 137"/>
              <a:gd name="T64" fmla="*/ 763273996 w 197"/>
              <a:gd name="T65" fmla="*/ 224651629 h 137"/>
              <a:gd name="T66" fmla="*/ 813822286 w 197"/>
              <a:gd name="T67" fmla="*/ 224651629 h 137"/>
              <a:gd name="T68" fmla="*/ 813822286 w 197"/>
              <a:gd name="T69" fmla="*/ 275709023 h 137"/>
              <a:gd name="T70" fmla="*/ 313398044 w 197"/>
              <a:gd name="T71" fmla="*/ 188911905 h 137"/>
              <a:gd name="T72" fmla="*/ 242630889 w 197"/>
              <a:gd name="T73" fmla="*/ 260391353 h 137"/>
              <a:gd name="T74" fmla="*/ 313398044 w 197"/>
              <a:gd name="T75" fmla="*/ 336977443 h 137"/>
              <a:gd name="T76" fmla="*/ 384165200 w 197"/>
              <a:gd name="T77" fmla="*/ 260391353 h 137"/>
              <a:gd name="T78" fmla="*/ 313398044 w 197"/>
              <a:gd name="T79" fmla="*/ 188911905 h 1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97" h="137">
                <a:moveTo>
                  <a:pt x="178" y="53"/>
                </a:moveTo>
                <a:cubicBezTo>
                  <a:pt x="172" y="28"/>
                  <a:pt x="163" y="1"/>
                  <a:pt x="133" y="5"/>
                </a:cubicBezTo>
                <a:cubicBezTo>
                  <a:pt x="121" y="7"/>
                  <a:pt x="112" y="14"/>
                  <a:pt x="98" y="14"/>
                </a:cubicBezTo>
                <a:cubicBezTo>
                  <a:pt x="87" y="14"/>
                  <a:pt x="79" y="7"/>
                  <a:pt x="68" y="5"/>
                </a:cubicBezTo>
                <a:cubicBezTo>
                  <a:pt x="38" y="0"/>
                  <a:pt x="30" y="15"/>
                  <a:pt x="21" y="42"/>
                </a:cubicBezTo>
                <a:cubicBezTo>
                  <a:pt x="16" y="58"/>
                  <a:pt x="0" y="112"/>
                  <a:pt x="19" y="124"/>
                </a:cubicBezTo>
                <a:cubicBezTo>
                  <a:pt x="37" y="137"/>
                  <a:pt x="57" y="102"/>
                  <a:pt x="71" y="96"/>
                </a:cubicBezTo>
                <a:cubicBezTo>
                  <a:pt x="84" y="91"/>
                  <a:pt x="110" y="92"/>
                  <a:pt x="121" y="95"/>
                </a:cubicBezTo>
                <a:cubicBezTo>
                  <a:pt x="138" y="100"/>
                  <a:pt x="154" y="131"/>
                  <a:pt x="172" y="127"/>
                </a:cubicBezTo>
                <a:cubicBezTo>
                  <a:pt x="197" y="122"/>
                  <a:pt x="182" y="69"/>
                  <a:pt x="178" y="53"/>
                </a:cubicBezTo>
                <a:close/>
                <a:moveTo>
                  <a:pt x="62" y="76"/>
                </a:moveTo>
                <a:cubicBezTo>
                  <a:pt x="48" y="76"/>
                  <a:pt x="38" y="65"/>
                  <a:pt x="38" y="51"/>
                </a:cubicBezTo>
                <a:cubicBezTo>
                  <a:pt x="38" y="38"/>
                  <a:pt x="48" y="27"/>
                  <a:pt x="62" y="27"/>
                </a:cubicBezTo>
                <a:cubicBezTo>
                  <a:pt x="75" y="27"/>
                  <a:pt x="86" y="38"/>
                  <a:pt x="86" y="51"/>
                </a:cubicBezTo>
                <a:cubicBezTo>
                  <a:pt x="86" y="65"/>
                  <a:pt x="75" y="76"/>
                  <a:pt x="62" y="76"/>
                </a:cubicBezTo>
                <a:close/>
                <a:moveTo>
                  <a:pt x="137" y="31"/>
                </a:moveTo>
                <a:cubicBezTo>
                  <a:pt x="140" y="28"/>
                  <a:pt x="145" y="28"/>
                  <a:pt x="148" y="31"/>
                </a:cubicBezTo>
                <a:cubicBezTo>
                  <a:pt x="150" y="34"/>
                  <a:pt x="150" y="39"/>
                  <a:pt x="148" y="41"/>
                </a:cubicBezTo>
                <a:cubicBezTo>
                  <a:pt x="145" y="44"/>
                  <a:pt x="140" y="44"/>
                  <a:pt x="137" y="41"/>
                </a:cubicBezTo>
                <a:cubicBezTo>
                  <a:pt x="135" y="39"/>
                  <a:pt x="135" y="34"/>
                  <a:pt x="137" y="31"/>
                </a:cubicBezTo>
                <a:close/>
                <a:moveTo>
                  <a:pt x="124" y="55"/>
                </a:moveTo>
                <a:cubicBezTo>
                  <a:pt x="121" y="52"/>
                  <a:pt x="121" y="48"/>
                  <a:pt x="124" y="45"/>
                </a:cubicBezTo>
                <a:cubicBezTo>
                  <a:pt x="127" y="42"/>
                  <a:pt x="131" y="42"/>
                  <a:pt x="134" y="45"/>
                </a:cubicBezTo>
                <a:cubicBezTo>
                  <a:pt x="137" y="48"/>
                  <a:pt x="137" y="52"/>
                  <a:pt x="134" y="55"/>
                </a:cubicBezTo>
                <a:cubicBezTo>
                  <a:pt x="131" y="58"/>
                  <a:pt x="127" y="58"/>
                  <a:pt x="124" y="55"/>
                </a:cubicBezTo>
                <a:close/>
                <a:moveTo>
                  <a:pt x="147" y="68"/>
                </a:moveTo>
                <a:cubicBezTo>
                  <a:pt x="144" y="71"/>
                  <a:pt x="140" y="71"/>
                  <a:pt x="137" y="68"/>
                </a:cubicBezTo>
                <a:cubicBezTo>
                  <a:pt x="134" y="65"/>
                  <a:pt x="134" y="61"/>
                  <a:pt x="137" y="58"/>
                </a:cubicBezTo>
                <a:cubicBezTo>
                  <a:pt x="140" y="55"/>
                  <a:pt x="144" y="55"/>
                  <a:pt x="147" y="58"/>
                </a:cubicBezTo>
                <a:cubicBezTo>
                  <a:pt x="150" y="61"/>
                  <a:pt x="150" y="65"/>
                  <a:pt x="147" y="68"/>
                </a:cubicBezTo>
                <a:close/>
                <a:moveTo>
                  <a:pt x="161" y="54"/>
                </a:moveTo>
                <a:cubicBezTo>
                  <a:pt x="158" y="57"/>
                  <a:pt x="153" y="57"/>
                  <a:pt x="151" y="54"/>
                </a:cubicBezTo>
                <a:cubicBezTo>
                  <a:pt x="148" y="52"/>
                  <a:pt x="148" y="47"/>
                  <a:pt x="151" y="44"/>
                </a:cubicBezTo>
                <a:cubicBezTo>
                  <a:pt x="153" y="42"/>
                  <a:pt x="158" y="42"/>
                  <a:pt x="161" y="44"/>
                </a:cubicBezTo>
                <a:cubicBezTo>
                  <a:pt x="163" y="47"/>
                  <a:pt x="163" y="52"/>
                  <a:pt x="161" y="54"/>
                </a:cubicBezTo>
                <a:close/>
                <a:moveTo>
                  <a:pt x="62" y="37"/>
                </a:moveTo>
                <a:cubicBezTo>
                  <a:pt x="54" y="37"/>
                  <a:pt x="48" y="44"/>
                  <a:pt x="48" y="51"/>
                </a:cubicBezTo>
                <a:cubicBezTo>
                  <a:pt x="48" y="59"/>
                  <a:pt x="54" y="66"/>
                  <a:pt x="62" y="66"/>
                </a:cubicBezTo>
                <a:cubicBezTo>
                  <a:pt x="70" y="66"/>
                  <a:pt x="76" y="59"/>
                  <a:pt x="76" y="51"/>
                </a:cubicBezTo>
                <a:cubicBezTo>
                  <a:pt x="76" y="44"/>
                  <a:pt x="70" y="37"/>
                  <a:pt x="62"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60" name="Freeform 143"/>
          <p:cNvSpPr>
            <a:spLocks noEditPoints="1"/>
          </p:cNvSpPr>
          <p:nvPr/>
        </p:nvSpPr>
        <p:spPr bwMode="auto">
          <a:xfrm>
            <a:off x="1514475" y="3054350"/>
            <a:ext cx="396875" cy="220663"/>
          </a:xfrm>
          <a:custGeom>
            <a:avLst/>
            <a:gdLst>
              <a:gd name="T0" fmla="*/ 279668342 w 176"/>
              <a:gd name="T1" fmla="*/ 177449079 h 98"/>
              <a:gd name="T2" fmla="*/ 127121768 w 176"/>
              <a:gd name="T3" fmla="*/ 177449079 h 98"/>
              <a:gd name="T4" fmla="*/ 127121768 w 176"/>
              <a:gd name="T5" fmla="*/ 0 h 98"/>
              <a:gd name="T6" fmla="*/ 0 w 176"/>
              <a:gd name="T7" fmla="*/ 0 h 98"/>
              <a:gd name="T8" fmla="*/ 0 w 176"/>
              <a:gd name="T9" fmla="*/ 496858771 h 98"/>
              <a:gd name="T10" fmla="*/ 127121768 w 176"/>
              <a:gd name="T11" fmla="*/ 496858771 h 98"/>
              <a:gd name="T12" fmla="*/ 127121768 w 176"/>
              <a:gd name="T13" fmla="*/ 288989722 h 98"/>
              <a:gd name="T14" fmla="*/ 279668342 w 176"/>
              <a:gd name="T15" fmla="*/ 288989722 h 98"/>
              <a:gd name="T16" fmla="*/ 279668342 w 176"/>
              <a:gd name="T17" fmla="*/ 496858771 h 98"/>
              <a:gd name="T18" fmla="*/ 406792365 w 176"/>
              <a:gd name="T19" fmla="*/ 496858771 h 98"/>
              <a:gd name="T20" fmla="*/ 406792365 w 176"/>
              <a:gd name="T21" fmla="*/ 0 h 98"/>
              <a:gd name="T22" fmla="*/ 279668342 w 176"/>
              <a:gd name="T23" fmla="*/ 0 h 98"/>
              <a:gd name="T24" fmla="*/ 279668342 w 176"/>
              <a:gd name="T25" fmla="*/ 177449079 h 98"/>
              <a:gd name="T26" fmla="*/ 889856889 w 176"/>
              <a:gd name="T27" fmla="*/ 157170599 h 98"/>
              <a:gd name="T28" fmla="*/ 854262163 w 176"/>
              <a:gd name="T29" fmla="*/ 76049927 h 98"/>
              <a:gd name="T30" fmla="*/ 762735121 w 176"/>
              <a:gd name="T31" fmla="*/ 10139240 h 98"/>
              <a:gd name="T32" fmla="*/ 686460707 w 176"/>
              <a:gd name="T33" fmla="*/ 0 h 98"/>
              <a:gd name="T34" fmla="*/ 467809641 w 176"/>
              <a:gd name="T35" fmla="*/ 0 h 98"/>
              <a:gd name="T36" fmla="*/ 467809641 w 176"/>
              <a:gd name="T37" fmla="*/ 496858771 h 98"/>
              <a:gd name="T38" fmla="*/ 686460707 w 176"/>
              <a:gd name="T39" fmla="*/ 496858771 h 98"/>
              <a:gd name="T40" fmla="*/ 686460707 w 176"/>
              <a:gd name="T41" fmla="*/ 496858771 h 98"/>
              <a:gd name="T42" fmla="*/ 859347124 w 176"/>
              <a:gd name="T43" fmla="*/ 400528113 h 98"/>
              <a:gd name="T44" fmla="*/ 894941850 w 176"/>
              <a:gd name="T45" fmla="*/ 238289020 h 98"/>
              <a:gd name="T46" fmla="*/ 889856889 w 176"/>
              <a:gd name="T47" fmla="*/ 157170599 h 98"/>
              <a:gd name="T48" fmla="*/ 752565199 w 176"/>
              <a:gd name="T49" fmla="*/ 329548932 h 98"/>
              <a:gd name="T50" fmla="*/ 722055433 w 176"/>
              <a:gd name="T51" fmla="*/ 370108143 h 98"/>
              <a:gd name="T52" fmla="*/ 671205824 w 176"/>
              <a:gd name="T53" fmla="*/ 385318128 h 98"/>
              <a:gd name="T54" fmla="*/ 594933665 w 176"/>
              <a:gd name="T55" fmla="*/ 385318128 h 98"/>
              <a:gd name="T56" fmla="*/ 594933665 w 176"/>
              <a:gd name="T57" fmla="*/ 111540643 h 98"/>
              <a:gd name="T58" fmla="*/ 671205824 w 176"/>
              <a:gd name="T59" fmla="*/ 111540643 h 98"/>
              <a:gd name="T60" fmla="*/ 722055433 w 176"/>
              <a:gd name="T61" fmla="*/ 121679883 h 98"/>
              <a:gd name="T62" fmla="*/ 747480238 w 176"/>
              <a:gd name="T63" fmla="*/ 141960614 h 98"/>
              <a:gd name="T64" fmla="*/ 767820082 w 176"/>
              <a:gd name="T65" fmla="*/ 243359766 h 98"/>
              <a:gd name="T66" fmla="*/ 752565199 w 176"/>
              <a:gd name="T67" fmla="*/ 329548932 h 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6" h="98">
                <a:moveTo>
                  <a:pt x="55" y="35"/>
                </a:moveTo>
                <a:cubicBezTo>
                  <a:pt x="25" y="35"/>
                  <a:pt x="25" y="35"/>
                  <a:pt x="25" y="35"/>
                </a:cubicBezTo>
                <a:cubicBezTo>
                  <a:pt x="25" y="0"/>
                  <a:pt x="25" y="0"/>
                  <a:pt x="25" y="0"/>
                </a:cubicBezTo>
                <a:cubicBezTo>
                  <a:pt x="0" y="0"/>
                  <a:pt x="0" y="0"/>
                  <a:pt x="0" y="0"/>
                </a:cubicBezTo>
                <a:cubicBezTo>
                  <a:pt x="0" y="98"/>
                  <a:pt x="0" y="98"/>
                  <a:pt x="0" y="98"/>
                </a:cubicBezTo>
                <a:cubicBezTo>
                  <a:pt x="25" y="98"/>
                  <a:pt x="25" y="98"/>
                  <a:pt x="25" y="98"/>
                </a:cubicBezTo>
                <a:cubicBezTo>
                  <a:pt x="25" y="57"/>
                  <a:pt x="25" y="57"/>
                  <a:pt x="25" y="57"/>
                </a:cubicBezTo>
                <a:cubicBezTo>
                  <a:pt x="55" y="57"/>
                  <a:pt x="55" y="57"/>
                  <a:pt x="55" y="57"/>
                </a:cubicBezTo>
                <a:cubicBezTo>
                  <a:pt x="55" y="98"/>
                  <a:pt x="55" y="98"/>
                  <a:pt x="55" y="98"/>
                </a:cubicBezTo>
                <a:cubicBezTo>
                  <a:pt x="80" y="98"/>
                  <a:pt x="80" y="98"/>
                  <a:pt x="80" y="98"/>
                </a:cubicBezTo>
                <a:cubicBezTo>
                  <a:pt x="80" y="0"/>
                  <a:pt x="80" y="0"/>
                  <a:pt x="80" y="0"/>
                </a:cubicBezTo>
                <a:cubicBezTo>
                  <a:pt x="55" y="0"/>
                  <a:pt x="55" y="0"/>
                  <a:pt x="55" y="0"/>
                </a:cubicBezTo>
                <a:lnTo>
                  <a:pt x="55" y="35"/>
                </a:lnTo>
                <a:close/>
                <a:moveTo>
                  <a:pt x="175" y="31"/>
                </a:moveTo>
                <a:cubicBezTo>
                  <a:pt x="173" y="25"/>
                  <a:pt x="171" y="20"/>
                  <a:pt x="168" y="15"/>
                </a:cubicBezTo>
                <a:cubicBezTo>
                  <a:pt x="163" y="9"/>
                  <a:pt x="157" y="4"/>
                  <a:pt x="150" y="2"/>
                </a:cubicBezTo>
                <a:cubicBezTo>
                  <a:pt x="146" y="1"/>
                  <a:pt x="141" y="0"/>
                  <a:pt x="135" y="0"/>
                </a:cubicBezTo>
                <a:cubicBezTo>
                  <a:pt x="92" y="0"/>
                  <a:pt x="92" y="0"/>
                  <a:pt x="92" y="0"/>
                </a:cubicBezTo>
                <a:cubicBezTo>
                  <a:pt x="92" y="98"/>
                  <a:pt x="92" y="98"/>
                  <a:pt x="92" y="98"/>
                </a:cubicBezTo>
                <a:cubicBezTo>
                  <a:pt x="135" y="98"/>
                  <a:pt x="135" y="98"/>
                  <a:pt x="135" y="98"/>
                </a:cubicBezTo>
                <a:cubicBezTo>
                  <a:pt x="135" y="98"/>
                  <a:pt x="135" y="98"/>
                  <a:pt x="135" y="98"/>
                </a:cubicBezTo>
                <a:cubicBezTo>
                  <a:pt x="150" y="98"/>
                  <a:pt x="162" y="92"/>
                  <a:pt x="169" y="79"/>
                </a:cubicBezTo>
                <a:cubicBezTo>
                  <a:pt x="174" y="70"/>
                  <a:pt x="176" y="59"/>
                  <a:pt x="176" y="47"/>
                </a:cubicBezTo>
                <a:cubicBezTo>
                  <a:pt x="176" y="42"/>
                  <a:pt x="176" y="36"/>
                  <a:pt x="175" y="31"/>
                </a:cubicBezTo>
                <a:close/>
                <a:moveTo>
                  <a:pt x="148" y="65"/>
                </a:moveTo>
                <a:cubicBezTo>
                  <a:pt x="146" y="69"/>
                  <a:pt x="144" y="71"/>
                  <a:pt x="142" y="73"/>
                </a:cubicBezTo>
                <a:cubicBezTo>
                  <a:pt x="139" y="75"/>
                  <a:pt x="136" y="76"/>
                  <a:pt x="132" y="76"/>
                </a:cubicBezTo>
                <a:cubicBezTo>
                  <a:pt x="117" y="76"/>
                  <a:pt x="117" y="76"/>
                  <a:pt x="117" y="76"/>
                </a:cubicBezTo>
                <a:cubicBezTo>
                  <a:pt x="117" y="22"/>
                  <a:pt x="117" y="22"/>
                  <a:pt x="117" y="22"/>
                </a:cubicBezTo>
                <a:cubicBezTo>
                  <a:pt x="132" y="22"/>
                  <a:pt x="132" y="22"/>
                  <a:pt x="132" y="22"/>
                </a:cubicBezTo>
                <a:cubicBezTo>
                  <a:pt x="136" y="22"/>
                  <a:pt x="139" y="23"/>
                  <a:pt x="142" y="24"/>
                </a:cubicBezTo>
                <a:cubicBezTo>
                  <a:pt x="144" y="25"/>
                  <a:pt x="146" y="26"/>
                  <a:pt x="147" y="28"/>
                </a:cubicBezTo>
                <a:cubicBezTo>
                  <a:pt x="149" y="32"/>
                  <a:pt x="151" y="39"/>
                  <a:pt x="151" y="48"/>
                </a:cubicBezTo>
                <a:cubicBezTo>
                  <a:pt x="151" y="55"/>
                  <a:pt x="150" y="60"/>
                  <a:pt x="148" y="6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61" name="Freeform 144"/>
          <p:cNvSpPr>
            <a:spLocks noEditPoints="1"/>
          </p:cNvSpPr>
          <p:nvPr/>
        </p:nvSpPr>
        <p:spPr bwMode="auto">
          <a:xfrm>
            <a:off x="2255838" y="2974975"/>
            <a:ext cx="211137" cy="379413"/>
          </a:xfrm>
          <a:custGeom>
            <a:avLst/>
            <a:gdLst>
              <a:gd name="T0" fmla="*/ 403610837 w 94"/>
              <a:gd name="T1" fmla="*/ 71406430 h 168"/>
              <a:gd name="T2" fmla="*/ 302707566 w 94"/>
              <a:gd name="T3" fmla="*/ 10201241 h 168"/>
              <a:gd name="T4" fmla="*/ 237122574 w 94"/>
              <a:gd name="T5" fmla="*/ 0 h 168"/>
              <a:gd name="T6" fmla="*/ 70632065 w 94"/>
              <a:gd name="T7" fmla="*/ 71406430 h 168"/>
              <a:gd name="T8" fmla="*/ 0 w 94"/>
              <a:gd name="T9" fmla="*/ 239719005 h 168"/>
              <a:gd name="T10" fmla="*/ 0 w 94"/>
              <a:gd name="T11" fmla="*/ 265220979 h 168"/>
              <a:gd name="T12" fmla="*/ 30271206 w 94"/>
              <a:gd name="T13" fmla="*/ 357029891 h 168"/>
              <a:gd name="T14" fmla="*/ 116037751 w 94"/>
              <a:gd name="T15" fmla="*/ 622250870 h 168"/>
              <a:gd name="T16" fmla="*/ 121082577 w 94"/>
              <a:gd name="T17" fmla="*/ 652854594 h 168"/>
              <a:gd name="T18" fmla="*/ 151353783 w 94"/>
              <a:gd name="T19" fmla="*/ 683456059 h 168"/>
              <a:gd name="T20" fmla="*/ 322889119 w 94"/>
              <a:gd name="T21" fmla="*/ 683456059 h 168"/>
              <a:gd name="T22" fmla="*/ 353160325 w 94"/>
              <a:gd name="T23" fmla="*/ 652854594 h 168"/>
              <a:gd name="T24" fmla="*/ 358205151 w 94"/>
              <a:gd name="T25" fmla="*/ 622250870 h 168"/>
              <a:gd name="T26" fmla="*/ 443971696 w 94"/>
              <a:gd name="T27" fmla="*/ 357029891 h 168"/>
              <a:gd name="T28" fmla="*/ 474242902 w 94"/>
              <a:gd name="T29" fmla="*/ 265220979 h 168"/>
              <a:gd name="T30" fmla="*/ 474242902 w 94"/>
              <a:gd name="T31" fmla="*/ 239719005 h 168"/>
              <a:gd name="T32" fmla="*/ 403610837 w 94"/>
              <a:gd name="T33" fmla="*/ 71406430 h 168"/>
              <a:gd name="T34" fmla="*/ 413700490 w 94"/>
              <a:gd name="T35" fmla="*/ 260121488 h 168"/>
              <a:gd name="T36" fmla="*/ 393521184 w 94"/>
              <a:gd name="T37" fmla="*/ 326426168 h 168"/>
              <a:gd name="T38" fmla="*/ 297662740 w 94"/>
              <a:gd name="T39" fmla="*/ 617151379 h 168"/>
              <a:gd name="T40" fmla="*/ 297662740 w 94"/>
              <a:gd name="T41" fmla="*/ 622250870 h 168"/>
              <a:gd name="T42" fmla="*/ 267391534 w 94"/>
              <a:gd name="T43" fmla="*/ 622250870 h 168"/>
              <a:gd name="T44" fmla="*/ 267391534 w 94"/>
              <a:gd name="T45" fmla="*/ 510041734 h 168"/>
              <a:gd name="T46" fmla="*/ 206851368 w 94"/>
              <a:gd name="T47" fmla="*/ 510041734 h 168"/>
              <a:gd name="T48" fmla="*/ 206851368 w 94"/>
              <a:gd name="T49" fmla="*/ 622250870 h 168"/>
              <a:gd name="T50" fmla="*/ 176580162 w 94"/>
              <a:gd name="T51" fmla="*/ 622250870 h 168"/>
              <a:gd name="T52" fmla="*/ 176580162 w 94"/>
              <a:gd name="T53" fmla="*/ 617151379 h 168"/>
              <a:gd name="T54" fmla="*/ 85766545 w 94"/>
              <a:gd name="T55" fmla="*/ 341729159 h 168"/>
              <a:gd name="T56" fmla="*/ 85766545 w 94"/>
              <a:gd name="T57" fmla="*/ 336627409 h 168"/>
              <a:gd name="T58" fmla="*/ 80721718 w 94"/>
              <a:gd name="T59" fmla="*/ 326426168 h 168"/>
              <a:gd name="T60" fmla="*/ 60542412 w 94"/>
              <a:gd name="T61" fmla="*/ 260121488 h 168"/>
              <a:gd name="T62" fmla="*/ 60542412 w 94"/>
              <a:gd name="T63" fmla="*/ 239719005 h 168"/>
              <a:gd name="T64" fmla="*/ 110992924 w 94"/>
              <a:gd name="T65" fmla="*/ 117308628 h 168"/>
              <a:gd name="T66" fmla="*/ 237122574 w 94"/>
              <a:gd name="T67" fmla="*/ 61205189 h 168"/>
              <a:gd name="T68" fmla="*/ 287573086 w 94"/>
              <a:gd name="T69" fmla="*/ 71406430 h 168"/>
              <a:gd name="T70" fmla="*/ 363249978 w 94"/>
              <a:gd name="T71" fmla="*/ 117308628 h 168"/>
              <a:gd name="T72" fmla="*/ 413700490 w 94"/>
              <a:gd name="T73" fmla="*/ 239719005 h 168"/>
              <a:gd name="T74" fmla="*/ 413700490 w 94"/>
              <a:gd name="T75" fmla="*/ 260121488 h 168"/>
              <a:gd name="T76" fmla="*/ 141264130 w 94"/>
              <a:gd name="T77" fmla="*/ 785463954 h 168"/>
              <a:gd name="T78" fmla="*/ 332978772 w 94"/>
              <a:gd name="T79" fmla="*/ 785463954 h 168"/>
              <a:gd name="T80" fmla="*/ 332978772 w 94"/>
              <a:gd name="T81" fmla="*/ 724258766 h 168"/>
              <a:gd name="T82" fmla="*/ 141264130 w 94"/>
              <a:gd name="T83" fmla="*/ 724258766 h 168"/>
              <a:gd name="T84" fmla="*/ 141264130 w 94"/>
              <a:gd name="T85" fmla="*/ 785463954 h 168"/>
              <a:gd name="T86" fmla="*/ 181624989 w 94"/>
              <a:gd name="T87" fmla="*/ 856870384 h 168"/>
              <a:gd name="T88" fmla="*/ 292617913 w 94"/>
              <a:gd name="T89" fmla="*/ 856870384 h 168"/>
              <a:gd name="T90" fmla="*/ 292617913 w 94"/>
              <a:gd name="T91" fmla="*/ 821167169 h 168"/>
              <a:gd name="T92" fmla="*/ 181624989 w 94"/>
              <a:gd name="T93" fmla="*/ 821167169 h 168"/>
              <a:gd name="T94" fmla="*/ 181624989 w 94"/>
              <a:gd name="T95" fmla="*/ 856870384 h 1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4" h="168">
                <a:moveTo>
                  <a:pt x="80" y="14"/>
                </a:moveTo>
                <a:cubicBezTo>
                  <a:pt x="75" y="9"/>
                  <a:pt x="68" y="4"/>
                  <a:pt x="60" y="2"/>
                </a:cubicBezTo>
                <a:cubicBezTo>
                  <a:pt x="56" y="1"/>
                  <a:pt x="52" y="0"/>
                  <a:pt x="47" y="0"/>
                </a:cubicBezTo>
                <a:cubicBezTo>
                  <a:pt x="34" y="0"/>
                  <a:pt x="23" y="5"/>
                  <a:pt x="14" y="14"/>
                </a:cubicBezTo>
                <a:cubicBezTo>
                  <a:pt x="5" y="23"/>
                  <a:pt x="0" y="35"/>
                  <a:pt x="0" y="47"/>
                </a:cubicBezTo>
                <a:cubicBezTo>
                  <a:pt x="0" y="52"/>
                  <a:pt x="0" y="52"/>
                  <a:pt x="0" y="52"/>
                </a:cubicBezTo>
                <a:cubicBezTo>
                  <a:pt x="1" y="58"/>
                  <a:pt x="3" y="64"/>
                  <a:pt x="6" y="70"/>
                </a:cubicBezTo>
                <a:cubicBezTo>
                  <a:pt x="6" y="70"/>
                  <a:pt x="23" y="102"/>
                  <a:pt x="23" y="122"/>
                </a:cubicBezTo>
                <a:cubicBezTo>
                  <a:pt x="24" y="128"/>
                  <a:pt x="24" y="128"/>
                  <a:pt x="24" y="128"/>
                </a:cubicBezTo>
                <a:cubicBezTo>
                  <a:pt x="25" y="132"/>
                  <a:pt x="27" y="134"/>
                  <a:pt x="30" y="134"/>
                </a:cubicBezTo>
                <a:cubicBezTo>
                  <a:pt x="64" y="134"/>
                  <a:pt x="64" y="134"/>
                  <a:pt x="64" y="134"/>
                </a:cubicBezTo>
                <a:cubicBezTo>
                  <a:pt x="67" y="134"/>
                  <a:pt x="69" y="132"/>
                  <a:pt x="70" y="128"/>
                </a:cubicBezTo>
                <a:cubicBezTo>
                  <a:pt x="71" y="122"/>
                  <a:pt x="71" y="122"/>
                  <a:pt x="71" y="122"/>
                </a:cubicBezTo>
                <a:cubicBezTo>
                  <a:pt x="71" y="102"/>
                  <a:pt x="88" y="70"/>
                  <a:pt x="88" y="70"/>
                </a:cubicBezTo>
                <a:cubicBezTo>
                  <a:pt x="91" y="64"/>
                  <a:pt x="93" y="58"/>
                  <a:pt x="94" y="52"/>
                </a:cubicBezTo>
                <a:cubicBezTo>
                  <a:pt x="94" y="47"/>
                  <a:pt x="94" y="47"/>
                  <a:pt x="94" y="47"/>
                </a:cubicBezTo>
                <a:cubicBezTo>
                  <a:pt x="94" y="35"/>
                  <a:pt x="89" y="23"/>
                  <a:pt x="80" y="14"/>
                </a:cubicBezTo>
                <a:close/>
                <a:moveTo>
                  <a:pt x="82" y="51"/>
                </a:moveTo>
                <a:cubicBezTo>
                  <a:pt x="81" y="56"/>
                  <a:pt x="80" y="60"/>
                  <a:pt x="78" y="64"/>
                </a:cubicBezTo>
                <a:cubicBezTo>
                  <a:pt x="76" y="68"/>
                  <a:pt x="59" y="99"/>
                  <a:pt x="59" y="121"/>
                </a:cubicBezTo>
                <a:cubicBezTo>
                  <a:pt x="59" y="122"/>
                  <a:pt x="59" y="122"/>
                  <a:pt x="59" y="122"/>
                </a:cubicBezTo>
                <a:cubicBezTo>
                  <a:pt x="53" y="122"/>
                  <a:pt x="53" y="122"/>
                  <a:pt x="53" y="122"/>
                </a:cubicBezTo>
                <a:cubicBezTo>
                  <a:pt x="53" y="100"/>
                  <a:pt x="53" y="100"/>
                  <a:pt x="53" y="100"/>
                </a:cubicBezTo>
                <a:cubicBezTo>
                  <a:pt x="41" y="100"/>
                  <a:pt x="41" y="100"/>
                  <a:pt x="41" y="100"/>
                </a:cubicBezTo>
                <a:cubicBezTo>
                  <a:pt x="41" y="122"/>
                  <a:pt x="41" y="122"/>
                  <a:pt x="41" y="122"/>
                </a:cubicBezTo>
                <a:cubicBezTo>
                  <a:pt x="35" y="122"/>
                  <a:pt x="35" y="122"/>
                  <a:pt x="35" y="122"/>
                </a:cubicBezTo>
                <a:cubicBezTo>
                  <a:pt x="35" y="121"/>
                  <a:pt x="35" y="121"/>
                  <a:pt x="35" y="121"/>
                </a:cubicBezTo>
                <a:cubicBezTo>
                  <a:pt x="35" y="105"/>
                  <a:pt x="26" y="83"/>
                  <a:pt x="17" y="67"/>
                </a:cubicBezTo>
                <a:cubicBezTo>
                  <a:pt x="17" y="66"/>
                  <a:pt x="17" y="66"/>
                  <a:pt x="17" y="66"/>
                </a:cubicBezTo>
                <a:cubicBezTo>
                  <a:pt x="16" y="64"/>
                  <a:pt x="16" y="64"/>
                  <a:pt x="16" y="64"/>
                </a:cubicBezTo>
                <a:cubicBezTo>
                  <a:pt x="14" y="60"/>
                  <a:pt x="13" y="56"/>
                  <a:pt x="12" y="51"/>
                </a:cubicBezTo>
                <a:cubicBezTo>
                  <a:pt x="12" y="47"/>
                  <a:pt x="12" y="47"/>
                  <a:pt x="12" y="47"/>
                </a:cubicBezTo>
                <a:cubicBezTo>
                  <a:pt x="12" y="38"/>
                  <a:pt x="16" y="29"/>
                  <a:pt x="22" y="23"/>
                </a:cubicBezTo>
                <a:cubicBezTo>
                  <a:pt x="29" y="16"/>
                  <a:pt x="38" y="12"/>
                  <a:pt x="47" y="12"/>
                </a:cubicBezTo>
                <a:cubicBezTo>
                  <a:pt x="50" y="12"/>
                  <a:pt x="54" y="13"/>
                  <a:pt x="57" y="14"/>
                </a:cubicBezTo>
                <a:cubicBezTo>
                  <a:pt x="63" y="15"/>
                  <a:pt x="68" y="18"/>
                  <a:pt x="72" y="23"/>
                </a:cubicBezTo>
                <a:cubicBezTo>
                  <a:pt x="78" y="29"/>
                  <a:pt x="82" y="38"/>
                  <a:pt x="82" y="47"/>
                </a:cubicBezTo>
                <a:lnTo>
                  <a:pt x="82" y="51"/>
                </a:lnTo>
                <a:close/>
                <a:moveTo>
                  <a:pt x="28" y="154"/>
                </a:moveTo>
                <a:cubicBezTo>
                  <a:pt x="66" y="154"/>
                  <a:pt x="66" y="154"/>
                  <a:pt x="66" y="154"/>
                </a:cubicBezTo>
                <a:cubicBezTo>
                  <a:pt x="66" y="142"/>
                  <a:pt x="66" y="142"/>
                  <a:pt x="66" y="142"/>
                </a:cubicBezTo>
                <a:cubicBezTo>
                  <a:pt x="28" y="142"/>
                  <a:pt x="28" y="142"/>
                  <a:pt x="28" y="142"/>
                </a:cubicBezTo>
                <a:lnTo>
                  <a:pt x="28" y="154"/>
                </a:lnTo>
                <a:close/>
                <a:moveTo>
                  <a:pt x="36" y="168"/>
                </a:moveTo>
                <a:cubicBezTo>
                  <a:pt x="58" y="168"/>
                  <a:pt x="58" y="168"/>
                  <a:pt x="58" y="168"/>
                </a:cubicBezTo>
                <a:cubicBezTo>
                  <a:pt x="58" y="161"/>
                  <a:pt x="58" y="161"/>
                  <a:pt x="58" y="161"/>
                </a:cubicBezTo>
                <a:cubicBezTo>
                  <a:pt x="36" y="161"/>
                  <a:pt x="36" y="161"/>
                  <a:pt x="36" y="161"/>
                </a:cubicBezTo>
                <a:lnTo>
                  <a:pt x="36" y="1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62" name="Freeform 145"/>
          <p:cNvSpPr>
            <a:spLocks noEditPoints="1"/>
          </p:cNvSpPr>
          <p:nvPr/>
        </p:nvSpPr>
        <p:spPr bwMode="auto">
          <a:xfrm>
            <a:off x="2805113" y="3017838"/>
            <a:ext cx="392112" cy="274637"/>
          </a:xfrm>
          <a:custGeom>
            <a:avLst/>
            <a:gdLst>
              <a:gd name="T0" fmla="*/ 0 w 247"/>
              <a:gd name="T1" fmla="*/ 435987031 h 173"/>
              <a:gd name="T2" fmla="*/ 622477006 w 247"/>
              <a:gd name="T3" fmla="*/ 0 h 173"/>
              <a:gd name="T4" fmla="*/ 587194864 w 247"/>
              <a:gd name="T5" fmla="*/ 400704908 h 173"/>
              <a:gd name="T6" fmla="*/ 35282143 w 247"/>
              <a:gd name="T7" fmla="*/ 35282123 h 173"/>
              <a:gd name="T8" fmla="*/ 587194864 w 247"/>
              <a:gd name="T9" fmla="*/ 400704908 h 173"/>
              <a:gd name="T10" fmla="*/ 168849460 w 247"/>
              <a:gd name="T11" fmla="*/ 103327012 h 173"/>
              <a:gd name="T12" fmla="*/ 226813773 w 247"/>
              <a:gd name="T13" fmla="*/ 163810652 h 173"/>
              <a:gd name="T14" fmla="*/ 320058642 w 247"/>
              <a:gd name="T15" fmla="*/ 103327012 h 173"/>
              <a:gd name="T16" fmla="*/ 262095916 w 247"/>
              <a:gd name="T17" fmla="*/ 163810652 h 173"/>
              <a:gd name="T18" fmla="*/ 320058642 w 247"/>
              <a:gd name="T19" fmla="*/ 103327012 h 173"/>
              <a:gd name="T20" fmla="*/ 355340784 w 247"/>
              <a:gd name="T21" fmla="*/ 103327012 h 173"/>
              <a:gd name="T22" fmla="*/ 415824457 w 247"/>
              <a:gd name="T23" fmla="*/ 163810652 h 173"/>
              <a:gd name="T24" fmla="*/ 400703539 w 247"/>
              <a:gd name="T25" fmla="*/ 262095773 h 173"/>
              <a:gd name="T26" fmla="*/ 458667853 w 247"/>
              <a:gd name="T27" fmla="*/ 201612133 h 173"/>
              <a:gd name="T28" fmla="*/ 400703539 w 247"/>
              <a:gd name="T29" fmla="*/ 262095773 h 173"/>
              <a:gd name="T30" fmla="*/ 73083644 w 247"/>
              <a:gd name="T31" fmla="*/ 103327012 h 173"/>
              <a:gd name="T32" fmla="*/ 128527011 w 247"/>
              <a:gd name="T33" fmla="*/ 161289706 h 173"/>
              <a:gd name="T34" fmla="*/ 183970378 w 247"/>
              <a:gd name="T35" fmla="*/ 201612133 h 173"/>
              <a:gd name="T36" fmla="*/ 73083644 w 247"/>
              <a:gd name="T37" fmla="*/ 262095773 h 173"/>
              <a:gd name="T38" fmla="*/ 183970378 w 247"/>
              <a:gd name="T39" fmla="*/ 201612133 h 173"/>
              <a:gd name="T40" fmla="*/ 219252520 w 247"/>
              <a:gd name="T41" fmla="*/ 262095773 h 173"/>
              <a:gd name="T42" fmla="*/ 277216834 w 247"/>
              <a:gd name="T43" fmla="*/ 201612133 h 173"/>
              <a:gd name="T44" fmla="*/ 312498977 w 247"/>
              <a:gd name="T45" fmla="*/ 201612133 h 173"/>
              <a:gd name="T46" fmla="*/ 372982649 w 247"/>
              <a:gd name="T47" fmla="*/ 262095773 h 173"/>
              <a:gd name="T48" fmla="*/ 312498977 w 247"/>
              <a:gd name="T49" fmla="*/ 201612133 h 173"/>
              <a:gd name="T50" fmla="*/ 133567317 w 247"/>
              <a:gd name="T51" fmla="*/ 357861536 h 173"/>
              <a:gd name="T52" fmla="*/ 73083644 w 247"/>
              <a:gd name="T53" fmla="*/ 297377896 h 173"/>
              <a:gd name="T54" fmla="*/ 166330100 w 247"/>
              <a:gd name="T55" fmla="*/ 357861536 h 173"/>
              <a:gd name="T56" fmla="*/ 456146906 w 247"/>
              <a:gd name="T57" fmla="*/ 297377896 h 173"/>
              <a:gd name="T58" fmla="*/ 166330100 w 247"/>
              <a:gd name="T59" fmla="*/ 357861536 h 173"/>
              <a:gd name="T60" fmla="*/ 551912721 w 247"/>
              <a:gd name="T61" fmla="*/ 262095773 h 173"/>
              <a:gd name="T62" fmla="*/ 451106600 w 247"/>
              <a:gd name="T63" fmla="*/ 103327012 h 173"/>
              <a:gd name="T64" fmla="*/ 491429048 w 247"/>
              <a:gd name="T65" fmla="*/ 163810652 h 173"/>
              <a:gd name="T66" fmla="*/ 491429048 w 247"/>
              <a:gd name="T67" fmla="*/ 357861536 h 173"/>
              <a:gd name="T68" fmla="*/ 546872415 w 247"/>
              <a:gd name="T69" fmla="*/ 297377896 h 173"/>
              <a:gd name="T70" fmla="*/ 491429048 w 247"/>
              <a:gd name="T71" fmla="*/ 357861536 h 17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7" h="173">
                <a:moveTo>
                  <a:pt x="0" y="0"/>
                </a:moveTo>
                <a:lnTo>
                  <a:pt x="0" y="173"/>
                </a:lnTo>
                <a:lnTo>
                  <a:pt x="247" y="173"/>
                </a:lnTo>
                <a:lnTo>
                  <a:pt x="247" y="0"/>
                </a:lnTo>
                <a:lnTo>
                  <a:pt x="0" y="0"/>
                </a:lnTo>
                <a:close/>
                <a:moveTo>
                  <a:pt x="233" y="159"/>
                </a:moveTo>
                <a:lnTo>
                  <a:pt x="14" y="159"/>
                </a:lnTo>
                <a:lnTo>
                  <a:pt x="14" y="14"/>
                </a:lnTo>
                <a:lnTo>
                  <a:pt x="233" y="14"/>
                </a:lnTo>
                <a:lnTo>
                  <a:pt x="233" y="159"/>
                </a:lnTo>
                <a:close/>
                <a:moveTo>
                  <a:pt x="90" y="41"/>
                </a:moveTo>
                <a:lnTo>
                  <a:pt x="67" y="41"/>
                </a:lnTo>
                <a:lnTo>
                  <a:pt x="67" y="65"/>
                </a:lnTo>
                <a:lnTo>
                  <a:pt x="90" y="65"/>
                </a:lnTo>
                <a:lnTo>
                  <a:pt x="90" y="41"/>
                </a:lnTo>
                <a:close/>
                <a:moveTo>
                  <a:pt x="127" y="41"/>
                </a:moveTo>
                <a:lnTo>
                  <a:pt x="104" y="41"/>
                </a:lnTo>
                <a:lnTo>
                  <a:pt x="104" y="65"/>
                </a:lnTo>
                <a:lnTo>
                  <a:pt x="127" y="65"/>
                </a:lnTo>
                <a:lnTo>
                  <a:pt x="127" y="41"/>
                </a:lnTo>
                <a:close/>
                <a:moveTo>
                  <a:pt x="165" y="41"/>
                </a:moveTo>
                <a:lnTo>
                  <a:pt x="141" y="41"/>
                </a:lnTo>
                <a:lnTo>
                  <a:pt x="141" y="65"/>
                </a:lnTo>
                <a:lnTo>
                  <a:pt x="165" y="65"/>
                </a:lnTo>
                <a:lnTo>
                  <a:pt x="165" y="41"/>
                </a:lnTo>
                <a:close/>
                <a:moveTo>
                  <a:pt x="159" y="104"/>
                </a:moveTo>
                <a:lnTo>
                  <a:pt x="182" y="104"/>
                </a:lnTo>
                <a:lnTo>
                  <a:pt x="182" y="80"/>
                </a:lnTo>
                <a:lnTo>
                  <a:pt x="159" y="80"/>
                </a:lnTo>
                <a:lnTo>
                  <a:pt x="159" y="104"/>
                </a:lnTo>
                <a:close/>
                <a:moveTo>
                  <a:pt x="51" y="41"/>
                </a:moveTo>
                <a:lnTo>
                  <a:pt x="29" y="41"/>
                </a:lnTo>
                <a:lnTo>
                  <a:pt x="29" y="64"/>
                </a:lnTo>
                <a:lnTo>
                  <a:pt x="51" y="64"/>
                </a:lnTo>
                <a:lnTo>
                  <a:pt x="51" y="41"/>
                </a:lnTo>
                <a:close/>
                <a:moveTo>
                  <a:pt x="73" y="80"/>
                </a:moveTo>
                <a:lnTo>
                  <a:pt x="29" y="80"/>
                </a:lnTo>
                <a:lnTo>
                  <a:pt x="29" y="104"/>
                </a:lnTo>
                <a:lnTo>
                  <a:pt x="73" y="104"/>
                </a:lnTo>
                <a:lnTo>
                  <a:pt x="73" y="80"/>
                </a:lnTo>
                <a:close/>
                <a:moveTo>
                  <a:pt x="87" y="80"/>
                </a:moveTo>
                <a:lnTo>
                  <a:pt x="87" y="104"/>
                </a:lnTo>
                <a:lnTo>
                  <a:pt x="110" y="104"/>
                </a:lnTo>
                <a:lnTo>
                  <a:pt x="110" y="80"/>
                </a:lnTo>
                <a:lnTo>
                  <a:pt x="87" y="80"/>
                </a:lnTo>
                <a:close/>
                <a:moveTo>
                  <a:pt x="124" y="80"/>
                </a:moveTo>
                <a:lnTo>
                  <a:pt x="124" y="104"/>
                </a:lnTo>
                <a:lnTo>
                  <a:pt x="148" y="104"/>
                </a:lnTo>
                <a:lnTo>
                  <a:pt x="148" y="80"/>
                </a:lnTo>
                <a:lnTo>
                  <a:pt x="124" y="80"/>
                </a:lnTo>
                <a:close/>
                <a:moveTo>
                  <a:pt x="29" y="142"/>
                </a:moveTo>
                <a:lnTo>
                  <a:pt x="53" y="142"/>
                </a:lnTo>
                <a:lnTo>
                  <a:pt x="53" y="118"/>
                </a:lnTo>
                <a:lnTo>
                  <a:pt x="29" y="118"/>
                </a:lnTo>
                <a:lnTo>
                  <a:pt x="29" y="142"/>
                </a:lnTo>
                <a:close/>
                <a:moveTo>
                  <a:pt x="66" y="142"/>
                </a:moveTo>
                <a:lnTo>
                  <a:pt x="181" y="142"/>
                </a:lnTo>
                <a:lnTo>
                  <a:pt x="181" y="118"/>
                </a:lnTo>
                <a:lnTo>
                  <a:pt x="66" y="118"/>
                </a:lnTo>
                <a:lnTo>
                  <a:pt x="66" y="142"/>
                </a:lnTo>
                <a:close/>
                <a:moveTo>
                  <a:pt x="195" y="104"/>
                </a:moveTo>
                <a:lnTo>
                  <a:pt x="219" y="104"/>
                </a:lnTo>
                <a:lnTo>
                  <a:pt x="219" y="41"/>
                </a:lnTo>
                <a:lnTo>
                  <a:pt x="179" y="41"/>
                </a:lnTo>
                <a:lnTo>
                  <a:pt x="179" y="65"/>
                </a:lnTo>
                <a:lnTo>
                  <a:pt x="195" y="65"/>
                </a:lnTo>
                <a:lnTo>
                  <a:pt x="195" y="104"/>
                </a:lnTo>
                <a:close/>
                <a:moveTo>
                  <a:pt x="195" y="142"/>
                </a:moveTo>
                <a:lnTo>
                  <a:pt x="217" y="142"/>
                </a:lnTo>
                <a:lnTo>
                  <a:pt x="217" y="118"/>
                </a:lnTo>
                <a:lnTo>
                  <a:pt x="195" y="118"/>
                </a:lnTo>
                <a:lnTo>
                  <a:pt x="195" y="14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63" name="Freeform 146"/>
          <p:cNvSpPr>
            <a:spLocks noEditPoints="1"/>
          </p:cNvSpPr>
          <p:nvPr/>
        </p:nvSpPr>
        <p:spPr bwMode="auto">
          <a:xfrm>
            <a:off x="3409950" y="2968625"/>
            <a:ext cx="392113" cy="392113"/>
          </a:xfrm>
          <a:custGeom>
            <a:avLst/>
            <a:gdLst>
              <a:gd name="T0" fmla="*/ 431660075 w 174"/>
              <a:gd name="T1" fmla="*/ 365643119 h 174"/>
              <a:gd name="T2" fmla="*/ 604325006 w 174"/>
              <a:gd name="T3" fmla="*/ 553541866 h 174"/>
              <a:gd name="T4" fmla="*/ 441816703 w 174"/>
              <a:gd name="T5" fmla="*/ 0 h 174"/>
              <a:gd name="T6" fmla="*/ 441816703 w 174"/>
              <a:gd name="T7" fmla="*/ 0 h 174"/>
              <a:gd name="T8" fmla="*/ 655108147 w 174"/>
              <a:gd name="T9" fmla="*/ 192978188 h 174"/>
              <a:gd name="T10" fmla="*/ 563696240 w 174"/>
              <a:gd name="T11" fmla="*/ 182821559 h 174"/>
              <a:gd name="T12" fmla="*/ 573852868 w 174"/>
              <a:gd name="T13" fmla="*/ 142195047 h 174"/>
              <a:gd name="T14" fmla="*/ 523069728 w 174"/>
              <a:gd name="T15" fmla="*/ 137115606 h 174"/>
              <a:gd name="T16" fmla="*/ 507835913 w 174"/>
              <a:gd name="T17" fmla="*/ 152351675 h 174"/>
              <a:gd name="T18" fmla="*/ 472286587 w 174"/>
              <a:gd name="T19" fmla="*/ 137115606 h 174"/>
              <a:gd name="T20" fmla="*/ 416424006 w 174"/>
              <a:gd name="T21" fmla="*/ 126958978 h 174"/>
              <a:gd name="T22" fmla="*/ 401190191 w 174"/>
              <a:gd name="T23" fmla="*/ 126958978 h 174"/>
              <a:gd name="T24" fmla="*/ 396110750 w 174"/>
              <a:gd name="T25" fmla="*/ 208212003 h 174"/>
              <a:gd name="T26" fmla="*/ 441816703 w 174"/>
              <a:gd name="T27" fmla="*/ 223448072 h 174"/>
              <a:gd name="T28" fmla="*/ 487522656 w 174"/>
              <a:gd name="T29" fmla="*/ 162508303 h 174"/>
              <a:gd name="T30" fmla="*/ 543382984 w 174"/>
              <a:gd name="T31" fmla="*/ 192978188 h 174"/>
              <a:gd name="T32" fmla="*/ 497679284 w 174"/>
              <a:gd name="T33" fmla="*/ 264074584 h 174"/>
              <a:gd name="T34" fmla="*/ 548462425 w 174"/>
              <a:gd name="T35" fmla="*/ 274231212 h 174"/>
              <a:gd name="T36" fmla="*/ 594168378 w 174"/>
              <a:gd name="T37" fmla="*/ 269154025 h 174"/>
              <a:gd name="T38" fmla="*/ 528149169 w 174"/>
              <a:gd name="T39" fmla="*/ 279310653 h 174"/>
              <a:gd name="T40" fmla="*/ 472286587 w 174"/>
              <a:gd name="T41" fmla="*/ 325014353 h 174"/>
              <a:gd name="T42" fmla="*/ 446896144 w 174"/>
              <a:gd name="T43" fmla="*/ 355486491 h 174"/>
              <a:gd name="T44" fmla="*/ 365640865 w 174"/>
              <a:gd name="T45" fmla="*/ 380876934 h 174"/>
              <a:gd name="T46" fmla="*/ 391033562 w 174"/>
              <a:gd name="T47" fmla="*/ 451975585 h 174"/>
              <a:gd name="T48" fmla="*/ 426580634 w 174"/>
              <a:gd name="T49" fmla="*/ 492602097 h 174"/>
              <a:gd name="T50" fmla="*/ 507835913 w 174"/>
              <a:gd name="T51" fmla="*/ 482445469 h 174"/>
              <a:gd name="T52" fmla="*/ 589088937 w 174"/>
              <a:gd name="T53" fmla="*/ 517992541 h 174"/>
              <a:gd name="T54" fmla="*/ 614481634 w 174"/>
              <a:gd name="T55" fmla="*/ 553541866 h 174"/>
              <a:gd name="T56" fmla="*/ 695734659 w 174"/>
              <a:gd name="T57" fmla="*/ 578934563 h 174"/>
              <a:gd name="T58" fmla="*/ 660185334 w 174"/>
              <a:gd name="T59" fmla="*/ 670344216 h 174"/>
              <a:gd name="T60" fmla="*/ 619558822 w 174"/>
              <a:gd name="T61" fmla="*/ 705893541 h 174"/>
              <a:gd name="T62" fmla="*/ 573852868 w 174"/>
              <a:gd name="T63" fmla="*/ 751597241 h 174"/>
              <a:gd name="T64" fmla="*/ 512913100 w 174"/>
              <a:gd name="T65" fmla="*/ 817616450 h 174"/>
              <a:gd name="T66" fmla="*/ 477366028 w 174"/>
              <a:gd name="T67" fmla="*/ 807459822 h 174"/>
              <a:gd name="T68" fmla="*/ 492599844 w 174"/>
              <a:gd name="T69" fmla="*/ 690657472 h 174"/>
              <a:gd name="T70" fmla="*/ 436737262 w 174"/>
              <a:gd name="T71" fmla="*/ 578934563 h 174"/>
              <a:gd name="T72" fmla="*/ 446896144 w 174"/>
              <a:gd name="T73" fmla="*/ 502758725 h 174"/>
              <a:gd name="T74" fmla="*/ 380876934 w 174"/>
              <a:gd name="T75" fmla="*/ 472288841 h 174"/>
              <a:gd name="T76" fmla="*/ 284387841 w 174"/>
              <a:gd name="T77" fmla="*/ 416426260 h 174"/>
              <a:gd name="T78" fmla="*/ 264074584 w 174"/>
              <a:gd name="T79" fmla="*/ 401190191 h 174"/>
              <a:gd name="T80" fmla="*/ 203134816 w 174"/>
              <a:gd name="T81" fmla="*/ 340250422 h 174"/>
              <a:gd name="T82" fmla="*/ 172664931 w 174"/>
              <a:gd name="T83" fmla="*/ 233604700 h 174"/>
              <a:gd name="T84" fmla="*/ 299623910 w 174"/>
              <a:gd name="T85" fmla="*/ 86332466 h 174"/>
              <a:gd name="T86" fmla="*/ 279308400 w 174"/>
              <a:gd name="T87" fmla="*/ 111725163 h 174"/>
              <a:gd name="T88" fmla="*/ 330093794 w 174"/>
              <a:gd name="T89" fmla="*/ 106645722 h 174"/>
              <a:gd name="T90" fmla="*/ 370720306 w 174"/>
              <a:gd name="T91" fmla="*/ 96489094 h 174"/>
              <a:gd name="T92" fmla="*/ 385954122 w 174"/>
              <a:gd name="T93" fmla="*/ 71096397 h 174"/>
              <a:gd name="T94" fmla="*/ 360563678 w 174"/>
              <a:gd name="T95" fmla="*/ 55862581 h 174"/>
              <a:gd name="T96" fmla="*/ 487522656 w 174"/>
              <a:gd name="T97" fmla="*/ 60939769 h 174"/>
              <a:gd name="T98" fmla="*/ 517992541 w 174"/>
              <a:gd name="T99" fmla="*/ 55862581 h 174"/>
              <a:gd name="T100" fmla="*/ 802380381 w 174"/>
              <a:gd name="T101" fmla="*/ 325014353 h 174"/>
              <a:gd name="T102" fmla="*/ 827770825 w 174"/>
              <a:gd name="T103" fmla="*/ 365643119 h 174"/>
              <a:gd name="T104" fmla="*/ 797300940 w 174"/>
              <a:gd name="T105" fmla="*/ 350407050 h 174"/>
              <a:gd name="T106" fmla="*/ 782067125 w 174"/>
              <a:gd name="T107" fmla="*/ 507835913 h 174"/>
              <a:gd name="T108" fmla="*/ 792223753 w 174"/>
              <a:gd name="T109" fmla="*/ 426582888 h 174"/>
              <a:gd name="T110" fmla="*/ 832850266 w 174"/>
              <a:gd name="T111" fmla="*/ 441818957 h 17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4" h="174">
                <a:moveTo>
                  <a:pt x="85" y="72"/>
                </a:moveTo>
                <a:cubicBezTo>
                  <a:pt x="85" y="72"/>
                  <a:pt x="85" y="72"/>
                  <a:pt x="85" y="72"/>
                </a:cubicBezTo>
                <a:cubicBezTo>
                  <a:pt x="85" y="72"/>
                  <a:pt x="85" y="72"/>
                  <a:pt x="85" y="72"/>
                </a:cubicBezTo>
                <a:cubicBezTo>
                  <a:pt x="85" y="72"/>
                  <a:pt x="85" y="72"/>
                  <a:pt x="85" y="72"/>
                </a:cubicBezTo>
                <a:close/>
                <a:moveTo>
                  <a:pt x="119" y="109"/>
                </a:moveTo>
                <a:cubicBezTo>
                  <a:pt x="119" y="109"/>
                  <a:pt x="119" y="109"/>
                  <a:pt x="119" y="109"/>
                </a:cubicBezTo>
                <a:cubicBezTo>
                  <a:pt x="119" y="109"/>
                  <a:pt x="119" y="109"/>
                  <a:pt x="119" y="109"/>
                </a:cubicBezTo>
                <a:cubicBezTo>
                  <a:pt x="119" y="109"/>
                  <a:pt x="119" y="109"/>
                  <a:pt x="119" y="109"/>
                </a:cubicBezTo>
                <a:close/>
                <a:moveTo>
                  <a:pt x="120" y="109"/>
                </a:moveTo>
                <a:cubicBezTo>
                  <a:pt x="119" y="109"/>
                  <a:pt x="119" y="109"/>
                  <a:pt x="119" y="109"/>
                </a:cubicBezTo>
                <a:cubicBezTo>
                  <a:pt x="119" y="109"/>
                  <a:pt x="119" y="109"/>
                  <a:pt x="120" y="109"/>
                </a:cubicBezTo>
                <a:close/>
                <a:moveTo>
                  <a:pt x="87" y="0"/>
                </a:moveTo>
                <a:cubicBezTo>
                  <a:pt x="39" y="0"/>
                  <a:pt x="0" y="39"/>
                  <a:pt x="0" y="87"/>
                </a:cubicBezTo>
                <a:cubicBezTo>
                  <a:pt x="0" y="135"/>
                  <a:pt x="39" y="174"/>
                  <a:pt x="87" y="174"/>
                </a:cubicBezTo>
                <a:cubicBezTo>
                  <a:pt x="135" y="174"/>
                  <a:pt x="174" y="135"/>
                  <a:pt x="174" y="87"/>
                </a:cubicBezTo>
                <a:cubicBezTo>
                  <a:pt x="174" y="39"/>
                  <a:pt x="135" y="0"/>
                  <a:pt x="87" y="0"/>
                </a:cubicBezTo>
                <a:close/>
                <a:moveTo>
                  <a:pt x="143" y="34"/>
                </a:moveTo>
                <a:cubicBezTo>
                  <a:pt x="140" y="34"/>
                  <a:pt x="138" y="34"/>
                  <a:pt x="135" y="36"/>
                </a:cubicBezTo>
                <a:cubicBezTo>
                  <a:pt x="134" y="36"/>
                  <a:pt x="134" y="37"/>
                  <a:pt x="132" y="37"/>
                </a:cubicBezTo>
                <a:cubicBezTo>
                  <a:pt x="131" y="38"/>
                  <a:pt x="130" y="37"/>
                  <a:pt x="129" y="38"/>
                </a:cubicBezTo>
                <a:cubicBezTo>
                  <a:pt x="125" y="39"/>
                  <a:pt x="126" y="48"/>
                  <a:pt x="120" y="46"/>
                </a:cubicBezTo>
                <a:cubicBezTo>
                  <a:pt x="118" y="46"/>
                  <a:pt x="116" y="43"/>
                  <a:pt x="115" y="41"/>
                </a:cubicBezTo>
                <a:cubicBezTo>
                  <a:pt x="114" y="39"/>
                  <a:pt x="112" y="38"/>
                  <a:pt x="113" y="36"/>
                </a:cubicBezTo>
                <a:cubicBezTo>
                  <a:pt x="113" y="36"/>
                  <a:pt x="112" y="36"/>
                  <a:pt x="111" y="36"/>
                </a:cubicBezTo>
                <a:cubicBezTo>
                  <a:pt x="112" y="34"/>
                  <a:pt x="115" y="34"/>
                  <a:pt x="116" y="33"/>
                </a:cubicBezTo>
                <a:cubicBezTo>
                  <a:pt x="117" y="31"/>
                  <a:pt x="112" y="31"/>
                  <a:pt x="111" y="30"/>
                </a:cubicBezTo>
                <a:cubicBezTo>
                  <a:pt x="113" y="29"/>
                  <a:pt x="113" y="31"/>
                  <a:pt x="115" y="31"/>
                </a:cubicBezTo>
                <a:cubicBezTo>
                  <a:pt x="116" y="30"/>
                  <a:pt x="114" y="28"/>
                  <a:pt x="113" y="28"/>
                </a:cubicBezTo>
                <a:cubicBezTo>
                  <a:pt x="113" y="28"/>
                  <a:pt x="108" y="30"/>
                  <a:pt x="111" y="27"/>
                </a:cubicBezTo>
                <a:cubicBezTo>
                  <a:pt x="107" y="25"/>
                  <a:pt x="104" y="22"/>
                  <a:pt x="100" y="20"/>
                </a:cubicBezTo>
                <a:cubicBezTo>
                  <a:pt x="100" y="23"/>
                  <a:pt x="105" y="24"/>
                  <a:pt x="107" y="25"/>
                </a:cubicBezTo>
                <a:cubicBezTo>
                  <a:pt x="106" y="26"/>
                  <a:pt x="105" y="28"/>
                  <a:pt x="103" y="27"/>
                </a:cubicBezTo>
                <a:cubicBezTo>
                  <a:pt x="102" y="27"/>
                  <a:pt x="103" y="25"/>
                  <a:pt x="101" y="25"/>
                </a:cubicBezTo>
                <a:cubicBezTo>
                  <a:pt x="100" y="28"/>
                  <a:pt x="104" y="27"/>
                  <a:pt x="104" y="29"/>
                </a:cubicBezTo>
                <a:cubicBezTo>
                  <a:pt x="104" y="31"/>
                  <a:pt x="103" y="30"/>
                  <a:pt x="102" y="30"/>
                </a:cubicBezTo>
                <a:cubicBezTo>
                  <a:pt x="102" y="30"/>
                  <a:pt x="100" y="29"/>
                  <a:pt x="100" y="30"/>
                </a:cubicBezTo>
                <a:cubicBezTo>
                  <a:pt x="100" y="31"/>
                  <a:pt x="102" y="30"/>
                  <a:pt x="103" y="32"/>
                </a:cubicBezTo>
                <a:cubicBezTo>
                  <a:pt x="100" y="32"/>
                  <a:pt x="99" y="31"/>
                  <a:pt x="96" y="29"/>
                </a:cubicBezTo>
                <a:cubicBezTo>
                  <a:pt x="94" y="28"/>
                  <a:pt x="93" y="28"/>
                  <a:pt x="90" y="28"/>
                </a:cubicBezTo>
                <a:cubicBezTo>
                  <a:pt x="90" y="28"/>
                  <a:pt x="92" y="27"/>
                  <a:pt x="93" y="27"/>
                </a:cubicBezTo>
                <a:cubicBezTo>
                  <a:pt x="93" y="26"/>
                  <a:pt x="95" y="25"/>
                  <a:pt x="95" y="24"/>
                </a:cubicBezTo>
                <a:cubicBezTo>
                  <a:pt x="95" y="23"/>
                  <a:pt x="95" y="23"/>
                  <a:pt x="93" y="22"/>
                </a:cubicBezTo>
                <a:cubicBezTo>
                  <a:pt x="92" y="21"/>
                  <a:pt x="90" y="19"/>
                  <a:pt x="89" y="19"/>
                </a:cubicBezTo>
                <a:cubicBezTo>
                  <a:pt x="83" y="18"/>
                  <a:pt x="87" y="24"/>
                  <a:pt x="82" y="25"/>
                </a:cubicBezTo>
                <a:cubicBezTo>
                  <a:pt x="82" y="25"/>
                  <a:pt x="83" y="25"/>
                  <a:pt x="83" y="25"/>
                </a:cubicBezTo>
                <a:cubicBezTo>
                  <a:pt x="82" y="25"/>
                  <a:pt x="82" y="25"/>
                  <a:pt x="82" y="25"/>
                </a:cubicBezTo>
                <a:cubicBezTo>
                  <a:pt x="82" y="25"/>
                  <a:pt x="82" y="25"/>
                  <a:pt x="82" y="25"/>
                </a:cubicBezTo>
                <a:cubicBezTo>
                  <a:pt x="81" y="25"/>
                  <a:pt x="79" y="25"/>
                  <a:pt x="79" y="25"/>
                </a:cubicBezTo>
                <a:cubicBezTo>
                  <a:pt x="78" y="26"/>
                  <a:pt x="78" y="27"/>
                  <a:pt x="78" y="28"/>
                </a:cubicBezTo>
                <a:cubicBezTo>
                  <a:pt x="77" y="29"/>
                  <a:pt x="75" y="29"/>
                  <a:pt x="74" y="30"/>
                </a:cubicBezTo>
                <a:cubicBezTo>
                  <a:pt x="73" y="31"/>
                  <a:pt x="71" y="32"/>
                  <a:pt x="70" y="34"/>
                </a:cubicBezTo>
                <a:cubicBezTo>
                  <a:pt x="68" y="38"/>
                  <a:pt x="75" y="39"/>
                  <a:pt x="78" y="41"/>
                </a:cubicBezTo>
                <a:cubicBezTo>
                  <a:pt x="80" y="41"/>
                  <a:pt x="84" y="42"/>
                  <a:pt x="84" y="43"/>
                </a:cubicBezTo>
                <a:cubicBezTo>
                  <a:pt x="85" y="44"/>
                  <a:pt x="83" y="46"/>
                  <a:pt x="85" y="47"/>
                </a:cubicBezTo>
                <a:cubicBezTo>
                  <a:pt x="86" y="47"/>
                  <a:pt x="87" y="47"/>
                  <a:pt x="88" y="46"/>
                </a:cubicBezTo>
                <a:cubicBezTo>
                  <a:pt x="89" y="45"/>
                  <a:pt x="88" y="45"/>
                  <a:pt x="87" y="44"/>
                </a:cubicBezTo>
                <a:cubicBezTo>
                  <a:pt x="87" y="42"/>
                  <a:pt x="88" y="43"/>
                  <a:pt x="89" y="42"/>
                </a:cubicBezTo>
                <a:cubicBezTo>
                  <a:pt x="91" y="40"/>
                  <a:pt x="90" y="40"/>
                  <a:pt x="90" y="37"/>
                </a:cubicBezTo>
                <a:cubicBezTo>
                  <a:pt x="89" y="36"/>
                  <a:pt x="88" y="33"/>
                  <a:pt x="89" y="32"/>
                </a:cubicBezTo>
                <a:cubicBezTo>
                  <a:pt x="91" y="30"/>
                  <a:pt x="94" y="32"/>
                  <a:pt x="96" y="32"/>
                </a:cubicBezTo>
                <a:cubicBezTo>
                  <a:pt x="97" y="33"/>
                  <a:pt x="98" y="35"/>
                  <a:pt x="99" y="36"/>
                </a:cubicBezTo>
                <a:cubicBezTo>
                  <a:pt x="99" y="36"/>
                  <a:pt x="100" y="37"/>
                  <a:pt x="101" y="37"/>
                </a:cubicBezTo>
                <a:cubicBezTo>
                  <a:pt x="103" y="37"/>
                  <a:pt x="102" y="36"/>
                  <a:pt x="103" y="35"/>
                </a:cubicBezTo>
                <a:cubicBezTo>
                  <a:pt x="105" y="33"/>
                  <a:pt x="106" y="36"/>
                  <a:pt x="107" y="38"/>
                </a:cubicBezTo>
                <a:cubicBezTo>
                  <a:pt x="108" y="40"/>
                  <a:pt x="108" y="41"/>
                  <a:pt x="110" y="42"/>
                </a:cubicBezTo>
                <a:cubicBezTo>
                  <a:pt x="111" y="42"/>
                  <a:pt x="114" y="45"/>
                  <a:pt x="113" y="46"/>
                </a:cubicBezTo>
                <a:cubicBezTo>
                  <a:pt x="113" y="47"/>
                  <a:pt x="110" y="48"/>
                  <a:pt x="109" y="49"/>
                </a:cubicBezTo>
                <a:cubicBezTo>
                  <a:pt x="105" y="50"/>
                  <a:pt x="99" y="47"/>
                  <a:pt x="98" y="52"/>
                </a:cubicBezTo>
                <a:cubicBezTo>
                  <a:pt x="99" y="52"/>
                  <a:pt x="103" y="49"/>
                  <a:pt x="104" y="50"/>
                </a:cubicBezTo>
                <a:cubicBezTo>
                  <a:pt x="105" y="51"/>
                  <a:pt x="104" y="52"/>
                  <a:pt x="104" y="53"/>
                </a:cubicBezTo>
                <a:cubicBezTo>
                  <a:pt x="105" y="55"/>
                  <a:pt x="106" y="54"/>
                  <a:pt x="108" y="53"/>
                </a:cubicBezTo>
                <a:cubicBezTo>
                  <a:pt x="108" y="54"/>
                  <a:pt x="108" y="54"/>
                  <a:pt x="108" y="54"/>
                </a:cubicBezTo>
                <a:cubicBezTo>
                  <a:pt x="110" y="53"/>
                  <a:pt x="110" y="53"/>
                  <a:pt x="111" y="51"/>
                </a:cubicBezTo>
                <a:cubicBezTo>
                  <a:pt x="111" y="50"/>
                  <a:pt x="112" y="49"/>
                  <a:pt x="112" y="48"/>
                </a:cubicBezTo>
                <a:cubicBezTo>
                  <a:pt x="114" y="47"/>
                  <a:pt x="114" y="48"/>
                  <a:pt x="115" y="49"/>
                </a:cubicBezTo>
                <a:cubicBezTo>
                  <a:pt x="115" y="49"/>
                  <a:pt x="118" y="53"/>
                  <a:pt x="117" y="53"/>
                </a:cubicBezTo>
                <a:cubicBezTo>
                  <a:pt x="114" y="52"/>
                  <a:pt x="111" y="52"/>
                  <a:pt x="109" y="54"/>
                </a:cubicBezTo>
                <a:cubicBezTo>
                  <a:pt x="107" y="55"/>
                  <a:pt x="106" y="56"/>
                  <a:pt x="104" y="57"/>
                </a:cubicBezTo>
                <a:cubicBezTo>
                  <a:pt x="104" y="57"/>
                  <a:pt x="101" y="57"/>
                  <a:pt x="101" y="57"/>
                </a:cubicBezTo>
                <a:cubicBezTo>
                  <a:pt x="102" y="56"/>
                  <a:pt x="104" y="55"/>
                  <a:pt x="104" y="55"/>
                </a:cubicBezTo>
                <a:cubicBezTo>
                  <a:pt x="102" y="54"/>
                  <a:pt x="101" y="55"/>
                  <a:pt x="99" y="57"/>
                </a:cubicBezTo>
                <a:cubicBezTo>
                  <a:pt x="98" y="57"/>
                  <a:pt x="97" y="59"/>
                  <a:pt x="96" y="60"/>
                </a:cubicBezTo>
                <a:cubicBezTo>
                  <a:pt x="95" y="60"/>
                  <a:pt x="94" y="61"/>
                  <a:pt x="94" y="61"/>
                </a:cubicBezTo>
                <a:cubicBezTo>
                  <a:pt x="93" y="62"/>
                  <a:pt x="93" y="63"/>
                  <a:pt x="93" y="64"/>
                </a:cubicBezTo>
                <a:cubicBezTo>
                  <a:pt x="92" y="64"/>
                  <a:pt x="91" y="64"/>
                  <a:pt x="91" y="64"/>
                </a:cubicBezTo>
                <a:cubicBezTo>
                  <a:pt x="90" y="65"/>
                  <a:pt x="91" y="66"/>
                  <a:pt x="91" y="67"/>
                </a:cubicBezTo>
                <a:cubicBezTo>
                  <a:pt x="91" y="68"/>
                  <a:pt x="88" y="69"/>
                  <a:pt x="88" y="70"/>
                </a:cubicBezTo>
                <a:cubicBezTo>
                  <a:pt x="88" y="70"/>
                  <a:pt x="88" y="70"/>
                  <a:pt x="88" y="70"/>
                </a:cubicBezTo>
                <a:cubicBezTo>
                  <a:pt x="87" y="70"/>
                  <a:pt x="86" y="71"/>
                  <a:pt x="85" y="72"/>
                </a:cubicBezTo>
                <a:cubicBezTo>
                  <a:pt x="86" y="74"/>
                  <a:pt x="87" y="77"/>
                  <a:pt x="86" y="78"/>
                </a:cubicBezTo>
                <a:cubicBezTo>
                  <a:pt x="85" y="81"/>
                  <a:pt x="84" y="76"/>
                  <a:pt x="83" y="75"/>
                </a:cubicBezTo>
                <a:cubicBezTo>
                  <a:pt x="81" y="72"/>
                  <a:pt x="76" y="74"/>
                  <a:pt x="72" y="75"/>
                </a:cubicBezTo>
                <a:cubicBezTo>
                  <a:pt x="68" y="75"/>
                  <a:pt x="64" y="80"/>
                  <a:pt x="67" y="85"/>
                </a:cubicBezTo>
                <a:cubicBezTo>
                  <a:pt x="68" y="87"/>
                  <a:pt x="70" y="88"/>
                  <a:pt x="72" y="87"/>
                </a:cubicBezTo>
                <a:cubicBezTo>
                  <a:pt x="75" y="87"/>
                  <a:pt x="75" y="84"/>
                  <a:pt x="77" y="84"/>
                </a:cubicBezTo>
                <a:cubicBezTo>
                  <a:pt x="81" y="84"/>
                  <a:pt x="77" y="87"/>
                  <a:pt x="77" y="89"/>
                </a:cubicBezTo>
                <a:cubicBezTo>
                  <a:pt x="77" y="90"/>
                  <a:pt x="77" y="90"/>
                  <a:pt x="79" y="90"/>
                </a:cubicBezTo>
                <a:cubicBezTo>
                  <a:pt x="80" y="91"/>
                  <a:pt x="81" y="90"/>
                  <a:pt x="82" y="91"/>
                </a:cubicBezTo>
                <a:cubicBezTo>
                  <a:pt x="82" y="91"/>
                  <a:pt x="82" y="93"/>
                  <a:pt x="83" y="92"/>
                </a:cubicBezTo>
                <a:cubicBezTo>
                  <a:pt x="82" y="93"/>
                  <a:pt x="82" y="96"/>
                  <a:pt x="84" y="97"/>
                </a:cubicBezTo>
                <a:cubicBezTo>
                  <a:pt x="85" y="98"/>
                  <a:pt x="87" y="97"/>
                  <a:pt x="89" y="98"/>
                </a:cubicBezTo>
                <a:cubicBezTo>
                  <a:pt x="92" y="99"/>
                  <a:pt x="90" y="98"/>
                  <a:pt x="93" y="96"/>
                </a:cubicBezTo>
                <a:cubicBezTo>
                  <a:pt x="95" y="95"/>
                  <a:pt x="95" y="96"/>
                  <a:pt x="97" y="96"/>
                </a:cubicBezTo>
                <a:cubicBezTo>
                  <a:pt x="98" y="96"/>
                  <a:pt x="98" y="95"/>
                  <a:pt x="100" y="95"/>
                </a:cubicBezTo>
                <a:cubicBezTo>
                  <a:pt x="101" y="95"/>
                  <a:pt x="101" y="96"/>
                  <a:pt x="103" y="97"/>
                </a:cubicBezTo>
                <a:cubicBezTo>
                  <a:pt x="103" y="97"/>
                  <a:pt x="104" y="96"/>
                  <a:pt x="105" y="96"/>
                </a:cubicBezTo>
                <a:cubicBezTo>
                  <a:pt x="107" y="97"/>
                  <a:pt x="109" y="98"/>
                  <a:pt x="111" y="100"/>
                </a:cubicBezTo>
                <a:cubicBezTo>
                  <a:pt x="113" y="101"/>
                  <a:pt x="114" y="101"/>
                  <a:pt x="116" y="102"/>
                </a:cubicBezTo>
                <a:cubicBezTo>
                  <a:pt x="118" y="102"/>
                  <a:pt x="120" y="104"/>
                  <a:pt x="120" y="106"/>
                </a:cubicBezTo>
                <a:cubicBezTo>
                  <a:pt x="120" y="106"/>
                  <a:pt x="119" y="108"/>
                  <a:pt x="119" y="109"/>
                </a:cubicBezTo>
                <a:cubicBezTo>
                  <a:pt x="119" y="109"/>
                  <a:pt x="122" y="108"/>
                  <a:pt x="123" y="108"/>
                </a:cubicBezTo>
                <a:cubicBezTo>
                  <a:pt x="122" y="109"/>
                  <a:pt x="121" y="110"/>
                  <a:pt x="121" y="109"/>
                </a:cubicBezTo>
                <a:cubicBezTo>
                  <a:pt x="121" y="110"/>
                  <a:pt x="122" y="110"/>
                  <a:pt x="122" y="111"/>
                </a:cubicBezTo>
                <a:cubicBezTo>
                  <a:pt x="123" y="108"/>
                  <a:pt x="125" y="109"/>
                  <a:pt x="126" y="110"/>
                </a:cubicBezTo>
                <a:cubicBezTo>
                  <a:pt x="128" y="111"/>
                  <a:pt x="130" y="111"/>
                  <a:pt x="132" y="111"/>
                </a:cubicBezTo>
                <a:cubicBezTo>
                  <a:pt x="133" y="112"/>
                  <a:pt x="136" y="113"/>
                  <a:pt x="137" y="114"/>
                </a:cubicBezTo>
                <a:cubicBezTo>
                  <a:pt x="138" y="115"/>
                  <a:pt x="138" y="117"/>
                  <a:pt x="137" y="119"/>
                </a:cubicBezTo>
                <a:cubicBezTo>
                  <a:pt x="135" y="121"/>
                  <a:pt x="134" y="121"/>
                  <a:pt x="133" y="123"/>
                </a:cubicBezTo>
                <a:cubicBezTo>
                  <a:pt x="132" y="125"/>
                  <a:pt x="133" y="127"/>
                  <a:pt x="132" y="129"/>
                </a:cubicBezTo>
                <a:cubicBezTo>
                  <a:pt x="132" y="131"/>
                  <a:pt x="131" y="130"/>
                  <a:pt x="130" y="132"/>
                </a:cubicBezTo>
                <a:cubicBezTo>
                  <a:pt x="128" y="133"/>
                  <a:pt x="130" y="133"/>
                  <a:pt x="128" y="134"/>
                </a:cubicBezTo>
                <a:cubicBezTo>
                  <a:pt x="126" y="135"/>
                  <a:pt x="124" y="134"/>
                  <a:pt x="123" y="137"/>
                </a:cubicBezTo>
                <a:cubicBezTo>
                  <a:pt x="123" y="136"/>
                  <a:pt x="123" y="136"/>
                  <a:pt x="123" y="136"/>
                </a:cubicBezTo>
                <a:cubicBezTo>
                  <a:pt x="123" y="137"/>
                  <a:pt x="122" y="138"/>
                  <a:pt x="122" y="139"/>
                </a:cubicBezTo>
                <a:cubicBezTo>
                  <a:pt x="121" y="140"/>
                  <a:pt x="121" y="141"/>
                  <a:pt x="120" y="142"/>
                </a:cubicBezTo>
                <a:cubicBezTo>
                  <a:pt x="119" y="143"/>
                  <a:pt x="115" y="148"/>
                  <a:pt x="115" y="147"/>
                </a:cubicBezTo>
                <a:cubicBezTo>
                  <a:pt x="115" y="147"/>
                  <a:pt x="112" y="148"/>
                  <a:pt x="112" y="147"/>
                </a:cubicBezTo>
                <a:cubicBezTo>
                  <a:pt x="112" y="148"/>
                  <a:pt x="112" y="148"/>
                  <a:pt x="113" y="148"/>
                </a:cubicBezTo>
                <a:cubicBezTo>
                  <a:pt x="112" y="152"/>
                  <a:pt x="110" y="153"/>
                  <a:pt x="106" y="153"/>
                </a:cubicBezTo>
                <a:cubicBezTo>
                  <a:pt x="107" y="155"/>
                  <a:pt x="105" y="154"/>
                  <a:pt x="104" y="155"/>
                </a:cubicBezTo>
                <a:cubicBezTo>
                  <a:pt x="103" y="156"/>
                  <a:pt x="103" y="158"/>
                  <a:pt x="103" y="158"/>
                </a:cubicBezTo>
                <a:cubicBezTo>
                  <a:pt x="103" y="159"/>
                  <a:pt x="101" y="161"/>
                  <a:pt x="101" y="161"/>
                </a:cubicBezTo>
                <a:cubicBezTo>
                  <a:pt x="101" y="162"/>
                  <a:pt x="102" y="162"/>
                  <a:pt x="102" y="163"/>
                </a:cubicBezTo>
                <a:cubicBezTo>
                  <a:pt x="99" y="163"/>
                  <a:pt x="96" y="164"/>
                  <a:pt x="93" y="164"/>
                </a:cubicBezTo>
                <a:cubicBezTo>
                  <a:pt x="94" y="163"/>
                  <a:pt x="94" y="163"/>
                  <a:pt x="92" y="163"/>
                </a:cubicBezTo>
                <a:cubicBezTo>
                  <a:pt x="93" y="161"/>
                  <a:pt x="94" y="161"/>
                  <a:pt x="94" y="159"/>
                </a:cubicBezTo>
                <a:cubicBezTo>
                  <a:pt x="94" y="159"/>
                  <a:pt x="94" y="159"/>
                  <a:pt x="94" y="158"/>
                </a:cubicBezTo>
                <a:cubicBezTo>
                  <a:pt x="95" y="156"/>
                  <a:pt x="95" y="157"/>
                  <a:pt x="94" y="155"/>
                </a:cubicBezTo>
                <a:cubicBezTo>
                  <a:pt x="94" y="152"/>
                  <a:pt x="95" y="151"/>
                  <a:pt x="96" y="147"/>
                </a:cubicBezTo>
                <a:cubicBezTo>
                  <a:pt x="97" y="144"/>
                  <a:pt x="97" y="139"/>
                  <a:pt x="97" y="136"/>
                </a:cubicBezTo>
                <a:cubicBezTo>
                  <a:pt x="98" y="134"/>
                  <a:pt x="98" y="130"/>
                  <a:pt x="98" y="129"/>
                </a:cubicBezTo>
                <a:cubicBezTo>
                  <a:pt x="97" y="127"/>
                  <a:pt x="94" y="125"/>
                  <a:pt x="92" y="124"/>
                </a:cubicBezTo>
                <a:cubicBezTo>
                  <a:pt x="90" y="122"/>
                  <a:pt x="89" y="120"/>
                  <a:pt x="88" y="118"/>
                </a:cubicBezTo>
                <a:cubicBezTo>
                  <a:pt x="87" y="117"/>
                  <a:pt x="86" y="116"/>
                  <a:pt x="86" y="114"/>
                </a:cubicBezTo>
                <a:cubicBezTo>
                  <a:pt x="85" y="112"/>
                  <a:pt x="86" y="113"/>
                  <a:pt x="86" y="112"/>
                </a:cubicBezTo>
                <a:cubicBezTo>
                  <a:pt x="86" y="110"/>
                  <a:pt x="86" y="109"/>
                  <a:pt x="86" y="107"/>
                </a:cubicBezTo>
                <a:cubicBezTo>
                  <a:pt x="87" y="106"/>
                  <a:pt x="89" y="105"/>
                  <a:pt x="89" y="103"/>
                </a:cubicBezTo>
                <a:cubicBezTo>
                  <a:pt x="90" y="101"/>
                  <a:pt x="89" y="99"/>
                  <a:pt x="88" y="99"/>
                </a:cubicBezTo>
                <a:cubicBezTo>
                  <a:pt x="87" y="99"/>
                  <a:pt x="86" y="99"/>
                  <a:pt x="85" y="99"/>
                </a:cubicBezTo>
                <a:cubicBezTo>
                  <a:pt x="84" y="99"/>
                  <a:pt x="82" y="98"/>
                  <a:pt x="81" y="97"/>
                </a:cubicBezTo>
                <a:cubicBezTo>
                  <a:pt x="80" y="96"/>
                  <a:pt x="79" y="94"/>
                  <a:pt x="78" y="93"/>
                </a:cubicBezTo>
                <a:cubicBezTo>
                  <a:pt x="77" y="93"/>
                  <a:pt x="76" y="93"/>
                  <a:pt x="75" y="93"/>
                </a:cubicBezTo>
                <a:cubicBezTo>
                  <a:pt x="73" y="92"/>
                  <a:pt x="72" y="91"/>
                  <a:pt x="71" y="90"/>
                </a:cubicBezTo>
                <a:cubicBezTo>
                  <a:pt x="70" y="89"/>
                  <a:pt x="69" y="90"/>
                  <a:pt x="67" y="90"/>
                </a:cubicBezTo>
                <a:cubicBezTo>
                  <a:pt x="65" y="90"/>
                  <a:pt x="63" y="88"/>
                  <a:pt x="62" y="88"/>
                </a:cubicBezTo>
                <a:cubicBezTo>
                  <a:pt x="59" y="87"/>
                  <a:pt x="57" y="85"/>
                  <a:pt x="56" y="82"/>
                </a:cubicBezTo>
                <a:cubicBezTo>
                  <a:pt x="55" y="80"/>
                  <a:pt x="54" y="79"/>
                  <a:pt x="52" y="77"/>
                </a:cubicBezTo>
                <a:cubicBezTo>
                  <a:pt x="51" y="75"/>
                  <a:pt x="50" y="73"/>
                  <a:pt x="47" y="72"/>
                </a:cubicBezTo>
                <a:cubicBezTo>
                  <a:pt x="47" y="72"/>
                  <a:pt x="48" y="74"/>
                  <a:pt x="48" y="75"/>
                </a:cubicBezTo>
                <a:cubicBezTo>
                  <a:pt x="49" y="76"/>
                  <a:pt x="50" y="78"/>
                  <a:pt x="52" y="79"/>
                </a:cubicBezTo>
                <a:cubicBezTo>
                  <a:pt x="53" y="82"/>
                  <a:pt x="52" y="82"/>
                  <a:pt x="51" y="80"/>
                </a:cubicBezTo>
                <a:cubicBezTo>
                  <a:pt x="49" y="77"/>
                  <a:pt x="47" y="75"/>
                  <a:pt x="45" y="72"/>
                </a:cubicBezTo>
                <a:cubicBezTo>
                  <a:pt x="44" y="71"/>
                  <a:pt x="45" y="70"/>
                  <a:pt x="44" y="69"/>
                </a:cubicBezTo>
                <a:cubicBezTo>
                  <a:pt x="43" y="68"/>
                  <a:pt x="41" y="68"/>
                  <a:pt x="40" y="67"/>
                </a:cubicBezTo>
                <a:cubicBezTo>
                  <a:pt x="37" y="64"/>
                  <a:pt x="36" y="59"/>
                  <a:pt x="36" y="55"/>
                </a:cubicBezTo>
                <a:cubicBezTo>
                  <a:pt x="36" y="53"/>
                  <a:pt x="37" y="52"/>
                  <a:pt x="37" y="51"/>
                </a:cubicBezTo>
                <a:cubicBezTo>
                  <a:pt x="37" y="49"/>
                  <a:pt x="36" y="48"/>
                  <a:pt x="35" y="48"/>
                </a:cubicBezTo>
                <a:cubicBezTo>
                  <a:pt x="35" y="47"/>
                  <a:pt x="34" y="46"/>
                  <a:pt x="34" y="46"/>
                </a:cubicBezTo>
                <a:cubicBezTo>
                  <a:pt x="33" y="45"/>
                  <a:pt x="32" y="43"/>
                  <a:pt x="31" y="42"/>
                </a:cubicBezTo>
                <a:cubicBezTo>
                  <a:pt x="30" y="41"/>
                  <a:pt x="28" y="40"/>
                  <a:pt x="27" y="39"/>
                </a:cubicBezTo>
                <a:cubicBezTo>
                  <a:pt x="35" y="29"/>
                  <a:pt x="46" y="20"/>
                  <a:pt x="58" y="15"/>
                </a:cubicBezTo>
                <a:cubicBezTo>
                  <a:pt x="58" y="16"/>
                  <a:pt x="58" y="17"/>
                  <a:pt x="59" y="17"/>
                </a:cubicBezTo>
                <a:cubicBezTo>
                  <a:pt x="60" y="19"/>
                  <a:pt x="61" y="19"/>
                  <a:pt x="63" y="19"/>
                </a:cubicBezTo>
                <a:cubicBezTo>
                  <a:pt x="62" y="21"/>
                  <a:pt x="60" y="21"/>
                  <a:pt x="58" y="21"/>
                </a:cubicBezTo>
                <a:cubicBezTo>
                  <a:pt x="56" y="21"/>
                  <a:pt x="53" y="20"/>
                  <a:pt x="52" y="22"/>
                </a:cubicBezTo>
                <a:cubicBezTo>
                  <a:pt x="53" y="23"/>
                  <a:pt x="55" y="25"/>
                  <a:pt x="55" y="22"/>
                </a:cubicBezTo>
                <a:cubicBezTo>
                  <a:pt x="57" y="22"/>
                  <a:pt x="59" y="22"/>
                  <a:pt x="61" y="23"/>
                </a:cubicBezTo>
                <a:cubicBezTo>
                  <a:pt x="62" y="23"/>
                  <a:pt x="65" y="24"/>
                  <a:pt x="65" y="23"/>
                </a:cubicBezTo>
                <a:cubicBezTo>
                  <a:pt x="66" y="23"/>
                  <a:pt x="66" y="21"/>
                  <a:pt x="66" y="21"/>
                </a:cubicBezTo>
                <a:cubicBezTo>
                  <a:pt x="66" y="21"/>
                  <a:pt x="65" y="21"/>
                  <a:pt x="65" y="21"/>
                </a:cubicBezTo>
                <a:cubicBezTo>
                  <a:pt x="66" y="19"/>
                  <a:pt x="67" y="20"/>
                  <a:pt x="69" y="21"/>
                </a:cubicBezTo>
                <a:cubicBezTo>
                  <a:pt x="67" y="22"/>
                  <a:pt x="68" y="25"/>
                  <a:pt x="70" y="23"/>
                </a:cubicBezTo>
                <a:cubicBezTo>
                  <a:pt x="72" y="21"/>
                  <a:pt x="70" y="20"/>
                  <a:pt x="68" y="19"/>
                </a:cubicBezTo>
                <a:cubicBezTo>
                  <a:pt x="70" y="16"/>
                  <a:pt x="71" y="16"/>
                  <a:pt x="73" y="19"/>
                </a:cubicBezTo>
                <a:cubicBezTo>
                  <a:pt x="73" y="17"/>
                  <a:pt x="74" y="18"/>
                  <a:pt x="76" y="18"/>
                </a:cubicBezTo>
                <a:cubicBezTo>
                  <a:pt x="76" y="17"/>
                  <a:pt x="76" y="17"/>
                  <a:pt x="76" y="17"/>
                </a:cubicBezTo>
                <a:cubicBezTo>
                  <a:pt x="75" y="17"/>
                  <a:pt x="74" y="17"/>
                  <a:pt x="74" y="17"/>
                </a:cubicBezTo>
                <a:cubicBezTo>
                  <a:pt x="75" y="15"/>
                  <a:pt x="74" y="14"/>
                  <a:pt x="76" y="14"/>
                </a:cubicBezTo>
                <a:cubicBezTo>
                  <a:pt x="78" y="13"/>
                  <a:pt x="83" y="13"/>
                  <a:pt x="83" y="12"/>
                </a:cubicBezTo>
                <a:cubicBezTo>
                  <a:pt x="80" y="13"/>
                  <a:pt x="76" y="13"/>
                  <a:pt x="73" y="14"/>
                </a:cubicBezTo>
                <a:cubicBezTo>
                  <a:pt x="72" y="15"/>
                  <a:pt x="70" y="17"/>
                  <a:pt x="69" y="16"/>
                </a:cubicBezTo>
                <a:cubicBezTo>
                  <a:pt x="68" y="14"/>
                  <a:pt x="70" y="12"/>
                  <a:pt x="71" y="11"/>
                </a:cubicBezTo>
                <a:cubicBezTo>
                  <a:pt x="71" y="11"/>
                  <a:pt x="71" y="11"/>
                  <a:pt x="71" y="11"/>
                </a:cubicBezTo>
                <a:cubicBezTo>
                  <a:pt x="76" y="10"/>
                  <a:pt x="81" y="10"/>
                  <a:pt x="87" y="10"/>
                </a:cubicBezTo>
                <a:cubicBezTo>
                  <a:pt x="91" y="10"/>
                  <a:pt x="94" y="10"/>
                  <a:pt x="98" y="10"/>
                </a:cubicBezTo>
                <a:cubicBezTo>
                  <a:pt x="96" y="11"/>
                  <a:pt x="97" y="11"/>
                  <a:pt x="96" y="12"/>
                </a:cubicBezTo>
                <a:cubicBezTo>
                  <a:pt x="95" y="13"/>
                  <a:pt x="92" y="14"/>
                  <a:pt x="90" y="15"/>
                </a:cubicBezTo>
                <a:cubicBezTo>
                  <a:pt x="92" y="15"/>
                  <a:pt x="98" y="17"/>
                  <a:pt x="100" y="14"/>
                </a:cubicBezTo>
                <a:cubicBezTo>
                  <a:pt x="99" y="14"/>
                  <a:pt x="98" y="14"/>
                  <a:pt x="97" y="14"/>
                </a:cubicBezTo>
                <a:cubicBezTo>
                  <a:pt x="99" y="13"/>
                  <a:pt x="100" y="12"/>
                  <a:pt x="102" y="11"/>
                </a:cubicBezTo>
                <a:cubicBezTo>
                  <a:pt x="118" y="14"/>
                  <a:pt x="132" y="22"/>
                  <a:pt x="143" y="34"/>
                </a:cubicBezTo>
                <a:cubicBezTo>
                  <a:pt x="143" y="34"/>
                  <a:pt x="143" y="34"/>
                  <a:pt x="143" y="34"/>
                </a:cubicBezTo>
                <a:close/>
                <a:moveTo>
                  <a:pt x="157" y="64"/>
                </a:moveTo>
                <a:cubicBezTo>
                  <a:pt x="157" y="64"/>
                  <a:pt x="157" y="64"/>
                  <a:pt x="158" y="64"/>
                </a:cubicBezTo>
                <a:cubicBezTo>
                  <a:pt x="158" y="63"/>
                  <a:pt x="158" y="63"/>
                  <a:pt x="158" y="62"/>
                </a:cubicBezTo>
                <a:cubicBezTo>
                  <a:pt x="159" y="62"/>
                  <a:pt x="159" y="62"/>
                  <a:pt x="159" y="61"/>
                </a:cubicBezTo>
                <a:cubicBezTo>
                  <a:pt x="160" y="61"/>
                  <a:pt x="160" y="61"/>
                  <a:pt x="160" y="61"/>
                </a:cubicBezTo>
                <a:cubicBezTo>
                  <a:pt x="161" y="65"/>
                  <a:pt x="162" y="68"/>
                  <a:pt x="163" y="72"/>
                </a:cubicBezTo>
                <a:cubicBezTo>
                  <a:pt x="163" y="72"/>
                  <a:pt x="163" y="72"/>
                  <a:pt x="163" y="72"/>
                </a:cubicBezTo>
                <a:cubicBezTo>
                  <a:pt x="163" y="72"/>
                  <a:pt x="161" y="73"/>
                  <a:pt x="161" y="73"/>
                </a:cubicBezTo>
                <a:cubicBezTo>
                  <a:pt x="160" y="73"/>
                  <a:pt x="160" y="72"/>
                  <a:pt x="159" y="71"/>
                </a:cubicBezTo>
                <a:cubicBezTo>
                  <a:pt x="158" y="71"/>
                  <a:pt x="158" y="70"/>
                  <a:pt x="157" y="69"/>
                </a:cubicBezTo>
                <a:cubicBezTo>
                  <a:pt x="157" y="69"/>
                  <a:pt x="157" y="68"/>
                  <a:pt x="157" y="67"/>
                </a:cubicBezTo>
                <a:cubicBezTo>
                  <a:pt x="157" y="66"/>
                  <a:pt x="157" y="65"/>
                  <a:pt x="157" y="64"/>
                </a:cubicBezTo>
                <a:close/>
                <a:moveTo>
                  <a:pt x="158" y="104"/>
                </a:moveTo>
                <a:cubicBezTo>
                  <a:pt x="156" y="103"/>
                  <a:pt x="155" y="101"/>
                  <a:pt x="154" y="100"/>
                </a:cubicBezTo>
                <a:cubicBezTo>
                  <a:pt x="152" y="98"/>
                  <a:pt x="153" y="96"/>
                  <a:pt x="153" y="94"/>
                </a:cubicBezTo>
                <a:cubicBezTo>
                  <a:pt x="153" y="92"/>
                  <a:pt x="152" y="90"/>
                  <a:pt x="153" y="88"/>
                </a:cubicBezTo>
                <a:cubicBezTo>
                  <a:pt x="154" y="88"/>
                  <a:pt x="154" y="87"/>
                  <a:pt x="155" y="87"/>
                </a:cubicBezTo>
                <a:cubicBezTo>
                  <a:pt x="155" y="86"/>
                  <a:pt x="155" y="85"/>
                  <a:pt x="156" y="84"/>
                </a:cubicBezTo>
                <a:cubicBezTo>
                  <a:pt x="157" y="82"/>
                  <a:pt x="158" y="82"/>
                  <a:pt x="159" y="81"/>
                </a:cubicBezTo>
                <a:cubicBezTo>
                  <a:pt x="160" y="80"/>
                  <a:pt x="160" y="80"/>
                  <a:pt x="161" y="78"/>
                </a:cubicBezTo>
                <a:cubicBezTo>
                  <a:pt x="161" y="78"/>
                  <a:pt x="162" y="76"/>
                  <a:pt x="163" y="75"/>
                </a:cubicBezTo>
                <a:cubicBezTo>
                  <a:pt x="164" y="79"/>
                  <a:pt x="164" y="83"/>
                  <a:pt x="164" y="87"/>
                </a:cubicBezTo>
                <a:cubicBezTo>
                  <a:pt x="164" y="94"/>
                  <a:pt x="163" y="101"/>
                  <a:pt x="162" y="107"/>
                </a:cubicBezTo>
                <a:cubicBezTo>
                  <a:pt x="160" y="107"/>
                  <a:pt x="159" y="105"/>
                  <a:pt x="158" y="10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64" name="Freeform 147"/>
          <p:cNvSpPr>
            <a:spLocks/>
          </p:cNvSpPr>
          <p:nvPr/>
        </p:nvSpPr>
        <p:spPr bwMode="auto">
          <a:xfrm>
            <a:off x="4041775" y="2938463"/>
            <a:ext cx="388938" cy="400050"/>
          </a:xfrm>
          <a:custGeom>
            <a:avLst/>
            <a:gdLst>
              <a:gd name="T0" fmla="*/ 772112029 w 172"/>
              <a:gd name="T1" fmla="*/ 280959409 h 177"/>
              <a:gd name="T2" fmla="*/ 751656604 w 172"/>
              <a:gd name="T3" fmla="*/ 219659092 h 177"/>
              <a:gd name="T4" fmla="*/ 720977989 w 172"/>
              <a:gd name="T5" fmla="*/ 194116917 h 177"/>
              <a:gd name="T6" fmla="*/ 352818775 w 172"/>
              <a:gd name="T7" fmla="*/ 112384668 h 177"/>
              <a:gd name="T8" fmla="*/ 363046488 w 172"/>
              <a:gd name="T9" fmla="*/ 122600634 h 177"/>
              <a:gd name="T10" fmla="*/ 439746418 w 172"/>
              <a:gd name="T11" fmla="*/ 112384668 h 177"/>
              <a:gd name="T12" fmla="*/ 378384665 w 172"/>
              <a:gd name="T13" fmla="*/ 137926843 h 177"/>
              <a:gd name="T14" fmla="*/ 388612377 w 172"/>
              <a:gd name="T15" fmla="*/ 153250792 h 177"/>
              <a:gd name="T16" fmla="*/ 572690854 w 172"/>
              <a:gd name="T17" fmla="*/ 260527477 h 177"/>
              <a:gd name="T18" fmla="*/ 424405980 w 172"/>
              <a:gd name="T19" fmla="*/ 408670286 h 177"/>
              <a:gd name="T20" fmla="*/ 424405980 w 172"/>
              <a:gd name="T21" fmla="*/ 408670286 h 177"/>
              <a:gd name="T22" fmla="*/ 388612377 w 172"/>
              <a:gd name="T23" fmla="*/ 423994236 h 177"/>
              <a:gd name="T24" fmla="*/ 0 w 172"/>
              <a:gd name="T25" fmla="*/ 781580171 h 177"/>
              <a:gd name="T26" fmla="*/ 122718984 w 172"/>
              <a:gd name="T27" fmla="*/ 904180805 h 177"/>
              <a:gd name="T28" fmla="*/ 480652746 w 172"/>
              <a:gd name="T29" fmla="*/ 515944711 h 177"/>
              <a:gd name="T30" fmla="*/ 501105910 w 172"/>
              <a:gd name="T31" fmla="*/ 480186569 h 177"/>
              <a:gd name="T32" fmla="*/ 501105910 w 172"/>
              <a:gd name="T33" fmla="*/ 475078586 h 177"/>
              <a:gd name="T34" fmla="*/ 659618497 w 172"/>
              <a:gd name="T35" fmla="*/ 321827794 h 177"/>
              <a:gd name="T36" fmla="*/ 659618497 w 172"/>
              <a:gd name="T37" fmla="*/ 321827794 h 177"/>
              <a:gd name="T38" fmla="*/ 715865263 w 172"/>
              <a:gd name="T39" fmla="*/ 342259726 h 177"/>
              <a:gd name="T40" fmla="*/ 736318427 w 172"/>
              <a:gd name="T41" fmla="*/ 398452060 h 177"/>
              <a:gd name="T42" fmla="*/ 782337481 w 172"/>
              <a:gd name="T43" fmla="*/ 444428428 h 177"/>
              <a:gd name="T44" fmla="*/ 879490575 w 172"/>
              <a:gd name="T45" fmla="*/ 347369969 h 177"/>
              <a:gd name="T46" fmla="*/ 833471521 w 172"/>
              <a:gd name="T47" fmla="*/ 306501585 h 177"/>
              <a:gd name="T48" fmla="*/ 772112029 w 172"/>
              <a:gd name="T49" fmla="*/ 280959409 h 1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2" h="177">
                <a:moveTo>
                  <a:pt x="151" y="55"/>
                </a:moveTo>
                <a:cubicBezTo>
                  <a:pt x="148" y="52"/>
                  <a:pt x="147" y="48"/>
                  <a:pt x="147" y="43"/>
                </a:cubicBezTo>
                <a:cubicBezTo>
                  <a:pt x="141" y="38"/>
                  <a:pt x="141" y="38"/>
                  <a:pt x="141" y="38"/>
                </a:cubicBezTo>
                <a:cubicBezTo>
                  <a:pt x="141" y="38"/>
                  <a:pt x="108" y="0"/>
                  <a:pt x="69" y="22"/>
                </a:cubicBezTo>
                <a:cubicBezTo>
                  <a:pt x="71" y="24"/>
                  <a:pt x="71" y="24"/>
                  <a:pt x="71" y="24"/>
                </a:cubicBezTo>
                <a:cubicBezTo>
                  <a:pt x="86" y="22"/>
                  <a:pt x="86" y="22"/>
                  <a:pt x="86" y="22"/>
                </a:cubicBezTo>
                <a:cubicBezTo>
                  <a:pt x="74" y="27"/>
                  <a:pt x="74" y="27"/>
                  <a:pt x="74" y="27"/>
                </a:cubicBezTo>
                <a:cubicBezTo>
                  <a:pt x="76" y="30"/>
                  <a:pt x="76" y="30"/>
                  <a:pt x="76" y="30"/>
                </a:cubicBezTo>
                <a:cubicBezTo>
                  <a:pt x="92" y="28"/>
                  <a:pt x="121" y="39"/>
                  <a:pt x="112" y="51"/>
                </a:cubicBezTo>
                <a:cubicBezTo>
                  <a:pt x="83" y="80"/>
                  <a:pt x="83" y="80"/>
                  <a:pt x="83" y="80"/>
                </a:cubicBezTo>
                <a:cubicBezTo>
                  <a:pt x="83" y="80"/>
                  <a:pt x="83" y="80"/>
                  <a:pt x="83" y="80"/>
                </a:cubicBezTo>
                <a:cubicBezTo>
                  <a:pt x="81" y="82"/>
                  <a:pt x="79" y="83"/>
                  <a:pt x="76" y="83"/>
                </a:cubicBezTo>
                <a:cubicBezTo>
                  <a:pt x="0" y="153"/>
                  <a:pt x="0" y="153"/>
                  <a:pt x="0" y="153"/>
                </a:cubicBezTo>
                <a:cubicBezTo>
                  <a:pt x="24" y="177"/>
                  <a:pt x="24" y="177"/>
                  <a:pt x="24" y="177"/>
                </a:cubicBezTo>
                <a:cubicBezTo>
                  <a:pt x="94" y="101"/>
                  <a:pt x="94" y="101"/>
                  <a:pt x="94" y="101"/>
                </a:cubicBezTo>
                <a:cubicBezTo>
                  <a:pt x="94" y="98"/>
                  <a:pt x="96" y="96"/>
                  <a:pt x="98" y="94"/>
                </a:cubicBezTo>
                <a:cubicBezTo>
                  <a:pt x="98" y="93"/>
                  <a:pt x="98" y="93"/>
                  <a:pt x="98" y="93"/>
                </a:cubicBezTo>
                <a:cubicBezTo>
                  <a:pt x="129" y="63"/>
                  <a:pt x="129" y="63"/>
                  <a:pt x="129" y="63"/>
                </a:cubicBezTo>
                <a:cubicBezTo>
                  <a:pt x="129" y="63"/>
                  <a:pt x="129" y="63"/>
                  <a:pt x="129" y="63"/>
                </a:cubicBezTo>
                <a:cubicBezTo>
                  <a:pt x="133" y="63"/>
                  <a:pt x="137" y="64"/>
                  <a:pt x="140" y="67"/>
                </a:cubicBezTo>
                <a:cubicBezTo>
                  <a:pt x="143" y="70"/>
                  <a:pt x="144" y="74"/>
                  <a:pt x="144" y="78"/>
                </a:cubicBezTo>
                <a:cubicBezTo>
                  <a:pt x="153" y="87"/>
                  <a:pt x="153" y="87"/>
                  <a:pt x="153" y="87"/>
                </a:cubicBezTo>
                <a:cubicBezTo>
                  <a:pt x="172" y="68"/>
                  <a:pt x="172" y="68"/>
                  <a:pt x="172" y="68"/>
                </a:cubicBezTo>
                <a:cubicBezTo>
                  <a:pt x="163" y="60"/>
                  <a:pt x="163" y="60"/>
                  <a:pt x="163" y="60"/>
                </a:cubicBezTo>
                <a:cubicBezTo>
                  <a:pt x="159" y="60"/>
                  <a:pt x="155" y="59"/>
                  <a:pt x="151" y="5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65" name="Freeform 148"/>
          <p:cNvSpPr>
            <a:spLocks noEditPoints="1"/>
          </p:cNvSpPr>
          <p:nvPr/>
        </p:nvSpPr>
        <p:spPr bwMode="auto">
          <a:xfrm>
            <a:off x="4672013" y="2959100"/>
            <a:ext cx="390525" cy="392113"/>
          </a:xfrm>
          <a:custGeom>
            <a:avLst/>
            <a:gdLst>
              <a:gd name="T0" fmla="*/ 669963593 w 174"/>
              <a:gd name="T1" fmla="*/ 147272234 h 174"/>
              <a:gd name="T2" fmla="*/ 735448351 w 174"/>
              <a:gd name="T3" fmla="*/ 213291444 h 174"/>
              <a:gd name="T4" fmla="*/ 800933109 w 174"/>
              <a:gd name="T5" fmla="*/ 142195047 h 174"/>
              <a:gd name="T6" fmla="*/ 876492963 w 174"/>
              <a:gd name="T7" fmla="*/ 218368631 h 174"/>
              <a:gd name="T8" fmla="*/ 876492963 w 174"/>
              <a:gd name="T9" fmla="*/ 0 h 174"/>
              <a:gd name="T10" fmla="*/ 664924922 w 174"/>
              <a:gd name="T11" fmla="*/ 0 h 174"/>
              <a:gd name="T12" fmla="*/ 740484777 w 174"/>
              <a:gd name="T13" fmla="*/ 76175838 h 174"/>
              <a:gd name="T14" fmla="*/ 669963593 w 174"/>
              <a:gd name="T15" fmla="*/ 147272234 h 174"/>
              <a:gd name="T16" fmla="*/ 800933109 w 174"/>
              <a:gd name="T17" fmla="*/ 741440613 h 174"/>
              <a:gd name="T18" fmla="*/ 730411925 w 174"/>
              <a:gd name="T19" fmla="*/ 670344216 h 174"/>
              <a:gd name="T20" fmla="*/ 664924922 w 174"/>
              <a:gd name="T21" fmla="*/ 736363425 h 174"/>
              <a:gd name="T22" fmla="*/ 735448351 w 174"/>
              <a:gd name="T23" fmla="*/ 807459822 h 174"/>
              <a:gd name="T24" fmla="*/ 664924922 w 174"/>
              <a:gd name="T25" fmla="*/ 883635660 h 174"/>
              <a:gd name="T26" fmla="*/ 876492963 w 174"/>
              <a:gd name="T27" fmla="*/ 883635660 h 174"/>
              <a:gd name="T28" fmla="*/ 876492963 w 174"/>
              <a:gd name="T29" fmla="*/ 665267028 h 174"/>
              <a:gd name="T30" fmla="*/ 800933109 w 174"/>
              <a:gd name="T31" fmla="*/ 741440613 h 174"/>
              <a:gd name="T32" fmla="*/ 206529371 w 174"/>
              <a:gd name="T33" fmla="*/ 736363425 h 174"/>
              <a:gd name="T34" fmla="*/ 141044613 w 174"/>
              <a:gd name="T35" fmla="*/ 670344216 h 174"/>
              <a:gd name="T36" fmla="*/ 75559854 w 174"/>
              <a:gd name="T37" fmla="*/ 741440613 h 174"/>
              <a:gd name="T38" fmla="*/ 0 w 174"/>
              <a:gd name="T39" fmla="*/ 665267028 h 174"/>
              <a:gd name="T40" fmla="*/ 0 w 174"/>
              <a:gd name="T41" fmla="*/ 883635660 h 174"/>
              <a:gd name="T42" fmla="*/ 211568041 w 174"/>
              <a:gd name="T43" fmla="*/ 883635660 h 174"/>
              <a:gd name="T44" fmla="*/ 136008187 w 174"/>
              <a:gd name="T45" fmla="*/ 807459822 h 174"/>
              <a:gd name="T46" fmla="*/ 206529371 w 174"/>
              <a:gd name="T47" fmla="*/ 736363425 h 174"/>
              <a:gd name="T48" fmla="*/ 146083283 w 174"/>
              <a:gd name="T49" fmla="*/ 213291444 h 174"/>
              <a:gd name="T50" fmla="*/ 211568041 w 174"/>
              <a:gd name="T51" fmla="*/ 147272234 h 174"/>
              <a:gd name="T52" fmla="*/ 141044613 w 174"/>
              <a:gd name="T53" fmla="*/ 76175838 h 174"/>
              <a:gd name="T54" fmla="*/ 211568041 w 174"/>
              <a:gd name="T55" fmla="*/ 0 h 174"/>
              <a:gd name="T56" fmla="*/ 0 w 174"/>
              <a:gd name="T57" fmla="*/ 0 h 174"/>
              <a:gd name="T58" fmla="*/ 0 w 174"/>
              <a:gd name="T59" fmla="*/ 218368631 h 174"/>
              <a:gd name="T60" fmla="*/ 75559854 w 174"/>
              <a:gd name="T61" fmla="*/ 142195047 h 174"/>
              <a:gd name="T62" fmla="*/ 146083283 w 174"/>
              <a:gd name="T63" fmla="*/ 213291444 h 174"/>
              <a:gd name="T64" fmla="*/ 705225307 w 174"/>
              <a:gd name="T65" fmla="*/ 533228610 h 174"/>
              <a:gd name="T66" fmla="*/ 705225307 w 174"/>
              <a:gd name="T67" fmla="*/ 355486491 h 174"/>
              <a:gd name="T68" fmla="*/ 574253546 w 174"/>
              <a:gd name="T69" fmla="*/ 223448072 h 174"/>
              <a:gd name="T70" fmla="*/ 302239417 w 174"/>
              <a:gd name="T71" fmla="*/ 223448072 h 174"/>
              <a:gd name="T72" fmla="*/ 171267656 w 174"/>
              <a:gd name="T73" fmla="*/ 355486491 h 174"/>
              <a:gd name="T74" fmla="*/ 171267656 w 174"/>
              <a:gd name="T75" fmla="*/ 533228610 h 174"/>
              <a:gd name="T76" fmla="*/ 302239417 w 174"/>
              <a:gd name="T77" fmla="*/ 665267028 h 174"/>
              <a:gd name="T78" fmla="*/ 574253546 w 174"/>
              <a:gd name="T79" fmla="*/ 665267028 h 174"/>
              <a:gd name="T80" fmla="*/ 705225307 w 174"/>
              <a:gd name="T81" fmla="*/ 533228610 h 17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74" h="174">
                <a:moveTo>
                  <a:pt x="133" y="29"/>
                </a:moveTo>
                <a:cubicBezTo>
                  <a:pt x="146" y="42"/>
                  <a:pt x="146" y="42"/>
                  <a:pt x="146" y="42"/>
                </a:cubicBezTo>
                <a:cubicBezTo>
                  <a:pt x="159" y="28"/>
                  <a:pt x="159" y="28"/>
                  <a:pt x="159" y="28"/>
                </a:cubicBezTo>
                <a:cubicBezTo>
                  <a:pt x="174" y="43"/>
                  <a:pt x="174" y="43"/>
                  <a:pt x="174" y="43"/>
                </a:cubicBezTo>
                <a:cubicBezTo>
                  <a:pt x="174" y="0"/>
                  <a:pt x="174" y="0"/>
                  <a:pt x="174" y="0"/>
                </a:cubicBezTo>
                <a:cubicBezTo>
                  <a:pt x="132" y="0"/>
                  <a:pt x="132" y="0"/>
                  <a:pt x="132" y="0"/>
                </a:cubicBezTo>
                <a:cubicBezTo>
                  <a:pt x="147" y="15"/>
                  <a:pt x="147" y="15"/>
                  <a:pt x="147" y="15"/>
                </a:cubicBezTo>
                <a:lnTo>
                  <a:pt x="133" y="29"/>
                </a:lnTo>
                <a:close/>
                <a:moveTo>
                  <a:pt x="159" y="146"/>
                </a:moveTo>
                <a:cubicBezTo>
                  <a:pt x="145" y="132"/>
                  <a:pt x="145" y="132"/>
                  <a:pt x="145" y="132"/>
                </a:cubicBezTo>
                <a:cubicBezTo>
                  <a:pt x="132" y="145"/>
                  <a:pt x="132" y="145"/>
                  <a:pt x="132" y="145"/>
                </a:cubicBezTo>
                <a:cubicBezTo>
                  <a:pt x="146" y="159"/>
                  <a:pt x="146" y="159"/>
                  <a:pt x="146" y="159"/>
                </a:cubicBezTo>
                <a:cubicBezTo>
                  <a:pt x="132" y="174"/>
                  <a:pt x="132" y="174"/>
                  <a:pt x="132" y="174"/>
                </a:cubicBezTo>
                <a:cubicBezTo>
                  <a:pt x="174" y="174"/>
                  <a:pt x="174" y="174"/>
                  <a:pt x="174" y="174"/>
                </a:cubicBezTo>
                <a:cubicBezTo>
                  <a:pt x="174" y="131"/>
                  <a:pt x="174" y="131"/>
                  <a:pt x="174" y="131"/>
                </a:cubicBezTo>
                <a:lnTo>
                  <a:pt x="159" y="146"/>
                </a:lnTo>
                <a:close/>
                <a:moveTo>
                  <a:pt x="41" y="145"/>
                </a:moveTo>
                <a:cubicBezTo>
                  <a:pt x="28" y="132"/>
                  <a:pt x="28" y="132"/>
                  <a:pt x="28" y="132"/>
                </a:cubicBezTo>
                <a:cubicBezTo>
                  <a:pt x="15" y="146"/>
                  <a:pt x="15" y="146"/>
                  <a:pt x="15" y="146"/>
                </a:cubicBezTo>
                <a:cubicBezTo>
                  <a:pt x="0" y="131"/>
                  <a:pt x="0" y="131"/>
                  <a:pt x="0" y="131"/>
                </a:cubicBezTo>
                <a:cubicBezTo>
                  <a:pt x="0" y="174"/>
                  <a:pt x="0" y="174"/>
                  <a:pt x="0" y="174"/>
                </a:cubicBezTo>
                <a:cubicBezTo>
                  <a:pt x="42" y="174"/>
                  <a:pt x="42" y="174"/>
                  <a:pt x="42" y="174"/>
                </a:cubicBezTo>
                <a:cubicBezTo>
                  <a:pt x="27" y="159"/>
                  <a:pt x="27" y="159"/>
                  <a:pt x="27" y="159"/>
                </a:cubicBezTo>
                <a:lnTo>
                  <a:pt x="41" y="145"/>
                </a:lnTo>
                <a:close/>
                <a:moveTo>
                  <a:pt x="29" y="42"/>
                </a:moveTo>
                <a:cubicBezTo>
                  <a:pt x="42" y="29"/>
                  <a:pt x="42" y="29"/>
                  <a:pt x="42" y="29"/>
                </a:cubicBezTo>
                <a:cubicBezTo>
                  <a:pt x="28" y="15"/>
                  <a:pt x="28" y="15"/>
                  <a:pt x="28" y="15"/>
                </a:cubicBezTo>
                <a:cubicBezTo>
                  <a:pt x="42" y="0"/>
                  <a:pt x="42" y="0"/>
                  <a:pt x="42" y="0"/>
                </a:cubicBezTo>
                <a:cubicBezTo>
                  <a:pt x="0" y="0"/>
                  <a:pt x="0" y="0"/>
                  <a:pt x="0" y="0"/>
                </a:cubicBezTo>
                <a:cubicBezTo>
                  <a:pt x="0" y="43"/>
                  <a:pt x="0" y="43"/>
                  <a:pt x="0" y="43"/>
                </a:cubicBezTo>
                <a:cubicBezTo>
                  <a:pt x="15" y="28"/>
                  <a:pt x="15" y="28"/>
                  <a:pt x="15" y="28"/>
                </a:cubicBezTo>
                <a:lnTo>
                  <a:pt x="29" y="42"/>
                </a:lnTo>
                <a:close/>
                <a:moveTo>
                  <a:pt x="140" y="105"/>
                </a:moveTo>
                <a:cubicBezTo>
                  <a:pt x="140" y="70"/>
                  <a:pt x="140" y="70"/>
                  <a:pt x="140" y="70"/>
                </a:cubicBezTo>
                <a:cubicBezTo>
                  <a:pt x="140" y="56"/>
                  <a:pt x="128" y="44"/>
                  <a:pt x="114" y="44"/>
                </a:cubicBezTo>
                <a:cubicBezTo>
                  <a:pt x="60" y="44"/>
                  <a:pt x="60" y="44"/>
                  <a:pt x="60" y="44"/>
                </a:cubicBezTo>
                <a:cubicBezTo>
                  <a:pt x="45" y="44"/>
                  <a:pt x="34" y="56"/>
                  <a:pt x="34" y="70"/>
                </a:cubicBezTo>
                <a:cubicBezTo>
                  <a:pt x="34" y="105"/>
                  <a:pt x="34" y="105"/>
                  <a:pt x="34" y="105"/>
                </a:cubicBezTo>
                <a:cubicBezTo>
                  <a:pt x="34" y="119"/>
                  <a:pt x="45" y="131"/>
                  <a:pt x="60" y="131"/>
                </a:cubicBezTo>
                <a:cubicBezTo>
                  <a:pt x="114" y="131"/>
                  <a:pt x="114" y="131"/>
                  <a:pt x="114" y="131"/>
                </a:cubicBezTo>
                <a:cubicBezTo>
                  <a:pt x="128" y="131"/>
                  <a:pt x="140" y="119"/>
                  <a:pt x="140"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66" name="Freeform 149"/>
          <p:cNvSpPr>
            <a:spLocks/>
          </p:cNvSpPr>
          <p:nvPr/>
        </p:nvSpPr>
        <p:spPr bwMode="auto">
          <a:xfrm>
            <a:off x="5351463" y="2952750"/>
            <a:ext cx="257175" cy="406400"/>
          </a:xfrm>
          <a:custGeom>
            <a:avLst/>
            <a:gdLst>
              <a:gd name="T0" fmla="*/ 408265313 w 162"/>
              <a:gd name="T1" fmla="*/ 0 h 256"/>
              <a:gd name="T2" fmla="*/ 0 w 162"/>
              <a:gd name="T3" fmla="*/ 365423450 h 256"/>
              <a:gd name="T4" fmla="*/ 136088438 w 162"/>
              <a:gd name="T5" fmla="*/ 365423450 h 256"/>
              <a:gd name="T6" fmla="*/ 0 w 162"/>
              <a:gd name="T7" fmla="*/ 645160000 h 256"/>
              <a:gd name="T8" fmla="*/ 408265313 w 162"/>
              <a:gd name="T9" fmla="*/ 279738138 h 256"/>
              <a:gd name="T10" fmla="*/ 272176875 w 162"/>
              <a:gd name="T11" fmla="*/ 279738138 h 256"/>
              <a:gd name="T12" fmla="*/ 408265313 w 162"/>
              <a:gd name="T13" fmla="*/ 0 h 25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2" h="256">
                <a:moveTo>
                  <a:pt x="162" y="0"/>
                </a:moveTo>
                <a:lnTo>
                  <a:pt x="0" y="145"/>
                </a:lnTo>
                <a:lnTo>
                  <a:pt x="54" y="145"/>
                </a:lnTo>
                <a:lnTo>
                  <a:pt x="0" y="256"/>
                </a:lnTo>
                <a:lnTo>
                  <a:pt x="162" y="111"/>
                </a:lnTo>
                <a:lnTo>
                  <a:pt x="108" y="111"/>
                </a:lnTo>
                <a:lnTo>
                  <a:pt x="16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67" name="Freeform 150"/>
          <p:cNvSpPr>
            <a:spLocks noEditPoints="1"/>
          </p:cNvSpPr>
          <p:nvPr/>
        </p:nvSpPr>
        <p:spPr bwMode="auto">
          <a:xfrm>
            <a:off x="5991225" y="2976563"/>
            <a:ext cx="288925" cy="357187"/>
          </a:xfrm>
          <a:custGeom>
            <a:avLst/>
            <a:gdLst>
              <a:gd name="T0" fmla="*/ 310799783 w 128"/>
              <a:gd name="T1" fmla="*/ 86882347 h 158"/>
              <a:gd name="T2" fmla="*/ 326085721 w 128"/>
              <a:gd name="T3" fmla="*/ 342415735 h 158"/>
              <a:gd name="T4" fmla="*/ 346463962 w 128"/>
              <a:gd name="T5" fmla="*/ 270865301 h 158"/>
              <a:gd name="T6" fmla="*/ 392319520 w 128"/>
              <a:gd name="T7" fmla="*/ 240201475 h 158"/>
              <a:gd name="T8" fmla="*/ 427985957 w 128"/>
              <a:gd name="T9" fmla="*/ 306640518 h 158"/>
              <a:gd name="T10" fmla="*/ 453461016 w 128"/>
              <a:gd name="T11" fmla="*/ 311751909 h 158"/>
              <a:gd name="T12" fmla="*/ 478936075 w 128"/>
              <a:gd name="T13" fmla="*/ 270865301 h 158"/>
              <a:gd name="T14" fmla="*/ 534983010 w 128"/>
              <a:gd name="T15" fmla="*/ 306640518 h 158"/>
              <a:gd name="T16" fmla="*/ 529888450 w 128"/>
              <a:gd name="T17" fmla="*/ 321972431 h 158"/>
              <a:gd name="T18" fmla="*/ 529888450 w 128"/>
              <a:gd name="T19" fmla="*/ 362859039 h 158"/>
              <a:gd name="T20" fmla="*/ 540077571 w 128"/>
              <a:gd name="T21" fmla="*/ 352636257 h 158"/>
              <a:gd name="T22" fmla="*/ 591027689 w 128"/>
              <a:gd name="T23" fmla="*/ 352636257 h 158"/>
              <a:gd name="T24" fmla="*/ 514602512 w 128"/>
              <a:gd name="T25" fmla="*/ 669499557 h 158"/>
              <a:gd name="T26" fmla="*/ 285324724 w 128"/>
              <a:gd name="T27" fmla="*/ 756379643 h 158"/>
              <a:gd name="T28" fmla="*/ 203802729 w 128"/>
              <a:gd name="T29" fmla="*/ 572396689 h 158"/>
              <a:gd name="T30" fmla="*/ 71330617 w 128"/>
              <a:gd name="T31" fmla="*/ 408854778 h 158"/>
              <a:gd name="T32" fmla="*/ 127377552 w 128"/>
              <a:gd name="T33" fmla="*/ 403743387 h 158"/>
              <a:gd name="T34" fmla="*/ 213994107 w 128"/>
              <a:gd name="T35" fmla="*/ 465071038 h 158"/>
              <a:gd name="T36" fmla="*/ 234372348 w 128"/>
              <a:gd name="T37" fmla="*/ 91991477 h 158"/>
              <a:gd name="T38" fmla="*/ 270038785 w 128"/>
              <a:gd name="T39" fmla="*/ 51107130 h 158"/>
              <a:gd name="T40" fmla="*/ 270038785 w 128"/>
              <a:gd name="T41" fmla="*/ 0 h 158"/>
              <a:gd name="T42" fmla="*/ 183422230 w 128"/>
              <a:gd name="T43" fmla="*/ 91991477 h 158"/>
              <a:gd name="T44" fmla="*/ 183422230 w 128"/>
              <a:gd name="T45" fmla="*/ 383300083 h 158"/>
              <a:gd name="T46" fmla="*/ 101902493 w 128"/>
              <a:gd name="T47" fmla="*/ 342415735 h 158"/>
              <a:gd name="T48" fmla="*/ 40760997 w 128"/>
              <a:gd name="T49" fmla="*/ 500846255 h 158"/>
              <a:gd name="T50" fmla="*/ 234372348 w 128"/>
              <a:gd name="T51" fmla="*/ 689940601 h 158"/>
              <a:gd name="T52" fmla="*/ 234372348 w 128"/>
              <a:gd name="T53" fmla="*/ 807486773 h 158"/>
              <a:gd name="T54" fmla="*/ 514602512 w 128"/>
              <a:gd name="T55" fmla="*/ 807486773 h 158"/>
              <a:gd name="T56" fmla="*/ 565552630 w 128"/>
              <a:gd name="T57" fmla="*/ 756379643 h 158"/>
              <a:gd name="T58" fmla="*/ 636883246 w 128"/>
              <a:gd name="T59" fmla="*/ 444627734 h 158"/>
              <a:gd name="T60" fmla="*/ 636883246 w 128"/>
              <a:gd name="T61" fmla="*/ 439518604 h 158"/>
              <a:gd name="T62" fmla="*/ 652169185 w 128"/>
              <a:gd name="T63" fmla="*/ 378190952 h 158"/>
              <a:gd name="T64" fmla="*/ 585933128 w 128"/>
              <a:gd name="T65" fmla="*/ 291308605 h 158"/>
              <a:gd name="T66" fmla="*/ 478936075 w 128"/>
              <a:gd name="T67" fmla="*/ 219758171 h 158"/>
              <a:gd name="T68" fmla="*/ 392319520 w 128"/>
              <a:gd name="T69" fmla="*/ 189094346 h 158"/>
              <a:gd name="T70" fmla="*/ 361749901 w 128"/>
              <a:gd name="T71" fmla="*/ 194205737 h 158"/>
              <a:gd name="T72" fmla="*/ 361749901 w 128"/>
              <a:gd name="T73" fmla="*/ 86882347 h 158"/>
              <a:gd name="T74" fmla="*/ 270038785 w 128"/>
              <a:gd name="T75" fmla="*/ 0 h 1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8" h="158">
                <a:moveTo>
                  <a:pt x="53" y="10"/>
                </a:moveTo>
                <a:cubicBezTo>
                  <a:pt x="57" y="10"/>
                  <a:pt x="61" y="13"/>
                  <a:pt x="61" y="17"/>
                </a:cubicBezTo>
                <a:cubicBezTo>
                  <a:pt x="61" y="17"/>
                  <a:pt x="61" y="63"/>
                  <a:pt x="61" y="64"/>
                </a:cubicBezTo>
                <a:cubicBezTo>
                  <a:pt x="61" y="66"/>
                  <a:pt x="62" y="67"/>
                  <a:pt x="64" y="67"/>
                </a:cubicBezTo>
                <a:cubicBezTo>
                  <a:pt x="66" y="67"/>
                  <a:pt x="68" y="65"/>
                  <a:pt x="68" y="60"/>
                </a:cubicBezTo>
                <a:cubicBezTo>
                  <a:pt x="68" y="53"/>
                  <a:pt x="68" y="53"/>
                  <a:pt x="68" y="53"/>
                </a:cubicBezTo>
                <a:cubicBezTo>
                  <a:pt x="68" y="49"/>
                  <a:pt x="71" y="47"/>
                  <a:pt x="75" y="47"/>
                </a:cubicBezTo>
                <a:cubicBezTo>
                  <a:pt x="76" y="47"/>
                  <a:pt x="76" y="47"/>
                  <a:pt x="77" y="47"/>
                </a:cubicBezTo>
                <a:cubicBezTo>
                  <a:pt x="80" y="47"/>
                  <a:pt x="83" y="48"/>
                  <a:pt x="83" y="52"/>
                </a:cubicBezTo>
                <a:cubicBezTo>
                  <a:pt x="84" y="60"/>
                  <a:pt x="84" y="60"/>
                  <a:pt x="84" y="60"/>
                </a:cubicBezTo>
                <a:cubicBezTo>
                  <a:pt x="84" y="63"/>
                  <a:pt x="85" y="63"/>
                  <a:pt x="86" y="63"/>
                </a:cubicBezTo>
                <a:cubicBezTo>
                  <a:pt x="87" y="63"/>
                  <a:pt x="89" y="61"/>
                  <a:pt x="89" y="61"/>
                </a:cubicBezTo>
                <a:cubicBezTo>
                  <a:pt x="89" y="58"/>
                  <a:pt x="89" y="58"/>
                  <a:pt x="89" y="58"/>
                </a:cubicBezTo>
                <a:cubicBezTo>
                  <a:pt x="90" y="54"/>
                  <a:pt x="92" y="53"/>
                  <a:pt x="94" y="53"/>
                </a:cubicBezTo>
                <a:cubicBezTo>
                  <a:pt x="95" y="53"/>
                  <a:pt x="96" y="53"/>
                  <a:pt x="97" y="54"/>
                </a:cubicBezTo>
                <a:cubicBezTo>
                  <a:pt x="101" y="54"/>
                  <a:pt x="105" y="56"/>
                  <a:pt x="105" y="60"/>
                </a:cubicBezTo>
                <a:cubicBezTo>
                  <a:pt x="104" y="63"/>
                  <a:pt x="104" y="63"/>
                  <a:pt x="104" y="63"/>
                </a:cubicBezTo>
                <a:cubicBezTo>
                  <a:pt x="104" y="63"/>
                  <a:pt x="104" y="63"/>
                  <a:pt x="104" y="63"/>
                </a:cubicBezTo>
                <a:cubicBezTo>
                  <a:pt x="104" y="63"/>
                  <a:pt x="101" y="72"/>
                  <a:pt x="103" y="72"/>
                </a:cubicBezTo>
                <a:cubicBezTo>
                  <a:pt x="104" y="72"/>
                  <a:pt x="104" y="72"/>
                  <a:pt x="104" y="71"/>
                </a:cubicBezTo>
                <a:cubicBezTo>
                  <a:pt x="104" y="71"/>
                  <a:pt x="104" y="71"/>
                  <a:pt x="104" y="71"/>
                </a:cubicBezTo>
                <a:cubicBezTo>
                  <a:pt x="106" y="69"/>
                  <a:pt x="106" y="69"/>
                  <a:pt x="106" y="69"/>
                </a:cubicBezTo>
                <a:cubicBezTo>
                  <a:pt x="107" y="67"/>
                  <a:pt x="109" y="67"/>
                  <a:pt x="110" y="67"/>
                </a:cubicBezTo>
                <a:cubicBezTo>
                  <a:pt x="112" y="67"/>
                  <a:pt x="113" y="68"/>
                  <a:pt x="116" y="69"/>
                </a:cubicBezTo>
                <a:cubicBezTo>
                  <a:pt x="119" y="71"/>
                  <a:pt x="118" y="75"/>
                  <a:pt x="116" y="83"/>
                </a:cubicBezTo>
                <a:cubicBezTo>
                  <a:pt x="101" y="131"/>
                  <a:pt x="101" y="131"/>
                  <a:pt x="101" y="131"/>
                </a:cubicBezTo>
                <a:cubicBezTo>
                  <a:pt x="101" y="148"/>
                  <a:pt x="101" y="148"/>
                  <a:pt x="101" y="148"/>
                </a:cubicBezTo>
                <a:cubicBezTo>
                  <a:pt x="56" y="148"/>
                  <a:pt x="56" y="148"/>
                  <a:pt x="56" y="148"/>
                </a:cubicBezTo>
                <a:cubicBezTo>
                  <a:pt x="56" y="130"/>
                  <a:pt x="56" y="130"/>
                  <a:pt x="56" y="130"/>
                </a:cubicBezTo>
                <a:cubicBezTo>
                  <a:pt x="56" y="130"/>
                  <a:pt x="48" y="125"/>
                  <a:pt x="40" y="112"/>
                </a:cubicBezTo>
                <a:cubicBezTo>
                  <a:pt x="15" y="90"/>
                  <a:pt x="15" y="90"/>
                  <a:pt x="15" y="90"/>
                </a:cubicBezTo>
                <a:cubicBezTo>
                  <a:pt x="12" y="88"/>
                  <a:pt x="11" y="83"/>
                  <a:pt x="14" y="80"/>
                </a:cubicBezTo>
                <a:cubicBezTo>
                  <a:pt x="15" y="78"/>
                  <a:pt x="18" y="77"/>
                  <a:pt x="20" y="77"/>
                </a:cubicBezTo>
                <a:cubicBezTo>
                  <a:pt x="22" y="77"/>
                  <a:pt x="23" y="77"/>
                  <a:pt x="25" y="79"/>
                </a:cubicBezTo>
                <a:cubicBezTo>
                  <a:pt x="39" y="90"/>
                  <a:pt x="39" y="90"/>
                  <a:pt x="39" y="90"/>
                </a:cubicBezTo>
                <a:cubicBezTo>
                  <a:pt x="40" y="91"/>
                  <a:pt x="41" y="91"/>
                  <a:pt x="42" y="91"/>
                </a:cubicBezTo>
                <a:cubicBezTo>
                  <a:pt x="45" y="91"/>
                  <a:pt x="46" y="84"/>
                  <a:pt x="46" y="67"/>
                </a:cubicBezTo>
                <a:cubicBezTo>
                  <a:pt x="46" y="18"/>
                  <a:pt x="46" y="18"/>
                  <a:pt x="46" y="18"/>
                </a:cubicBezTo>
                <a:cubicBezTo>
                  <a:pt x="45" y="14"/>
                  <a:pt x="49" y="10"/>
                  <a:pt x="53" y="10"/>
                </a:cubicBezTo>
                <a:cubicBezTo>
                  <a:pt x="53" y="10"/>
                  <a:pt x="53" y="10"/>
                  <a:pt x="53" y="10"/>
                </a:cubicBezTo>
                <a:moveTo>
                  <a:pt x="53" y="0"/>
                </a:moveTo>
                <a:cubicBezTo>
                  <a:pt x="53" y="0"/>
                  <a:pt x="53" y="0"/>
                  <a:pt x="53" y="0"/>
                </a:cubicBezTo>
                <a:cubicBezTo>
                  <a:pt x="48" y="0"/>
                  <a:pt x="43" y="2"/>
                  <a:pt x="40" y="6"/>
                </a:cubicBezTo>
                <a:cubicBezTo>
                  <a:pt x="37" y="9"/>
                  <a:pt x="35" y="13"/>
                  <a:pt x="36" y="18"/>
                </a:cubicBezTo>
                <a:cubicBezTo>
                  <a:pt x="36" y="67"/>
                  <a:pt x="36" y="67"/>
                  <a:pt x="36" y="67"/>
                </a:cubicBezTo>
                <a:cubicBezTo>
                  <a:pt x="36" y="70"/>
                  <a:pt x="36" y="73"/>
                  <a:pt x="36" y="75"/>
                </a:cubicBezTo>
                <a:cubicBezTo>
                  <a:pt x="31" y="71"/>
                  <a:pt x="31" y="71"/>
                  <a:pt x="31" y="71"/>
                </a:cubicBezTo>
                <a:cubicBezTo>
                  <a:pt x="28" y="68"/>
                  <a:pt x="24" y="67"/>
                  <a:pt x="20" y="67"/>
                </a:cubicBezTo>
                <a:cubicBezTo>
                  <a:pt x="15" y="67"/>
                  <a:pt x="10" y="69"/>
                  <a:pt x="6" y="73"/>
                </a:cubicBezTo>
                <a:cubicBezTo>
                  <a:pt x="0" y="81"/>
                  <a:pt x="1" y="92"/>
                  <a:pt x="8" y="98"/>
                </a:cubicBezTo>
                <a:cubicBezTo>
                  <a:pt x="32" y="118"/>
                  <a:pt x="32" y="118"/>
                  <a:pt x="32" y="118"/>
                </a:cubicBezTo>
                <a:cubicBezTo>
                  <a:pt x="37" y="127"/>
                  <a:pt x="42" y="132"/>
                  <a:pt x="46" y="135"/>
                </a:cubicBezTo>
                <a:cubicBezTo>
                  <a:pt x="46" y="148"/>
                  <a:pt x="46" y="148"/>
                  <a:pt x="46" y="148"/>
                </a:cubicBezTo>
                <a:cubicBezTo>
                  <a:pt x="46" y="158"/>
                  <a:pt x="46" y="158"/>
                  <a:pt x="46" y="158"/>
                </a:cubicBezTo>
                <a:cubicBezTo>
                  <a:pt x="56" y="158"/>
                  <a:pt x="56" y="158"/>
                  <a:pt x="56" y="158"/>
                </a:cubicBezTo>
                <a:cubicBezTo>
                  <a:pt x="101" y="158"/>
                  <a:pt x="101" y="158"/>
                  <a:pt x="101" y="158"/>
                </a:cubicBezTo>
                <a:cubicBezTo>
                  <a:pt x="110" y="158"/>
                  <a:pt x="110" y="158"/>
                  <a:pt x="110" y="158"/>
                </a:cubicBezTo>
                <a:cubicBezTo>
                  <a:pt x="111" y="148"/>
                  <a:pt x="111" y="148"/>
                  <a:pt x="111" y="148"/>
                </a:cubicBezTo>
                <a:cubicBezTo>
                  <a:pt x="111" y="132"/>
                  <a:pt x="111" y="132"/>
                  <a:pt x="111" y="132"/>
                </a:cubicBezTo>
                <a:cubicBezTo>
                  <a:pt x="125" y="87"/>
                  <a:pt x="125" y="87"/>
                  <a:pt x="125" y="87"/>
                </a:cubicBezTo>
                <a:cubicBezTo>
                  <a:pt x="125" y="86"/>
                  <a:pt x="125" y="86"/>
                  <a:pt x="125" y="86"/>
                </a:cubicBezTo>
                <a:cubicBezTo>
                  <a:pt x="125" y="86"/>
                  <a:pt x="125" y="86"/>
                  <a:pt x="125" y="86"/>
                </a:cubicBezTo>
                <a:cubicBezTo>
                  <a:pt x="126" y="85"/>
                  <a:pt x="126" y="85"/>
                  <a:pt x="126" y="85"/>
                </a:cubicBezTo>
                <a:cubicBezTo>
                  <a:pt x="127" y="80"/>
                  <a:pt x="128" y="77"/>
                  <a:pt x="128" y="74"/>
                </a:cubicBezTo>
                <a:cubicBezTo>
                  <a:pt x="128" y="66"/>
                  <a:pt x="124" y="62"/>
                  <a:pt x="121" y="61"/>
                </a:cubicBezTo>
                <a:cubicBezTo>
                  <a:pt x="119" y="59"/>
                  <a:pt x="117" y="58"/>
                  <a:pt x="115" y="57"/>
                </a:cubicBezTo>
                <a:cubicBezTo>
                  <a:pt x="114" y="52"/>
                  <a:pt x="109" y="46"/>
                  <a:pt x="99" y="44"/>
                </a:cubicBezTo>
                <a:cubicBezTo>
                  <a:pt x="97" y="43"/>
                  <a:pt x="96" y="43"/>
                  <a:pt x="94" y="43"/>
                </a:cubicBezTo>
                <a:cubicBezTo>
                  <a:pt x="93" y="43"/>
                  <a:pt x="92" y="43"/>
                  <a:pt x="91" y="44"/>
                </a:cubicBezTo>
                <a:cubicBezTo>
                  <a:pt x="88" y="40"/>
                  <a:pt x="84" y="37"/>
                  <a:pt x="77" y="37"/>
                </a:cubicBezTo>
                <a:cubicBezTo>
                  <a:pt x="76" y="37"/>
                  <a:pt x="75" y="37"/>
                  <a:pt x="75" y="37"/>
                </a:cubicBezTo>
                <a:cubicBezTo>
                  <a:pt x="73" y="37"/>
                  <a:pt x="72" y="37"/>
                  <a:pt x="71" y="38"/>
                </a:cubicBezTo>
                <a:cubicBezTo>
                  <a:pt x="71" y="28"/>
                  <a:pt x="71" y="19"/>
                  <a:pt x="71" y="17"/>
                </a:cubicBezTo>
                <a:cubicBezTo>
                  <a:pt x="71" y="17"/>
                  <a:pt x="71" y="17"/>
                  <a:pt x="71" y="17"/>
                </a:cubicBezTo>
                <a:cubicBezTo>
                  <a:pt x="71" y="17"/>
                  <a:pt x="71" y="17"/>
                  <a:pt x="71" y="17"/>
                </a:cubicBezTo>
                <a:cubicBezTo>
                  <a:pt x="71" y="7"/>
                  <a:pt x="63" y="0"/>
                  <a:pt x="5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68" name="Freeform 151"/>
          <p:cNvSpPr>
            <a:spLocks noEditPoints="1"/>
          </p:cNvSpPr>
          <p:nvPr/>
        </p:nvSpPr>
        <p:spPr bwMode="auto">
          <a:xfrm>
            <a:off x="6572250" y="2959100"/>
            <a:ext cx="392113" cy="392113"/>
          </a:xfrm>
          <a:custGeom>
            <a:avLst/>
            <a:gdLst>
              <a:gd name="T0" fmla="*/ 746517800 w 174"/>
              <a:gd name="T1" fmla="*/ 126958978 h 174"/>
              <a:gd name="T2" fmla="*/ 746517800 w 174"/>
              <a:gd name="T3" fmla="*/ 492602097 h 174"/>
              <a:gd name="T4" fmla="*/ 558619053 w 174"/>
              <a:gd name="T5" fmla="*/ 391033562 h 174"/>
              <a:gd name="T6" fmla="*/ 558619053 w 174"/>
              <a:gd name="T7" fmla="*/ 517992541 h 174"/>
              <a:gd name="T8" fmla="*/ 289465028 w 174"/>
              <a:gd name="T9" fmla="*/ 391033562 h 174"/>
              <a:gd name="T10" fmla="*/ 289465028 w 174"/>
              <a:gd name="T11" fmla="*/ 528149169 h 174"/>
              <a:gd name="T12" fmla="*/ 0 w 174"/>
              <a:gd name="T13" fmla="*/ 391033562 h 174"/>
              <a:gd name="T14" fmla="*/ 0 w 174"/>
              <a:gd name="T15" fmla="*/ 883635660 h 174"/>
              <a:gd name="T16" fmla="*/ 883633406 w 174"/>
              <a:gd name="T17" fmla="*/ 883635660 h 174"/>
              <a:gd name="T18" fmla="*/ 883633406 w 174"/>
              <a:gd name="T19" fmla="*/ 126958978 h 174"/>
              <a:gd name="T20" fmla="*/ 746517800 w 174"/>
              <a:gd name="T21" fmla="*/ 126958978 h 174"/>
              <a:gd name="T22" fmla="*/ 700811847 w 174"/>
              <a:gd name="T23" fmla="*/ 50783141 h 174"/>
              <a:gd name="T24" fmla="*/ 771910497 w 174"/>
              <a:gd name="T25" fmla="*/ 76175838 h 174"/>
              <a:gd name="T26" fmla="*/ 792223753 w 174"/>
              <a:gd name="T27" fmla="*/ 91409653 h 174"/>
              <a:gd name="T28" fmla="*/ 797300940 w 174"/>
              <a:gd name="T29" fmla="*/ 96489094 h 174"/>
              <a:gd name="T30" fmla="*/ 797300940 w 174"/>
              <a:gd name="T31" fmla="*/ 96489094 h 174"/>
              <a:gd name="T32" fmla="*/ 797300940 w 174"/>
              <a:gd name="T33" fmla="*/ 96489094 h 174"/>
              <a:gd name="T34" fmla="*/ 797300940 w 174"/>
              <a:gd name="T35" fmla="*/ 96489094 h 174"/>
              <a:gd name="T36" fmla="*/ 797300940 w 174"/>
              <a:gd name="T37" fmla="*/ 96489094 h 174"/>
              <a:gd name="T38" fmla="*/ 802380381 w 174"/>
              <a:gd name="T39" fmla="*/ 96489094 h 174"/>
              <a:gd name="T40" fmla="*/ 837927453 w 174"/>
              <a:gd name="T41" fmla="*/ 66019209 h 174"/>
              <a:gd name="T42" fmla="*/ 837927453 w 174"/>
              <a:gd name="T43" fmla="*/ 66019209 h 174"/>
              <a:gd name="T44" fmla="*/ 802380381 w 174"/>
              <a:gd name="T45" fmla="*/ 30469884 h 174"/>
              <a:gd name="T46" fmla="*/ 700811847 w 174"/>
              <a:gd name="T47" fmla="*/ 0 h 174"/>
              <a:gd name="T48" fmla="*/ 563696240 w 174"/>
              <a:gd name="T49" fmla="*/ 66019209 h 174"/>
              <a:gd name="T50" fmla="*/ 599245565 w 174"/>
              <a:gd name="T51" fmla="*/ 101566281 h 174"/>
              <a:gd name="T52" fmla="*/ 700811847 w 174"/>
              <a:gd name="T53" fmla="*/ 50783141 h 174"/>
              <a:gd name="T54" fmla="*/ 325014353 w 174"/>
              <a:gd name="T55" fmla="*/ 172664931 h 174"/>
              <a:gd name="T56" fmla="*/ 421503447 w 174"/>
              <a:gd name="T57" fmla="*/ 208212003 h 174"/>
              <a:gd name="T58" fmla="*/ 421503447 w 174"/>
              <a:gd name="T59" fmla="*/ 208212003 h 174"/>
              <a:gd name="T60" fmla="*/ 558619053 w 174"/>
              <a:gd name="T61" fmla="*/ 142195047 h 174"/>
              <a:gd name="T62" fmla="*/ 523069728 w 174"/>
              <a:gd name="T63" fmla="*/ 106645722 h 174"/>
              <a:gd name="T64" fmla="*/ 421503447 w 174"/>
              <a:gd name="T65" fmla="*/ 157428862 h 174"/>
              <a:gd name="T66" fmla="*/ 350407050 w 174"/>
              <a:gd name="T67" fmla="*/ 132038419 h 174"/>
              <a:gd name="T68" fmla="*/ 335170981 w 174"/>
              <a:gd name="T69" fmla="*/ 111725163 h 174"/>
              <a:gd name="T70" fmla="*/ 330093794 w 174"/>
              <a:gd name="T71" fmla="*/ 106645722 h 174"/>
              <a:gd name="T72" fmla="*/ 325014353 w 174"/>
              <a:gd name="T73" fmla="*/ 106645722 h 174"/>
              <a:gd name="T74" fmla="*/ 325014353 w 174"/>
              <a:gd name="T75" fmla="*/ 106645722 h 174"/>
              <a:gd name="T76" fmla="*/ 284387841 w 174"/>
              <a:gd name="T77" fmla="*/ 137115606 h 174"/>
              <a:gd name="T78" fmla="*/ 325014353 w 174"/>
              <a:gd name="T79" fmla="*/ 172664931 h 174"/>
              <a:gd name="T80" fmla="*/ 325014353 w 174"/>
              <a:gd name="T81" fmla="*/ 106645722 h 174"/>
              <a:gd name="T82" fmla="*/ 319937166 w 174"/>
              <a:gd name="T83" fmla="*/ 111725163 h 174"/>
              <a:gd name="T84" fmla="*/ 325014353 w 174"/>
              <a:gd name="T85" fmla="*/ 106645722 h 174"/>
              <a:gd name="T86" fmla="*/ 325014353 w 174"/>
              <a:gd name="T87" fmla="*/ 106645722 h 174"/>
              <a:gd name="T88" fmla="*/ 152351675 w 174"/>
              <a:gd name="T89" fmla="*/ 50783141 h 174"/>
              <a:gd name="T90" fmla="*/ 223448072 w 174"/>
              <a:gd name="T91" fmla="*/ 76175838 h 174"/>
              <a:gd name="T92" fmla="*/ 243761328 w 174"/>
              <a:gd name="T93" fmla="*/ 91409653 h 174"/>
              <a:gd name="T94" fmla="*/ 248838515 w 174"/>
              <a:gd name="T95" fmla="*/ 96489094 h 174"/>
              <a:gd name="T96" fmla="*/ 248838515 w 174"/>
              <a:gd name="T97" fmla="*/ 96489094 h 174"/>
              <a:gd name="T98" fmla="*/ 248838515 w 174"/>
              <a:gd name="T99" fmla="*/ 96489094 h 174"/>
              <a:gd name="T100" fmla="*/ 289465028 w 174"/>
              <a:gd name="T101" fmla="*/ 66019209 h 174"/>
              <a:gd name="T102" fmla="*/ 289465028 w 174"/>
              <a:gd name="T103" fmla="*/ 66019209 h 174"/>
              <a:gd name="T104" fmla="*/ 253917956 w 174"/>
              <a:gd name="T105" fmla="*/ 30469884 h 174"/>
              <a:gd name="T106" fmla="*/ 152351675 w 174"/>
              <a:gd name="T107" fmla="*/ 0 h 174"/>
              <a:gd name="T108" fmla="*/ 15236069 w 174"/>
              <a:gd name="T109" fmla="*/ 66019209 h 174"/>
              <a:gd name="T110" fmla="*/ 50783141 w 174"/>
              <a:gd name="T111" fmla="*/ 101566281 h 174"/>
              <a:gd name="T112" fmla="*/ 152351675 w 174"/>
              <a:gd name="T113" fmla="*/ 50783141 h 174"/>
              <a:gd name="T114" fmla="*/ 253917956 w 174"/>
              <a:gd name="T115" fmla="*/ 96489094 h 174"/>
              <a:gd name="T116" fmla="*/ 248838515 w 174"/>
              <a:gd name="T117" fmla="*/ 96489094 h 174"/>
              <a:gd name="T118" fmla="*/ 248838515 w 174"/>
              <a:gd name="T119" fmla="*/ 96489094 h 174"/>
              <a:gd name="T120" fmla="*/ 253917956 w 174"/>
              <a:gd name="T121" fmla="*/ 96489094 h 1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4" h="174">
                <a:moveTo>
                  <a:pt x="147" y="25"/>
                </a:moveTo>
                <a:cubicBezTo>
                  <a:pt x="147" y="97"/>
                  <a:pt x="147" y="97"/>
                  <a:pt x="147" y="97"/>
                </a:cubicBezTo>
                <a:cubicBezTo>
                  <a:pt x="110" y="77"/>
                  <a:pt x="110" y="77"/>
                  <a:pt x="110" y="77"/>
                </a:cubicBezTo>
                <a:cubicBezTo>
                  <a:pt x="110" y="102"/>
                  <a:pt x="110" y="102"/>
                  <a:pt x="110" y="102"/>
                </a:cubicBezTo>
                <a:cubicBezTo>
                  <a:pt x="57" y="77"/>
                  <a:pt x="57" y="77"/>
                  <a:pt x="57" y="77"/>
                </a:cubicBezTo>
                <a:cubicBezTo>
                  <a:pt x="57" y="104"/>
                  <a:pt x="57" y="104"/>
                  <a:pt x="57" y="104"/>
                </a:cubicBezTo>
                <a:cubicBezTo>
                  <a:pt x="0" y="77"/>
                  <a:pt x="0" y="77"/>
                  <a:pt x="0" y="77"/>
                </a:cubicBezTo>
                <a:cubicBezTo>
                  <a:pt x="0" y="174"/>
                  <a:pt x="0" y="174"/>
                  <a:pt x="0" y="174"/>
                </a:cubicBezTo>
                <a:cubicBezTo>
                  <a:pt x="174" y="174"/>
                  <a:pt x="174" y="174"/>
                  <a:pt x="174" y="174"/>
                </a:cubicBezTo>
                <a:cubicBezTo>
                  <a:pt x="174" y="25"/>
                  <a:pt x="174" y="25"/>
                  <a:pt x="174" y="25"/>
                </a:cubicBezTo>
                <a:lnTo>
                  <a:pt x="147" y="25"/>
                </a:lnTo>
                <a:close/>
                <a:moveTo>
                  <a:pt x="138" y="10"/>
                </a:moveTo>
                <a:cubicBezTo>
                  <a:pt x="144" y="10"/>
                  <a:pt x="148" y="12"/>
                  <a:pt x="152" y="15"/>
                </a:cubicBezTo>
                <a:cubicBezTo>
                  <a:pt x="154" y="16"/>
                  <a:pt x="155" y="17"/>
                  <a:pt x="156" y="18"/>
                </a:cubicBezTo>
                <a:cubicBezTo>
                  <a:pt x="156" y="18"/>
                  <a:pt x="157" y="19"/>
                  <a:pt x="157" y="19"/>
                </a:cubicBezTo>
                <a:cubicBezTo>
                  <a:pt x="157" y="19"/>
                  <a:pt x="157" y="19"/>
                  <a:pt x="157" y="19"/>
                </a:cubicBezTo>
                <a:cubicBezTo>
                  <a:pt x="157" y="19"/>
                  <a:pt x="157" y="19"/>
                  <a:pt x="157" y="19"/>
                </a:cubicBezTo>
                <a:cubicBezTo>
                  <a:pt x="157" y="19"/>
                  <a:pt x="157" y="19"/>
                  <a:pt x="157" y="19"/>
                </a:cubicBezTo>
                <a:cubicBezTo>
                  <a:pt x="157" y="19"/>
                  <a:pt x="157" y="19"/>
                  <a:pt x="157" y="19"/>
                </a:cubicBezTo>
                <a:cubicBezTo>
                  <a:pt x="158" y="19"/>
                  <a:pt x="158" y="19"/>
                  <a:pt x="158" y="19"/>
                </a:cubicBezTo>
                <a:cubicBezTo>
                  <a:pt x="165" y="13"/>
                  <a:pt x="165" y="13"/>
                  <a:pt x="165" y="13"/>
                </a:cubicBezTo>
                <a:cubicBezTo>
                  <a:pt x="165" y="13"/>
                  <a:pt x="165" y="13"/>
                  <a:pt x="165" y="13"/>
                </a:cubicBezTo>
                <a:cubicBezTo>
                  <a:pt x="165" y="13"/>
                  <a:pt x="162" y="10"/>
                  <a:pt x="158" y="6"/>
                </a:cubicBezTo>
                <a:cubicBezTo>
                  <a:pt x="153" y="3"/>
                  <a:pt x="147" y="0"/>
                  <a:pt x="138" y="0"/>
                </a:cubicBezTo>
                <a:cubicBezTo>
                  <a:pt x="130" y="0"/>
                  <a:pt x="120" y="3"/>
                  <a:pt x="111" y="13"/>
                </a:cubicBezTo>
                <a:cubicBezTo>
                  <a:pt x="118" y="20"/>
                  <a:pt x="118" y="20"/>
                  <a:pt x="118" y="20"/>
                </a:cubicBezTo>
                <a:cubicBezTo>
                  <a:pt x="126" y="12"/>
                  <a:pt x="133" y="10"/>
                  <a:pt x="138" y="10"/>
                </a:cubicBezTo>
                <a:close/>
                <a:moveTo>
                  <a:pt x="64" y="34"/>
                </a:moveTo>
                <a:cubicBezTo>
                  <a:pt x="68" y="37"/>
                  <a:pt x="75" y="41"/>
                  <a:pt x="83" y="41"/>
                </a:cubicBezTo>
                <a:cubicBezTo>
                  <a:pt x="83" y="41"/>
                  <a:pt x="83" y="41"/>
                  <a:pt x="83" y="41"/>
                </a:cubicBezTo>
                <a:cubicBezTo>
                  <a:pt x="92" y="41"/>
                  <a:pt x="101" y="37"/>
                  <a:pt x="110" y="28"/>
                </a:cubicBezTo>
                <a:cubicBezTo>
                  <a:pt x="103" y="21"/>
                  <a:pt x="103" y="21"/>
                  <a:pt x="103" y="21"/>
                </a:cubicBezTo>
                <a:cubicBezTo>
                  <a:pt x="95" y="29"/>
                  <a:pt x="89" y="31"/>
                  <a:pt x="83" y="31"/>
                </a:cubicBezTo>
                <a:cubicBezTo>
                  <a:pt x="78" y="31"/>
                  <a:pt x="73" y="28"/>
                  <a:pt x="69" y="26"/>
                </a:cubicBezTo>
                <a:cubicBezTo>
                  <a:pt x="68" y="25"/>
                  <a:pt x="66" y="23"/>
                  <a:pt x="66" y="22"/>
                </a:cubicBezTo>
                <a:cubicBezTo>
                  <a:pt x="65" y="22"/>
                  <a:pt x="65" y="22"/>
                  <a:pt x="65" y="21"/>
                </a:cubicBezTo>
                <a:cubicBezTo>
                  <a:pt x="64" y="21"/>
                  <a:pt x="64" y="21"/>
                  <a:pt x="64" y="21"/>
                </a:cubicBezTo>
                <a:cubicBezTo>
                  <a:pt x="64" y="21"/>
                  <a:pt x="64" y="21"/>
                  <a:pt x="64" y="21"/>
                </a:cubicBezTo>
                <a:cubicBezTo>
                  <a:pt x="56" y="27"/>
                  <a:pt x="56" y="27"/>
                  <a:pt x="56" y="27"/>
                </a:cubicBezTo>
                <a:cubicBezTo>
                  <a:pt x="57" y="27"/>
                  <a:pt x="59" y="31"/>
                  <a:pt x="64" y="34"/>
                </a:cubicBezTo>
                <a:close/>
                <a:moveTo>
                  <a:pt x="64" y="21"/>
                </a:moveTo>
                <a:cubicBezTo>
                  <a:pt x="63" y="22"/>
                  <a:pt x="63" y="22"/>
                  <a:pt x="63" y="22"/>
                </a:cubicBezTo>
                <a:cubicBezTo>
                  <a:pt x="64" y="21"/>
                  <a:pt x="64" y="21"/>
                  <a:pt x="64" y="21"/>
                </a:cubicBezTo>
                <a:cubicBezTo>
                  <a:pt x="64" y="21"/>
                  <a:pt x="64" y="21"/>
                  <a:pt x="64" y="21"/>
                </a:cubicBezTo>
                <a:close/>
                <a:moveTo>
                  <a:pt x="30" y="10"/>
                </a:moveTo>
                <a:cubicBezTo>
                  <a:pt x="36" y="10"/>
                  <a:pt x="40" y="12"/>
                  <a:pt x="44" y="15"/>
                </a:cubicBezTo>
                <a:cubicBezTo>
                  <a:pt x="46" y="16"/>
                  <a:pt x="47" y="17"/>
                  <a:pt x="48" y="18"/>
                </a:cubicBezTo>
                <a:cubicBezTo>
                  <a:pt x="48" y="18"/>
                  <a:pt x="49" y="19"/>
                  <a:pt x="49" y="19"/>
                </a:cubicBezTo>
                <a:cubicBezTo>
                  <a:pt x="49" y="19"/>
                  <a:pt x="49" y="19"/>
                  <a:pt x="49" y="19"/>
                </a:cubicBezTo>
                <a:cubicBezTo>
                  <a:pt x="49" y="19"/>
                  <a:pt x="49" y="19"/>
                  <a:pt x="49" y="19"/>
                </a:cubicBezTo>
                <a:cubicBezTo>
                  <a:pt x="57" y="13"/>
                  <a:pt x="57" y="13"/>
                  <a:pt x="57" y="13"/>
                </a:cubicBezTo>
                <a:cubicBezTo>
                  <a:pt x="57" y="13"/>
                  <a:pt x="57" y="13"/>
                  <a:pt x="57" y="13"/>
                </a:cubicBezTo>
                <a:cubicBezTo>
                  <a:pt x="57" y="13"/>
                  <a:pt x="54" y="10"/>
                  <a:pt x="50" y="6"/>
                </a:cubicBezTo>
                <a:cubicBezTo>
                  <a:pt x="45" y="3"/>
                  <a:pt x="39" y="0"/>
                  <a:pt x="30" y="0"/>
                </a:cubicBezTo>
                <a:cubicBezTo>
                  <a:pt x="22" y="0"/>
                  <a:pt x="12" y="3"/>
                  <a:pt x="3" y="13"/>
                </a:cubicBezTo>
                <a:cubicBezTo>
                  <a:pt x="10" y="20"/>
                  <a:pt x="10" y="20"/>
                  <a:pt x="10" y="20"/>
                </a:cubicBezTo>
                <a:cubicBezTo>
                  <a:pt x="18" y="12"/>
                  <a:pt x="25" y="10"/>
                  <a:pt x="30" y="10"/>
                </a:cubicBezTo>
                <a:close/>
                <a:moveTo>
                  <a:pt x="50" y="19"/>
                </a:moveTo>
                <a:cubicBezTo>
                  <a:pt x="49" y="19"/>
                  <a:pt x="49" y="19"/>
                  <a:pt x="49" y="19"/>
                </a:cubicBezTo>
                <a:cubicBezTo>
                  <a:pt x="49" y="19"/>
                  <a:pt x="49" y="19"/>
                  <a:pt x="49" y="19"/>
                </a:cubicBezTo>
                <a:lnTo>
                  <a:pt x="50" y="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69" name="Freeform 152"/>
          <p:cNvSpPr>
            <a:spLocks noEditPoints="1"/>
          </p:cNvSpPr>
          <p:nvPr/>
        </p:nvSpPr>
        <p:spPr bwMode="auto">
          <a:xfrm>
            <a:off x="7267575" y="2986088"/>
            <a:ext cx="355600" cy="357187"/>
          </a:xfrm>
          <a:custGeom>
            <a:avLst/>
            <a:gdLst>
              <a:gd name="T0" fmla="*/ 400162532 w 158"/>
              <a:gd name="T1" fmla="*/ 0 h 158"/>
              <a:gd name="T2" fmla="*/ 0 w 158"/>
              <a:gd name="T3" fmla="*/ 403743387 h 158"/>
              <a:gd name="T4" fmla="*/ 400162532 w 158"/>
              <a:gd name="T5" fmla="*/ 807486773 h 158"/>
              <a:gd name="T6" fmla="*/ 800325063 w 158"/>
              <a:gd name="T7" fmla="*/ 403743387 h 158"/>
              <a:gd name="T8" fmla="*/ 400162532 w 158"/>
              <a:gd name="T9" fmla="*/ 0 h 158"/>
              <a:gd name="T10" fmla="*/ 379900084 w 158"/>
              <a:gd name="T11" fmla="*/ 76659564 h 158"/>
              <a:gd name="T12" fmla="*/ 430555078 w 158"/>
              <a:gd name="T13" fmla="*/ 76659564 h 158"/>
              <a:gd name="T14" fmla="*/ 430555078 w 158"/>
              <a:gd name="T15" fmla="*/ 178873824 h 158"/>
              <a:gd name="T16" fmla="*/ 379900084 w 158"/>
              <a:gd name="T17" fmla="*/ 178873824 h 158"/>
              <a:gd name="T18" fmla="*/ 379900084 w 158"/>
              <a:gd name="T19" fmla="*/ 76659564 h 158"/>
              <a:gd name="T20" fmla="*/ 227939600 w 158"/>
              <a:gd name="T21" fmla="*/ 265756171 h 158"/>
              <a:gd name="T22" fmla="*/ 157026658 w 158"/>
              <a:gd name="T23" fmla="*/ 194205737 h 158"/>
              <a:gd name="T24" fmla="*/ 192483129 w 158"/>
              <a:gd name="T25" fmla="*/ 158430520 h 158"/>
              <a:gd name="T26" fmla="*/ 263398322 w 158"/>
              <a:gd name="T27" fmla="*/ 229980954 h 158"/>
              <a:gd name="T28" fmla="*/ 227939600 w 158"/>
              <a:gd name="T29" fmla="*/ 265756171 h 158"/>
              <a:gd name="T30" fmla="*/ 253268223 w 158"/>
              <a:gd name="T31" fmla="*/ 112434781 h 158"/>
              <a:gd name="T32" fmla="*/ 298854792 w 158"/>
              <a:gd name="T33" fmla="*/ 91991477 h 158"/>
              <a:gd name="T34" fmla="*/ 344443613 w 158"/>
              <a:gd name="T35" fmla="*/ 183985215 h 158"/>
              <a:gd name="T36" fmla="*/ 298854792 w 158"/>
              <a:gd name="T37" fmla="*/ 204426259 h 158"/>
              <a:gd name="T38" fmla="*/ 253268223 w 158"/>
              <a:gd name="T39" fmla="*/ 112434781 h 158"/>
              <a:gd name="T40" fmla="*/ 405228706 w 158"/>
              <a:gd name="T41" fmla="*/ 695051992 h 158"/>
              <a:gd name="T42" fmla="*/ 329247339 w 158"/>
              <a:gd name="T43" fmla="*/ 618392427 h 158"/>
              <a:gd name="T44" fmla="*/ 379900084 w 158"/>
              <a:gd name="T45" fmla="*/ 541730602 h 158"/>
              <a:gd name="T46" fmla="*/ 379900084 w 158"/>
              <a:gd name="T47" fmla="*/ 311751909 h 158"/>
              <a:gd name="T48" fmla="*/ 430555078 w 158"/>
              <a:gd name="T49" fmla="*/ 311751909 h 158"/>
              <a:gd name="T50" fmla="*/ 430555078 w 158"/>
              <a:gd name="T51" fmla="*/ 541730602 h 158"/>
              <a:gd name="T52" fmla="*/ 486273997 w 158"/>
              <a:gd name="T53" fmla="*/ 618392427 h 158"/>
              <a:gd name="T54" fmla="*/ 405228706 w 158"/>
              <a:gd name="T55" fmla="*/ 695051992 h 158"/>
              <a:gd name="T56" fmla="*/ 466011549 w 158"/>
              <a:gd name="T57" fmla="*/ 183985215 h 158"/>
              <a:gd name="T58" fmla="*/ 506534195 w 158"/>
              <a:gd name="T59" fmla="*/ 91991477 h 158"/>
              <a:gd name="T60" fmla="*/ 557189190 w 158"/>
              <a:gd name="T61" fmla="*/ 112434781 h 158"/>
              <a:gd name="T62" fmla="*/ 511600370 w 158"/>
              <a:gd name="T63" fmla="*/ 204426259 h 158"/>
              <a:gd name="T64" fmla="*/ 466011549 w 158"/>
              <a:gd name="T65" fmla="*/ 183985215 h 158"/>
              <a:gd name="T66" fmla="*/ 577449387 w 158"/>
              <a:gd name="T67" fmla="*/ 265756171 h 158"/>
              <a:gd name="T68" fmla="*/ 541992916 w 158"/>
              <a:gd name="T69" fmla="*/ 229980954 h 158"/>
              <a:gd name="T70" fmla="*/ 612908109 w 158"/>
              <a:gd name="T71" fmla="*/ 158430520 h 158"/>
              <a:gd name="T72" fmla="*/ 648364580 w 158"/>
              <a:gd name="T73" fmla="*/ 194205737 h 158"/>
              <a:gd name="T74" fmla="*/ 577449387 w 158"/>
              <a:gd name="T75" fmla="*/ 265756171 h 1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8" h="158">
                <a:moveTo>
                  <a:pt x="79" y="0"/>
                </a:moveTo>
                <a:cubicBezTo>
                  <a:pt x="35" y="0"/>
                  <a:pt x="0" y="35"/>
                  <a:pt x="0" y="79"/>
                </a:cubicBezTo>
                <a:cubicBezTo>
                  <a:pt x="0" y="123"/>
                  <a:pt x="35" y="158"/>
                  <a:pt x="79" y="158"/>
                </a:cubicBezTo>
                <a:cubicBezTo>
                  <a:pt x="123" y="158"/>
                  <a:pt x="158" y="123"/>
                  <a:pt x="158" y="79"/>
                </a:cubicBezTo>
                <a:cubicBezTo>
                  <a:pt x="158" y="35"/>
                  <a:pt x="123" y="0"/>
                  <a:pt x="79" y="0"/>
                </a:cubicBezTo>
                <a:close/>
                <a:moveTo>
                  <a:pt x="75" y="15"/>
                </a:moveTo>
                <a:cubicBezTo>
                  <a:pt x="85" y="15"/>
                  <a:pt x="85" y="15"/>
                  <a:pt x="85" y="15"/>
                </a:cubicBezTo>
                <a:cubicBezTo>
                  <a:pt x="85" y="35"/>
                  <a:pt x="85" y="35"/>
                  <a:pt x="85" y="35"/>
                </a:cubicBezTo>
                <a:cubicBezTo>
                  <a:pt x="75" y="35"/>
                  <a:pt x="75" y="35"/>
                  <a:pt x="75" y="35"/>
                </a:cubicBezTo>
                <a:lnTo>
                  <a:pt x="75" y="15"/>
                </a:lnTo>
                <a:close/>
                <a:moveTo>
                  <a:pt x="45" y="52"/>
                </a:moveTo>
                <a:cubicBezTo>
                  <a:pt x="31" y="38"/>
                  <a:pt x="31" y="38"/>
                  <a:pt x="31" y="38"/>
                </a:cubicBezTo>
                <a:cubicBezTo>
                  <a:pt x="38" y="31"/>
                  <a:pt x="38" y="31"/>
                  <a:pt x="38" y="31"/>
                </a:cubicBezTo>
                <a:cubicBezTo>
                  <a:pt x="52" y="45"/>
                  <a:pt x="52" y="45"/>
                  <a:pt x="52" y="45"/>
                </a:cubicBezTo>
                <a:lnTo>
                  <a:pt x="45" y="52"/>
                </a:lnTo>
                <a:close/>
                <a:moveTo>
                  <a:pt x="50" y="22"/>
                </a:moveTo>
                <a:cubicBezTo>
                  <a:pt x="59" y="18"/>
                  <a:pt x="59" y="18"/>
                  <a:pt x="59" y="18"/>
                </a:cubicBezTo>
                <a:cubicBezTo>
                  <a:pt x="68" y="36"/>
                  <a:pt x="68" y="36"/>
                  <a:pt x="68" y="36"/>
                </a:cubicBezTo>
                <a:cubicBezTo>
                  <a:pt x="59" y="40"/>
                  <a:pt x="59" y="40"/>
                  <a:pt x="59" y="40"/>
                </a:cubicBezTo>
                <a:lnTo>
                  <a:pt x="50" y="22"/>
                </a:lnTo>
                <a:close/>
                <a:moveTo>
                  <a:pt x="80" y="136"/>
                </a:moveTo>
                <a:cubicBezTo>
                  <a:pt x="72" y="136"/>
                  <a:pt x="65" y="129"/>
                  <a:pt x="65" y="121"/>
                </a:cubicBezTo>
                <a:cubicBezTo>
                  <a:pt x="65" y="114"/>
                  <a:pt x="69" y="108"/>
                  <a:pt x="75" y="106"/>
                </a:cubicBezTo>
                <a:cubicBezTo>
                  <a:pt x="75" y="61"/>
                  <a:pt x="75" y="61"/>
                  <a:pt x="75" y="61"/>
                </a:cubicBezTo>
                <a:cubicBezTo>
                  <a:pt x="85" y="61"/>
                  <a:pt x="85" y="61"/>
                  <a:pt x="85" y="61"/>
                </a:cubicBezTo>
                <a:cubicBezTo>
                  <a:pt x="85" y="106"/>
                  <a:pt x="85" y="106"/>
                  <a:pt x="85" y="106"/>
                </a:cubicBezTo>
                <a:cubicBezTo>
                  <a:pt x="91" y="108"/>
                  <a:pt x="96" y="114"/>
                  <a:pt x="96" y="121"/>
                </a:cubicBezTo>
                <a:cubicBezTo>
                  <a:pt x="96" y="129"/>
                  <a:pt x="89" y="136"/>
                  <a:pt x="80" y="136"/>
                </a:cubicBezTo>
                <a:close/>
                <a:moveTo>
                  <a:pt x="92" y="36"/>
                </a:moveTo>
                <a:cubicBezTo>
                  <a:pt x="100" y="18"/>
                  <a:pt x="100" y="18"/>
                  <a:pt x="100" y="18"/>
                </a:cubicBezTo>
                <a:cubicBezTo>
                  <a:pt x="110" y="22"/>
                  <a:pt x="110" y="22"/>
                  <a:pt x="110" y="22"/>
                </a:cubicBezTo>
                <a:cubicBezTo>
                  <a:pt x="101" y="40"/>
                  <a:pt x="101" y="40"/>
                  <a:pt x="101" y="40"/>
                </a:cubicBezTo>
                <a:lnTo>
                  <a:pt x="92" y="36"/>
                </a:lnTo>
                <a:close/>
                <a:moveTo>
                  <a:pt x="114" y="52"/>
                </a:moveTo>
                <a:cubicBezTo>
                  <a:pt x="107" y="45"/>
                  <a:pt x="107" y="45"/>
                  <a:pt x="107" y="45"/>
                </a:cubicBezTo>
                <a:cubicBezTo>
                  <a:pt x="121" y="31"/>
                  <a:pt x="121" y="31"/>
                  <a:pt x="121" y="31"/>
                </a:cubicBezTo>
                <a:cubicBezTo>
                  <a:pt x="128" y="38"/>
                  <a:pt x="128" y="38"/>
                  <a:pt x="128" y="38"/>
                </a:cubicBezTo>
                <a:lnTo>
                  <a:pt x="114" y="5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70" name="Freeform 153"/>
          <p:cNvSpPr>
            <a:spLocks noEditPoints="1"/>
          </p:cNvSpPr>
          <p:nvPr/>
        </p:nvSpPr>
        <p:spPr bwMode="auto">
          <a:xfrm>
            <a:off x="7872413" y="2941638"/>
            <a:ext cx="404812" cy="446087"/>
          </a:xfrm>
          <a:custGeom>
            <a:avLst/>
            <a:gdLst>
              <a:gd name="T0" fmla="*/ 20457706 w 179"/>
              <a:gd name="T1" fmla="*/ 203034921 h 198"/>
              <a:gd name="T2" fmla="*/ 10228853 w 179"/>
              <a:gd name="T3" fmla="*/ 218262709 h 198"/>
              <a:gd name="T4" fmla="*/ 0 w 179"/>
              <a:gd name="T5" fmla="*/ 248718285 h 198"/>
              <a:gd name="T6" fmla="*/ 15344410 w 179"/>
              <a:gd name="T7" fmla="*/ 284247538 h 198"/>
              <a:gd name="T8" fmla="*/ 71601971 w 179"/>
              <a:gd name="T9" fmla="*/ 335006831 h 198"/>
              <a:gd name="T10" fmla="*/ 322212260 w 179"/>
              <a:gd name="T11" fmla="*/ 507586176 h 198"/>
              <a:gd name="T12" fmla="*/ 322212260 w 179"/>
              <a:gd name="T13" fmla="*/ 370538337 h 198"/>
              <a:gd name="T14" fmla="*/ 20457706 w 179"/>
              <a:gd name="T15" fmla="*/ 203034921 h 198"/>
              <a:gd name="T16" fmla="*/ 746713049 w 179"/>
              <a:gd name="T17" fmla="*/ 741076673 h 198"/>
              <a:gd name="T18" fmla="*/ 746713049 w 179"/>
              <a:gd name="T19" fmla="*/ 741076673 h 198"/>
              <a:gd name="T20" fmla="*/ 797857314 w 179"/>
              <a:gd name="T21" fmla="*/ 756302208 h 198"/>
              <a:gd name="T22" fmla="*/ 849001578 w 179"/>
              <a:gd name="T23" fmla="*/ 746152602 h 198"/>
              <a:gd name="T24" fmla="*/ 905261400 w 179"/>
              <a:gd name="T25" fmla="*/ 675089591 h 198"/>
              <a:gd name="T26" fmla="*/ 879688137 w 179"/>
              <a:gd name="T27" fmla="*/ 558345469 h 198"/>
              <a:gd name="T28" fmla="*/ 879688137 w 179"/>
              <a:gd name="T29" fmla="*/ 553269540 h 198"/>
              <a:gd name="T30" fmla="*/ 782512904 w 179"/>
              <a:gd name="T31" fmla="*/ 482206529 h 198"/>
              <a:gd name="T32" fmla="*/ 675111079 w 179"/>
              <a:gd name="T33" fmla="*/ 507586176 h 198"/>
              <a:gd name="T34" fmla="*/ 618851257 w 179"/>
              <a:gd name="T35" fmla="*/ 527889893 h 198"/>
              <a:gd name="T36" fmla="*/ 577935845 w 179"/>
              <a:gd name="T37" fmla="*/ 522813964 h 198"/>
              <a:gd name="T38" fmla="*/ 521676023 w 179"/>
              <a:gd name="T39" fmla="*/ 492358388 h 198"/>
              <a:gd name="T40" fmla="*/ 526791580 w 179"/>
              <a:gd name="T41" fmla="*/ 598950651 h 198"/>
              <a:gd name="T42" fmla="*/ 746713049 w 179"/>
              <a:gd name="T43" fmla="*/ 741076673 h 198"/>
              <a:gd name="T44" fmla="*/ 782512904 w 179"/>
              <a:gd name="T45" fmla="*/ 558345469 h 198"/>
              <a:gd name="T46" fmla="*/ 813201724 w 179"/>
              <a:gd name="T47" fmla="*/ 695393309 h 198"/>
              <a:gd name="T48" fmla="*/ 644422258 w 179"/>
              <a:gd name="T49" fmla="*/ 593874722 h 198"/>
              <a:gd name="T50" fmla="*/ 782512904 w 179"/>
              <a:gd name="T51" fmla="*/ 558345469 h 198"/>
              <a:gd name="T52" fmla="*/ 378469820 w 179"/>
              <a:gd name="T53" fmla="*/ 639558086 h 198"/>
              <a:gd name="T54" fmla="*/ 363127672 w 179"/>
              <a:gd name="T55" fmla="*/ 680165521 h 198"/>
              <a:gd name="T56" fmla="*/ 317096703 w 179"/>
              <a:gd name="T57" fmla="*/ 715697026 h 198"/>
              <a:gd name="T58" fmla="*/ 245494732 w 179"/>
              <a:gd name="T59" fmla="*/ 796909643 h 198"/>
              <a:gd name="T60" fmla="*/ 265952438 w 179"/>
              <a:gd name="T61" fmla="*/ 918731947 h 198"/>
              <a:gd name="T62" fmla="*/ 352898819 w 179"/>
              <a:gd name="T63" fmla="*/ 999944564 h 198"/>
              <a:gd name="T64" fmla="*/ 444958495 w 179"/>
              <a:gd name="T65" fmla="*/ 979640846 h 198"/>
              <a:gd name="T66" fmla="*/ 480760611 w 179"/>
              <a:gd name="T67" fmla="*/ 944109341 h 198"/>
              <a:gd name="T68" fmla="*/ 485873907 w 179"/>
              <a:gd name="T69" fmla="*/ 893352301 h 198"/>
              <a:gd name="T70" fmla="*/ 485873907 w 179"/>
              <a:gd name="T71" fmla="*/ 893352301 h 198"/>
              <a:gd name="T72" fmla="*/ 470531758 w 179"/>
              <a:gd name="T73" fmla="*/ 609102510 h 198"/>
              <a:gd name="T74" fmla="*/ 465416201 w 179"/>
              <a:gd name="T75" fmla="*/ 588798793 h 198"/>
              <a:gd name="T76" fmla="*/ 480760611 w 179"/>
              <a:gd name="T77" fmla="*/ 573573257 h 198"/>
              <a:gd name="T78" fmla="*/ 485873907 w 179"/>
              <a:gd name="T79" fmla="*/ 573573257 h 198"/>
              <a:gd name="T80" fmla="*/ 485873907 w 179"/>
              <a:gd name="T81" fmla="*/ 573573257 h 198"/>
              <a:gd name="T82" fmla="*/ 485873907 w 179"/>
              <a:gd name="T83" fmla="*/ 573573257 h 198"/>
              <a:gd name="T84" fmla="*/ 480760611 w 179"/>
              <a:gd name="T85" fmla="*/ 294399396 h 198"/>
              <a:gd name="T86" fmla="*/ 460302905 w 179"/>
              <a:gd name="T87" fmla="*/ 111668193 h 198"/>
              <a:gd name="T88" fmla="*/ 439845199 w 179"/>
              <a:gd name="T89" fmla="*/ 30455576 h 198"/>
              <a:gd name="T90" fmla="*/ 414271936 w 179"/>
              <a:gd name="T91" fmla="*/ 5075929 h 198"/>
              <a:gd name="T92" fmla="*/ 383585377 w 179"/>
              <a:gd name="T93" fmla="*/ 0 h 198"/>
              <a:gd name="T94" fmla="*/ 363127672 w 179"/>
              <a:gd name="T95" fmla="*/ 0 h 198"/>
              <a:gd name="T96" fmla="*/ 378469820 w 179"/>
              <a:gd name="T97" fmla="*/ 543117681 h 198"/>
              <a:gd name="T98" fmla="*/ 378469820 w 179"/>
              <a:gd name="T99" fmla="*/ 639558086 h 198"/>
              <a:gd name="T100" fmla="*/ 409158641 w 179"/>
              <a:gd name="T101" fmla="*/ 730924814 h 198"/>
              <a:gd name="T102" fmla="*/ 419387494 w 179"/>
              <a:gd name="T103" fmla="*/ 923805624 h 198"/>
              <a:gd name="T104" fmla="*/ 317096703 w 179"/>
              <a:gd name="T105" fmla="*/ 832441148 h 198"/>
              <a:gd name="T106" fmla="*/ 409158641 w 179"/>
              <a:gd name="T107" fmla="*/ 730924814 h 1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9" h="198">
                <a:moveTo>
                  <a:pt x="4" y="40"/>
                </a:moveTo>
                <a:cubicBezTo>
                  <a:pt x="2" y="43"/>
                  <a:pt x="2" y="43"/>
                  <a:pt x="2" y="43"/>
                </a:cubicBezTo>
                <a:cubicBezTo>
                  <a:pt x="1" y="44"/>
                  <a:pt x="0" y="46"/>
                  <a:pt x="0" y="49"/>
                </a:cubicBezTo>
                <a:cubicBezTo>
                  <a:pt x="0" y="51"/>
                  <a:pt x="1" y="53"/>
                  <a:pt x="3" y="56"/>
                </a:cubicBezTo>
                <a:cubicBezTo>
                  <a:pt x="5" y="59"/>
                  <a:pt x="8" y="63"/>
                  <a:pt x="14" y="66"/>
                </a:cubicBezTo>
                <a:cubicBezTo>
                  <a:pt x="63" y="100"/>
                  <a:pt x="63" y="100"/>
                  <a:pt x="63" y="100"/>
                </a:cubicBezTo>
                <a:cubicBezTo>
                  <a:pt x="63" y="73"/>
                  <a:pt x="63" y="73"/>
                  <a:pt x="63" y="73"/>
                </a:cubicBezTo>
                <a:lnTo>
                  <a:pt x="4" y="40"/>
                </a:lnTo>
                <a:close/>
                <a:moveTo>
                  <a:pt x="146" y="146"/>
                </a:moveTo>
                <a:cubicBezTo>
                  <a:pt x="146" y="146"/>
                  <a:pt x="146" y="146"/>
                  <a:pt x="146" y="146"/>
                </a:cubicBezTo>
                <a:cubicBezTo>
                  <a:pt x="150" y="148"/>
                  <a:pt x="153" y="149"/>
                  <a:pt x="156" y="149"/>
                </a:cubicBezTo>
                <a:cubicBezTo>
                  <a:pt x="160" y="150"/>
                  <a:pt x="163" y="149"/>
                  <a:pt x="166" y="147"/>
                </a:cubicBezTo>
                <a:cubicBezTo>
                  <a:pt x="171" y="144"/>
                  <a:pt x="176" y="139"/>
                  <a:pt x="177" y="133"/>
                </a:cubicBezTo>
                <a:cubicBezTo>
                  <a:pt x="179" y="126"/>
                  <a:pt x="177" y="118"/>
                  <a:pt x="172" y="110"/>
                </a:cubicBezTo>
                <a:cubicBezTo>
                  <a:pt x="172" y="110"/>
                  <a:pt x="172" y="110"/>
                  <a:pt x="172" y="109"/>
                </a:cubicBezTo>
                <a:cubicBezTo>
                  <a:pt x="167" y="101"/>
                  <a:pt x="160" y="96"/>
                  <a:pt x="153" y="95"/>
                </a:cubicBezTo>
                <a:cubicBezTo>
                  <a:pt x="145" y="94"/>
                  <a:pt x="138" y="97"/>
                  <a:pt x="132" y="100"/>
                </a:cubicBezTo>
                <a:cubicBezTo>
                  <a:pt x="127" y="102"/>
                  <a:pt x="124" y="104"/>
                  <a:pt x="121" y="104"/>
                </a:cubicBezTo>
                <a:cubicBezTo>
                  <a:pt x="118" y="105"/>
                  <a:pt x="116" y="105"/>
                  <a:pt x="113" y="103"/>
                </a:cubicBezTo>
                <a:cubicBezTo>
                  <a:pt x="102" y="97"/>
                  <a:pt x="102" y="97"/>
                  <a:pt x="102" y="97"/>
                </a:cubicBezTo>
                <a:cubicBezTo>
                  <a:pt x="103" y="118"/>
                  <a:pt x="103" y="118"/>
                  <a:pt x="103" y="118"/>
                </a:cubicBezTo>
                <a:lnTo>
                  <a:pt x="146" y="146"/>
                </a:lnTo>
                <a:close/>
                <a:moveTo>
                  <a:pt x="153" y="110"/>
                </a:moveTo>
                <a:cubicBezTo>
                  <a:pt x="162" y="116"/>
                  <a:pt x="165" y="128"/>
                  <a:pt x="159" y="137"/>
                </a:cubicBezTo>
                <a:cubicBezTo>
                  <a:pt x="126" y="117"/>
                  <a:pt x="126" y="117"/>
                  <a:pt x="126" y="117"/>
                </a:cubicBezTo>
                <a:cubicBezTo>
                  <a:pt x="132" y="108"/>
                  <a:pt x="144" y="105"/>
                  <a:pt x="153" y="110"/>
                </a:cubicBezTo>
                <a:close/>
                <a:moveTo>
                  <a:pt x="74" y="126"/>
                </a:moveTo>
                <a:cubicBezTo>
                  <a:pt x="74" y="130"/>
                  <a:pt x="73" y="132"/>
                  <a:pt x="71" y="134"/>
                </a:cubicBezTo>
                <a:cubicBezTo>
                  <a:pt x="70" y="136"/>
                  <a:pt x="67" y="138"/>
                  <a:pt x="62" y="141"/>
                </a:cubicBezTo>
                <a:cubicBezTo>
                  <a:pt x="57" y="145"/>
                  <a:pt x="51" y="150"/>
                  <a:pt x="48" y="157"/>
                </a:cubicBezTo>
                <a:cubicBezTo>
                  <a:pt x="46" y="164"/>
                  <a:pt x="46" y="172"/>
                  <a:pt x="52" y="181"/>
                </a:cubicBezTo>
                <a:cubicBezTo>
                  <a:pt x="57" y="190"/>
                  <a:pt x="63" y="195"/>
                  <a:pt x="69" y="197"/>
                </a:cubicBezTo>
                <a:cubicBezTo>
                  <a:pt x="76" y="198"/>
                  <a:pt x="82" y="196"/>
                  <a:pt x="87" y="193"/>
                </a:cubicBezTo>
                <a:cubicBezTo>
                  <a:pt x="90" y="192"/>
                  <a:pt x="93" y="189"/>
                  <a:pt x="94" y="186"/>
                </a:cubicBezTo>
                <a:cubicBezTo>
                  <a:pt x="95" y="183"/>
                  <a:pt x="96" y="180"/>
                  <a:pt x="95" y="176"/>
                </a:cubicBezTo>
                <a:cubicBezTo>
                  <a:pt x="95" y="176"/>
                  <a:pt x="95" y="176"/>
                  <a:pt x="95" y="176"/>
                </a:cubicBezTo>
                <a:cubicBezTo>
                  <a:pt x="92" y="120"/>
                  <a:pt x="92" y="120"/>
                  <a:pt x="92" y="120"/>
                </a:cubicBezTo>
                <a:cubicBezTo>
                  <a:pt x="91" y="116"/>
                  <a:pt x="91" y="116"/>
                  <a:pt x="91" y="116"/>
                </a:cubicBezTo>
                <a:cubicBezTo>
                  <a:pt x="91" y="115"/>
                  <a:pt x="93" y="113"/>
                  <a:pt x="94" y="113"/>
                </a:cubicBezTo>
                <a:cubicBezTo>
                  <a:pt x="94" y="113"/>
                  <a:pt x="95" y="113"/>
                  <a:pt x="95" y="113"/>
                </a:cubicBezTo>
                <a:cubicBezTo>
                  <a:pt x="95" y="113"/>
                  <a:pt x="95" y="113"/>
                  <a:pt x="95" y="113"/>
                </a:cubicBezTo>
                <a:cubicBezTo>
                  <a:pt x="95" y="113"/>
                  <a:pt x="95" y="113"/>
                  <a:pt x="95" y="113"/>
                </a:cubicBezTo>
                <a:cubicBezTo>
                  <a:pt x="94" y="58"/>
                  <a:pt x="94" y="58"/>
                  <a:pt x="94" y="58"/>
                </a:cubicBezTo>
                <a:cubicBezTo>
                  <a:pt x="90" y="22"/>
                  <a:pt x="90" y="22"/>
                  <a:pt x="90" y="22"/>
                </a:cubicBezTo>
                <a:cubicBezTo>
                  <a:pt x="89" y="15"/>
                  <a:pt x="88" y="10"/>
                  <a:pt x="86" y="6"/>
                </a:cubicBezTo>
                <a:cubicBezTo>
                  <a:pt x="85" y="4"/>
                  <a:pt x="83" y="2"/>
                  <a:pt x="81" y="1"/>
                </a:cubicBezTo>
                <a:cubicBezTo>
                  <a:pt x="79" y="0"/>
                  <a:pt x="77" y="0"/>
                  <a:pt x="75" y="0"/>
                </a:cubicBezTo>
                <a:cubicBezTo>
                  <a:pt x="71" y="0"/>
                  <a:pt x="71" y="0"/>
                  <a:pt x="71" y="0"/>
                </a:cubicBezTo>
                <a:cubicBezTo>
                  <a:pt x="74" y="107"/>
                  <a:pt x="74" y="107"/>
                  <a:pt x="74" y="107"/>
                </a:cubicBezTo>
                <a:lnTo>
                  <a:pt x="74" y="126"/>
                </a:lnTo>
                <a:close/>
                <a:moveTo>
                  <a:pt x="80" y="144"/>
                </a:moveTo>
                <a:cubicBezTo>
                  <a:pt x="82" y="182"/>
                  <a:pt x="82" y="182"/>
                  <a:pt x="82" y="182"/>
                </a:cubicBezTo>
                <a:cubicBezTo>
                  <a:pt x="71" y="183"/>
                  <a:pt x="62" y="174"/>
                  <a:pt x="62" y="164"/>
                </a:cubicBezTo>
                <a:cubicBezTo>
                  <a:pt x="61" y="153"/>
                  <a:pt x="70" y="144"/>
                  <a:pt x="80" y="1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71" name="Freeform 154"/>
          <p:cNvSpPr>
            <a:spLocks noEditPoints="1"/>
          </p:cNvSpPr>
          <p:nvPr/>
        </p:nvSpPr>
        <p:spPr bwMode="auto">
          <a:xfrm>
            <a:off x="849313" y="3544888"/>
            <a:ext cx="392112" cy="393700"/>
          </a:xfrm>
          <a:custGeom>
            <a:avLst/>
            <a:gdLst>
              <a:gd name="T0" fmla="*/ 441815576 w 174"/>
              <a:gd name="T1" fmla="*/ 0 h 174"/>
              <a:gd name="T2" fmla="*/ 883631153 w 174"/>
              <a:gd name="T3" fmla="*/ 445401408 h 174"/>
              <a:gd name="T4" fmla="*/ 441815576 w 174"/>
              <a:gd name="T5" fmla="*/ 890802816 h 174"/>
              <a:gd name="T6" fmla="*/ 0 w 174"/>
              <a:gd name="T7" fmla="*/ 445401408 h 174"/>
              <a:gd name="T8" fmla="*/ 441815576 w 174"/>
              <a:gd name="T9" fmla="*/ 0 h 174"/>
              <a:gd name="T10" fmla="*/ 441815576 w 174"/>
              <a:gd name="T11" fmla="*/ 235500479 h 174"/>
              <a:gd name="T12" fmla="*/ 233604104 w 174"/>
              <a:gd name="T13" fmla="*/ 445401408 h 174"/>
              <a:gd name="T14" fmla="*/ 441815576 w 174"/>
              <a:gd name="T15" fmla="*/ 655302337 h 174"/>
              <a:gd name="T16" fmla="*/ 650027048 w 174"/>
              <a:gd name="T17" fmla="*/ 445401408 h 174"/>
              <a:gd name="T18" fmla="*/ 441815576 w 174"/>
              <a:gd name="T19" fmla="*/ 235500479 h 17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4" h="174">
                <a:moveTo>
                  <a:pt x="87" y="0"/>
                </a:moveTo>
                <a:cubicBezTo>
                  <a:pt x="135" y="0"/>
                  <a:pt x="174" y="39"/>
                  <a:pt x="174" y="87"/>
                </a:cubicBezTo>
                <a:cubicBezTo>
                  <a:pt x="174" y="135"/>
                  <a:pt x="135" y="174"/>
                  <a:pt x="87" y="174"/>
                </a:cubicBezTo>
                <a:cubicBezTo>
                  <a:pt x="39" y="174"/>
                  <a:pt x="0" y="135"/>
                  <a:pt x="0" y="87"/>
                </a:cubicBezTo>
                <a:cubicBezTo>
                  <a:pt x="0" y="39"/>
                  <a:pt x="39" y="0"/>
                  <a:pt x="87" y="0"/>
                </a:cubicBezTo>
                <a:moveTo>
                  <a:pt x="87" y="46"/>
                </a:moveTo>
                <a:cubicBezTo>
                  <a:pt x="64" y="46"/>
                  <a:pt x="46" y="64"/>
                  <a:pt x="46" y="87"/>
                </a:cubicBezTo>
                <a:cubicBezTo>
                  <a:pt x="46" y="110"/>
                  <a:pt x="64" y="128"/>
                  <a:pt x="87" y="128"/>
                </a:cubicBezTo>
                <a:cubicBezTo>
                  <a:pt x="110" y="128"/>
                  <a:pt x="128" y="110"/>
                  <a:pt x="128" y="87"/>
                </a:cubicBezTo>
                <a:cubicBezTo>
                  <a:pt x="128" y="64"/>
                  <a:pt x="110" y="46"/>
                  <a:pt x="87" y="4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72" name="Freeform 155"/>
          <p:cNvSpPr>
            <a:spLocks noEditPoints="1"/>
          </p:cNvSpPr>
          <p:nvPr/>
        </p:nvSpPr>
        <p:spPr bwMode="auto">
          <a:xfrm>
            <a:off x="981075" y="3676650"/>
            <a:ext cx="130175" cy="130175"/>
          </a:xfrm>
          <a:custGeom>
            <a:avLst/>
            <a:gdLst>
              <a:gd name="T0" fmla="*/ 146083283 w 58"/>
              <a:gd name="T1" fmla="*/ 0 h 58"/>
              <a:gd name="T2" fmla="*/ 0 w 58"/>
              <a:gd name="T3" fmla="*/ 146083283 h 58"/>
              <a:gd name="T4" fmla="*/ 146083283 w 58"/>
              <a:gd name="T5" fmla="*/ 292164321 h 58"/>
              <a:gd name="T6" fmla="*/ 292164321 w 58"/>
              <a:gd name="T7" fmla="*/ 146083283 h 58"/>
              <a:gd name="T8" fmla="*/ 146083283 w 58"/>
              <a:gd name="T9" fmla="*/ 0 h 58"/>
              <a:gd name="T10" fmla="*/ 146083283 w 58"/>
              <a:gd name="T11" fmla="*/ 196454275 h 58"/>
              <a:gd name="T12" fmla="*/ 95710047 w 58"/>
              <a:gd name="T13" fmla="*/ 146083283 h 58"/>
              <a:gd name="T14" fmla="*/ 146083283 w 58"/>
              <a:gd name="T15" fmla="*/ 95710047 h 58"/>
              <a:gd name="T16" fmla="*/ 196454275 w 58"/>
              <a:gd name="T17" fmla="*/ 146083283 h 58"/>
              <a:gd name="T18" fmla="*/ 146083283 w 58"/>
              <a:gd name="T19" fmla="*/ 196454275 h 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29" y="39"/>
                </a:moveTo>
                <a:cubicBezTo>
                  <a:pt x="23" y="39"/>
                  <a:pt x="19" y="35"/>
                  <a:pt x="19" y="29"/>
                </a:cubicBezTo>
                <a:cubicBezTo>
                  <a:pt x="19" y="23"/>
                  <a:pt x="23" y="19"/>
                  <a:pt x="29" y="19"/>
                </a:cubicBezTo>
                <a:cubicBezTo>
                  <a:pt x="35" y="19"/>
                  <a:pt x="39" y="23"/>
                  <a:pt x="39" y="29"/>
                </a:cubicBezTo>
                <a:cubicBezTo>
                  <a:pt x="39" y="35"/>
                  <a:pt x="35" y="39"/>
                  <a:pt x="29"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73" name="Freeform 156"/>
          <p:cNvSpPr>
            <a:spLocks noEditPoints="1"/>
          </p:cNvSpPr>
          <p:nvPr/>
        </p:nvSpPr>
        <p:spPr bwMode="auto">
          <a:xfrm>
            <a:off x="1550988" y="3548063"/>
            <a:ext cx="323850" cy="369887"/>
          </a:xfrm>
          <a:custGeom>
            <a:avLst/>
            <a:gdLst>
              <a:gd name="T0" fmla="*/ 257055938 w 204"/>
              <a:gd name="T1" fmla="*/ 0 h 233"/>
              <a:gd name="T2" fmla="*/ 20161250 w 204"/>
              <a:gd name="T3" fmla="*/ 136088254 h 233"/>
              <a:gd name="T4" fmla="*/ 257055938 w 204"/>
              <a:gd name="T5" fmla="*/ 274697454 h 233"/>
              <a:gd name="T6" fmla="*/ 493950625 w 204"/>
              <a:gd name="T7" fmla="*/ 138609200 h 233"/>
              <a:gd name="T8" fmla="*/ 257055938 w 204"/>
              <a:gd name="T9" fmla="*/ 0 h 233"/>
              <a:gd name="T10" fmla="*/ 0 w 204"/>
              <a:gd name="T11" fmla="*/ 448587206 h 233"/>
              <a:gd name="T12" fmla="*/ 234375325 w 204"/>
              <a:gd name="T13" fmla="*/ 587196406 h 233"/>
              <a:gd name="T14" fmla="*/ 234375325 w 204"/>
              <a:gd name="T15" fmla="*/ 312498953 h 233"/>
              <a:gd name="T16" fmla="*/ 0 w 204"/>
              <a:gd name="T17" fmla="*/ 176410699 h 233"/>
              <a:gd name="T18" fmla="*/ 0 w 204"/>
              <a:gd name="T19" fmla="*/ 448587206 h 233"/>
              <a:gd name="T20" fmla="*/ 277217188 w 204"/>
              <a:gd name="T21" fmla="*/ 315019899 h 233"/>
              <a:gd name="T22" fmla="*/ 277217188 w 204"/>
              <a:gd name="T23" fmla="*/ 587196406 h 233"/>
              <a:gd name="T24" fmla="*/ 514111875 w 204"/>
              <a:gd name="T25" fmla="*/ 448587206 h 233"/>
              <a:gd name="T26" fmla="*/ 514111875 w 204"/>
              <a:gd name="T27" fmla="*/ 176410699 h 233"/>
              <a:gd name="T28" fmla="*/ 277217188 w 204"/>
              <a:gd name="T29" fmla="*/ 315019899 h 2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4" h="233">
                <a:moveTo>
                  <a:pt x="102" y="0"/>
                </a:moveTo>
                <a:lnTo>
                  <a:pt x="8" y="54"/>
                </a:lnTo>
                <a:lnTo>
                  <a:pt x="102" y="109"/>
                </a:lnTo>
                <a:lnTo>
                  <a:pt x="196" y="55"/>
                </a:lnTo>
                <a:lnTo>
                  <a:pt x="102" y="0"/>
                </a:lnTo>
                <a:close/>
                <a:moveTo>
                  <a:pt x="0" y="178"/>
                </a:moveTo>
                <a:lnTo>
                  <a:pt x="93" y="233"/>
                </a:lnTo>
                <a:lnTo>
                  <a:pt x="93" y="124"/>
                </a:lnTo>
                <a:lnTo>
                  <a:pt x="0" y="70"/>
                </a:lnTo>
                <a:lnTo>
                  <a:pt x="0" y="178"/>
                </a:lnTo>
                <a:close/>
                <a:moveTo>
                  <a:pt x="110" y="125"/>
                </a:moveTo>
                <a:lnTo>
                  <a:pt x="110" y="233"/>
                </a:lnTo>
                <a:lnTo>
                  <a:pt x="204" y="178"/>
                </a:lnTo>
                <a:lnTo>
                  <a:pt x="204" y="70"/>
                </a:lnTo>
                <a:lnTo>
                  <a:pt x="110" y="1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74" name="Freeform 157"/>
          <p:cNvSpPr>
            <a:spLocks noEditPoints="1"/>
          </p:cNvSpPr>
          <p:nvPr/>
        </p:nvSpPr>
        <p:spPr bwMode="auto">
          <a:xfrm>
            <a:off x="2170113" y="3560763"/>
            <a:ext cx="331787" cy="379412"/>
          </a:xfrm>
          <a:custGeom>
            <a:avLst/>
            <a:gdLst>
              <a:gd name="T0" fmla="*/ 0 w 147"/>
              <a:gd name="T1" fmla="*/ 51003813 h 168"/>
              <a:gd name="T2" fmla="*/ 0 w 147"/>
              <a:gd name="T3" fmla="*/ 805864313 h 168"/>
              <a:gd name="T4" fmla="*/ 50943975 w 147"/>
              <a:gd name="T5" fmla="*/ 856868126 h 168"/>
              <a:gd name="T6" fmla="*/ 112074037 w 147"/>
              <a:gd name="T7" fmla="*/ 856868126 h 168"/>
              <a:gd name="T8" fmla="*/ 112074037 w 147"/>
              <a:gd name="T9" fmla="*/ 0 h 168"/>
              <a:gd name="T10" fmla="*/ 50943975 w 147"/>
              <a:gd name="T11" fmla="*/ 0 h 168"/>
              <a:gd name="T12" fmla="*/ 0 w 147"/>
              <a:gd name="T13" fmla="*/ 51003813 h 168"/>
              <a:gd name="T14" fmla="*/ 173206356 w 147"/>
              <a:gd name="T15" fmla="*/ 0 h 168"/>
              <a:gd name="T16" fmla="*/ 173206356 w 147"/>
              <a:gd name="T17" fmla="*/ 856868126 h 168"/>
              <a:gd name="T18" fmla="*/ 748861315 w 147"/>
              <a:gd name="T19" fmla="*/ 856868126 h 168"/>
              <a:gd name="T20" fmla="*/ 748861315 w 147"/>
              <a:gd name="T21" fmla="*/ 0 h 168"/>
              <a:gd name="T22" fmla="*/ 173206356 w 147"/>
              <a:gd name="T23" fmla="*/ 0 h 168"/>
              <a:gd name="T24" fmla="*/ 682634825 w 147"/>
              <a:gd name="T25" fmla="*/ 632450445 h 168"/>
              <a:gd name="T26" fmla="*/ 239432847 w 147"/>
              <a:gd name="T27" fmla="*/ 632450445 h 168"/>
              <a:gd name="T28" fmla="*/ 239432847 w 147"/>
              <a:gd name="T29" fmla="*/ 566145939 h 168"/>
              <a:gd name="T30" fmla="*/ 295468737 w 147"/>
              <a:gd name="T31" fmla="*/ 530442818 h 168"/>
              <a:gd name="T32" fmla="*/ 361695228 w 147"/>
              <a:gd name="T33" fmla="*/ 504940912 h 168"/>
              <a:gd name="T34" fmla="*/ 382071915 w 147"/>
              <a:gd name="T35" fmla="*/ 499839176 h 168"/>
              <a:gd name="T36" fmla="*/ 402448603 w 147"/>
              <a:gd name="T37" fmla="*/ 469237791 h 168"/>
              <a:gd name="T38" fmla="*/ 407542775 w 147"/>
              <a:gd name="T39" fmla="*/ 464136055 h 168"/>
              <a:gd name="T40" fmla="*/ 397354431 w 147"/>
              <a:gd name="T41" fmla="*/ 443735884 h 168"/>
              <a:gd name="T42" fmla="*/ 392260259 w 147"/>
              <a:gd name="T43" fmla="*/ 408032764 h 168"/>
              <a:gd name="T44" fmla="*/ 387166087 w 147"/>
              <a:gd name="T45" fmla="*/ 408032764 h 168"/>
              <a:gd name="T46" fmla="*/ 371883572 w 147"/>
              <a:gd name="T47" fmla="*/ 357028950 h 168"/>
              <a:gd name="T48" fmla="*/ 376977744 w 147"/>
              <a:gd name="T49" fmla="*/ 336626522 h 168"/>
              <a:gd name="T50" fmla="*/ 412636946 w 147"/>
              <a:gd name="T51" fmla="*/ 234618896 h 168"/>
              <a:gd name="T52" fmla="*/ 504334296 w 147"/>
              <a:gd name="T53" fmla="*/ 234618896 h 168"/>
              <a:gd name="T54" fmla="*/ 514522640 w 147"/>
              <a:gd name="T55" fmla="*/ 244820110 h 168"/>
              <a:gd name="T56" fmla="*/ 529807413 w 147"/>
              <a:gd name="T57" fmla="*/ 244820110 h 168"/>
              <a:gd name="T58" fmla="*/ 539995756 w 147"/>
              <a:gd name="T59" fmla="*/ 265220280 h 168"/>
              <a:gd name="T60" fmla="*/ 545089928 w 147"/>
              <a:gd name="T61" fmla="*/ 295823923 h 168"/>
              <a:gd name="T62" fmla="*/ 539995756 w 147"/>
              <a:gd name="T63" fmla="*/ 336626522 h 168"/>
              <a:gd name="T64" fmla="*/ 545089928 w 147"/>
              <a:gd name="T65" fmla="*/ 351927214 h 168"/>
              <a:gd name="T66" fmla="*/ 545089928 w 147"/>
              <a:gd name="T67" fmla="*/ 382530857 h 168"/>
              <a:gd name="T68" fmla="*/ 539995756 w 147"/>
              <a:gd name="T69" fmla="*/ 402931027 h 168"/>
              <a:gd name="T70" fmla="*/ 524713241 w 147"/>
              <a:gd name="T71" fmla="*/ 413132242 h 168"/>
              <a:gd name="T72" fmla="*/ 524713241 w 147"/>
              <a:gd name="T73" fmla="*/ 438634148 h 168"/>
              <a:gd name="T74" fmla="*/ 509428468 w 147"/>
              <a:gd name="T75" fmla="*/ 464136055 h 168"/>
              <a:gd name="T76" fmla="*/ 524713241 w 147"/>
              <a:gd name="T77" fmla="*/ 469237791 h 168"/>
              <a:gd name="T78" fmla="*/ 539995756 w 147"/>
              <a:gd name="T79" fmla="*/ 499839176 h 168"/>
              <a:gd name="T80" fmla="*/ 560372444 w 147"/>
              <a:gd name="T81" fmla="*/ 504940912 h 168"/>
              <a:gd name="T82" fmla="*/ 631693106 w 147"/>
              <a:gd name="T83" fmla="*/ 530442818 h 168"/>
              <a:gd name="T84" fmla="*/ 682634825 w 147"/>
              <a:gd name="T85" fmla="*/ 566145939 h 168"/>
              <a:gd name="T86" fmla="*/ 682634825 w 147"/>
              <a:gd name="T87" fmla="*/ 632450445 h 1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7" h="168">
                <a:moveTo>
                  <a:pt x="0" y="10"/>
                </a:moveTo>
                <a:cubicBezTo>
                  <a:pt x="0" y="158"/>
                  <a:pt x="0" y="158"/>
                  <a:pt x="0" y="158"/>
                </a:cubicBezTo>
                <a:cubicBezTo>
                  <a:pt x="0" y="164"/>
                  <a:pt x="4" y="168"/>
                  <a:pt x="10" y="168"/>
                </a:cubicBezTo>
                <a:cubicBezTo>
                  <a:pt x="22" y="168"/>
                  <a:pt x="22" y="168"/>
                  <a:pt x="22" y="168"/>
                </a:cubicBezTo>
                <a:cubicBezTo>
                  <a:pt x="22" y="0"/>
                  <a:pt x="22" y="0"/>
                  <a:pt x="22" y="0"/>
                </a:cubicBezTo>
                <a:cubicBezTo>
                  <a:pt x="10" y="0"/>
                  <a:pt x="10" y="0"/>
                  <a:pt x="10" y="0"/>
                </a:cubicBezTo>
                <a:cubicBezTo>
                  <a:pt x="4" y="0"/>
                  <a:pt x="0" y="4"/>
                  <a:pt x="0" y="10"/>
                </a:cubicBezTo>
                <a:close/>
                <a:moveTo>
                  <a:pt x="34" y="0"/>
                </a:moveTo>
                <a:cubicBezTo>
                  <a:pt x="34" y="168"/>
                  <a:pt x="34" y="168"/>
                  <a:pt x="34" y="168"/>
                </a:cubicBezTo>
                <a:cubicBezTo>
                  <a:pt x="147" y="168"/>
                  <a:pt x="147" y="168"/>
                  <a:pt x="147" y="168"/>
                </a:cubicBezTo>
                <a:cubicBezTo>
                  <a:pt x="147" y="0"/>
                  <a:pt x="147" y="0"/>
                  <a:pt x="147" y="0"/>
                </a:cubicBezTo>
                <a:lnTo>
                  <a:pt x="34" y="0"/>
                </a:lnTo>
                <a:close/>
                <a:moveTo>
                  <a:pt x="134" y="124"/>
                </a:moveTo>
                <a:cubicBezTo>
                  <a:pt x="47" y="124"/>
                  <a:pt x="47" y="124"/>
                  <a:pt x="47" y="124"/>
                </a:cubicBezTo>
                <a:cubicBezTo>
                  <a:pt x="47" y="120"/>
                  <a:pt x="47" y="114"/>
                  <a:pt x="47" y="111"/>
                </a:cubicBezTo>
                <a:cubicBezTo>
                  <a:pt x="49" y="107"/>
                  <a:pt x="54" y="106"/>
                  <a:pt x="58" y="104"/>
                </a:cubicBezTo>
                <a:cubicBezTo>
                  <a:pt x="62" y="103"/>
                  <a:pt x="67" y="100"/>
                  <a:pt x="71" y="99"/>
                </a:cubicBezTo>
                <a:cubicBezTo>
                  <a:pt x="72" y="98"/>
                  <a:pt x="74" y="98"/>
                  <a:pt x="75" y="98"/>
                </a:cubicBezTo>
                <a:cubicBezTo>
                  <a:pt x="76" y="97"/>
                  <a:pt x="78" y="93"/>
                  <a:pt x="79" y="92"/>
                </a:cubicBezTo>
                <a:cubicBezTo>
                  <a:pt x="80" y="91"/>
                  <a:pt x="80" y="91"/>
                  <a:pt x="80" y="91"/>
                </a:cubicBezTo>
                <a:cubicBezTo>
                  <a:pt x="80" y="89"/>
                  <a:pt x="79" y="89"/>
                  <a:pt x="78" y="87"/>
                </a:cubicBezTo>
                <a:cubicBezTo>
                  <a:pt x="78" y="85"/>
                  <a:pt x="78" y="82"/>
                  <a:pt x="77" y="80"/>
                </a:cubicBezTo>
                <a:cubicBezTo>
                  <a:pt x="77" y="80"/>
                  <a:pt x="76" y="80"/>
                  <a:pt x="76" y="80"/>
                </a:cubicBezTo>
                <a:cubicBezTo>
                  <a:pt x="73" y="78"/>
                  <a:pt x="73" y="72"/>
                  <a:pt x="73" y="70"/>
                </a:cubicBezTo>
                <a:cubicBezTo>
                  <a:pt x="73" y="69"/>
                  <a:pt x="74" y="68"/>
                  <a:pt x="74" y="66"/>
                </a:cubicBezTo>
                <a:cubicBezTo>
                  <a:pt x="71" y="54"/>
                  <a:pt x="75" y="48"/>
                  <a:pt x="81" y="46"/>
                </a:cubicBezTo>
                <a:cubicBezTo>
                  <a:pt x="85" y="45"/>
                  <a:pt x="92" y="42"/>
                  <a:pt x="99" y="46"/>
                </a:cubicBezTo>
                <a:cubicBezTo>
                  <a:pt x="101" y="48"/>
                  <a:pt x="101" y="48"/>
                  <a:pt x="101" y="48"/>
                </a:cubicBezTo>
                <a:cubicBezTo>
                  <a:pt x="104" y="48"/>
                  <a:pt x="104" y="48"/>
                  <a:pt x="104" y="48"/>
                </a:cubicBezTo>
                <a:cubicBezTo>
                  <a:pt x="105" y="49"/>
                  <a:pt x="106" y="52"/>
                  <a:pt x="106" y="52"/>
                </a:cubicBezTo>
                <a:cubicBezTo>
                  <a:pt x="107" y="54"/>
                  <a:pt x="107" y="55"/>
                  <a:pt x="107" y="58"/>
                </a:cubicBezTo>
                <a:cubicBezTo>
                  <a:pt x="107" y="59"/>
                  <a:pt x="106" y="64"/>
                  <a:pt x="106" y="66"/>
                </a:cubicBezTo>
                <a:cubicBezTo>
                  <a:pt x="106" y="67"/>
                  <a:pt x="107" y="67"/>
                  <a:pt x="107" y="69"/>
                </a:cubicBezTo>
                <a:cubicBezTo>
                  <a:pt x="108" y="71"/>
                  <a:pt x="108" y="73"/>
                  <a:pt x="107" y="75"/>
                </a:cubicBezTo>
                <a:cubicBezTo>
                  <a:pt x="107" y="76"/>
                  <a:pt x="107" y="78"/>
                  <a:pt x="106" y="79"/>
                </a:cubicBezTo>
                <a:cubicBezTo>
                  <a:pt x="105" y="80"/>
                  <a:pt x="104" y="80"/>
                  <a:pt x="103" y="81"/>
                </a:cubicBezTo>
                <a:cubicBezTo>
                  <a:pt x="103" y="82"/>
                  <a:pt x="103" y="85"/>
                  <a:pt x="103" y="86"/>
                </a:cubicBezTo>
                <a:cubicBezTo>
                  <a:pt x="102" y="88"/>
                  <a:pt x="100" y="89"/>
                  <a:pt x="100" y="91"/>
                </a:cubicBezTo>
                <a:cubicBezTo>
                  <a:pt x="101" y="91"/>
                  <a:pt x="102" y="91"/>
                  <a:pt x="103" y="92"/>
                </a:cubicBezTo>
                <a:cubicBezTo>
                  <a:pt x="103" y="93"/>
                  <a:pt x="105" y="97"/>
                  <a:pt x="106" y="98"/>
                </a:cubicBezTo>
                <a:cubicBezTo>
                  <a:pt x="108" y="98"/>
                  <a:pt x="109" y="98"/>
                  <a:pt x="110" y="99"/>
                </a:cubicBezTo>
                <a:cubicBezTo>
                  <a:pt x="114" y="100"/>
                  <a:pt x="119" y="103"/>
                  <a:pt x="124" y="104"/>
                </a:cubicBezTo>
                <a:cubicBezTo>
                  <a:pt x="128" y="106"/>
                  <a:pt x="132" y="107"/>
                  <a:pt x="134" y="111"/>
                </a:cubicBezTo>
                <a:cubicBezTo>
                  <a:pt x="134" y="114"/>
                  <a:pt x="134" y="120"/>
                  <a:pt x="134" y="1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75" name="Rectangle 158"/>
          <p:cNvSpPr>
            <a:spLocks noChangeArrowheads="1"/>
          </p:cNvSpPr>
          <p:nvPr/>
        </p:nvSpPr>
        <p:spPr bwMode="auto">
          <a:xfrm>
            <a:off x="2519363" y="3560763"/>
            <a:ext cx="33337" cy="85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76" name="Rectangle 159"/>
          <p:cNvSpPr>
            <a:spLocks noChangeArrowheads="1"/>
          </p:cNvSpPr>
          <p:nvPr/>
        </p:nvSpPr>
        <p:spPr bwMode="auto">
          <a:xfrm>
            <a:off x="2519363" y="3670300"/>
            <a:ext cx="33337" cy="873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77" name="Rectangle 160"/>
          <p:cNvSpPr>
            <a:spLocks noChangeArrowheads="1"/>
          </p:cNvSpPr>
          <p:nvPr/>
        </p:nvSpPr>
        <p:spPr bwMode="auto">
          <a:xfrm>
            <a:off x="2519363" y="3779838"/>
            <a:ext cx="33337"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78" name="Freeform 161"/>
          <p:cNvSpPr>
            <a:spLocks noEditPoints="1"/>
          </p:cNvSpPr>
          <p:nvPr/>
        </p:nvSpPr>
        <p:spPr bwMode="auto">
          <a:xfrm>
            <a:off x="2803525" y="3560763"/>
            <a:ext cx="396875" cy="342900"/>
          </a:xfrm>
          <a:custGeom>
            <a:avLst/>
            <a:gdLst>
              <a:gd name="T0" fmla="*/ 315020325 w 250"/>
              <a:gd name="T1" fmla="*/ 0 h 216"/>
              <a:gd name="T2" fmla="*/ 0 w 250"/>
              <a:gd name="T3" fmla="*/ 544353750 h 216"/>
              <a:gd name="T4" fmla="*/ 630039063 w 250"/>
              <a:gd name="T5" fmla="*/ 544353750 h 216"/>
              <a:gd name="T6" fmla="*/ 315020325 w 250"/>
              <a:gd name="T7" fmla="*/ 0 h 216"/>
              <a:gd name="T8" fmla="*/ 347781563 w 250"/>
              <a:gd name="T9" fmla="*/ 476310325 h 216"/>
              <a:gd name="T10" fmla="*/ 279738138 w 250"/>
              <a:gd name="T11" fmla="*/ 476310325 h 216"/>
              <a:gd name="T12" fmla="*/ 279738138 w 250"/>
              <a:gd name="T13" fmla="*/ 413305625 h 216"/>
              <a:gd name="T14" fmla="*/ 347781563 w 250"/>
              <a:gd name="T15" fmla="*/ 413305625 h 216"/>
              <a:gd name="T16" fmla="*/ 347781563 w 250"/>
              <a:gd name="T17" fmla="*/ 476310325 h 216"/>
              <a:gd name="T18" fmla="*/ 327620313 w 250"/>
              <a:gd name="T19" fmla="*/ 388104063 h 216"/>
              <a:gd name="T20" fmla="*/ 297378438 w 250"/>
              <a:gd name="T21" fmla="*/ 388104063 h 216"/>
              <a:gd name="T22" fmla="*/ 279738138 w 250"/>
              <a:gd name="T23" fmla="*/ 234375325 h 216"/>
              <a:gd name="T24" fmla="*/ 279738138 w 250"/>
              <a:gd name="T25" fmla="*/ 151209375 h 216"/>
              <a:gd name="T26" fmla="*/ 347781563 w 250"/>
              <a:gd name="T27" fmla="*/ 151209375 h 216"/>
              <a:gd name="T28" fmla="*/ 347781563 w 250"/>
              <a:gd name="T29" fmla="*/ 234375325 h 216"/>
              <a:gd name="T30" fmla="*/ 327620313 w 250"/>
              <a:gd name="T31" fmla="*/ 388104063 h 2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0" h="216">
                <a:moveTo>
                  <a:pt x="125" y="0"/>
                </a:moveTo>
                <a:lnTo>
                  <a:pt x="0" y="216"/>
                </a:lnTo>
                <a:lnTo>
                  <a:pt x="250" y="216"/>
                </a:lnTo>
                <a:lnTo>
                  <a:pt x="125" y="0"/>
                </a:lnTo>
                <a:close/>
                <a:moveTo>
                  <a:pt x="138" y="189"/>
                </a:moveTo>
                <a:lnTo>
                  <a:pt x="111" y="189"/>
                </a:lnTo>
                <a:lnTo>
                  <a:pt x="111" y="164"/>
                </a:lnTo>
                <a:lnTo>
                  <a:pt x="138" y="164"/>
                </a:lnTo>
                <a:lnTo>
                  <a:pt x="138" y="189"/>
                </a:lnTo>
                <a:close/>
                <a:moveTo>
                  <a:pt x="130" y="154"/>
                </a:moveTo>
                <a:lnTo>
                  <a:pt x="118" y="154"/>
                </a:lnTo>
                <a:lnTo>
                  <a:pt x="111" y="93"/>
                </a:lnTo>
                <a:lnTo>
                  <a:pt x="111" y="60"/>
                </a:lnTo>
                <a:lnTo>
                  <a:pt x="138" y="60"/>
                </a:lnTo>
                <a:lnTo>
                  <a:pt x="138" y="93"/>
                </a:lnTo>
                <a:lnTo>
                  <a:pt x="130" y="15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79" name="Freeform 162"/>
          <p:cNvSpPr>
            <a:spLocks noEditPoints="1"/>
          </p:cNvSpPr>
          <p:nvPr/>
        </p:nvSpPr>
        <p:spPr bwMode="auto">
          <a:xfrm>
            <a:off x="3452813" y="3579813"/>
            <a:ext cx="341312" cy="342900"/>
          </a:xfrm>
          <a:custGeom>
            <a:avLst/>
            <a:gdLst>
              <a:gd name="T0" fmla="*/ 383203557 w 152"/>
              <a:gd name="T1" fmla="*/ 0 h 152"/>
              <a:gd name="T2" fmla="*/ 0 w 152"/>
              <a:gd name="T3" fmla="*/ 386777664 h 152"/>
              <a:gd name="T4" fmla="*/ 383203557 w 152"/>
              <a:gd name="T5" fmla="*/ 773555329 h 152"/>
              <a:gd name="T6" fmla="*/ 766407114 w 152"/>
              <a:gd name="T7" fmla="*/ 386777664 h 152"/>
              <a:gd name="T8" fmla="*/ 383203557 w 152"/>
              <a:gd name="T9" fmla="*/ 0 h 152"/>
              <a:gd name="T10" fmla="*/ 453794513 w 152"/>
              <a:gd name="T11" fmla="*/ 458026419 h 152"/>
              <a:gd name="T12" fmla="*/ 453794513 w 152"/>
              <a:gd name="T13" fmla="*/ 666683325 h 152"/>
              <a:gd name="T14" fmla="*/ 312612601 w 152"/>
              <a:gd name="T15" fmla="*/ 666683325 h 152"/>
              <a:gd name="T16" fmla="*/ 312612601 w 152"/>
              <a:gd name="T17" fmla="*/ 458026419 h 152"/>
              <a:gd name="T18" fmla="*/ 105885312 w 152"/>
              <a:gd name="T19" fmla="*/ 458026419 h 152"/>
              <a:gd name="T20" fmla="*/ 105885312 w 152"/>
              <a:gd name="T21" fmla="*/ 315528910 h 152"/>
              <a:gd name="T22" fmla="*/ 312612601 w 152"/>
              <a:gd name="T23" fmla="*/ 315528910 h 152"/>
              <a:gd name="T24" fmla="*/ 312612601 w 152"/>
              <a:gd name="T25" fmla="*/ 106872004 h 152"/>
              <a:gd name="T26" fmla="*/ 453794513 w 152"/>
              <a:gd name="T27" fmla="*/ 106872004 h 152"/>
              <a:gd name="T28" fmla="*/ 453794513 w 152"/>
              <a:gd name="T29" fmla="*/ 315528910 h 152"/>
              <a:gd name="T30" fmla="*/ 660521803 w 152"/>
              <a:gd name="T31" fmla="*/ 315528910 h 152"/>
              <a:gd name="T32" fmla="*/ 660521803 w 152"/>
              <a:gd name="T33" fmla="*/ 458026419 h 152"/>
              <a:gd name="T34" fmla="*/ 453794513 w 152"/>
              <a:gd name="T35" fmla="*/ 458026419 h 1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2" h="152">
                <a:moveTo>
                  <a:pt x="76" y="0"/>
                </a:moveTo>
                <a:cubicBezTo>
                  <a:pt x="34" y="0"/>
                  <a:pt x="0" y="34"/>
                  <a:pt x="0" y="76"/>
                </a:cubicBezTo>
                <a:cubicBezTo>
                  <a:pt x="0" y="118"/>
                  <a:pt x="34" y="152"/>
                  <a:pt x="76" y="152"/>
                </a:cubicBezTo>
                <a:cubicBezTo>
                  <a:pt x="118" y="152"/>
                  <a:pt x="152" y="118"/>
                  <a:pt x="152" y="76"/>
                </a:cubicBezTo>
                <a:cubicBezTo>
                  <a:pt x="152" y="34"/>
                  <a:pt x="118" y="0"/>
                  <a:pt x="76" y="0"/>
                </a:cubicBezTo>
                <a:close/>
                <a:moveTo>
                  <a:pt x="90" y="90"/>
                </a:moveTo>
                <a:cubicBezTo>
                  <a:pt x="90" y="131"/>
                  <a:pt x="90" y="131"/>
                  <a:pt x="90" y="131"/>
                </a:cubicBezTo>
                <a:cubicBezTo>
                  <a:pt x="62" y="131"/>
                  <a:pt x="62" y="131"/>
                  <a:pt x="62" y="131"/>
                </a:cubicBezTo>
                <a:cubicBezTo>
                  <a:pt x="62" y="90"/>
                  <a:pt x="62" y="90"/>
                  <a:pt x="62" y="90"/>
                </a:cubicBezTo>
                <a:cubicBezTo>
                  <a:pt x="21" y="90"/>
                  <a:pt x="21" y="90"/>
                  <a:pt x="21" y="90"/>
                </a:cubicBezTo>
                <a:cubicBezTo>
                  <a:pt x="21" y="62"/>
                  <a:pt x="21" y="62"/>
                  <a:pt x="21" y="62"/>
                </a:cubicBezTo>
                <a:cubicBezTo>
                  <a:pt x="62" y="62"/>
                  <a:pt x="62" y="62"/>
                  <a:pt x="62" y="62"/>
                </a:cubicBezTo>
                <a:cubicBezTo>
                  <a:pt x="62" y="21"/>
                  <a:pt x="62" y="21"/>
                  <a:pt x="62" y="21"/>
                </a:cubicBezTo>
                <a:cubicBezTo>
                  <a:pt x="90" y="21"/>
                  <a:pt x="90" y="21"/>
                  <a:pt x="90" y="21"/>
                </a:cubicBezTo>
                <a:cubicBezTo>
                  <a:pt x="90" y="62"/>
                  <a:pt x="90" y="62"/>
                  <a:pt x="90" y="62"/>
                </a:cubicBezTo>
                <a:cubicBezTo>
                  <a:pt x="131" y="62"/>
                  <a:pt x="131" y="62"/>
                  <a:pt x="131" y="62"/>
                </a:cubicBezTo>
                <a:cubicBezTo>
                  <a:pt x="131" y="90"/>
                  <a:pt x="131" y="90"/>
                  <a:pt x="131" y="90"/>
                </a:cubicBezTo>
                <a:lnTo>
                  <a:pt x="90"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80" name="Freeform 163"/>
          <p:cNvSpPr>
            <a:spLocks noEditPoints="1"/>
          </p:cNvSpPr>
          <p:nvPr/>
        </p:nvSpPr>
        <p:spPr bwMode="auto">
          <a:xfrm>
            <a:off x="4689475" y="3581400"/>
            <a:ext cx="355600" cy="357188"/>
          </a:xfrm>
          <a:custGeom>
            <a:avLst/>
            <a:gdLst>
              <a:gd name="T0" fmla="*/ 400162532 w 158"/>
              <a:gd name="T1" fmla="*/ 204426831 h 158"/>
              <a:gd name="T2" fmla="*/ 298854792 w 158"/>
              <a:gd name="T3" fmla="*/ 235090742 h 158"/>
              <a:gd name="T4" fmla="*/ 562253114 w 158"/>
              <a:gd name="T5" fmla="*/ 500847657 h 158"/>
              <a:gd name="T6" fmla="*/ 592645661 w 158"/>
              <a:gd name="T7" fmla="*/ 398633111 h 158"/>
              <a:gd name="T8" fmla="*/ 400162532 w 158"/>
              <a:gd name="T9" fmla="*/ 204426831 h 158"/>
              <a:gd name="T10" fmla="*/ 207679403 w 158"/>
              <a:gd name="T11" fmla="*/ 398633111 h 158"/>
              <a:gd name="T12" fmla="*/ 400162532 w 158"/>
              <a:gd name="T13" fmla="*/ 587730247 h 158"/>
              <a:gd name="T14" fmla="*/ 501470271 w 158"/>
              <a:gd name="T15" fmla="*/ 562175480 h 158"/>
              <a:gd name="T16" fmla="*/ 238071949 w 158"/>
              <a:gd name="T17" fmla="*/ 296420826 h 158"/>
              <a:gd name="T18" fmla="*/ 207679403 w 158"/>
              <a:gd name="T19" fmla="*/ 398633111 h 158"/>
              <a:gd name="T20" fmla="*/ 400162532 w 158"/>
              <a:gd name="T21" fmla="*/ 0 h 158"/>
              <a:gd name="T22" fmla="*/ 0 w 158"/>
              <a:gd name="T23" fmla="*/ 403744517 h 158"/>
              <a:gd name="T24" fmla="*/ 400162532 w 158"/>
              <a:gd name="T25" fmla="*/ 807489034 h 158"/>
              <a:gd name="T26" fmla="*/ 800325063 w 158"/>
              <a:gd name="T27" fmla="*/ 403744517 h 158"/>
              <a:gd name="T28" fmla="*/ 400162532 w 158"/>
              <a:gd name="T29" fmla="*/ 0 h 158"/>
              <a:gd name="T30" fmla="*/ 400162532 w 158"/>
              <a:gd name="T31" fmla="*/ 674610576 h 158"/>
              <a:gd name="T32" fmla="*/ 126634111 w 158"/>
              <a:gd name="T33" fmla="*/ 398633111 h 158"/>
              <a:gd name="T34" fmla="*/ 400162532 w 158"/>
              <a:gd name="T35" fmla="*/ 122655646 h 158"/>
              <a:gd name="T36" fmla="*/ 673690952 w 158"/>
              <a:gd name="T37" fmla="*/ 398633111 h 158"/>
              <a:gd name="T38" fmla="*/ 400162532 w 158"/>
              <a:gd name="T39" fmla="*/ 674610576 h 1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8" h="158">
                <a:moveTo>
                  <a:pt x="79" y="40"/>
                </a:moveTo>
                <a:cubicBezTo>
                  <a:pt x="72" y="40"/>
                  <a:pt x="65" y="42"/>
                  <a:pt x="59" y="46"/>
                </a:cubicBezTo>
                <a:cubicBezTo>
                  <a:pt x="111" y="98"/>
                  <a:pt x="111" y="98"/>
                  <a:pt x="111" y="98"/>
                </a:cubicBezTo>
                <a:cubicBezTo>
                  <a:pt x="115" y="92"/>
                  <a:pt x="117" y="85"/>
                  <a:pt x="117" y="78"/>
                </a:cubicBezTo>
                <a:cubicBezTo>
                  <a:pt x="117" y="57"/>
                  <a:pt x="100" y="40"/>
                  <a:pt x="79" y="40"/>
                </a:cubicBezTo>
                <a:close/>
                <a:moveTo>
                  <a:pt x="41" y="78"/>
                </a:moveTo>
                <a:cubicBezTo>
                  <a:pt x="41" y="99"/>
                  <a:pt x="58" y="115"/>
                  <a:pt x="79" y="115"/>
                </a:cubicBezTo>
                <a:cubicBezTo>
                  <a:pt x="87" y="115"/>
                  <a:pt x="93" y="113"/>
                  <a:pt x="99" y="110"/>
                </a:cubicBezTo>
                <a:cubicBezTo>
                  <a:pt x="47" y="58"/>
                  <a:pt x="47" y="58"/>
                  <a:pt x="47" y="58"/>
                </a:cubicBezTo>
                <a:cubicBezTo>
                  <a:pt x="44" y="63"/>
                  <a:pt x="41" y="70"/>
                  <a:pt x="41" y="78"/>
                </a:cubicBezTo>
                <a:close/>
                <a:moveTo>
                  <a:pt x="79" y="0"/>
                </a:moveTo>
                <a:cubicBezTo>
                  <a:pt x="36" y="0"/>
                  <a:pt x="0" y="36"/>
                  <a:pt x="0" y="79"/>
                </a:cubicBezTo>
                <a:cubicBezTo>
                  <a:pt x="0" y="122"/>
                  <a:pt x="36" y="158"/>
                  <a:pt x="79" y="158"/>
                </a:cubicBezTo>
                <a:cubicBezTo>
                  <a:pt x="122" y="158"/>
                  <a:pt x="158" y="122"/>
                  <a:pt x="158" y="79"/>
                </a:cubicBezTo>
                <a:cubicBezTo>
                  <a:pt x="158" y="36"/>
                  <a:pt x="122" y="0"/>
                  <a:pt x="79" y="0"/>
                </a:cubicBezTo>
                <a:close/>
                <a:moveTo>
                  <a:pt x="79" y="132"/>
                </a:moveTo>
                <a:cubicBezTo>
                  <a:pt x="49" y="132"/>
                  <a:pt x="25" y="108"/>
                  <a:pt x="25" y="78"/>
                </a:cubicBezTo>
                <a:cubicBezTo>
                  <a:pt x="25" y="48"/>
                  <a:pt x="49" y="24"/>
                  <a:pt x="79" y="24"/>
                </a:cubicBezTo>
                <a:cubicBezTo>
                  <a:pt x="109" y="24"/>
                  <a:pt x="133" y="48"/>
                  <a:pt x="133" y="78"/>
                </a:cubicBezTo>
                <a:cubicBezTo>
                  <a:pt x="133" y="108"/>
                  <a:pt x="109" y="132"/>
                  <a:pt x="79" y="1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81" name="Freeform 164"/>
          <p:cNvSpPr>
            <a:spLocks noEditPoints="1"/>
          </p:cNvSpPr>
          <p:nvPr/>
        </p:nvSpPr>
        <p:spPr bwMode="auto">
          <a:xfrm>
            <a:off x="5405438" y="3576638"/>
            <a:ext cx="203200" cy="384175"/>
          </a:xfrm>
          <a:custGeom>
            <a:avLst/>
            <a:gdLst>
              <a:gd name="T0" fmla="*/ 322580000 w 128"/>
              <a:gd name="T1" fmla="*/ 183972200 h 242"/>
              <a:gd name="T2" fmla="*/ 141128750 w 128"/>
              <a:gd name="T3" fmla="*/ 0 h 242"/>
              <a:gd name="T4" fmla="*/ 141128750 w 128"/>
              <a:gd name="T5" fmla="*/ 244455950 h 242"/>
              <a:gd name="T6" fmla="*/ 40322500 w 128"/>
              <a:gd name="T7" fmla="*/ 143649700 h 242"/>
              <a:gd name="T8" fmla="*/ 0 w 128"/>
              <a:gd name="T9" fmla="*/ 178931888 h 242"/>
              <a:gd name="T10" fmla="*/ 128528763 w 128"/>
              <a:gd name="T11" fmla="*/ 304939700 h 242"/>
              <a:gd name="T12" fmla="*/ 0 w 128"/>
              <a:gd name="T13" fmla="*/ 430947513 h 242"/>
              <a:gd name="T14" fmla="*/ 40322500 w 128"/>
              <a:gd name="T15" fmla="*/ 466229700 h 242"/>
              <a:gd name="T16" fmla="*/ 141128750 w 128"/>
              <a:gd name="T17" fmla="*/ 365423450 h 242"/>
              <a:gd name="T18" fmla="*/ 141128750 w 128"/>
              <a:gd name="T19" fmla="*/ 609877813 h 242"/>
              <a:gd name="T20" fmla="*/ 322580000 w 128"/>
              <a:gd name="T21" fmla="*/ 425907200 h 242"/>
              <a:gd name="T22" fmla="*/ 201612500 w 128"/>
              <a:gd name="T23" fmla="*/ 304939700 h 242"/>
              <a:gd name="T24" fmla="*/ 322580000 w 128"/>
              <a:gd name="T25" fmla="*/ 183972200 h 242"/>
              <a:gd name="T26" fmla="*/ 246975313 w 128"/>
              <a:gd name="T27" fmla="*/ 183972200 h 242"/>
              <a:gd name="T28" fmla="*/ 189012513 w 128"/>
              <a:gd name="T29" fmla="*/ 244455950 h 242"/>
              <a:gd name="T30" fmla="*/ 189012513 w 128"/>
              <a:gd name="T31" fmla="*/ 126007813 h 242"/>
              <a:gd name="T32" fmla="*/ 246975313 w 128"/>
              <a:gd name="T33" fmla="*/ 183972200 h 242"/>
              <a:gd name="T34" fmla="*/ 246975313 w 128"/>
              <a:gd name="T35" fmla="*/ 425907200 h 242"/>
              <a:gd name="T36" fmla="*/ 189012513 w 128"/>
              <a:gd name="T37" fmla="*/ 483870000 h 242"/>
              <a:gd name="T38" fmla="*/ 189012513 w 128"/>
              <a:gd name="T39" fmla="*/ 365423450 h 242"/>
              <a:gd name="T40" fmla="*/ 246975313 w 128"/>
              <a:gd name="T41" fmla="*/ 425907200 h 2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8" h="242">
                <a:moveTo>
                  <a:pt x="128" y="73"/>
                </a:moveTo>
                <a:lnTo>
                  <a:pt x="56" y="0"/>
                </a:lnTo>
                <a:lnTo>
                  <a:pt x="56" y="97"/>
                </a:lnTo>
                <a:lnTo>
                  <a:pt x="16" y="57"/>
                </a:lnTo>
                <a:lnTo>
                  <a:pt x="0" y="71"/>
                </a:lnTo>
                <a:lnTo>
                  <a:pt x="51" y="121"/>
                </a:lnTo>
                <a:lnTo>
                  <a:pt x="0" y="171"/>
                </a:lnTo>
                <a:lnTo>
                  <a:pt x="16" y="185"/>
                </a:lnTo>
                <a:lnTo>
                  <a:pt x="56" y="145"/>
                </a:lnTo>
                <a:lnTo>
                  <a:pt x="56" y="242"/>
                </a:lnTo>
                <a:lnTo>
                  <a:pt x="128" y="169"/>
                </a:lnTo>
                <a:lnTo>
                  <a:pt x="80" y="121"/>
                </a:lnTo>
                <a:lnTo>
                  <a:pt x="128" y="73"/>
                </a:lnTo>
                <a:close/>
                <a:moveTo>
                  <a:pt x="98" y="73"/>
                </a:moveTo>
                <a:lnTo>
                  <a:pt x="75" y="97"/>
                </a:lnTo>
                <a:lnTo>
                  <a:pt x="75" y="50"/>
                </a:lnTo>
                <a:lnTo>
                  <a:pt x="98" y="73"/>
                </a:lnTo>
                <a:close/>
                <a:moveTo>
                  <a:pt x="98" y="169"/>
                </a:moveTo>
                <a:lnTo>
                  <a:pt x="75" y="192"/>
                </a:lnTo>
                <a:lnTo>
                  <a:pt x="75" y="145"/>
                </a:lnTo>
                <a:lnTo>
                  <a:pt x="98" y="16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82" name="Freeform 165"/>
          <p:cNvSpPr>
            <a:spLocks noEditPoints="1"/>
          </p:cNvSpPr>
          <p:nvPr/>
        </p:nvSpPr>
        <p:spPr bwMode="auto">
          <a:xfrm>
            <a:off x="5924550" y="3552825"/>
            <a:ext cx="373063" cy="420688"/>
          </a:xfrm>
          <a:custGeom>
            <a:avLst/>
            <a:gdLst>
              <a:gd name="T0" fmla="*/ 838407403 w 166"/>
              <a:gd name="T1" fmla="*/ 86036320 h 187"/>
              <a:gd name="T2" fmla="*/ 767698480 w 166"/>
              <a:gd name="T3" fmla="*/ 45549037 h 187"/>
              <a:gd name="T4" fmla="*/ 696989558 w 166"/>
              <a:gd name="T5" fmla="*/ 0 h 187"/>
              <a:gd name="T6" fmla="*/ 363646530 w 166"/>
              <a:gd name="T7" fmla="*/ 531405433 h 187"/>
              <a:gd name="T8" fmla="*/ 242430271 w 166"/>
              <a:gd name="T9" fmla="*/ 607320495 h 187"/>
              <a:gd name="T10" fmla="*/ 0 w 166"/>
              <a:gd name="T11" fmla="*/ 779395385 h 187"/>
              <a:gd name="T12" fmla="*/ 449507204 w 166"/>
              <a:gd name="T13" fmla="*/ 779395385 h 187"/>
              <a:gd name="T14" fmla="*/ 489912624 w 166"/>
              <a:gd name="T15" fmla="*/ 647810027 h 187"/>
              <a:gd name="T16" fmla="*/ 838407403 w 166"/>
              <a:gd name="T17" fmla="*/ 86036320 h 187"/>
              <a:gd name="T18" fmla="*/ 419203702 w 166"/>
              <a:gd name="T19" fmla="*/ 526345928 h 187"/>
              <a:gd name="T20" fmla="*/ 464658956 w 166"/>
              <a:gd name="T21" fmla="*/ 460552125 h 187"/>
              <a:gd name="T22" fmla="*/ 525268209 w 166"/>
              <a:gd name="T23" fmla="*/ 501039408 h 187"/>
              <a:gd name="T24" fmla="*/ 479810707 w 166"/>
              <a:gd name="T25" fmla="*/ 566833211 h 187"/>
              <a:gd name="T26" fmla="*/ 419203702 w 166"/>
              <a:gd name="T27" fmla="*/ 526345928 h 18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6" h="187">
                <a:moveTo>
                  <a:pt x="166" y="17"/>
                </a:moveTo>
                <a:cubicBezTo>
                  <a:pt x="152" y="9"/>
                  <a:pt x="152" y="9"/>
                  <a:pt x="152" y="9"/>
                </a:cubicBezTo>
                <a:cubicBezTo>
                  <a:pt x="138" y="0"/>
                  <a:pt x="138" y="0"/>
                  <a:pt x="138" y="0"/>
                </a:cubicBezTo>
                <a:cubicBezTo>
                  <a:pt x="72" y="105"/>
                  <a:pt x="72" y="105"/>
                  <a:pt x="72" y="105"/>
                </a:cubicBezTo>
                <a:cubicBezTo>
                  <a:pt x="63" y="103"/>
                  <a:pt x="53" y="107"/>
                  <a:pt x="48" y="120"/>
                </a:cubicBezTo>
                <a:cubicBezTo>
                  <a:pt x="36" y="155"/>
                  <a:pt x="0" y="154"/>
                  <a:pt x="0" y="154"/>
                </a:cubicBezTo>
                <a:cubicBezTo>
                  <a:pt x="0" y="154"/>
                  <a:pt x="52" y="187"/>
                  <a:pt x="89" y="154"/>
                </a:cubicBezTo>
                <a:cubicBezTo>
                  <a:pt x="96" y="147"/>
                  <a:pt x="99" y="137"/>
                  <a:pt x="97" y="128"/>
                </a:cubicBezTo>
                <a:lnTo>
                  <a:pt x="166" y="17"/>
                </a:lnTo>
                <a:close/>
                <a:moveTo>
                  <a:pt x="83" y="104"/>
                </a:moveTo>
                <a:cubicBezTo>
                  <a:pt x="92" y="91"/>
                  <a:pt x="92" y="91"/>
                  <a:pt x="92" y="91"/>
                </a:cubicBezTo>
                <a:cubicBezTo>
                  <a:pt x="104" y="99"/>
                  <a:pt x="104" y="99"/>
                  <a:pt x="104" y="99"/>
                </a:cubicBezTo>
                <a:cubicBezTo>
                  <a:pt x="95" y="112"/>
                  <a:pt x="95" y="112"/>
                  <a:pt x="95" y="112"/>
                </a:cubicBezTo>
                <a:lnTo>
                  <a:pt x="83" y="10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83" name="Freeform 166"/>
          <p:cNvSpPr>
            <a:spLocks noEditPoints="1"/>
          </p:cNvSpPr>
          <p:nvPr/>
        </p:nvSpPr>
        <p:spPr bwMode="auto">
          <a:xfrm>
            <a:off x="6597650" y="3570288"/>
            <a:ext cx="379413" cy="379412"/>
          </a:xfrm>
          <a:custGeom>
            <a:avLst/>
            <a:gdLst>
              <a:gd name="T0" fmla="*/ 428434063 w 168"/>
              <a:gd name="T1" fmla="*/ 0 h 168"/>
              <a:gd name="T2" fmla="*/ 0 w 168"/>
              <a:gd name="T3" fmla="*/ 428435192 h 168"/>
              <a:gd name="T4" fmla="*/ 428434063 w 168"/>
              <a:gd name="T5" fmla="*/ 856868126 h 168"/>
              <a:gd name="T6" fmla="*/ 856868126 w 168"/>
              <a:gd name="T7" fmla="*/ 428435192 h 168"/>
              <a:gd name="T8" fmla="*/ 428434063 w 168"/>
              <a:gd name="T9" fmla="*/ 0 h 168"/>
              <a:gd name="T10" fmla="*/ 683453801 w 168"/>
              <a:gd name="T11" fmla="*/ 683454258 h 168"/>
              <a:gd name="T12" fmla="*/ 622248612 w 168"/>
              <a:gd name="T13" fmla="*/ 734458071 h 168"/>
              <a:gd name="T14" fmla="*/ 433533554 w 168"/>
              <a:gd name="T15" fmla="*/ 433534670 h 168"/>
              <a:gd name="T16" fmla="*/ 244818497 w 168"/>
              <a:gd name="T17" fmla="*/ 739559807 h 168"/>
              <a:gd name="T18" fmla="*/ 173414325 w 168"/>
              <a:gd name="T19" fmla="*/ 683454258 h 168"/>
              <a:gd name="T20" fmla="*/ 66304680 w 168"/>
              <a:gd name="T21" fmla="*/ 433534670 h 168"/>
              <a:gd name="T22" fmla="*/ 433533554 w 168"/>
              <a:gd name="T23" fmla="*/ 433534670 h 168"/>
              <a:gd name="T24" fmla="*/ 260121488 w 168"/>
              <a:gd name="T25" fmla="*/ 112208841 h 168"/>
              <a:gd name="T26" fmla="*/ 428434063 w 168"/>
              <a:gd name="T27" fmla="*/ 66304505 h 168"/>
              <a:gd name="T28" fmla="*/ 606947879 w 168"/>
              <a:gd name="T29" fmla="*/ 117308319 h 168"/>
              <a:gd name="T30" fmla="*/ 433533554 w 168"/>
              <a:gd name="T31" fmla="*/ 433534670 h 168"/>
              <a:gd name="T32" fmla="*/ 790563446 w 168"/>
              <a:gd name="T33" fmla="*/ 433534670 h 168"/>
              <a:gd name="T34" fmla="*/ 683453801 w 168"/>
              <a:gd name="T35" fmla="*/ 683454258 h 16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8" h="168">
                <a:moveTo>
                  <a:pt x="84" y="0"/>
                </a:moveTo>
                <a:cubicBezTo>
                  <a:pt x="38" y="0"/>
                  <a:pt x="0" y="38"/>
                  <a:pt x="0" y="84"/>
                </a:cubicBezTo>
                <a:cubicBezTo>
                  <a:pt x="0" y="130"/>
                  <a:pt x="38" y="168"/>
                  <a:pt x="84" y="168"/>
                </a:cubicBezTo>
                <a:cubicBezTo>
                  <a:pt x="130" y="168"/>
                  <a:pt x="168" y="130"/>
                  <a:pt x="168" y="84"/>
                </a:cubicBezTo>
                <a:cubicBezTo>
                  <a:pt x="168" y="38"/>
                  <a:pt x="130" y="0"/>
                  <a:pt x="84" y="0"/>
                </a:cubicBezTo>
                <a:close/>
                <a:moveTo>
                  <a:pt x="134" y="134"/>
                </a:moveTo>
                <a:cubicBezTo>
                  <a:pt x="130" y="138"/>
                  <a:pt x="126" y="141"/>
                  <a:pt x="122" y="144"/>
                </a:cubicBezTo>
                <a:cubicBezTo>
                  <a:pt x="85" y="85"/>
                  <a:pt x="85" y="85"/>
                  <a:pt x="85" y="85"/>
                </a:cubicBezTo>
                <a:cubicBezTo>
                  <a:pt x="48" y="145"/>
                  <a:pt x="48" y="145"/>
                  <a:pt x="48" y="145"/>
                </a:cubicBezTo>
                <a:cubicBezTo>
                  <a:pt x="43" y="142"/>
                  <a:pt x="38" y="138"/>
                  <a:pt x="34" y="134"/>
                </a:cubicBezTo>
                <a:cubicBezTo>
                  <a:pt x="21" y="121"/>
                  <a:pt x="14" y="104"/>
                  <a:pt x="13" y="85"/>
                </a:cubicBezTo>
                <a:cubicBezTo>
                  <a:pt x="85" y="85"/>
                  <a:pt x="85" y="85"/>
                  <a:pt x="85" y="85"/>
                </a:cubicBezTo>
                <a:cubicBezTo>
                  <a:pt x="51" y="22"/>
                  <a:pt x="51" y="22"/>
                  <a:pt x="51" y="22"/>
                </a:cubicBezTo>
                <a:cubicBezTo>
                  <a:pt x="61" y="16"/>
                  <a:pt x="72" y="13"/>
                  <a:pt x="84" y="13"/>
                </a:cubicBezTo>
                <a:cubicBezTo>
                  <a:pt x="97" y="13"/>
                  <a:pt x="109" y="17"/>
                  <a:pt x="119" y="23"/>
                </a:cubicBezTo>
                <a:cubicBezTo>
                  <a:pt x="85" y="85"/>
                  <a:pt x="85" y="85"/>
                  <a:pt x="85" y="85"/>
                </a:cubicBezTo>
                <a:cubicBezTo>
                  <a:pt x="155" y="85"/>
                  <a:pt x="155" y="85"/>
                  <a:pt x="155" y="85"/>
                </a:cubicBezTo>
                <a:cubicBezTo>
                  <a:pt x="154" y="104"/>
                  <a:pt x="147" y="121"/>
                  <a:pt x="134" y="1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84" name="Freeform 167"/>
          <p:cNvSpPr>
            <a:spLocks/>
          </p:cNvSpPr>
          <p:nvPr/>
        </p:nvSpPr>
        <p:spPr bwMode="auto">
          <a:xfrm>
            <a:off x="7248525" y="3635375"/>
            <a:ext cx="166688" cy="249238"/>
          </a:xfrm>
          <a:custGeom>
            <a:avLst/>
            <a:gdLst>
              <a:gd name="T0" fmla="*/ 0 w 105"/>
              <a:gd name="T1" fmla="*/ 196572582 h 157"/>
              <a:gd name="T2" fmla="*/ 196572777 w 105"/>
              <a:gd name="T3" fmla="*/ 0 h 157"/>
              <a:gd name="T4" fmla="*/ 264616406 w 105"/>
              <a:gd name="T5" fmla="*/ 68045149 h 157"/>
              <a:gd name="T6" fmla="*/ 136088846 w 105"/>
              <a:gd name="T7" fmla="*/ 196572582 h 157"/>
              <a:gd name="T8" fmla="*/ 264616406 w 105"/>
              <a:gd name="T9" fmla="*/ 327620970 h 157"/>
              <a:gd name="T10" fmla="*/ 196572777 w 105"/>
              <a:gd name="T11" fmla="*/ 395666119 h 157"/>
              <a:gd name="T12" fmla="*/ 0 w 105"/>
              <a:gd name="T13" fmla="*/ 196572582 h 157"/>
              <a:gd name="T14" fmla="*/ 0 w 105"/>
              <a:gd name="T15" fmla="*/ 196572582 h 15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5" h="157">
                <a:moveTo>
                  <a:pt x="0" y="78"/>
                </a:moveTo>
                <a:lnTo>
                  <a:pt x="78" y="0"/>
                </a:lnTo>
                <a:lnTo>
                  <a:pt x="105" y="27"/>
                </a:lnTo>
                <a:lnTo>
                  <a:pt x="54" y="78"/>
                </a:lnTo>
                <a:lnTo>
                  <a:pt x="105" y="130"/>
                </a:lnTo>
                <a:lnTo>
                  <a:pt x="78" y="157"/>
                </a:lnTo>
                <a:lnTo>
                  <a:pt x="0" y="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85" name="Freeform 168"/>
          <p:cNvSpPr>
            <a:spLocks/>
          </p:cNvSpPr>
          <p:nvPr/>
        </p:nvSpPr>
        <p:spPr bwMode="auto">
          <a:xfrm>
            <a:off x="7473950" y="3635375"/>
            <a:ext cx="166688" cy="249238"/>
          </a:xfrm>
          <a:custGeom>
            <a:avLst/>
            <a:gdLst>
              <a:gd name="T0" fmla="*/ 0 w 105"/>
              <a:gd name="T1" fmla="*/ 327620970 h 157"/>
              <a:gd name="T2" fmla="*/ 128527561 w 105"/>
              <a:gd name="T3" fmla="*/ 196572582 h 157"/>
              <a:gd name="T4" fmla="*/ 25201638 w 105"/>
              <a:gd name="T5" fmla="*/ 93246762 h 157"/>
              <a:gd name="T6" fmla="*/ 0 w 105"/>
              <a:gd name="T7" fmla="*/ 68045149 h 157"/>
              <a:gd name="T8" fmla="*/ 68043629 w 105"/>
              <a:gd name="T9" fmla="*/ 0 h 157"/>
              <a:gd name="T10" fmla="*/ 93245267 w 105"/>
              <a:gd name="T11" fmla="*/ 25201613 h 157"/>
              <a:gd name="T12" fmla="*/ 264616406 w 105"/>
              <a:gd name="T13" fmla="*/ 196572582 h 157"/>
              <a:gd name="T14" fmla="*/ 68043629 w 105"/>
              <a:gd name="T15" fmla="*/ 395666119 h 157"/>
              <a:gd name="T16" fmla="*/ 0 w 105"/>
              <a:gd name="T17" fmla="*/ 327620970 h 157"/>
              <a:gd name="T18" fmla="*/ 0 w 105"/>
              <a:gd name="T19" fmla="*/ 327620970 h 1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5" h="157">
                <a:moveTo>
                  <a:pt x="0" y="130"/>
                </a:moveTo>
                <a:lnTo>
                  <a:pt x="51" y="78"/>
                </a:lnTo>
                <a:lnTo>
                  <a:pt x="10" y="37"/>
                </a:lnTo>
                <a:lnTo>
                  <a:pt x="0" y="27"/>
                </a:lnTo>
                <a:lnTo>
                  <a:pt x="27" y="0"/>
                </a:lnTo>
                <a:lnTo>
                  <a:pt x="37" y="10"/>
                </a:lnTo>
                <a:lnTo>
                  <a:pt x="105" y="78"/>
                </a:lnTo>
                <a:lnTo>
                  <a:pt x="27" y="157"/>
                </a:lnTo>
                <a:lnTo>
                  <a:pt x="0" y="1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86" name="Freeform 169"/>
          <p:cNvSpPr>
            <a:spLocks noEditPoints="1"/>
          </p:cNvSpPr>
          <p:nvPr/>
        </p:nvSpPr>
        <p:spPr bwMode="auto">
          <a:xfrm>
            <a:off x="7897813" y="3573463"/>
            <a:ext cx="392112" cy="392112"/>
          </a:xfrm>
          <a:custGeom>
            <a:avLst/>
            <a:gdLst>
              <a:gd name="T0" fmla="*/ 827768714 w 174"/>
              <a:gd name="T1" fmla="*/ 55862439 h 174"/>
              <a:gd name="T2" fmla="*/ 700810059 w 174"/>
              <a:gd name="T3" fmla="*/ 0 h 174"/>
              <a:gd name="T4" fmla="*/ 573851405 w 174"/>
              <a:gd name="T5" fmla="*/ 55862439 h 174"/>
              <a:gd name="T6" fmla="*/ 517991220 w 174"/>
              <a:gd name="T7" fmla="*/ 264073911 h 174"/>
              <a:gd name="T8" fmla="*/ 365639933 w 174"/>
              <a:gd name="T9" fmla="*/ 182821093 h 174"/>
              <a:gd name="T10" fmla="*/ 253917309 w 174"/>
              <a:gd name="T11" fmla="*/ 15236030 h 174"/>
              <a:gd name="T12" fmla="*/ 182821093 w 174"/>
              <a:gd name="T13" fmla="*/ 0 h 174"/>
              <a:gd name="T14" fmla="*/ 15236030 w 174"/>
              <a:gd name="T15" fmla="*/ 116802052 h 174"/>
              <a:gd name="T16" fmla="*/ 0 w 174"/>
              <a:gd name="T17" fmla="*/ 187898268 h 174"/>
              <a:gd name="T18" fmla="*/ 15236030 w 174"/>
              <a:gd name="T19" fmla="*/ 258996737 h 174"/>
              <a:gd name="T20" fmla="*/ 182821093 w 174"/>
              <a:gd name="T21" fmla="*/ 365642186 h 174"/>
              <a:gd name="T22" fmla="*/ 182821093 w 174"/>
              <a:gd name="T23" fmla="*/ 517991220 h 174"/>
              <a:gd name="T24" fmla="*/ 55862439 w 174"/>
              <a:gd name="T25" fmla="*/ 568776484 h 174"/>
              <a:gd name="T26" fmla="*/ 0 w 174"/>
              <a:gd name="T27" fmla="*/ 700812313 h 174"/>
              <a:gd name="T28" fmla="*/ 111722624 w 174"/>
              <a:gd name="T29" fmla="*/ 868397376 h 174"/>
              <a:gd name="T30" fmla="*/ 192977695 w 174"/>
              <a:gd name="T31" fmla="*/ 883633406 h 174"/>
              <a:gd name="T32" fmla="*/ 350406156 w 174"/>
              <a:gd name="T33" fmla="*/ 771908528 h 174"/>
              <a:gd name="T34" fmla="*/ 517991220 w 174"/>
              <a:gd name="T35" fmla="*/ 624636670 h 174"/>
              <a:gd name="T36" fmla="*/ 533224996 w 174"/>
              <a:gd name="T37" fmla="*/ 771908528 h 174"/>
              <a:gd name="T38" fmla="*/ 700810059 w 174"/>
              <a:gd name="T39" fmla="*/ 883633406 h 174"/>
              <a:gd name="T40" fmla="*/ 716046089 w 174"/>
              <a:gd name="T41" fmla="*/ 883633406 h 174"/>
              <a:gd name="T42" fmla="*/ 827768714 w 174"/>
              <a:gd name="T43" fmla="*/ 827770967 h 174"/>
              <a:gd name="T44" fmla="*/ 883631153 w 174"/>
              <a:gd name="T45" fmla="*/ 695735138 h 174"/>
              <a:gd name="T46" fmla="*/ 827768714 w 174"/>
              <a:gd name="T47" fmla="*/ 573853658 h 174"/>
              <a:gd name="T48" fmla="*/ 624636670 w 174"/>
              <a:gd name="T49" fmla="*/ 517991220 h 174"/>
              <a:gd name="T50" fmla="*/ 710966662 w 174"/>
              <a:gd name="T51" fmla="*/ 365642186 h 174"/>
              <a:gd name="T52" fmla="*/ 868395122 w 174"/>
              <a:gd name="T53" fmla="*/ 253917309 h 174"/>
              <a:gd name="T54" fmla="*/ 264073911 w 174"/>
              <a:gd name="T55" fmla="*/ 700812313 h 174"/>
              <a:gd name="T56" fmla="*/ 213290900 w 174"/>
              <a:gd name="T57" fmla="*/ 771908528 h 174"/>
              <a:gd name="T58" fmla="*/ 126958654 w 174"/>
              <a:gd name="T59" fmla="*/ 756674752 h 174"/>
              <a:gd name="T60" fmla="*/ 106645450 w 174"/>
              <a:gd name="T61" fmla="*/ 700812313 h 174"/>
              <a:gd name="T62" fmla="*/ 152351287 w 174"/>
              <a:gd name="T63" fmla="*/ 629716097 h 174"/>
              <a:gd name="T64" fmla="*/ 264073911 w 174"/>
              <a:gd name="T65" fmla="*/ 700812313 h 174"/>
              <a:gd name="T66" fmla="*/ 152351287 w 174"/>
              <a:gd name="T67" fmla="*/ 253917309 h 174"/>
              <a:gd name="T68" fmla="*/ 106645450 w 174"/>
              <a:gd name="T69" fmla="*/ 187898268 h 174"/>
              <a:gd name="T70" fmla="*/ 126958654 w 174"/>
              <a:gd name="T71" fmla="*/ 132038082 h 174"/>
              <a:gd name="T72" fmla="*/ 182821093 w 174"/>
              <a:gd name="T73" fmla="*/ 106645450 h 174"/>
              <a:gd name="T74" fmla="*/ 258994483 w 174"/>
              <a:gd name="T75" fmla="*/ 157428461 h 174"/>
              <a:gd name="T76" fmla="*/ 517991220 w 174"/>
              <a:gd name="T77" fmla="*/ 517991220 h 174"/>
              <a:gd name="T78" fmla="*/ 517991220 w 174"/>
              <a:gd name="T79" fmla="*/ 365642186 h 174"/>
              <a:gd name="T80" fmla="*/ 731279866 w 174"/>
              <a:gd name="T81" fmla="*/ 629716097 h 174"/>
              <a:gd name="T82" fmla="*/ 776985703 w 174"/>
              <a:gd name="T83" fmla="*/ 700812313 h 174"/>
              <a:gd name="T84" fmla="*/ 756672498 w 174"/>
              <a:gd name="T85" fmla="*/ 756674752 h 174"/>
              <a:gd name="T86" fmla="*/ 670340253 w 174"/>
              <a:gd name="T87" fmla="*/ 771908528 h 174"/>
              <a:gd name="T88" fmla="*/ 624636670 w 174"/>
              <a:gd name="T89" fmla="*/ 700812313 h 174"/>
              <a:gd name="T90" fmla="*/ 771908528 w 174"/>
              <a:gd name="T91" fmla="*/ 213290900 h 174"/>
              <a:gd name="T92" fmla="*/ 700810059 w 174"/>
              <a:gd name="T93" fmla="*/ 264073911 h 174"/>
              <a:gd name="T94" fmla="*/ 624636670 w 174"/>
              <a:gd name="T95" fmla="*/ 187898268 h 174"/>
              <a:gd name="T96" fmla="*/ 670340253 w 174"/>
              <a:gd name="T97" fmla="*/ 111724878 h 174"/>
              <a:gd name="T98" fmla="*/ 731279866 w 174"/>
              <a:gd name="T99" fmla="*/ 111724878 h 174"/>
              <a:gd name="T100" fmla="*/ 776985703 w 174"/>
              <a:gd name="T101" fmla="*/ 187898268 h 17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4" h="174">
                <a:moveTo>
                  <a:pt x="174" y="36"/>
                </a:moveTo>
                <a:cubicBezTo>
                  <a:pt x="174" y="31"/>
                  <a:pt x="173" y="27"/>
                  <a:pt x="171" y="23"/>
                </a:cubicBezTo>
                <a:cubicBezTo>
                  <a:pt x="169" y="18"/>
                  <a:pt x="167" y="14"/>
                  <a:pt x="163" y="11"/>
                </a:cubicBezTo>
                <a:cubicBezTo>
                  <a:pt x="160" y="8"/>
                  <a:pt x="156" y="5"/>
                  <a:pt x="152" y="3"/>
                </a:cubicBezTo>
                <a:cubicBezTo>
                  <a:pt x="148" y="1"/>
                  <a:pt x="143" y="0"/>
                  <a:pt x="138" y="0"/>
                </a:cubicBezTo>
                <a:cubicBezTo>
                  <a:pt x="138" y="0"/>
                  <a:pt x="138" y="0"/>
                  <a:pt x="138" y="0"/>
                </a:cubicBezTo>
                <a:cubicBezTo>
                  <a:pt x="138" y="0"/>
                  <a:pt x="138" y="0"/>
                  <a:pt x="138" y="0"/>
                </a:cubicBezTo>
                <a:cubicBezTo>
                  <a:pt x="133" y="0"/>
                  <a:pt x="128" y="1"/>
                  <a:pt x="124" y="3"/>
                </a:cubicBezTo>
                <a:cubicBezTo>
                  <a:pt x="120" y="5"/>
                  <a:pt x="116" y="8"/>
                  <a:pt x="113" y="11"/>
                </a:cubicBezTo>
                <a:cubicBezTo>
                  <a:pt x="109" y="14"/>
                  <a:pt x="107" y="18"/>
                  <a:pt x="105" y="23"/>
                </a:cubicBezTo>
                <a:cubicBezTo>
                  <a:pt x="103" y="27"/>
                  <a:pt x="102" y="32"/>
                  <a:pt x="102" y="37"/>
                </a:cubicBezTo>
                <a:cubicBezTo>
                  <a:pt x="102" y="52"/>
                  <a:pt x="102" y="52"/>
                  <a:pt x="102" y="52"/>
                </a:cubicBezTo>
                <a:cubicBezTo>
                  <a:pt x="72" y="51"/>
                  <a:pt x="72" y="51"/>
                  <a:pt x="72" y="51"/>
                </a:cubicBezTo>
                <a:cubicBezTo>
                  <a:pt x="72" y="36"/>
                  <a:pt x="72" y="36"/>
                  <a:pt x="72" y="36"/>
                </a:cubicBezTo>
                <a:cubicBezTo>
                  <a:pt x="72" y="36"/>
                  <a:pt x="72" y="36"/>
                  <a:pt x="72" y="36"/>
                </a:cubicBezTo>
                <a:cubicBezTo>
                  <a:pt x="72" y="31"/>
                  <a:pt x="71" y="27"/>
                  <a:pt x="70" y="23"/>
                </a:cubicBezTo>
                <a:cubicBezTo>
                  <a:pt x="68" y="18"/>
                  <a:pt x="65" y="14"/>
                  <a:pt x="62" y="11"/>
                </a:cubicBezTo>
                <a:cubicBezTo>
                  <a:pt x="59" y="8"/>
                  <a:pt x="55" y="5"/>
                  <a:pt x="50" y="3"/>
                </a:cubicBezTo>
                <a:cubicBezTo>
                  <a:pt x="46" y="1"/>
                  <a:pt x="41" y="0"/>
                  <a:pt x="36" y="0"/>
                </a:cubicBezTo>
                <a:cubicBezTo>
                  <a:pt x="36" y="0"/>
                  <a:pt x="36" y="0"/>
                  <a:pt x="36" y="0"/>
                </a:cubicBezTo>
                <a:cubicBezTo>
                  <a:pt x="36" y="0"/>
                  <a:pt x="36" y="0"/>
                  <a:pt x="36" y="0"/>
                </a:cubicBezTo>
                <a:cubicBezTo>
                  <a:pt x="31" y="0"/>
                  <a:pt x="27" y="1"/>
                  <a:pt x="22" y="3"/>
                </a:cubicBezTo>
                <a:cubicBezTo>
                  <a:pt x="18" y="5"/>
                  <a:pt x="14" y="8"/>
                  <a:pt x="11" y="11"/>
                </a:cubicBezTo>
                <a:cubicBezTo>
                  <a:pt x="8" y="14"/>
                  <a:pt x="5" y="18"/>
                  <a:pt x="3" y="23"/>
                </a:cubicBezTo>
                <a:cubicBezTo>
                  <a:pt x="1" y="27"/>
                  <a:pt x="0" y="32"/>
                  <a:pt x="0" y="37"/>
                </a:cubicBezTo>
                <a:cubicBezTo>
                  <a:pt x="0" y="37"/>
                  <a:pt x="0" y="37"/>
                  <a:pt x="0" y="37"/>
                </a:cubicBezTo>
                <a:cubicBezTo>
                  <a:pt x="0" y="37"/>
                  <a:pt x="0" y="37"/>
                  <a:pt x="0" y="37"/>
                </a:cubicBezTo>
                <a:cubicBezTo>
                  <a:pt x="0" y="37"/>
                  <a:pt x="0" y="37"/>
                  <a:pt x="0" y="37"/>
                </a:cubicBezTo>
                <a:cubicBezTo>
                  <a:pt x="0" y="37"/>
                  <a:pt x="0" y="37"/>
                  <a:pt x="0" y="37"/>
                </a:cubicBezTo>
                <a:cubicBezTo>
                  <a:pt x="0" y="42"/>
                  <a:pt x="1" y="46"/>
                  <a:pt x="3" y="51"/>
                </a:cubicBezTo>
                <a:cubicBezTo>
                  <a:pt x="5" y="55"/>
                  <a:pt x="8" y="59"/>
                  <a:pt x="11" y="62"/>
                </a:cubicBezTo>
                <a:cubicBezTo>
                  <a:pt x="14" y="65"/>
                  <a:pt x="18" y="68"/>
                  <a:pt x="22" y="69"/>
                </a:cubicBezTo>
                <a:cubicBezTo>
                  <a:pt x="27" y="71"/>
                  <a:pt x="31" y="72"/>
                  <a:pt x="36" y="72"/>
                </a:cubicBezTo>
                <a:cubicBezTo>
                  <a:pt x="52" y="72"/>
                  <a:pt x="52" y="72"/>
                  <a:pt x="52" y="72"/>
                </a:cubicBezTo>
                <a:cubicBezTo>
                  <a:pt x="52" y="102"/>
                  <a:pt x="52" y="102"/>
                  <a:pt x="52" y="102"/>
                </a:cubicBezTo>
                <a:cubicBezTo>
                  <a:pt x="36" y="102"/>
                  <a:pt x="36" y="102"/>
                  <a:pt x="36" y="102"/>
                </a:cubicBezTo>
                <a:cubicBezTo>
                  <a:pt x="36" y="102"/>
                  <a:pt x="36" y="102"/>
                  <a:pt x="36" y="102"/>
                </a:cubicBezTo>
                <a:cubicBezTo>
                  <a:pt x="31" y="102"/>
                  <a:pt x="27" y="103"/>
                  <a:pt x="22" y="105"/>
                </a:cubicBezTo>
                <a:cubicBezTo>
                  <a:pt x="18" y="107"/>
                  <a:pt x="14" y="109"/>
                  <a:pt x="11" y="112"/>
                </a:cubicBezTo>
                <a:cubicBezTo>
                  <a:pt x="8" y="116"/>
                  <a:pt x="5" y="119"/>
                  <a:pt x="3" y="124"/>
                </a:cubicBezTo>
                <a:cubicBezTo>
                  <a:pt x="1" y="128"/>
                  <a:pt x="0" y="133"/>
                  <a:pt x="0" y="138"/>
                </a:cubicBezTo>
                <a:cubicBezTo>
                  <a:pt x="0" y="138"/>
                  <a:pt x="0" y="138"/>
                  <a:pt x="0" y="138"/>
                </a:cubicBezTo>
                <a:cubicBezTo>
                  <a:pt x="0" y="143"/>
                  <a:pt x="1" y="147"/>
                  <a:pt x="3" y="152"/>
                </a:cubicBezTo>
                <a:cubicBezTo>
                  <a:pt x="5" y="156"/>
                  <a:pt x="8" y="160"/>
                  <a:pt x="11" y="163"/>
                </a:cubicBezTo>
                <a:cubicBezTo>
                  <a:pt x="14" y="166"/>
                  <a:pt x="18" y="169"/>
                  <a:pt x="22" y="171"/>
                </a:cubicBezTo>
                <a:cubicBezTo>
                  <a:pt x="27" y="173"/>
                  <a:pt x="31" y="174"/>
                  <a:pt x="36" y="174"/>
                </a:cubicBezTo>
                <a:cubicBezTo>
                  <a:pt x="38" y="174"/>
                  <a:pt x="38" y="174"/>
                  <a:pt x="38" y="174"/>
                </a:cubicBezTo>
                <a:cubicBezTo>
                  <a:pt x="38" y="174"/>
                  <a:pt x="38" y="174"/>
                  <a:pt x="38" y="174"/>
                </a:cubicBezTo>
                <a:cubicBezTo>
                  <a:pt x="42" y="174"/>
                  <a:pt x="46" y="173"/>
                  <a:pt x="50" y="171"/>
                </a:cubicBezTo>
                <a:cubicBezTo>
                  <a:pt x="55" y="169"/>
                  <a:pt x="59" y="166"/>
                  <a:pt x="62" y="163"/>
                </a:cubicBezTo>
                <a:cubicBezTo>
                  <a:pt x="65" y="160"/>
                  <a:pt x="68" y="156"/>
                  <a:pt x="69" y="152"/>
                </a:cubicBezTo>
                <a:cubicBezTo>
                  <a:pt x="71" y="147"/>
                  <a:pt x="72" y="143"/>
                  <a:pt x="72" y="138"/>
                </a:cubicBezTo>
                <a:cubicBezTo>
                  <a:pt x="72" y="123"/>
                  <a:pt x="72" y="123"/>
                  <a:pt x="72" y="123"/>
                </a:cubicBezTo>
                <a:cubicBezTo>
                  <a:pt x="102" y="123"/>
                  <a:pt x="102" y="123"/>
                  <a:pt x="102" y="123"/>
                </a:cubicBezTo>
                <a:cubicBezTo>
                  <a:pt x="102" y="138"/>
                  <a:pt x="102" y="138"/>
                  <a:pt x="102" y="138"/>
                </a:cubicBezTo>
                <a:cubicBezTo>
                  <a:pt x="102" y="138"/>
                  <a:pt x="102" y="138"/>
                  <a:pt x="102" y="138"/>
                </a:cubicBezTo>
                <a:cubicBezTo>
                  <a:pt x="102" y="143"/>
                  <a:pt x="103" y="147"/>
                  <a:pt x="105" y="152"/>
                </a:cubicBezTo>
                <a:cubicBezTo>
                  <a:pt x="107" y="156"/>
                  <a:pt x="109" y="160"/>
                  <a:pt x="113" y="163"/>
                </a:cubicBezTo>
                <a:cubicBezTo>
                  <a:pt x="116" y="166"/>
                  <a:pt x="120" y="169"/>
                  <a:pt x="124" y="171"/>
                </a:cubicBezTo>
                <a:cubicBezTo>
                  <a:pt x="128" y="173"/>
                  <a:pt x="133" y="174"/>
                  <a:pt x="138" y="174"/>
                </a:cubicBezTo>
                <a:cubicBezTo>
                  <a:pt x="138" y="174"/>
                  <a:pt x="138" y="174"/>
                  <a:pt x="138" y="174"/>
                </a:cubicBezTo>
                <a:cubicBezTo>
                  <a:pt x="138" y="174"/>
                  <a:pt x="138" y="174"/>
                  <a:pt x="138" y="174"/>
                </a:cubicBezTo>
                <a:cubicBezTo>
                  <a:pt x="141" y="174"/>
                  <a:pt x="141" y="174"/>
                  <a:pt x="141" y="174"/>
                </a:cubicBezTo>
                <a:cubicBezTo>
                  <a:pt x="141" y="174"/>
                  <a:pt x="141" y="174"/>
                  <a:pt x="141" y="174"/>
                </a:cubicBezTo>
                <a:cubicBezTo>
                  <a:pt x="145" y="173"/>
                  <a:pt x="149" y="172"/>
                  <a:pt x="152" y="171"/>
                </a:cubicBezTo>
                <a:cubicBezTo>
                  <a:pt x="156" y="169"/>
                  <a:pt x="160" y="166"/>
                  <a:pt x="163" y="163"/>
                </a:cubicBezTo>
                <a:cubicBezTo>
                  <a:pt x="167" y="160"/>
                  <a:pt x="169" y="156"/>
                  <a:pt x="171" y="152"/>
                </a:cubicBezTo>
                <a:cubicBezTo>
                  <a:pt x="173" y="147"/>
                  <a:pt x="174" y="143"/>
                  <a:pt x="174" y="138"/>
                </a:cubicBezTo>
                <a:cubicBezTo>
                  <a:pt x="174" y="137"/>
                  <a:pt x="174" y="137"/>
                  <a:pt x="174" y="137"/>
                </a:cubicBezTo>
                <a:cubicBezTo>
                  <a:pt x="174" y="137"/>
                  <a:pt x="174" y="137"/>
                  <a:pt x="174" y="137"/>
                </a:cubicBezTo>
                <a:cubicBezTo>
                  <a:pt x="174" y="133"/>
                  <a:pt x="173" y="128"/>
                  <a:pt x="171" y="124"/>
                </a:cubicBezTo>
                <a:cubicBezTo>
                  <a:pt x="169" y="120"/>
                  <a:pt x="167" y="116"/>
                  <a:pt x="163" y="113"/>
                </a:cubicBezTo>
                <a:cubicBezTo>
                  <a:pt x="160" y="109"/>
                  <a:pt x="156" y="107"/>
                  <a:pt x="152" y="105"/>
                </a:cubicBezTo>
                <a:cubicBezTo>
                  <a:pt x="148" y="103"/>
                  <a:pt x="143" y="102"/>
                  <a:pt x="138" y="102"/>
                </a:cubicBezTo>
                <a:cubicBezTo>
                  <a:pt x="123" y="102"/>
                  <a:pt x="123" y="102"/>
                  <a:pt x="123" y="102"/>
                </a:cubicBezTo>
                <a:cubicBezTo>
                  <a:pt x="123" y="72"/>
                  <a:pt x="123" y="72"/>
                  <a:pt x="123" y="72"/>
                </a:cubicBezTo>
                <a:cubicBezTo>
                  <a:pt x="140" y="72"/>
                  <a:pt x="140" y="72"/>
                  <a:pt x="140" y="72"/>
                </a:cubicBezTo>
                <a:cubicBezTo>
                  <a:pt x="140" y="72"/>
                  <a:pt x="140" y="72"/>
                  <a:pt x="140" y="72"/>
                </a:cubicBezTo>
                <a:cubicBezTo>
                  <a:pt x="144" y="72"/>
                  <a:pt x="148" y="71"/>
                  <a:pt x="152" y="69"/>
                </a:cubicBezTo>
                <a:cubicBezTo>
                  <a:pt x="156" y="68"/>
                  <a:pt x="160" y="65"/>
                  <a:pt x="163" y="62"/>
                </a:cubicBezTo>
                <a:cubicBezTo>
                  <a:pt x="167" y="59"/>
                  <a:pt x="169" y="55"/>
                  <a:pt x="171" y="50"/>
                </a:cubicBezTo>
                <a:cubicBezTo>
                  <a:pt x="173" y="46"/>
                  <a:pt x="174" y="41"/>
                  <a:pt x="174" y="37"/>
                </a:cubicBezTo>
                <a:cubicBezTo>
                  <a:pt x="174" y="36"/>
                  <a:pt x="174" y="36"/>
                  <a:pt x="174" y="36"/>
                </a:cubicBezTo>
                <a:close/>
                <a:moveTo>
                  <a:pt x="52" y="138"/>
                </a:moveTo>
                <a:cubicBezTo>
                  <a:pt x="52" y="140"/>
                  <a:pt x="52" y="142"/>
                  <a:pt x="51" y="144"/>
                </a:cubicBezTo>
                <a:cubicBezTo>
                  <a:pt x="50" y="146"/>
                  <a:pt x="49" y="147"/>
                  <a:pt x="47" y="149"/>
                </a:cubicBezTo>
                <a:cubicBezTo>
                  <a:pt x="46" y="150"/>
                  <a:pt x="44" y="151"/>
                  <a:pt x="42" y="152"/>
                </a:cubicBezTo>
                <a:cubicBezTo>
                  <a:pt x="41" y="153"/>
                  <a:pt x="39" y="153"/>
                  <a:pt x="36" y="153"/>
                </a:cubicBezTo>
                <a:cubicBezTo>
                  <a:pt x="34" y="153"/>
                  <a:pt x="32" y="153"/>
                  <a:pt x="30" y="152"/>
                </a:cubicBezTo>
                <a:cubicBezTo>
                  <a:pt x="28" y="151"/>
                  <a:pt x="27" y="150"/>
                  <a:pt x="25" y="149"/>
                </a:cubicBezTo>
                <a:cubicBezTo>
                  <a:pt x="24" y="147"/>
                  <a:pt x="23" y="146"/>
                  <a:pt x="22" y="144"/>
                </a:cubicBezTo>
                <a:cubicBezTo>
                  <a:pt x="21" y="142"/>
                  <a:pt x="21" y="140"/>
                  <a:pt x="21" y="138"/>
                </a:cubicBezTo>
                <a:cubicBezTo>
                  <a:pt x="21" y="138"/>
                  <a:pt x="21" y="138"/>
                  <a:pt x="21" y="138"/>
                </a:cubicBezTo>
                <a:cubicBezTo>
                  <a:pt x="21" y="136"/>
                  <a:pt x="21" y="134"/>
                  <a:pt x="22" y="132"/>
                </a:cubicBezTo>
                <a:cubicBezTo>
                  <a:pt x="23" y="130"/>
                  <a:pt x="24" y="128"/>
                  <a:pt x="25" y="127"/>
                </a:cubicBezTo>
                <a:cubicBezTo>
                  <a:pt x="27" y="126"/>
                  <a:pt x="28" y="125"/>
                  <a:pt x="30" y="124"/>
                </a:cubicBezTo>
                <a:cubicBezTo>
                  <a:pt x="32" y="123"/>
                  <a:pt x="34" y="123"/>
                  <a:pt x="36" y="123"/>
                </a:cubicBezTo>
                <a:cubicBezTo>
                  <a:pt x="52" y="123"/>
                  <a:pt x="52" y="123"/>
                  <a:pt x="52" y="123"/>
                </a:cubicBezTo>
                <a:lnTo>
                  <a:pt x="52" y="138"/>
                </a:lnTo>
                <a:close/>
                <a:moveTo>
                  <a:pt x="52" y="51"/>
                </a:moveTo>
                <a:cubicBezTo>
                  <a:pt x="36" y="51"/>
                  <a:pt x="36" y="51"/>
                  <a:pt x="36" y="51"/>
                </a:cubicBezTo>
                <a:cubicBezTo>
                  <a:pt x="34" y="51"/>
                  <a:pt x="32" y="51"/>
                  <a:pt x="30" y="50"/>
                </a:cubicBezTo>
                <a:cubicBezTo>
                  <a:pt x="29" y="49"/>
                  <a:pt x="27" y="48"/>
                  <a:pt x="25" y="47"/>
                </a:cubicBezTo>
                <a:cubicBezTo>
                  <a:pt x="24" y="46"/>
                  <a:pt x="23" y="44"/>
                  <a:pt x="22" y="42"/>
                </a:cubicBezTo>
                <a:cubicBezTo>
                  <a:pt x="21" y="40"/>
                  <a:pt x="21" y="39"/>
                  <a:pt x="21" y="37"/>
                </a:cubicBezTo>
                <a:cubicBezTo>
                  <a:pt x="21" y="37"/>
                  <a:pt x="21" y="37"/>
                  <a:pt x="21" y="37"/>
                </a:cubicBezTo>
                <a:cubicBezTo>
                  <a:pt x="21" y="34"/>
                  <a:pt x="21" y="32"/>
                  <a:pt x="22" y="31"/>
                </a:cubicBezTo>
                <a:cubicBezTo>
                  <a:pt x="23" y="29"/>
                  <a:pt x="24" y="27"/>
                  <a:pt x="25" y="26"/>
                </a:cubicBezTo>
                <a:cubicBezTo>
                  <a:pt x="27" y="24"/>
                  <a:pt x="28" y="23"/>
                  <a:pt x="30" y="22"/>
                </a:cubicBezTo>
                <a:cubicBezTo>
                  <a:pt x="32" y="21"/>
                  <a:pt x="34" y="21"/>
                  <a:pt x="36" y="21"/>
                </a:cubicBezTo>
                <a:cubicBezTo>
                  <a:pt x="36" y="21"/>
                  <a:pt x="36" y="21"/>
                  <a:pt x="36" y="21"/>
                </a:cubicBezTo>
                <a:cubicBezTo>
                  <a:pt x="39" y="21"/>
                  <a:pt x="41" y="21"/>
                  <a:pt x="42" y="22"/>
                </a:cubicBezTo>
                <a:cubicBezTo>
                  <a:pt x="44" y="23"/>
                  <a:pt x="46" y="24"/>
                  <a:pt x="47" y="26"/>
                </a:cubicBezTo>
                <a:cubicBezTo>
                  <a:pt x="49" y="27"/>
                  <a:pt x="50" y="29"/>
                  <a:pt x="51" y="31"/>
                </a:cubicBezTo>
                <a:cubicBezTo>
                  <a:pt x="52" y="32"/>
                  <a:pt x="52" y="34"/>
                  <a:pt x="52" y="37"/>
                </a:cubicBezTo>
                <a:lnTo>
                  <a:pt x="52" y="51"/>
                </a:lnTo>
                <a:close/>
                <a:moveTo>
                  <a:pt x="102" y="102"/>
                </a:moveTo>
                <a:cubicBezTo>
                  <a:pt x="72" y="102"/>
                  <a:pt x="72" y="102"/>
                  <a:pt x="72" y="102"/>
                </a:cubicBezTo>
                <a:cubicBezTo>
                  <a:pt x="72" y="72"/>
                  <a:pt x="72" y="72"/>
                  <a:pt x="72" y="72"/>
                </a:cubicBezTo>
                <a:cubicBezTo>
                  <a:pt x="102" y="72"/>
                  <a:pt x="102" y="72"/>
                  <a:pt x="102" y="72"/>
                </a:cubicBezTo>
                <a:lnTo>
                  <a:pt x="102" y="102"/>
                </a:lnTo>
                <a:close/>
                <a:moveTo>
                  <a:pt x="138" y="123"/>
                </a:moveTo>
                <a:cubicBezTo>
                  <a:pt x="140" y="123"/>
                  <a:pt x="142" y="123"/>
                  <a:pt x="144" y="124"/>
                </a:cubicBezTo>
                <a:cubicBezTo>
                  <a:pt x="146" y="125"/>
                  <a:pt x="147" y="126"/>
                  <a:pt x="149" y="127"/>
                </a:cubicBezTo>
                <a:cubicBezTo>
                  <a:pt x="150" y="128"/>
                  <a:pt x="151" y="130"/>
                  <a:pt x="152" y="132"/>
                </a:cubicBezTo>
                <a:cubicBezTo>
                  <a:pt x="153" y="134"/>
                  <a:pt x="153" y="136"/>
                  <a:pt x="153" y="138"/>
                </a:cubicBezTo>
                <a:cubicBezTo>
                  <a:pt x="153" y="138"/>
                  <a:pt x="153" y="138"/>
                  <a:pt x="153" y="138"/>
                </a:cubicBezTo>
                <a:cubicBezTo>
                  <a:pt x="153" y="140"/>
                  <a:pt x="153" y="142"/>
                  <a:pt x="152" y="144"/>
                </a:cubicBezTo>
                <a:cubicBezTo>
                  <a:pt x="151" y="146"/>
                  <a:pt x="150" y="147"/>
                  <a:pt x="149" y="149"/>
                </a:cubicBezTo>
                <a:cubicBezTo>
                  <a:pt x="147" y="150"/>
                  <a:pt x="146" y="151"/>
                  <a:pt x="144" y="152"/>
                </a:cubicBezTo>
                <a:cubicBezTo>
                  <a:pt x="142" y="153"/>
                  <a:pt x="140" y="153"/>
                  <a:pt x="138" y="153"/>
                </a:cubicBezTo>
                <a:cubicBezTo>
                  <a:pt x="136" y="153"/>
                  <a:pt x="134" y="153"/>
                  <a:pt x="132" y="152"/>
                </a:cubicBezTo>
                <a:cubicBezTo>
                  <a:pt x="130" y="151"/>
                  <a:pt x="129" y="150"/>
                  <a:pt x="127" y="149"/>
                </a:cubicBezTo>
                <a:cubicBezTo>
                  <a:pt x="126" y="147"/>
                  <a:pt x="125" y="146"/>
                  <a:pt x="124" y="144"/>
                </a:cubicBezTo>
                <a:cubicBezTo>
                  <a:pt x="123" y="142"/>
                  <a:pt x="123" y="140"/>
                  <a:pt x="123" y="138"/>
                </a:cubicBezTo>
                <a:cubicBezTo>
                  <a:pt x="123" y="123"/>
                  <a:pt x="123" y="123"/>
                  <a:pt x="123" y="123"/>
                </a:cubicBezTo>
                <a:lnTo>
                  <a:pt x="138" y="123"/>
                </a:lnTo>
                <a:close/>
                <a:moveTo>
                  <a:pt x="152" y="42"/>
                </a:moveTo>
                <a:cubicBezTo>
                  <a:pt x="151" y="44"/>
                  <a:pt x="150" y="46"/>
                  <a:pt x="149" y="47"/>
                </a:cubicBezTo>
                <a:cubicBezTo>
                  <a:pt x="147" y="48"/>
                  <a:pt x="146" y="50"/>
                  <a:pt x="144" y="50"/>
                </a:cubicBezTo>
                <a:cubicBezTo>
                  <a:pt x="142" y="51"/>
                  <a:pt x="140" y="52"/>
                  <a:pt x="138" y="52"/>
                </a:cubicBezTo>
                <a:cubicBezTo>
                  <a:pt x="138" y="52"/>
                  <a:pt x="138" y="52"/>
                  <a:pt x="138" y="52"/>
                </a:cubicBezTo>
                <a:cubicBezTo>
                  <a:pt x="123" y="52"/>
                  <a:pt x="123" y="52"/>
                  <a:pt x="123" y="52"/>
                </a:cubicBezTo>
                <a:cubicBezTo>
                  <a:pt x="123" y="37"/>
                  <a:pt x="123" y="37"/>
                  <a:pt x="123" y="37"/>
                </a:cubicBezTo>
                <a:cubicBezTo>
                  <a:pt x="123" y="34"/>
                  <a:pt x="123" y="32"/>
                  <a:pt x="124" y="31"/>
                </a:cubicBezTo>
                <a:cubicBezTo>
                  <a:pt x="125" y="29"/>
                  <a:pt x="126" y="27"/>
                  <a:pt x="127" y="26"/>
                </a:cubicBezTo>
                <a:cubicBezTo>
                  <a:pt x="129" y="24"/>
                  <a:pt x="130" y="23"/>
                  <a:pt x="132" y="22"/>
                </a:cubicBezTo>
                <a:cubicBezTo>
                  <a:pt x="134" y="21"/>
                  <a:pt x="136" y="21"/>
                  <a:pt x="138" y="21"/>
                </a:cubicBezTo>
                <a:cubicBezTo>
                  <a:pt x="138" y="21"/>
                  <a:pt x="138" y="21"/>
                  <a:pt x="138" y="21"/>
                </a:cubicBezTo>
                <a:cubicBezTo>
                  <a:pt x="140" y="21"/>
                  <a:pt x="142" y="21"/>
                  <a:pt x="144" y="22"/>
                </a:cubicBezTo>
                <a:cubicBezTo>
                  <a:pt x="146" y="23"/>
                  <a:pt x="147" y="24"/>
                  <a:pt x="149" y="26"/>
                </a:cubicBezTo>
                <a:cubicBezTo>
                  <a:pt x="150" y="27"/>
                  <a:pt x="151" y="29"/>
                  <a:pt x="152" y="31"/>
                </a:cubicBezTo>
                <a:cubicBezTo>
                  <a:pt x="153" y="33"/>
                  <a:pt x="153" y="34"/>
                  <a:pt x="153" y="37"/>
                </a:cubicBezTo>
                <a:cubicBezTo>
                  <a:pt x="153" y="39"/>
                  <a:pt x="153" y="41"/>
                  <a:pt x="152" y="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87" name="Freeform 170"/>
          <p:cNvSpPr>
            <a:spLocks noEditPoints="1"/>
          </p:cNvSpPr>
          <p:nvPr/>
        </p:nvSpPr>
        <p:spPr bwMode="auto">
          <a:xfrm>
            <a:off x="836613" y="4117975"/>
            <a:ext cx="400050" cy="398463"/>
          </a:xfrm>
          <a:custGeom>
            <a:avLst/>
            <a:gdLst>
              <a:gd name="T0" fmla="*/ 863743910 w 178"/>
              <a:gd name="T1" fmla="*/ 87136613 h 176"/>
              <a:gd name="T2" fmla="*/ 813231978 w 178"/>
              <a:gd name="T3" fmla="*/ 35879782 h 176"/>
              <a:gd name="T4" fmla="*/ 686953274 w 178"/>
              <a:gd name="T5" fmla="*/ 35879782 h 176"/>
              <a:gd name="T6" fmla="*/ 565726887 w 178"/>
              <a:gd name="T7" fmla="*/ 158896177 h 176"/>
              <a:gd name="T8" fmla="*/ 505112569 w 178"/>
              <a:gd name="T9" fmla="*/ 97387980 h 176"/>
              <a:gd name="T10" fmla="*/ 383886182 w 178"/>
              <a:gd name="T11" fmla="*/ 220404375 h 176"/>
              <a:gd name="T12" fmla="*/ 434398113 w 178"/>
              <a:gd name="T13" fmla="*/ 271661206 h 176"/>
              <a:gd name="T14" fmla="*/ 95971546 w 178"/>
              <a:gd name="T15" fmla="*/ 615079712 h 176"/>
              <a:gd name="T16" fmla="*/ 60614317 w 178"/>
              <a:gd name="T17" fmla="*/ 697090643 h 176"/>
              <a:gd name="T18" fmla="*/ 40409545 w 178"/>
              <a:gd name="T19" fmla="*/ 717593375 h 176"/>
              <a:gd name="T20" fmla="*/ 40409545 w 178"/>
              <a:gd name="T21" fmla="*/ 871363869 h 176"/>
              <a:gd name="T22" fmla="*/ 116176318 w 178"/>
              <a:gd name="T23" fmla="*/ 902117968 h 176"/>
              <a:gd name="T24" fmla="*/ 191943091 w 178"/>
              <a:gd name="T25" fmla="*/ 871363869 h 176"/>
              <a:gd name="T26" fmla="*/ 212147863 w 178"/>
              <a:gd name="T27" fmla="*/ 850861137 h 176"/>
              <a:gd name="T28" fmla="*/ 292964706 w 178"/>
              <a:gd name="T29" fmla="*/ 814981355 h 176"/>
              <a:gd name="T30" fmla="*/ 631391274 w 178"/>
              <a:gd name="T31" fmla="*/ 471560585 h 176"/>
              <a:gd name="T32" fmla="*/ 681903205 w 178"/>
              <a:gd name="T33" fmla="*/ 522817416 h 176"/>
              <a:gd name="T34" fmla="*/ 803129592 w 178"/>
              <a:gd name="T35" fmla="*/ 399803285 h 176"/>
              <a:gd name="T36" fmla="*/ 742515275 w 178"/>
              <a:gd name="T37" fmla="*/ 338295087 h 176"/>
              <a:gd name="T38" fmla="*/ 863743910 w 178"/>
              <a:gd name="T39" fmla="*/ 215278692 h 176"/>
              <a:gd name="T40" fmla="*/ 863743910 w 178"/>
              <a:gd name="T41" fmla="*/ 87136613 h 176"/>
              <a:gd name="T42" fmla="*/ 237402705 w 178"/>
              <a:gd name="T43" fmla="*/ 758598840 h 176"/>
              <a:gd name="T44" fmla="*/ 207095547 w 178"/>
              <a:gd name="T45" fmla="*/ 773975890 h 176"/>
              <a:gd name="T46" fmla="*/ 186890774 w 178"/>
              <a:gd name="T47" fmla="*/ 768850206 h 176"/>
              <a:gd name="T48" fmla="*/ 186890774 w 178"/>
              <a:gd name="T49" fmla="*/ 768850206 h 176"/>
              <a:gd name="T50" fmla="*/ 136381090 w 178"/>
              <a:gd name="T51" fmla="*/ 814981355 h 176"/>
              <a:gd name="T52" fmla="*/ 116176318 w 178"/>
              <a:gd name="T53" fmla="*/ 825232721 h 176"/>
              <a:gd name="T54" fmla="*/ 95971546 w 178"/>
              <a:gd name="T55" fmla="*/ 814981355 h 176"/>
              <a:gd name="T56" fmla="*/ 95971546 w 178"/>
              <a:gd name="T57" fmla="*/ 773975890 h 176"/>
              <a:gd name="T58" fmla="*/ 141431160 w 178"/>
              <a:gd name="T59" fmla="*/ 722719058 h 176"/>
              <a:gd name="T60" fmla="*/ 141431160 w 178"/>
              <a:gd name="T61" fmla="*/ 722719058 h 176"/>
              <a:gd name="T62" fmla="*/ 151533546 w 178"/>
              <a:gd name="T63" fmla="*/ 671462227 h 176"/>
              <a:gd name="T64" fmla="*/ 489960114 w 178"/>
              <a:gd name="T65" fmla="*/ 328043721 h 176"/>
              <a:gd name="T66" fmla="*/ 575829273 w 178"/>
              <a:gd name="T67" fmla="*/ 415180334 h 176"/>
              <a:gd name="T68" fmla="*/ 237402705 w 178"/>
              <a:gd name="T69" fmla="*/ 758598840 h 1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8" h="176">
                <a:moveTo>
                  <a:pt x="171" y="17"/>
                </a:moveTo>
                <a:cubicBezTo>
                  <a:pt x="161" y="7"/>
                  <a:pt x="161" y="7"/>
                  <a:pt x="161" y="7"/>
                </a:cubicBezTo>
                <a:cubicBezTo>
                  <a:pt x="154" y="0"/>
                  <a:pt x="143" y="0"/>
                  <a:pt x="136" y="7"/>
                </a:cubicBezTo>
                <a:cubicBezTo>
                  <a:pt x="112" y="31"/>
                  <a:pt x="112" y="31"/>
                  <a:pt x="112" y="31"/>
                </a:cubicBezTo>
                <a:cubicBezTo>
                  <a:pt x="100" y="19"/>
                  <a:pt x="100" y="19"/>
                  <a:pt x="100" y="19"/>
                </a:cubicBezTo>
                <a:cubicBezTo>
                  <a:pt x="76" y="43"/>
                  <a:pt x="76" y="43"/>
                  <a:pt x="76" y="43"/>
                </a:cubicBezTo>
                <a:cubicBezTo>
                  <a:pt x="86" y="53"/>
                  <a:pt x="86" y="53"/>
                  <a:pt x="86" y="53"/>
                </a:cubicBezTo>
                <a:cubicBezTo>
                  <a:pt x="19" y="120"/>
                  <a:pt x="19" y="120"/>
                  <a:pt x="19" y="120"/>
                </a:cubicBezTo>
                <a:cubicBezTo>
                  <a:pt x="15" y="124"/>
                  <a:pt x="12" y="130"/>
                  <a:pt x="12" y="136"/>
                </a:cubicBezTo>
                <a:cubicBezTo>
                  <a:pt x="8" y="140"/>
                  <a:pt x="8" y="140"/>
                  <a:pt x="8" y="140"/>
                </a:cubicBezTo>
                <a:cubicBezTo>
                  <a:pt x="0" y="148"/>
                  <a:pt x="0" y="162"/>
                  <a:pt x="8" y="170"/>
                </a:cubicBezTo>
                <a:cubicBezTo>
                  <a:pt x="12" y="174"/>
                  <a:pt x="17" y="176"/>
                  <a:pt x="23" y="176"/>
                </a:cubicBezTo>
                <a:cubicBezTo>
                  <a:pt x="29" y="176"/>
                  <a:pt x="34" y="174"/>
                  <a:pt x="38" y="170"/>
                </a:cubicBezTo>
                <a:cubicBezTo>
                  <a:pt x="42" y="166"/>
                  <a:pt x="42" y="166"/>
                  <a:pt x="42" y="166"/>
                </a:cubicBezTo>
                <a:cubicBezTo>
                  <a:pt x="48" y="166"/>
                  <a:pt x="54" y="163"/>
                  <a:pt x="58" y="159"/>
                </a:cubicBezTo>
                <a:cubicBezTo>
                  <a:pt x="125" y="92"/>
                  <a:pt x="125" y="92"/>
                  <a:pt x="125" y="92"/>
                </a:cubicBezTo>
                <a:cubicBezTo>
                  <a:pt x="135" y="102"/>
                  <a:pt x="135" y="102"/>
                  <a:pt x="135" y="102"/>
                </a:cubicBezTo>
                <a:cubicBezTo>
                  <a:pt x="159" y="78"/>
                  <a:pt x="159" y="78"/>
                  <a:pt x="159" y="78"/>
                </a:cubicBezTo>
                <a:cubicBezTo>
                  <a:pt x="147" y="66"/>
                  <a:pt x="147" y="66"/>
                  <a:pt x="147" y="66"/>
                </a:cubicBezTo>
                <a:cubicBezTo>
                  <a:pt x="171" y="42"/>
                  <a:pt x="171" y="42"/>
                  <a:pt x="171" y="42"/>
                </a:cubicBezTo>
                <a:cubicBezTo>
                  <a:pt x="178" y="35"/>
                  <a:pt x="178" y="24"/>
                  <a:pt x="171" y="17"/>
                </a:cubicBezTo>
                <a:close/>
                <a:moveTo>
                  <a:pt x="47" y="148"/>
                </a:moveTo>
                <a:cubicBezTo>
                  <a:pt x="46" y="150"/>
                  <a:pt x="43" y="151"/>
                  <a:pt x="41" y="151"/>
                </a:cubicBezTo>
                <a:cubicBezTo>
                  <a:pt x="39" y="151"/>
                  <a:pt x="38" y="151"/>
                  <a:pt x="37" y="150"/>
                </a:cubicBezTo>
                <a:cubicBezTo>
                  <a:pt x="37" y="150"/>
                  <a:pt x="37" y="150"/>
                  <a:pt x="37" y="150"/>
                </a:cubicBezTo>
                <a:cubicBezTo>
                  <a:pt x="27" y="159"/>
                  <a:pt x="27" y="159"/>
                  <a:pt x="27" y="159"/>
                </a:cubicBezTo>
                <a:cubicBezTo>
                  <a:pt x="26" y="160"/>
                  <a:pt x="25" y="161"/>
                  <a:pt x="23" y="161"/>
                </a:cubicBezTo>
                <a:cubicBezTo>
                  <a:pt x="21" y="161"/>
                  <a:pt x="20" y="160"/>
                  <a:pt x="19" y="159"/>
                </a:cubicBezTo>
                <a:cubicBezTo>
                  <a:pt x="16" y="157"/>
                  <a:pt x="16" y="153"/>
                  <a:pt x="19" y="151"/>
                </a:cubicBezTo>
                <a:cubicBezTo>
                  <a:pt x="28" y="141"/>
                  <a:pt x="28" y="141"/>
                  <a:pt x="28" y="141"/>
                </a:cubicBezTo>
                <a:cubicBezTo>
                  <a:pt x="28" y="141"/>
                  <a:pt x="28" y="141"/>
                  <a:pt x="28" y="141"/>
                </a:cubicBezTo>
                <a:cubicBezTo>
                  <a:pt x="26" y="138"/>
                  <a:pt x="27" y="134"/>
                  <a:pt x="30" y="131"/>
                </a:cubicBezTo>
                <a:cubicBezTo>
                  <a:pt x="97" y="64"/>
                  <a:pt x="97" y="64"/>
                  <a:pt x="97" y="64"/>
                </a:cubicBezTo>
                <a:cubicBezTo>
                  <a:pt x="114" y="81"/>
                  <a:pt x="114" y="81"/>
                  <a:pt x="114" y="81"/>
                </a:cubicBezTo>
                <a:lnTo>
                  <a:pt x="47" y="1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88" name="Freeform 171"/>
          <p:cNvSpPr>
            <a:spLocks noEditPoints="1"/>
          </p:cNvSpPr>
          <p:nvPr/>
        </p:nvSpPr>
        <p:spPr bwMode="auto">
          <a:xfrm>
            <a:off x="1525588" y="4138613"/>
            <a:ext cx="392112" cy="361950"/>
          </a:xfrm>
          <a:custGeom>
            <a:avLst/>
            <a:gdLst>
              <a:gd name="T0" fmla="*/ 403224486 w 247"/>
              <a:gd name="T1" fmla="*/ 574595625 h 228"/>
              <a:gd name="T2" fmla="*/ 171370406 w 247"/>
              <a:gd name="T3" fmla="*/ 0 h 228"/>
              <a:gd name="T4" fmla="*/ 367942343 w 247"/>
              <a:gd name="T5" fmla="*/ 491431263 h 228"/>
              <a:gd name="T6" fmla="*/ 307458670 w 247"/>
              <a:gd name="T7" fmla="*/ 430947513 h 228"/>
              <a:gd name="T8" fmla="*/ 367942343 w 247"/>
              <a:gd name="T9" fmla="*/ 491431263 h 228"/>
              <a:gd name="T10" fmla="*/ 254534663 w 247"/>
              <a:gd name="T11" fmla="*/ 337700938 h 228"/>
              <a:gd name="T12" fmla="*/ 315018336 w 247"/>
              <a:gd name="T13" fmla="*/ 398184688 h 228"/>
              <a:gd name="T14" fmla="*/ 367942343 w 247"/>
              <a:gd name="T15" fmla="*/ 304939700 h 228"/>
              <a:gd name="T16" fmla="*/ 307458670 w 247"/>
              <a:gd name="T17" fmla="*/ 244455950 h 228"/>
              <a:gd name="T18" fmla="*/ 367942343 w 247"/>
              <a:gd name="T19" fmla="*/ 304939700 h 228"/>
              <a:gd name="T20" fmla="*/ 254534663 w 247"/>
              <a:gd name="T21" fmla="*/ 151209375 h 228"/>
              <a:gd name="T22" fmla="*/ 315018336 w 247"/>
              <a:gd name="T23" fmla="*/ 211693125 h 228"/>
              <a:gd name="T24" fmla="*/ 307458670 w 247"/>
              <a:gd name="T25" fmla="*/ 57964388 h 228"/>
              <a:gd name="T26" fmla="*/ 367942343 w 247"/>
              <a:gd name="T27" fmla="*/ 118448138 h 228"/>
              <a:gd name="T28" fmla="*/ 307458670 w 247"/>
              <a:gd name="T29" fmla="*/ 57964388 h 228"/>
              <a:gd name="T30" fmla="*/ 262095916 w 247"/>
              <a:gd name="T31" fmla="*/ 57964388 h 228"/>
              <a:gd name="T32" fmla="*/ 201612243 w 247"/>
              <a:gd name="T33" fmla="*/ 118448138 h 228"/>
              <a:gd name="T34" fmla="*/ 201612243 w 247"/>
              <a:gd name="T35" fmla="*/ 244455950 h 228"/>
              <a:gd name="T36" fmla="*/ 262095916 w 247"/>
              <a:gd name="T37" fmla="*/ 304939700 h 228"/>
              <a:gd name="T38" fmla="*/ 201612243 w 247"/>
              <a:gd name="T39" fmla="*/ 244455950 h 228"/>
              <a:gd name="T40" fmla="*/ 262095916 w 247"/>
              <a:gd name="T41" fmla="*/ 430947513 h 228"/>
              <a:gd name="T42" fmla="*/ 201612243 w 247"/>
              <a:gd name="T43" fmla="*/ 491431263 h 228"/>
              <a:gd name="T44" fmla="*/ 0 w 247"/>
              <a:gd name="T45" fmla="*/ 574595625 h 228"/>
              <a:gd name="T46" fmla="*/ 138607623 w 247"/>
              <a:gd name="T47" fmla="*/ 183972200 h 228"/>
              <a:gd name="T48" fmla="*/ 0 w 247"/>
              <a:gd name="T49" fmla="*/ 574595625 h 228"/>
              <a:gd name="T50" fmla="*/ 100806121 w 247"/>
              <a:gd name="T51" fmla="*/ 211693125 h 228"/>
              <a:gd name="T52" fmla="*/ 40322449 w 247"/>
              <a:gd name="T53" fmla="*/ 277217188 h 228"/>
              <a:gd name="T54" fmla="*/ 40322449 w 247"/>
              <a:gd name="T55" fmla="*/ 322580000 h 228"/>
              <a:gd name="T56" fmla="*/ 100806121 w 247"/>
              <a:gd name="T57" fmla="*/ 383063750 h 228"/>
              <a:gd name="T58" fmla="*/ 40322449 w 247"/>
              <a:gd name="T59" fmla="*/ 322580000 h 228"/>
              <a:gd name="T60" fmla="*/ 100806121 w 247"/>
              <a:gd name="T61" fmla="*/ 430947513 h 228"/>
              <a:gd name="T62" fmla="*/ 40322449 w 247"/>
              <a:gd name="T63" fmla="*/ 491431263 h 228"/>
              <a:gd name="T64" fmla="*/ 597275476 w 247"/>
              <a:gd name="T65" fmla="*/ 236894688 h 228"/>
              <a:gd name="T66" fmla="*/ 561993333 w 247"/>
              <a:gd name="T67" fmla="*/ 161290000 h 228"/>
              <a:gd name="T68" fmla="*/ 536791803 w 247"/>
              <a:gd name="T69" fmla="*/ 90725625 h 228"/>
              <a:gd name="T70" fmla="*/ 519151526 w 247"/>
              <a:gd name="T71" fmla="*/ 22682200 h 228"/>
              <a:gd name="T72" fmla="*/ 493949995 w 247"/>
              <a:gd name="T73" fmla="*/ 90725625 h 228"/>
              <a:gd name="T74" fmla="*/ 458667853 w 247"/>
              <a:gd name="T75" fmla="*/ 161290000 h 228"/>
              <a:gd name="T76" fmla="*/ 433466322 w 247"/>
              <a:gd name="T77" fmla="*/ 236894688 h 228"/>
              <a:gd name="T78" fmla="*/ 622477006 w 247"/>
              <a:gd name="T79" fmla="*/ 574595625 h 228"/>
              <a:gd name="T80" fmla="*/ 597275476 w 247"/>
              <a:gd name="T81" fmla="*/ 236894688 h 228"/>
              <a:gd name="T82" fmla="*/ 466227518 w 247"/>
              <a:gd name="T83" fmla="*/ 531753763 h 228"/>
              <a:gd name="T84" fmla="*/ 526711191 w 247"/>
              <a:gd name="T85" fmla="*/ 466229700 h 228"/>
              <a:gd name="T86" fmla="*/ 526711191 w 247"/>
              <a:gd name="T87" fmla="*/ 340221888 h 228"/>
              <a:gd name="T88" fmla="*/ 466227518 w 247"/>
              <a:gd name="T89" fmla="*/ 277217188 h 228"/>
              <a:gd name="T90" fmla="*/ 526711191 w 247"/>
              <a:gd name="T91" fmla="*/ 340221888 h 228"/>
              <a:gd name="T92" fmla="*/ 536791803 w 247"/>
              <a:gd name="T93" fmla="*/ 433466875 h 228"/>
              <a:gd name="T94" fmla="*/ 597275476 w 247"/>
              <a:gd name="T95" fmla="*/ 372983125 h 2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7" h="228">
                <a:moveTo>
                  <a:pt x="68" y="228"/>
                </a:moveTo>
                <a:lnTo>
                  <a:pt x="160" y="228"/>
                </a:lnTo>
                <a:lnTo>
                  <a:pt x="160" y="0"/>
                </a:lnTo>
                <a:lnTo>
                  <a:pt x="68" y="0"/>
                </a:lnTo>
                <a:lnTo>
                  <a:pt x="68" y="228"/>
                </a:lnTo>
                <a:close/>
                <a:moveTo>
                  <a:pt x="146" y="195"/>
                </a:moveTo>
                <a:lnTo>
                  <a:pt x="122" y="195"/>
                </a:lnTo>
                <a:lnTo>
                  <a:pt x="122" y="171"/>
                </a:lnTo>
                <a:lnTo>
                  <a:pt x="146" y="171"/>
                </a:lnTo>
                <a:lnTo>
                  <a:pt x="146" y="195"/>
                </a:lnTo>
                <a:close/>
                <a:moveTo>
                  <a:pt x="101" y="158"/>
                </a:moveTo>
                <a:lnTo>
                  <a:pt x="101" y="134"/>
                </a:lnTo>
                <a:lnTo>
                  <a:pt x="125" y="134"/>
                </a:lnTo>
                <a:lnTo>
                  <a:pt x="125" y="158"/>
                </a:lnTo>
                <a:lnTo>
                  <a:pt x="101" y="158"/>
                </a:lnTo>
                <a:close/>
                <a:moveTo>
                  <a:pt x="146" y="121"/>
                </a:moveTo>
                <a:lnTo>
                  <a:pt x="122" y="121"/>
                </a:lnTo>
                <a:lnTo>
                  <a:pt x="122" y="97"/>
                </a:lnTo>
                <a:lnTo>
                  <a:pt x="146" y="97"/>
                </a:lnTo>
                <a:lnTo>
                  <a:pt x="146" y="121"/>
                </a:lnTo>
                <a:close/>
                <a:moveTo>
                  <a:pt x="101" y="84"/>
                </a:moveTo>
                <a:lnTo>
                  <a:pt x="101" y="60"/>
                </a:lnTo>
                <a:lnTo>
                  <a:pt x="125" y="60"/>
                </a:lnTo>
                <a:lnTo>
                  <a:pt x="125" y="84"/>
                </a:lnTo>
                <a:lnTo>
                  <a:pt x="101" y="84"/>
                </a:lnTo>
                <a:close/>
                <a:moveTo>
                  <a:pt x="122" y="23"/>
                </a:moveTo>
                <a:lnTo>
                  <a:pt x="146" y="23"/>
                </a:lnTo>
                <a:lnTo>
                  <a:pt x="146" y="47"/>
                </a:lnTo>
                <a:lnTo>
                  <a:pt x="122" y="47"/>
                </a:lnTo>
                <a:lnTo>
                  <a:pt x="122" y="23"/>
                </a:lnTo>
                <a:close/>
                <a:moveTo>
                  <a:pt x="80" y="23"/>
                </a:moveTo>
                <a:lnTo>
                  <a:pt x="104" y="23"/>
                </a:lnTo>
                <a:lnTo>
                  <a:pt x="104" y="47"/>
                </a:lnTo>
                <a:lnTo>
                  <a:pt x="80" y="47"/>
                </a:lnTo>
                <a:lnTo>
                  <a:pt x="80" y="23"/>
                </a:lnTo>
                <a:close/>
                <a:moveTo>
                  <a:pt x="80" y="97"/>
                </a:moveTo>
                <a:lnTo>
                  <a:pt x="104" y="97"/>
                </a:lnTo>
                <a:lnTo>
                  <a:pt x="104" y="121"/>
                </a:lnTo>
                <a:lnTo>
                  <a:pt x="80" y="121"/>
                </a:lnTo>
                <a:lnTo>
                  <a:pt x="80" y="97"/>
                </a:lnTo>
                <a:close/>
                <a:moveTo>
                  <a:pt x="80" y="171"/>
                </a:moveTo>
                <a:lnTo>
                  <a:pt x="104" y="171"/>
                </a:lnTo>
                <a:lnTo>
                  <a:pt x="104" y="195"/>
                </a:lnTo>
                <a:lnTo>
                  <a:pt x="80" y="195"/>
                </a:lnTo>
                <a:lnTo>
                  <a:pt x="80" y="171"/>
                </a:lnTo>
                <a:close/>
                <a:moveTo>
                  <a:pt x="0" y="228"/>
                </a:moveTo>
                <a:lnTo>
                  <a:pt x="55" y="228"/>
                </a:lnTo>
                <a:lnTo>
                  <a:pt x="55" y="73"/>
                </a:lnTo>
                <a:lnTo>
                  <a:pt x="0" y="73"/>
                </a:lnTo>
                <a:lnTo>
                  <a:pt x="0" y="228"/>
                </a:lnTo>
                <a:close/>
                <a:moveTo>
                  <a:pt x="16" y="84"/>
                </a:moveTo>
                <a:lnTo>
                  <a:pt x="40" y="84"/>
                </a:lnTo>
                <a:lnTo>
                  <a:pt x="40" y="110"/>
                </a:lnTo>
                <a:lnTo>
                  <a:pt x="16" y="110"/>
                </a:lnTo>
                <a:lnTo>
                  <a:pt x="16" y="84"/>
                </a:lnTo>
                <a:close/>
                <a:moveTo>
                  <a:pt x="16" y="128"/>
                </a:moveTo>
                <a:lnTo>
                  <a:pt x="40" y="128"/>
                </a:lnTo>
                <a:lnTo>
                  <a:pt x="40" y="152"/>
                </a:lnTo>
                <a:lnTo>
                  <a:pt x="16" y="152"/>
                </a:lnTo>
                <a:lnTo>
                  <a:pt x="16" y="128"/>
                </a:lnTo>
                <a:close/>
                <a:moveTo>
                  <a:pt x="16" y="171"/>
                </a:moveTo>
                <a:lnTo>
                  <a:pt x="40" y="171"/>
                </a:lnTo>
                <a:lnTo>
                  <a:pt x="40" y="195"/>
                </a:lnTo>
                <a:lnTo>
                  <a:pt x="16" y="195"/>
                </a:lnTo>
                <a:lnTo>
                  <a:pt x="16" y="171"/>
                </a:lnTo>
                <a:close/>
                <a:moveTo>
                  <a:pt x="237" y="94"/>
                </a:moveTo>
                <a:lnTo>
                  <a:pt x="237" y="64"/>
                </a:lnTo>
                <a:lnTo>
                  <a:pt x="223" y="64"/>
                </a:lnTo>
                <a:lnTo>
                  <a:pt x="223" y="36"/>
                </a:lnTo>
                <a:lnTo>
                  <a:pt x="213" y="36"/>
                </a:lnTo>
                <a:lnTo>
                  <a:pt x="213" y="9"/>
                </a:lnTo>
                <a:lnTo>
                  <a:pt x="206" y="9"/>
                </a:lnTo>
                <a:lnTo>
                  <a:pt x="206" y="36"/>
                </a:lnTo>
                <a:lnTo>
                  <a:pt x="196" y="36"/>
                </a:lnTo>
                <a:lnTo>
                  <a:pt x="196" y="64"/>
                </a:lnTo>
                <a:lnTo>
                  <a:pt x="182" y="64"/>
                </a:lnTo>
                <a:lnTo>
                  <a:pt x="182" y="94"/>
                </a:lnTo>
                <a:lnTo>
                  <a:pt x="172" y="94"/>
                </a:lnTo>
                <a:lnTo>
                  <a:pt x="172" y="228"/>
                </a:lnTo>
                <a:lnTo>
                  <a:pt x="247" y="228"/>
                </a:lnTo>
                <a:lnTo>
                  <a:pt x="247" y="94"/>
                </a:lnTo>
                <a:lnTo>
                  <a:pt x="237" y="94"/>
                </a:lnTo>
                <a:close/>
                <a:moveTo>
                  <a:pt x="209" y="211"/>
                </a:moveTo>
                <a:lnTo>
                  <a:pt x="185" y="211"/>
                </a:lnTo>
                <a:lnTo>
                  <a:pt x="185" y="185"/>
                </a:lnTo>
                <a:lnTo>
                  <a:pt x="209" y="185"/>
                </a:lnTo>
                <a:lnTo>
                  <a:pt x="209" y="211"/>
                </a:lnTo>
                <a:close/>
                <a:moveTo>
                  <a:pt x="209" y="135"/>
                </a:moveTo>
                <a:lnTo>
                  <a:pt x="185" y="135"/>
                </a:lnTo>
                <a:lnTo>
                  <a:pt x="185" y="110"/>
                </a:lnTo>
                <a:lnTo>
                  <a:pt x="209" y="110"/>
                </a:lnTo>
                <a:lnTo>
                  <a:pt x="209" y="135"/>
                </a:lnTo>
                <a:close/>
                <a:moveTo>
                  <a:pt x="237" y="172"/>
                </a:moveTo>
                <a:lnTo>
                  <a:pt x="213" y="172"/>
                </a:lnTo>
                <a:lnTo>
                  <a:pt x="213" y="148"/>
                </a:lnTo>
                <a:lnTo>
                  <a:pt x="237" y="148"/>
                </a:lnTo>
                <a:lnTo>
                  <a:pt x="23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89" name="Freeform 172"/>
          <p:cNvSpPr>
            <a:spLocks noEditPoints="1"/>
          </p:cNvSpPr>
          <p:nvPr/>
        </p:nvSpPr>
        <p:spPr bwMode="auto">
          <a:xfrm>
            <a:off x="2174875" y="4157663"/>
            <a:ext cx="392113" cy="342900"/>
          </a:xfrm>
          <a:custGeom>
            <a:avLst/>
            <a:gdLst>
              <a:gd name="T0" fmla="*/ 553539612 w 174"/>
              <a:gd name="T1" fmla="*/ 671772683 h 152"/>
              <a:gd name="T2" fmla="*/ 548462425 w 174"/>
              <a:gd name="T3" fmla="*/ 646325893 h 152"/>
              <a:gd name="T4" fmla="*/ 335170981 w 174"/>
              <a:gd name="T5" fmla="*/ 646325893 h 152"/>
              <a:gd name="T6" fmla="*/ 325014353 w 174"/>
              <a:gd name="T7" fmla="*/ 697217216 h 152"/>
              <a:gd name="T8" fmla="*/ 299623910 w 174"/>
              <a:gd name="T9" fmla="*/ 737932080 h 152"/>
              <a:gd name="T10" fmla="*/ 253917956 w 174"/>
              <a:gd name="T11" fmla="*/ 753197897 h 152"/>
              <a:gd name="T12" fmla="*/ 253917956 w 174"/>
              <a:gd name="T13" fmla="*/ 773555329 h 152"/>
              <a:gd name="T14" fmla="*/ 629715450 w 174"/>
              <a:gd name="T15" fmla="*/ 773555329 h 152"/>
              <a:gd name="T16" fmla="*/ 629715450 w 174"/>
              <a:gd name="T17" fmla="*/ 753197897 h 152"/>
              <a:gd name="T18" fmla="*/ 584009497 w 174"/>
              <a:gd name="T19" fmla="*/ 737932080 h 152"/>
              <a:gd name="T20" fmla="*/ 553539612 w 174"/>
              <a:gd name="T21" fmla="*/ 671772683 h 152"/>
              <a:gd name="T22" fmla="*/ 858240709 w 174"/>
              <a:gd name="T23" fmla="*/ 0 h 152"/>
              <a:gd name="T24" fmla="*/ 25392697 w 174"/>
              <a:gd name="T25" fmla="*/ 0 h 152"/>
              <a:gd name="T26" fmla="*/ 0 w 174"/>
              <a:gd name="T27" fmla="*/ 25446789 h 152"/>
              <a:gd name="T28" fmla="*/ 0 w 174"/>
              <a:gd name="T29" fmla="*/ 575077139 h 152"/>
              <a:gd name="T30" fmla="*/ 25392697 w 174"/>
              <a:gd name="T31" fmla="*/ 600523928 h 152"/>
              <a:gd name="T32" fmla="*/ 858240709 w 174"/>
              <a:gd name="T33" fmla="*/ 600523928 h 152"/>
              <a:gd name="T34" fmla="*/ 883633406 w 174"/>
              <a:gd name="T35" fmla="*/ 575077139 h 152"/>
              <a:gd name="T36" fmla="*/ 883633406 w 174"/>
              <a:gd name="T37" fmla="*/ 25446789 h 152"/>
              <a:gd name="T38" fmla="*/ 858240709 w 174"/>
              <a:gd name="T39" fmla="*/ 0 h 152"/>
              <a:gd name="T40" fmla="*/ 822693637 w 174"/>
              <a:gd name="T41" fmla="*/ 539453889 h 152"/>
              <a:gd name="T42" fmla="*/ 60939769 w 174"/>
              <a:gd name="T43" fmla="*/ 539453889 h 152"/>
              <a:gd name="T44" fmla="*/ 60939769 w 174"/>
              <a:gd name="T45" fmla="*/ 66159397 h 152"/>
              <a:gd name="T46" fmla="*/ 822693637 w 174"/>
              <a:gd name="T47" fmla="*/ 66159397 h 152"/>
              <a:gd name="T48" fmla="*/ 822693637 w 174"/>
              <a:gd name="T49" fmla="*/ 539453889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4" h="152">
                <a:moveTo>
                  <a:pt x="109" y="132"/>
                </a:moveTo>
                <a:cubicBezTo>
                  <a:pt x="108" y="130"/>
                  <a:pt x="108" y="129"/>
                  <a:pt x="108" y="127"/>
                </a:cubicBezTo>
                <a:cubicBezTo>
                  <a:pt x="66" y="127"/>
                  <a:pt x="66" y="127"/>
                  <a:pt x="66" y="127"/>
                </a:cubicBezTo>
                <a:cubicBezTo>
                  <a:pt x="66" y="130"/>
                  <a:pt x="65" y="133"/>
                  <a:pt x="64" y="137"/>
                </a:cubicBezTo>
                <a:cubicBezTo>
                  <a:pt x="63" y="140"/>
                  <a:pt x="61" y="143"/>
                  <a:pt x="59" y="145"/>
                </a:cubicBezTo>
                <a:cubicBezTo>
                  <a:pt x="57" y="147"/>
                  <a:pt x="54" y="148"/>
                  <a:pt x="50" y="148"/>
                </a:cubicBezTo>
                <a:cubicBezTo>
                  <a:pt x="50" y="152"/>
                  <a:pt x="50" y="152"/>
                  <a:pt x="50" y="152"/>
                </a:cubicBezTo>
                <a:cubicBezTo>
                  <a:pt x="124" y="152"/>
                  <a:pt x="124" y="152"/>
                  <a:pt x="124" y="152"/>
                </a:cubicBezTo>
                <a:cubicBezTo>
                  <a:pt x="124" y="148"/>
                  <a:pt x="124" y="148"/>
                  <a:pt x="124" y="148"/>
                </a:cubicBezTo>
                <a:cubicBezTo>
                  <a:pt x="120" y="148"/>
                  <a:pt x="117" y="147"/>
                  <a:pt x="115" y="145"/>
                </a:cubicBezTo>
                <a:cubicBezTo>
                  <a:pt x="112" y="142"/>
                  <a:pt x="110" y="137"/>
                  <a:pt x="109" y="132"/>
                </a:cubicBezTo>
                <a:close/>
                <a:moveTo>
                  <a:pt x="169" y="0"/>
                </a:moveTo>
                <a:cubicBezTo>
                  <a:pt x="5" y="0"/>
                  <a:pt x="5" y="0"/>
                  <a:pt x="5" y="0"/>
                </a:cubicBezTo>
                <a:cubicBezTo>
                  <a:pt x="2" y="0"/>
                  <a:pt x="0" y="3"/>
                  <a:pt x="0" y="5"/>
                </a:cubicBezTo>
                <a:cubicBezTo>
                  <a:pt x="0" y="113"/>
                  <a:pt x="0" y="113"/>
                  <a:pt x="0" y="113"/>
                </a:cubicBezTo>
                <a:cubicBezTo>
                  <a:pt x="0" y="116"/>
                  <a:pt x="2" y="118"/>
                  <a:pt x="5" y="118"/>
                </a:cubicBezTo>
                <a:cubicBezTo>
                  <a:pt x="169" y="118"/>
                  <a:pt x="169" y="118"/>
                  <a:pt x="169" y="118"/>
                </a:cubicBezTo>
                <a:cubicBezTo>
                  <a:pt x="172" y="118"/>
                  <a:pt x="174" y="116"/>
                  <a:pt x="174" y="113"/>
                </a:cubicBezTo>
                <a:cubicBezTo>
                  <a:pt x="174" y="5"/>
                  <a:pt x="174" y="5"/>
                  <a:pt x="174" y="5"/>
                </a:cubicBezTo>
                <a:cubicBezTo>
                  <a:pt x="174" y="3"/>
                  <a:pt x="172" y="0"/>
                  <a:pt x="169" y="0"/>
                </a:cubicBezTo>
                <a:close/>
                <a:moveTo>
                  <a:pt x="162" y="106"/>
                </a:moveTo>
                <a:cubicBezTo>
                  <a:pt x="12" y="106"/>
                  <a:pt x="12" y="106"/>
                  <a:pt x="12" y="106"/>
                </a:cubicBezTo>
                <a:cubicBezTo>
                  <a:pt x="12" y="13"/>
                  <a:pt x="12" y="13"/>
                  <a:pt x="12" y="13"/>
                </a:cubicBezTo>
                <a:cubicBezTo>
                  <a:pt x="162" y="13"/>
                  <a:pt x="162" y="13"/>
                  <a:pt x="162" y="13"/>
                </a:cubicBezTo>
                <a:lnTo>
                  <a:pt x="162"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90" name="Freeform 173"/>
          <p:cNvSpPr>
            <a:spLocks noEditPoints="1"/>
          </p:cNvSpPr>
          <p:nvPr/>
        </p:nvSpPr>
        <p:spPr bwMode="auto">
          <a:xfrm>
            <a:off x="2847975" y="4154488"/>
            <a:ext cx="325438" cy="347662"/>
          </a:xfrm>
          <a:custGeom>
            <a:avLst/>
            <a:gdLst>
              <a:gd name="T0" fmla="*/ 367742680 w 144"/>
              <a:gd name="T1" fmla="*/ 219151225 h 154"/>
              <a:gd name="T2" fmla="*/ 214515622 w 144"/>
              <a:gd name="T3" fmla="*/ 366950468 h 154"/>
              <a:gd name="T4" fmla="*/ 367742680 w 144"/>
              <a:gd name="T5" fmla="*/ 519844992 h 154"/>
              <a:gd name="T6" fmla="*/ 515859910 w 144"/>
              <a:gd name="T7" fmla="*/ 366950468 h 154"/>
              <a:gd name="T8" fmla="*/ 367742680 w 144"/>
              <a:gd name="T9" fmla="*/ 219151225 h 154"/>
              <a:gd name="T10" fmla="*/ 367742680 w 144"/>
              <a:gd name="T11" fmla="*/ 453590548 h 154"/>
              <a:gd name="T12" fmla="*/ 280914014 w 144"/>
              <a:gd name="T13" fmla="*/ 366950468 h 154"/>
              <a:gd name="T14" fmla="*/ 367742680 w 144"/>
              <a:gd name="T15" fmla="*/ 285405669 h 154"/>
              <a:gd name="T16" fmla="*/ 449461518 w 144"/>
              <a:gd name="T17" fmla="*/ 366950468 h 154"/>
              <a:gd name="T18" fmla="*/ 367742680 w 144"/>
              <a:gd name="T19" fmla="*/ 453590548 h 154"/>
              <a:gd name="T20" fmla="*/ 265591308 w 144"/>
              <a:gd name="T21" fmla="*/ 652356137 h 154"/>
              <a:gd name="T22" fmla="*/ 464784224 w 144"/>
              <a:gd name="T23" fmla="*/ 652356137 h 154"/>
              <a:gd name="T24" fmla="*/ 464784224 w 144"/>
              <a:gd name="T25" fmla="*/ 586099436 h 154"/>
              <a:gd name="T26" fmla="*/ 265591308 w 144"/>
              <a:gd name="T27" fmla="*/ 586099436 h 154"/>
              <a:gd name="T28" fmla="*/ 265591308 w 144"/>
              <a:gd name="T29" fmla="*/ 652356137 h 154"/>
              <a:gd name="T30" fmla="*/ 265591308 w 144"/>
              <a:gd name="T31" fmla="*/ 784865025 h 154"/>
              <a:gd name="T32" fmla="*/ 464784224 w 144"/>
              <a:gd name="T33" fmla="*/ 784865025 h 154"/>
              <a:gd name="T34" fmla="*/ 464784224 w 144"/>
              <a:gd name="T35" fmla="*/ 718610581 h 154"/>
              <a:gd name="T36" fmla="*/ 265591308 w 144"/>
              <a:gd name="T37" fmla="*/ 718610581 h 154"/>
              <a:gd name="T38" fmla="*/ 265591308 w 144"/>
              <a:gd name="T39" fmla="*/ 784865025 h 154"/>
              <a:gd name="T40" fmla="*/ 234945896 w 144"/>
              <a:gd name="T41" fmla="*/ 101930435 h 154"/>
              <a:gd name="T42" fmla="*/ 97043804 w 144"/>
              <a:gd name="T43" fmla="*/ 239536860 h 154"/>
              <a:gd name="T44" fmla="*/ 143009661 w 144"/>
              <a:gd name="T45" fmla="*/ 285405669 h 154"/>
              <a:gd name="T46" fmla="*/ 280914014 w 144"/>
              <a:gd name="T47" fmla="*/ 147799243 h 154"/>
              <a:gd name="T48" fmla="*/ 234945896 w 144"/>
              <a:gd name="T49" fmla="*/ 101930435 h 154"/>
              <a:gd name="T50" fmla="*/ 143009661 w 144"/>
              <a:gd name="T51" fmla="*/ 10192818 h 154"/>
              <a:gd name="T52" fmla="*/ 0 w 144"/>
              <a:gd name="T53" fmla="*/ 147799243 h 154"/>
              <a:gd name="T54" fmla="*/ 45968118 w 144"/>
              <a:gd name="T55" fmla="*/ 193668052 h 154"/>
              <a:gd name="T56" fmla="*/ 188977779 w 144"/>
              <a:gd name="T57" fmla="*/ 56061626 h 154"/>
              <a:gd name="T58" fmla="*/ 143009661 w 144"/>
              <a:gd name="T59" fmla="*/ 10192818 h 154"/>
              <a:gd name="T60" fmla="*/ 612903713 w 144"/>
              <a:gd name="T61" fmla="*/ 0 h 154"/>
              <a:gd name="T62" fmla="*/ 459676655 w 144"/>
              <a:gd name="T63" fmla="*/ 152896781 h 154"/>
              <a:gd name="T64" fmla="*/ 582258302 w 144"/>
              <a:gd name="T65" fmla="*/ 275212851 h 154"/>
              <a:gd name="T66" fmla="*/ 735483100 w 144"/>
              <a:gd name="T67" fmla="*/ 122316070 h 154"/>
              <a:gd name="T68" fmla="*/ 612903713 w 144"/>
              <a:gd name="T69" fmla="*/ 0 h 1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4" h="154">
                <a:moveTo>
                  <a:pt x="72" y="43"/>
                </a:moveTo>
                <a:cubicBezTo>
                  <a:pt x="55" y="43"/>
                  <a:pt x="42" y="56"/>
                  <a:pt x="42" y="72"/>
                </a:cubicBezTo>
                <a:cubicBezTo>
                  <a:pt x="42" y="89"/>
                  <a:pt x="55" y="102"/>
                  <a:pt x="72" y="102"/>
                </a:cubicBezTo>
                <a:cubicBezTo>
                  <a:pt x="88" y="102"/>
                  <a:pt x="101" y="89"/>
                  <a:pt x="101" y="72"/>
                </a:cubicBezTo>
                <a:cubicBezTo>
                  <a:pt x="101" y="56"/>
                  <a:pt x="88" y="43"/>
                  <a:pt x="72" y="43"/>
                </a:cubicBezTo>
                <a:close/>
                <a:moveTo>
                  <a:pt x="72" y="89"/>
                </a:moveTo>
                <a:cubicBezTo>
                  <a:pt x="62" y="89"/>
                  <a:pt x="55" y="82"/>
                  <a:pt x="55" y="72"/>
                </a:cubicBezTo>
                <a:cubicBezTo>
                  <a:pt x="55" y="63"/>
                  <a:pt x="62" y="56"/>
                  <a:pt x="72" y="56"/>
                </a:cubicBezTo>
                <a:cubicBezTo>
                  <a:pt x="81" y="56"/>
                  <a:pt x="88" y="63"/>
                  <a:pt x="88" y="72"/>
                </a:cubicBezTo>
                <a:cubicBezTo>
                  <a:pt x="88" y="82"/>
                  <a:pt x="81" y="89"/>
                  <a:pt x="72" y="89"/>
                </a:cubicBezTo>
                <a:close/>
                <a:moveTo>
                  <a:pt x="52" y="128"/>
                </a:moveTo>
                <a:cubicBezTo>
                  <a:pt x="91" y="128"/>
                  <a:pt x="91" y="128"/>
                  <a:pt x="91" y="128"/>
                </a:cubicBezTo>
                <a:cubicBezTo>
                  <a:pt x="91" y="115"/>
                  <a:pt x="91" y="115"/>
                  <a:pt x="91" y="115"/>
                </a:cubicBezTo>
                <a:cubicBezTo>
                  <a:pt x="52" y="115"/>
                  <a:pt x="52" y="115"/>
                  <a:pt x="52" y="115"/>
                </a:cubicBezTo>
                <a:lnTo>
                  <a:pt x="52" y="128"/>
                </a:lnTo>
                <a:close/>
                <a:moveTo>
                  <a:pt x="52" y="154"/>
                </a:moveTo>
                <a:cubicBezTo>
                  <a:pt x="91" y="154"/>
                  <a:pt x="91" y="154"/>
                  <a:pt x="91" y="154"/>
                </a:cubicBezTo>
                <a:cubicBezTo>
                  <a:pt x="91" y="141"/>
                  <a:pt x="91" y="141"/>
                  <a:pt x="91" y="141"/>
                </a:cubicBezTo>
                <a:cubicBezTo>
                  <a:pt x="52" y="141"/>
                  <a:pt x="52" y="141"/>
                  <a:pt x="52" y="141"/>
                </a:cubicBezTo>
                <a:lnTo>
                  <a:pt x="52" y="154"/>
                </a:lnTo>
                <a:close/>
                <a:moveTo>
                  <a:pt x="46" y="20"/>
                </a:moveTo>
                <a:cubicBezTo>
                  <a:pt x="19" y="47"/>
                  <a:pt x="19" y="47"/>
                  <a:pt x="19" y="47"/>
                </a:cubicBezTo>
                <a:cubicBezTo>
                  <a:pt x="28" y="56"/>
                  <a:pt x="28" y="56"/>
                  <a:pt x="28" y="56"/>
                </a:cubicBezTo>
                <a:cubicBezTo>
                  <a:pt x="55" y="29"/>
                  <a:pt x="55" y="29"/>
                  <a:pt x="55" y="29"/>
                </a:cubicBezTo>
                <a:lnTo>
                  <a:pt x="46" y="20"/>
                </a:lnTo>
                <a:close/>
                <a:moveTo>
                  <a:pt x="28" y="2"/>
                </a:moveTo>
                <a:cubicBezTo>
                  <a:pt x="0" y="29"/>
                  <a:pt x="0" y="29"/>
                  <a:pt x="0" y="29"/>
                </a:cubicBezTo>
                <a:cubicBezTo>
                  <a:pt x="9" y="38"/>
                  <a:pt x="9" y="38"/>
                  <a:pt x="9" y="38"/>
                </a:cubicBezTo>
                <a:cubicBezTo>
                  <a:pt x="37" y="11"/>
                  <a:pt x="37" y="11"/>
                  <a:pt x="37" y="11"/>
                </a:cubicBezTo>
                <a:lnTo>
                  <a:pt x="28" y="2"/>
                </a:lnTo>
                <a:close/>
                <a:moveTo>
                  <a:pt x="120" y="0"/>
                </a:moveTo>
                <a:cubicBezTo>
                  <a:pt x="90" y="30"/>
                  <a:pt x="90" y="30"/>
                  <a:pt x="90" y="30"/>
                </a:cubicBezTo>
                <a:cubicBezTo>
                  <a:pt x="114" y="54"/>
                  <a:pt x="114" y="54"/>
                  <a:pt x="114" y="54"/>
                </a:cubicBezTo>
                <a:cubicBezTo>
                  <a:pt x="144" y="24"/>
                  <a:pt x="144" y="24"/>
                  <a:pt x="144" y="24"/>
                </a:cubicBezTo>
                <a:lnTo>
                  <a:pt x="12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91" name="Freeform 174"/>
          <p:cNvSpPr>
            <a:spLocks noEditPoints="1"/>
          </p:cNvSpPr>
          <p:nvPr/>
        </p:nvSpPr>
        <p:spPr bwMode="auto">
          <a:xfrm>
            <a:off x="3438525" y="4133850"/>
            <a:ext cx="387350" cy="388938"/>
          </a:xfrm>
          <a:custGeom>
            <a:avLst/>
            <a:gdLst>
              <a:gd name="T0" fmla="*/ 846967799 w 172"/>
              <a:gd name="T1" fmla="*/ 853926947 h 172"/>
              <a:gd name="T2" fmla="*/ 649171576 w 172"/>
              <a:gd name="T3" fmla="*/ 557352677 h 172"/>
              <a:gd name="T4" fmla="*/ 674531740 w 172"/>
              <a:gd name="T5" fmla="*/ 480652746 h 172"/>
              <a:gd name="T6" fmla="*/ 872325712 w 172"/>
              <a:gd name="T7" fmla="*/ 439746418 h 172"/>
              <a:gd name="T8" fmla="*/ 674531740 w 172"/>
              <a:gd name="T9" fmla="*/ 398840090 h 172"/>
              <a:gd name="T10" fmla="*/ 476735517 w 172"/>
              <a:gd name="T11" fmla="*/ 199418914 h 172"/>
              <a:gd name="T12" fmla="*/ 436162856 w 172"/>
              <a:gd name="T13" fmla="*/ 0 h 172"/>
              <a:gd name="T14" fmla="*/ 395590196 w 172"/>
              <a:gd name="T15" fmla="*/ 199418914 h 172"/>
              <a:gd name="T16" fmla="*/ 319514205 w 172"/>
              <a:gd name="T17" fmla="*/ 224987065 h 172"/>
              <a:gd name="T18" fmla="*/ 25357913 w 172"/>
              <a:gd name="T19" fmla="*/ 25565890 h 172"/>
              <a:gd name="T20" fmla="*/ 223154137 w 172"/>
              <a:gd name="T21" fmla="*/ 322140160 h 172"/>
              <a:gd name="T22" fmla="*/ 197793972 w 172"/>
              <a:gd name="T23" fmla="*/ 398840090 h 172"/>
              <a:gd name="T24" fmla="*/ 0 w 172"/>
              <a:gd name="T25" fmla="*/ 439746418 h 172"/>
              <a:gd name="T26" fmla="*/ 197793972 w 172"/>
              <a:gd name="T27" fmla="*/ 480652746 h 172"/>
              <a:gd name="T28" fmla="*/ 395590196 w 172"/>
              <a:gd name="T29" fmla="*/ 680073922 h 172"/>
              <a:gd name="T30" fmla="*/ 436162856 w 172"/>
              <a:gd name="T31" fmla="*/ 879492836 h 172"/>
              <a:gd name="T32" fmla="*/ 476735517 w 172"/>
              <a:gd name="T33" fmla="*/ 680073922 h 172"/>
              <a:gd name="T34" fmla="*/ 552811507 w 172"/>
              <a:gd name="T35" fmla="*/ 654505771 h 172"/>
              <a:gd name="T36" fmla="*/ 846967799 w 172"/>
              <a:gd name="T37" fmla="*/ 853926947 h 172"/>
              <a:gd name="T38" fmla="*/ 436162856 w 172"/>
              <a:gd name="T39" fmla="*/ 240327504 h 172"/>
              <a:gd name="T40" fmla="*/ 633956828 w 172"/>
              <a:gd name="T41" fmla="*/ 439746418 h 172"/>
              <a:gd name="T42" fmla="*/ 618742080 w 172"/>
              <a:gd name="T43" fmla="*/ 511333623 h 172"/>
              <a:gd name="T44" fmla="*/ 537596759 w 172"/>
              <a:gd name="T45" fmla="*/ 388612377 h 172"/>
              <a:gd name="T46" fmla="*/ 486878682 w 172"/>
              <a:gd name="T47" fmla="*/ 337480598 h 172"/>
              <a:gd name="T48" fmla="*/ 365160700 w 172"/>
              <a:gd name="T49" fmla="*/ 255665681 h 172"/>
              <a:gd name="T50" fmla="*/ 436162856 w 172"/>
              <a:gd name="T51" fmla="*/ 240327504 h 172"/>
              <a:gd name="T52" fmla="*/ 476735517 w 172"/>
              <a:gd name="T53" fmla="*/ 439746418 h 172"/>
              <a:gd name="T54" fmla="*/ 436162856 w 172"/>
              <a:gd name="T55" fmla="*/ 480652746 h 172"/>
              <a:gd name="T56" fmla="*/ 395590196 w 172"/>
              <a:gd name="T57" fmla="*/ 439746418 h 172"/>
              <a:gd name="T58" fmla="*/ 436162856 w 172"/>
              <a:gd name="T59" fmla="*/ 398840090 h 172"/>
              <a:gd name="T60" fmla="*/ 476735517 w 172"/>
              <a:gd name="T61" fmla="*/ 439746418 h 172"/>
              <a:gd name="T62" fmla="*/ 436162856 w 172"/>
              <a:gd name="T63" fmla="*/ 639165333 h 172"/>
              <a:gd name="T64" fmla="*/ 238368884 w 172"/>
              <a:gd name="T65" fmla="*/ 439746418 h 172"/>
              <a:gd name="T66" fmla="*/ 253583632 w 172"/>
              <a:gd name="T67" fmla="*/ 368159213 h 172"/>
              <a:gd name="T68" fmla="*/ 334728953 w 172"/>
              <a:gd name="T69" fmla="*/ 490880459 h 172"/>
              <a:gd name="T70" fmla="*/ 385447031 w 172"/>
              <a:gd name="T71" fmla="*/ 542012238 h 172"/>
              <a:gd name="T72" fmla="*/ 507165012 w 172"/>
              <a:gd name="T73" fmla="*/ 623827156 h 172"/>
              <a:gd name="T74" fmla="*/ 436162856 w 172"/>
              <a:gd name="T75" fmla="*/ 639165333 h 17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2" h="172">
                <a:moveTo>
                  <a:pt x="167" y="167"/>
                </a:moveTo>
                <a:cubicBezTo>
                  <a:pt x="128" y="109"/>
                  <a:pt x="128" y="109"/>
                  <a:pt x="128" y="109"/>
                </a:cubicBezTo>
                <a:cubicBezTo>
                  <a:pt x="131" y="104"/>
                  <a:pt x="132" y="99"/>
                  <a:pt x="133" y="94"/>
                </a:cubicBezTo>
                <a:cubicBezTo>
                  <a:pt x="172" y="86"/>
                  <a:pt x="172" y="86"/>
                  <a:pt x="172" y="86"/>
                </a:cubicBezTo>
                <a:cubicBezTo>
                  <a:pt x="133" y="78"/>
                  <a:pt x="133" y="78"/>
                  <a:pt x="133" y="78"/>
                </a:cubicBezTo>
                <a:cubicBezTo>
                  <a:pt x="130" y="58"/>
                  <a:pt x="114" y="42"/>
                  <a:pt x="94" y="39"/>
                </a:cubicBezTo>
                <a:cubicBezTo>
                  <a:pt x="86" y="0"/>
                  <a:pt x="86" y="0"/>
                  <a:pt x="86" y="0"/>
                </a:cubicBezTo>
                <a:cubicBezTo>
                  <a:pt x="78" y="39"/>
                  <a:pt x="78" y="39"/>
                  <a:pt x="78" y="39"/>
                </a:cubicBezTo>
                <a:cubicBezTo>
                  <a:pt x="73" y="40"/>
                  <a:pt x="68" y="41"/>
                  <a:pt x="63" y="44"/>
                </a:cubicBezTo>
                <a:cubicBezTo>
                  <a:pt x="5" y="5"/>
                  <a:pt x="5" y="5"/>
                  <a:pt x="5" y="5"/>
                </a:cubicBezTo>
                <a:cubicBezTo>
                  <a:pt x="44" y="63"/>
                  <a:pt x="44" y="63"/>
                  <a:pt x="44" y="63"/>
                </a:cubicBezTo>
                <a:cubicBezTo>
                  <a:pt x="41" y="68"/>
                  <a:pt x="40" y="73"/>
                  <a:pt x="39" y="78"/>
                </a:cubicBezTo>
                <a:cubicBezTo>
                  <a:pt x="0" y="86"/>
                  <a:pt x="0" y="86"/>
                  <a:pt x="0" y="86"/>
                </a:cubicBezTo>
                <a:cubicBezTo>
                  <a:pt x="39" y="94"/>
                  <a:pt x="39" y="94"/>
                  <a:pt x="39" y="94"/>
                </a:cubicBezTo>
                <a:cubicBezTo>
                  <a:pt x="42" y="114"/>
                  <a:pt x="58" y="130"/>
                  <a:pt x="78" y="133"/>
                </a:cubicBezTo>
                <a:cubicBezTo>
                  <a:pt x="86" y="172"/>
                  <a:pt x="86" y="172"/>
                  <a:pt x="86" y="172"/>
                </a:cubicBezTo>
                <a:cubicBezTo>
                  <a:pt x="94" y="133"/>
                  <a:pt x="94" y="133"/>
                  <a:pt x="94" y="133"/>
                </a:cubicBezTo>
                <a:cubicBezTo>
                  <a:pt x="99" y="132"/>
                  <a:pt x="104" y="131"/>
                  <a:pt x="109" y="128"/>
                </a:cubicBezTo>
                <a:lnTo>
                  <a:pt x="167" y="167"/>
                </a:lnTo>
                <a:close/>
                <a:moveTo>
                  <a:pt x="86" y="47"/>
                </a:moveTo>
                <a:cubicBezTo>
                  <a:pt x="107" y="47"/>
                  <a:pt x="125" y="65"/>
                  <a:pt x="125" y="86"/>
                </a:cubicBezTo>
                <a:cubicBezTo>
                  <a:pt x="125" y="91"/>
                  <a:pt x="124" y="96"/>
                  <a:pt x="122" y="100"/>
                </a:cubicBezTo>
                <a:cubicBezTo>
                  <a:pt x="106" y="76"/>
                  <a:pt x="106" y="76"/>
                  <a:pt x="106" y="76"/>
                </a:cubicBezTo>
                <a:cubicBezTo>
                  <a:pt x="96" y="66"/>
                  <a:pt x="96" y="66"/>
                  <a:pt x="96" y="66"/>
                </a:cubicBezTo>
                <a:cubicBezTo>
                  <a:pt x="72" y="50"/>
                  <a:pt x="72" y="50"/>
                  <a:pt x="72" y="50"/>
                </a:cubicBezTo>
                <a:cubicBezTo>
                  <a:pt x="76" y="48"/>
                  <a:pt x="81" y="47"/>
                  <a:pt x="86" y="47"/>
                </a:cubicBezTo>
                <a:close/>
                <a:moveTo>
                  <a:pt x="94" y="86"/>
                </a:moveTo>
                <a:cubicBezTo>
                  <a:pt x="94" y="90"/>
                  <a:pt x="90" y="94"/>
                  <a:pt x="86" y="94"/>
                </a:cubicBezTo>
                <a:cubicBezTo>
                  <a:pt x="82" y="94"/>
                  <a:pt x="78" y="90"/>
                  <a:pt x="78" y="86"/>
                </a:cubicBezTo>
                <a:cubicBezTo>
                  <a:pt x="78" y="82"/>
                  <a:pt x="82" y="78"/>
                  <a:pt x="86" y="78"/>
                </a:cubicBezTo>
                <a:cubicBezTo>
                  <a:pt x="90" y="78"/>
                  <a:pt x="94" y="82"/>
                  <a:pt x="94" y="86"/>
                </a:cubicBezTo>
                <a:close/>
                <a:moveTo>
                  <a:pt x="86" y="125"/>
                </a:moveTo>
                <a:cubicBezTo>
                  <a:pt x="65" y="125"/>
                  <a:pt x="47" y="107"/>
                  <a:pt x="47" y="86"/>
                </a:cubicBezTo>
                <a:cubicBezTo>
                  <a:pt x="47" y="81"/>
                  <a:pt x="48" y="76"/>
                  <a:pt x="50" y="72"/>
                </a:cubicBezTo>
                <a:cubicBezTo>
                  <a:pt x="66" y="96"/>
                  <a:pt x="66" y="96"/>
                  <a:pt x="66" y="96"/>
                </a:cubicBezTo>
                <a:cubicBezTo>
                  <a:pt x="76" y="106"/>
                  <a:pt x="76" y="106"/>
                  <a:pt x="76" y="106"/>
                </a:cubicBezTo>
                <a:cubicBezTo>
                  <a:pt x="100" y="122"/>
                  <a:pt x="100" y="122"/>
                  <a:pt x="100" y="122"/>
                </a:cubicBezTo>
                <a:cubicBezTo>
                  <a:pt x="96" y="124"/>
                  <a:pt x="91" y="125"/>
                  <a:pt x="86" y="12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92" name="Freeform 175"/>
          <p:cNvSpPr>
            <a:spLocks noEditPoints="1"/>
          </p:cNvSpPr>
          <p:nvPr/>
        </p:nvSpPr>
        <p:spPr bwMode="auto">
          <a:xfrm>
            <a:off x="4081463" y="4130675"/>
            <a:ext cx="311150" cy="396875"/>
          </a:xfrm>
          <a:custGeom>
            <a:avLst/>
            <a:gdLst>
              <a:gd name="T0" fmla="*/ 427033083 w 138"/>
              <a:gd name="T1" fmla="*/ 361027717 h 176"/>
              <a:gd name="T2" fmla="*/ 350776531 w 138"/>
              <a:gd name="T3" fmla="*/ 350857795 h 176"/>
              <a:gd name="T4" fmla="*/ 274519979 w 138"/>
              <a:gd name="T5" fmla="*/ 361027717 h 176"/>
              <a:gd name="T6" fmla="*/ 274519979 w 138"/>
              <a:gd name="T7" fmla="*/ 132206729 h 176"/>
              <a:gd name="T8" fmla="*/ 76256552 w 138"/>
              <a:gd name="T9" fmla="*/ 132206729 h 176"/>
              <a:gd name="T10" fmla="*/ 76256552 w 138"/>
              <a:gd name="T11" fmla="*/ 244075870 h 176"/>
              <a:gd name="T12" fmla="*/ 172846080 w 138"/>
              <a:gd name="T13" fmla="*/ 416962287 h 176"/>
              <a:gd name="T14" fmla="*/ 81338668 w 138"/>
              <a:gd name="T15" fmla="*/ 620358469 h 176"/>
              <a:gd name="T16" fmla="*/ 350776531 w 138"/>
              <a:gd name="T17" fmla="*/ 894941850 h 176"/>
              <a:gd name="T18" fmla="*/ 620214393 w 138"/>
              <a:gd name="T19" fmla="*/ 620358469 h 176"/>
              <a:gd name="T20" fmla="*/ 513456122 w 138"/>
              <a:gd name="T21" fmla="*/ 406792365 h 176"/>
              <a:gd name="T22" fmla="*/ 625296510 w 138"/>
              <a:gd name="T23" fmla="*/ 249160831 h 176"/>
              <a:gd name="T24" fmla="*/ 625296510 w 138"/>
              <a:gd name="T25" fmla="*/ 132206729 h 176"/>
              <a:gd name="T26" fmla="*/ 427033083 w 138"/>
              <a:gd name="T27" fmla="*/ 132206729 h 176"/>
              <a:gd name="T28" fmla="*/ 427033083 w 138"/>
              <a:gd name="T29" fmla="*/ 361027717 h 176"/>
              <a:gd name="T30" fmla="*/ 523622611 w 138"/>
              <a:gd name="T31" fmla="*/ 620358469 h 176"/>
              <a:gd name="T32" fmla="*/ 350776531 w 138"/>
              <a:gd name="T33" fmla="*/ 798329847 h 176"/>
              <a:gd name="T34" fmla="*/ 177930451 w 138"/>
              <a:gd name="T35" fmla="*/ 620358469 h 176"/>
              <a:gd name="T36" fmla="*/ 350776531 w 138"/>
              <a:gd name="T37" fmla="*/ 447472053 h 176"/>
              <a:gd name="T38" fmla="*/ 523622611 w 138"/>
              <a:gd name="T39" fmla="*/ 620358469 h 176"/>
              <a:gd name="T40" fmla="*/ 0 w 138"/>
              <a:gd name="T41" fmla="*/ 0 h 176"/>
              <a:gd name="T42" fmla="*/ 0 w 138"/>
              <a:gd name="T43" fmla="*/ 81359375 h 176"/>
              <a:gd name="T44" fmla="*/ 701553062 w 138"/>
              <a:gd name="T45" fmla="*/ 81359375 h 176"/>
              <a:gd name="T46" fmla="*/ 701553062 w 138"/>
              <a:gd name="T47" fmla="*/ 0 h 176"/>
              <a:gd name="T48" fmla="*/ 0 w 138"/>
              <a:gd name="T49" fmla="*/ 0 h 176"/>
              <a:gd name="T50" fmla="*/ 345692159 w 138"/>
              <a:gd name="T51" fmla="*/ 462724680 h 176"/>
              <a:gd name="T52" fmla="*/ 310106069 w 138"/>
              <a:gd name="T53" fmla="*/ 564423899 h 176"/>
              <a:gd name="T54" fmla="*/ 198265682 w 138"/>
              <a:gd name="T55" fmla="*/ 564423899 h 176"/>
              <a:gd name="T56" fmla="*/ 193181311 w 138"/>
              <a:gd name="T57" fmla="*/ 569508860 h 176"/>
              <a:gd name="T58" fmla="*/ 193181311 w 138"/>
              <a:gd name="T59" fmla="*/ 579678782 h 176"/>
              <a:gd name="T60" fmla="*/ 284688722 w 138"/>
              <a:gd name="T61" fmla="*/ 645781019 h 176"/>
              <a:gd name="T62" fmla="*/ 249102632 w 138"/>
              <a:gd name="T63" fmla="*/ 752565199 h 176"/>
              <a:gd name="T64" fmla="*/ 254187003 w 138"/>
              <a:gd name="T65" fmla="*/ 757650160 h 176"/>
              <a:gd name="T66" fmla="*/ 259269120 w 138"/>
              <a:gd name="T67" fmla="*/ 757650160 h 176"/>
              <a:gd name="T68" fmla="*/ 350776531 w 138"/>
              <a:gd name="T69" fmla="*/ 691545668 h 176"/>
              <a:gd name="T70" fmla="*/ 442283942 w 138"/>
              <a:gd name="T71" fmla="*/ 757650160 h 176"/>
              <a:gd name="T72" fmla="*/ 447366059 w 138"/>
              <a:gd name="T73" fmla="*/ 757650160 h 176"/>
              <a:gd name="T74" fmla="*/ 447366059 w 138"/>
              <a:gd name="T75" fmla="*/ 757650160 h 176"/>
              <a:gd name="T76" fmla="*/ 452450430 w 138"/>
              <a:gd name="T77" fmla="*/ 752565199 h 176"/>
              <a:gd name="T78" fmla="*/ 416864340 w 138"/>
              <a:gd name="T79" fmla="*/ 645781019 h 176"/>
              <a:gd name="T80" fmla="*/ 508371751 w 138"/>
              <a:gd name="T81" fmla="*/ 579678782 h 176"/>
              <a:gd name="T82" fmla="*/ 508371751 w 138"/>
              <a:gd name="T83" fmla="*/ 569508860 h 176"/>
              <a:gd name="T84" fmla="*/ 503287380 w 138"/>
              <a:gd name="T85" fmla="*/ 564423899 h 176"/>
              <a:gd name="T86" fmla="*/ 391446992 w 138"/>
              <a:gd name="T87" fmla="*/ 564423899 h 176"/>
              <a:gd name="T88" fmla="*/ 355860902 w 138"/>
              <a:gd name="T89" fmla="*/ 462724680 h 176"/>
              <a:gd name="T90" fmla="*/ 350776531 w 138"/>
              <a:gd name="T91" fmla="*/ 457639719 h 176"/>
              <a:gd name="T92" fmla="*/ 345692159 w 138"/>
              <a:gd name="T93" fmla="*/ 46272468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8" h="176">
                <a:moveTo>
                  <a:pt x="84" y="71"/>
                </a:moveTo>
                <a:cubicBezTo>
                  <a:pt x="79" y="70"/>
                  <a:pt x="74" y="69"/>
                  <a:pt x="69" y="69"/>
                </a:cubicBezTo>
                <a:cubicBezTo>
                  <a:pt x="64" y="69"/>
                  <a:pt x="59" y="70"/>
                  <a:pt x="54" y="71"/>
                </a:cubicBezTo>
                <a:cubicBezTo>
                  <a:pt x="54" y="26"/>
                  <a:pt x="54" y="26"/>
                  <a:pt x="54" y="26"/>
                </a:cubicBezTo>
                <a:cubicBezTo>
                  <a:pt x="15" y="26"/>
                  <a:pt x="15" y="26"/>
                  <a:pt x="15" y="26"/>
                </a:cubicBezTo>
                <a:cubicBezTo>
                  <a:pt x="15" y="48"/>
                  <a:pt x="15" y="48"/>
                  <a:pt x="15" y="48"/>
                </a:cubicBezTo>
                <a:cubicBezTo>
                  <a:pt x="34" y="82"/>
                  <a:pt x="34" y="82"/>
                  <a:pt x="34" y="82"/>
                </a:cubicBezTo>
                <a:cubicBezTo>
                  <a:pt x="23" y="92"/>
                  <a:pt x="16" y="106"/>
                  <a:pt x="16" y="122"/>
                </a:cubicBezTo>
                <a:cubicBezTo>
                  <a:pt x="16" y="152"/>
                  <a:pt x="40" y="176"/>
                  <a:pt x="69" y="176"/>
                </a:cubicBezTo>
                <a:cubicBezTo>
                  <a:pt x="98" y="176"/>
                  <a:pt x="122" y="152"/>
                  <a:pt x="122" y="122"/>
                </a:cubicBezTo>
                <a:cubicBezTo>
                  <a:pt x="122" y="105"/>
                  <a:pt x="114" y="90"/>
                  <a:pt x="101" y="80"/>
                </a:cubicBezTo>
                <a:cubicBezTo>
                  <a:pt x="123" y="49"/>
                  <a:pt x="123" y="49"/>
                  <a:pt x="123" y="49"/>
                </a:cubicBezTo>
                <a:cubicBezTo>
                  <a:pt x="123" y="26"/>
                  <a:pt x="123" y="26"/>
                  <a:pt x="123" y="26"/>
                </a:cubicBezTo>
                <a:cubicBezTo>
                  <a:pt x="84" y="26"/>
                  <a:pt x="84" y="26"/>
                  <a:pt x="84" y="26"/>
                </a:cubicBezTo>
                <a:lnTo>
                  <a:pt x="84" y="71"/>
                </a:lnTo>
                <a:close/>
                <a:moveTo>
                  <a:pt x="103" y="122"/>
                </a:moveTo>
                <a:cubicBezTo>
                  <a:pt x="103" y="141"/>
                  <a:pt x="88" y="157"/>
                  <a:pt x="69" y="157"/>
                </a:cubicBezTo>
                <a:cubicBezTo>
                  <a:pt x="50" y="157"/>
                  <a:pt x="35" y="141"/>
                  <a:pt x="35" y="122"/>
                </a:cubicBezTo>
                <a:cubicBezTo>
                  <a:pt x="35" y="104"/>
                  <a:pt x="50" y="88"/>
                  <a:pt x="69" y="88"/>
                </a:cubicBezTo>
                <a:cubicBezTo>
                  <a:pt x="88" y="88"/>
                  <a:pt x="103" y="104"/>
                  <a:pt x="103" y="122"/>
                </a:cubicBezTo>
                <a:close/>
                <a:moveTo>
                  <a:pt x="0" y="0"/>
                </a:moveTo>
                <a:cubicBezTo>
                  <a:pt x="0" y="16"/>
                  <a:pt x="0" y="16"/>
                  <a:pt x="0" y="16"/>
                </a:cubicBezTo>
                <a:cubicBezTo>
                  <a:pt x="138" y="16"/>
                  <a:pt x="138" y="16"/>
                  <a:pt x="138" y="16"/>
                </a:cubicBezTo>
                <a:cubicBezTo>
                  <a:pt x="138" y="0"/>
                  <a:pt x="138" y="0"/>
                  <a:pt x="138" y="0"/>
                </a:cubicBezTo>
                <a:lnTo>
                  <a:pt x="0" y="0"/>
                </a:lnTo>
                <a:close/>
                <a:moveTo>
                  <a:pt x="68" y="91"/>
                </a:moveTo>
                <a:cubicBezTo>
                  <a:pt x="61" y="111"/>
                  <a:pt x="61" y="111"/>
                  <a:pt x="61" y="111"/>
                </a:cubicBezTo>
                <a:cubicBezTo>
                  <a:pt x="39" y="111"/>
                  <a:pt x="39" y="111"/>
                  <a:pt x="39" y="111"/>
                </a:cubicBezTo>
                <a:cubicBezTo>
                  <a:pt x="39" y="111"/>
                  <a:pt x="38" y="112"/>
                  <a:pt x="38" y="112"/>
                </a:cubicBezTo>
                <a:cubicBezTo>
                  <a:pt x="38" y="113"/>
                  <a:pt x="38" y="113"/>
                  <a:pt x="38" y="114"/>
                </a:cubicBezTo>
                <a:cubicBezTo>
                  <a:pt x="56" y="127"/>
                  <a:pt x="56" y="127"/>
                  <a:pt x="56" y="127"/>
                </a:cubicBezTo>
                <a:cubicBezTo>
                  <a:pt x="49" y="148"/>
                  <a:pt x="49" y="148"/>
                  <a:pt x="49" y="148"/>
                </a:cubicBezTo>
                <a:cubicBezTo>
                  <a:pt x="49" y="148"/>
                  <a:pt x="49" y="149"/>
                  <a:pt x="50" y="149"/>
                </a:cubicBezTo>
                <a:cubicBezTo>
                  <a:pt x="50" y="149"/>
                  <a:pt x="51" y="149"/>
                  <a:pt x="51" y="149"/>
                </a:cubicBezTo>
                <a:cubicBezTo>
                  <a:pt x="69" y="136"/>
                  <a:pt x="69" y="136"/>
                  <a:pt x="69" y="136"/>
                </a:cubicBezTo>
                <a:cubicBezTo>
                  <a:pt x="87" y="149"/>
                  <a:pt x="87" y="149"/>
                  <a:pt x="87" y="149"/>
                </a:cubicBezTo>
                <a:cubicBezTo>
                  <a:pt x="87" y="149"/>
                  <a:pt x="87" y="149"/>
                  <a:pt x="88" y="149"/>
                </a:cubicBezTo>
                <a:cubicBezTo>
                  <a:pt x="88" y="149"/>
                  <a:pt x="88" y="149"/>
                  <a:pt x="88" y="149"/>
                </a:cubicBezTo>
                <a:cubicBezTo>
                  <a:pt x="89" y="149"/>
                  <a:pt x="89" y="148"/>
                  <a:pt x="89" y="148"/>
                </a:cubicBezTo>
                <a:cubicBezTo>
                  <a:pt x="82" y="127"/>
                  <a:pt x="82" y="127"/>
                  <a:pt x="82" y="127"/>
                </a:cubicBezTo>
                <a:cubicBezTo>
                  <a:pt x="100" y="114"/>
                  <a:pt x="100" y="114"/>
                  <a:pt x="100" y="114"/>
                </a:cubicBezTo>
                <a:cubicBezTo>
                  <a:pt x="100" y="113"/>
                  <a:pt x="100" y="113"/>
                  <a:pt x="100" y="112"/>
                </a:cubicBezTo>
                <a:cubicBezTo>
                  <a:pt x="100" y="112"/>
                  <a:pt x="99" y="111"/>
                  <a:pt x="99" y="111"/>
                </a:cubicBezTo>
                <a:cubicBezTo>
                  <a:pt x="77" y="111"/>
                  <a:pt x="77" y="111"/>
                  <a:pt x="77" y="111"/>
                </a:cubicBezTo>
                <a:cubicBezTo>
                  <a:pt x="70" y="91"/>
                  <a:pt x="70" y="91"/>
                  <a:pt x="70" y="91"/>
                </a:cubicBezTo>
                <a:cubicBezTo>
                  <a:pt x="70" y="90"/>
                  <a:pt x="70" y="90"/>
                  <a:pt x="69" y="90"/>
                </a:cubicBezTo>
                <a:cubicBezTo>
                  <a:pt x="68" y="90"/>
                  <a:pt x="68" y="90"/>
                  <a:pt x="68" y="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93" name="Freeform 176"/>
          <p:cNvSpPr>
            <a:spLocks/>
          </p:cNvSpPr>
          <p:nvPr/>
        </p:nvSpPr>
        <p:spPr bwMode="auto">
          <a:xfrm>
            <a:off x="4803775" y="4137025"/>
            <a:ext cx="180975" cy="347663"/>
          </a:xfrm>
          <a:custGeom>
            <a:avLst/>
            <a:gdLst>
              <a:gd name="T0" fmla="*/ 225169095 w 80"/>
              <a:gd name="T1" fmla="*/ 473977547 h 154"/>
              <a:gd name="T2" fmla="*/ 409399383 w 80"/>
              <a:gd name="T3" fmla="*/ 494365498 h 154"/>
              <a:gd name="T4" fmla="*/ 10234136 w 80"/>
              <a:gd name="T5" fmla="*/ 0 h 154"/>
              <a:gd name="T6" fmla="*/ 0 w 80"/>
              <a:gd name="T7" fmla="*/ 631970062 h 154"/>
              <a:gd name="T8" fmla="*/ 15353467 w 80"/>
              <a:gd name="T9" fmla="*/ 616681920 h 154"/>
              <a:gd name="T10" fmla="*/ 133055082 w 80"/>
              <a:gd name="T11" fmla="*/ 504558345 h 154"/>
              <a:gd name="T12" fmla="*/ 225169095 w 80"/>
              <a:gd name="T13" fmla="*/ 754288742 h 154"/>
              <a:gd name="T14" fmla="*/ 271227233 w 80"/>
              <a:gd name="T15" fmla="*/ 784867283 h 154"/>
              <a:gd name="T16" fmla="*/ 286580699 w 80"/>
              <a:gd name="T17" fmla="*/ 784867283 h 154"/>
              <a:gd name="T18" fmla="*/ 317285370 w 80"/>
              <a:gd name="T19" fmla="*/ 738998342 h 154"/>
              <a:gd name="T20" fmla="*/ 317285370 w 80"/>
              <a:gd name="T21" fmla="*/ 723707943 h 154"/>
              <a:gd name="T22" fmla="*/ 225169095 w 80"/>
              <a:gd name="T23" fmla="*/ 473977547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0" h="154">
                <a:moveTo>
                  <a:pt x="44" y="93"/>
                </a:moveTo>
                <a:cubicBezTo>
                  <a:pt x="80" y="97"/>
                  <a:pt x="80" y="97"/>
                  <a:pt x="80" y="97"/>
                </a:cubicBezTo>
                <a:cubicBezTo>
                  <a:pt x="2" y="0"/>
                  <a:pt x="2" y="0"/>
                  <a:pt x="2" y="0"/>
                </a:cubicBezTo>
                <a:cubicBezTo>
                  <a:pt x="0" y="124"/>
                  <a:pt x="0" y="124"/>
                  <a:pt x="0" y="124"/>
                </a:cubicBezTo>
                <a:cubicBezTo>
                  <a:pt x="3" y="121"/>
                  <a:pt x="3" y="121"/>
                  <a:pt x="3" y="121"/>
                </a:cubicBezTo>
                <a:cubicBezTo>
                  <a:pt x="26" y="99"/>
                  <a:pt x="26" y="99"/>
                  <a:pt x="26" y="99"/>
                </a:cubicBezTo>
                <a:cubicBezTo>
                  <a:pt x="44" y="148"/>
                  <a:pt x="44" y="148"/>
                  <a:pt x="44" y="148"/>
                </a:cubicBezTo>
                <a:cubicBezTo>
                  <a:pt x="45" y="152"/>
                  <a:pt x="49" y="154"/>
                  <a:pt x="53" y="154"/>
                </a:cubicBezTo>
                <a:cubicBezTo>
                  <a:pt x="54" y="154"/>
                  <a:pt x="55" y="154"/>
                  <a:pt x="56" y="154"/>
                </a:cubicBezTo>
                <a:cubicBezTo>
                  <a:pt x="60" y="152"/>
                  <a:pt x="62" y="149"/>
                  <a:pt x="62" y="145"/>
                </a:cubicBezTo>
                <a:cubicBezTo>
                  <a:pt x="62" y="144"/>
                  <a:pt x="62" y="143"/>
                  <a:pt x="62" y="142"/>
                </a:cubicBezTo>
                <a:lnTo>
                  <a:pt x="44" y="9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94" name="Freeform 177"/>
          <p:cNvSpPr>
            <a:spLocks/>
          </p:cNvSpPr>
          <p:nvPr/>
        </p:nvSpPr>
        <p:spPr bwMode="auto">
          <a:xfrm>
            <a:off x="5318125" y="4227513"/>
            <a:ext cx="44450" cy="88900"/>
          </a:xfrm>
          <a:custGeom>
            <a:avLst/>
            <a:gdLst>
              <a:gd name="T0" fmla="*/ 0 w 28"/>
              <a:gd name="T1" fmla="*/ 0 h 56"/>
              <a:gd name="T2" fmla="*/ 70564375 w 28"/>
              <a:gd name="T3" fmla="*/ 70564375 h 56"/>
              <a:gd name="T4" fmla="*/ 0 w 28"/>
              <a:gd name="T5" fmla="*/ 141128750 h 56"/>
              <a:gd name="T6" fmla="*/ 0 w 28"/>
              <a:gd name="T7" fmla="*/ 0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6">
                <a:moveTo>
                  <a:pt x="0" y="0"/>
                </a:moveTo>
                <a:lnTo>
                  <a:pt x="28" y="28"/>
                </a:lnTo>
                <a:lnTo>
                  <a:pt x="0" y="56"/>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95" name="Freeform 178"/>
          <p:cNvSpPr>
            <a:spLocks noEditPoints="1"/>
          </p:cNvSpPr>
          <p:nvPr/>
        </p:nvSpPr>
        <p:spPr bwMode="auto">
          <a:xfrm>
            <a:off x="5308600" y="4133850"/>
            <a:ext cx="360363" cy="352425"/>
          </a:xfrm>
          <a:custGeom>
            <a:avLst/>
            <a:gdLst>
              <a:gd name="T0" fmla="*/ 118446714 w 227"/>
              <a:gd name="T1" fmla="*/ 219254388 h 222"/>
              <a:gd name="T2" fmla="*/ 15120958 w 227"/>
              <a:gd name="T3" fmla="*/ 327620313 h 222"/>
              <a:gd name="T4" fmla="*/ 15120958 w 227"/>
              <a:gd name="T5" fmla="*/ 559474688 h 222"/>
              <a:gd name="T6" fmla="*/ 572075469 w 227"/>
              <a:gd name="T7" fmla="*/ 559474688 h 222"/>
              <a:gd name="T8" fmla="*/ 572075469 w 227"/>
              <a:gd name="T9" fmla="*/ 219254388 h 222"/>
              <a:gd name="T10" fmla="*/ 118446714 w 227"/>
              <a:gd name="T11" fmla="*/ 219254388 h 222"/>
              <a:gd name="T12" fmla="*/ 453628754 w 227"/>
              <a:gd name="T13" fmla="*/ 448587813 h 222"/>
              <a:gd name="T14" fmla="*/ 143648312 w 227"/>
              <a:gd name="T15" fmla="*/ 448587813 h 222"/>
              <a:gd name="T16" fmla="*/ 143648312 w 227"/>
              <a:gd name="T17" fmla="*/ 413305625 h 222"/>
              <a:gd name="T18" fmla="*/ 453628754 w 227"/>
              <a:gd name="T19" fmla="*/ 413305625 h 222"/>
              <a:gd name="T20" fmla="*/ 453628754 w 227"/>
              <a:gd name="T21" fmla="*/ 448587813 h 222"/>
              <a:gd name="T22" fmla="*/ 453628754 w 227"/>
              <a:gd name="T23" fmla="*/ 365423450 h 222"/>
              <a:gd name="T24" fmla="*/ 143648312 w 227"/>
              <a:gd name="T25" fmla="*/ 365423450 h 222"/>
              <a:gd name="T26" fmla="*/ 143648312 w 227"/>
              <a:gd name="T27" fmla="*/ 330141263 h 222"/>
              <a:gd name="T28" fmla="*/ 453628754 w 227"/>
              <a:gd name="T29" fmla="*/ 330141263 h 222"/>
              <a:gd name="T30" fmla="*/ 453628754 w 227"/>
              <a:gd name="T31" fmla="*/ 365423450 h 222"/>
              <a:gd name="T32" fmla="*/ 561994830 w 227"/>
              <a:gd name="T33" fmla="*/ 118448138 h 222"/>
              <a:gd name="T34" fmla="*/ 541833552 w 227"/>
              <a:gd name="T35" fmla="*/ 0 h 222"/>
              <a:gd name="T36" fmla="*/ 541833552 w 227"/>
              <a:gd name="T37" fmla="*/ 0 h 222"/>
              <a:gd name="T38" fmla="*/ 0 w 227"/>
              <a:gd name="T39" fmla="*/ 100806250 h 222"/>
              <a:gd name="T40" fmla="*/ 103325756 w 227"/>
              <a:gd name="T41" fmla="*/ 201612500 h 222"/>
              <a:gd name="T42" fmla="*/ 561994830 w 227"/>
              <a:gd name="T43" fmla="*/ 118448138 h 222"/>
              <a:gd name="T44" fmla="*/ 504031949 w 227"/>
              <a:gd name="T45" fmla="*/ 30241875 h 222"/>
              <a:gd name="T46" fmla="*/ 534273866 w 227"/>
              <a:gd name="T47" fmla="*/ 83165950 h 222"/>
              <a:gd name="T48" fmla="*/ 536793232 w 227"/>
              <a:gd name="T49" fmla="*/ 100806250 h 222"/>
              <a:gd name="T50" fmla="*/ 473790032 w 227"/>
              <a:gd name="T51" fmla="*/ 110886875 h 222"/>
              <a:gd name="T52" fmla="*/ 430946523 w 227"/>
              <a:gd name="T53" fmla="*/ 42843450 h 222"/>
              <a:gd name="T54" fmla="*/ 504031949 w 227"/>
              <a:gd name="T55" fmla="*/ 30241875 h 222"/>
              <a:gd name="T56" fmla="*/ 355341731 w 227"/>
              <a:gd name="T57" fmla="*/ 57964388 h 222"/>
              <a:gd name="T58" fmla="*/ 398185240 w 227"/>
              <a:gd name="T59" fmla="*/ 126007813 h 222"/>
              <a:gd name="T60" fmla="*/ 322580448 w 227"/>
              <a:gd name="T61" fmla="*/ 141128750 h 222"/>
              <a:gd name="T62" fmla="*/ 282257892 w 227"/>
              <a:gd name="T63" fmla="*/ 68045013 h 222"/>
              <a:gd name="T64" fmla="*/ 355341731 w 227"/>
              <a:gd name="T65" fmla="*/ 57964388 h 222"/>
              <a:gd name="T66" fmla="*/ 209172465 w 227"/>
              <a:gd name="T67" fmla="*/ 83165950 h 222"/>
              <a:gd name="T68" fmla="*/ 246975655 w 227"/>
              <a:gd name="T69" fmla="*/ 153730325 h 222"/>
              <a:gd name="T70" fmla="*/ 176411182 w 227"/>
              <a:gd name="T71" fmla="*/ 168851263 h 222"/>
              <a:gd name="T72" fmla="*/ 136088626 w 227"/>
              <a:gd name="T73" fmla="*/ 98286888 h 222"/>
              <a:gd name="T74" fmla="*/ 209172465 w 227"/>
              <a:gd name="T75" fmla="*/ 83165950 h 2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27" h="222">
                <a:moveTo>
                  <a:pt x="47" y="87"/>
                </a:moveTo>
                <a:lnTo>
                  <a:pt x="6" y="130"/>
                </a:lnTo>
                <a:lnTo>
                  <a:pt x="6" y="222"/>
                </a:lnTo>
                <a:lnTo>
                  <a:pt x="227" y="222"/>
                </a:lnTo>
                <a:lnTo>
                  <a:pt x="227" y="87"/>
                </a:lnTo>
                <a:lnTo>
                  <a:pt x="47" y="87"/>
                </a:lnTo>
                <a:close/>
                <a:moveTo>
                  <a:pt x="180" y="178"/>
                </a:moveTo>
                <a:lnTo>
                  <a:pt x="57" y="178"/>
                </a:lnTo>
                <a:lnTo>
                  <a:pt x="57" y="164"/>
                </a:lnTo>
                <a:lnTo>
                  <a:pt x="180" y="164"/>
                </a:lnTo>
                <a:lnTo>
                  <a:pt x="180" y="178"/>
                </a:lnTo>
                <a:close/>
                <a:moveTo>
                  <a:pt x="180" y="145"/>
                </a:moveTo>
                <a:lnTo>
                  <a:pt x="57" y="145"/>
                </a:lnTo>
                <a:lnTo>
                  <a:pt x="57" y="131"/>
                </a:lnTo>
                <a:lnTo>
                  <a:pt x="180" y="131"/>
                </a:lnTo>
                <a:lnTo>
                  <a:pt x="180" y="145"/>
                </a:lnTo>
                <a:close/>
                <a:moveTo>
                  <a:pt x="223" y="47"/>
                </a:moveTo>
                <a:lnTo>
                  <a:pt x="215" y="0"/>
                </a:lnTo>
                <a:lnTo>
                  <a:pt x="0" y="40"/>
                </a:lnTo>
                <a:lnTo>
                  <a:pt x="41" y="80"/>
                </a:lnTo>
                <a:lnTo>
                  <a:pt x="223" y="47"/>
                </a:lnTo>
                <a:close/>
                <a:moveTo>
                  <a:pt x="200" y="12"/>
                </a:moveTo>
                <a:lnTo>
                  <a:pt x="212" y="33"/>
                </a:lnTo>
                <a:lnTo>
                  <a:pt x="213" y="40"/>
                </a:lnTo>
                <a:lnTo>
                  <a:pt x="188" y="44"/>
                </a:lnTo>
                <a:lnTo>
                  <a:pt x="171" y="17"/>
                </a:lnTo>
                <a:lnTo>
                  <a:pt x="200" y="12"/>
                </a:lnTo>
                <a:close/>
                <a:moveTo>
                  <a:pt x="141" y="23"/>
                </a:moveTo>
                <a:lnTo>
                  <a:pt x="158" y="50"/>
                </a:lnTo>
                <a:lnTo>
                  <a:pt x="128" y="56"/>
                </a:lnTo>
                <a:lnTo>
                  <a:pt x="112" y="27"/>
                </a:lnTo>
                <a:lnTo>
                  <a:pt x="141" y="23"/>
                </a:lnTo>
                <a:close/>
                <a:moveTo>
                  <a:pt x="83" y="33"/>
                </a:moveTo>
                <a:lnTo>
                  <a:pt x="98" y="61"/>
                </a:lnTo>
                <a:lnTo>
                  <a:pt x="70" y="67"/>
                </a:lnTo>
                <a:lnTo>
                  <a:pt x="54" y="39"/>
                </a:lnTo>
                <a:lnTo>
                  <a:pt x="83" y="3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96" name="Freeform 179"/>
          <p:cNvSpPr>
            <a:spLocks noEditPoints="1"/>
          </p:cNvSpPr>
          <p:nvPr/>
        </p:nvSpPr>
        <p:spPr bwMode="auto">
          <a:xfrm>
            <a:off x="6000750" y="4159250"/>
            <a:ext cx="257175" cy="301625"/>
          </a:xfrm>
          <a:custGeom>
            <a:avLst/>
            <a:gdLst>
              <a:gd name="T0" fmla="*/ 103327200 w 162"/>
              <a:gd name="T1" fmla="*/ 239415638 h 190"/>
              <a:gd name="T2" fmla="*/ 408265313 w 162"/>
              <a:gd name="T3" fmla="*/ 478829688 h 190"/>
              <a:gd name="T4" fmla="*/ 408265313 w 162"/>
              <a:gd name="T5" fmla="*/ 0 h 190"/>
              <a:gd name="T6" fmla="*/ 103327200 w 162"/>
              <a:gd name="T7" fmla="*/ 239415638 h 190"/>
              <a:gd name="T8" fmla="*/ 0 w 162"/>
              <a:gd name="T9" fmla="*/ 478829688 h 190"/>
              <a:gd name="T10" fmla="*/ 93246575 w 162"/>
              <a:gd name="T11" fmla="*/ 478829688 h 190"/>
              <a:gd name="T12" fmla="*/ 93246575 w 162"/>
              <a:gd name="T13" fmla="*/ 0 h 190"/>
              <a:gd name="T14" fmla="*/ 0 w 162"/>
              <a:gd name="T15" fmla="*/ 0 h 190"/>
              <a:gd name="T16" fmla="*/ 0 w 162"/>
              <a:gd name="T17" fmla="*/ 478829688 h 1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2" h="190">
                <a:moveTo>
                  <a:pt x="41" y="95"/>
                </a:moveTo>
                <a:lnTo>
                  <a:pt x="162" y="190"/>
                </a:lnTo>
                <a:lnTo>
                  <a:pt x="162" y="0"/>
                </a:lnTo>
                <a:lnTo>
                  <a:pt x="41" y="95"/>
                </a:lnTo>
                <a:close/>
                <a:moveTo>
                  <a:pt x="0" y="190"/>
                </a:moveTo>
                <a:lnTo>
                  <a:pt x="37" y="190"/>
                </a:lnTo>
                <a:lnTo>
                  <a:pt x="37" y="0"/>
                </a:lnTo>
                <a:lnTo>
                  <a:pt x="0" y="0"/>
                </a:lnTo>
                <a:lnTo>
                  <a:pt x="0" y="1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97" name="Freeform 180"/>
          <p:cNvSpPr>
            <a:spLocks noEditPoints="1"/>
          </p:cNvSpPr>
          <p:nvPr/>
        </p:nvSpPr>
        <p:spPr bwMode="auto">
          <a:xfrm>
            <a:off x="6684963" y="4159250"/>
            <a:ext cx="257175" cy="301625"/>
          </a:xfrm>
          <a:custGeom>
            <a:avLst/>
            <a:gdLst>
              <a:gd name="T0" fmla="*/ 304939700 w 162"/>
              <a:gd name="T1" fmla="*/ 239415638 h 190"/>
              <a:gd name="T2" fmla="*/ 0 w 162"/>
              <a:gd name="T3" fmla="*/ 478829688 h 190"/>
              <a:gd name="T4" fmla="*/ 0 w 162"/>
              <a:gd name="T5" fmla="*/ 0 h 190"/>
              <a:gd name="T6" fmla="*/ 304939700 w 162"/>
              <a:gd name="T7" fmla="*/ 239415638 h 190"/>
              <a:gd name="T8" fmla="*/ 408265313 w 162"/>
              <a:gd name="T9" fmla="*/ 478829688 h 190"/>
              <a:gd name="T10" fmla="*/ 315020325 w 162"/>
              <a:gd name="T11" fmla="*/ 478829688 h 190"/>
              <a:gd name="T12" fmla="*/ 315020325 w 162"/>
              <a:gd name="T13" fmla="*/ 0 h 190"/>
              <a:gd name="T14" fmla="*/ 408265313 w 162"/>
              <a:gd name="T15" fmla="*/ 0 h 190"/>
              <a:gd name="T16" fmla="*/ 408265313 w 162"/>
              <a:gd name="T17" fmla="*/ 478829688 h 1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2" h="190">
                <a:moveTo>
                  <a:pt x="121" y="95"/>
                </a:moveTo>
                <a:lnTo>
                  <a:pt x="0" y="190"/>
                </a:lnTo>
                <a:lnTo>
                  <a:pt x="0" y="0"/>
                </a:lnTo>
                <a:lnTo>
                  <a:pt x="121" y="95"/>
                </a:lnTo>
                <a:close/>
                <a:moveTo>
                  <a:pt x="162" y="190"/>
                </a:moveTo>
                <a:lnTo>
                  <a:pt x="125" y="190"/>
                </a:lnTo>
                <a:lnTo>
                  <a:pt x="125" y="0"/>
                </a:lnTo>
                <a:lnTo>
                  <a:pt x="162" y="0"/>
                </a:lnTo>
                <a:lnTo>
                  <a:pt x="162" y="1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98" name="Freeform 181"/>
          <p:cNvSpPr>
            <a:spLocks/>
          </p:cNvSpPr>
          <p:nvPr/>
        </p:nvSpPr>
        <p:spPr bwMode="auto">
          <a:xfrm>
            <a:off x="7340600" y="4159250"/>
            <a:ext cx="190500" cy="301625"/>
          </a:xfrm>
          <a:custGeom>
            <a:avLst/>
            <a:gdLst>
              <a:gd name="T0" fmla="*/ 302418750 w 120"/>
              <a:gd name="T1" fmla="*/ 239415638 h 190"/>
              <a:gd name="T2" fmla="*/ 0 w 120"/>
              <a:gd name="T3" fmla="*/ 0 h 190"/>
              <a:gd name="T4" fmla="*/ 0 w 120"/>
              <a:gd name="T5" fmla="*/ 478829688 h 190"/>
              <a:gd name="T6" fmla="*/ 302418750 w 120"/>
              <a:gd name="T7" fmla="*/ 239415638 h 1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0" h="190">
                <a:moveTo>
                  <a:pt x="120" y="95"/>
                </a:moveTo>
                <a:lnTo>
                  <a:pt x="0" y="0"/>
                </a:lnTo>
                <a:lnTo>
                  <a:pt x="0" y="190"/>
                </a:lnTo>
                <a:lnTo>
                  <a:pt x="120" y="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99" name="Freeform 182"/>
          <p:cNvSpPr>
            <a:spLocks/>
          </p:cNvSpPr>
          <p:nvPr/>
        </p:nvSpPr>
        <p:spPr bwMode="auto">
          <a:xfrm>
            <a:off x="8097838" y="4160838"/>
            <a:ext cx="74612" cy="298450"/>
          </a:xfrm>
          <a:custGeom>
            <a:avLst/>
            <a:gdLst>
              <a:gd name="T0" fmla="*/ 0 w 47"/>
              <a:gd name="T1" fmla="*/ 473789375 h 188"/>
              <a:gd name="T2" fmla="*/ 0 w 47"/>
              <a:gd name="T3" fmla="*/ 0 h 188"/>
              <a:gd name="T4" fmla="*/ 118445756 w 47"/>
              <a:gd name="T5" fmla="*/ 0 h 188"/>
              <a:gd name="T6" fmla="*/ 118445756 w 47"/>
              <a:gd name="T7" fmla="*/ 473789375 h 188"/>
              <a:gd name="T8" fmla="*/ 0 w 47"/>
              <a:gd name="T9" fmla="*/ 473789375 h 188"/>
              <a:gd name="T10" fmla="*/ 0 w 47"/>
              <a:gd name="T11" fmla="*/ 473789375 h 1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188">
                <a:moveTo>
                  <a:pt x="0" y="188"/>
                </a:moveTo>
                <a:lnTo>
                  <a:pt x="0" y="0"/>
                </a:lnTo>
                <a:lnTo>
                  <a:pt x="47" y="0"/>
                </a:lnTo>
                <a:lnTo>
                  <a:pt x="47" y="188"/>
                </a:lnTo>
                <a:lnTo>
                  <a:pt x="0" y="18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500" name="Freeform 183"/>
          <p:cNvSpPr>
            <a:spLocks/>
          </p:cNvSpPr>
          <p:nvPr/>
        </p:nvSpPr>
        <p:spPr bwMode="auto">
          <a:xfrm>
            <a:off x="7961313" y="4160838"/>
            <a:ext cx="74612" cy="298450"/>
          </a:xfrm>
          <a:custGeom>
            <a:avLst/>
            <a:gdLst>
              <a:gd name="T0" fmla="*/ 0 w 47"/>
              <a:gd name="T1" fmla="*/ 473789375 h 188"/>
              <a:gd name="T2" fmla="*/ 0 w 47"/>
              <a:gd name="T3" fmla="*/ 0 h 188"/>
              <a:gd name="T4" fmla="*/ 118445756 w 47"/>
              <a:gd name="T5" fmla="*/ 0 h 188"/>
              <a:gd name="T6" fmla="*/ 118445756 w 47"/>
              <a:gd name="T7" fmla="*/ 473789375 h 188"/>
              <a:gd name="T8" fmla="*/ 0 w 47"/>
              <a:gd name="T9" fmla="*/ 473789375 h 188"/>
              <a:gd name="T10" fmla="*/ 0 w 47"/>
              <a:gd name="T11" fmla="*/ 473789375 h 1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188">
                <a:moveTo>
                  <a:pt x="0" y="188"/>
                </a:moveTo>
                <a:lnTo>
                  <a:pt x="0" y="0"/>
                </a:lnTo>
                <a:lnTo>
                  <a:pt x="47" y="0"/>
                </a:lnTo>
                <a:lnTo>
                  <a:pt x="47" y="188"/>
                </a:lnTo>
                <a:lnTo>
                  <a:pt x="0" y="18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501" name="Freeform 184"/>
          <p:cNvSpPr>
            <a:spLocks noEditPoints="1"/>
          </p:cNvSpPr>
          <p:nvPr/>
        </p:nvSpPr>
        <p:spPr bwMode="auto">
          <a:xfrm>
            <a:off x="4057650" y="3573463"/>
            <a:ext cx="357188" cy="355600"/>
          </a:xfrm>
          <a:custGeom>
            <a:avLst/>
            <a:gdLst>
              <a:gd name="T0" fmla="*/ 403744517 w 158"/>
              <a:gd name="T1" fmla="*/ 0 h 158"/>
              <a:gd name="T2" fmla="*/ 0 w 158"/>
              <a:gd name="T3" fmla="*/ 400162532 h 158"/>
              <a:gd name="T4" fmla="*/ 403744517 w 158"/>
              <a:gd name="T5" fmla="*/ 800325063 h 158"/>
              <a:gd name="T6" fmla="*/ 807486773 w 158"/>
              <a:gd name="T7" fmla="*/ 400162532 h 158"/>
              <a:gd name="T8" fmla="*/ 403744517 w 158"/>
              <a:gd name="T9" fmla="*/ 0 h 158"/>
              <a:gd name="T10" fmla="*/ 117546502 w 158"/>
              <a:gd name="T11" fmla="*/ 471077724 h 158"/>
              <a:gd name="T12" fmla="*/ 117546502 w 158"/>
              <a:gd name="T13" fmla="*/ 329247339 h 158"/>
              <a:gd name="T14" fmla="*/ 689940272 w 158"/>
              <a:gd name="T15" fmla="*/ 329247339 h 158"/>
              <a:gd name="T16" fmla="*/ 689940272 w 158"/>
              <a:gd name="T17" fmla="*/ 471077724 h 158"/>
              <a:gd name="T18" fmla="*/ 117546502 w 158"/>
              <a:gd name="T19" fmla="*/ 471077724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8" h="158">
                <a:moveTo>
                  <a:pt x="79" y="0"/>
                </a:moveTo>
                <a:cubicBezTo>
                  <a:pt x="36" y="0"/>
                  <a:pt x="0" y="36"/>
                  <a:pt x="0" y="79"/>
                </a:cubicBezTo>
                <a:cubicBezTo>
                  <a:pt x="0" y="122"/>
                  <a:pt x="36" y="158"/>
                  <a:pt x="79" y="158"/>
                </a:cubicBezTo>
                <a:cubicBezTo>
                  <a:pt x="122" y="158"/>
                  <a:pt x="158" y="122"/>
                  <a:pt x="158" y="79"/>
                </a:cubicBezTo>
                <a:cubicBezTo>
                  <a:pt x="158" y="36"/>
                  <a:pt x="122" y="0"/>
                  <a:pt x="79" y="0"/>
                </a:cubicBezTo>
                <a:close/>
                <a:moveTo>
                  <a:pt x="23" y="93"/>
                </a:moveTo>
                <a:cubicBezTo>
                  <a:pt x="23" y="65"/>
                  <a:pt x="23" y="65"/>
                  <a:pt x="23" y="65"/>
                </a:cubicBezTo>
                <a:cubicBezTo>
                  <a:pt x="135" y="65"/>
                  <a:pt x="135" y="65"/>
                  <a:pt x="135" y="65"/>
                </a:cubicBezTo>
                <a:cubicBezTo>
                  <a:pt x="135" y="93"/>
                  <a:pt x="135" y="93"/>
                  <a:pt x="135" y="93"/>
                </a:cubicBezTo>
                <a:lnTo>
                  <a:pt x="23" y="9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502" name="Freeform 185"/>
          <p:cNvSpPr>
            <a:spLocks noEditPoints="1"/>
          </p:cNvSpPr>
          <p:nvPr/>
        </p:nvSpPr>
        <p:spPr bwMode="auto">
          <a:xfrm>
            <a:off x="7413625" y="1865313"/>
            <a:ext cx="117475" cy="315912"/>
          </a:xfrm>
          <a:custGeom>
            <a:avLst/>
            <a:gdLst>
              <a:gd name="T0" fmla="*/ 132697049 w 52"/>
              <a:gd name="T1" fmla="*/ 712862198 h 140"/>
              <a:gd name="T2" fmla="*/ 0 w 52"/>
              <a:gd name="T3" fmla="*/ 534647212 h 140"/>
              <a:gd name="T4" fmla="*/ 0 w 52"/>
              <a:gd name="T5" fmla="*/ 0 h 140"/>
              <a:gd name="T6" fmla="*/ 265391839 w 52"/>
              <a:gd name="T7" fmla="*/ 0 h 140"/>
              <a:gd name="T8" fmla="*/ 265391839 w 52"/>
              <a:gd name="T9" fmla="*/ 534647212 h 140"/>
              <a:gd name="T10" fmla="*/ 132697049 w 52"/>
              <a:gd name="T11" fmla="*/ 712862198 h 140"/>
              <a:gd name="T12" fmla="*/ 219459114 w 52"/>
              <a:gd name="T13" fmla="*/ 193491587 h 140"/>
              <a:gd name="T14" fmla="*/ 209252344 w 52"/>
              <a:gd name="T15" fmla="*/ 173124289 h 140"/>
              <a:gd name="T16" fmla="*/ 204146700 w 52"/>
              <a:gd name="T17" fmla="*/ 193491587 h 140"/>
              <a:gd name="T18" fmla="*/ 193939929 w 52"/>
              <a:gd name="T19" fmla="*/ 218949581 h 140"/>
              <a:gd name="T20" fmla="*/ 204146700 w 52"/>
              <a:gd name="T21" fmla="*/ 218949581 h 140"/>
              <a:gd name="T22" fmla="*/ 204146700 w 52"/>
              <a:gd name="T23" fmla="*/ 356432227 h 140"/>
              <a:gd name="T24" fmla="*/ 142903819 w 52"/>
              <a:gd name="T25" fmla="*/ 442992115 h 140"/>
              <a:gd name="T26" fmla="*/ 142903819 w 52"/>
              <a:gd name="T27" fmla="*/ 96745793 h 140"/>
              <a:gd name="T28" fmla="*/ 153110589 w 52"/>
              <a:gd name="T29" fmla="*/ 96745793 h 140"/>
              <a:gd name="T30" fmla="*/ 142903819 w 52"/>
              <a:gd name="T31" fmla="*/ 66194847 h 140"/>
              <a:gd name="T32" fmla="*/ 132697049 w 52"/>
              <a:gd name="T33" fmla="*/ 30550947 h 140"/>
              <a:gd name="T34" fmla="*/ 122488020 w 52"/>
              <a:gd name="T35" fmla="*/ 66194847 h 140"/>
              <a:gd name="T36" fmla="*/ 112281250 w 52"/>
              <a:gd name="T37" fmla="*/ 96745793 h 140"/>
              <a:gd name="T38" fmla="*/ 122488020 w 52"/>
              <a:gd name="T39" fmla="*/ 96745793 h 140"/>
              <a:gd name="T40" fmla="*/ 122488020 w 52"/>
              <a:gd name="T41" fmla="*/ 366615876 h 140"/>
              <a:gd name="T42" fmla="*/ 56139495 w 52"/>
              <a:gd name="T43" fmla="*/ 274960779 h 140"/>
              <a:gd name="T44" fmla="*/ 56139495 w 52"/>
              <a:gd name="T45" fmla="*/ 137480389 h 140"/>
              <a:gd name="T46" fmla="*/ 66348525 w 52"/>
              <a:gd name="T47" fmla="*/ 137480389 h 140"/>
              <a:gd name="T48" fmla="*/ 56139495 w 52"/>
              <a:gd name="T49" fmla="*/ 117113091 h 140"/>
              <a:gd name="T50" fmla="*/ 51036110 w 52"/>
              <a:gd name="T51" fmla="*/ 91652841 h 140"/>
              <a:gd name="T52" fmla="*/ 35725955 w 52"/>
              <a:gd name="T53" fmla="*/ 137480389 h 140"/>
              <a:gd name="T54" fmla="*/ 45932725 w 52"/>
              <a:gd name="T55" fmla="*/ 137480389 h 140"/>
              <a:gd name="T56" fmla="*/ 45932725 w 52"/>
              <a:gd name="T57" fmla="*/ 285144428 h 140"/>
              <a:gd name="T58" fmla="*/ 122488020 w 52"/>
              <a:gd name="T59" fmla="*/ 386983174 h 140"/>
              <a:gd name="T60" fmla="*/ 122488020 w 52"/>
              <a:gd name="T61" fmla="*/ 575381808 h 140"/>
              <a:gd name="T62" fmla="*/ 112281250 w 52"/>
              <a:gd name="T63" fmla="*/ 611025708 h 140"/>
              <a:gd name="T64" fmla="*/ 132697049 w 52"/>
              <a:gd name="T65" fmla="*/ 651760304 h 140"/>
              <a:gd name="T66" fmla="*/ 153110589 w 52"/>
              <a:gd name="T67" fmla="*/ 611025708 h 140"/>
              <a:gd name="T68" fmla="*/ 142903819 w 52"/>
              <a:gd name="T69" fmla="*/ 575381808 h 140"/>
              <a:gd name="T70" fmla="*/ 142903819 w 52"/>
              <a:gd name="T71" fmla="*/ 463359413 h 140"/>
              <a:gd name="T72" fmla="*/ 214355729 w 52"/>
              <a:gd name="T73" fmla="*/ 361522923 h 140"/>
              <a:gd name="T74" fmla="*/ 214355729 w 52"/>
              <a:gd name="T75" fmla="*/ 218949581 h 140"/>
              <a:gd name="T76" fmla="*/ 224562499 w 52"/>
              <a:gd name="T77" fmla="*/ 218949581 h 140"/>
              <a:gd name="T78" fmla="*/ 219459114 w 52"/>
              <a:gd name="T79" fmla="*/ 193491587 h 1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2" h="140">
                <a:moveTo>
                  <a:pt x="26" y="140"/>
                </a:moveTo>
                <a:cubicBezTo>
                  <a:pt x="12" y="140"/>
                  <a:pt x="0" y="124"/>
                  <a:pt x="0" y="105"/>
                </a:cubicBezTo>
                <a:cubicBezTo>
                  <a:pt x="0" y="0"/>
                  <a:pt x="0" y="0"/>
                  <a:pt x="0" y="0"/>
                </a:cubicBezTo>
                <a:cubicBezTo>
                  <a:pt x="52" y="0"/>
                  <a:pt x="52" y="0"/>
                  <a:pt x="52" y="0"/>
                </a:cubicBezTo>
                <a:cubicBezTo>
                  <a:pt x="52" y="105"/>
                  <a:pt x="52" y="105"/>
                  <a:pt x="52" y="105"/>
                </a:cubicBezTo>
                <a:cubicBezTo>
                  <a:pt x="52" y="124"/>
                  <a:pt x="40" y="140"/>
                  <a:pt x="26" y="140"/>
                </a:cubicBezTo>
                <a:close/>
                <a:moveTo>
                  <a:pt x="43" y="38"/>
                </a:moveTo>
                <a:cubicBezTo>
                  <a:pt x="41" y="34"/>
                  <a:pt x="41" y="34"/>
                  <a:pt x="41" y="34"/>
                </a:cubicBezTo>
                <a:cubicBezTo>
                  <a:pt x="40" y="38"/>
                  <a:pt x="40" y="38"/>
                  <a:pt x="40" y="38"/>
                </a:cubicBezTo>
                <a:cubicBezTo>
                  <a:pt x="38" y="43"/>
                  <a:pt x="38" y="43"/>
                  <a:pt x="38" y="43"/>
                </a:cubicBezTo>
                <a:cubicBezTo>
                  <a:pt x="40" y="43"/>
                  <a:pt x="40" y="43"/>
                  <a:pt x="40" y="43"/>
                </a:cubicBezTo>
                <a:cubicBezTo>
                  <a:pt x="40" y="70"/>
                  <a:pt x="40" y="70"/>
                  <a:pt x="40" y="70"/>
                </a:cubicBezTo>
                <a:cubicBezTo>
                  <a:pt x="28" y="87"/>
                  <a:pt x="28" y="87"/>
                  <a:pt x="28" y="87"/>
                </a:cubicBezTo>
                <a:cubicBezTo>
                  <a:pt x="28" y="19"/>
                  <a:pt x="28" y="19"/>
                  <a:pt x="28" y="19"/>
                </a:cubicBezTo>
                <a:cubicBezTo>
                  <a:pt x="30" y="19"/>
                  <a:pt x="30" y="19"/>
                  <a:pt x="30" y="19"/>
                </a:cubicBezTo>
                <a:cubicBezTo>
                  <a:pt x="28" y="13"/>
                  <a:pt x="28" y="13"/>
                  <a:pt x="28" y="13"/>
                </a:cubicBezTo>
                <a:cubicBezTo>
                  <a:pt x="26" y="6"/>
                  <a:pt x="26" y="6"/>
                  <a:pt x="26" y="6"/>
                </a:cubicBezTo>
                <a:cubicBezTo>
                  <a:pt x="24" y="13"/>
                  <a:pt x="24" y="13"/>
                  <a:pt x="24" y="13"/>
                </a:cubicBezTo>
                <a:cubicBezTo>
                  <a:pt x="22" y="19"/>
                  <a:pt x="22" y="19"/>
                  <a:pt x="22" y="19"/>
                </a:cubicBezTo>
                <a:cubicBezTo>
                  <a:pt x="24" y="19"/>
                  <a:pt x="24" y="19"/>
                  <a:pt x="24" y="19"/>
                </a:cubicBezTo>
                <a:cubicBezTo>
                  <a:pt x="24" y="72"/>
                  <a:pt x="24" y="72"/>
                  <a:pt x="24" y="72"/>
                </a:cubicBezTo>
                <a:cubicBezTo>
                  <a:pt x="11" y="54"/>
                  <a:pt x="11" y="54"/>
                  <a:pt x="11" y="54"/>
                </a:cubicBezTo>
                <a:cubicBezTo>
                  <a:pt x="11" y="27"/>
                  <a:pt x="11" y="27"/>
                  <a:pt x="11" y="27"/>
                </a:cubicBezTo>
                <a:cubicBezTo>
                  <a:pt x="13" y="27"/>
                  <a:pt x="13" y="27"/>
                  <a:pt x="13" y="27"/>
                </a:cubicBezTo>
                <a:cubicBezTo>
                  <a:pt x="11" y="23"/>
                  <a:pt x="11" y="23"/>
                  <a:pt x="11" y="23"/>
                </a:cubicBezTo>
                <a:cubicBezTo>
                  <a:pt x="10" y="18"/>
                  <a:pt x="10" y="18"/>
                  <a:pt x="10" y="18"/>
                </a:cubicBezTo>
                <a:cubicBezTo>
                  <a:pt x="7" y="27"/>
                  <a:pt x="7" y="27"/>
                  <a:pt x="7" y="27"/>
                </a:cubicBezTo>
                <a:cubicBezTo>
                  <a:pt x="9" y="27"/>
                  <a:pt x="9" y="27"/>
                  <a:pt x="9" y="27"/>
                </a:cubicBezTo>
                <a:cubicBezTo>
                  <a:pt x="9" y="56"/>
                  <a:pt x="9" y="56"/>
                  <a:pt x="9" y="56"/>
                </a:cubicBezTo>
                <a:cubicBezTo>
                  <a:pt x="24" y="76"/>
                  <a:pt x="24" y="76"/>
                  <a:pt x="24" y="76"/>
                </a:cubicBezTo>
                <a:cubicBezTo>
                  <a:pt x="24" y="113"/>
                  <a:pt x="24" y="113"/>
                  <a:pt x="24" y="113"/>
                </a:cubicBezTo>
                <a:cubicBezTo>
                  <a:pt x="23" y="114"/>
                  <a:pt x="22" y="117"/>
                  <a:pt x="22" y="120"/>
                </a:cubicBezTo>
                <a:cubicBezTo>
                  <a:pt x="22" y="125"/>
                  <a:pt x="24" y="128"/>
                  <a:pt x="26" y="128"/>
                </a:cubicBezTo>
                <a:cubicBezTo>
                  <a:pt x="28" y="128"/>
                  <a:pt x="30" y="125"/>
                  <a:pt x="30" y="120"/>
                </a:cubicBezTo>
                <a:cubicBezTo>
                  <a:pt x="30" y="117"/>
                  <a:pt x="29" y="114"/>
                  <a:pt x="28" y="113"/>
                </a:cubicBezTo>
                <a:cubicBezTo>
                  <a:pt x="28" y="91"/>
                  <a:pt x="28" y="91"/>
                  <a:pt x="28" y="91"/>
                </a:cubicBezTo>
                <a:cubicBezTo>
                  <a:pt x="42" y="71"/>
                  <a:pt x="42" y="71"/>
                  <a:pt x="42" y="71"/>
                </a:cubicBezTo>
                <a:cubicBezTo>
                  <a:pt x="42" y="43"/>
                  <a:pt x="42" y="43"/>
                  <a:pt x="42" y="43"/>
                </a:cubicBezTo>
                <a:cubicBezTo>
                  <a:pt x="44" y="43"/>
                  <a:pt x="44" y="43"/>
                  <a:pt x="44" y="43"/>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503" name="Freeform 186"/>
          <p:cNvSpPr>
            <a:spLocks noEditPoints="1"/>
          </p:cNvSpPr>
          <p:nvPr/>
        </p:nvSpPr>
        <p:spPr bwMode="auto">
          <a:xfrm>
            <a:off x="7434263" y="1747838"/>
            <a:ext cx="77787" cy="106362"/>
          </a:xfrm>
          <a:custGeom>
            <a:avLst/>
            <a:gdLst>
              <a:gd name="T0" fmla="*/ 153122598 w 35"/>
              <a:gd name="T1" fmla="*/ 240701732 h 47"/>
              <a:gd name="T2" fmla="*/ 19757898 w 35"/>
              <a:gd name="T3" fmla="*/ 240701732 h 47"/>
              <a:gd name="T4" fmla="*/ 0 w 35"/>
              <a:gd name="T5" fmla="*/ 215095646 h 47"/>
              <a:gd name="T6" fmla="*/ 0 w 35"/>
              <a:gd name="T7" fmla="*/ 25606086 h 47"/>
              <a:gd name="T8" fmla="*/ 19757898 w 35"/>
              <a:gd name="T9" fmla="*/ 0 h 47"/>
              <a:gd name="T10" fmla="*/ 153122598 w 35"/>
              <a:gd name="T11" fmla="*/ 0 h 47"/>
              <a:gd name="T12" fmla="*/ 172880496 w 35"/>
              <a:gd name="T13" fmla="*/ 25606086 h 47"/>
              <a:gd name="T14" fmla="*/ 172880496 w 35"/>
              <a:gd name="T15" fmla="*/ 215095646 h 47"/>
              <a:gd name="T16" fmla="*/ 153122598 w 35"/>
              <a:gd name="T17" fmla="*/ 240701732 h 47"/>
              <a:gd name="T18" fmla="*/ 74091006 w 35"/>
              <a:gd name="T19" fmla="*/ 122911475 h 47"/>
              <a:gd name="T20" fmla="*/ 59273694 w 35"/>
              <a:gd name="T21" fmla="*/ 107547823 h 47"/>
              <a:gd name="T22" fmla="*/ 34575210 w 35"/>
              <a:gd name="T23" fmla="*/ 107547823 h 47"/>
              <a:gd name="T24" fmla="*/ 19757898 w 35"/>
              <a:gd name="T25" fmla="*/ 122911475 h 47"/>
              <a:gd name="T26" fmla="*/ 19757898 w 35"/>
              <a:gd name="T27" fmla="*/ 138275126 h 47"/>
              <a:gd name="T28" fmla="*/ 34575210 w 35"/>
              <a:gd name="T29" fmla="*/ 153638777 h 47"/>
              <a:gd name="T30" fmla="*/ 59273694 w 35"/>
              <a:gd name="T31" fmla="*/ 153638777 h 47"/>
              <a:gd name="T32" fmla="*/ 74091006 w 35"/>
              <a:gd name="T33" fmla="*/ 138275126 h 47"/>
              <a:gd name="T34" fmla="*/ 74091006 w 35"/>
              <a:gd name="T35" fmla="*/ 122911475 h 47"/>
              <a:gd name="T36" fmla="*/ 153122598 w 35"/>
              <a:gd name="T37" fmla="*/ 122911475 h 47"/>
              <a:gd name="T38" fmla="*/ 138305286 w 35"/>
              <a:gd name="T39" fmla="*/ 107547823 h 47"/>
              <a:gd name="T40" fmla="*/ 118547388 w 35"/>
              <a:gd name="T41" fmla="*/ 107547823 h 47"/>
              <a:gd name="T42" fmla="*/ 98789490 w 35"/>
              <a:gd name="T43" fmla="*/ 122911475 h 47"/>
              <a:gd name="T44" fmla="*/ 98789490 w 35"/>
              <a:gd name="T45" fmla="*/ 138275126 h 47"/>
              <a:gd name="T46" fmla="*/ 118547388 w 35"/>
              <a:gd name="T47" fmla="*/ 153638777 h 47"/>
              <a:gd name="T48" fmla="*/ 138305286 w 35"/>
              <a:gd name="T49" fmla="*/ 153638777 h 47"/>
              <a:gd name="T50" fmla="*/ 153122598 w 35"/>
              <a:gd name="T51" fmla="*/ 138275126 h 47"/>
              <a:gd name="T52" fmla="*/ 153122598 w 35"/>
              <a:gd name="T53" fmla="*/ 122911475 h 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5" h="47">
                <a:moveTo>
                  <a:pt x="31" y="47"/>
                </a:moveTo>
                <a:cubicBezTo>
                  <a:pt x="4" y="47"/>
                  <a:pt x="4" y="47"/>
                  <a:pt x="4" y="47"/>
                </a:cubicBezTo>
                <a:cubicBezTo>
                  <a:pt x="2" y="47"/>
                  <a:pt x="0" y="45"/>
                  <a:pt x="0" y="42"/>
                </a:cubicBezTo>
                <a:cubicBezTo>
                  <a:pt x="0" y="5"/>
                  <a:pt x="0" y="5"/>
                  <a:pt x="0" y="5"/>
                </a:cubicBezTo>
                <a:cubicBezTo>
                  <a:pt x="0" y="2"/>
                  <a:pt x="2" y="0"/>
                  <a:pt x="4" y="0"/>
                </a:cubicBezTo>
                <a:cubicBezTo>
                  <a:pt x="31" y="0"/>
                  <a:pt x="31" y="0"/>
                  <a:pt x="31" y="0"/>
                </a:cubicBezTo>
                <a:cubicBezTo>
                  <a:pt x="33" y="0"/>
                  <a:pt x="35" y="2"/>
                  <a:pt x="35" y="5"/>
                </a:cubicBezTo>
                <a:cubicBezTo>
                  <a:pt x="35" y="42"/>
                  <a:pt x="35" y="42"/>
                  <a:pt x="35" y="42"/>
                </a:cubicBezTo>
                <a:cubicBezTo>
                  <a:pt x="35" y="45"/>
                  <a:pt x="33" y="47"/>
                  <a:pt x="31" y="47"/>
                </a:cubicBezTo>
                <a:close/>
                <a:moveTo>
                  <a:pt x="15" y="24"/>
                </a:moveTo>
                <a:cubicBezTo>
                  <a:pt x="15" y="22"/>
                  <a:pt x="13" y="21"/>
                  <a:pt x="12" y="21"/>
                </a:cubicBezTo>
                <a:cubicBezTo>
                  <a:pt x="7" y="21"/>
                  <a:pt x="7" y="21"/>
                  <a:pt x="7" y="21"/>
                </a:cubicBezTo>
                <a:cubicBezTo>
                  <a:pt x="6" y="21"/>
                  <a:pt x="4" y="22"/>
                  <a:pt x="4" y="24"/>
                </a:cubicBezTo>
                <a:cubicBezTo>
                  <a:pt x="4" y="27"/>
                  <a:pt x="4" y="27"/>
                  <a:pt x="4" y="27"/>
                </a:cubicBezTo>
                <a:cubicBezTo>
                  <a:pt x="4" y="29"/>
                  <a:pt x="6" y="30"/>
                  <a:pt x="7" y="30"/>
                </a:cubicBezTo>
                <a:cubicBezTo>
                  <a:pt x="12" y="30"/>
                  <a:pt x="12" y="30"/>
                  <a:pt x="12" y="30"/>
                </a:cubicBezTo>
                <a:cubicBezTo>
                  <a:pt x="13" y="30"/>
                  <a:pt x="15" y="29"/>
                  <a:pt x="15" y="27"/>
                </a:cubicBezTo>
                <a:lnTo>
                  <a:pt x="15" y="24"/>
                </a:lnTo>
                <a:close/>
                <a:moveTo>
                  <a:pt x="31" y="24"/>
                </a:moveTo>
                <a:cubicBezTo>
                  <a:pt x="31" y="22"/>
                  <a:pt x="29" y="21"/>
                  <a:pt x="28" y="21"/>
                </a:cubicBezTo>
                <a:cubicBezTo>
                  <a:pt x="24" y="21"/>
                  <a:pt x="24" y="21"/>
                  <a:pt x="24" y="21"/>
                </a:cubicBezTo>
                <a:cubicBezTo>
                  <a:pt x="22" y="21"/>
                  <a:pt x="20" y="22"/>
                  <a:pt x="20" y="24"/>
                </a:cubicBezTo>
                <a:cubicBezTo>
                  <a:pt x="20" y="27"/>
                  <a:pt x="20" y="27"/>
                  <a:pt x="20" y="27"/>
                </a:cubicBezTo>
                <a:cubicBezTo>
                  <a:pt x="20" y="29"/>
                  <a:pt x="22" y="30"/>
                  <a:pt x="24" y="30"/>
                </a:cubicBezTo>
                <a:cubicBezTo>
                  <a:pt x="28" y="30"/>
                  <a:pt x="28" y="30"/>
                  <a:pt x="28" y="30"/>
                </a:cubicBezTo>
                <a:cubicBezTo>
                  <a:pt x="29" y="30"/>
                  <a:pt x="31" y="29"/>
                  <a:pt x="31" y="27"/>
                </a:cubicBezTo>
                <a:lnTo>
                  <a:pt x="31"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504" name="Freeform 187"/>
          <p:cNvSpPr>
            <a:spLocks noEditPoints="1"/>
          </p:cNvSpPr>
          <p:nvPr/>
        </p:nvSpPr>
        <p:spPr bwMode="auto">
          <a:xfrm>
            <a:off x="7977188" y="1819275"/>
            <a:ext cx="233362" cy="307975"/>
          </a:xfrm>
          <a:custGeom>
            <a:avLst/>
            <a:gdLst>
              <a:gd name="T0" fmla="*/ 30209160 w 104"/>
              <a:gd name="T1" fmla="*/ 0 h 136"/>
              <a:gd name="T2" fmla="*/ 0 w 104"/>
              <a:gd name="T3" fmla="*/ 666648120 h 136"/>
              <a:gd name="T4" fmla="*/ 493423754 w 104"/>
              <a:gd name="T5" fmla="*/ 697416181 h 136"/>
              <a:gd name="T6" fmla="*/ 523632914 w 104"/>
              <a:gd name="T7" fmla="*/ 30768061 h 136"/>
              <a:gd name="T8" fmla="*/ 176221968 w 104"/>
              <a:gd name="T9" fmla="*/ 574341672 h 136"/>
              <a:gd name="T10" fmla="*/ 105733181 w 104"/>
              <a:gd name="T11" fmla="*/ 589726835 h 136"/>
              <a:gd name="T12" fmla="*/ 90629723 w 104"/>
              <a:gd name="T13" fmla="*/ 538446733 h 136"/>
              <a:gd name="T14" fmla="*/ 161118510 w 104"/>
              <a:gd name="T15" fmla="*/ 523061570 h 136"/>
              <a:gd name="T16" fmla="*/ 176221968 w 104"/>
              <a:gd name="T17" fmla="*/ 574341672 h 136"/>
              <a:gd name="T18" fmla="*/ 161118510 w 104"/>
              <a:gd name="T19" fmla="*/ 487166631 h 136"/>
              <a:gd name="T20" fmla="*/ 90629723 w 104"/>
              <a:gd name="T21" fmla="*/ 471781468 h 136"/>
              <a:gd name="T22" fmla="*/ 105733181 w 104"/>
              <a:gd name="T23" fmla="*/ 420501366 h 136"/>
              <a:gd name="T24" fmla="*/ 176221968 w 104"/>
              <a:gd name="T25" fmla="*/ 435884264 h 136"/>
              <a:gd name="T26" fmla="*/ 176221968 w 104"/>
              <a:gd name="T27" fmla="*/ 369221264 h 136"/>
              <a:gd name="T28" fmla="*/ 105733181 w 104"/>
              <a:gd name="T29" fmla="*/ 379477284 h 136"/>
              <a:gd name="T30" fmla="*/ 90629723 w 104"/>
              <a:gd name="T31" fmla="*/ 328194917 h 136"/>
              <a:gd name="T32" fmla="*/ 161118510 w 104"/>
              <a:gd name="T33" fmla="*/ 312812019 h 136"/>
              <a:gd name="T34" fmla="*/ 176221968 w 104"/>
              <a:gd name="T35" fmla="*/ 369221264 h 136"/>
              <a:gd name="T36" fmla="*/ 292025617 w 104"/>
              <a:gd name="T37" fmla="*/ 589726835 h 136"/>
              <a:gd name="T38" fmla="*/ 216501596 w 104"/>
              <a:gd name="T39" fmla="*/ 574341672 h 136"/>
              <a:gd name="T40" fmla="*/ 236642531 w 104"/>
              <a:gd name="T41" fmla="*/ 523061570 h 136"/>
              <a:gd name="T42" fmla="*/ 307131318 w 104"/>
              <a:gd name="T43" fmla="*/ 538446733 h 136"/>
              <a:gd name="T44" fmla="*/ 307131318 w 104"/>
              <a:gd name="T45" fmla="*/ 471781468 h 136"/>
              <a:gd name="T46" fmla="*/ 236642531 w 104"/>
              <a:gd name="T47" fmla="*/ 487166631 h 136"/>
              <a:gd name="T48" fmla="*/ 216501596 w 104"/>
              <a:gd name="T49" fmla="*/ 435884264 h 136"/>
              <a:gd name="T50" fmla="*/ 292025617 w 104"/>
              <a:gd name="T51" fmla="*/ 420501366 h 136"/>
              <a:gd name="T52" fmla="*/ 307131318 w 104"/>
              <a:gd name="T53" fmla="*/ 471781468 h 136"/>
              <a:gd name="T54" fmla="*/ 292025617 w 104"/>
              <a:gd name="T55" fmla="*/ 379477284 h 136"/>
              <a:gd name="T56" fmla="*/ 216501596 w 104"/>
              <a:gd name="T57" fmla="*/ 369221264 h 136"/>
              <a:gd name="T58" fmla="*/ 236642531 w 104"/>
              <a:gd name="T59" fmla="*/ 312812019 h 136"/>
              <a:gd name="T60" fmla="*/ 307131318 w 104"/>
              <a:gd name="T61" fmla="*/ 328194917 h 136"/>
              <a:gd name="T62" fmla="*/ 433003191 w 104"/>
              <a:gd name="T63" fmla="*/ 574341672 h 136"/>
              <a:gd name="T64" fmla="*/ 362514404 w 104"/>
              <a:gd name="T65" fmla="*/ 589726835 h 136"/>
              <a:gd name="T66" fmla="*/ 347410946 w 104"/>
              <a:gd name="T67" fmla="*/ 533317590 h 136"/>
              <a:gd name="T68" fmla="*/ 417899733 w 104"/>
              <a:gd name="T69" fmla="*/ 523061570 h 136"/>
              <a:gd name="T70" fmla="*/ 433003191 w 104"/>
              <a:gd name="T71" fmla="*/ 574341672 h 136"/>
              <a:gd name="T72" fmla="*/ 417899733 w 104"/>
              <a:gd name="T73" fmla="*/ 487166631 h 136"/>
              <a:gd name="T74" fmla="*/ 347410946 w 104"/>
              <a:gd name="T75" fmla="*/ 471781468 h 136"/>
              <a:gd name="T76" fmla="*/ 362514404 w 104"/>
              <a:gd name="T77" fmla="*/ 420501366 h 136"/>
              <a:gd name="T78" fmla="*/ 433003191 w 104"/>
              <a:gd name="T79" fmla="*/ 430757386 h 136"/>
              <a:gd name="T80" fmla="*/ 433003191 w 104"/>
              <a:gd name="T81" fmla="*/ 369221264 h 136"/>
              <a:gd name="T82" fmla="*/ 362514404 w 104"/>
              <a:gd name="T83" fmla="*/ 379477284 h 136"/>
              <a:gd name="T84" fmla="*/ 347410946 w 104"/>
              <a:gd name="T85" fmla="*/ 328194917 h 136"/>
              <a:gd name="T86" fmla="*/ 417899733 w 104"/>
              <a:gd name="T87" fmla="*/ 312812019 h 136"/>
              <a:gd name="T88" fmla="*/ 433003191 w 104"/>
              <a:gd name="T89" fmla="*/ 369221264 h 136"/>
              <a:gd name="T90" fmla="*/ 357479170 w 104"/>
              <a:gd name="T91" fmla="*/ 246146754 h 136"/>
              <a:gd name="T92" fmla="*/ 357479170 w 104"/>
              <a:gd name="T93" fmla="*/ 199993530 h 136"/>
              <a:gd name="T94" fmla="*/ 453144127 w 104"/>
              <a:gd name="T95" fmla="*/ 220505571 h 136"/>
              <a:gd name="T96" fmla="*/ 473282819 w 104"/>
              <a:gd name="T97" fmla="*/ 138457408 h 136"/>
              <a:gd name="T98" fmla="*/ 70488787 w 104"/>
              <a:gd name="T99" fmla="*/ 164098591 h 136"/>
              <a:gd name="T100" fmla="*/ 50350095 w 104"/>
              <a:gd name="T101" fmla="*/ 82048163 h 136"/>
              <a:gd name="T102" fmla="*/ 453144127 w 104"/>
              <a:gd name="T103" fmla="*/ 61536122 h 136"/>
              <a:gd name="T104" fmla="*/ 473282819 w 104"/>
              <a:gd name="T105" fmla="*/ 138457408 h 1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4" h="136">
                <a:moveTo>
                  <a:pt x="98" y="0"/>
                </a:moveTo>
                <a:cubicBezTo>
                  <a:pt x="6" y="0"/>
                  <a:pt x="6" y="0"/>
                  <a:pt x="6" y="0"/>
                </a:cubicBezTo>
                <a:cubicBezTo>
                  <a:pt x="3" y="0"/>
                  <a:pt x="0" y="3"/>
                  <a:pt x="0" y="6"/>
                </a:cubicBezTo>
                <a:cubicBezTo>
                  <a:pt x="0" y="130"/>
                  <a:pt x="0" y="130"/>
                  <a:pt x="0" y="130"/>
                </a:cubicBezTo>
                <a:cubicBezTo>
                  <a:pt x="0" y="133"/>
                  <a:pt x="3" y="136"/>
                  <a:pt x="6" y="136"/>
                </a:cubicBezTo>
                <a:cubicBezTo>
                  <a:pt x="98" y="136"/>
                  <a:pt x="98" y="136"/>
                  <a:pt x="98" y="136"/>
                </a:cubicBezTo>
                <a:cubicBezTo>
                  <a:pt x="101" y="136"/>
                  <a:pt x="104" y="133"/>
                  <a:pt x="104" y="130"/>
                </a:cubicBezTo>
                <a:cubicBezTo>
                  <a:pt x="104" y="6"/>
                  <a:pt x="104" y="6"/>
                  <a:pt x="104" y="6"/>
                </a:cubicBezTo>
                <a:cubicBezTo>
                  <a:pt x="104" y="3"/>
                  <a:pt x="101" y="0"/>
                  <a:pt x="98" y="0"/>
                </a:cubicBezTo>
                <a:close/>
                <a:moveTo>
                  <a:pt x="35" y="112"/>
                </a:moveTo>
                <a:cubicBezTo>
                  <a:pt x="35" y="114"/>
                  <a:pt x="34" y="115"/>
                  <a:pt x="32" y="115"/>
                </a:cubicBezTo>
                <a:cubicBezTo>
                  <a:pt x="21" y="115"/>
                  <a:pt x="21" y="115"/>
                  <a:pt x="21" y="115"/>
                </a:cubicBezTo>
                <a:cubicBezTo>
                  <a:pt x="19" y="115"/>
                  <a:pt x="18" y="114"/>
                  <a:pt x="18" y="112"/>
                </a:cubicBezTo>
                <a:cubicBezTo>
                  <a:pt x="18" y="105"/>
                  <a:pt x="18" y="105"/>
                  <a:pt x="18" y="105"/>
                </a:cubicBezTo>
                <a:cubicBezTo>
                  <a:pt x="18" y="103"/>
                  <a:pt x="19" y="102"/>
                  <a:pt x="21" y="102"/>
                </a:cubicBezTo>
                <a:cubicBezTo>
                  <a:pt x="32" y="102"/>
                  <a:pt x="32" y="102"/>
                  <a:pt x="32" y="102"/>
                </a:cubicBezTo>
                <a:cubicBezTo>
                  <a:pt x="34" y="102"/>
                  <a:pt x="35" y="103"/>
                  <a:pt x="35" y="105"/>
                </a:cubicBezTo>
                <a:lnTo>
                  <a:pt x="35" y="112"/>
                </a:lnTo>
                <a:close/>
                <a:moveTo>
                  <a:pt x="35" y="92"/>
                </a:moveTo>
                <a:cubicBezTo>
                  <a:pt x="35" y="94"/>
                  <a:pt x="34" y="95"/>
                  <a:pt x="32" y="95"/>
                </a:cubicBezTo>
                <a:cubicBezTo>
                  <a:pt x="21" y="95"/>
                  <a:pt x="21" y="95"/>
                  <a:pt x="21" y="95"/>
                </a:cubicBezTo>
                <a:cubicBezTo>
                  <a:pt x="19" y="95"/>
                  <a:pt x="18" y="94"/>
                  <a:pt x="18" y="92"/>
                </a:cubicBezTo>
                <a:cubicBezTo>
                  <a:pt x="18" y="85"/>
                  <a:pt x="18" y="85"/>
                  <a:pt x="18" y="85"/>
                </a:cubicBezTo>
                <a:cubicBezTo>
                  <a:pt x="18" y="83"/>
                  <a:pt x="19" y="82"/>
                  <a:pt x="21" y="82"/>
                </a:cubicBezTo>
                <a:cubicBezTo>
                  <a:pt x="32" y="82"/>
                  <a:pt x="32" y="82"/>
                  <a:pt x="32" y="82"/>
                </a:cubicBezTo>
                <a:cubicBezTo>
                  <a:pt x="34" y="82"/>
                  <a:pt x="35" y="83"/>
                  <a:pt x="35" y="85"/>
                </a:cubicBezTo>
                <a:lnTo>
                  <a:pt x="35" y="92"/>
                </a:lnTo>
                <a:close/>
                <a:moveTo>
                  <a:pt x="35" y="72"/>
                </a:moveTo>
                <a:cubicBezTo>
                  <a:pt x="35" y="73"/>
                  <a:pt x="34" y="74"/>
                  <a:pt x="32" y="74"/>
                </a:cubicBezTo>
                <a:cubicBezTo>
                  <a:pt x="21" y="74"/>
                  <a:pt x="21" y="74"/>
                  <a:pt x="21" y="74"/>
                </a:cubicBezTo>
                <a:cubicBezTo>
                  <a:pt x="19" y="74"/>
                  <a:pt x="18" y="73"/>
                  <a:pt x="18" y="72"/>
                </a:cubicBezTo>
                <a:cubicBezTo>
                  <a:pt x="18" y="64"/>
                  <a:pt x="18" y="64"/>
                  <a:pt x="18" y="64"/>
                </a:cubicBezTo>
                <a:cubicBezTo>
                  <a:pt x="18" y="62"/>
                  <a:pt x="19" y="61"/>
                  <a:pt x="21" y="61"/>
                </a:cubicBezTo>
                <a:cubicBezTo>
                  <a:pt x="32" y="61"/>
                  <a:pt x="32" y="61"/>
                  <a:pt x="32" y="61"/>
                </a:cubicBezTo>
                <a:cubicBezTo>
                  <a:pt x="34" y="61"/>
                  <a:pt x="35" y="62"/>
                  <a:pt x="35" y="64"/>
                </a:cubicBezTo>
                <a:lnTo>
                  <a:pt x="35" y="72"/>
                </a:lnTo>
                <a:close/>
                <a:moveTo>
                  <a:pt x="61" y="112"/>
                </a:moveTo>
                <a:cubicBezTo>
                  <a:pt x="61" y="114"/>
                  <a:pt x="59" y="115"/>
                  <a:pt x="58" y="115"/>
                </a:cubicBezTo>
                <a:cubicBezTo>
                  <a:pt x="47" y="115"/>
                  <a:pt x="47" y="115"/>
                  <a:pt x="47" y="115"/>
                </a:cubicBezTo>
                <a:cubicBezTo>
                  <a:pt x="45" y="115"/>
                  <a:pt x="43" y="114"/>
                  <a:pt x="43" y="112"/>
                </a:cubicBezTo>
                <a:cubicBezTo>
                  <a:pt x="43" y="105"/>
                  <a:pt x="43" y="105"/>
                  <a:pt x="43" y="105"/>
                </a:cubicBezTo>
                <a:cubicBezTo>
                  <a:pt x="43" y="103"/>
                  <a:pt x="45" y="102"/>
                  <a:pt x="47" y="102"/>
                </a:cubicBezTo>
                <a:cubicBezTo>
                  <a:pt x="58" y="102"/>
                  <a:pt x="58" y="102"/>
                  <a:pt x="58" y="102"/>
                </a:cubicBezTo>
                <a:cubicBezTo>
                  <a:pt x="59" y="102"/>
                  <a:pt x="61" y="103"/>
                  <a:pt x="61" y="105"/>
                </a:cubicBezTo>
                <a:lnTo>
                  <a:pt x="61" y="112"/>
                </a:lnTo>
                <a:close/>
                <a:moveTo>
                  <a:pt x="61" y="92"/>
                </a:moveTo>
                <a:cubicBezTo>
                  <a:pt x="61" y="94"/>
                  <a:pt x="59" y="95"/>
                  <a:pt x="58" y="95"/>
                </a:cubicBezTo>
                <a:cubicBezTo>
                  <a:pt x="47" y="95"/>
                  <a:pt x="47" y="95"/>
                  <a:pt x="47" y="95"/>
                </a:cubicBezTo>
                <a:cubicBezTo>
                  <a:pt x="45" y="95"/>
                  <a:pt x="43" y="94"/>
                  <a:pt x="43" y="92"/>
                </a:cubicBezTo>
                <a:cubicBezTo>
                  <a:pt x="43" y="85"/>
                  <a:pt x="43" y="85"/>
                  <a:pt x="43" y="85"/>
                </a:cubicBezTo>
                <a:cubicBezTo>
                  <a:pt x="43" y="83"/>
                  <a:pt x="45" y="82"/>
                  <a:pt x="47" y="82"/>
                </a:cubicBezTo>
                <a:cubicBezTo>
                  <a:pt x="58" y="82"/>
                  <a:pt x="58" y="82"/>
                  <a:pt x="58" y="82"/>
                </a:cubicBezTo>
                <a:cubicBezTo>
                  <a:pt x="59" y="82"/>
                  <a:pt x="61" y="83"/>
                  <a:pt x="61" y="85"/>
                </a:cubicBezTo>
                <a:lnTo>
                  <a:pt x="61" y="92"/>
                </a:lnTo>
                <a:close/>
                <a:moveTo>
                  <a:pt x="61" y="72"/>
                </a:moveTo>
                <a:cubicBezTo>
                  <a:pt x="61" y="73"/>
                  <a:pt x="59" y="74"/>
                  <a:pt x="58" y="74"/>
                </a:cubicBezTo>
                <a:cubicBezTo>
                  <a:pt x="47" y="74"/>
                  <a:pt x="47" y="74"/>
                  <a:pt x="47" y="74"/>
                </a:cubicBezTo>
                <a:cubicBezTo>
                  <a:pt x="45" y="74"/>
                  <a:pt x="43" y="73"/>
                  <a:pt x="43" y="72"/>
                </a:cubicBezTo>
                <a:cubicBezTo>
                  <a:pt x="43" y="64"/>
                  <a:pt x="43" y="64"/>
                  <a:pt x="43" y="64"/>
                </a:cubicBezTo>
                <a:cubicBezTo>
                  <a:pt x="43" y="62"/>
                  <a:pt x="45" y="61"/>
                  <a:pt x="47" y="61"/>
                </a:cubicBezTo>
                <a:cubicBezTo>
                  <a:pt x="58" y="61"/>
                  <a:pt x="58" y="61"/>
                  <a:pt x="58" y="61"/>
                </a:cubicBezTo>
                <a:cubicBezTo>
                  <a:pt x="59" y="61"/>
                  <a:pt x="61" y="62"/>
                  <a:pt x="61" y="64"/>
                </a:cubicBezTo>
                <a:lnTo>
                  <a:pt x="61" y="72"/>
                </a:lnTo>
                <a:close/>
                <a:moveTo>
                  <a:pt x="86" y="112"/>
                </a:moveTo>
                <a:cubicBezTo>
                  <a:pt x="86" y="114"/>
                  <a:pt x="85" y="115"/>
                  <a:pt x="83" y="115"/>
                </a:cubicBezTo>
                <a:cubicBezTo>
                  <a:pt x="72" y="115"/>
                  <a:pt x="72" y="115"/>
                  <a:pt x="72" y="115"/>
                </a:cubicBezTo>
                <a:cubicBezTo>
                  <a:pt x="70" y="115"/>
                  <a:pt x="69" y="114"/>
                  <a:pt x="69" y="112"/>
                </a:cubicBezTo>
                <a:cubicBezTo>
                  <a:pt x="69" y="104"/>
                  <a:pt x="69" y="104"/>
                  <a:pt x="69" y="104"/>
                </a:cubicBezTo>
                <a:cubicBezTo>
                  <a:pt x="69" y="103"/>
                  <a:pt x="70" y="102"/>
                  <a:pt x="72" y="102"/>
                </a:cubicBezTo>
                <a:cubicBezTo>
                  <a:pt x="83" y="102"/>
                  <a:pt x="83" y="102"/>
                  <a:pt x="83" y="102"/>
                </a:cubicBezTo>
                <a:cubicBezTo>
                  <a:pt x="85" y="102"/>
                  <a:pt x="86" y="103"/>
                  <a:pt x="86" y="104"/>
                </a:cubicBezTo>
                <a:lnTo>
                  <a:pt x="86" y="112"/>
                </a:lnTo>
                <a:close/>
                <a:moveTo>
                  <a:pt x="86" y="92"/>
                </a:moveTo>
                <a:cubicBezTo>
                  <a:pt x="86" y="94"/>
                  <a:pt x="85" y="95"/>
                  <a:pt x="83" y="95"/>
                </a:cubicBezTo>
                <a:cubicBezTo>
                  <a:pt x="72" y="95"/>
                  <a:pt x="72" y="95"/>
                  <a:pt x="72" y="95"/>
                </a:cubicBezTo>
                <a:cubicBezTo>
                  <a:pt x="70" y="95"/>
                  <a:pt x="69" y="94"/>
                  <a:pt x="69" y="92"/>
                </a:cubicBezTo>
                <a:cubicBezTo>
                  <a:pt x="69" y="84"/>
                  <a:pt x="69" y="84"/>
                  <a:pt x="69" y="84"/>
                </a:cubicBezTo>
                <a:cubicBezTo>
                  <a:pt x="69" y="83"/>
                  <a:pt x="70" y="82"/>
                  <a:pt x="72" y="82"/>
                </a:cubicBezTo>
                <a:cubicBezTo>
                  <a:pt x="83" y="82"/>
                  <a:pt x="83" y="82"/>
                  <a:pt x="83" y="82"/>
                </a:cubicBezTo>
                <a:cubicBezTo>
                  <a:pt x="85" y="82"/>
                  <a:pt x="86" y="83"/>
                  <a:pt x="86" y="84"/>
                </a:cubicBezTo>
                <a:lnTo>
                  <a:pt x="86" y="92"/>
                </a:lnTo>
                <a:close/>
                <a:moveTo>
                  <a:pt x="86" y="72"/>
                </a:moveTo>
                <a:cubicBezTo>
                  <a:pt x="86" y="73"/>
                  <a:pt x="85" y="74"/>
                  <a:pt x="83" y="74"/>
                </a:cubicBezTo>
                <a:cubicBezTo>
                  <a:pt x="72" y="74"/>
                  <a:pt x="72" y="74"/>
                  <a:pt x="72" y="74"/>
                </a:cubicBezTo>
                <a:cubicBezTo>
                  <a:pt x="70" y="74"/>
                  <a:pt x="69" y="73"/>
                  <a:pt x="69" y="72"/>
                </a:cubicBezTo>
                <a:cubicBezTo>
                  <a:pt x="69" y="64"/>
                  <a:pt x="69" y="64"/>
                  <a:pt x="69" y="64"/>
                </a:cubicBezTo>
                <a:cubicBezTo>
                  <a:pt x="69" y="62"/>
                  <a:pt x="70" y="61"/>
                  <a:pt x="72" y="61"/>
                </a:cubicBezTo>
                <a:cubicBezTo>
                  <a:pt x="83" y="61"/>
                  <a:pt x="83" y="61"/>
                  <a:pt x="83" y="61"/>
                </a:cubicBezTo>
                <a:cubicBezTo>
                  <a:pt x="85" y="61"/>
                  <a:pt x="86" y="62"/>
                  <a:pt x="86" y="64"/>
                </a:cubicBezTo>
                <a:lnTo>
                  <a:pt x="86" y="72"/>
                </a:lnTo>
                <a:close/>
                <a:moveTo>
                  <a:pt x="87" y="48"/>
                </a:moveTo>
                <a:cubicBezTo>
                  <a:pt x="71" y="48"/>
                  <a:pt x="71" y="48"/>
                  <a:pt x="71" y="48"/>
                </a:cubicBezTo>
                <a:cubicBezTo>
                  <a:pt x="70" y="48"/>
                  <a:pt x="68" y="46"/>
                  <a:pt x="68" y="43"/>
                </a:cubicBezTo>
                <a:cubicBezTo>
                  <a:pt x="68" y="41"/>
                  <a:pt x="70" y="39"/>
                  <a:pt x="71" y="39"/>
                </a:cubicBezTo>
                <a:cubicBezTo>
                  <a:pt x="87" y="39"/>
                  <a:pt x="87" y="39"/>
                  <a:pt x="87" y="39"/>
                </a:cubicBezTo>
                <a:cubicBezTo>
                  <a:pt x="89" y="39"/>
                  <a:pt x="90" y="41"/>
                  <a:pt x="90" y="43"/>
                </a:cubicBezTo>
                <a:cubicBezTo>
                  <a:pt x="90" y="46"/>
                  <a:pt x="89" y="48"/>
                  <a:pt x="87" y="48"/>
                </a:cubicBezTo>
                <a:close/>
                <a:moveTo>
                  <a:pt x="94" y="27"/>
                </a:moveTo>
                <a:cubicBezTo>
                  <a:pt x="94" y="30"/>
                  <a:pt x="92" y="32"/>
                  <a:pt x="90" y="32"/>
                </a:cubicBezTo>
                <a:cubicBezTo>
                  <a:pt x="14" y="32"/>
                  <a:pt x="14" y="32"/>
                  <a:pt x="14" y="32"/>
                </a:cubicBezTo>
                <a:cubicBezTo>
                  <a:pt x="12" y="32"/>
                  <a:pt x="10" y="30"/>
                  <a:pt x="10" y="27"/>
                </a:cubicBezTo>
                <a:cubicBezTo>
                  <a:pt x="10" y="16"/>
                  <a:pt x="10" y="16"/>
                  <a:pt x="10" y="16"/>
                </a:cubicBezTo>
                <a:cubicBezTo>
                  <a:pt x="10" y="14"/>
                  <a:pt x="12" y="12"/>
                  <a:pt x="14" y="12"/>
                </a:cubicBezTo>
                <a:cubicBezTo>
                  <a:pt x="90" y="12"/>
                  <a:pt x="90" y="12"/>
                  <a:pt x="90" y="12"/>
                </a:cubicBezTo>
                <a:cubicBezTo>
                  <a:pt x="92" y="12"/>
                  <a:pt x="94" y="14"/>
                  <a:pt x="94" y="16"/>
                </a:cubicBezTo>
                <a:lnTo>
                  <a:pt x="94" y="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505" name="Freeform 188"/>
          <p:cNvSpPr>
            <a:spLocks/>
          </p:cNvSpPr>
          <p:nvPr/>
        </p:nvSpPr>
        <p:spPr bwMode="auto">
          <a:xfrm>
            <a:off x="8166100" y="1851025"/>
            <a:ext cx="11113" cy="36513"/>
          </a:xfrm>
          <a:custGeom>
            <a:avLst/>
            <a:gdLst>
              <a:gd name="T0" fmla="*/ 24697531 w 5"/>
              <a:gd name="T1" fmla="*/ 72909615 h 16"/>
              <a:gd name="T2" fmla="*/ 9879457 w 5"/>
              <a:gd name="T3" fmla="*/ 83324948 h 16"/>
              <a:gd name="T4" fmla="*/ 9879457 w 5"/>
              <a:gd name="T5" fmla="*/ 83324948 h 16"/>
              <a:gd name="T6" fmla="*/ 0 w 5"/>
              <a:gd name="T7" fmla="*/ 72909615 h 16"/>
              <a:gd name="T8" fmla="*/ 0 w 5"/>
              <a:gd name="T9" fmla="*/ 10415333 h 16"/>
              <a:gd name="T10" fmla="*/ 9879457 w 5"/>
              <a:gd name="T11" fmla="*/ 0 h 16"/>
              <a:gd name="T12" fmla="*/ 9879457 w 5"/>
              <a:gd name="T13" fmla="*/ 0 h 16"/>
              <a:gd name="T14" fmla="*/ 24697531 w 5"/>
              <a:gd name="T15" fmla="*/ 10415333 h 16"/>
              <a:gd name="T16" fmla="*/ 24697531 w 5"/>
              <a:gd name="T17" fmla="*/ 72909615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6">
                <a:moveTo>
                  <a:pt x="5" y="14"/>
                </a:moveTo>
                <a:cubicBezTo>
                  <a:pt x="5" y="15"/>
                  <a:pt x="4" y="16"/>
                  <a:pt x="2" y="16"/>
                </a:cubicBezTo>
                <a:cubicBezTo>
                  <a:pt x="2" y="16"/>
                  <a:pt x="2" y="16"/>
                  <a:pt x="2" y="16"/>
                </a:cubicBezTo>
                <a:cubicBezTo>
                  <a:pt x="1" y="16"/>
                  <a:pt x="0" y="15"/>
                  <a:pt x="0" y="14"/>
                </a:cubicBezTo>
                <a:cubicBezTo>
                  <a:pt x="0" y="2"/>
                  <a:pt x="0" y="2"/>
                  <a:pt x="0" y="2"/>
                </a:cubicBezTo>
                <a:cubicBezTo>
                  <a:pt x="0" y="1"/>
                  <a:pt x="1" y="0"/>
                  <a:pt x="2" y="0"/>
                </a:cubicBezTo>
                <a:cubicBezTo>
                  <a:pt x="2" y="0"/>
                  <a:pt x="2" y="0"/>
                  <a:pt x="2" y="0"/>
                </a:cubicBezTo>
                <a:cubicBezTo>
                  <a:pt x="4" y="0"/>
                  <a:pt x="5" y="1"/>
                  <a:pt x="5" y="2"/>
                </a:cubicBezTo>
                <a:lnTo>
                  <a:pt x="5" y="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506" name="Freeform 189"/>
          <p:cNvSpPr>
            <a:spLocks noEditPoints="1"/>
          </p:cNvSpPr>
          <p:nvPr/>
        </p:nvSpPr>
        <p:spPr bwMode="auto">
          <a:xfrm>
            <a:off x="3433763" y="1774825"/>
            <a:ext cx="396875" cy="354013"/>
          </a:xfrm>
          <a:custGeom>
            <a:avLst/>
            <a:gdLst>
              <a:gd name="T0" fmla="*/ 432217170 w 176"/>
              <a:gd name="T1" fmla="*/ 635548039 h 157"/>
              <a:gd name="T2" fmla="*/ 462724680 w 176"/>
              <a:gd name="T3" fmla="*/ 635548039 h 157"/>
              <a:gd name="T4" fmla="*/ 452554759 w 176"/>
              <a:gd name="T5" fmla="*/ 549114750 h 157"/>
              <a:gd name="T6" fmla="*/ 371197638 w 176"/>
              <a:gd name="T7" fmla="*/ 432173208 h 157"/>
              <a:gd name="T8" fmla="*/ 386452521 w 176"/>
              <a:gd name="T9" fmla="*/ 457594498 h 157"/>
              <a:gd name="T10" fmla="*/ 371197638 w 176"/>
              <a:gd name="T11" fmla="*/ 432173208 h 157"/>
              <a:gd name="T12" fmla="*/ 432217170 w 176"/>
              <a:gd name="T13" fmla="*/ 386413082 h 157"/>
              <a:gd name="T14" fmla="*/ 452554759 w 176"/>
              <a:gd name="T15" fmla="*/ 483018043 h 157"/>
              <a:gd name="T16" fmla="*/ 462724680 w 176"/>
              <a:gd name="T17" fmla="*/ 391497791 h 157"/>
              <a:gd name="T18" fmla="*/ 655950941 w 176"/>
              <a:gd name="T19" fmla="*/ 279640957 h 157"/>
              <a:gd name="T20" fmla="*/ 528829173 w 176"/>
              <a:gd name="T21" fmla="*/ 162701669 h 157"/>
              <a:gd name="T22" fmla="*/ 523744212 w 176"/>
              <a:gd name="T23" fmla="*/ 142362833 h 157"/>
              <a:gd name="T24" fmla="*/ 569508860 w 176"/>
              <a:gd name="T25" fmla="*/ 30505999 h 157"/>
              <a:gd name="T26" fmla="*/ 305093146 w 176"/>
              <a:gd name="T27" fmla="*/ 30505999 h 157"/>
              <a:gd name="T28" fmla="*/ 355942756 w 176"/>
              <a:gd name="T29" fmla="*/ 152532251 h 157"/>
              <a:gd name="T30" fmla="*/ 371197638 w 176"/>
              <a:gd name="T31" fmla="*/ 167784123 h 157"/>
              <a:gd name="T32" fmla="*/ 289838263 w 176"/>
              <a:gd name="T33" fmla="*/ 793164999 h 157"/>
              <a:gd name="T34" fmla="*/ 600018626 w 176"/>
              <a:gd name="T35" fmla="*/ 793164999 h 157"/>
              <a:gd name="T36" fmla="*/ 579678782 w 176"/>
              <a:gd name="T37" fmla="*/ 579620750 h 157"/>
              <a:gd name="T38" fmla="*/ 513574290 w 176"/>
              <a:gd name="T39" fmla="*/ 655886875 h 157"/>
              <a:gd name="T40" fmla="*/ 498319407 w 176"/>
              <a:gd name="T41" fmla="*/ 691477583 h 157"/>
              <a:gd name="T42" fmla="*/ 462724680 w 176"/>
              <a:gd name="T43" fmla="*/ 691477583 h 157"/>
              <a:gd name="T44" fmla="*/ 452554759 w 176"/>
              <a:gd name="T45" fmla="*/ 671141002 h 157"/>
              <a:gd name="T46" fmla="*/ 437302131 w 176"/>
              <a:gd name="T47" fmla="*/ 691477583 h 157"/>
              <a:gd name="T48" fmla="*/ 396622443 w 176"/>
              <a:gd name="T49" fmla="*/ 691477583 h 157"/>
              <a:gd name="T50" fmla="*/ 361027717 w 176"/>
              <a:gd name="T51" fmla="*/ 645717457 h 157"/>
              <a:gd name="T52" fmla="*/ 340687873 w 176"/>
              <a:gd name="T53" fmla="*/ 549114750 h 157"/>
              <a:gd name="T54" fmla="*/ 391537482 w 176"/>
              <a:gd name="T55" fmla="*/ 620296167 h 157"/>
              <a:gd name="T56" fmla="*/ 366112678 w 176"/>
              <a:gd name="T57" fmla="*/ 518608751 h 157"/>
              <a:gd name="T58" fmla="*/ 320348029 w 176"/>
              <a:gd name="T59" fmla="*/ 442342626 h 157"/>
              <a:gd name="T60" fmla="*/ 361027717 w 176"/>
              <a:gd name="T61" fmla="*/ 371161209 h 157"/>
              <a:gd name="T62" fmla="*/ 391537482 w 176"/>
              <a:gd name="T63" fmla="*/ 320316374 h 157"/>
              <a:gd name="T64" fmla="*/ 432217170 w 176"/>
              <a:gd name="T65" fmla="*/ 320316374 h 157"/>
              <a:gd name="T66" fmla="*/ 442387092 w 176"/>
              <a:gd name="T67" fmla="*/ 345737664 h 157"/>
              <a:gd name="T68" fmla="*/ 462724680 w 176"/>
              <a:gd name="T69" fmla="*/ 320316374 h 157"/>
              <a:gd name="T70" fmla="*/ 503404368 w 176"/>
              <a:gd name="T71" fmla="*/ 320316374 h 157"/>
              <a:gd name="T72" fmla="*/ 508489329 w 176"/>
              <a:gd name="T73" fmla="*/ 360991791 h 157"/>
              <a:gd name="T74" fmla="*/ 569508860 w 176"/>
              <a:gd name="T75" fmla="*/ 442342626 h 157"/>
              <a:gd name="T76" fmla="*/ 523744212 w 176"/>
              <a:gd name="T77" fmla="*/ 437257917 h 157"/>
              <a:gd name="T78" fmla="*/ 508489329 w 176"/>
              <a:gd name="T79" fmla="*/ 498269915 h 157"/>
              <a:gd name="T80" fmla="*/ 569508860 w 176"/>
              <a:gd name="T81" fmla="*/ 538945332 h 157"/>
              <a:gd name="T82" fmla="*/ 513574290 w 176"/>
              <a:gd name="T83" fmla="*/ 564366623 h 157"/>
              <a:gd name="T84" fmla="*/ 503404368 w 176"/>
              <a:gd name="T85" fmla="*/ 625380876 h 157"/>
              <a:gd name="T86" fmla="*/ 528829173 w 176"/>
              <a:gd name="T87" fmla="*/ 589790168 h 1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6" h="157">
                <a:moveTo>
                  <a:pt x="85" y="106"/>
                </a:moveTo>
                <a:cubicBezTo>
                  <a:pt x="85" y="125"/>
                  <a:pt x="85" y="125"/>
                  <a:pt x="85" y="125"/>
                </a:cubicBezTo>
                <a:cubicBezTo>
                  <a:pt x="87" y="125"/>
                  <a:pt x="88" y="125"/>
                  <a:pt x="89" y="125"/>
                </a:cubicBezTo>
                <a:cubicBezTo>
                  <a:pt x="90" y="125"/>
                  <a:pt x="90" y="125"/>
                  <a:pt x="91" y="125"/>
                </a:cubicBezTo>
                <a:cubicBezTo>
                  <a:pt x="91" y="108"/>
                  <a:pt x="91" y="108"/>
                  <a:pt x="91" y="108"/>
                </a:cubicBezTo>
                <a:cubicBezTo>
                  <a:pt x="90" y="108"/>
                  <a:pt x="90" y="108"/>
                  <a:pt x="89" y="108"/>
                </a:cubicBezTo>
                <a:cubicBezTo>
                  <a:pt x="88" y="107"/>
                  <a:pt x="86" y="107"/>
                  <a:pt x="85" y="106"/>
                </a:cubicBezTo>
                <a:close/>
                <a:moveTo>
                  <a:pt x="73" y="85"/>
                </a:moveTo>
                <a:cubicBezTo>
                  <a:pt x="73" y="86"/>
                  <a:pt x="73" y="88"/>
                  <a:pt x="74" y="89"/>
                </a:cubicBezTo>
                <a:cubicBezTo>
                  <a:pt x="75" y="89"/>
                  <a:pt x="75" y="90"/>
                  <a:pt x="76" y="90"/>
                </a:cubicBezTo>
                <a:cubicBezTo>
                  <a:pt x="76" y="79"/>
                  <a:pt x="76" y="79"/>
                  <a:pt x="76" y="79"/>
                </a:cubicBezTo>
                <a:cubicBezTo>
                  <a:pt x="74" y="81"/>
                  <a:pt x="73" y="83"/>
                  <a:pt x="73" y="85"/>
                </a:cubicBezTo>
                <a:close/>
                <a:moveTo>
                  <a:pt x="88" y="76"/>
                </a:moveTo>
                <a:cubicBezTo>
                  <a:pt x="87" y="76"/>
                  <a:pt x="86" y="76"/>
                  <a:pt x="85" y="76"/>
                </a:cubicBezTo>
                <a:cubicBezTo>
                  <a:pt x="85" y="94"/>
                  <a:pt x="85" y="94"/>
                  <a:pt x="85" y="94"/>
                </a:cubicBezTo>
                <a:cubicBezTo>
                  <a:pt x="86" y="94"/>
                  <a:pt x="87" y="94"/>
                  <a:pt x="89" y="95"/>
                </a:cubicBezTo>
                <a:cubicBezTo>
                  <a:pt x="90" y="95"/>
                  <a:pt x="90" y="95"/>
                  <a:pt x="91" y="95"/>
                </a:cubicBezTo>
                <a:cubicBezTo>
                  <a:pt x="91" y="77"/>
                  <a:pt x="91" y="77"/>
                  <a:pt x="91" y="77"/>
                </a:cubicBezTo>
                <a:cubicBezTo>
                  <a:pt x="90" y="76"/>
                  <a:pt x="89" y="76"/>
                  <a:pt x="88" y="76"/>
                </a:cubicBezTo>
                <a:close/>
                <a:moveTo>
                  <a:pt x="129" y="55"/>
                </a:moveTo>
                <a:cubicBezTo>
                  <a:pt x="122" y="48"/>
                  <a:pt x="105" y="38"/>
                  <a:pt x="104" y="33"/>
                </a:cubicBezTo>
                <a:cubicBezTo>
                  <a:pt x="104" y="33"/>
                  <a:pt x="104" y="32"/>
                  <a:pt x="104" y="32"/>
                </a:cubicBezTo>
                <a:cubicBezTo>
                  <a:pt x="105" y="32"/>
                  <a:pt x="106" y="31"/>
                  <a:pt x="106" y="30"/>
                </a:cubicBezTo>
                <a:cubicBezTo>
                  <a:pt x="106" y="29"/>
                  <a:pt x="105" y="28"/>
                  <a:pt x="103" y="28"/>
                </a:cubicBezTo>
                <a:cubicBezTo>
                  <a:pt x="103" y="28"/>
                  <a:pt x="103" y="28"/>
                  <a:pt x="103" y="28"/>
                </a:cubicBezTo>
                <a:cubicBezTo>
                  <a:pt x="103" y="23"/>
                  <a:pt x="108" y="21"/>
                  <a:pt x="112" y="6"/>
                </a:cubicBezTo>
                <a:cubicBezTo>
                  <a:pt x="95" y="1"/>
                  <a:pt x="95" y="5"/>
                  <a:pt x="82" y="11"/>
                </a:cubicBezTo>
                <a:cubicBezTo>
                  <a:pt x="72" y="13"/>
                  <a:pt x="73" y="0"/>
                  <a:pt x="60" y="6"/>
                </a:cubicBezTo>
                <a:cubicBezTo>
                  <a:pt x="67" y="19"/>
                  <a:pt x="72" y="23"/>
                  <a:pt x="73" y="28"/>
                </a:cubicBezTo>
                <a:cubicBezTo>
                  <a:pt x="71" y="28"/>
                  <a:pt x="70" y="29"/>
                  <a:pt x="70" y="30"/>
                </a:cubicBezTo>
                <a:cubicBezTo>
                  <a:pt x="70" y="31"/>
                  <a:pt x="71" y="32"/>
                  <a:pt x="73" y="32"/>
                </a:cubicBezTo>
                <a:cubicBezTo>
                  <a:pt x="73" y="32"/>
                  <a:pt x="73" y="32"/>
                  <a:pt x="73" y="33"/>
                </a:cubicBezTo>
                <a:cubicBezTo>
                  <a:pt x="71" y="38"/>
                  <a:pt x="54" y="48"/>
                  <a:pt x="47" y="55"/>
                </a:cubicBezTo>
                <a:cubicBezTo>
                  <a:pt x="31" y="70"/>
                  <a:pt x="0" y="154"/>
                  <a:pt x="57" y="156"/>
                </a:cubicBezTo>
                <a:cubicBezTo>
                  <a:pt x="84" y="157"/>
                  <a:pt x="88" y="157"/>
                  <a:pt x="88" y="157"/>
                </a:cubicBezTo>
                <a:cubicBezTo>
                  <a:pt x="88" y="157"/>
                  <a:pt x="91" y="157"/>
                  <a:pt x="118" y="156"/>
                </a:cubicBezTo>
                <a:cubicBezTo>
                  <a:pt x="176" y="154"/>
                  <a:pt x="144" y="70"/>
                  <a:pt x="129" y="55"/>
                </a:cubicBezTo>
                <a:close/>
                <a:moveTo>
                  <a:pt x="114" y="114"/>
                </a:moveTo>
                <a:cubicBezTo>
                  <a:pt x="113" y="117"/>
                  <a:pt x="112" y="120"/>
                  <a:pt x="110" y="123"/>
                </a:cubicBezTo>
                <a:cubicBezTo>
                  <a:pt x="108" y="126"/>
                  <a:pt x="105" y="128"/>
                  <a:pt x="101" y="129"/>
                </a:cubicBezTo>
                <a:cubicBezTo>
                  <a:pt x="100" y="130"/>
                  <a:pt x="99" y="130"/>
                  <a:pt x="99" y="130"/>
                </a:cubicBezTo>
                <a:cubicBezTo>
                  <a:pt x="98" y="136"/>
                  <a:pt x="98" y="136"/>
                  <a:pt x="98" y="136"/>
                </a:cubicBezTo>
                <a:cubicBezTo>
                  <a:pt x="98" y="138"/>
                  <a:pt x="96" y="139"/>
                  <a:pt x="94" y="139"/>
                </a:cubicBezTo>
                <a:cubicBezTo>
                  <a:pt x="92" y="139"/>
                  <a:pt x="91" y="138"/>
                  <a:pt x="91" y="136"/>
                </a:cubicBezTo>
                <a:cubicBezTo>
                  <a:pt x="91" y="132"/>
                  <a:pt x="91" y="132"/>
                  <a:pt x="91" y="132"/>
                </a:cubicBezTo>
                <a:cubicBezTo>
                  <a:pt x="90" y="132"/>
                  <a:pt x="89" y="132"/>
                  <a:pt x="89" y="132"/>
                </a:cubicBezTo>
                <a:cubicBezTo>
                  <a:pt x="88" y="132"/>
                  <a:pt x="87" y="132"/>
                  <a:pt x="86" y="132"/>
                </a:cubicBezTo>
                <a:cubicBezTo>
                  <a:pt x="86" y="136"/>
                  <a:pt x="86" y="136"/>
                  <a:pt x="86" y="136"/>
                </a:cubicBezTo>
                <a:cubicBezTo>
                  <a:pt x="86" y="138"/>
                  <a:pt x="84" y="139"/>
                  <a:pt x="82" y="139"/>
                </a:cubicBezTo>
                <a:cubicBezTo>
                  <a:pt x="80" y="139"/>
                  <a:pt x="78" y="138"/>
                  <a:pt x="78" y="136"/>
                </a:cubicBezTo>
                <a:cubicBezTo>
                  <a:pt x="78" y="130"/>
                  <a:pt x="78" y="130"/>
                  <a:pt x="78" y="130"/>
                </a:cubicBezTo>
                <a:cubicBezTo>
                  <a:pt x="75" y="129"/>
                  <a:pt x="73" y="128"/>
                  <a:pt x="71" y="127"/>
                </a:cubicBezTo>
                <a:cubicBezTo>
                  <a:pt x="67" y="124"/>
                  <a:pt x="64" y="119"/>
                  <a:pt x="63" y="113"/>
                </a:cubicBezTo>
                <a:cubicBezTo>
                  <a:pt x="62" y="110"/>
                  <a:pt x="64" y="108"/>
                  <a:pt x="67" y="108"/>
                </a:cubicBezTo>
                <a:cubicBezTo>
                  <a:pt x="69" y="109"/>
                  <a:pt x="72" y="111"/>
                  <a:pt x="72" y="114"/>
                </a:cubicBezTo>
                <a:cubicBezTo>
                  <a:pt x="73" y="117"/>
                  <a:pt x="75" y="120"/>
                  <a:pt x="77" y="122"/>
                </a:cubicBezTo>
                <a:cubicBezTo>
                  <a:pt x="76" y="103"/>
                  <a:pt x="76" y="103"/>
                  <a:pt x="76" y="103"/>
                </a:cubicBezTo>
                <a:cubicBezTo>
                  <a:pt x="74" y="103"/>
                  <a:pt x="73" y="102"/>
                  <a:pt x="72" y="102"/>
                </a:cubicBezTo>
                <a:cubicBezTo>
                  <a:pt x="69" y="100"/>
                  <a:pt x="67" y="98"/>
                  <a:pt x="65" y="95"/>
                </a:cubicBezTo>
                <a:cubicBezTo>
                  <a:pt x="64" y="93"/>
                  <a:pt x="63" y="90"/>
                  <a:pt x="63" y="87"/>
                </a:cubicBezTo>
                <a:cubicBezTo>
                  <a:pt x="64" y="84"/>
                  <a:pt x="64" y="81"/>
                  <a:pt x="66" y="79"/>
                </a:cubicBezTo>
                <a:cubicBezTo>
                  <a:pt x="67" y="77"/>
                  <a:pt x="69" y="75"/>
                  <a:pt x="71" y="73"/>
                </a:cubicBezTo>
                <a:cubicBezTo>
                  <a:pt x="72" y="72"/>
                  <a:pt x="74" y="71"/>
                  <a:pt x="77" y="70"/>
                </a:cubicBezTo>
                <a:cubicBezTo>
                  <a:pt x="77" y="63"/>
                  <a:pt x="77" y="63"/>
                  <a:pt x="77" y="63"/>
                </a:cubicBezTo>
                <a:cubicBezTo>
                  <a:pt x="78" y="62"/>
                  <a:pt x="79" y="60"/>
                  <a:pt x="82" y="60"/>
                </a:cubicBezTo>
                <a:cubicBezTo>
                  <a:pt x="84" y="60"/>
                  <a:pt x="85" y="61"/>
                  <a:pt x="85" y="63"/>
                </a:cubicBezTo>
                <a:cubicBezTo>
                  <a:pt x="85" y="68"/>
                  <a:pt x="85" y="68"/>
                  <a:pt x="85" y="68"/>
                </a:cubicBezTo>
                <a:cubicBezTo>
                  <a:pt x="86" y="68"/>
                  <a:pt x="86" y="68"/>
                  <a:pt x="87" y="68"/>
                </a:cubicBezTo>
                <a:cubicBezTo>
                  <a:pt x="88" y="68"/>
                  <a:pt x="90" y="68"/>
                  <a:pt x="91" y="69"/>
                </a:cubicBezTo>
                <a:cubicBezTo>
                  <a:pt x="91" y="63"/>
                  <a:pt x="91" y="63"/>
                  <a:pt x="91" y="63"/>
                </a:cubicBezTo>
                <a:cubicBezTo>
                  <a:pt x="91" y="61"/>
                  <a:pt x="92" y="60"/>
                  <a:pt x="95" y="60"/>
                </a:cubicBezTo>
                <a:cubicBezTo>
                  <a:pt x="97" y="60"/>
                  <a:pt x="99" y="62"/>
                  <a:pt x="99" y="63"/>
                </a:cubicBezTo>
                <a:cubicBezTo>
                  <a:pt x="99" y="70"/>
                  <a:pt x="99" y="70"/>
                  <a:pt x="99" y="70"/>
                </a:cubicBezTo>
                <a:cubicBezTo>
                  <a:pt x="100" y="70"/>
                  <a:pt x="100" y="70"/>
                  <a:pt x="100" y="71"/>
                </a:cubicBezTo>
                <a:cubicBezTo>
                  <a:pt x="104" y="72"/>
                  <a:pt x="106" y="74"/>
                  <a:pt x="108" y="76"/>
                </a:cubicBezTo>
                <a:cubicBezTo>
                  <a:pt x="110" y="79"/>
                  <a:pt x="112" y="83"/>
                  <a:pt x="112" y="87"/>
                </a:cubicBezTo>
                <a:cubicBezTo>
                  <a:pt x="113" y="90"/>
                  <a:pt x="111" y="92"/>
                  <a:pt x="108" y="92"/>
                </a:cubicBezTo>
                <a:cubicBezTo>
                  <a:pt x="105" y="92"/>
                  <a:pt x="103" y="89"/>
                  <a:pt x="103" y="86"/>
                </a:cubicBezTo>
                <a:cubicBezTo>
                  <a:pt x="102" y="84"/>
                  <a:pt x="101" y="83"/>
                  <a:pt x="100" y="81"/>
                </a:cubicBezTo>
                <a:cubicBezTo>
                  <a:pt x="100" y="98"/>
                  <a:pt x="100" y="98"/>
                  <a:pt x="100" y="98"/>
                </a:cubicBezTo>
                <a:cubicBezTo>
                  <a:pt x="103" y="99"/>
                  <a:pt x="105" y="100"/>
                  <a:pt x="106" y="100"/>
                </a:cubicBezTo>
                <a:cubicBezTo>
                  <a:pt x="109" y="101"/>
                  <a:pt x="111" y="103"/>
                  <a:pt x="112" y="106"/>
                </a:cubicBezTo>
                <a:cubicBezTo>
                  <a:pt x="113" y="108"/>
                  <a:pt x="114" y="111"/>
                  <a:pt x="114" y="114"/>
                </a:cubicBezTo>
                <a:close/>
                <a:moveTo>
                  <a:pt x="101" y="111"/>
                </a:moveTo>
                <a:cubicBezTo>
                  <a:pt x="101" y="111"/>
                  <a:pt x="100" y="111"/>
                  <a:pt x="100" y="111"/>
                </a:cubicBezTo>
                <a:cubicBezTo>
                  <a:pt x="99" y="123"/>
                  <a:pt x="99" y="123"/>
                  <a:pt x="99" y="123"/>
                </a:cubicBezTo>
                <a:cubicBezTo>
                  <a:pt x="99" y="123"/>
                  <a:pt x="99" y="123"/>
                  <a:pt x="100" y="122"/>
                </a:cubicBezTo>
                <a:cubicBezTo>
                  <a:pt x="102" y="121"/>
                  <a:pt x="103" y="118"/>
                  <a:pt x="104" y="116"/>
                </a:cubicBezTo>
                <a:cubicBezTo>
                  <a:pt x="104" y="114"/>
                  <a:pt x="103" y="112"/>
                  <a:pt x="101" y="1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Freeform 5"/>
          <p:cNvSpPr>
            <a:spLocks/>
          </p:cNvSpPr>
          <p:nvPr/>
        </p:nvSpPr>
        <p:spPr bwMode="auto">
          <a:xfrm>
            <a:off x="1009650" y="1171575"/>
            <a:ext cx="193675" cy="227013"/>
          </a:xfrm>
          <a:custGeom>
            <a:avLst/>
            <a:gdLst>
              <a:gd name="T0" fmla="*/ 307459063 w 122"/>
              <a:gd name="T1" fmla="*/ 178932282 h 143"/>
              <a:gd name="T2" fmla="*/ 0 w 122"/>
              <a:gd name="T3" fmla="*/ 360383931 h 143"/>
              <a:gd name="T4" fmla="*/ 0 w 122"/>
              <a:gd name="T5" fmla="*/ 0 h 143"/>
              <a:gd name="T6" fmla="*/ 307459063 w 122"/>
              <a:gd name="T7" fmla="*/ 178932282 h 1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143">
                <a:moveTo>
                  <a:pt x="122" y="71"/>
                </a:moveTo>
                <a:lnTo>
                  <a:pt x="0" y="143"/>
                </a:lnTo>
                <a:lnTo>
                  <a:pt x="0" y="0"/>
                </a:lnTo>
                <a:lnTo>
                  <a:pt x="122"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47" name="Freeform 6"/>
          <p:cNvSpPr>
            <a:spLocks/>
          </p:cNvSpPr>
          <p:nvPr/>
        </p:nvSpPr>
        <p:spPr bwMode="auto">
          <a:xfrm>
            <a:off x="1200150" y="1171575"/>
            <a:ext cx="193675" cy="227013"/>
          </a:xfrm>
          <a:custGeom>
            <a:avLst/>
            <a:gdLst>
              <a:gd name="T0" fmla="*/ 307459063 w 122"/>
              <a:gd name="T1" fmla="*/ 178932282 h 143"/>
              <a:gd name="T2" fmla="*/ 0 w 122"/>
              <a:gd name="T3" fmla="*/ 360383931 h 143"/>
              <a:gd name="T4" fmla="*/ 0 w 122"/>
              <a:gd name="T5" fmla="*/ 0 h 143"/>
              <a:gd name="T6" fmla="*/ 307459063 w 122"/>
              <a:gd name="T7" fmla="*/ 178932282 h 1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143">
                <a:moveTo>
                  <a:pt x="122" y="71"/>
                </a:moveTo>
                <a:lnTo>
                  <a:pt x="0" y="143"/>
                </a:lnTo>
                <a:lnTo>
                  <a:pt x="0" y="0"/>
                </a:lnTo>
                <a:lnTo>
                  <a:pt x="122"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48" name="Freeform 7"/>
          <p:cNvSpPr>
            <a:spLocks noEditPoints="1"/>
          </p:cNvSpPr>
          <p:nvPr/>
        </p:nvSpPr>
        <p:spPr bwMode="auto">
          <a:xfrm>
            <a:off x="3551238" y="1147763"/>
            <a:ext cx="393700" cy="274637"/>
          </a:xfrm>
          <a:custGeom>
            <a:avLst/>
            <a:gdLst>
              <a:gd name="T0" fmla="*/ 430042583 w 174"/>
              <a:gd name="T1" fmla="*/ 395270177 h 122"/>
              <a:gd name="T2" fmla="*/ 250859305 w 174"/>
              <a:gd name="T3" fmla="*/ 212839173 h 122"/>
              <a:gd name="T4" fmla="*/ 133109065 w 174"/>
              <a:gd name="T5" fmla="*/ 430743372 h 122"/>
              <a:gd name="T6" fmla="*/ 133109065 w 174"/>
              <a:gd name="T7" fmla="*/ 491555208 h 122"/>
              <a:gd name="T8" fmla="*/ 726976101 w 174"/>
              <a:gd name="T9" fmla="*/ 491555208 h 122"/>
              <a:gd name="T10" fmla="*/ 491477884 w 174"/>
              <a:gd name="T11" fmla="*/ 288850590 h 122"/>
              <a:gd name="T12" fmla="*/ 430042583 w 174"/>
              <a:gd name="T13" fmla="*/ 395270177 h 122"/>
              <a:gd name="T14" fmla="*/ 634825411 w 174"/>
              <a:gd name="T15" fmla="*/ 258446924 h 122"/>
              <a:gd name="T16" fmla="*/ 691140350 w 174"/>
              <a:gd name="T17" fmla="*/ 197635088 h 122"/>
              <a:gd name="T18" fmla="*/ 634825411 w 174"/>
              <a:gd name="T19" fmla="*/ 141892782 h 122"/>
              <a:gd name="T20" fmla="*/ 573390110 w 174"/>
              <a:gd name="T21" fmla="*/ 197635088 h 122"/>
              <a:gd name="T22" fmla="*/ 634825411 w 174"/>
              <a:gd name="T23" fmla="*/ 258446924 h 122"/>
              <a:gd name="T24" fmla="*/ 0 w 174"/>
              <a:gd name="T25" fmla="*/ 0 h 122"/>
              <a:gd name="T26" fmla="*/ 0 w 174"/>
              <a:gd name="T27" fmla="*/ 618243905 h 122"/>
              <a:gd name="T28" fmla="*/ 890802816 w 174"/>
              <a:gd name="T29" fmla="*/ 618243905 h 122"/>
              <a:gd name="T30" fmla="*/ 890802816 w 174"/>
              <a:gd name="T31" fmla="*/ 0 h 122"/>
              <a:gd name="T32" fmla="*/ 0 w 174"/>
              <a:gd name="T33" fmla="*/ 0 h 122"/>
              <a:gd name="T34" fmla="*/ 808890590 w 174"/>
              <a:gd name="T35" fmla="*/ 542230236 h 122"/>
              <a:gd name="T36" fmla="*/ 81912226 w 174"/>
              <a:gd name="T37" fmla="*/ 542230236 h 122"/>
              <a:gd name="T38" fmla="*/ 81912226 w 174"/>
              <a:gd name="T39" fmla="*/ 81080946 h 122"/>
              <a:gd name="T40" fmla="*/ 808890590 w 174"/>
              <a:gd name="T41" fmla="*/ 81080946 h 122"/>
              <a:gd name="T42" fmla="*/ 808890590 w 174"/>
              <a:gd name="T43" fmla="*/ 81080946 h 122"/>
              <a:gd name="T44" fmla="*/ 808890590 w 174"/>
              <a:gd name="T45" fmla="*/ 81080946 h 122"/>
              <a:gd name="T46" fmla="*/ 808890590 w 174"/>
              <a:gd name="T47" fmla="*/ 542230236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74" h="122">
                <a:moveTo>
                  <a:pt x="84" y="78"/>
                </a:moveTo>
                <a:cubicBezTo>
                  <a:pt x="49" y="42"/>
                  <a:pt x="49" y="42"/>
                  <a:pt x="49" y="42"/>
                </a:cubicBezTo>
                <a:cubicBezTo>
                  <a:pt x="26" y="85"/>
                  <a:pt x="26" y="85"/>
                  <a:pt x="26" y="85"/>
                </a:cubicBezTo>
                <a:cubicBezTo>
                  <a:pt x="26" y="97"/>
                  <a:pt x="26" y="97"/>
                  <a:pt x="26" y="97"/>
                </a:cubicBezTo>
                <a:cubicBezTo>
                  <a:pt x="142" y="97"/>
                  <a:pt x="142" y="97"/>
                  <a:pt x="142" y="97"/>
                </a:cubicBezTo>
                <a:cubicBezTo>
                  <a:pt x="127" y="84"/>
                  <a:pt x="96" y="57"/>
                  <a:pt x="96" y="57"/>
                </a:cubicBezTo>
                <a:lnTo>
                  <a:pt x="84" y="78"/>
                </a:lnTo>
                <a:close/>
                <a:moveTo>
                  <a:pt x="124" y="51"/>
                </a:moveTo>
                <a:cubicBezTo>
                  <a:pt x="130" y="51"/>
                  <a:pt x="135" y="46"/>
                  <a:pt x="135" y="39"/>
                </a:cubicBezTo>
                <a:cubicBezTo>
                  <a:pt x="135" y="33"/>
                  <a:pt x="130" y="28"/>
                  <a:pt x="124" y="28"/>
                </a:cubicBezTo>
                <a:cubicBezTo>
                  <a:pt x="117" y="28"/>
                  <a:pt x="112" y="33"/>
                  <a:pt x="112" y="39"/>
                </a:cubicBezTo>
                <a:cubicBezTo>
                  <a:pt x="112" y="46"/>
                  <a:pt x="117" y="51"/>
                  <a:pt x="124" y="51"/>
                </a:cubicBezTo>
                <a:close/>
                <a:moveTo>
                  <a:pt x="0" y="0"/>
                </a:moveTo>
                <a:cubicBezTo>
                  <a:pt x="0" y="122"/>
                  <a:pt x="0" y="122"/>
                  <a:pt x="0" y="122"/>
                </a:cubicBezTo>
                <a:cubicBezTo>
                  <a:pt x="174" y="122"/>
                  <a:pt x="174" y="122"/>
                  <a:pt x="174" y="122"/>
                </a:cubicBezTo>
                <a:cubicBezTo>
                  <a:pt x="174" y="0"/>
                  <a:pt x="174" y="0"/>
                  <a:pt x="174" y="0"/>
                </a:cubicBezTo>
                <a:lnTo>
                  <a:pt x="0" y="0"/>
                </a:lnTo>
                <a:close/>
                <a:moveTo>
                  <a:pt x="158" y="107"/>
                </a:moveTo>
                <a:cubicBezTo>
                  <a:pt x="16" y="107"/>
                  <a:pt x="16" y="107"/>
                  <a:pt x="16" y="107"/>
                </a:cubicBezTo>
                <a:cubicBezTo>
                  <a:pt x="16" y="16"/>
                  <a:pt x="16" y="16"/>
                  <a:pt x="16" y="16"/>
                </a:cubicBezTo>
                <a:cubicBezTo>
                  <a:pt x="158" y="16"/>
                  <a:pt x="158" y="16"/>
                  <a:pt x="158" y="16"/>
                </a:cubicBezTo>
                <a:cubicBezTo>
                  <a:pt x="158" y="16"/>
                  <a:pt x="158" y="16"/>
                  <a:pt x="158" y="16"/>
                </a:cubicBezTo>
                <a:cubicBezTo>
                  <a:pt x="158" y="16"/>
                  <a:pt x="158" y="16"/>
                  <a:pt x="158" y="16"/>
                </a:cubicBezTo>
                <a:lnTo>
                  <a:pt x="158" y="10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49" name="Freeform 8"/>
          <p:cNvSpPr>
            <a:spLocks noEditPoints="1"/>
          </p:cNvSpPr>
          <p:nvPr/>
        </p:nvSpPr>
        <p:spPr bwMode="auto">
          <a:xfrm>
            <a:off x="4154488" y="1058863"/>
            <a:ext cx="396875" cy="361950"/>
          </a:xfrm>
          <a:custGeom>
            <a:avLst/>
            <a:gdLst>
              <a:gd name="T0" fmla="*/ 559474688 w 250"/>
              <a:gd name="T1" fmla="*/ 201612500 h 228"/>
              <a:gd name="T2" fmla="*/ 473789375 w 250"/>
              <a:gd name="T3" fmla="*/ 0 h 228"/>
              <a:gd name="T4" fmla="*/ 0 w 250"/>
              <a:gd name="T5" fmla="*/ 209173763 h 228"/>
              <a:gd name="T6" fmla="*/ 113407825 w 250"/>
              <a:gd name="T7" fmla="*/ 466229700 h 228"/>
              <a:gd name="T8" fmla="*/ 113407825 w 250"/>
              <a:gd name="T9" fmla="*/ 574595625 h 228"/>
              <a:gd name="T10" fmla="*/ 630039063 w 250"/>
              <a:gd name="T11" fmla="*/ 574595625 h 228"/>
              <a:gd name="T12" fmla="*/ 630039063 w 250"/>
              <a:gd name="T13" fmla="*/ 201612500 h 228"/>
              <a:gd name="T14" fmla="*/ 559474688 w 250"/>
              <a:gd name="T15" fmla="*/ 201612500 h 228"/>
              <a:gd name="T16" fmla="*/ 113407825 w 250"/>
              <a:gd name="T17" fmla="*/ 236894688 h 228"/>
              <a:gd name="T18" fmla="*/ 100806250 w 250"/>
              <a:gd name="T19" fmla="*/ 244455950 h 228"/>
              <a:gd name="T20" fmla="*/ 113407825 w 250"/>
              <a:gd name="T21" fmla="*/ 284778450 h 228"/>
              <a:gd name="T22" fmla="*/ 113407825 w 250"/>
              <a:gd name="T23" fmla="*/ 380544388 h 228"/>
              <a:gd name="T24" fmla="*/ 50403125 w 250"/>
              <a:gd name="T25" fmla="*/ 226814063 h 228"/>
              <a:gd name="T26" fmla="*/ 456149075 w 250"/>
              <a:gd name="T27" fmla="*/ 52924075 h 228"/>
              <a:gd name="T28" fmla="*/ 516632825 w 250"/>
              <a:gd name="T29" fmla="*/ 201612500 h 228"/>
              <a:gd name="T30" fmla="*/ 476310325 w 250"/>
              <a:gd name="T31" fmla="*/ 201612500 h 228"/>
              <a:gd name="T32" fmla="*/ 433466875 w 250"/>
              <a:gd name="T33" fmla="*/ 103327200 h 228"/>
              <a:gd name="T34" fmla="*/ 204133450 w 250"/>
              <a:gd name="T35" fmla="*/ 201612500 h 228"/>
              <a:gd name="T36" fmla="*/ 113407825 w 250"/>
              <a:gd name="T37" fmla="*/ 201612500 h 228"/>
              <a:gd name="T38" fmla="*/ 113407825 w 250"/>
              <a:gd name="T39" fmla="*/ 236894688 h 228"/>
              <a:gd name="T40" fmla="*/ 592237513 w 250"/>
              <a:gd name="T41" fmla="*/ 534273125 h 228"/>
              <a:gd name="T42" fmla="*/ 151209375 w 250"/>
              <a:gd name="T43" fmla="*/ 534273125 h 228"/>
              <a:gd name="T44" fmla="*/ 151209375 w 250"/>
              <a:gd name="T45" fmla="*/ 236894688 h 228"/>
              <a:gd name="T46" fmla="*/ 592237513 w 250"/>
              <a:gd name="T47" fmla="*/ 236894688 h 228"/>
              <a:gd name="T48" fmla="*/ 592237513 w 250"/>
              <a:gd name="T49" fmla="*/ 534273125 h 228"/>
              <a:gd name="T50" fmla="*/ 554434375 w 250"/>
              <a:gd name="T51" fmla="*/ 277217188 h 228"/>
              <a:gd name="T52" fmla="*/ 189012513 w 250"/>
              <a:gd name="T53" fmla="*/ 277217188 h 228"/>
              <a:gd name="T54" fmla="*/ 189012513 w 250"/>
              <a:gd name="T55" fmla="*/ 498990938 h 228"/>
              <a:gd name="T56" fmla="*/ 554434375 w 250"/>
              <a:gd name="T57" fmla="*/ 498990938 h 228"/>
              <a:gd name="T58" fmla="*/ 554434375 w 250"/>
              <a:gd name="T59" fmla="*/ 277217188 h 2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50" h="228">
                <a:moveTo>
                  <a:pt x="222" y="80"/>
                </a:moveTo>
                <a:lnTo>
                  <a:pt x="188" y="0"/>
                </a:lnTo>
                <a:lnTo>
                  <a:pt x="0" y="83"/>
                </a:lnTo>
                <a:lnTo>
                  <a:pt x="45" y="185"/>
                </a:lnTo>
                <a:lnTo>
                  <a:pt x="45" y="228"/>
                </a:lnTo>
                <a:lnTo>
                  <a:pt x="250" y="228"/>
                </a:lnTo>
                <a:lnTo>
                  <a:pt x="250" y="80"/>
                </a:lnTo>
                <a:lnTo>
                  <a:pt x="222" y="80"/>
                </a:lnTo>
                <a:close/>
                <a:moveTo>
                  <a:pt x="45" y="94"/>
                </a:moveTo>
                <a:lnTo>
                  <a:pt x="40" y="97"/>
                </a:lnTo>
                <a:lnTo>
                  <a:pt x="45" y="113"/>
                </a:lnTo>
                <a:lnTo>
                  <a:pt x="45" y="151"/>
                </a:lnTo>
                <a:lnTo>
                  <a:pt x="20" y="90"/>
                </a:lnTo>
                <a:lnTo>
                  <a:pt x="181" y="21"/>
                </a:lnTo>
                <a:lnTo>
                  <a:pt x="205" y="80"/>
                </a:lnTo>
                <a:lnTo>
                  <a:pt x="189" y="80"/>
                </a:lnTo>
                <a:lnTo>
                  <a:pt x="172" y="41"/>
                </a:lnTo>
                <a:lnTo>
                  <a:pt x="81" y="80"/>
                </a:lnTo>
                <a:lnTo>
                  <a:pt x="45" y="80"/>
                </a:lnTo>
                <a:lnTo>
                  <a:pt x="45" y="94"/>
                </a:lnTo>
                <a:close/>
                <a:moveTo>
                  <a:pt x="235" y="212"/>
                </a:moveTo>
                <a:lnTo>
                  <a:pt x="60" y="212"/>
                </a:lnTo>
                <a:lnTo>
                  <a:pt x="60" y="94"/>
                </a:lnTo>
                <a:lnTo>
                  <a:pt x="235" y="94"/>
                </a:lnTo>
                <a:lnTo>
                  <a:pt x="235" y="212"/>
                </a:lnTo>
                <a:close/>
                <a:moveTo>
                  <a:pt x="220" y="110"/>
                </a:moveTo>
                <a:lnTo>
                  <a:pt x="75" y="110"/>
                </a:lnTo>
                <a:lnTo>
                  <a:pt x="75" y="198"/>
                </a:lnTo>
                <a:lnTo>
                  <a:pt x="220" y="198"/>
                </a:lnTo>
                <a:lnTo>
                  <a:pt x="220" y="1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50" name="Freeform 9"/>
          <p:cNvSpPr>
            <a:spLocks/>
          </p:cNvSpPr>
          <p:nvPr/>
        </p:nvSpPr>
        <p:spPr bwMode="auto">
          <a:xfrm>
            <a:off x="4848225" y="1095375"/>
            <a:ext cx="246063" cy="292100"/>
          </a:xfrm>
          <a:custGeom>
            <a:avLst/>
            <a:gdLst>
              <a:gd name="T0" fmla="*/ 0 w 155"/>
              <a:gd name="T1" fmla="*/ 0 h 184"/>
              <a:gd name="T2" fmla="*/ 0 w 155"/>
              <a:gd name="T3" fmla="*/ 463708750 h 184"/>
              <a:gd name="T4" fmla="*/ 113408055 w 155"/>
              <a:gd name="T5" fmla="*/ 463708750 h 184"/>
              <a:gd name="T6" fmla="*/ 113408055 w 155"/>
              <a:gd name="T7" fmla="*/ 340221888 h 184"/>
              <a:gd name="T8" fmla="*/ 45362905 w 155"/>
              <a:gd name="T9" fmla="*/ 340221888 h 184"/>
              <a:gd name="T10" fmla="*/ 45362905 w 155"/>
              <a:gd name="T11" fmla="*/ 45362813 h 184"/>
              <a:gd name="T12" fmla="*/ 342741946 w 155"/>
              <a:gd name="T13" fmla="*/ 45362813 h 184"/>
              <a:gd name="T14" fmla="*/ 342741946 w 155"/>
              <a:gd name="T15" fmla="*/ 95765938 h 184"/>
              <a:gd name="T16" fmla="*/ 390625806 w 155"/>
              <a:gd name="T17" fmla="*/ 95765938 h 184"/>
              <a:gd name="T18" fmla="*/ 390625806 w 155"/>
              <a:gd name="T19" fmla="*/ 0 h 184"/>
              <a:gd name="T20" fmla="*/ 0 w 155"/>
              <a:gd name="T21" fmla="*/ 0 h 1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5" h="184">
                <a:moveTo>
                  <a:pt x="0" y="0"/>
                </a:moveTo>
                <a:lnTo>
                  <a:pt x="0" y="184"/>
                </a:lnTo>
                <a:lnTo>
                  <a:pt x="45" y="184"/>
                </a:lnTo>
                <a:lnTo>
                  <a:pt x="45" y="135"/>
                </a:lnTo>
                <a:lnTo>
                  <a:pt x="18" y="135"/>
                </a:lnTo>
                <a:lnTo>
                  <a:pt x="18" y="18"/>
                </a:lnTo>
                <a:lnTo>
                  <a:pt x="136" y="18"/>
                </a:lnTo>
                <a:lnTo>
                  <a:pt x="136" y="38"/>
                </a:lnTo>
                <a:lnTo>
                  <a:pt x="155" y="38"/>
                </a:lnTo>
                <a:lnTo>
                  <a:pt x="155"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51" name="Freeform 10"/>
          <p:cNvSpPr>
            <a:spLocks noEditPoints="1"/>
          </p:cNvSpPr>
          <p:nvPr/>
        </p:nvSpPr>
        <p:spPr bwMode="auto">
          <a:xfrm>
            <a:off x="4949825" y="1182688"/>
            <a:ext cx="246063" cy="292100"/>
          </a:xfrm>
          <a:custGeom>
            <a:avLst/>
            <a:gdLst>
              <a:gd name="T0" fmla="*/ 0 w 155"/>
              <a:gd name="T1" fmla="*/ 0 h 184"/>
              <a:gd name="T2" fmla="*/ 0 w 155"/>
              <a:gd name="T3" fmla="*/ 463708750 h 184"/>
              <a:gd name="T4" fmla="*/ 390625806 w 155"/>
              <a:gd name="T5" fmla="*/ 463708750 h 184"/>
              <a:gd name="T6" fmla="*/ 390625806 w 155"/>
              <a:gd name="T7" fmla="*/ 0 h 184"/>
              <a:gd name="T8" fmla="*/ 0 w 155"/>
              <a:gd name="T9" fmla="*/ 0 h 184"/>
              <a:gd name="T10" fmla="*/ 345262902 w 155"/>
              <a:gd name="T11" fmla="*/ 342741250 h 184"/>
              <a:gd name="T12" fmla="*/ 45362905 w 155"/>
              <a:gd name="T13" fmla="*/ 342741250 h 184"/>
              <a:gd name="T14" fmla="*/ 45362905 w 155"/>
              <a:gd name="T15" fmla="*/ 45362813 h 184"/>
              <a:gd name="T16" fmla="*/ 345262902 w 155"/>
              <a:gd name="T17" fmla="*/ 45362813 h 184"/>
              <a:gd name="T18" fmla="*/ 345262902 w 155"/>
              <a:gd name="T19" fmla="*/ 342741250 h 1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84">
                <a:moveTo>
                  <a:pt x="0" y="0"/>
                </a:moveTo>
                <a:lnTo>
                  <a:pt x="0" y="184"/>
                </a:lnTo>
                <a:lnTo>
                  <a:pt x="155" y="184"/>
                </a:lnTo>
                <a:lnTo>
                  <a:pt x="155" y="0"/>
                </a:lnTo>
                <a:lnTo>
                  <a:pt x="0" y="0"/>
                </a:lnTo>
                <a:close/>
                <a:moveTo>
                  <a:pt x="137" y="136"/>
                </a:moveTo>
                <a:lnTo>
                  <a:pt x="18" y="136"/>
                </a:lnTo>
                <a:lnTo>
                  <a:pt x="18" y="18"/>
                </a:lnTo>
                <a:lnTo>
                  <a:pt x="137" y="18"/>
                </a:lnTo>
                <a:lnTo>
                  <a:pt x="137" y="1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52" name="Freeform 11"/>
          <p:cNvSpPr>
            <a:spLocks/>
          </p:cNvSpPr>
          <p:nvPr/>
        </p:nvSpPr>
        <p:spPr bwMode="auto">
          <a:xfrm>
            <a:off x="5448300" y="1079500"/>
            <a:ext cx="344488" cy="346075"/>
          </a:xfrm>
          <a:custGeom>
            <a:avLst/>
            <a:gdLst>
              <a:gd name="T0" fmla="*/ 775633870 w 153"/>
              <a:gd name="T1" fmla="*/ 388841275 h 153"/>
              <a:gd name="T2" fmla="*/ 390352187 w 153"/>
              <a:gd name="T3" fmla="*/ 0 h 153"/>
              <a:gd name="T4" fmla="*/ 0 w 153"/>
              <a:gd name="T5" fmla="*/ 388841275 h 153"/>
              <a:gd name="T6" fmla="*/ 390352187 w 153"/>
              <a:gd name="T7" fmla="*/ 782796769 h 153"/>
              <a:gd name="T8" fmla="*/ 390352187 w 153"/>
              <a:gd name="T9" fmla="*/ 388841275 h 153"/>
              <a:gd name="T10" fmla="*/ 775633870 w 153"/>
              <a:gd name="T11" fmla="*/ 388841275 h 1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3" h="153">
                <a:moveTo>
                  <a:pt x="153" y="76"/>
                </a:moveTo>
                <a:cubicBezTo>
                  <a:pt x="153" y="34"/>
                  <a:pt x="119" y="0"/>
                  <a:pt x="77" y="0"/>
                </a:cubicBezTo>
                <a:cubicBezTo>
                  <a:pt x="34" y="0"/>
                  <a:pt x="0" y="34"/>
                  <a:pt x="0" y="76"/>
                </a:cubicBezTo>
                <a:cubicBezTo>
                  <a:pt x="0" y="119"/>
                  <a:pt x="34" y="153"/>
                  <a:pt x="77" y="153"/>
                </a:cubicBezTo>
                <a:cubicBezTo>
                  <a:pt x="77" y="76"/>
                  <a:pt x="77" y="76"/>
                  <a:pt x="77" y="76"/>
                </a:cubicBezTo>
                <a:lnTo>
                  <a:pt x="153" y="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53" name="Freeform 12"/>
          <p:cNvSpPr>
            <a:spLocks/>
          </p:cNvSpPr>
          <p:nvPr/>
        </p:nvSpPr>
        <p:spPr bwMode="auto">
          <a:xfrm>
            <a:off x="5667375" y="1300163"/>
            <a:ext cx="173038" cy="173037"/>
          </a:xfrm>
          <a:custGeom>
            <a:avLst/>
            <a:gdLst>
              <a:gd name="T0" fmla="*/ 388859084 w 77"/>
              <a:gd name="T1" fmla="*/ 0 h 76"/>
              <a:gd name="T2" fmla="*/ 0 w 77"/>
              <a:gd name="T3" fmla="*/ 393973374 h 76"/>
              <a:gd name="T4" fmla="*/ 0 w 77"/>
              <a:gd name="T5" fmla="*/ 0 h 76"/>
              <a:gd name="T6" fmla="*/ 388859084 w 77"/>
              <a:gd name="T7" fmla="*/ 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7" h="76">
                <a:moveTo>
                  <a:pt x="77" y="0"/>
                </a:moveTo>
                <a:cubicBezTo>
                  <a:pt x="77" y="42"/>
                  <a:pt x="43" y="76"/>
                  <a:pt x="0" y="76"/>
                </a:cubicBezTo>
                <a:cubicBezTo>
                  <a:pt x="0" y="0"/>
                  <a:pt x="0" y="0"/>
                  <a:pt x="0" y="0"/>
                </a:cubicBezTo>
                <a:lnTo>
                  <a:pt x="7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54" name="Freeform 13"/>
          <p:cNvSpPr>
            <a:spLocks noEditPoints="1"/>
          </p:cNvSpPr>
          <p:nvPr/>
        </p:nvSpPr>
        <p:spPr bwMode="auto">
          <a:xfrm>
            <a:off x="6091238" y="1079500"/>
            <a:ext cx="369887" cy="350838"/>
          </a:xfrm>
          <a:custGeom>
            <a:avLst/>
            <a:gdLst>
              <a:gd name="T0" fmla="*/ 417124276 w 164"/>
              <a:gd name="T1" fmla="*/ 204932398 h 155"/>
              <a:gd name="T2" fmla="*/ 630772361 w 164"/>
              <a:gd name="T3" fmla="*/ 420111529 h 155"/>
              <a:gd name="T4" fmla="*/ 574817930 w 164"/>
              <a:gd name="T5" fmla="*/ 594303728 h 155"/>
              <a:gd name="T6" fmla="*/ 686729047 w 164"/>
              <a:gd name="T7" fmla="*/ 420111529 h 155"/>
              <a:gd name="T8" fmla="*/ 417124276 w 164"/>
              <a:gd name="T9" fmla="*/ 148576498 h 155"/>
              <a:gd name="T10" fmla="*/ 417124276 w 164"/>
              <a:gd name="T11" fmla="*/ 148576498 h 155"/>
              <a:gd name="T12" fmla="*/ 147519506 w 164"/>
              <a:gd name="T13" fmla="*/ 420111529 h 155"/>
              <a:gd name="T14" fmla="*/ 264518824 w 164"/>
              <a:gd name="T15" fmla="*/ 594303728 h 155"/>
              <a:gd name="T16" fmla="*/ 203476192 w 164"/>
              <a:gd name="T17" fmla="*/ 420111529 h 155"/>
              <a:gd name="T18" fmla="*/ 417124276 w 164"/>
              <a:gd name="T19" fmla="*/ 204932398 h 155"/>
              <a:gd name="T20" fmla="*/ 417124276 w 164"/>
              <a:gd name="T21" fmla="*/ 0 h 155"/>
              <a:gd name="T22" fmla="*/ 0 w 164"/>
              <a:gd name="T23" fmla="*/ 420111529 h 155"/>
              <a:gd name="T24" fmla="*/ 40694336 w 164"/>
              <a:gd name="T25" fmla="*/ 594303728 h 155"/>
              <a:gd name="T26" fmla="*/ 289953066 w 164"/>
              <a:gd name="T27" fmla="*/ 794111627 h 155"/>
              <a:gd name="T28" fmla="*/ 279778918 w 164"/>
              <a:gd name="T29" fmla="*/ 778742660 h 155"/>
              <a:gd name="T30" fmla="*/ 91562820 w 164"/>
              <a:gd name="T31" fmla="*/ 573810262 h 155"/>
              <a:gd name="T32" fmla="*/ 55956686 w 164"/>
              <a:gd name="T33" fmla="*/ 420111529 h 155"/>
              <a:gd name="T34" fmla="*/ 417124276 w 164"/>
              <a:gd name="T35" fmla="*/ 56355900 h 155"/>
              <a:gd name="T36" fmla="*/ 778291867 w 164"/>
              <a:gd name="T37" fmla="*/ 420111529 h 155"/>
              <a:gd name="T38" fmla="*/ 559557836 w 164"/>
              <a:gd name="T39" fmla="*/ 778742660 h 155"/>
              <a:gd name="T40" fmla="*/ 554469635 w 164"/>
              <a:gd name="T41" fmla="*/ 794111627 h 155"/>
              <a:gd name="T42" fmla="*/ 834248553 w 164"/>
              <a:gd name="T43" fmla="*/ 420111529 h 155"/>
              <a:gd name="T44" fmla="*/ 417124276 w 164"/>
              <a:gd name="T45" fmla="*/ 0 h 1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64" h="155">
                <a:moveTo>
                  <a:pt x="82" y="40"/>
                </a:moveTo>
                <a:cubicBezTo>
                  <a:pt x="105" y="40"/>
                  <a:pt x="124" y="59"/>
                  <a:pt x="124" y="82"/>
                </a:cubicBezTo>
                <a:cubicBezTo>
                  <a:pt x="124" y="95"/>
                  <a:pt x="119" y="106"/>
                  <a:pt x="113" y="116"/>
                </a:cubicBezTo>
                <a:cubicBezTo>
                  <a:pt x="123" y="111"/>
                  <a:pt x="135" y="100"/>
                  <a:pt x="135" y="82"/>
                </a:cubicBezTo>
                <a:cubicBezTo>
                  <a:pt x="135" y="53"/>
                  <a:pt x="112" y="29"/>
                  <a:pt x="82" y="29"/>
                </a:cubicBezTo>
                <a:cubicBezTo>
                  <a:pt x="82" y="29"/>
                  <a:pt x="82" y="29"/>
                  <a:pt x="82" y="29"/>
                </a:cubicBezTo>
                <a:cubicBezTo>
                  <a:pt x="53" y="29"/>
                  <a:pt x="29" y="53"/>
                  <a:pt x="29" y="82"/>
                </a:cubicBezTo>
                <a:cubicBezTo>
                  <a:pt x="29" y="100"/>
                  <a:pt x="41" y="111"/>
                  <a:pt x="52" y="116"/>
                </a:cubicBezTo>
                <a:cubicBezTo>
                  <a:pt x="45" y="106"/>
                  <a:pt x="40" y="95"/>
                  <a:pt x="40" y="82"/>
                </a:cubicBezTo>
                <a:cubicBezTo>
                  <a:pt x="40" y="59"/>
                  <a:pt x="59" y="40"/>
                  <a:pt x="82" y="40"/>
                </a:cubicBezTo>
                <a:close/>
                <a:moveTo>
                  <a:pt x="82" y="0"/>
                </a:moveTo>
                <a:cubicBezTo>
                  <a:pt x="37" y="0"/>
                  <a:pt x="0" y="37"/>
                  <a:pt x="0" y="82"/>
                </a:cubicBezTo>
                <a:cubicBezTo>
                  <a:pt x="0" y="94"/>
                  <a:pt x="3" y="106"/>
                  <a:pt x="8" y="116"/>
                </a:cubicBezTo>
                <a:cubicBezTo>
                  <a:pt x="17" y="137"/>
                  <a:pt x="35" y="150"/>
                  <a:pt x="57" y="155"/>
                </a:cubicBezTo>
                <a:cubicBezTo>
                  <a:pt x="55" y="152"/>
                  <a:pt x="55" y="152"/>
                  <a:pt x="55" y="152"/>
                </a:cubicBezTo>
                <a:cubicBezTo>
                  <a:pt x="39" y="144"/>
                  <a:pt x="25" y="128"/>
                  <a:pt x="18" y="112"/>
                </a:cubicBezTo>
                <a:cubicBezTo>
                  <a:pt x="14" y="103"/>
                  <a:pt x="11" y="93"/>
                  <a:pt x="11" y="82"/>
                </a:cubicBezTo>
                <a:cubicBezTo>
                  <a:pt x="11" y="43"/>
                  <a:pt x="43" y="12"/>
                  <a:pt x="82" y="11"/>
                </a:cubicBezTo>
                <a:cubicBezTo>
                  <a:pt x="121" y="12"/>
                  <a:pt x="153" y="43"/>
                  <a:pt x="153" y="82"/>
                </a:cubicBezTo>
                <a:cubicBezTo>
                  <a:pt x="153" y="111"/>
                  <a:pt x="135" y="140"/>
                  <a:pt x="110" y="152"/>
                </a:cubicBezTo>
                <a:cubicBezTo>
                  <a:pt x="109" y="155"/>
                  <a:pt x="109" y="155"/>
                  <a:pt x="109" y="155"/>
                </a:cubicBezTo>
                <a:cubicBezTo>
                  <a:pt x="141" y="146"/>
                  <a:pt x="164" y="118"/>
                  <a:pt x="164" y="82"/>
                </a:cubicBezTo>
                <a:cubicBezTo>
                  <a:pt x="164" y="37"/>
                  <a:pt x="127" y="0"/>
                  <a:pt x="8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55" name="Freeform 14"/>
          <p:cNvSpPr>
            <a:spLocks/>
          </p:cNvSpPr>
          <p:nvPr/>
        </p:nvSpPr>
        <p:spPr bwMode="auto">
          <a:xfrm>
            <a:off x="6218238" y="1293813"/>
            <a:ext cx="117475" cy="179387"/>
          </a:xfrm>
          <a:custGeom>
            <a:avLst/>
            <a:gdLst>
              <a:gd name="T0" fmla="*/ 255185069 w 52"/>
              <a:gd name="T1" fmla="*/ 61874891 h 79"/>
              <a:gd name="T2" fmla="*/ 183733159 w 52"/>
              <a:gd name="T3" fmla="*/ 397028845 h 79"/>
              <a:gd name="T4" fmla="*/ 132697049 w 52"/>
              <a:gd name="T5" fmla="*/ 407340192 h 79"/>
              <a:gd name="T6" fmla="*/ 81658680 w 52"/>
              <a:gd name="T7" fmla="*/ 397028845 h 79"/>
              <a:gd name="T8" fmla="*/ 10206770 w 52"/>
              <a:gd name="T9" fmla="*/ 61874891 h 79"/>
              <a:gd name="T10" fmla="*/ 132697049 w 52"/>
              <a:gd name="T11" fmla="*/ 0 h 79"/>
              <a:gd name="T12" fmla="*/ 255185069 w 52"/>
              <a:gd name="T13" fmla="*/ 61874891 h 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79">
                <a:moveTo>
                  <a:pt x="50" y="12"/>
                </a:moveTo>
                <a:cubicBezTo>
                  <a:pt x="52" y="41"/>
                  <a:pt x="36" y="77"/>
                  <a:pt x="36" y="77"/>
                </a:cubicBezTo>
                <a:cubicBezTo>
                  <a:pt x="36" y="77"/>
                  <a:pt x="32" y="79"/>
                  <a:pt x="26" y="79"/>
                </a:cubicBezTo>
                <a:cubicBezTo>
                  <a:pt x="20" y="79"/>
                  <a:pt x="16" y="77"/>
                  <a:pt x="16" y="77"/>
                </a:cubicBezTo>
                <a:cubicBezTo>
                  <a:pt x="16" y="77"/>
                  <a:pt x="0" y="41"/>
                  <a:pt x="2" y="12"/>
                </a:cubicBezTo>
                <a:cubicBezTo>
                  <a:pt x="2" y="12"/>
                  <a:pt x="6" y="0"/>
                  <a:pt x="26" y="0"/>
                </a:cubicBezTo>
                <a:cubicBezTo>
                  <a:pt x="46" y="0"/>
                  <a:pt x="50" y="12"/>
                  <a:pt x="50"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56" name="Oval 15"/>
          <p:cNvSpPr>
            <a:spLocks noChangeArrowheads="1"/>
          </p:cNvSpPr>
          <p:nvPr/>
        </p:nvSpPr>
        <p:spPr bwMode="auto">
          <a:xfrm>
            <a:off x="6235700" y="1198563"/>
            <a:ext cx="80963" cy="825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357" name="Freeform 16"/>
          <p:cNvSpPr>
            <a:spLocks noEditPoints="1"/>
          </p:cNvSpPr>
          <p:nvPr/>
        </p:nvSpPr>
        <p:spPr bwMode="auto">
          <a:xfrm>
            <a:off x="6738938" y="1111250"/>
            <a:ext cx="393700" cy="366713"/>
          </a:xfrm>
          <a:custGeom>
            <a:avLst/>
            <a:gdLst>
              <a:gd name="T0" fmla="*/ 849846703 w 174"/>
              <a:gd name="T1" fmla="*/ 148600257 h 162"/>
              <a:gd name="T2" fmla="*/ 711617275 w 174"/>
              <a:gd name="T3" fmla="*/ 148600257 h 162"/>
              <a:gd name="T4" fmla="*/ 711617275 w 174"/>
              <a:gd name="T5" fmla="*/ 0 h 162"/>
              <a:gd name="T6" fmla="*/ 179185541 w 174"/>
              <a:gd name="T7" fmla="*/ 0 h 162"/>
              <a:gd name="T8" fmla="*/ 179185541 w 174"/>
              <a:gd name="T9" fmla="*/ 148600257 h 162"/>
              <a:gd name="T10" fmla="*/ 40956113 w 174"/>
              <a:gd name="T11" fmla="*/ 148600257 h 162"/>
              <a:gd name="T12" fmla="*/ 0 w 174"/>
              <a:gd name="T13" fmla="*/ 194717812 h 162"/>
              <a:gd name="T14" fmla="*/ 0 w 174"/>
              <a:gd name="T15" fmla="*/ 563658254 h 162"/>
              <a:gd name="T16" fmla="*/ 179185541 w 174"/>
              <a:gd name="T17" fmla="*/ 563658254 h 162"/>
              <a:gd name="T18" fmla="*/ 179185541 w 174"/>
              <a:gd name="T19" fmla="*/ 630270991 h 162"/>
              <a:gd name="T20" fmla="*/ 383966107 w 174"/>
              <a:gd name="T21" fmla="*/ 830113731 h 162"/>
              <a:gd name="T22" fmla="*/ 711617275 w 174"/>
              <a:gd name="T23" fmla="*/ 830113731 h 162"/>
              <a:gd name="T24" fmla="*/ 711617275 w 174"/>
              <a:gd name="T25" fmla="*/ 568780918 h 162"/>
              <a:gd name="T26" fmla="*/ 890802816 w 174"/>
              <a:gd name="T27" fmla="*/ 568780918 h 162"/>
              <a:gd name="T28" fmla="*/ 890802816 w 174"/>
              <a:gd name="T29" fmla="*/ 194717812 h 162"/>
              <a:gd name="T30" fmla="*/ 849846703 w 174"/>
              <a:gd name="T31" fmla="*/ 148600257 h 162"/>
              <a:gd name="T32" fmla="*/ 230380117 w 174"/>
              <a:gd name="T33" fmla="*/ 51242483 h 162"/>
              <a:gd name="T34" fmla="*/ 660422699 w 174"/>
              <a:gd name="T35" fmla="*/ 51242483 h 162"/>
              <a:gd name="T36" fmla="*/ 660422699 w 174"/>
              <a:gd name="T37" fmla="*/ 148600257 h 162"/>
              <a:gd name="T38" fmla="*/ 230380117 w 174"/>
              <a:gd name="T39" fmla="*/ 148600257 h 162"/>
              <a:gd name="T40" fmla="*/ 230380117 w 174"/>
              <a:gd name="T41" fmla="*/ 51242483 h 162"/>
              <a:gd name="T42" fmla="*/ 762814114 w 174"/>
              <a:gd name="T43" fmla="*/ 497043253 h 162"/>
              <a:gd name="T44" fmla="*/ 711617275 w 174"/>
              <a:gd name="T45" fmla="*/ 497043253 h 162"/>
              <a:gd name="T46" fmla="*/ 711617275 w 174"/>
              <a:gd name="T47" fmla="*/ 394560551 h 162"/>
              <a:gd name="T48" fmla="*/ 660422699 w 174"/>
              <a:gd name="T49" fmla="*/ 394560551 h 162"/>
              <a:gd name="T50" fmla="*/ 660422699 w 174"/>
              <a:gd name="T51" fmla="*/ 778871248 h 162"/>
              <a:gd name="T52" fmla="*/ 450521771 w 174"/>
              <a:gd name="T53" fmla="*/ 778871248 h 162"/>
              <a:gd name="T54" fmla="*/ 409563395 w 174"/>
              <a:gd name="T55" fmla="*/ 599525954 h 162"/>
              <a:gd name="T56" fmla="*/ 230380117 w 174"/>
              <a:gd name="T57" fmla="*/ 558533327 h 162"/>
              <a:gd name="T58" fmla="*/ 230380117 w 174"/>
              <a:gd name="T59" fmla="*/ 394560551 h 162"/>
              <a:gd name="T60" fmla="*/ 179185541 w 174"/>
              <a:gd name="T61" fmla="*/ 394560551 h 162"/>
              <a:gd name="T62" fmla="*/ 179185541 w 174"/>
              <a:gd name="T63" fmla="*/ 491918326 h 162"/>
              <a:gd name="T64" fmla="*/ 127988702 w 174"/>
              <a:gd name="T65" fmla="*/ 491918326 h 162"/>
              <a:gd name="T66" fmla="*/ 127988702 w 174"/>
              <a:gd name="T67" fmla="*/ 322822887 h 162"/>
              <a:gd name="T68" fmla="*/ 762814114 w 174"/>
              <a:gd name="T69" fmla="*/ 322822887 h 162"/>
              <a:gd name="T70" fmla="*/ 762814114 w 174"/>
              <a:gd name="T71" fmla="*/ 497043253 h 162"/>
              <a:gd name="T72" fmla="*/ 798649864 w 174"/>
              <a:gd name="T73" fmla="*/ 256207886 h 162"/>
              <a:gd name="T74" fmla="*/ 762814114 w 174"/>
              <a:gd name="T75" fmla="*/ 225462849 h 162"/>
              <a:gd name="T76" fmla="*/ 798649864 w 174"/>
              <a:gd name="T77" fmla="*/ 189592885 h 162"/>
              <a:gd name="T78" fmla="*/ 834487878 w 174"/>
              <a:gd name="T79" fmla="*/ 225462849 h 162"/>
              <a:gd name="T80" fmla="*/ 798649864 w 174"/>
              <a:gd name="T81" fmla="*/ 256207886 h 162"/>
              <a:gd name="T82" fmla="*/ 598987398 w 174"/>
              <a:gd name="T83" fmla="*/ 399685479 h 162"/>
              <a:gd name="T84" fmla="*/ 302053880 w 174"/>
              <a:gd name="T85" fmla="*/ 399685479 h 162"/>
              <a:gd name="T86" fmla="*/ 302053880 w 174"/>
              <a:gd name="T87" fmla="*/ 450925698 h 162"/>
              <a:gd name="T88" fmla="*/ 598987398 w 174"/>
              <a:gd name="T89" fmla="*/ 450925698 h 162"/>
              <a:gd name="T90" fmla="*/ 598987398 w 174"/>
              <a:gd name="T91" fmla="*/ 399685479 h 162"/>
              <a:gd name="T92" fmla="*/ 302053880 w 174"/>
              <a:gd name="T93" fmla="*/ 553408399 h 162"/>
              <a:gd name="T94" fmla="*/ 598987398 w 174"/>
              <a:gd name="T95" fmla="*/ 553408399 h 162"/>
              <a:gd name="T96" fmla="*/ 598987398 w 174"/>
              <a:gd name="T97" fmla="*/ 502168180 h 162"/>
              <a:gd name="T98" fmla="*/ 302053880 w 174"/>
              <a:gd name="T99" fmla="*/ 502168180 h 162"/>
              <a:gd name="T100" fmla="*/ 302053880 w 174"/>
              <a:gd name="T101" fmla="*/ 553408399 h 1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4" h="162">
                <a:moveTo>
                  <a:pt x="166" y="29"/>
                </a:moveTo>
                <a:cubicBezTo>
                  <a:pt x="139" y="29"/>
                  <a:pt x="139" y="29"/>
                  <a:pt x="139" y="29"/>
                </a:cubicBezTo>
                <a:cubicBezTo>
                  <a:pt x="139" y="0"/>
                  <a:pt x="139" y="0"/>
                  <a:pt x="139" y="0"/>
                </a:cubicBezTo>
                <a:cubicBezTo>
                  <a:pt x="35" y="0"/>
                  <a:pt x="35" y="0"/>
                  <a:pt x="35" y="0"/>
                </a:cubicBezTo>
                <a:cubicBezTo>
                  <a:pt x="35" y="29"/>
                  <a:pt x="35" y="29"/>
                  <a:pt x="35" y="29"/>
                </a:cubicBezTo>
                <a:cubicBezTo>
                  <a:pt x="8" y="29"/>
                  <a:pt x="8" y="29"/>
                  <a:pt x="8" y="29"/>
                </a:cubicBezTo>
                <a:cubicBezTo>
                  <a:pt x="3" y="29"/>
                  <a:pt x="0" y="33"/>
                  <a:pt x="0" y="38"/>
                </a:cubicBezTo>
                <a:cubicBezTo>
                  <a:pt x="0" y="110"/>
                  <a:pt x="0" y="110"/>
                  <a:pt x="0" y="110"/>
                </a:cubicBezTo>
                <a:cubicBezTo>
                  <a:pt x="35" y="110"/>
                  <a:pt x="35" y="110"/>
                  <a:pt x="35" y="110"/>
                </a:cubicBezTo>
                <a:cubicBezTo>
                  <a:pt x="35" y="123"/>
                  <a:pt x="35" y="123"/>
                  <a:pt x="35" y="123"/>
                </a:cubicBezTo>
                <a:cubicBezTo>
                  <a:pt x="75" y="162"/>
                  <a:pt x="75" y="162"/>
                  <a:pt x="75" y="162"/>
                </a:cubicBezTo>
                <a:cubicBezTo>
                  <a:pt x="139" y="162"/>
                  <a:pt x="139" y="162"/>
                  <a:pt x="139" y="162"/>
                </a:cubicBezTo>
                <a:cubicBezTo>
                  <a:pt x="139" y="111"/>
                  <a:pt x="139" y="111"/>
                  <a:pt x="139" y="111"/>
                </a:cubicBezTo>
                <a:cubicBezTo>
                  <a:pt x="174" y="111"/>
                  <a:pt x="174" y="111"/>
                  <a:pt x="174" y="111"/>
                </a:cubicBezTo>
                <a:cubicBezTo>
                  <a:pt x="174" y="38"/>
                  <a:pt x="174" y="38"/>
                  <a:pt x="174" y="38"/>
                </a:cubicBezTo>
                <a:cubicBezTo>
                  <a:pt x="174" y="33"/>
                  <a:pt x="171" y="29"/>
                  <a:pt x="166" y="29"/>
                </a:cubicBezTo>
                <a:close/>
                <a:moveTo>
                  <a:pt x="45" y="10"/>
                </a:moveTo>
                <a:cubicBezTo>
                  <a:pt x="129" y="10"/>
                  <a:pt x="129" y="10"/>
                  <a:pt x="129" y="10"/>
                </a:cubicBezTo>
                <a:cubicBezTo>
                  <a:pt x="129" y="29"/>
                  <a:pt x="129" y="29"/>
                  <a:pt x="129" y="29"/>
                </a:cubicBezTo>
                <a:cubicBezTo>
                  <a:pt x="45" y="29"/>
                  <a:pt x="45" y="29"/>
                  <a:pt x="45" y="29"/>
                </a:cubicBezTo>
                <a:lnTo>
                  <a:pt x="45" y="10"/>
                </a:lnTo>
                <a:close/>
                <a:moveTo>
                  <a:pt x="149" y="97"/>
                </a:moveTo>
                <a:cubicBezTo>
                  <a:pt x="139" y="97"/>
                  <a:pt x="139" y="97"/>
                  <a:pt x="139" y="97"/>
                </a:cubicBezTo>
                <a:cubicBezTo>
                  <a:pt x="139" y="77"/>
                  <a:pt x="139" y="77"/>
                  <a:pt x="139" y="77"/>
                </a:cubicBezTo>
                <a:cubicBezTo>
                  <a:pt x="129" y="77"/>
                  <a:pt x="129" y="77"/>
                  <a:pt x="129" y="77"/>
                </a:cubicBezTo>
                <a:cubicBezTo>
                  <a:pt x="129" y="152"/>
                  <a:pt x="129" y="152"/>
                  <a:pt x="129" y="152"/>
                </a:cubicBezTo>
                <a:cubicBezTo>
                  <a:pt x="88" y="152"/>
                  <a:pt x="88" y="152"/>
                  <a:pt x="88" y="152"/>
                </a:cubicBezTo>
                <a:cubicBezTo>
                  <a:pt x="73" y="152"/>
                  <a:pt x="80" y="117"/>
                  <a:pt x="80" y="117"/>
                </a:cubicBezTo>
                <a:cubicBezTo>
                  <a:pt x="80" y="117"/>
                  <a:pt x="46" y="125"/>
                  <a:pt x="45" y="109"/>
                </a:cubicBezTo>
                <a:cubicBezTo>
                  <a:pt x="45" y="77"/>
                  <a:pt x="45" y="77"/>
                  <a:pt x="45" y="77"/>
                </a:cubicBezTo>
                <a:cubicBezTo>
                  <a:pt x="35" y="77"/>
                  <a:pt x="35" y="77"/>
                  <a:pt x="35" y="77"/>
                </a:cubicBezTo>
                <a:cubicBezTo>
                  <a:pt x="35" y="96"/>
                  <a:pt x="35" y="96"/>
                  <a:pt x="35" y="96"/>
                </a:cubicBezTo>
                <a:cubicBezTo>
                  <a:pt x="25" y="96"/>
                  <a:pt x="25" y="96"/>
                  <a:pt x="25" y="96"/>
                </a:cubicBezTo>
                <a:cubicBezTo>
                  <a:pt x="25" y="63"/>
                  <a:pt x="25" y="63"/>
                  <a:pt x="25" y="63"/>
                </a:cubicBezTo>
                <a:cubicBezTo>
                  <a:pt x="149" y="63"/>
                  <a:pt x="149" y="63"/>
                  <a:pt x="149" y="63"/>
                </a:cubicBezTo>
                <a:lnTo>
                  <a:pt x="149" y="97"/>
                </a:lnTo>
                <a:close/>
                <a:moveTo>
                  <a:pt x="156" y="50"/>
                </a:moveTo>
                <a:cubicBezTo>
                  <a:pt x="152" y="50"/>
                  <a:pt x="149" y="47"/>
                  <a:pt x="149" y="44"/>
                </a:cubicBezTo>
                <a:cubicBezTo>
                  <a:pt x="149" y="40"/>
                  <a:pt x="152" y="37"/>
                  <a:pt x="156" y="37"/>
                </a:cubicBezTo>
                <a:cubicBezTo>
                  <a:pt x="160" y="37"/>
                  <a:pt x="163" y="40"/>
                  <a:pt x="163" y="44"/>
                </a:cubicBezTo>
                <a:cubicBezTo>
                  <a:pt x="163" y="47"/>
                  <a:pt x="160" y="50"/>
                  <a:pt x="156" y="50"/>
                </a:cubicBezTo>
                <a:close/>
                <a:moveTo>
                  <a:pt x="117" y="78"/>
                </a:moveTo>
                <a:cubicBezTo>
                  <a:pt x="59" y="78"/>
                  <a:pt x="59" y="78"/>
                  <a:pt x="59" y="78"/>
                </a:cubicBezTo>
                <a:cubicBezTo>
                  <a:pt x="59" y="88"/>
                  <a:pt x="59" y="88"/>
                  <a:pt x="59" y="88"/>
                </a:cubicBezTo>
                <a:cubicBezTo>
                  <a:pt x="117" y="88"/>
                  <a:pt x="117" y="88"/>
                  <a:pt x="117" y="88"/>
                </a:cubicBezTo>
                <a:lnTo>
                  <a:pt x="117" y="78"/>
                </a:lnTo>
                <a:close/>
                <a:moveTo>
                  <a:pt x="59" y="108"/>
                </a:moveTo>
                <a:cubicBezTo>
                  <a:pt x="117" y="108"/>
                  <a:pt x="117" y="108"/>
                  <a:pt x="117" y="108"/>
                </a:cubicBezTo>
                <a:cubicBezTo>
                  <a:pt x="117" y="98"/>
                  <a:pt x="117" y="98"/>
                  <a:pt x="117" y="98"/>
                </a:cubicBezTo>
                <a:cubicBezTo>
                  <a:pt x="59" y="98"/>
                  <a:pt x="59" y="98"/>
                  <a:pt x="59" y="98"/>
                </a:cubicBezTo>
                <a:lnTo>
                  <a:pt x="59" y="10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58" name="Freeform 17"/>
          <p:cNvSpPr>
            <a:spLocks/>
          </p:cNvSpPr>
          <p:nvPr/>
        </p:nvSpPr>
        <p:spPr bwMode="auto">
          <a:xfrm>
            <a:off x="7572375" y="1277938"/>
            <a:ext cx="42863" cy="160337"/>
          </a:xfrm>
          <a:custGeom>
            <a:avLst/>
            <a:gdLst>
              <a:gd name="T0" fmla="*/ 45804755 w 19"/>
              <a:gd name="T1" fmla="*/ 10200595 h 71"/>
              <a:gd name="T2" fmla="*/ 45804755 w 19"/>
              <a:gd name="T3" fmla="*/ 10200595 h 71"/>
              <a:gd name="T4" fmla="*/ 0 w 19"/>
              <a:gd name="T5" fmla="*/ 0 h 71"/>
              <a:gd name="T6" fmla="*/ 0 w 19"/>
              <a:gd name="T7" fmla="*/ 362086111 h 71"/>
              <a:gd name="T8" fmla="*/ 96696672 w 19"/>
              <a:gd name="T9" fmla="*/ 362086111 h 71"/>
              <a:gd name="T10" fmla="*/ 96696672 w 19"/>
              <a:gd name="T11" fmla="*/ 0 h 71"/>
              <a:gd name="T12" fmla="*/ 45804755 w 19"/>
              <a:gd name="T13" fmla="*/ 10200595 h 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71">
                <a:moveTo>
                  <a:pt x="9" y="2"/>
                </a:moveTo>
                <a:cubicBezTo>
                  <a:pt x="9" y="2"/>
                  <a:pt x="9" y="2"/>
                  <a:pt x="9" y="2"/>
                </a:cubicBezTo>
                <a:cubicBezTo>
                  <a:pt x="6" y="2"/>
                  <a:pt x="3" y="1"/>
                  <a:pt x="0" y="0"/>
                </a:cubicBezTo>
                <a:cubicBezTo>
                  <a:pt x="0" y="71"/>
                  <a:pt x="0" y="71"/>
                  <a:pt x="0" y="71"/>
                </a:cubicBezTo>
                <a:cubicBezTo>
                  <a:pt x="19" y="71"/>
                  <a:pt x="19" y="71"/>
                  <a:pt x="19" y="71"/>
                </a:cubicBezTo>
                <a:cubicBezTo>
                  <a:pt x="19" y="0"/>
                  <a:pt x="19" y="0"/>
                  <a:pt x="19" y="0"/>
                </a:cubicBezTo>
                <a:cubicBezTo>
                  <a:pt x="16" y="1"/>
                  <a:pt x="12" y="2"/>
                  <a:pt x="9"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59" name="Freeform 18"/>
          <p:cNvSpPr>
            <a:spLocks/>
          </p:cNvSpPr>
          <p:nvPr/>
        </p:nvSpPr>
        <p:spPr bwMode="auto">
          <a:xfrm>
            <a:off x="7542213" y="1158875"/>
            <a:ext cx="101600" cy="98425"/>
          </a:xfrm>
          <a:custGeom>
            <a:avLst/>
            <a:gdLst>
              <a:gd name="T0" fmla="*/ 35681920 w 45"/>
              <a:gd name="T1" fmla="*/ 30024099 h 44"/>
              <a:gd name="T2" fmla="*/ 0 w 45"/>
              <a:gd name="T3" fmla="*/ 110086126 h 44"/>
              <a:gd name="T4" fmla="*/ 0 w 45"/>
              <a:gd name="T5" fmla="*/ 110086126 h 44"/>
              <a:gd name="T6" fmla="*/ 35681920 w 45"/>
              <a:gd name="T7" fmla="*/ 190145915 h 44"/>
              <a:gd name="T8" fmla="*/ 35681920 w 45"/>
              <a:gd name="T9" fmla="*/ 190145915 h 44"/>
              <a:gd name="T10" fmla="*/ 112146080 w 45"/>
              <a:gd name="T11" fmla="*/ 220170014 h 44"/>
              <a:gd name="T12" fmla="*/ 112146080 w 45"/>
              <a:gd name="T13" fmla="*/ 220170014 h 44"/>
              <a:gd name="T14" fmla="*/ 193708302 w 45"/>
              <a:gd name="T15" fmla="*/ 190145915 h 44"/>
              <a:gd name="T16" fmla="*/ 193708302 w 45"/>
              <a:gd name="T17" fmla="*/ 190145915 h 44"/>
              <a:gd name="T18" fmla="*/ 229390222 w 45"/>
              <a:gd name="T19" fmla="*/ 110086126 h 44"/>
              <a:gd name="T20" fmla="*/ 229390222 w 45"/>
              <a:gd name="T21" fmla="*/ 110086126 h 44"/>
              <a:gd name="T22" fmla="*/ 193708302 w 45"/>
              <a:gd name="T23" fmla="*/ 30024099 h 44"/>
              <a:gd name="T24" fmla="*/ 193708302 w 45"/>
              <a:gd name="T25" fmla="*/ 30024099 h 44"/>
              <a:gd name="T26" fmla="*/ 112146080 w 45"/>
              <a:gd name="T27" fmla="*/ 0 h 44"/>
              <a:gd name="T28" fmla="*/ 112146080 w 45"/>
              <a:gd name="T29" fmla="*/ 0 h 44"/>
              <a:gd name="T30" fmla="*/ 35681920 w 45"/>
              <a:gd name="T31" fmla="*/ 30024099 h 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5" h="44">
                <a:moveTo>
                  <a:pt x="7" y="6"/>
                </a:moveTo>
                <a:cubicBezTo>
                  <a:pt x="2" y="10"/>
                  <a:pt x="0" y="16"/>
                  <a:pt x="0" y="22"/>
                </a:cubicBezTo>
                <a:cubicBezTo>
                  <a:pt x="0" y="22"/>
                  <a:pt x="0" y="22"/>
                  <a:pt x="0" y="22"/>
                </a:cubicBezTo>
                <a:cubicBezTo>
                  <a:pt x="0" y="28"/>
                  <a:pt x="2" y="33"/>
                  <a:pt x="7" y="38"/>
                </a:cubicBezTo>
                <a:cubicBezTo>
                  <a:pt x="7" y="38"/>
                  <a:pt x="7" y="38"/>
                  <a:pt x="7" y="38"/>
                </a:cubicBezTo>
                <a:cubicBezTo>
                  <a:pt x="11" y="42"/>
                  <a:pt x="17" y="44"/>
                  <a:pt x="22" y="44"/>
                </a:cubicBezTo>
                <a:cubicBezTo>
                  <a:pt x="22" y="44"/>
                  <a:pt x="22" y="44"/>
                  <a:pt x="22" y="44"/>
                </a:cubicBezTo>
                <a:cubicBezTo>
                  <a:pt x="28" y="44"/>
                  <a:pt x="34" y="42"/>
                  <a:pt x="38" y="38"/>
                </a:cubicBezTo>
                <a:cubicBezTo>
                  <a:pt x="38" y="38"/>
                  <a:pt x="38" y="38"/>
                  <a:pt x="38" y="38"/>
                </a:cubicBezTo>
                <a:cubicBezTo>
                  <a:pt x="42" y="33"/>
                  <a:pt x="45" y="28"/>
                  <a:pt x="45" y="22"/>
                </a:cubicBezTo>
                <a:cubicBezTo>
                  <a:pt x="45" y="22"/>
                  <a:pt x="45" y="22"/>
                  <a:pt x="45" y="22"/>
                </a:cubicBezTo>
                <a:cubicBezTo>
                  <a:pt x="45" y="16"/>
                  <a:pt x="42" y="10"/>
                  <a:pt x="38" y="6"/>
                </a:cubicBezTo>
                <a:cubicBezTo>
                  <a:pt x="38" y="6"/>
                  <a:pt x="38" y="6"/>
                  <a:pt x="38" y="6"/>
                </a:cubicBezTo>
                <a:cubicBezTo>
                  <a:pt x="34" y="2"/>
                  <a:pt x="28" y="0"/>
                  <a:pt x="22" y="0"/>
                </a:cubicBezTo>
                <a:cubicBezTo>
                  <a:pt x="22" y="0"/>
                  <a:pt x="22" y="0"/>
                  <a:pt x="22" y="0"/>
                </a:cubicBezTo>
                <a:cubicBezTo>
                  <a:pt x="17" y="0"/>
                  <a:pt x="11" y="2"/>
                  <a:pt x="7"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0" name="Freeform 19"/>
          <p:cNvSpPr>
            <a:spLocks/>
          </p:cNvSpPr>
          <p:nvPr/>
        </p:nvSpPr>
        <p:spPr bwMode="auto">
          <a:xfrm>
            <a:off x="7456488" y="1144588"/>
            <a:ext cx="53975" cy="122237"/>
          </a:xfrm>
          <a:custGeom>
            <a:avLst/>
            <a:gdLst>
              <a:gd name="T0" fmla="*/ 55636980 w 24"/>
              <a:gd name="T1" fmla="*/ 266456287 h 54"/>
              <a:gd name="T2" fmla="*/ 0 w 24"/>
              <a:gd name="T3" fmla="*/ 138351911 h 54"/>
              <a:gd name="T4" fmla="*/ 0 w 24"/>
              <a:gd name="T5" fmla="*/ 138351911 h 54"/>
              <a:gd name="T6" fmla="*/ 55636980 w 24"/>
              <a:gd name="T7" fmla="*/ 15372435 h 54"/>
              <a:gd name="T8" fmla="*/ 55636980 w 24"/>
              <a:gd name="T9" fmla="*/ 15372435 h 54"/>
              <a:gd name="T10" fmla="*/ 106213804 w 24"/>
              <a:gd name="T11" fmla="*/ 15372435 h 54"/>
              <a:gd name="T12" fmla="*/ 106213804 w 24"/>
              <a:gd name="T13" fmla="*/ 15372435 h 54"/>
              <a:gd name="T14" fmla="*/ 106213804 w 24"/>
              <a:gd name="T15" fmla="*/ 71737273 h 54"/>
              <a:gd name="T16" fmla="*/ 106213804 w 24"/>
              <a:gd name="T17" fmla="*/ 71737273 h 54"/>
              <a:gd name="T18" fmla="*/ 75866360 w 24"/>
              <a:gd name="T19" fmla="*/ 138351911 h 54"/>
              <a:gd name="T20" fmla="*/ 75866360 w 24"/>
              <a:gd name="T21" fmla="*/ 138351911 h 54"/>
              <a:gd name="T22" fmla="*/ 106213804 w 24"/>
              <a:gd name="T23" fmla="*/ 210089185 h 54"/>
              <a:gd name="T24" fmla="*/ 106213804 w 24"/>
              <a:gd name="T25" fmla="*/ 210089185 h 54"/>
              <a:gd name="T26" fmla="*/ 106213804 w 24"/>
              <a:gd name="T27" fmla="*/ 210089185 h 54"/>
              <a:gd name="T28" fmla="*/ 106213804 w 24"/>
              <a:gd name="T29" fmla="*/ 266456287 h 54"/>
              <a:gd name="T30" fmla="*/ 106213804 w 24"/>
              <a:gd name="T31" fmla="*/ 266456287 h 54"/>
              <a:gd name="T32" fmla="*/ 80924268 w 24"/>
              <a:gd name="T33" fmla="*/ 276703822 h 54"/>
              <a:gd name="T34" fmla="*/ 80924268 w 24"/>
              <a:gd name="T35" fmla="*/ 276703822 h 54"/>
              <a:gd name="T36" fmla="*/ 55636980 w 24"/>
              <a:gd name="T37" fmla="*/ 26645628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54">
                <a:moveTo>
                  <a:pt x="11" y="52"/>
                </a:moveTo>
                <a:cubicBezTo>
                  <a:pt x="4" y="45"/>
                  <a:pt x="0" y="36"/>
                  <a:pt x="0" y="27"/>
                </a:cubicBezTo>
                <a:cubicBezTo>
                  <a:pt x="0" y="27"/>
                  <a:pt x="0" y="27"/>
                  <a:pt x="0" y="27"/>
                </a:cubicBezTo>
                <a:cubicBezTo>
                  <a:pt x="0" y="19"/>
                  <a:pt x="4" y="10"/>
                  <a:pt x="11" y="3"/>
                </a:cubicBezTo>
                <a:cubicBezTo>
                  <a:pt x="11" y="3"/>
                  <a:pt x="11" y="3"/>
                  <a:pt x="11" y="3"/>
                </a:cubicBezTo>
                <a:cubicBezTo>
                  <a:pt x="13" y="0"/>
                  <a:pt x="18" y="0"/>
                  <a:pt x="21" y="3"/>
                </a:cubicBezTo>
                <a:cubicBezTo>
                  <a:pt x="21" y="3"/>
                  <a:pt x="21" y="3"/>
                  <a:pt x="21" y="3"/>
                </a:cubicBezTo>
                <a:cubicBezTo>
                  <a:pt x="24" y="6"/>
                  <a:pt x="24" y="11"/>
                  <a:pt x="21" y="14"/>
                </a:cubicBezTo>
                <a:cubicBezTo>
                  <a:pt x="21" y="14"/>
                  <a:pt x="21" y="14"/>
                  <a:pt x="21" y="14"/>
                </a:cubicBezTo>
                <a:cubicBezTo>
                  <a:pt x="17" y="17"/>
                  <a:pt x="15" y="22"/>
                  <a:pt x="15" y="27"/>
                </a:cubicBezTo>
                <a:cubicBezTo>
                  <a:pt x="15" y="27"/>
                  <a:pt x="15" y="27"/>
                  <a:pt x="15" y="27"/>
                </a:cubicBezTo>
                <a:cubicBezTo>
                  <a:pt x="15" y="32"/>
                  <a:pt x="17" y="37"/>
                  <a:pt x="21" y="41"/>
                </a:cubicBezTo>
                <a:cubicBezTo>
                  <a:pt x="21" y="41"/>
                  <a:pt x="21" y="41"/>
                  <a:pt x="21" y="41"/>
                </a:cubicBezTo>
                <a:cubicBezTo>
                  <a:pt x="21" y="41"/>
                  <a:pt x="21" y="41"/>
                  <a:pt x="21" y="41"/>
                </a:cubicBezTo>
                <a:cubicBezTo>
                  <a:pt x="24" y="44"/>
                  <a:pt x="24" y="49"/>
                  <a:pt x="21" y="52"/>
                </a:cubicBezTo>
                <a:cubicBezTo>
                  <a:pt x="21" y="52"/>
                  <a:pt x="21" y="52"/>
                  <a:pt x="21" y="52"/>
                </a:cubicBezTo>
                <a:cubicBezTo>
                  <a:pt x="20" y="53"/>
                  <a:pt x="18" y="54"/>
                  <a:pt x="16" y="54"/>
                </a:cubicBezTo>
                <a:cubicBezTo>
                  <a:pt x="16" y="54"/>
                  <a:pt x="16" y="54"/>
                  <a:pt x="16" y="54"/>
                </a:cubicBezTo>
                <a:cubicBezTo>
                  <a:pt x="14" y="54"/>
                  <a:pt x="12" y="53"/>
                  <a:pt x="11"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1" name="Freeform 20"/>
          <p:cNvSpPr>
            <a:spLocks/>
          </p:cNvSpPr>
          <p:nvPr/>
        </p:nvSpPr>
        <p:spPr bwMode="auto">
          <a:xfrm>
            <a:off x="7678738" y="1144588"/>
            <a:ext cx="53975" cy="122237"/>
          </a:xfrm>
          <a:custGeom>
            <a:avLst/>
            <a:gdLst>
              <a:gd name="T0" fmla="*/ 15173722 w 24"/>
              <a:gd name="T1" fmla="*/ 266456287 h 54"/>
              <a:gd name="T2" fmla="*/ 15173722 w 24"/>
              <a:gd name="T3" fmla="*/ 210089185 h 54"/>
              <a:gd name="T4" fmla="*/ 15173722 w 24"/>
              <a:gd name="T5" fmla="*/ 210089185 h 54"/>
              <a:gd name="T6" fmla="*/ 45521166 w 24"/>
              <a:gd name="T7" fmla="*/ 138351911 h 54"/>
              <a:gd name="T8" fmla="*/ 45521166 w 24"/>
              <a:gd name="T9" fmla="*/ 138351911 h 54"/>
              <a:gd name="T10" fmla="*/ 15173722 w 24"/>
              <a:gd name="T11" fmla="*/ 71737273 h 54"/>
              <a:gd name="T12" fmla="*/ 15173722 w 24"/>
              <a:gd name="T13" fmla="*/ 71737273 h 54"/>
              <a:gd name="T14" fmla="*/ 15173722 w 24"/>
              <a:gd name="T15" fmla="*/ 71737273 h 54"/>
              <a:gd name="T16" fmla="*/ 15173722 w 24"/>
              <a:gd name="T17" fmla="*/ 15372435 h 54"/>
              <a:gd name="T18" fmla="*/ 15173722 w 24"/>
              <a:gd name="T19" fmla="*/ 15372435 h 54"/>
              <a:gd name="T20" fmla="*/ 65750546 w 24"/>
              <a:gd name="T21" fmla="*/ 15372435 h 54"/>
              <a:gd name="T22" fmla="*/ 65750546 w 24"/>
              <a:gd name="T23" fmla="*/ 15372435 h 54"/>
              <a:gd name="T24" fmla="*/ 121387526 w 24"/>
              <a:gd name="T25" fmla="*/ 138351911 h 54"/>
              <a:gd name="T26" fmla="*/ 121387526 w 24"/>
              <a:gd name="T27" fmla="*/ 138351911 h 54"/>
              <a:gd name="T28" fmla="*/ 65750546 w 24"/>
              <a:gd name="T29" fmla="*/ 266456287 h 54"/>
              <a:gd name="T30" fmla="*/ 65750546 w 24"/>
              <a:gd name="T31" fmla="*/ 266456287 h 54"/>
              <a:gd name="T32" fmla="*/ 40463258 w 24"/>
              <a:gd name="T33" fmla="*/ 276703822 h 54"/>
              <a:gd name="T34" fmla="*/ 40463258 w 24"/>
              <a:gd name="T35" fmla="*/ 276703822 h 54"/>
              <a:gd name="T36" fmla="*/ 15173722 w 24"/>
              <a:gd name="T37" fmla="*/ 26645628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54">
                <a:moveTo>
                  <a:pt x="3" y="52"/>
                </a:moveTo>
                <a:cubicBezTo>
                  <a:pt x="0" y="49"/>
                  <a:pt x="0" y="44"/>
                  <a:pt x="3" y="41"/>
                </a:cubicBezTo>
                <a:cubicBezTo>
                  <a:pt x="3" y="41"/>
                  <a:pt x="3" y="41"/>
                  <a:pt x="3" y="41"/>
                </a:cubicBezTo>
                <a:cubicBezTo>
                  <a:pt x="7" y="37"/>
                  <a:pt x="9" y="32"/>
                  <a:pt x="9" y="27"/>
                </a:cubicBezTo>
                <a:cubicBezTo>
                  <a:pt x="9" y="27"/>
                  <a:pt x="9" y="27"/>
                  <a:pt x="9" y="27"/>
                </a:cubicBezTo>
                <a:cubicBezTo>
                  <a:pt x="9" y="22"/>
                  <a:pt x="7" y="17"/>
                  <a:pt x="3" y="14"/>
                </a:cubicBezTo>
                <a:cubicBezTo>
                  <a:pt x="3" y="14"/>
                  <a:pt x="3" y="14"/>
                  <a:pt x="3" y="14"/>
                </a:cubicBezTo>
                <a:cubicBezTo>
                  <a:pt x="3" y="14"/>
                  <a:pt x="3" y="14"/>
                  <a:pt x="3" y="14"/>
                </a:cubicBezTo>
                <a:cubicBezTo>
                  <a:pt x="0" y="11"/>
                  <a:pt x="0" y="6"/>
                  <a:pt x="3" y="3"/>
                </a:cubicBezTo>
                <a:cubicBezTo>
                  <a:pt x="3" y="3"/>
                  <a:pt x="3" y="3"/>
                  <a:pt x="3" y="3"/>
                </a:cubicBezTo>
                <a:cubicBezTo>
                  <a:pt x="6" y="0"/>
                  <a:pt x="11" y="0"/>
                  <a:pt x="13" y="3"/>
                </a:cubicBezTo>
                <a:cubicBezTo>
                  <a:pt x="13" y="3"/>
                  <a:pt x="13" y="3"/>
                  <a:pt x="13" y="3"/>
                </a:cubicBezTo>
                <a:cubicBezTo>
                  <a:pt x="20" y="10"/>
                  <a:pt x="24" y="19"/>
                  <a:pt x="24" y="27"/>
                </a:cubicBezTo>
                <a:cubicBezTo>
                  <a:pt x="24" y="27"/>
                  <a:pt x="24" y="27"/>
                  <a:pt x="24" y="27"/>
                </a:cubicBezTo>
                <a:cubicBezTo>
                  <a:pt x="24" y="36"/>
                  <a:pt x="20" y="45"/>
                  <a:pt x="13" y="52"/>
                </a:cubicBezTo>
                <a:cubicBezTo>
                  <a:pt x="13" y="52"/>
                  <a:pt x="13" y="52"/>
                  <a:pt x="13" y="52"/>
                </a:cubicBezTo>
                <a:cubicBezTo>
                  <a:pt x="12" y="53"/>
                  <a:pt x="10" y="54"/>
                  <a:pt x="8" y="54"/>
                </a:cubicBezTo>
                <a:cubicBezTo>
                  <a:pt x="8" y="54"/>
                  <a:pt x="8" y="54"/>
                  <a:pt x="8" y="54"/>
                </a:cubicBezTo>
                <a:cubicBezTo>
                  <a:pt x="6" y="54"/>
                  <a:pt x="4" y="53"/>
                  <a:pt x="3"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2" name="Freeform 21"/>
          <p:cNvSpPr>
            <a:spLocks/>
          </p:cNvSpPr>
          <p:nvPr/>
        </p:nvSpPr>
        <p:spPr bwMode="auto">
          <a:xfrm>
            <a:off x="7389813" y="1111250"/>
            <a:ext cx="66675" cy="188913"/>
          </a:xfrm>
          <a:custGeom>
            <a:avLst/>
            <a:gdLst>
              <a:gd name="T0" fmla="*/ 79032100 w 30"/>
              <a:gd name="T1" fmla="*/ 414742749 h 84"/>
              <a:gd name="T2" fmla="*/ 0 w 30"/>
              <a:gd name="T3" fmla="*/ 212430420 h 84"/>
              <a:gd name="T4" fmla="*/ 0 w 30"/>
              <a:gd name="T5" fmla="*/ 212430420 h 84"/>
              <a:gd name="T6" fmla="*/ 79032100 w 30"/>
              <a:gd name="T7" fmla="*/ 15173762 h 84"/>
              <a:gd name="T8" fmla="*/ 79032100 w 30"/>
              <a:gd name="T9" fmla="*/ 15173762 h 84"/>
              <a:gd name="T10" fmla="*/ 133367780 w 30"/>
              <a:gd name="T11" fmla="*/ 15173762 h 84"/>
              <a:gd name="T12" fmla="*/ 133367780 w 30"/>
              <a:gd name="T13" fmla="*/ 15173762 h 84"/>
              <a:gd name="T14" fmla="*/ 133367780 w 30"/>
              <a:gd name="T15" fmla="*/ 70810890 h 84"/>
              <a:gd name="T16" fmla="*/ 133367780 w 30"/>
              <a:gd name="T17" fmla="*/ 70810890 h 84"/>
              <a:gd name="T18" fmla="*/ 74093705 w 30"/>
              <a:gd name="T19" fmla="*/ 212430420 h 84"/>
              <a:gd name="T20" fmla="*/ 74093705 w 30"/>
              <a:gd name="T21" fmla="*/ 212430420 h 84"/>
              <a:gd name="T22" fmla="*/ 133367780 w 30"/>
              <a:gd name="T23" fmla="*/ 359105621 h 84"/>
              <a:gd name="T24" fmla="*/ 133367780 w 30"/>
              <a:gd name="T25" fmla="*/ 359105621 h 84"/>
              <a:gd name="T26" fmla="*/ 133367780 w 30"/>
              <a:gd name="T27" fmla="*/ 359105621 h 84"/>
              <a:gd name="T28" fmla="*/ 133367780 w 30"/>
              <a:gd name="T29" fmla="*/ 414742749 h 84"/>
              <a:gd name="T30" fmla="*/ 133367780 w 30"/>
              <a:gd name="T31" fmla="*/ 414742749 h 84"/>
              <a:gd name="T32" fmla="*/ 108669138 w 30"/>
              <a:gd name="T33" fmla="*/ 424858590 h 84"/>
              <a:gd name="T34" fmla="*/ 108669138 w 30"/>
              <a:gd name="T35" fmla="*/ 424858590 h 84"/>
              <a:gd name="T36" fmla="*/ 79032100 w 30"/>
              <a:gd name="T37" fmla="*/ 414742749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84">
                <a:moveTo>
                  <a:pt x="16" y="82"/>
                </a:moveTo>
                <a:cubicBezTo>
                  <a:pt x="6" y="71"/>
                  <a:pt x="0" y="57"/>
                  <a:pt x="0" y="42"/>
                </a:cubicBezTo>
                <a:cubicBezTo>
                  <a:pt x="0" y="42"/>
                  <a:pt x="0" y="42"/>
                  <a:pt x="0" y="42"/>
                </a:cubicBezTo>
                <a:cubicBezTo>
                  <a:pt x="0" y="28"/>
                  <a:pt x="6" y="14"/>
                  <a:pt x="16" y="3"/>
                </a:cubicBezTo>
                <a:cubicBezTo>
                  <a:pt x="16" y="3"/>
                  <a:pt x="16" y="3"/>
                  <a:pt x="16" y="3"/>
                </a:cubicBezTo>
                <a:cubicBezTo>
                  <a:pt x="19" y="0"/>
                  <a:pt x="24" y="0"/>
                  <a:pt x="27" y="3"/>
                </a:cubicBezTo>
                <a:cubicBezTo>
                  <a:pt x="27" y="3"/>
                  <a:pt x="27" y="3"/>
                  <a:pt x="27" y="3"/>
                </a:cubicBezTo>
                <a:cubicBezTo>
                  <a:pt x="30" y="6"/>
                  <a:pt x="30" y="11"/>
                  <a:pt x="27" y="14"/>
                </a:cubicBezTo>
                <a:cubicBezTo>
                  <a:pt x="27" y="14"/>
                  <a:pt x="27" y="14"/>
                  <a:pt x="27" y="14"/>
                </a:cubicBezTo>
                <a:cubicBezTo>
                  <a:pt x="19" y="22"/>
                  <a:pt x="15" y="32"/>
                  <a:pt x="15" y="42"/>
                </a:cubicBezTo>
                <a:cubicBezTo>
                  <a:pt x="15" y="42"/>
                  <a:pt x="15" y="42"/>
                  <a:pt x="15" y="42"/>
                </a:cubicBezTo>
                <a:cubicBezTo>
                  <a:pt x="15" y="53"/>
                  <a:pt x="19" y="63"/>
                  <a:pt x="27" y="71"/>
                </a:cubicBezTo>
                <a:cubicBezTo>
                  <a:pt x="27" y="71"/>
                  <a:pt x="27" y="71"/>
                  <a:pt x="27" y="71"/>
                </a:cubicBezTo>
                <a:cubicBezTo>
                  <a:pt x="27" y="71"/>
                  <a:pt x="27" y="71"/>
                  <a:pt x="27" y="71"/>
                </a:cubicBezTo>
                <a:cubicBezTo>
                  <a:pt x="30" y="74"/>
                  <a:pt x="30" y="79"/>
                  <a:pt x="27" y="82"/>
                </a:cubicBezTo>
                <a:cubicBezTo>
                  <a:pt x="27" y="82"/>
                  <a:pt x="27" y="82"/>
                  <a:pt x="27" y="82"/>
                </a:cubicBezTo>
                <a:cubicBezTo>
                  <a:pt x="26" y="83"/>
                  <a:pt x="24" y="84"/>
                  <a:pt x="22" y="84"/>
                </a:cubicBezTo>
                <a:cubicBezTo>
                  <a:pt x="22" y="84"/>
                  <a:pt x="22" y="84"/>
                  <a:pt x="22" y="84"/>
                </a:cubicBezTo>
                <a:cubicBezTo>
                  <a:pt x="20" y="84"/>
                  <a:pt x="18" y="83"/>
                  <a:pt x="16" y="8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3" name="Freeform 22"/>
          <p:cNvSpPr>
            <a:spLocks/>
          </p:cNvSpPr>
          <p:nvPr/>
        </p:nvSpPr>
        <p:spPr bwMode="auto">
          <a:xfrm>
            <a:off x="7732713" y="1111250"/>
            <a:ext cx="66675" cy="188913"/>
          </a:xfrm>
          <a:custGeom>
            <a:avLst/>
            <a:gdLst>
              <a:gd name="T0" fmla="*/ 14819630 w 30"/>
              <a:gd name="T1" fmla="*/ 414742749 h 84"/>
              <a:gd name="T2" fmla="*/ 14819630 w 30"/>
              <a:gd name="T3" fmla="*/ 359105621 h 84"/>
              <a:gd name="T4" fmla="*/ 14819630 w 30"/>
              <a:gd name="T5" fmla="*/ 359105621 h 84"/>
              <a:gd name="T6" fmla="*/ 74093705 w 30"/>
              <a:gd name="T7" fmla="*/ 212430420 h 84"/>
              <a:gd name="T8" fmla="*/ 74093705 w 30"/>
              <a:gd name="T9" fmla="*/ 212430420 h 84"/>
              <a:gd name="T10" fmla="*/ 14819630 w 30"/>
              <a:gd name="T11" fmla="*/ 70810890 h 84"/>
              <a:gd name="T12" fmla="*/ 14819630 w 30"/>
              <a:gd name="T13" fmla="*/ 70810890 h 84"/>
              <a:gd name="T14" fmla="*/ 14819630 w 30"/>
              <a:gd name="T15" fmla="*/ 70810890 h 84"/>
              <a:gd name="T16" fmla="*/ 14819630 w 30"/>
              <a:gd name="T17" fmla="*/ 15173762 h 84"/>
              <a:gd name="T18" fmla="*/ 14819630 w 30"/>
              <a:gd name="T19" fmla="*/ 15173762 h 84"/>
              <a:gd name="T20" fmla="*/ 69153088 w 30"/>
              <a:gd name="T21" fmla="*/ 15173762 h 84"/>
              <a:gd name="T22" fmla="*/ 69153088 w 30"/>
              <a:gd name="T23" fmla="*/ 15173762 h 84"/>
              <a:gd name="T24" fmla="*/ 148185188 w 30"/>
              <a:gd name="T25" fmla="*/ 212430420 h 84"/>
              <a:gd name="T26" fmla="*/ 148185188 w 30"/>
              <a:gd name="T27" fmla="*/ 212430420 h 84"/>
              <a:gd name="T28" fmla="*/ 69153088 w 30"/>
              <a:gd name="T29" fmla="*/ 414742749 h 84"/>
              <a:gd name="T30" fmla="*/ 69153088 w 30"/>
              <a:gd name="T31" fmla="*/ 414742749 h 84"/>
              <a:gd name="T32" fmla="*/ 39516050 w 30"/>
              <a:gd name="T33" fmla="*/ 424858590 h 84"/>
              <a:gd name="T34" fmla="*/ 39516050 w 30"/>
              <a:gd name="T35" fmla="*/ 424858590 h 84"/>
              <a:gd name="T36" fmla="*/ 14819630 w 30"/>
              <a:gd name="T37" fmla="*/ 414742749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84">
                <a:moveTo>
                  <a:pt x="3" y="82"/>
                </a:moveTo>
                <a:cubicBezTo>
                  <a:pt x="0" y="79"/>
                  <a:pt x="0" y="74"/>
                  <a:pt x="3" y="71"/>
                </a:cubicBezTo>
                <a:cubicBezTo>
                  <a:pt x="3" y="71"/>
                  <a:pt x="3" y="71"/>
                  <a:pt x="3" y="71"/>
                </a:cubicBezTo>
                <a:cubicBezTo>
                  <a:pt x="11" y="63"/>
                  <a:pt x="15" y="53"/>
                  <a:pt x="15" y="42"/>
                </a:cubicBezTo>
                <a:cubicBezTo>
                  <a:pt x="15" y="42"/>
                  <a:pt x="15" y="42"/>
                  <a:pt x="15" y="42"/>
                </a:cubicBezTo>
                <a:cubicBezTo>
                  <a:pt x="15" y="32"/>
                  <a:pt x="11" y="22"/>
                  <a:pt x="3" y="14"/>
                </a:cubicBezTo>
                <a:cubicBezTo>
                  <a:pt x="3" y="14"/>
                  <a:pt x="3" y="14"/>
                  <a:pt x="3" y="14"/>
                </a:cubicBezTo>
                <a:cubicBezTo>
                  <a:pt x="3" y="14"/>
                  <a:pt x="3" y="14"/>
                  <a:pt x="3" y="14"/>
                </a:cubicBezTo>
                <a:cubicBezTo>
                  <a:pt x="0" y="11"/>
                  <a:pt x="0" y="6"/>
                  <a:pt x="3" y="3"/>
                </a:cubicBezTo>
                <a:cubicBezTo>
                  <a:pt x="3" y="3"/>
                  <a:pt x="3" y="3"/>
                  <a:pt x="3" y="3"/>
                </a:cubicBezTo>
                <a:cubicBezTo>
                  <a:pt x="6" y="0"/>
                  <a:pt x="11" y="0"/>
                  <a:pt x="14" y="3"/>
                </a:cubicBezTo>
                <a:cubicBezTo>
                  <a:pt x="14" y="3"/>
                  <a:pt x="14" y="3"/>
                  <a:pt x="14" y="3"/>
                </a:cubicBezTo>
                <a:cubicBezTo>
                  <a:pt x="24" y="14"/>
                  <a:pt x="30" y="28"/>
                  <a:pt x="30" y="42"/>
                </a:cubicBezTo>
                <a:cubicBezTo>
                  <a:pt x="30" y="42"/>
                  <a:pt x="30" y="42"/>
                  <a:pt x="30" y="42"/>
                </a:cubicBezTo>
                <a:cubicBezTo>
                  <a:pt x="30" y="57"/>
                  <a:pt x="24" y="71"/>
                  <a:pt x="14" y="82"/>
                </a:cubicBezTo>
                <a:cubicBezTo>
                  <a:pt x="14" y="82"/>
                  <a:pt x="14" y="82"/>
                  <a:pt x="14" y="82"/>
                </a:cubicBezTo>
                <a:cubicBezTo>
                  <a:pt x="12" y="83"/>
                  <a:pt x="10" y="84"/>
                  <a:pt x="8" y="84"/>
                </a:cubicBezTo>
                <a:cubicBezTo>
                  <a:pt x="8" y="84"/>
                  <a:pt x="8" y="84"/>
                  <a:pt x="8" y="84"/>
                </a:cubicBezTo>
                <a:cubicBezTo>
                  <a:pt x="6" y="84"/>
                  <a:pt x="4" y="83"/>
                  <a:pt x="3" y="8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4" name="Freeform 23"/>
          <p:cNvSpPr>
            <a:spLocks noEditPoints="1"/>
          </p:cNvSpPr>
          <p:nvPr/>
        </p:nvSpPr>
        <p:spPr bwMode="auto">
          <a:xfrm>
            <a:off x="8021638" y="1074738"/>
            <a:ext cx="411162" cy="400050"/>
          </a:xfrm>
          <a:custGeom>
            <a:avLst/>
            <a:gdLst>
              <a:gd name="T0" fmla="*/ 464434589 w 182"/>
              <a:gd name="T1" fmla="*/ 383128111 h 177"/>
              <a:gd name="T2" fmla="*/ 178629557 w 182"/>
              <a:gd name="T3" fmla="*/ 904180805 h 177"/>
              <a:gd name="T4" fmla="*/ 290910670 w 182"/>
              <a:gd name="T5" fmla="*/ 863314681 h 177"/>
              <a:gd name="T6" fmla="*/ 637960767 w 182"/>
              <a:gd name="T7" fmla="*/ 863314681 h 177"/>
              <a:gd name="T8" fmla="*/ 750241879 w 182"/>
              <a:gd name="T9" fmla="*/ 904180805 h 177"/>
              <a:gd name="T10" fmla="*/ 464434589 w 182"/>
              <a:gd name="T11" fmla="*/ 383128111 h 177"/>
              <a:gd name="T12" fmla="*/ 495057121 w 182"/>
              <a:gd name="T13" fmla="*/ 495510519 h 177"/>
              <a:gd name="T14" fmla="*/ 464434589 w 182"/>
              <a:gd name="T15" fmla="*/ 413778269 h 177"/>
              <a:gd name="T16" fmla="*/ 515472896 w 182"/>
              <a:gd name="T17" fmla="*/ 546594869 h 177"/>
              <a:gd name="T18" fmla="*/ 464434589 w 182"/>
              <a:gd name="T19" fmla="*/ 613003169 h 177"/>
              <a:gd name="T20" fmla="*/ 413398541 w 182"/>
              <a:gd name="T21" fmla="*/ 546594869 h 177"/>
              <a:gd name="T22" fmla="*/ 413398541 w 182"/>
              <a:gd name="T23" fmla="*/ 643653328 h 177"/>
              <a:gd name="T24" fmla="*/ 382776008 w 182"/>
              <a:gd name="T25" fmla="*/ 623221396 h 177"/>
              <a:gd name="T26" fmla="*/ 474643605 w 182"/>
              <a:gd name="T27" fmla="*/ 740714047 h 177"/>
              <a:gd name="T28" fmla="*/ 316429823 w 182"/>
              <a:gd name="T29" fmla="*/ 796904120 h 177"/>
              <a:gd name="T30" fmla="*/ 464434589 w 182"/>
              <a:gd name="T31" fmla="*/ 674303486 h 177"/>
              <a:gd name="T32" fmla="*/ 612441613 w 182"/>
              <a:gd name="T33" fmla="*/ 796904120 h 177"/>
              <a:gd name="T34" fmla="*/ 515472896 w 182"/>
              <a:gd name="T35" fmla="*/ 643653328 h 177"/>
              <a:gd name="T36" fmla="*/ 561405565 w 182"/>
              <a:gd name="T37" fmla="*/ 674303486 h 177"/>
              <a:gd name="T38" fmla="*/ 260288137 w 182"/>
              <a:gd name="T39" fmla="*/ 337151743 h 177"/>
              <a:gd name="T40" fmla="*/ 260288137 w 182"/>
              <a:gd name="T41" fmla="*/ 286067392 h 177"/>
              <a:gd name="T42" fmla="*/ 260288137 w 182"/>
              <a:gd name="T43" fmla="*/ 143034826 h 177"/>
              <a:gd name="T44" fmla="*/ 209252089 w 182"/>
              <a:gd name="T45" fmla="*/ 91950475 h 177"/>
              <a:gd name="T46" fmla="*/ 209252089 w 182"/>
              <a:gd name="T47" fmla="*/ 337151743 h 177"/>
              <a:gd name="T48" fmla="*/ 668583299 w 182"/>
              <a:gd name="T49" fmla="*/ 91950475 h 177"/>
              <a:gd name="T50" fmla="*/ 699205831 w 182"/>
              <a:gd name="T51" fmla="*/ 214551109 h 177"/>
              <a:gd name="T52" fmla="*/ 668583299 w 182"/>
              <a:gd name="T53" fmla="*/ 337151743 h 177"/>
              <a:gd name="T54" fmla="*/ 719619347 w 182"/>
              <a:gd name="T55" fmla="*/ 337151743 h 177"/>
              <a:gd name="T56" fmla="*/ 719619347 w 182"/>
              <a:gd name="T57" fmla="*/ 91950475 h 177"/>
              <a:gd name="T58" fmla="*/ 137800267 w 182"/>
              <a:gd name="T59" fmla="*/ 362693919 h 177"/>
              <a:gd name="T60" fmla="*/ 137800267 w 182"/>
              <a:gd name="T61" fmla="*/ 66408300 h 177"/>
              <a:gd name="T62" fmla="*/ 81658581 w 182"/>
              <a:gd name="T63" fmla="*/ 15326209 h 177"/>
              <a:gd name="T64" fmla="*/ 81658581 w 182"/>
              <a:gd name="T65" fmla="*/ 413778269 h 177"/>
              <a:gd name="T66" fmla="*/ 137800267 w 182"/>
              <a:gd name="T67" fmla="*/ 413778269 h 177"/>
              <a:gd name="T68" fmla="*/ 847212856 w 182"/>
              <a:gd name="T69" fmla="*/ 15326209 h 177"/>
              <a:gd name="T70" fmla="*/ 791071170 w 182"/>
              <a:gd name="T71" fmla="*/ 66408300 h 177"/>
              <a:gd name="T72" fmla="*/ 791071170 w 182"/>
              <a:gd name="T73" fmla="*/ 362693919 h 177"/>
              <a:gd name="T74" fmla="*/ 816590323 w 182"/>
              <a:gd name="T75" fmla="*/ 429102219 h 177"/>
              <a:gd name="T76" fmla="*/ 928871436 w 182"/>
              <a:gd name="T77" fmla="*/ 214551109 h 177"/>
              <a:gd name="T78" fmla="*/ 464434589 w 182"/>
              <a:gd name="T79" fmla="*/ 326935777 h 177"/>
              <a:gd name="T80" fmla="*/ 464434589 w 182"/>
              <a:gd name="T81" fmla="*/ 102166442 h 177"/>
              <a:gd name="T82" fmla="*/ 464434589 w 182"/>
              <a:gd name="T83" fmla="*/ 326935777 h 1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2" h="177">
                <a:moveTo>
                  <a:pt x="91" y="75"/>
                </a:moveTo>
                <a:cubicBezTo>
                  <a:pt x="91" y="75"/>
                  <a:pt x="91" y="75"/>
                  <a:pt x="91" y="75"/>
                </a:cubicBezTo>
                <a:cubicBezTo>
                  <a:pt x="86" y="75"/>
                  <a:pt x="80" y="74"/>
                  <a:pt x="75" y="72"/>
                </a:cubicBezTo>
                <a:cubicBezTo>
                  <a:pt x="35" y="177"/>
                  <a:pt x="35" y="177"/>
                  <a:pt x="35" y="177"/>
                </a:cubicBezTo>
                <a:cubicBezTo>
                  <a:pt x="54" y="177"/>
                  <a:pt x="54" y="177"/>
                  <a:pt x="54" y="177"/>
                </a:cubicBezTo>
                <a:cubicBezTo>
                  <a:pt x="57" y="169"/>
                  <a:pt x="57" y="169"/>
                  <a:pt x="57" y="169"/>
                </a:cubicBezTo>
                <a:cubicBezTo>
                  <a:pt x="91" y="155"/>
                  <a:pt x="91" y="155"/>
                  <a:pt x="91" y="155"/>
                </a:cubicBezTo>
                <a:cubicBezTo>
                  <a:pt x="125" y="169"/>
                  <a:pt x="125" y="169"/>
                  <a:pt x="125" y="169"/>
                </a:cubicBezTo>
                <a:cubicBezTo>
                  <a:pt x="128" y="177"/>
                  <a:pt x="128" y="177"/>
                  <a:pt x="128" y="177"/>
                </a:cubicBezTo>
                <a:cubicBezTo>
                  <a:pt x="147" y="177"/>
                  <a:pt x="147" y="177"/>
                  <a:pt x="147" y="177"/>
                </a:cubicBezTo>
                <a:cubicBezTo>
                  <a:pt x="106" y="72"/>
                  <a:pt x="106" y="72"/>
                  <a:pt x="106" y="72"/>
                </a:cubicBezTo>
                <a:cubicBezTo>
                  <a:pt x="102" y="74"/>
                  <a:pt x="96" y="75"/>
                  <a:pt x="91" y="75"/>
                </a:cubicBezTo>
                <a:close/>
                <a:moveTo>
                  <a:pt x="91" y="81"/>
                </a:moveTo>
                <a:cubicBezTo>
                  <a:pt x="97" y="97"/>
                  <a:pt x="97" y="97"/>
                  <a:pt x="97" y="97"/>
                </a:cubicBezTo>
                <a:cubicBezTo>
                  <a:pt x="85" y="97"/>
                  <a:pt x="85" y="97"/>
                  <a:pt x="85" y="97"/>
                </a:cubicBezTo>
                <a:lnTo>
                  <a:pt x="91" y="81"/>
                </a:lnTo>
                <a:close/>
                <a:moveTo>
                  <a:pt x="81" y="107"/>
                </a:moveTo>
                <a:cubicBezTo>
                  <a:pt x="101" y="107"/>
                  <a:pt x="101" y="107"/>
                  <a:pt x="101" y="107"/>
                </a:cubicBezTo>
                <a:cubicBezTo>
                  <a:pt x="103" y="113"/>
                  <a:pt x="103" y="113"/>
                  <a:pt x="103" y="113"/>
                </a:cubicBezTo>
                <a:cubicBezTo>
                  <a:pt x="91" y="120"/>
                  <a:pt x="91" y="120"/>
                  <a:pt x="91" y="120"/>
                </a:cubicBezTo>
                <a:cubicBezTo>
                  <a:pt x="79" y="113"/>
                  <a:pt x="79" y="113"/>
                  <a:pt x="79" y="113"/>
                </a:cubicBezTo>
                <a:lnTo>
                  <a:pt x="81" y="107"/>
                </a:lnTo>
                <a:close/>
                <a:moveTo>
                  <a:pt x="75" y="122"/>
                </a:moveTo>
                <a:cubicBezTo>
                  <a:pt x="81" y="126"/>
                  <a:pt x="81" y="126"/>
                  <a:pt x="81" y="126"/>
                </a:cubicBezTo>
                <a:cubicBezTo>
                  <a:pt x="72" y="132"/>
                  <a:pt x="72" y="132"/>
                  <a:pt x="72" y="132"/>
                </a:cubicBezTo>
                <a:lnTo>
                  <a:pt x="75" y="122"/>
                </a:lnTo>
                <a:close/>
                <a:moveTo>
                  <a:pt x="120" y="156"/>
                </a:moveTo>
                <a:cubicBezTo>
                  <a:pt x="93" y="145"/>
                  <a:pt x="93" y="145"/>
                  <a:pt x="93" y="145"/>
                </a:cubicBezTo>
                <a:cubicBezTo>
                  <a:pt x="89" y="145"/>
                  <a:pt x="89" y="145"/>
                  <a:pt x="89" y="145"/>
                </a:cubicBezTo>
                <a:cubicBezTo>
                  <a:pt x="62" y="156"/>
                  <a:pt x="62" y="156"/>
                  <a:pt x="62" y="156"/>
                </a:cubicBezTo>
                <a:cubicBezTo>
                  <a:pt x="66" y="146"/>
                  <a:pt x="66" y="146"/>
                  <a:pt x="66" y="146"/>
                </a:cubicBezTo>
                <a:cubicBezTo>
                  <a:pt x="91" y="132"/>
                  <a:pt x="91" y="132"/>
                  <a:pt x="91" y="132"/>
                </a:cubicBezTo>
                <a:cubicBezTo>
                  <a:pt x="116" y="147"/>
                  <a:pt x="116" y="147"/>
                  <a:pt x="116" y="147"/>
                </a:cubicBezTo>
                <a:lnTo>
                  <a:pt x="120" y="156"/>
                </a:lnTo>
                <a:close/>
                <a:moveTo>
                  <a:pt x="110" y="132"/>
                </a:moveTo>
                <a:cubicBezTo>
                  <a:pt x="101" y="126"/>
                  <a:pt x="101" y="126"/>
                  <a:pt x="101" y="126"/>
                </a:cubicBezTo>
                <a:cubicBezTo>
                  <a:pt x="107" y="123"/>
                  <a:pt x="107" y="123"/>
                  <a:pt x="107" y="123"/>
                </a:cubicBezTo>
                <a:lnTo>
                  <a:pt x="110" y="132"/>
                </a:lnTo>
                <a:close/>
                <a:moveTo>
                  <a:pt x="46" y="69"/>
                </a:moveTo>
                <a:cubicBezTo>
                  <a:pt x="48" y="69"/>
                  <a:pt x="50" y="68"/>
                  <a:pt x="51" y="66"/>
                </a:cubicBezTo>
                <a:cubicBezTo>
                  <a:pt x="54" y="63"/>
                  <a:pt x="54" y="59"/>
                  <a:pt x="51" y="56"/>
                </a:cubicBezTo>
                <a:cubicBezTo>
                  <a:pt x="51" y="56"/>
                  <a:pt x="51" y="56"/>
                  <a:pt x="51" y="56"/>
                </a:cubicBezTo>
                <a:cubicBezTo>
                  <a:pt x="47" y="52"/>
                  <a:pt x="45" y="47"/>
                  <a:pt x="45" y="42"/>
                </a:cubicBezTo>
                <a:cubicBezTo>
                  <a:pt x="45" y="37"/>
                  <a:pt x="47" y="32"/>
                  <a:pt x="51" y="28"/>
                </a:cubicBezTo>
                <a:cubicBezTo>
                  <a:pt x="54" y="25"/>
                  <a:pt x="54" y="21"/>
                  <a:pt x="51" y="18"/>
                </a:cubicBezTo>
                <a:cubicBezTo>
                  <a:pt x="48" y="15"/>
                  <a:pt x="43" y="15"/>
                  <a:pt x="41" y="18"/>
                </a:cubicBezTo>
                <a:cubicBezTo>
                  <a:pt x="34" y="24"/>
                  <a:pt x="30" y="33"/>
                  <a:pt x="30" y="42"/>
                </a:cubicBezTo>
                <a:cubicBezTo>
                  <a:pt x="30" y="51"/>
                  <a:pt x="34" y="60"/>
                  <a:pt x="41" y="66"/>
                </a:cubicBezTo>
                <a:cubicBezTo>
                  <a:pt x="42" y="68"/>
                  <a:pt x="44" y="69"/>
                  <a:pt x="46" y="69"/>
                </a:cubicBezTo>
                <a:close/>
                <a:moveTo>
                  <a:pt x="131" y="18"/>
                </a:moveTo>
                <a:cubicBezTo>
                  <a:pt x="128" y="21"/>
                  <a:pt x="128" y="25"/>
                  <a:pt x="131" y="28"/>
                </a:cubicBezTo>
                <a:cubicBezTo>
                  <a:pt x="135" y="32"/>
                  <a:pt x="137" y="37"/>
                  <a:pt x="137" y="42"/>
                </a:cubicBezTo>
                <a:cubicBezTo>
                  <a:pt x="137" y="47"/>
                  <a:pt x="135" y="52"/>
                  <a:pt x="131" y="56"/>
                </a:cubicBezTo>
                <a:cubicBezTo>
                  <a:pt x="128" y="59"/>
                  <a:pt x="128" y="63"/>
                  <a:pt x="131" y="66"/>
                </a:cubicBezTo>
                <a:cubicBezTo>
                  <a:pt x="132" y="68"/>
                  <a:pt x="134" y="69"/>
                  <a:pt x="136" y="69"/>
                </a:cubicBezTo>
                <a:cubicBezTo>
                  <a:pt x="138" y="69"/>
                  <a:pt x="140" y="68"/>
                  <a:pt x="141" y="66"/>
                </a:cubicBezTo>
                <a:cubicBezTo>
                  <a:pt x="148" y="60"/>
                  <a:pt x="152" y="51"/>
                  <a:pt x="152" y="42"/>
                </a:cubicBezTo>
                <a:cubicBezTo>
                  <a:pt x="152" y="33"/>
                  <a:pt x="148" y="24"/>
                  <a:pt x="141" y="18"/>
                </a:cubicBezTo>
                <a:cubicBezTo>
                  <a:pt x="139" y="15"/>
                  <a:pt x="134" y="15"/>
                  <a:pt x="131" y="18"/>
                </a:cubicBezTo>
                <a:close/>
                <a:moveTo>
                  <a:pt x="27" y="71"/>
                </a:moveTo>
                <a:cubicBezTo>
                  <a:pt x="19" y="63"/>
                  <a:pt x="15" y="52"/>
                  <a:pt x="15" y="42"/>
                </a:cubicBezTo>
                <a:cubicBezTo>
                  <a:pt x="15" y="32"/>
                  <a:pt x="19" y="21"/>
                  <a:pt x="27" y="13"/>
                </a:cubicBezTo>
                <a:cubicBezTo>
                  <a:pt x="30" y="10"/>
                  <a:pt x="30" y="6"/>
                  <a:pt x="27" y="3"/>
                </a:cubicBezTo>
                <a:cubicBezTo>
                  <a:pt x="24" y="0"/>
                  <a:pt x="19" y="0"/>
                  <a:pt x="16" y="3"/>
                </a:cubicBezTo>
                <a:cubicBezTo>
                  <a:pt x="6" y="14"/>
                  <a:pt x="0" y="28"/>
                  <a:pt x="0" y="42"/>
                </a:cubicBezTo>
                <a:cubicBezTo>
                  <a:pt x="0" y="56"/>
                  <a:pt x="6" y="71"/>
                  <a:pt x="16" y="81"/>
                </a:cubicBezTo>
                <a:cubicBezTo>
                  <a:pt x="18" y="83"/>
                  <a:pt x="20" y="84"/>
                  <a:pt x="22" y="84"/>
                </a:cubicBezTo>
                <a:cubicBezTo>
                  <a:pt x="24" y="84"/>
                  <a:pt x="26" y="83"/>
                  <a:pt x="27" y="81"/>
                </a:cubicBezTo>
                <a:cubicBezTo>
                  <a:pt x="30" y="78"/>
                  <a:pt x="30" y="74"/>
                  <a:pt x="27" y="71"/>
                </a:cubicBezTo>
                <a:close/>
                <a:moveTo>
                  <a:pt x="166" y="3"/>
                </a:moveTo>
                <a:cubicBezTo>
                  <a:pt x="163" y="0"/>
                  <a:pt x="158" y="0"/>
                  <a:pt x="155" y="3"/>
                </a:cubicBezTo>
                <a:cubicBezTo>
                  <a:pt x="152" y="6"/>
                  <a:pt x="152" y="10"/>
                  <a:pt x="155" y="13"/>
                </a:cubicBezTo>
                <a:cubicBezTo>
                  <a:pt x="163" y="21"/>
                  <a:pt x="167" y="32"/>
                  <a:pt x="167" y="42"/>
                </a:cubicBezTo>
                <a:cubicBezTo>
                  <a:pt x="167" y="52"/>
                  <a:pt x="163" y="63"/>
                  <a:pt x="155" y="71"/>
                </a:cubicBezTo>
                <a:cubicBezTo>
                  <a:pt x="152" y="74"/>
                  <a:pt x="152" y="78"/>
                  <a:pt x="155" y="81"/>
                </a:cubicBezTo>
                <a:cubicBezTo>
                  <a:pt x="156" y="83"/>
                  <a:pt x="158" y="84"/>
                  <a:pt x="160" y="84"/>
                </a:cubicBezTo>
                <a:cubicBezTo>
                  <a:pt x="162" y="84"/>
                  <a:pt x="164" y="83"/>
                  <a:pt x="166" y="81"/>
                </a:cubicBezTo>
                <a:cubicBezTo>
                  <a:pt x="176" y="71"/>
                  <a:pt x="182" y="56"/>
                  <a:pt x="182" y="42"/>
                </a:cubicBezTo>
                <a:cubicBezTo>
                  <a:pt x="182" y="28"/>
                  <a:pt x="176" y="14"/>
                  <a:pt x="166" y="3"/>
                </a:cubicBezTo>
                <a:close/>
                <a:moveTo>
                  <a:pt x="91" y="64"/>
                </a:moveTo>
                <a:cubicBezTo>
                  <a:pt x="103" y="64"/>
                  <a:pt x="113" y="54"/>
                  <a:pt x="113" y="42"/>
                </a:cubicBezTo>
                <a:cubicBezTo>
                  <a:pt x="113" y="30"/>
                  <a:pt x="103" y="20"/>
                  <a:pt x="91" y="20"/>
                </a:cubicBezTo>
                <a:cubicBezTo>
                  <a:pt x="79" y="20"/>
                  <a:pt x="69" y="30"/>
                  <a:pt x="69" y="42"/>
                </a:cubicBezTo>
                <a:cubicBezTo>
                  <a:pt x="69" y="54"/>
                  <a:pt x="79" y="64"/>
                  <a:pt x="91"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5" name="Freeform 24"/>
          <p:cNvSpPr>
            <a:spLocks noEditPoints="1"/>
          </p:cNvSpPr>
          <p:nvPr/>
        </p:nvSpPr>
        <p:spPr bwMode="auto">
          <a:xfrm>
            <a:off x="987425" y="1666875"/>
            <a:ext cx="392113" cy="393700"/>
          </a:xfrm>
          <a:custGeom>
            <a:avLst/>
            <a:gdLst>
              <a:gd name="T0" fmla="*/ 7561272 w 247"/>
              <a:gd name="T1" fmla="*/ 35282188 h 248"/>
              <a:gd name="T2" fmla="*/ 587197949 w 247"/>
              <a:gd name="T3" fmla="*/ 617439075 h 248"/>
              <a:gd name="T4" fmla="*/ 617439862 w 247"/>
              <a:gd name="T5" fmla="*/ 589716563 h 248"/>
              <a:gd name="T6" fmla="*/ 35282232 w 247"/>
              <a:gd name="T7" fmla="*/ 7561263 h 248"/>
              <a:gd name="T8" fmla="*/ 7561272 w 247"/>
              <a:gd name="T9" fmla="*/ 35282188 h 248"/>
              <a:gd name="T10" fmla="*/ 622480181 w 247"/>
              <a:gd name="T11" fmla="*/ 85685313 h 248"/>
              <a:gd name="T12" fmla="*/ 536794759 w 247"/>
              <a:gd name="T13" fmla="*/ 0 h 248"/>
              <a:gd name="T14" fmla="*/ 466230295 w 247"/>
              <a:gd name="T15" fmla="*/ 73085325 h 248"/>
              <a:gd name="T16" fmla="*/ 551915716 w 247"/>
              <a:gd name="T17" fmla="*/ 158770638 h 248"/>
              <a:gd name="T18" fmla="*/ 622480181 w 247"/>
              <a:gd name="T19" fmla="*/ 85685313 h 248"/>
              <a:gd name="T20" fmla="*/ 393144876 w 247"/>
              <a:gd name="T21" fmla="*/ 312499375 h 248"/>
              <a:gd name="T22" fmla="*/ 511593165 w 247"/>
              <a:gd name="T23" fmla="*/ 194052825 h 248"/>
              <a:gd name="T24" fmla="*/ 476310932 w 247"/>
              <a:gd name="T25" fmla="*/ 158770638 h 248"/>
              <a:gd name="T26" fmla="*/ 357862644 w 247"/>
              <a:gd name="T27" fmla="*/ 277217188 h 248"/>
              <a:gd name="T28" fmla="*/ 393144876 w 247"/>
              <a:gd name="T29" fmla="*/ 312499375 h 248"/>
              <a:gd name="T30" fmla="*/ 201612757 w 247"/>
              <a:gd name="T31" fmla="*/ 430947513 h 248"/>
              <a:gd name="T32" fmla="*/ 178932116 w 247"/>
              <a:gd name="T33" fmla="*/ 408265313 h 248"/>
              <a:gd name="T34" fmla="*/ 249496581 w 247"/>
              <a:gd name="T35" fmla="*/ 335181575 h 248"/>
              <a:gd name="T36" fmla="*/ 229335305 w 247"/>
              <a:gd name="T37" fmla="*/ 312499375 h 248"/>
              <a:gd name="T38" fmla="*/ 68045099 w 247"/>
              <a:gd name="T39" fmla="*/ 471270013 h 248"/>
              <a:gd name="T40" fmla="*/ 68045099 w 247"/>
              <a:gd name="T41" fmla="*/ 471270013 h 248"/>
              <a:gd name="T42" fmla="*/ 0 w 247"/>
              <a:gd name="T43" fmla="*/ 624998750 h 248"/>
              <a:gd name="T44" fmla="*/ 153730521 w 247"/>
              <a:gd name="T45" fmla="*/ 556955325 h 248"/>
              <a:gd name="T46" fmla="*/ 153730521 w 247"/>
              <a:gd name="T47" fmla="*/ 556955325 h 248"/>
              <a:gd name="T48" fmla="*/ 153730521 w 247"/>
              <a:gd name="T49" fmla="*/ 551915013 h 248"/>
              <a:gd name="T50" fmla="*/ 312499773 w 247"/>
              <a:gd name="T51" fmla="*/ 395665325 h 248"/>
              <a:gd name="T52" fmla="*/ 274698175 w 247"/>
              <a:gd name="T53" fmla="*/ 357862188 h 248"/>
              <a:gd name="T54" fmla="*/ 201612757 w 247"/>
              <a:gd name="T55" fmla="*/ 430947513 h 248"/>
              <a:gd name="T56" fmla="*/ 143649883 w 247"/>
              <a:gd name="T57" fmla="*/ 516632825 h 248"/>
              <a:gd name="T58" fmla="*/ 78125737 w 247"/>
              <a:gd name="T59" fmla="*/ 546874700 h 248"/>
              <a:gd name="T60" fmla="*/ 108367651 w 247"/>
              <a:gd name="T61" fmla="*/ 476310325 h 248"/>
              <a:gd name="T62" fmla="*/ 143649883 w 247"/>
              <a:gd name="T63" fmla="*/ 446068450 h 248"/>
              <a:gd name="T64" fmla="*/ 146169249 w 247"/>
              <a:gd name="T65" fmla="*/ 476310325 h 248"/>
              <a:gd name="T66" fmla="*/ 178932116 w 247"/>
              <a:gd name="T67" fmla="*/ 481350638 h 248"/>
              <a:gd name="T68" fmla="*/ 143649883 w 247"/>
              <a:gd name="T69" fmla="*/ 516632825 h 248"/>
              <a:gd name="T70" fmla="*/ 451109338 w 247"/>
              <a:gd name="T71" fmla="*/ 133569075 h 248"/>
              <a:gd name="T72" fmla="*/ 430948062 w 247"/>
              <a:gd name="T73" fmla="*/ 110886875 h 248"/>
              <a:gd name="T74" fmla="*/ 312499773 w 247"/>
              <a:gd name="T75" fmla="*/ 229335013 h 248"/>
              <a:gd name="T76" fmla="*/ 332661049 w 247"/>
              <a:gd name="T77" fmla="*/ 252015625 h 248"/>
              <a:gd name="T78" fmla="*/ 451109338 w 247"/>
              <a:gd name="T79" fmla="*/ 133569075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7" h="248">
                <a:moveTo>
                  <a:pt x="3" y="14"/>
                </a:moveTo>
                <a:lnTo>
                  <a:pt x="233" y="245"/>
                </a:lnTo>
                <a:lnTo>
                  <a:pt x="245" y="234"/>
                </a:lnTo>
                <a:lnTo>
                  <a:pt x="14" y="3"/>
                </a:lnTo>
                <a:lnTo>
                  <a:pt x="3" y="14"/>
                </a:lnTo>
                <a:close/>
                <a:moveTo>
                  <a:pt x="247" y="34"/>
                </a:moveTo>
                <a:lnTo>
                  <a:pt x="213" y="0"/>
                </a:lnTo>
                <a:lnTo>
                  <a:pt x="185" y="29"/>
                </a:lnTo>
                <a:lnTo>
                  <a:pt x="219" y="63"/>
                </a:lnTo>
                <a:lnTo>
                  <a:pt x="247" y="34"/>
                </a:lnTo>
                <a:close/>
                <a:moveTo>
                  <a:pt x="156" y="124"/>
                </a:moveTo>
                <a:lnTo>
                  <a:pt x="203" y="77"/>
                </a:lnTo>
                <a:lnTo>
                  <a:pt x="189" y="63"/>
                </a:lnTo>
                <a:lnTo>
                  <a:pt x="142" y="110"/>
                </a:lnTo>
                <a:lnTo>
                  <a:pt x="156" y="124"/>
                </a:lnTo>
                <a:close/>
                <a:moveTo>
                  <a:pt x="80" y="171"/>
                </a:moveTo>
                <a:lnTo>
                  <a:pt x="71" y="162"/>
                </a:lnTo>
                <a:lnTo>
                  <a:pt x="99" y="133"/>
                </a:lnTo>
                <a:lnTo>
                  <a:pt x="91" y="124"/>
                </a:lnTo>
                <a:lnTo>
                  <a:pt x="27" y="187"/>
                </a:lnTo>
                <a:lnTo>
                  <a:pt x="0" y="248"/>
                </a:lnTo>
                <a:lnTo>
                  <a:pt x="61" y="221"/>
                </a:lnTo>
                <a:lnTo>
                  <a:pt x="61" y="219"/>
                </a:lnTo>
                <a:lnTo>
                  <a:pt x="124" y="157"/>
                </a:lnTo>
                <a:lnTo>
                  <a:pt x="109" y="142"/>
                </a:lnTo>
                <a:lnTo>
                  <a:pt x="80" y="171"/>
                </a:lnTo>
                <a:close/>
                <a:moveTo>
                  <a:pt x="57" y="205"/>
                </a:moveTo>
                <a:lnTo>
                  <a:pt x="31" y="217"/>
                </a:lnTo>
                <a:lnTo>
                  <a:pt x="43" y="189"/>
                </a:lnTo>
                <a:lnTo>
                  <a:pt x="57" y="177"/>
                </a:lnTo>
                <a:lnTo>
                  <a:pt x="58" y="189"/>
                </a:lnTo>
                <a:lnTo>
                  <a:pt x="71" y="191"/>
                </a:lnTo>
                <a:lnTo>
                  <a:pt x="57" y="205"/>
                </a:lnTo>
                <a:close/>
                <a:moveTo>
                  <a:pt x="179" y="53"/>
                </a:moveTo>
                <a:lnTo>
                  <a:pt x="171" y="44"/>
                </a:lnTo>
                <a:lnTo>
                  <a:pt x="124" y="91"/>
                </a:lnTo>
                <a:lnTo>
                  <a:pt x="132" y="100"/>
                </a:lnTo>
                <a:lnTo>
                  <a:pt x="179" y="5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6" name="Freeform 25"/>
          <p:cNvSpPr>
            <a:spLocks noEditPoints="1"/>
          </p:cNvSpPr>
          <p:nvPr/>
        </p:nvSpPr>
        <p:spPr bwMode="auto">
          <a:xfrm>
            <a:off x="1665288" y="1693863"/>
            <a:ext cx="355600" cy="339725"/>
          </a:xfrm>
          <a:custGeom>
            <a:avLst/>
            <a:gdLst>
              <a:gd name="T0" fmla="*/ 106371663 w 158"/>
              <a:gd name="T1" fmla="*/ 251344409 h 150"/>
              <a:gd name="T2" fmla="*/ 151960484 w 158"/>
              <a:gd name="T3" fmla="*/ 205178046 h 150"/>
              <a:gd name="T4" fmla="*/ 506534195 w 158"/>
              <a:gd name="T5" fmla="*/ 205178046 h 150"/>
              <a:gd name="T6" fmla="*/ 506534195 w 158"/>
              <a:gd name="T7" fmla="*/ 302638354 h 150"/>
              <a:gd name="T8" fmla="*/ 688887225 w 158"/>
              <a:gd name="T9" fmla="*/ 148754253 h 150"/>
              <a:gd name="T10" fmla="*/ 506534195 w 158"/>
              <a:gd name="T11" fmla="*/ 0 h 150"/>
              <a:gd name="T12" fmla="*/ 506534195 w 158"/>
              <a:gd name="T13" fmla="*/ 97460308 h 150"/>
              <a:gd name="T14" fmla="*/ 111437838 w 158"/>
              <a:gd name="T15" fmla="*/ 97460308 h 150"/>
              <a:gd name="T16" fmla="*/ 0 w 158"/>
              <a:gd name="T17" fmla="*/ 210307894 h 150"/>
              <a:gd name="T18" fmla="*/ 0 w 158"/>
              <a:gd name="T19" fmla="*/ 343674869 h 150"/>
              <a:gd name="T20" fmla="*/ 106371663 w 158"/>
              <a:gd name="T21" fmla="*/ 343674869 h 150"/>
              <a:gd name="T22" fmla="*/ 106371663 w 158"/>
              <a:gd name="T23" fmla="*/ 251344409 h 150"/>
              <a:gd name="T24" fmla="*/ 623038208 w 158"/>
              <a:gd name="T25" fmla="*/ 394968815 h 150"/>
              <a:gd name="T26" fmla="*/ 602775759 w 158"/>
              <a:gd name="T27" fmla="*/ 415488205 h 150"/>
              <a:gd name="T28" fmla="*/ 638234481 w 158"/>
              <a:gd name="T29" fmla="*/ 410358357 h 150"/>
              <a:gd name="T30" fmla="*/ 729409871 w 158"/>
              <a:gd name="T31" fmla="*/ 430875482 h 150"/>
              <a:gd name="T32" fmla="*/ 729409871 w 158"/>
              <a:gd name="T33" fmla="*/ 302638354 h 150"/>
              <a:gd name="T34" fmla="*/ 623038208 w 158"/>
              <a:gd name="T35" fmla="*/ 302638354 h 150"/>
              <a:gd name="T36" fmla="*/ 623038208 w 158"/>
              <a:gd name="T37" fmla="*/ 394968815 h 150"/>
              <a:gd name="T38" fmla="*/ 536926742 w 158"/>
              <a:gd name="T39" fmla="*/ 441135177 h 150"/>
              <a:gd name="T40" fmla="*/ 222875676 w 158"/>
              <a:gd name="T41" fmla="*/ 441135177 h 150"/>
              <a:gd name="T42" fmla="*/ 222875676 w 158"/>
              <a:gd name="T43" fmla="*/ 343674869 h 150"/>
              <a:gd name="T44" fmla="*/ 40522646 w 158"/>
              <a:gd name="T45" fmla="*/ 497558970 h 150"/>
              <a:gd name="T46" fmla="*/ 222875676 w 158"/>
              <a:gd name="T47" fmla="*/ 646313224 h 150"/>
              <a:gd name="T48" fmla="*/ 222875676 w 158"/>
              <a:gd name="T49" fmla="*/ 548852916 h 150"/>
              <a:gd name="T50" fmla="*/ 455881451 w 158"/>
              <a:gd name="T51" fmla="*/ 548852916 h 150"/>
              <a:gd name="T52" fmla="*/ 536926742 w 158"/>
              <a:gd name="T53" fmla="*/ 441135177 h 150"/>
              <a:gd name="T54" fmla="*/ 638234481 w 158"/>
              <a:gd name="T55" fmla="*/ 446265025 h 150"/>
              <a:gd name="T56" fmla="*/ 481207823 w 158"/>
              <a:gd name="T57" fmla="*/ 610406556 h 150"/>
              <a:gd name="T58" fmla="*/ 638234481 w 158"/>
              <a:gd name="T59" fmla="*/ 769420504 h 150"/>
              <a:gd name="T60" fmla="*/ 800325063 w 158"/>
              <a:gd name="T61" fmla="*/ 610406556 h 150"/>
              <a:gd name="T62" fmla="*/ 638234481 w 158"/>
              <a:gd name="T63" fmla="*/ 446265025 h 150"/>
              <a:gd name="T64" fmla="*/ 663560853 w 158"/>
              <a:gd name="T65" fmla="*/ 718126559 h 150"/>
              <a:gd name="T66" fmla="*/ 623038208 w 158"/>
              <a:gd name="T67" fmla="*/ 718126559 h 150"/>
              <a:gd name="T68" fmla="*/ 623038208 w 158"/>
              <a:gd name="T69" fmla="*/ 569372306 h 150"/>
              <a:gd name="T70" fmla="*/ 572385463 w 158"/>
              <a:gd name="T71" fmla="*/ 569372306 h 150"/>
              <a:gd name="T72" fmla="*/ 572385463 w 158"/>
              <a:gd name="T73" fmla="*/ 543723068 h 150"/>
              <a:gd name="T74" fmla="*/ 602775759 w 158"/>
              <a:gd name="T75" fmla="*/ 538595485 h 150"/>
              <a:gd name="T76" fmla="*/ 623038208 w 158"/>
              <a:gd name="T77" fmla="*/ 528335790 h 150"/>
              <a:gd name="T78" fmla="*/ 628102132 w 158"/>
              <a:gd name="T79" fmla="*/ 512946248 h 150"/>
              <a:gd name="T80" fmla="*/ 633168306 w 158"/>
              <a:gd name="T81" fmla="*/ 502688818 h 150"/>
              <a:gd name="T82" fmla="*/ 663560853 w 158"/>
              <a:gd name="T83" fmla="*/ 502688818 h 150"/>
              <a:gd name="T84" fmla="*/ 663560853 w 158"/>
              <a:gd name="T85" fmla="*/ 718126559 h 1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8" h="150">
                <a:moveTo>
                  <a:pt x="21" y="49"/>
                </a:moveTo>
                <a:cubicBezTo>
                  <a:pt x="30" y="40"/>
                  <a:pt x="30" y="40"/>
                  <a:pt x="30" y="40"/>
                </a:cubicBezTo>
                <a:cubicBezTo>
                  <a:pt x="100" y="40"/>
                  <a:pt x="100" y="40"/>
                  <a:pt x="100" y="40"/>
                </a:cubicBezTo>
                <a:cubicBezTo>
                  <a:pt x="100" y="59"/>
                  <a:pt x="100" y="59"/>
                  <a:pt x="100" y="59"/>
                </a:cubicBezTo>
                <a:cubicBezTo>
                  <a:pt x="136" y="29"/>
                  <a:pt x="136" y="29"/>
                  <a:pt x="136" y="29"/>
                </a:cubicBezTo>
                <a:cubicBezTo>
                  <a:pt x="100" y="0"/>
                  <a:pt x="100" y="0"/>
                  <a:pt x="100" y="0"/>
                </a:cubicBezTo>
                <a:cubicBezTo>
                  <a:pt x="100" y="19"/>
                  <a:pt x="100" y="19"/>
                  <a:pt x="100" y="19"/>
                </a:cubicBezTo>
                <a:cubicBezTo>
                  <a:pt x="22" y="19"/>
                  <a:pt x="22" y="19"/>
                  <a:pt x="22" y="19"/>
                </a:cubicBezTo>
                <a:cubicBezTo>
                  <a:pt x="0" y="41"/>
                  <a:pt x="0" y="41"/>
                  <a:pt x="0" y="41"/>
                </a:cubicBezTo>
                <a:cubicBezTo>
                  <a:pt x="0" y="67"/>
                  <a:pt x="0" y="67"/>
                  <a:pt x="0" y="67"/>
                </a:cubicBezTo>
                <a:cubicBezTo>
                  <a:pt x="21" y="67"/>
                  <a:pt x="21" y="67"/>
                  <a:pt x="21" y="67"/>
                </a:cubicBezTo>
                <a:lnTo>
                  <a:pt x="21" y="49"/>
                </a:lnTo>
                <a:close/>
                <a:moveTo>
                  <a:pt x="123" y="77"/>
                </a:moveTo>
                <a:cubicBezTo>
                  <a:pt x="119" y="81"/>
                  <a:pt x="119" y="81"/>
                  <a:pt x="119" y="81"/>
                </a:cubicBezTo>
                <a:cubicBezTo>
                  <a:pt x="121" y="81"/>
                  <a:pt x="124" y="80"/>
                  <a:pt x="126" y="80"/>
                </a:cubicBezTo>
                <a:cubicBezTo>
                  <a:pt x="133" y="80"/>
                  <a:pt x="139" y="82"/>
                  <a:pt x="144" y="84"/>
                </a:cubicBezTo>
                <a:cubicBezTo>
                  <a:pt x="144" y="59"/>
                  <a:pt x="144" y="59"/>
                  <a:pt x="144" y="59"/>
                </a:cubicBezTo>
                <a:cubicBezTo>
                  <a:pt x="123" y="59"/>
                  <a:pt x="123" y="59"/>
                  <a:pt x="123" y="59"/>
                </a:cubicBezTo>
                <a:lnTo>
                  <a:pt x="123" y="77"/>
                </a:lnTo>
                <a:close/>
                <a:moveTo>
                  <a:pt x="106" y="86"/>
                </a:moveTo>
                <a:cubicBezTo>
                  <a:pt x="44" y="86"/>
                  <a:pt x="44" y="86"/>
                  <a:pt x="44" y="86"/>
                </a:cubicBezTo>
                <a:cubicBezTo>
                  <a:pt x="44" y="67"/>
                  <a:pt x="44" y="67"/>
                  <a:pt x="44" y="67"/>
                </a:cubicBezTo>
                <a:cubicBezTo>
                  <a:pt x="8" y="97"/>
                  <a:pt x="8" y="97"/>
                  <a:pt x="8" y="97"/>
                </a:cubicBezTo>
                <a:cubicBezTo>
                  <a:pt x="44" y="126"/>
                  <a:pt x="44" y="126"/>
                  <a:pt x="44" y="126"/>
                </a:cubicBezTo>
                <a:cubicBezTo>
                  <a:pt x="44" y="107"/>
                  <a:pt x="44" y="107"/>
                  <a:pt x="44" y="107"/>
                </a:cubicBezTo>
                <a:cubicBezTo>
                  <a:pt x="90" y="107"/>
                  <a:pt x="90" y="107"/>
                  <a:pt x="90" y="107"/>
                </a:cubicBezTo>
                <a:cubicBezTo>
                  <a:pt x="93" y="98"/>
                  <a:pt x="98" y="91"/>
                  <a:pt x="106" y="86"/>
                </a:cubicBezTo>
                <a:close/>
                <a:moveTo>
                  <a:pt x="126" y="87"/>
                </a:moveTo>
                <a:cubicBezTo>
                  <a:pt x="109" y="87"/>
                  <a:pt x="95" y="101"/>
                  <a:pt x="95" y="119"/>
                </a:cubicBezTo>
                <a:cubicBezTo>
                  <a:pt x="95" y="136"/>
                  <a:pt x="109" y="150"/>
                  <a:pt x="126" y="150"/>
                </a:cubicBezTo>
                <a:cubicBezTo>
                  <a:pt x="144" y="150"/>
                  <a:pt x="158" y="136"/>
                  <a:pt x="158" y="119"/>
                </a:cubicBezTo>
                <a:cubicBezTo>
                  <a:pt x="158" y="101"/>
                  <a:pt x="144" y="87"/>
                  <a:pt x="126" y="87"/>
                </a:cubicBezTo>
                <a:close/>
                <a:moveTo>
                  <a:pt x="131" y="140"/>
                </a:moveTo>
                <a:cubicBezTo>
                  <a:pt x="123" y="140"/>
                  <a:pt x="123" y="140"/>
                  <a:pt x="123" y="140"/>
                </a:cubicBezTo>
                <a:cubicBezTo>
                  <a:pt x="123" y="111"/>
                  <a:pt x="123" y="111"/>
                  <a:pt x="123" y="111"/>
                </a:cubicBezTo>
                <a:cubicBezTo>
                  <a:pt x="113" y="111"/>
                  <a:pt x="113" y="111"/>
                  <a:pt x="113" y="111"/>
                </a:cubicBezTo>
                <a:cubicBezTo>
                  <a:pt x="113" y="106"/>
                  <a:pt x="113" y="106"/>
                  <a:pt x="113" y="106"/>
                </a:cubicBezTo>
                <a:cubicBezTo>
                  <a:pt x="116" y="105"/>
                  <a:pt x="118" y="105"/>
                  <a:pt x="119" y="105"/>
                </a:cubicBezTo>
                <a:cubicBezTo>
                  <a:pt x="120" y="105"/>
                  <a:pt x="122" y="104"/>
                  <a:pt x="123" y="103"/>
                </a:cubicBezTo>
                <a:cubicBezTo>
                  <a:pt x="123" y="102"/>
                  <a:pt x="124" y="101"/>
                  <a:pt x="124" y="100"/>
                </a:cubicBezTo>
                <a:cubicBezTo>
                  <a:pt x="125" y="99"/>
                  <a:pt x="125" y="99"/>
                  <a:pt x="125" y="98"/>
                </a:cubicBezTo>
                <a:cubicBezTo>
                  <a:pt x="131" y="98"/>
                  <a:pt x="131" y="98"/>
                  <a:pt x="131" y="98"/>
                </a:cubicBezTo>
                <a:lnTo>
                  <a:pt x="131" y="1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7" name="Freeform 26"/>
          <p:cNvSpPr>
            <a:spLocks/>
          </p:cNvSpPr>
          <p:nvPr/>
        </p:nvSpPr>
        <p:spPr bwMode="auto">
          <a:xfrm>
            <a:off x="2355850" y="1697038"/>
            <a:ext cx="395288" cy="333375"/>
          </a:xfrm>
          <a:custGeom>
            <a:avLst/>
            <a:gdLst>
              <a:gd name="T0" fmla="*/ 301026494 w 175"/>
              <a:gd name="T1" fmla="*/ 147142264 h 148"/>
              <a:gd name="T2" fmla="*/ 301026494 w 175"/>
              <a:gd name="T3" fmla="*/ 0 h 148"/>
              <a:gd name="T4" fmla="*/ 0 w 175"/>
              <a:gd name="T5" fmla="*/ 248621164 h 148"/>
              <a:gd name="T6" fmla="*/ 301026494 w 175"/>
              <a:gd name="T7" fmla="*/ 502317286 h 148"/>
              <a:gd name="T8" fmla="*/ 301026494 w 175"/>
              <a:gd name="T9" fmla="*/ 360247728 h 148"/>
              <a:gd name="T10" fmla="*/ 301026494 w 175"/>
              <a:gd name="T11" fmla="*/ 750938450 h 148"/>
              <a:gd name="T12" fmla="*/ 301026494 w 175"/>
              <a:gd name="T13" fmla="*/ 147142264 h 1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5" h="148">
                <a:moveTo>
                  <a:pt x="59" y="29"/>
                </a:moveTo>
                <a:cubicBezTo>
                  <a:pt x="59" y="0"/>
                  <a:pt x="59" y="0"/>
                  <a:pt x="59" y="0"/>
                </a:cubicBezTo>
                <a:cubicBezTo>
                  <a:pt x="0" y="49"/>
                  <a:pt x="0" y="49"/>
                  <a:pt x="0" y="49"/>
                </a:cubicBezTo>
                <a:cubicBezTo>
                  <a:pt x="59" y="99"/>
                  <a:pt x="59" y="99"/>
                  <a:pt x="59" y="99"/>
                </a:cubicBezTo>
                <a:cubicBezTo>
                  <a:pt x="59" y="71"/>
                  <a:pt x="59" y="71"/>
                  <a:pt x="59" y="71"/>
                </a:cubicBezTo>
                <a:cubicBezTo>
                  <a:pt x="118" y="79"/>
                  <a:pt x="92" y="114"/>
                  <a:pt x="59" y="148"/>
                </a:cubicBezTo>
                <a:cubicBezTo>
                  <a:pt x="175" y="72"/>
                  <a:pt x="106" y="37"/>
                  <a:pt x="59"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8" name="Freeform 27"/>
          <p:cNvSpPr>
            <a:spLocks/>
          </p:cNvSpPr>
          <p:nvPr/>
        </p:nvSpPr>
        <p:spPr bwMode="auto">
          <a:xfrm>
            <a:off x="2935288" y="1730375"/>
            <a:ext cx="396875" cy="303213"/>
          </a:xfrm>
          <a:custGeom>
            <a:avLst/>
            <a:gdLst>
              <a:gd name="T0" fmla="*/ 630039063 w 250"/>
              <a:gd name="T1" fmla="*/ 246975720 h 191"/>
              <a:gd name="T2" fmla="*/ 493950625 w 250"/>
              <a:gd name="T3" fmla="*/ 115927379 h 191"/>
              <a:gd name="T4" fmla="*/ 493950625 w 250"/>
              <a:gd name="T5" fmla="*/ 201612832 h 191"/>
              <a:gd name="T6" fmla="*/ 370463763 w 250"/>
              <a:gd name="T7" fmla="*/ 201612832 h 191"/>
              <a:gd name="T8" fmla="*/ 370463763 w 250"/>
              <a:gd name="T9" fmla="*/ 0 h 191"/>
              <a:gd name="T10" fmla="*/ 252015625 w 250"/>
              <a:gd name="T11" fmla="*/ 0 h 191"/>
              <a:gd name="T12" fmla="*/ 252015625 w 250"/>
              <a:gd name="T13" fmla="*/ 201612832 h 191"/>
              <a:gd name="T14" fmla="*/ 136088438 w 250"/>
              <a:gd name="T15" fmla="*/ 201612832 h 191"/>
              <a:gd name="T16" fmla="*/ 136088438 w 250"/>
              <a:gd name="T17" fmla="*/ 115927379 h 191"/>
              <a:gd name="T18" fmla="*/ 0 w 250"/>
              <a:gd name="T19" fmla="*/ 246975720 h 191"/>
              <a:gd name="T20" fmla="*/ 136088438 w 250"/>
              <a:gd name="T21" fmla="*/ 380545015 h 191"/>
              <a:gd name="T22" fmla="*/ 136088438 w 250"/>
              <a:gd name="T23" fmla="*/ 297378928 h 191"/>
              <a:gd name="T24" fmla="*/ 252015625 w 250"/>
              <a:gd name="T25" fmla="*/ 297378928 h 191"/>
              <a:gd name="T26" fmla="*/ 252015625 w 250"/>
              <a:gd name="T27" fmla="*/ 481351431 h 191"/>
              <a:gd name="T28" fmla="*/ 370463763 w 250"/>
              <a:gd name="T29" fmla="*/ 481351431 h 191"/>
              <a:gd name="T30" fmla="*/ 370463763 w 250"/>
              <a:gd name="T31" fmla="*/ 297378928 h 191"/>
              <a:gd name="T32" fmla="*/ 493950625 w 250"/>
              <a:gd name="T33" fmla="*/ 297378928 h 191"/>
              <a:gd name="T34" fmla="*/ 493950625 w 250"/>
              <a:gd name="T35" fmla="*/ 380545015 h 191"/>
              <a:gd name="T36" fmla="*/ 630039063 w 250"/>
              <a:gd name="T37" fmla="*/ 246975720 h 1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50" h="191">
                <a:moveTo>
                  <a:pt x="250" y="98"/>
                </a:moveTo>
                <a:lnTo>
                  <a:pt x="196" y="46"/>
                </a:lnTo>
                <a:lnTo>
                  <a:pt x="196" y="80"/>
                </a:lnTo>
                <a:lnTo>
                  <a:pt x="147" y="80"/>
                </a:lnTo>
                <a:lnTo>
                  <a:pt x="147" y="0"/>
                </a:lnTo>
                <a:lnTo>
                  <a:pt x="100" y="0"/>
                </a:lnTo>
                <a:lnTo>
                  <a:pt x="100" y="80"/>
                </a:lnTo>
                <a:lnTo>
                  <a:pt x="54" y="80"/>
                </a:lnTo>
                <a:lnTo>
                  <a:pt x="54" y="46"/>
                </a:lnTo>
                <a:lnTo>
                  <a:pt x="0" y="98"/>
                </a:lnTo>
                <a:lnTo>
                  <a:pt x="54" y="151"/>
                </a:lnTo>
                <a:lnTo>
                  <a:pt x="54" y="118"/>
                </a:lnTo>
                <a:lnTo>
                  <a:pt x="100" y="118"/>
                </a:lnTo>
                <a:lnTo>
                  <a:pt x="100" y="191"/>
                </a:lnTo>
                <a:lnTo>
                  <a:pt x="147" y="191"/>
                </a:lnTo>
                <a:lnTo>
                  <a:pt x="147" y="118"/>
                </a:lnTo>
                <a:lnTo>
                  <a:pt x="196" y="118"/>
                </a:lnTo>
                <a:lnTo>
                  <a:pt x="196" y="151"/>
                </a:lnTo>
                <a:lnTo>
                  <a:pt x="250" y="9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9" name="Oval 28"/>
          <p:cNvSpPr>
            <a:spLocks noChangeArrowheads="1"/>
          </p:cNvSpPr>
          <p:nvPr/>
        </p:nvSpPr>
        <p:spPr bwMode="auto">
          <a:xfrm>
            <a:off x="3605213" y="1944688"/>
            <a:ext cx="98425" cy="9683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370" name="Freeform 29"/>
          <p:cNvSpPr>
            <a:spLocks/>
          </p:cNvSpPr>
          <p:nvPr/>
        </p:nvSpPr>
        <p:spPr bwMode="auto">
          <a:xfrm>
            <a:off x="3605213" y="1804988"/>
            <a:ext cx="238125" cy="236537"/>
          </a:xfrm>
          <a:custGeom>
            <a:avLst/>
            <a:gdLst>
              <a:gd name="T0" fmla="*/ 540033482 w 105"/>
              <a:gd name="T1" fmla="*/ 532857037 h 105"/>
              <a:gd name="T2" fmla="*/ 380594054 w 105"/>
              <a:gd name="T3" fmla="*/ 532857037 h 105"/>
              <a:gd name="T4" fmla="*/ 0 w 105"/>
              <a:gd name="T5" fmla="*/ 157319632 h 105"/>
              <a:gd name="T6" fmla="*/ 0 w 105"/>
              <a:gd name="T7" fmla="*/ 157319632 h 105"/>
              <a:gd name="T8" fmla="*/ 0 w 105"/>
              <a:gd name="T9" fmla="*/ 0 h 105"/>
              <a:gd name="T10" fmla="*/ 540033482 w 105"/>
              <a:gd name="T11" fmla="*/ 532857037 h 10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5" h="105">
                <a:moveTo>
                  <a:pt x="105" y="105"/>
                </a:moveTo>
                <a:cubicBezTo>
                  <a:pt x="74" y="105"/>
                  <a:pt x="74" y="105"/>
                  <a:pt x="74" y="105"/>
                </a:cubicBezTo>
                <a:cubicBezTo>
                  <a:pt x="74" y="64"/>
                  <a:pt x="41" y="31"/>
                  <a:pt x="0" y="31"/>
                </a:cubicBezTo>
                <a:cubicBezTo>
                  <a:pt x="0" y="31"/>
                  <a:pt x="0" y="31"/>
                  <a:pt x="0" y="31"/>
                </a:cubicBezTo>
                <a:cubicBezTo>
                  <a:pt x="0" y="0"/>
                  <a:pt x="0" y="0"/>
                  <a:pt x="0" y="0"/>
                </a:cubicBezTo>
                <a:cubicBezTo>
                  <a:pt x="58" y="0"/>
                  <a:pt x="105" y="47"/>
                  <a:pt x="105"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71" name="Freeform 30"/>
          <p:cNvSpPr>
            <a:spLocks/>
          </p:cNvSpPr>
          <p:nvPr/>
        </p:nvSpPr>
        <p:spPr bwMode="auto">
          <a:xfrm>
            <a:off x="3605213" y="1684338"/>
            <a:ext cx="357187" cy="357187"/>
          </a:xfrm>
          <a:custGeom>
            <a:avLst/>
            <a:gdLst>
              <a:gd name="T0" fmla="*/ 643944862 w 158"/>
              <a:gd name="T1" fmla="*/ 807486773 h 158"/>
              <a:gd name="T2" fmla="*/ 0 w 158"/>
              <a:gd name="T3" fmla="*/ 163541911 h 158"/>
              <a:gd name="T4" fmla="*/ 0 w 158"/>
              <a:gd name="T5" fmla="*/ 0 h 158"/>
              <a:gd name="T6" fmla="*/ 807486773 w 158"/>
              <a:gd name="T7" fmla="*/ 807486773 h 158"/>
              <a:gd name="T8" fmla="*/ 643944862 w 158"/>
              <a:gd name="T9" fmla="*/ 807486773 h 1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 h="158">
                <a:moveTo>
                  <a:pt x="126" y="158"/>
                </a:moveTo>
                <a:cubicBezTo>
                  <a:pt x="126" y="88"/>
                  <a:pt x="70" y="32"/>
                  <a:pt x="0" y="32"/>
                </a:cubicBezTo>
                <a:cubicBezTo>
                  <a:pt x="0" y="0"/>
                  <a:pt x="0" y="0"/>
                  <a:pt x="0" y="0"/>
                </a:cubicBezTo>
                <a:cubicBezTo>
                  <a:pt x="87" y="0"/>
                  <a:pt x="158" y="71"/>
                  <a:pt x="158" y="158"/>
                </a:cubicBezTo>
                <a:lnTo>
                  <a:pt x="126" y="1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72" name="Freeform 31"/>
          <p:cNvSpPr>
            <a:spLocks noEditPoints="1"/>
          </p:cNvSpPr>
          <p:nvPr/>
        </p:nvSpPr>
        <p:spPr bwMode="auto">
          <a:xfrm>
            <a:off x="4197350" y="1689100"/>
            <a:ext cx="384175" cy="384175"/>
          </a:xfrm>
          <a:custGeom>
            <a:avLst/>
            <a:gdLst>
              <a:gd name="T0" fmla="*/ 434090632 w 170"/>
              <a:gd name="T1" fmla="*/ 0 h 170"/>
              <a:gd name="T2" fmla="*/ 0 w 170"/>
              <a:gd name="T3" fmla="*/ 439195640 h 170"/>
              <a:gd name="T4" fmla="*/ 434090632 w 170"/>
              <a:gd name="T5" fmla="*/ 868179004 h 170"/>
              <a:gd name="T6" fmla="*/ 740506352 w 170"/>
              <a:gd name="T7" fmla="*/ 740506352 h 170"/>
              <a:gd name="T8" fmla="*/ 740506352 w 170"/>
              <a:gd name="T9" fmla="*/ 127672652 h 170"/>
              <a:gd name="T10" fmla="*/ 434090632 w 170"/>
              <a:gd name="T11" fmla="*/ 791574509 h 170"/>
              <a:gd name="T12" fmla="*/ 76604495 w 170"/>
              <a:gd name="T13" fmla="*/ 439195640 h 170"/>
              <a:gd name="T14" fmla="*/ 434090632 w 170"/>
              <a:gd name="T15" fmla="*/ 76604495 h 170"/>
              <a:gd name="T16" fmla="*/ 791574509 w 170"/>
              <a:gd name="T17" fmla="*/ 434090632 h 170"/>
              <a:gd name="T18" fmla="*/ 709865006 w 170"/>
              <a:gd name="T19" fmla="*/ 352378869 h 170"/>
              <a:gd name="T20" fmla="*/ 617938708 w 170"/>
              <a:gd name="T21" fmla="*/ 229811225 h 170"/>
              <a:gd name="T22" fmla="*/ 684328668 w 170"/>
              <a:gd name="T23" fmla="*/ 357486137 h 170"/>
              <a:gd name="T24" fmla="*/ 694543203 w 170"/>
              <a:gd name="T25" fmla="*/ 449410175 h 170"/>
              <a:gd name="T26" fmla="*/ 434090632 w 170"/>
              <a:gd name="T27" fmla="*/ 694543203 h 170"/>
              <a:gd name="T28" fmla="*/ 240025760 w 170"/>
              <a:gd name="T29" fmla="*/ 607726433 h 170"/>
              <a:gd name="T30" fmla="*/ 209384414 w 170"/>
              <a:gd name="T31" fmla="*/ 556656016 h 170"/>
              <a:gd name="T32" fmla="*/ 173635801 w 170"/>
              <a:gd name="T33" fmla="*/ 464731978 h 170"/>
              <a:gd name="T34" fmla="*/ 178743068 w 170"/>
              <a:gd name="T35" fmla="*/ 367698412 h 170"/>
              <a:gd name="T36" fmla="*/ 270667106 w 170"/>
              <a:gd name="T37" fmla="*/ 321737523 h 170"/>
              <a:gd name="T38" fmla="*/ 291096177 w 170"/>
              <a:gd name="T39" fmla="*/ 577082827 h 170"/>
              <a:gd name="T40" fmla="*/ 352378869 w 170"/>
              <a:gd name="T41" fmla="*/ 617938708 h 170"/>
              <a:gd name="T42" fmla="*/ 449410175 w 170"/>
              <a:gd name="T43" fmla="*/ 633260511 h 170"/>
              <a:gd name="T44" fmla="*/ 633260511 w 170"/>
              <a:gd name="T45" fmla="*/ 434090632 h 170"/>
              <a:gd name="T46" fmla="*/ 556656016 w 170"/>
              <a:gd name="T47" fmla="*/ 291096177 h 170"/>
              <a:gd name="T48" fmla="*/ 607726433 w 170"/>
              <a:gd name="T49" fmla="*/ 434090632 h 170"/>
              <a:gd name="T50" fmla="*/ 454517443 w 170"/>
              <a:gd name="T51" fmla="*/ 607726433 h 170"/>
              <a:gd name="T52" fmla="*/ 362593404 w 170"/>
              <a:gd name="T53" fmla="*/ 592404630 h 170"/>
              <a:gd name="T54" fmla="*/ 260454831 w 170"/>
              <a:gd name="T55" fmla="*/ 434090632 h 170"/>
              <a:gd name="T56" fmla="*/ 383020215 w 170"/>
              <a:gd name="T57" fmla="*/ 434090632 h 170"/>
              <a:gd name="T58" fmla="*/ 434090632 w 170"/>
              <a:gd name="T59" fmla="*/ 485158789 h 170"/>
              <a:gd name="T60" fmla="*/ 434090632 w 170"/>
              <a:gd name="T61" fmla="*/ 383020215 h 170"/>
              <a:gd name="T62" fmla="*/ 199169879 w 170"/>
              <a:gd name="T63" fmla="*/ 199169879 h 170"/>
              <a:gd name="T64" fmla="*/ 204277147 w 170"/>
              <a:gd name="T65" fmla="*/ 255347563 h 170"/>
              <a:gd name="T66" fmla="*/ 112353109 w 170"/>
              <a:gd name="T67" fmla="*/ 413661561 h 170"/>
              <a:gd name="T68" fmla="*/ 178743068 w 170"/>
              <a:gd name="T69" fmla="*/ 571977819 h 170"/>
              <a:gd name="T70" fmla="*/ 209384414 w 170"/>
              <a:gd name="T71" fmla="*/ 628153243 h 170"/>
              <a:gd name="T72" fmla="*/ 229811225 w 170"/>
              <a:gd name="T73" fmla="*/ 638367779 h 170"/>
              <a:gd name="T74" fmla="*/ 638367779 w 170"/>
              <a:gd name="T75" fmla="*/ 638367779 h 170"/>
              <a:gd name="T76" fmla="*/ 755825895 w 170"/>
              <a:gd name="T77" fmla="*/ 403447026 h 1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0" h="170">
                <a:moveTo>
                  <a:pt x="145" y="25"/>
                </a:moveTo>
                <a:cubicBezTo>
                  <a:pt x="128" y="9"/>
                  <a:pt x="107" y="0"/>
                  <a:pt x="85" y="0"/>
                </a:cubicBezTo>
                <a:cubicBezTo>
                  <a:pt x="63" y="0"/>
                  <a:pt x="42" y="9"/>
                  <a:pt x="25" y="25"/>
                </a:cubicBezTo>
                <a:cubicBezTo>
                  <a:pt x="8" y="42"/>
                  <a:pt x="0" y="64"/>
                  <a:pt x="0" y="86"/>
                </a:cubicBezTo>
                <a:cubicBezTo>
                  <a:pt x="0" y="107"/>
                  <a:pt x="9" y="129"/>
                  <a:pt x="25" y="145"/>
                </a:cubicBezTo>
                <a:cubicBezTo>
                  <a:pt x="42" y="161"/>
                  <a:pt x="63" y="170"/>
                  <a:pt x="85" y="170"/>
                </a:cubicBezTo>
                <a:cubicBezTo>
                  <a:pt x="85" y="170"/>
                  <a:pt x="85" y="170"/>
                  <a:pt x="85" y="170"/>
                </a:cubicBezTo>
                <a:cubicBezTo>
                  <a:pt x="107" y="170"/>
                  <a:pt x="128" y="161"/>
                  <a:pt x="145" y="145"/>
                </a:cubicBezTo>
                <a:cubicBezTo>
                  <a:pt x="161" y="128"/>
                  <a:pt x="170" y="107"/>
                  <a:pt x="170" y="85"/>
                </a:cubicBezTo>
                <a:cubicBezTo>
                  <a:pt x="170" y="63"/>
                  <a:pt x="161" y="42"/>
                  <a:pt x="145" y="25"/>
                </a:cubicBezTo>
                <a:close/>
                <a:moveTo>
                  <a:pt x="135" y="135"/>
                </a:moveTo>
                <a:cubicBezTo>
                  <a:pt x="121" y="148"/>
                  <a:pt x="103" y="155"/>
                  <a:pt x="85" y="155"/>
                </a:cubicBezTo>
                <a:cubicBezTo>
                  <a:pt x="67" y="155"/>
                  <a:pt x="49" y="148"/>
                  <a:pt x="35" y="135"/>
                </a:cubicBezTo>
                <a:cubicBezTo>
                  <a:pt x="22" y="121"/>
                  <a:pt x="15" y="103"/>
                  <a:pt x="15" y="86"/>
                </a:cubicBezTo>
                <a:cubicBezTo>
                  <a:pt x="15" y="67"/>
                  <a:pt x="22" y="49"/>
                  <a:pt x="35" y="35"/>
                </a:cubicBezTo>
                <a:cubicBezTo>
                  <a:pt x="49" y="22"/>
                  <a:pt x="67" y="15"/>
                  <a:pt x="85" y="15"/>
                </a:cubicBezTo>
                <a:cubicBezTo>
                  <a:pt x="103" y="15"/>
                  <a:pt x="121" y="22"/>
                  <a:pt x="135" y="35"/>
                </a:cubicBezTo>
                <a:cubicBezTo>
                  <a:pt x="148" y="49"/>
                  <a:pt x="155" y="67"/>
                  <a:pt x="155" y="85"/>
                </a:cubicBezTo>
                <a:cubicBezTo>
                  <a:pt x="155" y="103"/>
                  <a:pt x="148" y="121"/>
                  <a:pt x="135" y="135"/>
                </a:cubicBezTo>
                <a:close/>
                <a:moveTo>
                  <a:pt x="139" y="69"/>
                </a:moveTo>
                <a:cubicBezTo>
                  <a:pt x="136" y="60"/>
                  <a:pt x="132" y="52"/>
                  <a:pt x="125" y="45"/>
                </a:cubicBezTo>
                <a:cubicBezTo>
                  <a:pt x="124" y="44"/>
                  <a:pt x="122" y="44"/>
                  <a:pt x="121" y="45"/>
                </a:cubicBezTo>
                <a:cubicBezTo>
                  <a:pt x="120" y="46"/>
                  <a:pt x="120" y="48"/>
                  <a:pt x="121" y="49"/>
                </a:cubicBezTo>
                <a:cubicBezTo>
                  <a:pt x="127" y="55"/>
                  <a:pt x="132" y="62"/>
                  <a:pt x="134" y="70"/>
                </a:cubicBezTo>
                <a:cubicBezTo>
                  <a:pt x="131" y="71"/>
                  <a:pt x="129" y="75"/>
                  <a:pt x="129" y="79"/>
                </a:cubicBezTo>
                <a:cubicBezTo>
                  <a:pt x="129" y="83"/>
                  <a:pt x="132" y="87"/>
                  <a:pt x="136" y="88"/>
                </a:cubicBezTo>
                <a:cubicBezTo>
                  <a:pt x="135" y="100"/>
                  <a:pt x="131" y="112"/>
                  <a:pt x="121" y="121"/>
                </a:cubicBezTo>
                <a:cubicBezTo>
                  <a:pt x="111" y="131"/>
                  <a:pt x="98" y="136"/>
                  <a:pt x="85" y="136"/>
                </a:cubicBezTo>
                <a:cubicBezTo>
                  <a:pt x="72" y="136"/>
                  <a:pt x="59" y="131"/>
                  <a:pt x="49" y="121"/>
                </a:cubicBezTo>
                <a:cubicBezTo>
                  <a:pt x="48" y="121"/>
                  <a:pt x="47" y="120"/>
                  <a:pt x="47" y="119"/>
                </a:cubicBezTo>
                <a:cubicBezTo>
                  <a:pt x="47" y="118"/>
                  <a:pt x="48" y="117"/>
                  <a:pt x="48" y="116"/>
                </a:cubicBezTo>
                <a:cubicBezTo>
                  <a:pt x="48" y="112"/>
                  <a:pt x="45" y="109"/>
                  <a:pt x="41" y="109"/>
                </a:cubicBezTo>
                <a:cubicBezTo>
                  <a:pt x="41" y="109"/>
                  <a:pt x="40" y="109"/>
                  <a:pt x="40" y="109"/>
                </a:cubicBezTo>
                <a:cubicBezTo>
                  <a:pt x="37" y="103"/>
                  <a:pt x="35" y="97"/>
                  <a:pt x="34" y="91"/>
                </a:cubicBezTo>
                <a:cubicBezTo>
                  <a:pt x="38" y="90"/>
                  <a:pt x="41" y="86"/>
                  <a:pt x="41" y="81"/>
                </a:cubicBezTo>
                <a:cubicBezTo>
                  <a:pt x="41" y="77"/>
                  <a:pt x="39" y="74"/>
                  <a:pt x="35" y="72"/>
                </a:cubicBezTo>
                <a:cubicBezTo>
                  <a:pt x="37" y="66"/>
                  <a:pt x="40" y="60"/>
                  <a:pt x="44" y="54"/>
                </a:cubicBezTo>
                <a:cubicBezTo>
                  <a:pt x="53" y="63"/>
                  <a:pt x="53" y="63"/>
                  <a:pt x="53" y="63"/>
                </a:cubicBezTo>
                <a:cubicBezTo>
                  <a:pt x="48" y="70"/>
                  <a:pt x="46" y="77"/>
                  <a:pt x="46" y="85"/>
                </a:cubicBezTo>
                <a:cubicBezTo>
                  <a:pt x="46" y="95"/>
                  <a:pt x="50" y="105"/>
                  <a:pt x="57" y="113"/>
                </a:cubicBezTo>
                <a:cubicBezTo>
                  <a:pt x="61" y="116"/>
                  <a:pt x="65" y="119"/>
                  <a:pt x="69" y="121"/>
                </a:cubicBezTo>
                <a:cubicBezTo>
                  <a:pt x="69" y="121"/>
                  <a:pt x="69" y="121"/>
                  <a:pt x="69" y="121"/>
                </a:cubicBezTo>
                <a:cubicBezTo>
                  <a:pt x="69" y="126"/>
                  <a:pt x="74" y="131"/>
                  <a:pt x="79" y="131"/>
                </a:cubicBezTo>
                <a:cubicBezTo>
                  <a:pt x="83" y="131"/>
                  <a:pt x="87" y="128"/>
                  <a:pt x="88" y="124"/>
                </a:cubicBezTo>
                <a:cubicBezTo>
                  <a:pt x="97" y="123"/>
                  <a:pt x="106" y="119"/>
                  <a:pt x="113" y="113"/>
                </a:cubicBezTo>
                <a:cubicBezTo>
                  <a:pt x="120" y="105"/>
                  <a:pt x="124" y="95"/>
                  <a:pt x="124" y="85"/>
                </a:cubicBezTo>
                <a:cubicBezTo>
                  <a:pt x="124" y="75"/>
                  <a:pt x="120" y="65"/>
                  <a:pt x="113" y="57"/>
                </a:cubicBezTo>
                <a:cubicBezTo>
                  <a:pt x="112" y="56"/>
                  <a:pt x="110" y="56"/>
                  <a:pt x="109" y="57"/>
                </a:cubicBezTo>
                <a:cubicBezTo>
                  <a:pt x="108" y="58"/>
                  <a:pt x="108" y="60"/>
                  <a:pt x="109" y="61"/>
                </a:cubicBezTo>
                <a:cubicBezTo>
                  <a:pt x="116" y="68"/>
                  <a:pt x="119" y="76"/>
                  <a:pt x="119" y="85"/>
                </a:cubicBezTo>
                <a:cubicBezTo>
                  <a:pt x="119" y="94"/>
                  <a:pt x="116" y="102"/>
                  <a:pt x="109" y="109"/>
                </a:cubicBezTo>
                <a:cubicBezTo>
                  <a:pt x="103" y="115"/>
                  <a:pt x="96" y="118"/>
                  <a:pt x="89" y="119"/>
                </a:cubicBezTo>
                <a:cubicBezTo>
                  <a:pt x="88" y="114"/>
                  <a:pt x="84" y="111"/>
                  <a:pt x="79" y="111"/>
                </a:cubicBezTo>
                <a:cubicBezTo>
                  <a:pt x="75" y="111"/>
                  <a:pt x="72" y="113"/>
                  <a:pt x="71" y="116"/>
                </a:cubicBezTo>
                <a:cubicBezTo>
                  <a:pt x="67" y="114"/>
                  <a:pt x="64" y="112"/>
                  <a:pt x="61" y="109"/>
                </a:cubicBezTo>
                <a:cubicBezTo>
                  <a:pt x="54" y="102"/>
                  <a:pt x="51" y="94"/>
                  <a:pt x="51" y="85"/>
                </a:cubicBezTo>
                <a:cubicBezTo>
                  <a:pt x="51" y="79"/>
                  <a:pt x="53" y="72"/>
                  <a:pt x="56" y="66"/>
                </a:cubicBezTo>
                <a:cubicBezTo>
                  <a:pt x="75" y="85"/>
                  <a:pt x="75" y="85"/>
                  <a:pt x="75" y="85"/>
                </a:cubicBezTo>
                <a:cubicBezTo>
                  <a:pt x="75" y="85"/>
                  <a:pt x="75" y="85"/>
                  <a:pt x="75" y="85"/>
                </a:cubicBezTo>
                <a:cubicBezTo>
                  <a:pt x="75" y="90"/>
                  <a:pt x="79" y="95"/>
                  <a:pt x="85" y="95"/>
                </a:cubicBezTo>
                <a:cubicBezTo>
                  <a:pt x="90" y="95"/>
                  <a:pt x="94" y="90"/>
                  <a:pt x="94" y="85"/>
                </a:cubicBezTo>
                <a:cubicBezTo>
                  <a:pt x="94" y="80"/>
                  <a:pt x="90" y="75"/>
                  <a:pt x="85" y="75"/>
                </a:cubicBezTo>
                <a:cubicBezTo>
                  <a:pt x="49" y="39"/>
                  <a:pt x="49" y="39"/>
                  <a:pt x="49" y="39"/>
                </a:cubicBezTo>
                <a:cubicBezTo>
                  <a:pt x="46" y="36"/>
                  <a:pt x="42" y="36"/>
                  <a:pt x="39" y="39"/>
                </a:cubicBezTo>
                <a:cubicBezTo>
                  <a:pt x="36" y="42"/>
                  <a:pt x="36" y="46"/>
                  <a:pt x="39" y="49"/>
                </a:cubicBezTo>
                <a:cubicBezTo>
                  <a:pt x="40" y="50"/>
                  <a:pt x="40" y="50"/>
                  <a:pt x="40" y="50"/>
                </a:cubicBezTo>
                <a:cubicBezTo>
                  <a:pt x="36" y="57"/>
                  <a:pt x="32" y="64"/>
                  <a:pt x="30" y="71"/>
                </a:cubicBezTo>
                <a:cubicBezTo>
                  <a:pt x="25" y="72"/>
                  <a:pt x="22" y="76"/>
                  <a:pt x="22" y="81"/>
                </a:cubicBezTo>
                <a:cubicBezTo>
                  <a:pt x="22" y="86"/>
                  <a:pt x="25" y="90"/>
                  <a:pt x="29" y="91"/>
                </a:cubicBezTo>
                <a:cubicBezTo>
                  <a:pt x="30" y="98"/>
                  <a:pt x="32" y="105"/>
                  <a:pt x="35" y="112"/>
                </a:cubicBezTo>
                <a:cubicBezTo>
                  <a:pt x="35" y="113"/>
                  <a:pt x="34" y="114"/>
                  <a:pt x="34" y="116"/>
                </a:cubicBezTo>
                <a:cubicBezTo>
                  <a:pt x="34" y="120"/>
                  <a:pt x="37" y="123"/>
                  <a:pt x="41" y="123"/>
                </a:cubicBezTo>
                <a:cubicBezTo>
                  <a:pt x="42" y="123"/>
                  <a:pt x="42" y="123"/>
                  <a:pt x="43" y="123"/>
                </a:cubicBezTo>
                <a:cubicBezTo>
                  <a:pt x="44" y="123"/>
                  <a:pt x="44" y="124"/>
                  <a:pt x="45" y="125"/>
                </a:cubicBezTo>
                <a:cubicBezTo>
                  <a:pt x="56" y="136"/>
                  <a:pt x="71" y="141"/>
                  <a:pt x="85" y="141"/>
                </a:cubicBezTo>
                <a:cubicBezTo>
                  <a:pt x="99" y="141"/>
                  <a:pt x="114" y="136"/>
                  <a:pt x="125" y="125"/>
                </a:cubicBezTo>
                <a:cubicBezTo>
                  <a:pt x="135" y="115"/>
                  <a:pt x="141" y="102"/>
                  <a:pt x="141" y="88"/>
                </a:cubicBezTo>
                <a:cubicBezTo>
                  <a:pt x="145" y="87"/>
                  <a:pt x="148" y="83"/>
                  <a:pt x="148" y="79"/>
                </a:cubicBezTo>
                <a:cubicBezTo>
                  <a:pt x="148" y="73"/>
                  <a:pt x="144" y="69"/>
                  <a:pt x="139" y="6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73" name="Freeform 32"/>
          <p:cNvSpPr>
            <a:spLocks noEditPoints="1"/>
          </p:cNvSpPr>
          <p:nvPr/>
        </p:nvSpPr>
        <p:spPr bwMode="auto">
          <a:xfrm>
            <a:off x="4806950" y="1692275"/>
            <a:ext cx="392113" cy="342900"/>
          </a:xfrm>
          <a:custGeom>
            <a:avLst/>
            <a:gdLst>
              <a:gd name="T0" fmla="*/ 483870617 w 247"/>
              <a:gd name="T1" fmla="*/ 176410938 h 216"/>
              <a:gd name="T2" fmla="*/ 483870617 w 247"/>
              <a:gd name="T3" fmla="*/ 0 h 216"/>
              <a:gd name="T4" fmla="*/ 0 w 247"/>
              <a:gd name="T5" fmla="*/ 0 h 216"/>
              <a:gd name="T6" fmla="*/ 0 w 247"/>
              <a:gd name="T7" fmla="*/ 367942813 h 216"/>
              <a:gd name="T8" fmla="*/ 138609564 w 247"/>
              <a:gd name="T9" fmla="*/ 367942813 h 216"/>
              <a:gd name="T10" fmla="*/ 138609564 w 247"/>
              <a:gd name="T11" fmla="*/ 544353750 h 216"/>
              <a:gd name="T12" fmla="*/ 622480181 w 247"/>
              <a:gd name="T13" fmla="*/ 544353750 h 216"/>
              <a:gd name="T14" fmla="*/ 622480181 w 247"/>
              <a:gd name="T15" fmla="*/ 176410938 h 216"/>
              <a:gd name="T16" fmla="*/ 483870617 w 247"/>
              <a:gd name="T17" fmla="*/ 176410938 h 216"/>
              <a:gd name="T18" fmla="*/ 52924142 w 247"/>
              <a:gd name="T19" fmla="*/ 315020325 h 216"/>
              <a:gd name="T20" fmla="*/ 52924142 w 247"/>
              <a:gd name="T21" fmla="*/ 52924075 h 216"/>
              <a:gd name="T22" fmla="*/ 430948062 w 247"/>
              <a:gd name="T23" fmla="*/ 52924075 h 216"/>
              <a:gd name="T24" fmla="*/ 430948062 w 247"/>
              <a:gd name="T25" fmla="*/ 176410938 h 216"/>
              <a:gd name="T26" fmla="*/ 138609564 w 247"/>
              <a:gd name="T27" fmla="*/ 176410938 h 216"/>
              <a:gd name="T28" fmla="*/ 138609564 w 247"/>
              <a:gd name="T29" fmla="*/ 315020325 h 216"/>
              <a:gd name="T30" fmla="*/ 52924142 w 247"/>
              <a:gd name="T31" fmla="*/ 315020325 h 216"/>
              <a:gd name="T32" fmla="*/ 569556039 w 247"/>
              <a:gd name="T33" fmla="*/ 491431263 h 216"/>
              <a:gd name="T34" fmla="*/ 194053072 w 247"/>
              <a:gd name="T35" fmla="*/ 491431263 h 216"/>
              <a:gd name="T36" fmla="*/ 194053072 w 247"/>
              <a:gd name="T37" fmla="*/ 229335013 h 216"/>
              <a:gd name="T38" fmla="*/ 569556039 w 247"/>
              <a:gd name="T39" fmla="*/ 229335013 h 216"/>
              <a:gd name="T40" fmla="*/ 569556039 w 247"/>
              <a:gd name="T41" fmla="*/ 491431263 h 2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7" h="216">
                <a:moveTo>
                  <a:pt x="192" y="70"/>
                </a:moveTo>
                <a:lnTo>
                  <a:pt x="192" y="0"/>
                </a:lnTo>
                <a:lnTo>
                  <a:pt x="0" y="0"/>
                </a:lnTo>
                <a:lnTo>
                  <a:pt x="0" y="146"/>
                </a:lnTo>
                <a:lnTo>
                  <a:pt x="55" y="146"/>
                </a:lnTo>
                <a:lnTo>
                  <a:pt x="55" y="216"/>
                </a:lnTo>
                <a:lnTo>
                  <a:pt x="247" y="216"/>
                </a:lnTo>
                <a:lnTo>
                  <a:pt x="247" y="70"/>
                </a:lnTo>
                <a:lnTo>
                  <a:pt x="192" y="70"/>
                </a:lnTo>
                <a:close/>
                <a:moveTo>
                  <a:pt x="21" y="125"/>
                </a:moveTo>
                <a:lnTo>
                  <a:pt x="21" y="21"/>
                </a:lnTo>
                <a:lnTo>
                  <a:pt x="171" y="21"/>
                </a:lnTo>
                <a:lnTo>
                  <a:pt x="171" y="70"/>
                </a:lnTo>
                <a:lnTo>
                  <a:pt x="55" y="70"/>
                </a:lnTo>
                <a:lnTo>
                  <a:pt x="55" y="125"/>
                </a:lnTo>
                <a:lnTo>
                  <a:pt x="21" y="125"/>
                </a:lnTo>
                <a:close/>
                <a:moveTo>
                  <a:pt x="226" y="195"/>
                </a:moveTo>
                <a:lnTo>
                  <a:pt x="77" y="195"/>
                </a:lnTo>
                <a:lnTo>
                  <a:pt x="77" y="91"/>
                </a:lnTo>
                <a:lnTo>
                  <a:pt x="226" y="91"/>
                </a:lnTo>
                <a:lnTo>
                  <a:pt x="226" y="1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74" name="Freeform 33"/>
          <p:cNvSpPr>
            <a:spLocks noEditPoints="1"/>
          </p:cNvSpPr>
          <p:nvPr/>
        </p:nvSpPr>
        <p:spPr bwMode="auto">
          <a:xfrm>
            <a:off x="5486400" y="1687513"/>
            <a:ext cx="279400" cy="388937"/>
          </a:xfrm>
          <a:custGeom>
            <a:avLst/>
            <a:gdLst>
              <a:gd name="T0" fmla="*/ 568626318 w 124"/>
              <a:gd name="T1" fmla="*/ 388611378 h 172"/>
              <a:gd name="T2" fmla="*/ 467086950 w 124"/>
              <a:gd name="T3" fmla="*/ 199418402 h 172"/>
              <a:gd name="T4" fmla="*/ 467086950 w 124"/>
              <a:gd name="T5" fmla="*/ 30680798 h 172"/>
              <a:gd name="T6" fmla="*/ 299543839 w 124"/>
              <a:gd name="T7" fmla="*/ 30680798 h 172"/>
              <a:gd name="T8" fmla="*/ 35540131 w 124"/>
              <a:gd name="T9" fmla="*/ 296573508 h 172"/>
              <a:gd name="T10" fmla="*/ 35540131 w 124"/>
              <a:gd name="T11" fmla="*/ 465311111 h 172"/>
              <a:gd name="T12" fmla="*/ 162464340 w 124"/>
              <a:gd name="T13" fmla="*/ 680072173 h 172"/>
              <a:gd name="T14" fmla="*/ 162464340 w 124"/>
              <a:gd name="T15" fmla="*/ 848809777 h 172"/>
              <a:gd name="T16" fmla="*/ 248774155 w 124"/>
              <a:gd name="T17" fmla="*/ 879490575 h 172"/>
              <a:gd name="T18" fmla="*/ 330007452 w 124"/>
              <a:gd name="T19" fmla="*/ 848809777 h 172"/>
              <a:gd name="T20" fmla="*/ 629551290 w 124"/>
              <a:gd name="T21" fmla="*/ 495991909 h 172"/>
              <a:gd name="T22" fmla="*/ 340160487 w 124"/>
              <a:gd name="T23" fmla="*/ 71587021 h 172"/>
              <a:gd name="T24" fmla="*/ 426470302 w 124"/>
              <a:gd name="T25" fmla="*/ 71587021 h 172"/>
              <a:gd name="T26" fmla="*/ 426470302 w 124"/>
              <a:gd name="T27" fmla="*/ 158512179 h 172"/>
              <a:gd name="T28" fmla="*/ 233542348 w 124"/>
              <a:gd name="T29" fmla="*/ 352817868 h 172"/>
              <a:gd name="T30" fmla="*/ 147234787 w 124"/>
              <a:gd name="T31" fmla="*/ 265892710 h 172"/>
              <a:gd name="T32" fmla="*/ 289390803 w 124"/>
              <a:gd name="T33" fmla="*/ 807903554 h 172"/>
              <a:gd name="T34" fmla="*/ 203080989 w 124"/>
              <a:gd name="T35" fmla="*/ 807903554 h 172"/>
              <a:gd name="T36" fmla="*/ 203080989 w 124"/>
              <a:gd name="T37" fmla="*/ 720978396 h 172"/>
              <a:gd name="T38" fmla="*/ 264005961 w 124"/>
              <a:gd name="T39" fmla="*/ 695410311 h 172"/>
              <a:gd name="T40" fmla="*/ 304622610 w 124"/>
              <a:gd name="T41" fmla="*/ 761884619 h 172"/>
              <a:gd name="T42" fmla="*/ 553396765 w 124"/>
              <a:gd name="T43" fmla="*/ 542010845 h 172"/>
              <a:gd name="T44" fmla="*/ 330007452 w 124"/>
              <a:gd name="T45" fmla="*/ 680072173 h 172"/>
              <a:gd name="T46" fmla="*/ 76154526 w 124"/>
              <a:gd name="T47" fmla="*/ 424404889 h 172"/>
              <a:gd name="T48" fmla="*/ 76154526 w 124"/>
              <a:gd name="T49" fmla="*/ 337479730 h 172"/>
              <a:gd name="T50" fmla="*/ 162464340 w 124"/>
              <a:gd name="T51" fmla="*/ 337479730 h 172"/>
              <a:gd name="T52" fmla="*/ 162464340 w 124"/>
              <a:gd name="T53" fmla="*/ 424404889 h 172"/>
              <a:gd name="T54" fmla="*/ 380777135 w 124"/>
              <a:gd name="T55" fmla="*/ 281233109 h 172"/>
              <a:gd name="T56" fmla="*/ 553396765 w 124"/>
              <a:gd name="T57" fmla="*/ 455085686 h 172"/>
              <a:gd name="T58" fmla="*/ 553396765 w 124"/>
              <a:gd name="T59" fmla="*/ 542010845 h 172"/>
              <a:gd name="T60" fmla="*/ 218312795 w 124"/>
              <a:gd name="T61" fmla="*/ 485764223 h 172"/>
              <a:gd name="T62" fmla="*/ 411238495 w 124"/>
              <a:gd name="T63" fmla="*/ 373273241 h 172"/>
              <a:gd name="T64" fmla="*/ 431546819 w 124"/>
              <a:gd name="T65" fmla="*/ 393726352 h 172"/>
              <a:gd name="T66" fmla="*/ 319852163 w 124"/>
              <a:gd name="T67" fmla="*/ 588032041 h 172"/>
              <a:gd name="T68" fmla="*/ 431546819 w 124"/>
              <a:gd name="T69" fmla="*/ 393726352 h 172"/>
              <a:gd name="T70" fmla="*/ 380777135 w 124"/>
              <a:gd name="T71" fmla="*/ 644278663 h 172"/>
              <a:gd name="T72" fmla="*/ 487395274 w 124"/>
              <a:gd name="T73" fmla="*/ 455085686 h 17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72">
                <a:moveTo>
                  <a:pt x="117" y="81"/>
                </a:moveTo>
                <a:cubicBezTo>
                  <a:pt x="112" y="76"/>
                  <a:pt x="112" y="76"/>
                  <a:pt x="112" y="76"/>
                </a:cubicBezTo>
                <a:cubicBezTo>
                  <a:pt x="83" y="47"/>
                  <a:pt x="83" y="47"/>
                  <a:pt x="83" y="47"/>
                </a:cubicBezTo>
                <a:cubicBezTo>
                  <a:pt x="92" y="39"/>
                  <a:pt x="92" y="39"/>
                  <a:pt x="92" y="39"/>
                </a:cubicBezTo>
                <a:cubicBezTo>
                  <a:pt x="96" y="34"/>
                  <a:pt x="98" y="28"/>
                  <a:pt x="98" y="23"/>
                </a:cubicBezTo>
                <a:cubicBezTo>
                  <a:pt x="98" y="17"/>
                  <a:pt x="96" y="11"/>
                  <a:pt x="92" y="6"/>
                </a:cubicBezTo>
                <a:cubicBezTo>
                  <a:pt x="87" y="2"/>
                  <a:pt x="81" y="0"/>
                  <a:pt x="75" y="0"/>
                </a:cubicBezTo>
                <a:cubicBezTo>
                  <a:pt x="69" y="0"/>
                  <a:pt x="64" y="2"/>
                  <a:pt x="59" y="6"/>
                </a:cubicBezTo>
                <a:cubicBezTo>
                  <a:pt x="9" y="57"/>
                  <a:pt x="9" y="57"/>
                  <a:pt x="9" y="57"/>
                </a:cubicBezTo>
                <a:cubicBezTo>
                  <a:pt x="8" y="57"/>
                  <a:pt x="8" y="58"/>
                  <a:pt x="7" y="58"/>
                </a:cubicBezTo>
                <a:cubicBezTo>
                  <a:pt x="3" y="63"/>
                  <a:pt x="0" y="69"/>
                  <a:pt x="0" y="75"/>
                </a:cubicBezTo>
                <a:cubicBezTo>
                  <a:pt x="0" y="81"/>
                  <a:pt x="3" y="86"/>
                  <a:pt x="7" y="91"/>
                </a:cubicBezTo>
                <a:cubicBezTo>
                  <a:pt x="41" y="125"/>
                  <a:pt x="41" y="125"/>
                  <a:pt x="41" y="125"/>
                </a:cubicBezTo>
                <a:cubicBezTo>
                  <a:pt x="32" y="133"/>
                  <a:pt x="32" y="133"/>
                  <a:pt x="32" y="133"/>
                </a:cubicBezTo>
                <a:cubicBezTo>
                  <a:pt x="28" y="138"/>
                  <a:pt x="26" y="144"/>
                  <a:pt x="26" y="149"/>
                </a:cubicBezTo>
                <a:cubicBezTo>
                  <a:pt x="26" y="155"/>
                  <a:pt x="28" y="161"/>
                  <a:pt x="32" y="166"/>
                </a:cubicBezTo>
                <a:cubicBezTo>
                  <a:pt x="37" y="170"/>
                  <a:pt x="43" y="172"/>
                  <a:pt x="49" y="172"/>
                </a:cubicBezTo>
                <a:cubicBezTo>
                  <a:pt x="49" y="172"/>
                  <a:pt x="49" y="172"/>
                  <a:pt x="49" y="172"/>
                </a:cubicBezTo>
                <a:cubicBezTo>
                  <a:pt x="55" y="172"/>
                  <a:pt x="60" y="170"/>
                  <a:pt x="65" y="166"/>
                </a:cubicBezTo>
                <a:cubicBezTo>
                  <a:pt x="65" y="166"/>
                  <a:pt x="65" y="166"/>
                  <a:pt x="65" y="166"/>
                </a:cubicBezTo>
                <a:cubicBezTo>
                  <a:pt x="117" y="114"/>
                  <a:pt x="117" y="114"/>
                  <a:pt x="117" y="114"/>
                </a:cubicBezTo>
                <a:cubicBezTo>
                  <a:pt x="121" y="109"/>
                  <a:pt x="124" y="103"/>
                  <a:pt x="124" y="97"/>
                </a:cubicBezTo>
                <a:cubicBezTo>
                  <a:pt x="124" y="91"/>
                  <a:pt x="121" y="85"/>
                  <a:pt x="117" y="81"/>
                </a:cubicBezTo>
                <a:close/>
                <a:moveTo>
                  <a:pt x="67" y="14"/>
                </a:moveTo>
                <a:cubicBezTo>
                  <a:pt x="69" y="12"/>
                  <a:pt x="72" y="11"/>
                  <a:pt x="75" y="11"/>
                </a:cubicBezTo>
                <a:cubicBezTo>
                  <a:pt x="78" y="11"/>
                  <a:pt x="81" y="12"/>
                  <a:pt x="84" y="14"/>
                </a:cubicBezTo>
                <a:cubicBezTo>
                  <a:pt x="86" y="17"/>
                  <a:pt x="87" y="20"/>
                  <a:pt x="87" y="23"/>
                </a:cubicBezTo>
                <a:cubicBezTo>
                  <a:pt x="87" y="26"/>
                  <a:pt x="86" y="29"/>
                  <a:pt x="84" y="31"/>
                </a:cubicBezTo>
                <a:cubicBezTo>
                  <a:pt x="80" y="34"/>
                  <a:pt x="80" y="34"/>
                  <a:pt x="80" y="34"/>
                </a:cubicBezTo>
                <a:cubicBezTo>
                  <a:pt x="46" y="69"/>
                  <a:pt x="46" y="69"/>
                  <a:pt x="46" y="69"/>
                </a:cubicBezTo>
                <a:cubicBezTo>
                  <a:pt x="45" y="65"/>
                  <a:pt x="43" y="62"/>
                  <a:pt x="39" y="58"/>
                </a:cubicBezTo>
                <a:cubicBezTo>
                  <a:pt x="36" y="55"/>
                  <a:pt x="33" y="53"/>
                  <a:pt x="29" y="52"/>
                </a:cubicBezTo>
                <a:lnTo>
                  <a:pt x="67" y="14"/>
                </a:lnTo>
                <a:close/>
                <a:moveTo>
                  <a:pt x="57" y="158"/>
                </a:moveTo>
                <a:cubicBezTo>
                  <a:pt x="55" y="160"/>
                  <a:pt x="52" y="161"/>
                  <a:pt x="49" y="161"/>
                </a:cubicBezTo>
                <a:cubicBezTo>
                  <a:pt x="46" y="161"/>
                  <a:pt x="43" y="160"/>
                  <a:pt x="40" y="158"/>
                </a:cubicBezTo>
                <a:cubicBezTo>
                  <a:pt x="38" y="155"/>
                  <a:pt x="37" y="152"/>
                  <a:pt x="37" y="149"/>
                </a:cubicBezTo>
                <a:cubicBezTo>
                  <a:pt x="37" y="146"/>
                  <a:pt x="38" y="143"/>
                  <a:pt x="40" y="141"/>
                </a:cubicBezTo>
                <a:cubicBezTo>
                  <a:pt x="49" y="133"/>
                  <a:pt x="49" y="133"/>
                  <a:pt x="49" y="133"/>
                </a:cubicBezTo>
                <a:cubicBezTo>
                  <a:pt x="52" y="136"/>
                  <a:pt x="52" y="136"/>
                  <a:pt x="52" y="136"/>
                </a:cubicBezTo>
                <a:cubicBezTo>
                  <a:pt x="57" y="141"/>
                  <a:pt x="57" y="141"/>
                  <a:pt x="57" y="141"/>
                </a:cubicBezTo>
                <a:cubicBezTo>
                  <a:pt x="59" y="143"/>
                  <a:pt x="60" y="146"/>
                  <a:pt x="60" y="149"/>
                </a:cubicBezTo>
                <a:cubicBezTo>
                  <a:pt x="60" y="152"/>
                  <a:pt x="59" y="155"/>
                  <a:pt x="57" y="158"/>
                </a:cubicBezTo>
                <a:close/>
                <a:moveTo>
                  <a:pt x="109" y="106"/>
                </a:moveTo>
                <a:cubicBezTo>
                  <a:pt x="71" y="144"/>
                  <a:pt x="71" y="144"/>
                  <a:pt x="71" y="144"/>
                </a:cubicBezTo>
                <a:cubicBezTo>
                  <a:pt x="70" y="140"/>
                  <a:pt x="68" y="136"/>
                  <a:pt x="65" y="133"/>
                </a:cubicBezTo>
                <a:cubicBezTo>
                  <a:pt x="60" y="128"/>
                  <a:pt x="60" y="128"/>
                  <a:pt x="60" y="128"/>
                </a:cubicBezTo>
                <a:cubicBezTo>
                  <a:pt x="15" y="83"/>
                  <a:pt x="15" y="83"/>
                  <a:pt x="15" y="83"/>
                </a:cubicBezTo>
                <a:cubicBezTo>
                  <a:pt x="13" y="81"/>
                  <a:pt x="11" y="78"/>
                  <a:pt x="11" y="75"/>
                </a:cubicBezTo>
                <a:cubicBezTo>
                  <a:pt x="11" y="72"/>
                  <a:pt x="13" y="69"/>
                  <a:pt x="15" y="66"/>
                </a:cubicBezTo>
                <a:cubicBezTo>
                  <a:pt x="17" y="64"/>
                  <a:pt x="20" y="63"/>
                  <a:pt x="23" y="63"/>
                </a:cubicBezTo>
                <a:cubicBezTo>
                  <a:pt x="26" y="63"/>
                  <a:pt x="29" y="64"/>
                  <a:pt x="32" y="66"/>
                </a:cubicBezTo>
                <a:cubicBezTo>
                  <a:pt x="34" y="69"/>
                  <a:pt x="35" y="72"/>
                  <a:pt x="35" y="75"/>
                </a:cubicBezTo>
                <a:cubicBezTo>
                  <a:pt x="35" y="78"/>
                  <a:pt x="34" y="81"/>
                  <a:pt x="32" y="83"/>
                </a:cubicBezTo>
                <a:cubicBezTo>
                  <a:pt x="39" y="91"/>
                  <a:pt x="39" y="91"/>
                  <a:pt x="39" y="91"/>
                </a:cubicBezTo>
                <a:cubicBezTo>
                  <a:pt x="75" y="55"/>
                  <a:pt x="75" y="55"/>
                  <a:pt x="75" y="55"/>
                </a:cubicBezTo>
                <a:cubicBezTo>
                  <a:pt x="104" y="84"/>
                  <a:pt x="104" y="84"/>
                  <a:pt x="104" y="84"/>
                </a:cubicBezTo>
                <a:cubicBezTo>
                  <a:pt x="109" y="89"/>
                  <a:pt x="109" y="89"/>
                  <a:pt x="109" y="89"/>
                </a:cubicBezTo>
                <a:cubicBezTo>
                  <a:pt x="111" y="91"/>
                  <a:pt x="113" y="94"/>
                  <a:pt x="113" y="97"/>
                </a:cubicBezTo>
                <a:cubicBezTo>
                  <a:pt x="113" y="100"/>
                  <a:pt x="111" y="103"/>
                  <a:pt x="109" y="106"/>
                </a:cubicBezTo>
                <a:close/>
                <a:moveTo>
                  <a:pt x="73" y="65"/>
                </a:moveTo>
                <a:cubicBezTo>
                  <a:pt x="43" y="95"/>
                  <a:pt x="43" y="95"/>
                  <a:pt x="43" y="95"/>
                </a:cubicBezTo>
                <a:cubicBezTo>
                  <a:pt x="51" y="103"/>
                  <a:pt x="51" y="103"/>
                  <a:pt x="51" y="103"/>
                </a:cubicBezTo>
                <a:cubicBezTo>
                  <a:pt x="81" y="73"/>
                  <a:pt x="81" y="73"/>
                  <a:pt x="81" y="73"/>
                </a:cubicBezTo>
                <a:lnTo>
                  <a:pt x="73" y="65"/>
                </a:lnTo>
                <a:close/>
                <a:moveTo>
                  <a:pt x="85" y="77"/>
                </a:moveTo>
                <a:cubicBezTo>
                  <a:pt x="55" y="107"/>
                  <a:pt x="55" y="107"/>
                  <a:pt x="55" y="107"/>
                </a:cubicBezTo>
                <a:cubicBezTo>
                  <a:pt x="63" y="115"/>
                  <a:pt x="63" y="115"/>
                  <a:pt x="63" y="115"/>
                </a:cubicBezTo>
                <a:cubicBezTo>
                  <a:pt x="92" y="85"/>
                  <a:pt x="92" y="85"/>
                  <a:pt x="92" y="85"/>
                </a:cubicBezTo>
                <a:lnTo>
                  <a:pt x="85" y="77"/>
                </a:lnTo>
                <a:close/>
                <a:moveTo>
                  <a:pt x="67" y="119"/>
                </a:moveTo>
                <a:cubicBezTo>
                  <a:pt x="75" y="126"/>
                  <a:pt x="75" y="126"/>
                  <a:pt x="75" y="126"/>
                </a:cubicBezTo>
                <a:cubicBezTo>
                  <a:pt x="104" y="97"/>
                  <a:pt x="104" y="97"/>
                  <a:pt x="104" y="97"/>
                </a:cubicBezTo>
                <a:cubicBezTo>
                  <a:pt x="96" y="89"/>
                  <a:pt x="96" y="89"/>
                  <a:pt x="96" y="89"/>
                </a:cubicBezTo>
                <a:lnTo>
                  <a:pt x="67" y="1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75" name="Freeform 34"/>
          <p:cNvSpPr>
            <a:spLocks/>
          </p:cNvSpPr>
          <p:nvPr/>
        </p:nvSpPr>
        <p:spPr bwMode="auto">
          <a:xfrm>
            <a:off x="6135688" y="1657350"/>
            <a:ext cx="261937" cy="393700"/>
          </a:xfrm>
          <a:custGeom>
            <a:avLst/>
            <a:gdLst>
              <a:gd name="T0" fmla="*/ 448707113 w 116"/>
              <a:gd name="T1" fmla="*/ 598987398 h 174"/>
              <a:gd name="T2" fmla="*/ 387519985 w 116"/>
              <a:gd name="T3" fmla="*/ 614346224 h 174"/>
              <a:gd name="T4" fmla="*/ 275343207 w 116"/>
              <a:gd name="T5" fmla="*/ 506836709 h 174"/>
              <a:gd name="T6" fmla="*/ 285540685 w 116"/>
              <a:gd name="T7" fmla="*/ 445401408 h 174"/>
              <a:gd name="T8" fmla="*/ 275343207 w 116"/>
              <a:gd name="T9" fmla="*/ 383966107 h 174"/>
              <a:gd name="T10" fmla="*/ 382418988 w 116"/>
              <a:gd name="T11" fmla="*/ 276456593 h 174"/>
              <a:gd name="T12" fmla="*/ 448707113 w 116"/>
              <a:gd name="T13" fmla="*/ 291815418 h 174"/>
              <a:gd name="T14" fmla="*/ 591476327 w 116"/>
              <a:gd name="T15" fmla="*/ 143347528 h 174"/>
              <a:gd name="T16" fmla="*/ 448707113 w 116"/>
              <a:gd name="T17" fmla="*/ 0 h 174"/>
              <a:gd name="T18" fmla="*/ 305935642 w 116"/>
              <a:gd name="T19" fmla="*/ 143347528 h 174"/>
              <a:gd name="T20" fmla="*/ 316133120 w 116"/>
              <a:gd name="T21" fmla="*/ 199662466 h 174"/>
              <a:gd name="T22" fmla="*/ 203956342 w 116"/>
              <a:gd name="T23" fmla="*/ 312292343 h 174"/>
              <a:gd name="T24" fmla="*/ 142769213 w 116"/>
              <a:gd name="T25" fmla="*/ 302053880 h 174"/>
              <a:gd name="T26" fmla="*/ 0 w 116"/>
              <a:gd name="T27" fmla="*/ 445401408 h 174"/>
              <a:gd name="T28" fmla="*/ 142769213 w 116"/>
              <a:gd name="T29" fmla="*/ 588748936 h 174"/>
              <a:gd name="T30" fmla="*/ 203956342 w 116"/>
              <a:gd name="T31" fmla="*/ 578510473 h 174"/>
              <a:gd name="T32" fmla="*/ 316133120 w 116"/>
              <a:gd name="T33" fmla="*/ 691140350 h 174"/>
              <a:gd name="T34" fmla="*/ 305935642 w 116"/>
              <a:gd name="T35" fmla="*/ 747455289 h 174"/>
              <a:gd name="T36" fmla="*/ 448707113 w 116"/>
              <a:gd name="T37" fmla="*/ 890802816 h 174"/>
              <a:gd name="T38" fmla="*/ 591476327 w 116"/>
              <a:gd name="T39" fmla="*/ 747455289 h 174"/>
              <a:gd name="T40" fmla="*/ 448707113 w 116"/>
              <a:gd name="T41" fmla="*/ 598987398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6" h="174">
                <a:moveTo>
                  <a:pt x="88" y="117"/>
                </a:moveTo>
                <a:cubicBezTo>
                  <a:pt x="83" y="117"/>
                  <a:pt x="79" y="118"/>
                  <a:pt x="76" y="120"/>
                </a:cubicBezTo>
                <a:cubicBezTo>
                  <a:pt x="54" y="99"/>
                  <a:pt x="54" y="99"/>
                  <a:pt x="54" y="99"/>
                </a:cubicBezTo>
                <a:cubicBezTo>
                  <a:pt x="55" y="95"/>
                  <a:pt x="56" y="91"/>
                  <a:pt x="56" y="87"/>
                </a:cubicBezTo>
                <a:cubicBezTo>
                  <a:pt x="56" y="83"/>
                  <a:pt x="55" y="79"/>
                  <a:pt x="54" y="75"/>
                </a:cubicBezTo>
                <a:cubicBezTo>
                  <a:pt x="75" y="54"/>
                  <a:pt x="75" y="54"/>
                  <a:pt x="75" y="54"/>
                </a:cubicBezTo>
                <a:cubicBezTo>
                  <a:pt x="79" y="56"/>
                  <a:pt x="83" y="57"/>
                  <a:pt x="88" y="57"/>
                </a:cubicBezTo>
                <a:cubicBezTo>
                  <a:pt x="103" y="57"/>
                  <a:pt x="116" y="44"/>
                  <a:pt x="116" y="28"/>
                </a:cubicBezTo>
                <a:cubicBezTo>
                  <a:pt x="116" y="13"/>
                  <a:pt x="103" y="0"/>
                  <a:pt x="88" y="0"/>
                </a:cubicBezTo>
                <a:cubicBezTo>
                  <a:pt x="72" y="0"/>
                  <a:pt x="60" y="13"/>
                  <a:pt x="60" y="28"/>
                </a:cubicBezTo>
                <a:cubicBezTo>
                  <a:pt x="60" y="32"/>
                  <a:pt x="60" y="36"/>
                  <a:pt x="62" y="39"/>
                </a:cubicBezTo>
                <a:cubicBezTo>
                  <a:pt x="40" y="61"/>
                  <a:pt x="40" y="61"/>
                  <a:pt x="40" y="61"/>
                </a:cubicBezTo>
                <a:cubicBezTo>
                  <a:pt x="36" y="60"/>
                  <a:pt x="32" y="59"/>
                  <a:pt x="28" y="59"/>
                </a:cubicBezTo>
                <a:cubicBezTo>
                  <a:pt x="13" y="59"/>
                  <a:pt x="0" y="71"/>
                  <a:pt x="0" y="87"/>
                </a:cubicBezTo>
                <a:cubicBezTo>
                  <a:pt x="0" y="103"/>
                  <a:pt x="13" y="115"/>
                  <a:pt x="28" y="115"/>
                </a:cubicBezTo>
                <a:cubicBezTo>
                  <a:pt x="32" y="115"/>
                  <a:pt x="36" y="114"/>
                  <a:pt x="40" y="113"/>
                </a:cubicBezTo>
                <a:cubicBezTo>
                  <a:pt x="62" y="135"/>
                  <a:pt x="62" y="135"/>
                  <a:pt x="62" y="135"/>
                </a:cubicBezTo>
                <a:cubicBezTo>
                  <a:pt x="60" y="138"/>
                  <a:pt x="60" y="142"/>
                  <a:pt x="60" y="146"/>
                </a:cubicBezTo>
                <a:cubicBezTo>
                  <a:pt x="60" y="161"/>
                  <a:pt x="72" y="174"/>
                  <a:pt x="88" y="174"/>
                </a:cubicBezTo>
                <a:cubicBezTo>
                  <a:pt x="103" y="174"/>
                  <a:pt x="116" y="161"/>
                  <a:pt x="116" y="146"/>
                </a:cubicBezTo>
                <a:cubicBezTo>
                  <a:pt x="116" y="130"/>
                  <a:pt x="103" y="117"/>
                  <a:pt x="88" y="1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76" name="Freeform 35"/>
          <p:cNvSpPr>
            <a:spLocks/>
          </p:cNvSpPr>
          <p:nvPr/>
        </p:nvSpPr>
        <p:spPr bwMode="auto">
          <a:xfrm>
            <a:off x="6807200" y="1655763"/>
            <a:ext cx="274638" cy="379412"/>
          </a:xfrm>
          <a:custGeom>
            <a:avLst/>
            <a:gdLst>
              <a:gd name="T0" fmla="*/ 0 w 122"/>
              <a:gd name="T1" fmla="*/ 107109363 h 168"/>
              <a:gd name="T2" fmla="*/ 309123078 w 122"/>
              <a:gd name="T3" fmla="*/ 0 h 168"/>
              <a:gd name="T4" fmla="*/ 618246156 w 122"/>
              <a:gd name="T5" fmla="*/ 107109363 h 168"/>
              <a:gd name="T6" fmla="*/ 618246156 w 122"/>
              <a:gd name="T7" fmla="*/ 545743511 h 168"/>
              <a:gd name="T8" fmla="*/ 309123078 w 122"/>
              <a:gd name="T9" fmla="*/ 856868126 h 168"/>
              <a:gd name="T10" fmla="*/ 0 w 122"/>
              <a:gd name="T11" fmla="*/ 545743511 h 168"/>
              <a:gd name="T12" fmla="*/ 0 w 122"/>
              <a:gd name="T13" fmla="*/ 107109363 h 1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168">
                <a:moveTo>
                  <a:pt x="0" y="21"/>
                </a:moveTo>
                <a:cubicBezTo>
                  <a:pt x="53" y="21"/>
                  <a:pt x="61" y="0"/>
                  <a:pt x="61" y="0"/>
                </a:cubicBezTo>
                <a:cubicBezTo>
                  <a:pt x="61" y="0"/>
                  <a:pt x="69" y="21"/>
                  <a:pt x="122" y="21"/>
                </a:cubicBezTo>
                <a:cubicBezTo>
                  <a:pt x="122" y="107"/>
                  <a:pt x="122" y="107"/>
                  <a:pt x="122" y="107"/>
                </a:cubicBezTo>
                <a:cubicBezTo>
                  <a:pt x="122" y="141"/>
                  <a:pt x="61" y="168"/>
                  <a:pt x="61" y="168"/>
                </a:cubicBezTo>
                <a:cubicBezTo>
                  <a:pt x="61" y="168"/>
                  <a:pt x="0" y="141"/>
                  <a:pt x="0" y="107"/>
                </a:cubicBezTo>
                <a:lnTo>
                  <a:pt x="0"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77" name="Freeform 36"/>
          <p:cNvSpPr>
            <a:spLocks noEditPoints="1"/>
          </p:cNvSpPr>
          <p:nvPr/>
        </p:nvSpPr>
        <p:spPr bwMode="auto">
          <a:xfrm>
            <a:off x="7397750" y="1673225"/>
            <a:ext cx="393700" cy="398463"/>
          </a:xfrm>
          <a:custGeom>
            <a:avLst/>
            <a:gdLst>
              <a:gd name="T0" fmla="*/ 460760233 w 174"/>
              <a:gd name="T1" fmla="*/ 71759564 h 176"/>
              <a:gd name="T2" fmla="*/ 460760233 w 174"/>
              <a:gd name="T3" fmla="*/ 0 h 176"/>
              <a:gd name="T4" fmla="*/ 409563395 w 174"/>
              <a:gd name="T5" fmla="*/ 0 h 176"/>
              <a:gd name="T6" fmla="*/ 409563395 w 174"/>
              <a:gd name="T7" fmla="*/ 71759564 h 176"/>
              <a:gd name="T8" fmla="*/ 0 w 174"/>
              <a:gd name="T9" fmla="*/ 71759564 h 176"/>
              <a:gd name="T10" fmla="*/ 0 w 174"/>
              <a:gd name="T11" fmla="*/ 205027325 h 176"/>
              <a:gd name="T12" fmla="*/ 46076476 w 174"/>
              <a:gd name="T13" fmla="*/ 205027325 h 176"/>
              <a:gd name="T14" fmla="*/ 46076476 w 174"/>
              <a:gd name="T15" fmla="*/ 707342009 h 176"/>
              <a:gd name="T16" fmla="*/ 358368819 w 174"/>
              <a:gd name="T17" fmla="*/ 707342009 h 176"/>
              <a:gd name="T18" fmla="*/ 168944816 w 174"/>
              <a:gd name="T19" fmla="*/ 861112503 h 176"/>
              <a:gd name="T20" fmla="*/ 199662466 w 174"/>
              <a:gd name="T21" fmla="*/ 902117968 h 176"/>
              <a:gd name="T22" fmla="*/ 440281045 w 174"/>
              <a:gd name="T23" fmla="*/ 707342009 h 176"/>
              <a:gd name="T24" fmla="*/ 440281045 w 174"/>
              <a:gd name="T25" fmla="*/ 707342009 h 176"/>
              <a:gd name="T26" fmla="*/ 680901887 w 174"/>
              <a:gd name="T27" fmla="*/ 902117968 h 176"/>
              <a:gd name="T28" fmla="*/ 716737638 w 174"/>
              <a:gd name="T29" fmla="*/ 861112503 h 176"/>
              <a:gd name="T30" fmla="*/ 522195534 w 174"/>
              <a:gd name="T31" fmla="*/ 707342009 h 176"/>
              <a:gd name="T32" fmla="*/ 839608240 w 174"/>
              <a:gd name="T33" fmla="*/ 707342009 h 176"/>
              <a:gd name="T34" fmla="*/ 839608240 w 174"/>
              <a:gd name="T35" fmla="*/ 205027325 h 176"/>
              <a:gd name="T36" fmla="*/ 890802816 w 174"/>
              <a:gd name="T37" fmla="*/ 205027325 h 176"/>
              <a:gd name="T38" fmla="*/ 890802816 w 174"/>
              <a:gd name="T39" fmla="*/ 71759564 h 176"/>
              <a:gd name="T40" fmla="*/ 460760233 w 174"/>
              <a:gd name="T41" fmla="*/ 71759564 h 176"/>
              <a:gd name="T42" fmla="*/ 788411402 w 174"/>
              <a:gd name="T43" fmla="*/ 656085177 h 176"/>
              <a:gd name="T44" fmla="*/ 97271052 w 174"/>
              <a:gd name="T45" fmla="*/ 656085177 h 176"/>
              <a:gd name="T46" fmla="*/ 97271052 w 174"/>
              <a:gd name="T47" fmla="*/ 205027325 h 176"/>
              <a:gd name="T48" fmla="*/ 788411402 w 174"/>
              <a:gd name="T49" fmla="*/ 205027325 h 176"/>
              <a:gd name="T50" fmla="*/ 788411402 w 174"/>
              <a:gd name="T51" fmla="*/ 656085177 h 176"/>
              <a:gd name="T52" fmla="*/ 261097767 w 174"/>
              <a:gd name="T53" fmla="*/ 538194465 h 176"/>
              <a:gd name="T54" fmla="*/ 261097767 w 174"/>
              <a:gd name="T55" fmla="*/ 404928968 h 176"/>
              <a:gd name="T56" fmla="*/ 394206832 w 174"/>
              <a:gd name="T57" fmla="*/ 404928968 h 176"/>
              <a:gd name="T58" fmla="*/ 261097767 w 174"/>
              <a:gd name="T59" fmla="*/ 271661206 h 176"/>
              <a:gd name="T60" fmla="*/ 127988702 w 174"/>
              <a:gd name="T61" fmla="*/ 404928968 h 176"/>
              <a:gd name="T62" fmla="*/ 261097767 w 174"/>
              <a:gd name="T63" fmla="*/ 538194465 h 176"/>
              <a:gd name="T64" fmla="*/ 302053880 w 174"/>
              <a:gd name="T65" fmla="*/ 574074247 h 176"/>
              <a:gd name="T66" fmla="*/ 435162945 w 174"/>
              <a:gd name="T67" fmla="*/ 440808750 h 176"/>
              <a:gd name="T68" fmla="*/ 302053880 w 174"/>
              <a:gd name="T69" fmla="*/ 440808750 h 176"/>
              <a:gd name="T70" fmla="*/ 302053880 w 174"/>
              <a:gd name="T71" fmla="*/ 574074247 h 176"/>
              <a:gd name="T72" fmla="*/ 706499175 w 174"/>
              <a:gd name="T73" fmla="*/ 302415305 h 176"/>
              <a:gd name="T74" fmla="*/ 537554360 w 174"/>
              <a:gd name="T75" fmla="*/ 302415305 h 176"/>
              <a:gd name="T76" fmla="*/ 537554360 w 174"/>
              <a:gd name="T77" fmla="*/ 353672136 h 176"/>
              <a:gd name="T78" fmla="*/ 706499175 w 174"/>
              <a:gd name="T79" fmla="*/ 353672136 h 176"/>
              <a:gd name="T80" fmla="*/ 706499175 w 174"/>
              <a:gd name="T81" fmla="*/ 302415305 h 176"/>
              <a:gd name="T82" fmla="*/ 706499175 w 174"/>
              <a:gd name="T83" fmla="*/ 394677602 h 176"/>
              <a:gd name="T84" fmla="*/ 537554360 w 174"/>
              <a:gd name="T85" fmla="*/ 394677602 h 176"/>
              <a:gd name="T86" fmla="*/ 537554360 w 174"/>
              <a:gd name="T87" fmla="*/ 445934433 h 176"/>
              <a:gd name="T88" fmla="*/ 706499175 w 174"/>
              <a:gd name="T89" fmla="*/ 445934433 h 176"/>
              <a:gd name="T90" fmla="*/ 706499175 w 174"/>
              <a:gd name="T91" fmla="*/ 394677602 h 176"/>
              <a:gd name="T92" fmla="*/ 706499175 w 174"/>
              <a:gd name="T93" fmla="*/ 492063317 h 176"/>
              <a:gd name="T94" fmla="*/ 537554360 w 174"/>
              <a:gd name="T95" fmla="*/ 492063317 h 176"/>
              <a:gd name="T96" fmla="*/ 537554360 w 174"/>
              <a:gd name="T97" fmla="*/ 543320148 h 176"/>
              <a:gd name="T98" fmla="*/ 706499175 w 174"/>
              <a:gd name="T99" fmla="*/ 543320148 h 176"/>
              <a:gd name="T100" fmla="*/ 706499175 w 174"/>
              <a:gd name="T101" fmla="*/ 492063317 h 1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4" h="176">
                <a:moveTo>
                  <a:pt x="90" y="14"/>
                </a:moveTo>
                <a:cubicBezTo>
                  <a:pt x="90" y="0"/>
                  <a:pt x="90" y="0"/>
                  <a:pt x="90" y="0"/>
                </a:cubicBezTo>
                <a:cubicBezTo>
                  <a:pt x="80" y="0"/>
                  <a:pt x="80" y="0"/>
                  <a:pt x="80" y="0"/>
                </a:cubicBezTo>
                <a:cubicBezTo>
                  <a:pt x="80" y="14"/>
                  <a:pt x="80" y="14"/>
                  <a:pt x="80" y="14"/>
                </a:cubicBezTo>
                <a:cubicBezTo>
                  <a:pt x="0" y="14"/>
                  <a:pt x="0" y="14"/>
                  <a:pt x="0" y="14"/>
                </a:cubicBezTo>
                <a:cubicBezTo>
                  <a:pt x="0" y="40"/>
                  <a:pt x="0" y="40"/>
                  <a:pt x="0" y="40"/>
                </a:cubicBezTo>
                <a:cubicBezTo>
                  <a:pt x="9" y="40"/>
                  <a:pt x="9" y="40"/>
                  <a:pt x="9" y="40"/>
                </a:cubicBezTo>
                <a:cubicBezTo>
                  <a:pt x="9" y="138"/>
                  <a:pt x="9" y="138"/>
                  <a:pt x="9" y="138"/>
                </a:cubicBezTo>
                <a:cubicBezTo>
                  <a:pt x="70" y="138"/>
                  <a:pt x="70" y="138"/>
                  <a:pt x="70" y="138"/>
                </a:cubicBezTo>
                <a:cubicBezTo>
                  <a:pt x="33" y="168"/>
                  <a:pt x="33" y="168"/>
                  <a:pt x="33" y="168"/>
                </a:cubicBezTo>
                <a:cubicBezTo>
                  <a:pt x="39" y="176"/>
                  <a:pt x="39" y="176"/>
                  <a:pt x="39" y="176"/>
                </a:cubicBezTo>
                <a:cubicBezTo>
                  <a:pt x="86" y="138"/>
                  <a:pt x="86" y="138"/>
                  <a:pt x="86" y="138"/>
                </a:cubicBezTo>
                <a:cubicBezTo>
                  <a:pt x="86" y="138"/>
                  <a:pt x="86" y="138"/>
                  <a:pt x="86" y="138"/>
                </a:cubicBezTo>
                <a:cubicBezTo>
                  <a:pt x="133" y="176"/>
                  <a:pt x="133" y="176"/>
                  <a:pt x="133" y="176"/>
                </a:cubicBezTo>
                <a:cubicBezTo>
                  <a:pt x="140" y="168"/>
                  <a:pt x="140" y="168"/>
                  <a:pt x="140" y="168"/>
                </a:cubicBezTo>
                <a:cubicBezTo>
                  <a:pt x="102" y="138"/>
                  <a:pt x="102" y="138"/>
                  <a:pt x="102" y="138"/>
                </a:cubicBezTo>
                <a:cubicBezTo>
                  <a:pt x="164" y="138"/>
                  <a:pt x="164" y="138"/>
                  <a:pt x="164" y="138"/>
                </a:cubicBezTo>
                <a:cubicBezTo>
                  <a:pt x="164" y="40"/>
                  <a:pt x="164" y="40"/>
                  <a:pt x="164" y="40"/>
                </a:cubicBezTo>
                <a:cubicBezTo>
                  <a:pt x="174" y="40"/>
                  <a:pt x="174" y="40"/>
                  <a:pt x="174" y="40"/>
                </a:cubicBezTo>
                <a:cubicBezTo>
                  <a:pt x="174" y="14"/>
                  <a:pt x="174" y="14"/>
                  <a:pt x="174" y="14"/>
                </a:cubicBezTo>
                <a:lnTo>
                  <a:pt x="90" y="14"/>
                </a:lnTo>
                <a:close/>
                <a:moveTo>
                  <a:pt x="154" y="128"/>
                </a:moveTo>
                <a:cubicBezTo>
                  <a:pt x="19" y="128"/>
                  <a:pt x="19" y="128"/>
                  <a:pt x="19" y="128"/>
                </a:cubicBezTo>
                <a:cubicBezTo>
                  <a:pt x="19" y="40"/>
                  <a:pt x="19" y="40"/>
                  <a:pt x="19" y="40"/>
                </a:cubicBezTo>
                <a:cubicBezTo>
                  <a:pt x="154" y="40"/>
                  <a:pt x="154" y="40"/>
                  <a:pt x="154" y="40"/>
                </a:cubicBezTo>
                <a:lnTo>
                  <a:pt x="154" y="128"/>
                </a:lnTo>
                <a:close/>
                <a:moveTo>
                  <a:pt x="51" y="105"/>
                </a:moveTo>
                <a:cubicBezTo>
                  <a:pt x="51" y="79"/>
                  <a:pt x="51" y="79"/>
                  <a:pt x="51" y="79"/>
                </a:cubicBezTo>
                <a:cubicBezTo>
                  <a:pt x="77" y="79"/>
                  <a:pt x="77" y="79"/>
                  <a:pt x="77" y="79"/>
                </a:cubicBezTo>
                <a:cubicBezTo>
                  <a:pt x="77" y="65"/>
                  <a:pt x="66" y="53"/>
                  <a:pt x="51" y="53"/>
                </a:cubicBezTo>
                <a:cubicBezTo>
                  <a:pt x="37" y="53"/>
                  <a:pt x="25" y="65"/>
                  <a:pt x="25" y="79"/>
                </a:cubicBezTo>
                <a:cubicBezTo>
                  <a:pt x="25" y="94"/>
                  <a:pt x="37" y="105"/>
                  <a:pt x="51" y="105"/>
                </a:cubicBezTo>
                <a:close/>
                <a:moveTo>
                  <a:pt x="59" y="112"/>
                </a:moveTo>
                <a:cubicBezTo>
                  <a:pt x="73" y="112"/>
                  <a:pt x="85" y="101"/>
                  <a:pt x="85" y="86"/>
                </a:cubicBezTo>
                <a:cubicBezTo>
                  <a:pt x="59" y="86"/>
                  <a:pt x="59" y="86"/>
                  <a:pt x="59" y="86"/>
                </a:cubicBezTo>
                <a:lnTo>
                  <a:pt x="59" y="112"/>
                </a:lnTo>
                <a:close/>
                <a:moveTo>
                  <a:pt x="138" y="59"/>
                </a:moveTo>
                <a:cubicBezTo>
                  <a:pt x="105" y="59"/>
                  <a:pt x="105" y="59"/>
                  <a:pt x="105" y="59"/>
                </a:cubicBezTo>
                <a:cubicBezTo>
                  <a:pt x="105" y="69"/>
                  <a:pt x="105" y="69"/>
                  <a:pt x="105" y="69"/>
                </a:cubicBezTo>
                <a:cubicBezTo>
                  <a:pt x="138" y="69"/>
                  <a:pt x="138" y="69"/>
                  <a:pt x="138" y="69"/>
                </a:cubicBezTo>
                <a:lnTo>
                  <a:pt x="138" y="59"/>
                </a:lnTo>
                <a:close/>
                <a:moveTo>
                  <a:pt x="138" y="77"/>
                </a:moveTo>
                <a:cubicBezTo>
                  <a:pt x="105" y="77"/>
                  <a:pt x="105" y="77"/>
                  <a:pt x="105" y="77"/>
                </a:cubicBezTo>
                <a:cubicBezTo>
                  <a:pt x="105" y="87"/>
                  <a:pt x="105" y="87"/>
                  <a:pt x="105" y="87"/>
                </a:cubicBezTo>
                <a:cubicBezTo>
                  <a:pt x="138" y="87"/>
                  <a:pt x="138" y="87"/>
                  <a:pt x="138" y="87"/>
                </a:cubicBezTo>
                <a:lnTo>
                  <a:pt x="138" y="77"/>
                </a:lnTo>
                <a:close/>
                <a:moveTo>
                  <a:pt x="138" y="96"/>
                </a:moveTo>
                <a:cubicBezTo>
                  <a:pt x="105" y="96"/>
                  <a:pt x="105" y="96"/>
                  <a:pt x="105" y="96"/>
                </a:cubicBezTo>
                <a:cubicBezTo>
                  <a:pt x="105" y="106"/>
                  <a:pt x="105" y="106"/>
                  <a:pt x="105" y="106"/>
                </a:cubicBezTo>
                <a:cubicBezTo>
                  <a:pt x="138" y="106"/>
                  <a:pt x="138" y="106"/>
                  <a:pt x="138" y="106"/>
                </a:cubicBezTo>
                <a:lnTo>
                  <a:pt x="138"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78" name="Freeform 37"/>
          <p:cNvSpPr>
            <a:spLocks noEditPoints="1"/>
          </p:cNvSpPr>
          <p:nvPr/>
        </p:nvSpPr>
        <p:spPr bwMode="auto">
          <a:xfrm>
            <a:off x="8031163" y="1693863"/>
            <a:ext cx="392112" cy="339725"/>
          </a:xfrm>
          <a:custGeom>
            <a:avLst/>
            <a:gdLst>
              <a:gd name="T0" fmla="*/ 554433668 w 247"/>
              <a:gd name="T1" fmla="*/ 126007813 h 214"/>
              <a:gd name="T2" fmla="*/ 70564285 w 247"/>
              <a:gd name="T3" fmla="*/ 126007813 h 214"/>
              <a:gd name="T4" fmla="*/ 70564285 w 247"/>
              <a:gd name="T5" fmla="*/ 466229700 h 214"/>
              <a:gd name="T6" fmla="*/ 554433668 w 247"/>
              <a:gd name="T7" fmla="*/ 466229700 h 214"/>
              <a:gd name="T8" fmla="*/ 554433668 w 247"/>
              <a:gd name="T9" fmla="*/ 126007813 h 214"/>
              <a:gd name="T10" fmla="*/ 221773467 w 247"/>
              <a:gd name="T11" fmla="*/ 234375325 h 214"/>
              <a:gd name="T12" fmla="*/ 115927040 w 247"/>
              <a:gd name="T13" fmla="*/ 277217188 h 214"/>
              <a:gd name="T14" fmla="*/ 115927040 w 247"/>
              <a:gd name="T15" fmla="*/ 246975313 h 214"/>
              <a:gd name="T16" fmla="*/ 196571937 w 247"/>
              <a:gd name="T17" fmla="*/ 219254388 h 214"/>
              <a:gd name="T18" fmla="*/ 115927040 w 247"/>
              <a:gd name="T19" fmla="*/ 191531875 h 214"/>
              <a:gd name="T20" fmla="*/ 115927040 w 247"/>
              <a:gd name="T21" fmla="*/ 161290000 h 214"/>
              <a:gd name="T22" fmla="*/ 221773467 w 247"/>
              <a:gd name="T23" fmla="*/ 209173763 h 214"/>
              <a:gd name="T24" fmla="*/ 221773467 w 247"/>
              <a:gd name="T25" fmla="*/ 234375325 h 214"/>
              <a:gd name="T26" fmla="*/ 352821425 w 247"/>
              <a:gd name="T27" fmla="*/ 272176875 h 214"/>
              <a:gd name="T28" fmla="*/ 252015304 w 247"/>
              <a:gd name="T29" fmla="*/ 272176875 h 214"/>
              <a:gd name="T30" fmla="*/ 252015304 w 247"/>
              <a:gd name="T31" fmla="*/ 246975313 h 214"/>
              <a:gd name="T32" fmla="*/ 352821425 w 247"/>
              <a:gd name="T33" fmla="*/ 246975313 h 214"/>
              <a:gd name="T34" fmla="*/ 352821425 w 247"/>
              <a:gd name="T35" fmla="*/ 272176875 h 214"/>
              <a:gd name="T36" fmla="*/ 0 w 247"/>
              <a:gd name="T37" fmla="*/ 0 h 214"/>
              <a:gd name="T38" fmla="*/ 0 w 247"/>
              <a:gd name="T39" fmla="*/ 539313438 h 214"/>
              <a:gd name="T40" fmla="*/ 622478594 w 247"/>
              <a:gd name="T41" fmla="*/ 539313438 h 214"/>
              <a:gd name="T42" fmla="*/ 622478594 w 247"/>
              <a:gd name="T43" fmla="*/ 0 h 214"/>
              <a:gd name="T44" fmla="*/ 0 w 247"/>
              <a:gd name="T45" fmla="*/ 0 h 214"/>
              <a:gd name="T46" fmla="*/ 589715811 w 247"/>
              <a:gd name="T47" fmla="*/ 504031250 h 214"/>
              <a:gd name="T48" fmla="*/ 35282143 w 247"/>
              <a:gd name="T49" fmla="*/ 504031250 h 214"/>
              <a:gd name="T50" fmla="*/ 35282143 w 247"/>
              <a:gd name="T51" fmla="*/ 90725625 h 214"/>
              <a:gd name="T52" fmla="*/ 589715811 w 247"/>
              <a:gd name="T53" fmla="*/ 90725625 h 214"/>
              <a:gd name="T54" fmla="*/ 589715811 w 247"/>
              <a:gd name="T55" fmla="*/ 504031250 h 2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7" h="214">
                <a:moveTo>
                  <a:pt x="220" y="50"/>
                </a:moveTo>
                <a:lnTo>
                  <a:pt x="28" y="50"/>
                </a:lnTo>
                <a:lnTo>
                  <a:pt x="28" y="185"/>
                </a:lnTo>
                <a:lnTo>
                  <a:pt x="220" y="185"/>
                </a:lnTo>
                <a:lnTo>
                  <a:pt x="220" y="50"/>
                </a:lnTo>
                <a:close/>
                <a:moveTo>
                  <a:pt x="88" y="93"/>
                </a:moveTo>
                <a:lnTo>
                  <a:pt x="46" y="110"/>
                </a:lnTo>
                <a:lnTo>
                  <a:pt x="46" y="98"/>
                </a:lnTo>
                <a:lnTo>
                  <a:pt x="78" y="87"/>
                </a:lnTo>
                <a:lnTo>
                  <a:pt x="46" y="76"/>
                </a:lnTo>
                <a:lnTo>
                  <a:pt x="46" y="64"/>
                </a:lnTo>
                <a:lnTo>
                  <a:pt x="88" y="83"/>
                </a:lnTo>
                <a:lnTo>
                  <a:pt x="88" y="93"/>
                </a:lnTo>
                <a:close/>
                <a:moveTo>
                  <a:pt x="140" y="108"/>
                </a:moveTo>
                <a:lnTo>
                  <a:pt x="100" y="108"/>
                </a:lnTo>
                <a:lnTo>
                  <a:pt x="100" y="98"/>
                </a:lnTo>
                <a:lnTo>
                  <a:pt x="140" y="98"/>
                </a:lnTo>
                <a:lnTo>
                  <a:pt x="140" y="108"/>
                </a:lnTo>
                <a:close/>
                <a:moveTo>
                  <a:pt x="0" y="0"/>
                </a:moveTo>
                <a:lnTo>
                  <a:pt x="0" y="214"/>
                </a:lnTo>
                <a:lnTo>
                  <a:pt x="247" y="214"/>
                </a:lnTo>
                <a:lnTo>
                  <a:pt x="247" y="0"/>
                </a:lnTo>
                <a:lnTo>
                  <a:pt x="0" y="0"/>
                </a:lnTo>
                <a:close/>
                <a:moveTo>
                  <a:pt x="234" y="200"/>
                </a:moveTo>
                <a:lnTo>
                  <a:pt x="14" y="200"/>
                </a:lnTo>
                <a:lnTo>
                  <a:pt x="14" y="36"/>
                </a:lnTo>
                <a:lnTo>
                  <a:pt x="234" y="36"/>
                </a:lnTo>
                <a:lnTo>
                  <a:pt x="234" y="20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79" name="Freeform 38"/>
          <p:cNvSpPr>
            <a:spLocks/>
          </p:cNvSpPr>
          <p:nvPr/>
        </p:nvSpPr>
        <p:spPr bwMode="auto">
          <a:xfrm>
            <a:off x="1058863" y="2254250"/>
            <a:ext cx="266700" cy="382588"/>
          </a:xfrm>
          <a:custGeom>
            <a:avLst/>
            <a:gdLst>
              <a:gd name="T0" fmla="*/ 602787203 w 118"/>
              <a:gd name="T1" fmla="*/ 333120956 h 169"/>
              <a:gd name="T2" fmla="*/ 556810836 w 118"/>
              <a:gd name="T3" fmla="*/ 261373255 h 169"/>
              <a:gd name="T4" fmla="*/ 556810836 w 118"/>
              <a:gd name="T5" fmla="*/ 261373255 h 169"/>
              <a:gd name="T6" fmla="*/ 592571237 w 118"/>
              <a:gd name="T7" fmla="*/ 199873932 h 169"/>
              <a:gd name="T8" fmla="*/ 546594869 w 118"/>
              <a:gd name="T9" fmla="*/ 133249288 h 169"/>
              <a:gd name="T10" fmla="*/ 515944711 w 118"/>
              <a:gd name="T11" fmla="*/ 133249288 h 169"/>
              <a:gd name="T12" fmla="*/ 546594869 w 118"/>
              <a:gd name="T13" fmla="*/ 66624644 h 169"/>
              <a:gd name="T14" fmla="*/ 505728745 w 118"/>
              <a:gd name="T15" fmla="*/ 0 h 169"/>
              <a:gd name="T16" fmla="*/ 189008934 w 118"/>
              <a:gd name="T17" fmla="*/ 0 h 169"/>
              <a:gd name="T18" fmla="*/ 0 w 118"/>
              <a:gd name="T19" fmla="*/ 189623290 h 169"/>
              <a:gd name="T20" fmla="*/ 0 w 118"/>
              <a:gd name="T21" fmla="*/ 389494959 h 169"/>
              <a:gd name="T22" fmla="*/ 102166442 w 118"/>
              <a:gd name="T23" fmla="*/ 548368587 h 169"/>
              <a:gd name="T24" fmla="*/ 275851426 w 118"/>
              <a:gd name="T25" fmla="*/ 768741539 h 169"/>
              <a:gd name="T26" fmla="*/ 275851426 w 118"/>
              <a:gd name="T27" fmla="*/ 850739882 h 169"/>
              <a:gd name="T28" fmla="*/ 418886253 w 118"/>
              <a:gd name="T29" fmla="*/ 732866557 h 169"/>
              <a:gd name="T30" fmla="*/ 398452060 w 118"/>
              <a:gd name="T31" fmla="*/ 548368587 h 169"/>
              <a:gd name="T32" fmla="*/ 510836728 w 118"/>
              <a:gd name="T33" fmla="*/ 548368587 h 169"/>
              <a:gd name="T34" fmla="*/ 561921079 w 118"/>
              <a:gd name="T35" fmla="*/ 471495565 h 169"/>
              <a:gd name="T36" fmla="*/ 526160677 w 118"/>
              <a:gd name="T37" fmla="*/ 399745600 h 169"/>
              <a:gd name="T38" fmla="*/ 556810836 w 118"/>
              <a:gd name="T39" fmla="*/ 399745600 h 169"/>
              <a:gd name="T40" fmla="*/ 602787203 w 118"/>
              <a:gd name="T41" fmla="*/ 333120956 h 1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8" h="169">
                <a:moveTo>
                  <a:pt x="118" y="65"/>
                </a:moveTo>
                <a:cubicBezTo>
                  <a:pt x="118" y="57"/>
                  <a:pt x="117" y="51"/>
                  <a:pt x="109" y="51"/>
                </a:cubicBezTo>
                <a:cubicBezTo>
                  <a:pt x="109" y="51"/>
                  <a:pt x="109" y="51"/>
                  <a:pt x="109" y="51"/>
                </a:cubicBezTo>
                <a:cubicBezTo>
                  <a:pt x="115" y="51"/>
                  <a:pt x="116" y="45"/>
                  <a:pt x="116" y="39"/>
                </a:cubicBezTo>
                <a:cubicBezTo>
                  <a:pt x="116" y="32"/>
                  <a:pt x="115" y="26"/>
                  <a:pt x="107" y="26"/>
                </a:cubicBezTo>
                <a:cubicBezTo>
                  <a:pt x="101" y="26"/>
                  <a:pt x="101" y="26"/>
                  <a:pt x="101" y="26"/>
                </a:cubicBezTo>
                <a:cubicBezTo>
                  <a:pt x="106" y="24"/>
                  <a:pt x="107" y="19"/>
                  <a:pt x="107" y="13"/>
                </a:cubicBezTo>
                <a:cubicBezTo>
                  <a:pt x="107" y="6"/>
                  <a:pt x="106" y="0"/>
                  <a:pt x="99" y="0"/>
                </a:cubicBezTo>
                <a:cubicBezTo>
                  <a:pt x="37" y="0"/>
                  <a:pt x="37" y="0"/>
                  <a:pt x="37" y="0"/>
                </a:cubicBezTo>
                <a:cubicBezTo>
                  <a:pt x="16" y="0"/>
                  <a:pt x="0" y="16"/>
                  <a:pt x="0" y="37"/>
                </a:cubicBezTo>
                <a:cubicBezTo>
                  <a:pt x="0" y="37"/>
                  <a:pt x="0" y="76"/>
                  <a:pt x="0" y="76"/>
                </a:cubicBezTo>
                <a:cubicBezTo>
                  <a:pt x="0" y="91"/>
                  <a:pt x="8" y="102"/>
                  <a:pt x="20" y="107"/>
                </a:cubicBezTo>
                <a:cubicBezTo>
                  <a:pt x="30" y="113"/>
                  <a:pt x="50" y="129"/>
                  <a:pt x="54" y="150"/>
                </a:cubicBezTo>
                <a:cubicBezTo>
                  <a:pt x="54" y="158"/>
                  <a:pt x="54" y="166"/>
                  <a:pt x="54" y="166"/>
                </a:cubicBezTo>
                <a:cubicBezTo>
                  <a:pt x="54" y="166"/>
                  <a:pt x="82" y="169"/>
                  <a:pt x="82" y="143"/>
                </a:cubicBezTo>
                <a:cubicBezTo>
                  <a:pt x="82" y="113"/>
                  <a:pt x="62" y="108"/>
                  <a:pt x="78" y="107"/>
                </a:cubicBezTo>
                <a:cubicBezTo>
                  <a:pt x="100" y="107"/>
                  <a:pt x="100" y="107"/>
                  <a:pt x="100" y="107"/>
                </a:cubicBezTo>
                <a:cubicBezTo>
                  <a:pt x="108" y="107"/>
                  <a:pt x="110" y="100"/>
                  <a:pt x="110" y="92"/>
                </a:cubicBezTo>
                <a:cubicBezTo>
                  <a:pt x="110" y="85"/>
                  <a:pt x="109" y="80"/>
                  <a:pt x="103" y="78"/>
                </a:cubicBezTo>
                <a:cubicBezTo>
                  <a:pt x="109" y="78"/>
                  <a:pt x="109" y="78"/>
                  <a:pt x="109" y="78"/>
                </a:cubicBezTo>
                <a:cubicBezTo>
                  <a:pt x="117" y="78"/>
                  <a:pt x="118" y="72"/>
                  <a:pt x="118" y="6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0" name="Freeform 39"/>
          <p:cNvSpPr>
            <a:spLocks/>
          </p:cNvSpPr>
          <p:nvPr/>
        </p:nvSpPr>
        <p:spPr bwMode="auto">
          <a:xfrm>
            <a:off x="1874838" y="2397125"/>
            <a:ext cx="114300" cy="52388"/>
          </a:xfrm>
          <a:custGeom>
            <a:avLst/>
            <a:gdLst>
              <a:gd name="T0" fmla="*/ 0 w 51"/>
              <a:gd name="T1" fmla="*/ 62257444 h 23"/>
              <a:gd name="T2" fmla="*/ 40182053 w 51"/>
              <a:gd name="T3" fmla="*/ 119326198 h 23"/>
              <a:gd name="T4" fmla="*/ 215984418 w 51"/>
              <a:gd name="T5" fmla="*/ 119326198 h 23"/>
              <a:gd name="T6" fmla="*/ 256166471 w 51"/>
              <a:gd name="T7" fmla="*/ 62257444 h 23"/>
              <a:gd name="T8" fmla="*/ 256166471 w 51"/>
              <a:gd name="T9" fmla="*/ 62257444 h 23"/>
              <a:gd name="T10" fmla="*/ 215984418 w 51"/>
              <a:gd name="T11" fmla="*/ 0 h 23"/>
              <a:gd name="T12" fmla="*/ 40182053 w 51"/>
              <a:gd name="T13" fmla="*/ 0 h 23"/>
              <a:gd name="T14" fmla="*/ 0 w 51"/>
              <a:gd name="T15" fmla="*/ 62257444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 h="23">
                <a:moveTo>
                  <a:pt x="0" y="12"/>
                </a:moveTo>
                <a:cubicBezTo>
                  <a:pt x="0" y="18"/>
                  <a:pt x="1" y="23"/>
                  <a:pt x="8" y="23"/>
                </a:cubicBezTo>
                <a:cubicBezTo>
                  <a:pt x="43" y="23"/>
                  <a:pt x="43" y="23"/>
                  <a:pt x="43" y="23"/>
                </a:cubicBezTo>
                <a:cubicBezTo>
                  <a:pt x="50" y="23"/>
                  <a:pt x="51" y="18"/>
                  <a:pt x="51" y="12"/>
                </a:cubicBezTo>
                <a:cubicBezTo>
                  <a:pt x="51" y="12"/>
                  <a:pt x="51" y="12"/>
                  <a:pt x="51" y="12"/>
                </a:cubicBezTo>
                <a:cubicBezTo>
                  <a:pt x="51" y="5"/>
                  <a:pt x="50" y="0"/>
                  <a:pt x="43" y="0"/>
                </a:cubicBezTo>
                <a:cubicBezTo>
                  <a:pt x="8" y="0"/>
                  <a:pt x="8" y="0"/>
                  <a:pt x="8" y="0"/>
                </a:cubicBezTo>
                <a:cubicBezTo>
                  <a:pt x="1" y="0"/>
                  <a:pt x="0" y="5"/>
                  <a:pt x="0"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1" name="Freeform 40"/>
          <p:cNvSpPr>
            <a:spLocks/>
          </p:cNvSpPr>
          <p:nvPr/>
        </p:nvSpPr>
        <p:spPr bwMode="auto">
          <a:xfrm>
            <a:off x="1860550" y="2460625"/>
            <a:ext cx="139700" cy="52388"/>
          </a:xfrm>
          <a:custGeom>
            <a:avLst/>
            <a:gdLst>
              <a:gd name="T0" fmla="*/ 0 w 62"/>
              <a:gd name="T1" fmla="*/ 57068754 h 23"/>
              <a:gd name="T2" fmla="*/ 35540131 w 62"/>
              <a:gd name="T3" fmla="*/ 119326198 h 23"/>
              <a:gd name="T4" fmla="*/ 279235515 w 62"/>
              <a:gd name="T5" fmla="*/ 119326198 h 23"/>
              <a:gd name="T6" fmla="*/ 314775645 w 62"/>
              <a:gd name="T7" fmla="*/ 57068754 h 23"/>
              <a:gd name="T8" fmla="*/ 314775645 w 62"/>
              <a:gd name="T9" fmla="*/ 57068754 h 23"/>
              <a:gd name="T10" fmla="*/ 279235515 w 62"/>
              <a:gd name="T11" fmla="*/ 0 h 23"/>
              <a:gd name="T12" fmla="*/ 35540131 w 62"/>
              <a:gd name="T13" fmla="*/ 0 h 23"/>
              <a:gd name="T14" fmla="*/ 0 w 62"/>
              <a:gd name="T15" fmla="*/ 57068754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 h="23">
                <a:moveTo>
                  <a:pt x="0" y="11"/>
                </a:moveTo>
                <a:cubicBezTo>
                  <a:pt x="0" y="18"/>
                  <a:pt x="1" y="23"/>
                  <a:pt x="7" y="23"/>
                </a:cubicBezTo>
                <a:cubicBezTo>
                  <a:pt x="55" y="23"/>
                  <a:pt x="55" y="23"/>
                  <a:pt x="55" y="23"/>
                </a:cubicBezTo>
                <a:cubicBezTo>
                  <a:pt x="61" y="23"/>
                  <a:pt x="62" y="18"/>
                  <a:pt x="62" y="11"/>
                </a:cubicBezTo>
                <a:cubicBezTo>
                  <a:pt x="62" y="11"/>
                  <a:pt x="62" y="11"/>
                  <a:pt x="62" y="11"/>
                </a:cubicBezTo>
                <a:cubicBezTo>
                  <a:pt x="62" y="5"/>
                  <a:pt x="61" y="0"/>
                  <a:pt x="55" y="0"/>
                </a:cubicBezTo>
                <a:cubicBezTo>
                  <a:pt x="7" y="0"/>
                  <a:pt x="7" y="0"/>
                  <a:pt x="7" y="0"/>
                </a:cubicBezTo>
                <a:cubicBezTo>
                  <a:pt x="1" y="0"/>
                  <a:pt x="0" y="5"/>
                  <a:pt x="0"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2" name="Freeform 41"/>
          <p:cNvSpPr>
            <a:spLocks/>
          </p:cNvSpPr>
          <p:nvPr/>
        </p:nvSpPr>
        <p:spPr bwMode="auto">
          <a:xfrm>
            <a:off x="1874838" y="2524125"/>
            <a:ext cx="119062" cy="50800"/>
          </a:xfrm>
          <a:custGeom>
            <a:avLst/>
            <a:gdLst>
              <a:gd name="T0" fmla="*/ 0 w 53"/>
              <a:gd name="T1" fmla="*/ 53662470 h 23"/>
              <a:gd name="T2" fmla="*/ 40373250 w 53"/>
              <a:gd name="T3" fmla="*/ 112201739 h 23"/>
              <a:gd name="T4" fmla="*/ 227096163 w 53"/>
              <a:gd name="T5" fmla="*/ 112201739 h 23"/>
              <a:gd name="T6" fmla="*/ 267469413 w 53"/>
              <a:gd name="T7" fmla="*/ 53662470 h 23"/>
              <a:gd name="T8" fmla="*/ 267469413 w 53"/>
              <a:gd name="T9" fmla="*/ 53662470 h 23"/>
              <a:gd name="T10" fmla="*/ 227096163 w 53"/>
              <a:gd name="T11" fmla="*/ 0 h 23"/>
              <a:gd name="T12" fmla="*/ 40373250 w 53"/>
              <a:gd name="T13" fmla="*/ 0 h 23"/>
              <a:gd name="T14" fmla="*/ 0 w 53"/>
              <a:gd name="T15" fmla="*/ 53662470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 h="23">
                <a:moveTo>
                  <a:pt x="0" y="11"/>
                </a:moveTo>
                <a:cubicBezTo>
                  <a:pt x="0" y="18"/>
                  <a:pt x="1" y="23"/>
                  <a:pt x="8" y="23"/>
                </a:cubicBezTo>
                <a:cubicBezTo>
                  <a:pt x="45" y="23"/>
                  <a:pt x="45" y="23"/>
                  <a:pt x="45" y="23"/>
                </a:cubicBezTo>
                <a:cubicBezTo>
                  <a:pt x="52" y="23"/>
                  <a:pt x="53" y="18"/>
                  <a:pt x="53" y="11"/>
                </a:cubicBezTo>
                <a:cubicBezTo>
                  <a:pt x="53" y="11"/>
                  <a:pt x="53" y="11"/>
                  <a:pt x="53" y="11"/>
                </a:cubicBezTo>
                <a:cubicBezTo>
                  <a:pt x="53" y="5"/>
                  <a:pt x="52" y="0"/>
                  <a:pt x="45" y="0"/>
                </a:cubicBezTo>
                <a:cubicBezTo>
                  <a:pt x="8" y="0"/>
                  <a:pt x="8" y="0"/>
                  <a:pt x="8" y="0"/>
                </a:cubicBezTo>
                <a:cubicBezTo>
                  <a:pt x="1" y="0"/>
                  <a:pt x="0" y="5"/>
                  <a:pt x="0"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3" name="Freeform 42"/>
          <p:cNvSpPr>
            <a:spLocks/>
          </p:cNvSpPr>
          <p:nvPr/>
        </p:nvSpPr>
        <p:spPr bwMode="auto">
          <a:xfrm>
            <a:off x="1887538" y="2587625"/>
            <a:ext cx="84137" cy="53975"/>
          </a:xfrm>
          <a:custGeom>
            <a:avLst/>
            <a:gdLst>
              <a:gd name="T0" fmla="*/ 0 w 37"/>
              <a:gd name="T1" fmla="*/ 60694888 h 24"/>
              <a:gd name="T2" fmla="*/ 41368116 w 37"/>
              <a:gd name="T3" fmla="*/ 121387526 h 24"/>
              <a:gd name="T4" fmla="*/ 149959422 w 37"/>
              <a:gd name="T5" fmla="*/ 121387526 h 24"/>
              <a:gd name="T6" fmla="*/ 191327538 w 37"/>
              <a:gd name="T7" fmla="*/ 60694888 h 24"/>
              <a:gd name="T8" fmla="*/ 191327538 w 37"/>
              <a:gd name="T9" fmla="*/ 60694888 h 24"/>
              <a:gd name="T10" fmla="*/ 149959422 w 37"/>
              <a:gd name="T11" fmla="*/ 0 h 24"/>
              <a:gd name="T12" fmla="*/ 41368116 w 37"/>
              <a:gd name="T13" fmla="*/ 0 h 24"/>
              <a:gd name="T14" fmla="*/ 0 w 37"/>
              <a:gd name="T15" fmla="*/ 60694888 h 2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24">
                <a:moveTo>
                  <a:pt x="0" y="12"/>
                </a:moveTo>
                <a:cubicBezTo>
                  <a:pt x="0" y="18"/>
                  <a:pt x="2" y="24"/>
                  <a:pt x="8" y="24"/>
                </a:cubicBezTo>
                <a:cubicBezTo>
                  <a:pt x="29" y="24"/>
                  <a:pt x="29" y="24"/>
                  <a:pt x="29" y="24"/>
                </a:cubicBezTo>
                <a:cubicBezTo>
                  <a:pt x="36" y="24"/>
                  <a:pt x="37" y="18"/>
                  <a:pt x="37" y="12"/>
                </a:cubicBezTo>
                <a:cubicBezTo>
                  <a:pt x="37" y="12"/>
                  <a:pt x="37" y="12"/>
                  <a:pt x="37" y="12"/>
                </a:cubicBezTo>
                <a:cubicBezTo>
                  <a:pt x="37" y="5"/>
                  <a:pt x="36" y="0"/>
                  <a:pt x="29" y="0"/>
                </a:cubicBezTo>
                <a:cubicBezTo>
                  <a:pt x="8" y="0"/>
                  <a:pt x="8" y="0"/>
                  <a:pt x="8" y="0"/>
                </a:cubicBezTo>
                <a:cubicBezTo>
                  <a:pt x="2" y="0"/>
                  <a:pt x="0" y="5"/>
                  <a:pt x="0"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4" name="Freeform 43"/>
          <p:cNvSpPr>
            <a:spLocks/>
          </p:cNvSpPr>
          <p:nvPr/>
        </p:nvSpPr>
        <p:spPr bwMode="auto">
          <a:xfrm>
            <a:off x="1738313" y="2238375"/>
            <a:ext cx="203200" cy="400050"/>
          </a:xfrm>
          <a:custGeom>
            <a:avLst/>
            <a:gdLst>
              <a:gd name="T0" fmla="*/ 321146311 w 90"/>
              <a:gd name="T1" fmla="*/ 899072822 h 177"/>
              <a:gd name="T2" fmla="*/ 316048249 w 90"/>
              <a:gd name="T3" fmla="*/ 847988471 h 177"/>
              <a:gd name="T4" fmla="*/ 321146311 w 90"/>
              <a:gd name="T5" fmla="*/ 796904120 h 177"/>
              <a:gd name="T6" fmla="*/ 331342436 w 90"/>
              <a:gd name="T7" fmla="*/ 781580171 h 177"/>
              <a:gd name="T8" fmla="*/ 290560196 w 90"/>
              <a:gd name="T9" fmla="*/ 756037996 h 177"/>
              <a:gd name="T10" fmla="*/ 280366329 w 90"/>
              <a:gd name="T11" fmla="*/ 699845662 h 177"/>
              <a:gd name="T12" fmla="*/ 290560196 w 90"/>
              <a:gd name="T13" fmla="*/ 648763571 h 177"/>
              <a:gd name="T14" fmla="*/ 300756320 w 90"/>
              <a:gd name="T15" fmla="*/ 638545345 h 177"/>
              <a:gd name="T16" fmla="*/ 259976338 w 90"/>
              <a:gd name="T17" fmla="*/ 613003169 h 177"/>
              <a:gd name="T18" fmla="*/ 249780213 w 90"/>
              <a:gd name="T19" fmla="*/ 556810836 h 177"/>
              <a:gd name="T20" fmla="*/ 259976338 w 90"/>
              <a:gd name="T21" fmla="*/ 505728745 h 177"/>
              <a:gd name="T22" fmla="*/ 295658258 w 90"/>
              <a:gd name="T23" fmla="*/ 480186569 h 177"/>
              <a:gd name="T24" fmla="*/ 290560196 w 90"/>
              <a:gd name="T25" fmla="*/ 469970603 h 177"/>
              <a:gd name="T26" fmla="*/ 280366329 w 90"/>
              <a:gd name="T27" fmla="*/ 418886253 h 177"/>
              <a:gd name="T28" fmla="*/ 290560196 w 90"/>
              <a:gd name="T29" fmla="*/ 367801902 h 177"/>
              <a:gd name="T30" fmla="*/ 341536302 w 90"/>
              <a:gd name="T31" fmla="*/ 337151743 h 177"/>
              <a:gd name="T32" fmla="*/ 382316284 w 90"/>
              <a:gd name="T33" fmla="*/ 337151743 h 177"/>
              <a:gd name="T34" fmla="*/ 458780444 w 90"/>
              <a:gd name="T35" fmla="*/ 132816600 h 177"/>
              <a:gd name="T36" fmla="*/ 321146311 w 90"/>
              <a:gd name="T37" fmla="*/ 15326209 h 177"/>
              <a:gd name="T38" fmla="*/ 321146311 w 90"/>
              <a:gd name="T39" fmla="*/ 97058458 h 177"/>
              <a:gd name="T40" fmla="*/ 86658027 w 90"/>
              <a:gd name="T41" fmla="*/ 367801902 h 177"/>
              <a:gd name="T42" fmla="*/ 0 w 90"/>
              <a:gd name="T43" fmla="*/ 515944711 h 177"/>
              <a:gd name="T44" fmla="*/ 0 w 90"/>
              <a:gd name="T45" fmla="*/ 715171871 h 177"/>
              <a:gd name="T46" fmla="*/ 183512178 w 90"/>
              <a:gd name="T47" fmla="*/ 904180805 h 177"/>
              <a:gd name="T48" fmla="*/ 326244373 w 90"/>
              <a:gd name="T49" fmla="*/ 904180805 h 177"/>
              <a:gd name="T50" fmla="*/ 321146311 w 90"/>
              <a:gd name="T51" fmla="*/ 899072822 h 17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0" h="177">
                <a:moveTo>
                  <a:pt x="63" y="176"/>
                </a:moveTo>
                <a:cubicBezTo>
                  <a:pt x="62" y="174"/>
                  <a:pt x="62" y="170"/>
                  <a:pt x="62" y="166"/>
                </a:cubicBezTo>
                <a:cubicBezTo>
                  <a:pt x="62" y="161"/>
                  <a:pt x="62" y="158"/>
                  <a:pt x="63" y="156"/>
                </a:cubicBezTo>
                <a:cubicBezTo>
                  <a:pt x="64" y="155"/>
                  <a:pt x="64" y="154"/>
                  <a:pt x="65" y="153"/>
                </a:cubicBezTo>
                <a:cubicBezTo>
                  <a:pt x="61" y="152"/>
                  <a:pt x="58" y="150"/>
                  <a:pt x="57" y="148"/>
                </a:cubicBezTo>
                <a:cubicBezTo>
                  <a:pt x="56" y="145"/>
                  <a:pt x="55" y="142"/>
                  <a:pt x="55" y="137"/>
                </a:cubicBezTo>
                <a:cubicBezTo>
                  <a:pt x="55" y="133"/>
                  <a:pt x="56" y="130"/>
                  <a:pt x="57" y="127"/>
                </a:cubicBezTo>
                <a:cubicBezTo>
                  <a:pt x="58" y="126"/>
                  <a:pt x="58" y="126"/>
                  <a:pt x="59" y="125"/>
                </a:cubicBezTo>
                <a:cubicBezTo>
                  <a:pt x="54" y="124"/>
                  <a:pt x="52" y="122"/>
                  <a:pt x="51" y="120"/>
                </a:cubicBezTo>
                <a:cubicBezTo>
                  <a:pt x="50" y="117"/>
                  <a:pt x="49" y="114"/>
                  <a:pt x="49" y="109"/>
                </a:cubicBezTo>
                <a:cubicBezTo>
                  <a:pt x="49" y="105"/>
                  <a:pt x="50" y="102"/>
                  <a:pt x="51" y="99"/>
                </a:cubicBezTo>
                <a:cubicBezTo>
                  <a:pt x="52" y="97"/>
                  <a:pt x="54" y="94"/>
                  <a:pt x="58" y="94"/>
                </a:cubicBezTo>
                <a:cubicBezTo>
                  <a:pt x="58" y="93"/>
                  <a:pt x="58" y="93"/>
                  <a:pt x="57" y="92"/>
                </a:cubicBezTo>
                <a:cubicBezTo>
                  <a:pt x="56" y="90"/>
                  <a:pt x="55" y="86"/>
                  <a:pt x="55" y="82"/>
                </a:cubicBezTo>
                <a:cubicBezTo>
                  <a:pt x="55" y="77"/>
                  <a:pt x="56" y="74"/>
                  <a:pt x="57" y="72"/>
                </a:cubicBezTo>
                <a:cubicBezTo>
                  <a:pt x="59" y="69"/>
                  <a:pt x="62" y="66"/>
                  <a:pt x="67" y="66"/>
                </a:cubicBezTo>
                <a:cubicBezTo>
                  <a:pt x="75" y="66"/>
                  <a:pt x="75" y="66"/>
                  <a:pt x="75" y="66"/>
                </a:cubicBezTo>
                <a:cubicBezTo>
                  <a:pt x="75" y="61"/>
                  <a:pt x="90" y="49"/>
                  <a:pt x="90" y="26"/>
                </a:cubicBezTo>
                <a:cubicBezTo>
                  <a:pt x="90" y="0"/>
                  <a:pt x="63" y="3"/>
                  <a:pt x="63" y="3"/>
                </a:cubicBezTo>
                <a:cubicBezTo>
                  <a:pt x="63" y="3"/>
                  <a:pt x="63" y="10"/>
                  <a:pt x="63" y="19"/>
                </a:cubicBezTo>
                <a:cubicBezTo>
                  <a:pt x="58" y="37"/>
                  <a:pt x="26" y="64"/>
                  <a:pt x="17" y="72"/>
                </a:cubicBezTo>
                <a:cubicBezTo>
                  <a:pt x="6" y="77"/>
                  <a:pt x="0" y="88"/>
                  <a:pt x="0" y="101"/>
                </a:cubicBezTo>
                <a:cubicBezTo>
                  <a:pt x="0" y="101"/>
                  <a:pt x="0" y="140"/>
                  <a:pt x="0" y="140"/>
                </a:cubicBezTo>
                <a:cubicBezTo>
                  <a:pt x="0" y="161"/>
                  <a:pt x="16" y="177"/>
                  <a:pt x="36" y="177"/>
                </a:cubicBezTo>
                <a:cubicBezTo>
                  <a:pt x="64" y="177"/>
                  <a:pt x="64" y="177"/>
                  <a:pt x="64" y="177"/>
                </a:cubicBezTo>
                <a:cubicBezTo>
                  <a:pt x="64" y="177"/>
                  <a:pt x="64" y="176"/>
                  <a:pt x="63" y="1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5" name="Freeform 44"/>
          <p:cNvSpPr>
            <a:spLocks noEditPoints="1"/>
          </p:cNvSpPr>
          <p:nvPr/>
        </p:nvSpPr>
        <p:spPr bwMode="auto">
          <a:xfrm>
            <a:off x="2951163" y="2270125"/>
            <a:ext cx="379412" cy="361950"/>
          </a:xfrm>
          <a:custGeom>
            <a:avLst/>
            <a:gdLst>
              <a:gd name="T0" fmla="*/ 249919588 w 168"/>
              <a:gd name="T1" fmla="*/ 373577644 h 160"/>
              <a:gd name="T2" fmla="*/ 249919588 w 168"/>
              <a:gd name="T3" fmla="*/ 373577644 h 160"/>
              <a:gd name="T4" fmla="*/ 331527044 w 168"/>
              <a:gd name="T5" fmla="*/ 455457520 h 160"/>
              <a:gd name="T6" fmla="*/ 362128428 w 168"/>
              <a:gd name="T7" fmla="*/ 429869918 h 160"/>
              <a:gd name="T8" fmla="*/ 331527044 w 168"/>
              <a:gd name="T9" fmla="*/ 394045916 h 160"/>
              <a:gd name="T10" fmla="*/ 316224093 w 168"/>
              <a:gd name="T11" fmla="*/ 383811780 h 160"/>
              <a:gd name="T12" fmla="*/ 392732071 w 168"/>
              <a:gd name="T13" fmla="*/ 307048972 h 160"/>
              <a:gd name="T14" fmla="*/ 397831549 w 168"/>
              <a:gd name="T15" fmla="*/ 307048972 h 160"/>
              <a:gd name="T16" fmla="*/ 408032764 w 168"/>
              <a:gd name="T17" fmla="*/ 307048972 h 160"/>
              <a:gd name="T18" fmla="*/ 423333456 w 168"/>
              <a:gd name="T19" fmla="*/ 307048972 h 160"/>
              <a:gd name="T20" fmla="*/ 367230165 w 168"/>
              <a:gd name="T21" fmla="*/ 250756698 h 160"/>
              <a:gd name="T22" fmla="*/ 367230165 w 168"/>
              <a:gd name="T23" fmla="*/ 250756698 h 160"/>
              <a:gd name="T24" fmla="*/ 321325830 w 168"/>
              <a:gd name="T25" fmla="*/ 71645740 h 160"/>
              <a:gd name="T26" fmla="*/ 142812484 w 168"/>
              <a:gd name="T27" fmla="*/ 25587603 h 160"/>
              <a:gd name="T28" fmla="*/ 244820110 w 168"/>
              <a:gd name="T29" fmla="*/ 127938014 h 160"/>
              <a:gd name="T30" fmla="*/ 219318203 w 168"/>
              <a:gd name="T31" fmla="*/ 230286163 h 160"/>
              <a:gd name="T32" fmla="*/ 122410055 w 168"/>
              <a:gd name="T33" fmla="*/ 255873766 h 160"/>
              <a:gd name="T34" fmla="*/ 20402429 w 168"/>
              <a:gd name="T35" fmla="*/ 153525617 h 160"/>
              <a:gd name="T36" fmla="*/ 66304505 w 168"/>
              <a:gd name="T37" fmla="*/ 327519506 h 160"/>
              <a:gd name="T38" fmla="*/ 249919588 w 168"/>
              <a:gd name="T39" fmla="*/ 373577644 h 160"/>
              <a:gd name="T40" fmla="*/ 550842989 w 168"/>
              <a:gd name="T41" fmla="*/ 434986986 h 160"/>
              <a:gd name="T42" fmla="*/ 545743511 w 168"/>
              <a:gd name="T43" fmla="*/ 455457520 h 160"/>
              <a:gd name="T44" fmla="*/ 550842989 w 168"/>
              <a:gd name="T45" fmla="*/ 465691657 h 160"/>
              <a:gd name="T46" fmla="*/ 540644033 w 168"/>
              <a:gd name="T47" fmla="*/ 470808725 h 160"/>
              <a:gd name="T48" fmla="*/ 489637961 w 168"/>
              <a:gd name="T49" fmla="*/ 527100998 h 160"/>
              <a:gd name="T50" fmla="*/ 474337269 w 168"/>
              <a:gd name="T51" fmla="*/ 537337397 h 160"/>
              <a:gd name="T52" fmla="*/ 428435192 w 168"/>
              <a:gd name="T53" fmla="*/ 491279259 h 160"/>
              <a:gd name="T54" fmla="*/ 397831549 w 168"/>
              <a:gd name="T55" fmla="*/ 521983930 h 160"/>
              <a:gd name="T56" fmla="*/ 668153566 w 168"/>
              <a:gd name="T57" fmla="*/ 793211163 h 160"/>
              <a:gd name="T58" fmla="*/ 729358593 w 168"/>
              <a:gd name="T59" fmla="*/ 818798766 h 160"/>
              <a:gd name="T60" fmla="*/ 785461884 w 168"/>
              <a:gd name="T61" fmla="*/ 793211163 h 160"/>
              <a:gd name="T62" fmla="*/ 785461884 w 168"/>
              <a:gd name="T63" fmla="*/ 670392479 h 160"/>
              <a:gd name="T64" fmla="*/ 550842989 w 168"/>
              <a:gd name="T65" fmla="*/ 434986986 h 160"/>
              <a:gd name="T66" fmla="*/ 754860500 w 168"/>
              <a:gd name="T67" fmla="*/ 762506492 h 160"/>
              <a:gd name="T68" fmla="*/ 714057901 w 168"/>
              <a:gd name="T69" fmla="*/ 777859958 h 160"/>
              <a:gd name="T70" fmla="*/ 678354780 w 168"/>
              <a:gd name="T71" fmla="*/ 742035957 h 160"/>
              <a:gd name="T72" fmla="*/ 688553736 w 168"/>
              <a:gd name="T73" fmla="*/ 695980082 h 160"/>
              <a:gd name="T74" fmla="*/ 734458071 w 168"/>
              <a:gd name="T75" fmla="*/ 685743683 h 160"/>
              <a:gd name="T76" fmla="*/ 765061714 w 168"/>
              <a:gd name="T77" fmla="*/ 721565423 h 160"/>
              <a:gd name="T78" fmla="*/ 754860500 w 168"/>
              <a:gd name="T79" fmla="*/ 762506492 h 160"/>
              <a:gd name="T80" fmla="*/ 428435192 w 168"/>
              <a:gd name="T81" fmla="*/ 465691657 h 160"/>
              <a:gd name="T82" fmla="*/ 474337269 w 168"/>
              <a:gd name="T83" fmla="*/ 511749794 h 160"/>
              <a:gd name="T84" fmla="*/ 525341082 w 168"/>
              <a:gd name="T85" fmla="*/ 460574588 h 160"/>
              <a:gd name="T86" fmla="*/ 550842989 w 168"/>
              <a:gd name="T87" fmla="*/ 383811780 h 160"/>
              <a:gd name="T88" fmla="*/ 622249230 w 168"/>
              <a:gd name="T89" fmla="*/ 358224177 h 160"/>
              <a:gd name="T90" fmla="*/ 856868126 w 168"/>
              <a:gd name="T91" fmla="*/ 127938014 h 160"/>
              <a:gd name="T92" fmla="*/ 724256857 w 168"/>
              <a:gd name="T93" fmla="*/ 0 h 160"/>
              <a:gd name="T94" fmla="*/ 494739698 w 168"/>
              <a:gd name="T95" fmla="*/ 230286163 h 160"/>
              <a:gd name="T96" fmla="*/ 469237791 w 168"/>
              <a:gd name="T97" fmla="*/ 301931903 h 160"/>
              <a:gd name="T98" fmla="*/ 397831549 w 168"/>
              <a:gd name="T99" fmla="*/ 327519506 h 160"/>
              <a:gd name="T100" fmla="*/ 346827736 w 168"/>
              <a:gd name="T101" fmla="*/ 383811780 h 160"/>
              <a:gd name="T102" fmla="*/ 392732071 w 168"/>
              <a:gd name="T103" fmla="*/ 429869918 h 160"/>
              <a:gd name="T104" fmla="*/ 163212654 w 168"/>
              <a:gd name="T105" fmla="*/ 655039013 h 160"/>
              <a:gd name="T106" fmla="*/ 158113176 w 168"/>
              <a:gd name="T107" fmla="*/ 649921944 h 160"/>
              <a:gd name="T108" fmla="*/ 112208841 w 168"/>
              <a:gd name="T109" fmla="*/ 685743683 h 160"/>
              <a:gd name="T110" fmla="*/ 40802599 w 168"/>
              <a:gd name="T111" fmla="*/ 798328231 h 160"/>
              <a:gd name="T112" fmla="*/ 56105550 w 168"/>
              <a:gd name="T113" fmla="*/ 818798766 h 160"/>
              <a:gd name="T114" fmla="*/ 173413868 w 168"/>
              <a:gd name="T115" fmla="*/ 747153025 h 160"/>
              <a:gd name="T116" fmla="*/ 209116989 w 168"/>
              <a:gd name="T117" fmla="*/ 701097150 h 160"/>
              <a:gd name="T118" fmla="*/ 198915775 w 168"/>
              <a:gd name="T119" fmla="*/ 690860752 h 160"/>
              <a:gd name="T120" fmla="*/ 428435192 w 168"/>
              <a:gd name="T121" fmla="*/ 465691657 h 1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68" h="160">
                <a:moveTo>
                  <a:pt x="49" y="73"/>
                </a:moveTo>
                <a:cubicBezTo>
                  <a:pt x="49" y="73"/>
                  <a:pt x="49" y="73"/>
                  <a:pt x="49" y="73"/>
                </a:cubicBezTo>
                <a:cubicBezTo>
                  <a:pt x="65" y="89"/>
                  <a:pt x="65" y="89"/>
                  <a:pt x="65" y="89"/>
                </a:cubicBezTo>
                <a:cubicBezTo>
                  <a:pt x="71" y="84"/>
                  <a:pt x="71" y="84"/>
                  <a:pt x="71" y="84"/>
                </a:cubicBezTo>
                <a:cubicBezTo>
                  <a:pt x="65" y="77"/>
                  <a:pt x="65" y="77"/>
                  <a:pt x="65" y="77"/>
                </a:cubicBezTo>
                <a:cubicBezTo>
                  <a:pt x="62" y="75"/>
                  <a:pt x="62" y="75"/>
                  <a:pt x="62" y="75"/>
                </a:cubicBezTo>
                <a:cubicBezTo>
                  <a:pt x="77" y="60"/>
                  <a:pt x="77" y="60"/>
                  <a:pt x="77" y="60"/>
                </a:cubicBezTo>
                <a:cubicBezTo>
                  <a:pt x="78" y="60"/>
                  <a:pt x="78" y="60"/>
                  <a:pt x="78" y="60"/>
                </a:cubicBezTo>
                <a:cubicBezTo>
                  <a:pt x="79" y="60"/>
                  <a:pt x="79" y="60"/>
                  <a:pt x="80" y="60"/>
                </a:cubicBezTo>
                <a:cubicBezTo>
                  <a:pt x="81" y="60"/>
                  <a:pt x="82" y="60"/>
                  <a:pt x="83" y="60"/>
                </a:cubicBezTo>
                <a:cubicBezTo>
                  <a:pt x="72" y="49"/>
                  <a:pt x="72" y="49"/>
                  <a:pt x="72" y="49"/>
                </a:cubicBezTo>
                <a:cubicBezTo>
                  <a:pt x="72" y="49"/>
                  <a:pt x="72" y="49"/>
                  <a:pt x="72" y="49"/>
                </a:cubicBezTo>
                <a:cubicBezTo>
                  <a:pt x="75" y="37"/>
                  <a:pt x="72" y="24"/>
                  <a:pt x="63" y="14"/>
                </a:cubicBezTo>
                <a:cubicBezTo>
                  <a:pt x="53" y="5"/>
                  <a:pt x="40" y="2"/>
                  <a:pt x="28" y="5"/>
                </a:cubicBezTo>
                <a:cubicBezTo>
                  <a:pt x="48" y="25"/>
                  <a:pt x="48" y="25"/>
                  <a:pt x="48" y="25"/>
                </a:cubicBezTo>
                <a:cubicBezTo>
                  <a:pt x="43" y="45"/>
                  <a:pt x="43" y="45"/>
                  <a:pt x="43" y="45"/>
                </a:cubicBezTo>
                <a:cubicBezTo>
                  <a:pt x="24" y="50"/>
                  <a:pt x="24" y="50"/>
                  <a:pt x="24" y="50"/>
                </a:cubicBezTo>
                <a:cubicBezTo>
                  <a:pt x="4" y="30"/>
                  <a:pt x="4" y="30"/>
                  <a:pt x="4" y="30"/>
                </a:cubicBezTo>
                <a:cubicBezTo>
                  <a:pt x="0" y="42"/>
                  <a:pt x="4" y="55"/>
                  <a:pt x="13" y="64"/>
                </a:cubicBezTo>
                <a:cubicBezTo>
                  <a:pt x="22" y="74"/>
                  <a:pt x="36" y="77"/>
                  <a:pt x="49" y="73"/>
                </a:cubicBezTo>
                <a:close/>
                <a:moveTo>
                  <a:pt x="108" y="85"/>
                </a:moveTo>
                <a:cubicBezTo>
                  <a:pt x="107" y="86"/>
                  <a:pt x="107" y="88"/>
                  <a:pt x="107" y="89"/>
                </a:cubicBezTo>
                <a:cubicBezTo>
                  <a:pt x="108" y="91"/>
                  <a:pt x="108" y="91"/>
                  <a:pt x="108" y="91"/>
                </a:cubicBezTo>
                <a:cubicBezTo>
                  <a:pt x="106" y="92"/>
                  <a:pt x="106" y="92"/>
                  <a:pt x="106" y="92"/>
                </a:cubicBezTo>
                <a:cubicBezTo>
                  <a:pt x="96" y="103"/>
                  <a:pt x="96" y="103"/>
                  <a:pt x="96" y="103"/>
                </a:cubicBezTo>
                <a:cubicBezTo>
                  <a:pt x="93" y="105"/>
                  <a:pt x="93" y="105"/>
                  <a:pt x="93" y="105"/>
                </a:cubicBezTo>
                <a:cubicBezTo>
                  <a:pt x="84" y="96"/>
                  <a:pt x="84" y="96"/>
                  <a:pt x="84" y="96"/>
                </a:cubicBezTo>
                <a:cubicBezTo>
                  <a:pt x="78" y="102"/>
                  <a:pt x="78" y="102"/>
                  <a:pt x="78" y="102"/>
                </a:cubicBezTo>
                <a:cubicBezTo>
                  <a:pt x="131" y="155"/>
                  <a:pt x="131" y="155"/>
                  <a:pt x="131" y="155"/>
                </a:cubicBezTo>
                <a:cubicBezTo>
                  <a:pt x="134" y="158"/>
                  <a:pt x="138" y="160"/>
                  <a:pt x="143" y="160"/>
                </a:cubicBezTo>
                <a:cubicBezTo>
                  <a:pt x="147" y="160"/>
                  <a:pt x="151" y="158"/>
                  <a:pt x="154" y="155"/>
                </a:cubicBezTo>
                <a:cubicBezTo>
                  <a:pt x="161" y="148"/>
                  <a:pt x="161" y="138"/>
                  <a:pt x="154" y="131"/>
                </a:cubicBezTo>
                <a:lnTo>
                  <a:pt x="108" y="85"/>
                </a:lnTo>
                <a:close/>
                <a:moveTo>
                  <a:pt x="148" y="149"/>
                </a:moveTo>
                <a:cubicBezTo>
                  <a:pt x="140" y="152"/>
                  <a:pt x="140" y="152"/>
                  <a:pt x="140" y="152"/>
                </a:cubicBezTo>
                <a:cubicBezTo>
                  <a:pt x="133" y="145"/>
                  <a:pt x="133" y="145"/>
                  <a:pt x="133" y="145"/>
                </a:cubicBezTo>
                <a:cubicBezTo>
                  <a:pt x="135" y="136"/>
                  <a:pt x="135" y="136"/>
                  <a:pt x="135" y="136"/>
                </a:cubicBezTo>
                <a:cubicBezTo>
                  <a:pt x="144" y="134"/>
                  <a:pt x="144" y="134"/>
                  <a:pt x="144" y="134"/>
                </a:cubicBezTo>
                <a:cubicBezTo>
                  <a:pt x="150" y="141"/>
                  <a:pt x="150" y="141"/>
                  <a:pt x="150" y="141"/>
                </a:cubicBezTo>
                <a:lnTo>
                  <a:pt x="148" y="149"/>
                </a:lnTo>
                <a:close/>
                <a:moveTo>
                  <a:pt x="84" y="91"/>
                </a:moveTo>
                <a:cubicBezTo>
                  <a:pt x="93" y="100"/>
                  <a:pt x="93" y="100"/>
                  <a:pt x="93" y="100"/>
                </a:cubicBezTo>
                <a:cubicBezTo>
                  <a:pt x="103" y="90"/>
                  <a:pt x="103" y="90"/>
                  <a:pt x="103" y="90"/>
                </a:cubicBezTo>
                <a:cubicBezTo>
                  <a:pt x="103" y="84"/>
                  <a:pt x="104" y="79"/>
                  <a:pt x="108" y="75"/>
                </a:cubicBezTo>
                <a:cubicBezTo>
                  <a:pt x="112" y="72"/>
                  <a:pt x="117" y="70"/>
                  <a:pt x="122" y="70"/>
                </a:cubicBezTo>
                <a:cubicBezTo>
                  <a:pt x="168" y="25"/>
                  <a:pt x="168" y="25"/>
                  <a:pt x="168" y="25"/>
                </a:cubicBezTo>
                <a:cubicBezTo>
                  <a:pt x="142" y="0"/>
                  <a:pt x="142" y="0"/>
                  <a:pt x="142" y="0"/>
                </a:cubicBezTo>
                <a:cubicBezTo>
                  <a:pt x="97" y="45"/>
                  <a:pt x="97" y="45"/>
                  <a:pt x="97" y="45"/>
                </a:cubicBezTo>
                <a:cubicBezTo>
                  <a:pt x="98" y="50"/>
                  <a:pt x="96" y="55"/>
                  <a:pt x="92" y="59"/>
                </a:cubicBezTo>
                <a:cubicBezTo>
                  <a:pt x="88" y="63"/>
                  <a:pt x="83" y="65"/>
                  <a:pt x="78" y="64"/>
                </a:cubicBezTo>
                <a:cubicBezTo>
                  <a:pt x="68" y="75"/>
                  <a:pt x="68" y="75"/>
                  <a:pt x="68" y="75"/>
                </a:cubicBezTo>
                <a:cubicBezTo>
                  <a:pt x="77" y="84"/>
                  <a:pt x="77" y="84"/>
                  <a:pt x="77" y="84"/>
                </a:cubicBezTo>
                <a:cubicBezTo>
                  <a:pt x="32" y="128"/>
                  <a:pt x="32" y="128"/>
                  <a:pt x="32" y="128"/>
                </a:cubicBezTo>
                <a:cubicBezTo>
                  <a:pt x="31" y="127"/>
                  <a:pt x="31" y="127"/>
                  <a:pt x="31" y="127"/>
                </a:cubicBezTo>
                <a:cubicBezTo>
                  <a:pt x="22" y="134"/>
                  <a:pt x="22" y="134"/>
                  <a:pt x="22" y="134"/>
                </a:cubicBezTo>
                <a:cubicBezTo>
                  <a:pt x="8" y="156"/>
                  <a:pt x="8" y="156"/>
                  <a:pt x="8" y="156"/>
                </a:cubicBezTo>
                <a:cubicBezTo>
                  <a:pt x="11" y="160"/>
                  <a:pt x="11" y="160"/>
                  <a:pt x="11" y="160"/>
                </a:cubicBezTo>
                <a:cubicBezTo>
                  <a:pt x="34" y="146"/>
                  <a:pt x="34" y="146"/>
                  <a:pt x="34" y="146"/>
                </a:cubicBezTo>
                <a:cubicBezTo>
                  <a:pt x="41" y="137"/>
                  <a:pt x="41" y="137"/>
                  <a:pt x="41" y="137"/>
                </a:cubicBezTo>
                <a:cubicBezTo>
                  <a:pt x="39" y="135"/>
                  <a:pt x="39" y="135"/>
                  <a:pt x="39" y="135"/>
                </a:cubicBezTo>
                <a:lnTo>
                  <a:pt x="84" y="9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6" name="Freeform 45"/>
          <p:cNvSpPr>
            <a:spLocks noEditPoints="1"/>
          </p:cNvSpPr>
          <p:nvPr/>
        </p:nvSpPr>
        <p:spPr bwMode="auto">
          <a:xfrm>
            <a:off x="3621088" y="2308225"/>
            <a:ext cx="288925" cy="285750"/>
          </a:xfrm>
          <a:custGeom>
            <a:avLst/>
            <a:gdLst>
              <a:gd name="T0" fmla="*/ 330141263 w 182"/>
              <a:gd name="T1" fmla="*/ 211693125 h 180"/>
              <a:gd name="T2" fmla="*/ 458668438 w 182"/>
              <a:gd name="T3" fmla="*/ 105846563 h 180"/>
              <a:gd name="T4" fmla="*/ 330141263 w 182"/>
              <a:gd name="T5" fmla="*/ 0 h 180"/>
              <a:gd name="T6" fmla="*/ 330141263 w 182"/>
              <a:gd name="T7" fmla="*/ 68045013 h 180"/>
              <a:gd name="T8" fmla="*/ 65524063 w 182"/>
              <a:gd name="T9" fmla="*/ 68045013 h 180"/>
              <a:gd name="T10" fmla="*/ 65524063 w 182"/>
              <a:gd name="T11" fmla="*/ 143649700 h 180"/>
              <a:gd name="T12" fmla="*/ 330141263 w 182"/>
              <a:gd name="T13" fmla="*/ 143649700 h 180"/>
              <a:gd name="T14" fmla="*/ 330141263 w 182"/>
              <a:gd name="T15" fmla="*/ 211693125 h 180"/>
              <a:gd name="T16" fmla="*/ 131048125 w 182"/>
              <a:gd name="T17" fmla="*/ 241935000 h 180"/>
              <a:gd name="T18" fmla="*/ 0 w 182"/>
              <a:gd name="T19" fmla="*/ 350302513 h 180"/>
              <a:gd name="T20" fmla="*/ 131048125 w 182"/>
              <a:gd name="T21" fmla="*/ 453628125 h 180"/>
              <a:gd name="T22" fmla="*/ 131048125 w 182"/>
              <a:gd name="T23" fmla="*/ 385584700 h 180"/>
              <a:gd name="T24" fmla="*/ 395665325 w 182"/>
              <a:gd name="T25" fmla="*/ 385584700 h 180"/>
              <a:gd name="T26" fmla="*/ 395665325 w 182"/>
              <a:gd name="T27" fmla="*/ 309980013 h 180"/>
              <a:gd name="T28" fmla="*/ 131048125 w 182"/>
              <a:gd name="T29" fmla="*/ 309980013 h 180"/>
              <a:gd name="T30" fmla="*/ 131048125 w 182"/>
              <a:gd name="T31" fmla="*/ 241935000 h 1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2" h="180">
                <a:moveTo>
                  <a:pt x="131" y="84"/>
                </a:moveTo>
                <a:lnTo>
                  <a:pt x="182" y="42"/>
                </a:lnTo>
                <a:lnTo>
                  <a:pt x="131" y="0"/>
                </a:lnTo>
                <a:lnTo>
                  <a:pt x="131" y="27"/>
                </a:lnTo>
                <a:lnTo>
                  <a:pt x="26" y="27"/>
                </a:lnTo>
                <a:lnTo>
                  <a:pt x="26" y="57"/>
                </a:lnTo>
                <a:lnTo>
                  <a:pt x="131" y="57"/>
                </a:lnTo>
                <a:lnTo>
                  <a:pt x="131" y="84"/>
                </a:lnTo>
                <a:close/>
                <a:moveTo>
                  <a:pt x="52" y="96"/>
                </a:moveTo>
                <a:lnTo>
                  <a:pt x="0" y="139"/>
                </a:lnTo>
                <a:lnTo>
                  <a:pt x="52" y="180"/>
                </a:lnTo>
                <a:lnTo>
                  <a:pt x="52" y="153"/>
                </a:lnTo>
                <a:lnTo>
                  <a:pt x="157" y="153"/>
                </a:lnTo>
                <a:lnTo>
                  <a:pt x="157" y="123"/>
                </a:lnTo>
                <a:lnTo>
                  <a:pt x="52" y="123"/>
                </a:lnTo>
                <a:lnTo>
                  <a:pt x="52"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7" name="Freeform 46"/>
          <p:cNvSpPr>
            <a:spLocks noEditPoints="1"/>
          </p:cNvSpPr>
          <p:nvPr/>
        </p:nvSpPr>
        <p:spPr bwMode="auto">
          <a:xfrm>
            <a:off x="4179888" y="2232025"/>
            <a:ext cx="401637" cy="401638"/>
          </a:xfrm>
          <a:custGeom>
            <a:avLst/>
            <a:gdLst>
              <a:gd name="T0" fmla="*/ 453125510 w 178"/>
              <a:gd name="T1" fmla="*/ 0 h 178"/>
              <a:gd name="T2" fmla="*/ 0 w 178"/>
              <a:gd name="T3" fmla="*/ 453126638 h 178"/>
              <a:gd name="T4" fmla="*/ 453125510 w 178"/>
              <a:gd name="T5" fmla="*/ 906253276 h 178"/>
              <a:gd name="T6" fmla="*/ 906251019 w 178"/>
              <a:gd name="T7" fmla="*/ 453126638 h 178"/>
              <a:gd name="T8" fmla="*/ 453125510 w 178"/>
              <a:gd name="T9" fmla="*/ 0 h 178"/>
              <a:gd name="T10" fmla="*/ 453125510 w 178"/>
              <a:gd name="T11" fmla="*/ 50913257 h 178"/>
              <a:gd name="T12" fmla="*/ 855337888 w 178"/>
              <a:gd name="T13" fmla="*/ 453126638 h 178"/>
              <a:gd name="T14" fmla="*/ 845154811 w 178"/>
              <a:gd name="T15" fmla="*/ 534586947 h 178"/>
              <a:gd name="T16" fmla="*/ 651685366 w 178"/>
              <a:gd name="T17" fmla="*/ 672053194 h 178"/>
              <a:gd name="T18" fmla="*/ 453125510 w 178"/>
              <a:gd name="T19" fmla="*/ 473492843 h 178"/>
              <a:gd name="T20" fmla="*/ 249472987 w 178"/>
              <a:gd name="T21" fmla="*/ 269839813 h 178"/>
              <a:gd name="T22" fmla="*/ 50913131 w 178"/>
              <a:gd name="T23" fmla="*/ 427670009 h 178"/>
              <a:gd name="T24" fmla="*/ 453125510 w 178"/>
              <a:gd name="T25" fmla="*/ 50913257 h 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8" h="178">
                <a:moveTo>
                  <a:pt x="89" y="0"/>
                </a:moveTo>
                <a:cubicBezTo>
                  <a:pt x="40" y="0"/>
                  <a:pt x="0" y="40"/>
                  <a:pt x="0" y="89"/>
                </a:cubicBezTo>
                <a:cubicBezTo>
                  <a:pt x="0" y="138"/>
                  <a:pt x="40" y="178"/>
                  <a:pt x="89" y="178"/>
                </a:cubicBezTo>
                <a:cubicBezTo>
                  <a:pt x="138" y="178"/>
                  <a:pt x="178" y="138"/>
                  <a:pt x="178" y="89"/>
                </a:cubicBezTo>
                <a:cubicBezTo>
                  <a:pt x="178" y="40"/>
                  <a:pt x="138" y="0"/>
                  <a:pt x="89" y="0"/>
                </a:cubicBezTo>
                <a:close/>
                <a:moveTo>
                  <a:pt x="89" y="10"/>
                </a:moveTo>
                <a:cubicBezTo>
                  <a:pt x="133" y="10"/>
                  <a:pt x="168" y="45"/>
                  <a:pt x="168" y="89"/>
                </a:cubicBezTo>
                <a:cubicBezTo>
                  <a:pt x="168" y="94"/>
                  <a:pt x="167" y="100"/>
                  <a:pt x="166" y="105"/>
                </a:cubicBezTo>
                <a:cubicBezTo>
                  <a:pt x="161" y="121"/>
                  <a:pt x="146" y="132"/>
                  <a:pt x="128" y="132"/>
                </a:cubicBezTo>
                <a:cubicBezTo>
                  <a:pt x="107" y="132"/>
                  <a:pt x="89" y="115"/>
                  <a:pt x="89" y="93"/>
                </a:cubicBezTo>
                <a:cubicBezTo>
                  <a:pt x="89" y="71"/>
                  <a:pt x="71" y="53"/>
                  <a:pt x="49" y="53"/>
                </a:cubicBezTo>
                <a:cubicBezTo>
                  <a:pt x="30" y="53"/>
                  <a:pt x="14" y="67"/>
                  <a:pt x="10" y="84"/>
                </a:cubicBezTo>
                <a:cubicBezTo>
                  <a:pt x="13" y="43"/>
                  <a:pt x="47" y="10"/>
                  <a:pt x="89"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8" name="Freeform 47"/>
          <p:cNvSpPr>
            <a:spLocks/>
          </p:cNvSpPr>
          <p:nvPr/>
        </p:nvSpPr>
        <p:spPr bwMode="auto">
          <a:xfrm>
            <a:off x="4795838" y="2238375"/>
            <a:ext cx="396875" cy="388938"/>
          </a:xfrm>
          <a:custGeom>
            <a:avLst/>
            <a:gdLst>
              <a:gd name="T0" fmla="*/ 859347124 w 176"/>
              <a:gd name="T1" fmla="*/ 414180528 h 172"/>
              <a:gd name="T2" fmla="*/ 477979563 w 176"/>
              <a:gd name="T3" fmla="*/ 414180528 h 172"/>
              <a:gd name="T4" fmla="*/ 477979563 w 176"/>
              <a:gd name="T5" fmla="*/ 250552955 h 172"/>
              <a:gd name="T6" fmla="*/ 406792365 w 176"/>
              <a:gd name="T7" fmla="*/ 76699930 h 172"/>
              <a:gd name="T8" fmla="*/ 238990909 w 176"/>
              <a:gd name="T9" fmla="*/ 0 h 172"/>
              <a:gd name="T10" fmla="*/ 71189453 w 176"/>
              <a:gd name="T11" fmla="*/ 76699930 h 172"/>
              <a:gd name="T12" fmla="*/ 0 w 176"/>
              <a:gd name="T13" fmla="*/ 250552955 h 172"/>
              <a:gd name="T14" fmla="*/ 0 w 176"/>
              <a:gd name="T15" fmla="*/ 465312308 h 172"/>
              <a:gd name="T16" fmla="*/ 127121768 w 176"/>
              <a:gd name="T17" fmla="*/ 465312308 h 172"/>
              <a:gd name="T18" fmla="*/ 127121768 w 176"/>
              <a:gd name="T19" fmla="*/ 439746418 h 172"/>
              <a:gd name="T20" fmla="*/ 50849609 w 176"/>
              <a:gd name="T21" fmla="*/ 363046488 h 172"/>
              <a:gd name="T22" fmla="*/ 127121768 w 176"/>
              <a:gd name="T23" fmla="*/ 363046488 h 172"/>
              <a:gd name="T24" fmla="*/ 127121768 w 176"/>
              <a:gd name="T25" fmla="*/ 250552955 h 172"/>
              <a:gd name="T26" fmla="*/ 157631534 w 176"/>
              <a:gd name="T27" fmla="*/ 163627573 h 172"/>
              <a:gd name="T28" fmla="*/ 238990909 w 176"/>
              <a:gd name="T29" fmla="*/ 127833971 h 172"/>
              <a:gd name="T30" fmla="*/ 315263068 w 176"/>
              <a:gd name="T31" fmla="*/ 163627573 h 172"/>
              <a:gd name="T32" fmla="*/ 350857795 w 176"/>
              <a:gd name="T33" fmla="*/ 250552955 h 172"/>
              <a:gd name="T34" fmla="*/ 350857795 w 176"/>
              <a:gd name="T35" fmla="*/ 414180528 h 172"/>
              <a:gd name="T36" fmla="*/ 300008185 w 176"/>
              <a:gd name="T37" fmla="*/ 414180528 h 172"/>
              <a:gd name="T38" fmla="*/ 264415714 w 176"/>
              <a:gd name="T39" fmla="*/ 444859144 h 172"/>
              <a:gd name="T40" fmla="*/ 264415714 w 176"/>
              <a:gd name="T41" fmla="*/ 843699234 h 172"/>
              <a:gd name="T42" fmla="*/ 300008185 w 176"/>
              <a:gd name="T43" fmla="*/ 879492836 h 172"/>
              <a:gd name="T44" fmla="*/ 859347124 w 176"/>
              <a:gd name="T45" fmla="*/ 879492836 h 172"/>
              <a:gd name="T46" fmla="*/ 894941850 w 176"/>
              <a:gd name="T47" fmla="*/ 843699234 h 172"/>
              <a:gd name="T48" fmla="*/ 894941850 w 176"/>
              <a:gd name="T49" fmla="*/ 444859144 h 172"/>
              <a:gd name="T50" fmla="*/ 859347124 w 176"/>
              <a:gd name="T51" fmla="*/ 414180528 h 1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6" h="172">
                <a:moveTo>
                  <a:pt x="169" y="81"/>
                </a:moveTo>
                <a:cubicBezTo>
                  <a:pt x="94" y="81"/>
                  <a:pt x="94" y="81"/>
                  <a:pt x="94" y="81"/>
                </a:cubicBezTo>
                <a:cubicBezTo>
                  <a:pt x="94" y="49"/>
                  <a:pt x="94" y="49"/>
                  <a:pt x="94" y="49"/>
                </a:cubicBezTo>
                <a:cubicBezTo>
                  <a:pt x="94" y="36"/>
                  <a:pt x="89" y="24"/>
                  <a:pt x="80" y="15"/>
                </a:cubicBezTo>
                <a:cubicBezTo>
                  <a:pt x="72" y="6"/>
                  <a:pt x="60" y="0"/>
                  <a:pt x="47" y="0"/>
                </a:cubicBezTo>
                <a:cubicBezTo>
                  <a:pt x="34" y="0"/>
                  <a:pt x="22" y="6"/>
                  <a:pt x="14" y="15"/>
                </a:cubicBezTo>
                <a:cubicBezTo>
                  <a:pt x="5" y="24"/>
                  <a:pt x="0" y="36"/>
                  <a:pt x="0" y="49"/>
                </a:cubicBezTo>
                <a:cubicBezTo>
                  <a:pt x="0" y="91"/>
                  <a:pt x="0" y="91"/>
                  <a:pt x="0" y="91"/>
                </a:cubicBezTo>
                <a:cubicBezTo>
                  <a:pt x="25" y="91"/>
                  <a:pt x="25" y="91"/>
                  <a:pt x="25" y="91"/>
                </a:cubicBezTo>
                <a:cubicBezTo>
                  <a:pt x="25" y="86"/>
                  <a:pt x="25" y="86"/>
                  <a:pt x="25" y="86"/>
                </a:cubicBezTo>
                <a:cubicBezTo>
                  <a:pt x="10" y="71"/>
                  <a:pt x="10" y="71"/>
                  <a:pt x="10" y="71"/>
                </a:cubicBezTo>
                <a:cubicBezTo>
                  <a:pt x="25" y="71"/>
                  <a:pt x="25" y="71"/>
                  <a:pt x="25" y="71"/>
                </a:cubicBezTo>
                <a:cubicBezTo>
                  <a:pt x="25" y="49"/>
                  <a:pt x="25" y="49"/>
                  <a:pt x="25" y="49"/>
                </a:cubicBezTo>
                <a:cubicBezTo>
                  <a:pt x="25" y="42"/>
                  <a:pt x="27" y="36"/>
                  <a:pt x="31" y="32"/>
                </a:cubicBezTo>
                <a:cubicBezTo>
                  <a:pt x="36" y="27"/>
                  <a:pt x="41" y="25"/>
                  <a:pt x="47" y="25"/>
                </a:cubicBezTo>
                <a:cubicBezTo>
                  <a:pt x="53" y="25"/>
                  <a:pt x="58" y="27"/>
                  <a:pt x="62" y="32"/>
                </a:cubicBezTo>
                <a:cubicBezTo>
                  <a:pt x="67" y="36"/>
                  <a:pt x="69" y="42"/>
                  <a:pt x="69" y="49"/>
                </a:cubicBezTo>
                <a:cubicBezTo>
                  <a:pt x="69" y="81"/>
                  <a:pt x="69" y="81"/>
                  <a:pt x="69" y="81"/>
                </a:cubicBezTo>
                <a:cubicBezTo>
                  <a:pt x="59" y="81"/>
                  <a:pt x="59" y="81"/>
                  <a:pt x="59" y="81"/>
                </a:cubicBezTo>
                <a:cubicBezTo>
                  <a:pt x="55" y="81"/>
                  <a:pt x="52" y="84"/>
                  <a:pt x="52" y="87"/>
                </a:cubicBezTo>
                <a:cubicBezTo>
                  <a:pt x="52" y="165"/>
                  <a:pt x="52" y="165"/>
                  <a:pt x="52" y="165"/>
                </a:cubicBezTo>
                <a:cubicBezTo>
                  <a:pt x="52" y="169"/>
                  <a:pt x="55" y="172"/>
                  <a:pt x="59" y="172"/>
                </a:cubicBezTo>
                <a:cubicBezTo>
                  <a:pt x="169" y="172"/>
                  <a:pt x="169" y="172"/>
                  <a:pt x="169" y="172"/>
                </a:cubicBezTo>
                <a:cubicBezTo>
                  <a:pt x="173" y="172"/>
                  <a:pt x="176" y="169"/>
                  <a:pt x="176" y="165"/>
                </a:cubicBezTo>
                <a:cubicBezTo>
                  <a:pt x="176" y="87"/>
                  <a:pt x="176" y="87"/>
                  <a:pt x="176" y="87"/>
                </a:cubicBezTo>
                <a:cubicBezTo>
                  <a:pt x="176" y="84"/>
                  <a:pt x="173" y="81"/>
                  <a:pt x="169" y="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9" name="Freeform 48"/>
          <p:cNvSpPr>
            <a:spLocks/>
          </p:cNvSpPr>
          <p:nvPr/>
        </p:nvSpPr>
        <p:spPr bwMode="auto">
          <a:xfrm>
            <a:off x="5534025" y="2243138"/>
            <a:ext cx="220663" cy="398462"/>
          </a:xfrm>
          <a:custGeom>
            <a:avLst/>
            <a:gdLst>
              <a:gd name="T0" fmla="*/ 496858771 w 98"/>
              <a:gd name="T1" fmla="*/ 148644438 h 176"/>
              <a:gd name="T2" fmla="*/ 390388874 w 98"/>
              <a:gd name="T3" fmla="*/ 148644438 h 176"/>
              <a:gd name="T4" fmla="*/ 390388874 w 98"/>
              <a:gd name="T5" fmla="*/ 256283514 h 176"/>
              <a:gd name="T6" fmla="*/ 415738099 w 98"/>
              <a:gd name="T7" fmla="*/ 256283514 h 176"/>
              <a:gd name="T8" fmla="*/ 400528113 w 98"/>
              <a:gd name="T9" fmla="*/ 343419908 h 176"/>
              <a:gd name="T10" fmla="*/ 344758918 w 98"/>
              <a:gd name="T11" fmla="*/ 410053622 h 176"/>
              <a:gd name="T12" fmla="*/ 283918976 w 98"/>
              <a:gd name="T13" fmla="*/ 461308061 h 176"/>
              <a:gd name="T14" fmla="*/ 283918976 w 98"/>
              <a:gd name="T15" fmla="*/ 112764746 h 176"/>
              <a:gd name="T16" fmla="*/ 319409693 w 98"/>
              <a:gd name="T17" fmla="*/ 112764746 h 176"/>
              <a:gd name="T18" fmla="*/ 253499005 w 98"/>
              <a:gd name="T19" fmla="*/ 0 h 176"/>
              <a:gd name="T20" fmla="*/ 187590570 w 98"/>
              <a:gd name="T21" fmla="*/ 112764746 h 176"/>
              <a:gd name="T22" fmla="*/ 228149780 w 98"/>
              <a:gd name="T23" fmla="*/ 112764746 h 176"/>
              <a:gd name="T24" fmla="*/ 228149780 w 98"/>
              <a:gd name="T25" fmla="*/ 579198477 h 176"/>
              <a:gd name="T26" fmla="*/ 162239093 w 98"/>
              <a:gd name="T27" fmla="*/ 527941774 h 176"/>
              <a:gd name="T28" fmla="*/ 106469898 w 98"/>
              <a:gd name="T29" fmla="*/ 461308061 h 176"/>
              <a:gd name="T30" fmla="*/ 91259912 w 98"/>
              <a:gd name="T31" fmla="*/ 358796919 h 176"/>
              <a:gd name="T32" fmla="*/ 126750629 w 98"/>
              <a:gd name="T33" fmla="*/ 302414546 h 176"/>
              <a:gd name="T34" fmla="*/ 65910687 w 98"/>
              <a:gd name="T35" fmla="*/ 235780833 h 176"/>
              <a:gd name="T36" fmla="*/ 0 w 98"/>
              <a:gd name="T37" fmla="*/ 302414546 h 176"/>
              <a:gd name="T38" fmla="*/ 35490716 w 98"/>
              <a:gd name="T39" fmla="*/ 358796919 h 176"/>
              <a:gd name="T40" fmla="*/ 55769196 w 98"/>
              <a:gd name="T41" fmla="*/ 481810742 h 176"/>
              <a:gd name="T42" fmla="*/ 131819123 w 98"/>
              <a:gd name="T43" fmla="*/ 574072807 h 176"/>
              <a:gd name="T44" fmla="*/ 202800555 w 98"/>
              <a:gd name="T45" fmla="*/ 640706520 h 176"/>
              <a:gd name="T46" fmla="*/ 223079035 w 98"/>
              <a:gd name="T47" fmla="*/ 707340234 h 176"/>
              <a:gd name="T48" fmla="*/ 152099854 w 98"/>
              <a:gd name="T49" fmla="*/ 799602299 h 176"/>
              <a:gd name="T50" fmla="*/ 248430511 w 98"/>
              <a:gd name="T51" fmla="*/ 902115704 h 176"/>
              <a:gd name="T52" fmla="*/ 349829663 w 98"/>
              <a:gd name="T53" fmla="*/ 799602299 h 176"/>
              <a:gd name="T54" fmla="*/ 283918976 w 98"/>
              <a:gd name="T55" fmla="*/ 707340234 h 176"/>
              <a:gd name="T56" fmla="*/ 283918976 w 98"/>
              <a:gd name="T57" fmla="*/ 630455180 h 176"/>
              <a:gd name="T58" fmla="*/ 304199707 w 98"/>
              <a:gd name="T59" fmla="*/ 522816104 h 176"/>
              <a:gd name="T60" fmla="*/ 375178888 w 98"/>
              <a:gd name="T61" fmla="*/ 456182390 h 176"/>
              <a:gd name="T62" fmla="*/ 456299561 w 98"/>
              <a:gd name="T63" fmla="*/ 363922589 h 176"/>
              <a:gd name="T64" fmla="*/ 471509546 w 98"/>
              <a:gd name="T65" fmla="*/ 256283514 h 176"/>
              <a:gd name="T66" fmla="*/ 496858771 w 98"/>
              <a:gd name="T67" fmla="*/ 256283514 h 176"/>
              <a:gd name="T68" fmla="*/ 496858771 w 98"/>
              <a:gd name="T69" fmla="*/ 148644438 h 1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8" h="176">
                <a:moveTo>
                  <a:pt x="98" y="29"/>
                </a:moveTo>
                <a:cubicBezTo>
                  <a:pt x="77" y="29"/>
                  <a:pt x="77" y="29"/>
                  <a:pt x="77" y="29"/>
                </a:cubicBezTo>
                <a:cubicBezTo>
                  <a:pt x="77" y="50"/>
                  <a:pt x="77" y="50"/>
                  <a:pt x="77" y="50"/>
                </a:cubicBezTo>
                <a:cubicBezTo>
                  <a:pt x="82" y="50"/>
                  <a:pt x="82" y="50"/>
                  <a:pt x="82" y="50"/>
                </a:cubicBezTo>
                <a:cubicBezTo>
                  <a:pt x="82" y="58"/>
                  <a:pt x="81" y="63"/>
                  <a:pt x="79" y="67"/>
                </a:cubicBezTo>
                <a:cubicBezTo>
                  <a:pt x="77" y="72"/>
                  <a:pt x="74" y="75"/>
                  <a:pt x="68" y="80"/>
                </a:cubicBezTo>
                <a:cubicBezTo>
                  <a:pt x="63" y="83"/>
                  <a:pt x="59" y="86"/>
                  <a:pt x="56" y="90"/>
                </a:cubicBezTo>
                <a:cubicBezTo>
                  <a:pt x="56" y="22"/>
                  <a:pt x="56" y="22"/>
                  <a:pt x="56" y="22"/>
                </a:cubicBezTo>
                <a:cubicBezTo>
                  <a:pt x="63" y="22"/>
                  <a:pt x="63" y="22"/>
                  <a:pt x="63" y="22"/>
                </a:cubicBezTo>
                <a:cubicBezTo>
                  <a:pt x="50" y="0"/>
                  <a:pt x="50" y="0"/>
                  <a:pt x="50" y="0"/>
                </a:cubicBezTo>
                <a:cubicBezTo>
                  <a:pt x="37" y="22"/>
                  <a:pt x="37" y="22"/>
                  <a:pt x="37" y="22"/>
                </a:cubicBezTo>
                <a:cubicBezTo>
                  <a:pt x="45" y="22"/>
                  <a:pt x="45" y="22"/>
                  <a:pt x="45" y="22"/>
                </a:cubicBezTo>
                <a:cubicBezTo>
                  <a:pt x="45" y="113"/>
                  <a:pt x="45" y="113"/>
                  <a:pt x="45" y="113"/>
                </a:cubicBezTo>
                <a:cubicBezTo>
                  <a:pt x="41" y="109"/>
                  <a:pt x="37" y="106"/>
                  <a:pt x="32" y="103"/>
                </a:cubicBezTo>
                <a:cubicBezTo>
                  <a:pt x="26" y="98"/>
                  <a:pt x="23" y="95"/>
                  <a:pt x="21" y="90"/>
                </a:cubicBezTo>
                <a:cubicBezTo>
                  <a:pt x="19" y="85"/>
                  <a:pt x="18" y="79"/>
                  <a:pt x="18" y="70"/>
                </a:cubicBezTo>
                <a:cubicBezTo>
                  <a:pt x="22" y="68"/>
                  <a:pt x="25" y="64"/>
                  <a:pt x="25" y="59"/>
                </a:cubicBezTo>
                <a:cubicBezTo>
                  <a:pt x="25" y="52"/>
                  <a:pt x="19" y="46"/>
                  <a:pt x="13" y="46"/>
                </a:cubicBezTo>
                <a:cubicBezTo>
                  <a:pt x="6" y="46"/>
                  <a:pt x="0" y="52"/>
                  <a:pt x="0" y="59"/>
                </a:cubicBezTo>
                <a:cubicBezTo>
                  <a:pt x="0" y="64"/>
                  <a:pt x="3" y="68"/>
                  <a:pt x="7" y="70"/>
                </a:cubicBezTo>
                <a:cubicBezTo>
                  <a:pt x="7" y="80"/>
                  <a:pt x="8" y="87"/>
                  <a:pt x="11" y="94"/>
                </a:cubicBezTo>
                <a:cubicBezTo>
                  <a:pt x="13" y="101"/>
                  <a:pt x="19" y="107"/>
                  <a:pt x="26" y="112"/>
                </a:cubicBezTo>
                <a:cubicBezTo>
                  <a:pt x="33" y="116"/>
                  <a:pt x="37" y="120"/>
                  <a:pt x="40" y="125"/>
                </a:cubicBezTo>
                <a:cubicBezTo>
                  <a:pt x="42" y="128"/>
                  <a:pt x="43" y="132"/>
                  <a:pt x="44" y="138"/>
                </a:cubicBezTo>
                <a:cubicBezTo>
                  <a:pt x="36" y="140"/>
                  <a:pt x="30" y="147"/>
                  <a:pt x="30" y="156"/>
                </a:cubicBezTo>
                <a:cubicBezTo>
                  <a:pt x="30" y="167"/>
                  <a:pt x="39" y="176"/>
                  <a:pt x="49" y="176"/>
                </a:cubicBezTo>
                <a:cubicBezTo>
                  <a:pt x="60" y="176"/>
                  <a:pt x="69" y="167"/>
                  <a:pt x="69" y="156"/>
                </a:cubicBezTo>
                <a:cubicBezTo>
                  <a:pt x="69" y="148"/>
                  <a:pt x="63" y="141"/>
                  <a:pt x="56" y="138"/>
                </a:cubicBezTo>
                <a:cubicBezTo>
                  <a:pt x="56" y="123"/>
                  <a:pt x="56" y="123"/>
                  <a:pt x="56" y="123"/>
                </a:cubicBezTo>
                <a:cubicBezTo>
                  <a:pt x="56" y="114"/>
                  <a:pt x="57" y="107"/>
                  <a:pt x="60" y="102"/>
                </a:cubicBezTo>
                <a:cubicBezTo>
                  <a:pt x="63" y="97"/>
                  <a:pt x="67" y="94"/>
                  <a:pt x="74" y="89"/>
                </a:cubicBezTo>
                <a:cubicBezTo>
                  <a:pt x="81" y="84"/>
                  <a:pt x="87" y="79"/>
                  <a:pt x="90" y="71"/>
                </a:cubicBezTo>
                <a:cubicBezTo>
                  <a:pt x="92" y="65"/>
                  <a:pt x="93" y="58"/>
                  <a:pt x="93" y="50"/>
                </a:cubicBezTo>
                <a:cubicBezTo>
                  <a:pt x="98" y="50"/>
                  <a:pt x="98" y="50"/>
                  <a:pt x="98" y="50"/>
                </a:cubicBezTo>
                <a:lnTo>
                  <a:pt x="98"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90" name="Freeform 49"/>
          <p:cNvSpPr>
            <a:spLocks/>
          </p:cNvSpPr>
          <p:nvPr/>
        </p:nvSpPr>
        <p:spPr bwMode="auto">
          <a:xfrm>
            <a:off x="6097588" y="2241550"/>
            <a:ext cx="393700" cy="374650"/>
          </a:xfrm>
          <a:custGeom>
            <a:avLst/>
            <a:gdLst>
              <a:gd name="T0" fmla="*/ 604107761 w 174"/>
              <a:gd name="T1" fmla="*/ 101875460 h 166"/>
              <a:gd name="T2" fmla="*/ 609228124 w 174"/>
              <a:gd name="T3" fmla="*/ 162999833 h 166"/>
              <a:gd name="T4" fmla="*/ 604107761 w 174"/>
              <a:gd name="T5" fmla="*/ 249591379 h 166"/>
              <a:gd name="T6" fmla="*/ 614346224 w 174"/>
              <a:gd name="T7" fmla="*/ 275060808 h 166"/>
              <a:gd name="T8" fmla="*/ 619466586 w 174"/>
              <a:gd name="T9" fmla="*/ 341279067 h 166"/>
              <a:gd name="T10" fmla="*/ 604107761 w 174"/>
              <a:gd name="T11" fmla="*/ 376936268 h 166"/>
              <a:gd name="T12" fmla="*/ 578510473 w 174"/>
              <a:gd name="T13" fmla="*/ 402403440 h 166"/>
              <a:gd name="T14" fmla="*/ 568269748 w 174"/>
              <a:gd name="T15" fmla="*/ 458433927 h 166"/>
              <a:gd name="T16" fmla="*/ 542672460 w 174"/>
              <a:gd name="T17" fmla="*/ 509372786 h 166"/>
              <a:gd name="T18" fmla="*/ 568269748 w 174"/>
              <a:gd name="T19" fmla="*/ 509372786 h 166"/>
              <a:gd name="T20" fmla="*/ 604107761 w 174"/>
              <a:gd name="T21" fmla="*/ 575591045 h 166"/>
              <a:gd name="T22" fmla="*/ 645063874 w 174"/>
              <a:gd name="T23" fmla="*/ 585778817 h 166"/>
              <a:gd name="T24" fmla="*/ 783291039 w 174"/>
              <a:gd name="T25" fmla="*/ 641809304 h 166"/>
              <a:gd name="T26" fmla="*/ 890802816 w 174"/>
              <a:gd name="T27" fmla="*/ 708027563 h 166"/>
              <a:gd name="T28" fmla="*/ 890802816 w 174"/>
              <a:gd name="T29" fmla="*/ 845557967 h 166"/>
              <a:gd name="T30" fmla="*/ 0 w 174"/>
              <a:gd name="T31" fmla="*/ 845557967 h 166"/>
              <a:gd name="T32" fmla="*/ 0 w 174"/>
              <a:gd name="T33" fmla="*/ 708027563 h 166"/>
              <a:gd name="T34" fmla="*/ 107511777 w 174"/>
              <a:gd name="T35" fmla="*/ 641809304 h 166"/>
              <a:gd name="T36" fmla="*/ 245738942 w 174"/>
              <a:gd name="T37" fmla="*/ 585778817 h 166"/>
              <a:gd name="T38" fmla="*/ 286695055 w 174"/>
              <a:gd name="T39" fmla="*/ 575591045 h 166"/>
              <a:gd name="T40" fmla="*/ 322533068 w 174"/>
              <a:gd name="T41" fmla="*/ 509372786 h 166"/>
              <a:gd name="T42" fmla="*/ 343009994 w 174"/>
              <a:gd name="T43" fmla="*/ 504278900 h 166"/>
              <a:gd name="T44" fmla="*/ 317412706 w 174"/>
              <a:gd name="T45" fmla="*/ 463527813 h 166"/>
              <a:gd name="T46" fmla="*/ 307174243 w 174"/>
              <a:gd name="T47" fmla="*/ 392215668 h 166"/>
              <a:gd name="T48" fmla="*/ 291815418 w 174"/>
              <a:gd name="T49" fmla="*/ 387124039 h 166"/>
              <a:gd name="T50" fmla="*/ 266215867 w 174"/>
              <a:gd name="T51" fmla="*/ 290342465 h 166"/>
              <a:gd name="T52" fmla="*/ 276456593 w 174"/>
              <a:gd name="T53" fmla="*/ 244499750 h 166"/>
              <a:gd name="T54" fmla="*/ 343009994 w 174"/>
              <a:gd name="T55" fmla="*/ 45842716 h 166"/>
              <a:gd name="T56" fmla="*/ 532433997 w 174"/>
              <a:gd name="T57" fmla="*/ 45842716 h 166"/>
              <a:gd name="T58" fmla="*/ 552913185 w 174"/>
              <a:gd name="T59" fmla="*/ 61124373 h 166"/>
              <a:gd name="T60" fmla="*/ 578510473 w 174"/>
              <a:gd name="T61" fmla="*/ 66218259 h 166"/>
              <a:gd name="T62" fmla="*/ 604107761 w 174"/>
              <a:gd name="T63" fmla="*/ 101875460 h 1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4" h="166">
                <a:moveTo>
                  <a:pt x="118" y="20"/>
                </a:moveTo>
                <a:cubicBezTo>
                  <a:pt x="119" y="26"/>
                  <a:pt x="119" y="26"/>
                  <a:pt x="119" y="32"/>
                </a:cubicBezTo>
                <a:cubicBezTo>
                  <a:pt x="119" y="35"/>
                  <a:pt x="118" y="45"/>
                  <a:pt x="118" y="49"/>
                </a:cubicBezTo>
                <a:cubicBezTo>
                  <a:pt x="119" y="52"/>
                  <a:pt x="119" y="52"/>
                  <a:pt x="120" y="54"/>
                </a:cubicBezTo>
                <a:cubicBezTo>
                  <a:pt x="122" y="58"/>
                  <a:pt x="122" y="63"/>
                  <a:pt x="121" y="67"/>
                </a:cubicBezTo>
                <a:cubicBezTo>
                  <a:pt x="120" y="69"/>
                  <a:pt x="120" y="73"/>
                  <a:pt x="118" y="74"/>
                </a:cubicBezTo>
                <a:cubicBezTo>
                  <a:pt x="117" y="76"/>
                  <a:pt x="114" y="76"/>
                  <a:pt x="113" y="79"/>
                </a:cubicBezTo>
                <a:cubicBezTo>
                  <a:pt x="111" y="82"/>
                  <a:pt x="112" y="86"/>
                  <a:pt x="111" y="90"/>
                </a:cubicBezTo>
                <a:cubicBezTo>
                  <a:pt x="110" y="94"/>
                  <a:pt x="106" y="94"/>
                  <a:pt x="106" y="100"/>
                </a:cubicBezTo>
                <a:cubicBezTo>
                  <a:pt x="108" y="100"/>
                  <a:pt x="109" y="100"/>
                  <a:pt x="111" y="100"/>
                </a:cubicBezTo>
                <a:cubicBezTo>
                  <a:pt x="113" y="104"/>
                  <a:pt x="115" y="110"/>
                  <a:pt x="118" y="113"/>
                </a:cubicBezTo>
                <a:cubicBezTo>
                  <a:pt x="121" y="113"/>
                  <a:pt x="123" y="114"/>
                  <a:pt x="126" y="115"/>
                </a:cubicBezTo>
                <a:cubicBezTo>
                  <a:pt x="135" y="118"/>
                  <a:pt x="144" y="122"/>
                  <a:pt x="153" y="126"/>
                </a:cubicBezTo>
                <a:cubicBezTo>
                  <a:pt x="161" y="130"/>
                  <a:pt x="171" y="131"/>
                  <a:pt x="174" y="139"/>
                </a:cubicBezTo>
                <a:cubicBezTo>
                  <a:pt x="174" y="145"/>
                  <a:pt x="174" y="158"/>
                  <a:pt x="174" y="166"/>
                </a:cubicBezTo>
                <a:cubicBezTo>
                  <a:pt x="0" y="166"/>
                  <a:pt x="0" y="166"/>
                  <a:pt x="0" y="166"/>
                </a:cubicBezTo>
                <a:cubicBezTo>
                  <a:pt x="0" y="158"/>
                  <a:pt x="0" y="145"/>
                  <a:pt x="0" y="139"/>
                </a:cubicBezTo>
                <a:cubicBezTo>
                  <a:pt x="3" y="131"/>
                  <a:pt x="13" y="130"/>
                  <a:pt x="21" y="126"/>
                </a:cubicBezTo>
                <a:cubicBezTo>
                  <a:pt x="30" y="122"/>
                  <a:pt x="39" y="118"/>
                  <a:pt x="48" y="115"/>
                </a:cubicBezTo>
                <a:cubicBezTo>
                  <a:pt x="51" y="114"/>
                  <a:pt x="53" y="113"/>
                  <a:pt x="56" y="113"/>
                </a:cubicBezTo>
                <a:cubicBezTo>
                  <a:pt x="59" y="110"/>
                  <a:pt x="61" y="104"/>
                  <a:pt x="63" y="100"/>
                </a:cubicBezTo>
                <a:cubicBezTo>
                  <a:pt x="67" y="99"/>
                  <a:pt x="67" y="99"/>
                  <a:pt x="67" y="99"/>
                </a:cubicBezTo>
                <a:cubicBezTo>
                  <a:pt x="66" y="95"/>
                  <a:pt x="63" y="95"/>
                  <a:pt x="62" y="91"/>
                </a:cubicBezTo>
                <a:cubicBezTo>
                  <a:pt x="61" y="87"/>
                  <a:pt x="61" y="82"/>
                  <a:pt x="60" y="77"/>
                </a:cubicBezTo>
                <a:cubicBezTo>
                  <a:pt x="61" y="77"/>
                  <a:pt x="57" y="76"/>
                  <a:pt x="57" y="76"/>
                </a:cubicBezTo>
                <a:cubicBezTo>
                  <a:pt x="52" y="73"/>
                  <a:pt x="52" y="61"/>
                  <a:pt x="52" y="57"/>
                </a:cubicBezTo>
                <a:cubicBezTo>
                  <a:pt x="51" y="54"/>
                  <a:pt x="55" y="53"/>
                  <a:pt x="54" y="48"/>
                </a:cubicBezTo>
                <a:cubicBezTo>
                  <a:pt x="49" y="24"/>
                  <a:pt x="56" y="13"/>
                  <a:pt x="67" y="9"/>
                </a:cubicBezTo>
                <a:cubicBezTo>
                  <a:pt x="75" y="6"/>
                  <a:pt x="90" y="0"/>
                  <a:pt x="104" y="9"/>
                </a:cubicBezTo>
                <a:cubicBezTo>
                  <a:pt x="108" y="12"/>
                  <a:pt x="108" y="12"/>
                  <a:pt x="108" y="12"/>
                </a:cubicBezTo>
                <a:cubicBezTo>
                  <a:pt x="113" y="13"/>
                  <a:pt x="113" y="13"/>
                  <a:pt x="113" y="13"/>
                </a:cubicBezTo>
                <a:cubicBezTo>
                  <a:pt x="116" y="14"/>
                  <a:pt x="118" y="20"/>
                  <a:pt x="118" y="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91" name="Freeform 50"/>
          <p:cNvSpPr>
            <a:spLocks noEditPoints="1"/>
          </p:cNvSpPr>
          <p:nvPr/>
        </p:nvSpPr>
        <p:spPr bwMode="auto">
          <a:xfrm>
            <a:off x="6707188" y="2265363"/>
            <a:ext cx="474662" cy="325437"/>
          </a:xfrm>
          <a:custGeom>
            <a:avLst/>
            <a:gdLst>
              <a:gd name="T0" fmla="*/ 546656924 w 210"/>
              <a:gd name="T1" fmla="*/ 515860585 h 144"/>
              <a:gd name="T2" fmla="*/ 480240409 w 210"/>
              <a:gd name="T3" fmla="*/ 454569950 h 144"/>
              <a:gd name="T4" fmla="*/ 480240409 w 210"/>
              <a:gd name="T5" fmla="*/ 408601973 h 144"/>
              <a:gd name="T6" fmla="*/ 510894533 w 210"/>
              <a:gd name="T7" fmla="*/ 342203785 h 144"/>
              <a:gd name="T8" fmla="*/ 521113327 w 210"/>
              <a:gd name="T9" fmla="*/ 255375386 h 144"/>
              <a:gd name="T10" fmla="*/ 516002800 w 210"/>
              <a:gd name="T11" fmla="*/ 163441693 h 144"/>
              <a:gd name="T12" fmla="*/ 490459203 w 210"/>
              <a:gd name="T13" fmla="*/ 56183082 h 144"/>
              <a:gd name="T14" fmla="*/ 449586285 w 210"/>
              <a:gd name="T15" fmla="*/ 35752870 h 144"/>
              <a:gd name="T16" fmla="*/ 235011937 w 210"/>
              <a:gd name="T17" fmla="*/ 229837621 h 144"/>
              <a:gd name="T18" fmla="*/ 245228472 w 210"/>
              <a:gd name="T19" fmla="*/ 352418891 h 144"/>
              <a:gd name="T20" fmla="*/ 270774328 w 210"/>
              <a:gd name="T21" fmla="*/ 413709526 h 144"/>
              <a:gd name="T22" fmla="*/ 275882596 w 210"/>
              <a:gd name="T23" fmla="*/ 454569950 h 144"/>
              <a:gd name="T24" fmla="*/ 209466080 w 210"/>
              <a:gd name="T25" fmla="*/ 515860585 h 144"/>
              <a:gd name="T26" fmla="*/ 5108267 w 210"/>
              <a:gd name="T27" fmla="*/ 623116936 h 144"/>
              <a:gd name="T28" fmla="*/ 751014737 w 210"/>
              <a:gd name="T29" fmla="*/ 735483100 h 144"/>
              <a:gd name="T30" fmla="*/ 664162892 w 210"/>
              <a:gd name="T31" fmla="*/ 566933854 h 144"/>
              <a:gd name="T32" fmla="*/ 791887656 w 210"/>
              <a:gd name="T33" fmla="*/ 526075690 h 144"/>
              <a:gd name="T34" fmla="*/ 745906470 w 210"/>
              <a:gd name="T35" fmla="*/ 485215267 h 144"/>
              <a:gd name="T36" fmla="*/ 745906470 w 210"/>
              <a:gd name="T37" fmla="*/ 449462397 h 144"/>
              <a:gd name="T38" fmla="*/ 766341799 w 210"/>
              <a:gd name="T39" fmla="*/ 403494420 h 144"/>
              <a:gd name="T40" fmla="*/ 776560594 w 210"/>
              <a:gd name="T41" fmla="*/ 342203785 h 144"/>
              <a:gd name="T42" fmla="*/ 771450066 w 210"/>
              <a:gd name="T43" fmla="*/ 275805598 h 144"/>
              <a:gd name="T44" fmla="*/ 751014737 w 210"/>
              <a:gd name="T45" fmla="*/ 199192304 h 144"/>
              <a:gd name="T46" fmla="*/ 725471141 w 210"/>
              <a:gd name="T47" fmla="*/ 183871905 h 144"/>
              <a:gd name="T48" fmla="*/ 567092253 w 210"/>
              <a:gd name="T49" fmla="*/ 321773574 h 144"/>
              <a:gd name="T50" fmla="*/ 577311048 w 210"/>
              <a:gd name="T51" fmla="*/ 408601973 h 144"/>
              <a:gd name="T52" fmla="*/ 592638110 w 210"/>
              <a:gd name="T53" fmla="*/ 454569950 h 144"/>
              <a:gd name="T54" fmla="*/ 597746377 w 210"/>
              <a:gd name="T55" fmla="*/ 485215267 h 144"/>
              <a:gd name="T56" fmla="*/ 623292234 w 210"/>
              <a:gd name="T57" fmla="*/ 531183243 h 144"/>
              <a:gd name="T58" fmla="*/ 694817016 w 210"/>
              <a:gd name="T59" fmla="*/ 556718748 h 144"/>
              <a:gd name="T60" fmla="*/ 771450066 w 210"/>
              <a:gd name="T61" fmla="*/ 618009383 h 144"/>
              <a:gd name="T62" fmla="*/ 771450066 w 210"/>
              <a:gd name="T63" fmla="*/ 663977359 h 144"/>
              <a:gd name="T64" fmla="*/ 940045488 w 210"/>
              <a:gd name="T65" fmla="*/ 684407571 h 144"/>
              <a:gd name="T66" fmla="*/ 873628973 w 210"/>
              <a:gd name="T67" fmla="*/ 561826301 h 144"/>
              <a:gd name="T68" fmla="*/ 1026897333 w 210"/>
              <a:gd name="T69" fmla="*/ 551613455 h 144"/>
              <a:gd name="T70" fmla="*/ 950264283 w 210"/>
              <a:gd name="T71" fmla="*/ 520968138 h 144"/>
              <a:gd name="T72" fmla="*/ 924718426 w 210"/>
              <a:gd name="T73" fmla="*/ 495430373 h 144"/>
              <a:gd name="T74" fmla="*/ 940045488 w 210"/>
              <a:gd name="T75" fmla="*/ 449462397 h 144"/>
              <a:gd name="T76" fmla="*/ 955372550 w 210"/>
              <a:gd name="T77" fmla="*/ 423924632 h 144"/>
              <a:gd name="T78" fmla="*/ 950264283 w 210"/>
              <a:gd name="T79" fmla="*/ 388171762 h 144"/>
              <a:gd name="T80" fmla="*/ 950264283 w 210"/>
              <a:gd name="T81" fmla="*/ 311558468 h 144"/>
              <a:gd name="T82" fmla="*/ 929828954 w 210"/>
              <a:gd name="T83" fmla="*/ 296235809 h 144"/>
              <a:gd name="T84" fmla="*/ 842977109 w 210"/>
              <a:gd name="T85" fmla="*/ 291128256 h 144"/>
              <a:gd name="T86" fmla="*/ 807212457 w 210"/>
              <a:gd name="T87" fmla="*/ 403494420 h 144"/>
              <a:gd name="T88" fmla="*/ 827650047 w 210"/>
              <a:gd name="T89" fmla="*/ 444354844 h 144"/>
              <a:gd name="T90" fmla="*/ 842977109 w 210"/>
              <a:gd name="T91" fmla="*/ 495430373 h 144"/>
              <a:gd name="T92" fmla="*/ 822539520 w 210"/>
              <a:gd name="T93" fmla="*/ 520968138 h 144"/>
              <a:gd name="T94" fmla="*/ 883847768 w 210"/>
              <a:gd name="T95" fmla="*/ 546505902 h 144"/>
              <a:gd name="T96" fmla="*/ 955372550 w 210"/>
              <a:gd name="T97" fmla="*/ 597579171 h 144"/>
              <a:gd name="T98" fmla="*/ 955372550 w 210"/>
              <a:gd name="T99" fmla="*/ 602686724 h 144"/>
              <a:gd name="T100" fmla="*/ 955372550 w 210"/>
              <a:gd name="T101" fmla="*/ 638439595 h 144"/>
              <a:gd name="T102" fmla="*/ 1072878519 w 210"/>
              <a:gd name="T103" fmla="*/ 577148960 h 1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0" h="144">
                <a:moveTo>
                  <a:pt x="130" y="111"/>
                </a:moveTo>
                <a:cubicBezTo>
                  <a:pt x="122" y="108"/>
                  <a:pt x="114" y="104"/>
                  <a:pt x="107" y="101"/>
                </a:cubicBezTo>
                <a:cubicBezTo>
                  <a:pt x="105" y="100"/>
                  <a:pt x="102" y="100"/>
                  <a:pt x="100" y="99"/>
                </a:cubicBezTo>
                <a:cubicBezTo>
                  <a:pt x="98" y="98"/>
                  <a:pt x="95" y="92"/>
                  <a:pt x="94" y="89"/>
                </a:cubicBezTo>
                <a:cubicBezTo>
                  <a:pt x="93" y="89"/>
                  <a:pt x="91" y="89"/>
                  <a:pt x="90" y="88"/>
                </a:cubicBezTo>
                <a:cubicBezTo>
                  <a:pt x="90" y="84"/>
                  <a:pt x="93" y="84"/>
                  <a:pt x="94" y="80"/>
                </a:cubicBezTo>
                <a:cubicBezTo>
                  <a:pt x="95" y="77"/>
                  <a:pt x="94" y="73"/>
                  <a:pt x="96" y="71"/>
                </a:cubicBezTo>
                <a:cubicBezTo>
                  <a:pt x="97" y="69"/>
                  <a:pt x="99" y="69"/>
                  <a:pt x="100" y="67"/>
                </a:cubicBezTo>
                <a:cubicBezTo>
                  <a:pt x="101" y="66"/>
                  <a:pt x="102" y="63"/>
                  <a:pt x="102" y="61"/>
                </a:cubicBezTo>
                <a:cubicBezTo>
                  <a:pt x="103" y="58"/>
                  <a:pt x="103" y="53"/>
                  <a:pt x="102" y="50"/>
                </a:cubicBezTo>
                <a:cubicBezTo>
                  <a:pt x="101" y="48"/>
                  <a:pt x="100" y="48"/>
                  <a:pt x="100" y="46"/>
                </a:cubicBezTo>
                <a:cubicBezTo>
                  <a:pt x="100" y="43"/>
                  <a:pt x="101" y="34"/>
                  <a:pt x="101" y="32"/>
                </a:cubicBezTo>
                <a:cubicBezTo>
                  <a:pt x="101" y="26"/>
                  <a:pt x="101" y="22"/>
                  <a:pt x="100" y="17"/>
                </a:cubicBezTo>
                <a:cubicBezTo>
                  <a:pt x="100" y="17"/>
                  <a:pt x="98" y="12"/>
                  <a:pt x="96" y="11"/>
                </a:cubicBezTo>
                <a:cubicBezTo>
                  <a:pt x="91" y="10"/>
                  <a:pt x="91" y="10"/>
                  <a:pt x="91" y="10"/>
                </a:cubicBezTo>
                <a:cubicBezTo>
                  <a:pt x="88" y="7"/>
                  <a:pt x="88" y="7"/>
                  <a:pt x="88" y="7"/>
                </a:cubicBezTo>
                <a:cubicBezTo>
                  <a:pt x="77" y="0"/>
                  <a:pt x="64" y="5"/>
                  <a:pt x="57" y="8"/>
                </a:cubicBezTo>
                <a:cubicBezTo>
                  <a:pt x="48" y="11"/>
                  <a:pt x="41" y="25"/>
                  <a:pt x="46" y="45"/>
                </a:cubicBezTo>
                <a:cubicBezTo>
                  <a:pt x="46" y="49"/>
                  <a:pt x="44" y="50"/>
                  <a:pt x="44" y="52"/>
                </a:cubicBezTo>
                <a:cubicBezTo>
                  <a:pt x="44" y="56"/>
                  <a:pt x="44" y="66"/>
                  <a:pt x="48" y="69"/>
                </a:cubicBezTo>
                <a:cubicBezTo>
                  <a:pt x="49" y="69"/>
                  <a:pt x="51" y="70"/>
                  <a:pt x="51" y="69"/>
                </a:cubicBezTo>
                <a:cubicBezTo>
                  <a:pt x="52" y="73"/>
                  <a:pt x="52" y="77"/>
                  <a:pt x="53" y="81"/>
                </a:cubicBezTo>
                <a:cubicBezTo>
                  <a:pt x="54" y="84"/>
                  <a:pt x="56" y="84"/>
                  <a:pt x="57" y="88"/>
                </a:cubicBezTo>
                <a:cubicBezTo>
                  <a:pt x="54" y="89"/>
                  <a:pt x="54" y="89"/>
                  <a:pt x="54" y="89"/>
                </a:cubicBezTo>
                <a:cubicBezTo>
                  <a:pt x="52" y="92"/>
                  <a:pt x="50" y="98"/>
                  <a:pt x="47" y="99"/>
                </a:cubicBezTo>
                <a:cubicBezTo>
                  <a:pt x="45" y="100"/>
                  <a:pt x="43" y="100"/>
                  <a:pt x="41" y="101"/>
                </a:cubicBezTo>
                <a:cubicBezTo>
                  <a:pt x="34" y="104"/>
                  <a:pt x="25" y="108"/>
                  <a:pt x="18" y="111"/>
                </a:cubicBezTo>
                <a:cubicBezTo>
                  <a:pt x="11" y="114"/>
                  <a:pt x="3" y="115"/>
                  <a:pt x="1" y="122"/>
                </a:cubicBezTo>
                <a:cubicBezTo>
                  <a:pt x="1" y="127"/>
                  <a:pt x="0" y="138"/>
                  <a:pt x="0" y="144"/>
                </a:cubicBezTo>
                <a:cubicBezTo>
                  <a:pt x="147" y="144"/>
                  <a:pt x="147" y="144"/>
                  <a:pt x="147" y="144"/>
                </a:cubicBezTo>
                <a:cubicBezTo>
                  <a:pt x="147" y="138"/>
                  <a:pt x="147" y="127"/>
                  <a:pt x="147" y="122"/>
                </a:cubicBezTo>
                <a:cubicBezTo>
                  <a:pt x="145" y="115"/>
                  <a:pt x="137" y="114"/>
                  <a:pt x="130" y="111"/>
                </a:cubicBezTo>
                <a:close/>
                <a:moveTo>
                  <a:pt x="171" y="110"/>
                </a:moveTo>
                <a:cubicBezTo>
                  <a:pt x="166" y="108"/>
                  <a:pt x="160" y="105"/>
                  <a:pt x="155" y="103"/>
                </a:cubicBezTo>
                <a:cubicBezTo>
                  <a:pt x="153" y="103"/>
                  <a:pt x="152" y="102"/>
                  <a:pt x="150" y="102"/>
                </a:cubicBezTo>
                <a:cubicBezTo>
                  <a:pt x="149" y="101"/>
                  <a:pt x="147" y="97"/>
                  <a:pt x="146" y="95"/>
                </a:cubicBezTo>
                <a:cubicBezTo>
                  <a:pt x="145" y="94"/>
                  <a:pt x="144" y="94"/>
                  <a:pt x="143" y="94"/>
                </a:cubicBezTo>
                <a:cubicBezTo>
                  <a:pt x="143" y="91"/>
                  <a:pt x="145" y="91"/>
                  <a:pt x="146" y="88"/>
                </a:cubicBezTo>
                <a:cubicBezTo>
                  <a:pt x="147" y="86"/>
                  <a:pt x="146" y="84"/>
                  <a:pt x="147" y="82"/>
                </a:cubicBezTo>
                <a:cubicBezTo>
                  <a:pt x="148" y="80"/>
                  <a:pt x="150" y="80"/>
                  <a:pt x="150" y="79"/>
                </a:cubicBezTo>
                <a:cubicBezTo>
                  <a:pt x="151" y="78"/>
                  <a:pt x="152" y="76"/>
                  <a:pt x="152" y="75"/>
                </a:cubicBezTo>
                <a:cubicBezTo>
                  <a:pt x="152" y="72"/>
                  <a:pt x="153" y="69"/>
                  <a:pt x="152" y="67"/>
                </a:cubicBezTo>
                <a:cubicBezTo>
                  <a:pt x="151" y="65"/>
                  <a:pt x="150" y="65"/>
                  <a:pt x="150" y="64"/>
                </a:cubicBezTo>
                <a:cubicBezTo>
                  <a:pt x="150" y="62"/>
                  <a:pt x="151" y="55"/>
                  <a:pt x="151" y="54"/>
                </a:cubicBezTo>
                <a:cubicBezTo>
                  <a:pt x="151" y="50"/>
                  <a:pt x="151" y="47"/>
                  <a:pt x="150" y="43"/>
                </a:cubicBezTo>
                <a:cubicBezTo>
                  <a:pt x="150" y="43"/>
                  <a:pt x="149" y="40"/>
                  <a:pt x="147" y="39"/>
                </a:cubicBezTo>
                <a:cubicBezTo>
                  <a:pt x="144" y="38"/>
                  <a:pt x="144" y="38"/>
                  <a:pt x="144" y="38"/>
                </a:cubicBezTo>
                <a:cubicBezTo>
                  <a:pt x="142" y="36"/>
                  <a:pt x="142" y="36"/>
                  <a:pt x="142" y="36"/>
                </a:cubicBezTo>
                <a:cubicBezTo>
                  <a:pt x="133" y="31"/>
                  <a:pt x="124" y="35"/>
                  <a:pt x="120" y="37"/>
                </a:cubicBezTo>
                <a:cubicBezTo>
                  <a:pt x="113" y="39"/>
                  <a:pt x="108" y="49"/>
                  <a:pt x="111" y="63"/>
                </a:cubicBezTo>
                <a:cubicBezTo>
                  <a:pt x="112" y="66"/>
                  <a:pt x="110" y="67"/>
                  <a:pt x="110" y="68"/>
                </a:cubicBezTo>
                <a:cubicBezTo>
                  <a:pt x="110" y="71"/>
                  <a:pt x="111" y="78"/>
                  <a:pt x="113" y="80"/>
                </a:cubicBezTo>
                <a:cubicBezTo>
                  <a:pt x="114" y="80"/>
                  <a:pt x="116" y="81"/>
                  <a:pt x="116" y="81"/>
                </a:cubicBezTo>
                <a:cubicBezTo>
                  <a:pt x="116" y="84"/>
                  <a:pt x="116" y="86"/>
                  <a:pt x="116" y="89"/>
                </a:cubicBezTo>
                <a:cubicBezTo>
                  <a:pt x="117" y="91"/>
                  <a:pt x="119" y="91"/>
                  <a:pt x="119" y="94"/>
                </a:cubicBezTo>
                <a:cubicBezTo>
                  <a:pt x="117" y="95"/>
                  <a:pt x="117" y="95"/>
                  <a:pt x="117" y="95"/>
                </a:cubicBezTo>
                <a:cubicBezTo>
                  <a:pt x="116" y="96"/>
                  <a:pt x="115" y="99"/>
                  <a:pt x="114" y="100"/>
                </a:cubicBezTo>
                <a:cubicBezTo>
                  <a:pt x="117" y="101"/>
                  <a:pt x="119" y="103"/>
                  <a:pt x="122" y="104"/>
                </a:cubicBezTo>
                <a:cubicBezTo>
                  <a:pt x="125" y="105"/>
                  <a:pt x="128" y="106"/>
                  <a:pt x="131" y="108"/>
                </a:cubicBezTo>
                <a:cubicBezTo>
                  <a:pt x="133" y="108"/>
                  <a:pt x="134" y="109"/>
                  <a:pt x="136" y="109"/>
                </a:cubicBezTo>
                <a:cubicBezTo>
                  <a:pt x="141" y="111"/>
                  <a:pt x="148" y="114"/>
                  <a:pt x="150" y="121"/>
                </a:cubicBezTo>
                <a:cubicBezTo>
                  <a:pt x="151" y="121"/>
                  <a:pt x="151" y="121"/>
                  <a:pt x="151" y="121"/>
                </a:cubicBezTo>
                <a:cubicBezTo>
                  <a:pt x="151" y="122"/>
                  <a:pt x="151" y="122"/>
                  <a:pt x="151" y="122"/>
                </a:cubicBezTo>
                <a:cubicBezTo>
                  <a:pt x="151" y="124"/>
                  <a:pt x="151" y="127"/>
                  <a:pt x="151" y="130"/>
                </a:cubicBezTo>
                <a:cubicBezTo>
                  <a:pt x="151" y="131"/>
                  <a:pt x="151" y="133"/>
                  <a:pt x="151" y="134"/>
                </a:cubicBezTo>
                <a:cubicBezTo>
                  <a:pt x="184" y="134"/>
                  <a:pt x="184" y="134"/>
                  <a:pt x="184" y="134"/>
                </a:cubicBezTo>
                <a:cubicBezTo>
                  <a:pt x="184" y="130"/>
                  <a:pt x="184" y="121"/>
                  <a:pt x="184" y="118"/>
                </a:cubicBezTo>
                <a:cubicBezTo>
                  <a:pt x="182" y="113"/>
                  <a:pt x="176" y="112"/>
                  <a:pt x="171" y="110"/>
                </a:cubicBezTo>
                <a:close/>
                <a:moveTo>
                  <a:pt x="210" y="113"/>
                </a:moveTo>
                <a:cubicBezTo>
                  <a:pt x="208" y="110"/>
                  <a:pt x="204" y="109"/>
                  <a:pt x="201" y="108"/>
                </a:cubicBezTo>
                <a:cubicBezTo>
                  <a:pt x="197" y="106"/>
                  <a:pt x="193" y="105"/>
                  <a:pt x="190" y="103"/>
                </a:cubicBezTo>
                <a:cubicBezTo>
                  <a:pt x="188" y="103"/>
                  <a:pt x="187" y="103"/>
                  <a:pt x="186" y="102"/>
                </a:cubicBezTo>
                <a:cubicBezTo>
                  <a:pt x="185" y="101"/>
                  <a:pt x="184" y="99"/>
                  <a:pt x="183" y="97"/>
                </a:cubicBezTo>
                <a:cubicBezTo>
                  <a:pt x="183" y="97"/>
                  <a:pt x="182" y="97"/>
                  <a:pt x="181" y="97"/>
                </a:cubicBezTo>
                <a:cubicBezTo>
                  <a:pt x="181" y="95"/>
                  <a:pt x="183" y="95"/>
                  <a:pt x="183" y="93"/>
                </a:cubicBezTo>
                <a:cubicBezTo>
                  <a:pt x="184" y="91"/>
                  <a:pt x="183" y="89"/>
                  <a:pt x="184" y="88"/>
                </a:cubicBezTo>
                <a:cubicBezTo>
                  <a:pt x="185" y="87"/>
                  <a:pt x="186" y="87"/>
                  <a:pt x="186" y="86"/>
                </a:cubicBezTo>
                <a:cubicBezTo>
                  <a:pt x="187" y="86"/>
                  <a:pt x="187" y="84"/>
                  <a:pt x="187" y="83"/>
                </a:cubicBezTo>
                <a:cubicBezTo>
                  <a:pt x="188" y="82"/>
                  <a:pt x="188" y="79"/>
                  <a:pt x="187" y="78"/>
                </a:cubicBezTo>
                <a:cubicBezTo>
                  <a:pt x="187" y="77"/>
                  <a:pt x="186" y="77"/>
                  <a:pt x="186" y="76"/>
                </a:cubicBezTo>
                <a:cubicBezTo>
                  <a:pt x="186" y="74"/>
                  <a:pt x="187" y="70"/>
                  <a:pt x="187" y="69"/>
                </a:cubicBezTo>
                <a:cubicBezTo>
                  <a:pt x="187" y="66"/>
                  <a:pt x="187" y="64"/>
                  <a:pt x="186" y="61"/>
                </a:cubicBezTo>
                <a:cubicBezTo>
                  <a:pt x="186" y="61"/>
                  <a:pt x="185" y="59"/>
                  <a:pt x="184" y="58"/>
                </a:cubicBezTo>
                <a:cubicBezTo>
                  <a:pt x="182" y="58"/>
                  <a:pt x="182" y="58"/>
                  <a:pt x="182" y="58"/>
                </a:cubicBezTo>
                <a:cubicBezTo>
                  <a:pt x="180" y="57"/>
                  <a:pt x="180" y="57"/>
                  <a:pt x="180" y="57"/>
                </a:cubicBezTo>
                <a:cubicBezTo>
                  <a:pt x="175" y="53"/>
                  <a:pt x="168" y="55"/>
                  <a:pt x="165" y="57"/>
                </a:cubicBezTo>
                <a:cubicBezTo>
                  <a:pt x="160" y="58"/>
                  <a:pt x="157" y="65"/>
                  <a:pt x="159" y="75"/>
                </a:cubicBezTo>
                <a:cubicBezTo>
                  <a:pt x="160" y="77"/>
                  <a:pt x="158" y="78"/>
                  <a:pt x="158" y="79"/>
                </a:cubicBezTo>
                <a:cubicBezTo>
                  <a:pt x="158" y="81"/>
                  <a:pt x="159" y="86"/>
                  <a:pt x="160" y="87"/>
                </a:cubicBezTo>
                <a:cubicBezTo>
                  <a:pt x="161" y="87"/>
                  <a:pt x="162" y="87"/>
                  <a:pt x="162" y="87"/>
                </a:cubicBezTo>
                <a:cubicBezTo>
                  <a:pt x="162" y="89"/>
                  <a:pt x="162" y="91"/>
                  <a:pt x="163" y="93"/>
                </a:cubicBezTo>
                <a:cubicBezTo>
                  <a:pt x="163" y="95"/>
                  <a:pt x="164" y="95"/>
                  <a:pt x="165" y="97"/>
                </a:cubicBezTo>
                <a:cubicBezTo>
                  <a:pt x="163" y="97"/>
                  <a:pt x="163" y="97"/>
                  <a:pt x="163" y="97"/>
                </a:cubicBezTo>
                <a:cubicBezTo>
                  <a:pt x="163" y="98"/>
                  <a:pt x="162" y="101"/>
                  <a:pt x="161" y="102"/>
                </a:cubicBezTo>
                <a:cubicBezTo>
                  <a:pt x="162" y="103"/>
                  <a:pt x="164" y="103"/>
                  <a:pt x="166" y="104"/>
                </a:cubicBezTo>
                <a:cubicBezTo>
                  <a:pt x="168" y="105"/>
                  <a:pt x="171" y="106"/>
                  <a:pt x="173" y="107"/>
                </a:cubicBezTo>
                <a:cubicBezTo>
                  <a:pt x="174" y="107"/>
                  <a:pt x="175" y="108"/>
                  <a:pt x="176" y="108"/>
                </a:cubicBezTo>
                <a:cubicBezTo>
                  <a:pt x="180" y="110"/>
                  <a:pt x="185" y="111"/>
                  <a:pt x="187" y="117"/>
                </a:cubicBezTo>
                <a:cubicBezTo>
                  <a:pt x="187" y="117"/>
                  <a:pt x="187" y="117"/>
                  <a:pt x="187" y="117"/>
                </a:cubicBezTo>
                <a:cubicBezTo>
                  <a:pt x="187" y="118"/>
                  <a:pt x="187" y="118"/>
                  <a:pt x="187" y="118"/>
                </a:cubicBezTo>
                <a:cubicBezTo>
                  <a:pt x="187" y="119"/>
                  <a:pt x="187" y="121"/>
                  <a:pt x="187" y="124"/>
                </a:cubicBezTo>
                <a:cubicBezTo>
                  <a:pt x="187" y="124"/>
                  <a:pt x="187" y="124"/>
                  <a:pt x="187" y="125"/>
                </a:cubicBezTo>
                <a:cubicBezTo>
                  <a:pt x="210" y="125"/>
                  <a:pt x="210" y="125"/>
                  <a:pt x="210" y="125"/>
                </a:cubicBezTo>
                <a:cubicBezTo>
                  <a:pt x="210" y="121"/>
                  <a:pt x="210" y="116"/>
                  <a:pt x="210" y="1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92" name="Freeform 51"/>
          <p:cNvSpPr>
            <a:spLocks noEditPoints="1"/>
          </p:cNvSpPr>
          <p:nvPr/>
        </p:nvSpPr>
        <p:spPr bwMode="auto">
          <a:xfrm>
            <a:off x="7373938" y="2351088"/>
            <a:ext cx="477837" cy="239712"/>
          </a:xfrm>
          <a:custGeom>
            <a:avLst/>
            <a:gdLst>
              <a:gd name="T0" fmla="*/ 360701571 w 212"/>
              <a:gd name="T1" fmla="*/ 86940829 h 106"/>
              <a:gd name="T2" fmla="*/ 355621171 w 212"/>
              <a:gd name="T3" fmla="*/ 40913863 h 106"/>
              <a:gd name="T4" fmla="*/ 330219176 w 212"/>
              <a:gd name="T5" fmla="*/ 30685397 h 106"/>
              <a:gd name="T6" fmla="*/ 172729060 w 212"/>
              <a:gd name="T7" fmla="*/ 168766294 h 106"/>
              <a:gd name="T8" fmla="*/ 182889858 w 212"/>
              <a:gd name="T9" fmla="*/ 255704861 h 106"/>
              <a:gd name="T10" fmla="*/ 198131055 w 212"/>
              <a:gd name="T11" fmla="*/ 306847190 h 106"/>
              <a:gd name="T12" fmla="*/ 198131055 w 212"/>
              <a:gd name="T13" fmla="*/ 332417224 h 106"/>
              <a:gd name="T14" fmla="*/ 152409717 w 212"/>
              <a:gd name="T15" fmla="*/ 378444189 h 106"/>
              <a:gd name="T16" fmla="*/ 5080399 w 212"/>
              <a:gd name="T17" fmla="*/ 455154291 h 106"/>
              <a:gd name="T18" fmla="*/ 127007722 w 212"/>
              <a:gd name="T19" fmla="*/ 542095119 h 106"/>
              <a:gd name="T20" fmla="*/ 127007722 w 212"/>
              <a:gd name="T21" fmla="*/ 475611222 h 106"/>
              <a:gd name="T22" fmla="*/ 127007722 w 212"/>
              <a:gd name="T23" fmla="*/ 465382757 h 106"/>
              <a:gd name="T24" fmla="*/ 233693848 w 212"/>
              <a:gd name="T25" fmla="*/ 388672655 h 106"/>
              <a:gd name="T26" fmla="*/ 350540772 w 212"/>
              <a:gd name="T27" fmla="*/ 342645690 h 106"/>
              <a:gd name="T28" fmla="*/ 335299575 w 212"/>
              <a:gd name="T29" fmla="*/ 332417224 h 106"/>
              <a:gd name="T30" fmla="*/ 355621171 w 212"/>
              <a:gd name="T31" fmla="*/ 265933327 h 106"/>
              <a:gd name="T32" fmla="*/ 381020913 w 212"/>
              <a:gd name="T33" fmla="*/ 230134827 h 106"/>
              <a:gd name="T34" fmla="*/ 355621171 w 212"/>
              <a:gd name="T35" fmla="*/ 122739328 h 106"/>
              <a:gd name="T36" fmla="*/ 1071941659 w 212"/>
              <a:gd name="T37" fmla="*/ 455154291 h 106"/>
              <a:gd name="T38" fmla="*/ 924612341 w 212"/>
              <a:gd name="T39" fmla="*/ 378444189 h 106"/>
              <a:gd name="T40" fmla="*/ 878891004 w 212"/>
              <a:gd name="T41" fmla="*/ 332417224 h 106"/>
              <a:gd name="T42" fmla="*/ 878891004 w 212"/>
              <a:gd name="T43" fmla="*/ 301731826 h 106"/>
              <a:gd name="T44" fmla="*/ 899212600 w 212"/>
              <a:gd name="T45" fmla="*/ 250591759 h 106"/>
              <a:gd name="T46" fmla="*/ 904292999 w 212"/>
              <a:gd name="T47" fmla="*/ 189220964 h 106"/>
              <a:gd name="T48" fmla="*/ 904292999 w 212"/>
              <a:gd name="T49" fmla="*/ 117623965 h 106"/>
              <a:gd name="T50" fmla="*/ 883971403 w 212"/>
              <a:gd name="T51" fmla="*/ 40913863 h 106"/>
              <a:gd name="T52" fmla="*/ 853489008 w 212"/>
              <a:gd name="T53" fmla="*/ 30685397 h 106"/>
              <a:gd name="T54" fmla="*/ 706159690 w 212"/>
              <a:gd name="T55" fmla="*/ 61368533 h 106"/>
              <a:gd name="T56" fmla="*/ 706159690 w 212"/>
              <a:gd name="T57" fmla="*/ 76712363 h 106"/>
              <a:gd name="T58" fmla="*/ 711240089 w 212"/>
              <a:gd name="T59" fmla="*/ 86940829 h 106"/>
              <a:gd name="T60" fmla="*/ 701079291 w 212"/>
              <a:gd name="T61" fmla="*/ 209677896 h 106"/>
              <a:gd name="T62" fmla="*/ 706159690 w 212"/>
              <a:gd name="T63" fmla="*/ 255704861 h 106"/>
              <a:gd name="T64" fmla="*/ 721400887 w 212"/>
              <a:gd name="T65" fmla="*/ 306847190 h 106"/>
              <a:gd name="T66" fmla="*/ 726481286 w 212"/>
              <a:gd name="T67" fmla="*/ 332417224 h 106"/>
              <a:gd name="T68" fmla="*/ 792526474 w 212"/>
              <a:gd name="T69" fmla="*/ 368215723 h 106"/>
              <a:gd name="T70" fmla="*/ 863649806 w 212"/>
              <a:gd name="T71" fmla="*/ 398901121 h 106"/>
              <a:gd name="T72" fmla="*/ 950014336 w 212"/>
              <a:gd name="T73" fmla="*/ 470498120 h 106"/>
              <a:gd name="T74" fmla="*/ 950014336 w 212"/>
              <a:gd name="T75" fmla="*/ 516525086 h 106"/>
              <a:gd name="T76" fmla="*/ 1077022059 w 212"/>
              <a:gd name="T77" fmla="*/ 542095119 h 10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2" h="106">
                <a:moveTo>
                  <a:pt x="69" y="22"/>
                </a:moveTo>
                <a:cubicBezTo>
                  <a:pt x="69" y="20"/>
                  <a:pt x="70" y="18"/>
                  <a:pt x="71" y="17"/>
                </a:cubicBezTo>
                <a:cubicBezTo>
                  <a:pt x="71" y="16"/>
                  <a:pt x="71" y="16"/>
                  <a:pt x="71" y="16"/>
                </a:cubicBezTo>
                <a:cubicBezTo>
                  <a:pt x="71" y="13"/>
                  <a:pt x="70" y="11"/>
                  <a:pt x="70" y="8"/>
                </a:cubicBezTo>
                <a:cubicBezTo>
                  <a:pt x="67" y="8"/>
                  <a:pt x="67" y="8"/>
                  <a:pt x="67" y="8"/>
                </a:cubicBezTo>
                <a:cubicBezTo>
                  <a:pt x="65" y="6"/>
                  <a:pt x="65" y="6"/>
                  <a:pt x="65" y="6"/>
                </a:cubicBezTo>
                <a:cubicBezTo>
                  <a:pt x="56" y="0"/>
                  <a:pt x="47" y="4"/>
                  <a:pt x="42" y="6"/>
                </a:cubicBezTo>
                <a:cubicBezTo>
                  <a:pt x="35" y="8"/>
                  <a:pt x="30" y="18"/>
                  <a:pt x="34" y="33"/>
                </a:cubicBezTo>
                <a:cubicBezTo>
                  <a:pt x="34" y="36"/>
                  <a:pt x="32" y="37"/>
                  <a:pt x="32" y="38"/>
                </a:cubicBezTo>
                <a:cubicBezTo>
                  <a:pt x="33" y="41"/>
                  <a:pt x="33" y="49"/>
                  <a:pt x="36" y="50"/>
                </a:cubicBezTo>
                <a:cubicBezTo>
                  <a:pt x="36" y="51"/>
                  <a:pt x="38" y="51"/>
                  <a:pt x="38" y="51"/>
                </a:cubicBezTo>
                <a:cubicBezTo>
                  <a:pt x="38" y="54"/>
                  <a:pt x="38" y="57"/>
                  <a:pt x="39" y="60"/>
                </a:cubicBezTo>
                <a:cubicBezTo>
                  <a:pt x="39" y="62"/>
                  <a:pt x="41" y="62"/>
                  <a:pt x="42" y="65"/>
                </a:cubicBezTo>
                <a:cubicBezTo>
                  <a:pt x="39" y="65"/>
                  <a:pt x="39" y="65"/>
                  <a:pt x="39" y="65"/>
                </a:cubicBezTo>
                <a:cubicBezTo>
                  <a:pt x="38" y="67"/>
                  <a:pt x="37" y="72"/>
                  <a:pt x="35" y="73"/>
                </a:cubicBezTo>
                <a:cubicBezTo>
                  <a:pt x="33" y="73"/>
                  <a:pt x="32" y="74"/>
                  <a:pt x="30" y="74"/>
                </a:cubicBezTo>
                <a:cubicBezTo>
                  <a:pt x="25" y="76"/>
                  <a:pt x="19" y="79"/>
                  <a:pt x="13" y="81"/>
                </a:cubicBezTo>
                <a:cubicBezTo>
                  <a:pt x="8" y="83"/>
                  <a:pt x="2" y="84"/>
                  <a:pt x="1" y="89"/>
                </a:cubicBezTo>
                <a:cubicBezTo>
                  <a:pt x="1" y="93"/>
                  <a:pt x="0" y="101"/>
                  <a:pt x="0" y="106"/>
                </a:cubicBezTo>
                <a:cubicBezTo>
                  <a:pt x="25" y="106"/>
                  <a:pt x="25" y="106"/>
                  <a:pt x="25" y="106"/>
                </a:cubicBezTo>
                <a:cubicBezTo>
                  <a:pt x="25" y="104"/>
                  <a:pt x="25" y="103"/>
                  <a:pt x="25" y="101"/>
                </a:cubicBezTo>
                <a:cubicBezTo>
                  <a:pt x="25" y="98"/>
                  <a:pt x="25" y="95"/>
                  <a:pt x="25" y="93"/>
                </a:cubicBezTo>
                <a:cubicBezTo>
                  <a:pt x="25" y="92"/>
                  <a:pt x="25" y="92"/>
                  <a:pt x="25" y="92"/>
                </a:cubicBezTo>
                <a:cubicBezTo>
                  <a:pt x="25" y="91"/>
                  <a:pt x="25" y="91"/>
                  <a:pt x="25" y="91"/>
                </a:cubicBezTo>
                <a:cubicBezTo>
                  <a:pt x="28" y="83"/>
                  <a:pt x="36" y="80"/>
                  <a:pt x="42" y="78"/>
                </a:cubicBezTo>
                <a:cubicBezTo>
                  <a:pt x="44" y="77"/>
                  <a:pt x="45" y="77"/>
                  <a:pt x="46" y="76"/>
                </a:cubicBezTo>
                <a:cubicBezTo>
                  <a:pt x="49" y="75"/>
                  <a:pt x="53" y="74"/>
                  <a:pt x="56" y="72"/>
                </a:cubicBezTo>
                <a:cubicBezTo>
                  <a:pt x="60" y="70"/>
                  <a:pt x="65" y="68"/>
                  <a:pt x="69" y="67"/>
                </a:cubicBezTo>
                <a:cubicBezTo>
                  <a:pt x="69" y="66"/>
                  <a:pt x="69" y="66"/>
                  <a:pt x="69" y="65"/>
                </a:cubicBezTo>
                <a:cubicBezTo>
                  <a:pt x="68" y="65"/>
                  <a:pt x="67" y="65"/>
                  <a:pt x="66" y="65"/>
                </a:cubicBezTo>
                <a:cubicBezTo>
                  <a:pt x="66" y="62"/>
                  <a:pt x="68" y="61"/>
                  <a:pt x="69" y="59"/>
                </a:cubicBezTo>
                <a:cubicBezTo>
                  <a:pt x="70" y="57"/>
                  <a:pt x="69" y="54"/>
                  <a:pt x="70" y="52"/>
                </a:cubicBezTo>
                <a:cubicBezTo>
                  <a:pt x="71" y="51"/>
                  <a:pt x="73" y="50"/>
                  <a:pt x="73" y="49"/>
                </a:cubicBezTo>
                <a:cubicBezTo>
                  <a:pt x="74" y="48"/>
                  <a:pt x="75" y="46"/>
                  <a:pt x="75" y="45"/>
                </a:cubicBezTo>
                <a:cubicBezTo>
                  <a:pt x="75" y="44"/>
                  <a:pt x="75" y="43"/>
                  <a:pt x="75" y="43"/>
                </a:cubicBezTo>
                <a:cubicBezTo>
                  <a:pt x="71" y="38"/>
                  <a:pt x="70" y="30"/>
                  <a:pt x="70" y="24"/>
                </a:cubicBezTo>
                <a:cubicBezTo>
                  <a:pt x="70" y="23"/>
                  <a:pt x="70" y="23"/>
                  <a:pt x="69" y="22"/>
                </a:cubicBezTo>
                <a:close/>
                <a:moveTo>
                  <a:pt x="211" y="89"/>
                </a:moveTo>
                <a:cubicBezTo>
                  <a:pt x="210" y="84"/>
                  <a:pt x="204" y="83"/>
                  <a:pt x="199" y="81"/>
                </a:cubicBezTo>
                <a:cubicBezTo>
                  <a:pt x="193" y="79"/>
                  <a:pt x="187" y="76"/>
                  <a:pt x="182" y="74"/>
                </a:cubicBezTo>
                <a:cubicBezTo>
                  <a:pt x="180" y="74"/>
                  <a:pt x="179" y="73"/>
                  <a:pt x="177" y="73"/>
                </a:cubicBezTo>
                <a:cubicBezTo>
                  <a:pt x="175" y="72"/>
                  <a:pt x="174" y="67"/>
                  <a:pt x="173" y="65"/>
                </a:cubicBezTo>
                <a:cubicBezTo>
                  <a:pt x="172" y="65"/>
                  <a:pt x="171" y="65"/>
                  <a:pt x="170" y="65"/>
                </a:cubicBezTo>
                <a:cubicBezTo>
                  <a:pt x="170" y="62"/>
                  <a:pt x="172" y="61"/>
                  <a:pt x="173" y="59"/>
                </a:cubicBezTo>
                <a:cubicBezTo>
                  <a:pt x="173" y="57"/>
                  <a:pt x="173" y="54"/>
                  <a:pt x="174" y="52"/>
                </a:cubicBezTo>
                <a:cubicBezTo>
                  <a:pt x="175" y="51"/>
                  <a:pt x="176" y="50"/>
                  <a:pt x="177" y="49"/>
                </a:cubicBezTo>
                <a:cubicBezTo>
                  <a:pt x="178" y="48"/>
                  <a:pt x="178" y="46"/>
                  <a:pt x="179" y="45"/>
                </a:cubicBezTo>
                <a:cubicBezTo>
                  <a:pt x="179" y="43"/>
                  <a:pt x="180" y="39"/>
                  <a:pt x="178" y="37"/>
                </a:cubicBezTo>
                <a:cubicBezTo>
                  <a:pt x="178" y="35"/>
                  <a:pt x="177" y="35"/>
                  <a:pt x="177" y="34"/>
                </a:cubicBezTo>
                <a:cubicBezTo>
                  <a:pt x="177" y="31"/>
                  <a:pt x="178" y="25"/>
                  <a:pt x="178" y="23"/>
                </a:cubicBezTo>
                <a:cubicBezTo>
                  <a:pt x="178" y="20"/>
                  <a:pt x="178" y="16"/>
                  <a:pt x="177" y="13"/>
                </a:cubicBezTo>
                <a:cubicBezTo>
                  <a:pt x="177" y="13"/>
                  <a:pt x="176" y="9"/>
                  <a:pt x="174" y="8"/>
                </a:cubicBezTo>
                <a:cubicBezTo>
                  <a:pt x="171" y="8"/>
                  <a:pt x="171" y="8"/>
                  <a:pt x="171" y="8"/>
                </a:cubicBezTo>
                <a:cubicBezTo>
                  <a:pt x="168" y="6"/>
                  <a:pt x="168" y="6"/>
                  <a:pt x="168" y="6"/>
                </a:cubicBezTo>
                <a:cubicBezTo>
                  <a:pt x="160" y="0"/>
                  <a:pt x="151" y="4"/>
                  <a:pt x="146" y="6"/>
                </a:cubicBezTo>
                <a:cubicBezTo>
                  <a:pt x="143" y="7"/>
                  <a:pt x="141" y="9"/>
                  <a:pt x="139" y="12"/>
                </a:cubicBezTo>
                <a:cubicBezTo>
                  <a:pt x="139" y="13"/>
                  <a:pt x="139" y="14"/>
                  <a:pt x="139" y="14"/>
                </a:cubicBezTo>
                <a:cubicBezTo>
                  <a:pt x="139" y="15"/>
                  <a:pt x="139" y="15"/>
                  <a:pt x="139" y="15"/>
                </a:cubicBezTo>
                <a:cubicBezTo>
                  <a:pt x="139" y="15"/>
                  <a:pt x="139" y="15"/>
                  <a:pt x="139" y="15"/>
                </a:cubicBezTo>
                <a:cubicBezTo>
                  <a:pt x="140" y="16"/>
                  <a:pt x="140" y="16"/>
                  <a:pt x="140" y="17"/>
                </a:cubicBezTo>
                <a:cubicBezTo>
                  <a:pt x="143" y="22"/>
                  <a:pt x="142" y="28"/>
                  <a:pt x="141" y="32"/>
                </a:cubicBezTo>
                <a:cubicBezTo>
                  <a:pt x="141" y="34"/>
                  <a:pt x="140" y="38"/>
                  <a:pt x="138" y="41"/>
                </a:cubicBezTo>
                <a:cubicBezTo>
                  <a:pt x="137" y="41"/>
                  <a:pt x="137" y="42"/>
                  <a:pt x="136" y="42"/>
                </a:cubicBezTo>
                <a:cubicBezTo>
                  <a:pt x="137" y="46"/>
                  <a:pt x="137" y="49"/>
                  <a:pt x="139" y="50"/>
                </a:cubicBezTo>
                <a:cubicBezTo>
                  <a:pt x="140" y="51"/>
                  <a:pt x="142" y="51"/>
                  <a:pt x="142" y="51"/>
                </a:cubicBezTo>
                <a:cubicBezTo>
                  <a:pt x="142" y="54"/>
                  <a:pt x="142" y="57"/>
                  <a:pt x="142" y="60"/>
                </a:cubicBezTo>
                <a:cubicBezTo>
                  <a:pt x="143" y="62"/>
                  <a:pt x="145" y="62"/>
                  <a:pt x="145" y="65"/>
                </a:cubicBezTo>
                <a:cubicBezTo>
                  <a:pt x="143" y="65"/>
                  <a:pt x="143" y="65"/>
                  <a:pt x="143" y="65"/>
                </a:cubicBezTo>
                <a:cubicBezTo>
                  <a:pt x="143" y="66"/>
                  <a:pt x="143" y="66"/>
                  <a:pt x="143" y="67"/>
                </a:cubicBezTo>
                <a:cubicBezTo>
                  <a:pt x="147" y="68"/>
                  <a:pt x="152" y="70"/>
                  <a:pt x="156" y="72"/>
                </a:cubicBezTo>
                <a:cubicBezTo>
                  <a:pt x="160" y="74"/>
                  <a:pt x="163" y="75"/>
                  <a:pt x="166" y="76"/>
                </a:cubicBezTo>
                <a:cubicBezTo>
                  <a:pt x="167" y="77"/>
                  <a:pt x="168" y="77"/>
                  <a:pt x="170" y="78"/>
                </a:cubicBezTo>
                <a:cubicBezTo>
                  <a:pt x="176" y="80"/>
                  <a:pt x="184" y="83"/>
                  <a:pt x="187" y="91"/>
                </a:cubicBezTo>
                <a:cubicBezTo>
                  <a:pt x="187" y="92"/>
                  <a:pt x="187" y="92"/>
                  <a:pt x="187" y="92"/>
                </a:cubicBezTo>
                <a:cubicBezTo>
                  <a:pt x="187" y="93"/>
                  <a:pt x="187" y="93"/>
                  <a:pt x="187" y="93"/>
                </a:cubicBezTo>
                <a:cubicBezTo>
                  <a:pt x="187" y="95"/>
                  <a:pt x="187" y="98"/>
                  <a:pt x="187" y="101"/>
                </a:cubicBezTo>
                <a:cubicBezTo>
                  <a:pt x="187" y="103"/>
                  <a:pt x="187" y="104"/>
                  <a:pt x="187" y="106"/>
                </a:cubicBezTo>
                <a:cubicBezTo>
                  <a:pt x="212" y="106"/>
                  <a:pt x="212" y="106"/>
                  <a:pt x="212" y="106"/>
                </a:cubicBezTo>
                <a:cubicBezTo>
                  <a:pt x="212" y="101"/>
                  <a:pt x="211" y="93"/>
                  <a:pt x="211" y="8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93" name="Freeform 52"/>
          <p:cNvSpPr>
            <a:spLocks/>
          </p:cNvSpPr>
          <p:nvPr/>
        </p:nvSpPr>
        <p:spPr bwMode="auto">
          <a:xfrm>
            <a:off x="7443788" y="2281238"/>
            <a:ext cx="338137" cy="333375"/>
          </a:xfrm>
          <a:custGeom>
            <a:avLst/>
            <a:gdLst>
              <a:gd name="T0" fmla="*/ 518327953 w 150"/>
              <a:gd name="T1" fmla="*/ 87434964 h 147"/>
              <a:gd name="T2" fmla="*/ 523409025 w 150"/>
              <a:gd name="T3" fmla="*/ 164580661 h 147"/>
              <a:gd name="T4" fmla="*/ 518327953 w 150"/>
              <a:gd name="T5" fmla="*/ 236585125 h 147"/>
              <a:gd name="T6" fmla="*/ 528490097 w 150"/>
              <a:gd name="T7" fmla="*/ 257159125 h 147"/>
              <a:gd name="T8" fmla="*/ 528490097 w 150"/>
              <a:gd name="T9" fmla="*/ 318876589 h 147"/>
              <a:gd name="T10" fmla="*/ 518327953 w 150"/>
              <a:gd name="T11" fmla="*/ 349735321 h 147"/>
              <a:gd name="T12" fmla="*/ 492920339 w 150"/>
              <a:gd name="T13" fmla="*/ 370309321 h 147"/>
              <a:gd name="T14" fmla="*/ 487837013 w 150"/>
              <a:gd name="T15" fmla="*/ 421739786 h 147"/>
              <a:gd name="T16" fmla="*/ 467510470 w 150"/>
              <a:gd name="T17" fmla="*/ 462885518 h 147"/>
              <a:gd name="T18" fmla="*/ 487837013 w 150"/>
              <a:gd name="T19" fmla="*/ 462885518 h 147"/>
              <a:gd name="T20" fmla="*/ 518327953 w 150"/>
              <a:gd name="T21" fmla="*/ 519461750 h 147"/>
              <a:gd name="T22" fmla="*/ 553899965 w 150"/>
              <a:gd name="T23" fmla="*/ 529746482 h 147"/>
              <a:gd name="T24" fmla="*/ 670775892 w 150"/>
              <a:gd name="T25" fmla="*/ 581179214 h 147"/>
              <a:gd name="T26" fmla="*/ 762246459 w 150"/>
              <a:gd name="T27" fmla="*/ 637753179 h 147"/>
              <a:gd name="T28" fmla="*/ 762246459 w 150"/>
              <a:gd name="T29" fmla="*/ 756046875 h 147"/>
              <a:gd name="T30" fmla="*/ 0 w 150"/>
              <a:gd name="T31" fmla="*/ 756046875 h 147"/>
              <a:gd name="T32" fmla="*/ 0 w 150"/>
              <a:gd name="T33" fmla="*/ 637753179 h 147"/>
              <a:gd name="T34" fmla="*/ 91470567 w 150"/>
              <a:gd name="T35" fmla="*/ 581179214 h 147"/>
              <a:gd name="T36" fmla="*/ 208346494 w 150"/>
              <a:gd name="T37" fmla="*/ 529746482 h 147"/>
              <a:gd name="T38" fmla="*/ 243918506 w 150"/>
              <a:gd name="T39" fmla="*/ 519461750 h 147"/>
              <a:gd name="T40" fmla="*/ 274409447 w 150"/>
              <a:gd name="T41" fmla="*/ 462885518 h 147"/>
              <a:gd name="T42" fmla="*/ 289652663 w 150"/>
              <a:gd name="T43" fmla="*/ 462885518 h 147"/>
              <a:gd name="T44" fmla="*/ 269326121 w 150"/>
              <a:gd name="T45" fmla="*/ 426883286 h 147"/>
              <a:gd name="T46" fmla="*/ 264245049 w 150"/>
              <a:gd name="T47" fmla="*/ 360022321 h 147"/>
              <a:gd name="T48" fmla="*/ 248999578 w 150"/>
              <a:gd name="T49" fmla="*/ 360022321 h 147"/>
              <a:gd name="T50" fmla="*/ 223591964 w 150"/>
              <a:gd name="T51" fmla="*/ 272587357 h 147"/>
              <a:gd name="T52" fmla="*/ 233756362 w 150"/>
              <a:gd name="T53" fmla="*/ 236585125 h 147"/>
              <a:gd name="T54" fmla="*/ 294735989 w 150"/>
              <a:gd name="T55" fmla="*/ 36002232 h 147"/>
              <a:gd name="T56" fmla="*/ 457348326 w 150"/>
              <a:gd name="T57" fmla="*/ 36002232 h 147"/>
              <a:gd name="T58" fmla="*/ 472593797 w 150"/>
              <a:gd name="T59" fmla="*/ 51432732 h 147"/>
              <a:gd name="T60" fmla="*/ 498001411 w 150"/>
              <a:gd name="T61" fmla="*/ 51432732 h 147"/>
              <a:gd name="T62" fmla="*/ 518327953 w 150"/>
              <a:gd name="T63" fmla="*/ 87434964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0" h="147">
                <a:moveTo>
                  <a:pt x="102" y="17"/>
                </a:moveTo>
                <a:cubicBezTo>
                  <a:pt x="103" y="22"/>
                  <a:pt x="103" y="26"/>
                  <a:pt x="103" y="32"/>
                </a:cubicBezTo>
                <a:cubicBezTo>
                  <a:pt x="103" y="34"/>
                  <a:pt x="102" y="43"/>
                  <a:pt x="102" y="46"/>
                </a:cubicBezTo>
                <a:cubicBezTo>
                  <a:pt x="102" y="48"/>
                  <a:pt x="103" y="48"/>
                  <a:pt x="104" y="50"/>
                </a:cubicBezTo>
                <a:cubicBezTo>
                  <a:pt x="105" y="54"/>
                  <a:pt x="105" y="59"/>
                  <a:pt x="104" y="62"/>
                </a:cubicBezTo>
                <a:cubicBezTo>
                  <a:pt x="104" y="64"/>
                  <a:pt x="103" y="66"/>
                  <a:pt x="102" y="68"/>
                </a:cubicBezTo>
                <a:cubicBezTo>
                  <a:pt x="101" y="70"/>
                  <a:pt x="98" y="70"/>
                  <a:pt x="97" y="72"/>
                </a:cubicBezTo>
                <a:cubicBezTo>
                  <a:pt x="96" y="75"/>
                  <a:pt x="97" y="78"/>
                  <a:pt x="96" y="82"/>
                </a:cubicBezTo>
                <a:cubicBezTo>
                  <a:pt x="95" y="85"/>
                  <a:pt x="92" y="85"/>
                  <a:pt x="92" y="90"/>
                </a:cubicBezTo>
                <a:cubicBezTo>
                  <a:pt x="93" y="90"/>
                  <a:pt x="94" y="90"/>
                  <a:pt x="96" y="90"/>
                </a:cubicBezTo>
                <a:cubicBezTo>
                  <a:pt x="97" y="93"/>
                  <a:pt x="100" y="99"/>
                  <a:pt x="102" y="101"/>
                </a:cubicBezTo>
                <a:cubicBezTo>
                  <a:pt x="104" y="102"/>
                  <a:pt x="107" y="102"/>
                  <a:pt x="109" y="103"/>
                </a:cubicBezTo>
                <a:cubicBezTo>
                  <a:pt x="116" y="106"/>
                  <a:pt x="125" y="110"/>
                  <a:pt x="132" y="113"/>
                </a:cubicBezTo>
                <a:cubicBezTo>
                  <a:pt x="139" y="116"/>
                  <a:pt x="148" y="117"/>
                  <a:pt x="150" y="124"/>
                </a:cubicBezTo>
                <a:cubicBezTo>
                  <a:pt x="150" y="129"/>
                  <a:pt x="150" y="141"/>
                  <a:pt x="150" y="147"/>
                </a:cubicBezTo>
                <a:cubicBezTo>
                  <a:pt x="0" y="147"/>
                  <a:pt x="0" y="147"/>
                  <a:pt x="0" y="147"/>
                </a:cubicBezTo>
                <a:cubicBezTo>
                  <a:pt x="0" y="141"/>
                  <a:pt x="0" y="129"/>
                  <a:pt x="0" y="124"/>
                </a:cubicBezTo>
                <a:cubicBezTo>
                  <a:pt x="3" y="117"/>
                  <a:pt x="11" y="116"/>
                  <a:pt x="18" y="113"/>
                </a:cubicBezTo>
                <a:cubicBezTo>
                  <a:pt x="25" y="110"/>
                  <a:pt x="34" y="106"/>
                  <a:pt x="41" y="103"/>
                </a:cubicBezTo>
                <a:cubicBezTo>
                  <a:pt x="44" y="102"/>
                  <a:pt x="46" y="102"/>
                  <a:pt x="48" y="101"/>
                </a:cubicBezTo>
                <a:cubicBezTo>
                  <a:pt x="50" y="99"/>
                  <a:pt x="53" y="93"/>
                  <a:pt x="54" y="90"/>
                </a:cubicBezTo>
                <a:cubicBezTo>
                  <a:pt x="57" y="90"/>
                  <a:pt x="57" y="90"/>
                  <a:pt x="57" y="90"/>
                </a:cubicBezTo>
                <a:cubicBezTo>
                  <a:pt x="57" y="86"/>
                  <a:pt x="54" y="85"/>
                  <a:pt x="53" y="83"/>
                </a:cubicBezTo>
                <a:cubicBezTo>
                  <a:pt x="53" y="79"/>
                  <a:pt x="53" y="74"/>
                  <a:pt x="52" y="70"/>
                </a:cubicBezTo>
                <a:cubicBezTo>
                  <a:pt x="52" y="71"/>
                  <a:pt x="49" y="70"/>
                  <a:pt x="49" y="70"/>
                </a:cubicBezTo>
                <a:cubicBezTo>
                  <a:pt x="45" y="67"/>
                  <a:pt x="45" y="57"/>
                  <a:pt x="44" y="53"/>
                </a:cubicBezTo>
                <a:cubicBezTo>
                  <a:pt x="44" y="51"/>
                  <a:pt x="47" y="49"/>
                  <a:pt x="46" y="46"/>
                </a:cubicBezTo>
                <a:cubicBezTo>
                  <a:pt x="42" y="25"/>
                  <a:pt x="48" y="11"/>
                  <a:pt x="58" y="7"/>
                </a:cubicBezTo>
                <a:cubicBezTo>
                  <a:pt x="65" y="5"/>
                  <a:pt x="78" y="0"/>
                  <a:pt x="90" y="7"/>
                </a:cubicBezTo>
                <a:cubicBezTo>
                  <a:pt x="93" y="10"/>
                  <a:pt x="93" y="10"/>
                  <a:pt x="93" y="10"/>
                </a:cubicBezTo>
                <a:cubicBezTo>
                  <a:pt x="98" y="10"/>
                  <a:pt x="98" y="10"/>
                  <a:pt x="98" y="10"/>
                </a:cubicBezTo>
                <a:cubicBezTo>
                  <a:pt x="100" y="12"/>
                  <a:pt x="102" y="17"/>
                  <a:pt x="102"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94" name="Freeform 53"/>
          <p:cNvSpPr>
            <a:spLocks noEditPoints="1"/>
          </p:cNvSpPr>
          <p:nvPr/>
        </p:nvSpPr>
        <p:spPr bwMode="auto">
          <a:xfrm>
            <a:off x="8031163" y="2265363"/>
            <a:ext cx="392112" cy="388937"/>
          </a:xfrm>
          <a:custGeom>
            <a:avLst/>
            <a:gdLst>
              <a:gd name="T0" fmla="*/ 548461026 w 174"/>
              <a:gd name="T1" fmla="*/ 173852578 h 172"/>
              <a:gd name="T2" fmla="*/ 578933086 w 174"/>
              <a:gd name="T3" fmla="*/ 138059067 h 172"/>
              <a:gd name="T4" fmla="*/ 578933086 w 174"/>
              <a:gd name="T5" fmla="*/ 35793510 h 172"/>
              <a:gd name="T6" fmla="*/ 548461026 w 174"/>
              <a:gd name="T7" fmla="*/ 0 h 172"/>
              <a:gd name="T8" fmla="*/ 512914045 w 174"/>
              <a:gd name="T9" fmla="*/ 35793510 h 172"/>
              <a:gd name="T10" fmla="*/ 512914045 w 174"/>
              <a:gd name="T11" fmla="*/ 138059067 h 172"/>
              <a:gd name="T12" fmla="*/ 548461026 w 174"/>
              <a:gd name="T13" fmla="*/ 173852578 h 172"/>
              <a:gd name="T14" fmla="*/ 710968915 w 174"/>
              <a:gd name="T15" fmla="*/ 219873774 h 172"/>
              <a:gd name="T16" fmla="*/ 782067384 w 174"/>
              <a:gd name="T17" fmla="*/ 143171780 h 172"/>
              <a:gd name="T18" fmla="*/ 782067384 w 174"/>
              <a:gd name="T19" fmla="*/ 97152845 h 172"/>
              <a:gd name="T20" fmla="*/ 736361547 w 174"/>
              <a:gd name="T21" fmla="*/ 97152845 h 172"/>
              <a:gd name="T22" fmla="*/ 665265332 w 174"/>
              <a:gd name="T23" fmla="*/ 173852578 h 172"/>
              <a:gd name="T24" fmla="*/ 665265332 w 174"/>
              <a:gd name="T25" fmla="*/ 219873774 h 172"/>
              <a:gd name="T26" fmla="*/ 710968915 w 174"/>
              <a:gd name="T27" fmla="*/ 219873774 h 172"/>
              <a:gd name="T28" fmla="*/ 385955391 w 174"/>
              <a:gd name="T29" fmla="*/ 224986487 h 172"/>
              <a:gd name="T30" fmla="*/ 431658974 w 174"/>
              <a:gd name="T31" fmla="*/ 224986487 h 172"/>
              <a:gd name="T32" fmla="*/ 431658974 w 174"/>
              <a:gd name="T33" fmla="*/ 178965290 h 172"/>
              <a:gd name="T34" fmla="*/ 355485584 w 174"/>
              <a:gd name="T35" fmla="*/ 102265557 h 172"/>
              <a:gd name="T36" fmla="*/ 309779748 w 174"/>
              <a:gd name="T37" fmla="*/ 102265557 h 172"/>
              <a:gd name="T38" fmla="*/ 309779748 w 174"/>
              <a:gd name="T39" fmla="*/ 153399466 h 172"/>
              <a:gd name="T40" fmla="*/ 385955391 w 174"/>
              <a:gd name="T41" fmla="*/ 224986487 h 172"/>
              <a:gd name="T42" fmla="*/ 705891741 w 174"/>
              <a:gd name="T43" fmla="*/ 455085686 h 172"/>
              <a:gd name="T44" fmla="*/ 660185904 w 174"/>
              <a:gd name="T45" fmla="*/ 455085686 h 172"/>
              <a:gd name="T46" fmla="*/ 660185904 w 174"/>
              <a:gd name="T47" fmla="*/ 506217334 h 172"/>
              <a:gd name="T48" fmla="*/ 736361547 w 174"/>
              <a:gd name="T49" fmla="*/ 577804355 h 172"/>
              <a:gd name="T50" fmla="*/ 782067384 w 174"/>
              <a:gd name="T51" fmla="*/ 577804355 h 172"/>
              <a:gd name="T52" fmla="*/ 782067384 w 174"/>
              <a:gd name="T53" fmla="*/ 531785420 h 172"/>
              <a:gd name="T54" fmla="*/ 705891741 w 174"/>
              <a:gd name="T55" fmla="*/ 455085686 h 172"/>
              <a:gd name="T56" fmla="*/ 563697056 w 174"/>
              <a:gd name="T57" fmla="*/ 189192977 h 172"/>
              <a:gd name="T58" fmla="*/ 0 w 174"/>
              <a:gd name="T59" fmla="*/ 756771906 h 172"/>
              <a:gd name="T60" fmla="*/ 121881480 w 174"/>
              <a:gd name="T61" fmla="*/ 879490575 h 172"/>
              <a:gd name="T62" fmla="*/ 685578536 w 174"/>
              <a:gd name="T63" fmla="*/ 306798933 h 172"/>
              <a:gd name="T64" fmla="*/ 563697056 w 174"/>
              <a:gd name="T65" fmla="*/ 189192977 h 172"/>
              <a:gd name="T66" fmla="*/ 431658974 w 174"/>
              <a:gd name="T67" fmla="*/ 393726352 h 172"/>
              <a:gd name="T68" fmla="*/ 568776484 w 174"/>
              <a:gd name="T69" fmla="*/ 250552311 h 172"/>
              <a:gd name="T70" fmla="*/ 619559495 w 174"/>
              <a:gd name="T71" fmla="*/ 301686220 h 172"/>
              <a:gd name="T72" fmla="*/ 482444239 w 174"/>
              <a:gd name="T73" fmla="*/ 439745288 h 172"/>
              <a:gd name="T74" fmla="*/ 431658974 w 174"/>
              <a:gd name="T75" fmla="*/ 393726352 h 172"/>
              <a:gd name="T76" fmla="*/ 848084172 w 174"/>
              <a:gd name="T77" fmla="*/ 306798933 h 172"/>
              <a:gd name="T78" fmla="*/ 746518150 w 174"/>
              <a:gd name="T79" fmla="*/ 306798933 h 172"/>
              <a:gd name="T80" fmla="*/ 716048343 w 174"/>
              <a:gd name="T81" fmla="*/ 337479730 h 172"/>
              <a:gd name="T82" fmla="*/ 746518150 w 174"/>
              <a:gd name="T83" fmla="*/ 373273241 h 172"/>
              <a:gd name="T84" fmla="*/ 848084172 w 174"/>
              <a:gd name="T85" fmla="*/ 373273241 h 172"/>
              <a:gd name="T86" fmla="*/ 883633406 w 174"/>
              <a:gd name="T87" fmla="*/ 337479730 h 172"/>
              <a:gd name="T88" fmla="*/ 848084172 w 174"/>
              <a:gd name="T89" fmla="*/ 306798933 h 17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4" h="172">
                <a:moveTo>
                  <a:pt x="108" y="34"/>
                </a:moveTo>
                <a:cubicBezTo>
                  <a:pt x="111" y="34"/>
                  <a:pt x="114" y="31"/>
                  <a:pt x="114" y="27"/>
                </a:cubicBezTo>
                <a:cubicBezTo>
                  <a:pt x="114" y="7"/>
                  <a:pt x="114" y="7"/>
                  <a:pt x="114" y="7"/>
                </a:cubicBezTo>
                <a:cubicBezTo>
                  <a:pt x="114" y="3"/>
                  <a:pt x="111" y="0"/>
                  <a:pt x="108" y="0"/>
                </a:cubicBezTo>
                <a:cubicBezTo>
                  <a:pt x="104" y="0"/>
                  <a:pt x="101" y="3"/>
                  <a:pt x="101" y="7"/>
                </a:cubicBezTo>
                <a:cubicBezTo>
                  <a:pt x="101" y="27"/>
                  <a:pt x="101" y="27"/>
                  <a:pt x="101" y="27"/>
                </a:cubicBezTo>
                <a:cubicBezTo>
                  <a:pt x="101" y="31"/>
                  <a:pt x="104" y="34"/>
                  <a:pt x="108" y="34"/>
                </a:cubicBezTo>
                <a:close/>
                <a:moveTo>
                  <a:pt x="140" y="43"/>
                </a:moveTo>
                <a:cubicBezTo>
                  <a:pt x="154" y="28"/>
                  <a:pt x="154" y="28"/>
                  <a:pt x="154" y="28"/>
                </a:cubicBezTo>
                <a:cubicBezTo>
                  <a:pt x="157" y="26"/>
                  <a:pt x="157" y="22"/>
                  <a:pt x="154" y="19"/>
                </a:cubicBezTo>
                <a:cubicBezTo>
                  <a:pt x="152" y="17"/>
                  <a:pt x="148" y="17"/>
                  <a:pt x="145" y="19"/>
                </a:cubicBezTo>
                <a:cubicBezTo>
                  <a:pt x="131" y="34"/>
                  <a:pt x="131" y="34"/>
                  <a:pt x="131" y="34"/>
                </a:cubicBezTo>
                <a:cubicBezTo>
                  <a:pt x="128" y="36"/>
                  <a:pt x="128" y="40"/>
                  <a:pt x="131" y="43"/>
                </a:cubicBezTo>
                <a:cubicBezTo>
                  <a:pt x="133" y="45"/>
                  <a:pt x="138" y="45"/>
                  <a:pt x="140" y="43"/>
                </a:cubicBezTo>
                <a:close/>
                <a:moveTo>
                  <a:pt x="76" y="44"/>
                </a:moveTo>
                <a:cubicBezTo>
                  <a:pt x="78" y="46"/>
                  <a:pt x="82" y="46"/>
                  <a:pt x="85" y="44"/>
                </a:cubicBezTo>
                <a:cubicBezTo>
                  <a:pt x="87" y="41"/>
                  <a:pt x="87" y="37"/>
                  <a:pt x="85" y="35"/>
                </a:cubicBezTo>
                <a:cubicBezTo>
                  <a:pt x="70" y="20"/>
                  <a:pt x="70" y="20"/>
                  <a:pt x="70" y="20"/>
                </a:cubicBezTo>
                <a:cubicBezTo>
                  <a:pt x="68" y="18"/>
                  <a:pt x="64" y="18"/>
                  <a:pt x="61" y="20"/>
                </a:cubicBezTo>
                <a:cubicBezTo>
                  <a:pt x="59" y="23"/>
                  <a:pt x="59" y="27"/>
                  <a:pt x="61" y="30"/>
                </a:cubicBezTo>
                <a:lnTo>
                  <a:pt x="76" y="44"/>
                </a:lnTo>
                <a:close/>
                <a:moveTo>
                  <a:pt x="139" y="89"/>
                </a:moveTo>
                <a:cubicBezTo>
                  <a:pt x="137" y="87"/>
                  <a:pt x="133" y="87"/>
                  <a:pt x="130" y="89"/>
                </a:cubicBezTo>
                <a:cubicBezTo>
                  <a:pt x="128" y="92"/>
                  <a:pt x="128" y="96"/>
                  <a:pt x="130" y="99"/>
                </a:cubicBezTo>
                <a:cubicBezTo>
                  <a:pt x="145" y="113"/>
                  <a:pt x="145" y="113"/>
                  <a:pt x="145" y="113"/>
                </a:cubicBezTo>
                <a:cubicBezTo>
                  <a:pt x="147" y="115"/>
                  <a:pt x="151" y="115"/>
                  <a:pt x="154" y="113"/>
                </a:cubicBezTo>
                <a:cubicBezTo>
                  <a:pt x="156" y="110"/>
                  <a:pt x="156" y="106"/>
                  <a:pt x="154" y="104"/>
                </a:cubicBezTo>
                <a:lnTo>
                  <a:pt x="139" y="89"/>
                </a:lnTo>
                <a:close/>
                <a:moveTo>
                  <a:pt x="111" y="37"/>
                </a:moveTo>
                <a:cubicBezTo>
                  <a:pt x="0" y="148"/>
                  <a:pt x="0" y="148"/>
                  <a:pt x="0" y="148"/>
                </a:cubicBezTo>
                <a:cubicBezTo>
                  <a:pt x="24" y="172"/>
                  <a:pt x="24" y="172"/>
                  <a:pt x="24" y="172"/>
                </a:cubicBezTo>
                <a:cubicBezTo>
                  <a:pt x="135" y="60"/>
                  <a:pt x="135" y="60"/>
                  <a:pt x="135" y="60"/>
                </a:cubicBezTo>
                <a:lnTo>
                  <a:pt x="111" y="37"/>
                </a:lnTo>
                <a:close/>
                <a:moveTo>
                  <a:pt x="85" y="77"/>
                </a:moveTo>
                <a:cubicBezTo>
                  <a:pt x="112" y="49"/>
                  <a:pt x="112" y="49"/>
                  <a:pt x="112" y="49"/>
                </a:cubicBezTo>
                <a:cubicBezTo>
                  <a:pt x="122" y="59"/>
                  <a:pt x="122" y="59"/>
                  <a:pt x="122" y="59"/>
                </a:cubicBezTo>
                <a:cubicBezTo>
                  <a:pt x="95" y="86"/>
                  <a:pt x="95" y="86"/>
                  <a:pt x="95" y="86"/>
                </a:cubicBezTo>
                <a:lnTo>
                  <a:pt x="85" y="77"/>
                </a:lnTo>
                <a:close/>
                <a:moveTo>
                  <a:pt x="167" y="60"/>
                </a:moveTo>
                <a:cubicBezTo>
                  <a:pt x="147" y="60"/>
                  <a:pt x="147" y="60"/>
                  <a:pt x="147" y="60"/>
                </a:cubicBezTo>
                <a:cubicBezTo>
                  <a:pt x="143" y="60"/>
                  <a:pt x="141" y="63"/>
                  <a:pt x="141" y="66"/>
                </a:cubicBezTo>
                <a:cubicBezTo>
                  <a:pt x="141" y="70"/>
                  <a:pt x="143" y="73"/>
                  <a:pt x="147" y="73"/>
                </a:cubicBezTo>
                <a:cubicBezTo>
                  <a:pt x="167" y="73"/>
                  <a:pt x="167" y="73"/>
                  <a:pt x="167" y="73"/>
                </a:cubicBezTo>
                <a:cubicBezTo>
                  <a:pt x="171" y="73"/>
                  <a:pt x="174" y="70"/>
                  <a:pt x="174" y="66"/>
                </a:cubicBezTo>
                <a:cubicBezTo>
                  <a:pt x="174" y="63"/>
                  <a:pt x="171" y="60"/>
                  <a:pt x="167"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95" name="Freeform 54"/>
          <p:cNvSpPr>
            <a:spLocks noEditPoints="1"/>
          </p:cNvSpPr>
          <p:nvPr/>
        </p:nvSpPr>
        <p:spPr bwMode="auto">
          <a:xfrm>
            <a:off x="982663" y="2878138"/>
            <a:ext cx="401637" cy="312737"/>
          </a:xfrm>
          <a:custGeom>
            <a:avLst/>
            <a:gdLst>
              <a:gd name="T0" fmla="*/ 259656064 w 178"/>
              <a:gd name="T1" fmla="*/ 513573075 h 138"/>
              <a:gd name="T2" fmla="*/ 320752272 w 178"/>
              <a:gd name="T3" fmla="*/ 575200394 h 138"/>
              <a:gd name="T4" fmla="*/ 453125510 w 178"/>
              <a:gd name="T5" fmla="*/ 518708308 h 138"/>
              <a:gd name="T6" fmla="*/ 585498747 w 178"/>
              <a:gd name="T7" fmla="*/ 575200394 h 138"/>
              <a:gd name="T8" fmla="*/ 646594955 w 178"/>
              <a:gd name="T9" fmla="*/ 513573075 h 138"/>
              <a:gd name="T10" fmla="*/ 453125510 w 178"/>
              <a:gd name="T11" fmla="*/ 431400296 h 138"/>
              <a:gd name="T12" fmla="*/ 259656064 w 178"/>
              <a:gd name="T13" fmla="*/ 513573075 h 138"/>
              <a:gd name="T14" fmla="*/ 453125510 w 178"/>
              <a:gd name="T15" fmla="*/ 616286784 h 138"/>
              <a:gd name="T16" fmla="*/ 386938891 w 178"/>
              <a:gd name="T17" fmla="*/ 641965211 h 138"/>
              <a:gd name="T18" fmla="*/ 453125510 w 178"/>
              <a:gd name="T19" fmla="*/ 708730028 h 138"/>
              <a:gd name="T20" fmla="*/ 519312128 w 178"/>
              <a:gd name="T21" fmla="*/ 641965211 h 138"/>
              <a:gd name="T22" fmla="*/ 453125510 w 178"/>
              <a:gd name="T23" fmla="*/ 616286784 h 138"/>
              <a:gd name="T24" fmla="*/ 901160609 w 178"/>
              <a:gd name="T25" fmla="*/ 251651306 h 138"/>
              <a:gd name="T26" fmla="*/ 5090411 w 178"/>
              <a:gd name="T27" fmla="*/ 251651306 h 138"/>
              <a:gd name="T28" fmla="*/ 0 w 178"/>
              <a:gd name="T29" fmla="*/ 251651306 h 138"/>
              <a:gd name="T30" fmla="*/ 66186619 w 178"/>
              <a:gd name="T31" fmla="*/ 318413856 h 138"/>
              <a:gd name="T32" fmla="*/ 453125510 w 178"/>
              <a:gd name="T33" fmla="*/ 148935331 h 138"/>
              <a:gd name="T34" fmla="*/ 840064400 w 178"/>
              <a:gd name="T35" fmla="*/ 318413856 h 138"/>
              <a:gd name="T36" fmla="*/ 906251019 w 178"/>
              <a:gd name="T37" fmla="*/ 251651306 h 138"/>
              <a:gd name="T38" fmla="*/ 901160609 w 178"/>
              <a:gd name="T39" fmla="*/ 251651306 h 138"/>
              <a:gd name="T40" fmla="*/ 453125510 w 178"/>
              <a:gd name="T41" fmla="*/ 246513807 h 138"/>
              <a:gd name="T42" fmla="*/ 132373237 w 178"/>
              <a:gd name="T43" fmla="*/ 380043441 h 138"/>
              <a:gd name="T44" fmla="*/ 132373237 w 178"/>
              <a:gd name="T45" fmla="*/ 385178673 h 138"/>
              <a:gd name="T46" fmla="*/ 193469445 w 178"/>
              <a:gd name="T47" fmla="*/ 446808258 h 138"/>
              <a:gd name="T48" fmla="*/ 453125510 w 178"/>
              <a:gd name="T49" fmla="*/ 338957051 h 138"/>
              <a:gd name="T50" fmla="*/ 712781574 w 178"/>
              <a:gd name="T51" fmla="*/ 446808258 h 138"/>
              <a:gd name="T52" fmla="*/ 773877782 w 178"/>
              <a:gd name="T53" fmla="*/ 385178673 h 138"/>
              <a:gd name="T54" fmla="*/ 773877782 w 178"/>
              <a:gd name="T55" fmla="*/ 380043441 h 138"/>
              <a:gd name="T56" fmla="*/ 453125510 w 178"/>
              <a:gd name="T57" fmla="*/ 246513807 h 1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78" h="138">
                <a:moveTo>
                  <a:pt x="51" y="100"/>
                </a:moveTo>
                <a:cubicBezTo>
                  <a:pt x="63" y="112"/>
                  <a:pt x="63" y="112"/>
                  <a:pt x="63" y="112"/>
                </a:cubicBezTo>
                <a:cubicBezTo>
                  <a:pt x="70" y="106"/>
                  <a:pt x="79" y="101"/>
                  <a:pt x="89" y="101"/>
                </a:cubicBezTo>
                <a:cubicBezTo>
                  <a:pt x="99" y="101"/>
                  <a:pt x="108" y="106"/>
                  <a:pt x="115" y="112"/>
                </a:cubicBezTo>
                <a:cubicBezTo>
                  <a:pt x="127" y="100"/>
                  <a:pt x="127" y="100"/>
                  <a:pt x="127" y="100"/>
                </a:cubicBezTo>
                <a:cubicBezTo>
                  <a:pt x="117" y="90"/>
                  <a:pt x="104" y="84"/>
                  <a:pt x="89" y="84"/>
                </a:cubicBezTo>
                <a:cubicBezTo>
                  <a:pt x="74" y="84"/>
                  <a:pt x="61" y="90"/>
                  <a:pt x="51" y="100"/>
                </a:cubicBezTo>
                <a:close/>
                <a:moveTo>
                  <a:pt x="89" y="120"/>
                </a:moveTo>
                <a:cubicBezTo>
                  <a:pt x="84" y="120"/>
                  <a:pt x="79" y="122"/>
                  <a:pt x="76" y="125"/>
                </a:cubicBezTo>
                <a:cubicBezTo>
                  <a:pt x="89" y="138"/>
                  <a:pt x="89" y="138"/>
                  <a:pt x="89" y="138"/>
                </a:cubicBezTo>
                <a:cubicBezTo>
                  <a:pt x="102" y="125"/>
                  <a:pt x="102" y="125"/>
                  <a:pt x="102" y="125"/>
                </a:cubicBezTo>
                <a:cubicBezTo>
                  <a:pt x="99" y="122"/>
                  <a:pt x="94" y="120"/>
                  <a:pt x="89" y="120"/>
                </a:cubicBezTo>
                <a:close/>
                <a:moveTo>
                  <a:pt x="177" y="49"/>
                </a:moveTo>
                <a:cubicBezTo>
                  <a:pt x="128" y="0"/>
                  <a:pt x="50" y="0"/>
                  <a:pt x="1" y="49"/>
                </a:cubicBezTo>
                <a:cubicBezTo>
                  <a:pt x="1" y="49"/>
                  <a:pt x="1" y="49"/>
                  <a:pt x="0" y="49"/>
                </a:cubicBezTo>
                <a:cubicBezTo>
                  <a:pt x="13" y="62"/>
                  <a:pt x="13" y="62"/>
                  <a:pt x="13" y="62"/>
                </a:cubicBezTo>
                <a:cubicBezTo>
                  <a:pt x="32" y="42"/>
                  <a:pt x="59" y="29"/>
                  <a:pt x="89" y="29"/>
                </a:cubicBezTo>
                <a:cubicBezTo>
                  <a:pt x="119" y="29"/>
                  <a:pt x="146" y="42"/>
                  <a:pt x="165" y="62"/>
                </a:cubicBezTo>
                <a:cubicBezTo>
                  <a:pt x="178" y="49"/>
                  <a:pt x="178" y="49"/>
                  <a:pt x="178" y="49"/>
                </a:cubicBezTo>
                <a:cubicBezTo>
                  <a:pt x="177" y="49"/>
                  <a:pt x="177" y="49"/>
                  <a:pt x="177" y="49"/>
                </a:cubicBezTo>
                <a:close/>
                <a:moveTo>
                  <a:pt x="89" y="48"/>
                </a:moveTo>
                <a:cubicBezTo>
                  <a:pt x="65" y="48"/>
                  <a:pt x="43" y="57"/>
                  <a:pt x="26" y="74"/>
                </a:cubicBezTo>
                <a:cubicBezTo>
                  <a:pt x="26" y="74"/>
                  <a:pt x="26" y="74"/>
                  <a:pt x="26" y="75"/>
                </a:cubicBezTo>
                <a:cubicBezTo>
                  <a:pt x="38" y="87"/>
                  <a:pt x="38" y="87"/>
                  <a:pt x="38" y="87"/>
                </a:cubicBezTo>
                <a:cubicBezTo>
                  <a:pt x="51" y="74"/>
                  <a:pt x="69" y="66"/>
                  <a:pt x="89" y="66"/>
                </a:cubicBezTo>
                <a:cubicBezTo>
                  <a:pt x="109" y="66"/>
                  <a:pt x="127" y="74"/>
                  <a:pt x="140" y="87"/>
                </a:cubicBezTo>
                <a:cubicBezTo>
                  <a:pt x="152" y="75"/>
                  <a:pt x="152" y="75"/>
                  <a:pt x="152" y="75"/>
                </a:cubicBezTo>
                <a:cubicBezTo>
                  <a:pt x="152" y="74"/>
                  <a:pt x="152" y="74"/>
                  <a:pt x="152" y="74"/>
                </a:cubicBezTo>
                <a:cubicBezTo>
                  <a:pt x="135" y="57"/>
                  <a:pt x="113" y="48"/>
                  <a:pt x="89"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96" name="Freeform 55"/>
          <p:cNvSpPr>
            <a:spLocks noEditPoints="1"/>
          </p:cNvSpPr>
          <p:nvPr/>
        </p:nvSpPr>
        <p:spPr bwMode="auto">
          <a:xfrm>
            <a:off x="1673225" y="2870200"/>
            <a:ext cx="357188" cy="322263"/>
          </a:xfrm>
          <a:custGeom>
            <a:avLst/>
            <a:gdLst>
              <a:gd name="T0" fmla="*/ 362860055 w 158"/>
              <a:gd name="T1" fmla="*/ 370742172 h 143"/>
              <a:gd name="T2" fmla="*/ 240202148 w 158"/>
              <a:gd name="T3" fmla="*/ 325034913 h 143"/>
              <a:gd name="T4" fmla="*/ 71550634 w 158"/>
              <a:gd name="T5" fmla="*/ 360585254 h 143"/>
              <a:gd name="T6" fmla="*/ 0 w 158"/>
              <a:gd name="T7" fmla="*/ 619596816 h 143"/>
              <a:gd name="T8" fmla="*/ 286198015 w 158"/>
              <a:gd name="T9" fmla="*/ 634831067 h 143"/>
              <a:gd name="T10" fmla="*/ 362860055 w 158"/>
              <a:gd name="T11" fmla="*/ 370742172 h 143"/>
              <a:gd name="T12" fmla="*/ 362860055 w 158"/>
              <a:gd name="T13" fmla="*/ 370742172 h 143"/>
              <a:gd name="T14" fmla="*/ 260645509 w 158"/>
              <a:gd name="T15" fmla="*/ 269168481 h 143"/>
              <a:gd name="T16" fmla="*/ 378192011 w 158"/>
              <a:gd name="T17" fmla="*/ 314875740 h 143"/>
              <a:gd name="T18" fmla="*/ 454851790 w 158"/>
              <a:gd name="T19" fmla="*/ 55864178 h 143"/>
              <a:gd name="T20" fmla="*/ 337305288 w 158"/>
              <a:gd name="T21" fmla="*/ 10156918 h 143"/>
              <a:gd name="T22" fmla="*/ 163542369 w 158"/>
              <a:gd name="T23" fmla="*/ 40629927 h 143"/>
              <a:gd name="T24" fmla="*/ 91991735 w 158"/>
              <a:gd name="T25" fmla="*/ 299641490 h 143"/>
              <a:gd name="T26" fmla="*/ 260645509 w 158"/>
              <a:gd name="T27" fmla="*/ 269168481 h 143"/>
              <a:gd name="T28" fmla="*/ 567286886 w 158"/>
              <a:gd name="T29" fmla="*/ 451999774 h 143"/>
              <a:gd name="T30" fmla="*/ 408855922 w 158"/>
              <a:gd name="T31" fmla="*/ 401212928 h 143"/>
              <a:gd name="T32" fmla="*/ 408855922 w 158"/>
              <a:gd name="T33" fmla="*/ 401212928 h 143"/>
              <a:gd name="T34" fmla="*/ 332193883 w 158"/>
              <a:gd name="T35" fmla="*/ 665304076 h 143"/>
              <a:gd name="T36" fmla="*/ 638835259 w 158"/>
              <a:gd name="T37" fmla="*/ 685617913 h 143"/>
              <a:gd name="T38" fmla="*/ 715497299 w 158"/>
              <a:gd name="T39" fmla="*/ 426606351 h 143"/>
              <a:gd name="T40" fmla="*/ 715497299 w 158"/>
              <a:gd name="T41" fmla="*/ 426606351 h 143"/>
              <a:gd name="T42" fmla="*/ 567286886 w 158"/>
              <a:gd name="T43" fmla="*/ 451999774 h 143"/>
              <a:gd name="T44" fmla="*/ 807489034 w 158"/>
              <a:gd name="T45" fmla="*/ 106651024 h 143"/>
              <a:gd name="T46" fmla="*/ 807489034 w 158"/>
              <a:gd name="T47" fmla="*/ 106651024 h 143"/>
              <a:gd name="T48" fmla="*/ 500847657 w 158"/>
              <a:gd name="T49" fmla="*/ 86337187 h 143"/>
              <a:gd name="T50" fmla="*/ 490627107 w 158"/>
              <a:gd name="T51" fmla="*/ 121887529 h 143"/>
              <a:gd name="T52" fmla="*/ 465072340 w 158"/>
              <a:gd name="T53" fmla="*/ 213304302 h 143"/>
              <a:gd name="T54" fmla="*/ 424187878 w 158"/>
              <a:gd name="T55" fmla="*/ 350428335 h 143"/>
              <a:gd name="T56" fmla="*/ 730829255 w 158"/>
              <a:gd name="T57" fmla="*/ 370742172 h 143"/>
              <a:gd name="T58" fmla="*/ 807489034 w 158"/>
              <a:gd name="T59" fmla="*/ 106651024 h 143"/>
              <a:gd name="T60" fmla="*/ 807489034 w 158"/>
              <a:gd name="T61" fmla="*/ 106651024 h 14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58" h="143">
                <a:moveTo>
                  <a:pt x="71" y="73"/>
                </a:moveTo>
                <a:cubicBezTo>
                  <a:pt x="63" y="69"/>
                  <a:pt x="56" y="65"/>
                  <a:pt x="47" y="64"/>
                </a:cubicBezTo>
                <a:cubicBezTo>
                  <a:pt x="36" y="63"/>
                  <a:pt x="25" y="66"/>
                  <a:pt x="14" y="71"/>
                </a:cubicBezTo>
                <a:cubicBezTo>
                  <a:pt x="0" y="122"/>
                  <a:pt x="0" y="122"/>
                  <a:pt x="0" y="122"/>
                </a:cubicBezTo>
                <a:cubicBezTo>
                  <a:pt x="19" y="114"/>
                  <a:pt x="37" y="113"/>
                  <a:pt x="56" y="125"/>
                </a:cubicBezTo>
                <a:cubicBezTo>
                  <a:pt x="71" y="73"/>
                  <a:pt x="71" y="73"/>
                  <a:pt x="71" y="73"/>
                </a:cubicBezTo>
                <a:cubicBezTo>
                  <a:pt x="71" y="73"/>
                  <a:pt x="71" y="73"/>
                  <a:pt x="71" y="73"/>
                </a:cubicBezTo>
                <a:moveTo>
                  <a:pt x="51" y="53"/>
                </a:moveTo>
                <a:cubicBezTo>
                  <a:pt x="60" y="54"/>
                  <a:pt x="68" y="58"/>
                  <a:pt x="74" y="62"/>
                </a:cubicBezTo>
                <a:cubicBezTo>
                  <a:pt x="79" y="45"/>
                  <a:pt x="84" y="28"/>
                  <a:pt x="89" y="11"/>
                </a:cubicBezTo>
                <a:cubicBezTo>
                  <a:pt x="81" y="6"/>
                  <a:pt x="74" y="3"/>
                  <a:pt x="66" y="2"/>
                </a:cubicBezTo>
                <a:cubicBezTo>
                  <a:pt x="54" y="0"/>
                  <a:pt x="43" y="4"/>
                  <a:pt x="32" y="8"/>
                </a:cubicBezTo>
                <a:cubicBezTo>
                  <a:pt x="27" y="25"/>
                  <a:pt x="23" y="42"/>
                  <a:pt x="18" y="59"/>
                </a:cubicBezTo>
                <a:cubicBezTo>
                  <a:pt x="28" y="55"/>
                  <a:pt x="40" y="52"/>
                  <a:pt x="51" y="53"/>
                </a:cubicBezTo>
                <a:moveTo>
                  <a:pt x="111" y="89"/>
                </a:moveTo>
                <a:cubicBezTo>
                  <a:pt x="97" y="89"/>
                  <a:pt x="88" y="85"/>
                  <a:pt x="80" y="79"/>
                </a:cubicBezTo>
                <a:cubicBezTo>
                  <a:pt x="80" y="79"/>
                  <a:pt x="80" y="79"/>
                  <a:pt x="80" y="79"/>
                </a:cubicBezTo>
                <a:cubicBezTo>
                  <a:pt x="65" y="131"/>
                  <a:pt x="65" y="131"/>
                  <a:pt x="65" y="131"/>
                </a:cubicBezTo>
                <a:cubicBezTo>
                  <a:pt x="84" y="143"/>
                  <a:pt x="105" y="143"/>
                  <a:pt x="125" y="135"/>
                </a:cubicBezTo>
                <a:cubicBezTo>
                  <a:pt x="140" y="84"/>
                  <a:pt x="140" y="84"/>
                  <a:pt x="140" y="84"/>
                </a:cubicBezTo>
                <a:cubicBezTo>
                  <a:pt x="140" y="84"/>
                  <a:pt x="140" y="84"/>
                  <a:pt x="140" y="84"/>
                </a:cubicBezTo>
                <a:cubicBezTo>
                  <a:pt x="129" y="88"/>
                  <a:pt x="119" y="89"/>
                  <a:pt x="111" y="89"/>
                </a:cubicBezTo>
                <a:moveTo>
                  <a:pt x="158" y="21"/>
                </a:moveTo>
                <a:cubicBezTo>
                  <a:pt x="158" y="21"/>
                  <a:pt x="158" y="21"/>
                  <a:pt x="158" y="21"/>
                </a:cubicBezTo>
                <a:cubicBezTo>
                  <a:pt x="137" y="29"/>
                  <a:pt x="117" y="30"/>
                  <a:pt x="98" y="17"/>
                </a:cubicBezTo>
                <a:cubicBezTo>
                  <a:pt x="97" y="20"/>
                  <a:pt x="96" y="23"/>
                  <a:pt x="96" y="24"/>
                </a:cubicBezTo>
                <a:cubicBezTo>
                  <a:pt x="94" y="30"/>
                  <a:pt x="92" y="36"/>
                  <a:pt x="91" y="42"/>
                </a:cubicBezTo>
                <a:cubicBezTo>
                  <a:pt x="88" y="51"/>
                  <a:pt x="85" y="60"/>
                  <a:pt x="83" y="69"/>
                </a:cubicBezTo>
                <a:cubicBezTo>
                  <a:pt x="101" y="81"/>
                  <a:pt x="123" y="82"/>
                  <a:pt x="143" y="73"/>
                </a:cubicBezTo>
                <a:cubicBezTo>
                  <a:pt x="158" y="21"/>
                  <a:pt x="158" y="21"/>
                  <a:pt x="158" y="21"/>
                </a:cubicBezTo>
                <a:cubicBezTo>
                  <a:pt x="158" y="21"/>
                  <a:pt x="158" y="21"/>
                  <a:pt x="158"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97" name="Freeform 56"/>
          <p:cNvSpPr>
            <a:spLocks/>
          </p:cNvSpPr>
          <p:nvPr/>
        </p:nvSpPr>
        <p:spPr bwMode="auto">
          <a:xfrm>
            <a:off x="2298700" y="2835275"/>
            <a:ext cx="388938" cy="388938"/>
          </a:xfrm>
          <a:custGeom>
            <a:avLst/>
            <a:gdLst>
              <a:gd name="T0" fmla="*/ 761886578 w 172"/>
              <a:gd name="T1" fmla="*/ 245440229 h 172"/>
              <a:gd name="T2" fmla="*/ 659620758 w 172"/>
              <a:gd name="T3" fmla="*/ 219874340 h 172"/>
              <a:gd name="T4" fmla="*/ 634052607 w 172"/>
              <a:gd name="T5" fmla="*/ 117606258 h 172"/>
              <a:gd name="T6" fmla="*/ 736320688 w 172"/>
              <a:gd name="T7" fmla="*/ 15340438 h 172"/>
              <a:gd name="T8" fmla="*/ 562465402 w 172"/>
              <a:gd name="T9" fmla="*/ 66472218 h 172"/>
              <a:gd name="T10" fmla="*/ 516446349 w 172"/>
              <a:gd name="T11" fmla="*/ 240327504 h 172"/>
              <a:gd name="T12" fmla="*/ 240327504 w 172"/>
              <a:gd name="T13" fmla="*/ 516446349 h 172"/>
              <a:gd name="T14" fmla="*/ 66472218 w 172"/>
              <a:gd name="T15" fmla="*/ 562465402 h 172"/>
              <a:gd name="T16" fmla="*/ 15340438 w 172"/>
              <a:gd name="T17" fmla="*/ 736320688 h 172"/>
              <a:gd name="T18" fmla="*/ 117606258 w 172"/>
              <a:gd name="T19" fmla="*/ 634052607 h 172"/>
              <a:gd name="T20" fmla="*/ 219874340 w 172"/>
              <a:gd name="T21" fmla="*/ 659620758 h 172"/>
              <a:gd name="T22" fmla="*/ 245440229 w 172"/>
              <a:gd name="T23" fmla="*/ 761886578 h 172"/>
              <a:gd name="T24" fmla="*/ 143172148 w 172"/>
              <a:gd name="T25" fmla="*/ 864152398 h 172"/>
              <a:gd name="T26" fmla="*/ 317027434 w 172"/>
              <a:gd name="T27" fmla="*/ 813020619 h 172"/>
              <a:gd name="T28" fmla="*/ 363046488 w 172"/>
              <a:gd name="T29" fmla="*/ 634052607 h 172"/>
              <a:gd name="T30" fmla="*/ 634052607 w 172"/>
              <a:gd name="T31" fmla="*/ 363046488 h 172"/>
              <a:gd name="T32" fmla="*/ 813020619 w 172"/>
              <a:gd name="T33" fmla="*/ 317027434 h 172"/>
              <a:gd name="T34" fmla="*/ 864152398 w 172"/>
              <a:gd name="T35" fmla="*/ 143172148 h 172"/>
              <a:gd name="T36" fmla="*/ 761886578 w 172"/>
              <a:gd name="T37" fmla="*/ 245440229 h 1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2" h="172">
                <a:moveTo>
                  <a:pt x="149" y="48"/>
                </a:moveTo>
                <a:cubicBezTo>
                  <a:pt x="129" y="43"/>
                  <a:pt x="129" y="43"/>
                  <a:pt x="129" y="43"/>
                </a:cubicBezTo>
                <a:cubicBezTo>
                  <a:pt x="124" y="23"/>
                  <a:pt x="124" y="23"/>
                  <a:pt x="124" y="23"/>
                </a:cubicBezTo>
                <a:cubicBezTo>
                  <a:pt x="144" y="3"/>
                  <a:pt x="144" y="3"/>
                  <a:pt x="144" y="3"/>
                </a:cubicBezTo>
                <a:cubicBezTo>
                  <a:pt x="132" y="0"/>
                  <a:pt x="119" y="3"/>
                  <a:pt x="110" y="13"/>
                </a:cubicBezTo>
                <a:cubicBezTo>
                  <a:pt x="100" y="22"/>
                  <a:pt x="97" y="35"/>
                  <a:pt x="101" y="47"/>
                </a:cubicBezTo>
                <a:cubicBezTo>
                  <a:pt x="47" y="101"/>
                  <a:pt x="47" y="101"/>
                  <a:pt x="47" y="101"/>
                </a:cubicBezTo>
                <a:cubicBezTo>
                  <a:pt x="35" y="97"/>
                  <a:pt x="22" y="100"/>
                  <a:pt x="13" y="110"/>
                </a:cubicBezTo>
                <a:cubicBezTo>
                  <a:pt x="3" y="119"/>
                  <a:pt x="0" y="132"/>
                  <a:pt x="3" y="144"/>
                </a:cubicBezTo>
                <a:cubicBezTo>
                  <a:pt x="23" y="124"/>
                  <a:pt x="23" y="124"/>
                  <a:pt x="23" y="124"/>
                </a:cubicBezTo>
                <a:cubicBezTo>
                  <a:pt x="43" y="129"/>
                  <a:pt x="43" y="129"/>
                  <a:pt x="43" y="129"/>
                </a:cubicBezTo>
                <a:cubicBezTo>
                  <a:pt x="48" y="149"/>
                  <a:pt x="48" y="149"/>
                  <a:pt x="48" y="149"/>
                </a:cubicBezTo>
                <a:cubicBezTo>
                  <a:pt x="28" y="169"/>
                  <a:pt x="28" y="169"/>
                  <a:pt x="28" y="169"/>
                </a:cubicBezTo>
                <a:cubicBezTo>
                  <a:pt x="40" y="172"/>
                  <a:pt x="53" y="169"/>
                  <a:pt x="62" y="159"/>
                </a:cubicBezTo>
                <a:cubicBezTo>
                  <a:pt x="72" y="150"/>
                  <a:pt x="75" y="136"/>
                  <a:pt x="71" y="124"/>
                </a:cubicBezTo>
                <a:cubicBezTo>
                  <a:pt x="124" y="71"/>
                  <a:pt x="124" y="71"/>
                  <a:pt x="124" y="71"/>
                </a:cubicBezTo>
                <a:cubicBezTo>
                  <a:pt x="136" y="75"/>
                  <a:pt x="150" y="72"/>
                  <a:pt x="159" y="62"/>
                </a:cubicBezTo>
                <a:cubicBezTo>
                  <a:pt x="169" y="53"/>
                  <a:pt x="172" y="40"/>
                  <a:pt x="169" y="28"/>
                </a:cubicBezTo>
                <a:lnTo>
                  <a:pt x="149"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98" name="Freeform 57"/>
          <p:cNvSpPr>
            <a:spLocks noEditPoints="1"/>
          </p:cNvSpPr>
          <p:nvPr/>
        </p:nvSpPr>
        <p:spPr bwMode="auto">
          <a:xfrm>
            <a:off x="2951163" y="2819400"/>
            <a:ext cx="404812" cy="404813"/>
          </a:xfrm>
          <a:custGeom>
            <a:avLst/>
            <a:gdLst>
              <a:gd name="T0" fmla="*/ 900148105 w 179"/>
              <a:gd name="T1" fmla="*/ 767174912 h 179"/>
              <a:gd name="T2" fmla="*/ 895034809 w 179"/>
              <a:gd name="T3" fmla="*/ 762059342 h 179"/>
              <a:gd name="T4" fmla="*/ 895034809 w 179"/>
              <a:gd name="T5" fmla="*/ 762059342 h 179"/>
              <a:gd name="T6" fmla="*/ 675111079 w 179"/>
              <a:gd name="T7" fmla="*/ 542137330 h 179"/>
              <a:gd name="T8" fmla="*/ 721142047 w 179"/>
              <a:gd name="T9" fmla="*/ 363128569 h 179"/>
              <a:gd name="T10" fmla="*/ 363127672 w 179"/>
              <a:gd name="T11" fmla="*/ 0 h 179"/>
              <a:gd name="T12" fmla="*/ 358014376 w 179"/>
              <a:gd name="T13" fmla="*/ 0 h 179"/>
              <a:gd name="T14" fmla="*/ 0 w 179"/>
              <a:gd name="T15" fmla="*/ 358015260 h 179"/>
              <a:gd name="T16" fmla="*/ 358014376 w 179"/>
              <a:gd name="T17" fmla="*/ 721143829 h 179"/>
              <a:gd name="T18" fmla="*/ 363127672 w 179"/>
              <a:gd name="T19" fmla="*/ 721143829 h 179"/>
              <a:gd name="T20" fmla="*/ 542135990 w 179"/>
              <a:gd name="T21" fmla="*/ 675112746 h 179"/>
              <a:gd name="T22" fmla="*/ 762057459 w 179"/>
              <a:gd name="T23" fmla="*/ 895037020 h 179"/>
              <a:gd name="T24" fmla="*/ 762057459 w 179"/>
              <a:gd name="T25" fmla="*/ 895037020 h 179"/>
              <a:gd name="T26" fmla="*/ 767173016 w 179"/>
              <a:gd name="T27" fmla="*/ 900150328 h 179"/>
              <a:gd name="T28" fmla="*/ 828546134 w 179"/>
              <a:gd name="T29" fmla="*/ 900150328 h 179"/>
              <a:gd name="T30" fmla="*/ 900148105 w 179"/>
              <a:gd name="T31" fmla="*/ 828548181 h 179"/>
              <a:gd name="T32" fmla="*/ 900148105 w 179"/>
              <a:gd name="T33" fmla="*/ 767174912 h 179"/>
              <a:gd name="T34" fmla="*/ 552364843 w 179"/>
              <a:gd name="T35" fmla="*/ 552366208 h 179"/>
              <a:gd name="T36" fmla="*/ 363127672 w 179"/>
              <a:gd name="T37" fmla="*/ 629083925 h 179"/>
              <a:gd name="T38" fmla="*/ 358014376 w 179"/>
              <a:gd name="T39" fmla="*/ 629083925 h 179"/>
              <a:gd name="T40" fmla="*/ 92059676 w 179"/>
              <a:gd name="T41" fmla="*/ 358015260 h 179"/>
              <a:gd name="T42" fmla="*/ 168777204 w 179"/>
              <a:gd name="T43" fmla="*/ 168777621 h 179"/>
              <a:gd name="T44" fmla="*/ 358014376 w 179"/>
              <a:gd name="T45" fmla="*/ 92059904 h 179"/>
              <a:gd name="T46" fmla="*/ 363127672 w 179"/>
              <a:gd name="T47" fmla="*/ 92059904 h 179"/>
              <a:gd name="T48" fmla="*/ 552364843 w 179"/>
              <a:gd name="T49" fmla="*/ 173893191 h 179"/>
              <a:gd name="T50" fmla="*/ 629082371 w 179"/>
              <a:gd name="T51" fmla="*/ 363128569 h 179"/>
              <a:gd name="T52" fmla="*/ 552364843 w 179"/>
              <a:gd name="T53" fmla="*/ 552366208 h 179"/>
              <a:gd name="T54" fmla="*/ 419387494 w 179"/>
              <a:gd name="T55" fmla="*/ 168777621 h 179"/>
              <a:gd name="T56" fmla="*/ 311983407 w 179"/>
              <a:gd name="T57" fmla="*/ 168777621 h 179"/>
              <a:gd name="T58" fmla="*/ 311983407 w 179"/>
              <a:gd name="T59" fmla="*/ 296639730 h 179"/>
              <a:gd name="T60" fmla="*/ 184121614 w 179"/>
              <a:gd name="T61" fmla="*/ 296639730 h 179"/>
              <a:gd name="T62" fmla="*/ 184121614 w 179"/>
              <a:gd name="T63" fmla="*/ 409159651 h 179"/>
              <a:gd name="T64" fmla="*/ 311983407 w 179"/>
              <a:gd name="T65" fmla="*/ 409159651 h 179"/>
              <a:gd name="T66" fmla="*/ 311983407 w 179"/>
              <a:gd name="T67" fmla="*/ 531908451 h 179"/>
              <a:gd name="T68" fmla="*/ 419387494 w 179"/>
              <a:gd name="T69" fmla="*/ 531908451 h 179"/>
              <a:gd name="T70" fmla="*/ 419387494 w 179"/>
              <a:gd name="T71" fmla="*/ 409159651 h 179"/>
              <a:gd name="T72" fmla="*/ 547249286 w 179"/>
              <a:gd name="T73" fmla="*/ 409159651 h 179"/>
              <a:gd name="T74" fmla="*/ 547249286 w 179"/>
              <a:gd name="T75" fmla="*/ 296639730 h 179"/>
              <a:gd name="T76" fmla="*/ 419387494 w 179"/>
              <a:gd name="T77" fmla="*/ 296639730 h 179"/>
              <a:gd name="T78" fmla="*/ 419387494 w 179"/>
              <a:gd name="T79" fmla="*/ 168777621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79" h="179">
                <a:moveTo>
                  <a:pt x="176" y="150"/>
                </a:moveTo>
                <a:cubicBezTo>
                  <a:pt x="175" y="149"/>
                  <a:pt x="175" y="149"/>
                  <a:pt x="175" y="149"/>
                </a:cubicBezTo>
                <a:cubicBezTo>
                  <a:pt x="175" y="149"/>
                  <a:pt x="175" y="149"/>
                  <a:pt x="175" y="149"/>
                </a:cubicBezTo>
                <a:cubicBezTo>
                  <a:pt x="132" y="106"/>
                  <a:pt x="132" y="106"/>
                  <a:pt x="132" y="106"/>
                </a:cubicBezTo>
                <a:cubicBezTo>
                  <a:pt x="138" y="96"/>
                  <a:pt x="141" y="84"/>
                  <a:pt x="141" y="71"/>
                </a:cubicBezTo>
                <a:cubicBezTo>
                  <a:pt x="141" y="32"/>
                  <a:pt x="110" y="0"/>
                  <a:pt x="71" y="0"/>
                </a:cubicBezTo>
                <a:cubicBezTo>
                  <a:pt x="71" y="0"/>
                  <a:pt x="71" y="0"/>
                  <a:pt x="70" y="0"/>
                </a:cubicBezTo>
                <a:cubicBezTo>
                  <a:pt x="32" y="0"/>
                  <a:pt x="0" y="31"/>
                  <a:pt x="0" y="70"/>
                </a:cubicBezTo>
                <a:cubicBezTo>
                  <a:pt x="0" y="109"/>
                  <a:pt x="31" y="141"/>
                  <a:pt x="70" y="141"/>
                </a:cubicBezTo>
                <a:cubicBezTo>
                  <a:pt x="70" y="141"/>
                  <a:pt x="70" y="141"/>
                  <a:pt x="71" y="141"/>
                </a:cubicBezTo>
                <a:cubicBezTo>
                  <a:pt x="83" y="141"/>
                  <a:pt x="96" y="138"/>
                  <a:pt x="106" y="132"/>
                </a:cubicBezTo>
                <a:cubicBezTo>
                  <a:pt x="149" y="175"/>
                  <a:pt x="149" y="175"/>
                  <a:pt x="149" y="175"/>
                </a:cubicBezTo>
                <a:cubicBezTo>
                  <a:pt x="149" y="175"/>
                  <a:pt x="149" y="175"/>
                  <a:pt x="149" y="175"/>
                </a:cubicBezTo>
                <a:cubicBezTo>
                  <a:pt x="150" y="176"/>
                  <a:pt x="150" y="176"/>
                  <a:pt x="150" y="176"/>
                </a:cubicBezTo>
                <a:cubicBezTo>
                  <a:pt x="153" y="179"/>
                  <a:pt x="159" y="179"/>
                  <a:pt x="162" y="176"/>
                </a:cubicBezTo>
                <a:cubicBezTo>
                  <a:pt x="176" y="162"/>
                  <a:pt x="176" y="162"/>
                  <a:pt x="176" y="162"/>
                </a:cubicBezTo>
                <a:cubicBezTo>
                  <a:pt x="179" y="159"/>
                  <a:pt x="179" y="153"/>
                  <a:pt x="176" y="150"/>
                </a:cubicBezTo>
                <a:close/>
                <a:moveTo>
                  <a:pt x="108" y="108"/>
                </a:moveTo>
                <a:cubicBezTo>
                  <a:pt x="98" y="118"/>
                  <a:pt x="85" y="123"/>
                  <a:pt x="71" y="123"/>
                </a:cubicBezTo>
                <a:cubicBezTo>
                  <a:pt x="70" y="123"/>
                  <a:pt x="70" y="123"/>
                  <a:pt x="70" y="123"/>
                </a:cubicBezTo>
                <a:cubicBezTo>
                  <a:pt x="41" y="123"/>
                  <a:pt x="18" y="99"/>
                  <a:pt x="18" y="70"/>
                </a:cubicBezTo>
                <a:cubicBezTo>
                  <a:pt x="18" y="56"/>
                  <a:pt x="23" y="43"/>
                  <a:pt x="33" y="33"/>
                </a:cubicBezTo>
                <a:cubicBezTo>
                  <a:pt x="43" y="23"/>
                  <a:pt x="57" y="18"/>
                  <a:pt x="70" y="18"/>
                </a:cubicBezTo>
                <a:cubicBezTo>
                  <a:pt x="71" y="18"/>
                  <a:pt x="71" y="18"/>
                  <a:pt x="71" y="18"/>
                </a:cubicBezTo>
                <a:cubicBezTo>
                  <a:pt x="85" y="18"/>
                  <a:pt x="98" y="24"/>
                  <a:pt x="108" y="34"/>
                </a:cubicBezTo>
                <a:cubicBezTo>
                  <a:pt x="118" y="44"/>
                  <a:pt x="123" y="57"/>
                  <a:pt x="123" y="71"/>
                </a:cubicBezTo>
                <a:cubicBezTo>
                  <a:pt x="123" y="85"/>
                  <a:pt x="118" y="98"/>
                  <a:pt x="108" y="108"/>
                </a:cubicBezTo>
                <a:close/>
                <a:moveTo>
                  <a:pt x="82" y="33"/>
                </a:moveTo>
                <a:cubicBezTo>
                  <a:pt x="61" y="33"/>
                  <a:pt x="61" y="33"/>
                  <a:pt x="61" y="33"/>
                </a:cubicBezTo>
                <a:cubicBezTo>
                  <a:pt x="61" y="58"/>
                  <a:pt x="61" y="58"/>
                  <a:pt x="61" y="58"/>
                </a:cubicBezTo>
                <a:cubicBezTo>
                  <a:pt x="36" y="58"/>
                  <a:pt x="36" y="58"/>
                  <a:pt x="36" y="58"/>
                </a:cubicBezTo>
                <a:cubicBezTo>
                  <a:pt x="36" y="80"/>
                  <a:pt x="36" y="80"/>
                  <a:pt x="36" y="80"/>
                </a:cubicBezTo>
                <a:cubicBezTo>
                  <a:pt x="61" y="80"/>
                  <a:pt x="61" y="80"/>
                  <a:pt x="61" y="80"/>
                </a:cubicBezTo>
                <a:cubicBezTo>
                  <a:pt x="61" y="104"/>
                  <a:pt x="61" y="104"/>
                  <a:pt x="61" y="104"/>
                </a:cubicBezTo>
                <a:cubicBezTo>
                  <a:pt x="82" y="104"/>
                  <a:pt x="82" y="104"/>
                  <a:pt x="82" y="104"/>
                </a:cubicBezTo>
                <a:cubicBezTo>
                  <a:pt x="82" y="80"/>
                  <a:pt x="82" y="80"/>
                  <a:pt x="82" y="80"/>
                </a:cubicBezTo>
                <a:cubicBezTo>
                  <a:pt x="107" y="80"/>
                  <a:pt x="107" y="80"/>
                  <a:pt x="107" y="80"/>
                </a:cubicBezTo>
                <a:cubicBezTo>
                  <a:pt x="107" y="58"/>
                  <a:pt x="107" y="58"/>
                  <a:pt x="107" y="58"/>
                </a:cubicBezTo>
                <a:cubicBezTo>
                  <a:pt x="82" y="58"/>
                  <a:pt x="82" y="58"/>
                  <a:pt x="82" y="58"/>
                </a:cubicBezTo>
                <a:lnTo>
                  <a:pt x="82" y="3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99" name="Freeform 58"/>
          <p:cNvSpPr>
            <a:spLocks noEditPoints="1"/>
          </p:cNvSpPr>
          <p:nvPr/>
        </p:nvSpPr>
        <p:spPr bwMode="auto">
          <a:xfrm>
            <a:off x="3556000" y="2819400"/>
            <a:ext cx="404813" cy="404813"/>
          </a:xfrm>
          <a:custGeom>
            <a:avLst/>
            <a:gdLst>
              <a:gd name="T0" fmla="*/ 900150328 w 179"/>
              <a:gd name="T1" fmla="*/ 767174912 h 179"/>
              <a:gd name="T2" fmla="*/ 895037020 w 179"/>
              <a:gd name="T3" fmla="*/ 762059342 h 179"/>
              <a:gd name="T4" fmla="*/ 895037020 w 179"/>
              <a:gd name="T5" fmla="*/ 762059342 h 179"/>
              <a:gd name="T6" fmla="*/ 675112746 w 179"/>
              <a:gd name="T7" fmla="*/ 542137330 h 179"/>
              <a:gd name="T8" fmla="*/ 721143829 w 179"/>
              <a:gd name="T9" fmla="*/ 363128569 h 179"/>
              <a:gd name="T10" fmla="*/ 363128569 w 179"/>
              <a:gd name="T11" fmla="*/ 0 h 179"/>
              <a:gd name="T12" fmla="*/ 358015260 w 179"/>
              <a:gd name="T13" fmla="*/ 0 h 179"/>
              <a:gd name="T14" fmla="*/ 0 w 179"/>
              <a:gd name="T15" fmla="*/ 358015260 h 179"/>
              <a:gd name="T16" fmla="*/ 358015260 w 179"/>
              <a:gd name="T17" fmla="*/ 721143829 h 179"/>
              <a:gd name="T18" fmla="*/ 363128569 w 179"/>
              <a:gd name="T19" fmla="*/ 721143829 h 179"/>
              <a:gd name="T20" fmla="*/ 542137330 w 179"/>
              <a:gd name="T21" fmla="*/ 675112746 h 179"/>
              <a:gd name="T22" fmla="*/ 762059342 w 179"/>
              <a:gd name="T23" fmla="*/ 895037020 h 179"/>
              <a:gd name="T24" fmla="*/ 762059342 w 179"/>
              <a:gd name="T25" fmla="*/ 895037020 h 179"/>
              <a:gd name="T26" fmla="*/ 767174912 w 179"/>
              <a:gd name="T27" fmla="*/ 900150328 h 179"/>
              <a:gd name="T28" fmla="*/ 828548181 w 179"/>
              <a:gd name="T29" fmla="*/ 900150328 h 179"/>
              <a:gd name="T30" fmla="*/ 900150328 w 179"/>
              <a:gd name="T31" fmla="*/ 828548181 h 179"/>
              <a:gd name="T32" fmla="*/ 900150328 w 179"/>
              <a:gd name="T33" fmla="*/ 767174912 h 179"/>
              <a:gd name="T34" fmla="*/ 552366208 w 179"/>
              <a:gd name="T35" fmla="*/ 552366208 h 179"/>
              <a:gd name="T36" fmla="*/ 363128569 w 179"/>
              <a:gd name="T37" fmla="*/ 629083925 h 179"/>
              <a:gd name="T38" fmla="*/ 358015260 w 179"/>
              <a:gd name="T39" fmla="*/ 629083925 h 179"/>
              <a:gd name="T40" fmla="*/ 92059904 w 179"/>
              <a:gd name="T41" fmla="*/ 358015260 h 179"/>
              <a:gd name="T42" fmla="*/ 358015260 w 179"/>
              <a:gd name="T43" fmla="*/ 92059904 h 179"/>
              <a:gd name="T44" fmla="*/ 363128569 w 179"/>
              <a:gd name="T45" fmla="*/ 92059904 h 179"/>
              <a:gd name="T46" fmla="*/ 552366208 w 179"/>
              <a:gd name="T47" fmla="*/ 173893191 h 179"/>
              <a:gd name="T48" fmla="*/ 629083925 w 179"/>
              <a:gd name="T49" fmla="*/ 363128569 h 179"/>
              <a:gd name="T50" fmla="*/ 552366208 w 179"/>
              <a:gd name="T51" fmla="*/ 552366208 h 179"/>
              <a:gd name="T52" fmla="*/ 184122069 w 179"/>
              <a:gd name="T53" fmla="*/ 414275221 h 179"/>
              <a:gd name="T54" fmla="*/ 547250638 w 179"/>
              <a:gd name="T55" fmla="*/ 414275221 h 179"/>
              <a:gd name="T56" fmla="*/ 547250638 w 179"/>
              <a:gd name="T57" fmla="*/ 301755299 h 179"/>
              <a:gd name="T58" fmla="*/ 184122069 w 179"/>
              <a:gd name="T59" fmla="*/ 301755299 h 179"/>
              <a:gd name="T60" fmla="*/ 184122069 w 179"/>
              <a:gd name="T61" fmla="*/ 414275221 h 1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79" h="179">
                <a:moveTo>
                  <a:pt x="176" y="150"/>
                </a:moveTo>
                <a:cubicBezTo>
                  <a:pt x="175" y="149"/>
                  <a:pt x="175" y="149"/>
                  <a:pt x="175" y="149"/>
                </a:cubicBezTo>
                <a:cubicBezTo>
                  <a:pt x="175" y="149"/>
                  <a:pt x="175" y="149"/>
                  <a:pt x="175" y="149"/>
                </a:cubicBezTo>
                <a:cubicBezTo>
                  <a:pt x="132" y="106"/>
                  <a:pt x="132" y="106"/>
                  <a:pt x="132" y="106"/>
                </a:cubicBezTo>
                <a:cubicBezTo>
                  <a:pt x="138" y="96"/>
                  <a:pt x="141" y="84"/>
                  <a:pt x="141" y="71"/>
                </a:cubicBezTo>
                <a:cubicBezTo>
                  <a:pt x="141" y="32"/>
                  <a:pt x="110" y="0"/>
                  <a:pt x="71" y="0"/>
                </a:cubicBezTo>
                <a:cubicBezTo>
                  <a:pt x="71" y="0"/>
                  <a:pt x="71" y="0"/>
                  <a:pt x="70" y="0"/>
                </a:cubicBezTo>
                <a:cubicBezTo>
                  <a:pt x="32" y="0"/>
                  <a:pt x="0" y="31"/>
                  <a:pt x="0" y="70"/>
                </a:cubicBezTo>
                <a:cubicBezTo>
                  <a:pt x="0" y="109"/>
                  <a:pt x="31" y="141"/>
                  <a:pt x="70" y="141"/>
                </a:cubicBezTo>
                <a:cubicBezTo>
                  <a:pt x="70" y="141"/>
                  <a:pt x="70" y="141"/>
                  <a:pt x="71" y="141"/>
                </a:cubicBezTo>
                <a:cubicBezTo>
                  <a:pt x="83" y="141"/>
                  <a:pt x="96" y="138"/>
                  <a:pt x="106" y="132"/>
                </a:cubicBezTo>
                <a:cubicBezTo>
                  <a:pt x="149" y="175"/>
                  <a:pt x="149" y="175"/>
                  <a:pt x="149" y="175"/>
                </a:cubicBezTo>
                <a:cubicBezTo>
                  <a:pt x="149" y="175"/>
                  <a:pt x="149" y="175"/>
                  <a:pt x="149" y="175"/>
                </a:cubicBezTo>
                <a:cubicBezTo>
                  <a:pt x="150" y="176"/>
                  <a:pt x="150" y="176"/>
                  <a:pt x="150" y="176"/>
                </a:cubicBezTo>
                <a:cubicBezTo>
                  <a:pt x="153" y="179"/>
                  <a:pt x="159" y="179"/>
                  <a:pt x="162" y="176"/>
                </a:cubicBezTo>
                <a:cubicBezTo>
                  <a:pt x="176" y="162"/>
                  <a:pt x="176" y="162"/>
                  <a:pt x="176" y="162"/>
                </a:cubicBezTo>
                <a:cubicBezTo>
                  <a:pt x="179" y="159"/>
                  <a:pt x="179" y="153"/>
                  <a:pt x="176" y="150"/>
                </a:cubicBezTo>
                <a:close/>
                <a:moveTo>
                  <a:pt x="108" y="108"/>
                </a:moveTo>
                <a:cubicBezTo>
                  <a:pt x="98" y="118"/>
                  <a:pt x="85" y="123"/>
                  <a:pt x="71" y="123"/>
                </a:cubicBezTo>
                <a:cubicBezTo>
                  <a:pt x="70" y="123"/>
                  <a:pt x="70" y="123"/>
                  <a:pt x="70" y="123"/>
                </a:cubicBezTo>
                <a:cubicBezTo>
                  <a:pt x="41" y="123"/>
                  <a:pt x="18" y="99"/>
                  <a:pt x="18" y="70"/>
                </a:cubicBezTo>
                <a:cubicBezTo>
                  <a:pt x="18" y="41"/>
                  <a:pt x="42" y="18"/>
                  <a:pt x="70" y="18"/>
                </a:cubicBezTo>
                <a:cubicBezTo>
                  <a:pt x="71" y="18"/>
                  <a:pt x="71" y="18"/>
                  <a:pt x="71" y="18"/>
                </a:cubicBezTo>
                <a:cubicBezTo>
                  <a:pt x="85" y="18"/>
                  <a:pt x="98" y="24"/>
                  <a:pt x="108" y="34"/>
                </a:cubicBezTo>
                <a:cubicBezTo>
                  <a:pt x="118" y="44"/>
                  <a:pt x="123" y="57"/>
                  <a:pt x="123" y="71"/>
                </a:cubicBezTo>
                <a:cubicBezTo>
                  <a:pt x="123" y="85"/>
                  <a:pt x="118" y="98"/>
                  <a:pt x="108" y="108"/>
                </a:cubicBezTo>
                <a:close/>
                <a:moveTo>
                  <a:pt x="36" y="81"/>
                </a:moveTo>
                <a:cubicBezTo>
                  <a:pt x="107" y="81"/>
                  <a:pt x="107" y="81"/>
                  <a:pt x="107" y="81"/>
                </a:cubicBezTo>
                <a:cubicBezTo>
                  <a:pt x="107" y="59"/>
                  <a:pt x="107" y="59"/>
                  <a:pt x="107" y="59"/>
                </a:cubicBezTo>
                <a:cubicBezTo>
                  <a:pt x="36" y="59"/>
                  <a:pt x="36" y="59"/>
                  <a:pt x="36" y="59"/>
                </a:cubicBezTo>
                <a:lnTo>
                  <a:pt x="36" y="8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00" name="Freeform 59"/>
          <p:cNvSpPr>
            <a:spLocks/>
          </p:cNvSpPr>
          <p:nvPr/>
        </p:nvSpPr>
        <p:spPr bwMode="auto">
          <a:xfrm>
            <a:off x="4287838" y="2813050"/>
            <a:ext cx="227012" cy="431800"/>
          </a:xfrm>
          <a:custGeom>
            <a:avLst/>
            <a:gdLst>
              <a:gd name="T0" fmla="*/ 358685703 w 101"/>
              <a:gd name="T1" fmla="*/ 449761524 h 191"/>
              <a:gd name="T2" fmla="*/ 318270824 w 101"/>
              <a:gd name="T3" fmla="*/ 439538489 h 191"/>
              <a:gd name="T4" fmla="*/ 293011806 w 101"/>
              <a:gd name="T5" fmla="*/ 388430098 h 191"/>
              <a:gd name="T6" fmla="*/ 277855945 w 101"/>
              <a:gd name="T7" fmla="*/ 373097807 h 191"/>
              <a:gd name="T8" fmla="*/ 222285206 w 101"/>
              <a:gd name="T9" fmla="*/ 357763255 h 191"/>
              <a:gd name="T10" fmla="*/ 217232503 w 101"/>
              <a:gd name="T11" fmla="*/ 357763255 h 191"/>
              <a:gd name="T12" fmla="*/ 217232503 w 101"/>
              <a:gd name="T13" fmla="*/ 357763255 h 191"/>
              <a:gd name="T14" fmla="*/ 212179800 w 101"/>
              <a:gd name="T15" fmla="*/ 352653999 h 191"/>
              <a:gd name="T16" fmla="*/ 217232503 w 101"/>
              <a:gd name="T17" fmla="*/ 352653999 h 191"/>
              <a:gd name="T18" fmla="*/ 197023940 w 101"/>
              <a:gd name="T19" fmla="*/ 66442942 h 191"/>
              <a:gd name="T20" fmla="*/ 116194182 w 101"/>
              <a:gd name="T21" fmla="*/ 61331425 h 191"/>
              <a:gd name="T22" fmla="*/ 111141479 w 101"/>
              <a:gd name="T23" fmla="*/ 459982297 h 191"/>
              <a:gd name="T24" fmla="*/ 106091024 w 101"/>
              <a:gd name="T25" fmla="*/ 480426106 h 191"/>
              <a:gd name="T26" fmla="*/ 75779303 w 101"/>
              <a:gd name="T27" fmla="*/ 490646880 h 191"/>
              <a:gd name="T28" fmla="*/ 0 w 101"/>
              <a:gd name="T29" fmla="*/ 567310596 h 191"/>
              <a:gd name="T30" fmla="*/ 55570739 w 101"/>
              <a:gd name="T31" fmla="*/ 833077844 h 191"/>
              <a:gd name="T32" fmla="*/ 90935163 w 101"/>
              <a:gd name="T33" fmla="*/ 873965461 h 191"/>
              <a:gd name="T34" fmla="*/ 136402745 w 101"/>
              <a:gd name="T35" fmla="*/ 976184503 h 191"/>
              <a:gd name="T36" fmla="*/ 449620866 w 101"/>
              <a:gd name="T37" fmla="*/ 976184503 h 191"/>
              <a:gd name="T38" fmla="*/ 434465006 w 101"/>
              <a:gd name="T39" fmla="*/ 925076112 h 191"/>
              <a:gd name="T40" fmla="*/ 434465006 w 101"/>
              <a:gd name="T41" fmla="*/ 873965461 h 191"/>
              <a:gd name="T42" fmla="*/ 474879885 w 101"/>
              <a:gd name="T43" fmla="*/ 756414128 h 191"/>
              <a:gd name="T44" fmla="*/ 490035745 w 101"/>
              <a:gd name="T45" fmla="*/ 613309730 h 191"/>
              <a:gd name="T46" fmla="*/ 459724024 w 101"/>
              <a:gd name="T47" fmla="*/ 587754404 h 191"/>
              <a:gd name="T48" fmla="*/ 414258690 w 101"/>
              <a:gd name="T49" fmla="*/ 500869914 h 191"/>
              <a:gd name="T50" fmla="*/ 358685703 w 101"/>
              <a:gd name="T51" fmla="*/ 449761524 h 1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1" h="191">
                <a:moveTo>
                  <a:pt x="71" y="88"/>
                </a:moveTo>
                <a:cubicBezTo>
                  <a:pt x="63" y="86"/>
                  <a:pt x="63" y="86"/>
                  <a:pt x="63" y="86"/>
                </a:cubicBezTo>
                <a:cubicBezTo>
                  <a:pt x="62" y="82"/>
                  <a:pt x="61" y="78"/>
                  <a:pt x="58" y="76"/>
                </a:cubicBezTo>
                <a:cubicBezTo>
                  <a:pt x="57" y="75"/>
                  <a:pt x="56" y="74"/>
                  <a:pt x="55" y="73"/>
                </a:cubicBezTo>
                <a:cubicBezTo>
                  <a:pt x="52" y="71"/>
                  <a:pt x="48" y="70"/>
                  <a:pt x="44" y="70"/>
                </a:cubicBezTo>
                <a:cubicBezTo>
                  <a:pt x="44" y="70"/>
                  <a:pt x="43" y="70"/>
                  <a:pt x="43" y="70"/>
                </a:cubicBezTo>
                <a:cubicBezTo>
                  <a:pt x="43" y="70"/>
                  <a:pt x="43" y="70"/>
                  <a:pt x="43" y="70"/>
                </a:cubicBezTo>
                <a:cubicBezTo>
                  <a:pt x="42" y="69"/>
                  <a:pt x="42" y="69"/>
                  <a:pt x="42" y="69"/>
                </a:cubicBezTo>
                <a:cubicBezTo>
                  <a:pt x="43" y="69"/>
                  <a:pt x="43" y="69"/>
                  <a:pt x="43" y="69"/>
                </a:cubicBezTo>
                <a:cubicBezTo>
                  <a:pt x="39" y="13"/>
                  <a:pt x="39" y="13"/>
                  <a:pt x="39" y="13"/>
                </a:cubicBezTo>
                <a:cubicBezTo>
                  <a:pt x="38" y="0"/>
                  <a:pt x="23" y="1"/>
                  <a:pt x="23" y="12"/>
                </a:cubicBezTo>
                <a:cubicBezTo>
                  <a:pt x="23" y="16"/>
                  <a:pt x="22" y="80"/>
                  <a:pt x="22" y="90"/>
                </a:cubicBezTo>
                <a:cubicBezTo>
                  <a:pt x="22" y="92"/>
                  <a:pt x="23" y="93"/>
                  <a:pt x="21" y="94"/>
                </a:cubicBezTo>
                <a:cubicBezTo>
                  <a:pt x="19" y="95"/>
                  <a:pt x="17" y="96"/>
                  <a:pt x="15" y="96"/>
                </a:cubicBezTo>
                <a:cubicBezTo>
                  <a:pt x="8" y="100"/>
                  <a:pt x="1" y="102"/>
                  <a:pt x="0" y="111"/>
                </a:cubicBezTo>
                <a:cubicBezTo>
                  <a:pt x="11" y="163"/>
                  <a:pt x="11" y="163"/>
                  <a:pt x="11" y="163"/>
                </a:cubicBezTo>
                <a:cubicBezTo>
                  <a:pt x="13" y="166"/>
                  <a:pt x="16" y="168"/>
                  <a:pt x="18" y="171"/>
                </a:cubicBezTo>
                <a:cubicBezTo>
                  <a:pt x="22" y="177"/>
                  <a:pt x="26" y="184"/>
                  <a:pt x="27" y="191"/>
                </a:cubicBezTo>
                <a:cubicBezTo>
                  <a:pt x="89" y="191"/>
                  <a:pt x="89" y="191"/>
                  <a:pt x="89" y="191"/>
                </a:cubicBezTo>
                <a:cubicBezTo>
                  <a:pt x="88" y="187"/>
                  <a:pt x="87" y="184"/>
                  <a:pt x="86" y="181"/>
                </a:cubicBezTo>
                <a:cubicBezTo>
                  <a:pt x="85" y="177"/>
                  <a:pt x="84" y="175"/>
                  <a:pt x="86" y="171"/>
                </a:cubicBezTo>
                <a:cubicBezTo>
                  <a:pt x="90" y="164"/>
                  <a:pt x="92" y="156"/>
                  <a:pt x="94" y="148"/>
                </a:cubicBezTo>
                <a:cubicBezTo>
                  <a:pt x="96" y="140"/>
                  <a:pt x="101" y="128"/>
                  <a:pt x="97" y="120"/>
                </a:cubicBezTo>
                <a:cubicBezTo>
                  <a:pt x="95" y="118"/>
                  <a:pt x="93" y="117"/>
                  <a:pt x="91" y="115"/>
                </a:cubicBezTo>
                <a:cubicBezTo>
                  <a:pt x="86" y="111"/>
                  <a:pt x="86" y="103"/>
                  <a:pt x="82" y="98"/>
                </a:cubicBezTo>
                <a:cubicBezTo>
                  <a:pt x="79" y="94"/>
                  <a:pt x="75" y="90"/>
                  <a:pt x="71" y="8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01" name="Freeform 60"/>
          <p:cNvSpPr>
            <a:spLocks/>
          </p:cNvSpPr>
          <p:nvPr/>
        </p:nvSpPr>
        <p:spPr bwMode="auto">
          <a:xfrm>
            <a:off x="4330700" y="2797175"/>
            <a:ext cx="53975" cy="28575"/>
          </a:xfrm>
          <a:custGeom>
            <a:avLst/>
            <a:gdLst>
              <a:gd name="T0" fmla="*/ 121387526 w 24"/>
              <a:gd name="T1" fmla="*/ 62810048 h 13"/>
              <a:gd name="T2" fmla="*/ 121387526 w 24"/>
              <a:gd name="T3" fmla="*/ 53147302 h 13"/>
              <a:gd name="T4" fmla="*/ 101155897 w 24"/>
              <a:gd name="T5" fmla="*/ 14494119 h 13"/>
              <a:gd name="T6" fmla="*/ 60694888 w 24"/>
              <a:gd name="T7" fmla="*/ 0 h 13"/>
              <a:gd name="T8" fmla="*/ 15173722 w 24"/>
              <a:gd name="T9" fmla="*/ 14494119 h 13"/>
              <a:gd name="T10" fmla="*/ 0 w 24"/>
              <a:gd name="T11" fmla="*/ 53147302 h 13"/>
              <a:gd name="T12" fmla="*/ 0 w 24"/>
              <a:gd name="T13" fmla="*/ 62810048 h 13"/>
              <a:gd name="T14" fmla="*/ 15173722 w 24"/>
              <a:gd name="T15" fmla="*/ 33821810 h 13"/>
              <a:gd name="T16" fmla="*/ 60694888 w 24"/>
              <a:gd name="T17" fmla="*/ 19325492 h 13"/>
              <a:gd name="T18" fmla="*/ 101155897 w 24"/>
              <a:gd name="T19" fmla="*/ 33821810 h 13"/>
              <a:gd name="T20" fmla="*/ 121387526 w 24"/>
              <a:gd name="T21" fmla="*/ 62810048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3">
                <a:moveTo>
                  <a:pt x="24" y="13"/>
                </a:moveTo>
                <a:cubicBezTo>
                  <a:pt x="24" y="13"/>
                  <a:pt x="24" y="12"/>
                  <a:pt x="24" y="11"/>
                </a:cubicBezTo>
                <a:cubicBezTo>
                  <a:pt x="24" y="8"/>
                  <a:pt x="23" y="6"/>
                  <a:pt x="20" y="3"/>
                </a:cubicBezTo>
                <a:cubicBezTo>
                  <a:pt x="18" y="1"/>
                  <a:pt x="15" y="0"/>
                  <a:pt x="12" y="0"/>
                </a:cubicBezTo>
                <a:cubicBezTo>
                  <a:pt x="8" y="0"/>
                  <a:pt x="6" y="1"/>
                  <a:pt x="3" y="3"/>
                </a:cubicBezTo>
                <a:cubicBezTo>
                  <a:pt x="1" y="6"/>
                  <a:pt x="0" y="8"/>
                  <a:pt x="0" y="11"/>
                </a:cubicBezTo>
                <a:cubicBezTo>
                  <a:pt x="0" y="12"/>
                  <a:pt x="0" y="13"/>
                  <a:pt x="0" y="13"/>
                </a:cubicBezTo>
                <a:cubicBezTo>
                  <a:pt x="0" y="11"/>
                  <a:pt x="1" y="9"/>
                  <a:pt x="3" y="7"/>
                </a:cubicBezTo>
                <a:cubicBezTo>
                  <a:pt x="6" y="5"/>
                  <a:pt x="8" y="4"/>
                  <a:pt x="12" y="4"/>
                </a:cubicBezTo>
                <a:cubicBezTo>
                  <a:pt x="15" y="4"/>
                  <a:pt x="18" y="5"/>
                  <a:pt x="20" y="7"/>
                </a:cubicBezTo>
                <a:cubicBezTo>
                  <a:pt x="22" y="9"/>
                  <a:pt x="23" y="11"/>
                  <a:pt x="24"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02" name="Freeform 61"/>
          <p:cNvSpPr>
            <a:spLocks/>
          </p:cNvSpPr>
          <p:nvPr/>
        </p:nvSpPr>
        <p:spPr bwMode="auto">
          <a:xfrm>
            <a:off x="4860925" y="2809875"/>
            <a:ext cx="284163" cy="420688"/>
          </a:xfrm>
          <a:custGeom>
            <a:avLst/>
            <a:gdLst>
              <a:gd name="T0" fmla="*/ 483189863 w 126"/>
              <a:gd name="T1" fmla="*/ 419477957 h 186"/>
              <a:gd name="T2" fmla="*/ 483189863 w 126"/>
              <a:gd name="T3" fmla="*/ 419477957 h 186"/>
              <a:gd name="T4" fmla="*/ 462845145 w 126"/>
              <a:gd name="T5" fmla="*/ 414361848 h 186"/>
              <a:gd name="T6" fmla="*/ 452671659 w 126"/>
              <a:gd name="T7" fmla="*/ 388783565 h 186"/>
              <a:gd name="T8" fmla="*/ 442500428 w 126"/>
              <a:gd name="T9" fmla="*/ 378551347 h 186"/>
              <a:gd name="T10" fmla="*/ 381466275 w 126"/>
              <a:gd name="T11" fmla="*/ 337626999 h 186"/>
              <a:gd name="T12" fmla="*/ 356033686 w 126"/>
              <a:gd name="T13" fmla="*/ 337626999 h 186"/>
              <a:gd name="T14" fmla="*/ 356033686 w 126"/>
              <a:gd name="T15" fmla="*/ 337626999 h 186"/>
              <a:gd name="T16" fmla="*/ 356033686 w 126"/>
              <a:gd name="T17" fmla="*/ 332513152 h 186"/>
              <a:gd name="T18" fmla="*/ 330603353 w 126"/>
              <a:gd name="T19" fmla="*/ 46040457 h 186"/>
              <a:gd name="T20" fmla="*/ 289913918 w 126"/>
              <a:gd name="T21" fmla="*/ 5116109 h 186"/>
              <a:gd name="T22" fmla="*/ 249224483 w 126"/>
              <a:gd name="T23" fmla="*/ 46040457 h 186"/>
              <a:gd name="T24" fmla="*/ 254310098 w 126"/>
              <a:gd name="T25" fmla="*/ 445053978 h 186"/>
              <a:gd name="T26" fmla="*/ 254310098 w 126"/>
              <a:gd name="T27" fmla="*/ 460402304 h 186"/>
              <a:gd name="T28" fmla="*/ 228879765 w 126"/>
              <a:gd name="T29" fmla="*/ 506442761 h 186"/>
              <a:gd name="T30" fmla="*/ 213620663 w 126"/>
              <a:gd name="T31" fmla="*/ 511556608 h 186"/>
              <a:gd name="T32" fmla="*/ 157672126 w 126"/>
              <a:gd name="T33" fmla="*/ 485980587 h 186"/>
              <a:gd name="T34" fmla="*/ 116982690 w 126"/>
              <a:gd name="T35" fmla="*/ 399015783 h 186"/>
              <a:gd name="T36" fmla="*/ 96637973 w 126"/>
              <a:gd name="T37" fmla="*/ 358089173 h 186"/>
              <a:gd name="T38" fmla="*/ 15259102 w 126"/>
              <a:gd name="T39" fmla="*/ 322280934 h 186"/>
              <a:gd name="T40" fmla="*/ 5085616 w 126"/>
              <a:gd name="T41" fmla="*/ 358089173 h 186"/>
              <a:gd name="T42" fmla="*/ 25430333 w 126"/>
              <a:gd name="T43" fmla="*/ 404129630 h 186"/>
              <a:gd name="T44" fmla="*/ 35603820 w 126"/>
              <a:gd name="T45" fmla="*/ 445053978 h 186"/>
              <a:gd name="T46" fmla="*/ 40689435 w 126"/>
              <a:gd name="T47" fmla="*/ 485980587 h 186"/>
              <a:gd name="T48" fmla="*/ 50862922 w 126"/>
              <a:gd name="T49" fmla="*/ 516672717 h 186"/>
              <a:gd name="T50" fmla="*/ 76293255 w 126"/>
              <a:gd name="T51" fmla="*/ 583175347 h 186"/>
              <a:gd name="T52" fmla="*/ 116982690 w 126"/>
              <a:gd name="T53" fmla="*/ 700834543 h 186"/>
              <a:gd name="T54" fmla="*/ 208535047 w 126"/>
              <a:gd name="T55" fmla="*/ 818491478 h 186"/>
              <a:gd name="T56" fmla="*/ 239050996 w 126"/>
              <a:gd name="T57" fmla="*/ 864531934 h 186"/>
              <a:gd name="T58" fmla="*/ 239050996 w 126"/>
              <a:gd name="T59" fmla="*/ 946380630 h 186"/>
              <a:gd name="T60" fmla="*/ 569654349 w 126"/>
              <a:gd name="T61" fmla="*/ 946380630 h 186"/>
              <a:gd name="T62" fmla="*/ 569654349 w 126"/>
              <a:gd name="T63" fmla="*/ 874764152 h 186"/>
              <a:gd name="T64" fmla="*/ 569654349 w 126"/>
              <a:gd name="T65" fmla="*/ 874764152 h 186"/>
              <a:gd name="T66" fmla="*/ 589999067 w 126"/>
              <a:gd name="T67" fmla="*/ 823607586 h 186"/>
              <a:gd name="T68" fmla="*/ 605258169 w 126"/>
              <a:gd name="T69" fmla="*/ 782683239 h 186"/>
              <a:gd name="T70" fmla="*/ 630688502 w 126"/>
              <a:gd name="T71" fmla="*/ 670140152 h 186"/>
              <a:gd name="T72" fmla="*/ 635776373 w 126"/>
              <a:gd name="T73" fmla="*/ 649677978 h 186"/>
              <a:gd name="T74" fmla="*/ 595086938 w 126"/>
              <a:gd name="T75" fmla="*/ 557597065 h 186"/>
              <a:gd name="T76" fmla="*/ 595086938 w 126"/>
              <a:gd name="T77" fmla="*/ 552480956 h 186"/>
              <a:gd name="T78" fmla="*/ 559483118 w 126"/>
              <a:gd name="T79" fmla="*/ 480864478 h 186"/>
              <a:gd name="T80" fmla="*/ 483189863 w 126"/>
              <a:gd name="T81" fmla="*/ 419477957 h 1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6" h="186">
                <a:moveTo>
                  <a:pt x="95" y="82"/>
                </a:moveTo>
                <a:cubicBezTo>
                  <a:pt x="95" y="82"/>
                  <a:pt x="95" y="82"/>
                  <a:pt x="95" y="82"/>
                </a:cubicBezTo>
                <a:cubicBezTo>
                  <a:pt x="91" y="81"/>
                  <a:pt x="91" y="81"/>
                  <a:pt x="91" y="81"/>
                </a:cubicBezTo>
                <a:cubicBezTo>
                  <a:pt x="89" y="76"/>
                  <a:pt x="89" y="76"/>
                  <a:pt x="89" y="76"/>
                </a:cubicBezTo>
                <a:cubicBezTo>
                  <a:pt x="88" y="75"/>
                  <a:pt x="88" y="74"/>
                  <a:pt x="87" y="74"/>
                </a:cubicBezTo>
                <a:cubicBezTo>
                  <a:pt x="84" y="69"/>
                  <a:pt x="80" y="67"/>
                  <a:pt x="75" y="66"/>
                </a:cubicBezTo>
                <a:cubicBezTo>
                  <a:pt x="70" y="66"/>
                  <a:pt x="70" y="66"/>
                  <a:pt x="70" y="66"/>
                </a:cubicBezTo>
                <a:cubicBezTo>
                  <a:pt x="70" y="66"/>
                  <a:pt x="70" y="66"/>
                  <a:pt x="70" y="66"/>
                </a:cubicBezTo>
                <a:cubicBezTo>
                  <a:pt x="70" y="65"/>
                  <a:pt x="70" y="65"/>
                  <a:pt x="70" y="65"/>
                </a:cubicBezTo>
                <a:cubicBezTo>
                  <a:pt x="65" y="9"/>
                  <a:pt x="65" y="9"/>
                  <a:pt x="65" y="9"/>
                </a:cubicBezTo>
                <a:cubicBezTo>
                  <a:pt x="64" y="1"/>
                  <a:pt x="61" y="1"/>
                  <a:pt x="57" y="1"/>
                </a:cubicBezTo>
                <a:cubicBezTo>
                  <a:pt x="57" y="1"/>
                  <a:pt x="49" y="0"/>
                  <a:pt x="49" y="9"/>
                </a:cubicBezTo>
                <a:cubicBezTo>
                  <a:pt x="50" y="87"/>
                  <a:pt x="50" y="87"/>
                  <a:pt x="50" y="87"/>
                </a:cubicBezTo>
                <a:cubicBezTo>
                  <a:pt x="50" y="88"/>
                  <a:pt x="50" y="89"/>
                  <a:pt x="50" y="90"/>
                </a:cubicBezTo>
                <a:cubicBezTo>
                  <a:pt x="49" y="93"/>
                  <a:pt x="47" y="96"/>
                  <a:pt x="45" y="99"/>
                </a:cubicBezTo>
                <a:cubicBezTo>
                  <a:pt x="44" y="99"/>
                  <a:pt x="43" y="100"/>
                  <a:pt x="42" y="100"/>
                </a:cubicBezTo>
                <a:cubicBezTo>
                  <a:pt x="37" y="100"/>
                  <a:pt x="34" y="98"/>
                  <a:pt x="31" y="95"/>
                </a:cubicBezTo>
                <a:cubicBezTo>
                  <a:pt x="27" y="91"/>
                  <a:pt x="25" y="83"/>
                  <a:pt x="23" y="78"/>
                </a:cubicBezTo>
                <a:cubicBezTo>
                  <a:pt x="22" y="76"/>
                  <a:pt x="21" y="72"/>
                  <a:pt x="19" y="70"/>
                </a:cubicBezTo>
                <a:cubicBezTo>
                  <a:pt x="16" y="65"/>
                  <a:pt x="9" y="60"/>
                  <a:pt x="3" y="63"/>
                </a:cubicBezTo>
                <a:cubicBezTo>
                  <a:pt x="2" y="64"/>
                  <a:pt x="0" y="68"/>
                  <a:pt x="1" y="70"/>
                </a:cubicBezTo>
                <a:cubicBezTo>
                  <a:pt x="2" y="73"/>
                  <a:pt x="4" y="76"/>
                  <a:pt x="5" y="79"/>
                </a:cubicBezTo>
                <a:cubicBezTo>
                  <a:pt x="6" y="81"/>
                  <a:pt x="6" y="84"/>
                  <a:pt x="7" y="87"/>
                </a:cubicBezTo>
                <a:cubicBezTo>
                  <a:pt x="7" y="89"/>
                  <a:pt x="7" y="93"/>
                  <a:pt x="8" y="95"/>
                </a:cubicBezTo>
                <a:cubicBezTo>
                  <a:pt x="9" y="96"/>
                  <a:pt x="9" y="99"/>
                  <a:pt x="10" y="101"/>
                </a:cubicBezTo>
                <a:cubicBezTo>
                  <a:pt x="12" y="105"/>
                  <a:pt x="14" y="110"/>
                  <a:pt x="15" y="114"/>
                </a:cubicBezTo>
                <a:cubicBezTo>
                  <a:pt x="18" y="121"/>
                  <a:pt x="19" y="130"/>
                  <a:pt x="23" y="137"/>
                </a:cubicBezTo>
                <a:cubicBezTo>
                  <a:pt x="28" y="146"/>
                  <a:pt x="33" y="154"/>
                  <a:pt x="41" y="160"/>
                </a:cubicBezTo>
                <a:cubicBezTo>
                  <a:pt x="44" y="163"/>
                  <a:pt x="46" y="166"/>
                  <a:pt x="47" y="169"/>
                </a:cubicBezTo>
                <a:cubicBezTo>
                  <a:pt x="47" y="185"/>
                  <a:pt x="47" y="185"/>
                  <a:pt x="47" y="185"/>
                </a:cubicBezTo>
                <a:cubicBezTo>
                  <a:pt x="59" y="185"/>
                  <a:pt x="107" y="186"/>
                  <a:pt x="112" y="185"/>
                </a:cubicBezTo>
                <a:cubicBezTo>
                  <a:pt x="112" y="171"/>
                  <a:pt x="112" y="171"/>
                  <a:pt x="112" y="171"/>
                </a:cubicBezTo>
                <a:cubicBezTo>
                  <a:pt x="112" y="171"/>
                  <a:pt x="112" y="171"/>
                  <a:pt x="112" y="171"/>
                </a:cubicBezTo>
                <a:cubicBezTo>
                  <a:pt x="113" y="168"/>
                  <a:pt x="115" y="165"/>
                  <a:pt x="116" y="161"/>
                </a:cubicBezTo>
                <a:cubicBezTo>
                  <a:pt x="118" y="159"/>
                  <a:pt x="118" y="156"/>
                  <a:pt x="119" y="153"/>
                </a:cubicBezTo>
                <a:cubicBezTo>
                  <a:pt x="121" y="146"/>
                  <a:pt x="122" y="138"/>
                  <a:pt x="124" y="131"/>
                </a:cubicBezTo>
                <a:cubicBezTo>
                  <a:pt x="124" y="130"/>
                  <a:pt x="125" y="128"/>
                  <a:pt x="125" y="127"/>
                </a:cubicBezTo>
                <a:cubicBezTo>
                  <a:pt x="126" y="123"/>
                  <a:pt x="126" y="111"/>
                  <a:pt x="117" y="109"/>
                </a:cubicBezTo>
                <a:cubicBezTo>
                  <a:pt x="117" y="109"/>
                  <a:pt x="117" y="108"/>
                  <a:pt x="117" y="108"/>
                </a:cubicBezTo>
                <a:cubicBezTo>
                  <a:pt x="115" y="103"/>
                  <a:pt x="113" y="98"/>
                  <a:pt x="110" y="94"/>
                </a:cubicBezTo>
                <a:cubicBezTo>
                  <a:pt x="107" y="89"/>
                  <a:pt x="101" y="84"/>
                  <a:pt x="95" y="8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03" name="Freeform 62"/>
          <p:cNvSpPr>
            <a:spLocks/>
          </p:cNvSpPr>
          <p:nvPr/>
        </p:nvSpPr>
        <p:spPr bwMode="auto">
          <a:xfrm>
            <a:off x="4919663" y="2844800"/>
            <a:ext cx="47625" cy="47625"/>
          </a:xfrm>
          <a:custGeom>
            <a:avLst/>
            <a:gdLst>
              <a:gd name="T0" fmla="*/ 2520950 w 30"/>
              <a:gd name="T1" fmla="*/ 75604688 h 30"/>
              <a:gd name="T2" fmla="*/ 0 w 30"/>
              <a:gd name="T3" fmla="*/ 25201563 h 30"/>
              <a:gd name="T4" fmla="*/ 15120938 w 30"/>
              <a:gd name="T5" fmla="*/ 35282188 h 30"/>
              <a:gd name="T6" fmla="*/ 47883763 w 30"/>
              <a:gd name="T7" fmla="*/ 0 h 30"/>
              <a:gd name="T8" fmla="*/ 75604688 w 30"/>
              <a:gd name="T9" fmla="*/ 20161250 h 30"/>
              <a:gd name="T10" fmla="*/ 42843450 w 30"/>
              <a:gd name="T11" fmla="*/ 60483750 h 30"/>
              <a:gd name="T12" fmla="*/ 52924075 w 30"/>
              <a:gd name="T13" fmla="*/ 70564375 h 30"/>
              <a:gd name="T14" fmla="*/ 2520950 w 30"/>
              <a:gd name="T15" fmla="*/ 75604688 h 3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30">
                <a:moveTo>
                  <a:pt x="1" y="30"/>
                </a:moveTo>
                <a:lnTo>
                  <a:pt x="0" y="10"/>
                </a:lnTo>
                <a:lnTo>
                  <a:pt x="6" y="14"/>
                </a:lnTo>
                <a:lnTo>
                  <a:pt x="19" y="0"/>
                </a:lnTo>
                <a:lnTo>
                  <a:pt x="30" y="8"/>
                </a:lnTo>
                <a:lnTo>
                  <a:pt x="17" y="24"/>
                </a:lnTo>
                <a:lnTo>
                  <a:pt x="21" y="28"/>
                </a:lnTo>
                <a:lnTo>
                  <a:pt x="1"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04" name="Freeform 63"/>
          <p:cNvSpPr>
            <a:spLocks/>
          </p:cNvSpPr>
          <p:nvPr/>
        </p:nvSpPr>
        <p:spPr bwMode="auto">
          <a:xfrm>
            <a:off x="4919663" y="2844800"/>
            <a:ext cx="47625" cy="47625"/>
          </a:xfrm>
          <a:custGeom>
            <a:avLst/>
            <a:gdLst>
              <a:gd name="T0" fmla="*/ 2520950 w 30"/>
              <a:gd name="T1" fmla="*/ 75604688 h 30"/>
              <a:gd name="T2" fmla="*/ 0 w 30"/>
              <a:gd name="T3" fmla="*/ 25201563 h 30"/>
              <a:gd name="T4" fmla="*/ 15120938 w 30"/>
              <a:gd name="T5" fmla="*/ 35282188 h 30"/>
              <a:gd name="T6" fmla="*/ 47883763 w 30"/>
              <a:gd name="T7" fmla="*/ 0 h 30"/>
              <a:gd name="T8" fmla="*/ 75604688 w 30"/>
              <a:gd name="T9" fmla="*/ 20161250 h 30"/>
              <a:gd name="T10" fmla="*/ 42843450 w 30"/>
              <a:gd name="T11" fmla="*/ 60483750 h 30"/>
              <a:gd name="T12" fmla="*/ 52924075 w 30"/>
              <a:gd name="T13" fmla="*/ 70564375 h 30"/>
              <a:gd name="T14" fmla="*/ 2520950 w 30"/>
              <a:gd name="T15" fmla="*/ 75604688 h 3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30">
                <a:moveTo>
                  <a:pt x="1" y="30"/>
                </a:moveTo>
                <a:lnTo>
                  <a:pt x="0" y="10"/>
                </a:lnTo>
                <a:lnTo>
                  <a:pt x="6" y="14"/>
                </a:lnTo>
                <a:lnTo>
                  <a:pt x="19" y="0"/>
                </a:lnTo>
                <a:lnTo>
                  <a:pt x="30" y="8"/>
                </a:lnTo>
                <a:lnTo>
                  <a:pt x="17" y="24"/>
                </a:lnTo>
                <a:lnTo>
                  <a:pt x="21" y="28"/>
                </a:lnTo>
                <a:lnTo>
                  <a:pt x="1" y="3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05" name="Freeform 64"/>
          <p:cNvSpPr>
            <a:spLocks/>
          </p:cNvSpPr>
          <p:nvPr/>
        </p:nvSpPr>
        <p:spPr bwMode="auto">
          <a:xfrm>
            <a:off x="4876800" y="2894013"/>
            <a:ext cx="47625" cy="49212"/>
          </a:xfrm>
          <a:custGeom>
            <a:avLst/>
            <a:gdLst>
              <a:gd name="T0" fmla="*/ 68045013 w 30"/>
              <a:gd name="T1" fmla="*/ 0 h 31"/>
              <a:gd name="T2" fmla="*/ 75604688 w 30"/>
              <a:gd name="T3" fmla="*/ 50402613 h 31"/>
              <a:gd name="T4" fmla="*/ 60483750 w 30"/>
              <a:gd name="T5" fmla="*/ 40322090 h 31"/>
              <a:gd name="T6" fmla="*/ 27722513 w 30"/>
              <a:gd name="T7" fmla="*/ 78124844 h 31"/>
              <a:gd name="T8" fmla="*/ 0 w 30"/>
              <a:gd name="T9" fmla="*/ 55442874 h 31"/>
              <a:gd name="T10" fmla="*/ 32762825 w 30"/>
              <a:gd name="T11" fmla="*/ 17641708 h 31"/>
              <a:gd name="T12" fmla="*/ 17641888 w 30"/>
              <a:gd name="T13" fmla="*/ 7561186 h 31"/>
              <a:gd name="T14" fmla="*/ 68045013 w 30"/>
              <a:gd name="T15" fmla="*/ 0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31">
                <a:moveTo>
                  <a:pt x="27" y="0"/>
                </a:moveTo>
                <a:lnTo>
                  <a:pt x="30" y="20"/>
                </a:lnTo>
                <a:lnTo>
                  <a:pt x="24" y="16"/>
                </a:lnTo>
                <a:lnTo>
                  <a:pt x="11" y="31"/>
                </a:lnTo>
                <a:lnTo>
                  <a:pt x="0" y="22"/>
                </a:lnTo>
                <a:lnTo>
                  <a:pt x="13" y="7"/>
                </a:lnTo>
                <a:lnTo>
                  <a:pt x="7" y="3"/>
                </a:lnTo>
                <a:lnTo>
                  <a:pt x="2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06" name="Freeform 65"/>
          <p:cNvSpPr>
            <a:spLocks/>
          </p:cNvSpPr>
          <p:nvPr/>
        </p:nvSpPr>
        <p:spPr bwMode="auto">
          <a:xfrm>
            <a:off x="4876800" y="2894013"/>
            <a:ext cx="47625" cy="49212"/>
          </a:xfrm>
          <a:custGeom>
            <a:avLst/>
            <a:gdLst>
              <a:gd name="T0" fmla="*/ 68045013 w 30"/>
              <a:gd name="T1" fmla="*/ 0 h 31"/>
              <a:gd name="T2" fmla="*/ 75604688 w 30"/>
              <a:gd name="T3" fmla="*/ 50402613 h 31"/>
              <a:gd name="T4" fmla="*/ 60483750 w 30"/>
              <a:gd name="T5" fmla="*/ 40322090 h 31"/>
              <a:gd name="T6" fmla="*/ 27722513 w 30"/>
              <a:gd name="T7" fmla="*/ 78124844 h 31"/>
              <a:gd name="T8" fmla="*/ 0 w 30"/>
              <a:gd name="T9" fmla="*/ 55442874 h 31"/>
              <a:gd name="T10" fmla="*/ 32762825 w 30"/>
              <a:gd name="T11" fmla="*/ 17641708 h 31"/>
              <a:gd name="T12" fmla="*/ 17641888 w 30"/>
              <a:gd name="T13" fmla="*/ 7561186 h 31"/>
              <a:gd name="T14" fmla="*/ 68045013 w 30"/>
              <a:gd name="T15" fmla="*/ 0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31">
                <a:moveTo>
                  <a:pt x="27" y="0"/>
                </a:moveTo>
                <a:lnTo>
                  <a:pt x="30" y="20"/>
                </a:lnTo>
                <a:lnTo>
                  <a:pt x="24" y="16"/>
                </a:lnTo>
                <a:lnTo>
                  <a:pt x="11" y="31"/>
                </a:lnTo>
                <a:lnTo>
                  <a:pt x="0" y="22"/>
                </a:lnTo>
                <a:lnTo>
                  <a:pt x="13" y="7"/>
                </a:lnTo>
                <a:lnTo>
                  <a:pt x="7" y="3"/>
                </a:lnTo>
                <a:lnTo>
                  <a:pt x="27"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07" name="Freeform 66"/>
          <p:cNvSpPr>
            <a:spLocks/>
          </p:cNvSpPr>
          <p:nvPr/>
        </p:nvSpPr>
        <p:spPr bwMode="auto">
          <a:xfrm>
            <a:off x="5422900" y="2897188"/>
            <a:ext cx="160338" cy="101600"/>
          </a:xfrm>
          <a:custGeom>
            <a:avLst/>
            <a:gdLst>
              <a:gd name="T0" fmla="*/ 362088370 w 71"/>
              <a:gd name="T1" fmla="*/ 219194098 h 45"/>
              <a:gd name="T2" fmla="*/ 356989170 w 71"/>
              <a:gd name="T3" fmla="*/ 229390222 h 45"/>
              <a:gd name="T4" fmla="*/ 5099200 w 71"/>
              <a:gd name="T5" fmla="*/ 229390222 h 45"/>
              <a:gd name="T6" fmla="*/ 0 w 71"/>
              <a:gd name="T7" fmla="*/ 219194098 h 45"/>
              <a:gd name="T8" fmla="*/ 0 w 71"/>
              <a:gd name="T9" fmla="*/ 5098062 h 45"/>
              <a:gd name="T10" fmla="*/ 5099200 w 71"/>
              <a:gd name="T11" fmla="*/ 0 h 45"/>
              <a:gd name="T12" fmla="*/ 356989170 w 71"/>
              <a:gd name="T13" fmla="*/ 0 h 45"/>
              <a:gd name="T14" fmla="*/ 362088370 w 71"/>
              <a:gd name="T15" fmla="*/ 5098062 h 45"/>
              <a:gd name="T16" fmla="*/ 362088370 w 71"/>
              <a:gd name="T17" fmla="*/ 219194098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1" h="45">
                <a:moveTo>
                  <a:pt x="71" y="43"/>
                </a:moveTo>
                <a:cubicBezTo>
                  <a:pt x="71" y="44"/>
                  <a:pt x="71" y="45"/>
                  <a:pt x="70" y="45"/>
                </a:cubicBezTo>
                <a:cubicBezTo>
                  <a:pt x="1" y="45"/>
                  <a:pt x="1" y="45"/>
                  <a:pt x="1" y="45"/>
                </a:cubicBezTo>
                <a:cubicBezTo>
                  <a:pt x="1" y="45"/>
                  <a:pt x="0" y="44"/>
                  <a:pt x="0" y="43"/>
                </a:cubicBezTo>
                <a:cubicBezTo>
                  <a:pt x="0" y="1"/>
                  <a:pt x="0" y="1"/>
                  <a:pt x="0" y="1"/>
                </a:cubicBezTo>
                <a:cubicBezTo>
                  <a:pt x="0" y="0"/>
                  <a:pt x="1" y="0"/>
                  <a:pt x="1" y="0"/>
                </a:cubicBezTo>
                <a:cubicBezTo>
                  <a:pt x="70" y="0"/>
                  <a:pt x="70" y="0"/>
                  <a:pt x="70" y="0"/>
                </a:cubicBezTo>
                <a:cubicBezTo>
                  <a:pt x="71" y="0"/>
                  <a:pt x="71" y="0"/>
                  <a:pt x="71" y="1"/>
                </a:cubicBezTo>
                <a:lnTo>
                  <a:pt x="71" y="4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08" name="Line 67"/>
          <p:cNvSpPr>
            <a:spLocks noChangeShapeType="1"/>
          </p:cNvSpPr>
          <p:nvPr/>
        </p:nvSpPr>
        <p:spPr bwMode="auto">
          <a:xfrm>
            <a:off x="5643563" y="31067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09" name="Line 68"/>
          <p:cNvSpPr>
            <a:spLocks noChangeShapeType="1"/>
          </p:cNvSpPr>
          <p:nvPr/>
        </p:nvSpPr>
        <p:spPr bwMode="auto">
          <a:xfrm>
            <a:off x="5643563" y="31067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10" name="Freeform 69"/>
          <p:cNvSpPr>
            <a:spLocks/>
          </p:cNvSpPr>
          <p:nvPr/>
        </p:nvSpPr>
        <p:spPr bwMode="auto">
          <a:xfrm>
            <a:off x="5540375" y="2846388"/>
            <a:ext cx="325438" cy="384175"/>
          </a:xfrm>
          <a:custGeom>
            <a:avLst/>
            <a:gdLst>
              <a:gd name="T0" fmla="*/ 245161033 w 144"/>
              <a:gd name="T1" fmla="*/ 597511897 h 170"/>
              <a:gd name="T2" fmla="*/ 280914014 w 144"/>
              <a:gd name="T3" fmla="*/ 663901857 h 170"/>
              <a:gd name="T4" fmla="*/ 311559425 w 144"/>
              <a:gd name="T5" fmla="*/ 694543203 h 170"/>
              <a:gd name="T6" fmla="*/ 357527543 w 144"/>
              <a:gd name="T7" fmla="*/ 735399084 h 170"/>
              <a:gd name="T8" fmla="*/ 393280523 w 144"/>
              <a:gd name="T9" fmla="*/ 771147698 h 170"/>
              <a:gd name="T10" fmla="*/ 418818366 w 144"/>
              <a:gd name="T11" fmla="*/ 847752193 h 170"/>
              <a:gd name="T12" fmla="*/ 418818366 w 144"/>
              <a:gd name="T13" fmla="*/ 863071736 h 170"/>
              <a:gd name="T14" fmla="*/ 454571346 w 144"/>
              <a:gd name="T15" fmla="*/ 868179004 h 170"/>
              <a:gd name="T16" fmla="*/ 510754601 w 144"/>
              <a:gd name="T17" fmla="*/ 868179004 h 170"/>
              <a:gd name="T18" fmla="*/ 735485360 w 144"/>
              <a:gd name="T19" fmla="*/ 868179004 h 170"/>
              <a:gd name="T20" fmla="*/ 720162654 w 144"/>
              <a:gd name="T21" fmla="*/ 837537658 h 170"/>
              <a:gd name="T22" fmla="*/ 699732380 w 144"/>
              <a:gd name="T23" fmla="*/ 796681776 h 170"/>
              <a:gd name="T24" fmla="*/ 689517243 w 144"/>
              <a:gd name="T25" fmla="*/ 771147698 h 170"/>
              <a:gd name="T26" fmla="*/ 674194537 w 144"/>
              <a:gd name="T27" fmla="*/ 730291817 h 170"/>
              <a:gd name="T28" fmla="*/ 669086968 w 144"/>
              <a:gd name="T29" fmla="*/ 699650471 h 170"/>
              <a:gd name="T30" fmla="*/ 663979399 w 144"/>
              <a:gd name="T31" fmla="*/ 633260511 h 170"/>
              <a:gd name="T32" fmla="*/ 658871831 w 144"/>
              <a:gd name="T33" fmla="*/ 505585599 h 170"/>
              <a:gd name="T34" fmla="*/ 633333988 w 144"/>
              <a:gd name="T35" fmla="*/ 377912948 h 170"/>
              <a:gd name="T36" fmla="*/ 638441556 w 144"/>
              <a:gd name="T37" fmla="*/ 275774374 h 170"/>
              <a:gd name="T38" fmla="*/ 602688576 w 144"/>
              <a:gd name="T39" fmla="*/ 229811225 h 170"/>
              <a:gd name="T40" fmla="*/ 587365870 w 144"/>
              <a:gd name="T41" fmla="*/ 219598950 h 170"/>
              <a:gd name="T42" fmla="*/ 561828027 w 144"/>
              <a:gd name="T43" fmla="*/ 204277147 h 170"/>
              <a:gd name="T44" fmla="*/ 500539464 w 144"/>
              <a:gd name="T45" fmla="*/ 158313998 h 170"/>
              <a:gd name="T46" fmla="*/ 434141072 w 144"/>
              <a:gd name="T47" fmla="*/ 91924038 h 170"/>
              <a:gd name="T48" fmla="*/ 413710798 w 144"/>
              <a:gd name="T49" fmla="*/ 61282692 h 170"/>
              <a:gd name="T50" fmla="*/ 321774563 w 144"/>
              <a:gd name="T51" fmla="*/ 15321803 h 170"/>
              <a:gd name="T52" fmla="*/ 270698876 w 144"/>
              <a:gd name="T53" fmla="*/ 15321803 h 170"/>
              <a:gd name="T54" fmla="*/ 168549764 w 144"/>
              <a:gd name="T55" fmla="*/ 0 h 170"/>
              <a:gd name="T56" fmla="*/ 127689215 w 144"/>
              <a:gd name="T57" fmla="*/ 15321803 h 170"/>
              <a:gd name="T58" fmla="*/ 71505961 w 144"/>
              <a:gd name="T59" fmla="*/ 35748614 h 170"/>
              <a:gd name="T60" fmla="*/ 66398392 w 144"/>
              <a:gd name="T61" fmla="*/ 91924038 h 170"/>
              <a:gd name="T62" fmla="*/ 132796784 w 144"/>
              <a:gd name="T63" fmla="*/ 107245841 h 170"/>
              <a:gd name="T64" fmla="*/ 173657333 w 144"/>
              <a:gd name="T65" fmla="*/ 122565384 h 170"/>
              <a:gd name="T66" fmla="*/ 194085347 w 144"/>
              <a:gd name="T67" fmla="*/ 142994455 h 170"/>
              <a:gd name="T68" fmla="*/ 255376171 w 144"/>
              <a:gd name="T69" fmla="*/ 209384414 h 170"/>
              <a:gd name="T70" fmla="*/ 296236719 w 144"/>
              <a:gd name="T71" fmla="*/ 250240296 h 170"/>
              <a:gd name="T72" fmla="*/ 331989700 w 144"/>
              <a:gd name="T73" fmla="*/ 331949799 h 170"/>
              <a:gd name="T74" fmla="*/ 280914014 w 144"/>
              <a:gd name="T75" fmla="*/ 444302907 h 170"/>
              <a:gd name="T76" fmla="*/ 204300484 w 144"/>
              <a:gd name="T77" fmla="*/ 423876096 h 170"/>
              <a:gd name="T78" fmla="*/ 132796784 w 144"/>
              <a:gd name="T79" fmla="*/ 377912948 h 170"/>
              <a:gd name="T80" fmla="*/ 20430274 w 144"/>
              <a:gd name="T81" fmla="*/ 362593404 h 170"/>
              <a:gd name="T82" fmla="*/ 15322706 w 144"/>
              <a:gd name="T83" fmla="*/ 408554294 h 170"/>
              <a:gd name="T84" fmla="*/ 56183255 w 144"/>
              <a:gd name="T85" fmla="*/ 439195640 h 170"/>
              <a:gd name="T86" fmla="*/ 137904353 w 144"/>
              <a:gd name="T87" fmla="*/ 515800135 h 170"/>
              <a:gd name="T88" fmla="*/ 188977779 w 144"/>
              <a:gd name="T89" fmla="*/ 546441481 h 170"/>
              <a:gd name="T90" fmla="*/ 234945896 w 144"/>
              <a:gd name="T91" fmla="*/ 587297362 h 1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4" h="170">
                <a:moveTo>
                  <a:pt x="48" y="117"/>
                </a:moveTo>
                <a:cubicBezTo>
                  <a:pt x="50" y="121"/>
                  <a:pt x="52" y="127"/>
                  <a:pt x="55" y="130"/>
                </a:cubicBezTo>
                <a:cubicBezTo>
                  <a:pt x="57" y="132"/>
                  <a:pt x="59" y="134"/>
                  <a:pt x="61" y="136"/>
                </a:cubicBezTo>
                <a:cubicBezTo>
                  <a:pt x="64" y="139"/>
                  <a:pt x="67" y="141"/>
                  <a:pt x="70" y="144"/>
                </a:cubicBezTo>
                <a:cubicBezTo>
                  <a:pt x="73" y="146"/>
                  <a:pt x="75" y="148"/>
                  <a:pt x="77" y="151"/>
                </a:cubicBezTo>
                <a:cubicBezTo>
                  <a:pt x="79" y="156"/>
                  <a:pt x="81" y="161"/>
                  <a:pt x="82" y="166"/>
                </a:cubicBezTo>
                <a:cubicBezTo>
                  <a:pt x="82" y="167"/>
                  <a:pt x="82" y="168"/>
                  <a:pt x="82" y="169"/>
                </a:cubicBezTo>
                <a:cubicBezTo>
                  <a:pt x="82" y="170"/>
                  <a:pt x="88" y="170"/>
                  <a:pt x="89" y="170"/>
                </a:cubicBezTo>
                <a:cubicBezTo>
                  <a:pt x="93" y="170"/>
                  <a:pt x="96" y="170"/>
                  <a:pt x="100" y="170"/>
                </a:cubicBezTo>
                <a:cubicBezTo>
                  <a:pt x="114" y="170"/>
                  <a:pt x="129" y="170"/>
                  <a:pt x="144" y="170"/>
                </a:cubicBezTo>
                <a:cubicBezTo>
                  <a:pt x="143" y="168"/>
                  <a:pt x="142" y="166"/>
                  <a:pt x="141" y="164"/>
                </a:cubicBezTo>
                <a:cubicBezTo>
                  <a:pt x="139" y="162"/>
                  <a:pt x="138" y="159"/>
                  <a:pt x="137" y="156"/>
                </a:cubicBezTo>
                <a:cubicBezTo>
                  <a:pt x="136" y="155"/>
                  <a:pt x="135" y="153"/>
                  <a:pt x="135" y="151"/>
                </a:cubicBezTo>
                <a:cubicBezTo>
                  <a:pt x="134" y="148"/>
                  <a:pt x="134" y="146"/>
                  <a:pt x="132" y="143"/>
                </a:cubicBezTo>
                <a:cubicBezTo>
                  <a:pt x="131" y="142"/>
                  <a:pt x="132" y="139"/>
                  <a:pt x="131" y="137"/>
                </a:cubicBezTo>
                <a:cubicBezTo>
                  <a:pt x="129" y="133"/>
                  <a:pt x="130" y="128"/>
                  <a:pt x="130" y="124"/>
                </a:cubicBezTo>
                <a:cubicBezTo>
                  <a:pt x="130" y="116"/>
                  <a:pt x="130" y="108"/>
                  <a:pt x="129" y="99"/>
                </a:cubicBezTo>
                <a:cubicBezTo>
                  <a:pt x="128" y="91"/>
                  <a:pt x="124" y="82"/>
                  <a:pt x="124" y="74"/>
                </a:cubicBezTo>
                <a:cubicBezTo>
                  <a:pt x="125" y="67"/>
                  <a:pt x="126" y="60"/>
                  <a:pt x="125" y="54"/>
                </a:cubicBezTo>
                <a:cubicBezTo>
                  <a:pt x="124" y="51"/>
                  <a:pt x="121" y="48"/>
                  <a:pt x="118" y="45"/>
                </a:cubicBezTo>
                <a:cubicBezTo>
                  <a:pt x="117" y="44"/>
                  <a:pt x="116" y="44"/>
                  <a:pt x="115" y="43"/>
                </a:cubicBezTo>
                <a:cubicBezTo>
                  <a:pt x="114" y="42"/>
                  <a:pt x="111" y="40"/>
                  <a:pt x="110" y="40"/>
                </a:cubicBezTo>
                <a:cubicBezTo>
                  <a:pt x="106" y="38"/>
                  <a:pt x="98" y="31"/>
                  <a:pt x="98" y="31"/>
                </a:cubicBezTo>
                <a:cubicBezTo>
                  <a:pt x="93" y="27"/>
                  <a:pt x="90" y="22"/>
                  <a:pt x="85" y="18"/>
                </a:cubicBezTo>
                <a:cubicBezTo>
                  <a:pt x="84" y="17"/>
                  <a:pt x="82" y="14"/>
                  <a:pt x="81" y="12"/>
                </a:cubicBezTo>
                <a:cubicBezTo>
                  <a:pt x="76" y="7"/>
                  <a:pt x="70" y="3"/>
                  <a:pt x="63" y="3"/>
                </a:cubicBezTo>
                <a:cubicBezTo>
                  <a:pt x="59" y="3"/>
                  <a:pt x="56" y="3"/>
                  <a:pt x="53" y="3"/>
                </a:cubicBezTo>
                <a:cubicBezTo>
                  <a:pt x="46" y="2"/>
                  <a:pt x="39" y="0"/>
                  <a:pt x="33" y="0"/>
                </a:cubicBezTo>
                <a:cubicBezTo>
                  <a:pt x="30" y="0"/>
                  <a:pt x="28" y="1"/>
                  <a:pt x="25" y="3"/>
                </a:cubicBezTo>
                <a:cubicBezTo>
                  <a:pt x="22" y="5"/>
                  <a:pt x="17" y="6"/>
                  <a:pt x="14" y="7"/>
                </a:cubicBezTo>
                <a:cubicBezTo>
                  <a:pt x="9" y="9"/>
                  <a:pt x="9" y="15"/>
                  <a:pt x="13" y="18"/>
                </a:cubicBezTo>
                <a:cubicBezTo>
                  <a:pt x="16" y="21"/>
                  <a:pt x="22" y="21"/>
                  <a:pt x="26" y="21"/>
                </a:cubicBezTo>
                <a:cubicBezTo>
                  <a:pt x="29" y="22"/>
                  <a:pt x="31" y="22"/>
                  <a:pt x="34" y="24"/>
                </a:cubicBezTo>
                <a:cubicBezTo>
                  <a:pt x="35" y="25"/>
                  <a:pt x="36" y="27"/>
                  <a:pt x="38" y="28"/>
                </a:cubicBezTo>
                <a:cubicBezTo>
                  <a:pt x="43" y="31"/>
                  <a:pt x="46" y="37"/>
                  <a:pt x="50" y="41"/>
                </a:cubicBezTo>
                <a:cubicBezTo>
                  <a:pt x="52" y="44"/>
                  <a:pt x="55" y="46"/>
                  <a:pt x="58" y="49"/>
                </a:cubicBezTo>
                <a:cubicBezTo>
                  <a:pt x="62" y="53"/>
                  <a:pt x="64" y="59"/>
                  <a:pt x="65" y="65"/>
                </a:cubicBezTo>
                <a:cubicBezTo>
                  <a:pt x="66" y="73"/>
                  <a:pt x="65" y="83"/>
                  <a:pt x="55" y="87"/>
                </a:cubicBezTo>
                <a:cubicBezTo>
                  <a:pt x="50" y="88"/>
                  <a:pt x="44" y="87"/>
                  <a:pt x="40" y="83"/>
                </a:cubicBezTo>
                <a:cubicBezTo>
                  <a:pt x="36" y="80"/>
                  <a:pt x="31" y="78"/>
                  <a:pt x="26" y="74"/>
                </a:cubicBezTo>
                <a:cubicBezTo>
                  <a:pt x="20" y="70"/>
                  <a:pt x="11" y="64"/>
                  <a:pt x="4" y="71"/>
                </a:cubicBezTo>
                <a:cubicBezTo>
                  <a:pt x="2" y="73"/>
                  <a:pt x="0" y="78"/>
                  <a:pt x="3" y="80"/>
                </a:cubicBezTo>
                <a:cubicBezTo>
                  <a:pt x="6" y="82"/>
                  <a:pt x="9" y="84"/>
                  <a:pt x="11" y="86"/>
                </a:cubicBezTo>
                <a:cubicBezTo>
                  <a:pt x="17" y="90"/>
                  <a:pt x="21" y="97"/>
                  <a:pt x="27" y="101"/>
                </a:cubicBezTo>
                <a:cubicBezTo>
                  <a:pt x="31" y="103"/>
                  <a:pt x="34" y="105"/>
                  <a:pt x="37" y="107"/>
                </a:cubicBezTo>
                <a:cubicBezTo>
                  <a:pt x="40" y="110"/>
                  <a:pt x="43" y="112"/>
                  <a:pt x="46" y="11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11" name="Freeform 70"/>
          <p:cNvSpPr>
            <a:spLocks/>
          </p:cNvSpPr>
          <p:nvPr/>
        </p:nvSpPr>
        <p:spPr bwMode="auto">
          <a:xfrm>
            <a:off x="6143625" y="2809875"/>
            <a:ext cx="284163" cy="420688"/>
          </a:xfrm>
          <a:custGeom>
            <a:avLst/>
            <a:gdLst>
              <a:gd name="T0" fmla="*/ 483189863 w 126"/>
              <a:gd name="T1" fmla="*/ 419477957 h 186"/>
              <a:gd name="T2" fmla="*/ 483189863 w 126"/>
              <a:gd name="T3" fmla="*/ 419477957 h 186"/>
              <a:gd name="T4" fmla="*/ 462845145 w 126"/>
              <a:gd name="T5" fmla="*/ 414361848 h 186"/>
              <a:gd name="T6" fmla="*/ 452671659 w 126"/>
              <a:gd name="T7" fmla="*/ 388783565 h 186"/>
              <a:gd name="T8" fmla="*/ 442500428 w 126"/>
              <a:gd name="T9" fmla="*/ 378551347 h 186"/>
              <a:gd name="T10" fmla="*/ 381466275 w 126"/>
              <a:gd name="T11" fmla="*/ 337626999 h 186"/>
              <a:gd name="T12" fmla="*/ 356033686 w 126"/>
              <a:gd name="T13" fmla="*/ 337626999 h 186"/>
              <a:gd name="T14" fmla="*/ 356033686 w 126"/>
              <a:gd name="T15" fmla="*/ 337626999 h 186"/>
              <a:gd name="T16" fmla="*/ 356033686 w 126"/>
              <a:gd name="T17" fmla="*/ 332513152 h 186"/>
              <a:gd name="T18" fmla="*/ 330603353 w 126"/>
              <a:gd name="T19" fmla="*/ 46040457 h 186"/>
              <a:gd name="T20" fmla="*/ 289913918 w 126"/>
              <a:gd name="T21" fmla="*/ 5116109 h 186"/>
              <a:gd name="T22" fmla="*/ 249224483 w 126"/>
              <a:gd name="T23" fmla="*/ 46040457 h 186"/>
              <a:gd name="T24" fmla="*/ 254310098 w 126"/>
              <a:gd name="T25" fmla="*/ 445053978 h 186"/>
              <a:gd name="T26" fmla="*/ 254310098 w 126"/>
              <a:gd name="T27" fmla="*/ 460402304 h 186"/>
              <a:gd name="T28" fmla="*/ 228879765 w 126"/>
              <a:gd name="T29" fmla="*/ 506442761 h 186"/>
              <a:gd name="T30" fmla="*/ 213620663 w 126"/>
              <a:gd name="T31" fmla="*/ 511556608 h 186"/>
              <a:gd name="T32" fmla="*/ 157672126 w 126"/>
              <a:gd name="T33" fmla="*/ 485980587 h 186"/>
              <a:gd name="T34" fmla="*/ 116982690 w 126"/>
              <a:gd name="T35" fmla="*/ 399015783 h 186"/>
              <a:gd name="T36" fmla="*/ 96637973 w 126"/>
              <a:gd name="T37" fmla="*/ 358089173 h 186"/>
              <a:gd name="T38" fmla="*/ 15259102 w 126"/>
              <a:gd name="T39" fmla="*/ 322280934 h 186"/>
              <a:gd name="T40" fmla="*/ 5085616 w 126"/>
              <a:gd name="T41" fmla="*/ 358089173 h 186"/>
              <a:gd name="T42" fmla="*/ 25430333 w 126"/>
              <a:gd name="T43" fmla="*/ 404129630 h 186"/>
              <a:gd name="T44" fmla="*/ 35603820 w 126"/>
              <a:gd name="T45" fmla="*/ 445053978 h 186"/>
              <a:gd name="T46" fmla="*/ 40689435 w 126"/>
              <a:gd name="T47" fmla="*/ 485980587 h 186"/>
              <a:gd name="T48" fmla="*/ 50862922 w 126"/>
              <a:gd name="T49" fmla="*/ 516672717 h 186"/>
              <a:gd name="T50" fmla="*/ 76293255 w 126"/>
              <a:gd name="T51" fmla="*/ 583175347 h 186"/>
              <a:gd name="T52" fmla="*/ 116982690 w 126"/>
              <a:gd name="T53" fmla="*/ 700834543 h 186"/>
              <a:gd name="T54" fmla="*/ 208535047 w 126"/>
              <a:gd name="T55" fmla="*/ 818491478 h 186"/>
              <a:gd name="T56" fmla="*/ 239050996 w 126"/>
              <a:gd name="T57" fmla="*/ 864531934 h 186"/>
              <a:gd name="T58" fmla="*/ 239050996 w 126"/>
              <a:gd name="T59" fmla="*/ 946380630 h 186"/>
              <a:gd name="T60" fmla="*/ 569654349 w 126"/>
              <a:gd name="T61" fmla="*/ 946380630 h 186"/>
              <a:gd name="T62" fmla="*/ 569654349 w 126"/>
              <a:gd name="T63" fmla="*/ 874764152 h 186"/>
              <a:gd name="T64" fmla="*/ 569654349 w 126"/>
              <a:gd name="T65" fmla="*/ 874764152 h 186"/>
              <a:gd name="T66" fmla="*/ 589999067 w 126"/>
              <a:gd name="T67" fmla="*/ 823607586 h 186"/>
              <a:gd name="T68" fmla="*/ 605258169 w 126"/>
              <a:gd name="T69" fmla="*/ 782683239 h 186"/>
              <a:gd name="T70" fmla="*/ 630688502 w 126"/>
              <a:gd name="T71" fmla="*/ 670140152 h 186"/>
              <a:gd name="T72" fmla="*/ 635776373 w 126"/>
              <a:gd name="T73" fmla="*/ 649677978 h 186"/>
              <a:gd name="T74" fmla="*/ 595086938 w 126"/>
              <a:gd name="T75" fmla="*/ 557597065 h 186"/>
              <a:gd name="T76" fmla="*/ 595086938 w 126"/>
              <a:gd name="T77" fmla="*/ 552480956 h 186"/>
              <a:gd name="T78" fmla="*/ 559483118 w 126"/>
              <a:gd name="T79" fmla="*/ 480864478 h 186"/>
              <a:gd name="T80" fmla="*/ 483189863 w 126"/>
              <a:gd name="T81" fmla="*/ 419477957 h 1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6" h="186">
                <a:moveTo>
                  <a:pt x="95" y="82"/>
                </a:moveTo>
                <a:cubicBezTo>
                  <a:pt x="95" y="82"/>
                  <a:pt x="95" y="82"/>
                  <a:pt x="95" y="82"/>
                </a:cubicBezTo>
                <a:cubicBezTo>
                  <a:pt x="91" y="81"/>
                  <a:pt x="91" y="81"/>
                  <a:pt x="91" y="81"/>
                </a:cubicBezTo>
                <a:cubicBezTo>
                  <a:pt x="89" y="76"/>
                  <a:pt x="89" y="76"/>
                  <a:pt x="89" y="76"/>
                </a:cubicBezTo>
                <a:cubicBezTo>
                  <a:pt x="88" y="75"/>
                  <a:pt x="88" y="74"/>
                  <a:pt x="87" y="74"/>
                </a:cubicBezTo>
                <a:cubicBezTo>
                  <a:pt x="84" y="69"/>
                  <a:pt x="80" y="67"/>
                  <a:pt x="75" y="66"/>
                </a:cubicBezTo>
                <a:cubicBezTo>
                  <a:pt x="70" y="66"/>
                  <a:pt x="70" y="66"/>
                  <a:pt x="70" y="66"/>
                </a:cubicBezTo>
                <a:cubicBezTo>
                  <a:pt x="70" y="66"/>
                  <a:pt x="70" y="66"/>
                  <a:pt x="70" y="66"/>
                </a:cubicBezTo>
                <a:cubicBezTo>
                  <a:pt x="70" y="65"/>
                  <a:pt x="70" y="65"/>
                  <a:pt x="70" y="65"/>
                </a:cubicBezTo>
                <a:cubicBezTo>
                  <a:pt x="65" y="9"/>
                  <a:pt x="65" y="9"/>
                  <a:pt x="65" y="9"/>
                </a:cubicBezTo>
                <a:cubicBezTo>
                  <a:pt x="64" y="1"/>
                  <a:pt x="61" y="1"/>
                  <a:pt x="57" y="1"/>
                </a:cubicBezTo>
                <a:cubicBezTo>
                  <a:pt x="57" y="1"/>
                  <a:pt x="49" y="0"/>
                  <a:pt x="49" y="9"/>
                </a:cubicBezTo>
                <a:cubicBezTo>
                  <a:pt x="50" y="87"/>
                  <a:pt x="50" y="87"/>
                  <a:pt x="50" y="87"/>
                </a:cubicBezTo>
                <a:cubicBezTo>
                  <a:pt x="50" y="88"/>
                  <a:pt x="50" y="89"/>
                  <a:pt x="50" y="90"/>
                </a:cubicBezTo>
                <a:cubicBezTo>
                  <a:pt x="49" y="93"/>
                  <a:pt x="47" y="96"/>
                  <a:pt x="45" y="99"/>
                </a:cubicBezTo>
                <a:cubicBezTo>
                  <a:pt x="44" y="99"/>
                  <a:pt x="43" y="100"/>
                  <a:pt x="42" y="100"/>
                </a:cubicBezTo>
                <a:cubicBezTo>
                  <a:pt x="38" y="100"/>
                  <a:pt x="34" y="98"/>
                  <a:pt x="31" y="95"/>
                </a:cubicBezTo>
                <a:cubicBezTo>
                  <a:pt x="27" y="91"/>
                  <a:pt x="25" y="83"/>
                  <a:pt x="23" y="78"/>
                </a:cubicBezTo>
                <a:cubicBezTo>
                  <a:pt x="22" y="76"/>
                  <a:pt x="21" y="72"/>
                  <a:pt x="19" y="70"/>
                </a:cubicBezTo>
                <a:cubicBezTo>
                  <a:pt x="16" y="65"/>
                  <a:pt x="9" y="60"/>
                  <a:pt x="3" y="63"/>
                </a:cubicBezTo>
                <a:cubicBezTo>
                  <a:pt x="2" y="64"/>
                  <a:pt x="0" y="68"/>
                  <a:pt x="1" y="70"/>
                </a:cubicBezTo>
                <a:cubicBezTo>
                  <a:pt x="2" y="73"/>
                  <a:pt x="4" y="76"/>
                  <a:pt x="5" y="79"/>
                </a:cubicBezTo>
                <a:cubicBezTo>
                  <a:pt x="6" y="81"/>
                  <a:pt x="6" y="84"/>
                  <a:pt x="7" y="87"/>
                </a:cubicBezTo>
                <a:cubicBezTo>
                  <a:pt x="7" y="89"/>
                  <a:pt x="7" y="93"/>
                  <a:pt x="8" y="95"/>
                </a:cubicBezTo>
                <a:cubicBezTo>
                  <a:pt x="9" y="96"/>
                  <a:pt x="9" y="99"/>
                  <a:pt x="10" y="101"/>
                </a:cubicBezTo>
                <a:cubicBezTo>
                  <a:pt x="12" y="105"/>
                  <a:pt x="14" y="110"/>
                  <a:pt x="15" y="114"/>
                </a:cubicBezTo>
                <a:cubicBezTo>
                  <a:pt x="18" y="121"/>
                  <a:pt x="19" y="130"/>
                  <a:pt x="23" y="137"/>
                </a:cubicBezTo>
                <a:cubicBezTo>
                  <a:pt x="28" y="146"/>
                  <a:pt x="33" y="154"/>
                  <a:pt x="41" y="160"/>
                </a:cubicBezTo>
                <a:cubicBezTo>
                  <a:pt x="44" y="163"/>
                  <a:pt x="46" y="166"/>
                  <a:pt x="47" y="169"/>
                </a:cubicBezTo>
                <a:cubicBezTo>
                  <a:pt x="47" y="185"/>
                  <a:pt x="47" y="185"/>
                  <a:pt x="47" y="185"/>
                </a:cubicBezTo>
                <a:cubicBezTo>
                  <a:pt x="59" y="185"/>
                  <a:pt x="107" y="186"/>
                  <a:pt x="112" y="185"/>
                </a:cubicBezTo>
                <a:cubicBezTo>
                  <a:pt x="112" y="171"/>
                  <a:pt x="112" y="171"/>
                  <a:pt x="112" y="171"/>
                </a:cubicBezTo>
                <a:cubicBezTo>
                  <a:pt x="112" y="171"/>
                  <a:pt x="112" y="171"/>
                  <a:pt x="112" y="171"/>
                </a:cubicBezTo>
                <a:cubicBezTo>
                  <a:pt x="113" y="168"/>
                  <a:pt x="115" y="165"/>
                  <a:pt x="116" y="161"/>
                </a:cubicBezTo>
                <a:cubicBezTo>
                  <a:pt x="118" y="159"/>
                  <a:pt x="118" y="156"/>
                  <a:pt x="119" y="153"/>
                </a:cubicBezTo>
                <a:cubicBezTo>
                  <a:pt x="121" y="146"/>
                  <a:pt x="122" y="138"/>
                  <a:pt x="124" y="131"/>
                </a:cubicBezTo>
                <a:cubicBezTo>
                  <a:pt x="124" y="130"/>
                  <a:pt x="125" y="128"/>
                  <a:pt x="125" y="127"/>
                </a:cubicBezTo>
                <a:cubicBezTo>
                  <a:pt x="126" y="123"/>
                  <a:pt x="126" y="111"/>
                  <a:pt x="117" y="109"/>
                </a:cubicBezTo>
                <a:cubicBezTo>
                  <a:pt x="117" y="109"/>
                  <a:pt x="117" y="108"/>
                  <a:pt x="117" y="108"/>
                </a:cubicBezTo>
                <a:cubicBezTo>
                  <a:pt x="115" y="103"/>
                  <a:pt x="113" y="98"/>
                  <a:pt x="110" y="94"/>
                </a:cubicBezTo>
                <a:cubicBezTo>
                  <a:pt x="107" y="89"/>
                  <a:pt x="101" y="84"/>
                  <a:pt x="95" y="8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12" name="Freeform 71"/>
          <p:cNvSpPr>
            <a:spLocks/>
          </p:cNvSpPr>
          <p:nvPr/>
        </p:nvSpPr>
        <p:spPr bwMode="auto">
          <a:xfrm>
            <a:off x="6834188" y="2790825"/>
            <a:ext cx="130175" cy="128588"/>
          </a:xfrm>
          <a:custGeom>
            <a:avLst/>
            <a:gdLst>
              <a:gd name="T0" fmla="*/ 251866181 w 58"/>
              <a:gd name="T1" fmla="*/ 40712766 h 57"/>
              <a:gd name="T2" fmla="*/ 146083283 w 58"/>
              <a:gd name="T3" fmla="*/ 0 h 57"/>
              <a:gd name="T4" fmla="*/ 45336810 w 58"/>
              <a:gd name="T5" fmla="*/ 40712766 h 57"/>
              <a:gd name="T6" fmla="*/ 0 w 58"/>
              <a:gd name="T7" fmla="*/ 147587441 h 57"/>
              <a:gd name="T8" fmla="*/ 45336810 w 58"/>
              <a:gd name="T9" fmla="*/ 249372739 h 57"/>
              <a:gd name="T10" fmla="*/ 120896665 w 58"/>
              <a:gd name="T11" fmla="*/ 290085504 h 57"/>
              <a:gd name="T12" fmla="*/ 115857994 w 58"/>
              <a:gd name="T13" fmla="*/ 254459860 h 57"/>
              <a:gd name="T14" fmla="*/ 65484758 w 58"/>
              <a:gd name="T15" fmla="*/ 223925850 h 57"/>
              <a:gd name="T16" fmla="*/ 35261714 w 58"/>
              <a:gd name="T17" fmla="*/ 147587441 h 57"/>
              <a:gd name="T18" fmla="*/ 65484758 w 58"/>
              <a:gd name="T19" fmla="*/ 66159654 h 57"/>
              <a:gd name="T20" fmla="*/ 65484758 w 58"/>
              <a:gd name="T21" fmla="*/ 66159654 h 57"/>
              <a:gd name="T22" fmla="*/ 146083283 w 58"/>
              <a:gd name="T23" fmla="*/ 30536266 h 57"/>
              <a:gd name="T24" fmla="*/ 226679563 w 58"/>
              <a:gd name="T25" fmla="*/ 66159654 h 57"/>
              <a:gd name="T26" fmla="*/ 256902607 w 58"/>
              <a:gd name="T27" fmla="*/ 147587441 h 57"/>
              <a:gd name="T28" fmla="*/ 226679563 w 58"/>
              <a:gd name="T29" fmla="*/ 223925850 h 57"/>
              <a:gd name="T30" fmla="*/ 236754659 w 58"/>
              <a:gd name="T31" fmla="*/ 259549238 h 57"/>
              <a:gd name="T32" fmla="*/ 251866181 w 58"/>
              <a:gd name="T33" fmla="*/ 249372739 h 57"/>
              <a:gd name="T34" fmla="*/ 251866181 w 58"/>
              <a:gd name="T35" fmla="*/ 249372739 h 57"/>
              <a:gd name="T36" fmla="*/ 292164321 w 58"/>
              <a:gd name="T37" fmla="*/ 147587441 h 57"/>
              <a:gd name="T38" fmla="*/ 251866181 w 58"/>
              <a:gd name="T39" fmla="*/ 40712766 h 5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8" h="57">
                <a:moveTo>
                  <a:pt x="50" y="8"/>
                </a:moveTo>
                <a:cubicBezTo>
                  <a:pt x="44" y="2"/>
                  <a:pt x="37" y="0"/>
                  <a:pt x="29" y="0"/>
                </a:cubicBezTo>
                <a:cubicBezTo>
                  <a:pt x="21" y="0"/>
                  <a:pt x="14" y="2"/>
                  <a:pt x="9" y="8"/>
                </a:cubicBezTo>
                <a:cubicBezTo>
                  <a:pt x="3" y="14"/>
                  <a:pt x="0" y="21"/>
                  <a:pt x="0" y="29"/>
                </a:cubicBezTo>
                <a:cubicBezTo>
                  <a:pt x="0" y="37"/>
                  <a:pt x="3" y="43"/>
                  <a:pt x="9" y="49"/>
                </a:cubicBezTo>
                <a:cubicBezTo>
                  <a:pt x="13" y="53"/>
                  <a:pt x="18" y="56"/>
                  <a:pt x="24" y="57"/>
                </a:cubicBezTo>
                <a:cubicBezTo>
                  <a:pt x="24" y="55"/>
                  <a:pt x="23" y="52"/>
                  <a:pt x="23" y="50"/>
                </a:cubicBezTo>
                <a:cubicBezTo>
                  <a:pt x="19" y="49"/>
                  <a:pt x="16" y="47"/>
                  <a:pt x="13" y="44"/>
                </a:cubicBezTo>
                <a:cubicBezTo>
                  <a:pt x="9" y="40"/>
                  <a:pt x="7" y="35"/>
                  <a:pt x="7" y="29"/>
                </a:cubicBezTo>
                <a:cubicBezTo>
                  <a:pt x="7" y="22"/>
                  <a:pt x="9" y="17"/>
                  <a:pt x="13" y="13"/>
                </a:cubicBezTo>
                <a:cubicBezTo>
                  <a:pt x="13" y="13"/>
                  <a:pt x="13" y="13"/>
                  <a:pt x="13" y="13"/>
                </a:cubicBezTo>
                <a:cubicBezTo>
                  <a:pt x="18" y="8"/>
                  <a:pt x="23" y="6"/>
                  <a:pt x="29" y="6"/>
                </a:cubicBezTo>
                <a:cubicBezTo>
                  <a:pt x="35" y="6"/>
                  <a:pt x="40" y="8"/>
                  <a:pt x="45" y="13"/>
                </a:cubicBezTo>
                <a:cubicBezTo>
                  <a:pt x="49" y="17"/>
                  <a:pt x="51" y="22"/>
                  <a:pt x="51" y="29"/>
                </a:cubicBezTo>
                <a:cubicBezTo>
                  <a:pt x="51" y="35"/>
                  <a:pt x="49" y="40"/>
                  <a:pt x="45" y="44"/>
                </a:cubicBezTo>
                <a:cubicBezTo>
                  <a:pt x="46" y="47"/>
                  <a:pt x="46" y="49"/>
                  <a:pt x="47" y="51"/>
                </a:cubicBezTo>
                <a:cubicBezTo>
                  <a:pt x="48" y="51"/>
                  <a:pt x="49" y="50"/>
                  <a:pt x="50" y="49"/>
                </a:cubicBezTo>
                <a:cubicBezTo>
                  <a:pt x="50" y="49"/>
                  <a:pt x="50" y="49"/>
                  <a:pt x="50" y="49"/>
                </a:cubicBezTo>
                <a:cubicBezTo>
                  <a:pt x="55" y="43"/>
                  <a:pt x="58" y="37"/>
                  <a:pt x="58" y="29"/>
                </a:cubicBezTo>
                <a:cubicBezTo>
                  <a:pt x="58" y="21"/>
                  <a:pt x="55" y="14"/>
                  <a:pt x="50"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13" name="Freeform 72"/>
          <p:cNvSpPr>
            <a:spLocks/>
          </p:cNvSpPr>
          <p:nvPr/>
        </p:nvSpPr>
        <p:spPr bwMode="auto">
          <a:xfrm>
            <a:off x="6792913" y="2817813"/>
            <a:ext cx="303212" cy="415925"/>
          </a:xfrm>
          <a:custGeom>
            <a:avLst/>
            <a:gdLst>
              <a:gd name="T0" fmla="*/ 491536068 w 134"/>
              <a:gd name="T1" fmla="*/ 383227418 h 184"/>
              <a:gd name="T2" fmla="*/ 491536068 w 134"/>
              <a:gd name="T3" fmla="*/ 378116513 h 184"/>
              <a:gd name="T4" fmla="*/ 471055681 w 134"/>
              <a:gd name="T5" fmla="*/ 378116513 h 184"/>
              <a:gd name="T6" fmla="*/ 455695957 w 134"/>
              <a:gd name="T7" fmla="*/ 352568772 h 184"/>
              <a:gd name="T8" fmla="*/ 445454632 w 134"/>
              <a:gd name="T9" fmla="*/ 342349224 h 184"/>
              <a:gd name="T10" fmla="*/ 373772148 w 134"/>
              <a:gd name="T11" fmla="*/ 316801483 h 184"/>
              <a:gd name="T12" fmla="*/ 353291761 w 134"/>
              <a:gd name="T13" fmla="*/ 321910127 h 184"/>
              <a:gd name="T14" fmla="*/ 348171099 w 134"/>
              <a:gd name="T15" fmla="*/ 321910127 h 184"/>
              <a:gd name="T16" fmla="*/ 348171099 w 134"/>
              <a:gd name="T17" fmla="*/ 321910127 h 184"/>
              <a:gd name="T18" fmla="*/ 276488614 w 134"/>
              <a:gd name="T19" fmla="*/ 35767290 h 184"/>
              <a:gd name="T20" fmla="*/ 225286516 w 134"/>
              <a:gd name="T21" fmla="*/ 5108644 h 184"/>
              <a:gd name="T22" fmla="*/ 194567067 w 134"/>
              <a:gd name="T23" fmla="*/ 51097743 h 184"/>
              <a:gd name="T24" fmla="*/ 271370214 w 134"/>
              <a:gd name="T25" fmla="*/ 449653353 h 184"/>
              <a:gd name="T26" fmla="*/ 271370214 w 134"/>
              <a:gd name="T27" fmla="*/ 459872901 h 184"/>
              <a:gd name="T28" fmla="*/ 250887565 w 134"/>
              <a:gd name="T29" fmla="*/ 510968383 h 184"/>
              <a:gd name="T30" fmla="*/ 240648503 w 134"/>
              <a:gd name="T31" fmla="*/ 516079288 h 184"/>
              <a:gd name="T32" fmla="*/ 179205080 w 134"/>
              <a:gd name="T33" fmla="*/ 500748835 h 184"/>
              <a:gd name="T34" fmla="*/ 128005245 w 134"/>
              <a:gd name="T35" fmla="*/ 424103351 h 184"/>
              <a:gd name="T36" fmla="*/ 97283534 w 134"/>
              <a:gd name="T37" fmla="*/ 383227418 h 184"/>
              <a:gd name="T38" fmla="*/ 15359724 w 134"/>
              <a:gd name="T39" fmla="*/ 367896965 h 184"/>
              <a:gd name="T40" fmla="*/ 5120662 w 134"/>
              <a:gd name="T41" fmla="*/ 403664254 h 184"/>
              <a:gd name="T42" fmla="*/ 35840111 w 134"/>
              <a:gd name="T43" fmla="*/ 444542448 h 184"/>
              <a:gd name="T44" fmla="*/ 51202098 w 134"/>
              <a:gd name="T45" fmla="*/ 485420642 h 184"/>
              <a:gd name="T46" fmla="*/ 61441160 w 134"/>
              <a:gd name="T47" fmla="*/ 521187932 h 184"/>
              <a:gd name="T48" fmla="*/ 81923809 w 134"/>
              <a:gd name="T49" fmla="*/ 551846577 h 184"/>
              <a:gd name="T50" fmla="*/ 117763920 w 134"/>
              <a:gd name="T51" fmla="*/ 613161608 h 184"/>
              <a:gd name="T52" fmla="*/ 179205080 w 134"/>
              <a:gd name="T53" fmla="*/ 720465737 h 184"/>
              <a:gd name="T54" fmla="*/ 286729939 w 134"/>
              <a:gd name="T55" fmla="*/ 822658962 h 184"/>
              <a:gd name="T56" fmla="*/ 327690712 w 134"/>
              <a:gd name="T57" fmla="*/ 858428512 h 184"/>
              <a:gd name="T58" fmla="*/ 343052699 w 134"/>
              <a:gd name="T59" fmla="*/ 940182639 h 184"/>
              <a:gd name="T60" fmla="*/ 670743411 w 134"/>
              <a:gd name="T61" fmla="*/ 883976253 h 184"/>
              <a:gd name="T62" fmla="*/ 655381424 w 134"/>
              <a:gd name="T63" fmla="*/ 817550318 h 184"/>
              <a:gd name="T64" fmla="*/ 655381424 w 134"/>
              <a:gd name="T65" fmla="*/ 812439413 h 184"/>
              <a:gd name="T66" fmla="*/ 670743411 w 134"/>
              <a:gd name="T67" fmla="*/ 761343931 h 184"/>
              <a:gd name="T68" fmla="*/ 675861811 w 134"/>
              <a:gd name="T69" fmla="*/ 715357093 h 184"/>
              <a:gd name="T70" fmla="*/ 680982473 w 134"/>
              <a:gd name="T71" fmla="*/ 602944320 h 184"/>
              <a:gd name="T72" fmla="*/ 686103135 w 134"/>
              <a:gd name="T73" fmla="*/ 582505223 h 184"/>
              <a:gd name="T74" fmla="*/ 624661976 w 134"/>
              <a:gd name="T75" fmla="*/ 495640191 h 184"/>
              <a:gd name="T76" fmla="*/ 624661976 w 134"/>
              <a:gd name="T77" fmla="*/ 495640191 h 184"/>
              <a:gd name="T78" fmla="*/ 578580540 w 134"/>
              <a:gd name="T79" fmla="*/ 424103351 h 184"/>
              <a:gd name="T80" fmla="*/ 491536068 w 134"/>
              <a:gd name="T81" fmla="*/ 383227418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34" h="184">
                <a:moveTo>
                  <a:pt x="96" y="75"/>
                </a:moveTo>
                <a:cubicBezTo>
                  <a:pt x="96" y="74"/>
                  <a:pt x="96" y="74"/>
                  <a:pt x="96" y="74"/>
                </a:cubicBezTo>
                <a:cubicBezTo>
                  <a:pt x="92" y="74"/>
                  <a:pt x="92" y="74"/>
                  <a:pt x="92" y="74"/>
                </a:cubicBezTo>
                <a:cubicBezTo>
                  <a:pt x="89" y="69"/>
                  <a:pt x="89" y="69"/>
                  <a:pt x="89" y="69"/>
                </a:cubicBezTo>
                <a:cubicBezTo>
                  <a:pt x="88" y="69"/>
                  <a:pt x="88" y="68"/>
                  <a:pt x="87" y="67"/>
                </a:cubicBezTo>
                <a:cubicBezTo>
                  <a:pt x="83" y="64"/>
                  <a:pt x="78" y="62"/>
                  <a:pt x="73" y="62"/>
                </a:cubicBezTo>
                <a:cubicBezTo>
                  <a:pt x="69" y="63"/>
                  <a:pt x="69" y="63"/>
                  <a:pt x="69" y="63"/>
                </a:cubicBezTo>
                <a:cubicBezTo>
                  <a:pt x="68" y="63"/>
                  <a:pt x="68" y="63"/>
                  <a:pt x="68" y="63"/>
                </a:cubicBezTo>
                <a:cubicBezTo>
                  <a:pt x="68" y="63"/>
                  <a:pt x="68" y="63"/>
                  <a:pt x="68" y="63"/>
                </a:cubicBezTo>
                <a:cubicBezTo>
                  <a:pt x="54" y="7"/>
                  <a:pt x="54" y="7"/>
                  <a:pt x="54" y="7"/>
                </a:cubicBezTo>
                <a:cubicBezTo>
                  <a:pt x="52" y="0"/>
                  <a:pt x="48" y="0"/>
                  <a:pt x="44" y="1"/>
                </a:cubicBezTo>
                <a:cubicBezTo>
                  <a:pt x="44" y="1"/>
                  <a:pt x="37" y="2"/>
                  <a:pt x="38" y="10"/>
                </a:cubicBezTo>
                <a:cubicBezTo>
                  <a:pt x="53" y="88"/>
                  <a:pt x="53" y="88"/>
                  <a:pt x="53" y="88"/>
                </a:cubicBezTo>
                <a:cubicBezTo>
                  <a:pt x="53" y="88"/>
                  <a:pt x="53" y="89"/>
                  <a:pt x="53" y="90"/>
                </a:cubicBezTo>
                <a:cubicBezTo>
                  <a:pt x="53" y="94"/>
                  <a:pt x="52" y="97"/>
                  <a:pt x="49" y="100"/>
                </a:cubicBezTo>
                <a:cubicBezTo>
                  <a:pt x="49" y="100"/>
                  <a:pt x="48" y="101"/>
                  <a:pt x="47" y="101"/>
                </a:cubicBezTo>
                <a:cubicBezTo>
                  <a:pt x="42" y="102"/>
                  <a:pt x="39" y="101"/>
                  <a:pt x="35" y="98"/>
                </a:cubicBezTo>
                <a:cubicBezTo>
                  <a:pt x="31" y="95"/>
                  <a:pt x="28" y="88"/>
                  <a:pt x="25" y="83"/>
                </a:cubicBezTo>
                <a:cubicBezTo>
                  <a:pt x="23" y="81"/>
                  <a:pt x="21" y="78"/>
                  <a:pt x="19" y="75"/>
                </a:cubicBezTo>
                <a:cubicBezTo>
                  <a:pt x="16" y="71"/>
                  <a:pt x="7" y="68"/>
                  <a:pt x="3" y="72"/>
                </a:cubicBezTo>
                <a:cubicBezTo>
                  <a:pt x="1" y="73"/>
                  <a:pt x="0" y="77"/>
                  <a:pt x="1" y="79"/>
                </a:cubicBezTo>
                <a:cubicBezTo>
                  <a:pt x="3" y="81"/>
                  <a:pt x="6" y="84"/>
                  <a:pt x="7" y="87"/>
                </a:cubicBezTo>
                <a:cubicBezTo>
                  <a:pt x="8" y="89"/>
                  <a:pt x="9" y="92"/>
                  <a:pt x="10" y="95"/>
                </a:cubicBezTo>
                <a:cubicBezTo>
                  <a:pt x="11" y="97"/>
                  <a:pt x="11" y="101"/>
                  <a:pt x="12" y="102"/>
                </a:cubicBezTo>
                <a:cubicBezTo>
                  <a:pt x="14" y="103"/>
                  <a:pt x="15" y="106"/>
                  <a:pt x="16" y="108"/>
                </a:cubicBezTo>
                <a:cubicBezTo>
                  <a:pt x="18" y="111"/>
                  <a:pt x="21" y="116"/>
                  <a:pt x="23" y="120"/>
                </a:cubicBezTo>
                <a:cubicBezTo>
                  <a:pt x="27" y="126"/>
                  <a:pt x="29" y="135"/>
                  <a:pt x="35" y="141"/>
                </a:cubicBezTo>
                <a:cubicBezTo>
                  <a:pt x="41" y="149"/>
                  <a:pt x="47" y="156"/>
                  <a:pt x="56" y="161"/>
                </a:cubicBezTo>
                <a:cubicBezTo>
                  <a:pt x="60" y="163"/>
                  <a:pt x="62" y="165"/>
                  <a:pt x="64" y="168"/>
                </a:cubicBezTo>
                <a:cubicBezTo>
                  <a:pt x="67" y="184"/>
                  <a:pt x="67" y="184"/>
                  <a:pt x="67" y="184"/>
                </a:cubicBezTo>
                <a:cubicBezTo>
                  <a:pt x="79" y="182"/>
                  <a:pt x="126" y="174"/>
                  <a:pt x="131" y="173"/>
                </a:cubicBezTo>
                <a:cubicBezTo>
                  <a:pt x="128" y="160"/>
                  <a:pt x="128" y="160"/>
                  <a:pt x="128" y="160"/>
                </a:cubicBezTo>
                <a:cubicBezTo>
                  <a:pt x="128" y="159"/>
                  <a:pt x="128" y="159"/>
                  <a:pt x="128" y="159"/>
                </a:cubicBezTo>
                <a:cubicBezTo>
                  <a:pt x="129" y="156"/>
                  <a:pt x="130" y="152"/>
                  <a:pt x="131" y="149"/>
                </a:cubicBezTo>
                <a:cubicBezTo>
                  <a:pt x="132" y="146"/>
                  <a:pt x="132" y="143"/>
                  <a:pt x="132" y="140"/>
                </a:cubicBezTo>
                <a:cubicBezTo>
                  <a:pt x="132" y="133"/>
                  <a:pt x="133" y="125"/>
                  <a:pt x="133" y="118"/>
                </a:cubicBezTo>
                <a:cubicBezTo>
                  <a:pt x="133" y="116"/>
                  <a:pt x="133" y="115"/>
                  <a:pt x="134" y="114"/>
                </a:cubicBezTo>
                <a:cubicBezTo>
                  <a:pt x="134" y="109"/>
                  <a:pt x="132" y="97"/>
                  <a:pt x="122" y="97"/>
                </a:cubicBezTo>
                <a:cubicBezTo>
                  <a:pt x="122" y="97"/>
                  <a:pt x="122" y="97"/>
                  <a:pt x="122" y="97"/>
                </a:cubicBezTo>
                <a:cubicBezTo>
                  <a:pt x="120" y="92"/>
                  <a:pt x="117" y="87"/>
                  <a:pt x="113" y="83"/>
                </a:cubicBezTo>
                <a:cubicBezTo>
                  <a:pt x="109" y="79"/>
                  <a:pt x="103" y="75"/>
                  <a:pt x="96" y="7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14" name="Freeform 73"/>
          <p:cNvSpPr>
            <a:spLocks/>
          </p:cNvSpPr>
          <p:nvPr/>
        </p:nvSpPr>
        <p:spPr bwMode="auto">
          <a:xfrm>
            <a:off x="7515225" y="2808288"/>
            <a:ext cx="176213" cy="433387"/>
          </a:xfrm>
          <a:custGeom>
            <a:avLst/>
            <a:gdLst>
              <a:gd name="T0" fmla="*/ 229666536 w 78"/>
              <a:gd name="T1" fmla="*/ 56046871 h 192"/>
              <a:gd name="T2" fmla="*/ 173526881 w 78"/>
              <a:gd name="T3" fmla="*/ 371940849 h 192"/>
              <a:gd name="T4" fmla="*/ 153111024 w 78"/>
              <a:gd name="T5" fmla="*/ 377035404 h 192"/>
              <a:gd name="T6" fmla="*/ 112281568 w 78"/>
              <a:gd name="T7" fmla="*/ 86616455 h 192"/>
              <a:gd name="T8" fmla="*/ 30622657 w 78"/>
              <a:gd name="T9" fmla="*/ 91711009 h 192"/>
              <a:gd name="T10" fmla="*/ 51036255 w 78"/>
              <a:gd name="T11" fmla="*/ 422890909 h 192"/>
              <a:gd name="T12" fmla="*/ 40829456 w 78"/>
              <a:gd name="T13" fmla="*/ 484032334 h 192"/>
              <a:gd name="T14" fmla="*/ 0 w 78"/>
              <a:gd name="T15" fmla="*/ 545173759 h 192"/>
              <a:gd name="T16" fmla="*/ 0 w 78"/>
              <a:gd name="T17" fmla="*/ 591029264 h 192"/>
              <a:gd name="T18" fmla="*/ 15310199 w 78"/>
              <a:gd name="T19" fmla="*/ 728595778 h 192"/>
              <a:gd name="T20" fmla="*/ 61245313 w 78"/>
              <a:gd name="T21" fmla="*/ 855973183 h 192"/>
              <a:gd name="T22" fmla="*/ 71452112 w 78"/>
              <a:gd name="T23" fmla="*/ 978253777 h 192"/>
              <a:gd name="T24" fmla="*/ 372570761 w 78"/>
              <a:gd name="T25" fmla="*/ 978253777 h 192"/>
              <a:gd name="T26" fmla="*/ 352157162 w 78"/>
              <a:gd name="T27" fmla="*/ 881448213 h 192"/>
              <a:gd name="T28" fmla="*/ 398090018 w 78"/>
              <a:gd name="T29" fmla="*/ 754070808 h 192"/>
              <a:gd name="T30" fmla="*/ 398090018 w 78"/>
              <a:gd name="T31" fmla="*/ 519696472 h 192"/>
              <a:gd name="T32" fmla="*/ 347053763 w 78"/>
              <a:gd name="T33" fmla="*/ 463651859 h 192"/>
              <a:gd name="T34" fmla="*/ 285808449 w 78"/>
              <a:gd name="T35" fmla="*/ 387224513 h 192"/>
              <a:gd name="T36" fmla="*/ 280705050 w 78"/>
              <a:gd name="T37" fmla="*/ 387224513 h 192"/>
              <a:gd name="T38" fmla="*/ 306222048 w 78"/>
              <a:gd name="T39" fmla="*/ 76425089 h 192"/>
              <a:gd name="T40" fmla="*/ 229666536 w 78"/>
              <a:gd name="T41" fmla="*/ 56046871 h 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8" h="192">
                <a:moveTo>
                  <a:pt x="45" y="11"/>
                </a:moveTo>
                <a:cubicBezTo>
                  <a:pt x="42" y="32"/>
                  <a:pt x="37" y="52"/>
                  <a:pt x="34" y="73"/>
                </a:cubicBezTo>
                <a:cubicBezTo>
                  <a:pt x="33" y="80"/>
                  <a:pt x="31" y="80"/>
                  <a:pt x="30" y="74"/>
                </a:cubicBezTo>
                <a:cubicBezTo>
                  <a:pt x="30" y="68"/>
                  <a:pt x="24" y="32"/>
                  <a:pt x="22" y="17"/>
                </a:cubicBezTo>
                <a:cubicBezTo>
                  <a:pt x="20" y="6"/>
                  <a:pt x="6" y="7"/>
                  <a:pt x="6" y="18"/>
                </a:cubicBezTo>
                <a:cubicBezTo>
                  <a:pt x="7" y="31"/>
                  <a:pt x="10" y="77"/>
                  <a:pt x="10" y="83"/>
                </a:cubicBezTo>
                <a:cubicBezTo>
                  <a:pt x="9" y="87"/>
                  <a:pt x="9" y="91"/>
                  <a:pt x="8" y="95"/>
                </a:cubicBezTo>
                <a:cubicBezTo>
                  <a:pt x="3" y="97"/>
                  <a:pt x="1" y="102"/>
                  <a:pt x="0" y="107"/>
                </a:cubicBezTo>
                <a:cubicBezTo>
                  <a:pt x="0" y="116"/>
                  <a:pt x="0" y="116"/>
                  <a:pt x="0" y="116"/>
                </a:cubicBezTo>
                <a:cubicBezTo>
                  <a:pt x="1" y="125"/>
                  <a:pt x="2" y="134"/>
                  <a:pt x="3" y="143"/>
                </a:cubicBezTo>
                <a:cubicBezTo>
                  <a:pt x="4" y="153"/>
                  <a:pt x="8" y="160"/>
                  <a:pt x="12" y="168"/>
                </a:cubicBezTo>
                <a:cubicBezTo>
                  <a:pt x="16" y="173"/>
                  <a:pt x="15" y="185"/>
                  <a:pt x="14" y="192"/>
                </a:cubicBezTo>
                <a:cubicBezTo>
                  <a:pt x="73" y="192"/>
                  <a:pt x="73" y="192"/>
                  <a:pt x="73" y="192"/>
                </a:cubicBezTo>
                <a:cubicBezTo>
                  <a:pt x="72" y="186"/>
                  <a:pt x="69" y="179"/>
                  <a:pt x="69" y="173"/>
                </a:cubicBezTo>
                <a:cubicBezTo>
                  <a:pt x="73" y="166"/>
                  <a:pt x="76" y="158"/>
                  <a:pt x="78" y="148"/>
                </a:cubicBezTo>
                <a:cubicBezTo>
                  <a:pt x="78" y="133"/>
                  <a:pt x="78" y="118"/>
                  <a:pt x="78" y="102"/>
                </a:cubicBezTo>
                <a:cubicBezTo>
                  <a:pt x="76" y="97"/>
                  <a:pt x="73" y="93"/>
                  <a:pt x="68" y="91"/>
                </a:cubicBezTo>
                <a:cubicBezTo>
                  <a:pt x="66" y="84"/>
                  <a:pt x="63" y="78"/>
                  <a:pt x="56" y="76"/>
                </a:cubicBezTo>
                <a:cubicBezTo>
                  <a:pt x="55" y="76"/>
                  <a:pt x="55" y="76"/>
                  <a:pt x="55" y="76"/>
                </a:cubicBezTo>
                <a:cubicBezTo>
                  <a:pt x="53" y="67"/>
                  <a:pt x="59" y="25"/>
                  <a:pt x="60" y="15"/>
                </a:cubicBezTo>
                <a:cubicBezTo>
                  <a:pt x="62" y="0"/>
                  <a:pt x="46" y="2"/>
                  <a:pt x="45"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15" name="Freeform 74"/>
          <p:cNvSpPr>
            <a:spLocks/>
          </p:cNvSpPr>
          <p:nvPr/>
        </p:nvSpPr>
        <p:spPr bwMode="auto">
          <a:xfrm>
            <a:off x="8080375" y="2798763"/>
            <a:ext cx="298450" cy="434975"/>
          </a:xfrm>
          <a:custGeom>
            <a:avLst/>
            <a:gdLst>
              <a:gd name="T0" fmla="*/ 475421806 w 132"/>
              <a:gd name="T1" fmla="*/ 97515958 h 192"/>
              <a:gd name="T2" fmla="*/ 429413025 w 132"/>
              <a:gd name="T3" fmla="*/ 384934751 h 192"/>
              <a:gd name="T4" fmla="*/ 429413025 w 132"/>
              <a:gd name="T5" fmla="*/ 395199708 h 192"/>
              <a:gd name="T6" fmla="*/ 414076765 w 132"/>
              <a:gd name="T7" fmla="*/ 410598276 h 192"/>
              <a:gd name="T8" fmla="*/ 408964678 w 132"/>
              <a:gd name="T9" fmla="*/ 395199708 h 192"/>
              <a:gd name="T10" fmla="*/ 403852592 w 132"/>
              <a:gd name="T11" fmla="*/ 71854698 h 192"/>
              <a:gd name="T12" fmla="*/ 316947117 w 132"/>
              <a:gd name="T13" fmla="*/ 61589741 h 192"/>
              <a:gd name="T14" fmla="*/ 311835030 w 132"/>
              <a:gd name="T15" fmla="*/ 390068362 h 192"/>
              <a:gd name="T16" fmla="*/ 296498770 w 132"/>
              <a:gd name="T17" fmla="*/ 384934751 h 192"/>
              <a:gd name="T18" fmla="*/ 255602076 w 132"/>
              <a:gd name="T19" fmla="*/ 138575785 h 192"/>
              <a:gd name="T20" fmla="*/ 178920775 w 132"/>
              <a:gd name="T21" fmla="*/ 148840742 h 192"/>
              <a:gd name="T22" fmla="*/ 204481209 w 132"/>
              <a:gd name="T23" fmla="*/ 405464665 h 192"/>
              <a:gd name="T24" fmla="*/ 178920775 w 132"/>
              <a:gd name="T25" fmla="*/ 513245580 h 192"/>
              <a:gd name="T26" fmla="*/ 178920775 w 132"/>
              <a:gd name="T27" fmla="*/ 518379191 h 192"/>
              <a:gd name="T28" fmla="*/ 158474689 w 132"/>
              <a:gd name="T29" fmla="*/ 497849277 h 192"/>
              <a:gd name="T30" fmla="*/ 158474689 w 132"/>
              <a:gd name="T31" fmla="*/ 497849277 h 192"/>
              <a:gd name="T32" fmla="*/ 153362602 w 132"/>
              <a:gd name="T33" fmla="*/ 497849277 h 192"/>
              <a:gd name="T34" fmla="*/ 153362602 w 132"/>
              <a:gd name="T35" fmla="*/ 497849277 h 192"/>
              <a:gd name="T36" fmla="*/ 127802169 w 132"/>
              <a:gd name="T37" fmla="*/ 431128190 h 192"/>
              <a:gd name="T38" fmla="*/ 86905475 w 132"/>
              <a:gd name="T39" fmla="*/ 349008535 h 192"/>
              <a:gd name="T40" fmla="*/ 20448347 w 132"/>
              <a:gd name="T41" fmla="*/ 333609967 h 192"/>
              <a:gd name="T42" fmla="*/ 10224173 w 132"/>
              <a:gd name="T43" fmla="*/ 338743578 h 192"/>
              <a:gd name="T44" fmla="*/ 0 w 132"/>
              <a:gd name="T45" fmla="*/ 359273492 h 192"/>
              <a:gd name="T46" fmla="*/ 15336260 w 132"/>
              <a:gd name="T47" fmla="*/ 400333319 h 192"/>
              <a:gd name="T48" fmla="*/ 35784607 w 132"/>
              <a:gd name="T49" fmla="*/ 492717931 h 192"/>
              <a:gd name="T50" fmla="*/ 46008781 w 132"/>
              <a:gd name="T51" fmla="*/ 518379191 h 192"/>
              <a:gd name="T52" fmla="*/ 61345041 w 132"/>
              <a:gd name="T53" fmla="*/ 564570364 h 192"/>
              <a:gd name="T54" fmla="*/ 76681301 w 132"/>
              <a:gd name="T55" fmla="*/ 605630192 h 192"/>
              <a:gd name="T56" fmla="*/ 76681301 w 132"/>
              <a:gd name="T57" fmla="*/ 605630192 h 192"/>
              <a:gd name="T58" fmla="*/ 76681301 w 132"/>
              <a:gd name="T59" fmla="*/ 610763803 h 192"/>
              <a:gd name="T60" fmla="*/ 76681301 w 132"/>
              <a:gd name="T61" fmla="*/ 610763803 h 192"/>
              <a:gd name="T62" fmla="*/ 86905475 w 132"/>
              <a:gd name="T63" fmla="*/ 631293717 h 192"/>
              <a:gd name="T64" fmla="*/ 86905475 w 132"/>
              <a:gd name="T65" fmla="*/ 631293717 h 192"/>
              <a:gd name="T66" fmla="*/ 86905475 w 132"/>
              <a:gd name="T67" fmla="*/ 636425062 h 192"/>
              <a:gd name="T68" fmla="*/ 86905475 w 132"/>
              <a:gd name="T69" fmla="*/ 636425062 h 192"/>
              <a:gd name="T70" fmla="*/ 92017561 w 132"/>
              <a:gd name="T71" fmla="*/ 656954976 h 192"/>
              <a:gd name="T72" fmla="*/ 148250516 w 132"/>
              <a:gd name="T73" fmla="*/ 785268070 h 192"/>
              <a:gd name="T74" fmla="*/ 240265816 w 132"/>
              <a:gd name="T75" fmla="*/ 913578899 h 192"/>
              <a:gd name="T76" fmla="*/ 240265816 w 132"/>
              <a:gd name="T77" fmla="*/ 985433597 h 192"/>
              <a:gd name="T78" fmla="*/ 511204152 w 132"/>
              <a:gd name="T79" fmla="*/ 985433597 h 192"/>
              <a:gd name="T80" fmla="*/ 511204152 w 132"/>
              <a:gd name="T81" fmla="*/ 918712510 h 192"/>
              <a:gd name="T82" fmla="*/ 541876673 w 132"/>
              <a:gd name="T83" fmla="*/ 862254114 h 192"/>
              <a:gd name="T84" fmla="*/ 608333800 w 132"/>
              <a:gd name="T85" fmla="*/ 585100278 h 192"/>
              <a:gd name="T86" fmla="*/ 664566755 w 132"/>
              <a:gd name="T87" fmla="*/ 220695441 h 192"/>
              <a:gd name="T88" fmla="*/ 587885453 w 132"/>
              <a:gd name="T89" fmla="*/ 205299138 h 192"/>
              <a:gd name="T90" fmla="*/ 536764586 w 132"/>
              <a:gd name="T91" fmla="*/ 436259536 h 192"/>
              <a:gd name="T92" fmla="*/ 531652499 w 132"/>
              <a:gd name="T93" fmla="*/ 446524492 h 192"/>
              <a:gd name="T94" fmla="*/ 531652499 w 132"/>
              <a:gd name="T95" fmla="*/ 446524492 h 192"/>
              <a:gd name="T96" fmla="*/ 526540413 w 132"/>
              <a:gd name="T97" fmla="*/ 446524492 h 192"/>
              <a:gd name="T98" fmla="*/ 516316239 w 132"/>
              <a:gd name="T99" fmla="*/ 420863233 h 192"/>
              <a:gd name="T100" fmla="*/ 546988759 w 132"/>
              <a:gd name="T101" fmla="*/ 112914526 h 192"/>
              <a:gd name="T102" fmla="*/ 475421806 w 132"/>
              <a:gd name="T103" fmla="*/ 97515958 h 1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92">
                <a:moveTo>
                  <a:pt x="93" y="19"/>
                </a:moveTo>
                <a:cubicBezTo>
                  <a:pt x="92" y="25"/>
                  <a:pt x="84" y="75"/>
                  <a:pt x="84" y="75"/>
                </a:cubicBezTo>
                <a:cubicBezTo>
                  <a:pt x="84" y="75"/>
                  <a:pt x="84" y="76"/>
                  <a:pt x="84" y="77"/>
                </a:cubicBezTo>
                <a:cubicBezTo>
                  <a:pt x="84" y="78"/>
                  <a:pt x="83" y="80"/>
                  <a:pt x="81" y="80"/>
                </a:cubicBezTo>
                <a:cubicBezTo>
                  <a:pt x="80" y="79"/>
                  <a:pt x="80" y="78"/>
                  <a:pt x="80" y="77"/>
                </a:cubicBezTo>
                <a:cubicBezTo>
                  <a:pt x="80" y="68"/>
                  <a:pt x="79" y="16"/>
                  <a:pt x="79" y="14"/>
                </a:cubicBezTo>
                <a:cubicBezTo>
                  <a:pt x="80" y="1"/>
                  <a:pt x="64" y="0"/>
                  <a:pt x="62" y="12"/>
                </a:cubicBezTo>
                <a:cubicBezTo>
                  <a:pt x="62" y="12"/>
                  <a:pt x="61" y="68"/>
                  <a:pt x="61" y="76"/>
                </a:cubicBezTo>
                <a:cubicBezTo>
                  <a:pt x="61" y="80"/>
                  <a:pt x="58" y="78"/>
                  <a:pt x="58" y="75"/>
                </a:cubicBezTo>
                <a:cubicBezTo>
                  <a:pt x="50" y="27"/>
                  <a:pt x="50" y="27"/>
                  <a:pt x="50" y="27"/>
                </a:cubicBezTo>
                <a:cubicBezTo>
                  <a:pt x="49" y="17"/>
                  <a:pt x="34" y="16"/>
                  <a:pt x="35" y="29"/>
                </a:cubicBezTo>
                <a:cubicBezTo>
                  <a:pt x="40" y="79"/>
                  <a:pt x="40" y="79"/>
                  <a:pt x="40" y="79"/>
                </a:cubicBezTo>
                <a:cubicBezTo>
                  <a:pt x="42" y="94"/>
                  <a:pt x="36" y="100"/>
                  <a:pt x="35" y="100"/>
                </a:cubicBezTo>
                <a:cubicBezTo>
                  <a:pt x="35" y="100"/>
                  <a:pt x="35" y="100"/>
                  <a:pt x="35" y="101"/>
                </a:cubicBezTo>
                <a:cubicBezTo>
                  <a:pt x="33" y="100"/>
                  <a:pt x="31" y="99"/>
                  <a:pt x="31" y="97"/>
                </a:cubicBezTo>
                <a:cubicBezTo>
                  <a:pt x="31" y="97"/>
                  <a:pt x="31" y="97"/>
                  <a:pt x="31" y="97"/>
                </a:cubicBezTo>
                <a:cubicBezTo>
                  <a:pt x="30" y="97"/>
                  <a:pt x="30" y="97"/>
                  <a:pt x="30" y="97"/>
                </a:cubicBezTo>
                <a:cubicBezTo>
                  <a:pt x="30" y="97"/>
                  <a:pt x="30" y="97"/>
                  <a:pt x="30" y="97"/>
                </a:cubicBezTo>
                <a:cubicBezTo>
                  <a:pt x="29" y="92"/>
                  <a:pt x="27" y="88"/>
                  <a:pt x="25" y="84"/>
                </a:cubicBezTo>
                <a:cubicBezTo>
                  <a:pt x="23" y="79"/>
                  <a:pt x="21" y="72"/>
                  <a:pt x="17" y="68"/>
                </a:cubicBezTo>
                <a:cubicBezTo>
                  <a:pt x="13" y="65"/>
                  <a:pt x="8" y="63"/>
                  <a:pt x="4" y="65"/>
                </a:cubicBezTo>
                <a:cubicBezTo>
                  <a:pt x="3" y="65"/>
                  <a:pt x="2" y="66"/>
                  <a:pt x="2" y="66"/>
                </a:cubicBezTo>
                <a:cubicBezTo>
                  <a:pt x="1" y="67"/>
                  <a:pt x="1" y="70"/>
                  <a:pt x="0" y="70"/>
                </a:cubicBezTo>
                <a:cubicBezTo>
                  <a:pt x="0" y="70"/>
                  <a:pt x="3" y="77"/>
                  <a:pt x="3" y="78"/>
                </a:cubicBezTo>
                <a:cubicBezTo>
                  <a:pt x="6" y="84"/>
                  <a:pt x="6" y="90"/>
                  <a:pt x="7" y="96"/>
                </a:cubicBezTo>
                <a:cubicBezTo>
                  <a:pt x="7" y="98"/>
                  <a:pt x="8" y="99"/>
                  <a:pt x="9" y="101"/>
                </a:cubicBezTo>
                <a:cubicBezTo>
                  <a:pt x="10" y="104"/>
                  <a:pt x="11" y="108"/>
                  <a:pt x="12" y="110"/>
                </a:cubicBezTo>
                <a:cubicBezTo>
                  <a:pt x="15" y="118"/>
                  <a:pt x="15" y="118"/>
                  <a:pt x="15" y="118"/>
                </a:cubicBezTo>
                <a:cubicBezTo>
                  <a:pt x="15" y="118"/>
                  <a:pt x="15" y="118"/>
                  <a:pt x="15" y="118"/>
                </a:cubicBezTo>
                <a:cubicBezTo>
                  <a:pt x="15" y="119"/>
                  <a:pt x="15" y="119"/>
                  <a:pt x="15" y="119"/>
                </a:cubicBezTo>
                <a:cubicBezTo>
                  <a:pt x="15" y="119"/>
                  <a:pt x="15" y="119"/>
                  <a:pt x="15" y="119"/>
                </a:cubicBezTo>
                <a:cubicBezTo>
                  <a:pt x="16" y="120"/>
                  <a:pt x="16" y="122"/>
                  <a:pt x="17" y="123"/>
                </a:cubicBezTo>
                <a:cubicBezTo>
                  <a:pt x="17" y="123"/>
                  <a:pt x="17" y="123"/>
                  <a:pt x="17" y="123"/>
                </a:cubicBezTo>
                <a:cubicBezTo>
                  <a:pt x="17" y="124"/>
                  <a:pt x="17" y="124"/>
                  <a:pt x="17" y="124"/>
                </a:cubicBezTo>
                <a:cubicBezTo>
                  <a:pt x="17" y="124"/>
                  <a:pt x="17" y="124"/>
                  <a:pt x="17" y="124"/>
                </a:cubicBezTo>
                <a:cubicBezTo>
                  <a:pt x="17" y="125"/>
                  <a:pt x="18" y="127"/>
                  <a:pt x="18" y="128"/>
                </a:cubicBezTo>
                <a:cubicBezTo>
                  <a:pt x="20" y="137"/>
                  <a:pt x="23" y="146"/>
                  <a:pt x="29" y="153"/>
                </a:cubicBezTo>
                <a:cubicBezTo>
                  <a:pt x="33" y="162"/>
                  <a:pt x="47" y="167"/>
                  <a:pt x="47" y="178"/>
                </a:cubicBezTo>
                <a:cubicBezTo>
                  <a:pt x="47" y="192"/>
                  <a:pt x="47" y="192"/>
                  <a:pt x="47" y="192"/>
                </a:cubicBezTo>
                <a:cubicBezTo>
                  <a:pt x="100" y="192"/>
                  <a:pt x="100" y="192"/>
                  <a:pt x="100" y="192"/>
                </a:cubicBezTo>
                <a:cubicBezTo>
                  <a:pt x="100" y="179"/>
                  <a:pt x="100" y="179"/>
                  <a:pt x="100" y="179"/>
                </a:cubicBezTo>
                <a:cubicBezTo>
                  <a:pt x="102" y="174"/>
                  <a:pt x="104" y="172"/>
                  <a:pt x="106" y="168"/>
                </a:cubicBezTo>
                <a:cubicBezTo>
                  <a:pt x="118" y="154"/>
                  <a:pt x="119" y="130"/>
                  <a:pt x="119" y="114"/>
                </a:cubicBezTo>
                <a:cubicBezTo>
                  <a:pt x="120" y="100"/>
                  <a:pt x="128" y="51"/>
                  <a:pt x="130" y="43"/>
                </a:cubicBezTo>
                <a:cubicBezTo>
                  <a:pt x="132" y="32"/>
                  <a:pt x="118" y="28"/>
                  <a:pt x="115" y="40"/>
                </a:cubicBezTo>
                <a:cubicBezTo>
                  <a:pt x="105" y="85"/>
                  <a:pt x="105" y="85"/>
                  <a:pt x="105" y="85"/>
                </a:cubicBezTo>
                <a:cubicBezTo>
                  <a:pt x="104" y="87"/>
                  <a:pt x="104" y="87"/>
                  <a:pt x="104" y="87"/>
                </a:cubicBezTo>
                <a:cubicBezTo>
                  <a:pt x="104" y="87"/>
                  <a:pt x="104" y="87"/>
                  <a:pt x="104" y="87"/>
                </a:cubicBezTo>
                <a:cubicBezTo>
                  <a:pt x="104" y="87"/>
                  <a:pt x="103" y="87"/>
                  <a:pt x="103" y="87"/>
                </a:cubicBezTo>
                <a:cubicBezTo>
                  <a:pt x="102" y="85"/>
                  <a:pt x="101" y="83"/>
                  <a:pt x="101" y="82"/>
                </a:cubicBezTo>
                <a:cubicBezTo>
                  <a:pt x="101" y="82"/>
                  <a:pt x="106" y="31"/>
                  <a:pt x="107" y="22"/>
                </a:cubicBezTo>
                <a:cubicBezTo>
                  <a:pt x="108" y="11"/>
                  <a:pt x="94" y="9"/>
                  <a:pt x="93"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16" name="Freeform 75"/>
          <p:cNvSpPr>
            <a:spLocks noEditPoints="1"/>
          </p:cNvSpPr>
          <p:nvPr/>
        </p:nvSpPr>
        <p:spPr bwMode="auto">
          <a:xfrm>
            <a:off x="1184275" y="3449638"/>
            <a:ext cx="225425" cy="212725"/>
          </a:xfrm>
          <a:custGeom>
            <a:avLst/>
            <a:gdLst>
              <a:gd name="T0" fmla="*/ 218511215 w 100"/>
              <a:gd name="T1" fmla="*/ 179245706 h 94"/>
              <a:gd name="T2" fmla="*/ 132123847 w 100"/>
              <a:gd name="T3" fmla="*/ 225336877 h 94"/>
              <a:gd name="T4" fmla="*/ 218511215 w 100"/>
              <a:gd name="T5" fmla="*/ 297036517 h 94"/>
              <a:gd name="T6" fmla="*/ 248999947 w 100"/>
              <a:gd name="T7" fmla="*/ 291915276 h 94"/>
              <a:gd name="T8" fmla="*/ 320144077 w 100"/>
              <a:gd name="T9" fmla="*/ 312400241 h 94"/>
              <a:gd name="T10" fmla="*/ 325225156 w 100"/>
              <a:gd name="T11" fmla="*/ 281672793 h 94"/>
              <a:gd name="T12" fmla="*/ 218511215 w 100"/>
              <a:gd name="T13" fmla="*/ 179245706 h 94"/>
              <a:gd name="T14" fmla="*/ 421776938 w 100"/>
              <a:gd name="T15" fmla="*/ 194609430 h 94"/>
              <a:gd name="T16" fmla="*/ 421776938 w 100"/>
              <a:gd name="T17" fmla="*/ 81942123 h 94"/>
              <a:gd name="T18" fmla="*/ 299817504 w 100"/>
              <a:gd name="T19" fmla="*/ 81942123 h 94"/>
              <a:gd name="T20" fmla="*/ 218511215 w 100"/>
              <a:gd name="T21" fmla="*/ 0 h 94"/>
              <a:gd name="T22" fmla="*/ 132123847 w 100"/>
              <a:gd name="T23" fmla="*/ 81942123 h 94"/>
              <a:gd name="T24" fmla="*/ 15245493 w 100"/>
              <a:gd name="T25" fmla="*/ 81942123 h 94"/>
              <a:gd name="T26" fmla="*/ 15245493 w 100"/>
              <a:gd name="T27" fmla="*/ 204851912 h 94"/>
              <a:gd name="T28" fmla="*/ 0 w 100"/>
              <a:gd name="T29" fmla="*/ 215094394 h 94"/>
              <a:gd name="T30" fmla="*/ 71144130 w 100"/>
              <a:gd name="T31" fmla="*/ 209973153 h 94"/>
              <a:gd name="T32" fmla="*/ 218511215 w 100"/>
              <a:gd name="T33" fmla="*/ 117790811 h 94"/>
              <a:gd name="T34" fmla="*/ 386204873 w 100"/>
              <a:gd name="T35" fmla="*/ 281672793 h 94"/>
              <a:gd name="T36" fmla="*/ 370959380 w 100"/>
              <a:gd name="T37" fmla="*/ 353370170 h 94"/>
              <a:gd name="T38" fmla="*/ 396369286 w 100"/>
              <a:gd name="T39" fmla="*/ 435312293 h 94"/>
              <a:gd name="T40" fmla="*/ 386204873 w 100"/>
              <a:gd name="T41" fmla="*/ 481403464 h 94"/>
              <a:gd name="T42" fmla="*/ 426858017 w 100"/>
              <a:gd name="T43" fmla="*/ 481403464 h 94"/>
              <a:gd name="T44" fmla="*/ 426858017 w 100"/>
              <a:gd name="T45" fmla="*/ 363612653 h 94"/>
              <a:gd name="T46" fmla="*/ 508164306 w 100"/>
              <a:gd name="T47" fmla="*/ 281672793 h 94"/>
              <a:gd name="T48" fmla="*/ 421776938 w 100"/>
              <a:gd name="T49" fmla="*/ 194609430 h 9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0" h="94">
                <a:moveTo>
                  <a:pt x="43" y="35"/>
                </a:moveTo>
                <a:cubicBezTo>
                  <a:pt x="36" y="35"/>
                  <a:pt x="30" y="39"/>
                  <a:pt x="26" y="44"/>
                </a:cubicBezTo>
                <a:cubicBezTo>
                  <a:pt x="33" y="47"/>
                  <a:pt x="40" y="52"/>
                  <a:pt x="43" y="58"/>
                </a:cubicBezTo>
                <a:cubicBezTo>
                  <a:pt x="45" y="58"/>
                  <a:pt x="47" y="57"/>
                  <a:pt x="49" y="57"/>
                </a:cubicBezTo>
                <a:cubicBezTo>
                  <a:pt x="54" y="57"/>
                  <a:pt x="59" y="59"/>
                  <a:pt x="63" y="61"/>
                </a:cubicBezTo>
                <a:cubicBezTo>
                  <a:pt x="63" y="59"/>
                  <a:pt x="64" y="57"/>
                  <a:pt x="64" y="55"/>
                </a:cubicBezTo>
                <a:cubicBezTo>
                  <a:pt x="64" y="44"/>
                  <a:pt x="55" y="35"/>
                  <a:pt x="43" y="35"/>
                </a:cubicBezTo>
                <a:close/>
                <a:moveTo>
                  <a:pt x="83" y="38"/>
                </a:moveTo>
                <a:cubicBezTo>
                  <a:pt x="83" y="16"/>
                  <a:pt x="83" y="16"/>
                  <a:pt x="83" y="16"/>
                </a:cubicBezTo>
                <a:cubicBezTo>
                  <a:pt x="59" y="16"/>
                  <a:pt x="59" y="16"/>
                  <a:pt x="59" y="16"/>
                </a:cubicBezTo>
                <a:cubicBezTo>
                  <a:pt x="43" y="0"/>
                  <a:pt x="43" y="0"/>
                  <a:pt x="43" y="0"/>
                </a:cubicBezTo>
                <a:cubicBezTo>
                  <a:pt x="26" y="16"/>
                  <a:pt x="26" y="16"/>
                  <a:pt x="26" y="16"/>
                </a:cubicBezTo>
                <a:cubicBezTo>
                  <a:pt x="3" y="16"/>
                  <a:pt x="3" y="16"/>
                  <a:pt x="3" y="16"/>
                </a:cubicBezTo>
                <a:cubicBezTo>
                  <a:pt x="3" y="40"/>
                  <a:pt x="3" y="40"/>
                  <a:pt x="3" y="40"/>
                </a:cubicBezTo>
                <a:cubicBezTo>
                  <a:pt x="0" y="42"/>
                  <a:pt x="0" y="42"/>
                  <a:pt x="0" y="42"/>
                </a:cubicBezTo>
                <a:cubicBezTo>
                  <a:pt x="5" y="41"/>
                  <a:pt x="10" y="41"/>
                  <a:pt x="14" y="41"/>
                </a:cubicBezTo>
                <a:cubicBezTo>
                  <a:pt x="19" y="30"/>
                  <a:pt x="30" y="23"/>
                  <a:pt x="43" y="23"/>
                </a:cubicBezTo>
                <a:cubicBezTo>
                  <a:pt x="61" y="23"/>
                  <a:pt x="76" y="37"/>
                  <a:pt x="76" y="55"/>
                </a:cubicBezTo>
                <a:cubicBezTo>
                  <a:pt x="76" y="60"/>
                  <a:pt x="75" y="65"/>
                  <a:pt x="73" y="69"/>
                </a:cubicBezTo>
                <a:cubicBezTo>
                  <a:pt x="76" y="74"/>
                  <a:pt x="78" y="79"/>
                  <a:pt x="78" y="85"/>
                </a:cubicBezTo>
                <a:cubicBezTo>
                  <a:pt x="78" y="88"/>
                  <a:pt x="77" y="91"/>
                  <a:pt x="76" y="94"/>
                </a:cubicBezTo>
                <a:cubicBezTo>
                  <a:pt x="84" y="94"/>
                  <a:pt x="84" y="94"/>
                  <a:pt x="84" y="94"/>
                </a:cubicBezTo>
                <a:cubicBezTo>
                  <a:pt x="84" y="71"/>
                  <a:pt x="84" y="71"/>
                  <a:pt x="84" y="71"/>
                </a:cubicBezTo>
                <a:cubicBezTo>
                  <a:pt x="100" y="55"/>
                  <a:pt x="100" y="55"/>
                  <a:pt x="100" y="55"/>
                </a:cubicBezTo>
                <a:lnTo>
                  <a:pt x="8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17" name="Freeform 76"/>
          <p:cNvSpPr>
            <a:spLocks/>
          </p:cNvSpPr>
          <p:nvPr/>
        </p:nvSpPr>
        <p:spPr bwMode="auto">
          <a:xfrm>
            <a:off x="976313" y="3554413"/>
            <a:ext cx="354012" cy="212725"/>
          </a:xfrm>
          <a:custGeom>
            <a:avLst/>
            <a:gdLst>
              <a:gd name="T0" fmla="*/ 660969717 w 157"/>
              <a:gd name="T1" fmla="*/ 112669570 h 94"/>
              <a:gd name="T2" fmla="*/ 630463804 w 157"/>
              <a:gd name="T3" fmla="*/ 117790811 h 94"/>
              <a:gd name="T4" fmla="*/ 513522592 w 157"/>
              <a:gd name="T5" fmla="*/ 40969930 h 94"/>
              <a:gd name="T6" fmla="*/ 442341376 w 157"/>
              <a:gd name="T7" fmla="*/ 61454895 h 94"/>
              <a:gd name="T8" fmla="*/ 325400164 w 157"/>
              <a:gd name="T9" fmla="*/ 0 h 94"/>
              <a:gd name="T10" fmla="*/ 193207122 w 157"/>
              <a:gd name="T11" fmla="*/ 122912052 h 94"/>
              <a:gd name="T12" fmla="*/ 137277736 w 157"/>
              <a:gd name="T13" fmla="*/ 112669570 h 94"/>
              <a:gd name="T14" fmla="*/ 0 w 157"/>
              <a:gd name="T15" fmla="*/ 245824105 h 94"/>
              <a:gd name="T16" fmla="*/ 137277736 w 157"/>
              <a:gd name="T17" fmla="*/ 378976377 h 94"/>
              <a:gd name="T18" fmla="*/ 147447125 w 157"/>
              <a:gd name="T19" fmla="*/ 378976377 h 94"/>
              <a:gd name="T20" fmla="*/ 274555472 w 157"/>
              <a:gd name="T21" fmla="*/ 460918499 h 94"/>
              <a:gd name="T22" fmla="*/ 381327295 w 157"/>
              <a:gd name="T23" fmla="*/ 409706087 h 94"/>
              <a:gd name="T24" fmla="*/ 498268508 w 157"/>
              <a:gd name="T25" fmla="*/ 481403464 h 94"/>
              <a:gd name="T26" fmla="*/ 635546244 w 157"/>
              <a:gd name="T27" fmla="*/ 378976377 h 94"/>
              <a:gd name="T28" fmla="*/ 660969717 w 157"/>
              <a:gd name="T29" fmla="*/ 378976377 h 94"/>
              <a:gd name="T30" fmla="*/ 798247453 w 157"/>
              <a:gd name="T31" fmla="*/ 245824105 h 94"/>
              <a:gd name="T32" fmla="*/ 660969717 w 157"/>
              <a:gd name="T33" fmla="*/ 112669570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7" h="94">
                <a:moveTo>
                  <a:pt x="130" y="22"/>
                </a:moveTo>
                <a:cubicBezTo>
                  <a:pt x="128" y="22"/>
                  <a:pt x="126" y="22"/>
                  <a:pt x="124" y="23"/>
                </a:cubicBezTo>
                <a:cubicBezTo>
                  <a:pt x="120" y="14"/>
                  <a:pt x="111" y="8"/>
                  <a:pt x="101" y="8"/>
                </a:cubicBezTo>
                <a:cubicBezTo>
                  <a:pt x="96" y="8"/>
                  <a:pt x="91" y="10"/>
                  <a:pt x="87" y="12"/>
                </a:cubicBezTo>
                <a:cubicBezTo>
                  <a:pt x="82" y="5"/>
                  <a:pt x="74" y="0"/>
                  <a:pt x="64" y="0"/>
                </a:cubicBezTo>
                <a:cubicBezTo>
                  <a:pt x="50" y="0"/>
                  <a:pt x="39" y="11"/>
                  <a:pt x="38" y="24"/>
                </a:cubicBezTo>
                <a:cubicBezTo>
                  <a:pt x="34" y="23"/>
                  <a:pt x="31" y="22"/>
                  <a:pt x="27" y="22"/>
                </a:cubicBezTo>
                <a:cubicBezTo>
                  <a:pt x="12" y="22"/>
                  <a:pt x="0" y="33"/>
                  <a:pt x="0" y="48"/>
                </a:cubicBezTo>
                <a:cubicBezTo>
                  <a:pt x="0" y="62"/>
                  <a:pt x="12" y="74"/>
                  <a:pt x="27" y="74"/>
                </a:cubicBezTo>
                <a:cubicBezTo>
                  <a:pt x="27" y="74"/>
                  <a:pt x="28" y="74"/>
                  <a:pt x="29" y="74"/>
                </a:cubicBezTo>
                <a:cubicBezTo>
                  <a:pt x="33" y="83"/>
                  <a:pt x="42" y="90"/>
                  <a:pt x="54" y="90"/>
                </a:cubicBezTo>
                <a:cubicBezTo>
                  <a:pt x="62" y="90"/>
                  <a:pt x="70" y="86"/>
                  <a:pt x="75" y="80"/>
                </a:cubicBezTo>
                <a:cubicBezTo>
                  <a:pt x="79" y="89"/>
                  <a:pt x="88" y="94"/>
                  <a:pt x="98" y="94"/>
                </a:cubicBezTo>
                <a:cubicBezTo>
                  <a:pt x="111" y="94"/>
                  <a:pt x="122" y="85"/>
                  <a:pt x="125" y="74"/>
                </a:cubicBezTo>
                <a:cubicBezTo>
                  <a:pt x="126" y="74"/>
                  <a:pt x="128" y="74"/>
                  <a:pt x="130" y="74"/>
                </a:cubicBezTo>
                <a:cubicBezTo>
                  <a:pt x="145" y="74"/>
                  <a:pt x="157" y="63"/>
                  <a:pt x="157" y="48"/>
                </a:cubicBezTo>
                <a:cubicBezTo>
                  <a:pt x="157" y="34"/>
                  <a:pt x="145" y="22"/>
                  <a:pt x="130"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18" name="Freeform 77"/>
          <p:cNvSpPr>
            <a:spLocks/>
          </p:cNvSpPr>
          <p:nvPr/>
        </p:nvSpPr>
        <p:spPr bwMode="auto">
          <a:xfrm>
            <a:off x="1673225" y="3436938"/>
            <a:ext cx="357188" cy="212725"/>
          </a:xfrm>
          <a:custGeom>
            <a:avLst/>
            <a:gdLst>
              <a:gd name="T0" fmla="*/ 669501432 w 158"/>
              <a:gd name="T1" fmla="*/ 112669570 h 94"/>
              <a:gd name="T2" fmla="*/ 638835259 w 158"/>
              <a:gd name="T3" fmla="*/ 112669570 h 94"/>
              <a:gd name="T4" fmla="*/ 516179613 w 158"/>
              <a:gd name="T5" fmla="*/ 40969930 h 94"/>
              <a:gd name="T6" fmla="*/ 444628979 w 158"/>
              <a:gd name="T7" fmla="*/ 61454895 h 94"/>
              <a:gd name="T8" fmla="*/ 332193883 w 158"/>
              <a:gd name="T9" fmla="*/ 0 h 94"/>
              <a:gd name="T10" fmla="*/ 194206281 w 158"/>
              <a:gd name="T11" fmla="*/ 122912052 h 94"/>
              <a:gd name="T12" fmla="*/ 137987602 w 158"/>
              <a:gd name="T13" fmla="*/ 107548329 h 94"/>
              <a:gd name="T14" fmla="*/ 0 w 158"/>
              <a:gd name="T15" fmla="*/ 240702864 h 94"/>
              <a:gd name="T16" fmla="*/ 137987602 w 158"/>
              <a:gd name="T17" fmla="*/ 378976377 h 94"/>
              <a:gd name="T18" fmla="*/ 148210413 w 158"/>
              <a:gd name="T19" fmla="*/ 373855135 h 94"/>
              <a:gd name="T20" fmla="*/ 275977465 w 158"/>
              <a:gd name="T21" fmla="*/ 460918499 h 94"/>
              <a:gd name="T22" fmla="*/ 383301156 w 158"/>
              <a:gd name="T23" fmla="*/ 409706087 h 94"/>
              <a:gd name="T24" fmla="*/ 505959063 w 158"/>
              <a:gd name="T25" fmla="*/ 481403464 h 94"/>
              <a:gd name="T26" fmla="*/ 638835259 w 158"/>
              <a:gd name="T27" fmla="*/ 373855135 h 94"/>
              <a:gd name="T28" fmla="*/ 669501432 w 158"/>
              <a:gd name="T29" fmla="*/ 378976377 h 94"/>
              <a:gd name="T30" fmla="*/ 807489034 w 158"/>
              <a:gd name="T31" fmla="*/ 245824105 h 94"/>
              <a:gd name="T32" fmla="*/ 669501432 w 158"/>
              <a:gd name="T33" fmla="*/ 112669570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8" h="94">
                <a:moveTo>
                  <a:pt x="131" y="22"/>
                </a:moveTo>
                <a:cubicBezTo>
                  <a:pt x="129" y="22"/>
                  <a:pt x="127" y="22"/>
                  <a:pt x="125" y="22"/>
                </a:cubicBezTo>
                <a:cubicBezTo>
                  <a:pt x="120" y="14"/>
                  <a:pt x="112" y="8"/>
                  <a:pt x="101" y="8"/>
                </a:cubicBezTo>
                <a:cubicBezTo>
                  <a:pt x="96" y="8"/>
                  <a:pt x="91" y="10"/>
                  <a:pt x="87" y="12"/>
                </a:cubicBezTo>
                <a:cubicBezTo>
                  <a:pt x="83" y="5"/>
                  <a:pt x="74" y="0"/>
                  <a:pt x="65" y="0"/>
                </a:cubicBezTo>
                <a:cubicBezTo>
                  <a:pt x="51" y="0"/>
                  <a:pt x="39" y="10"/>
                  <a:pt x="38" y="24"/>
                </a:cubicBezTo>
                <a:cubicBezTo>
                  <a:pt x="35" y="22"/>
                  <a:pt x="31" y="21"/>
                  <a:pt x="27" y="21"/>
                </a:cubicBezTo>
                <a:cubicBezTo>
                  <a:pt x="12" y="21"/>
                  <a:pt x="0" y="33"/>
                  <a:pt x="0" y="47"/>
                </a:cubicBezTo>
                <a:cubicBezTo>
                  <a:pt x="0" y="62"/>
                  <a:pt x="12" y="74"/>
                  <a:pt x="27" y="74"/>
                </a:cubicBezTo>
                <a:cubicBezTo>
                  <a:pt x="28" y="74"/>
                  <a:pt x="29" y="73"/>
                  <a:pt x="29" y="73"/>
                </a:cubicBezTo>
                <a:cubicBezTo>
                  <a:pt x="33" y="83"/>
                  <a:pt x="43" y="90"/>
                  <a:pt x="54" y="90"/>
                </a:cubicBezTo>
                <a:cubicBezTo>
                  <a:pt x="63" y="90"/>
                  <a:pt x="70" y="86"/>
                  <a:pt x="75" y="80"/>
                </a:cubicBezTo>
                <a:cubicBezTo>
                  <a:pt x="79" y="88"/>
                  <a:pt x="88" y="94"/>
                  <a:pt x="99" y="94"/>
                </a:cubicBezTo>
                <a:cubicBezTo>
                  <a:pt x="112" y="94"/>
                  <a:pt x="123" y="85"/>
                  <a:pt x="125" y="73"/>
                </a:cubicBezTo>
                <a:cubicBezTo>
                  <a:pt x="127" y="74"/>
                  <a:pt x="129" y="74"/>
                  <a:pt x="131" y="74"/>
                </a:cubicBezTo>
                <a:cubicBezTo>
                  <a:pt x="146" y="74"/>
                  <a:pt x="158" y="62"/>
                  <a:pt x="158" y="48"/>
                </a:cubicBezTo>
                <a:cubicBezTo>
                  <a:pt x="158" y="33"/>
                  <a:pt x="146" y="22"/>
                  <a:pt x="13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19" name="Freeform 78"/>
          <p:cNvSpPr>
            <a:spLocks/>
          </p:cNvSpPr>
          <p:nvPr/>
        </p:nvSpPr>
        <p:spPr bwMode="auto">
          <a:xfrm>
            <a:off x="1677988" y="3662363"/>
            <a:ext cx="84137" cy="120650"/>
          </a:xfrm>
          <a:custGeom>
            <a:avLst/>
            <a:gdLst>
              <a:gd name="T0" fmla="*/ 56881160 w 37"/>
              <a:gd name="T1" fmla="*/ 259103842 h 53"/>
              <a:gd name="T2" fmla="*/ 15513044 w 37"/>
              <a:gd name="T3" fmla="*/ 269468360 h 53"/>
              <a:gd name="T4" fmla="*/ 15513044 w 37"/>
              <a:gd name="T5" fmla="*/ 269468360 h 53"/>
              <a:gd name="T6" fmla="*/ 5171015 w 37"/>
              <a:gd name="T7" fmla="*/ 228010289 h 53"/>
              <a:gd name="T8" fmla="*/ 139617393 w 37"/>
              <a:gd name="T9" fmla="*/ 15545639 h 53"/>
              <a:gd name="T10" fmla="*/ 175814494 w 37"/>
              <a:gd name="T11" fmla="*/ 5181121 h 53"/>
              <a:gd name="T12" fmla="*/ 175814494 w 37"/>
              <a:gd name="T13" fmla="*/ 5181121 h 53"/>
              <a:gd name="T14" fmla="*/ 186156523 w 37"/>
              <a:gd name="T15" fmla="*/ 41455795 h 53"/>
              <a:gd name="T16" fmla="*/ 56881160 w 37"/>
              <a:gd name="T17" fmla="*/ 25910384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53">
                <a:moveTo>
                  <a:pt x="11" y="50"/>
                </a:moveTo>
                <a:cubicBezTo>
                  <a:pt x="9" y="52"/>
                  <a:pt x="6" y="53"/>
                  <a:pt x="3" y="52"/>
                </a:cubicBezTo>
                <a:cubicBezTo>
                  <a:pt x="3" y="52"/>
                  <a:pt x="3" y="52"/>
                  <a:pt x="3" y="52"/>
                </a:cubicBezTo>
                <a:cubicBezTo>
                  <a:pt x="1" y="50"/>
                  <a:pt x="0" y="47"/>
                  <a:pt x="1" y="44"/>
                </a:cubicBezTo>
                <a:cubicBezTo>
                  <a:pt x="27" y="3"/>
                  <a:pt x="27" y="3"/>
                  <a:pt x="27" y="3"/>
                </a:cubicBezTo>
                <a:cubicBezTo>
                  <a:pt x="28" y="1"/>
                  <a:pt x="32" y="0"/>
                  <a:pt x="34" y="1"/>
                </a:cubicBezTo>
                <a:cubicBezTo>
                  <a:pt x="34" y="1"/>
                  <a:pt x="34" y="1"/>
                  <a:pt x="34" y="1"/>
                </a:cubicBezTo>
                <a:cubicBezTo>
                  <a:pt x="37" y="3"/>
                  <a:pt x="37" y="6"/>
                  <a:pt x="36" y="8"/>
                </a:cubicBezTo>
                <a:lnTo>
                  <a:pt x="11" y="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20" name="Freeform 79"/>
          <p:cNvSpPr>
            <a:spLocks/>
          </p:cNvSpPr>
          <p:nvPr/>
        </p:nvSpPr>
        <p:spPr bwMode="auto">
          <a:xfrm>
            <a:off x="1752600" y="3662363"/>
            <a:ext cx="84138" cy="120650"/>
          </a:xfrm>
          <a:custGeom>
            <a:avLst/>
            <a:gdLst>
              <a:gd name="T0" fmla="*/ 51710760 w 37"/>
              <a:gd name="T1" fmla="*/ 259103842 h 53"/>
              <a:gd name="T2" fmla="*/ 15513228 w 37"/>
              <a:gd name="T3" fmla="*/ 269468360 h 53"/>
              <a:gd name="T4" fmla="*/ 15513228 w 37"/>
              <a:gd name="T5" fmla="*/ 269468360 h 53"/>
              <a:gd name="T6" fmla="*/ 5171076 w 37"/>
              <a:gd name="T7" fmla="*/ 228010289 h 53"/>
              <a:gd name="T8" fmla="*/ 139619052 w 37"/>
              <a:gd name="T9" fmla="*/ 15545639 h 53"/>
              <a:gd name="T10" fmla="*/ 175816584 w 37"/>
              <a:gd name="T11" fmla="*/ 5181121 h 53"/>
              <a:gd name="T12" fmla="*/ 175816584 w 37"/>
              <a:gd name="T13" fmla="*/ 5181121 h 53"/>
              <a:gd name="T14" fmla="*/ 186158736 w 37"/>
              <a:gd name="T15" fmla="*/ 41455795 h 53"/>
              <a:gd name="T16" fmla="*/ 51710760 w 37"/>
              <a:gd name="T17" fmla="*/ 25910384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53">
                <a:moveTo>
                  <a:pt x="10" y="50"/>
                </a:moveTo>
                <a:cubicBezTo>
                  <a:pt x="9" y="52"/>
                  <a:pt x="6" y="53"/>
                  <a:pt x="3" y="52"/>
                </a:cubicBezTo>
                <a:cubicBezTo>
                  <a:pt x="3" y="52"/>
                  <a:pt x="3" y="52"/>
                  <a:pt x="3" y="52"/>
                </a:cubicBezTo>
                <a:cubicBezTo>
                  <a:pt x="1" y="50"/>
                  <a:pt x="0" y="47"/>
                  <a:pt x="1" y="44"/>
                </a:cubicBezTo>
                <a:cubicBezTo>
                  <a:pt x="27" y="3"/>
                  <a:pt x="27" y="3"/>
                  <a:pt x="27" y="3"/>
                </a:cubicBezTo>
                <a:cubicBezTo>
                  <a:pt x="28" y="1"/>
                  <a:pt x="32" y="0"/>
                  <a:pt x="34" y="1"/>
                </a:cubicBezTo>
                <a:cubicBezTo>
                  <a:pt x="34" y="1"/>
                  <a:pt x="34" y="1"/>
                  <a:pt x="34" y="1"/>
                </a:cubicBezTo>
                <a:cubicBezTo>
                  <a:pt x="37" y="3"/>
                  <a:pt x="37" y="6"/>
                  <a:pt x="36" y="8"/>
                </a:cubicBezTo>
                <a:lnTo>
                  <a:pt x="10" y="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21" name="Freeform 80"/>
          <p:cNvSpPr>
            <a:spLocks/>
          </p:cNvSpPr>
          <p:nvPr/>
        </p:nvSpPr>
        <p:spPr bwMode="auto">
          <a:xfrm>
            <a:off x="1827213" y="3662363"/>
            <a:ext cx="84137" cy="120650"/>
          </a:xfrm>
          <a:custGeom>
            <a:avLst/>
            <a:gdLst>
              <a:gd name="T0" fmla="*/ 51710145 w 37"/>
              <a:gd name="T1" fmla="*/ 259103842 h 53"/>
              <a:gd name="T2" fmla="*/ 15513044 w 37"/>
              <a:gd name="T3" fmla="*/ 269468360 h 53"/>
              <a:gd name="T4" fmla="*/ 15513044 w 37"/>
              <a:gd name="T5" fmla="*/ 269468360 h 53"/>
              <a:gd name="T6" fmla="*/ 5171015 w 37"/>
              <a:gd name="T7" fmla="*/ 228010289 h 53"/>
              <a:gd name="T8" fmla="*/ 139617393 w 37"/>
              <a:gd name="T9" fmla="*/ 15545639 h 53"/>
              <a:gd name="T10" fmla="*/ 175814494 w 37"/>
              <a:gd name="T11" fmla="*/ 5181121 h 53"/>
              <a:gd name="T12" fmla="*/ 175814494 w 37"/>
              <a:gd name="T13" fmla="*/ 5181121 h 53"/>
              <a:gd name="T14" fmla="*/ 186156523 w 37"/>
              <a:gd name="T15" fmla="*/ 41455795 h 53"/>
              <a:gd name="T16" fmla="*/ 51710145 w 37"/>
              <a:gd name="T17" fmla="*/ 25910384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53">
                <a:moveTo>
                  <a:pt x="10" y="50"/>
                </a:moveTo>
                <a:cubicBezTo>
                  <a:pt x="9" y="52"/>
                  <a:pt x="6" y="53"/>
                  <a:pt x="3" y="52"/>
                </a:cubicBezTo>
                <a:cubicBezTo>
                  <a:pt x="3" y="52"/>
                  <a:pt x="3" y="52"/>
                  <a:pt x="3" y="52"/>
                </a:cubicBezTo>
                <a:cubicBezTo>
                  <a:pt x="1" y="50"/>
                  <a:pt x="0" y="47"/>
                  <a:pt x="1" y="44"/>
                </a:cubicBezTo>
                <a:cubicBezTo>
                  <a:pt x="27" y="3"/>
                  <a:pt x="27" y="3"/>
                  <a:pt x="27" y="3"/>
                </a:cubicBezTo>
                <a:cubicBezTo>
                  <a:pt x="28" y="1"/>
                  <a:pt x="31" y="0"/>
                  <a:pt x="34" y="1"/>
                </a:cubicBezTo>
                <a:cubicBezTo>
                  <a:pt x="34" y="1"/>
                  <a:pt x="34" y="1"/>
                  <a:pt x="34" y="1"/>
                </a:cubicBezTo>
                <a:cubicBezTo>
                  <a:pt x="36" y="3"/>
                  <a:pt x="37" y="6"/>
                  <a:pt x="36" y="8"/>
                </a:cubicBezTo>
                <a:lnTo>
                  <a:pt x="10" y="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22" name="Freeform 81"/>
          <p:cNvSpPr>
            <a:spLocks noEditPoints="1"/>
          </p:cNvSpPr>
          <p:nvPr/>
        </p:nvSpPr>
        <p:spPr bwMode="auto">
          <a:xfrm>
            <a:off x="2305050" y="3416300"/>
            <a:ext cx="393700" cy="384175"/>
          </a:xfrm>
          <a:custGeom>
            <a:avLst/>
            <a:gdLst>
              <a:gd name="T0" fmla="*/ 757693751 w 174"/>
              <a:gd name="T1" fmla="*/ 301308453 h 170"/>
              <a:gd name="T2" fmla="*/ 757693751 w 174"/>
              <a:gd name="T3" fmla="*/ 122565384 h 170"/>
              <a:gd name="T4" fmla="*/ 568269748 w 174"/>
              <a:gd name="T5" fmla="*/ 122565384 h 170"/>
              <a:gd name="T6" fmla="*/ 440281045 w 174"/>
              <a:gd name="T7" fmla="*/ 0 h 170"/>
              <a:gd name="T8" fmla="*/ 307174243 w 174"/>
              <a:gd name="T9" fmla="*/ 127672652 h 170"/>
              <a:gd name="T10" fmla="*/ 127988702 w 174"/>
              <a:gd name="T11" fmla="*/ 127672652 h 170"/>
              <a:gd name="T12" fmla="*/ 127988702 w 174"/>
              <a:gd name="T13" fmla="*/ 311522988 h 170"/>
              <a:gd name="T14" fmla="*/ 0 w 174"/>
              <a:gd name="T15" fmla="*/ 439195640 h 170"/>
              <a:gd name="T16" fmla="*/ 133109065 w 174"/>
              <a:gd name="T17" fmla="*/ 566870551 h 170"/>
              <a:gd name="T18" fmla="*/ 133109065 w 174"/>
              <a:gd name="T19" fmla="*/ 745613620 h 170"/>
              <a:gd name="T20" fmla="*/ 322533068 w 174"/>
              <a:gd name="T21" fmla="*/ 745613620 h 170"/>
              <a:gd name="T22" fmla="*/ 450521771 w 174"/>
              <a:gd name="T23" fmla="*/ 868179004 h 170"/>
              <a:gd name="T24" fmla="*/ 583628573 w 174"/>
              <a:gd name="T25" fmla="*/ 740506352 h 170"/>
              <a:gd name="T26" fmla="*/ 762814114 w 174"/>
              <a:gd name="T27" fmla="*/ 740506352 h 170"/>
              <a:gd name="T28" fmla="*/ 762814114 w 174"/>
              <a:gd name="T29" fmla="*/ 556656016 h 170"/>
              <a:gd name="T30" fmla="*/ 890802816 w 174"/>
              <a:gd name="T31" fmla="*/ 428983364 h 170"/>
              <a:gd name="T32" fmla="*/ 757693751 w 174"/>
              <a:gd name="T33" fmla="*/ 301308453 h 170"/>
              <a:gd name="T34" fmla="*/ 445401408 w 174"/>
              <a:gd name="T35" fmla="*/ 684328668 h 170"/>
              <a:gd name="T36" fmla="*/ 189424003 w 174"/>
              <a:gd name="T37" fmla="*/ 434090632 h 170"/>
              <a:gd name="T38" fmla="*/ 445401408 w 174"/>
              <a:gd name="T39" fmla="*/ 183850336 h 170"/>
              <a:gd name="T40" fmla="*/ 701378813 w 174"/>
              <a:gd name="T41" fmla="*/ 434090632 h 170"/>
              <a:gd name="T42" fmla="*/ 445401408 w 174"/>
              <a:gd name="T43" fmla="*/ 684328668 h 1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74" h="170">
                <a:moveTo>
                  <a:pt x="148" y="59"/>
                </a:moveTo>
                <a:cubicBezTo>
                  <a:pt x="148" y="24"/>
                  <a:pt x="148" y="24"/>
                  <a:pt x="148" y="24"/>
                </a:cubicBezTo>
                <a:cubicBezTo>
                  <a:pt x="111" y="24"/>
                  <a:pt x="111" y="24"/>
                  <a:pt x="111" y="24"/>
                </a:cubicBezTo>
                <a:cubicBezTo>
                  <a:pt x="86" y="0"/>
                  <a:pt x="86" y="0"/>
                  <a:pt x="86" y="0"/>
                </a:cubicBezTo>
                <a:cubicBezTo>
                  <a:pt x="60" y="25"/>
                  <a:pt x="60" y="25"/>
                  <a:pt x="60" y="25"/>
                </a:cubicBezTo>
                <a:cubicBezTo>
                  <a:pt x="25" y="25"/>
                  <a:pt x="25" y="25"/>
                  <a:pt x="25" y="25"/>
                </a:cubicBezTo>
                <a:cubicBezTo>
                  <a:pt x="25" y="61"/>
                  <a:pt x="25" y="61"/>
                  <a:pt x="25" y="61"/>
                </a:cubicBezTo>
                <a:cubicBezTo>
                  <a:pt x="0" y="86"/>
                  <a:pt x="0" y="86"/>
                  <a:pt x="0" y="86"/>
                </a:cubicBezTo>
                <a:cubicBezTo>
                  <a:pt x="26" y="111"/>
                  <a:pt x="26" y="111"/>
                  <a:pt x="26" y="111"/>
                </a:cubicBezTo>
                <a:cubicBezTo>
                  <a:pt x="26" y="146"/>
                  <a:pt x="26" y="146"/>
                  <a:pt x="26" y="146"/>
                </a:cubicBezTo>
                <a:cubicBezTo>
                  <a:pt x="63" y="146"/>
                  <a:pt x="63" y="146"/>
                  <a:pt x="63" y="146"/>
                </a:cubicBezTo>
                <a:cubicBezTo>
                  <a:pt x="88" y="170"/>
                  <a:pt x="88" y="170"/>
                  <a:pt x="88" y="170"/>
                </a:cubicBezTo>
                <a:cubicBezTo>
                  <a:pt x="114" y="145"/>
                  <a:pt x="114" y="145"/>
                  <a:pt x="114" y="145"/>
                </a:cubicBezTo>
                <a:cubicBezTo>
                  <a:pt x="149" y="145"/>
                  <a:pt x="149" y="145"/>
                  <a:pt x="149" y="145"/>
                </a:cubicBezTo>
                <a:cubicBezTo>
                  <a:pt x="149" y="109"/>
                  <a:pt x="149" y="109"/>
                  <a:pt x="149" y="109"/>
                </a:cubicBezTo>
                <a:cubicBezTo>
                  <a:pt x="174" y="84"/>
                  <a:pt x="174" y="84"/>
                  <a:pt x="174" y="84"/>
                </a:cubicBezTo>
                <a:lnTo>
                  <a:pt x="148" y="59"/>
                </a:lnTo>
                <a:close/>
                <a:moveTo>
                  <a:pt x="87" y="134"/>
                </a:moveTo>
                <a:cubicBezTo>
                  <a:pt x="59" y="134"/>
                  <a:pt x="37" y="112"/>
                  <a:pt x="37" y="85"/>
                </a:cubicBezTo>
                <a:cubicBezTo>
                  <a:pt x="37" y="58"/>
                  <a:pt x="59" y="36"/>
                  <a:pt x="87" y="36"/>
                </a:cubicBezTo>
                <a:cubicBezTo>
                  <a:pt x="115" y="36"/>
                  <a:pt x="137" y="58"/>
                  <a:pt x="137" y="85"/>
                </a:cubicBezTo>
                <a:cubicBezTo>
                  <a:pt x="137" y="112"/>
                  <a:pt x="115" y="134"/>
                  <a:pt x="87" y="1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23" name="Oval 82"/>
          <p:cNvSpPr>
            <a:spLocks noChangeArrowheads="1"/>
          </p:cNvSpPr>
          <p:nvPr/>
        </p:nvSpPr>
        <p:spPr bwMode="auto">
          <a:xfrm>
            <a:off x="2432050" y="3538538"/>
            <a:ext cx="139700" cy="1397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24" name="Oval 83"/>
          <p:cNvSpPr>
            <a:spLocks noChangeArrowheads="1"/>
          </p:cNvSpPr>
          <p:nvPr/>
        </p:nvSpPr>
        <p:spPr bwMode="auto">
          <a:xfrm>
            <a:off x="3109913" y="3567113"/>
            <a:ext cx="66675" cy="6826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25" name="Freeform 84"/>
          <p:cNvSpPr>
            <a:spLocks noEditPoints="1"/>
          </p:cNvSpPr>
          <p:nvPr/>
        </p:nvSpPr>
        <p:spPr bwMode="auto">
          <a:xfrm>
            <a:off x="2976563" y="3449638"/>
            <a:ext cx="333375" cy="317500"/>
          </a:xfrm>
          <a:custGeom>
            <a:avLst/>
            <a:gdLst>
              <a:gd name="T0" fmla="*/ 527687574 w 148"/>
              <a:gd name="T1" fmla="*/ 0 h 140"/>
              <a:gd name="T2" fmla="*/ 446504004 w 148"/>
              <a:gd name="T3" fmla="*/ 180011161 h 140"/>
              <a:gd name="T4" fmla="*/ 558130568 w 148"/>
              <a:gd name="T5" fmla="*/ 344591821 h 140"/>
              <a:gd name="T6" fmla="*/ 558130568 w 148"/>
              <a:gd name="T7" fmla="*/ 370309321 h 140"/>
              <a:gd name="T8" fmla="*/ 750938450 w 148"/>
              <a:gd name="T9" fmla="*/ 390881054 h 140"/>
              <a:gd name="T10" fmla="*/ 750938450 w 148"/>
              <a:gd name="T11" fmla="*/ 344591821 h 140"/>
              <a:gd name="T12" fmla="*/ 527687574 w 148"/>
              <a:gd name="T13" fmla="*/ 0 h 140"/>
              <a:gd name="T14" fmla="*/ 375470351 w 148"/>
              <a:gd name="T15" fmla="*/ 524602982 h 140"/>
              <a:gd name="T16" fmla="*/ 268916493 w 148"/>
              <a:gd name="T17" fmla="*/ 493744250 h 140"/>
              <a:gd name="T18" fmla="*/ 152217223 w 148"/>
              <a:gd name="T19" fmla="*/ 648040179 h 140"/>
              <a:gd name="T20" fmla="*/ 375470351 w 148"/>
              <a:gd name="T21" fmla="*/ 720044643 h 140"/>
              <a:gd name="T22" fmla="*/ 603796186 w 148"/>
              <a:gd name="T23" fmla="*/ 642896679 h 140"/>
              <a:gd name="T24" fmla="*/ 482021957 w 148"/>
              <a:gd name="T25" fmla="*/ 488600750 h 140"/>
              <a:gd name="T26" fmla="*/ 375470351 w 148"/>
              <a:gd name="T27" fmla="*/ 524602982 h 140"/>
              <a:gd name="T28" fmla="*/ 192807882 w 148"/>
              <a:gd name="T29" fmla="*/ 344591821 h 140"/>
              <a:gd name="T30" fmla="*/ 304434446 w 148"/>
              <a:gd name="T31" fmla="*/ 180011161 h 140"/>
              <a:gd name="T32" fmla="*/ 223250876 w 148"/>
              <a:gd name="T33" fmla="*/ 0 h 140"/>
              <a:gd name="T34" fmla="*/ 0 w 148"/>
              <a:gd name="T35" fmla="*/ 344591821 h 140"/>
              <a:gd name="T36" fmla="*/ 0 w 148"/>
              <a:gd name="T37" fmla="*/ 396024554 h 140"/>
              <a:gd name="T38" fmla="*/ 197882840 w 148"/>
              <a:gd name="T39" fmla="*/ 370309321 h 140"/>
              <a:gd name="T40" fmla="*/ 192807882 w 148"/>
              <a:gd name="T41" fmla="*/ 344591821 h 1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8" h="140">
                <a:moveTo>
                  <a:pt x="104" y="0"/>
                </a:moveTo>
                <a:cubicBezTo>
                  <a:pt x="88" y="35"/>
                  <a:pt x="88" y="35"/>
                  <a:pt x="88" y="35"/>
                </a:cubicBezTo>
                <a:cubicBezTo>
                  <a:pt x="101" y="40"/>
                  <a:pt x="110" y="53"/>
                  <a:pt x="110" y="67"/>
                </a:cubicBezTo>
                <a:cubicBezTo>
                  <a:pt x="110" y="69"/>
                  <a:pt x="110" y="70"/>
                  <a:pt x="110" y="72"/>
                </a:cubicBezTo>
                <a:cubicBezTo>
                  <a:pt x="148" y="76"/>
                  <a:pt x="148" y="76"/>
                  <a:pt x="148" y="76"/>
                </a:cubicBezTo>
                <a:cubicBezTo>
                  <a:pt x="148" y="73"/>
                  <a:pt x="148" y="70"/>
                  <a:pt x="148" y="67"/>
                </a:cubicBezTo>
                <a:cubicBezTo>
                  <a:pt x="148" y="37"/>
                  <a:pt x="130" y="11"/>
                  <a:pt x="104" y="0"/>
                </a:cubicBezTo>
                <a:close/>
                <a:moveTo>
                  <a:pt x="74" y="102"/>
                </a:moveTo>
                <a:cubicBezTo>
                  <a:pt x="66" y="102"/>
                  <a:pt x="59" y="100"/>
                  <a:pt x="53" y="96"/>
                </a:cubicBezTo>
                <a:cubicBezTo>
                  <a:pt x="30" y="126"/>
                  <a:pt x="30" y="126"/>
                  <a:pt x="30" y="126"/>
                </a:cubicBezTo>
                <a:cubicBezTo>
                  <a:pt x="43" y="135"/>
                  <a:pt x="58" y="140"/>
                  <a:pt x="74" y="140"/>
                </a:cubicBezTo>
                <a:cubicBezTo>
                  <a:pt x="91" y="140"/>
                  <a:pt x="106" y="134"/>
                  <a:pt x="119" y="125"/>
                </a:cubicBezTo>
                <a:cubicBezTo>
                  <a:pt x="95" y="95"/>
                  <a:pt x="95" y="95"/>
                  <a:pt x="95" y="95"/>
                </a:cubicBezTo>
                <a:cubicBezTo>
                  <a:pt x="89" y="99"/>
                  <a:pt x="82" y="102"/>
                  <a:pt x="74" y="102"/>
                </a:cubicBezTo>
                <a:close/>
                <a:moveTo>
                  <a:pt x="38" y="67"/>
                </a:moveTo>
                <a:cubicBezTo>
                  <a:pt x="38" y="53"/>
                  <a:pt x="47" y="40"/>
                  <a:pt x="60" y="35"/>
                </a:cubicBezTo>
                <a:cubicBezTo>
                  <a:pt x="44" y="0"/>
                  <a:pt x="44" y="0"/>
                  <a:pt x="44" y="0"/>
                </a:cubicBezTo>
                <a:cubicBezTo>
                  <a:pt x="18" y="12"/>
                  <a:pt x="0" y="37"/>
                  <a:pt x="0" y="67"/>
                </a:cubicBezTo>
                <a:cubicBezTo>
                  <a:pt x="0" y="70"/>
                  <a:pt x="0" y="73"/>
                  <a:pt x="0" y="77"/>
                </a:cubicBezTo>
                <a:cubicBezTo>
                  <a:pt x="39" y="72"/>
                  <a:pt x="39" y="72"/>
                  <a:pt x="39" y="72"/>
                </a:cubicBezTo>
                <a:cubicBezTo>
                  <a:pt x="38" y="70"/>
                  <a:pt x="38" y="69"/>
                  <a:pt x="38" y="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26" name="Freeform 85"/>
          <p:cNvSpPr>
            <a:spLocks noEditPoints="1"/>
          </p:cNvSpPr>
          <p:nvPr/>
        </p:nvSpPr>
        <p:spPr bwMode="auto">
          <a:xfrm>
            <a:off x="3594100" y="3417888"/>
            <a:ext cx="347663" cy="376237"/>
          </a:xfrm>
          <a:custGeom>
            <a:avLst/>
            <a:gdLst>
              <a:gd name="T0" fmla="*/ 402627617 w 154"/>
              <a:gd name="T1" fmla="*/ 601027275 h 166"/>
              <a:gd name="T2" fmla="*/ 326177878 w 154"/>
              <a:gd name="T3" fmla="*/ 647259096 h 166"/>
              <a:gd name="T4" fmla="*/ 300696889 w 154"/>
              <a:gd name="T5" fmla="*/ 652397224 h 166"/>
              <a:gd name="T6" fmla="*/ 270116091 w 154"/>
              <a:gd name="T7" fmla="*/ 852738894 h 166"/>
              <a:gd name="T8" fmla="*/ 535136886 w 154"/>
              <a:gd name="T9" fmla="*/ 852738894 h 166"/>
              <a:gd name="T10" fmla="*/ 489267946 w 154"/>
              <a:gd name="T11" fmla="*/ 662671214 h 166"/>
              <a:gd name="T12" fmla="*/ 402627617 w 154"/>
              <a:gd name="T13" fmla="*/ 601027275 h 166"/>
              <a:gd name="T14" fmla="*/ 754288742 w 154"/>
              <a:gd name="T15" fmla="*/ 256849747 h 166"/>
              <a:gd name="T16" fmla="*/ 631970062 w 154"/>
              <a:gd name="T17" fmla="*/ 148971720 h 166"/>
              <a:gd name="T18" fmla="*/ 631970062 w 154"/>
              <a:gd name="T19" fmla="*/ 97601771 h 166"/>
              <a:gd name="T20" fmla="*/ 489267946 w 154"/>
              <a:gd name="T21" fmla="*/ 25683841 h 166"/>
              <a:gd name="T22" fmla="*/ 433206158 w 154"/>
              <a:gd name="T23" fmla="*/ 77053791 h 166"/>
              <a:gd name="T24" fmla="*/ 244632844 w 154"/>
              <a:gd name="T25" fmla="*/ 20547980 h 166"/>
              <a:gd name="T26" fmla="*/ 127413974 w 154"/>
              <a:gd name="T27" fmla="*/ 210615659 h 166"/>
              <a:gd name="T28" fmla="*/ 86640329 w 154"/>
              <a:gd name="T29" fmla="*/ 215753788 h 166"/>
              <a:gd name="T30" fmla="*/ 20385694 w 154"/>
              <a:gd name="T31" fmla="*/ 354451518 h 166"/>
              <a:gd name="T32" fmla="*/ 91737881 w 154"/>
              <a:gd name="T33" fmla="*/ 421233585 h 166"/>
              <a:gd name="T34" fmla="*/ 76447482 w 154"/>
              <a:gd name="T35" fmla="*/ 493149248 h 166"/>
              <a:gd name="T36" fmla="*/ 157992516 w 154"/>
              <a:gd name="T37" fmla="*/ 534245208 h 166"/>
              <a:gd name="T38" fmla="*/ 173282915 w 154"/>
              <a:gd name="T39" fmla="*/ 529109346 h 166"/>
              <a:gd name="T40" fmla="*/ 341468277 w 154"/>
              <a:gd name="T41" fmla="*/ 606163137 h 166"/>
              <a:gd name="T42" fmla="*/ 407722912 w 154"/>
              <a:gd name="T43" fmla="*/ 554793187 h 166"/>
              <a:gd name="T44" fmla="*/ 545329733 w 154"/>
              <a:gd name="T45" fmla="*/ 616437127 h 166"/>
              <a:gd name="T46" fmla="*/ 611584368 w 154"/>
              <a:gd name="T47" fmla="*/ 477739396 h 166"/>
              <a:gd name="T48" fmla="*/ 611584368 w 154"/>
              <a:gd name="T49" fmla="*/ 477739396 h 166"/>
              <a:gd name="T50" fmla="*/ 647260461 w 154"/>
              <a:gd name="T51" fmla="*/ 472601268 h 166"/>
              <a:gd name="T52" fmla="*/ 754288742 w 154"/>
              <a:gd name="T53" fmla="*/ 256849747 h 16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4" h="166">
                <a:moveTo>
                  <a:pt x="79" y="117"/>
                </a:moveTo>
                <a:cubicBezTo>
                  <a:pt x="76" y="122"/>
                  <a:pt x="70" y="124"/>
                  <a:pt x="64" y="126"/>
                </a:cubicBezTo>
                <a:cubicBezTo>
                  <a:pt x="63" y="126"/>
                  <a:pt x="61" y="127"/>
                  <a:pt x="59" y="127"/>
                </a:cubicBezTo>
                <a:cubicBezTo>
                  <a:pt x="53" y="166"/>
                  <a:pt x="53" y="166"/>
                  <a:pt x="53" y="166"/>
                </a:cubicBezTo>
                <a:cubicBezTo>
                  <a:pt x="105" y="166"/>
                  <a:pt x="105" y="166"/>
                  <a:pt x="105" y="166"/>
                </a:cubicBezTo>
                <a:cubicBezTo>
                  <a:pt x="96" y="129"/>
                  <a:pt x="96" y="129"/>
                  <a:pt x="96" y="129"/>
                </a:cubicBezTo>
                <a:cubicBezTo>
                  <a:pt x="88" y="129"/>
                  <a:pt x="82" y="125"/>
                  <a:pt x="79" y="117"/>
                </a:cubicBezTo>
                <a:close/>
                <a:moveTo>
                  <a:pt x="148" y="50"/>
                </a:moveTo>
                <a:cubicBezTo>
                  <a:pt x="144" y="39"/>
                  <a:pt x="135" y="32"/>
                  <a:pt x="124" y="29"/>
                </a:cubicBezTo>
                <a:cubicBezTo>
                  <a:pt x="125" y="26"/>
                  <a:pt x="125" y="22"/>
                  <a:pt x="124" y="19"/>
                </a:cubicBezTo>
                <a:cubicBezTo>
                  <a:pt x="120" y="8"/>
                  <a:pt x="107" y="2"/>
                  <a:pt x="96" y="5"/>
                </a:cubicBezTo>
                <a:cubicBezTo>
                  <a:pt x="91" y="7"/>
                  <a:pt x="87" y="10"/>
                  <a:pt x="85" y="15"/>
                </a:cubicBezTo>
                <a:cubicBezTo>
                  <a:pt x="76" y="4"/>
                  <a:pt x="61" y="0"/>
                  <a:pt x="48" y="4"/>
                </a:cubicBezTo>
                <a:cubicBezTo>
                  <a:pt x="32" y="9"/>
                  <a:pt x="23" y="25"/>
                  <a:pt x="25" y="41"/>
                </a:cubicBezTo>
                <a:cubicBezTo>
                  <a:pt x="23" y="41"/>
                  <a:pt x="20" y="41"/>
                  <a:pt x="17" y="42"/>
                </a:cubicBezTo>
                <a:cubicBezTo>
                  <a:pt x="6" y="46"/>
                  <a:pt x="0" y="58"/>
                  <a:pt x="4" y="69"/>
                </a:cubicBezTo>
                <a:cubicBezTo>
                  <a:pt x="6" y="76"/>
                  <a:pt x="12" y="80"/>
                  <a:pt x="18" y="82"/>
                </a:cubicBezTo>
                <a:cubicBezTo>
                  <a:pt x="14" y="86"/>
                  <a:pt x="13" y="91"/>
                  <a:pt x="15" y="96"/>
                </a:cubicBezTo>
                <a:cubicBezTo>
                  <a:pt x="17" y="103"/>
                  <a:pt x="25" y="106"/>
                  <a:pt x="31" y="104"/>
                </a:cubicBezTo>
                <a:cubicBezTo>
                  <a:pt x="32" y="104"/>
                  <a:pt x="33" y="104"/>
                  <a:pt x="34" y="103"/>
                </a:cubicBezTo>
                <a:cubicBezTo>
                  <a:pt x="39" y="116"/>
                  <a:pt x="53" y="122"/>
                  <a:pt x="67" y="118"/>
                </a:cubicBezTo>
                <a:cubicBezTo>
                  <a:pt x="72" y="116"/>
                  <a:pt x="76" y="113"/>
                  <a:pt x="80" y="108"/>
                </a:cubicBezTo>
                <a:cubicBezTo>
                  <a:pt x="84" y="119"/>
                  <a:pt x="96" y="124"/>
                  <a:pt x="107" y="120"/>
                </a:cubicBezTo>
                <a:cubicBezTo>
                  <a:pt x="118" y="117"/>
                  <a:pt x="124" y="105"/>
                  <a:pt x="120" y="93"/>
                </a:cubicBezTo>
                <a:cubicBezTo>
                  <a:pt x="120" y="93"/>
                  <a:pt x="120" y="93"/>
                  <a:pt x="120" y="93"/>
                </a:cubicBezTo>
                <a:cubicBezTo>
                  <a:pt x="122" y="93"/>
                  <a:pt x="124" y="92"/>
                  <a:pt x="127" y="92"/>
                </a:cubicBezTo>
                <a:cubicBezTo>
                  <a:pt x="144" y="86"/>
                  <a:pt x="154" y="67"/>
                  <a:pt x="148"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27" name="Freeform 86"/>
          <p:cNvSpPr>
            <a:spLocks/>
          </p:cNvSpPr>
          <p:nvPr/>
        </p:nvSpPr>
        <p:spPr bwMode="auto">
          <a:xfrm>
            <a:off x="4111625" y="3629025"/>
            <a:ext cx="246063" cy="185738"/>
          </a:xfrm>
          <a:custGeom>
            <a:avLst/>
            <a:gdLst>
              <a:gd name="T0" fmla="*/ 0 w 109"/>
              <a:gd name="T1" fmla="*/ 102613450 h 82"/>
              <a:gd name="T2" fmla="*/ 555477064 w 109"/>
              <a:gd name="T3" fmla="*/ 277055408 h 82"/>
              <a:gd name="T4" fmla="*/ 0 w 109"/>
              <a:gd name="T5" fmla="*/ 102613450 h 82"/>
              <a:gd name="T6" fmla="*/ 0 60000 65536"/>
              <a:gd name="T7" fmla="*/ 0 60000 65536"/>
              <a:gd name="T8" fmla="*/ 0 60000 65536"/>
            </a:gdLst>
            <a:ahLst/>
            <a:cxnLst>
              <a:cxn ang="T6">
                <a:pos x="T0" y="T1"/>
              </a:cxn>
              <a:cxn ang="T7">
                <a:pos x="T2" y="T3"/>
              </a:cxn>
              <a:cxn ang="T8">
                <a:pos x="T4" y="T5"/>
              </a:cxn>
            </a:cxnLst>
            <a:rect l="0" t="0" r="r" b="b"/>
            <a:pathLst>
              <a:path w="109" h="82">
                <a:moveTo>
                  <a:pt x="0" y="20"/>
                </a:moveTo>
                <a:cubicBezTo>
                  <a:pt x="0" y="20"/>
                  <a:pt x="38" y="82"/>
                  <a:pt x="109" y="54"/>
                </a:cubicBezTo>
                <a:cubicBezTo>
                  <a:pt x="109" y="54"/>
                  <a:pt x="74" y="0"/>
                  <a:pt x="0" y="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28" name="Freeform 87"/>
          <p:cNvSpPr>
            <a:spLocks/>
          </p:cNvSpPr>
          <p:nvPr/>
        </p:nvSpPr>
        <p:spPr bwMode="auto">
          <a:xfrm>
            <a:off x="4219575" y="3548063"/>
            <a:ext cx="138113" cy="112712"/>
          </a:xfrm>
          <a:custGeom>
            <a:avLst/>
            <a:gdLst>
              <a:gd name="T0" fmla="*/ 0 w 61"/>
              <a:gd name="T1" fmla="*/ 0 h 50"/>
              <a:gd name="T2" fmla="*/ 312708209 w 61"/>
              <a:gd name="T3" fmla="*/ 254082153 h 50"/>
              <a:gd name="T4" fmla="*/ 0 w 61"/>
              <a:gd name="T5" fmla="*/ 0 h 50"/>
              <a:gd name="T6" fmla="*/ 0 60000 65536"/>
              <a:gd name="T7" fmla="*/ 0 60000 65536"/>
              <a:gd name="T8" fmla="*/ 0 60000 65536"/>
            </a:gdLst>
            <a:ahLst/>
            <a:cxnLst>
              <a:cxn ang="T6">
                <a:pos x="T0" y="T1"/>
              </a:cxn>
              <a:cxn ang="T7">
                <a:pos x="T2" y="T3"/>
              </a:cxn>
              <a:cxn ang="T8">
                <a:pos x="T4" y="T5"/>
              </a:cxn>
            </a:cxnLst>
            <a:rect l="0" t="0" r="r" b="b"/>
            <a:pathLst>
              <a:path w="61" h="50">
                <a:moveTo>
                  <a:pt x="0" y="0"/>
                </a:moveTo>
                <a:cubicBezTo>
                  <a:pt x="0" y="0"/>
                  <a:pt x="7" y="50"/>
                  <a:pt x="61" y="50"/>
                </a:cubicBezTo>
                <a:cubicBezTo>
                  <a:pt x="61" y="50"/>
                  <a:pt x="53" y="7"/>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29" name="Freeform 88"/>
          <p:cNvSpPr>
            <a:spLocks/>
          </p:cNvSpPr>
          <p:nvPr/>
        </p:nvSpPr>
        <p:spPr bwMode="auto">
          <a:xfrm>
            <a:off x="4373563" y="3548063"/>
            <a:ext cx="138112" cy="112712"/>
          </a:xfrm>
          <a:custGeom>
            <a:avLst/>
            <a:gdLst>
              <a:gd name="T0" fmla="*/ 312705945 w 61"/>
              <a:gd name="T1" fmla="*/ 0 h 50"/>
              <a:gd name="T2" fmla="*/ 0 w 61"/>
              <a:gd name="T3" fmla="*/ 254082153 h 50"/>
              <a:gd name="T4" fmla="*/ 312705945 w 61"/>
              <a:gd name="T5" fmla="*/ 0 h 50"/>
              <a:gd name="T6" fmla="*/ 0 60000 65536"/>
              <a:gd name="T7" fmla="*/ 0 60000 65536"/>
              <a:gd name="T8" fmla="*/ 0 60000 65536"/>
            </a:gdLst>
            <a:ahLst/>
            <a:cxnLst>
              <a:cxn ang="T6">
                <a:pos x="T0" y="T1"/>
              </a:cxn>
              <a:cxn ang="T7">
                <a:pos x="T2" y="T3"/>
              </a:cxn>
              <a:cxn ang="T8">
                <a:pos x="T4" y="T5"/>
              </a:cxn>
            </a:cxnLst>
            <a:rect l="0" t="0" r="r" b="b"/>
            <a:pathLst>
              <a:path w="61" h="50">
                <a:moveTo>
                  <a:pt x="61" y="0"/>
                </a:moveTo>
                <a:cubicBezTo>
                  <a:pt x="61" y="0"/>
                  <a:pt x="54" y="50"/>
                  <a:pt x="0" y="50"/>
                </a:cubicBezTo>
                <a:cubicBezTo>
                  <a:pt x="0" y="50"/>
                  <a:pt x="8" y="7"/>
                  <a:pt x="6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30" name="Freeform 89"/>
          <p:cNvSpPr>
            <a:spLocks/>
          </p:cNvSpPr>
          <p:nvPr/>
        </p:nvSpPr>
        <p:spPr bwMode="auto">
          <a:xfrm>
            <a:off x="4384675" y="3629025"/>
            <a:ext cx="246063" cy="185738"/>
          </a:xfrm>
          <a:custGeom>
            <a:avLst/>
            <a:gdLst>
              <a:gd name="T0" fmla="*/ 555477064 w 109"/>
              <a:gd name="T1" fmla="*/ 102613450 h 82"/>
              <a:gd name="T2" fmla="*/ 0 w 109"/>
              <a:gd name="T3" fmla="*/ 277055408 h 82"/>
              <a:gd name="T4" fmla="*/ 555477064 w 109"/>
              <a:gd name="T5" fmla="*/ 102613450 h 82"/>
              <a:gd name="T6" fmla="*/ 0 60000 65536"/>
              <a:gd name="T7" fmla="*/ 0 60000 65536"/>
              <a:gd name="T8" fmla="*/ 0 60000 65536"/>
            </a:gdLst>
            <a:ahLst/>
            <a:cxnLst>
              <a:cxn ang="T6">
                <a:pos x="T0" y="T1"/>
              </a:cxn>
              <a:cxn ang="T7">
                <a:pos x="T2" y="T3"/>
              </a:cxn>
              <a:cxn ang="T8">
                <a:pos x="T4" y="T5"/>
              </a:cxn>
            </a:cxnLst>
            <a:rect l="0" t="0" r="r" b="b"/>
            <a:pathLst>
              <a:path w="109" h="82">
                <a:moveTo>
                  <a:pt x="109" y="20"/>
                </a:moveTo>
                <a:cubicBezTo>
                  <a:pt x="109" y="20"/>
                  <a:pt x="71" y="82"/>
                  <a:pt x="0" y="54"/>
                </a:cubicBezTo>
                <a:cubicBezTo>
                  <a:pt x="0" y="54"/>
                  <a:pt x="35" y="0"/>
                  <a:pt x="109" y="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31" name="Freeform 90"/>
          <p:cNvSpPr>
            <a:spLocks/>
          </p:cNvSpPr>
          <p:nvPr/>
        </p:nvSpPr>
        <p:spPr bwMode="auto">
          <a:xfrm>
            <a:off x="4298950" y="3395663"/>
            <a:ext cx="133350" cy="184150"/>
          </a:xfrm>
          <a:custGeom>
            <a:avLst/>
            <a:gdLst>
              <a:gd name="T0" fmla="*/ 137926843 w 59"/>
              <a:gd name="T1" fmla="*/ 418657068 h 81"/>
              <a:gd name="T2" fmla="*/ 143034826 w 59"/>
              <a:gd name="T3" fmla="*/ 0 h 81"/>
              <a:gd name="T4" fmla="*/ 137926843 w 59"/>
              <a:gd name="T5" fmla="*/ 418657068 h 81"/>
              <a:gd name="T6" fmla="*/ 0 60000 65536"/>
              <a:gd name="T7" fmla="*/ 0 60000 65536"/>
              <a:gd name="T8" fmla="*/ 0 60000 65536"/>
            </a:gdLst>
            <a:ahLst/>
            <a:cxnLst>
              <a:cxn ang="T6">
                <a:pos x="T0" y="T1"/>
              </a:cxn>
              <a:cxn ang="T7">
                <a:pos x="T2" y="T3"/>
              </a:cxn>
              <a:cxn ang="T8">
                <a:pos x="T4" y="T5"/>
              </a:cxn>
            </a:cxnLst>
            <a:rect l="0" t="0" r="r" b="b"/>
            <a:pathLst>
              <a:path w="59" h="81">
                <a:moveTo>
                  <a:pt x="27" y="81"/>
                </a:moveTo>
                <a:cubicBezTo>
                  <a:pt x="27" y="81"/>
                  <a:pt x="0" y="60"/>
                  <a:pt x="28" y="0"/>
                </a:cubicBezTo>
                <a:cubicBezTo>
                  <a:pt x="28" y="0"/>
                  <a:pt x="59" y="53"/>
                  <a:pt x="27" y="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32" name="Freeform 91"/>
          <p:cNvSpPr>
            <a:spLocks noEditPoints="1"/>
          </p:cNvSpPr>
          <p:nvPr/>
        </p:nvSpPr>
        <p:spPr bwMode="auto">
          <a:xfrm>
            <a:off x="4878388" y="3400425"/>
            <a:ext cx="320675" cy="415925"/>
          </a:xfrm>
          <a:custGeom>
            <a:avLst/>
            <a:gdLst>
              <a:gd name="T0" fmla="*/ 316187808 w 142"/>
              <a:gd name="T1" fmla="*/ 643820254 h 184"/>
              <a:gd name="T2" fmla="*/ 724172223 w 142"/>
              <a:gd name="T3" fmla="*/ 398555610 h 184"/>
              <a:gd name="T4" fmla="*/ 316187808 w 142"/>
              <a:gd name="T5" fmla="*/ 643820254 h 184"/>
              <a:gd name="T6" fmla="*/ 346787430 w 142"/>
              <a:gd name="T7" fmla="*/ 853317607 h 184"/>
              <a:gd name="T8" fmla="*/ 331487619 w 142"/>
              <a:gd name="T9" fmla="*/ 413883803 h 184"/>
              <a:gd name="T10" fmla="*/ 285588187 w 142"/>
              <a:gd name="T11" fmla="*/ 0 h 184"/>
              <a:gd name="T12" fmla="*/ 295788813 w 142"/>
              <a:gd name="T13" fmla="*/ 383227418 h 184"/>
              <a:gd name="T14" fmla="*/ 0 w 142"/>
              <a:gd name="T15" fmla="*/ 61317291 h 184"/>
              <a:gd name="T16" fmla="*/ 254990824 w 142"/>
              <a:gd name="T17" fmla="*/ 444542448 h 184"/>
              <a:gd name="T18" fmla="*/ 224391202 w 142"/>
              <a:gd name="T19" fmla="*/ 853317607 h 184"/>
              <a:gd name="T20" fmla="*/ 76496795 w 142"/>
              <a:gd name="T21" fmla="*/ 940182639 h 184"/>
              <a:gd name="T22" fmla="*/ 504880205 w 142"/>
              <a:gd name="T23" fmla="*/ 940182639 h 184"/>
              <a:gd name="T24" fmla="*/ 346787430 w 142"/>
              <a:gd name="T25" fmla="*/ 853317607 h 1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2" h="184">
                <a:moveTo>
                  <a:pt x="62" y="126"/>
                </a:moveTo>
                <a:cubicBezTo>
                  <a:pt x="62" y="126"/>
                  <a:pt x="104" y="159"/>
                  <a:pt x="142" y="78"/>
                </a:cubicBezTo>
                <a:cubicBezTo>
                  <a:pt x="142" y="78"/>
                  <a:pt x="63" y="63"/>
                  <a:pt x="62" y="126"/>
                </a:cubicBezTo>
                <a:close/>
                <a:moveTo>
                  <a:pt x="68" y="167"/>
                </a:moveTo>
                <a:cubicBezTo>
                  <a:pt x="56" y="150"/>
                  <a:pt x="45" y="121"/>
                  <a:pt x="65" y="81"/>
                </a:cubicBezTo>
                <a:cubicBezTo>
                  <a:pt x="101" y="12"/>
                  <a:pt x="56" y="0"/>
                  <a:pt x="56" y="0"/>
                </a:cubicBezTo>
                <a:cubicBezTo>
                  <a:pt x="56" y="0"/>
                  <a:pt x="94" y="17"/>
                  <a:pt x="58" y="75"/>
                </a:cubicBezTo>
                <a:cubicBezTo>
                  <a:pt x="69" y="26"/>
                  <a:pt x="0" y="12"/>
                  <a:pt x="0" y="12"/>
                </a:cubicBezTo>
                <a:cubicBezTo>
                  <a:pt x="2" y="86"/>
                  <a:pt x="38" y="88"/>
                  <a:pt x="50" y="87"/>
                </a:cubicBezTo>
                <a:cubicBezTo>
                  <a:pt x="28" y="122"/>
                  <a:pt x="34" y="150"/>
                  <a:pt x="44" y="167"/>
                </a:cubicBezTo>
                <a:cubicBezTo>
                  <a:pt x="28" y="170"/>
                  <a:pt x="16" y="176"/>
                  <a:pt x="15" y="184"/>
                </a:cubicBezTo>
                <a:cubicBezTo>
                  <a:pt x="99" y="184"/>
                  <a:pt x="99" y="184"/>
                  <a:pt x="99" y="184"/>
                </a:cubicBezTo>
                <a:cubicBezTo>
                  <a:pt x="98" y="176"/>
                  <a:pt x="85" y="169"/>
                  <a:pt x="68" y="1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33" name="Freeform 92"/>
          <p:cNvSpPr>
            <a:spLocks/>
          </p:cNvSpPr>
          <p:nvPr/>
        </p:nvSpPr>
        <p:spPr bwMode="auto">
          <a:xfrm>
            <a:off x="5522913" y="3438525"/>
            <a:ext cx="219075" cy="357188"/>
          </a:xfrm>
          <a:custGeom>
            <a:avLst/>
            <a:gdLst>
              <a:gd name="T0" fmla="*/ 178530315 w 97"/>
              <a:gd name="T1" fmla="*/ 0 h 158"/>
              <a:gd name="T2" fmla="*/ 178530315 w 97"/>
              <a:gd name="T3" fmla="*/ 10220550 h 158"/>
              <a:gd name="T4" fmla="*/ 158126980 w 97"/>
              <a:gd name="T5" fmla="*/ 250422698 h 158"/>
              <a:gd name="T6" fmla="*/ 45908634 w 97"/>
              <a:gd name="T7" fmla="*/ 439519834 h 158"/>
              <a:gd name="T8" fmla="*/ 45908634 w 97"/>
              <a:gd name="T9" fmla="*/ 439519834 h 158"/>
              <a:gd name="T10" fmla="*/ 5101963 w 97"/>
              <a:gd name="T11" fmla="*/ 587730247 h 158"/>
              <a:gd name="T12" fmla="*/ 260143658 w 97"/>
              <a:gd name="T13" fmla="*/ 792157078 h 158"/>
              <a:gd name="T14" fmla="*/ 484580349 w 97"/>
              <a:gd name="T15" fmla="*/ 511068207 h 158"/>
              <a:gd name="T16" fmla="*/ 178530315 w 97"/>
              <a:gd name="T17" fmla="*/ 0 h 1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7" h="158">
                <a:moveTo>
                  <a:pt x="35" y="0"/>
                </a:moveTo>
                <a:cubicBezTo>
                  <a:pt x="35" y="1"/>
                  <a:pt x="35" y="2"/>
                  <a:pt x="35" y="2"/>
                </a:cubicBezTo>
                <a:cubicBezTo>
                  <a:pt x="37" y="9"/>
                  <a:pt x="40" y="24"/>
                  <a:pt x="31" y="49"/>
                </a:cubicBezTo>
                <a:cubicBezTo>
                  <a:pt x="27" y="60"/>
                  <a:pt x="17" y="73"/>
                  <a:pt x="9" y="86"/>
                </a:cubicBezTo>
                <a:cubicBezTo>
                  <a:pt x="9" y="86"/>
                  <a:pt x="9" y="86"/>
                  <a:pt x="9" y="86"/>
                </a:cubicBezTo>
                <a:cubicBezTo>
                  <a:pt x="3" y="95"/>
                  <a:pt x="0" y="105"/>
                  <a:pt x="1" y="115"/>
                </a:cubicBezTo>
                <a:cubicBezTo>
                  <a:pt x="4" y="140"/>
                  <a:pt x="26" y="158"/>
                  <a:pt x="51" y="155"/>
                </a:cubicBezTo>
                <a:cubicBezTo>
                  <a:pt x="76" y="153"/>
                  <a:pt x="97" y="131"/>
                  <a:pt x="95" y="100"/>
                </a:cubicBezTo>
                <a:cubicBezTo>
                  <a:pt x="92" y="36"/>
                  <a:pt x="35" y="0"/>
                  <a:pt x="3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34" name="Freeform 93"/>
          <p:cNvSpPr>
            <a:spLocks/>
          </p:cNvSpPr>
          <p:nvPr/>
        </p:nvSpPr>
        <p:spPr bwMode="auto">
          <a:xfrm>
            <a:off x="5695950" y="3406775"/>
            <a:ext cx="127000" cy="238125"/>
          </a:xfrm>
          <a:custGeom>
            <a:avLst/>
            <a:gdLst>
              <a:gd name="T0" fmla="*/ 262302625 w 56"/>
              <a:gd name="T1" fmla="*/ 298304857 h 105"/>
              <a:gd name="T2" fmla="*/ 262302625 w 56"/>
              <a:gd name="T3" fmla="*/ 298304857 h 105"/>
              <a:gd name="T4" fmla="*/ 185154661 w 56"/>
              <a:gd name="T5" fmla="*/ 169724161 h 105"/>
              <a:gd name="T6" fmla="*/ 169724161 w 56"/>
              <a:gd name="T7" fmla="*/ 10287000 h 105"/>
              <a:gd name="T8" fmla="*/ 169724161 w 56"/>
              <a:gd name="T9" fmla="*/ 0 h 105"/>
              <a:gd name="T10" fmla="*/ 0 w 56"/>
              <a:gd name="T11" fmla="*/ 200582893 h 105"/>
              <a:gd name="T12" fmla="*/ 144008929 w 56"/>
              <a:gd name="T13" fmla="*/ 540033482 h 105"/>
              <a:gd name="T14" fmla="*/ 288017857 w 56"/>
              <a:gd name="T15" fmla="*/ 401168054 h 105"/>
              <a:gd name="T16" fmla="*/ 262302625 w 56"/>
              <a:gd name="T17" fmla="*/ 298304857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105">
                <a:moveTo>
                  <a:pt x="51" y="58"/>
                </a:moveTo>
                <a:cubicBezTo>
                  <a:pt x="51" y="58"/>
                  <a:pt x="51" y="58"/>
                  <a:pt x="51" y="58"/>
                </a:cubicBezTo>
                <a:cubicBezTo>
                  <a:pt x="45" y="50"/>
                  <a:pt x="39" y="40"/>
                  <a:pt x="36" y="33"/>
                </a:cubicBezTo>
                <a:cubicBezTo>
                  <a:pt x="30" y="17"/>
                  <a:pt x="32" y="6"/>
                  <a:pt x="33" y="2"/>
                </a:cubicBezTo>
                <a:cubicBezTo>
                  <a:pt x="33" y="1"/>
                  <a:pt x="33" y="1"/>
                  <a:pt x="33" y="0"/>
                </a:cubicBezTo>
                <a:cubicBezTo>
                  <a:pt x="33" y="0"/>
                  <a:pt x="11" y="14"/>
                  <a:pt x="0" y="39"/>
                </a:cubicBezTo>
                <a:cubicBezTo>
                  <a:pt x="13" y="55"/>
                  <a:pt x="25" y="77"/>
                  <a:pt x="28" y="105"/>
                </a:cubicBezTo>
                <a:cubicBezTo>
                  <a:pt x="42" y="104"/>
                  <a:pt x="54" y="93"/>
                  <a:pt x="56" y="78"/>
                </a:cubicBezTo>
                <a:cubicBezTo>
                  <a:pt x="56" y="71"/>
                  <a:pt x="55" y="64"/>
                  <a:pt x="51" y="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35" name="Freeform 94"/>
          <p:cNvSpPr>
            <a:spLocks/>
          </p:cNvSpPr>
          <p:nvPr/>
        </p:nvSpPr>
        <p:spPr bwMode="auto">
          <a:xfrm>
            <a:off x="5441950" y="3462338"/>
            <a:ext cx="114300" cy="247650"/>
          </a:xfrm>
          <a:custGeom>
            <a:avLst/>
            <a:gdLst>
              <a:gd name="T0" fmla="*/ 125570876 w 51"/>
              <a:gd name="T1" fmla="*/ 532206604 h 110"/>
              <a:gd name="T2" fmla="*/ 160732694 w 51"/>
              <a:gd name="T3" fmla="*/ 385217324 h 110"/>
              <a:gd name="T4" fmla="*/ 160732694 w 51"/>
              <a:gd name="T5" fmla="*/ 385217324 h 110"/>
              <a:gd name="T6" fmla="*/ 256166471 w 51"/>
              <a:gd name="T7" fmla="*/ 223020082 h 110"/>
              <a:gd name="T8" fmla="*/ 226029371 w 51"/>
              <a:gd name="T9" fmla="*/ 172332881 h 110"/>
              <a:gd name="T10" fmla="*/ 190869794 w 51"/>
              <a:gd name="T11" fmla="*/ 5067820 h 110"/>
              <a:gd name="T12" fmla="*/ 190869794 w 51"/>
              <a:gd name="T13" fmla="*/ 0 h 110"/>
              <a:gd name="T14" fmla="*/ 15069671 w 51"/>
              <a:gd name="T15" fmla="*/ 390285143 h 110"/>
              <a:gd name="T16" fmla="*/ 130595594 w 51"/>
              <a:gd name="T17" fmla="*/ 557550205 h 110"/>
              <a:gd name="T18" fmla="*/ 125570876 w 51"/>
              <a:gd name="T19" fmla="*/ 532206604 h 1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1" h="110">
                <a:moveTo>
                  <a:pt x="25" y="105"/>
                </a:moveTo>
                <a:cubicBezTo>
                  <a:pt x="24" y="94"/>
                  <a:pt x="26" y="84"/>
                  <a:pt x="32" y="76"/>
                </a:cubicBezTo>
                <a:cubicBezTo>
                  <a:pt x="32" y="76"/>
                  <a:pt x="32" y="76"/>
                  <a:pt x="32" y="76"/>
                </a:cubicBezTo>
                <a:cubicBezTo>
                  <a:pt x="39" y="65"/>
                  <a:pt x="47" y="54"/>
                  <a:pt x="51" y="44"/>
                </a:cubicBezTo>
                <a:cubicBezTo>
                  <a:pt x="49" y="40"/>
                  <a:pt x="47" y="37"/>
                  <a:pt x="45" y="34"/>
                </a:cubicBezTo>
                <a:cubicBezTo>
                  <a:pt x="36" y="17"/>
                  <a:pt x="37" y="6"/>
                  <a:pt x="38" y="1"/>
                </a:cubicBezTo>
                <a:cubicBezTo>
                  <a:pt x="38" y="1"/>
                  <a:pt x="38" y="0"/>
                  <a:pt x="38" y="0"/>
                </a:cubicBezTo>
                <a:cubicBezTo>
                  <a:pt x="38" y="0"/>
                  <a:pt x="0" y="30"/>
                  <a:pt x="3" y="77"/>
                </a:cubicBezTo>
                <a:cubicBezTo>
                  <a:pt x="4" y="93"/>
                  <a:pt x="14" y="105"/>
                  <a:pt x="26" y="110"/>
                </a:cubicBezTo>
                <a:cubicBezTo>
                  <a:pt x="25" y="108"/>
                  <a:pt x="25" y="107"/>
                  <a:pt x="25"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36" name="Freeform 95"/>
          <p:cNvSpPr>
            <a:spLocks noEditPoints="1"/>
          </p:cNvSpPr>
          <p:nvPr/>
        </p:nvSpPr>
        <p:spPr bwMode="auto">
          <a:xfrm>
            <a:off x="6065838" y="3387725"/>
            <a:ext cx="454025" cy="442913"/>
          </a:xfrm>
          <a:custGeom>
            <a:avLst/>
            <a:gdLst>
              <a:gd name="T0" fmla="*/ 673506558 w 201"/>
              <a:gd name="T1" fmla="*/ 86810948 h 196"/>
              <a:gd name="T2" fmla="*/ 250014175 w 201"/>
              <a:gd name="T3" fmla="*/ 148088865 h 196"/>
              <a:gd name="T4" fmla="*/ 280628109 w 201"/>
              <a:gd name="T5" fmla="*/ 163407780 h 196"/>
              <a:gd name="T6" fmla="*/ 392878449 w 201"/>
              <a:gd name="T7" fmla="*/ 163407780 h 196"/>
              <a:gd name="T8" fmla="*/ 413286986 w 201"/>
              <a:gd name="T9" fmla="*/ 214473841 h 196"/>
              <a:gd name="T10" fmla="*/ 418389685 w 201"/>
              <a:gd name="T11" fmla="*/ 321710761 h 196"/>
              <a:gd name="T12" fmla="*/ 438798221 w 201"/>
              <a:gd name="T13" fmla="*/ 398307593 h 196"/>
              <a:gd name="T14" fmla="*/ 443900920 w 201"/>
              <a:gd name="T15" fmla="*/ 342136734 h 196"/>
              <a:gd name="T16" fmla="*/ 464311716 w 201"/>
              <a:gd name="T17" fmla="*/ 428947682 h 196"/>
              <a:gd name="T18" fmla="*/ 556153519 w 201"/>
              <a:gd name="T19" fmla="*/ 515758630 h 196"/>
              <a:gd name="T20" fmla="*/ 586767453 w 201"/>
              <a:gd name="T21" fmla="*/ 597462520 h 196"/>
              <a:gd name="T22" fmla="*/ 581664755 w 201"/>
              <a:gd name="T23" fmla="*/ 735337269 h 196"/>
              <a:gd name="T24" fmla="*/ 505128789 w 201"/>
              <a:gd name="T25" fmla="*/ 888533193 h 196"/>
              <a:gd name="T26" fmla="*/ 494925650 w 201"/>
              <a:gd name="T27" fmla="*/ 939599254 h 196"/>
              <a:gd name="T28" fmla="*/ 607175990 w 201"/>
              <a:gd name="T29" fmla="*/ 275751758 h 196"/>
              <a:gd name="T30" fmla="*/ 520436886 w 201"/>
              <a:gd name="T31" fmla="*/ 914066223 h 196"/>
              <a:gd name="T32" fmla="*/ 632687226 w 201"/>
              <a:gd name="T33" fmla="*/ 837469391 h 196"/>
              <a:gd name="T34" fmla="*/ 801062736 w 201"/>
              <a:gd name="T35" fmla="*/ 694485324 h 196"/>
              <a:gd name="T36" fmla="*/ 699017794 w 201"/>
              <a:gd name="T37" fmla="*/ 571929489 h 196"/>
              <a:gd name="T38" fmla="*/ 581664755 w 201"/>
              <a:gd name="T39" fmla="*/ 495332657 h 196"/>
              <a:gd name="T40" fmla="*/ 576562056 w 201"/>
              <a:gd name="T41" fmla="*/ 393202795 h 196"/>
              <a:gd name="T42" fmla="*/ 714323631 w 201"/>
              <a:gd name="T43" fmla="*/ 337029676 h 196"/>
              <a:gd name="T44" fmla="*/ 739834867 w 201"/>
              <a:gd name="T45" fmla="*/ 316603703 h 196"/>
              <a:gd name="T46" fmla="*/ 750040265 w 201"/>
              <a:gd name="T47" fmla="*/ 245111670 h 196"/>
              <a:gd name="T48" fmla="*/ 678609257 w 201"/>
              <a:gd name="T49" fmla="*/ 255325786 h 196"/>
              <a:gd name="T50" fmla="*/ 658198461 w 201"/>
              <a:gd name="T51" fmla="*/ 168514838 h 196"/>
              <a:gd name="T52" fmla="*/ 678609257 w 201"/>
              <a:gd name="T53" fmla="*/ 158302982 h 196"/>
              <a:gd name="T54" fmla="*/ 699017794 w 201"/>
              <a:gd name="T55" fmla="*/ 194047868 h 196"/>
              <a:gd name="T56" fmla="*/ 760245662 w 201"/>
              <a:gd name="T57" fmla="*/ 224685697 h 196"/>
              <a:gd name="T58" fmla="*/ 755142964 w 201"/>
              <a:gd name="T59" fmla="*/ 188940810 h 196"/>
              <a:gd name="T60" fmla="*/ 693915095 w 201"/>
              <a:gd name="T61" fmla="*/ 142981807 h 196"/>
              <a:gd name="T62" fmla="*/ 658198461 w 201"/>
              <a:gd name="T63" fmla="*/ 158302982 h 196"/>
              <a:gd name="T64" fmla="*/ 617381388 w 201"/>
              <a:gd name="T65" fmla="*/ 107236920 h 196"/>
              <a:gd name="T66" fmla="*/ 571459357 w 201"/>
              <a:gd name="T67" fmla="*/ 127662893 h 196"/>
              <a:gd name="T68" fmla="*/ 443900920 w 201"/>
              <a:gd name="T69" fmla="*/ 102129862 h 196"/>
              <a:gd name="T70" fmla="*/ 632687226 w 201"/>
              <a:gd name="T71" fmla="*/ 76596832 h 196"/>
              <a:gd name="T72" fmla="*/ 658198461 w 201"/>
              <a:gd name="T73" fmla="*/ 102129862 h 196"/>
              <a:gd name="T74" fmla="*/ 658198461 w 201"/>
              <a:gd name="T75" fmla="*/ 112343979 h 196"/>
              <a:gd name="T76" fmla="*/ 704120492 w 201"/>
              <a:gd name="T77" fmla="*/ 127662893 h 196"/>
              <a:gd name="T78" fmla="*/ 750040265 w 201"/>
              <a:gd name="T79" fmla="*/ 137877009 h 196"/>
              <a:gd name="T80" fmla="*/ 811268134 w 201"/>
              <a:gd name="T81" fmla="*/ 219580899 h 196"/>
              <a:gd name="T82" fmla="*/ 841882068 w 201"/>
              <a:gd name="T83" fmla="*/ 291070673 h 196"/>
              <a:gd name="T84" fmla="*/ 918418034 w 201"/>
              <a:gd name="T85" fmla="*/ 306391847 h 196"/>
              <a:gd name="T86" fmla="*/ 928621173 w 201"/>
              <a:gd name="T87" fmla="*/ 337029676 h 196"/>
              <a:gd name="T88" fmla="*/ 637789925 w 201"/>
              <a:gd name="T89" fmla="*/ 326817820 h 196"/>
              <a:gd name="T90" fmla="*/ 566356658 w 201"/>
              <a:gd name="T91" fmla="*/ 71492034 h 196"/>
              <a:gd name="T92" fmla="*/ 556153519 w 201"/>
              <a:gd name="T93" fmla="*/ 81703890 h 196"/>
              <a:gd name="T94" fmla="*/ 540845422 w 201"/>
              <a:gd name="T95" fmla="*/ 86810948 h 196"/>
              <a:gd name="T96" fmla="*/ 515334187 w 201"/>
              <a:gd name="T97" fmla="*/ 76596832 h 196"/>
              <a:gd name="T98" fmla="*/ 219400240 w 201"/>
              <a:gd name="T99" fmla="*/ 178728954 h 196"/>
              <a:gd name="T100" fmla="*/ 622481828 w 201"/>
              <a:gd name="T101" fmla="*/ 76596832 h 196"/>
              <a:gd name="T102" fmla="*/ 591867894 w 201"/>
              <a:gd name="T103" fmla="*/ 71492034 h 196"/>
              <a:gd name="T104" fmla="*/ 739834867 w 201"/>
              <a:gd name="T105" fmla="*/ 234899813 h 196"/>
              <a:gd name="T106" fmla="*/ 801062736 w 201"/>
              <a:gd name="T107" fmla="*/ 337029676 h 196"/>
              <a:gd name="T108" fmla="*/ 653095762 w 201"/>
              <a:gd name="T109" fmla="*/ 490225599 h 196"/>
              <a:gd name="T110" fmla="*/ 632687226 w 201"/>
              <a:gd name="T111" fmla="*/ 474906685 h 196"/>
              <a:gd name="T112" fmla="*/ 591867894 w 201"/>
              <a:gd name="T113" fmla="*/ 86810948 h 196"/>
              <a:gd name="T114" fmla="*/ 637789925 w 201"/>
              <a:gd name="T115" fmla="*/ 107236920 h 196"/>
              <a:gd name="T116" fmla="*/ 581664755 w 201"/>
              <a:gd name="T117" fmla="*/ 97022804 h 196"/>
              <a:gd name="T118" fmla="*/ 530640025 w 201"/>
              <a:gd name="T119" fmla="*/ 91918006 h 196"/>
              <a:gd name="T120" fmla="*/ 515334187 w 201"/>
              <a:gd name="T121" fmla="*/ 91918006 h 196"/>
              <a:gd name="T122" fmla="*/ 591867894 w 201"/>
              <a:gd name="T123" fmla="*/ 127662893 h 196"/>
              <a:gd name="T124" fmla="*/ 591867894 w 201"/>
              <a:gd name="T125" fmla="*/ 127662893 h 1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1" h="196">
                <a:moveTo>
                  <a:pt x="190" y="124"/>
                </a:moveTo>
                <a:cubicBezTo>
                  <a:pt x="201" y="86"/>
                  <a:pt x="187" y="47"/>
                  <a:pt x="156" y="25"/>
                </a:cubicBezTo>
                <a:cubicBezTo>
                  <a:pt x="148" y="19"/>
                  <a:pt x="138" y="14"/>
                  <a:pt x="127" y="11"/>
                </a:cubicBezTo>
                <a:cubicBezTo>
                  <a:pt x="89" y="0"/>
                  <a:pt x="49" y="14"/>
                  <a:pt x="26" y="44"/>
                </a:cubicBezTo>
                <a:cubicBezTo>
                  <a:pt x="20" y="52"/>
                  <a:pt x="15" y="62"/>
                  <a:pt x="12" y="72"/>
                </a:cubicBezTo>
                <a:cubicBezTo>
                  <a:pt x="0" y="110"/>
                  <a:pt x="15" y="149"/>
                  <a:pt x="46" y="171"/>
                </a:cubicBezTo>
                <a:cubicBezTo>
                  <a:pt x="54" y="177"/>
                  <a:pt x="64" y="182"/>
                  <a:pt x="75" y="185"/>
                </a:cubicBezTo>
                <a:cubicBezTo>
                  <a:pt x="113" y="196"/>
                  <a:pt x="153" y="182"/>
                  <a:pt x="176" y="152"/>
                </a:cubicBezTo>
                <a:cubicBezTo>
                  <a:pt x="182" y="144"/>
                  <a:pt x="187" y="134"/>
                  <a:pt x="190" y="124"/>
                </a:cubicBezTo>
                <a:close/>
                <a:moveTo>
                  <a:pt x="177" y="56"/>
                </a:moveTo>
                <a:cubicBezTo>
                  <a:pt x="177" y="57"/>
                  <a:pt x="178" y="57"/>
                  <a:pt x="178" y="57"/>
                </a:cubicBezTo>
                <a:cubicBezTo>
                  <a:pt x="178" y="57"/>
                  <a:pt x="178" y="57"/>
                  <a:pt x="178" y="57"/>
                </a:cubicBezTo>
                <a:cubicBezTo>
                  <a:pt x="178" y="57"/>
                  <a:pt x="178" y="57"/>
                  <a:pt x="178" y="57"/>
                </a:cubicBezTo>
                <a:cubicBezTo>
                  <a:pt x="179" y="58"/>
                  <a:pt x="179" y="58"/>
                  <a:pt x="179" y="58"/>
                </a:cubicBezTo>
                <a:cubicBezTo>
                  <a:pt x="179" y="59"/>
                  <a:pt x="179" y="59"/>
                  <a:pt x="179" y="59"/>
                </a:cubicBezTo>
                <a:cubicBezTo>
                  <a:pt x="179" y="59"/>
                  <a:pt x="180" y="59"/>
                  <a:pt x="180" y="59"/>
                </a:cubicBezTo>
                <a:cubicBezTo>
                  <a:pt x="179" y="59"/>
                  <a:pt x="179" y="59"/>
                  <a:pt x="179" y="59"/>
                </a:cubicBezTo>
                <a:cubicBezTo>
                  <a:pt x="179" y="58"/>
                  <a:pt x="179" y="58"/>
                  <a:pt x="178" y="58"/>
                </a:cubicBezTo>
                <a:cubicBezTo>
                  <a:pt x="178" y="57"/>
                  <a:pt x="178" y="57"/>
                  <a:pt x="177" y="57"/>
                </a:cubicBezTo>
                <a:cubicBezTo>
                  <a:pt x="177" y="57"/>
                  <a:pt x="177" y="57"/>
                  <a:pt x="177" y="56"/>
                </a:cubicBezTo>
                <a:cubicBezTo>
                  <a:pt x="177" y="56"/>
                  <a:pt x="177" y="56"/>
                  <a:pt x="177" y="56"/>
                </a:cubicBezTo>
                <a:close/>
                <a:moveTo>
                  <a:pt x="132" y="17"/>
                </a:moveTo>
                <a:cubicBezTo>
                  <a:pt x="132" y="17"/>
                  <a:pt x="132" y="18"/>
                  <a:pt x="132" y="18"/>
                </a:cubicBezTo>
                <a:cubicBezTo>
                  <a:pt x="132" y="17"/>
                  <a:pt x="132" y="17"/>
                  <a:pt x="132" y="17"/>
                </a:cubicBezTo>
                <a:cubicBezTo>
                  <a:pt x="132" y="17"/>
                  <a:pt x="132" y="17"/>
                  <a:pt x="132" y="17"/>
                </a:cubicBezTo>
                <a:close/>
                <a:moveTo>
                  <a:pt x="55" y="24"/>
                </a:moveTo>
                <a:cubicBezTo>
                  <a:pt x="55" y="24"/>
                  <a:pt x="55" y="24"/>
                  <a:pt x="55" y="24"/>
                </a:cubicBezTo>
                <a:cubicBezTo>
                  <a:pt x="55" y="24"/>
                  <a:pt x="57" y="24"/>
                  <a:pt x="57" y="25"/>
                </a:cubicBezTo>
                <a:cubicBezTo>
                  <a:pt x="56" y="25"/>
                  <a:pt x="56" y="25"/>
                  <a:pt x="56" y="25"/>
                </a:cubicBezTo>
                <a:cubicBezTo>
                  <a:pt x="55" y="25"/>
                  <a:pt x="55" y="25"/>
                  <a:pt x="55" y="25"/>
                </a:cubicBezTo>
                <a:cubicBezTo>
                  <a:pt x="55" y="25"/>
                  <a:pt x="55" y="25"/>
                  <a:pt x="55" y="25"/>
                </a:cubicBezTo>
                <a:cubicBezTo>
                  <a:pt x="55" y="25"/>
                  <a:pt x="55" y="25"/>
                  <a:pt x="54" y="25"/>
                </a:cubicBezTo>
                <a:cubicBezTo>
                  <a:pt x="55" y="25"/>
                  <a:pt x="55" y="25"/>
                  <a:pt x="55" y="24"/>
                </a:cubicBezTo>
                <a:close/>
                <a:moveTo>
                  <a:pt x="76" y="181"/>
                </a:moveTo>
                <a:cubicBezTo>
                  <a:pt x="66" y="178"/>
                  <a:pt x="57" y="173"/>
                  <a:pt x="49" y="167"/>
                </a:cubicBezTo>
                <a:cubicBezTo>
                  <a:pt x="20" y="146"/>
                  <a:pt x="6" y="109"/>
                  <a:pt x="16" y="74"/>
                </a:cubicBezTo>
                <a:cubicBezTo>
                  <a:pt x="19" y="64"/>
                  <a:pt x="24" y="55"/>
                  <a:pt x="30" y="47"/>
                </a:cubicBezTo>
                <a:cubicBezTo>
                  <a:pt x="36" y="39"/>
                  <a:pt x="43" y="32"/>
                  <a:pt x="51" y="27"/>
                </a:cubicBezTo>
                <a:cubicBezTo>
                  <a:pt x="51" y="27"/>
                  <a:pt x="51" y="27"/>
                  <a:pt x="51" y="27"/>
                </a:cubicBezTo>
                <a:cubicBezTo>
                  <a:pt x="52" y="27"/>
                  <a:pt x="54" y="26"/>
                  <a:pt x="54" y="26"/>
                </a:cubicBezTo>
                <a:cubicBezTo>
                  <a:pt x="54" y="27"/>
                  <a:pt x="56" y="26"/>
                  <a:pt x="56" y="26"/>
                </a:cubicBezTo>
                <a:cubicBezTo>
                  <a:pt x="56" y="27"/>
                  <a:pt x="55" y="27"/>
                  <a:pt x="55" y="27"/>
                </a:cubicBezTo>
                <a:cubicBezTo>
                  <a:pt x="55" y="27"/>
                  <a:pt x="55" y="27"/>
                  <a:pt x="54" y="27"/>
                </a:cubicBezTo>
                <a:cubicBezTo>
                  <a:pt x="54" y="27"/>
                  <a:pt x="53" y="27"/>
                  <a:pt x="53" y="27"/>
                </a:cubicBezTo>
                <a:cubicBezTo>
                  <a:pt x="53" y="27"/>
                  <a:pt x="52" y="27"/>
                  <a:pt x="52" y="27"/>
                </a:cubicBezTo>
                <a:cubicBezTo>
                  <a:pt x="52" y="27"/>
                  <a:pt x="52" y="27"/>
                  <a:pt x="52" y="28"/>
                </a:cubicBezTo>
                <a:cubicBezTo>
                  <a:pt x="51" y="28"/>
                  <a:pt x="51" y="28"/>
                  <a:pt x="51" y="28"/>
                </a:cubicBezTo>
                <a:cubicBezTo>
                  <a:pt x="50" y="28"/>
                  <a:pt x="50" y="28"/>
                  <a:pt x="50" y="28"/>
                </a:cubicBezTo>
                <a:cubicBezTo>
                  <a:pt x="50" y="29"/>
                  <a:pt x="50" y="29"/>
                  <a:pt x="50" y="29"/>
                </a:cubicBezTo>
                <a:cubicBezTo>
                  <a:pt x="50" y="29"/>
                  <a:pt x="50" y="29"/>
                  <a:pt x="49" y="29"/>
                </a:cubicBezTo>
                <a:cubicBezTo>
                  <a:pt x="49" y="29"/>
                  <a:pt x="50" y="29"/>
                  <a:pt x="50" y="30"/>
                </a:cubicBezTo>
                <a:cubicBezTo>
                  <a:pt x="49" y="30"/>
                  <a:pt x="50" y="30"/>
                  <a:pt x="50" y="30"/>
                </a:cubicBezTo>
                <a:cubicBezTo>
                  <a:pt x="50" y="30"/>
                  <a:pt x="50" y="31"/>
                  <a:pt x="51" y="30"/>
                </a:cubicBezTo>
                <a:cubicBezTo>
                  <a:pt x="51" y="30"/>
                  <a:pt x="51" y="31"/>
                  <a:pt x="51" y="31"/>
                </a:cubicBezTo>
                <a:cubicBezTo>
                  <a:pt x="51" y="31"/>
                  <a:pt x="52" y="31"/>
                  <a:pt x="53" y="31"/>
                </a:cubicBezTo>
                <a:cubicBezTo>
                  <a:pt x="53" y="31"/>
                  <a:pt x="53" y="31"/>
                  <a:pt x="53" y="31"/>
                </a:cubicBezTo>
                <a:cubicBezTo>
                  <a:pt x="53" y="31"/>
                  <a:pt x="53" y="31"/>
                  <a:pt x="54" y="31"/>
                </a:cubicBezTo>
                <a:cubicBezTo>
                  <a:pt x="54" y="31"/>
                  <a:pt x="54" y="31"/>
                  <a:pt x="55" y="31"/>
                </a:cubicBezTo>
                <a:cubicBezTo>
                  <a:pt x="55" y="31"/>
                  <a:pt x="55" y="31"/>
                  <a:pt x="54" y="32"/>
                </a:cubicBezTo>
                <a:cubicBezTo>
                  <a:pt x="53" y="32"/>
                  <a:pt x="52" y="33"/>
                  <a:pt x="52" y="33"/>
                </a:cubicBezTo>
                <a:cubicBezTo>
                  <a:pt x="52" y="33"/>
                  <a:pt x="51" y="33"/>
                  <a:pt x="51" y="33"/>
                </a:cubicBezTo>
                <a:cubicBezTo>
                  <a:pt x="50" y="33"/>
                  <a:pt x="50" y="33"/>
                  <a:pt x="50" y="33"/>
                </a:cubicBezTo>
                <a:cubicBezTo>
                  <a:pt x="49" y="33"/>
                  <a:pt x="49" y="33"/>
                  <a:pt x="49" y="33"/>
                </a:cubicBezTo>
                <a:cubicBezTo>
                  <a:pt x="49" y="33"/>
                  <a:pt x="48" y="34"/>
                  <a:pt x="47" y="34"/>
                </a:cubicBezTo>
                <a:cubicBezTo>
                  <a:pt x="47" y="34"/>
                  <a:pt x="46" y="35"/>
                  <a:pt x="46" y="35"/>
                </a:cubicBezTo>
                <a:cubicBezTo>
                  <a:pt x="46" y="35"/>
                  <a:pt x="46" y="35"/>
                  <a:pt x="46" y="35"/>
                </a:cubicBezTo>
                <a:cubicBezTo>
                  <a:pt x="46" y="35"/>
                  <a:pt x="47" y="35"/>
                  <a:pt x="47" y="35"/>
                </a:cubicBezTo>
                <a:cubicBezTo>
                  <a:pt x="47" y="35"/>
                  <a:pt x="47" y="35"/>
                  <a:pt x="48" y="34"/>
                </a:cubicBezTo>
                <a:cubicBezTo>
                  <a:pt x="48" y="34"/>
                  <a:pt x="49" y="34"/>
                  <a:pt x="49" y="34"/>
                </a:cubicBezTo>
                <a:cubicBezTo>
                  <a:pt x="49" y="34"/>
                  <a:pt x="49" y="34"/>
                  <a:pt x="50" y="34"/>
                </a:cubicBezTo>
                <a:cubicBezTo>
                  <a:pt x="50" y="34"/>
                  <a:pt x="51" y="34"/>
                  <a:pt x="51" y="34"/>
                </a:cubicBezTo>
                <a:cubicBezTo>
                  <a:pt x="51" y="34"/>
                  <a:pt x="51" y="34"/>
                  <a:pt x="51" y="34"/>
                </a:cubicBezTo>
                <a:cubicBezTo>
                  <a:pt x="51" y="34"/>
                  <a:pt x="51" y="34"/>
                  <a:pt x="51" y="33"/>
                </a:cubicBezTo>
                <a:cubicBezTo>
                  <a:pt x="51" y="33"/>
                  <a:pt x="52" y="33"/>
                  <a:pt x="53" y="33"/>
                </a:cubicBezTo>
                <a:cubicBezTo>
                  <a:pt x="54" y="32"/>
                  <a:pt x="55" y="33"/>
                  <a:pt x="55" y="32"/>
                </a:cubicBezTo>
                <a:cubicBezTo>
                  <a:pt x="56" y="32"/>
                  <a:pt x="56" y="32"/>
                  <a:pt x="57" y="32"/>
                </a:cubicBezTo>
                <a:cubicBezTo>
                  <a:pt x="58" y="31"/>
                  <a:pt x="58" y="31"/>
                  <a:pt x="58" y="31"/>
                </a:cubicBezTo>
                <a:cubicBezTo>
                  <a:pt x="58" y="31"/>
                  <a:pt x="58" y="31"/>
                  <a:pt x="59" y="31"/>
                </a:cubicBezTo>
                <a:cubicBezTo>
                  <a:pt x="60" y="31"/>
                  <a:pt x="59" y="30"/>
                  <a:pt x="59" y="30"/>
                </a:cubicBezTo>
                <a:cubicBezTo>
                  <a:pt x="59" y="30"/>
                  <a:pt x="59" y="30"/>
                  <a:pt x="60" y="30"/>
                </a:cubicBezTo>
                <a:cubicBezTo>
                  <a:pt x="60" y="29"/>
                  <a:pt x="60" y="30"/>
                  <a:pt x="61" y="29"/>
                </a:cubicBezTo>
                <a:cubicBezTo>
                  <a:pt x="62" y="28"/>
                  <a:pt x="62" y="30"/>
                  <a:pt x="61" y="30"/>
                </a:cubicBezTo>
                <a:cubicBezTo>
                  <a:pt x="61" y="30"/>
                  <a:pt x="62" y="30"/>
                  <a:pt x="62" y="30"/>
                </a:cubicBezTo>
                <a:cubicBezTo>
                  <a:pt x="62" y="30"/>
                  <a:pt x="63" y="30"/>
                  <a:pt x="63" y="30"/>
                </a:cubicBezTo>
                <a:cubicBezTo>
                  <a:pt x="64" y="29"/>
                  <a:pt x="65" y="29"/>
                  <a:pt x="65" y="29"/>
                </a:cubicBezTo>
                <a:cubicBezTo>
                  <a:pt x="65" y="29"/>
                  <a:pt x="65" y="29"/>
                  <a:pt x="65" y="29"/>
                </a:cubicBezTo>
                <a:cubicBezTo>
                  <a:pt x="66" y="28"/>
                  <a:pt x="66" y="28"/>
                  <a:pt x="67" y="28"/>
                </a:cubicBezTo>
                <a:cubicBezTo>
                  <a:pt x="67" y="28"/>
                  <a:pt x="67" y="29"/>
                  <a:pt x="67" y="29"/>
                </a:cubicBezTo>
                <a:cubicBezTo>
                  <a:pt x="67" y="29"/>
                  <a:pt x="66" y="29"/>
                  <a:pt x="66" y="29"/>
                </a:cubicBezTo>
                <a:cubicBezTo>
                  <a:pt x="66" y="29"/>
                  <a:pt x="67" y="29"/>
                  <a:pt x="68" y="29"/>
                </a:cubicBezTo>
                <a:cubicBezTo>
                  <a:pt x="69" y="30"/>
                  <a:pt x="70" y="29"/>
                  <a:pt x="70" y="29"/>
                </a:cubicBezTo>
                <a:cubicBezTo>
                  <a:pt x="70" y="29"/>
                  <a:pt x="70" y="29"/>
                  <a:pt x="70" y="29"/>
                </a:cubicBezTo>
                <a:cubicBezTo>
                  <a:pt x="71" y="30"/>
                  <a:pt x="71" y="30"/>
                  <a:pt x="71" y="30"/>
                </a:cubicBezTo>
                <a:cubicBezTo>
                  <a:pt x="71" y="30"/>
                  <a:pt x="73" y="30"/>
                  <a:pt x="73" y="30"/>
                </a:cubicBezTo>
                <a:cubicBezTo>
                  <a:pt x="73" y="31"/>
                  <a:pt x="74" y="31"/>
                  <a:pt x="74" y="31"/>
                </a:cubicBezTo>
                <a:cubicBezTo>
                  <a:pt x="74" y="31"/>
                  <a:pt x="75" y="32"/>
                  <a:pt x="75" y="32"/>
                </a:cubicBezTo>
                <a:cubicBezTo>
                  <a:pt x="75" y="33"/>
                  <a:pt x="75" y="33"/>
                  <a:pt x="75" y="33"/>
                </a:cubicBezTo>
                <a:cubicBezTo>
                  <a:pt x="76" y="33"/>
                  <a:pt x="76" y="33"/>
                  <a:pt x="76" y="34"/>
                </a:cubicBezTo>
                <a:cubicBezTo>
                  <a:pt x="76" y="33"/>
                  <a:pt x="76" y="33"/>
                  <a:pt x="77" y="33"/>
                </a:cubicBezTo>
                <a:cubicBezTo>
                  <a:pt x="77" y="33"/>
                  <a:pt x="76" y="33"/>
                  <a:pt x="77" y="32"/>
                </a:cubicBezTo>
                <a:cubicBezTo>
                  <a:pt x="77" y="31"/>
                  <a:pt x="77" y="31"/>
                  <a:pt x="77" y="31"/>
                </a:cubicBezTo>
                <a:cubicBezTo>
                  <a:pt x="77" y="31"/>
                  <a:pt x="77" y="32"/>
                  <a:pt x="77" y="32"/>
                </a:cubicBezTo>
                <a:cubicBezTo>
                  <a:pt x="77" y="33"/>
                  <a:pt x="77" y="33"/>
                  <a:pt x="77" y="33"/>
                </a:cubicBezTo>
                <a:cubicBezTo>
                  <a:pt x="78" y="33"/>
                  <a:pt x="78" y="32"/>
                  <a:pt x="78" y="32"/>
                </a:cubicBezTo>
                <a:cubicBezTo>
                  <a:pt x="78" y="32"/>
                  <a:pt x="78" y="33"/>
                  <a:pt x="78" y="33"/>
                </a:cubicBezTo>
                <a:cubicBezTo>
                  <a:pt x="78" y="33"/>
                  <a:pt x="77" y="33"/>
                  <a:pt x="77" y="33"/>
                </a:cubicBezTo>
                <a:cubicBezTo>
                  <a:pt x="77" y="33"/>
                  <a:pt x="76" y="34"/>
                  <a:pt x="77" y="34"/>
                </a:cubicBezTo>
                <a:cubicBezTo>
                  <a:pt x="77" y="34"/>
                  <a:pt x="77" y="34"/>
                  <a:pt x="77" y="35"/>
                </a:cubicBezTo>
                <a:cubicBezTo>
                  <a:pt x="76" y="35"/>
                  <a:pt x="77" y="35"/>
                  <a:pt x="77" y="35"/>
                </a:cubicBezTo>
                <a:cubicBezTo>
                  <a:pt x="77" y="35"/>
                  <a:pt x="78" y="35"/>
                  <a:pt x="78" y="36"/>
                </a:cubicBezTo>
                <a:cubicBezTo>
                  <a:pt x="78" y="36"/>
                  <a:pt x="78" y="35"/>
                  <a:pt x="78" y="35"/>
                </a:cubicBezTo>
                <a:cubicBezTo>
                  <a:pt x="78" y="35"/>
                  <a:pt x="79" y="35"/>
                  <a:pt x="78" y="35"/>
                </a:cubicBezTo>
                <a:cubicBezTo>
                  <a:pt x="78" y="36"/>
                  <a:pt x="79" y="36"/>
                  <a:pt x="79" y="36"/>
                </a:cubicBezTo>
                <a:cubicBezTo>
                  <a:pt x="79" y="36"/>
                  <a:pt x="79" y="36"/>
                  <a:pt x="79" y="37"/>
                </a:cubicBezTo>
                <a:cubicBezTo>
                  <a:pt x="79" y="37"/>
                  <a:pt x="79" y="37"/>
                  <a:pt x="79" y="38"/>
                </a:cubicBezTo>
                <a:cubicBezTo>
                  <a:pt x="79" y="38"/>
                  <a:pt x="79" y="38"/>
                  <a:pt x="80" y="38"/>
                </a:cubicBezTo>
                <a:cubicBezTo>
                  <a:pt x="80" y="38"/>
                  <a:pt x="80" y="38"/>
                  <a:pt x="80" y="38"/>
                </a:cubicBezTo>
                <a:cubicBezTo>
                  <a:pt x="80" y="38"/>
                  <a:pt x="80" y="38"/>
                  <a:pt x="80" y="38"/>
                </a:cubicBezTo>
                <a:cubicBezTo>
                  <a:pt x="80" y="38"/>
                  <a:pt x="80" y="39"/>
                  <a:pt x="80" y="39"/>
                </a:cubicBezTo>
                <a:cubicBezTo>
                  <a:pt x="80" y="39"/>
                  <a:pt x="80" y="40"/>
                  <a:pt x="81" y="40"/>
                </a:cubicBezTo>
                <a:cubicBezTo>
                  <a:pt x="81" y="40"/>
                  <a:pt x="80" y="40"/>
                  <a:pt x="81" y="41"/>
                </a:cubicBezTo>
                <a:cubicBezTo>
                  <a:pt x="81" y="41"/>
                  <a:pt x="81" y="41"/>
                  <a:pt x="80" y="40"/>
                </a:cubicBezTo>
                <a:cubicBezTo>
                  <a:pt x="80" y="40"/>
                  <a:pt x="80" y="40"/>
                  <a:pt x="79" y="41"/>
                </a:cubicBezTo>
                <a:cubicBezTo>
                  <a:pt x="79" y="41"/>
                  <a:pt x="80" y="42"/>
                  <a:pt x="81" y="42"/>
                </a:cubicBezTo>
                <a:cubicBezTo>
                  <a:pt x="81" y="42"/>
                  <a:pt x="81" y="42"/>
                  <a:pt x="81" y="42"/>
                </a:cubicBezTo>
                <a:cubicBezTo>
                  <a:pt x="81" y="42"/>
                  <a:pt x="81" y="43"/>
                  <a:pt x="82" y="43"/>
                </a:cubicBezTo>
                <a:cubicBezTo>
                  <a:pt x="82" y="43"/>
                  <a:pt x="82" y="43"/>
                  <a:pt x="82" y="43"/>
                </a:cubicBezTo>
                <a:cubicBezTo>
                  <a:pt x="82" y="43"/>
                  <a:pt x="82" y="43"/>
                  <a:pt x="82" y="43"/>
                </a:cubicBezTo>
                <a:cubicBezTo>
                  <a:pt x="82" y="43"/>
                  <a:pt x="82" y="43"/>
                  <a:pt x="82" y="44"/>
                </a:cubicBezTo>
                <a:cubicBezTo>
                  <a:pt x="82" y="44"/>
                  <a:pt x="83" y="44"/>
                  <a:pt x="83" y="44"/>
                </a:cubicBezTo>
                <a:cubicBezTo>
                  <a:pt x="83" y="44"/>
                  <a:pt x="83" y="44"/>
                  <a:pt x="82" y="44"/>
                </a:cubicBezTo>
                <a:cubicBezTo>
                  <a:pt x="82" y="44"/>
                  <a:pt x="82" y="45"/>
                  <a:pt x="82" y="45"/>
                </a:cubicBezTo>
                <a:cubicBezTo>
                  <a:pt x="82" y="45"/>
                  <a:pt x="82" y="45"/>
                  <a:pt x="82" y="46"/>
                </a:cubicBezTo>
                <a:cubicBezTo>
                  <a:pt x="82" y="46"/>
                  <a:pt x="81" y="48"/>
                  <a:pt x="81" y="49"/>
                </a:cubicBezTo>
                <a:cubicBezTo>
                  <a:pt x="81" y="49"/>
                  <a:pt x="80" y="50"/>
                  <a:pt x="80" y="50"/>
                </a:cubicBezTo>
                <a:cubicBezTo>
                  <a:pt x="80" y="51"/>
                  <a:pt x="80" y="51"/>
                  <a:pt x="80" y="51"/>
                </a:cubicBezTo>
                <a:cubicBezTo>
                  <a:pt x="80" y="51"/>
                  <a:pt x="80" y="52"/>
                  <a:pt x="79" y="53"/>
                </a:cubicBezTo>
                <a:cubicBezTo>
                  <a:pt x="78" y="53"/>
                  <a:pt x="78" y="54"/>
                  <a:pt x="79" y="54"/>
                </a:cubicBezTo>
                <a:cubicBezTo>
                  <a:pt x="79" y="54"/>
                  <a:pt x="79" y="54"/>
                  <a:pt x="79" y="54"/>
                </a:cubicBezTo>
                <a:cubicBezTo>
                  <a:pt x="79" y="55"/>
                  <a:pt x="79" y="55"/>
                  <a:pt x="79" y="55"/>
                </a:cubicBezTo>
                <a:cubicBezTo>
                  <a:pt x="79" y="56"/>
                  <a:pt x="79" y="56"/>
                  <a:pt x="79" y="56"/>
                </a:cubicBezTo>
                <a:cubicBezTo>
                  <a:pt x="79" y="57"/>
                  <a:pt x="79" y="57"/>
                  <a:pt x="79" y="58"/>
                </a:cubicBezTo>
                <a:cubicBezTo>
                  <a:pt x="79" y="58"/>
                  <a:pt x="79" y="58"/>
                  <a:pt x="80" y="58"/>
                </a:cubicBezTo>
                <a:cubicBezTo>
                  <a:pt x="80" y="58"/>
                  <a:pt x="80" y="59"/>
                  <a:pt x="79" y="59"/>
                </a:cubicBezTo>
                <a:cubicBezTo>
                  <a:pt x="79" y="59"/>
                  <a:pt x="80" y="59"/>
                  <a:pt x="80" y="59"/>
                </a:cubicBezTo>
                <a:cubicBezTo>
                  <a:pt x="80" y="59"/>
                  <a:pt x="80" y="60"/>
                  <a:pt x="80" y="61"/>
                </a:cubicBezTo>
                <a:cubicBezTo>
                  <a:pt x="81" y="61"/>
                  <a:pt x="81" y="61"/>
                  <a:pt x="81" y="62"/>
                </a:cubicBezTo>
                <a:cubicBezTo>
                  <a:pt x="81" y="62"/>
                  <a:pt x="81" y="62"/>
                  <a:pt x="81" y="62"/>
                </a:cubicBezTo>
                <a:cubicBezTo>
                  <a:pt x="82" y="62"/>
                  <a:pt x="82" y="62"/>
                  <a:pt x="82" y="62"/>
                </a:cubicBezTo>
                <a:cubicBezTo>
                  <a:pt x="82" y="63"/>
                  <a:pt x="82" y="63"/>
                  <a:pt x="82" y="63"/>
                </a:cubicBezTo>
                <a:cubicBezTo>
                  <a:pt x="82" y="63"/>
                  <a:pt x="83" y="63"/>
                  <a:pt x="83" y="63"/>
                </a:cubicBezTo>
                <a:cubicBezTo>
                  <a:pt x="83" y="63"/>
                  <a:pt x="83" y="63"/>
                  <a:pt x="83" y="63"/>
                </a:cubicBezTo>
                <a:cubicBezTo>
                  <a:pt x="83" y="63"/>
                  <a:pt x="83" y="63"/>
                  <a:pt x="83" y="63"/>
                </a:cubicBezTo>
                <a:cubicBezTo>
                  <a:pt x="83" y="64"/>
                  <a:pt x="83" y="64"/>
                  <a:pt x="83" y="65"/>
                </a:cubicBezTo>
                <a:cubicBezTo>
                  <a:pt x="83" y="65"/>
                  <a:pt x="83" y="65"/>
                  <a:pt x="83" y="65"/>
                </a:cubicBezTo>
                <a:cubicBezTo>
                  <a:pt x="83" y="65"/>
                  <a:pt x="83" y="65"/>
                  <a:pt x="83" y="65"/>
                </a:cubicBezTo>
                <a:cubicBezTo>
                  <a:pt x="83" y="65"/>
                  <a:pt x="83" y="66"/>
                  <a:pt x="83" y="66"/>
                </a:cubicBezTo>
                <a:cubicBezTo>
                  <a:pt x="83" y="66"/>
                  <a:pt x="83" y="67"/>
                  <a:pt x="83" y="67"/>
                </a:cubicBezTo>
                <a:cubicBezTo>
                  <a:pt x="83" y="67"/>
                  <a:pt x="83" y="68"/>
                  <a:pt x="83" y="68"/>
                </a:cubicBezTo>
                <a:cubicBezTo>
                  <a:pt x="83" y="68"/>
                  <a:pt x="84" y="68"/>
                  <a:pt x="84" y="69"/>
                </a:cubicBezTo>
                <a:cubicBezTo>
                  <a:pt x="84" y="69"/>
                  <a:pt x="83" y="69"/>
                  <a:pt x="84" y="69"/>
                </a:cubicBezTo>
                <a:cubicBezTo>
                  <a:pt x="84" y="69"/>
                  <a:pt x="84" y="70"/>
                  <a:pt x="84" y="70"/>
                </a:cubicBezTo>
                <a:cubicBezTo>
                  <a:pt x="84" y="71"/>
                  <a:pt x="85" y="71"/>
                  <a:pt x="85" y="71"/>
                </a:cubicBezTo>
                <a:cubicBezTo>
                  <a:pt x="85" y="71"/>
                  <a:pt x="84" y="71"/>
                  <a:pt x="84" y="71"/>
                </a:cubicBezTo>
                <a:cubicBezTo>
                  <a:pt x="84" y="71"/>
                  <a:pt x="83" y="70"/>
                  <a:pt x="84" y="70"/>
                </a:cubicBezTo>
                <a:cubicBezTo>
                  <a:pt x="84" y="70"/>
                  <a:pt x="83" y="71"/>
                  <a:pt x="83" y="72"/>
                </a:cubicBezTo>
                <a:cubicBezTo>
                  <a:pt x="84" y="72"/>
                  <a:pt x="84" y="73"/>
                  <a:pt x="84" y="73"/>
                </a:cubicBezTo>
                <a:cubicBezTo>
                  <a:pt x="85" y="73"/>
                  <a:pt x="85" y="73"/>
                  <a:pt x="85" y="73"/>
                </a:cubicBezTo>
                <a:cubicBezTo>
                  <a:pt x="85" y="73"/>
                  <a:pt x="85" y="73"/>
                  <a:pt x="85" y="74"/>
                </a:cubicBezTo>
                <a:cubicBezTo>
                  <a:pt x="85" y="74"/>
                  <a:pt x="86" y="74"/>
                  <a:pt x="86" y="74"/>
                </a:cubicBezTo>
                <a:cubicBezTo>
                  <a:pt x="86" y="74"/>
                  <a:pt x="86" y="75"/>
                  <a:pt x="86" y="75"/>
                </a:cubicBezTo>
                <a:cubicBezTo>
                  <a:pt x="86" y="76"/>
                  <a:pt x="85" y="76"/>
                  <a:pt x="85" y="76"/>
                </a:cubicBezTo>
                <a:cubicBezTo>
                  <a:pt x="85" y="76"/>
                  <a:pt x="85" y="76"/>
                  <a:pt x="86" y="76"/>
                </a:cubicBezTo>
                <a:cubicBezTo>
                  <a:pt x="86" y="76"/>
                  <a:pt x="85" y="77"/>
                  <a:pt x="86" y="77"/>
                </a:cubicBezTo>
                <a:cubicBezTo>
                  <a:pt x="86" y="77"/>
                  <a:pt x="86" y="77"/>
                  <a:pt x="86" y="78"/>
                </a:cubicBezTo>
                <a:cubicBezTo>
                  <a:pt x="86" y="78"/>
                  <a:pt x="86" y="78"/>
                  <a:pt x="87" y="78"/>
                </a:cubicBezTo>
                <a:cubicBezTo>
                  <a:pt x="87" y="78"/>
                  <a:pt x="87" y="79"/>
                  <a:pt x="87" y="79"/>
                </a:cubicBezTo>
                <a:cubicBezTo>
                  <a:pt x="87" y="79"/>
                  <a:pt x="87" y="80"/>
                  <a:pt x="88" y="79"/>
                </a:cubicBezTo>
                <a:cubicBezTo>
                  <a:pt x="88" y="79"/>
                  <a:pt x="88" y="79"/>
                  <a:pt x="88" y="79"/>
                </a:cubicBezTo>
                <a:cubicBezTo>
                  <a:pt x="88" y="78"/>
                  <a:pt x="88" y="78"/>
                  <a:pt x="88" y="78"/>
                </a:cubicBezTo>
                <a:cubicBezTo>
                  <a:pt x="88" y="77"/>
                  <a:pt x="87" y="77"/>
                  <a:pt x="87" y="77"/>
                </a:cubicBezTo>
                <a:cubicBezTo>
                  <a:pt x="87" y="76"/>
                  <a:pt x="87" y="76"/>
                  <a:pt x="87" y="76"/>
                </a:cubicBezTo>
                <a:cubicBezTo>
                  <a:pt x="87" y="76"/>
                  <a:pt x="87" y="75"/>
                  <a:pt x="87" y="75"/>
                </a:cubicBezTo>
                <a:cubicBezTo>
                  <a:pt x="87" y="75"/>
                  <a:pt x="87" y="75"/>
                  <a:pt x="87" y="74"/>
                </a:cubicBezTo>
                <a:cubicBezTo>
                  <a:pt x="87" y="74"/>
                  <a:pt x="87" y="74"/>
                  <a:pt x="87" y="74"/>
                </a:cubicBezTo>
                <a:cubicBezTo>
                  <a:pt x="87" y="73"/>
                  <a:pt x="87" y="73"/>
                  <a:pt x="87" y="73"/>
                </a:cubicBezTo>
                <a:cubicBezTo>
                  <a:pt x="87" y="73"/>
                  <a:pt x="87" y="73"/>
                  <a:pt x="87" y="73"/>
                </a:cubicBezTo>
                <a:cubicBezTo>
                  <a:pt x="87" y="73"/>
                  <a:pt x="86" y="73"/>
                  <a:pt x="86" y="72"/>
                </a:cubicBezTo>
                <a:cubicBezTo>
                  <a:pt x="86" y="72"/>
                  <a:pt x="86" y="72"/>
                  <a:pt x="86" y="72"/>
                </a:cubicBezTo>
                <a:cubicBezTo>
                  <a:pt x="86" y="72"/>
                  <a:pt x="86" y="71"/>
                  <a:pt x="86" y="71"/>
                </a:cubicBezTo>
                <a:cubicBezTo>
                  <a:pt x="86" y="71"/>
                  <a:pt x="86" y="70"/>
                  <a:pt x="86" y="70"/>
                </a:cubicBezTo>
                <a:cubicBezTo>
                  <a:pt x="86" y="70"/>
                  <a:pt x="86" y="70"/>
                  <a:pt x="86" y="69"/>
                </a:cubicBezTo>
                <a:cubicBezTo>
                  <a:pt x="86" y="69"/>
                  <a:pt x="86" y="69"/>
                  <a:pt x="86" y="69"/>
                </a:cubicBezTo>
                <a:cubicBezTo>
                  <a:pt x="85" y="69"/>
                  <a:pt x="85" y="69"/>
                  <a:pt x="85" y="69"/>
                </a:cubicBezTo>
                <a:cubicBezTo>
                  <a:pt x="85" y="69"/>
                  <a:pt x="85" y="69"/>
                  <a:pt x="85" y="68"/>
                </a:cubicBezTo>
                <a:cubicBezTo>
                  <a:pt x="85" y="68"/>
                  <a:pt x="85" y="68"/>
                  <a:pt x="85" y="68"/>
                </a:cubicBezTo>
                <a:cubicBezTo>
                  <a:pt x="85" y="67"/>
                  <a:pt x="85" y="67"/>
                  <a:pt x="85" y="67"/>
                </a:cubicBezTo>
                <a:cubicBezTo>
                  <a:pt x="85" y="67"/>
                  <a:pt x="85" y="67"/>
                  <a:pt x="85" y="66"/>
                </a:cubicBezTo>
                <a:cubicBezTo>
                  <a:pt x="86" y="67"/>
                  <a:pt x="86" y="67"/>
                  <a:pt x="86" y="67"/>
                </a:cubicBezTo>
                <a:cubicBezTo>
                  <a:pt x="86" y="67"/>
                  <a:pt x="86" y="67"/>
                  <a:pt x="87" y="67"/>
                </a:cubicBezTo>
                <a:cubicBezTo>
                  <a:pt x="87" y="68"/>
                  <a:pt x="87" y="68"/>
                  <a:pt x="87" y="68"/>
                </a:cubicBezTo>
                <a:cubicBezTo>
                  <a:pt x="87" y="68"/>
                  <a:pt x="87" y="68"/>
                  <a:pt x="87" y="68"/>
                </a:cubicBezTo>
                <a:cubicBezTo>
                  <a:pt x="87" y="69"/>
                  <a:pt x="87" y="69"/>
                  <a:pt x="87" y="69"/>
                </a:cubicBezTo>
                <a:cubicBezTo>
                  <a:pt x="87" y="70"/>
                  <a:pt x="87" y="70"/>
                  <a:pt x="87" y="70"/>
                </a:cubicBezTo>
                <a:cubicBezTo>
                  <a:pt x="87" y="70"/>
                  <a:pt x="87" y="70"/>
                  <a:pt x="87" y="70"/>
                </a:cubicBezTo>
                <a:cubicBezTo>
                  <a:pt x="87" y="71"/>
                  <a:pt x="87" y="71"/>
                  <a:pt x="87" y="71"/>
                </a:cubicBezTo>
                <a:cubicBezTo>
                  <a:pt x="87" y="71"/>
                  <a:pt x="87" y="71"/>
                  <a:pt x="87" y="71"/>
                </a:cubicBezTo>
                <a:cubicBezTo>
                  <a:pt x="87" y="71"/>
                  <a:pt x="87" y="71"/>
                  <a:pt x="87" y="72"/>
                </a:cubicBezTo>
                <a:cubicBezTo>
                  <a:pt x="88" y="72"/>
                  <a:pt x="88" y="72"/>
                  <a:pt x="88" y="72"/>
                </a:cubicBezTo>
                <a:cubicBezTo>
                  <a:pt x="88" y="73"/>
                  <a:pt x="88" y="73"/>
                  <a:pt x="88" y="73"/>
                </a:cubicBezTo>
                <a:cubicBezTo>
                  <a:pt x="88" y="73"/>
                  <a:pt x="88" y="73"/>
                  <a:pt x="88" y="73"/>
                </a:cubicBezTo>
                <a:cubicBezTo>
                  <a:pt x="88" y="73"/>
                  <a:pt x="89" y="73"/>
                  <a:pt x="89" y="74"/>
                </a:cubicBezTo>
                <a:cubicBezTo>
                  <a:pt x="89" y="74"/>
                  <a:pt x="89" y="74"/>
                  <a:pt x="89" y="74"/>
                </a:cubicBezTo>
                <a:cubicBezTo>
                  <a:pt x="89" y="74"/>
                  <a:pt x="89" y="74"/>
                  <a:pt x="89" y="75"/>
                </a:cubicBezTo>
                <a:cubicBezTo>
                  <a:pt x="89" y="75"/>
                  <a:pt x="89" y="75"/>
                  <a:pt x="89" y="75"/>
                </a:cubicBezTo>
                <a:cubicBezTo>
                  <a:pt x="89" y="75"/>
                  <a:pt x="89" y="75"/>
                  <a:pt x="89" y="75"/>
                </a:cubicBezTo>
                <a:cubicBezTo>
                  <a:pt x="89" y="76"/>
                  <a:pt x="89" y="76"/>
                  <a:pt x="89" y="76"/>
                </a:cubicBezTo>
                <a:cubicBezTo>
                  <a:pt x="89" y="76"/>
                  <a:pt x="89" y="76"/>
                  <a:pt x="90" y="76"/>
                </a:cubicBezTo>
                <a:cubicBezTo>
                  <a:pt x="90" y="77"/>
                  <a:pt x="90" y="77"/>
                  <a:pt x="90" y="78"/>
                </a:cubicBezTo>
                <a:cubicBezTo>
                  <a:pt x="90" y="78"/>
                  <a:pt x="91" y="78"/>
                  <a:pt x="91" y="79"/>
                </a:cubicBezTo>
                <a:cubicBezTo>
                  <a:pt x="91" y="79"/>
                  <a:pt x="91" y="79"/>
                  <a:pt x="91" y="80"/>
                </a:cubicBezTo>
                <a:cubicBezTo>
                  <a:pt x="92" y="81"/>
                  <a:pt x="92" y="81"/>
                  <a:pt x="92" y="82"/>
                </a:cubicBezTo>
                <a:cubicBezTo>
                  <a:pt x="92" y="82"/>
                  <a:pt x="92" y="82"/>
                  <a:pt x="92" y="82"/>
                </a:cubicBezTo>
                <a:cubicBezTo>
                  <a:pt x="92" y="82"/>
                  <a:pt x="92" y="83"/>
                  <a:pt x="92" y="83"/>
                </a:cubicBezTo>
                <a:cubicBezTo>
                  <a:pt x="92" y="83"/>
                  <a:pt x="91" y="83"/>
                  <a:pt x="91" y="84"/>
                </a:cubicBezTo>
                <a:cubicBezTo>
                  <a:pt x="91" y="84"/>
                  <a:pt x="91" y="84"/>
                  <a:pt x="91" y="84"/>
                </a:cubicBezTo>
                <a:cubicBezTo>
                  <a:pt x="91" y="84"/>
                  <a:pt x="91" y="84"/>
                  <a:pt x="91" y="84"/>
                </a:cubicBezTo>
                <a:cubicBezTo>
                  <a:pt x="91" y="85"/>
                  <a:pt x="91" y="85"/>
                  <a:pt x="92" y="86"/>
                </a:cubicBezTo>
                <a:cubicBezTo>
                  <a:pt x="92" y="86"/>
                  <a:pt x="92" y="86"/>
                  <a:pt x="93" y="87"/>
                </a:cubicBezTo>
                <a:cubicBezTo>
                  <a:pt x="93" y="88"/>
                  <a:pt x="94" y="88"/>
                  <a:pt x="94" y="88"/>
                </a:cubicBezTo>
                <a:cubicBezTo>
                  <a:pt x="95" y="89"/>
                  <a:pt x="95" y="89"/>
                  <a:pt x="95" y="90"/>
                </a:cubicBezTo>
                <a:cubicBezTo>
                  <a:pt x="95" y="90"/>
                  <a:pt x="95" y="90"/>
                  <a:pt x="96" y="90"/>
                </a:cubicBezTo>
                <a:cubicBezTo>
                  <a:pt x="96" y="90"/>
                  <a:pt x="97" y="92"/>
                  <a:pt x="98" y="92"/>
                </a:cubicBezTo>
                <a:cubicBezTo>
                  <a:pt x="98" y="92"/>
                  <a:pt x="99" y="93"/>
                  <a:pt x="99" y="93"/>
                </a:cubicBezTo>
                <a:cubicBezTo>
                  <a:pt x="99" y="93"/>
                  <a:pt x="100" y="93"/>
                  <a:pt x="100" y="93"/>
                </a:cubicBezTo>
                <a:cubicBezTo>
                  <a:pt x="100" y="93"/>
                  <a:pt x="101" y="94"/>
                  <a:pt x="101" y="93"/>
                </a:cubicBezTo>
                <a:cubicBezTo>
                  <a:pt x="102" y="92"/>
                  <a:pt x="103" y="93"/>
                  <a:pt x="103" y="93"/>
                </a:cubicBezTo>
                <a:cubicBezTo>
                  <a:pt x="103" y="94"/>
                  <a:pt x="104" y="94"/>
                  <a:pt x="104" y="94"/>
                </a:cubicBezTo>
                <a:cubicBezTo>
                  <a:pt x="104" y="95"/>
                  <a:pt x="104" y="95"/>
                  <a:pt x="104" y="95"/>
                </a:cubicBezTo>
                <a:cubicBezTo>
                  <a:pt x="104" y="95"/>
                  <a:pt x="104" y="96"/>
                  <a:pt x="104" y="96"/>
                </a:cubicBezTo>
                <a:cubicBezTo>
                  <a:pt x="104" y="96"/>
                  <a:pt x="104" y="97"/>
                  <a:pt x="105" y="97"/>
                </a:cubicBezTo>
                <a:cubicBezTo>
                  <a:pt x="105" y="97"/>
                  <a:pt x="105" y="97"/>
                  <a:pt x="105" y="97"/>
                </a:cubicBezTo>
                <a:cubicBezTo>
                  <a:pt x="106" y="98"/>
                  <a:pt x="106" y="98"/>
                  <a:pt x="106" y="98"/>
                </a:cubicBezTo>
                <a:cubicBezTo>
                  <a:pt x="107" y="98"/>
                  <a:pt x="107" y="98"/>
                  <a:pt x="107" y="99"/>
                </a:cubicBezTo>
                <a:cubicBezTo>
                  <a:pt x="107" y="99"/>
                  <a:pt x="107" y="99"/>
                  <a:pt x="107" y="99"/>
                </a:cubicBezTo>
                <a:cubicBezTo>
                  <a:pt x="107" y="99"/>
                  <a:pt x="107" y="99"/>
                  <a:pt x="108" y="99"/>
                </a:cubicBezTo>
                <a:cubicBezTo>
                  <a:pt x="108" y="99"/>
                  <a:pt x="108" y="99"/>
                  <a:pt x="109" y="100"/>
                </a:cubicBezTo>
                <a:cubicBezTo>
                  <a:pt x="109" y="100"/>
                  <a:pt x="109" y="100"/>
                  <a:pt x="109" y="100"/>
                </a:cubicBezTo>
                <a:cubicBezTo>
                  <a:pt x="109" y="100"/>
                  <a:pt x="109" y="100"/>
                  <a:pt x="109" y="100"/>
                </a:cubicBezTo>
                <a:cubicBezTo>
                  <a:pt x="109" y="101"/>
                  <a:pt x="109" y="101"/>
                  <a:pt x="109" y="101"/>
                </a:cubicBezTo>
                <a:cubicBezTo>
                  <a:pt x="110" y="102"/>
                  <a:pt x="110" y="102"/>
                  <a:pt x="110" y="102"/>
                </a:cubicBezTo>
                <a:cubicBezTo>
                  <a:pt x="110" y="103"/>
                  <a:pt x="110" y="103"/>
                  <a:pt x="111" y="103"/>
                </a:cubicBezTo>
                <a:cubicBezTo>
                  <a:pt x="110" y="103"/>
                  <a:pt x="110" y="103"/>
                  <a:pt x="110" y="104"/>
                </a:cubicBezTo>
                <a:cubicBezTo>
                  <a:pt x="110" y="104"/>
                  <a:pt x="110" y="104"/>
                  <a:pt x="110" y="105"/>
                </a:cubicBezTo>
                <a:cubicBezTo>
                  <a:pt x="110" y="105"/>
                  <a:pt x="111" y="105"/>
                  <a:pt x="111" y="105"/>
                </a:cubicBezTo>
                <a:cubicBezTo>
                  <a:pt x="111" y="105"/>
                  <a:pt x="111" y="105"/>
                  <a:pt x="111" y="105"/>
                </a:cubicBezTo>
                <a:cubicBezTo>
                  <a:pt x="112" y="106"/>
                  <a:pt x="112" y="106"/>
                  <a:pt x="112" y="107"/>
                </a:cubicBezTo>
                <a:cubicBezTo>
                  <a:pt x="112" y="107"/>
                  <a:pt x="112" y="107"/>
                  <a:pt x="112" y="107"/>
                </a:cubicBezTo>
                <a:cubicBezTo>
                  <a:pt x="112" y="107"/>
                  <a:pt x="112" y="107"/>
                  <a:pt x="113" y="108"/>
                </a:cubicBezTo>
                <a:cubicBezTo>
                  <a:pt x="113" y="108"/>
                  <a:pt x="114" y="108"/>
                  <a:pt x="114" y="108"/>
                </a:cubicBezTo>
                <a:cubicBezTo>
                  <a:pt x="114" y="109"/>
                  <a:pt x="114" y="109"/>
                  <a:pt x="114" y="109"/>
                </a:cubicBezTo>
                <a:cubicBezTo>
                  <a:pt x="114" y="109"/>
                  <a:pt x="114" y="109"/>
                  <a:pt x="114" y="109"/>
                </a:cubicBezTo>
                <a:cubicBezTo>
                  <a:pt x="114" y="109"/>
                  <a:pt x="114" y="109"/>
                  <a:pt x="114" y="110"/>
                </a:cubicBezTo>
                <a:cubicBezTo>
                  <a:pt x="114" y="110"/>
                  <a:pt x="115" y="110"/>
                  <a:pt x="116" y="110"/>
                </a:cubicBezTo>
                <a:cubicBezTo>
                  <a:pt x="116" y="109"/>
                  <a:pt x="115" y="109"/>
                  <a:pt x="115" y="109"/>
                </a:cubicBezTo>
                <a:cubicBezTo>
                  <a:pt x="115" y="109"/>
                  <a:pt x="116" y="109"/>
                  <a:pt x="117" y="108"/>
                </a:cubicBezTo>
                <a:cubicBezTo>
                  <a:pt x="117" y="108"/>
                  <a:pt x="118" y="108"/>
                  <a:pt x="118" y="109"/>
                </a:cubicBezTo>
                <a:cubicBezTo>
                  <a:pt x="118" y="109"/>
                  <a:pt x="118" y="110"/>
                  <a:pt x="118" y="110"/>
                </a:cubicBezTo>
                <a:cubicBezTo>
                  <a:pt x="118" y="110"/>
                  <a:pt x="118" y="110"/>
                  <a:pt x="118" y="111"/>
                </a:cubicBezTo>
                <a:cubicBezTo>
                  <a:pt x="118" y="111"/>
                  <a:pt x="118" y="111"/>
                  <a:pt x="118" y="111"/>
                </a:cubicBezTo>
                <a:cubicBezTo>
                  <a:pt x="118" y="112"/>
                  <a:pt x="118" y="112"/>
                  <a:pt x="118" y="112"/>
                </a:cubicBezTo>
                <a:cubicBezTo>
                  <a:pt x="118" y="113"/>
                  <a:pt x="118" y="113"/>
                  <a:pt x="118" y="113"/>
                </a:cubicBezTo>
                <a:cubicBezTo>
                  <a:pt x="117" y="114"/>
                  <a:pt x="117" y="114"/>
                  <a:pt x="117" y="115"/>
                </a:cubicBezTo>
                <a:cubicBezTo>
                  <a:pt x="117" y="115"/>
                  <a:pt x="117" y="116"/>
                  <a:pt x="116" y="116"/>
                </a:cubicBezTo>
                <a:cubicBezTo>
                  <a:pt x="115" y="117"/>
                  <a:pt x="116" y="117"/>
                  <a:pt x="115" y="117"/>
                </a:cubicBezTo>
                <a:cubicBezTo>
                  <a:pt x="114" y="118"/>
                  <a:pt x="114" y="118"/>
                  <a:pt x="114" y="118"/>
                </a:cubicBezTo>
                <a:cubicBezTo>
                  <a:pt x="113" y="118"/>
                  <a:pt x="113" y="118"/>
                  <a:pt x="113" y="119"/>
                </a:cubicBezTo>
                <a:cubicBezTo>
                  <a:pt x="113" y="119"/>
                  <a:pt x="112" y="119"/>
                  <a:pt x="112" y="119"/>
                </a:cubicBezTo>
                <a:cubicBezTo>
                  <a:pt x="112" y="120"/>
                  <a:pt x="112" y="120"/>
                  <a:pt x="112" y="120"/>
                </a:cubicBezTo>
                <a:cubicBezTo>
                  <a:pt x="112" y="120"/>
                  <a:pt x="111" y="120"/>
                  <a:pt x="111" y="121"/>
                </a:cubicBezTo>
                <a:cubicBezTo>
                  <a:pt x="111" y="122"/>
                  <a:pt x="110" y="122"/>
                  <a:pt x="110" y="123"/>
                </a:cubicBezTo>
                <a:cubicBezTo>
                  <a:pt x="111" y="123"/>
                  <a:pt x="111" y="123"/>
                  <a:pt x="111" y="123"/>
                </a:cubicBezTo>
                <a:cubicBezTo>
                  <a:pt x="111" y="123"/>
                  <a:pt x="111" y="123"/>
                  <a:pt x="111" y="124"/>
                </a:cubicBezTo>
                <a:cubicBezTo>
                  <a:pt x="111" y="124"/>
                  <a:pt x="111" y="124"/>
                  <a:pt x="111" y="124"/>
                </a:cubicBezTo>
                <a:cubicBezTo>
                  <a:pt x="111" y="124"/>
                  <a:pt x="110" y="124"/>
                  <a:pt x="110" y="124"/>
                </a:cubicBezTo>
                <a:cubicBezTo>
                  <a:pt x="109" y="125"/>
                  <a:pt x="109" y="125"/>
                  <a:pt x="109" y="125"/>
                </a:cubicBezTo>
                <a:cubicBezTo>
                  <a:pt x="109" y="126"/>
                  <a:pt x="109" y="126"/>
                  <a:pt x="109" y="127"/>
                </a:cubicBezTo>
                <a:cubicBezTo>
                  <a:pt x="109" y="127"/>
                  <a:pt x="108" y="126"/>
                  <a:pt x="109" y="127"/>
                </a:cubicBezTo>
                <a:cubicBezTo>
                  <a:pt x="109" y="128"/>
                  <a:pt x="110" y="128"/>
                  <a:pt x="110" y="128"/>
                </a:cubicBezTo>
                <a:cubicBezTo>
                  <a:pt x="110" y="129"/>
                  <a:pt x="110" y="129"/>
                  <a:pt x="110" y="130"/>
                </a:cubicBezTo>
                <a:cubicBezTo>
                  <a:pt x="110" y="130"/>
                  <a:pt x="110" y="130"/>
                  <a:pt x="110" y="130"/>
                </a:cubicBezTo>
                <a:cubicBezTo>
                  <a:pt x="110" y="132"/>
                  <a:pt x="110" y="132"/>
                  <a:pt x="110" y="133"/>
                </a:cubicBezTo>
                <a:cubicBezTo>
                  <a:pt x="110" y="134"/>
                  <a:pt x="110" y="135"/>
                  <a:pt x="111" y="136"/>
                </a:cubicBezTo>
                <a:cubicBezTo>
                  <a:pt x="111" y="137"/>
                  <a:pt x="111" y="137"/>
                  <a:pt x="111" y="138"/>
                </a:cubicBezTo>
                <a:cubicBezTo>
                  <a:pt x="111" y="138"/>
                  <a:pt x="111" y="138"/>
                  <a:pt x="110" y="138"/>
                </a:cubicBezTo>
                <a:cubicBezTo>
                  <a:pt x="110" y="138"/>
                  <a:pt x="111" y="139"/>
                  <a:pt x="111" y="139"/>
                </a:cubicBezTo>
                <a:cubicBezTo>
                  <a:pt x="111" y="139"/>
                  <a:pt x="111" y="140"/>
                  <a:pt x="111" y="140"/>
                </a:cubicBezTo>
                <a:cubicBezTo>
                  <a:pt x="112" y="141"/>
                  <a:pt x="112" y="141"/>
                  <a:pt x="112" y="141"/>
                </a:cubicBezTo>
                <a:cubicBezTo>
                  <a:pt x="113" y="142"/>
                  <a:pt x="113" y="142"/>
                  <a:pt x="113" y="143"/>
                </a:cubicBezTo>
                <a:cubicBezTo>
                  <a:pt x="114" y="143"/>
                  <a:pt x="114" y="143"/>
                  <a:pt x="114" y="144"/>
                </a:cubicBezTo>
                <a:cubicBezTo>
                  <a:pt x="114" y="144"/>
                  <a:pt x="114" y="144"/>
                  <a:pt x="114" y="144"/>
                </a:cubicBezTo>
                <a:cubicBezTo>
                  <a:pt x="114" y="144"/>
                  <a:pt x="115" y="145"/>
                  <a:pt x="115" y="145"/>
                </a:cubicBezTo>
                <a:cubicBezTo>
                  <a:pt x="114" y="146"/>
                  <a:pt x="114" y="147"/>
                  <a:pt x="114" y="148"/>
                </a:cubicBezTo>
                <a:cubicBezTo>
                  <a:pt x="114" y="148"/>
                  <a:pt x="114" y="149"/>
                  <a:pt x="113" y="150"/>
                </a:cubicBezTo>
                <a:cubicBezTo>
                  <a:pt x="112" y="151"/>
                  <a:pt x="112" y="153"/>
                  <a:pt x="111" y="153"/>
                </a:cubicBezTo>
                <a:cubicBezTo>
                  <a:pt x="111" y="153"/>
                  <a:pt x="110" y="155"/>
                  <a:pt x="110" y="155"/>
                </a:cubicBezTo>
                <a:cubicBezTo>
                  <a:pt x="110" y="155"/>
                  <a:pt x="110" y="154"/>
                  <a:pt x="110" y="155"/>
                </a:cubicBezTo>
                <a:cubicBezTo>
                  <a:pt x="109" y="157"/>
                  <a:pt x="108" y="157"/>
                  <a:pt x="109" y="157"/>
                </a:cubicBezTo>
                <a:cubicBezTo>
                  <a:pt x="109" y="158"/>
                  <a:pt x="108" y="158"/>
                  <a:pt x="108" y="158"/>
                </a:cubicBezTo>
                <a:cubicBezTo>
                  <a:pt x="108" y="158"/>
                  <a:pt x="107" y="159"/>
                  <a:pt x="107" y="160"/>
                </a:cubicBezTo>
                <a:cubicBezTo>
                  <a:pt x="107" y="160"/>
                  <a:pt x="106" y="162"/>
                  <a:pt x="106" y="162"/>
                </a:cubicBezTo>
                <a:cubicBezTo>
                  <a:pt x="106" y="162"/>
                  <a:pt x="106" y="163"/>
                  <a:pt x="105" y="163"/>
                </a:cubicBezTo>
                <a:cubicBezTo>
                  <a:pt x="104" y="164"/>
                  <a:pt x="104" y="165"/>
                  <a:pt x="104" y="165"/>
                </a:cubicBezTo>
                <a:cubicBezTo>
                  <a:pt x="103" y="165"/>
                  <a:pt x="103" y="165"/>
                  <a:pt x="102" y="166"/>
                </a:cubicBezTo>
                <a:cubicBezTo>
                  <a:pt x="102" y="166"/>
                  <a:pt x="103" y="166"/>
                  <a:pt x="103" y="166"/>
                </a:cubicBezTo>
                <a:cubicBezTo>
                  <a:pt x="102" y="167"/>
                  <a:pt x="102" y="167"/>
                  <a:pt x="102" y="167"/>
                </a:cubicBezTo>
                <a:cubicBezTo>
                  <a:pt x="102" y="168"/>
                  <a:pt x="102" y="168"/>
                  <a:pt x="102" y="168"/>
                </a:cubicBezTo>
                <a:cubicBezTo>
                  <a:pt x="101" y="169"/>
                  <a:pt x="101" y="170"/>
                  <a:pt x="101" y="170"/>
                </a:cubicBezTo>
                <a:cubicBezTo>
                  <a:pt x="100" y="170"/>
                  <a:pt x="100" y="171"/>
                  <a:pt x="99" y="171"/>
                </a:cubicBezTo>
                <a:cubicBezTo>
                  <a:pt x="99" y="172"/>
                  <a:pt x="99" y="172"/>
                  <a:pt x="99" y="172"/>
                </a:cubicBezTo>
                <a:cubicBezTo>
                  <a:pt x="100" y="172"/>
                  <a:pt x="101" y="171"/>
                  <a:pt x="101" y="171"/>
                </a:cubicBezTo>
                <a:cubicBezTo>
                  <a:pt x="101" y="171"/>
                  <a:pt x="101" y="170"/>
                  <a:pt x="101" y="171"/>
                </a:cubicBezTo>
                <a:cubicBezTo>
                  <a:pt x="102" y="171"/>
                  <a:pt x="101" y="171"/>
                  <a:pt x="101" y="171"/>
                </a:cubicBezTo>
                <a:cubicBezTo>
                  <a:pt x="101" y="171"/>
                  <a:pt x="101" y="172"/>
                  <a:pt x="100" y="172"/>
                </a:cubicBezTo>
                <a:cubicBezTo>
                  <a:pt x="100" y="173"/>
                  <a:pt x="99" y="174"/>
                  <a:pt x="99" y="174"/>
                </a:cubicBezTo>
                <a:cubicBezTo>
                  <a:pt x="99" y="174"/>
                  <a:pt x="100" y="173"/>
                  <a:pt x="99" y="173"/>
                </a:cubicBezTo>
                <a:cubicBezTo>
                  <a:pt x="99" y="173"/>
                  <a:pt x="99" y="173"/>
                  <a:pt x="98" y="173"/>
                </a:cubicBezTo>
                <a:cubicBezTo>
                  <a:pt x="98" y="174"/>
                  <a:pt x="98" y="174"/>
                  <a:pt x="98" y="174"/>
                </a:cubicBezTo>
                <a:cubicBezTo>
                  <a:pt x="97" y="174"/>
                  <a:pt x="97" y="175"/>
                  <a:pt x="97" y="175"/>
                </a:cubicBezTo>
                <a:cubicBezTo>
                  <a:pt x="97" y="175"/>
                  <a:pt x="97" y="175"/>
                  <a:pt x="96" y="175"/>
                </a:cubicBezTo>
                <a:cubicBezTo>
                  <a:pt x="97" y="175"/>
                  <a:pt x="97" y="175"/>
                  <a:pt x="98" y="176"/>
                </a:cubicBezTo>
                <a:cubicBezTo>
                  <a:pt x="97" y="176"/>
                  <a:pt x="97" y="177"/>
                  <a:pt x="97" y="177"/>
                </a:cubicBezTo>
                <a:cubicBezTo>
                  <a:pt x="95" y="177"/>
                  <a:pt x="95" y="178"/>
                  <a:pt x="95" y="178"/>
                </a:cubicBezTo>
                <a:cubicBezTo>
                  <a:pt x="95" y="178"/>
                  <a:pt x="95" y="179"/>
                  <a:pt x="95" y="179"/>
                </a:cubicBezTo>
                <a:cubicBezTo>
                  <a:pt x="94" y="180"/>
                  <a:pt x="95" y="179"/>
                  <a:pt x="95" y="179"/>
                </a:cubicBezTo>
                <a:cubicBezTo>
                  <a:pt x="95" y="180"/>
                  <a:pt x="95" y="180"/>
                  <a:pt x="94" y="180"/>
                </a:cubicBezTo>
                <a:cubicBezTo>
                  <a:pt x="94" y="180"/>
                  <a:pt x="94" y="180"/>
                  <a:pt x="95" y="180"/>
                </a:cubicBezTo>
                <a:cubicBezTo>
                  <a:pt x="94" y="180"/>
                  <a:pt x="94" y="180"/>
                  <a:pt x="94" y="181"/>
                </a:cubicBezTo>
                <a:cubicBezTo>
                  <a:pt x="94" y="181"/>
                  <a:pt x="95" y="181"/>
                  <a:pt x="94" y="181"/>
                </a:cubicBezTo>
                <a:cubicBezTo>
                  <a:pt x="94" y="182"/>
                  <a:pt x="95" y="182"/>
                  <a:pt x="95" y="182"/>
                </a:cubicBezTo>
                <a:cubicBezTo>
                  <a:pt x="95" y="182"/>
                  <a:pt x="95" y="182"/>
                  <a:pt x="94" y="182"/>
                </a:cubicBezTo>
                <a:cubicBezTo>
                  <a:pt x="95" y="182"/>
                  <a:pt x="95" y="182"/>
                  <a:pt x="95" y="182"/>
                </a:cubicBezTo>
                <a:cubicBezTo>
                  <a:pt x="95" y="182"/>
                  <a:pt x="95" y="183"/>
                  <a:pt x="95" y="183"/>
                </a:cubicBezTo>
                <a:cubicBezTo>
                  <a:pt x="95" y="183"/>
                  <a:pt x="95" y="183"/>
                  <a:pt x="95" y="183"/>
                </a:cubicBezTo>
                <a:cubicBezTo>
                  <a:pt x="96" y="183"/>
                  <a:pt x="96" y="183"/>
                  <a:pt x="96" y="183"/>
                </a:cubicBezTo>
                <a:cubicBezTo>
                  <a:pt x="96" y="183"/>
                  <a:pt x="96" y="183"/>
                  <a:pt x="96" y="183"/>
                </a:cubicBezTo>
                <a:cubicBezTo>
                  <a:pt x="96" y="183"/>
                  <a:pt x="96" y="183"/>
                  <a:pt x="96" y="183"/>
                </a:cubicBezTo>
                <a:cubicBezTo>
                  <a:pt x="96" y="184"/>
                  <a:pt x="97" y="184"/>
                  <a:pt x="97" y="184"/>
                </a:cubicBezTo>
                <a:cubicBezTo>
                  <a:pt x="97" y="184"/>
                  <a:pt x="97" y="184"/>
                  <a:pt x="97" y="184"/>
                </a:cubicBezTo>
                <a:cubicBezTo>
                  <a:pt x="97" y="184"/>
                  <a:pt x="97" y="184"/>
                  <a:pt x="97" y="184"/>
                </a:cubicBezTo>
                <a:cubicBezTo>
                  <a:pt x="97" y="184"/>
                  <a:pt x="97" y="184"/>
                  <a:pt x="97" y="184"/>
                </a:cubicBezTo>
                <a:cubicBezTo>
                  <a:pt x="90" y="184"/>
                  <a:pt x="83" y="183"/>
                  <a:pt x="76" y="181"/>
                </a:cubicBezTo>
                <a:close/>
                <a:moveTo>
                  <a:pt x="122" y="60"/>
                </a:moveTo>
                <a:cubicBezTo>
                  <a:pt x="122" y="62"/>
                  <a:pt x="121" y="62"/>
                  <a:pt x="121" y="62"/>
                </a:cubicBezTo>
                <a:cubicBezTo>
                  <a:pt x="121" y="62"/>
                  <a:pt x="120" y="62"/>
                  <a:pt x="120" y="62"/>
                </a:cubicBezTo>
                <a:cubicBezTo>
                  <a:pt x="120" y="61"/>
                  <a:pt x="120" y="61"/>
                  <a:pt x="120" y="61"/>
                </a:cubicBezTo>
                <a:cubicBezTo>
                  <a:pt x="121" y="60"/>
                  <a:pt x="121" y="60"/>
                  <a:pt x="121" y="59"/>
                </a:cubicBezTo>
                <a:cubicBezTo>
                  <a:pt x="121" y="59"/>
                  <a:pt x="121" y="58"/>
                  <a:pt x="122" y="58"/>
                </a:cubicBezTo>
                <a:cubicBezTo>
                  <a:pt x="121" y="58"/>
                  <a:pt x="121" y="58"/>
                  <a:pt x="121" y="58"/>
                </a:cubicBezTo>
                <a:cubicBezTo>
                  <a:pt x="121" y="58"/>
                  <a:pt x="121" y="57"/>
                  <a:pt x="122" y="57"/>
                </a:cubicBezTo>
                <a:cubicBezTo>
                  <a:pt x="122" y="57"/>
                  <a:pt x="122" y="57"/>
                  <a:pt x="123" y="57"/>
                </a:cubicBezTo>
                <a:cubicBezTo>
                  <a:pt x="123" y="57"/>
                  <a:pt x="124" y="57"/>
                  <a:pt x="124" y="57"/>
                </a:cubicBezTo>
                <a:cubicBezTo>
                  <a:pt x="124" y="58"/>
                  <a:pt x="124" y="58"/>
                  <a:pt x="123" y="58"/>
                </a:cubicBezTo>
                <a:cubicBezTo>
                  <a:pt x="123" y="58"/>
                  <a:pt x="122" y="59"/>
                  <a:pt x="122" y="60"/>
                </a:cubicBezTo>
                <a:close/>
                <a:moveTo>
                  <a:pt x="125" y="56"/>
                </a:moveTo>
                <a:cubicBezTo>
                  <a:pt x="124" y="56"/>
                  <a:pt x="124" y="56"/>
                  <a:pt x="124" y="56"/>
                </a:cubicBezTo>
                <a:cubicBezTo>
                  <a:pt x="123" y="56"/>
                  <a:pt x="123" y="56"/>
                  <a:pt x="123" y="56"/>
                </a:cubicBezTo>
                <a:cubicBezTo>
                  <a:pt x="122" y="56"/>
                  <a:pt x="122" y="56"/>
                  <a:pt x="122" y="56"/>
                </a:cubicBezTo>
                <a:cubicBezTo>
                  <a:pt x="122" y="56"/>
                  <a:pt x="122" y="55"/>
                  <a:pt x="122" y="55"/>
                </a:cubicBezTo>
                <a:cubicBezTo>
                  <a:pt x="122" y="55"/>
                  <a:pt x="122" y="55"/>
                  <a:pt x="121" y="55"/>
                </a:cubicBezTo>
                <a:cubicBezTo>
                  <a:pt x="121" y="55"/>
                  <a:pt x="122" y="55"/>
                  <a:pt x="122" y="55"/>
                </a:cubicBezTo>
                <a:cubicBezTo>
                  <a:pt x="121" y="55"/>
                  <a:pt x="121" y="54"/>
                  <a:pt x="121" y="54"/>
                </a:cubicBezTo>
                <a:cubicBezTo>
                  <a:pt x="120" y="55"/>
                  <a:pt x="120" y="55"/>
                  <a:pt x="120" y="55"/>
                </a:cubicBezTo>
                <a:cubicBezTo>
                  <a:pt x="119" y="55"/>
                  <a:pt x="119" y="55"/>
                  <a:pt x="118" y="55"/>
                </a:cubicBezTo>
                <a:cubicBezTo>
                  <a:pt x="119" y="55"/>
                  <a:pt x="119" y="55"/>
                  <a:pt x="119" y="54"/>
                </a:cubicBezTo>
                <a:cubicBezTo>
                  <a:pt x="118" y="54"/>
                  <a:pt x="118" y="54"/>
                  <a:pt x="117" y="54"/>
                </a:cubicBezTo>
                <a:cubicBezTo>
                  <a:pt x="118" y="54"/>
                  <a:pt x="118" y="54"/>
                  <a:pt x="119" y="53"/>
                </a:cubicBezTo>
                <a:cubicBezTo>
                  <a:pt x="119" y="53"/>
                  <a:pt x="120" y="53"/>
                  <a:pt x="120" y="53"/>
                </a:cubicBezTo>
                <a:cubicBezTo>
                  <a:pt x="121" y="53"/>
                  <a:pt x="121" y="53"/>
                  <a:pt x="121" y="53"/>
                </a:cubicBezTo>
                <a:cubicBezTo>
                  <a:pt x="122" y="53"/>
                  <a:pt x="122" y="53"/>
                  <a:pt x="123" y="53"/>
                </a:cubicBezTo>
                <a:cubicBezTo>
                  <a:pt x="123" y="53"/>
                  <a:pt x="123" y="53"/>
                  <a:pt x="124" y="54"/>
                </a:cubicBezTo>
                <a:cubicBezTo>
                  <a:pt x="124" y="54"/>
                  <a:pt x="124" y="54"/>
                  <a:pt x="124" y="55"/>
                </a:cubicBezTo>
                <a:cubicBezTo>
                  <a:pt x="124" y="55"/>
                  <a:pt x="124" y="55"/>
                  <a:pt x="125" y="55"/>
                </a:cubicBezTo>
                <a:cubicBezTo>
                  <a:pt x="125" y="56"/>
                  <a:pt x="125" y="56"/>
                  <a:pt x="125" y="56"/>
                </a:cubicBezTo>
                <a:cubicBezTo>
                  <a:pt x="125" y="57"/>
                  <a:pt x="125" y="57"/>
                  <a:pt x="125" y="57"/>
                </a:cubicBezTo>
                <a:cubicBezTo>
                  <a:pt x="125" y="57"/>
                  <a:pt x="125" y="57"/>
                  <a:pt x="125" y="56"/>
                </a:cubicBezTo>
                <a:close/>
                <a:moveTo>
                  <a:pt x="99" y="184"/>
                </a:moveTo>
                <a:cubicBezTo>
                  <a:pt x="100" y="184"/>
                  <a:pt x="100" y="184"/>
                  <a:pt x="100" y="184"/>
                </a:cubicBezTo>
                <a:cubicBezTo>
                  <a:pt x="101" y="184"/>
                  <a:pt x="102" y="184"/>
                  <a:pt x="102" y="184"/>
                </a:cubicBezTo>
                <a:cubicBezTo>
                  <a:pt x="101" y="184"/>
                  <a:pt x="101" y="183"/>
                  <a:pt x="101" y="183"/>
                </a:cubicBezTo>
                <a:cubicBezTo>
                  <a:pt x="100" y="183"/>
                  <a:pt x="100" y="183"/>
                  <a:pt x="100" y="183"/>
                </a:cubicBezTo>
                <a:cubicBezTo>
                  <a:pt x="100" y="182"/>
                  <a:pt x="100" y="182"/>
                  <a:pt x="100" y="182"/>
                </a:cubicBezTo>
                <a:cubicBezTo>
                  <a:pt x="100" y="182"/>
                  <a:pt x="100" y="182"/>
                  <a:pt x="100" y="182"/>
                </a:cubicBezTo>
                <a:cubicBezTo>
                  <a:pt x="100" y="181"/>
                  <a:pt x="100" y="181"/>
                  <a:pt x="100" y="181"/>
                </a:cubicBezTo>
                <a:cubicBezTo>
                  <a:pt x="100" y="181"/>
                  <a:pt x="100" y="181"/>
                  <a:pt x="100" y="181"/>
                </a:cubicBezTo>
                <a:cubicBezTo>
                  <a:pt x="100" y="181"/>
                  <a:pt x="100" y="181"/>
                  <a:pt x="101" y="180"/>
                </a:cubicBezTo>
                <a:cubicBezTo>
                  <a:pt x="100" y="180"/>
                  <a:pt x="100" y="180"/>
                  <a:pt x="100" y="180"/>
                </a:cubicBezTo>
                <a:cubicBezTo>
                  <a:pt x="100" y="180"/>
                  <a:pt x="101" y="180"/>
                  <a:pt x="101" y="180"/>
                </a:cubicBezTo>
                <a:cubicBezTo>
                  <a:pt x="101" y="180"/>
                  <a:pt x="101" y="180"/>
                  <a:pt x="101" y="180"/>
                </a:cubicBezTo>
                <a:cubicBezTo>
                  <a:pt x="102" y="179"/>
                  <a:pt x="102" y="179"/>
                  <a:pt x="102" y="179"/>
                </a:cubicBezTo>
                <a:cubicBezTo>
                  <a:pt x="102" y="179"/>
                  <a:pt x="102" y="179"/>
                  <a:pt x="103" y="178"/>
                </a:cubicBezTo>
                <a:cubicBezTo>
                  <a:pt x="103" y="178"/>
                  <a:pt x="103" y="178"/>
                  <a:pt x="103" y="178"/>
                </a:cubicBezTo>
                <a:cubicBezTo>
                  <a:pt x="104" y="178"/>
                  <a:pt x="104" y="178"/>
                  <a:pt x="104" y="178"/>
                </a:cubicBezTo>
                <a:cubicBezTo>
                  <a:pt x="105" y="177"/>
                  <a:pt x="105" y="177"/>
                  <a:pt x="105" y="177"/>
                </a:cubicBezTo>
                <a:cubicBezTo>
                  <a:pt x="105" y="177"/>
                  <a:pt x="105" y="177"/>
                  <a:pt x="105" y="176"/>
                </a:cubicBezTo>
                <a:cubicBezTo>
                  <a:pt x="105" y="176"/>
                  <a:pt x="105" y="176"/>
                  <a:pt x="104" y="176"/>
                </a:cubicBezTo>
                <a:cubicBezTo>
                  <a:pt x="104" y="176"/>
                  <a:pt x="104" y="176"/>
                  <a:pt x="104" y="175"/>
                </a:cubicBezTo>
                <a:cubicBezTo>
                  <a:pt x="105" y="175"/>
                  <a:pt x="105" y="175"/>
                  <a:pt x="105" y="175"/>
                </a:cubicBezTo>
                <a:cubicBezTo>
                  <a:pt x="105" y="175"/>
                  <a:pt x="106" y="174"/>
                  <a:pt x="106" y="174"/>
                </a:cubicBezTo>
                <a:cubicBezTo>
                  <a:pt x="106" y="174"/>
                  <a:pt x="107" y="174"/>
                  <a:pt x="108" y="173"/>
                </a:cubicBezTo>
                <a:cubicBezTo>
                  <a:pt x="108" y="173"/>
                  <a:pt x="109" y="172"/>
                  <a:pt x="109" y="172"/>
                </a:cubicBezTo>
                <a:cubicBezTo>
                  <a:pt x="110" y="172"/>
                  <a:pt x="110" y="172"/>
                  <a:pt x="110" y="172"/>
                </a:cubicBezTo>
                <a:cubicBezTo>
                  <a:pt x="110" y="172"/>
                  <a:pt x="110" y="172"/>
                  <a:pt x="110" y="172"/>
                </a:cubicBezTo>
                <a:cubicBezTo>
                  <a:pt x="110" y="172"/>
                  <a:pt x="109" y="172"/>
                  <a:pt x="109" y="172"/>
                </a:cubicBezTo>
                <a:cubicBezTo>
                  <a:pt x="109" y="172"/>
                  <a:pt x="109" y="172"/>
                  <a:pt x="109" y="172"/>
                </a:cubicBezTo>
                <a:cubicBezTo>
                  <a:pt x="109" y="171"/>
                  <a:pt x="109" y="171"/>
                  <a:pt x="109" y="170"/>
                </a:cubicBezTo>
                <a:cubicBezTo>
                  <a:pt x="109" y="170"/>
                  <a:pt x="111" y="171"/>
                  <a:pt x="112" y="171"/>
                </a:cubicBezTo>
                <a:cubicBezTo>
                  <a:pt x="113" y="170"/>
                  <a:pt x="113" y="169"/>
                  <a:pt x="113" y="169"/>
                </a:cubicBezTo>
                <a:cubicBezTo>
                  <a:pt x="114" y="169"/>
                  <a:pt x="114" y="169"/>
                  <a:pt x="114" y="169"/>
                </a:cubicBezTo>
                <a:cubicBezTo>
                  <a:pt x="115" y="169"/>
                  <a:pt x="116" y="168"/>
                  <a:pt x="116" y="168"/>
                </a:cubicBezTo>
                <a:cubicBezTo>
                  <a:pt x="116" y="168"/>
                  <a:pt x="117" y="169"/>
                  <a:pt x="118" y="168"/>
                </a:cubicBezTo>
                <a:cubicBezTo>
                  <a:pt x="119" y="167"/>
                  <a:pt x="120" y="167"/>
                  <a:pt x="120" y="167"/>
                </a:cubicBezTo>
                <a:cubicBezTo>
                  <a:pt x="120" y="166"/>
                  <a:pt x="120" y="166"/>
                  <a:pt x="120" y="166"/>
                </a:cubicBezTo>
                <a:cubicBezTo>
                  <a:pt x="120" y="166"/>
                  <a:pt x="121" y="165"/>
                  <a:pt x="122" y="165"/>
                </a:cubicBezTo>
                <a:cubicBezTo>
                  <a:pt x="123" y="165"/>
                  <a:pt x="123" y="165"/>
                  <a:pt x="124" y="164"/>
                </a:cubicBezTo>
                <a:cubicBezTo>
                  <a:pt x="124" y="164"/>
                  <a:pt x="125" y="164"/>
                  <a:pt x="125" y="164"/>
                </a:cubicBezTo>
                <a:cubicBezTo>
                  <a:pt x="125" y="164"/>
                  <a:pt x="126" y="162"/>
                  <a:pt x="126" y="162"/>
                </a:cubicBezTo>
                <a:cubicBezTo>
                  <a:pt x="127" y="162"/>
                  <a:pt x="128" y="162"/>
                  <a:pt x="128" y="162"/>
                </a:cubicBezTo>
                <a:cubicBezTo>
                  <a:pt x="128" y="162"/>
                  <a:pt x="129" y="161"/>
                  <a:pt x="130" y="161"/>
                </a:cubicBezTo>
                <a:cubicBezTo>
                  <a:pt x="130" y="160"/>
                  <a:pt x="131" y="159"/>
                  <a:pt x="131" y="159"/>
                </a:cubicBezTo>
                <a:cubicBezTo>
                  <a:pt x="131" y="159"/>
                  <a:pt x="133" y="158"/>
                  <a:pt x="133" y="158"/>
                </a:cubicBezTo>
                <a:cubicBezTo>
                  <a:pt x="133" y="157"/>
                  <a:pt x="134" y="156"/>
                  <a:pt x="134" y="156"/>
                </a:cubicBezTo>
                <a:cubicBezTo>
                  <a:pt x="134" y="156"/>
                  <a:pt x="135" y="156"/>
                  <a:pt x="136" y="155"/>
                </a:cubicBezTo>
                <a:cubicBezTo>
                  <a:pt x="136" y="155"/>
                  <a:pt x="138" y="154"/>
                  <a:pt x="138" y="154"/>
                </a:cubicBezTo>
                <a:cubicBezTo>
                  <a:pt x="139" y="154"/>
                  <a:pt x="139" y="154"/>
                  <a:pt x="139" y="154"/>
                </a:cubicBezTo>
                <a:cubicBezTo>
                  <a:pt x="140" y="154"/>
                  <a:pt x="141" y="154"/>
                  <a:pt x="142" y="154"/>
                </a:cubicBezTo>
                <a:cubicBezTo>
                  <a:pt x="142" y="154"/>
                  <a:pt x="142" y="154"/>
                  <a:pt x="142" y="153"/>
                </a:cubicBezTo>
                <a:cubicBezTo>
                  <a:pt x="143" y="153"/>
                  <a:pt x="143" y="154"/>
                  <a:pt x="143" y="153"/>
                </a:cubicBezTo>
                <a:cubicBezTo>
                  <a:pt x="144" y="153"/>
                  <a:pt x="144" y="152"/>
                  <a:pt x="145" y="152"/>
                </a:cubicBezTo>
                <a:cubicBezTo>
                  <a:pt x="145" y="151"/>
                  <a:pt x="146" y="150"/>
                  <a:pt x="146" y="150"/>
                </a:cubicBezTo>
                <a:cubicBezTo>
                  <a:pt x="146" y="150"/>
                  <a:pt x="147" y="149"/>
                  <a:pt x="148" y="149"/>
                </a:cubicBezTo>
                <a:cubicBezTo>
                  <a:pt x="149" y="149"/>
                  <a:pt x="148" y="148"/>
                  <a:pt x="148" y="148"/>
                </a:cubicBezTo>
                <a:cubicBezTo>
                  <a:pt x="148" y="148"/>
                  <a:pt x="149" y="147"/>
                  <a:pt x="149" y="146"/>
                </a:cubicBezTo>
                <a:cubicBezTo>
                  <a:pt x="149" y="146"/>
                  <a:pt x="151" y="144"/>
                  <a:pt x="151" y="144"/>
                </a:cubicBezTo>
                <a:cubicBezTo>
                  <a:pt x="152" y="144"/>
                  <a:pt x="154" y="142"/>
                  <a:pt x="154" y="142"/>
                </a:cubicBezTo>
                <a:cubicBezTo>
                  <a:pt x="154" y="142"/>
                  <a:pt x="154" y="141"/>
                  <a:pt x="155" y="141"/>
                </a:cubicBezTo>
                <a:cubicBezTo>
                  <a:pt x="157" y="141"/>
                  <a:pt x="157" y="139"/>
                  <a:pt x="157" y="139"/>
                </a:cubicBezTo>
                <a:cubicBezTo>
                  <a:pt x="158" y="138"/>
                  <a:pt x="157" y="138"/>
                  <a:pt x="158" y="137"/>
                </a:cubicBezTo>
                <a:cubicBezTo>
                  <a:pt x="158" y="136"/>
                  <a:pt x="158" y="136"/>
                  <a:pt x="158" y="136"/>
                </a:cubicBezTo>
                <a:cubicBezTo>
                  <a:pt x="158" y="136"/>
                  <a:pt x="157" y="136"/>
                  <a:pt x="157" y="136"/>
                </a:cubicBezTo>
                <a:cubicBezTo>
                  <a:pt x="156" y="136"/>
                  <a:pt x="155" y="134"/>
                  <a:pt x="155" y="134"/>
                </a:cubicBezTo>
                <a:cubicBezTo>
                  <a:pt x="155" y="134"/>
                  <a:pt x="155" y="133"/>
                  <a:pt x="155" y="133"/>
                </a:cubicBezTo>
                <a:cubicBezTo>
                  <a:pt x="155" y="133"/>
                  <a:pt x="155" y="133"/>
                  <a:pt x="155" y="132"/>
                </a:cubicBezTo>
                <a:cubicBezTo>
                  <a:pt x="154" y="132"/>
                  <a:pt x="153" y="132"/>
                  <a:pt x="152" y="132"/>
                </a:cubicBezTo>
                <a:cubicBezTo>
                  <a:pt x="152" y="132"/>
                  <a:pt x="152" y="132"/>
                  <a:pt x="151" y="132"/>
                </a:cubicBezTo>
                <a:cubicBezTo>
                  <a:pt x="151" y="131"/>
                  <a:pt x="151" y="132"/>
                  <a:pt x="151" y="132"/>
                </a:cubicBezTo>
                <a:cubicBezTo>
                  <a:pt x="151" y="132"/>
                  <a:pt x="150" y="131"/>
                  <a:pt x="150" y="130"/>
                </a:cubicBezTo>
                <a:cubicBezTo>
                  <a:pt x="150" y="129"/>
                  <a:pt x="148" y="128"/>
                  <a:pt x="148" y="128"/>
                </a:cubicBezTo>
                <a:cubicBezTo>
                  <a:pt x="147" y="128"/>
                  <a:pt x="147" y="125"/>
                  <a:pt x="147" y="125"/>
                </a:cubicBezTo>
                <a:cubicBezTo>
                  <a:pt x="147" y="125"/>
                  <a:pt x="146" y="125"/>
                  <a:pt x="146" y="124"/>
                </a:cubicBezTo>
                <a:cubicBezTo>
                  <a:pt x="146" y="124"/>
                  <a:pt x="146" y="122"/>
                  <a:pt x="146" y="122"/>
                </a:cubicBezTo>
                <a:cubicBezTo>
                  <a:pt x="146" y="122"/>
                  <a:pt x="145" y="122"/>
                  <a:pt x="145" y="121"/>
                </a:cubicBezTo>
                <a:cubicBezTo>
                  <a:pt x="145" y="120"/>
                  <a:pt x="144" y="119"/>
                  <a:pt x="144" y="119"/>
                </a:cubicBezTo>
                <a:cubicBezTo>
                  <a:pt x="144" y="119"/>
                  <a:pt x="144" y="119"/>
                  <a:pt x="143" y="119"/>
                </a:cubicBezTo>
                <a:cubicBezTo>
                  <a:pt x="142" y="118"/>
                  <a:pt x="141" y="119"/>
                  <a:pt x="141" y="119"/>
                </a:cubicBezTo>
                <a:cubicBezTo>
                  <a:pt x="141" y="119"/>
                  <a:pt x="140" y="118"/>
                  <a:pt x="140" y="117"/>
                </a:cubicBezTo>
                <a:cubicBezTo>
                  <a:pt x="140" y="117"/>
                  <a:pt x="140" y="116"/>
                  <a:pt x="140" y="116"/>
                </a:cubicBezTo>
                <a:cubicBezTo>
                  <a:pt x="139" y="116"/>
                  <a:pt x="139" y="115"/>
                  <a:pt x="139" y="115"/>
                </a:cubicBezTo>
                <a:cubicBezTo>
                  <a:pt x="139" y="114"/>
                  <a:pt x="138" y="114"/>
                  <a:pt x="138" y="113"/>
                </a:cubicBezTo>
                <a:cubicBezTo>
                  <a:pt x="138" y="113"/>
                  <a:pt x="138" y="113"/>
                  <a:pt x="137" y="112"/>
                </a:cubicBezTo>
                <a:cubicBezTo>
                  <a:pt x="138" y="112"/>
                  <a:pt x="138" y="112"/>
                  <a:pt x="138" y="112"/>
                </a:cubicBezTo>
                <a:cubicBezTo>
                  <a:pt x="138" y="111"/>
                  <a:pt x="138" y="111"/>
                  <a:pt x="138" y="111"/>
                </a:cubicBezTo>
                <a:cubicBezTo>
                  <a:pt x="138" y="111"/>
                  <a:pt x="138" y="111"/>
                  <a:pt x="137" y="111"/>
                </a:cubicBezTo>
                <a:cubicBezTo>
                  <a:pt x="137" y="111"/>
                  <a:pt x="137" y="112"/>
                  <a:pt x="137" y="112"/>
                </a:cubicBezTo>
                <a:cubicBezTo>
                  <a:pt x="137" y="112"/>
                  <a:pt x="137" y="112"/>
                  <a:pt x="137" y="112"/>
                </a:cubicBezTo>
                <a:cubicBezTo>
                  <a:pt x="137" y="111"/>
                  <a:pt x="137" y="111"/>
                  <a:pt x="137" y="111"/>
                </a:cubicBezTo>
                <a:cubicBezTo>
                  <a:pt x="136" y="111"/>
                  <a:pt x="136" y="111"/>
                  <a:pt x="135" y="110"/>
                </a:cubicBezTo>
                <a:cubicBezTo>
                  <a:pt x="135" y="110"/>
                  <a:pt x="135" y="110"/>
                  <a:pt x="135" y="110"/>
                </a:cubicBezTo>
                <a:cubicBezTo>
                  <a:pt x="135" y="110"/>
                  <a:pt x="134" y="111"/>
                  <a:pt x="133" y="111"/>
                </a:cubicBezTo>
                <a:cubicBezTo>
                  <a:pt x="132" y="111"/>
                  <a:pt x="133" y="109"/>
                  <a:pt x="132" y="110"/>
                </a:cubicBezTo>
                <a:cubicBezTo>
                  <a:pt x="132" y="110"/>
                  <a:pt x="130" y="109"/>
                  <a:pt x="130" y="109"/>
                </a:cubicBezTo>
                <a:cubicBezTo>
                  <a:pt x="131" y="108"/>
                  <a:pt x="129" y="108"/>
                  <a:pt x="129" y="108"/>
                </a:cubicBezTo>
                <a:cubicBezTo>
                  <a:pt x="129" y="107"/>
                  <a:pt x="129" y="107"/>
                  <a:pt x="129" y="107"/>
                </a:cubicBezTo>
                <a:cubicBezTo>
                  <a:pt x="128" y="107"/>
                  <a:pt x="128" y="107"/>
                  <a:pt x="128" y="108"/>
                </a:cubicBezTo>
                <a:cubicBezTo>
                  <a:pt x="127" y="108"/>
                  <a:pt x="127" y="108"/>
                  <a:pt x="127" y="108"/>
                </a:cubicBezTo>
                <a:cubicBezTo>
                  <a:pt x="127" y="108"/>
                  <a:pt x="127" y="107"/>
                  <a:pt x="128" y="106"/>
                </a:cubicBezTo>
                <a:cubicBezTo>
                  <a:pt x="128" y="106"/>
                  <a:pt x="127" y="105"/>
                  <a:pt x="126" y="106"/>
                </a:cubicBezTo>
                <a:cubicBezTo>
                  <a:pt x="124" y="108"/>
                  <a:pt x="124" y="106"/>
                  <a:pt x="123" y="107"/>
                </a:cubicBezTo>
                <a:cubicBezTo>
                  <a:pt x="121" y="107"/>
                  <a:pt x="121" y="109"/>
                  <a:pt x="121" y="109"/>
                </a:cubicBezTo>
                <a:cubicBezTo>
                  <a:pt x="120" y="108"/>
                  <a:pt x="119" y="109"/>
                  <a:pt x="119" y="109"/>
                </a:cubicBezTo>
                <a:cubicBezTo>
                  <a:pt x="119" y="109"/>
                  <a:pt x="118" y="107"/>
                  <a:pt x="117" y="107"/>
                </a:cubicBezTo>
                <a:cubicBezTo>
                  <a:pt x="116" y="107"/>
                  <a:pt x="116" y="108"/>
                  <a:pt x="114" y="107"/>
                </a:cubicBezTo>
                <a:cubicBezTo>
                  <a:pt x="113" y="107"/>
                  <a:pt x="113" y="104"/>
                  <a:pt x="113" y="104"/>
                </a:cubicBezTo>
                <a:cubicBezTo>
                  <a:pt x="113" y="103"/>
                  <a:pt x="113" y="103"/>
                  <a:pt x="113" y="103"/>
                </a:cubicBezTo>
                <a:cubicBezTo>
                  <a:pt x="114" y="102"/>
                  <a:pt x="114" y="102"/>
                  <a:pt x="114" y="102"/>
                </a:cubicBezTo>
                <a:cubicBezTo>
                  <a:pt x="114" y="101"/>
                  <a:pt x="114" y="101"/>
                  <a:pt x="114" y="100"/>
                </a:cubicBezTo>
                <a:cubicBezTo>
                  <a:pt x="114" y="100"/>
                  <a:pt x="115" y="100"/>
                  <a:pt x="115" y="100"/>
                </a:cubicBezTo>
                <a:cubicBezTo>
                  <a:pt x="115" y="99"/>
                  <a:pt x="115" y="99"/>
                  <a:pt x="115" y="98"/>
                </a:cubicBezTo>
                <a:cubicBezTo>
                  <a:pt x="115" y="98"/>
                  <a:pt x="115" y="98"/>
                  <a:pt x="114" y="98"/>
                </a:cubicBezTo>
                <a:cubicBezTo>
                  <a:pt x="114" y="97"/>
                  <a:pt x="114" y="97"/>
                  <a:pt x="114" y="97"/>
                </a:cubicBezTo>
                <a:cubicBezTo>
                  <a:pt x="113" y="97"/>
                  <a:pt x="113" y="97"/>
                  <a:pt x="112" y="96"/>
                </a:cubicBezTo>
                <a:cubicBezTo>
                  <a:pt x="112" y="96"/>
                  <a:pt x="110" y="96"/>
                  <a:pt x="109" y="96"/>
                </a:cubicBezTo>
                <a:cubicBezTo>
                  <a:pt x="109" y="96"/>
                  <a:pt x="109" y="95"/>
                  <a:pt x="110" y="95"/>
                </a:cubicBezTo>
                <a:cubicBezTo>
                  <a:pt x="111" y="95"/>
                  <a:pt x="111" y="93"/>
                  <a:pt x="111" y="93"/>
                </a:cubicBezTo>
                <a:cubicBezTo>
                  <a:pt x="111" y="92"/>
                  <a:pt x="111" y="92"/>
                  <a:pt x="112" y="92"/>
                </a:cubicBezTo>
                <a:cubicBezTo>
                  <a:pt x="112" y="92"/>
                  <a:pt x="112" y="90"/>
                  <a:pt x="112" y="90"/>
                </a:cubicBezTo>
                <a:cubicBezTo>
                  <a:pt x="113" y="90"/>
                  <a:pt x="113" y="89"/>
                  <a:pt x="113" y="89"/>
                </a:cubicBezTo>
                <a:cubicBezTo>
                  <a:pt x="113" y="89"/>
                  <a:pt x="113" y="89"/>
                  <a:pt x="113" y="88"/>
                </a:cubicBezTo>
                <a:cubicBezTo>
                  <a:pt x="112" y="88"/>
                  <a:pt x="112" y="88"/>
                  <a:pt x="111" y="88"/>
                </a:cubicBezTo>
                <a:cubicBezTo>
                  <a:pt x="111" y="88"/>
                  <a:pt x="110" y="88"/>
                  <a:pt x="110" y="88"/>
                </a:cubicBezTo>
                <a:cubicBezTo>
                  <a:pt x="110" y="88"/>
                  <a:pt x="110" y="88"/>
                  <a:pt x="109" y="88"/>
                </a:cubicBezTo>
                <a:cubicBezTo>
                  <a:pt x="109" y="88"/>
                  <a:pt x="109" y="88"/>
                  <a:pt x="109" y="88"/>
                </a:cubicBezTo>
                <a:cubicBezTo>
                  <a:pt x="108" y="88"/>
                  <a:pt x="108" y="89"/>
                  <a:pt x="108" y="89"/>
                </a:cubicBezTo>
                <a:cubicBezTo>
                  <a:pt x="108" y="89"/>
                  <a:pt x="108" y="90"/>
                  <a:pt x="107" y="90"/>
                </a:cubicBezTo>
                <a:cubicBezTo>
                  <a:pt x="106" y="90"/>
                  <a:pt x="105" y="91"/>
                  <a:pt x="105" y="91"/>
                </a:cubicBezTo>
                <a:cubicBezTo>
                  <a:pt x="105" y="91"/>
                  <a:pt x="104" y="90"/>
                  <a:pt x="104" y="90"/>
                </a:cubicBezTo>
                <a:cubicBezTo>
                  <a:pt x="104" y="90"/>
                  <a:pt x="103" y="89"/>
                  <a:pt x="102" y="89"/>
                </a:cubicBezTo>
                <a:cubicBezTo>
                  <a:pt x="102" y="89"/>
                  <a:pt x="102" y="87"/>
                  <a:pt x="102" y="87"/>
                </a:cubicBezTo>
                <a:cubicBezTo>
                  <a:pt x="101" y="86"/>
                  <a:pt x="101" y="85"/>
                  <a:pt x="101" y="85"/>
                </a:cubicBezTo>
                <a:cubicBezTo>
                  <a:pt x="101" y="85"/>
                  <a:pt x="100" y="84"/>
                  <a:pt x="102" y="83"/>
                </a:cubicBezTo>
                <a:cubicBezTo>
                  <a:pt x="103" y="81"/>
                  <a:pt x="102" y="81"/>
                  <a:pt x="103" y="80"/>
                </a:cubicBezTo>
                <a:cubicBezTo>
                  <a:pt x="104" y="79"/>
                  <a:pt x="102" y="77"/>
                  <a:pt x="104" y="77"/>
                </a:cubicBezTo>
                <a:cubicBezTo>
                  <a:pt x="106" y="76"/>
                  <a:pt x="108" y="75"/>
                  <a:pt x="108" y="75"/>
                </a:cubicBezTo>
                <a:cubicBezTo>
                  <a:pt x="108" y="75"/>
                  <a:pt x="109" y="75"/>
                  <a:pt x="110" y="76"/>
                </a:cubicBezTo>
                <a:cubicBezTo>
                  <a:pt x="111" y="77"/>
                  <a:pt x="113" y="78"/>
                  <a:pt x="113" y="77"/>
                </a:cubicBezTo>
                <a:cubicBezTo>
                  <a:pt x="113" y="77"/>
                  <a:pt x="113" y="78"/>
                  <a:pt x="114" y="78"/>
                </a:cubicBezTo>
                <a:cubicBezTo>
                  <a:pt x="114" y="78"/>
                  <a:pt x="114" y="76"/>
                  <a:pt x="114" y="76"/>
                </a:cubicBezTo>
                <a:cubicBezTo>
                  <a:pt x="114" y="76"/>
                  <a:pt x="115" y="77"/>
                  <a:pt x="117" y="77"/>
                </a:cubicBezTo>
                <a:cubicBezTo>
                  <a:pt x="118" y="77"/>
                  <a:pt x="118" y="78"/>
                  <a:pt x="118" y="78"/>
                </a:cubicBezTo>
                <a:cubicBezTo>
                  <a:pt x="118" y="78"/>
                  <a:pt x="119" y="79"/>
                  <a:pt x="120" y="79"/>
                </a:cubicBezTo>
                <a:cubicBezTo>
                  <a:pt x="120" y="78"/>
                  <a:pt x="121" y="80"/>
                  <a:pt x="120" y="81"/>
                </a:cubicBezTo>
                <a:cubicBezTo>
                  <a:pt x="120" y="82"/>
                  <a:pt x="121" y="82"/>
                  <a:pt x="121" y="83"/>
                </a:cubicBezTo>
                <a:cubicBezTo>
                  <a:pt x="121" y="84"/>
                  <a:pt x="121" y="84"/>
                  <a:pt x="121" y="85"/>
                </a:cubicBezTo>
                <a:cubicBezTo>
                  <a:pt x="121" y="87"/>
                  <a:pt x="122" y="87"/>
                  <a:pt x="123" y="85"/>
                </a:cubicBezTo>
                <a:cubicBezTo>
                  <a:pt x="123" y="83"/>
                  <a:pt x="124" y="83"/>
                  <a:pt x="123" y="82"/>
                </a:cubicBezTo>
                <a:cubicBezTo>
                  <a:pt x="123" y="82"/>
                  <a:pt x="124" y="81"/>
                  <a:pt x="123" y="80"/>
                </a:cubicBezTo>
                <a:cubicBezTo>
                  <a:pt x="123" y="79"/>
                  <a:pt x="123" y="77"/>
                  <a:pt x="124" y="77"/>
                </a:cubicBezTo>
                <a:cubicBezTo>
                  <a:pt x="125" y="77"/>
                  <a:pt x="126" y="76"/>
                  <a:pt x="127" y="76"/>
                </a:cubicBezTo>
                <a:cubicBezTo>
                  <a:pt x="127" y="76"/>
                  <a:pt x="127" y="75"/>
                  <a:pt x="129" y="75"/>
                </a:cubicBezTo>
                <a:cubicBezTo>
                  <a:pt x="130" y="75"/>
                  <a:pt x="132" y="74"/>
                  <a:pt x="131" y="73"/>
                </a:cubicBezTo>
                <a:cubicBezTo>
                  <a:pt x="131" y="72"/>
                  <a:pt x="132" y="71"/>
                  <a:pt x="132" y="71"/>
                </a:cubicBezTo>
                <a:cubicBezTo>
                  <a:pt x="132" y="71"/>
                  <a:pt x="133" y="71"/>
                  <a:pt x="133" y="70"/>
                </a:cubicBezTo>
                <a:cubicBezTo>
                  <a:pt x="133" y="70"/>
                  <a:pt x="134" y="70"/>
                  <a:pt x="134" y="68"/>
                </a:cubicBezTo>
                <a:cubicBezTo>
                  <a:pt x="134" y="68"/>
                  <a:pt x="136" y="69"/>
                  <a:pt x="137" y="68"/>
                </a:cubicBezTo>
                <a:cubicBezTo>
                  <a:pt x="137" y="68"/>
                  <a:pt x="138" y="68"/>
                  <a:pt x="138" y="69"/>
                </a:cubicBezTo>
                <a:cubicBezTo>
                  <a:pt x="138" y="69"/>
                  <a:pt x="139" y="69"/>
                  <a:pt x="139" y="68"/>
                </a:cubicBezTo>
                <a:cubicBezTo>
                  <a:pt x="139" y="68"/>
                  <a:pt x="139" y="68"/>
                  <a:pt x="138" y="68"/>
                </a:cubicBezTo>
                <a:cubicBezTo>
                  <a:pt x="138" y="68"/>
                  <a:pt x="138" y="68"/>
                  <a:pt x="138" y="67"/>
                </a:cubicBezTo>
                <a:cubicBezTo>
                  <a:pt x="138" y="67"/>
                  <a:pt x="138" y="67"/>
                  <a:pt x="139" y="66"/>
                </a:cubicBezTo>
                <a:cubicBezTo>
                  <a:pt x="139" y="66"/>
                  <a:pt x="140" y="66"/>
                  <a:pt x="140" y="66"/>
                </a:cubicBezTo>
                <a:cubicBezTo>
                  <a:pt x="140" y="66"/>
                  <a:pt x="141" y="66"/>
                  <a:pt x="141" y="66"/>
                </a:cubicBezTo>
                <a:cubicBezTo>
                  <a:pt x="141" y="66"/>
                  <a:pt x="142" y="66"/>
                  <a:pt x="142" y="66"/>
                </a:cubicBezTo>
                <a:cubicBezTo>
                  <a:pt x="143" y="66"/>
                  <a:pt x="143" y="65"/>
                  <a:pt x="143" y="65"/>
                </a:cubicBezTo>
                <a:cubicBezTo>
                  <a:pt x="144" y="66"/>
                  <a:pt x="144" y="65"/>
                  <a:pt x="145" y="66"/>
                </a:cubicBezTo>
                <a:cubicBezTo>
                  <a:pt x="145" y="66"/>
                  <a:pt x="144" y="66"/>
                  <a:pt x="144" y="66"/>
                </a:cubicBezTo>
                <a:cubicBezTo>
                  <a:pt x="143" y="67"/>
                  <a:pt x="143" y="67"/>
                  <a:pt x="144" y="68"/>
                </a:cubicBezTo>
                <a:cubicBezTo>
                  <a:pt x="144" y="68"/>
                  <a:pt x="145" y="68"/>
                  <a:pt x="145" y="67"/>
                </a:cubicBezTo>
                <a:cubicBezTo>
                  <a:pt x="146" y="67"/>
                  <a:pt x="146" y="68"/>
                  <a:pt x="147" y="67"/>
                </a:cubicBezTo>
                <a:cubicBezTo>
                  <a:pt x="147" y="67"/>
                  <a:pt x="148" y="68"/>
                  <a:pt x="148" y="67"/>
                </a:cubicBezTo>
                <a:cubicBezTo>
                  <a:pt x="148" y="67"/>
                  <a:pt x="149" y="68"/>
                  <a:pt x="149" y="67"/>
                </a:cubicBezTo>
                <a:cubicBezTo>
                  <a:pt x="149" y="67"/>
                  <a:pt x="150" y="68"/>
                  <a:pt x="150" y="67"/>
                </a:cubicBezTo>
                <a:cubicBezTo>
                  <a:pt x="150" y="67"/>
                  <a:pt x="150" y="66"/>
                  <a:pt x="150" y="66"/>
                </a:cubicBezTo>
                <a:cubicBezTo>
                  <a:pt x="150" y="66"/>
                  <a:pt x="150" y="66"/>
                  <a:pt x="150" y="66"/>
                </a:cubicBezTo>
                <a:cubicBezTo>
                  <a:pt x="149" y="65"/>
                  <a:pt x="149" y="66"/>
                  <a:pt x="149" y="66"/>
                </a:cubicBezTo>
                <a:cubicBezTo>
                  <a:pt x="149" y="66"/>
                  <a:pt x="148" y="66"/>
                  <a:pt x="148" y="67"/>
                </a:cubicBezTo>
                <a:cubicBezTo>
                  <a:pt x="148" y="67"/>
                  <a:pt x="148" y="66"/>
                  <a:pt x="147" y="66"/>
                </a:cubicBezTo>
                <a:cubicBezTo>
                  <a:pt x="147" y="66"/>
                  <a:pt x="148" y="66"/>
                  <a:pt x="148" y="66"/>
                </a:cubicBezTo>
                <a:cubicBezTo>
                  <a:pt x="148" y="65"/>
                  <a:pt x="147" y="65"/>
                  <a:pt x="147" y="65"/>
                </a:cubicBezTo>
                <a:cubicBezTo>
                  <a:pt x="147" y="65"/>
                  <a:pt x="147" y="65"/>
                  <a:pt x="146" y="65"/>
                </a:cubicBezTo>
                <a:cubicBezTo>
                  <a:pt x="146" y="64"/>
                  <a:pt x="146" y="64"/>
                  <a:pt x="146" y="64"/>
                </a:cubicBezTo>
                <a:cubicBezTo>
                  <a:pt x="146" y="64"/>
                  <a:pt x="146" y="64"/>
                  <a:pt x="146" y="64"/>
                </a:cubicBezTo>
                <a:cubicBezTo>
                  <a:pt x="146" y="64"/>
                  <a:pt x="146" y="64"/>
                  <a:pt x="146" y="65"/>
                </a:cubicBezTo>
                <a:cubicBezTo>
                  <a:pt x="146" y="64"/>
                  <a:pt x="146" y="64"/>
                  <a:pt x="146" y="64"/>
                </a:cubicBezTo>
                <a:cubicBezTo>
                  <a:pt x="146" y="64"/>
                  <a:pt x="145" y="63"/>
                  <a:pt x="146" y="63"/>
                </a:cubicBezTo>
                <a:cubicBezTo>
                  <a:pt x="146" y="63"/>
                  <a:pt x="145" y="63"/>
                  <a:pt x="145" y="62"/>
                </a:cubicBezTo>
                <a:cubicBezTo>
                  <a:pt x="145" y="62"/>
                  <a:pt x="145" y="63"/>
                  <a:pt x="146" y="62"/>
                </a:cubicBezTo>
                <a:cubicBezTo>
                  <a:pt x="146" y="62"/>
                  <a:pt x="146" y="63"/>
                  <a:pt x="146" y="62"/>
                </a:cubicBezTo>
                <a:cubicBezTo>
                  <a:pt x="147" y="61"/>
                  <a:pt x="145" y="61"/>
                  <a:pt x="145" y="61"/>
                </a:cubicBezTo>
                <a:cubicBezTo>
                  <a:pt x="145" y="61"/>
                  <a:pt x="145" y="61"/>
                  <a:pt x="144" y="60"/>
                </a:cubicBezTo>
                <a:cubicBezTo>
                  <a:pt x="144" y="60"/>
                  <a:pt x="142" y="60"/>
                  <a:pt x="141" y="61"/>
                </a:cubicBezTo>
                <a:cubicBezTo>
                  <a:pt x="141" y="61"/>
                  <a:pt x="142" y="59"/>
                  <a:pt x="143" y="60"/>
                </a:cubicBezTo>
                <a:cubicBezTo>
                  <a:pt x="143" y="60"/>
                  <a:pt x="144" y="59"/>
                  <a:pt x="145" y="59"/>
                </a:cubicBezTo>
                <a:cubicBezTo>
                  <a:pt x="145" y="59"/>
                  <a:pt x="148" y="60"/>
                  <a:pt x="149" y="61"/>
                </a:cubicBezTo>
                <a:cubicBezTo>
                  <a:pt x="150" y="62"/>
                  <a:pt x="151" y="62"/>
                  <a:pt x="151" y="62"/>
                </a:cubicBezTo>
                <a:cubicBezTo>
                  <a:pt x="151" y="62"/>
                  <a:pt x="153" y="61"/>
                  <a:pt x="154" y="62"/>
                </a:cubicBezTo>
                <a:cubicBezTo>
                  <a:pt x="154" y="62"/>
                  <a:pt x="155" y="61"/>
                  <a:pt x="155" y="61"/>
                </a:cubicBezTo>
                <a:cubicBezTo>
                  <a:pt x="155" y="61"/>
                  <a:pt x="155" y="60"/>
                  <a:pt x="155" y="60"/>
                </a:cubicBezTo>
                <a:cubicBezTo>
                  <a:pt x="155" y="59"/>
                  <a:pt x="155" y="59"/>
                  <a:pt x="154" y="59"/>
                </a:cubicBezTo>
                <a:cubicBezTo>
                  <a:pt x="154" y="59"/>
                  <a:pt x="154" y="58"/>
                  <a:pt x="154" y="58"/>
                </a:cubicBezTo>
                <a:cubicBezTo>
                  <a:pt x="154" y="58"/>
                  <a:pt x="154" y="58"/>
                  <a:pt x="154" y="58"/>
                </a:cubicBezTo>
                <a:cubicBezTo>
                  <a:pt x="153" y="57"/>
                  <a:pt x="153" y="57"/>
                  <a:pt x="153" y="57"/>
                </a:cubicBezTo>
                <a:cubicBezTo>
                  <a:pt x="153" y="57"/>
                  <a:pt x="153" y="57"/>
                  <a:pt x="153" y="56"/>
                </a:cubicBezTo>
                <a:cubicBezTo>
                  <a:pt x="152" y="56"/>
                  <a:pt x="152" y="56"/>
                  <a:pt x="152" y="56"/>
                </a:cubicBezTo>
                <a:cubicBezTo>
                  <a:pt x="151" y="55"/>
                  <a:pt x="151" y="55"/>
                  <a:pt x="151" y="55"/>
                </a:cubicBezTo>
                <a:cubicBezTo>
                  <a:pt x="151" y="55"/>
                  <a:pt x="151" y="55"/>
                  <a:pt x="151" y="55"/>
                </a:cubicBezTo>
                <a:cubicBezTo>
                  <a:pt x="151" y="55"/>
                  <a:pt x="151" y="54"/>
                  <a:pt x="151" y="53"/>
                </a:cubicBezTo>
                <a:cubicBezTo>
                  <a:pt x="151" y="52"/>
                  <a:pt x="150" y="52"/>
                  <a:pt x="150" y="52"/>
                </a:cubicBezTo>
                <a:cubicBezTo>
                  <a:pt x="150" y="52"/>
                  <a:pt x="150" y="50"/>
                  <a:pt x="149" y="50"/>
                </a:cubicBezTo>
                <a:cubicBezTo>
                  <a:pt x="149" y="49"/>
                  <a:pt x="148" y="47"/>
                  <a:pt x="148" y="47"/>
                </a:cubicBezTo>
                <a:cubicBezTo>
                  <a:pt x="148" y="47"/>
                  <a:pt x="148" y="48"/>
                  <a:pt x="147" y="48"/>
                </a:cubicBezTo>
                <a:cubicBezTo>
                  <a:pt x="147" y="48"/>
                  <a:pt x="147" y="48"/>
                  <a:pt x="147" y="49"/>
                </a:cubicBezTo>
                <a:cubicBezTo>
                  <a:pt x="147" y="49"/>
                  <a:pt x="146" y="49"/>
                  <a:pt x="146" y="49"/>
                </a:cubicBezTo>
                <a:cubicBezTo>
                  <a:pt x="145" y="49"/>
                  <a:pt x="145" y="48"/>
                  <a:pt x="144" y="48"/>
                </a:cubicBezTo>
                <a:cubicBezTo>
                  <a:pt x="144" y="48"/>
                  <a:pt x="143" y="47"/>
                  <a:pt x="144" y="46"/>
                </a:cubicBezTo>
                <a:cubicBezTo>
                  <a:pt x="144" y="46"/>
                  <a:pt x="144" y="46"/>
                  <a:pt x="144" y="45"/>
                </a:cubicBezTo>
                <a:cubicBezTo>
                  <a:pt x="144" y="45"/>
                  <a:pt x="143" y="45"/>
                  <a:pt x="143" y="45"/>
                </a:cubicBezTo>
                <a:cubicBezTo>
                  <a:pt x="143" y="45"/>
                  <a:pt x="143" y="45"/>
                  <a:pt x="142" y="44"/>
                </a:cubicBezTo>
                <a:cubicBezTo>
                  <a:pt x="142" y="44"/>
                  <a:pt x="142" y="44"/>
                  <a:pt x="142" y="43"/>
                </a:cubicBezTo>
                <a:cubicBezTo>
                  <a:pt x="141" y="43"/>
                  <a:pt x="141" y="42"/>
                  <a:pt x="141" y="42"/>
                </a:cubicBezTo>
                <a:cubicBezTo>
                  <a:pt x="141" y="42"/>
                  <a:pt x="140" y="41"/>
                  <a:pt x="140" y="41"/>
                </a:cubicBezTo>
                <a:cubicBezTo>
                  <a:pt x="139" y="41"/>
                  <a:pt x="139" y="41"/>
                  <a:pt x="138" y="41"/>
                </a:cubicBezTo>
                <a:cubicBezTo>
                  <a:pt x="138" y="41"/>
                  <a:pt x="138" y="40"/>
                  <a:pt x="137" y="40"/>
                </a:cubicBezTo>
                <a:cubicBezTo>
                  <a:pt x="136" y="40"/>
                  <a:pt x="135" y="39"/>
                  <a:pt x="136" y="41"/>
                </a:cubicBezTo>
                <a:cubicBezTo>
                  <a:pt x="136" y="42"/>
                  <a:pt x="135" y="42"/>
                  <a:pt x="135" y="42"/>
                </a:cubicBezTo>
                <a:cubicBezTo>
                  <a:pt x="135" y="42"/>
                  <a:pt x="136" y="42"/>
                  <a:pt x="136" y="43"/>
                </a:cubicBezTo>
                <a:cubicBezTo>
                  <a:pt x="136" y="43"/>
                  <a:pt x="136" y="43"/>
                  <a:pt x="135" y="43"/>
                </a:cubicBezTo>
                <a:cubicBezTo>
                  <a:pt x="135" y="44"/>
                  <a:pt x="135" y="44"/>
                  <a:pt x="135" y="44"/>
                </a:cubicBezTo>
                <a:cubicBezTo>
                  <a:pt x="135" y="44"/>
                  <a:pt x="135" y="44"/>
                  <a:pt x="135" y="44"/>
                </a:cubicBezTo>
                <a:cubicBezTo>
                  <a:pt x="135" y="44"/>
                  <a:pt x="135" y="44"/>
                  <a:pt x="134" y="44"/>
                </a:cubicBezTo>
                <a:cubicBezTo>
                  <a:pt x="135" y="45"/>
                  <a:pt x="135" y="45"/>
                  <a:pt x="136" y="45"/>
                </a:cubicBezTo>
                <a:cubicBezTo>
                  <a:pt x="136" y="45"/>
                  <a:pt x="136" y="46"/>
                  <a:pt x="136" y="47"/>
                </a:cubicBezTo>
                <a:cubicBezTo>
                  <a:pt x="136" y="48"/>
                  <a:pt x="134" y="49"/>
                  <a:pt x="134" y="49"/>
                </a:cubicBezTo>
                <a:cubicBezTo>
                  <a:pt x="134" y="48"/>
                  <a:pt x="133" y="48"/>
                  <a:pt x="132" y="48"/>
                </a:cubicBezTo>
                <a:cubicBezTo>
                  <a:pt x="132" y="49"/>
                  <a:pt x="132" y="49"/>
                  <a:pt x="132" y="49"/>
                </a:cubicBezTo>
                <a:cubicBezTo>
                  <a:pt x="133" y="49"/>
                  <a:pt x="133" y="50"/>
                  <a:pt x="133" y="50"/>
                </a:cubicBezTo>
                <a:cubicBezTo>
                  <a:pt x="133" y="50"/>
                  <a:pt x="133" y="51"/>
                  <a:pt x="133" y="51"/>
                </a:cubicBezTo>
                <a:cubicBezTo>
                  <a:pt x="133" y="51"/>
                  <a:pt x="133" y="52"/>
                  <a:pt x="132" y="52"/>
                </a:cubicBezTo>
                <a:cubicBezTo>
                  <a:pt x="132" y="52"/>
                  <a:pt x="132" y="52"/>
                  <a:pt x="132" y="52"/>
                </a:cubicBezTo>
                <a:cubicBezTo>
                  <a:pt x="132" y="52"/>
                  <a:pt x="131" y="52"/>
                  <a:pt x="131" y="52"/>
                </a:cubicBezTo>
                <a:cubicBezTo>
                  <a:pt x="131" y="52"/>
                  <a:pt x="131" y="52"/>
                  <a:pt x="131" y="52"/>
                </a:cubicBezTo>
                <a:cubicBezTo>
                  <a:pt x="131" y="51"/>
                  <a:pt x="130" y="51"/>
                  <a:pt x="130" y="51"/>
                </a:cubicBezTo>
                <a:cubicBezTo>
                  <a:pt x="131" y="51"/>
                  <a:pt x="131" y="51"/>
                  <a:pt x="131" y="51"/>
                </a:cubicBezTo>
                <a:cubicBezTo>
                  <a:pt x="131" y="51"/>
                  <a:pt x="131" y="50"/>
                  <a:pt x="131" y="50"/>
                </a:cubicBezTo>
                <a:cubicBezTo>
                  <a:pt x="131" y="50"/>
                  <a:pt x="130" y="50"/>
                  <a:pt x="130" y="49"/>
                </a:cubicBezTo>
                <a:cubicBezTo>
                  <a:pt x="130" y="49"/>
                  <a:pt x="130" y="49"/>
                  <a:pt x="130" y="49"/>
                </a:cubicBezTo>
                <a:cubicBezTo>
                  <a:pt x="130" y="49"/>
                  <a:pt x="130" y="48"/>
                  <a:pt x="130" y="48"/>
                </a:cubicBezTo>
                <a:cubicBezTo>
                  <a:pt x="131" y="47"/>
                  <a:pt x="129" y="46"/>
                  <a:pt x="129" y="46"/>
                </a:cubicBezTo>
                <a:cubicBezTo>
                  <a:pt x="129" y="46"/>
                  <a:pt x="127" y="46"/>
                  <a:pt x="127" y="45"/>
                </a:cubicBezTo>
                <a:cubicBezTo>
                  <a:pt x="126" y="45"/>
                  <a:pt x="125" y="45"/>
                  <a:pt x="124" y="43"/>
                </a:cubicBezTo>
                <a:cubicBezTo>
                  <a:pt x="124" y="42"/>
                  <a:pt x="123" y="42"/>
                  <a:pt x="123" y="42"/>
                </a:cubicBezTo>
                <a:cubicBezTo>
                  <a:pt x="123" y="42"/>
                  <a:pt x="122" y="42"/>
                  <a:pt x="121" y="41"/>
                </a:cubicBezTo>
                <a:cubicBezTo>
                  <a:pt x="120" y="41"/>
                  <a:pt x="120" y="39"/>
                  <a:pt x="120" y="39"/>
                </a:cubicBezTo>
                <a:cubicBezTo>
                  <a:pt x="119" y="39"/>
                  <a:pt x="119" y="39"/>
                  <a:pt x="118" y="39"/>
                </a:cubicBezTo>
                <a:cubicBezTo>
                  <a:pt x="118" y="39"/>
                  <a:pt x="118" y="37"/>
                  <a:pt x="120" y="36"/>
                </a:cubicBezTo>
                <a:cubicBezTo>
                  <a:pt x="121" y="36"/>
                  <a:pt x="123" y="35"/>
                  <a:pt x="124" y="35"/>
                </a:cubicBezTo>
                <a:cubicBezTo>
                  <a:pt x="124" y="35"/>
                  <a:pt x="124" y="35"/>
                  <a:pt x="124" y="34"/>
                </a:cubicBezTo>
                <a:cubicBezTo>
                  <a:pt x="124" y="34"/>
                  <a:pt x="125" y="35"/>
                  <a:pt x="125" y="34"/>
                </a:cubicBezTo>
                <a:cubicBezTo>
                  <a:pt x="125" y="34"/>
                  <a:pt x="126" y="35"/>
                  <a:pt x="127" y="34"/>
                </a:cubicBezTo>
                <a:cubicBezTo>
                  <a:pt x="127" y="34"/>
                  <a:pt x="128" y="34"/>
                  <a:pt x="128" y="33"/>
                </a:cubicBezTo>
                <a:cubicBezTo>
                  <a:pt x="128" y="33"/>
                  <a:pt x="129" y="33"/>
                  <a:pt x="129" y="33"/>
                </a:cubicBezTo>
                <a:cubicBezTo>
                  <a:pt x="130" y="32"/>
                  <a:pt x="129" y="32"/>
                  <a:pt x="129" y="32"/>
                </a:cubicBezTo>
                <a:cubicBezTo>
                  <a:pt x="129" y="32"/>
                  <a:pt x="130" y="32"/>
                  <a:pt x="130" y="33"/>
                </a:cubicBezTo>
                <a:cubicBezTo>
                  <a:pt x="130" y="33"/>
                  <a:pt x="130" y="33"/>
                  <a:pt x="130" y="33"/>
                </a:cubicBezTo>
                <a:cubicBezTo>
                  <a:pt x="130" y="34"/>
                  <a:pt x="130" y="33"/>
                  <a:pt x="129" y="33"/>
                </a:cubicBezTo>
                <a:cubicBezTo>
                  <a:pt x="129" y="34"/>
                  <a:pt x="128" y="35"/>
                  <a:pt x="128" y="35"/>
                </a:cubicBezTo>
                <a:cubicBezTo>
                  <a:pt x="128" y="35"/>
                  <a:pt x="128" y="35"/>
                  <a:pt x="127" y="35"/>
                </a:cubicBezTo>
                <a:cubicBezTo>
                  <a:pt x="127" y="35"/>
                  <a:pt x="128" y="36"/>
                  <a:pt x="129" y="36"/>
                </a:cubicBezTo>
                <a:cubicBezTo>
                  <a:pt x="129" y="36"/>
                  <a:pt x="129" y="36"/>
                  <a:pt x="129" y="37"/>
                </a:cubicBezTo>
                <a:cubicBezTo>
                  <a:pt x="129" y="37"/>
                  <a:pt x="130" y="36"/>
                  <a:pt x="130" y="36"/>
                </a:cubicBezTo>
                <a:cubicBezTo>
                  <a:pt x="130" y="36"/>
                  <a:pt x="131" y="37"/>
                  <a:pt x="131" y="36"/>
                </a:cubicBezTo>
                <a:cubicBezTo>
                  <a:pt x="131" y="36"/>
                  <a:pt x="131" y="36"/>
                  <a:pt x="132" y="37"/>
                </a:cubicBezTo>
                <a:cubicBezTo>
                  <a:pt x="132" y="37"/>
                  <a:pt x="133" y="37"/>
                  <a:pt x="133" y="37"/>
                </a:cubicBezTo>
                <a:cubicBezTo>
                  <a:pt x="133" y="37"/>
                  <a:pt x="133" y="38"/>
                  <a:pt x="134" y="38"/>
                </a:cubicBezTo>
                <a:cubicBezTo>
                  <a:pt x="134" y="38"/>
                  <a:pt x="135" y="38"/>
                  <a:pt x="135" y="38"/>
                </a:cubicBezTo>
                <a:cubicBezTo>
                  <a:pt x="135" y="38"/>
                  <a:pt x="134" y="37"/>
                  <a:pt x="133" y="37"/>
                </a:cubicBezTo>
                <a:cubicBezTo>
                  <a:pt x="133" y="37"/>
                  <a:pt x="133" y="36"/>
                  <a:pt x="132" y="35"/>
                </a:cubicBezTo>
                <a:cubicBezTo>
                  <a:pt x="132" y="35"/>
                  <a:pt x="132" y="35"/>
                  <a:pt x="132" y="35"/>
                </a:cubicBezTo>
                <a:cubicBezTo>
                  <a:pt x="132" y="35"/>
                  <a:pt x="131" y="35"/>
                  <a:pt x="131" y="34"/>
                </a:cubicBezTo>
                <a:cubicBezTo>
                  <a:pt x="131" y="34"/>
                  <a:pt x="131" y="35"/>
                  <a:pt x="132" y="35"/>
                </a:cubicBezTo>
                <a:cubicBezTo>
                  <a:pt x="132" y="35"/>
                  <a:pt x="132" y="33"/>
                  <a:pt x="131" y="33"/>
                </a:cubicBezTo>
                <a:cubicBezTo>
                  <a:pt x="131" y="33"/>
                  <a:pt x="132" y="33"/>
                  <a:pt x="132" y="34"/>
                </a:cubicBezTo>
                <a:cubicBezTo>
                  <a:pt x="132" y="34"/>
                  <a:pt x="132" y="34"/>
                  <a:pt x="132" y="33"/>
                </a:cubicBezTo>
                <a:cubicBezTo>
                  <a:pt x="132" y="33"/>
                  <a:pt x="133" y="34"/>
                  <a:pt x="134" y="34"/>
                </a:cubicBezTo>
                <a:cubicBezTo>
                  <a:pt x="134" y="34"/>
                  <a:pt x="135" y="33"/>
                  <a:pt x="134" y="33"/>
                </a:cubicBezTo>
                <a:cubicBezTo>
                  <a:pt x="133" y="32"/>
                  <a:pt x="133" y="31"/>
                  <a:pt x="133" y="31"/>
                </a:cubicBezTo>
                <a:cubicBezTo>
                  <a:pt x="133" y="31"/>
                  <a:pt x="134" y="32"/>
                  <a:pt x="135" y="32"/>
                </a:cubicBezTo>
                <a:cubicBezTo>
                  <a:pt x="135" y="32"/>
                  <a:pt x="135" y="31"/>
                  <a:pt x="134" y="31"/>
                </a:cubicBezTo>
                <a:cubicBezTo>
                  <a:pt x="134" y="31"/>
                  <a:pt x="134" y="30"/>
                  <a:pt x="134" y="30"/>
                </a:cubicBezTo>
                <a:cubicBezTo>
                  <a:pt x="134" y="30"/>
                  <a:pt x="134" y="30"/>
                  <a:pt x="135" y="30"/>
                </a:cubicBezTo>
                <a:cubicBezTo>
                  <a:pt x="135" y="30"/>
                  <a:pt x="135" y="31"/>
                  <a:pt x="135" y="31"/>
                </a:cubicBezTo>
                <a:cubicBezTo>
                  <a:pt x="136" y="31"/>
                  <a:pt x="136" y="31"/>
                  <a:pt x="136" y="31"/>
                </a:cubicBezTo>
                <a:cubicBezTo>
                  <a:pt x="136" y="31"/>
                  <a:pt x="136" y="31"/>
                  <a:pt x="137" y="31"/>
                </a:cubicBezTo>
                <a:cubicBezTo>
                  <a:pt x="137" y="31"/>
                  <a:pt x="137" y="31"/>
                  <a:pt x="137" y="31"/>
                </a:cubicBezTo>
                <a:cubicBezTo>
                  <a:pt x="138" y="31"/>
                  <a:pt x="138" y="31"/>
                  <a:pt x="138" y="31"/>
                </a:cubicBezTo>
                <a:cubicBezTo>
                  <a:pt x="138" y="32"/>
                  <a:pt x="138" y="32"/>
                  <a:pt x="139" y="32"/>
                </a:cubicBezTo>
                <a:cubicBezTo>
                  <a:pt x="139" y="33"/>
                  <a:pt x="139" y="33"/>
                  <a:pt x="140" y="33"/>
                </a:cubicBezTo>
                <a:cubicBezTo>
                  <a:pt x="140" y="33"/>
                  <a:pt x="140" y="34"/>
                  <a:pt x="140" y="34"/>
                </a:cubicBezTo>
                <a:cubicBezTo>
                  <a:pt x="140" y="34"/>
                  <a:pt x="140" y="34"/>
                  <a:pt x="141" y="34"/>
                </a:cubicBezTo>
                <a:cubicBezTo>
                  <a:pt x="141" y="35"/>
                  <a:pt x="141" y="35"/>
                  <a:pt x="141" y="36"/>
                </a:cubicBezTo>
                <a:cubicBezTo>
                  <a:pt x="141" y="35"/>
                  <a:pt x="141" y="35"/>
                  <a:pt x="142" y="35"/>
                </a:cubicBezTo>
                <a:cubicBezTo>
                  <a:pt x="142" y="36"/>
                  <a:pt x="142" y="36"/>
                  <a:pt x="142" y="36"/>
                </a:cubicBezTo>
                <a:cubicBezTo>
                  <a:pt x="142" y="36"/>
                  <a:pt x="142" y="36"/>
                  <a:pt x="142" y="37"/>
                </a:cubicBezTo>
                <a:cubicBezTo>
                  <a:pt x="142" y="37"/>
                  <a:pt x="141" y="37"/>
                  <a:pt x="141" y="37"/>
                </a:cubicBezTo>
                <a:cubicBezTo>
                  <a:pt x="141" y="37"/>
                  <a:pt x="140" y="37"/>
                  <a:pt x="140" y="37"/>
                </a:cubicBezTo>
                <a:cubicBezTo>
                  <a:pt x="140" y="38"/>
                  <a:pt x="140" y="38"/>
                  <a:pt x="140" y="38"/>
                </a:cubicBezTo>
                <a:cubicBezTo>
                  <a:pt x="140" y="38"/>
                  <a:pt x="139" y="38"/>
                  <a:pt x="139" y="37"/>
                </a:cubicBezTo>
                <a:cubicBezTo>
                  <a:pt x="138" y="37"/>
                  <a:pt x="138" y="37"/>
                  <a:pt x="137" y="37"/>
                </a:cubicBezTo>
                <a:cubicBezTo>
                  <a:pt x="137" y="37"/>
                  <a:pt x="137" y="37"/>
                  <a:pt x="137" y="37"/>
                </a:cubicBezTo>
                <a:cubicBezTo>
                  <a:pt x="136" y="37"/>
                  <a:pt x="136" y="37"/>
                  <a:pt x="136" y="38"/>
                </a:cubicBezTo>
                <a:cubicBezTo>
                  <a:pt x="137" y="38"/>
                  <a:pt x="137" y="38"/>
                  <a:pt x="137" y="38"/>
                </a:cubicBezTo>
                <a:cubicBezTo>
                  <a:pt x="138" y="38"/>
                  <a:pt x="138" y="39"/>
                  <a:pt x="138" y="39"/>
                </a:cubicBezTo>
                <a:cubicBezTo>
                  <a:pt x="138" y="39"/>
                  <a:pt x="138" y="39"/>
                  <a:pt x="139" y="39"/>
                </a:cubicBezTo>
                <a:cubicBezTo>
                  <a:pt x="139" y="39"/>
                  <a:pt x="140" y="39"/>
                  <a:pt x="140" y="39"/>
                </a:cubicBezTo>
                <a:cubicBezTo>
                  <a:pt x="140" y="40"/>
                  <a:pt x="141" y="40"/>
                  <a:pt x="141" y="40"/>
                </a:cubicBezTo>
                <a:cubicBezTo>
                  <a:pt x="141" y="41"/>
                  <a:pt x="142" y="41"/>
                  <a:pt x="142" y="41"/>
                </a:cubicBezTo>
                <a:cubicBezTo>
                  <a:pt x="142" y="41"/>
                  <a:pt x="142" y="42"/>
                  <a:pt x="142" y="42"/>
                </a:cubicBezTo>
                <a:cubicBezTo>
                  <a:pt x="142" y="42"/>
                  <a:pt x="142" y="42"/>
                  <a:pt x="142" y="42"/>
                </a:cubicBezTo>
                <a:cubicBezTo>
                  <a:pt x="143" y="42"/>
                  <a:pt x="143" y="42"/>
                  <a:pt x="143" y="43"/>
                </a:cubicBezTo>
                <a:cubicBezTo>
                  <a:pt x="143" y="43"/>
                  <a:pt x="143" y="43"/>
                  <a:pt x="143" y="43"/>
                </a:cubicBezTo>
                <a:cubicBezTo>
                  <a:pt x="144" y="43"/>
                  <a:pt x="144" y="43"/>
                  <a:pt x="144" y="43"/>
                </a:cubicBezTo>
                <a:cubicBezTo>
                  <a:pt x="144" y="43"/>
                  <a:pt x="144" y="44"/>
                  <a:pt x="145" y="44"/>
                </a:cubicBezTo>
                <a:cubicBezTo>
                  <a:pt x="145" y="44"/>
                  <a:pt x="146" y="45"/>
                  <a:pt x="146" y="45"/>
                </a:cubicBezTo>
                <a:cubicBezTo>
                  <a:pt x="147" y="45"/>
                  <a:pt x="147" y="45"/>
                  <a:pt x="147" y="45"/>
                </a:cubicBezTo>
                <a:cubicBezTo>
                  <a:pt x="147" y="45"/>
                  <a:pt x="147" y="45"/>
                  <a:pt x="147" y="45"/>
                </a:cubicBezTo>
                <a:cubicBezTo>
                  <a:pt x="146" y="44"/>
                  <a:pt x="146" y="44"/>
                  <a:pt x="146" y="44"/>
                </a:cubicBezTo>
                <a:cubicBezTo>
                  <a:pt x="146" y="43"/>
                  <a:pt x="146" y="43"/>
                  <a:pt x="145" y="43"/>
                </a:cubicBezTo>
                <a:cubicBezTo>
                  <a:pt x="146" y="43"/>
                  <a:pt x="146" y="43"/>
                  <a:pt x="146" y="43"/>
                </a:cubicBezTo>
                <a:cubicBezTo>
                  <a:pt x="147" y="44"/>
                  <a:pt x="147" y="44"/>
                  <a:pt x="147" y="44"/>
                </a:cubicBezTo>
                <a:cubicBezTo>
                  <a:pt x="147" y="44"/>
                  <a:pt x="147" y="44"/>
                  <a:pt x="148" y="45"/>
                </a:cubicBezTo>
                <a:cubicBezTo>
                  <a:pt x="148" y="45"/>
                  <a:pt x="148" y="45"/>
                  <a:pt x="148" y="45"/>
                </a:cubicBezTo>
                <a:cubicBezTo>
                  <a:pt x="148" y="45"/>
                  <a:pt x="148" y="46"/>
                  <a:pt x="149" y="46"/>
                </a:cubicBezTo>
                <a:cubicBezTo>
                  <a:pt x="149" y="45"/>
                  <a:pt x="148" y="45"/>
                  <a:pt x="148" y="45"/>
                </a:cubicBezTo>
                <a:cubicBezTo>
                  <a:pt x="148" y="45"/>
                  <a:pt x="148" y="45"/>
                  <a:pt x="148" y="44"/>
                </a:cubicBezTo>
                <a:cubicBezTo>
                  <a:pt x="149" y="44"/>
                  <a:pt x="149" y="44"/>
                  <a:pt x="149" y="44"/>
                </a:cubicBezTo>
                <a:cubicBezTo>
                  <a:pt x="149" y="44"/>
                  <a:pt x="149" y="44"/>
                  <a:pt x="149" y="44"/>
                </a:cubicBezTo>
                <a:cubicBezTo>
                  <a:pt x="149" y="44"/>
                  <a:pt x="149" y="44"/>
                  <a:pt x="149" y="44"/>
                </a:cubicBezTo>
                <a:cubicBezTo>
                  <a:pt x="149" y="43"/>
                  <a:pt x="149" y="43"/>
                  <a:pt x="149" y="43"/>
                </a:cubicBezTo>
                <a:cubicBezTo>
                  <a:pt x="148" y="43"/>
                  <a:pt x="148" y="43"/>
                  <a:pt x="148" y="43"/>
                </a:cubicBezTo>
                <a:cubicBezTo>
                  <a:pt x="148" y="43"/>
                  <a:pt x="148" y="43"/>
                  <a:pt x="148" y="42"/>
                </a:cubicBezTo>
                <a:cubicBezTo>
                  <a:pt x="148" y="42"/>
                  <a:pt x="148" y="42"/>
                  <a:pt x="147" y="42"/>
                </a:cubicBezTo>
                <a:cubicBezTo>
                  <a:pt x="147" y="42"/>
                  <a:pt x="147" y="41"/>
                  <a:pt x="147" y="41"/>
                </a:cubicBezTo>
                <a:cubicBezTo>
                  <a:pt x="147" y="41"/>
                  <a:pt x="147" y="41"/>
                  <a:pt x="147" y="40"/>
                </a:cubicBezTo>
                <a:cubicBezTo>
                  <a:pt x="147" y="40"/>
                  <a:pt x="147" y="40"/>
                  <a:pt x="147" y="40"/>
                </a:cubicBezTo>
                <a:cubicBezTo>
                  <a:pt x="147" y="40"/>
                  <a:pt x="147" y="40"/>
                  <a:pt x="147" y="40"/>
                </a:cubicBezTo>
                <a:cubicBezTo>
                  <a:pt x="148" y="40"/>
                  <a:pt x="148" y="41"/>
                  <a:pt x="148" y="41"/>
                </a:cubicBezTo>
                <a:cubicBezTo>
                  <a:pt x="148" y="41"/>
                  <a:pt x="148" y="41"/>
                  <a:pt x="148" y="41"/>
                </a:cubicBezTo>
                <a:cubicBezTo>
                  <a:pt x="148" y="42"/>
                  <a:pt x="148" y="42"/>
                  <a:pt x="148" y="42"/>
                </a:cubicBezTo>
                <a:cubicBezTo>
                  <a:pt x="149" y="42"/>
                  <a:pt x="149" y="42"/>
                  <a:pt x="149" y="42"/>
                </a:cubicBezTo>
                <a:cubicBezTo>
                  <a:pt x="149" y="43"/>
                  <a:pt x="149" y="43"/>
                  <a:pt x="149" y="43"/>
                </a:cubicBezTo>
                <a:cubicBezTo>
                  <a:pt x="149" y="43"/>
                  <a:pt x="150" y="43"/>
                  <a:pt x="150" y="43"/>
                </a:cubicBezTo>
                <a:cubicBezTo>
                  <a:pt x="150" y="43"/>
                  <a:pt x="150" y="43"/>
                  <a:pt x="150" y="42"/>
                </a:cubicBezTo>
                <a:cubicBezTo>
                  <a:pt x="150" y="43"/>
                  <a:pt x="150" y="43"/>
                  <a:pt x="151" y="43"/>
                </a:cubicBezTo>
                <a:cubicBezTo>
                  <a:pt x="151" y="43"/>
                  <a:pt x="151" y="43"/>
                  <a:pt x="151" y="42"/>
                </a:cubicBezTo>
                <a:cubicBezTo>
                  <a:pt x="151" y="42"/>
                  <a:pt x="152" y="42"/>
                  <a:pt x="152" y="42"/>
                </a:cubicBezTo>
                <a:cubicBezTo>
                  <a:pt x="152" y="42"/>
                  <a:pt x="151" y="41"/>
                  <a:pt x="150" y="41"/>
                </a:cubicBezTo>
                <a:cubicBezTo>
                  <a:pt x="150" y="41"/>
                  <a:pt x="150" y="40"/>
                  <a:pt x="150" y="40"/>
                </a:cubicBezTo>
                <a:cubicBezTo>
                  <a:pt x="150" y="40"/>
                  <a:pt x="150" y="40"/>
                  <a:pt x="149" y="39"/>
                </a:cubicBezTo>
                <a:cubicBezTo>
                  <a:pt x="149" y="39"/>
                  <a:pt x="149" y="39"/>
                  <a:pt x="148" y="38"/>
                </a:cubicBezTo>
                <a:cubicBezTo>
                  <a:pt x="147" y="38"/>
                  <a:pt x="147" y="37"/>
                  <a:pt x="147" y="37"/>
                </a:cubicBezTo>
                <a:cubicBezTo>
                  <a:pt x="147" y="37"/>
                  <a:pt x="147" y="37"/>
                  <a:pt x="148" y="37"/>
                </a:cubicBezTo>
                <a:cubicBezTo>
                  <a:pt x="147" y="37"/>
                  <a:pt x="147" y="37"/>
                  <a:pt x="147" y="36"/>
                </a:cubicBezTo>
                <a:cubicBezTo>
                  <a:pt x="147" y="36"/>
                  <a:pt x="147" y="36"/>
                  <a:pt x="147" y="36"/>
                </a:cubicBezTo>
                <a:cubicBezTo>
                  <a:pt x="147" y="35"/>
                  <a:pt x="147" y="35"/>
                  <a:pt x="146" y="35"/>
                </a:cubicBezTo>
                <a:cubicBezTo>
                  <a:pt x="146" y="35"/>
                  <a:pt x="146" y="35"/>
                  <a:pt x="146" y="34"/>
                </a:cubicBezTo>
                <a:cubicBezTo>
                  <a:pt x="146" y="34"/>
                  <a:pt x="146" y="34"/>
                  <a:pt x="146" y="34"/>
                </a:cubicBezTo>
                <a:cubicBezTo>
                  <a:pt x="145" y="34"/>
                  <a:pt x="145" y="34"/>
                  <a:pt x="145" y="33"/>
                </a:cubicBezTo>
                <a:cubicBezTo>
                  <a:pt x="145" y="33"/>
                  <a:pt x="145" y="33"/>
                  <a:pt x="144" y="33"/>
                </a:cubicBezTo>
                <a:cubicBezTo>
                  <a:pt x="144" y="33"/>
                  <a:pt x="144" y="33"/>
                  <a:pt x="144" y="32"/>
                </a:cubicBezTo>
                <a:cubicBezTo>
                  <a:pt x="144" y="32"/>
                  <a:pt x="142" y="31"/>
                  <a:pt x="142" y="31"/>
                </a:cubicBezTo>
                <a:cubicBezTo>
                  <a:pt x="142" y="31"/>
                  <a:pt x="142" y="31"/>
                  <a:pt x="142" y="31"/>
                </a:cubicBezTo>
                <a:cubicBezTo>
                  <a:pt x="141" y="30"/>
                  <a:pt x="141" y="30"/>
                  <a:pt x="141" y="30"/>
                </a:cubicBezTo>
                <a:cubicBezTo>
                  <a:pt x="141" y="30"/>
                  <a:pt x="141" y="30"/>
                  <a:pt x="141" y="29"/>
                </a:cubicBezTo>
                <a:cubicBezTo>
                  <a:pt x="140" y="29"/>
                  <a:pt x="140" y="29"/>
                  <a:pt x="140" y="29"/>
                </a:cubicBezTo>
                <a:cubicBezTo>
                  <a:pt x="140" y="29"/>
                  <a:pt x="140" y="29"/>
                  <a:pt x="140" y="29"/>
                </a:cubicBezTo>
                <a:cubicBezTo>
                  <a:pt x="140" y="29"/>
                  <a:pt x="140" y="29"/>
                  <a:pt x="140" y="29"/>
                </a:cubicBezTo>
                <a:cubicBezTo>
                  <a:pt x="140" y="28"/>
                  <a:pt x="139" y="28"/>
                  <a:pt x="139" y="28"/>
                </a:cubicBezTo>
                <a:cubicBezTo>
                  <a:pt x="139" y="27"/>
                  <a:pt x="139" y="27"/>
                  <a:pt x="138" y="27"/>
                </a:cubicBezTo>
                <a:cubicBezTo>
                  <a:pt x="138" y="27"/>
                  <a:pt x="138" y="27"/>
                  <a:pt x="137" y="27"/>
                </a:cubicBezTo>
                <a:cubicBezTo>
                  <a:pt x="137" y="26"/>
                  <a:pt x="136" y="26"/>
                  <a:pt x="136" y="26"/>
                </a:cubicBezTo>
                <a:cubicBezTo>
                  <a:pt x="136" y="26"/>
                  <a:pt x="136" y="26"/>
                  <a:pt x="136" y="26"/>
                </a:cubicBezTo>
                <a:cubicBezTo>
                  <a:pt x="136" y="27"/>
                  <a:pt x="136" y="27"/>
                  <a:pt x="137" y="27"/>
                </a:cubicBezTo>
                <a:cubicBezTo>
                  <a:pt x="137" y="27"/>
                  <a:pt x="137" y="28"/>
                  <a:pt x="137" y="28"/>
                </a:cubicBezTo>
                <a:cubicBezTo>
                  <a:pt x="138" y="28"/>
                  <a:pt x="138" y="28"/>
                  <a:pt x="138" y="28"/>
                </a:cubicBezTo>
                <a:cubicBezTo>
                  <a:pt x="138" y="28"/>
                  <a:pt x="138" y="28"/>
                  <a:pt x="137" y="28"/>
                </a:cubicBezTo>
                <a:cubicBezTo>
                  <a:pt x="137" y="28"/>
                  <a:pt x="137" y="28"/>
                  <a:pt x="136" y="28"/>
                </a:cubicBezTo>
                <a:cubicBezTo>
                  <a:pt x="136" y="28"/>
                  <a:pt x="136" y="28"/>
                  <a:pt x="135" y="28"/>
                </a:cubicBezTo>
                <a:cubicBezTo>
                  <a:pt x="135" y="28"/>
                  <a:pt x="136" y="28"/>
                  <a:pt x="136" y="27"/>
                </a:cubicBezTo>
                <a:cubicBezTo>
                  <a:pt x="136" y="27"/>
                  <a:pt x="136" y="26"/>
                  <a:pt x="136" y="26"/>
                </a:cubicBezTo>
                <a:cubicBezTo>
                  <a:pt x="135" y="26"/>
                  <a:pt x="135" y="25"/>
                  <a:pt x="134" y="25"/>
                </a:cubicBezTo>
                <a:cubicBezTo>
                  <a:pt x="134" y="25"/>
                  <a:pt x="134" y="25"/>
                  <a:pt x="133" y="25"/>
                </a:cubicBezTo>
                <a:cubicBezTo>
                  <a:pt x="133" y="25"/>
                  <a:pt x="133" y="25"/>
                  <a:pt x="132" y="25"/>
                </a:cubicBezTo>
                <a:cubicBezTo>
                  <a:pt x="132" y="25"/>
                  <a:pt x="132" y="25"/>
                  <a:pt x="132" y="25"/>
                </a:cubicBezTo>
                <a:cubicBezTo>
                  <a:pt x="131" y="25"/>
                  <a:pt x="131" y="26"/>
                  <a:pt x="131" y="26"/>
                </a:cubicBezTo>
                <a:cubicBezTo>
                  <a:pt x="132" y="26"/>
                  <a:pt x="132" y="26"/>
                  <a:pt x="132" y="26"/>
                </a:cubicBezTo>
                <a:cubicBezTo>
                  <a:pt x="132" y="26"/>
                  <a:pt x="131" y="26"/>
                  <a:pt x="131" y="26"/>
                </a:cubicBezTo>
                <a:cubicBezTo>
                  <a:pt x="131" y="26"/>
                  <a:pt x="131" y="27"/>
                  <a:pt x="132" y="27"/>
                </a:cubicBezTo>
                <a:cubicBezTo>
                  <a:pt x="132" y="27"/>
                  <a:pt x="130" y="27"/>
                  <a:pt x="131" y="26"/>
                </a:cubicBezTo>
                <a:cubicBezTo>
                  <a:pt x="131" y="25"/>
                  <a:pt x="131" y="25"/>
                  <a:pt x="131" y="25"/>
                </a:cubicBezTo>
                <a:cubicBezTo>
                  <a:pt x="131" y="25"/>
                  <a:pt x="132" y="24"/>
                  <a:pt x="132" y="24"/>
                </a:cubicBezTo>
                <a:cubicBezTo>
                  <a:pt x="132" y="24"/>
                  <a:pt x="131" y="24"/>
                  <a:pt x="130" y="24"/>
                </a:cubicBezTo>
                <a:cubicBezTo>
                  <a:pt x="130" y="24"/>
                  <a:pt x="129" y="24"/>
                  <a:pt x="128" y="24"/>
                </a:cubicBezTo>
                <a:cubicBezTo>
                  <a:pt x="127" y="25"/>
                  <a:pt x="127" y="26"/>
                  <a:pt x="127" y="26"/>
                </a:cubicBezTo>
                <a:cubicBezTo>
                  <a:pt x="128" y="26"/>
                  <a:pt x="128" y="26"/>
                  <a:pt x="129" y="26"/>
                </a:cubicBezTo>
                <a:cubicBezTo>
                  <a:pt x="128" y="26"/>
                  <a:pt x="128" y="26"/>
                  <a:pt x="127" y="26"/>
                </a:cubicBezTo>
                <a:cubicBezTo>
                  <a:pt x="127" y="26"/>
                  <a:pt x="128" y="27"/>
                  <a:pt x="129" y="27"/>
                </a:cubicBezTo>
                <a:cubicBezTo>
                  <a:pt x="129" y="27"/>
                  <a:pt x="129" y="28"/>
                  <a:pt x="130" y="28"/>
                </a:cubicBezTo>
                <a:cubicBezTo>
                  <a:pt x="130" y="28"/>
                  <a:pt x="130" y="28"/>
                  <a:pt x="131" y="29"/>
                </a:cubicBezTo>
                <a:cubicBezTo>
                  <a:pt x="131" y="29"/>
                  <a:pt x="130" y="31"/>
                  <a:pt x="130" y="31"/>
                </a:cubicBezTo>
                <a:cubicBezTo>
                  <a:pt x="130" y="31"/>
                  <a:pt x="130" y="30"/>
                  <a:pt x="129" y="30"/>
                </a:cubicBezTo>
                <a:cubicBezTo>
                  <a:pt x="129" y="30"/>
                  <a:pt x="129" y="31"/>
                  <a:pt x="129" y="31"/>
                </a:cubicBezTo>
                <a:cubicBezTo>
                  <a:pt x="129" y="31"/>
                  <a:pt x="128" y="31"/>
                  <a:pt x="128" y="30"/>
                </a:cubicBezTo>
                <a:cubicBezTo>
                  <a:pt x="128" y="29"/>
                  <a:pt x="129" y="30"/>
                  <a:pt x="128" y="29"/>
                </a:cubicBezTo>
                <a:cubicBezTo>
                  <a:pt x="128" y="29"/>
                  <a:pt x="128" y="29"/>
                  <a:pt x="127" y="28"/>
                </a:cubicBezTo>
                <a:cubicBezTo>
                  <a:pt x="127" y="28"/>
                  <a:pt x="126" y="28"/>
                  <a:pt x="126" y="29"/>
                </a:cubicBezTo>
                <a:cubicBezTo>
                  <a:pt x="126" y="29"/>
                  <a:pt x="125" y="29"/>
                  <a:pt x="126" y="28"/>
                </a:cubicBezTo>
                <a:cubicBezTo>
                  <a:pt x="127" y="27"/>
                  <a:pt x="126" y="27"/>
                  <a:pt x="126" y="27"/>
                </a:cubicBezTo>
                <a:cubicBezTo>
                  <a:pt x="125" y="27"/>
                  <a:pt x="125" y="27"/>
                  <a:pt x="125" y="27"/>
                </a:cubicBezTo>
                <a:cubicBezTo>
                  <a:pt x="125" y="27"/>
                  <a:pt x="125" y="27"/>
                  <a:pt x="124" y="27"/>
                </a:cubicBezTo>
                <a:cubicBezTo>
                  <a:pt x="124" y="26"/>
                  <a:pt x="125" y="26"/>
                  <a:pt x="125" y="26"/>
                </a:cubicBezTo>
                <a:cubicBezTo>
                  <a:pt x="125" y="26"/>
                  <a:pt x="125" y="26"/>
                  <a:pt x="124" y="25"/>
                </a:cubicBezTo>
                <a:cubicBezTo>
                  <a:pt x="124" y="25"/>
                  <a:pt x="124" y="25"/>
                  <a:pt x="123" y="24"/>
                </a:cubicBezTo>
                <a:cubicBezTo>
                  <a:pt x="123" y="24"/>
                  <a:pt x="124" y="24"/>
                  <a:pt x="124" y="23"/>
                </a:cubicBezTo>
                <a:cubicBezTo>
                  <a:pt x="124" y="23"/>
                  <a:pt x="125" y="23"/>
                  <a:pt x="125" y="23"/>
                </a:cubicBezTo>
                <a:cubicBezTo>
                  <a:pt x="125" y="23"/>
                  <a:pt x="125" y="23"/>
                  <a:pt x="126" y="23"/>
                </a:cubicBezTo>
                <a:cubicBezTo>
                  <a:pt x="126" y="23"/>
                  <a:pt x="127" y="23"/>
                  <a:pt x="128" y="23"/>
                </a:cubicBezTo>
                <a:cubicBezTo>
                  <a:pt x="128" y="23"/>
                  <a:pt x="128" y="22"/>
                  <a:pt x="127" y="22"/>
                </a:cubicBezTo>
                <a:cubicBezTo>
                  <a:pt x="126" y="23"/>
                  <a:pt x="126" y="22"/>
                  <a:pt x="126" y="22"/>
                </a:cubicBezTo>
                <a:cubicBezTo>
                  <a:pt x="126" y="22"/>
                  <a:pt x="123" y="21"/>
                  <a:pt x="123" y="21"/>
                </a:cubicBezTo>
                <a:cubicBezTo>
                  <a:pt x="122" y="21"/>
                  <a:pt x="122" y="22"/>
                  <a:pt x="122" y="22"/>
                </a:cubicBezTo>
                <a:cubicBezTo>
                  <a:pt x="122" y="22"/>
                  <a:pt x="122" y="22"/>
                  <a:pt x="122" y="23"/>
                </a:cubicBezTo>
                <a:cubicBezTo>
                  <a:pt x="122" y="23"/>
                  <a:pt x="122" y="23"/>
                  <a:pt x="122" y="23"/>
                </a:cubicBezTo>
                <a:cubicBezTo>
                  <a:pt x="122" y="23"/>
                  <a:pt x="122" y="23"/>
                  <a:pt x="121" y="24"/>
                </a:cubicBezTo>
                <a:cubicBezTo>
                  <a:pt x="121" y="23"/>
                  <a:pt x="121" y="23"/>
                  <a:pt x="121" y="23"/>
                </a:cubicBezTo>
                <a:cubicBezTo>
                  <a:pt x="121" y="23"/>
                  <a:pt x="121" y="23"/>
                  <a:pt x="121" y="23"/>
                </a:cubicBezTo>
                <a:cubicBezTo>
                  <a:pt x="121" y="22"/>
                  <a:pt x="121" y="22"/>
                  <a:pt x="121" y="21"/>
                </a:cubicBezTo>
                <a:cubicBezTo>
                  <a:pt x="121" y="21"/>
                  <a:pt x="121" y="21"/>
                  <a:pt x="120" y="21"/>
                </a:cubicBezTo>
                <a:cubicBezTo>
                  <a:pt x="120" y="20"/>
                  <a:pt x="120" y="20"/>
                  <a:pt x="120" y="20"/>
                </a:cubicBezTo>
                <a:cubicBezTo>
                  <a:pt x="120" y="20"/>
                  <a:pt x="119" y="20"/>
                  <a:pt x="119" y="20"/>
                </a:cubicBezTo>
                <a:cubicBezTo>
                  <a:pt x="118" y="20"/>
                  <a:pt x="118" y="20"/>
                  <a:pt x="118" y="20"/>
                </a:cubicBezTo>
                <a:cubicBezTo>
                  <a:pt x="117" y="20"/>
                  <a:pt x="117" y="20"/>
                  <a:pt x="117" y="20"/>
                </a:cubicBezTo>
                <a:cubicBezTo>
                  <a:pt x="117" y="20"/>
                  <a:pt x="117" y="20"/>
                  <a:pt x="117" y="21"/>
                </a:cubicBezTo>
                <a:cubicBezTo>
                  <a:pt x="117" y="21"/>
                  <a:pt x="117" y="21"/>
                  <a:pt x="117" y="21"/>
                </a:cubicBezTo>
                <a:cubicBezTo>
                  <a:pt x="117" y="21"/>
                  <a:pt x="117" y="21"/>
                  <a:pt x="116" y="20"/>
                </a:cubicBezTo>
                <a:cubicBezTo>
                  <a:pt x="116" y="20"/>
                  <a:pt x="116" y="20"/>
                  <a:pt x="116" y="21"/>
                </a:cubicBezTo>
                <a:cubicBezTo>
                  <a:pt x="115" y="21"/>
                  <a:pt x="115" y="21"/>
                  <a:pt x="115" y="21"/>
                </a:cubicBezTo>
                <a:cubicBezTo>
                  <a:pt x="116" y="21"/>
                  <a:pt x="116" y="21"/>
                  <a:pt x="116" y="22"/>
                </a:cubicBezTo>
                <a:cubicBezTo>
                  <a:pt x="117" y="22"/>
                  <a:pt x="117" y="22"/>
                  <a:pt x="117" y="22"/>
                </a:cubicBezTo>
                <a:cubicBezTo>
                  <a:pt x="118" y="22"/>
                  <a:pt x="118" y="23"/>
                  <a:pt x="118" y="23"/>
                </a:cubicBezTo>
                <a:cubicBezTo>
                  <a:pt x="118" y="23"/>
                  <a:pt x="119" y="23"/>
                  <a:pt x="119" y="23"/>
                </a:cubicBezTo>
                <a:cubicBezTo>
                  <a:pt x="119" y="23"/>
                  <a:pt x="120" y="23"/>
                  <a:pt x="120" y="23"/>
                </a:cubicBezTo>
                <a:cubicBezTo>
                  <a:pt x="120" y="24"/>
                  <a:pt x="120" y="24"/>
                  <a:pt x="121" y="24"/>
                </a:cubicBezTo>
                <a:cubicBezTo>
                  <a:pt x="121" y="24"/>
                  <a:pt x="120" y="24"/>
                  <a:pt x="120" y="25"/>
                </a:cubicBezTo>
                <a:cubicBezTo>
                  <a:pt x="120" y="25"/>
                  <a:pt x="121" y="25"/>
                  <a:pt x="120" y="26"/>
                </a:cubicBezTo>
                <a:cubicBezTo>
                  <a:pt x="120" y="26"/>
                  <a:pt x="120" y="25"/>
                  <a:pt x="120" y="25"/>
                </a:cubicBezTo>
                <a:cubicBezTo>
                  <a:pt x="120" y="25"/>
                  <a:pt x="119" y="25"/>
                  <a:pt x="119" y="25"/>
                </a:cubicBezTo>
                <a:cubicBezTo>
                  <a:pt x="118" y="25"/>
                  <a:pt x="118" y="26"/>
                  <a:pt x="118" y="26"/>
                </a:cubicBezTo>
                <a:cubicBezTo>
                  <a:pt x="118" y="26"/>
                  <a:pt x="118" y="26"/>
                  <a:pt x="118" y="26"/>
                </a:cubicBezTo>
                <a:cubicBezTo>
                  <a:pt x="118" y="26"/>
                  <a:pt x="118" y="26"/>
                  <a:pt x="117" y="27"/>
                </a:cubicBezTo>
                <a:cubicBezTo>
                  <a:pt x="117" y="27"/>
                  <a:pt x="116" y="27"/>
                  <a:pt x="115" y="27"/>
                </a:cubicBezTo>
                <a:cubicBezTo>
                  <a:pt x="114" y="26"/>
                  <a:pt x="112" y="25"/>
                  <a:pt x="112" y="25"/>
                </a:cubicBezTo>
                <a:cubicBezTo>
                  <a:pt x="111" y="24"/>
                  <a:pt x="110" y="24"/>
                  <a:pt x="109" y="24"/>
                </a:cubicBezTo>
                <a:cubicBezTo>
                  <a:pt x="109" y="24"/>
                  <a:pt x="108" y="24"/>
                  <a:pt x="108" y="24"/>
                </a:cubicBezTo>
                <a:cubicBezTo>
                  <a:pt x="107" y="25"/>
                  <a:pt x="109" y="25"/>
                  <a:pt x="108" y="27"/>
                </a:cubicBezTo>
                <a:cubicBezTo>
                  <a:pt x="108" y="27"/>
                  <a:pt x="109" y="25"/>
                  <a:pt x="107" y="25"/>
                </a:cubicBezTo>
                <a:cubicBezTo>
                  <a:pt x="107" y="25"/>
                  <a:pt x="107" y="25"/>
                  <a:pt x="106" y="25"/>
                </a:cubicBezTo>
                <a:cubicBezTo>
                  <a:pt x="106" y="25"/>
                  <a:pt x="107" y="24"/>
                  <a:pt x="106" y="24"/>
                </a:cubicBezTo>
                <a:cubicBezTo>
                  <a:pt x="106" y="24"/>
                  <a:pt x="105" y="25"/>
                  <a:pt x="104" y="25"/>
                </a:cubicBezTo>
                <a:cubicBezTo>
                  <a:pt x="102" y="24"/>
                  <a:pt x="101" y="24"/>
                  <a:pt x="101" y="24"/>
                </a:cubicBezTo>
                <a:cubicBezTo>
                  <a:pt x="102" y="24"/>
                  <a:pt x="102" y="24"/>
                  <a:pt x="103" y="23"/>
                </a:cubicBezTo>
                <a:cubicBezTo>
                  <a:pt x="103" y="23"/>
                  <a:pt x="103" y="23"/>
                  <a:pt x="101" y="22"/>
                </a:cubicBezTo>
                <a:cubicBezTo>
                  <a:pt x="100" y="22"/>
                  <a:pt x="99" y="22"/>
                  <a:pt x="99" y="22"/>
                </a:cubicBezTo>
                <a:cubicBezTo>
                  <a:pt x="99" y="22"/>
                  <a:pt x="99" y="22"/>
                  <a:pt x="98" y="22"/>
                </a:cubicBezTo>
                <a:cubicBezTo>
                  <a:pt x="97" y="21"/>
                  <a:pt x="97" y="21"/>
                  <a:pt x="97" y="21"/>
                </a:cubicBezTo>
                <a:cubicBezTo>
                  <a:pt x="96" y="21"/>
                  <a:pt x="96" y="21"/>
                  <a:pt x="96" y="21"/>
                </a:cubicBezTo>
                <a:cubicBezTo>
                  <a:pt x="96" y="21"/>
                  <a:pt x="94" y="20"/>
                  <a:pt x="94" y="21"/>
                </a:cubicBezTo>
                <a:cubicBezTo>
                  <a:pt x="94" y="21"/>
                  <a:pt x="94" y="21"/>
                  <a:pt x="93" y="21"/>
                </a:cubicBezTo>
                <a:cubicBezTo>
                  <a:pt x="93" y="21"/>
                  <a:pt x="94" y="21"/>
                  <a:pt x="94" y="20"/>
                </a:cubicBezTo>
                <a:cubicBezTo>
                  <a:pt x="93" y="20"/>
                  <a:pt x="93" y="20"/>
                  <a:pt x="93" y="20"/>
                </a:cubicBezTo>
                <a:cubicBezTo>
                  <a:pt x="93" y="20"/>
                  <a:pt x="93" y="20"/>
                  <a:pt x="93" y="20"/>
                </a:cubicBezTo>
                <a:cubicBezTo>
                  <a:pt x="93" y="20"/>
                  <a:pt x="92" y="21"/>
                  <a:pt x="92" y="21"/>
                </a:cubicBezTo>
                <a:cubicBezTo>
                  <a:pt x="91" y="21"/>
                  <a:pt x="91" y="20"/>
                  <a:pt x="91" y="20"/>
                </a:cubicBezTo>
                <a:cubicBezTo>
                  <a:pt x="91" y="20"/>
                  <a:pt x="90" y="19"/>
                  <a:pt x="90" y="20"/>
                </a:cubicBezTo>
                <a:cubicBezTo>
                  <a:pt x="89" y="20"/>
                  <a:pt x="89" y="20"/>
                  <a:pt x="89" y="20"/>
                </a:cubicBezTo>
                <a:cubicBezTo>
                  <a:pt x="89" y="20"/>
                  <a:pt x="89" y="20"/>
                  <a:pt x="89" y="20"/>
                </a:cubicBezTo>
                <a:cubicBezTo>
                  <a:pt x="88" y="20"/>
                  <a:pt x="88" y="20"/>
                  <a:pt x="87" y="20"/>
                </a:cubicBezTo>
                <a:cubicBezTo>
                  <a:pt x="87" y="20"/>
                  <a:pt x="87" y="20"/>
                  <a:pt x="87" y="20"/>
                </a:cubicBezTo>
                <a:cubicBezTo>
                  <a:pt x="86" y="20"/>
                  <a:pt x="86" y="20"/>
                  <a:pt x="86" y="20"/>
                </a:cubicBezTo>
                <a:cubicBezTo>
                  <a:pt x="85" y="20"/>
                  <a:pt x="85" y="20"/>
                  <a:pt x="85" y="20"/>
                </a:cubicBezTo>
                <a:cubicBezTo>
                  <a:pt x="85" y="20"/>
                  <a:pt x="84" y="20"/>
                  <a:pt x="84" y="20"/>
                </a:cubicBezTo>
                <a:cubicBezTo>
                  <a:pt x="84" y="20"/>
                  <a:pt x="83" y="20"/>
                  <a:pt x="82" y="20"/>
                </a:cubicBezTo>
                <a:cubicBezTo>
                  <a:pt x="81" y="20"/>
                  <a:pt x="80" y="21"/>
                  <a:pt x="80" y="21"/>
                </a:cubicBezTo>
                <a:cubicBezTo>
                  <a:pt x="80" y="21"/>
                  <a:pt x="80" y="21"/>
                  <a:pt x="80" y="20"/>
                </a:cubicBezTo>
                <a:cubicBezTo>
                  <a:pt x="80" y="20"/>
                  <a:pt x="79" y="20"/>
                  <a:pt x="79" y="20"/>
                </a:cubicBezTo>
                <a:cubicBezTo>
                  <a:pt x="79" y="20"/>
                  <a:pt x="78" y="20"/>
                  <a:pt x="78" y="20"/>
                </a:cubicBezTo>
                <a:cubicBezTo>
                  <a:pt x="78" y="20"/>
                  <a:pt x="77" y="20"/>
                  <a:pt x="77" y="20"/>
                </a:cubicBezTo>
                <a:cubicBezTo>
                  <a:pt x="76" y="20"/>
                  <a:pt x="76" y="20"/>
                  <a:pt x="75" y="20"/>
                </a:cubicBezTo>
                <a:cubicBezTo>
                  <a:pt x="74" y="20"/>
                  <a:pt x="73" y="20"/>
                  <a:pt x="73" y="20"/>
                </a:cubicBezTo>
                <a:cubicBezTo>
                  <a:pt x="73" y="20"/>
                  <a:pt x="73" y="20"/>
                  <a:pt x="72" y="20"/>
                </a:cubicBezTo>
                <a:cubicBezTo>
                  <a:pt x="72" y="20"/>
                  <a:pt x="68" y="20"/>
                  <a:pt x="68" y="20"/>
                </a:cubicBezTo>
                <a:cubicBezTo>
                  <a:pt x="68" y="20"/>
                  <a:pt x="68" y="20"/>
                  <a:pt x="68" y="20"/>
                </a:cubicBezTo>
                <a:cubicBezTo>
                  <a:pt x="67" y="20"/>
                  <a:pt x="67" y="20"/>
                  <a:pt x="66" y="20"/>
                </a:cubicBezTo>
                <a:cubicBezTo>
                  <a:pt x="66" y="20"/>
                  <a:pt x="66" y="20"/>
                  <a:pt x="66" y="20"/>
                </a:cubicBezTo>
                <a:cubicBezTo>
                  <a:pt x="65" y="20"/>
                  <a:pt x="65" y="20"/>
                  <a:pt x="64" y="20"/>
                </a:cubicBezTo>
                <a:cubicBezTo>
                  <a:pt x="64" y="20"/>
                  <a:pt x="64" y="20"/>
                  <a:pt x="64" y="21"/>
                </a:cubicBezTo>
                <a:cubicBezTo>
                  <a:pt x="63" y="21"/>
                  <a:pt x="63" y="21"/>
                  <a:pt x="62" y="21"/>
                </a:cubicBezTo>
                <a:cubicBezTo>
                  <a:pt x="62" y="21"/>
                  <a:pt x="62" y="21"/>
                  <a:pt x="61" y="21"/>
                </a:cubicBezTo>
                <a:cubicBezTo>
                  <a:pt x="61" y="21"/>
                  <a:pt x="61" y="21"/>
                  <a:pt x="60" y="22"/>
                </a:cubicBezTo>
                <a:cubicBezTo>
                  <a:pt x="60" y="22"/>
                  <a:pt x="60" y="22"/>
                  <a:pt x="60" y="22"/>
                </a:cubicBezTo>
                <a:cubicBezTo>
                  <a:pt x="79" y="12"/>
                  <a:pt x="102" y="9"/>
                  <a:pt x="124" y="15"/>
                </a:cubicBezTo>
                <a:cubicBezTo>
                  <a:pt x="124" y="15"/>
                  <a:pt x="124" y="15"/>
                  <a:pt x="124" y="15"/>
                </a:cubicBezTo>
                <a:cubicBezTo>
                  <a:pt x="124" y="15"/>
                  <a:pt x="124" y="15"/>
                  <a:pt x="124" y="15"/>
                </a:cubicBezTo>
                <a:cubicBezTo>
                  <a:pt x="124" y="15"/>
                  <a:pt x="124" y="15"/>
                  <a:pt x="124" y="15"/>
                </a:cubicBezTo>
                <a:cubicBezTo>
                  <a:pt x="125" y="16"/>
                  <a:pt x="125" y="16"/>
                  <a:pt x="125" y="16"/>
                </a:cubicBezTo>
                <a:cubicBezTo>
                  <a:pt x="125" y="16"/>
                  <a:pt x="125" y="16"/>
                  <a:pt x="125" y="16"/>
                </a:cubicBezTo>
                <a:cubicBezTo>
                  <a:pt x="125" y="16"/>
                  <a:pt x="125" y="16"/>
                  <a:pt x="126" y="16"/>
                </a:cubicBezTo>
                <a:cubicBezTo>
                  <a:pt x="126" y="17"/>
                  <a:pt x="126" y="17"/>
                  <a:pt x="126" y="17"/>
                </a:cubicBezTo>
                <a:cubicBezTo>
                  <a:pt x="127" y="17"/>
                  <a:pt x="127" y="18"/>
                  <a:pt x="127" y="18"/>
                </a:cubicBezTo>
                <a:cubicBezTo>
                  <a:pt x="128" y="18"/>
                  <a:pt x="128" y="18"/>
                  <a:pt x="128" y="18"/>
                </a:cubicBezTo>
                <a:cubicBezTo>
                  <a:pt x="129" y="18"/>
                  <a:pt x="129" y="18"/>
                  <a:pt x="129" y="18"/>
                </a:cubicBezTo>
                <a:cubicBezTo>
                  <a:pt x="130" y="18"/>
                  <a:pt x="130" y="19"/>
                  <a:pt x="130" y="19"/>
                </a:cubicBezTo>
                <a:cubicBezTo>
                  <a:pt x="130" y="19"/>
                  <a:pt x="130" y="19"/>
                  <a:pt x="131" y="19"/>
                </a:cubicBezTo>
                <a:cubicBezTo>
                  <a:pt x="131" y="19"/>
                  <a:pt x="131" y="18"/>
                  <a:pt x="132" y="18"/>
                </a:cubicBezTo>
                <a:cubicBezTo>
                  <a:pt x="132" y="18"/>
                  <a:pt x="131" y="18"/>
                  <a:pt x="131" y="19"/>
                </a:cubicBezTo>
                <a:cubicBezTo>
                  <a:pt x="131" y="19"/>
                  <a:pt x="131" y="19"/>
                  <a:pt x="132" y="19"/>
                </a:cubicBezTo>
                <a:cubicBezTo>
                  <a:pt x="132" y="19"/>
                  <a:pt x="132" y="20"/>
                  <a:pt x="133" y="20"/>
                </a:cubicBezTo>
                <a:cubicBezTo>
                  <a:pt x="133" y="20"/>
                  <a:pt x="133" y="20"/>
                  <a:pt x="133" y="21"/>
                </a:cubicBezTo>
                <a:cubicBezTo>
                  <a:pt x="133" y="20"/>
                  <a:pt x="133" y="20"/>
                  <a:pt x="133" y="20"/>
                </a:cubicBezTo>
                <a:cubicBezTo>
                  <a:pt x="132" y="20"/>
                  <a:pt x="132" y="20"/>
                  <a:pt x="132" y="20"/>
                </a:cubicBezTo>
                <a:cubicBezTo>
                  <a:pt x="132" y="19"/>
                  <a:pt x="131" y="19"/>
                  <a:pt x="131" y="19"/>
                </a:cubicBezTo>
                <a:cubicBezTo>
                  <a:pt x="131" y="19"/>
                  <a:pt x="131" y="19"/>
                  <a:pt x="130" y="19"/>
                </a:cubicBezTo>
                <a:cubicBezTo>
                  <a:pt x="131" y="19"/>
                  <a:pt x="131" y="19"/>
                  <a:pt x="131" y="19"/>
                </a:cubicBezTo>
                <a:cubicBezTo>
                  <a:pt x="131" y="20"/>
                  <a:pt x="131" y="20"/>
                  <a:pt x="131" y="20"/>
                </a:cubicBezTo>
                <a:cubicBezTo>
                  <a:pt x="131" y="20"/>
                  <a:pt x="131" y="20"/>
                  <a:pt x="131" y="20"/>
                </a:cubicBezTo>
                <a:cubicBezTo>
                  <a:pt x="131" y="20"/>
                  <a:pt x="130" y="20"/>
                  <a:pt x="130" y="20"/>
                </a:cubicBezTo>
                <a:cubicBezTo>
                  <a:pt x="130" y="20"/>
                  <a:pt x="129" y="20"/>
                  <a:pt x="129" y="20"/>
                </a:cubicBezTo>
                <a:cubicBezTo>
                  <a:pt x="129" y="19"/>
                  <a:pt x="129" y="20"/>
                  <a:pt x="129" y="20"/>
                </a:cubicBezTo>
                <a:cubicBezTo>
                  <a:pt x="129" y="20"/>
                  <a:pt x="128" y="19"/>
                  <a:pt x="128" y="20"/>
                </a:cubicBezTo>
                <a:cubicBezTo>
                  <a:pt x="128" y="20"/>
                  <a:pt x="128" y="20"/>
                  <a:pt x="128" y="20"/>
                </a:cubicBezTo>
                <a:cubicBezTo>
                  <a:pt x="128" y="20"/>
                  <a:pt x="128" y="20"/>
                  <a:pt x="127" y="19"/>
                </a:cubicBezTo>
                <a:cubicBezTo>
                  <a:pt x="127" y="19"/>
                  <a:pt x="127" y="19"/>
                  <a:pt x="127" y="19"/>
                </a:cubicBezTo>
                <a:cubicBezTo>
                  <a:pt x="126" y="19"/>
                  <a:pt x="126" y="19"/>
                  <a:pt x="126" y="19"/>
                </a:cubicBezTo>
                <a:cubicBezTo>
                  <a:pt x="126" y="19"/>
                  <a:pt x="126" y="19"/>
                  <a:pt x="126" y="19"/>
                </a:cubicBezTo>
                <a:cubicBezTo>
                  <a:pt x="126" y="19"/>
                  <a:pt x="126" y="18"/>
                  <a:pt x="125" y="18"/>
                </a:cubicBezTo>
                <a:cubicBezTo>
                  <a:pt x="125" y="18"/>
                  <a:pt x="125" y="18"/>
                  <a:pt x="124" y="18"/>
                </a:cubicBezTo>
                <a:cubicBezTo>
                  <a:pt x="124" y="18"/>
                  <a:pt x="124" y="18"/>
                  <a:pt x="123" y="18"/>
                </a:cubicBezTo>
                <a:cubicBezTo>
                  <a:pt x="123" y="18"/>
                  <a:pt x="123" y="18"/>
                  <a:pt x="122" y="17"/>
                </a:cubicBezTo>
                <a:cubicBezTo>
                  <a:pt x="122" y="17"/>
                  <a:pt x="122" y="17"/>
                  <a:pt x="122" y="17"/>
                </a:cubicBezTo>
                <a:cubicBezTo>
                  <a:pt x="122" y="17"/>
                  <a:pt x="123" y="18"/>
                  <a:pt x="123" y="18"/>
                </a:cubicBezTo>
                <a:cubicBezTo>
                  <a:pt x="123" y="19"/>
                  <a:pt x="124" y="19"/>
                  <a:pt x="124" y="19"/>
                </a:cubicBezTo>
                <a:cubicBezTo>
                  <a:pt x="124" y="19"/>
                  <a:pt x="124" y="19"/>
                  <a:pt x="125" y="19"/>
                </a:cubicBezTo>
                <a:cubicBezTo>
                  <a:pt x="125" y="19"/>
                  <a:pt x="125" y="19"/>
                  <a:pt x="126" y="19"/>
                </a:cubicBezTo>
                <a:cubicBezTo>
                  <a:pt x="126" y="20"/>
                  <a:pt x="126" y="20"/>
                  <a:pt x="126" y="20"/>
                </a:cubicBezTo>
                <a:cubicBezTo>
                  <a:pt x="126" y="20"/>
                  <a:pt x="126" y="20"/>
                  <a:pt x="126" y="20"/>
                </a:cubicBezTo>
                <a:cubicBezTo>
                  <a:pt x="126" y="20"/>
                  <a:pt x="126" y="20"/>
                  <a:pt x="126" y="20"/>
                </a:cubicBezTo>
                <a:cubicBezTo>
                  <a:pt x="126" y="21"/>
                  <a:pt x="126" y="21"/>
                  <a:pt x="126" y="21"/>
                </a:cubicBezTo>
                <a:cubicBezTo>
                  <a:pt x="126" y="21"/>
                  <a:pt x="126" y="21"/>
                  <a:pt x="126" y="21"/>
                </a:cubicBezTo>
                <a:cubicBezTo>
                  <a:pt x="127" y="21"/>
                  <a:pt x="127" y="22"/>
                  <a:pt x="127" y="22"/>
                </a:cubicBezTo>
                <a:cubicBezTo>
                  <a:pt x="127" y="22"/>
                  <a:pt x="127" y="22"/>
                  <a:pt x="128" y="22"/>
                </a:cubicBezTo>
                <a:cubicBezTo>
                  <a:pt x="128" y="22"/>
                  <a:pt x="128" y="22"/>
                  <a:pt x="129" y="22"/>
                </a:cubicBezTo>
                <a:cubicBezTo>
                  <a:pt x="129" y="22"/>
                  <a:pt x="129" y="22"/>
                  <a:pt x="129" y="22"/>
                </a:cubicBezTo>
                <a:cubicBezTo>
                  <a:pt x="130" y="23"/>
                  <a:pt x="130" y="23"/>
                  <a:pt x="131" y="23"/>
                </a:cubicBezTo>
                <a:cubicBezTo>
                  <a:pt x="132" y="24"/>
                  <a:pt x="133" y="24"/>
                  <a:pt x="134" y="24"/>
                </a:cubicBezTo>
                <a:cubicBezTo>
                  <a:pt x="134" y="24"/>
                  <a:pt x="135" y="25"/>
                  <a:pt x="135" y="25"/>
                </a:cubicBezTo>
                <a:cubicBezTo>
                  <a:pt x="135" y="25"/>
                  <a:pt x="135" y="25"/>
                  <a:pt x="136" y="25"/>
                </a:cubicBezTo>
                <a:cubicBezTo>
                  <a:pt x="136" y="25"/>
                  <a:pt x="136" y="25"/>
                  <a:pt x="137" y="25"/>
                </a:cubicBezTo>
                <a:cubicBezTo>
                  <a:pt x="137" y="25"/>
                  <a:pt x="137" y="25"/>
                  <a:pt x="137" y="25"/>
                </a:cubicBezTo>
                <a:cubicBezTo>
                  <a:pt x="137" y="25"/>
                  <a:pt x="137" y="25"/>
                  <a:pt x="137" y="25"/>
                </a:cubicBezTo>
                <a:cubicBezTo>
                  <a:pt x="137" y="24"/>
                  <a:pt x="137" y="24"/>
                  <a:pt x="137" y="24"/>
                </a:cubicBezTo>
                <a:cubicBezTo>
                  <a:pt x="136" y="24"/>
                  <a:pt x="136" y="24"/>
                  <a:pt x="136" y="23"/>
                </a:cubicBezTo>
                <a:cubicBezTo>
                  <a:pt x="135" y="23"/>
                  <a:pt x="135" y="23"/>
                  <a:pt x="134" y="23"/>
                </a:cubicBezTo>
                <a:cubicBezTo>
                  <a:pt x="133" y="23"/>
                  <a:pt x="133" y="23"/>
                  <a:pt x="132" y="22"/>
                </a:cubicBezTo>
                <a:cubicBezTo>
                  <a:pt x="132" y="22"/>
                  <a:pt x="131" y="23"/>
                  <a:pt x="131" y="22"/>
                </a:cubicBezTo>
                <a:cubicBezTo>
                  <a:pt x="130" y="21"/>
                  <a:pt x="129" y="21"/>
                  <a:pt x="129" y="21"/>
                </a:cubicBezTo>
                <a:cubicBezTo>
                  <a:pt x="129" y="21"/>
                  <a:pt x="129" y="21"/>
                  <a:pt x="128" y="20"/>
                </a:cubicBezTo>
                <a:cubicBezTo>
                  <a:pt x="128" y="20"/>
                  <a:pt x="129" y="20"/>
                  <a:pt x="129" y="21"/>
                </a:cubicBezTo>
                <a:cubicBezTo>
                  <a:pt x="129" y="21"/>
                  <a:pt x="129" y="21"/>
                  <a:pt x="130" y="20"/>
                </a:cubicBezTo>
                <a:cubicBezTo>
                  <a:pt x="130" y="21"/>
                  <a:pt x="130" y="21"/>
                  <a:pt x="131" y="21"/>
                </a:cubicBezTo>
                <a:cubicBezTo>
                  <a:pt x="132" y="21"/>
                  <a:pt x="132" y="21"/>
                  <a:pt x="132" y="22"/>
                </a:cubicBezTo>
                <a:cubicBezTo>
                  <a:pt x="133" y="22"/>
                  <a:pt x="133" y="22"/>
                  <a:pt x="133" y="22"/>
                </a:cubicBezTo>
                <a:cubicBezTo>
                  <a:pt x="133" y="22"/>
                  <a:pt x="134" y="22"/>
                  <a:pt x="134" y="22"/>
                </a:cubicBezTo>
                <a:cubicBezTo>
                  <a:pt x="134" y="22"/>
                  <a:pt x="135" y="22"/>
                  <a:pt x="135" y="22"/>
                </a:cubicBezTo>
                <a:cubicBezTo>
                  <a:pt x="136" y="23"/>
                  <a:pt x="136" y="23"/>
                  <a:pt x="136" y="23"/>
                </a:cubicBezTo>
                <a:cubicBezTo>
                  <a:pt x="136" y="23"/>
                  <a:pt x="136" y="23"/>
                  <a:pt x="136" y="23"/>
                </a:cubicBezTo>
                <a:cubicBezTo>
                  <a:pt x="137" y="24"/>
                  <a:pt x="137" y="24"/>
                  <a:pt x="137" y="24"/>
                </a:cubicBezTo>
                <a:cubicBezTo>
                  <a:pt x="137" y="24"/>
                  <a:pt x="138" y="24"/>
                  <a:pt x="138" y="25"/>
                </a:cubicBezTo>
                <a:cubicBezTo>
                  <a:pt x="138" y="24"/>
                  <a:pt x="138" y="24"/>
                  <a:pt x="138" y="24"/>
                </a:cubicBezTo>
                <a:cubicBezTo>
                  <a:pt x="139" y="24"/>
                  <a:pt x="139" y="24"/>
                  <a:pt x="139" y="24"/>
                </a:cubicBezTo>
                <a:cubicBezTo>
                  <a:pt x="139" y="24"/>
                  <a:pt x="139" y="24"/>
                  <a:pt x="139" y="23"/>
                </a:cubicBezTo>
                <a:cubicBezTo>
                  <a:pt x="139" y="23"/>
                  <a:pt x="139" y="23"/>
                  <a:pt x="139" y="23"/>
                </a:cubicBezTo>
                <a:cubicBezTo>
                  <a:pt x="139" y="23"/>
                  <a:pt x="139" y="23"/>
                  <a:pt x="139" y="23"/>
                </a:cubicBezTo>
                <a:cubicBezTo>
                  <a:pt x="140" y="23"/>
                  <a:pt x="140" y="23"/>
                  <a:pt x="141" y="23"/>
                </a:cubicBezTo>
                <a:cubicBezTo>
                  <a:pt x="141" y="23"/>
                  <a:pt x="141" y="23"/>
                  <a:pt x="141" y="23"/>
                </a:cubicBezTo>
                <a:cubicBezTo>
                  <a:pt x="142" y="23"/>
                  <a:pt x="142" y="23"/>
                  <a:pt x="142" y="23"/>
                </a:cubicBezTo>
                <a:cubicBezTo>
                  <a:pt x="142" y="23"/>
                  <a:pt x="142" y="23"/>
                  <a:pt x="143" y="23"/>
                </a:cubicBezTo>
                <a:cubicBezTo>
                  <a:pt x="142" y="23"/>
                  <a:pt x="142" y="23"/>
                  <a:pt x="142" y="22"/>
                </a:cubicBezTo>
                <a:cubicBezTo>
                  <a:pt x="142" y="22"/>
                  <a:pt x="143" y="22"/>
                  <a:pt x="143" y="22"/>
                </a:cubicBezTo>
                <a:cubicBezTo>
                  <a:pt x="143" y="22"/>
                  <a:pt x="143" y="22"/>
                  <a:pt x="143" y="22"/>
                </a:cubicBezTo>
                <a:cubicBezTo>
                  <a:pt x="143" y="22"/>
                  <a:pt x="143" y="23"/>
                  <a:pt x="143" y="23"/>
                </a:cubicBezTo>
                <a:cubicBezTo>
                  <a:pt x="144" y="23"/>
                  <a:pt x="144" y="23"/>
                  <a:pt x="144" y="23"/>
                </a:cubicBezTo>
                <a:cubicBezTo>
                  <a:pt x="144" y="23"/>
                  <a:pt x="144" y="23"/>
                  <a:pt x="144" y="23"/>
                </a:cubicBezTo>
                <a:cubicBezTo>
                  <a:pt x="146" y="24"/>
                  <a:pt x="148" y="25"/>
                  <a:pt x="150" y="26"/>
                </a:cubicBezTo>
                <a:cubicBezTo>
                  <a:pt x="150" y="27"/>
                  <a:pt x="150" y="27"/>
                  <a:pt x="150" y="27"/>
                </a:cubicBezTo>
                <a:cubicBezTo>
                  <a:pt x="150" y="26"/>
                  <a:pt x="149" y="26"/>
                  <a:pt x="149" y="26"/>
                </a:cubicBezTo>
                <a:cubicBezTo>
                  <a:pt x="148" y="25"/>
                  <a:pt x="147" y="25"/>
                  <a:pt x="147" y="25"/>
                </a:cubicBezTo>
                <a:cubicBezTo>
                  <a:pt x="146" y="25"/>
                  <a:pt x="146" y="25"/>
                  <a:pt x="146" y="25"/>
                </a:cubicBezTo>
                <a:cubicBezTo>
                  <a:pt x="145" y="24"/>
                  <a:pt x="145" y="24"/>
                  <a:pt x="144" y="24"/>
                </a:cubicBezTo>
                <a:cubicBezTo>
                  <a:pt x="144" y="24"/>
                  <a:pt x="144" y="24"/>
                  <a:pt x="143" y="24"/>
                </a:cubicBezTo>
                <a:cubicBezTo>
                  <a:pt x="144" y="25"/>
                  <a:pt x="144" y="25"/>
                  <a:pt x="145" y="25"/>
                </a:cubicBezTo>
                <a:cubicBezTo>
                  <a:pt x="145" y="26"/>
                  <a:pt x="145" y="26"/>
                  <a:pt x="146" y="26"/>
                </a:cubicBezTo>
                <a:cubicBezTo>
                  <a:pt x="146" y="26"/>
                  <a:pt x="146" y="26"/>
                  <a:pt x="147" y="27"/>
                </a:cubicBezTo>
                <a:cubicBezTo>
                  <a:pt x="146" y="26"/>
                  <a:pt x="146" y="26"/>
                  <a:pt x="145" y="26"/>
                </a:cubicBezTo>
                <a:cubicBezTo>
                  <a:pt x="145" y="26"/>
                  <a:pt x="145" y="26"/>
                  <a:pt x="145" y="26"/>
                </a:cubicBezTo>
                <a:cubicBezTo>
                  <a:pt x="145" y="27"/>
                  <a:pt x="145" y="27"/>
                  <a:pt x="146" y="27"/>
                </a:cubicBezTo>
                <a:cubicBezTo>
                  <a:pt x="146" y="27"/>
                  <a:pt x="146" y="27"/>
                  <a:pt x="146" y="28"/>
                </a:cubicBezTo>
                <a:cubicBezTo>
                  <a:pt x="146" y="28"/>
                  <a:pt x="146" y="28"/>
                  <a:pt x="147" y="28"/>
                </a:cubicBezTo>
                <a:cubicBezTo>
                  <a:pt x="147" y="29"/>
                  <a:pt x="147" y="29"/>
                  <a:pt x="148" y="29"/>
                </a:cubicBezTo>
                <a:cubicBezTo>
                  <a:pt x="148" y="29"/>
                  <a:pt x="149" y="29"/>
                  <a:pt x="149" y="29"/>
                </a:cubicBezTo>
                <a:cubicBezTo>
                  <a:pt x="150" y="30"/>
                  <a:pt x="150" y="30"/>
                  <a:pt x="150" y="30"/>
                </a:cubicBezTo>
                <a:cubicBezTo>
                  <a:pt x="150" y="30"/>
                  <a:pt x="151" y="30"/>
                  <a:pt x="151" y="31"/>
                </a:cubicBezTo>
                <a:cubicBezTo>
                  <a:pt x="152" y="31"/>
                  <a:pt x="152" y="31"/>
                  <a:pt x="153" y="32"/>
                </a:cubicBezTo>
                <a:cubicBezTo>
                  <a:pt x="153" y="32"/>
                  <a:pt x="153" y="32"/>
                  <a:pt x="153" y="33"/>
                </a:cubicBezTo>
                <a:cubicBezTo>
                  <a:pt x="154" y="33"/>
                  <a:pt x="154" y="33"/>
                  <a:pt x="154" y="33"/>
                </a:cubicBezTo>
                <a:cubicBezTo>
                  <a:pt x="155" y="34"/>
                  <a:pt x="155" y="34"/>
                  <a:pt x="155" y="34"/>
                </a:cubicBezTo>
                <a:cubicBezTo>
                  <a:pt x="155" y="35"/>
                  <a:pt x="155" y="35"/>
                  <a:pt x="156" y="36"/>
                </a:cubicBezTo>
                <a:cubicBezTo>
                  <a:pt x="156" y="37"/>
                  <a:pt x="156" y="37"/>
                  <a:pt x="156" y="37"/>
                </a:cubicBezTo>
                <a:cubicBezTo>
                  <a:pt x="156" y="37"/>
                  <a:pt x="156" y="38"/>
                  <a:pt x="157" y="38"/>
                </a:cubicBezTo>
                <a:cubicBezTo>
                  <a:pt x="157" y="38"/>
                  <a:pt x="157" y="38"/>
                  <a:pt x="157" y="38"/>
                </a:cubicBezTo>
                <a:cubicBezTo>
                  <a:pt x="157" y="39"/>
                  <a:pt x="157" y="39"/>
                  <a:pt x="157" y="40"/>
                </a:cubicBezTo>
                <a:cubicBezTo>
                  <a:pt x="157" y="40"/>
                  <a:pt x="157" y="40"/>
                  <a:pt x="158" y="40"/>
                </a:cubicBezTo>
                <a:cubicBezTo>
                  <a:pt x="158" y="41"/>
                  <a:pt x="158" y="41"/>
                  <a:pt x="158" y="41"/>
                </a:cubicBezTo>
                <a:cubicBezTo>
                  <a:pt x="157" y="41"/>
                  <a:pt x="157" y="41"/>
                  <a:pt x="157" y="41"/>
                </a:cubicBezTo>
                <a:cubicBezTo>
                  <a:pt x="157" y="42"/>
                  <a:pt x="157" y="42"/>
                  <a:pt x="157" y="42"/>
                </a:cubicBezTo>
                <a:cubicBezTo>
                  <a:pt x="158" y="42"/>
                  <a:pt x="158" y="42"/>
                  <a:pt x="158" y="42"/>
                </a:cubicBezTo>
                <a:cubicBezTo>
                  <a:pt x="158" y="43"/>
                  <a:pt x="158" y="43"/>
                  <a:pt x="159" y="43"/>
                </a:cubicBezTo>
                <a:cubicBezTo>
                  <a:pt x="159" y="43"/>
                  <a:pt x="159" y="43"/>
                  <a:pt x="159" y="43"/>
                </a:cubicBezTo>
                <a:cubicBezTo>
                  <a:pt x="159" y="43"/>
                  <a:pt x="159" y="43"/>
                  <a:pt x="159" y="43"/>
                </a:cubicBezTo>
                <a:cubicBezTo>
                  <a:pt x="159" y="43"/>
                  <a:pt x="159" y="43"/>
                  <a:pt x="160" y="43"/>
                </a:cubicBezTo>
                <a:cubicBezTo>
                  <a:pt x="160" y="43"/>
                  <a:pt x="160" y="43"/>
                  <a:pt x="160" y="43"/>
                </a:cubicBezTo>
                <a:cubicBezTo>
                  <a:pt x="160" y="44"/>
                  <a:pt x="160" y="44"/>
                  <a:pt x="160" y="45"/>
                </a:cubicBezTo>
                <a:cubicBezTo>
                  <a:pt x="160" y="44"/>
                  <a:pt x="160" y="44"/>
                  <a:pt x="159" y="44"/>
                </a:cubicBezTo>
                <a:cubicBezTo>
                  <a:pt x="159" y="44"/>
                  <a:pt x="159" y="44"/>
                  <a:pt x="158" y="44"/>
                </a:cubicBezTo>
                <a:cubicBezTo>
                  <a:pt x="158" y="44"/>
                  <a:pt x="158" y="44"/>
                  <a:pt x="158" y="45"/>
                </a:cubicBezTo>
                <a:cubicBezTo>
                  <a:pt x="158" y="45"/>
                  <a:pt x="158" y="45"/>
                  <a:pt x="158" y="45"/>
                </a:cubicBezTo>
                <a:cubicBezTo>
                  <a:pt x="158" y="45"/>
                  <a:pt x="158" y="45"/>
                  <a:pt x="158" y="45"/>
                </a:cubicBezTo>
                <a:cubicBezTo>
                  <a:pt x="158" y="46"/>
                  <a:pt x="158" y="46"/>
                  <a:pt x="158" y="46"/>
                </a:cubicBezTo>
                <a:cubicBezTo>
                  <a:pt x="158" y="47"/>
                  <a:pt x="158" y="47"/>
                  <a:pt x="159" y="47"/>
                </a:cubicBezTo>
                <a:cubicBezTo>
                  <a:pt x="159" y="48"/>
                  <a:pt x="159" y="48"/>
                  <a:pt x="159" y="48"/>
                </a:cubicBezTo>
                <a:cubicBezTo>
                  <a:pt x="159" y="49"/>
                  <a:pt x="159" y="49"/>
                  <a:pt x="159" y="49"/>
                </a:cubicBezTo>
                <a:cubicBezTo>
                  <a:pt x="159" y="49"/>
                  <a:pt x="160" y="50"/>
                  <a:pt x="160" y="50"/>
                </a:cubicBezTo>
                <a:cubicBezTo>
                  <a:pt x="160" y="50"/>
                  <a:pt x="160" y="50"/>
                  <a:pt x="160" y="51"/>
                </a:cubicBezTo>
                <a:cubicBezTo>
                  <a:pt x="160" y="51"/>
                  <a:pt x="160" y="51"/>
                  <a:pt x="161" y="51"/>
                </a:cubicBezTo>
                <a:cubicBezTo>
                  <a:pt x="161" y="52"/>
                  <a:pt x="161" y="52"/>
                  <a:pt x="161" y="53"/>
                </a:cubicBezTo>
                <a:cubicBezTo>
                  <a:pt x="161" y="53"/>
                  <a:pt x="161" y="53"/>
                  <a:pt x="162" y="54"/>
                </a:cubicBezTo>
                <a:cubicBezTo>
                  <a:pt x="162" y="54"/>
                  <a:pt x="162" y="54"/>
                  <a:pt x="162" y="54"/>
                </a:cubicBezTo>
                <a:cubicBezTo>
                  <a:pt x="162" y="55"/>
                  <a:pt x="162" y="55"/>
                  <a:pt x="162" y="55"/>
                </a:cubicBezTo>
                <a:cubicBezTo>
                  <a:pt x="162" y="55"/>
                  <a:pt x="163" y="55"/>
                  <a:pt x="163" y="55"/>
                </a:cubicBezTo>
                <a:cubicBezTo>
                  <a:pt x="163" y="56"/>
                  <a:pt x="163" y="56"/>
                  <a:pt x="164" y="56"/>
                </a:cubicBezTo>
                <a:cubicBezTo>
                  <a:pt x="164" y="56"/>
                  <a:pt x="164" y="56"/>
                  <a:pt x="164" y="56"/>
                </a:cubicBezTo>
                <a:cubicBezTo>
                  <a:pt x="164" y="56"/>
                  <a:pt x="164" y="57"/>
                  <a:pt x="165" y="57"/>
                </a:cubicBezTo>
                <a:cubicBezTo>
                  <a:pt x="165" y="57"/>
                  <a:pt x="165" y="57"/>
                  <a:pt x="165" y="57"/>
                </a:cubicBezTo>
                <a:cubicBezTo>
                  <a:pt x="165" y="57"/>
                  <a:pt x="165" y="57"/>
                  <a:pt x="165" y="58"/>
                </a:cubicBezTo>
                <a:cubicBezTo>
                  <a:pt x="165" y="58"/>
                  <a:pt x="165" y="58"/>
                  <a:pt x="166" y="58"/>
                </a:cubicBezTo>
                <a:cubicBezTo>
                  <a:pt x="166" y="58"/>
                  <a:pt x="166" y="58"/>
                  <a:pt x="166" y="58"/>
                </a:cubicBezTo>
                <a:cubicBezTo>
                  <a:pt x="167" y="58"/>
                  <a:pt x="167" y="57"/>
                  <a:pt x="167" y="57"/>
                </a:cubicBezTo>
                <a:cubicBezTo>
                  <a:pt x="167" y="56"/>
                  <a:pt x="167" y="56"/>
                  <a:pt x="167" y="56"/>
                </a:cubicBezTo>
                <a:cubicBezTo>
                  <a:pt x="167" y="56"/>
                  <a:pt x="167" y="56"/>
                  <a:pt x="168" y="56"/>
                </a:cubicBezTo>
                <a:cubicBezTo>
                  <a:pt x="168" y="56"/>
                  <a:pt x="168" y="56"/>
                  <a:pt x="168" y="55"/>
                </a:cubicBezTo>
                <a:cubicBezTo>
                  <a:pt x="168" y="55"/>
                  <a:pt x="168" y="55"/>
                  <a:pt x="168" y="54"/>
                </a:cubicBezTo>
                <a:cubicBezTo>
                  <a:pt x="169" y="54"/>
                  <a:pt x="169" y="54"/>
                  <a:pt x="169" y="54"/>
                </a:cubicBezTo>
                <a:cubicBezTo>
                  <a:pt x="170" y="55"/>
                  <a:pt x="170" y="55"/>
                  <a:pt x="170" y="55"/>
                </a:cubicBezTo>
                <a:cubicBezTo>
                  <a:pt x="170" y="55"/>
                  <a:pt x="170" y="55"/>
                  <a:pt x="170" y="55"/>
                </a:cubicBezTo>
                <a:cubicBezTo>
                  <a:pt x="170" y="55"/>
                  <a:pt x="170" y="55"/>
                  <a:pt x="171" y="55"/>
                </a:cubicBezTo>
                <a:cubicBezTo>
                  <a:pt x="171" y="55"/>
                  <a:pt x="171" y="55"/>
                  <a:pt x="172" y="56"/>
                </a:cubicBezTo>
                <a:cubicBezTo>
                  <a:pt x="172" y="56"/>
                  <a:pt x="172" y="56"/>
                  <a:pt x="172" y="56"/>
                </a:cubicBezTo>
                <a:cubicBezTo>
                  <a:pt x="173" y="56"/>
                  <a:pt x="173" y="56"/>
                  <a:pt x="173" y="56"/>
                </a:cubicBezTo>
                <a:cubicBezTo>
                  <a:pt x="174" y="56"/>
                  <a:pt x="174" y="56"/>
                  <a:pt x="174" y="56"/>
                </a:cubicBezTo>
                <a:cubicBezTo>
                  <a:pt x="174" y="55"/>
                  <a:pt x="174" y="55"/>
                  <a:pt x="173" y="54"/>
                </a:cubicBezTo>
                <a:cubicBezTo>
                  <a:pt x="174" y="55"/>
                  <a:pt x="174" y="55"/>
                  <a:pt x="175" y="56"/>
                </a:cubicBezTo>
                <a:cubicBezTo>
                  <a:pt x="175" y="57"/>
                  <a:pt x="175" y="57"/>
                  <a:pt x="175" y="57"/>
                </a:cubicBezTo>
                <a:cubicBezTo>
                  <a:pt x="176" y="57"/>
                  <a:pt x="176" y="57"/>
                  <a:pt x="176" y="57"/>
                </a:cubicBezTo>
                <a:cubicBezTo>
                  <a:pt x="176" y="58"/>
                  <a:pt x="177" y="58"/>
                  <a:pt x="177" y="58"/>
                </a:cubicBezTo>
                <a:cubicBezTo>
                  <a:pt x="177" y="58"/>
                  <a:pt x="178" y="58"/>
                  <a:pt x="178" y="59"/>
                </a:cubicBezTo>
                <a:cubicBezTo>
                  <a:pt x="178" y="59"/>
                  <a:pt x="178" y="59"/>
                  <a:pt x="178" y="58"/>
                </a:cubicBezTo>
                <a:cubicBezTo>
                  <a:pt x="179" y="59"/>
                  <a:pt x="179" y="59"/>
                  <a:pt x="180" y="60"/>
                </a:cubicBezTo>
                <a:cubicBezTo>
                  <a:pt x="180" y="60"/>
                  <a:pt x="180" y="60"/>
                  <a:pt x="180" y="60"/>
                </a:cubicBezTo>
                <a:cubicBezTo>
                  <a:pt x="181" y="61"/>
                  <a:pt x="181" y="63"/>
                  <a:pt x="182" y="65"/>
                </a:cubicBezTo>
                <a:cubicBezTo>
                  <a:pt x="182" y="65"/>
                  <a:pt x="182" y="65"/>
                  <a:pt x="182" y="65"/>
                </a:cubicBezTo>
                <a:cubicBezTo>
                  <a:pt x="182" y="65"/>
                  <a:pt x="182" y="65"/>
                  <a:pt x="182" y="65"/>
                </a:cubicBezTo>
                <a:cubicBezTo>
                  <a:pt x="182" y="65"/>
                  <a:pt x="182" y="65"/>
                  <a:pt x="182" y="65"/>
                </a:cubicBezTo>
                <a:cubicBezTo>
                  <a:pt x="182" y="65"/>
                  <a:pt x="182" y="65"/>
                  <a:pt x="182" y="65"/>
                </a:cubicBezTo>
                <a:cubicBezTo>
                  <a:pt x="182" y="65"/>
                  <a:pt x="182" y="65"/>
                  <a:pt x="182" y="65"/>
                </a:cubicBezTo>
                <a:cubicBezTo>
                  <a:pt x="182" y="64"/>
                  <a:pt x="182" y="64"/>
                  <a:pt x="181" y="64"/>
                </a:cubicBezTo>
                <a:cubicBezTo>
                  <a:pt x="181" y="64"/>
                  <a:pt x="181" y="64"/>
                  <a:pt x="181" y="64"/>
                </a:cubicBezTo>
                <a:cubicBezTo>
                  <a:pt x="181" y="63"/>
                  <a:pt x="181" y="63"/>
                  <a:pt x="181" y="63"/>
                </a:cubicBezTo>
                <a:cubicBezTo>
                  <a:pt x="180" y="63"/>
                  <a:pt x="180" y="62"/>
                  <a:pt x="180" y="62"/>
                </a:cubicBezTo>
                <a:cubicBezTo>
                  <a:pt x="180" y="62"/>
                  <a:pt x="180" y="62"/>
                  <a:pt x="180" y="62"/>
                </a:cubicBezTo>
                <a:cubicBezTo>
                  <a:pt x="180" y="63"/>
                  <a:pt x="180" y="63"/>
                  <a:pt x="179" y="63"/>
                </a:cubicBezTo>
                <a:cubicBezTo>
                  <a:pt x="180" y="63"/>
                  <a:pt x="180" y="63"/>
                  <a:pt x="180" y="63"/>
                </a:cubicBezTo>
                <a:cubicBezTo>
                  <a:pt x="180" y="64"/>
                  <a:pt x="181" y="64"/>
                  <a:pt x="181" y="64"/>
                </a:cubicBezTo>
                <a:cubicBezTo>
                  <a:pt x="181" y="64"/>
                  <a:pt x="181" y="64"/>
                  <a:pt x="181" y="64"/>
                </a:cubicBezTo>
                <a:cubicBezTo>
                  <a:pt x="181" y="64"/>
                  <a:pt x="181" y="64"/>
                  <a:pt x="180" y="64"/>
                </a:cubicBezTo>
                <a:cubicBezTo>
                  <a:pt x="180" y="64"/>
                  <a:pt x="180" y="64"/>
                  <a:pt x="180" y="64"/>
                </a:cubicBezTo>
                <a:cubicBezTo>
                  <a:pt x="180" y="64"/>
                  <a:pt x="180" y="64"/>
                  <a:pt x="180" y="64"/>
                </a:cubicBezTo>
                <a:cubicBezTo>
                  <a:pt x="181" y="64"/>
                  <a:pt x="181" y="64"/>
                  <a:pt x="181" y="65"/>
                </a:cubicBezTo>
                <a:cubicBezTo>
                  <a:pt x="181" y="65"/>
                  <a:pt x="181" y="65"/>
                  <a:pt x="181" y="65"/>
                </a:cubicBezTo>
                <a:cubicBezTo>
                  <a:pt x="181" y="65"/>
                  <a:pt x="181" y="65"/>
                  <a:pt x="182" y="65"/>
                </a:cubicBezTo>
                <a:cubicBezTo>
                  <a:pt x="181" y="65"/>
                  <a:pt x="181" y="65"/>
                  <a:pt x="181" y="65"/>
                </a:cubicBezTo>
                <a:cubicBezTo>
                  <a:pt x="181" y="65"/>
                  <a:pt x="181" y="65"/>
                  <a:pt x="181" y="65"/>
                </a:cubicBezTo>
                <a:cubicBezTo>
                  <a:pt x="181" y="66"/>
                  <a:pt x="181" y="66"/>
                  <a:pt x="182" y="66"/>
                </a:cubicBezTo>
                <a:cubicBezTo>
                  <a:pt x="182" y="66"/>
                  <a:pt x="182" y="66"/>
                  <a:pt x="182" y="66"/>
                </a:cubicBezTo>
                <a:cubicBezTo>
                  <a:pt x="182" y="67"/>
                  <a:pt x="182" y="67"/>
                  <a:pt x="183" y="67"/>
                </a:cubicBezTo>
                <a:cubicBezTo>
                  <a:pt x="183" y="67"/>
                  <a:pt x="183" y="68"/>
                  <a:pt x="183" y="68"/>
                </a:cubicBezTo>
                <a:cubicBezTo>
                  <a:pt x="183" y="68"/>
                  <a:pt x="183" y="68"/>
                  <a:pt x="184" y="68"/>
                </a:cubicBezTo>
                <a:cubicBezTo>
                  <a:pt x="190" y="85"/>
                  <a:pt x="191" y="104"/>
                  <a:pt x="186" y="122"/>
                </a:cubicBezTo>
                <a:cubicBezTo>
                  <a:pt x="183" y="132"/>
                  <a:pt x="178" y="141"/>
                  <a:pt x="172" y="149"/>
                </a:cubicBezTo>
                <a:cubicBezTo>
                  <a:pt x="155" y="171"/>
                  <a:pt x="128" y="185"/>
                  <a:pt x="99" y="184"/>
                </a:cubicBezTo>
                <a:close/>
                <a:moveTo>
                  <a:pt x="128" y="59"/>
                </a:moveTo>
                <a:cubicBezTo>
                  <a:pt x="128" y="59"/>
                  <a:pt x="129" y="59"/>
                  <a:pt x="129" y="59"/>
                </a:cubicBezTo>
                <a:cubicBezTo>
                  <a:pt x="129" y="60"/>
                  <a:pt x="129" y="60"/>
                  <a:pt x="129" y="61"/>
                </a:cubicBezTo>
                <a:cubicBezTo>
                  <a:pt x="129" y="61"/>
                  <a:pt x="129" y="61"/>
                  <a:pt x="129" y="61"/>
                </a:cubicBezTo>
                <a:cubicBezTo>
                  <a:pt x="128" y="60"/>
                  <a:pt x="128" y="60"/>
                  <a:pt x="128" y="60"/>
                </a:cubicBezTo>
                <a:cubicBezTo>
                  <a:pt x="128" y="60"/>
                  <a:pt x="128" y="60"/>
                  <a:pt x="128" y="60"/>
                </a:cubicBezTo>
                <a:cubicBezTo>
                  <a:pt x="128" y="61"/>
                  <a:pt x="127" y="61"/>
                  <a:pt x="127" y="61"/>
                </a:cubicBezTo>
                <a:cubicBezTo>
                  <a:pt x="127" y="61"/>
                  <a:pt x="127" y="61"/>
                  <a:pt x="127" y="62"/>
                </a:cubicBezTo>
                <a:cubicBezTo>
                  <a:pt x="127" y="62"/>
                  <a:pt x="126" y="62"/>
                  <a:pt x="126" y="62"/>
                </a:cubicBezTo>
                <a:cubicBezTo>
                  <a:pt x="126" y="62"/>
                  <a:pt x="127" y="61"/>
                  <a:pt x="126" y="61"/>
                </a:cubicBezTo>
                <a:cubicBezTo>
                  <a:pt x="125" y="60"/>
                  <a:pt x="126" y="60"/>
                  <a:pt x="126" y="60"/>
                </a:cubicBezTo>
                <a:cubicBezTo>
                  <a:pt x="126" y="60"/>
                  <a:pt x="126" y="58"/>
                  <a:pt x="125" y="58"/>
                </a:cubicBezTo>
                <a:cubicBezTo>
                  <a:pt x="125" y="58"/>
                  <a:pt x="126" y="58"/>
                  <a:pt x="127" y="59"/>
                </a:cubicBezTo>
                <a:cubicBezTo>
                  <a:pt x="128" y="60"/>
                  <a:pt x="128" y="59"/>
                  <a:pt x="128" y="59"/>
                </a:cubicBezTo>
                <a:close/>
                <a:moveTo>
                  <a:pt x="130" y="64"/>
                </a:moveTo>
                <a:cubicBezTo>
                  <a:pt x="129" y="64"/>
                  <a:pt x="129" y="64"/>
                  <a:pt x="128" y="64"/>
                </a:cubicBezTo>
                <a:cubicBezTo>
                  <a:pt x="128" y="64"/>
                  <a:pt x="127" y="64"/>
                  <a:pt x="127" y="64"/>
                </a:cubicBezTo>
                <a:cubicBezTo>
                  <a:pt x="127" y="64"/>
                  <a:pt x="126" y="64"/>
                  <a:pt x="126" y="64"/>
                </a:cubicBezTo>
                <a:cubicBezTo>
                  <a:pt x="126" y="64"/>
                  <a:pt x="126" y="64"/>
                  <a:pt x="125" y="64"/>
                </a:cubicBezTo>
                <a:cubicBezTo>
                  <a:pt x="125" y="64"/>
                  <a:pt x="126" y="63"/>
                  <a:pt x="126" y="63"/>
                </a:cubicBezTo>
                <a:cubicBezTo>
                  <a:pt x="127" y="63"/>
                  <a:pt x="127" y="63"/>
                  <a:pt x="128" y="63"/>
                </a:cubicBezTo>
                <a:cubicBezTo>
                  <a:pt x="129" y="63"/>
                  <a:pt x="130" y="64"/>
                  <a:pt x="130" y="64"/>
                </a:cubicBezTo>
                <a:close/>
                <a:moveTo>
                  <a:pt x="129" y="62"/>
                </a:moveTo>
                <a:cubicBezTo>
                  <a:pt x="129" y="62"/>
                  <a:pt x="130" y="62"/>
                  <a:pt x="131" y="62"/>
                </a:cubicBezTo>
                <a:cubicBezTo>
                  <a:pt x="131" y="63"/>
                  <a:pt x="132" y="63"/>
                  <a:pt x="132" y="63"/>
                </a:cubicBezTo>
                <a:cubicBezTo>
                  <a:pt x="132" y="63"/>
                  <a:pt x="132" y="63"/>
                  <a:pt x="133" y="63"/>
                </a:cubicBezTo>
                <a:cubicBezTo>
                  <a:pt x="133" y="63"/>
                  <a:pt x="133" y="63"/>
                  <a:pt x="133" y="64"/>
                </a:cubicBezTo>
                <a:cubicBezTo>
                  <a:pt x="133" y="64"/>
                  <a:pt x="133" y="64"/>
                  <a:pt x="133" y="64"/>
                </a:cubicBezTo>
                <a:cubicBezTo>
                  <a:pt x="132" y="64"/>
                  <a:pt x="132" y="64"/>
                  <a:pt x="131" y="64"/>
                </a:cubicBezTo>
                <a:cubicBezTo>
                  <a:pt x="131" y="63"/>
                  <a:pt x="131" y="63"/>
                  <a:pt x="131" y="63"/>
                </a:cubicBezTo>
                <a:cubicBezTo>
                  <a:pt x="130" y="63"/>
                  <a:pt x="130" y="63"/>
                  <a:pt x="129" y="62"/>
                </a:cubicBezTo>
                <a:close/>
                <a:moveTo>
                  <a:pt x="135" y="99"/>
                </a:moveTo>
                <a:cubicBezTo>
                  <a:pt x="134" y="99"/>
                  <a:pt x="134" y="100"/>
                  <a:pt x="134" y="100"/>
                </a:cubicBezTo>
                <a:cubicBezTo>
                  <a:pt x="135" y="100"/>
                  <a:pt x="135" y="100"/>
                  <a:pt x="136" y="100"/>
                </a:cubicBezTo>
                <a:cubicBezTo>
                  <a:pt x="136" y="100"/>
                  <a:pt x="136" y="100"/>
                  <a:pt x="135" y="99"/>
                </a:cubicBezTo>
                <a:close/>
                <a:moveTo>
                  <a:pt x="109" y="14"/>
                </a:moveTo>
                <a:cubicBezTo>
                  <a:pt x="109" y="14"/>
                  <a:pt x="109" y="14"/>
                  <a:pt x="108" y="13"/>
                </a:cubicBezTo>
                <a:cubicBezTo>
                  <a:pt x="108" y="13"/>
                  <a:pt x="108" y="13"/>
                  <a:pt x="107" y="13"/>
                </a:cubicBezTo>
                <a:cubicBezTo>
                  <a:pt x="108" y="14"/>
                  <a:pt x="108" y="14"/>
                  <a:pt x="108" y="14"/>
                </a:cubicBezTo>
                <a:cubicBezTo>
                  <a:pt x="108" y="14"/>
                  <a:pt x="108" y="14"/>
                  <a:pt x="107" y="14"/>
                </a:cubicBezTo>
                <a:cubicBezTo>
                  <a:pt x="108" y="14"/>
                  <a:pt x="108" y="14"/>
                  <a:pt x="108" y="14"/>
                </a:cubicBezTo>
                <a:cubicBezTo>
                  <a:pt x="108" y="14"/>
                  <a:pt x="109" y="14"/>
                  <a:pt x="109" y="15"/>
                </a:cubicBezTo>
                <a:cubicBezTo>
                  <a:pt x="109" y="14"/>
                  <a:pt x="109" y="14"/>
                  <a:pt x="110" y="14"/>
                </a:cubicBezTo>
                <a:cubicBezTo>
                  <a:pt x="110" y="14"/>
                  <a:pt x="110" y="15"/>
                  <a:pt x="111" y="14"/>
                </a:cubicBezTo>
                <a:cubicBezTo>
                  <a:pt x="111" y="14"/>
                  <a:pt x="112" y="13"/>
                  <a:pt x="112" y="13"/>
                </a:cubicBezTo>
                <a:cubicBezTo>
                  <a:pt x="112" y="13"/>
                  <a:pt x="112" y="13"/>
                  <a:pt x="111" y="13"/>
                </a:cubicBezTo>
                <a:cubicBezTo>
                  <a:pt x="111" y="13"/>
                  <a:pt x="111" y="13"/>
                  <a:pt x="111" y="13"/>
                </a:cubicBezTo>
                <a:cubicBezTo>
                  <a:pt x="110" y="13"/>
                  <a:pt x="110" y="13"/>
                  <a:pt x="110" y="13"/>
                </a:cubicBezTo>
                <a:cubicBezTo>
                  <a:pt x="109" y="13"/>
                  <a:pt x="109" y="13"/>
                  <a:pt x="109" y="13"/>
                </a:cubicBezTo>
                <a:cubicBezTo>
                  <a:pt x="109" y="13"/>
                  <a:pt x="108" y="13"/>
                  <a:pt x="108" y="13"/>
                </a:cubicBezTo>
                <a:cubicBezTo>
                  <a:pt x="108" y="13"/>
                  <a:pt x="108" y="13"/>
                  <a:pt x="108" y="13"/>
                </a:cubicBezTo>
                <a:cubicBezTo>
                  <a:pt x="108" y="13"/>
                  <a:pt x="108" y="13"/>
                  <a:pt x="108" y="13"/>
                </a:cubicBezTo>
                <a:cubicBezTo>
                  <a:pt x="109" y="13"/>
                  <a:pt x="109" y="14"/>
                  <a:pt x="109" y="14"/>
                </a:cubicBezTo>
                <a:close/>
                <a:moveTo>
                  <a:pt x="107" y="14"/>
                </a:moveTo>
                <a:cubicBezTo>
                  <a:pt x="107" y="13"/>
                  <a:pt x="107" y="13"/>
                  <a:pt x="107" y="13"/>
                </a:cubicBezTo>
                <a:cubicBezTo>
                  <a:pt x="107" y="13"/>
                  <a:pt x="106" y="13"/>
                  <a:pt x="106" y="13"/>
                </a:cubicBezTo>
                <a:cubicBezTo>
                  <a:pt x="106" y="13"/>
                  <a:pt x="106" y="13"/>
                  <a:pt x="106" y="13"/>
                </a:cubicBezTo>
                <a:cubicBezTo>
                  <a:pt x="106" y="14"/>
                  <a:pt x="106" y="14"/>
                  <a:pt x="106" y="14"/>
                </a:cubicBezTo>
                <a:cubicBezTo>
                  <a:pt x="107" y="14"/>
                  <a:pt x="107" y="14"/>
                  <a:pt x="107" y="14"/>
                </a:cubicBezTo>
                <a:close/>
                <a:moveTo>
                  <a:pt x="114" y="15"/>
                </a:moveTo>
                <a:cubicBezTo>
                  <a:pt x="114" y="15"/>
                  <a:pt x="114" y="15"/>
                  <a:pt x="114" y="15"/>
                </a:cubicBezTo>
                <a:cubicBezTo>
                  <a:pt x="115" y="15"/>
                  <a:pt x="115" y="16"/>
                  <a:pt x="116" y="16"/>
                </a:cubicBezTo>
                <a:cubicBezTo>
                  <a:pt x="115" y="15"/>
                  <a:pt x="115" y="15"/>
                  <a:pt x="115" y="15"/>
                </a:cubicBezTo>
                <a:cubicBezTo>
                  <a:pt x="115" y="15"/>
                  <a:pt x="114" y="15"/>
                  <a:pt x="114" y="15"/>
                </a:cubicBezTo>
                <a:close/>
                <a:moveTo>
                  <a:pt x="110" y="15"/>
                </a:moveTo>
                <a:cubicBezTo>
                  <a:pt x="109" y="15"/>
                  <a:pt x="109" y="15"/>
                  <a:pt x="109" y="16"/>
                </a:cubicBezTo>
                <a:cubicBezTo>
                  <a:pt x="109" y="16"/>
                  <a:pt x="110" y="16"/>
                  <a:pt x="110" y="16"/>
                </a:cubicBezTo>
                <a:cubicBezTo>
                  <a:pt x="110" y="16"/>
                  <a:pt x="110" y="16"/>
                  <a:pt x="110" y="16"/>
                </a:cubicBezTo>
                <a:cubicBezTo>
                  <a:pt x="110" y="16"/>
                  <a:pt x="110" y="16"/>
                  <a:pt x="109" y="16"/>
                </a:cubicBezTo>
                <a:cubicBezTo>
                  <a:pt x="110" y="16"/>
                  <a:pt x="110" y="16"/>
                  <a:pt x="110" y="16"/>
                </a:cubicBezTo>
                <a:cubicBezTo>
                  <a:pt x="110" y="16"/>
                  <a:pt x="110" y="16"/>
                  <a:pt x="109" y="16"/>
                </a:cubicBezTo>
                <a:cubicBezTo>
                  <a:pt x="109" y="16"/>
                  <a:pt x="109" y="16"/>
                  <a:pt x="108" y="16"/>
                </a:cubicBezTo>
                <a:cubicBezTo>
                  <a:pt x="108" y="16"/>
                  <a:pt x="108" y="16"/>
                  <a:pt x="108" y="15"/>
                </a:cubicBezTo>
                <a:cubicBezTo>
                  <a:pt x="107" y="15"/>
                  <a:pt x="107" y="15"/>
                  <a:pt x="107" y="15"/>
                </a:cubicBezTo>
                <a:cubicBezTo>
                  <a:pt x="107" y="15"/>
                  <a:pt x="107" y="15"/>
                  <a:pt x="106" y="15"/>
                </a:cubicBezTo>
                <a:cubicBezTo>
                  <a:pt x="106" y="15"/>
                  <a:pt x="106" y="15"/>
                  <a:pt x="106" y="15"/>
                </a:cubicBezTo>
                <a:cubicBezTo>
                  <a:pt x="106" y="15"/>
                  <a:pt x="106" y="15"/>
                  <a:pt x="106" y="15"/>
                </a:cubicBezTo>
                <a:cubicBezTo>
                  <a:pt x="106" y="15"/>
                  <a:pt x="107" y="15"/>
                  <a:pt x="107" y="15"/>
                </a:cubicBezTo>
                <a:cubicBezTo>
                  <a:pt x="107" y="15"/>
                  <a:pt x="107" y="14"/>
                  <a:pt x="107" y="14"/>
                </a:cubicBezTo>
                <a:cubicBezTo>
                  <a:pt x="107" y="14"/>
                  <a:pt x="107" y="14"/>
                  <a:pt x="107" y="14"/>
                </a:cubicBezTo>
                <a:cubicBezTo>
                  <a:pt x="107" y="14"/>
                  <a:pt x="107" y="14"/>
                  <a:pt x="106" y="14"/>
                </a:cubicBezTo>
                <a:cubicBezTo>
                  <a:pt x="106" y="14"/>
                  <a:pt x="106" y="14"/>
                  <a:pt x="106" y="15"/>
                </a:cubicBezTo>
                <a:cubicBezTo>
                  <a:pt x="106" y="15"/>
                  <a:pt x="105" y="14"/>
                  <a:pt x="104" y="15"/>
                </a:cubicBezTo>
                <a:cubicBezTo>
                  <a:pt x="104" y="15"/>
                  <a:pt x="104" y="15"/>
                  <a:pt x="104" y="15"/>
                </a:cubicBezTo>
                <a:cubicBezTo>
                  <a:pt x="104" y="15"/>
                  <a:pt x="104" y="15"/>
                  <a:pt x="103" y="15"/>
                </a:cubicBezTo>
                <a:cubicBezTo>
                  <a:pt x="102" y="15"/>
                  <a:pt x="102" y="16"/>
                  <a:pt x="102" y="16"/>
                </a:cubicBezTo>
                <a:cubicBezTo>
                  <a:pt x="103" y="16"/>
                  <a:pt x="103" y="16"/>
                  <a:pt x="103" y="16"/>
                </a:cubicBezTo>
                <a:cubicBezTo>
                  <a:pt x="103" y="16"/>
                  <a:pt x="104" y="17"/>
                  <a:pt x="104" y="16"/>
                </a:cubicBezTo>
                <a:cubicBezTo>
                  <a:pt x="104" y="16"/>
                  <a:pt x="104" y="17"/>
                  <a:pt x="105" y="16"/>
                </a:cubicBezTo>
                <a:cubicBezTo>
                  <a:pt x="106" y="16"/>
                  <a:pt x="106" y="16"/>
                  <a:pt x="106" y="16"/>
                </a:cubicBezTo>
                <a:cubicBezTo>
                  <a:pt x="106" y="16"/>
                  <a:pt x="106" y="16"/>
                  <a:pt x="106" y="16"/>
                </a:cubicBezTo>
                <a:cubicBezTo>
                  <a:pt x="106" y="17"/>
                  <a:pt x="106" y="17"/>
                  <a:pt x="105" y="17"/>
                </a:cubicBezTo>
                <a:cubicBezTo>
                  <a:pt x="105" y="17"/>
                  <a:pt x="105" y="17"/>
                  <a:pt x="105" y="17"/>
                </a:cubicBezTo>
                <a:cubicBezTo>
                  <a:pt x="105" y="17"/>
                  <a:pt x="106" y="17"/>
                  <a:pt x="106" y="17"/>
                </a:cubicBezTo>
                <a:cubicBezTo>
                  <a:pt x="106" y="17"/>
                  <a:pt x="106" y="17"/>
                  <a:pt x="107" y="17"/>
                </a:cubicBezTo>
                <a:cubicBezTo>
                  <a:pt x="107" y="17"/>
                  <a:pt x="107" y="17"/>
                  <a:pt x="108" y="17"/>
                </a:cubicBezTo>
                <a:cubicBezTo>
                  <a:pt x="108" y="17"/>
                  <a:pt x="108" y="17"/>
                  <a:pt x="109" y="17"/>
                </a:cubicBezTo>
                <a:cubicBezTo>
                  <a:pt x="109" y="17"/>
                  <a:pt x="109" y="17"/>
                  <a:pt x="110" y="17"/>
                </a:cubicBezTo>
                <a:cubicBezTo>
                  <a:pt x="111" y="17"/>
                  <a:pt x="111" y="17"/>
                  <a:pt x="112" y="18"/>
                </a:cubicBezTo>
                <a:cubicBezTo>
                  <a:pt x="112" y="18"/>
                  <a:pt x="113" y="18"/>
                  <a:pt x="113" y="18"/>
                </a:cubicBezTo>
                <a:cubicBezTo>
                  <a:pt x="114" y="17"/>
                  <a:pt x="114" y="17"/>
                  <a:pt x="114" y="17"/>
                </a:cubicBezTo>
                <a:cubicBezTo>
                  <a:pt x="114" y="17"/>
                  <a:pt x="114" y="17"/>
                  <a:pt x="114" y="16"/>
                </a:cubicBezTo>
                <a:cubicBezTo>
                  <a:pt x="113" y="16"/>
                  <a:pt x="113" y="16"/>
                  <a:pt x="113" y="17"/>
                </a:cubicBezTo>
                <a:cubicBezTo>
                  <a:pt x="112" y="16"/>
                  <a:pt x="112" y="16"/>
                  <a:pt x="112" y="16"/>
                </a:cubicBezTo>
                <a:cubicBezTo>
                  <a:pt x="112" y="16"/>
                  <a:pt x="112" y="16"/>
                  <a:pt x="112" y="16"/>
                </a:cubicBezTo>
                <a:cubicBezTo>
                  <a:pt x="112" y="16"/>
                  <a:pt x="112" y="15"/>
                  <a:pt x="112" y="15"/>
                </a:cubicBezTo>
                <a:cubicBezTo>
                  <a:pt x="111" y="15"/>
                  <a:pt x="111" y="15"/>
                  <a:pt x="111" y="15"/>
                </a:cubicBezTo>
                <a:cubicBezTo>
                  <a:pt x="111" y="15"/>
                  <a:pt x="111" y="15"/>
                  <a:pt x="110" y="15"/>
                </a:cubicBezTo>
                <a:cubicBezTo>
                  <a:pt x="110" y="15"/>
                  <a:pt x="110" y="15"/>
                  <a:pt x="110" y="15"/>
                </a:cubicBezTo>
                <a:close/>
                <a:moveTo>
                  <a:pt x="40" y="36"/>
                </a:moveTo>
                <a:cubicBezTo>
                  <a:pt x="40" y="36"/>
                  <a:pt x="40" y="36"/>
                  <a:pt x="40" y="37"/>
                </a:cubicBezTo>
                <a:cubicBezTo>
                  <a:pt x="40" y="37"/>
                  <a:pt x="40" y="36"/>
                  <a:pt x="40" y="36"/>
                </a:cubicBezTo>
                <a:cubicBezTo>
                  <a:pt x="41" y="36"/>
                  <a:pt x="41" y="36"/>
                  <a:pt x="41" y="36"/>
                </a:cubicBezTo>
                <a:cubicBezTo>
                  <a:pt x="40" y="36"/>
                  <a:pt x="40" y="36"/>
                  <a:pt x="40" y="36"/>
                </a:cubicBezTo>
                <a:close/>
                <a:moveTo>
                  <a:pt x="99" y="15"/>
                </a:moveTo>
                <a:cubicBezTo>
                  <a:pt x="99" y="15"/>
                  <a:pt x="99" y="15"/>
                  <a:pt x="100" y="15"/>
                </a:cubicBezTo>
                <a:cubicBezTo>
                  <a:pt x="100" y="15"/>
                  <a:pt x="100" y="15"/>
                  <a:pt x="100" y="15"/>
                </a:cubicBezTo>
                <a:cubicBezTo>
                  <a:pt x="100" y="15"/>
                  <a:pt x="100" y="15"/>
                  <a:pt x="101" y="15"/>
                </a:cubicBezTo>
                <a:cubicBezTo>
                  <a:pt x="101" y="15"/>
                  <a:pt x="101" y="15"/>
                  <a:pt x="101" y="15"/>
                </a:cubicBezTo>
                <a:cubicBezTo>
                  <a:pt x="102" y="15"/>
                  <a:pt x="102" y="15"/>
                  <a:pt x="102" y="15"/>
                </a:cubicBezTo>
                <a:cubicBezTo>
                  <a:pt x="102" y="15"/>
                  <a:pt x="102" y="14"/>
                  <a:pt x="103" y="14"/>
                </a:cubicBezTo>
                <a:cubicBezTo>
                  <a:pt x="103" y="14"/>
                  <a:pt x="103" y="14"/>
                  <a:pt x="103" y="15"/>
                </a:cubicBezTo>
                <a:cubicBezTo>
                  <a:pt x="103" y="15"/>
                  <a:pt x="103" y="15"/>
                  <a:pt x="103" y="15"/>
                </a:cubicBezTo>
                <a:cubicBezTo>
                  <a:pt x="103" y="15"/>
                  <a:pt x="103" y="15"/>
                  <a:pt x="103" y="15"/>
                </a:cubicBezTo>
                <a:cubicBezTo>
                  <a:pt x="103" y="15"/>
                  <a:pt x="103" y="15"/>
                  <a:pt x="104" y="14"/>
                </a:cubicBezTo>
                <a:cubicBezTo>
                  <a:pt x="104" y="14"/>
                  <a:pt x="104" y="14"/>
                  <a:pt x="104" y="14"/>
                </a:cubicBezTo>
                <a:cubicBezTo>
                  <a:pt x="105" y="14"/>
                  <a:pt x="105" y="14"/>
                  <a:pt x="105" y="14"/>
                </a:cubicBezTo>
                <a:cubicBezTo>
                  <a:pt x="105" y="14"/>
                  <a:pt x="105" y="14"/>
                  <a:pt x="105" y="14"/>
                </a:cubicBezTo>
                <a:cubicBezTo>
                  <a:pt x="105" y="14"/>
                  <a:pt x="105" y="14"/>
                  <a:pt x="105" y="14"/>
                </a:cubicBezTo>
                <a:cubicBezTo>
                  <a:pt x="105" y="14"/>
                  <a:pt x="105" y="14"/>
                  <a:pt x="105" y="14"/>
                </a:cubicBezTo>
                <a:cubicBezTo>
                  <a:pt x="105" y="13"/>
                  <a:pt x="105" y="13"/>
                  <a:pt x="104" y="13"/>
                </a:cubicBezTo>
                <a:cubicBezTo>
                  <a:pt x="104" y="13"/>
                  <a:pt x="104" y="13"/>
                  <a:pt x="104" y="14"/>
                </a:cubicBezTo>
                <a:cubicBezTo>
                  <a:pt x="104" y="14"/>
                  <a:pt x="103" y="14"/>
                  <a:pt x="103" y="13"/>
                </a:cubicBezTo>
                <a:cubicBezTo>
                  <a:pt x="103" y="13"/>
                  <a:pt x="103" y="13"/>
                  <a:pt x="102" y="13"/>
                </a:cubicBezTo>
                <a:cubicBezTo>
                  <a:pt x="102" y="13"/>
                  <a:pt x="102" y="13"/>
                  <a:pt x="102" y="13"/>
                </a:cubicBezTo>
                <a:cubicBezTo>
                  <a:pt x="102" y="14"/>
                  <a:pt x="102" y="14"/>
                  <a:pt x="101" y="14"/>
                </a:cubicBezTo>
                <a:cubicBezTo>
                  <a:pt x="101" y="14"/>
                  <a:pt x="101" y="14"/>
                  <a:pt x="101" y="14"/>
                </a:cubicBezTo>
                <a:cubicBezTo>
                  <a:pt x="100" y="14"/>
                  <a:pt x="100" y="14"/>
                  <a:pt x="99" y="14"/>
                </a:cubicBezTo>
                <a:cubicBezTo>
                  <a:pt x="99" y="14"/>
                  <a:pt x="99" y="14"/>
                  <a:pt x="98" y="14"/>
                </a:cubicBezTo>
                <a:cubicBezTo>
                  <a:pt x="98" y="14"/>
                  <a:pt x="98" y="14"/>
                  <a:pt x="98" y="14"/>
                </a:cubicBezTo>
                <a:cubicBezTo>
                  <a:pt x="98" y="15"/>
                  <a:pt x="98" y="15"/>
                  <a:pt x="98" y="15"/>
                </a:cubicBezTo>
                <a:cubicBezTo>
                  <a:pt x="98" y="15"/>
                  <a:pt x="99" y="15"/>
                  <a:pt x="99" y="15"/>
                </a:cubicBezTo>
                <a:close/>
                <a:moveTo>
                  <a:pt x="44" y="35"/>
                </a:moveTo>
                <a:cubicBezTo>
                  <a:pt x="44" y="35"/>
                  <a:pt x="44" y="35"/>
                  <a:pt x="43" y="35"/>
                </a:cubicBezTo>
                <a:cubicBezTo>
                  <a:pt x="43" y="35"/>
                  <a:pt x="43" y="35"/>
                  <a:pt x="43" y="36"/>
                </a:cubicBezTo>
                <a:cubicBezTo>
                  <a:pt x="43" y="36"/>
                  <a:pt x="43" y="36"/>
                  <a:pt x="42" y="36"/>
                </a:cubicBezTo>
                <a:cubicBezTo>
                  <a:pt x="42" y="36"/>
                  <a:pt x="42" y="36"/>
                  <a:pt x="41" y="36"/>
                </a:cubicBezTo>
                <a:cubicBezTo>
                  <a:pt x="41" y="36"/>
                  <a:pt x="41" y="36"/>
                  <a:pt x="41" y="36"/>
                </a:cubicBezTo>
                <a:cubicBezTo>
                  <a:pt x="41" y="36"/>
                  <a:pt x="42" y="36"/>
                  <a:pt x="43" y="36"/>
                </a:cubicBezTo>
                <a:cubicBezTo>
                  <a:pt x="43" y="36"/>
                  <a:pt x="44" y="35"/>
                  <a:pt x="44" y="35"/>
                </a:cubicBezTo>
                <a:cubicBezTo>
                  <a:pt x="44" y="35"/>
                  <a:pt x="44" y="35"/>
                  <a:pt x="45" y="35"/>
                </a:cubicBezTo>
                <a:cubicBezTo>
                  <a:pt x="45" y="35"/>
                  <a:pt x="45" y="35"/>
                  <a:pt x="44" y="35"/>
                </a:cubicBezTo>
                <a:close/>
                <a:moveTo>
                  <a:pt x="122" y="16"/>
                </a:moveTo>
                <a:cubicBezTo>
                  <a:pt x="122" y="16"/>
                  <a:pt x="122" y="16"/>
                  <a:pt x="122" y="16"/>
                </a:cubicBezTo>
                <a:cubicBezTo>
                  <a:pt x="122" y="17"/>
                  <a:pt x="122" y="17"/>
                  <a:pt x="123" y="17"/>
                </a:cubicBezTo>
                <a:cubicBezTo>
                  <a:pt x="123" y="17"/>
                  <a:pt x="123" y="17"/>
                  <a:pt x="124" y="18"/>
                </a:cubicBezTo>
                <a:cubicBezTo>
                  <a:pt x="124" y="18"/>
                  <a:pt x="124" y="18"/>
                  <a:pt x="124" y="18"/>
                </a:cubicBezTo>
                <a:cubicBezTo>
                  <a:pt x="124" y="18"/>
                  <a:pt x="125" y="18"/>
                  <a:pt x="125" y="18"/>
                </a:cubicBezTo>
                <a:cubicBezTo>
                  <a:pt x="125" y="18"/>
                  <a:pt x="125" y="18"/>
                  <a:pt x="126" y="18"/>
                </a:cubicBezTo>
                <a:cubicBezTo>
                  <a:pt x="126" y="18"/>
                  <a:pt x="126" y="18"/>
                  <a:pt x="126" y="18"/>
                </a:cubicBezTo>
                <a:cubicBezTo>
                  <a:pt x="126" y="18"/>
                  <a:pt x="126" y="18"/>
                  <a:pt x="126" y="18"/>
                </a:cubicBezTo>
                <a:cubicBezTo>
                  <a:pt x="125" y="17"/>
                  <a:pt x="125" y="17"/>
                  <a:pt x="125" y="17"/>
                </a:cubicBezTo>
                <a:cubicBezTo>
                  <a:pt x="125" y="17"/>
                  <a:pt x="125" y="17"/>
                  <a:pt x="125" y="17"/>
                </a:cubicBezTo>
                <a:cubicBezTo>
                  <a:pt x="125" y="17"/>
                  <a:pt x="125" y="17"/>
                  <a:pt x="125" y="17"/>
                </a:cubicBezTo>
                <a:cubicBezTo>
                  <a:pt x="125" y="16"/>
                  <a:pt x="125" y="16"/>
                  <a:pt x="125" y="16"/>
                </a:cubicBezTo>
                <a:cubicBezTo>
                  <a:pt x="124" y="16"/>
                  <a:pt x="124" y="16"/>
                  <a:pt x="124" y="16"/>
                </a:cubicBezTo>
                <a:cubicBezTo>
                  <a:pt x="124" y="16"/>
                  <a:pt x="123" y="16"/>
                  <a:pt x="123" y="16"/>
                </a:cubicBezTo>
                <a:cubicBezTo>
                  <a:pt x="123" y="16"/>
                  <a:pt x="123" y="16"/>
                  <a:pt x="123" y="15"/>
                </a:cubicBezTo>
                <a:cubicBezTo>
                  <a:pt x="122" y="15"/>
                  <a:pt x="122" y="15"/>
                  <a:pt x="122" y="15"/>
                </a:cubicBezTo>
                <a:cubicBezTo>
                  <a:pt x="122" y="15"/>
                  <a:pt x="122" y="15"/>
                  <a:pt x="121" y="16"/>
                </a:cubicBezTo>
                <a:cubicBezTo>
                  <a:pt x="121" y="16"/>
                  <a:pt x="121" y="16"/>
                  <a:pt x="121" y="16"/>
                </a:cubicBezTo>
                <a:cubicBezTo>
                  <a:pt x="121" y="16"/>
                  <a:pt x="122" y="16"/>
                  <a:pt x="122" y="16"/>
                </a:cubicBezTo>
                <a:close/>
                <a:moveTo>
                  <a:pt x="48" y="30"/>
                </a:moveTo>
                <a:cubicBezTo>
                  <a:pt x="48" y="30"/>
                  <a:pt x="47" y="30"/>
                  <a:pt x="47" y="30"/>
                </a:cubicBezTo>
                <a:cubicBezTo>
                  <a:pt x="47" y="31"/>
                  <a:pt x="47" y="31"/>
                  <a:pt x="47" y="31"/>
                </a:cubicBezTo>
                <a:cubicBezTo>
                  <a:pt x="48" y="31"/>
                  <a:pt x="48" y="31"/>
                  <a:pt x="48" y="31"/>
                </a:cubicBezTo>
                <a:cubicBezTo>
                  <a:pt x="48" y="30"/>
                  <a:pt x="48" y="30"/>
                  <a:pt x="49" y="30"/>
                </a:cubicBezTo>
                <a:cubicBezTo>
                  <a:pt x="49" y="30"/>
                  <a:pt x="49" y="30"/>
                  <a:pt x="49" y="30"/>
                </a:cubicBezTo>
                <a:cubicBezTo>
                  <a:pt x="48" y="30"/>
                  <a:pt x="48" y="30"/>
                  <a:pt x="48" y="30"/>
                </a:cubicBezTo>
                <a:close/>
                <a:moveTo>
                  <a:pt x="60" y="31"/>
                </a:moveTo>
                <a:cubicBezTo>
                  <a:pt x="59" y="31"/>
                  <a:pt x="59" y="31"/>
                  <a:pt x="59" y="31"/>
                </a:cubicBezTo>
                <a:cubicBezTo>
                  <a:pt x="59" y="31"/>
                  <a:pt x="58" y="31"/>
                  <a:pt x="58" y="32"/>
                </a:cubicBezTo>
                <a:cubicBezTo>
                  <a:pt x="58" y="32"/>
                  <a:pt x="58" y="32"/>
                  <a:pt x="58" y="32"/>
                </a:cubicBezTo>
                <a:cubicBezTo>
                  <a:pt x="57" y="32"/>
                  <a:pt x="57" y="32"/>
                  <a:pt x="57" y="32"/>
                </a:cubicBezTo>
                <a:cubicBezTo>
                  <a:pt x="57" y="32"/>
                  <a:pt x="57" y="32"/>
                  <a:pt x="57" y="32"/>
                </a:cubicBezTo>
                <a:cubicBezTo>
                  <a:pt x="57" y="32"/>
                  <a:pt x="57" y="33"/>
                  <a:pt x="56" y="33"/>
                </a:cubicBezTo>
                <a:cubicBezTo>
                  <a:pt x="57" y="33"/>
                  <a:pt x="57" y="33"/>
                  <a:pt x="57" y="33"/>
                </a:cubicBezTo>
                <a:cubicBezTo>
                  <a:pt x="57" y="33"/>
                  <a:pt x="58" y="33"/>
                  <a:pt x="58" y="32"/>
                </a:cubicBezTo>
                <a:cubicBezTo>
                  <a:pt x="58" y="32"/>
                  <a:pt x="58" y="32"/>
                  <a:pt x="59" y="32"/>
                </a:cubicBezTo>
                <a:cubicBezTo>
                  <a:pt x="59" y="32"/>
                  <a:pt x="59" y="32"/>
                  <a:pt x="59" y="32"/>
                </a:cubicBezTo>
                <a:cubicBezTo>
                  <a:pt x="59" y="32"/>
                  <a:pt x="60" y="31"/>
                  <a:pt x="60" y="31"/>
                </a:cubicBezTo>
                <a:cubicBezTo>
                  <a:pt x="60" y="31"/>
                  <a:pt x="60" y="31"/>
                  <a:pt x="60" y="31"/>
                </a:cubicBezTo>
                <a:close/>
                <a:moveTo>
                  <a:pt x="115" y="14"/>
                </a:moveTo>
                <a:cubicBezTo>
                  <a:pt x="116" y="14"/>
                  <a:pt x="116" y="14"/>
                  <a:pt x="116" y="14"/>
                </a:cubicBezTo>
                <a:cubicBezTo>
                  <a:pt x="116" y="14"/>
                  <a:pt x="116" y="14"/>
                  <a:pt x="115" y="14"/>
                </a:cubicBezTo>
                <a:cubicBezTo>
                  <a:pt x="115" y="14"/>
                  <a:pt x="115" y="14"/>
                  <a:pt x="115" y="14"/>
                </a:cubicBezTo>
                <a:cubicBezTo>
                  <a:pt x="116" y="15"/>
                  <a:pt x="116" y="15"/>
                  <a:pt x="116" y="15"/>
                </a:cubicBezTo>
                <a:cubicBezTo>
                  <a:pt x="116" y="15"/>
                  <a:pt x="116" y="15"/>
                  <a:pt x="116" y="15"/>
                </a:cubicBezTo>
                <a:cubicBezTo>
                  <a:pt x="117" y="15"/>
                  <a:pt x="117" y="15"/>
                  <a:pt x="117" y="15"/>
                </a:cubicBezTo>
                <a:cubicBezTo>
                  <a:pt x="117" y="15"/>
                  <a:pt x="117" y="15"/>
                  <a:pt x="118" y="15"/>
                </a:cubicBezTo>
                <a:cubicBezTo>
                  <a:pt x="118" y="15"/>
                  <a:pt x="118" y="15"/>
                  <a:pt x="118" y="15"/>
                </a:cubicBezTo>
                <a:cubicBezTo>
                  <a:pt x="119" y="15"/>
                  <a:pt x="119" y="15"/>
                  <a:pt x="119" y="15"/>
                </a:cubicBezTo>
                <a:cubicBezTo>
                  <a:pt x="119" y="16"/>
                  <a:pt x="119" y="16"/>
                  <a:pt x="120" y="16"/>
                </a:cubicBezTo>
                <a:cubicBezTo>
                  <a:pt x="120" y="16"/>
                  <a:pt x="120" y="16"/>
                  <a:pt x="121" y="16"/>
                </a:cubicBezTo>
                <a:cubicBezTo>
                  <a:pt x="121" y="16"/>
                  <a:pt x="121" y="16"/>
                  <a:pt x="121" y="16"/>
                </a:cubicBezTo>
                <a:cubicBezTo>
                  <a:pt x="121" y="16"/>
                  <a:pt x="121" y="16"/>
                  <a:pt x="121" y="16"/>
                </a:cubicBezTo>
                <a:cubicBezTo>
                  <a:pt x="121" y="16"/>
                  <a:pt x="121" y="16"/>
                  <a:pt x="121" y="15"/>
                </a:cubicBezTo>
                <a:cubicBezTo>
                  <a:pt x="120" y="15"/>
                  <a:pt x="120" y="15"/>
                  <a:pt x="120" y="15"/>
                </a:cubicBezTo>
                <a:cubicBezTo>
                  <a:pt x="120" y="15"/>
                  <a:pt x="120" y="15"/>
                  <a:pt x="120" y="15"/>
                </a:cubicBezTo>
                <a:cubicBezTo>
                  <a:pt x="119" y="15"/>
                  <a:pt x="119" y="15"/>
                  <a:pt x="119" y="14"/>
                </a:cubicBezTo>
                <a:cubicBezTo>
                  <a:pt x="119" y="14"/>
                  <a:pt x="119" y="14"/>
                  <a:pt x="119" y="14"/>
                </a:cubicBezTo>
                <a:cubicBezTo>
                  <a:pt x="118" y="14"/>
                  <a:pt x="118" y="14"/>
                  <a:pt x="118" y="14"/>
                </a:cubicBezTo>
                <a:cubicBezTo>
                  <a:pt x="118" y="14"/>
                  <a:pt x="118" y="14"/>
                  <a:pt x="118" y="14"/>
                </a:cubicBezTo>
                <a:cubicBezTo>
                  <a:pt x="117" y="14"/>
                  <a:pt x="117" y="13"/>
                  <a:pt x="116" y="13"/>
                </a:cubicBezTo>
                <a:cubicBezTo>
                  <a:pt x="116" y="13"/>
                  <a:pt x="116" y="13"/>
                  <a:pt x="115" y="13"/>
                </a:cubicBezTo>
                <a:cubicBezTo>
                  <a:pt x="115" y="13"/>
                  <a:pt x="115" y="13"/>
                  <a:pt x="115" y="13"/>
                </a:cubicBezTo>
                <a:cubicBezTo>
                  <a:pt x="115" y="13"/>
                  <a:pt x="115" y="13"/>
                  <a:pt x="115" y="14"/>
                </a:cubicBezTo>
                <a:cubicBezTo>
                  <a:pt x="115" y="14"/>
                  <a:pt x="115" y="14"/>
                  <a:pt x="115" y="14"/>
                </a:cubicBezTo>
                <a:close/>
                <a:moveTo>
                  <a:pt x="145" y="46"/>
                </a:moveTo>
                <a:cubicBezTo>
                  <a:pt x="145" y="46"/>
                  <a:pt x="145" y="46"/>
                  <a:pt x="145" y="46"/>
                </a:cubicBezTo>
                <a:cubicBezTo>
                  <a:pt x="145" y="46"/>
                  <a:pt x="145" y="46"/>
                  <a:pt x="145" y="46"/>
                </a:cubicBezTo>
                <a:cubicBezTo>
                  <a:pt x="145" y="46"/>
                  <a:pt x="145" y="46"/>
                  <a:pt x="145" y="46"/>
                </a:cubicBezTo>
                <a:cubicBezTo>
                  <a:pt x="145" y="46"/>
                  <a:pt x="145" y="46"/>
                  <a:pt x="145" y="46"/>
                </a:cubicBezTo>
                <a:close/>
                <a:moveTo>
                  <a:pt x="148" y="46"/>
                </a:moveTo>
                <a:cubicBezTo>
                  <a:pt x="148" y="46"/>
                  <a:pt x="148" y="46"/>
                  <a:pt x="148" y="47"/>
                </a:cubicBezTo>
                <a:cubicBezTo>
                  <a:pt x="148" y="46"/>
                  <a:pt x="148" y="46"/>
                  <a:pt x="148" y="46"/>
                </a:cubicBezTo>
                <a:cubicBezTo>
                  <a:pt x="148" y="46"/>
                  <a:pt x="148" y="46"/>
                  <a:pt x="148" y="45"/>
                </a:cubicBezTo>
                <a:cubicBezTo>
                  <a:pt x="148" y="46"/>
                  <a:pt x="148" y="46"/>
                  <a:pt x="148" y="46"/>
                </a:cubicBezTo>
                <a:close/>
                <a:moveTo>
                  <a:pt x="123" y="96"/>
                </a:moveTo>
                <a:cubicBezTo>
                  <a:pt x="121" y="95"/>
                  <a:pt x="121" y="96"/>
                  <a:pt x="123" y="97"/>
                </a:cubicBezTo>
                <a:cubicBezTo>
                  <a:pt x="124" y="98"/>
                  <a:pt x="124" y="97"/>
                  <a:pt x="124" y="97"/>
                </a:cubicBezTo>
                <a:cubicBezTo>
                  <a:pt x="124" y="97"/>
                  <a:pt x="124" y="96"/>
                  <a:pt x="123" y="96"/>
                </a:cubicBezTo>
                <a:close/>
                <a:moveTo>
                  <a:pt x="134" y="39"/>
                </a:moveTo>
                <a:cubicBezTo>
                  <a:pt x="134" y="40"/>
                  <a:pt x="134" y="40"/>
                  <a:pt x="134" y="40"/>
                </a:cubicBezTo>
                <a:cubicBezTo>
                  <a:pt x="134" y="40"/>
                  <a:pt x="135" y="41"/>
                  <a:pt x="135" y="40"/>
                </a:cubicBezTo>
                <a:cubicBezTo>
                  <a:pt x="135" y="39"/>
                  <a:pt x="134" y="39"/>
                  <a:pt x="134" y="39"/>
                </a:cubicBezTo>
                <a:close/>
                <a:moveTo>
                  <a:pt x="132" y="47"/>
                </a:moveTo>
                <a:cubicBezTo>
                  <a:pt x="132" y="47"/>
                  <a:pt x="133" y="47"/>
                  <a:pt x="134" y="47"/>
                </a:cubicBezTo>
                <a:cubicBezTo>
                  <a:pt x="134" y="47"/>
                  <a:pt x="134" y="47"/>
                  <a:pt x="134" y="46"/>
                </a:cubicBezTo>
                <a:cubicBezTo>
                  <a:pt x="133" y="46"/>
                  <a:pt x="133" y="47"/>
                  <a:pt x="133" y="47"/>
                </a:cubicBezTo>
                <a:cubicBezTo>
                  <a:pt x="132" y="47"/>
                  <a:pt x="132" y="47"/>
                  <a:pt x="132" y="47"/>
                </a:cubicBezTo>
                <a:close/>
                <a:moveTo>
                  <a:pt x="157" y="68"/>
                </a:moveTo>
                <a:cubicBezTo>
                  <a:pt x="157" y="67"/>
                  <a:pt x="157" y="67"/>
                  <a:pt x="157" y="67"/>
                </a:cubicBezTo>
                <a:cubicBezTo>
                  <a:pt x="157" y="66"/>
                  <a:pt x="157" y="66"/>
                  <a:pt x="157" y="66"/>
                </a:cubicBezTo>
                <a:cubicBezTo>
                  <a:pt x="156" y="66"/>
                  <a:pt x="156" y="65"/>
                  <a:pt x="156" y="65"/>
                </a:cubicBezTo>
                <a:cubicBezTo>
                  <a:pt x="155" y="65"/>
                  <a:pt x="155" y="65"/>
                  <a:pt x="155" y="65"/>
                </a:cubicBezTo>
                <a:cubicBezTo>
                  <a:pt x="155" y="64"/>
                  <a:pt x="155" y="64"/>
                  <a:pt x="155" y="64"/>
                </a:cubicBezTo>
                <a:cubicBezTo>
                  <a:pt x="154" y="64"/>
                  <a:pt x="154" y="64"/>
                  <a:pt x="154" y="64"/>
                </a:cubicBezTo>
                <a:cubicBezTo>
                  <a:pt x="154" y="63"/>
                  <a:pt x="155" y="63"/>
                  <a:pt x="155" y="63"/>
                </a:cubicBezTo>
                <a:cubicBezTo>
                  <a:pt x="155" y="62"/>
                  <a:pt x="155" y="62"/>
                  <a:pt x="155" y="62"/>
                </a:cubicBezTo>
                <a:cubicBezTo>
                  <a:pt x="154" y="62"/>
                  <a:pt x="154" y="62"/>
                  <a:pt x="153" y="63"/>
                </a:cubicBezTo>
                <a:cubicBezTo>
                  <a:pt x="153" y="63"/>
                  <a:pt x="152" y="64"/>
                  <a:pt x="152" y="64"/>
                </a:cubicBezTo>
                <a:cubicBezTo>
                  <a:pt x="151" y="64"/>
                  <a:pt x="151" y="64"/>
                  <a:pt x="151" y="64"/>
                </a:cubicBezTo>
                <a:cubicBezTo>
                  <a:pt x="151" y="64"/>
                  <a:pt x="151" y="64"/>
                  <a:pt x="152" y="65"/>
                </a:cubicBezTo>
                <a:cubicBezTo>
                  <a:pt x="151" y="65"/>
                  <a:pt x="151" y="65"/>
                  <a:pt x="151" y="66"/>
                </a:cubicBezTo>
                <a:cubicBezTo>
                  <a:pt x="151" y="66"/>
                  <a:pt x="152" y="66"/>
                  <a:pt x="152" y="66"/>
                </a:cubicBezTo>
                <a:cubicBezTo>
                  <a:pt x="153" y="66"/>
                  <a:pt x="153" y="66"/>
                  <a:pt x="153" y="67"/>
                </a:cubicBezTo>
                <a:cubicBezTo>
                  <a:pt x="154" y="67"/>
                  <a:pt x="154" y="67"/>
                  <a:pt x="155" y="67"/>
                </a:cubicBezTo>
                <a:cubicBezTo>
                  <a:pt x="154" y="67"/>
                  <a:pt x="154" y="67"/>
                  <a:pt x="153" y="67"/>
                </a:cubicBezTo>
                <a:cubicBezTo>
                  <a:pt x="154" y="68"/>
                  <a:pt x="154" y="68"/>
                  <a:pt x="155" y="68"/>
                </a:cubicBezTo>
                <a:cubicBezTo>
                  <a:pt x="155" y="68"/>
                  <a:pt x="155" y="68"/>
                  <a:pt x="156" y="68"/>
                </a:cubicBezTo>
                <a:cubicBezTo>
                  <a:pt x="156" y="68"/>
                  <a:pt x="156" y="68"/>
                  <a:pt x="156" y="69"/>
                </a:cubicBezTo>
                <a:cubicBezTo>
                  <a:pt x="156" y="69"/>
                  <a:pt x="156" y="69"/>
                  <a:pt x="157" y="69"/>
                </a:cubicBezTo>
                <a:cubicBezTo>
                  <a:pt x="157" y="69"/>
                  <a:pt x="157" y="69"/>
                  <a:pt x="157" y="68"/>
                </a:cubicBezTo>
                <a:cubicBezTo>
                  <a:pt x="157" y="68"/>
                  <a:pt x="157" y="68"/>
                  <a:pt x="157" y="68"/>
                </a:cubicBezTo>
                <a:close/>
                <a:moveTo>
                  <a:pt x="132" y="98"/>
                </a:moveTo>
                <a:cubicBezTo>
                  <a:pt x="132" y="98"/>
                  <a:pt x="132" y="97"/>
                  <a:pt x="131" y="96"/>
                </a:cubicBezTo>
                <a:cubicBezTo>
                  <a:pt x="130" y="96"/>
                  <a:pt x="129" y="96"/>
                  <a:pt x="129" y="96"/>
                </a:cubicBezTo>
                <a:cubicBezTo>
                  <a:pt x="129" y="95"/>
                  <a:pt x="128" y="96"/>
                  <a:pt x="128" y="96"/>
                </a:cubicBezTo>
                <a:cubicBezTo>
                  <a:pt x="128" y="96"/>
                  <a:pt x="129" y="96"/>
                  <a:pt x="128" y="97"/>
                </a:cubicBezTo>
                <a:cubicBezTo>
                  <a:pt x="127" y="97"/>
                  <a:pt x="129" y="97"/>
                  <a:pt x="129" y="97"/>
                </a:cubicBezTo>
                <a:cubicBezTo>
                  <a:pt x="129" y="97"/>
                  <a:pt x="128" y="98"/>
                  <a:pt x="128" y="97"/>
                </a:cubicBezTo>
                <a:cubicBezTo>
                  <a:pt x="127" y="97"/>
                  <a:pt x="126" y="96"/>
                  <a:pt x="126" y="97"/>
                </a:cubicBezTo>
                <a:cubicBezTo>
                  <a:pt x="126" y="98"/>
                  <a:pt x="127" y="98"/>
                  <a:pt x="127" y="98"/>
                </a:cubicBezTo>
                <a:cubicBezTo>
                  <a:pt x="128" y="98"/>
                  <a:pt x="128" y="98"/>
                  <a:pt x="129" y="98"/>
                </a:cubicBezTo>
                <a:cubicBezTo>
                  <a:pt x="129" y="98"/>
                  <a:pt x="129" y="99"/>
                  <a:pt x="129" y="99"/>
                </a:cubicBezTo>
                <a:cubicBezTo>
                  <a:pt x="130" y="99"/>
                  <a:pt x="130" y="98"/>
                  <a:pt x="130" y="98"/>
                </a:cubicBezTo>
                <a:cubicBezTo>
                  <a:pt x="131" y="99"/>
                  <a:pt x="131" y="99"/>
                  <a:pt x="131" y="99"/>
                </a:cubicBezTo>
                <a:cubicBezTo>
                  <a:pt x="131" y="99"/>
                  <a:pt x="133" y="100"/>
                  <a:pt x="133" y="99"/>
                </a:cubicBezTo>
                <a:cubicBezTo>
                  <a:pt x="133" y="98"/>
                  <a:pt x="132" y="98"/>
                  <a:pt x="132" y="98"/>
                </a:cubicBezTo>
                <a:close/>
                <a:moveTo>
                  <a:pt x="127" y="94"/>
                </a:moveTo>
                <a:cubicBezTo>
                  <a:pt x="127" y="94"/>
                  <a:pt x="126" y="93"/>
                  <a:pt x="126" y="93"/>
                </a:cubicBezTo>
                <a:cubicBezTo>
                  <a:pt x="126" y="93"/>
                  <a:pt x="125" y="93"/>
                  <a:pt x="125" y="92"/>
                </a:cubicBezTo>
                <a:cubicBezTo>
                  <a:pt x="124" y="91"/>
                  <a:pt x="124" y="91"/>
                  <a:pt x="124" y="90"/>
                </a:cubicBezTo>
                <a:cubicBezTo>
                  <a:pt x="123" y="90"/>
                  <a:pt x="123" y="90"/>
                  <a:pt x="123" y="90"/>
                </a:cubicBezTo>
                <a:cubicBezTo>
                  <a:pt x="123" y="90"/>
                  <a:pt x="123" y="89"/>
                  <a:pt x="121" y="88"/>
                </a:cubicBezTo>
                <a:cubicBezTo>
                  <a:pt x="119" y="87"/>
                  <a:pt x="116" y="88"/>
                  <a:pt x="116" y="88"/>
                </a:cubicBezTo>
                <a:cubicBezTo>
                  <a:pt x="116" y="88"/>
                  <a:pt x="116" y="89"/>
                  <a:pt x="117" y="89"/>
                </a:cubicBezTo>
                <a:cubicBezTo>
                  <a:pt x="117" y="89"/>
                  <a:pt x="118" y="89"/>
                  <a:pt x="119" y="89"/>
                </a:cubicBezTo>
                <a:cubicBezTo>
                  <a:pt x="120" y="89"/>
                  <a:pt x="120" y="90"/>
                  <a:pt x="120" y="90"/>
                </a:cubicBezTo>
                <a:cubicBezTo>
                  <a:pt x="120" y="90"/>
                  <a:pt x="121" y="90"/>
                  <a:pt x="121" y="91"/>
                </a:cubicBezTo>
                <a:cubicBezTo>
                  <a:pt x="121" y="91"/>
                  <a:pt x="122" y="91"/>
                  <a:pt x="122" y="91"/>
                </a:cubicBezTo>
                <a:cubicBezTo>
                  <a:pt x="122" y="91"/>
                  <a:pt x="123" y="93"/>
                  <a:pt x="123" y="93"/>
                </a:cubicBezTo>
                <a:cubicBezTo>
                  <a:pt x="124" y="93"/>
                  <a:pt x="124" y="93"/>
                  <a:pt x="124" y="93"/>
                </a:cubicBezTo>
                <a:cubicBezTo>
                  <a:pt x="124" y="93"/>
                  <a:pt x="124" y="93"/>
                  <a:pt x="123" y="93"/>
                </a:cubicBezTo>
                <a:cubicBezTo>
                  <a:pt x="123" y="94"/>
                  <a:pt x="123" y="94"/>
                  <a:pt x="123" y="94"/>
                </a:cubicBezTo>
                <a:cubicBezTo>
                  <a:pt x="124" y="94"/>
                  <a:pt x="124" y="94"/>
                  <a:pt x="125" y="95"/>
                </a:cubicBezTo>
                <a:cubicBezTo>
                  <a:pt x="125" y="95"/>
                  <a:pt x="127" y="95"/>
                  <a:pt x="127" y="95"/>
                </a:cubicBezTo>
                <a:cubicBezTo>
                  <a:pt x="127" y="95"/>
                  <a:pt x="127" y="95"/>
                  <a:pt x="127" y="94"/>
                </a:cubicBezTo>
                <a:close/>
                <a:moveTo>
                  <a:pt x="124" y="19"/>
                </a:moveTo>
                <a:cubicBezTo>
                  <a:pt x="124" y="19"/>
                  <a:pt x="124" y="20"/>
                  <a:pt x="123" y="19"/>
                </a:cubicBezTo>
                <a:cubicBezTo>
                  <a:pt x="123" y="19"/>
                  <a:pt x="123" y="19"/>
                  <a:pt x="123" y="19"/>
                </a:cubicBezTo>
                <a:cubicBezTo>
                  <a:pt x="123" y="19"/>
                  <a:pt x="122" y="19"/>
                  <a:pt x="122" y="19"/>
                </a:cubicBezTo>
                <a:cubicBezTo>
                  <a:pt x="122" y="19"/>
                  <a:pt x="122" y="19"/>
                  <a:pt x="122" y="19"/>
                </a:cubicBezTo>
                <a:cubicBezTo>
                  <a:pt x="122" y="19"/>
                  <a:pt x="121" y="19"/>
                  <a:pt x="121" y="18"/>
                </a:cubicBezTo>
                <a:cubicBezTo>
                  <a:pt x="121" y="18"/>
                  <a:pt x="121" y="18"/>
                  <a:pt x="121" y="18"/>
                </a:cubicBezTo>
                <a:cubicBezTo>
                  <a:pt x="121" y="18"/>
                  <a:pt x="121" y="18"/>
                  <a:pt x="121" y="17"/>
                </a:cubicBezTo>
                <a:cubicBezTo>
                  <a:pt x="121" y="17"/>
                  <a:pt x="121" y="17"/>
                  <a:pt x="120" y="17"/>
                </a:cubicBezTo>
                <a:cubicBezTo>
                  <a:pt x="120" y="17"/>
                  <a:pt x="120" y="17"/>
                  <a:pt x="120" y="17"/>
                </a:cubicBezTo>
                <a:cubicBezTo>
                  <a:pt x="120" y="17"/>
                  <a:pt x="120" y="17"/>
                  <a:pt x="120" y="17"/>
                </a:cubicBezTo>
                <a:cubicBezTo>
                  <a:pt x="120" y="17"/>
                  <a:pt x="119" y="17"/>
                  <a:pt x="119" y="17"/>
                </a:cubicBezTo>
                <a:cubicBezTo>
                  <a:pt x="119" y="17"/>
                  <a:pt x="119" y="17"/>
                  <a:pt x="118" y="17"/>
                </a:cubicBezTo>
                <a:cubicBezTo>
                  <a:pt x="118" y="17"/>
                  <a:pt x="119" y="18"/>
                  <a:pt x="119" y="18"/>
                </a:cubicBezTo>
                <a:cubicBezTo>
                  <a:pt x="119" y="18"/>
                  <a:pt x="118" y="17"/>
                  <a:pt x="118" y="17"/>
                </a:cubicBezTo>
                <a:cubicBezTo>
                  <a:pt x="118" y="17"/>
                  <a:pt x="118" y="17"/>
                  <a:pt x="118" y="17"/>
                </a:cubicBezTo>
                <a:cubicBezTo>
                  <a:pt x="118" y="17"/>
                  <a:pt x="117" y="17"/>
                  <a:pt x="117" y="17"/>
                </a:cubicBezTo>
                <a:cubicBezTo>
                  <a:pt x="117" y="17"/>
                  <a:pt x="117" y="17"/>
                  <a:pt x="117" y="17"/>
                </a:cubicBezTo>
                <a:cubicBezTo>
                  <a:pt x="117" y="17"/>
                  <a:pt x="117" y="17"/>
                  <a:pt x="117" y="17"/>
                </a:cubicBezTo>
                <a:cubicBezTo>
                  <a:pt x="117" y="17"/>
                  <a:pt x="117" y="17"/>
                  <a:pt x="116" y="17"/>
                </a:cubicBezTo>
                <a:cubicBezTo>
                  <a:pt x="116" y="16"/>
                  <a:pt x="116" y="16"/>
                  <a:pt x="116" y="16"/>
                </a:cubicBezTo>
                <a:cubicBezTo>
                  <a:pt x="116" y="16"/>
                  <a:pt x="116" y="16"/>
                  <a:pt x="116" y="16"/>
                </a:cubicBezTo>
                <a:cubicBezTo>
                  <a:pt x="115" y="16"/>
                  <a:pt x="115" y="16"/>
                  <a:pt x="115" y="16"/>
                </a:cubicBezTo>
                <a:cubicBezTo>
                  <a:pt x="115" y="16"/>
                  <a:pt x="115" y="16"/>
                  <a:pt x="115" y="16"/>
                </a:cubicBezTo>
                <a:cubicBezTo>
                  <a:pt x="115" y="16"/>
                  <a:pt x="115" y="16"/>
                  <a:pt x="115" y="17"/>
                </a:cubicBezTo>
                <a:cubicBezTo>
                  <a:pt x="115" y="17"/>
                  <a:pt x="115" y="17"/>
                  <a:pt x="115" y="17"/>
                </a:cubicBezTo>
                <a:cubicBezTo>
                  <a:pt x="115" y="17"/>
                  <a:pt x="115" y="17"/>
                  <a:pt x="116" y="17"/>
                </a:cubicBezTo>
                <a:cubicBezTo>
                  <a:pt x="116" y="17"/>
                  <a:pt x="116" y="17"/>
                  <a:pt x="116" y="18"/>
                </a:cubicBezTo>
                <a:cubicBezTo>
                  <a:pt x="116" y="18"/>
                  <a:pt x="116" y="18"/>
                  <a:pt x="116" y="18"/>
                </a:cubicBezTo>
                <a:cubicBezTo>
                  <a:pt x="117" y="18"/>
                  <a:pt x="117" y="18"/>
                  <a:pt x="117" y="18"/>
                </a:cubicBezTo>
                <a:cubicBezTo>
                  <a:pt x="118" y="18"/>
                  <a:pt x="118" y="18"/>
                  <a:pt x="118" y="18"/>
                </a:cubicBezTo>
                <a:cubicBezTo>
                  <a:pt x="118" y="19"/>
                  <a:pt x="118" y="19"/>
                  <a:pt x="118" y="19"/>
                </a:cubicBezTo>
                <a:cubicBezTo>
                  <a:pt x="119" y="19"/>
                  <a:pt x="119" y="19"/>
                  <a:pt x="119" y="19"/>
                </a:cubicBezTo>
                <a:cubicBezTo>
                  <a:pt x="119" y="19"/>
                  <a:pt x="119" y="19"/>
                  <a:pt x="120" y="19"/>
                </a:cubicBezTo>
                <a:cubicBezTo>
                  <a:pt x="120" y="19"/>
                  <a:pt x="120" y="19"/>
                  <a:pt x="121" y="20"/>
                </a:cubicBezTo>
                <a:cubicBezTo>
                  <a:pt x="121" y="19"/>
                  <a:pt x="121" y="19"/>
                  <a:pt x="121" y="19"/>
                </a:cubicBezTo>
                <a:cubicBezTo>
                  <a:pt x="121" y="19"/>
                  <a:pt x="121" y="19"/>
                  <a:pt x="121" y="19"/>
                </a:cubicBezTo>
                <a:cubicBezTo>
                  <a:pt x="121" y="19"/>
                  <a:pt x="122" y="19"/>
                  <a:pt x="122" y="19"/>
                </a:cubicBezTo>
                <a:cubicBezTo>
                  <a:pt x="122" y="19"/>
                  <a:pt x="122" y="19"/>
                  <a:pt x="122" y="19"/>
                </a:cubicBezTo>
                <a:cubicBezTo>
                  <a:pt x="122" y="19"/>
                  <a:pt x="122" y="19"/>
                  <a:pt x="122" y="20"/>
                </a:cubicBezTo>
                <a:cubicBezTo>
                  <a:pt x="122" y="20"/>
                  <a:pt x="122" y="20"/>
                  <a:pt x="122" y="20"/>
                </a:cubicBezTo>
                <a:cubicBezTo>
                  <a:pt x="122" y="20"/>
                  <a:pt x="122" y="20"/>
                  <a:pt x="122" y="20"/>
                </a:cubicBezTo>
                <a:cubicBezTo>
                  <a:pt x="123" y="20"/>
                  <a:pt x="123" y="21"/>
                  <a:pt x="123" y="21"/>
                </a:cubicBezTo>
                <a:cubicBezTo>
                  <a:pt x="123" y="21"/>
                  <a:pt x="123" y="21"/>
                  <a:pt x="123" y="21"/>
                </a:cubicBezTo>
                <a:cubicBezTo>
                  <a:pt x="124" y="21"/>
                  <a:pt x="124" y="21"/>
                  <a:pt x="125" y="21"/>
                </a:cubicBezTo>
                <a:cubicBezTo>
                  <a:pt x="125" y="21"/>
                  <a:pt x="125" y="21"/>
                  <a:pt x="125" y="20"/>
                </a:cubicBezTo>
                <a:cubicBezTo>
                  <a:pt x="125" y="20"/>
                  <a:pt x="124" y="19"/>
                  <a:pt x="124" y="19"/>
                </a:cubicBezTo>
                <a:close/>
                <a:moveTo>
                  <a:pt x="139" y="35"/>
                </a:moveTo>
                <a:cubicBezTo>
                  <a:pt x="139" y="35"/>
                  <a:pt x="139" y="35"/>
                  <a:pt x="140" y="35"/>
                </a:cubicBezTo>
                <a:cubicBezTo>
                  <a:pt x="140" y="35"/>
                  <a:pt x="140" y="35"/>
                  <a:pt x="140" y="35"/>
                </a:cubicBezTo>
                <a:cubicBezTo>
                  <a:pt x="140" y="34"/>
                  <a:pt x="139" y="34"/>
                  <a:pt x="139" y="34"/>
                </a:cubicBezTo>
                <a:cubicBezTo>
                  <a:pt x="139" y="34"/>
                  <a:pt x="138" y="34"/>
                  <a:pt x="138" y="34"/>
                </a:cubicBezTo>
                <a:cubicBezTo>
                  <a:pt x="138" y="34"/>
                  <a:pt x="138" y="34"/>
                  <a:pt x="138" y="34"/>
                </a:cubicBezTo>
                <a:cubicBezTo>
                  <a:pt x="138" y="35"/>
                  <a:pt x="138" y="35"/>
                  <a:pt x="139" y="35"/>
                </a:cubicBezTo>
                <a:close/>
                <a:moveTo>
                  <a:pt x="117" y="24"/>
                </a:moveTo>
                <a:cubicBezTo>
                  <a:pt x="117" y="24"/>
                  <a:pt x="117" y="24"/>
                  <a:pt x="117" y="24"/>
                </a:cubicBezTo>
                <a:cubicBezTo>
                  <a:pt x="117" y="24"/>
                  <a:pt x="117" y="24"/>
                  <a:pt x="117" y="23"/>
                </a:cubicBezTo>
                <a:cubicBezTo>
                  <a:pt x="117" y="23"/>
                  <a:pt x="117" y="23"/>
                  <a:pt x="116" y="23"/>
                </a:cubicBezTo>
                <a:cubicBezTo>
                  <a:pt x="116" y="23"/>
                  <a:pt x="116" y="23"/>
                  <a:pt x="116" y="24"/>
                </a:cubicBezTo>
                <a:cubicBezTo>
                  <a:pt x="116" y="24"/>
                  <a:pt x="117" y="24"/>
                  <a:pt x="117" y="24"/>
                </a:cubicBezTo>
                <a:close/>
                <a:moveTo>
                  <a:pt x="116" y="18"/>
                </a:moveTo>
                <a:cubicBezTo>
                  <a:pt x="116" y="17"/>
                  <a:pt x="115" y="17"/>
                  <a:pt x="115" y="17"/>
                </a:cubicBezTo>
                <a:cubicBezTo>
                  <a:pt x="114" y="17"/>
                  <a:pt x="114" y="17"/>
                  <a:pt x="114" y="18"/>
                </a:cubicBezTo>
                <a:cubicBezTo>
                  <a:pt x="114" y="18"/>
                  <a:pt x="114" y="18"/>
                  <a:pt x="114" y="18"/>
                </a:cubicBezTo>
                <a:cubicBezTo>
                  <a:pt x="114" y="18"/>
                  <a:pt x="115" y="19"/>
                  <a:pt x="116" y="18"/>
                </a:cubicBezTo>
                <a:close/>
                <a:moveTo>
                  <a:pt x="113" y="21"/>
                </a:moveTo>
                <a:cubicBezTo>
                  <a:pt x="113" y="21"/>
                  <a:pt x="113" y="21"/>
                  <a:pt x="113" y="21"/>
                </a:cubicBezTo>
                <a:cubicBezTo>
                  <a:pt x="113" y="20"/>
                  <a:pt x="113" y="20"/>
                  <a:pt x="113" y="20"/>
                </a:cubicBezTo>
                <a:cubicBezTo>
                  <a:pt x="114" y="20"/>
                  <a:pt x="114" y="20"/>
                  <a:pt x="114" y="20"/>
                </a:cubicBezTo>
                <a:cubicBezTo>
                  <a:pt x="114" y="20"/>
                  <a:pt x="114" y="19"/>
                  <a:pt x="114" y="19"/>
                </a:cubicBezTo>
                <a:cubicBezTo>
                  <a:pt x="113" y="19"/>
                  <a:pt x="113" y="19"/>
                  <a:pt x="113" y="19"/>
                </a:cubicBezTo>
                <a:cubicBezTo>
                  <a:pt x="113" y="19"/>
                  <a:pt x="112" y="19"/>
                  <a:pt x="112" y="19"/>
                </a:cubicBezTo>
                <a:cubicBezTo>
                  <a:pt x="112" y="19"/>
                  <a:pt x="112" y="19"/>
                  <a:pt x="112" y="19"/>
                </a:cubicBezTo>
                <a:cubicBezTo>
                  <a:pt x="111" y="19"/>
                  <a:pt x="111" y="19"/>
                  <a:pt x="111" y="19"/>
                </a:cubicBezTo>
                <a:cubicBezTo>
                  <a:pt x="111" y="19"/>
                  <a:pt x="111" y="19"/>
                  <a:pt x="110" y="19"/>
                </a:cubicBezTo>
                <a:cubicBezTo>
                  <a:pt x="110" y="20"/>
                  <a:pt x="110" y="21"/>
                  <a:pt x="110" y="21"/>
                </a:cubicBezTo>
                <a:cubicBezTo>
                  <a:pt x="110" y="21"/>
                  <a:pt x="110" y="21"/>
                  <a:pt x="110" y="21"/>
                </a:cubicBezTo>
                <a:cubicBezTo>
                  <a:pt x="110" y="21"/>
                  <a:pt x="110" y="21"/>
                  <a:pt x="110" y="20"/>
                </a:cubicBezTo>
                <a:cubicBezTo>
                  <a:pt x="110" y="20"/>
                  <a:pt x="110" y="20"/>
                  <a:pt x="110" y="20"/>
                </a:cubicBezTo>
                <a:cubicBezTo>
                  <a:pt x="110" y="20"/>
                  <a:pt x="110" y="20"/>
                  <a:pt x="109" y="20"/>
                </a:cubicBezTo>
                <a:cubicBezTo>
                  <a:pt x="110" y="20"/>
                  <a:pt x="110" y="20"/>
                  <a:pt x="110" y="20"/>
                </a:cubicBezTo>
                <a:cubicBezTo>
                  <a:pt x="110" y="20"/>
                  <a:pt x="110" y="20"/>
                  <a:pt x="110" y="20"/>
                </a:cubicBezTo>
                <a:cubicBezTo>
                  <a:pt x="109" y="20"/>
                  <a:pt x="109" y="20"/>
                  <a:pt x="109" y="19"/>
                </a:cubicBezTo>
                <a:cubicBezTo>
                  <a:pt x="109" y="19"/>
                  <a:pt x="109" y="19"/>
                  <a:pt x="109" y="19"/>
                </a:cubicBezTo>
                <a:cubicBezTo>
                  <a:pt x="109" y="19"/>
                  <a:pt x="109" y="19"/>
                  <a:pt x="109" y="19"/>
                </a:cubicBezTo>
                <a:cubicBezTo>
                  <a:pt x="108" y="19"/>
                  <a:pt x="108" y="19"/>
                  <a:pt x="108" y="19"/>
                </a:cubicBezTo>
                <a:cubicBezTo>
                  <a:pt x="108" y="19"/>
                  <a:pt x="108" y="19"/>
                  <a:pt x="108" y="19"/>
                </a:cubicBezTo>
                <a:cubicBezTo>
                  <a:pt x="108" y="19"/>
                  <a:pt x="108" y="19"/>
                  <a:pt x="108" y="19"/>
                </a:cubicBezTo>
                <a:cubicBezTo>
                  <a:pt x="107" y="19"/>
                  <a:pt x="107" y="19"/>
                  <a:pt x="107" y="19"/>
                </a:cubicBezTo>
                <a:cubicBezTo>
                  <a:pt x="107" y="19"/>
                  <a:pt x="106" y="19"/>
                  <a:pt x="106" y="19"/>
                </a:cubicBezTo>
                <a:cubicBezTo>
                  <a:pt x="106" y="19"/>
                  <a:pt x="106" y="19"/>
                  <a:pt x="105" y="18"/>
                </a:cubicBezTo>
                <a:cubicBezTo>
                  <a:pt x="105" y="19"/>
                  <a:pt x="105" y="19"/>
                  <a:pt x="105" y="19"/>
                </a:cubicBezTo>
                <a:cubicBezTo>
                  <a:pt x="105" y="19"/>
                  <a:pt x="105" y="18"/>
                  <a:pt x="105" y="18"/>
                </a:cubicBezTo>
                <a:cubicBezTo>
                  <a:pt x="105" y="18"/>
                  <a:pt x="105" y="18"/>
                  <a:pt x="104" y="18"/>
                </a:cubicBezTo>
                <a:cubicBezTo>
                  <a:pt x="104" y="18"/>
                  <a:pt x="104" y="18"/>
                  <a:pt x="104" y="18"/>
                </a:cubicBezTo>
                <a:cubicBezTo>
                  <a:pt x="104" y="18"/>
                  <a:pt x="104" y="18"/>
                  <a:pt x="103" y="17"/>
                </a:cubicBezTo>
                <a:cubicBezTo>
                  <a:pt x="103" y="17"/>
                  <a:pt x="103" y="17"/>
                  <a:pt x="103" y="17"/>
                </a:cubicBezTo>
                <a:cubicBezTo>
                  <a:pt x="102" y="17"/>
                  <a:pt x="102" y="17"/>
                  <a:pt x="102" y="17"/>
                </a:cubicBezTo>
                <a:cubicBezTo>
                  <a:pt x="101" y="17"/>
                  <a:pt x="101" y="17"/>
                  <a:pt x="101" y="16"/>
                </a:cubicBezTo>
                <a:cubicBezTo>
                  <a:pt x="100" y="16"/>
                  <a:pt x="99" y="16"/>
                  <a:pt x="99" y="16"/>
                </a:cubicBezTo>
                <a:cubicBezTo>
                  <a:pt x="98" y="16"/>
                  <a:pt x="98" y="16"/>
                  <a:pt x="97" y="16"/>
                </a:cubicBezTo>
                <a:cubicBezTo>
                  <a:pt x="96" y="16"/>
                  <a:pt x="96" y="16"/>
                  <a:pt x="95" y="16"/>
                </a:cubicBezTo>
                <a:cubicBezTo>
                  <a:pt x="95" y="16"/>
                  <a:pt x="95" y="16"/>
                  <a:pt x="95" y="17"/>
                </a:cubicBezTo>
                <a:cubicBezTo>
                  <a:pt x="96" y="17"/>
                  <a:pt x="96" y="17"/>
                  <a:pt x="96" y="17"/>
                </a:cubicBezTo>
                <a:cubicBezTo>
                  <a:pt x="95" y="17"/>
                  <a:pt x="95" y="17"/>
                  <a:pt x="95" y="17"/>
                </a:cubicBezTo>
                <a:cubicBezTo>
                  <a:pt x="95" y="17"/>
                  <a:pt x="95" y="17"/>
                  <a:pt x="95" y="17"/>
                </a:cubicBezTo>
                <a:cubicBezTo>
                  <a:pt x="94" y="17"/>
                  <a:pt x="94" y="17"/>
                  <a:pt x="94" y="18"/>
                </a:cubicBezTo>
                <a:cubicBezTo>
                  <a:pt x="94" y="18"/>
                  <a:pt x="93" y="18"/>
                  <a:pt x="93" y="18"/>
                </a:cubicBezTo>
                <a:cubicBezTo>
                  <a:pt x="94" y="18"/>
                  <a:pt x="94" y="19"/>
                  <a:pt x="94" y="19"/>
                </a:cubicBezTo>
                <a:cubicBezTo>
                  <a:pt x="95" y="19"/>
                  <a:pt x="95" y="19"/>
                  <a:pt x="95" y="19"/>
                </a:cubicBezTo>
                <a:cubicBezTo>
                  <a:pt x="95" y="19"/>
                  <a:pt x="95" y="19"/>
                  <a:pt x="95" y="19"/>
                </a:cubicBezTo>
                <a:cubicBezTo>
                  <a:pt x="95" y="19"/>
                  <a:pt x="95" y="20"/>
                  <a:pt x="96" y="20"/>
                </a:cubicBezTo>
                <a:cubicBezTo>
                  <a:pt x="96" y="19"/>
                  <a:pt x="96" y="19"/>
                  <a:pt x="96" y="19"/>
                </a:cubicBezTo>
                <a:cubicBezTo>
                  <a:pt x="97" y="19"/>
                  <a:pt x="97" y="19"/>
                  <a:pt x="97" y="19"/>
                </a:cubicBezTo>
                <a:cubicBezTo>
                  <a:pt x="98" y="19"/>
                  <a:pt x="98" y="19"/>
                  <a:pt x="98" y="19"/>
                </a:cubicBezTo>
                <a:cubicBezTo>
                  <a:pt x="98" y="19"/>
                  <a:pt x="98" y="19"/>
                  <a:pt x="98" y="19"/>
                </a:cubicBezTo>
                <a:cubicBezTo>
                  <a:pt x="99" y="19"/>
                  <a:pt x="99" y="19"/>
                  <a:pt x="99" y="19"/>
                </a:cubicBezTo>
                <a:cubicBezTo>
                  <a:pt x="100" y="18"/>
                  <a:pt x="100" y="18"/>
                  <a:pt x="100" y="18"/>
                </a:cubicBezTo>
                <a:cubicBezTo>
                  <a:pt x="101" y="18"/>
                  <a:pt x="102" y="18"/>
                  <a:pt x="102" y="18"/>
                </a:cubicBezTo>
                <a:cubicBezTo>
                  <a:pt x="102" y="18"/>
                  <a:pt x="101" y="18"/>
                  <a:pt x="101" y="18"/>
                </a:cubicBezTo>
                <a:cubicBezTo>
                  <a:pt x="100" y="19"/>
                  <a:pt x="100" y="19"/>
                  <a:pt x="100" y="19"/>
                </a:cubicBezTo>
                <a:cubicBezTo>
                  <a:pt x="100" y="19"/>
                  <a:pt x="99" y="19"/>
                  <a:pt x="99" y="19"/>
                </a:cubicBezTo>
                <a:cubicBezTo>
                  <a:pt x="99" y="19"/>
                  <a:pt x="100" y="19"/>
                  <a:pt x="100" y="20"/>
                </a:cubicBezTo>
                <a:cubicBezTo>
                  <a:pt x="100" y="20"/>
                  <a:pt x="100" y="20"/>
                  <a:pt x="101" y="20"/>
                </a:cubicBezTo>
                <a:cubicBezTo>
                  <a:pt x="100" y="20"/>
                  <a:pt x="100" y="20"/>
                  <a:pt x="100" y="20"/>
                </a:cubicBezTo>
                <a:cubicBezTo>
                  <a:pt x="100" y="20"/>
                  <a:pt x="100" y="20"/>
                  <a:pt x="101" y="20"/>
                </a:cubicBezTo>
                <a:cubicBezTo>
                  <a:pt x="102" y="21"/>
                  <a:pt x="103" y="21"/>
                  <a:pt x="105" y="21"/>
                </a:cubicBezTo>
                <a:cubicBezTo>
                  <a:pt x="104" y="21"/>
                  <a:pt x="103" y="21"/>
                  <a:pt x="101" y="21"/>
                </a:cubicBezTo>
                <a:cubicBezTo>
                  <a:pt x="100" y="21"/>
                  <a:pt x="100" y="21"/>
                  <a:pt x="100" y="21"/>
                </a:cubicBezTo>
                <a:cubicBezTo>
                  <a:pt x="100" y="21"/>
                  <a:pt x="100" y="21"/>
                  <a:pt x="100" y="22"/>
                </a:cubicBezTo>
                <a:cubicBezTo>
                  <a:pt x="101" y="22"/>
                  <a:pt x="101" y="22"/>
                  <a:pt x="101" y="22"/>
                </a:cubicBezTo>
                <a:cubicBezTo>
                  <a:pt x="101" y="22"/>
                  <a:pt x="103" y="22"/>
                  <a:pt x="103" y="23"/>
                </a:cubicBezTo>
                <a:cubicBezTo>
                  <a:pt x="103" y="23"/>
                  <a:pt x="104" y="23"/>
                  <a:pt x="104" y="23"/>
                </a:cubicBezTo>
                <a:cubicBezTo>
                  <a:pt x="105" y="23"/>
                  <a:pt x="105" y="24"/>
                  <a:pt x="106" y="24"/>
                </a:cubicBezTo>
                <a:cubicBezTo>
                  <a:pt x="106" y="24"/>
                  <a:pt x="107" y="24"/>
                  <a:pt x="107" y="24"/>
                </a:cubicBezTo>
                <a:cubicBezTo>
                  <a:pt x="108" y="24"/>
                  <a:pt x="108" y="24"/>
                  <a:pt x="108" y="24"/>
                </a:cubicBezTo>
                <a:cubicBezTo>
                  <a:pt x="108" y="24"/>
                  <a:pt x="109" y="24"/>
                  <a:pt x="109" y="24"/>
                </a:cubicBezTo>
                <a:cubicBezTo>
                  <a:pt x="110" y="24"/>
                  <a:pt x="110" y="24"/>
                  <a:pt x="110" y="24"/>
                </a:cubicBezTo>
                <a:cubicBezTo>
                  <a:pt x="111" y="24"/>
                  <a:pt x="111" y="24"/>
                  <a:pt x="111" y="24"/>
                </a:cubicBezTo>
                <a:cubicBezTo>
                  <a:pt x="112" y="24"/>
                  <a:pt x="112" y="24"/>
                  <a:pt x="112" y="24"/>
                </a:cubicBezTo>
                <a:cubicBezTo>
                  <a:pt x="112" y="25"/>
                  <a:pt x="112" y="25"/>
                  <a:pt x="113" y="25"/>
                </a:cubicBezTo>
                <a:cubicBezTo>
                  <a:pt x="113" y="25"/>
                  <a:pt x="114" y="25"/>
                  <a:pt x="114" y="25"/>
                </a:cubicBezTo>
                <a:cubicBezTo>
                  <a:pt x="114" y="25"/>
                  <a:pt x="114" y="25"/>
                  <a:pt x="115" y="26"/>
                </a:cubicBezTo>
                <a:cubicBezTo>
                  <a:pt x="115" y="25"/>
                  <a:pt x="115" y="25"/>
                  <a:pt x="115" y="25"/>
                </a:cubicBezTo>
                <a:cubicBezTo>
                  <a:pt x="116" y="25"/>
                  <a:pt x="116" y="25"/>
                  <a:pt x="116" y="25"/>
                </a:cubicBezTo>
                <a:cubicBezTo>
                  <a:pt x="116" y="24"/>
                  <a:pt x="116" y="24"/>
                  <a:pt x="116" y="24"/>
                </a:cubicBezTo>
                <a:cubicBezTo>
                  <a:pt x="116" y="24"/>
                  <a:pt x="115" y="24"/>
                  <a:pt x="115" y="24"/>
                </a:cubicBezTo>
                <a:cubicBezTo>
                  <a:pt x="115" y="23"/>
                  <a:pt x="115" y="23"/>
                  <a:pt x="115" y="23"/>
                </a:cubicBezTo>
                <a:cubicBezTo>
                  <a:pt x="114" y="23"/>
                  <a:pt x="114" y="23"/>
                  <a:pt x="114" y="23"/>
                </a:cubicBezTo>
                <a:cubicBezTo>
                  <a:pt x="114" y="22"/>
                  <a:pt x="114" y="22"/>
                  <a:pt x="113" y="22"/>
                </a:cubicBezTo>
                <a:cubicBezTo>
                  <a:pt x="113" y="22"/>
                  <a:pt x="113" y="22"/>
                  <a:pt x="113" y="21"/>
                </a:cubicBezTo>
                <a:close/>
                <a:moveTo>
                  <a:pt x="131" y="37"/>
                </a:moveTo>
                <a:cubicBezTo>
                  <a:pt x="130" y="37"/>
                  <a:pt x="130" y="38"/>
                  <a:pt x="130" y="38"/>
                </a:cubicBezTo>
                <a:cubicBezTo>
                  <a:pt x="131" y="39"/>
                  <a:pt x="132" y="39"/>
                  <a:pt x="132" y="39"/>
                </a:cubicBezTo>
                <a:cubicBezTo>
                  <a:pt x="132" y="38"/>
                  <a:pt x="132" y="38"/>
                  <a:pt x="132" y="38"/>
                </a:cubicBezTo>
                <a:cubicBezTo>
                  <a:pt x="132" y="38"/>
                  <a:pt x="132" y="37"/>
                  <a:pt x="131" y="37"/>
                </a:cubicBezTo>
                <a:close/>
                <a:moveTo>
                  <a:pt x="136" y="32"/>
                </a:moveTo>
                <a:cubicBezTo>
                  <a:pt x="136" y="32"/>
                  <a:pt x="136" y="32"/>
                  <a:pt x="136" y="33"/>
                </a:cubicBezTo>
                <a:cubicBezTo>
                  <a:pt x="136" y="33"/>
                  <a:pt x="136" y="33"/>
                  <a:pt x="137" y="33"/>
                </a:cubicBezTo>
                <a:cubicBezTo>
                  <a:pt x="137" y="33"/>
                  <a:pt x="137" y="32"/>
                  <a:pt x="137" y="32"/>
                </a:cubicBezTo>
                <a:cubicBezTo>
                  <a:pt x="137" y="32"/>
                  <a:pt x="138" y="32"/>
                  <a:pt x="138" y="32"/>
                </a:cubicBezTo>
                <a:cubicBezTo>
                  <a:pt x="138" y="31"/>
                  <a:pt x="137" y="31"/>
                  <a:pt x="137" y="31"/>
                </a:cubicBezTo>
                <a:cubicBezTo>
                  <a:pt x="137" y="32"/>
                  <a:pt x="136" y="32"/>
                  <a:pt x="136" y="32"/>
                </a:cubicBezTo>
                <a:close/>
                <a:moveTo>
                  <a:pt x="116" y="25"/>
                </a:moveTo>
                <a:cubicBezTo>
                  <a:pt x="116" y="26"/>
                  <a:pt x="115" y="26"/>
                  <a:pt x="115" y="26"/>
                </a:cubicBezTo>
                <a:cubicBezTo>
                  <a:pt x="116" y="26"/>
                  <a:pt x="116" y="26"/>
                  <a:pt x="116" y="26"/>
                </a:cubicBezTo>
                <a:cubicBezTo>
                  <a:pt x="116" y="26"/>
                  <a:pt x="116" y="26"/>
                  <a:pt x="116" y="26"/>
                </a:cubicBezTo>
                <a:cubicBezTo>
                  <a:pt x="116" y="26"/>
                  <a:pt x="117" y="26"/>
                  <a:pt x="117" y="26"/>
                </a:cubicBezTo>
                <a:cubicBezTo>
                  <a:pt x="117" y="26"/>
                  <a:pt x="117" y="25"/>
                  <a:pt x="116" y="25"/>
                </a:cubicBezTo>
                <a:cubicBezTo>
                  <a:pt x="116" y="25"/>
                  <a:pt x="116" y="25"/>
                  <a:pt x="116" y="2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37" name="Freeform 96"/>
          <p:cNvSpPr>
            <a:spLocks noEditPoints="1"/>
          </p:cNvSpPr>
          <p:nvPr/>
        </p:nvSpPr>
        <p:spPr bwMode="auto">
          <a:xfrm>
            <a:off x="6819900" y="3422650"/>
            <a:ext cx="300038" cy="341313"/>
          </a:xfrm>
          <a:custGeom>
            <a:avLst/>
            <a:gdLst>
              <a:gd name="T0" fmla="*/ 468205915 w 133"/>
              <a:gd name="T1" fmla="*/ 689739325 h 151"/>
              <a:gd name="T2" fmla="*/ 55980774 w 133"/>
              <a:gd name="T3" fmla="*/ 229913862 h 151"/>
              <a:gd name="T4" fmla="*/ 122140281 w 133"/>
              <a:gd name="T5" fmla="*/ 633540218 h 151"/>
              <a:gd name="T6" fmla="*/ 422403874 w 133"/>
              <a:gd name="T7" fmla="*/ 735723905 h 151"/>
              <a:gd name="T8" fmla="*/ 676863169 w 133"/>
              <a:gd name="T9" fmla="*/ 689739325 h 151"/>
              <a:gd name="T10" fmla="*/ 468205915 w 133"/>
              <a:gd name="T11" fmla="*/ 689739325 h 151"/>
              <a:gd name="T12" fmla="*/ 111961548 w 133"/>
              <a:gd name="T13" fmla="*/ 0 h 151"/>
              <a:gd name="T14" fmla="*/ 101782816 w 133"/>
              <a:gd name="T15" fmla="*/ 265677135 h 151"/>
              <a:gd name="T16" fmla="*/ 137408380 w 133"/>
              <a:gd name="T17" fmla="*/ 183931541 h 151"/>
              <a:gd name="T18" fmla="*/ 122140281 w 133"/>
              <a:gd name="T19" fmla="*/ 352533382 h 151"/>
              <a:gd name="T20" fmla="*/ 178121055 w 133"/>
              <a:gd name="T21" fmla="*/ 454717070 h 151"/>
              <a:gd name="T22" fmla="*/ 218835986 w 133"/>
              <a:gd name="T23" fmla="*/ 286115229 h 151"/>
              <a:gd name="T24" fmla="*/ 234104086 w 133"/>
              <a:gd name="T25" fmla="*/ 516026830 h 151"/>
              <a:gd name="T26" fmla="*/ 315529436 w 133"/>
              <a:gd name="T27" fmla="*/ 582447244 h 151"/>
              <a:gd name="T28" fmla="*/ 325708168 w 133"/>
              <a:gd name="T29" fmla="*/ 372971476 h 151"/>
              <a:gd name="T30" fmla="*/ 381688943 w 133"/>
              <a:gd name="T31" fmla="*/ 618210517 h 151"/>
              <a:gd name="T32" fmla="*/ 498742113 w 133"/>
              <a:gd name="T33" fmla="*/ 659084444 h 151"/>
              <a:gd name="T34" fmla="*/ 356244367 w 133"/>
              <a:gd name="T35" fmla="*/ 255460349 h 151"/>
              <a:gd name="T36" fmla="*/ 111961548 w 133"/>
              <a:gd name="T37" fmla="*/ 0 h 1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3" h="151">
                <a:moveTo>
                  <a:pt x="92" y="135"/>
                </a:moveTo>
                <a:cubicBezTo>
                  <a:pt x="80" y="132"/>
                  <a:pt x="16" y="113"/>
                  <a:pt x="11" y="45"/>
                </a:cubicBezTo>
                <a:cubicBezTo>
                  <a:pt x="11" y="45"/>
                  <a:pt x="0" y="86"/>
                  <a:pt x="24" y="124"/>
                </a:cubicBezTo>
                <a:cubicBezTo>
                  <a:pt x="42" y="151"/>
                  <a:pt x="68" y="150"/>
                  <a:pt x="83" y="144"/>
                </a:cubicBezTo>
                <a:cubicBezTo>
                  <a:pt x="114" y="146"/>
                  <a:pt x="133" y="135"/>
                  <a:pt x="133" y="135"/>
                </a:cubicBezTo>
                <a:cubicBezTo>
                  <a:pt x="119" y="140"/>
                  <a:pt x="96" y="136"/>
                  <a:pt x="92" y="135"/>
                </a:cubicBezTo>
                <a:close/>
                <a:moveTo>
                  <a:pt x="22" y="0"/>
                </a:moveTo>
                <a:cubicBezTo>
                  <a:pt x="17" y="21"/>
                  <a:pt x="17" y="38"/>
                  <a:pt x="20" y="52"/>
                </a:cubicBezTo>
                <a:cubicBezTo>
                  <a:pt x="22" y="41"/>
                  <a:pt x="27" y="36"/>
                  <a:pt x="27" y="36"/>
                </a:cubicBezTo>
                <a:cubicBezTo>
                  <a:pt x="22" y="49"/>
                  <a:pt x="24" y="64"/>
                  <a:pt x="24" y="69"/>
                </a:cubicBezTo>
                <a:cubicBezTo>
                  <a:pt x="27" y="77"/>
                  <a:pt x="31" y="83"/>
                  <a:pt x="35" y="89"/>
                </a:cubicBezTo>
                <a:cubicBezTo>
                  <a:pt x="35" y="68"/>
                  <a:pt x="43" y="56"/>
                  <a:pt x="43" y="56"/>
                </a:cubicBezTo>
                <a:cubicBezTo>
                  <a:pt x="39" y="76"/>
                  <a:pt x="44" y="96"/>
                  <a:pt x="46" y="101"/>
                </a:cubicBezTo>
                <a:cubicBezTo>
                  <a:pt x="51" y="106"/>
                  <a:pt x="56" y="111"/>
                  <a:pt x="62" y="114"/>
                </a:cubicBezTo>
                <a:cubicBezTo>
                  <a:pt x="57" y="89"/>
                  <a:pt x="64" y="73"/>
                  <a:pt x="64" y="73"/>
                </a:cubicBezTo>
                <a:cubicBezTo>
                  <a:pt x="63" y="94"/>
                  <a:pt x="72" y="114"/>
                  <a:pt x="75" y="121"/>
                </a:cubicBezTo>
                <a:cubicBezTo>
                  <a:pt x="88" y="127"/>
                  <a:pt x="98" y="129"/>
                  <a:pt x="98" y="129"/>
                </a:cubicBezTo>
                <a:cubicBezTo>
                  <a:pt x="98" y="129"/>
                  <a:pt x="115" y="82"/>
                  <a:pt x="70" y="50"/>
                </a:cubicBezTo>
                <a:cubicBezTo>
                  <a:pt x="36" y="26"/>
                  <a:pt x="22" y="0"/>
                  <a:pt x="2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38" name="Freeform 97"/>
          <p:cNvSpPr>
            <a:spLocks/>
          </p:cNvSpPr>
          <p:nvPr/>
        </p:nvSpPr>
        <p:spPr bwMode="auto">
          <a:xfrm>
            <a:off x="7542213" y="3638550"/>
            <a:ext cx="147637" cy="171450"/>
          </a:xfrm>
          <a:custGeom>
            <a:avLst/>
            <a:gdLst>
              <a:gd name="T0" fmla="*/ 92861402 w 65"/>
              <a:gd name="T1" fmla="*/ 50891323 h 76"/>
              <a:gd name="T2" fmla="*/ 144452583 w 65"/>
              <a:gd name="T3" fmla="*/ 386777664 h 76"/>
              <a:gd name="T4" fmla="*/ 170248174 w 65"/>
              <a:gd name="T5" fmla="*/ 0 h 76"/>
              <a:gd name="T6" fmla="*/ 149610793 w 65"/>
              <a:gd name="T7" fmla="*/ 203567548 h 76"/>
              <a:gd name="T8" fmla="*/ 92861402 w 65"/>
              <a:gd name="T9" fmla="*/ 50891323 h 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76">
                <a:moveTo>
                  <a:pt x="18" y="10"/>
                </a:moveTo>
                <a:cubicBezTo>
                  <a:pt x="18" y="10"/>
                  <a:pt x="0" y="52"/>
                  <a:pt x="28" y="76"/>
                </a:cubicBezTo>
                <a:cubicBezTo>
                  <a:pt x="28" y="76"/>
                  <a:pt x="65" y="40"/>
                  <a:pt x="33" y="0"/>
                </a:cubicBezTo>
                <a:cubicBezTo>
                  <a:pt x="33" y="0"/>
                  <a:pt x="38" y="23"/>
                  <a:pt x="29" y="40"/>
                </a:cubicBezTo>
                <a:cubicBezTo>
                  <a:pt x="29" y="40"/>
                  <a:pt x="27" y="18"/>
                  <a:pt x="18"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39" name="Freeform 98"/>
          <p:cNvSpPr>
            <a:spLocks/>
          </p:cNvSpPr>
          <p:nvPr/>
        </p:nvSpPr>
        <p:spPr bwMode="auto">
          <a:xfrm>
            <a:off x="7643813" y="3559175"/>
            <a:ext cx="165100" cy="144463"/>
          </a:xfrm>
          <a:custGeom>
            <a:avLst/>
            <a:gdLst>
              <a:gd name="T0" fmla="*/ 25574668 w 73"/>
              <a:gd name="T1" fmla="*/ 173233709 h 64"/>
              <a:gd name="T2" fmla="*/ 373397397 w 73"/>
              <a:gd name="T3" fmla="*/ 229280839 h 64"/>
              <a:gd name="T4" fmla="*/ 0 w 73"/>
              <a:gd name="T5" fmla="*/ 86616855 h 64"/>
              <a:gd name="T6" fmla="*/ 194370195 w 73"/>
              <a:gd name="T7" fmla="*/ 168139131 h 64"/>
              <a:gd name="T8" fmla="*/ 25574668 w 73"/>
              <a:gd name="T9" fmla="*/ 173233709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64">
                <a:moveTo>
                  <a:pt x="5" y="34"/>
                </a:moveTo>
                <a:cubicBezTo>
                  <a:pt x="5" y="34"/>
                  <a:pt x="40" y="64"/>
                  <a:pt x="73" y="45"/>
                </a:cubicBezTo>
                <a:cubicBezTo>
                  <a:pt x="73" y="45"/>
                  <a:pt x="49" y="0"/>
                  <a:pt x="0" y="17"/>
                </a:cubicBezTo>
                <a:cubicBezTo>
                  <a:pt x="0" y="17"/>
                  <a:pt x="25" y="19"/>
                  <a:pt x="38" y="33"/>
                </a:cubicBezTo>
                <a:cubicBezTo>
                  <a:pt x="38" y="33"/>
                  <a:pt x="16" y="28"/>
                  <a:pt x="5"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40" name="Freeform 99"/>
          <p:cNvSpPr>
            <a:spLocks/>
          </p:cNvSpPr>
          <p:nvPr/>
        </p:nvSpPr>
        <p:spPr bwMode="auto">
          <a:xfrm>
            <a:off x="7610475" y="3425825"/>
            <a:ext cx="134938" cy="134938"/>
          </a:xfrm>
          <a:custGeom>
            <a:avLst/>
            <a:gdLst>
              <a:gd name="T0" fmla="*/ 101156272 w 60"/>
              <a:gd name="T1" fmla="*/ 303471064 h 60"/>
              <a:gd name="T2" fmla="*/ 257949730 w 60"/>
              <a:gd name="T3" fmla="*/ 0 h 60"/>
              <a:gd name="T4" fmla="*/ 5057926 w 60"/>
              <a:gd name="T5" fmla="*/ 298413138 h 60"/>
              <a:gd name="T6" fmla="*/ 146677606 w 60"/>
              <a:gd name="T7" fmla="*/ 146677606 h 60"/>
              <a:gd name="T8" fmla="*/ 101156272 w 60"/>
              <a:gd name="T9" fmla="*/ 303471064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 h="60">
                <a:moveTo>
                  <a:pt x="20" y="60"/>
                </a:moveTo>
                <a:cubicBezTo>
                  <a:pt x="20" y="60"/>
                  <a:pt x="60" y="36"/>
                  <a:pt x="51" y="0"/>
                </a:cubicBezTo>
                <a:cubicBezTo>
                  <a:pt x="51" y="0"/>
                  <a:pt x="0" y="8"/>
                  <a:pt x="1" y="59"/>
                </a:cubicBezTo>
                <a:cubicBezTo>
                  <a:pt x="1" y="59"/>
                  <a:pt x="11" y="37"/>
                  <a:pt x="29" y="29"/>
                </a:cubicBezTo>
                <a:cubicBezTo>
                  <a:pt x="29" y="29"/>
                  <a:pt x="17" y="48"/>
                  <a:pt x="20"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41" name="Freeform 100"/>
          <p:cNvSpPr>
            <a:spLocks/>
          </p:cNvSpPr>
          <p:nvPr/>
        </p:nvSpPr>
        <p:spPr bwMode="auto">
          <a:xfrm>
            <a:off x="7454900" y="3432175"/>
            <a:ext cx="127000" cy="144463"/>
          </a:xfrm>
          <a:custGeom>
            <a:avLst/>
            <a:gdLst>
              <a:gd name="T0" fmla="*/ 288017857 w 56"/>
              <a:gd name="T1" fmla="*/ 239469995 h 64"/>
              <a:gd name="T2" fmla="*/ 41145732 w 56"/>
              <a:gd name="T3" fmla="*/ 0 h 64"/>
              <a:gd name="T4" fmla="*/ 257159125 w 56"/>
              <a:gd name="T5" fmla="*/ 326086850 h 64"/>
              <a:gd name="T6" fmla="*/ 149152429 w 56"/>
              <a:gd name="T7" fmla="*/ 147758562 h 64"/>
              <a:gd name="T8" fmla="*/ 288017857 w 56"/>
              <a:gd name="T9" fmla="*/ 239469995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64">
                <a:moveTo>
                  <a:pt x="56" y="47"/>
                </a:moveTo>
                <a:cubicBezTo>
                  <a:pt x="56" y="47"/>
                  <a:pt x="45" y="2"/>
                  <a:pt x="8" y="0"/>
                </a:cubicBezTo>
                <a:cubicBezTo>
                  <a:pt x="8" y="0"/>
                  <a:pt x="0" y="49"/>
                  <a:pt x="50" y="64"/>
                </a:cubicBezTo>
                <a:cubicBezTo>
                  <a:pt x="50" y="64"/>
                  <a:pt x="31" y="47"/>
                  <a:pt x="29" y="29"/>
                </a:cubicBezTo>
                <a:cubicBezTo>
                  <a:pt x="29" y="29"/>
                  <a:pt x="44" y="46"/>
                  <a:pt x="56" y="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42" name="Freeform 101"/>
          <p:cNvSpPr>
            <a:spLocks/>
          </p:cNvSpPr>
          <p:nvPr/>
        </p:nvSpPr>
        <p:spPr bwMode="auto">
          <a:xfrm>
            <a:off x="7397750" y="3590925"/>
            <a:ext cx="171450" cy="128588"/>
          </a:xfrm>
          <a:custGeom>
            <a:avLst/>
            <a:gdLst>
              <a:gd name="T0" fmla="*/ 310439552 w 76"/>
              <a:gd name="T1" fmla="*/ 20357511 h 57"/>
              <a:gd name="T2" fmla="*/ 0 w 76"/>
              <a:gd name="T3" fmla="*/ 173034329 h 57"/>
              <a:gd name="T4" fmla="*/ 386777664 w 76"/>
              <a:gd name="T5" fmla="*/ 76338409 h 57"/>
              <a:gd name="T6" fmla="*/ 178120759 w 76"/>
              <a:gd name="T7" fmla="*/ 122140553 h 57"/>
              <a:gd name="T8" fmla="*/ 310439552 w 76"/>
              <a:gd name="T9" fmla="*/ 20357511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 h="57">
                <a:moveTo>
                  <a:pt x="61" y="4"/>
                </a:moveTo>
                <a:cubicBezTo>
                  <a:pt x="61" y="4"/>
                  <a:pt x="15" y="0"/>
                  <a:pt x="0" y="34"/>
                </a:cubicBezTo>
                <a:cubicBezTo>
                  <a:pt x="0" y="34"/>
                  <a:pt x="46" y="57"/>
                  <a:pt x="76" y="15"/>
                </a:cubicBezTo>
                <a:cubicBezTo>
                  <a:pt x="76" y="15"/>
                  <a:pt x="54" y="27"/>
                  <a:pt x="35" y="24"/>
                </a:cubicBezTo>
                <a:cubicBezTo>
                  <a:pt x="35" y="24"/>
                  <a:pt x="57" y="15"/>
                  <a:pt x="61"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43" name="Freeform 102"/>
          <p:cNvSpPr>
            <a:spLocks/>
          </p:cNvSpPr>
          <p:nvPr/>
        </p:nvSpPr>
        <p:spPr bwMode="auto">
          <a:xfrm>
            <a:off x="8102600" y="3521075"/>
            <a:ext cx="212725" cy="173038"/>
          </a:xfrm>
          <a:custGeom>
            <a:avLst/>
            <a:gdLst>
              <a:gd name="T0" fmla="*/ 0 w 94"/>
              <a:gd name="T1" fmla="*/ 186854073 h 77"/>
              <a:gd name="T2" fmla="*/ 481403464 w 94"/>
              <a:gd name="T3" fmla="*/ 181804510 h 77"/>
              <a:gd name="T4" fmla="*/ 481403464 w 94"/>
              <a:gd name="T5" fmla="*/ 181804510 h 77"/>
              <a:gd name="T6" fmla="*/ 0 w 94"/>
              <a:gd name="T7" fmla="*/ 186854073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 h="77">
                <a:moveTo>
                  <a:pt x="0" y="37"/>
                </a:moveTo>
                <a:cubicBezTo>
                  <a:pt x="21" y="0"/>
                  <a:pt x="68" y="53"/>
                  <a:pt x="94" y="36"/>
                </a:cubicBezTo>
                <a:cubicBezTo>
                  <a:pt x="94" y="36"/>
                  <a:pt x="94" y="36"/>
                  <a:pt x="94" y="36"/>
                </a:cubicBezTo>
                <a:cubicBezTo>
                  <a:pt x="81" y="77"/>
                  <a:pt x="25" y="24"/>
                  <a:pt x="0"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44" name="Freeform 103"/>
          <p:cNvSpPr>
            <a:spLocks/>
          </p:cNvSpPr>
          <p:nvPr/>
        </p:nvSpPr>
        <p:spPr bwMode="auto">
          <a:xfrm>
            <a:off x="8143875" y="3473450"/>
            <a:ext cx="211138" cy="173038"/>
          </a:xfrm>
          <a:custGeom>
            <a:avLst/>
            <a:gdLst>
              <a:gd name="T0" fmla="*/ 0 w 94"/>
              <a:gd name="T1" fmla="*/ 186854073 h 77"/>
              <a:gd name="T2" fmla="*/ 474247394 w 94"/>
              <a:gd name="T3" fmla="*/ 181804510 h 77"/>
              <a:gd name="T4" fmla="*/ 474247394 w 94"/>
              <a:gd name="T5" fmla="*/ 181804510 h 77"/>
              <a:gd name="T6" fmla="*/ 0 w 94"/>
              <a:gd name="T7" fmla="*/ 186854073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 h="77">
                <a:moveTo>
                  <a:pt x="0" y="37"/>
                </a:moveTo>
                <a:cubicBezTo>
                  <a:pt x="21" y="0"/>
                  <a:pt x="68" y="53"/>
                  <a:pt x="94" y="36"/>
                </a:cubicBezTo>
                <a:cubicBezTo>
                  <a:pt x="94" y="36"/>
                  <a:pt x="94" y="36"/>
                  <a:pt x="94" y="36"/>
                </a:cubicBezTo>
                <a:cubicBezTo>
                  <a:pt x="81" y="77"/>
                  <a:pt x="25" y="25"/>
                  <a:pt x="0"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45" name="Freeform 104"/>
          <p:cNvSpPr>
            <a:spLocks/>
          </p:cNvSpPr>
          <p:nvPr/>
        </p:nvSpPr>
        <p:spPr bwMode="auto">
          <a:xfrm>
            <a:off x="8183563" y="3427413"/>
            <a:ext cx="212725" cy="174625"/>
          </a:xfrm>
          <a:custGeom>
            <a:avLst/>
            <a:gdLst>
              <a:gd name="T0" fmla="*/ 0 w 94"/>
              <a:gd name="T1" fmla="*/ 190298161 h 77"/>
              <a:gd name="T2" fmla="*/ 481403464 w 94"/>
              <a:gd name="T3" fmla="*/ 185154661 h 77"/>
              <a:gd name="T4" fmla="*/ 481403464 w 94"/>
              <a:gd name="T5" fmla="*/ 185154661 h 77"/>
              <a:gd name="T6" fmla="*/ 0 w 94"/>
              <a:gd name="T7" fmla="*/ 190298161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 h="77">
                <a:moveTo>
                  <a:pt x="0" y="37"/>
                </a:moveTo>
                <a:cubicBezTo>
                  <a:pt x="21" y="0"/>
                  <a:pt x="68" y="53"/>
                  <a:pt x="94" y="36"/>
                </a:cubicBezTo>
                <a:cubicBezTo>
                  <a:pt x="94" y="36"/>
                  <a:pt x="94" y="36"/>
                  <a:pt x="94" y="36"/>
                </a:cubicBezTo>
                <a:cubicBezTo>
                  <a:pt x="81" y="77"/>
                  <a:pt x="25" y="24"/>
                  <a:pt x="0"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46" name="Freeform 105"/>
          <p:cNvSpPr>
            <a:spLocks/>
          </p:cNvSpPr>
          <p:nvPr/>
        </p:nvSpPr>
        <p:spPr bwMode="auto">
          <a:xfrm>
            <a:off x="8231188" y="3406775"/>
            <a:ext cx="117475" cy="77788"/>
          </a:xfrm>
          <a:custGeom>
            <a:avLst/>
            <a:gdLst>
              <a:gd name="T0" fmla="*/ 0 w 52"/>
              <a:gd name="T1" fmla="*/ 136094682 h 34"/>
              <a:gd name="T2" fmla="*/ 127591405 w 52"/>
              <a:gd name="T3" fmla="*/ 141329357 h 34"/>
              <a:gd name="T4" fmla="*/ 250081684 w 52"/>
              <a:gd name="T5" fmla="*/ 136094682 h 34"/>
              <a:gd name="T6" fmla="*/ 0 w 52"/>
              <a:gd name="T7" fmla="*/ 136094682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34">
                <a:moveTo>
                  <a:pt x="0" y="26"/>
                </a:moveTo>
                <a:cubicBezTo>
                  <a:pt x="0" y="26"/>
                  <a:pt x="4" y="20"/>
                  <a:pt x="25" y="27"/>
                </a:cubicBezTo>
                <a:cubicBezTo>
                  <a:pt x="45" y="34"/>
                  <a:pt x="46" y="31"/>
                  <a:pt x="49" y="26"/>
                </a:cubicBezTo>
                <a:cubicBezTo>
                  <a:pt x="52" y="17"/>
                  <a:pt x="7" y="0"/>
                  <a:pt x="0" y="2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47" name="Freeform 106"/>
          <p:cNvSpPr>
            <a:spLocks/>
          </p:cNvSpPr>
          <p:nvPr/>
        </p:nvSpPr>
        <p:spPr bwMode="auto">
          <a:xfrm>
            <a:off x="8124825" y="3654425"/>
            <a:ext cx="128588" cy="74613"/>
          </a:xfrm>
          <a:custGeom>
            <a:avLst/>
            <a:gdLst>
              <a:gd name="T0" fmla="*/ 213747095 w 57"/>
              <a:gd name="T1" fmla="*/ 0 h 33"/>
              <a:gd name="T2" fmla="*/ 0 w 57"/>
              <a:gd name="T3" fmla="*/ 102242420 h 33"/>
              <a:gd name="T4" fmla="*/ 66159654 w 57"/>
              <a:gd name="T5" fmla="*/ 168699993 h 33"/>
              <a:gd name="T6" fmla="*/ 147587441 w 57"/>
              <a:gd name="T7" fmla="*/ 143139388 h 33"/>
              <a:gd name="T8" fmla="*/ 290085504 w 57"/>
              <a:gd name="T9" fmla="*/ 25560605 h 33"/>
              <a:gd name="T10" fmla="*/ 213747095 w 57"/>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 h="33">
                <a:moveTo>
                  <a:pt x="42" y="0"/>
                </a:moveTo>
                <a:cubicBezTo>
                  <a:pt x="37" y="25"/>
                  <a:pt x="13" y="6"/>
                  <a:pt x="0" y="20"/>
                </a:cubicBezTo>
                <a:cubicBezTo>
                  <a:pt x="13" y="33"/>
                  <a:pt x="13" y="33"/>
                  <a:pt x="13" y="33"/>
                </a:cubicBezTo>
                <a:cubicBezTo>
                  <a:pt x="13" y="33"/>
                  <a:pt x="15" y="27"/>
                  <a:pt x="29" y="28"/>
                </a:cubicBezTo>
                <a:cubicBezTo>
                  <a:pt x="47" y="29"/>
                  <a:pt x="57" y="14"/>
                  <a:pt x="57" y="5"/>
                </a:cubicBezTo>
                <a:lnTo>
                  <a:pt x="4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48" name="Freeform 107"/>
          <p:cNvSpPr>
            <a:spLocks/>
          </p:cNvSpPr>
          <p:nvPr/>
        </p:nvSpPr>
        <p:spPr bwMode="auto">
          <a:xfrm>
            <a:off x="8096250" y="3608388"/>
            <a:ext cx="60325" cy="80962"/>
          </a:xfrm>
          <a:custGeom>
            <a:avLst/>
            <a:gdLst>
              <a:gd name="T0" fmla="*/ 134781690 w 27"/>
              <a:gd name="T1" fmla="*/ 30347256 h 36"/>
              <a:gd name="T2" fmla="*/ 44926485 w 27"/>
              <a:gd name="T3" fmla="*/ 0 h 36"/>
              <a:gd name="T4" fmla="*/ 29952480 w 27"/>
              <a:gd name="T5" fmla="*/ 91041769 h 36"/>
              <a:gd name="T6" fmla="*/ 29952480 w 27"/>
              <a:gd name="T7" fmla="*/ 166907661 h 36"/>
              <a:gd name="T8" fmla="*/ 44926485 w 27"/>
              <a:gd name="T9" fmla="*/ 182081289 h 36"/>
              <a:gd name="T10" fmla="*/ 109822780 w 27"/>
              <a:gd name="T11" fmla="*/ 146676157 h 36"/>
              <a:gd name="T12" fmla="*/ 134781690 w 27"/>
              <a:gd name="T13" fmla="*/ 30347256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36">
                <a:moveTo>
                  <a:pt x="27" y="6"/>
                </a:moveTo>
                <a:cubicBezTo>
                  <a:pt x="9" y="0"/>
                  <a:pt x="9" y="0"/>
                  <a:pt x="9" y="0"/>
                </a:cubicBezTo>
                <a:cubicBezTo>
                  <a:pt x="0" y="1"/>
                  <a:pt x="5" y="12"/>
                  <a:pt x="6" y="18"/>
                </a:cubicBezTo>
                <a:cubicBezTo>
                  <a:pt x="9" y="31"/>
                  <a:pt x="6" y="33"/>
                  <a:pt x="6" y="33"/>
                </a:cubicBezTo>
                <a:cubicBezTo>
                  <a:pt x="9" y="36"/>
                  <a:pt x="9" y="36"/>
                  <a:pt x="9" y="36"/>
                </a:cubicBezTo>
                <a:cubicBezTo>
                  <a:pt x="13" y="31"/>
                  <a:pt x="17" y="30"/>
                  <a:pt x="22" y="29"/>
                </a:cubicBezTo>
                <a:cubicBezTo>
                  <a:pt x="21" y="20"/>
                  <a:pt x="17" y="12"/>
                  <a:pt x="27"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49" name="Freeform 108"/>
          <p:cNvSpPr>
            <a:spLocks/>
          </p:cNvSpPr>
          <p:nvPr/>
        </p:nvSpPr>
        <p:spPr bwMode="auto">
          <a:xfrm>
            <a:off x="8064500" y="3703638"/>
            <a:ext cx="71438" cy="69850"/>
          </a:xfrm>
          <a:custGeom>
            <a:avLst/>
            <a:gdLst>
              <a:gd name="T0" fmla="*/ 149513037 w 32"/>
              <a:gd name="T1" fmla="*/ 152311305 h 31"/>
              <a:gd name="T2" fmla="*/ 129577370 w 32"/>
              <a:gd name="T3" fmla="*/ 152311305 h 31"/>
              <a:gd name="T4" fmla="*/ 4982801 w 32"/>
              <a:gd name="T5" fmla="*/ 25384842 h 31"/>
              <a:gd name="T6" fmla="*/ 4982801 w 32"/>
              <a:gd name="T7" fmla="*/ 5076518 h 31"/>
              <a:gd name="T8" fmla="*/ 4982801 w 32"/>
              <a:gd name="T9" fmla="*/ 5076518 h 31"/>
              <a:gd name="T10" fmla="*/ 29903500 w 32"/>
              <a:gd name="T11" fmla="*/ 5076518 h 31"/>
              <a:gd name="T12" fmla="*/ 154498070 w 32"/>
              <a:gd name="T13" fmla="*/ 132002981 h 31"/>
              <a:gd name="T14" fmla="*/ 149513037 w 32"/>
              <a:gd name="T15" fmla="*/ 152311305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31">
                <a:moveTo>
                  <a:pt x="30" y="30"/>
                </a:moveTo>
                <a:cubicBezTo>
                  <a:pt x="29" y="31"/>
                  <a:pt x="27" y="31"/>
                  <a:pt x="26" y="30"/>
                </a:cubicBezTo>
                <a:cubicBezTo>
                  <a:pt x="1" y="5"/>
                  <a:pt x="1" y="5"/>
                  <a:pt x="1" y="5"/>
                </a:cubicBezTo>
                <a:cubicBezTo>
                  <a:pt x="0" y="4"/>
                  <a:pt x="0" y="2"/>
                  <a:pt x="1" y="1"/>
                </a:cubicBezTo>
                <a:cubicBezTo>
                  <a:pt x="1" y="1"/>
                  <a:pt x="1" y="1"/>
                  <a:pt x="1" y="1"/>
                </a:cubicBezTo>
                <a:cubicBezTo>
                  <a:pt x="3" y="0"/>
                  <a:pt x="4" y="0"/>
                  <a:pt x="6" y="1"/>
                </a:cubicBezTo>
                <a:cubicBezTo>
                  <a:pt x="31" y="26"/>
                  <a:pt x="31" y="26"/>
                  <a:pt x="31" y="26"/>
                </a:cubicBezTo>
                <a:cubicBezTo>
                  <a:pt x="32" y="27"/>
                  <a:pt x="32" y="29"/>
                  <a:pt x="30"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50" name="Freeform 109"/>
          <p:cNvSpPr>
            <a:spLocks/>
          </p:cNvSpPr>
          <p:nvPr/>
        </p:nvSpPr>
        <p:spPr bwMode="auto">
          <a:xfrm>
            <a:off x="8058150" y="3713163"/>
            <a:ext cx="69850" cy="69850"/>
          </a:xfrm>
          <a:custGeom>
            <a:avLst/>
            <a:gdLst>
              <a:gd name="T0" fmla="*/ 152311305 w 31"/>
              <a:gd name="T1" fmla="*/ 152311305 h 31"/>
              <a:gd name="T2" fmla="*/ 132002981 w 31"/>
              <a:gd name="T3" fmla="*/ 152311305 h 31"/>
              <a:gd name="T4" fmla="*/ 5076518 w 31"/>
              <a:gd name="T5" fmla="*/ 25384842 h 31"/>
              <a:gd name="T6" fmla="*/ 5076518 w 31"/>
              <a:gd name="T7" fmla="*/ 5076518 h 31"/>
              <a:gd name="T8" fmla="*/ 5076518 w 31"/>
              <a:gd name="T9" fmla="*/ 5076518 h 31"/>
              <a:gd name="T10" fmla="*/ 25384842 w 31"/>
              <a:gd name="T11" fmla="*/ 5076518 h 31"/>
              <a:gd name="T12" fmla="*/ 152311305 w 31"/>
              <a:gd name="T13" fmla="*/ 132002981 h 31"/>
              <a:gd name="T14" fmla="*/ 152311305 w 31"/>
              <a:gd name="T15" fmla="*/ 152311305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 h="31">
                <a:moveTo>
                  <a:pt x="30" y="30"/>
                </a:moveTo>
                <a:cubicBezTo>
                  <a:pt x="29" y="31"/>
                  <a:pt x="27" y="31"/>
                  <a:pt x="26" y="30"/>
                </a:cubicBezTo>
                <a:cubicBezTo>
                  <a:pt x="1" y="5"/>
                  <a:pt x="1" y="5"/>
                  <a:pt x="1" y="5"/>
                </a:cubicBezTo>
                <a:cubicBezTo>
                  <a:pt x="0" y="4"/>
                  <a:pt x="0" y="2"/>
                  <a:pt x="1" y="1"/>
                </a:cubicBezTo>
                <a:cubicBezTo>
                  <a:pt x="1" y="1"/>
                  <a:pt x="1" y="1"/>
                  <a:pt x="1" y="1"/>
                </a:cubicBezTo>
                <a:cubicBezTo>
                  <a:pt x="2" y="0"/>
                  <a:pt x="4" y="0"/>
                  <a:pt x="5" y="1"/>
                </a:cubicBezTo>
                <a:cubicBezTo>
                  <a:pt x="30" y="26"/>
                  <a:pt x="30" y="26"/>
                  <a:pt x="30" y="26"/>
                </a:cubicBezTo>
                <a:cubicBezTo>
                  <a:pt x="31" y="27"/>
                  <a:pt x="31" y="29"/>
                  <a:pt x="30"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51" name="Freeform 110"/>
          <p:cNvSpPr>
            <a:spLocks/>
          </p:cNvSpPr>
          <p:nvPr/>
        </p:nvSpPr>
        <p:spPr bwMode="auto">
          <a:xfrm>
            <a:off x="8074025" y="3694113"/>
            <a:ext cx="69850" cy="69850"/>
          </a:xfrm>
          <a:custGeom>
            <a:avLst/>
            <a:gdLst>
              <a:gd name="T0" fmla="*/ 152311305 w 31"/>
              <a:gd name="T1" fmla="*/ 152311305 h 31"/>
              <a:gd name="T2" fmla="*/ 132002981 w 31"/>
              <a:gd name="T3" fmla="*/ 152311305 h 31"/>
              <a:gd name="T4" fmla="*/ 5076518 w 31"/>
              <a:gd name="T5" fmla="*/ 25384842 h 31"/>
              <a:gd name="T6" fmla="*/ 5076518 w 31"/>
              <a:gd name="T7" fmla="*/ 5076518 h 31"/>
              <a:gd name="T8" fmla="*/ 5076518 w 31"/>
              <a:gd name="T9" fmla="*/ 5076518 h 31"/>
              <a:gd name="T10" fmla="*/ 25384842 w 31"/>
              <a:gd name="T11" fmla="*/ 5076518 h 31"/>
              <a:gd name="T12" fmla="*/ 152311305 w 31"/>
              <a:gd name="T13" fmla="*/ 132002981 h 31"/>
              <a:gd name="T14" fmla="*/ 152311305 w 31"/>
              <a:gd name="T15" fmla="*/ 152311305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 h="31">
                <a:moveTo>
                  <a:pt x="30" y="30"/>
                </a:moveTo>
                <a:cubicBezTo>
                  <a:pt x="29" y="31"/>
                  <a:pt x="27" y="31"/>
                  <a:pt x="26" y="30"/>
                </a:cubicBezTo>
                <a:cubicBezTo>
                  <a:pt x="1" y="5"/>
                  <a:pt x="1" y="5"/>
                  <a:pt x="1" y="5"/>
                </a:cubicBezTo>
                <a:cubicBezTo>
                  <a:pt x="0" y="4"/>
                  <a:pt x="0" y="2"/>
                  <a:pt x="1" y="1"/>
                </a:cubicBezTo>
                <a:cubicBezTo>
                  <a:pt x="1" y="1"/>
                  <a:pt x="1" y="1"/>
                  <a:pt x="1" y="1"/>
                </a:cubicBezTo>
                <a:cubicBezTo>
                  <a:pt x="2" y="0"/>
                  <a:pt x="4" y="0"/>
                  <a:pt x="5" y="1"/>
                </a:cubicBezTo>
                <a:cubicBezTo>
                  <a:pt x="30" y="26"/>
                  <a:pt x="30" y="26"/>
                  <a:pt x="30" y="26"/>
                </a:cubicBezTo>
                <a:cubicBezTo>
                  <a:pt x="31" y="27"/>
                  <a:pt x="31" y="29"/>
                  <a:pt x="30"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52" name="Freeform 111"/>
          <p:cNvSpPr>
            <a:spLocks/>
          </p:cNvSpPr>
          <p:nvPr/>
        </p:nvSpPr>
        <p:spPr bwMode="auto">
          <a:xfrm>
            <a:off x="8080375" y="3683000"/>
            <a:ext cx="71438" cy="73025"/>
          </a:xfrm>
          <a:custGeom>
            <a:avLst/>
            <a:gdLst>
              <a:gd name="T0" fmla="*/ 154498070 w 32"/>
              <a:gd name="T1" fmla="*/ 161437737 h 32"/>
              <a:gd name="T2" fmla="*/ 129577370 w 32"/>
              <a:gd name="T3" fmla="*/ 161437737 h 32"/>
              <a:gd name="T4" fmla="*/ 9967833 w 32"/>
              <a:gd name="T5" fmla="*/ 31245572 h 32"/>
              <a:gd name="T6" fmla="*/ 9967833 w 32"/>
              <a:gd name="T7" fmla="*/ 10415191 h 32"/>
              <a:gd name="T8" fmla="*/ 9967833 w 32"/>
              <a:gd name="T9" fmla="*/ 10415191 h 32"/>
              <a:gd name="T10" fmla="*/ 29903500 w 32"/>
              <a:gd name="T11" fmla="*/ 10415191 h 32"/>
              <a:gd name="T12" fmla="*/ 154498070 w 32"/>
              <a:gd name="T13" fmla="*/ 140607355 h 32"/>
              <a:gd name="T14" fmla="*/ 154498070 w 32"/>
              <a:gd name="T15" fmla="*/ 161437737 h 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32">
                <a:moveTo>
                  <a:pt x="31" y="31"/>
                </a:moveTo>
                <a:cubicBezTo>
                  <a:pt x="29" y="32"/>
                  <a:pt x="28" y="32"/>
                  <a:pt x="26" y="31"/>
                </a:cubicBezTo>
                <a:cubicBezTo>
                  <a:pt x="2" y="6"/>
                  <a:pt x="2" y="6"/>
                  <a:pt x="2" y="6"/>
                </a:cubicBezTo>
                <a:cubicBezTo>
                  <a:pt x="0" y="5"/>
                  <a:pt x="0" y="3"/>
                  <a:pt x="2" y="2"/>
                </a:cubicBezTo>
                <a:cubicBezTo>
                  <a:pt x="2" y="2"/>
                  <a:pt x="2" y="2"/>
                  <a:pt x="2" y="2"/>
                </a:cubicBezTo>
                <a:cubicBezTo>
                  <a:pt x="3" y="0"/>
                  <a:pt x="5" y="1"/>
                  <a:pt x="6" y="2"/>
                </a:cubicBezTo>
                <a:cubicBezTo>
                  <a:pt x="31" y="27"/>
                  <a:pt x="31" y="27"/>
                  <a:pt x="31" y="27"/>
                </a:cubicBezTo>
                <a:cubicBezTo>
                  <a:pt x="32" y="28"/>
                  <a:pt x="32" y="30"/>
                  <a:pt x="31" y="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53" name="Freeform 112"/>
          <p:cNvSpPr>
            <a:spLocks/>
          </p:cNvSpPr>
          <p:nvPr/>
        </p:nvSpPr>
        <p:spPr bwMode="auto">
          <a:xfrm>
            <a:off x="8066088" y="3736975"/>
            <a:ext cx="36512" cy="38100"/>
          </a:xfrm>
          <a:custGeom>
            <a:avLst/>
            <a:gdLst>
              <a:gd name="T0" fmla="*/ 46869998 w 16"/>
              <a:gd name="T1" fmla="*/ 80366347 h 17"/>
              <a:gd name="T2" fmla="*/ 41662474 w 16"/>
              <a:gd name="T3" fmla="*/ 80366347 h 17"/>
              <a:gd name="T4" fmla="*/ 0 w 16"/>
              <a:gd name="T5" fmla="*/ 50229247 h 17"/>
              <a:gd name="T6" fmla="*/ 0 w 16"/>
              <a:gd name="T7" fmla="*/ 45206771 h 17"/>
              <a:gd name="T8" fmla="*/ 36452668 w 16"/>
              <a:gd name="T9" fmla="*/ 5022476 h 17"/>
              <a:gd name="T10" fmla="*/ 41662474 w 16"/>
              <a:gd name="T11" fmla="*/ 5022476 h 17"/>
              <a:gd name="T12" fmla="*/ 83322666 w 16"/>
              <a:gd name="T13" fmla="*/ 35159576 h 17"/>
              <a:gd name="T14" fmla="*/ 83322666 w 16"/>
              <a:gd name="T15" fmla="*/ 40182053 h 17"/>
              <a:gd name="T16" fmla="*/ 46869998 w 16"/>
              <a:gd name="T17" fmla="*/ 80366347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17">
                <a:moveTo>
                  <a:pt x="9" y="16"/>
                </a:moveTo>
                <a:cubicBezTo>
                  <a:pt x="9" y="17"/>
                  <a:pt x="8" y="17"/>
                  <a:pt x="8" y="16"/>
                </a:cubicBezTo>
                <a:cubicBezTo>
                  <a:pt x="0" y="10"/>
                  <a:pt x="0" y="10"/>
                  <a:pt x="0" y="10"/>
                </a:cubicBezTo>
                <a:cubicBezTo>
                  <a:pt x="0" y="10"/>
                  <a:pt x="0" y="9"/>
                  <a:pt x="0" y="9"/>
                </a:cubicBezTo>
                <a:cubicBezTo>
                  <a:pt x="7" y="1"/>
                  <a:pt x="7" y="1"/>
                  <a:pt x="7" y="1"/>
                </a:cubicBezTo>
                <a:cubicBezTo>
                  <a:pt x="8" y="0"/>
                  <a:pt x="8" y="0"/>
                  <a:pt x="8" y="1"/>
                </a:cubicBezTo>
                <a:cubicBezTo>
                  <a:pt x="16" y="7"/>
                  <a:pt x="16" y="7"/>
                  <a:pt x="16" y="7"/>
                </a:cubicBezTo>
                <a:cubicBezTo>
                  <a:pt x="16" y="7"/>
                  <a:pt x="16" y="8"/>
                  <a:pt x="16" y="8"/>
                </a:cubicBezTo>
                <a:lnTo>
                  <a:pt x="9"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54" name="Freeform 113"/>
          <p:cNvSpPr>
            <a:spLocks/>
          </p:cNvSpPr>
          <p:nvPr/>
        </p:nvSpPr>
        <p:spPr bwMode="auto">
          <a:xfrm>
            <a:off x="971550" y="4003675"/>
            <a:ext cx="423863" cy="363538"/>
          </a:xfrm>
          <a:custGeom>
            <a:avLst/>
            <a:gdLst>
              <a:gd name="T0" fmla="*/ 594731645 w 188"/>
              <a:gd name="T1" fmla="*/ 545546348 h 161"/>
              <a:gd name="T2" fmla="*/ 569315647 w 188"/>
              <a:gd name="T3" fmla="*/ 565940604 h 161"/>
              <a:gd name="T4" fmla="*/ 533733701 w 188"/>
              <a:gd name="T5" fmla="*/ 550644912 h 161"/>
              <a:gd name="T6" fmla="*/ 538817802 w 188"/>
              <a:gd name="T7" fmla="*/ 535349220 h 161"/>
              <a:gd name="T8" fmla="*/ 493067653 w 188"/>
              <a:gd name="T9" fmla="*/ 484363580 h 161"/>
              <a:gd name="T10" fmla="*/ 498151755 w 188"/>
              <a:gd name="T11" fmla="*/ 443575068 h 161"/>
              <a:gd name="T12" fmla="*/ 533733701 w 188"/>
              <a:gd name="T13" fmla="*/ 433377940 h 161"/>
              <a:gd name="T14" fmla="*/ 503233601 w 188"/>
              <a:gd name="T15" fmla="*/ 10197128 h 161"/>
              <a:gd name="T16" fmla="*/ 462569808 w 188"/>
              <a:gd name="T17" fmla="*/ 10197128 h 161"/>
              <a:gd name="T18" fmla="*/ 432069709 w 188"/>
              <a:gd name="T19" fmla="*/ 433377940 h 161"/>
              <a:gd name="T20" fmla="*/ 462569808 w 188"/>
              <a:gd name="T21" fmla="*/ 443575068 h 161"/>
              <a:gd name="T22" fmla="*/ 467651655 w 188"/>
              <a:gd name="T23" fmla="*/ 484363580 h 161"/>
              <a:gd name="T24" fmla="*/ 421903761 w 188"/>
              <a:gd name="T25" fmla="*/ 535349220 h 161"/>
              <a:gd name="T26" fmla="*/ 426987862 w 188"/>
              <a:gd name="T27" fmla="*/ 550644912 h 161"/>
              <a:gd name="T28" fmla="*/ 386321815 w 188"/>
              <a:gd name="T29" fmla="*/ 565940604 h 161"/>
              <a:gd name="T30" fmla="*/ 365989918 w 188"/>
              <a:gd name="T31" fmla="*/ 545546348 h 161"/>
              <a:gd name="T32" fmla="*/ 0 w 188"/>
              <a:gd name="T33" fmla="*/ 780080292 h 161"/>
              <a:gd name="T34" fmla="*/ 25415998 w 188"/>
              <a:gd name="T35" fmla="*/ 815770240 h 161"/>
              <a:gd name="T36" fmla="*/ 416819660 w 188"/>
              <a:gd name="T37" fmla="*/ 627123372 h 161"/>
              <a:gd name="T38" fmla="*/ 406653711 w 188"/>
              <a:gd name="T39" fmla="*/ 596531988 h 161"/>
              <a:gd name="T40" fmla="*/ 437153811 w 188"/>
              <a:gd name="T41" fmla="*/ 576137732 h 161"/>
              <a:gd name="T42" fmla="*/ 482901705 w 188"/>
              <a:gd name="T43" fmla="*/ 591433424 h 161"/>
              <a:gd name="T44" fmla="*/ 523567752 w 188"/>
              <a:gd name="T45" fmla="*/ 576137732 h 161"/>
              <a:gd name="T46" fmla="*/ 554065597 w 188"/>
              <a:gd name="T47" fmla="*/ 601630552 h 161"/>
              <a:gd name="T48" fmla="*/ 543899649 w 188"/>
              <a:gd name="T49" fmla="*/ 632221936 h 161"/>
              <a:gd name="T50" fmla="*/ 935305565 w 188"/>
              <a:gd name="T51" fmla="*/ 820868804 h 161"/>
              <a:gd name="T52" fmla="*/ 955637462 w 188"/>
              <a:gd name="T53" fmla="*/ 785178856 h 161"/>
              <a:gd name="T54" fmla="*/ 594731645 w 188"/>
              <a:gd name="T55" fmla="*/ 545546348 h 16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8" h="161">
                <a:moveTo>
                  <a:pt x="117" y="107"/>
                </a:moveTo>
                <a:cubicBezTo>
                  <a:pt x="117" y="107"/>
                  <a:pt x="115" y="108"/>
                  <a:pt x="112" y="111"/>
                </a:cubicBezTo>
                <a:cubicBezTo>
                  <a:pt x="105" y="108"/>
                  <a:pt x="105" y="108"/>
                  <a:pt x="105" y="108"/>
                </a:cubicBezTo>
                <a:cubicBezTo>
                  <a:pt x="106" y="107"/>
                  <a:pt x="106" y="106"/>
                  <a:pt x="106" y="105"/>
                </a:cubicBezTo>
                <a:cubicBezTo>
                  <a:pt x="106" y="100"/>
                  <a:pt x="102" y="96"/>
                  <a:pt x="97" y="95"/>
                </a:cubicBezTo>
                <a:cubicBezTo>
                  <a:pt x="98" y="87"/>
                  <a:pt x="98" y="87"/>
                  <a:pt x="98" y="87"/>
                </a:cubicBezTo>
                <a:cubicBezTo>
                  <a:pt x="100" y="86"/>
                  <a:pt x="103" y="86"/>
                  <a:pt x="105" y="85"/>
                </a:cubicBezTo>
                <a:cubicBezTo>
                  <a:pt x="99" y="2"/>
                  <a:pt x="99" y="2"/>
                  <a:pt x="99" y="2"/>
                </a:cubicBezTo>
                <a:cubicBezTo>
                  <a:pt x="99" y="2"/>
                  <a:pt x="95" y="0"/>
                  <a:pt x="91" y="2"/>
                </a:cubicBezTo>
                <a:cubicBezTo>
                  <a:pt x="85" y="85"/>
                  <a:pt x="85" y="85"/>
                  <a:pt x="85" y="85"/>
                </a:cubicBezTo>
                <a:cubicBezTo>
                  <a:pt x="85" y="85"/>
                  <a:pt x="87" y="86"/>
                  <a:pt x="91" y="87"/>
                </a:cubicBezTo>
                <a:cubicBezTo>
                  <a:pt x="92" y="95"/>
                  <a:pt x="92" y="95"/>
                  <a:pt x="92" y="95"/>
                </a:cubicBezTo>
                <a:cubicBezTo>
                  <a:pt x="87" y="96"/>
                  <a:pt x="83" y="100"/>
                  <a:pt x="83" y="105"/>
                </a:cubicBezTo>
                <a:cubicBezTo>
                  <a:pt x="83" y="106"/>
                  <a:pt x="83" y="107"/>
                  <a:pt x="84" y="108"/>
                </a:cubicBezTo>
                <a:cubicBezTo>
                  <a:pt x="76" y="111"/>
                  <a:pt x="76" y="111"/>
                  <a:pt x="76" y="111"/>
                </a:cubicBezTo>
                <a:cubicBezTo>
                  <a:pt x="75" y="110"/>
                  <a:pt x="73" y="108"/>
                  <a:pt x="72" y="107"/>
                </a:cubicBezTo>
                <a:cubicBezTo>
                  <a:pt x="0" y="153"/>
                  <a:pt x="0" y="153"/>
                  <a:pt x="0" y="153"/>
                </a:cubicBezTo>
                <a:cubicBezTo>
                  <a:pt x="0" y="153"/>
                  <a:pt x="1" y="157"/>
                  <a:pt x="5" y="160"/>
                </a:cubicBezTo>
                <a:cubicBezTo>
                  <a:pt x="82" y="123"/>
                  <a:pt x="82" y="123"/>
                  <a:pt x="82" y="123"/>
                </a:cubicBezTo>
                <a:cubicBezTo>
                  <a:pt x="82" y="123"/>
                  <a:pt x="82" y="121"/>
                  <a:pt x="80" y="117"/>
                </a:cubicBezTo>
                <a:cubicBezTo>
                  <a:pt x="86" y="113"/>
                  <a:pt x="86" y="113"/>
                  <a:pt x="86" y="113"/>
                </a:cubicBezTo>
                <a:cubicBezTo>
                  <a:pt x="89" y="115"/>
                  <a:pt x="91" y="116"/>
                  <a:pt x="95" y="116"/>
                </a:cubicBezTo>
                <a:cubicBezTo>
                  <a:pt x="98" y="116"/>
                  <a:pt x="101" y="115"/>
                  <a:pt x="103" y="113"/>
                </a:cubicBezTo>
                <a:cubicBezTo>
                  <a:pt x="109" y="118"/>
                  <a:pt x="109" y="118"/>
                  <a:pt x="109" y="118"/>
                </a:cubicBezTo>
                <a:cubicBezTo>
                  <a:pt x="108" y="119"/>
                  <a:pt x="108" y="122"/>
                  <a:pt x="107" y="124"/>
                </a:cubicBezTo>
                <a:cubicBezTo>
                  <a:pt x="184" y="161"/>
                  <a:pt x="184" y="161"/>
                  <a:pt x="184" y="161"/>
                </a:cubicBezTo>
                <a:cubicBezTo>
                  <a:pt x="184" y="161"/>
                  <a:pt x="188" y="158"/>
                  <a:pt x="188" y="154"/>
                </a:cubicBezTo>
                <a:lnTo>
                  <a:pt x="117" y="10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55" name="Freeform 114"/>
          <p:cNvSpPr>
            <a:spLocks/>
          </p:cNvSpPr>
          <p:nvPr/>
        </p:nvSpPr>
        <p:spPr bwMode="auto">
          <a:xfrm>
            <a:off x="1666875" y="4173538"/>
            <a:ext cx="379413" cy="122237"/>
          </a:xfrm>
          <a:custGeom>
            <a:avLst/>
            <a:gdLst>
              <a:gd name="T0" fmla="*/ 856870384 w 168"/>
              <a:gd name="T1" fmla="*/ 40992404 h 54"/>
              <a:gd name="T2" fmla="*/ 663053577 w 168"/>
              <a:gd name="T3" fmla="*/ 40992404 h 54"/>
              <a:gd name="T4" fmla="*/ 663053577 w 168"/>
              <a:gd name="T5" fmla="*/ 0 h 54"/>
              <a:gd name="T6" fmla="*/ 392733106 w 168"/>
              <a:gd name="T7" fmla="*/ 0 h 54"/>
              <a:gd name="T8" fmla="*/ 392733106 w 168"/>
              <a:gd name="T9" fmla="*/ 40992404 h 54"/>
              <a:gd name="T10" fmla="*/ 260121488 w 168"/>
              <a:gd name="T11" fmla="*/ 40992404 h 54"/>
              <a:gd name="T12" fmla="*/ 0 w 168"/>
              <a:gd name="T13" fmla="*/ 276703822 h 54"/>
              <a:gd name="T14" fmla="*/ 142812860 w 168"/>
              <a:gd name="T15" fmla="*/ 276703822 h 54"/>
              <a:gd name="T16" fmla="*/ 260121488 w 168"/>
              <a:gd name="T17" fmla="*/ 179344315 h 54"/>
              <a:gd name="T18" fmla="*/ 392733106 w 168"/>
              <a:gd name="T19" fmla="*/ 179344315 h 54"/>
              <a:gd name="T20" fmla="*/ 392733106 w 168"/>
              <a:gd name="T21" fmla="*/ 220338983 h 54"/>
              <a:gd name="T22" fmla="*/ 663053577 w 168"/>
              <a:gd name="T23" fmla="*/ 220338983 h 54"/>
              <a:gd name="T24" fmla="*/ 663053577 w 168"/>
              <a:gd name="T25" fmla="*/ 179344315 h 54"/>
              <a:gd name="T26" fmla="*/ 856870384 w 168"/>
              <a:gd name="T27" fmla="*/ 179344315 h 54"/>
              <a:gd name="T28" fmla="*/ 856870384 w 168"/>
              <a:gd name="T29" fmla="*/ 40992404 h 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8" h="54">
                <a:moveTo>
                  <a:pt x="168" y="8"/>
                </a:moveTo>
                <a:cubicBezTo>
                  <a:pt x="130" y="8"/>
                  <a:pt x="130" y="8"/>
                  <a:pt x="130" y="8"/>
                </a:cubicBezTo>
                <a:cubicBezTo>
                  <a:pt x="130" y="0"/>
                  <a:pt x="130" y="0"/>
                  <a:pt x="130" y="0"/>
                </a:cubicBezTo>
                <a:cubicBezTo>
                  <a:pt x="77" y="0"/>
                  <a:pt x="77" y="0"/>
                  <a:pt x="77" y="0"/>
                </a:cubicBezTo>
                <a:cubicBezTo>
                  <a:pt x="77" y="8"/>
                  <a:pt x="77" y="8"/>
                  <a:pt x="77" y="8"/>
                </a:cubicBezTo>
                <a:cubicBezTo>
                  <a:pt x="51" y="8"/>
                  <a:pt x="51" y="8"/>
                  <a:pt x="51" y="8"/>
                </a:cubicBezTo>
                <a:cubicBezTo>
                  <a:pt x="24" y="8"/>
                  <a:pt x="2" y="28"/>
                  <a:pt x="0" y="54"/>
                </a:cubicBezTo>
                <a:cubicBezTo>
                  <a:pt x="28" y="54"/>
                  <a:pt x="28" y="54"/>
                  <a:pt x="28" y="54"/>
                </a:cubicBezTo>
                <a:cubicBezTo>
                  <a:pt x="30" y="43"/>
                  <a:pt x="40" y="35"/>
                  <a:pt x="51" y="35"/>
                </a:cubicBezTo>
                <a:cubicBezTo>
                  <a:pt x="77" y="35"/>
                  <a:pt x="77" y="35"/>
                  <a:pt x="77" y="35"/>
                </a:cubicBezTo>
                <a:cubicBezTo>
                  <a:pt x="77" y="43"/>
                  <a:pt x="77" y="43"/>
                  <a:pt x="77" y="43"/>
                </a:cubicBezTo>
                <a:cubicBezTo>
                  <a:pt x="130" y="43"/>
                  <a:pt x="130" y="43"/>
                  <a:pt x="130" y="43"/>
                </a:cubicBezTo>
                <a:cubicBezTo>
                  <a:pt x="130" y="35"/>
                  <a:pt x="130" y="35"/>
                  <a:pt x="130" y="35"/>
                </a:cubicBezTo>
                <a:cubicBezTo>
                  <a:pt x="168" y="35"/>
                  <a:pt x="168" y="35"/>
                  <a:pt x="168" y="35"/>
                </a:cubicBezTo>
                <a:lnTo>
                  <a:pt x="168"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56" name="Rectangle 115"/>
          <p:cNvSpPr>
            <a:spLocks noChangeArrowheads="1"/>
          </p:cNvSpPr>
          <p:nvPr/>
        </p:nvSpPr>
        <p:spPr bwMode="auto">
          <a:xfrm>
            <a:off x="1657350" y="4321175"/>
            <a:ext cx="84138" cy="444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57" name="Oval 116"/>
          <p:cNvSpPr>
            <a:spLocks noChangeArrowheads="1"/>
          </p:cNvSpPr>
          <p:nvPr/>
        </p:nvSpPr>
        <p:spPr bwMode="auto">
          <a:xfrm>
            <a:off x="1860550" y="4081463"/>
            <a:ext cx="79375" cy="762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58" name="Freeform 117"/>
          <p:cNvSpPr>
            <a:spLocks noEditPoints="1"/>
          </p:cNvSpPr>
          <p:nvPr/>
        </p:nvSpPr>
        <p:spPr bwMode="auto">
          <a:xfrm>
            <a:off x="1789113" y="4100513"/>
            <a:ext cx="227012" cy="42862"/>
          </a:xfrm>
          <a:custGeom>
            <a:avLst/>
            <a:gdLst>
              <a:gd name="T0" fmla="*/ 146505903 w 101"/>
              <a:gd name="T1" fmla="*/ 0 h 19"/>
              <a:gd name="T2" fmla="*/ 45467582 w 101"/>
              <a:gd name="T3" fmla="*/ 0 h 19"/>
              <a:gd name="T4" fmla="*/ 0 w 101"/>
              <a:gd name="T5" fmla="*/ 50890729 h 19"/>
              <a:gd name="T6" fmla="*/ 45467582 w 101"/>
              <a:gd name="T7" fmla="*/ 96694416 h 19"/>
              <a:gd name="T8" fmla="*/ 151558606 w 101"/>
              <a:gd name="T9" fmla="*/ 96694416 h 19"/>
              <a:gd name="T10" fmla="*/ 136402745 w 101"/>
              <a:gd name="T11" fmla="*/ 40714388 h 19"/>
              <a:gd name="T12" fmla="*/ 146505903 w 101"/>
              <a:gd name="T13" fmla="*/ 0 h 19"/>
              <a:gd name="T14" fmla="*/ 459724024 w 101"/>
              <a:gd name="T15" fmla="*/ 0 h 19"/>
              <a:gd name="T16" fmla="*/ 358685703 w 101"/>
              <a:gd name="T17" fmla="*/ 0 h 19"/>
              <a:gd name="T18" fmla="*/ 368791108 w 101"/>
              <a:gd name="T19" fmla="*/ 40714388 h 19"/>
              <a:gd name="T20" fmla="*/ 353635248 w 101"/>
              <a:gd name="T21" fmla="*/ 96694416 h 19"/>
              <a:gd name="T22" fmla="*/ 459724024 w 101"/>
              <a:gd name="T23" fmla="*/ 96694416 h 19"/>
              <a:gd name="T24" fmla="*/ 510244308 w 101"/>
              <a:gd name="T25" fmla="*/ 50890729 h 19"/>
              <a:gd name="T26" fmla="*/ 459724024 w 10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19">
                <a:moveTo>
                  <a:pt x="29" y="0"/>
                </a:moveTo>
                <a:cubicBezTo>
                  <a:pt x="9" y="0"/>
                  <a:pt x="9" y="0"/>
                  <a:pt x="9" y="0"/>
                </a:cubicBezTo>
                <a:cubicBezTo>
                  <a:pt x="4" y="0"/>
                  <a:pt x="0" y="4"/>
                  <a:pt x="0" y="10"/>
                </a:cubicBezTo>
                <a:cubicBezTo>
                  <a:pt x="0" y="15"/>
                  <a:pt x="4" y="19"/>
                  <a:pt x="9" y="19"/>
                </a:cubicBezTo>
                <a:cubicBezTo>
                  <a:pt x="30" y="19"/>
                  <a:pt x="30" y="19"/>
                  <a:pt x="30" y="19"/>
                </a:cubicBezTo>
                <a:cubicBezTo>
                  <a:pt x="28" y="16"/>
                  <a:pt x="27" y="12"/>
                  <a:pt x="27" y="8"/>
                </a:cubicBezTo>
                <a:cubicBezTo>
                  <a:pt x="27" y="5"/>
                  <a:pt x="28" y="3"/>
                  <a:pt x="29" y="0"/>
                </a:cubicBezTo>
                <a:close/>
                <a:moveTo>
                  <a:pt x="91" y="0"/>
                </a:moveTo>
                <a:cubicBezTo>
                  <a:pt x="71" y="0"/>
                  <a:pt x="71" y="0"/>
                  <a:pt x="71" y="0"/>
                </a:cubicBezTo>
                <a:cubicBezTo>
                  <a:pt x="72" y="3"/>
                  <a:pt x="73" y="5"/>
                  <a:pt x="73" y="8"/>
                </a:cubicBezTo>
                <a:cubicBezTo>
                  <a:pt x="73" y="12"/>
                  <a:pt x="71" y="16"/>
                  <a:pt x="70" y="19"/>
                </a:cubicBezTo>
                <a:cubicBezTo>
                  <a:pt x="91" y="19"/>
                  <a:pt x="91" y="19"/>
                  <a:pt x="91" y="19"/>
                </a:cubicBezTo>
                <a:cubicBezTo>
                  <a:pt x="97" y="19"/>
                  <a:pt x="101" y="15"/>
                  <a:pt x="101" y="10"/>
                </a:cubicBezTo>
                <a:cubicBezTo>
                  <a:pt x="101" y="4"/>
                  <a:pt x="97" y="0"/>
                  <a:pt x="9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59" name="Freeform 118"/>
          <p:cNvSpPr>
            <a:spLocks/>
          </p:cNvSpPr>
          <p:nvPr/>
        </p:nvSpPr>
        <p:spPr bwMode="auto">
          <a:xfrm>
            <a:off x="2501900" y="4184650"/>
            <a:ext cx="161925" cy="219075"/>
          </a:xfrm>
          <a:custGeom>
            <a:avLst/>
            <a:gdLst>
              <a:gd name="T0" fmla="*/ 60483750 w 102"/>
              <a:gd name="T1" fmla="*/ 0 h 138"/>
              <a:gd name="T2" fmla="*/ 0 w 102"/>
              <a:gd name="T3" fmla="*/ 347781563 h 138"/>
              <a:gd name="T4" fmla="*/ 141128750 w 102"/>
              <a:gd name="T5" fmla="*/ 146169063 h 138"/>
              <a:gd name="T6" fmla="*/ 189012513 w 102"/>
              <a:gd name="T7" fmla="*/ 345262200 h 138"/>
              <a:gd name="T8" fmla="*/ 257055938 w 102"/>
              <a:gd name="T9" fmla="*/ 0 h 138"/>
              <a:gd name="T10" fmla="*/ 60483750 w 102"/>
              <a:gd name="T11" fmla="*/ 0 h 1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2" h="138">
                <a:moveTo>
                  <a:pt x="24" y="0"/>
                </a:moveTo>
                <a:lnTo>
                  <a:pt x="0" y="138"/>
                </a:lnTo>
                <a:lnTo>
                  <a:pt x="56" y="58"/>
                </a:lnTo>
                <a:lnTo>
                  <a:pt x="75" y="137"/>
                </a:lnTo>
                <a:lnTo>
                  <a:pt x="102" y="0"/>
                </a:lnTo>
                <a:lnTo>
                  <a:pt x="2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60" name="Freeform 119"/>
          <p:cNvSpPr>
            <a:spLocks/>
          </p:cNvSpPr>
          <p:nvPr/>
        </p:nvSpPr>
        <p:spPr bwMode="auto">
          <a:xfrm>
            <a:off x="2374900" y="4054475"/>
            <a:ext cx="287338" cy="112713"/>
          </a:xfrm>
          <a:custGeom>
            <a:avLst/>
            <a:gdLst>
              <a:gd name="T0" fmla="*/ 259577339 w 181"/>
              <a:gd name="T1" fmla="*/ 178932681 h 71"/>
              <a:gd name="T2" fmla="*/ 224295090 w 181"/>
              <a:gd name="T3" fmla="*/ 73085649 h 71"/>
              <a:gd name="T4" fmla="*/ 0 w 181"/>
              <a:gd name="T5" fmla="*/ 35282344 h 71"/>
              <a:gd name="T6" fmla="*/ 398185380 w 181"/>
              <a:gd name="T7" fmla="*/ 0 h 71"/>
              <a:gd name="T8" fmla="*/ 456149869 w 181"/>
              <a:gd name="T9" fmla="*/ 173892346 h 71"/>
              <a:gd name="T10" fmla="*/ 259577339 w 181"/>
              <a:gd name="T11" fmla="*/ 178932681 h 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 h="71">
                <a:moveTo>
                  <a:pt x="103" y="71"/>
                </a:moveTo>
                <a:lnTo>
                  <a:pt x="89" y="29"/>
                </a:lnTo>
                <a:lnTo>
                  <a:pt x="0" y="14"/>
                </a:lnTo>
                <a:lnTo>
                  <a:pt x="158" y="0"/>
                </a:lnTo>
                <a:lnTo>
                  <a:pt x="181" y="69"/>
                </a:lnTo>
                <a:lnTo>
                  <a:pt x="103"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61" name="Oval 120"/>
          <p:cNvSpPr>
            <a:spLocks noChangeArrowheads="1"/>
          </p:cNvSpPr>
          <p:nvPr/>
        </p:nvSpPr>
        <p:spPr bwMode="auto">
          <a:xfrm>
            <a:off x="2511425" y="3967163"/>
            <a:ext cx="82550" cy="793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62" name="Freeform 121"/>
          <p:cNvSpPr>
            <a:spLocks noEditPoints="1"/>
          </p:cNvSpPr>
          <p:nvPr/>
        </p:nvSpPr>
        <p:spPr bwMode="auto">
          <a:xfrm>
            <a:off x="2303463" y="4206875"/>
            <a:ext cx="176212" cy="200025"/>
          </a:xfrm>
          <a:custGeom>
            <a:avLst/>
            <a:gdLst>
              <a:gd name="T0" fmla="*/ 2520943 w 111"/>
              <a:gd name="T1" fmla="*/ 15120938 h 126"/>
              <a:gd name="T2" fmla="*/ 2520943 w 111"/>
              <a:gd name="T3" fmla="*/ 15120938 h 126"/>
              <a:gd name="T4" fmla="*/ 57964223 w 111"/>
              <a:gd name="T5" fmla="*/ 317539688 h 126"/>
              <a:gd name="T6" fmla="*/ 274697046 w 111"/>
              <a:gd name="T7" fmla="*/ 15120938 h 126"/>
              <a:gd name="T8" fmla="*/ 0 w 111"/>
              <a:gd name="T9" fmla="*/ 0 h 126"/>
              <a:gd name="T10" fmla="*/ 118447801 w 111"/>
              <a:gd name="T11" fmla="*/ 274697825 h 126"/>
              <a:gd name="T12" fmla="*/ 176410437 w 111"/>
              <a:gd name="T13" fmla="*/ 274697825 h 126"/>
              <a:gd name="T14" fmla="*/ 138608994 w 111"/>
              <a:gd name="T15" fmla="*/ 304939700 h 126"/>
              <a:gd name="T16" fmla="*/ 45362684 w 111"/>
              <a:gd name="T17" fmla="*/ 168851263 h 126"/>
              <a:gd name="T18" fmla="*/ 100805964 w 111"/>
              <a:gd name="T19" fmla="*/ 173891575 h 126"/>
              <a:gd name="T20" fmla="*/ 45362684 w 111"/>
              <a:gd name="T21" fmla="*/ 181451250 h 126"/>
              <a:gd name="T22" fmla="*/ 57964223 w 111"/>
              <a:gd name="T23" fmla="*/ 229335013 h 126"/>
              <a:gd name="T24" fmla="*/ 60483578 w 111"/>
              <a:gd name="T25" fmla="*/ 224294700 h 126"/>
              <a:gd name="T26" fmla="*/ 176410437 w 111"/>
              <a:gd name="T27" fmla="*/ 173891575 h 126"/>
              <a:gd name="T28" fmla="*/ 118447801 w 111"/>
              <a:gd name="T29" fmla="*/ 173891575 h 126"/>
              <a:gd name="T30" fmla="*/ 108367205 w 111"/>
              <a:gd name="T31" fmla="*/ 161290000 h 126"/>
              <a:gd name="T32" fmla="*/ 108367205 w 111"/>
              <a:gd name="T33" fmla="*/ 88206263 h 126"/>
              <a:gd name="T34" fmla="*/ 108367205 w 111"/>
              <a:gd name="T35" fmla="*/ 161290000 h 126"/>
              <a:gd name="T36" fmla="*/ 211692524 w 111"/>
              <a:gd name="T37" fmla="*/ 224294700 h 126"/>
              <a:gd name="T38" fmla="*/ 153729889 w 111"/>
              <a:gd name="T39" fmla="*/ 224294700 h 126"/>
              <a:gd name="T40" fmla="*/ 153729889 w 111"/>
              <a:gd name="T41" fmla="*/ 123488450 h 126"/>
              <a:gd name="T42" fmla="*/ 211692524 w 111"/>
              <a:gd name="T43" fmla="*/ 123488450 h 126"/>
              <a:gd name="T44" fmla="*/ 153729889 w 111"/>
              <a:gd name="T45" fmla="*/ 123488450 h 126"/>
              <a:gd name="T46" fmla="*/ 118447801 w 111"/>
              <a:gd name="T47" fmla="*/ 75604688 h 126"/>
              <a:gd name="T48" fmla="*/ 176410437 w 111"/>
              <a:gd name="T49" fmla="*/ 75604688 h 126"/>
              <a:gd name="T50" fmla="*/ 136088051 w 111"/>
              <a:gd name="T51" fmla="*/ 25201563 h 126"/>
              <a:gd name="T52" fmla="*/ 78125416 w 111"/>
              <a:gd name="T53" fmla="*/ 25201563 h 126"/>
              <a:gd name="T54" fmla="*/ 128528398 w 111"/>
              <a:gd name="T55" fmla="*/ 15120938 h 126"/>
              <a:gd name="T56" fmla="*/ 100805964 w 111"/>
              <a:gd name="T57" fmla="*/ 75604688 h 126"/>
              <a:gd name="T58" fmla="*/ 42843328 w 111"/>
              <a:gd name="T59" fmla="*/ 75604688 h 126"/>
              <a:gd name="T60" fmla="*/ 100805964 w 111"/>
              <a:gd name="T61" fmla="*/ 75604688 h 126"/>
              <a:gd name="T62" fmla="*/ 42843328 w 111"/>
              <a:gd name="T63" fmla="*/ 151209375 h 126"/>
              <a:gd name="T64" fmla="*/ 32762732 w 111"/>
              <a:gd name="T65" fmla="*/ 88206263 h 126"/>
              <a:gd name="T66" fmla="*/ 108367205 w 111"/>
              <a:gd name="T67" fmla="*/ 183972200 h 126"/>
              <a:gd name="T68" fmla="*/ 108367205 w 111"/>
              <a:gd name="T69" fmla="*/ 262096250 h 126"/>
              <a:gd name="T70" fmla="*/ 108367205 w 111"/>
              <a:gd name="T71" fmla="*/ 183972200 h 126"/>
              <a:gd name="T72" fmla="*/ 93246310 w 111"/>
              <a:gd name="T73" fmla="*/ 304939700 h 126"/>
              <a:gd name="T74" fmla="*/ 126007455 w 111"/>
              <a:gd name="T75" fmla="*/ 304939700 h 126"/>
              <a:gd name="T76" fmla="*/ 196571630 w 111"/>
              <a:gd name="T77" fmla="*/ 304939700 h 126"/>
              <a:gd name="T78" fmla="*/ 181450735 w 111"/>
              <a:gd name="T79" fmla="*/ 284778450 h 126"/>
              <a:gd name="T80" fmla="*/ 219253765 w 111"/>
              <a:gd name="T81" fmla="*/ 234375325 h 126"/>
              <a:gd name="T82" fmla="*/ 211692524 w 111"/>
              <a:gd name="T83" fmla="*/ 302418750 h 126"/>
              <a:gd name="T84" fmla="*/ 219253765 w 111"/>
              <a:gd name="T85" fmla="*/ 211693125 h 126"/>
              <a:gd name="T86" fmla="*/ 219253765 w 111"/>
              <a:gd name="T87" fmla="*/ 136088438 h 126"/>
              <a:gd name="T88" fmla="*/ 229334362 w 111"/>
              <a:gd name="T89" fmla="*/ 199093138 h 126"/>
              <a:gd name="T90" fmla="*/ 229334362 w 111"/>
              <a:gd name="T91" fmla="*/ 123488450 h 126"/>
              <a:gd name="T92" fmla="*/ 239414958 w 111"/>
              <a:gd name="T93" fmla="*/ 141128750 h 126"/>
              <a:gd name="T94" fmla="*/ 219253765 w 111"/>
              <a:gd name="T95" fmla="*/ 110886875 h 126"/>
              <a:gd name="T96" fmla="*/ 219253765 w 111"/>
              <a:gd name="T97" fmla="*/ 37803138 h 126"/>
              <a:gd name="T98" fmla="*/ 219253765 w 111"/>
              <a:gd name="T99" fmla="*/ 110886875 h 126"/>
              <a:gd name="T100" fmla="*/ 181450735 w 111"/>
              <a:gd name="T101" fmla="*/ 65524063 h 126"/>
              <a:gd name="T102" fmla="*/ 161289542 w 111"/>
              <a:gd name="T103" fmla="*/ 15120938 h 126"/>
              <a:gd name="T104" fmla="*/ 211692524 w 111"/>
              <a:gd name="T105" fmla="*/ 25201563 h 126"/>
              <a:gd name="T106" fmla="*/ 60483578 w 111"/>
              <a:gd name="T107" fmla="*/ 25201563 h 126"/>
              <a:gd name="T108" fmla="*/ 25201491 w 111"/>
              <a:gd name="T109" fmla="*/ 50403125 h 126"/>
              <a:gd name="T110" fmla="*/ 52923925 w 111"/>
              <a:gd name="T111" fmla="*/ 15120938 h 126"/>
              <a:gd name="T112" fmla="*/ 70564175 w 111"/>
              <a:gd name="T113" fmla="*/ 234375325 h 126"/>
              <a:gd name="T114" fmla="*/ 75604473 w 111"/>
              <a:gd name="T115" fmla="*/ 304939700 h 126"/>
              <a:gd name="T116" fmla="*/ 60483578 w 111"/>
              <a:gd name="T117" fmla="*/ 249496263 h 126"/>
              <a:gd name="T118" fmla="*/ 229334362 w 111"/>
              <a:gd name="T119" fmla="*/ 25201563 h 126"/>
              <a:gd name="T120" fmla="*/ 262095506 w 111"/>
              <a:gd name="T121" fmla="*/ 15120938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1" h="126">
                <a:moveTo>
                  <a:pt x="0" y="0"/>
                </a:moveTo>
                <a:lnTo>
                  <a:pt x="1" y="6"/>
                </a:lnTo>
                <a:lnTo>
                  <a:pt x="23" y="126"/>
                </a:lnTo>
                <a:lnTo>
                  <a:pt x="88" y="126"/>
                </a:lnTo>
                <a:lnTo>
                  <a:pt x="109" y="6"/>
                </a:lnTo>
                <a:lnTo>
                  <a:pt x="111" y="0"/>
                </a:lnTo>
                <a:lnTo>
                  <a:pt x="0" y="0"/>
                </a:lnTo>
                <a:close/>
                <a:moveTo>
                  <a:pt x="55" y="121"/>
                </a:moveTo>
                <a:lnTo>
                  <a:pt x="47" y="109"/>
                </a:lnTo>
                <a:lnTo>
                  <a:pt x="58" y="93"/>
                </a:lnTo>
                <a:lnTo>
                  <a:pt x="70" y="109"/>
                </a:lnTo>
                <a:lnTo>
                  <a:pt x="60" y="121"/>
                </a:lnTo>
                <a:lnTo>
                  <a:pt x="55" y="121"/>
                </a:lnTo>
                <a:close/>
                <a:moveTo>
                  <a:pt x="18" y="72"/>
                </a:moveTo>
                <a:lnTo>
                  <a:pt x="18" y="67"/>
                </a:lnTo>
                <a:lnTo>
                  <a:pt x="28" y="54"/>
                </a:lnTo>
                <a:lnTo>
                  <a:pt x="40" y="69"/>
                </a:lnTo>
                <a:lnTo>
                  <a:pt x="28" y="84"/>
                </a:lnTo>
                <a:lnTo>
                  <a:pt x="18" y="72"/>
                </a:lnTo>
                <a:close/>
                <a:moveTo>
                  <a:pt x="24" y="89"/>
                </a:moveTo>
                <a:lnTo>
                  <a:pt x="23" y="91"/>
                </a:lnTo>
                <a:lnTo>
                  <a:pt x="21" y="83"/>
                </a:lnTo>
                <a:lnTo>
                  <a:pt x="24" y="89"/>
                </a:lnTo>
                <a:close/>
                <a:moveTo>
                  <a:pt x="58" y="54"/>
                </a:moveTo>
                <a:lnTo>
                  <a:pt x="70" y="69"/>
                </a:lnTo>
                <a:lnTo>
                  <a:pt x="58" y="84"/>
                </a:lnTo>
                <a:lnTo>
                  <a:pt x="47" y="69"/>
                </a:lnTo>
                <a:lnTo>
                  <a:pt x="58" y="54"/>
                </a:lnTo>
                <a:close/>
                <a:moveTo>
                  <a:pt x="43" y="64"/>
                </a:moveTo>
                <a:lnTo>
                  <a:pt x="31" y="49"/>
                </a:lnTo>
                <a:lnTo>
                  <a:pt x="43" y="35"/>
                </a:lnTo>
                <a:lnTo>
                  <a:pt x="54" y="49"/>
                </a:lnTo>
                <a:lnTo>
                  <a:pt x="43" y="64"/>
                </a:lnTo>
                <a:close/>
                <a:moveTo>
                  <a:pt x="72" y="73"/>
                </a:moveTo>
                <a:lnTo>
                  <a:pt x="84" y="89"/>
                </a:lnTo>
                <a:lnTo>
                  <a:pt x="72" y="104"/>
                </a:lnTo>
                <a:lnTo>
                  <a:pt x="61" y="89"/>
                </a:lnTo>
                <a:lnTo>
                  <a:pt x="72" y="73"/>
                </a:lnTo>
                <a:close/>
                <a:moveTo>
                  <a:pt x="61" y="49"/>
                </a:moveTo>
                <a:lnTo>
                  <a:pt x="72" y="35"/>
                </a:lnTo>
                <a:lnTo>
                  <a:pt x="84" y="49"/>
                </a:lnTo>
                <a:lnTo>
                  <a:pt x="72" y="64"/>
                </a:lnTo>
                <a:lnTo>
                  <a:pt x="61" y="49"/>
                </a:lnTo>
                <a:close/>
                <a:moveTo>
                  <a:pt x="58" y="44"/>
                </a:moveTo>
                <a:lnTo>
                  <a:pt x="47" y="30"/>
                </a:lnTo>
                <a:lnTo>
                  <a:pt x="58" y="15"/>
                </a:lnTo>
                <a:lnTo>
                  <a:pt x="70" y="30"/>
                </a:lnTo>
                <a:lnTo>
                  <a:pt x="58" y="44"/>
                </a:lnTo>
                <a:close/>
                <a:moveTo>
                  <a:pt x="54" y="10"/>
                </a:moveTo>
                <a:lnTo>
                  <a:pt x="43" y="26"/>
                </a:lnTo>
                <a:lnTo>
                  <a:pt x="31" y="10"/>
                </a:lnTo>
                <a:lnTo>
                  <a:pt x="34" y="6"/>
                </a:lnTo>
                <a:lnTo>
                  <a:pt x="51" y="6"/>
                </a:lnTo>
                <a:lnTo>
                  <a:pt x="54" y="10"/>
                </a:lnTo>
                <a:close/>
                <a:moveTo>
                  <a:pt x="40" y="30"/>
                </a:moveTo>
                <a:lnTo>
                  <a:pt x="28" y="44"/>
                </a:lnTo>
                <a:lnTo>
                  <a:pt x="17" y="30"/>
                </a:lnTo>
                <a:lnTo>
                  <a:pt x="28" y="15"/>
                </a:lnTo>
                <a:lnTo>
                  <a:pt x="40" y="30"/>
                </a:lnTo>
                <a:close/>
                <a:moveTo>
                  <a:pt x="24" y="49"/>
                </a:moveTo>
                <a:lnTo>
                  <a:pt x="17" y="60"/>
                </a:lnTo>
                <a:lnTo>
                  <a:pt x="13" y="36"/>
                </a:lnTo>
                <a:lnTo>
                  <a:pt x="13" y="35"/>
                </a:lnTo>
                <a:lnTo>
                  <a:pt x="24" y="49"/>
                </a:lnTo>
                <a:close/>
                <a:moveTo>
                  <a:pt x="43" y="73"/>
                </a:moveTo>
                <a:lnTo>
                  <a:pt x="54" y="89"/>
                </a:lnTo>
                <a:lnTo>
                  <a:pt x="43" y="104"/>
                </a:lnTo>
                <a:lnTo>
                  <a:pt x="31" y="89"/>
                </a:lnTo>
                <a:lnTo>
                  <a:pt x="43" y="73"/>
                </a:lnTo>
                <a:close/>
                <a:moveTo>
                  <a:pt x="50" y="121"/>
                </a:moveTo>
                <a:lnTo>
                  <a:pt x="37" y="121"/>
                </a:lnTo>
                <a:lnTo>
                  <a:pt x="43" y="113"/>
                </a:lnTo>
                <a:lnTo>
                  <a:pt x="50" y="121"/>
                </a:lnTo>
                <a:close/>
                <a:moveTo>
                  <a:pt x="72" y="113"/>
                </a:moveTo>
                <a:lnTo>
                  <a:pt x="78" y="121"/>
                </a:lnTo>
                <a:lnTo>
                  <a:pt x="65" y="121"/>
                </a:lnTo>
                <a:lnTo>
                  <a:pt x="72" y="113"/>
                </a:lnTo>
                <a:close/>
                <a:moveTo>
                  <a:pt x="75" y="109"/>
                </a:moveTo>
                <a:lnTo>
                  <a:pt x="87" y="93"/>
                </a:lnTo>
                <a:lnTo>
                  <a:pt x="88" y="94"/>
                </a:lnTo>
                <a:lnTo>
                  <a:pt x="84" y="120"/>
                </a:lnTo>
                <a:lnTo>
                  <a:pt x="75" y="109"/>
                </a:lnTo>
                <a:close/>
                <a:moveTo>
                  <a:pt x="87" y="84"/>
                </a:moveTo>
                <a:lnTo>
                  <a:pt x="75" y="69"/>
                </a:lnTo>
                <a:lnTo>
                  <a:pt x="87" y="54"/>
                </a:lnTo>
                <a:lnTo>
                  <a:pt x="94" y="63"/>
                </a:lnTo>
                <a:lnTo>
                  <a:pt x="91" y="79"/>
                </a:lnTo>
                <a:lnTo>
                  <a:pt x="87" y="84"/>
                </a:lnTo>
                <a:close/>
                <a:moveTo>
                  <a:pt x="91" y="49"/>
                </a:moveTo>
                <a:lnTo>
                  <a:pt x="98" y="39"/>
                </a:lnTo>
                <a:lnTo>
                  <a:pt x="95" y="56"/>
                </a:lnTo>
                <a:lnTo>
                  <a:pt x="91" y="49"/>
                </a:lnTo>
                <a:close/>
                <a:moveTo>
                  <a:pt x="87" y="44"/>
                </a:moveTo>
                <a:lnTo>
                  <a:pt x="75" y="30"/>
                </a:lnTo>
                <a:lnTo>
                  <a:pt x="87" y="15"/>
                </a:lnTo>
                <a:lnTo>
                  <a:pt x="98" y="30"/>
                </a:lnTo>
                <a:lnTo>
                  <a:pt x="87" y="44"/>
                </a:lnTo>
                <a:close/>
                <a:moveTo>
                  <a:pt x="84" y="10"/>
                </a:moveTo>
                <a:lnTo>
                  <a:pt x="72" y="26"/>
                </a:lnTo>
                <a:lnTo>
                  <a:pt x="61" y="10"/>
                </a:lnTo>
                <a:lnTo>
                  <a:pt x="64" y="6"/>
                </a:lnTo>
                <a:lnTo>
                  <a:pt x="81" y="6"/>
                </a:lnTo>
                <a:lnTo>
                  <a:pt x="84" y="10"/>
                </a:lnTo>
                <a:close/>
                <a:moveTo>
                  <a:pt x="21" y="6"/>
                </a:moveTo>
                <a:lnTo>
                  <a:pt x="24" y="10"/>
                </a:lnTo>
                <a:lnTo>
                  <a:pt x="13" y="26"/>
                </a:lnTo>
                <a:lnTo>
                  <a:pt x="10" y="20"/>
                </a:lnTo>
                <a:lnTo>
                  <a:pt x="7" y="6"/>
                </a:lnTo>
                <a:lnTo>
                  <a:pt x="21" y="6"/>
                </a:lnTo>
                <a:close/>
                <a:moveTo>
                  <a:pt x="24" y="99"/>
                </a:moveTo>
                <a:lnTo>
                  <a:pt x="28" y="93"/>
                </a:lnTo>
                <a:lnTo>
                  <a:pt x="40" y="109"/>
                </a:lnTo>
                <a:lnTo>
                  <a:pt x="30" y="121"/>
                </a:lnTo>
                <a:lnTo>
                  <a:pt x="27" y="121"/>
                </a:lnTo>
                <a:lnTo>
                  <a:pt x="24" y="99"/>
                </a:lnTo>
                <a:close/>
                <a:moveTo>
                  <a:pt x="101" y="23"/>
                </a:moveTo>
                <a:lnTo>
                  <a:pt x="91" y="10"/>
                </a:lnTo>
                <a:lnTo>
                  <a:pt x="94" y="6"/>
                </a:lnTo>
                <a:lnTo>
                  <a:pt x="104" y="6"/>
                </a:lnTo>
                <a:lnTo>
                  <a:pt x="101" y="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63" name="Freeform 122"/>
          <p:cNvSpPr>
            <a:spLocks/>
          </p:cNvSpPr>
          <p:nvPr/>
        </p:nvSpPr>
        <p:spPr bwMode="auto">
          <a:xfrm>
            <a:off x="2347913" y="4129088"/>
            <a:ext cx="69850" cy="53975"/>
          </a:xfrm>
          <a:custGeom>
            <a:avLst/>
            <a:gdLst>
              <a:gd name="T0" fmla="*/ 30241875 w 44"/>
              <a:gd name="T1" fmla="*/ 42843450 h 34"/>
              <a:gd name="T2" fmla="*/ 0 w 44"/>
              <a:gd name="T3" fmla="*/ 10080625 h 34"/>
              <a:gd name="T4" fmla="*/ 42843450 w 44"/>
              <a:gd name="T5" fmla="*/ 17641888 h 34"/>
              <a:gd name="T6" fmla="*/ 110886875 w 44"/>
              <a:gd name="T7" fmla="*/ 0 h 34"/>
              <a:gd name="T8" fmla="*/ 65524063 w 44"/>
              <a:gd name="T9" fmla="*/ 42843450 h 34"/>
              <a:gd name="T10" fmla="*/ 80645000 w 44"/>
              <a:gd name="T11" fmla="*/ 85685313 h 34"/>
              <a:gd name="T12" fmla="*/ 50403125 w 44"/>
              <a:gd name="T13" fmla="*/ 68045013 h 34"/>
              <a:gd name="T14" fmla="*/ 30241875 w 44"/>
              <a:gd name="T15" fmla="*/ 85685313 h 34"/>
              <a:gd name="T16" fmla="*/ 30241875 w 44"/>
              <a:gd name="T17" fmla="*/ 73085325 h 34"/>
              <a:gd name="T18" fmla="*/ 7561263 w 44"/>
              <a:gd name="T19" fmla="*/ 70564375 h 34"/>
              <a:gd name="T20" fmla="*/ 30241875 w 44"/>
              <a:gd name="T21" fmla="*/ 4284345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 h="34">
                <a:moveTo>
                  <a:pt x="12" y="17"/>
                </a:moveTo>
                <a:lnTo>
                  <a:pt x="0" y="4"/>
                </a:lnTo>
                <a:lnTo>
                  <a:pt x="17" y="7"/>
                </a:lnTo>
                <a:lnTo>
                  <a:pt x="44" y="0"/>
                </a:lnTo>
                <a:lnTo>
                  <a:pt x="26" y="17"/>
                </a:lnTo>
                <a:lnTo>
                  <a:pt x="32" y="34"/>
                </a:lnTo>
                <a:lnTo>
                  <a:pt x="20" y="27"/>
                </a:lnTo>
                <a:lnTo>
                  <a:pt x="12" y="34"/>
                </a:lnTo>
                <a:lnTo>
                  <a:pt x="12" y="29"/>
                </a:lnTo>
                <a:lnTo>
                  <a:pt x="3" y="28"/>
                </a:lnTo>
                <a:lnTo>
                  <a:pt x="12"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64" name="Freeform 123"/>
          <p:cNvSpPr>
            <a:spLocks/>
          </p:cNvSpPr>
          <p:nvPr/>
        </p:nvSpPr>
        <p:spPr bwMode="auto">
          <a:xfrm>
            <a:off x="2940050" y="4022725"/>
            <a:ext cx="322263" cy="258763"/>
          </a:xfrm>
          <a:custGeom>
            <a:avLst/>
            <a:gdLst>
              <a:gd name="T0" fmla="*/ 589123807 w 143"/>
              <a:gd name="T1" fmla="*/ 35441531 h 115"/>
              <a:gd name="T2" fmla="*/ 578966889 w 143"/>
              <a:gd name="T3" fmla="*/ 5062754 h 115"/>
              <a:gd name="T4" fmla="*/ 543416547 w 143"/>
              <a:gd name="T5" fmla="*/ 15188263 h 115"/>
              <a:gd name="T6" fmla="*/ 314875740 w 143"/>
              <a:gd name="T7" fmla="*/ 405040599 h 115"/>
              <a:gd name="T8" fmla="*/ 238697725 w 143"/>
              <a:gd name="T9" fmla="*/ 324032029 h 115"/>
              <a:gd name="T10" fmla="*/ 35550341 w 143"/>
              <a:gd name="T11" fmla="*/ 354410805 h 115"/>
              <a:gd name="T12" fmla="*/ 111730610 w 143"/>
              <a:gd name="T13" fmla="*/ 541741717 h 115"/>
              <a:gd name="T14" fmla="*/ 314875740 w 143"/>
              <a:gd name="T15" fmla="*/ 511362940 h 115"/>
              <a:gd name="T16" fmla="*/ 319955326 w 143"/>
              <a:gd name="T17" fmla="*/ 506300186 h 115"/>
              <a:gd name="T18" fmla="*/ 319955326 w 143"/>
              <a:gd name="T19" fmla="*/ 501237432 h 115"/>
              <a:gd name="T20" fmla="*/ 507866206 w 143"/>
              <a:gd name="T21" fmla="*/ 177205403 h 115"/>
              <a:gd name="T22" fmla="*/ 726247840 w 143"/>
              <a:gd name="T23" fmla="*/ 243023459 h 115"/>
              <a:gd name="T24" fmla="*/ 589123807 w 143"/>
              <a:gd name="T25" fmla="*/ 35441531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3" h="115">
                <a:moveTo>
                  <a:pt x="116" y="7"/>
                </a:moveTo>
                <a:cubicBezTo>
                  <a:pt x="116" y="5"/>
                  <a:pt x="116" y="2"/>
                  <a:pt x="114" y="1"/>
                </a:cubicBezTo>
                <a:cubicBezTo>
                  <a:pt x="111" y="0"/>
                  <a:pt x="108" y="1"/>
                  <a:pt x="107" y="3"/>
                </a:cubicBezTo>
                <a:cubicBezTo>
                  <a:pt x="62" y="80"/>
                  <a:pt x="62" y="80"/>
                  <a:pt x="62" y="80"/>
                </a:cubicBezTo>
                <a:cubicBezTo>
                  <a:pt x="60" y="73"/>
                  <a:pt x="54" y="68"/>
                  <a:pt x="47" y="64"/>
                </a:cubicBezTo>
                <a:cubicBezTo>
                  <a:pt x="32" y="55"/>
                  <a:pt x="14" y="58"/>
                  <a:pt x="7" y="70"/>
                </a:cubicBezTo>
                <a:cubicBezTo>
                  <a:pt x="0" y="82"/>
                  <a:pt x="7" y="99"/>
                  <a:pt x="22" y="107"/>
                </a:cubicBezTo>
                <a:cubicBezTo>
                  <a:pt x="37" y="115"/>
                  <a:pt x="55" y="112"/>
                  <a:pt x="62" y="101"/>
                </a:cubicBezTo>
                <a:cubicBezTo>
                  <a:pt x="62" y="100"/>
                  <a:pt x="62" y="100"/>
                  <a:pt x="63" y="100"/>
                </a:cubicBezTo>
                <a:cubicBezTo>
                  <a:pt x="63" y="99"/>
                  <a:pt x="63" y="99"/>
                  <a:pt x="63" y="99"/>
                </a:cubicBezTo>
                <a:cubicBezTo>
                  <a:pt x="100" y="35"/>
                  <a:pt x="100" y="35"/>
                  <a:pt x="100" y="35"/>
                </a:cubicBezTo>
                <a:cubicBezTo>
                  <a:pt x="116" y="55"/>
                  <a:pt x="143" y="48"/>
                  <a:pt x="143" y="48"/>
                </a:cubicBezTo>
                <a:cubicBezTo>
                  <a:pt x="115" y="40"/>
                  <a:pt x="116" y="12"/>
                  <a:pt x="11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65" name="Freeform 124"/>
          <p:cNvSpPr>
            <a:spLocks noEditPoints="1"/>
          </p:cNvSpPr>
          <p:nvPr/>
        </p:nvSpPr>
        <p:spPr bwMode="auto">
          <a:xfrm>
            <a:off x="3054350" y="4146550"/>
            <a:ext cx="228600" cy="220663"/>
          </a:xfrm>
          <a:custGeom>
            <a:avLst/>
            <a:gdLst>
              <a:gd name="T0" fmla="*/ 425193737 w 101"/>
              <a:gd name="T1" fmla="*/ 35490716 h 98"/>
              <a:gd name="T2" fmla="*/ 271508899 w 101"/>
              <a:gd name="T3" fmla="*/ 0 h 98"/>
              <a:gd name="T4" fmla="*/ 92211808 w 101"/>
              <a:gd name="T5" fmla="*/ 299128961 h 98"/>
              <a:gd name="T6" fmla="*/ 0 w 101"/>
              <a:gd name="T7" fmla="*/ 354898157 h 98"/>
              <a:gd name="T8" fmla="*/ 240772384 w 101"/>
              <a:gd name="T9" fmla="*/ 496858771 h 98"/>
              <a:gd name="T10" fmla="*/ 517405545 w 101"/>
              <a:gd name="T11" fmla="*/ 233220526 h 98"/>
              <a:gd name="T12" fmla="*/ 425193737 w 101"/>
              <a:gd name="T13" fmla="*/ 35490716 h 98"/>
              <a:gd name="T14" fmla="*/ 240772384 w 101"/>
              <a:gd name="T15" fmla="*/ 314338947 h 98"/>
              <a:gd name="T16" fmla="*/ 158806836 w 101"/>
              <a:gd name="T17" fmla="*/ 233220526 h 98"/>
              <a:gd name="T18" fmla="*/ 240772384 w 101"/>
              <a:gd name="T19" fmla="*/ 152099854 h 98"/>
              <a:gd name="T20" fmla="*/ 322737933 w 101"/>
              <a:gd name="T21" fmla="*/ 233220526 h 98"/>
              <a:gd name="T22" fmla="*/ 240772384 w 101"/>
              <a:gd name="T23" fmla="*/ 314338947 h 98"/>
              <a:gd name="T24" fmla="*/ 414949741 w 101"/>
              <a:gd name="T25" fmla="*/ 400528113 h 98"/>
              <a:gd name="T26" fmla="*/ 322737933 w 101"/>
              <a:gd name="T27" fmla="*/ 304199707 h 98"/>
              <a:gd name="T28" fmla="*/ 343230451 w 101"/>
              <a:gd name="T29" fmla="*/ 278848230 h 98"/>
              <a:gd name="T30" fmla="*/ 455932515 w 101"/>
              <a:gd name="T31" fmla="*/ 344758918 h 98"/>
              <a:gd name="T32" fmla="*/ 414949741 w 101"/>
              <a:gd name="T33" fmla="*/ 400528113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98">
                <a:moveTo>
                  <a:pt x="83" y="7"/>
                </a:moveTo>
                <a:cubicBezTo>
                  <a:pt x="65" y="9"/>
                  <a:pt x="53" y="0"/>
                  <a:pt x="53" y="0"/>
                </a:cubicBezTo>
                <a:cubicBezTo>
                  <a:pt x="53" y="0"/>
                  <a:pt x="24" y="51"/>
                  <a:pt x="18" y="59"/>
                </a:cubicBezTo>
                <a:cubicBezTo>
                  <a:pt x="14" y="64"/>
                  <a:pt x="5" y="69"/>
                  <a:pt x="0" y="70"/>
                </a:cubicBezTo>
                <a:cubicBezTo>
                  <a:pt x="9" y="87"/>
                  <a:pt x="27" y="98"/>
                  <a:pt x="47" y="98"/>
                </a:cubicBezTo>
                <a:cubicBezTo>
                  <a:pt x="77" y="98"/>
                  <a:pt x="101" y="75"/>
                  <a:pt x="101" y="46"/>
                </a:cubicBezTo>
                <a:cubicBezTo>
                  <a:pt x="101" y="31"/>
                  <a:pt x="94" y="17"/>
                  <a:pt x="83" y="7"/>
                </a:cubicBezTo>
                <a:close/>
                <a:moveTo>
                  <a:pt x="47" y="62"/>
                </a:moveTo>
                <a:cubicBezTo>
                  <a:pt x="38" y="62"/>
                  <a:pt x="31" y="55"/>
                  <a:pt x="31" y="46"/>
                </a:cubicBezTo>
                <a:cubicBezTo>
                  <a:pt x="31" y="37"/>
                  <a:pt x="38" y="30"/>
                  <a:pt x="47" y="30"/>
                </a:cubicBezTo>
                <a:cubicBezTo>
                  <a:pt x="56" y="30"/>
                  <a:pt x="63" y="37"/>
                  <a:pt x="63" y="46"/>
                </a:cubicBezTo>
                <a:cubicBezTo>
                  <a:pt x="63" y="55"/>
                  <a:pt x="56" y="62"/>
                  <a:pt x="47" y="62"/>
                </a:cubicBezTo>
                <a:close/>
                <a:moveTo>
                  <a:pt x="81" y="79"/>
                </a:moveTo>
                <a:cubicBezTo>
                  <a:pt x="63" y="60"/>
                  <a:pt x="63" y="60"/>
                  <a:pt x="63" y="60"/>
                </a:cubicBezTo>
                <a:cubicBezTo>
                  <a:pt x="63" y="60"/>
                  <a:pt x="65" y="58"/>
                  <a:pt x="67" y="55"/>
                </a:cubicBezTo>
                <a:cubicBezTo>
                  <a:pt x="89" y="68"/>
                  <a:pt x="89" y="68"/>
                  <a:pt x="89" y="68"/>
                </a:cubicBezTo>
                <a:cubicBezTo>
                  <a:pt x="89" y="68"/>
                  <a:pt x="86" y="74"/>
                  <a:pt x="81" y="7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66" name="Freeform 125"/>
          <p:cNvSpPr>
            <a:spLocks noEditPoints="1"/>
          </p:cNvSpPr>
          <p:nvPr/>
        </p:nvSpPr>
        <p:spPr bwMode="auto">
          <a:xfrm>
            <a:off x="3549650" y="4116388"/>
            <a:ext cx="396875" cy="212725"/>
          </a:xfrm>
          <a:custGeom>
            <a:avLst/>
            <a:gdLst>
              <a:gd name="T0" fmla="*/ 503404368 w 176"/>
              <a:gd name="T1" fmla="*/ 189488188 h 94"/>
              <a:gd name="T2" fmla="*/ 437302131 w 176"/>
              <a:gd name="T3" fmla="*/ 256066587 h 94"/>
              <a:gd name="T4" fmla="*/ 472894602 w 176"/>
              <a:gd name="T5" fmla="*/ 312400241 h 94"/>
              <a:gd name="T6" fmla="*/ 533914134 w 176"/>
              <a:gd name="T7" fmla="*/ 312400241 h 94"/>
              <a:gd name="T8" fmla="*/ 564423899 w 176"/>
              <a:gd name="T9" fmla="*/ 256066587 h 94"/>
              <a:gd name="T10" fmla="*/ 533914134 w 176"/>
              <a:gd name="T11" fmla="*/ 199730671 h 94"/>
              <a:gd name="T12" fmla="*/ 213566104 w 176"/>
              <a:gd name="T13" fmla="*/ 0 h 94"/>
              <a:gd name="T14" fmla="*/ 0 w 176"/>
              <a:gd name="T15" fmla="*/ 266309070 h 94"/>
              <a:gd name="T16" fmla="*/ 681375746 w 176"/>
              <a:gd name="T17" fmla="*/ 481403464 h 94"/>
              <a:gd name="T18" fmla="*/ 894941850 w 176"/>
              <a:gd name="T19" fmla="*/ 215094394 h 94"/>
              <a:gd name="T20" fmla="*/ 376282599 w 176"/>
              <a:gd name="T21" fmla="*/ 332885206 h 94"/>
              <a:gd name="T22" fmla="*/ 355942756 w 176"/>
              <a:gd name="T23" fmla="*/ 245824105 h 94"/>
              <a:gd name="T24" fmla="*/ 340687873 w 176"/>
              <a:gd name="T25" fmla="*/ 199730671 h 94"/>
              <a:gd name="T26" fmla="*/ 289838263 w 176"/>
              <a:gd name="T27" fmla="*/ 199730671 h 94"/>
              <a:gd name="T28" fmla="*/ 269498420 w 176"/>
              <a:gd name="T29" fmla="*/ 271430311 h 94"/>
              <a:gd name="T30" fmla="*/ 249160831 w 176"/>
              <a:gd name="T31" fmla="*/ 332885206 h 94"/>
              <a:gd name="T32" fmla="*/ 244075870 w 176"/>
              <a:gd name="T33" fmla="*/ 215094394 h 94"/>
              <a:gd name="T34" fmla="*/ 208481143 w 176"/>
              <a:gd name="T35" fmla="*/ 189488188 h 94"/>
              <a:gd name="T36" fmla="*/ 162716495 w 176"/>
              <a:gd name="T37" fmla="*/ 220215636 h 94"/>
              <a:gd name="T38" fmla="*/ 157631534 w 176"/>
              <a:gd name="T39" fmla="*/ 332885206 h 94"/>
              <a:gd name="T40" fmla="*/ 137291690 w 176"/>
              <a:gd name="T41" fmla="*/ 174124465 h 94"/>
              <a:gd name="T42" fmla="*/ 157631534 w 176"/>
              <a:gd name="T43" fmla="*/ 204851912 h 94"/>
              <a:gd name="T44" fmla="*/ 213566104 w 176"/>
              <a:gd name="T45" fmla="*/ 174124465 h 94"/>
              <a:gd name="T46" fmla="*/ 254245792 w 176"/>
              <a:gd name="T47" fmla="*/ 189488188 h 94"/>
              <a:gd name="T48" fmla="*/ 289838263 w 176"/>
              <a:gd name="T49" fmla="*/ 179245706 h 94"/>
              <a:gd name="T50" fmla="*/ 350857795 w 176"/>
              <a:gd name="T51" fmla="*/ 179245706 h 94"/>
              <a:gd name="T52" fmla="*/ 376282599 w 176"/>
              <a:gd name="T53" fmla="*/ 245824105 h 94"/>
              <a:gd name="T54" fmla="*/ 564423899 w 176"/>
              <a:gd name="T55" fmla="*/ 312400241 h 94"/>
              <a:gd name="T56" fmla="*/ 467809641 w 176"/>
              <a:gd name="T57" fmla="*/ 327763964 h 94"/>
              <a:gd name="T58" fmla="*/ 442387092 w 176"/>
              <a:gd name="T59" fmla="*/ 389218859 h 94"/>
              <a:gd name="T60" fmla="*/ 422047248 w 176"/>
              <a:gd name="T61" fmla="*/ 174124465 h 94"/>
              <a:gd name="T62" fmla="*/ 442387092 w 176"/>
              <a:gd name="T63" fmla="*/ 204851912 h 94"/>
              <a:gd name="T64" fmla="*/ 503404368 w 176"/>
              <a:gd name="T65" fmla="*/ 174124465 h 94"/>
              <a:gd name="T66" fmla="*/ 584763743 w 176"/>
              <a:gd name="T67" fmla="*/ 256066587 h 94"/>
              <a:gd name="T68" fmla="*/ 747480238 w 176"/>
              <a:gd name="T69" fmla="*/ 302157758 h 94"/>
              <a:gd name="T70" fmla="*/ 686460707 w 176"/>
              <a:gd name="T71" fmla="*/ 338006447 h 94"/>
              <a:gd name="T72" fmla="*/ 615273509 w 176"/>
              <a:gd name="T73" fmla="*/ 276551552 h 94"/>
              <a:gd name="T74" fmla="*/ 650865980 w 176"/>
              <a:gd name="T75" fmla="*/ 307278999 h 94"/>
              <a:gd name="T76" fmla="*/ 722055433 w 176"/>
              <a:gd name="T77" fmla="*/ 302157758 h 94"/>
              <a:gd name="T78" fmla="*/ 727140394 w 176"/>
              <a:gd name="T79" fmla="*/ 245824105 h 94"/>
              <a:gd name="T80" fmla="*/ 671205824 w 176"/>
              <a:gd name="T81" fmla="*/ 225336877 h 94"/>
              <a:gd name="T82" fmla="*/ 701715589 w 176"/>
              <a:gd name="T83" fmla="*/ 199730671 h 94"/>
              <a:gd name="T84" fmla="*/ 722055433 w 176"/>
              <a:gd name="T85" fmla="*/ 169003223 h 94"/>
              <a:gd name="T86" fmla="*/ 681375746 w 176"/>
              <a:gd name="T87" fmla="*/ 133154535 h 94"/>
              <a:gd name="T88" fmla="*/ 640696058 w 176"/>
              <a:gd name="T89" fmla="*/ 169003223 h 94"/>
              <a:gd name="T90" fmla="*/ 645781019 w 176"/>
              <a:gd name="T91" fmla="*/ 128033294 h 94"/>
              <a:gd name="T92" fmla="*/ 716970472 w 176"/>
              <a:gd name="T93" fmla="*/ 122912052 h 94"/>
              <a:gd name="T94" fmla="*/ 747480238 w 176"/>
              <a:gd name="T95" fmla="*/ 169003223 h 94"/>
              <a:gd name="T96" fmla="*/ 742395277 w 176"/>
              <a:gd name="T97" fmla="*/ 230458118 h 94"/>
              <a:gd name="T98" fmla="*/ 747480238 w 176"/>
              <a:gd name="T99" fmla="*/ 302157758 h 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6" h="94">
                <a:moveTo>
                  <a:pt x="105" y="39"/>
                </a:moveTo>
                <a:cubicBezTo>
                  <a:pt x="103" y="38"/>
                  <a:pt x="101" y="37"/>
                  <a:pt x="99" y="37"/>
                </a:cubicBezTo>
                <a:cubicBezTo>
                  <a:pt x="95" y="37"/>
                  <a:pt x="92" y="39"/>
                  <a:pt x="90" y="41"/>
                </a:cubicBezTo>
                <a:cubicBezTo>
                  <a:pt x="88" y="43"/>
                  <a:pt x="86" y="46"/>
                  <a:pt x="86" y="50"/>
                </a:cubicBezTo>
                <a:cubicBezTo>
                  <a:pt x="86" y="52"/>
                  <a:pt x="87" y="54"/>
                  <a:pt x="88" y="56"/>
                </a:cubicBezTo>
                <a:cubicBezTo>
                  <a:pt x="89" y="58"/>
                  <a:pt x="91" y="59"/>
                  <a:pt x="93" y="61"/>
                </a:cubicBezTo>
                <a:cubicBezTo>
                  <a:pt x="95" y="62"/>
                  <a:pt x="97" y="62"/>
                  <a:pt x="99" y="62"/>
                </a:cubicBezTo>
                <a:cubicBezTo>
                  <a:pt x="101" y="62"/>
                  <a:pt x="103" y="62"/>
                  <a:pt x="105" y="61"/>
                </a:cubicBezTo>
                <a:cubicBezTo>
                  <a:pt x="107" y="59"/>
                  <a:pt x="109" y="58"/>
                  <a:pt x="110" y="56"/>
                </a:cubicBezTo>
                <a:cubicBezTo>
                  <a:pt x="111" y="54"/>
                  <a:pt x="111" y="52"/>
                  <a:pt x="111" y="50"/>
                </a:cubicBezTo>
                <a:cubicBezTo>
                  <a:pt x="111" y="48"/>
                  <a:pt x="111" y="45"/>
                  <a:pt x="110" y="44"/>
                </a:cubicBezTo>
                <a:cubicBezTo>
                  <a:pt x="109" y="42"/>
                  <a:pt x="107" y="40"/>
                  <a:pt x="105" y="39"/>
                </a:cubicBezTo>
                <a:close/>
                <a:moveTo>
                  <a:pt x="134" y="0"/>
                </a:moveTo>
                <a:cubicBezTo>
                  <a:pt x="42" y="0"/>
                  <a:pt x="42" y="0"/>
                  <a:pt x="42" y="0"/>
                </a:cubicBezTo>
                <a:cubicBezTo>
                  <a:pt x="19" y="0"/>
                  <a:pt x="0" y="19"/>
                  <a:pt x="0" y="42"/>
                </a:cubicBezTo>
                <a:cubicBezTo>
                  <a:pt x="0" y="52"/>
                  <a:pt x="0" y="52"/>
                  <a:pt x="0" y="52"/>
                </a:cubicBezTo>
                <a:cubicBezTo>
                  <a:pt x="0" y="75"/>
                  <a:pt x="19" y="94"/>
                  <a:pt x="42" y="94"/>
                </a:cubicBezTo>
                <a:cubicBezTo>
                  <a:pt x="134" y="94"/>
                  <a:pt x="134" y="94"/>
                  <a:pt x="134" y="94"/>
                </a:cubicBezTo>
                <a:cubicBezTo>
                  <a:pt x="157" y="94"/>
                  <a:pt x="176" y="75"/>
                  <a:pt x="176" y="52"/>
                </a:cubicBezTo>
                <a:cubicBezTo>
                  <a:pt x="176" y="42"/>
                  <a:pt x="176" y="42"/>
                  <a:pt x="176" y="42"/>
                </a:cubicBezTo>
                <a:cubicBezTo>
                  <a:pt x="176" y="19"/>
                  <a:pt x="157" y="0"/>
                  <a:pt x="134" y="0"/>
                </a:cubicBezTo>
                <a:close/>
                <a:moveTo>
                  <a:pt x="74" y="65"/>
                </a:moveTo>
                <a:cubicBezTo>
                  <a:pt x="70" y="65"/>
                  <a:pt x="70" y="65"/>
                  <a:pt x="70" y="65"/>
                </a:cubicBezTo>
                <a:cubicBezTo>
                  <a:pt x="70" y="48"/>
                  <a:pt x="70" y="48"/>
                  <a:pt x="70" y="48"/>
                </a:cubicBezTo>
                <a:cubicBezTo>
                  <a:pt x="70" y="45"/>
                  <a:pt x="70" y="43"/>
                  <a:pt x="69" y="41"/>
                </a:cubicBezTo>
                <a:cubicBezTo>
                  <a:pt x="69" y="40"/>
                  <a:pt x="68" y="39"/>
                  <a:pt x="67" y="39"/>
                </a:cubicBezTo>
                <a:cubicBezTo>
                  <a:pt x="66" y="38"/>
                  <a:pt x="64" y="37"/>
                  <a:pt x="63" y="37"/>
                </a:cubicBezTo>
                <a:cubicBezTo>
                  <a:pt x="61" y="37"/>
                  <a:pt x="59" y="38"/>
                  <a:pt x="57" y="39"/>
                </a:cubicBezTo>
                <a:cubicBezTo>
                  <a:pt x="56" y="40"/>
                  <a:pt x="54" y="42"/>
                  <a:pt x="54" y="44"/>
                </a:cubicBezTo>
                <a:cubicBezTo>
                  <a:pt x="53" y="45"/>
                  <a:pt x="53" y="49"/>
                  <a:pt x="53" y="53"/>
                </a:cubicBezTo>
                <a:cubicBezTo>
                  <a:pt x="53" y="65"/>
                  <a:pt x="53" y="65"/>
                  <a:pt x="53" y="65"/>
                </a:cubicBezTo>
                <a:cubicBezTo>
                  <a:pt x="49" y="65"/>
                  <a:pt x="49" y="65"/>
                  <a:pt x="49" y="65"/>
                </a:cubicBezTo>
                <a:cubicBezTo>
                  <a:pt x="49" y="49"/>
                  <a:pt x="49" y="49"/>
                  <a:pt x="49" y="49"/>
                </a:cubicBezTo>
                <a:cubicBezTo>
                  <a:pt x="49" y="46"/>
                  <a:pt x="48" y="43"/>
                  <a:pt x="48" y="42"/>
                </a:cubicBezTo>
                <a:cubicBezTo>
                  <a:pt x="47" y="40"/>
                  <a:pt x="46" y="39"/>
                  <a:pt x="45" y="39"/>
                </a:cubicBezTo>
                <a:cubicBezTo>
                  <a:pt x="44" y="38"/>
                  <a:pt x="43" y="37"/>
                  <a:pt x="41" y="37"/>
                </a:cubicBezTo>
                <a:cubicBezTo>
                  <a:pt x="39" y="37"/>
                  <a:pt x="38" y="38"/>
                  <a:pt x="36" y="39"/>
                </a:cubicBezTo>
                <a:cubicBezTo>
                  <a:pt x="34" y="40"/>
                  <a:pt x="33" y="42"/>
                  <a:pt x="32" y="43"/>
                </a:cubicBezTo>
                <a:cubicBezTo>
                  <a:pt x="31" y="45"/>
                  <a:pt x="31" y="48"/>
                  <a:pt x="31" y="52"/>
                </a:cubicBezTo>
                <a:cubicBezTo>
                  <a:pt x="31" y="65"/>
                  <a:pt x="31" y="65"/>
                  <a:pt x="31" y="65"/>
                </a:cubicBezTo>
                <a:cubicBezTo>
                  <a:pt x="27" y="65"/>
                  <a:pt x="27" y="65"/>
                  <a:pt x="27" y="65"/>
                </a:cubicBezTo>
                <a:cubicBezTo>
                  <a:pt x="27" y="34"/>
                  <a:pt x="27" y="34"/>
                  <a:pt x="27" y="34"/>
                </a:cubicBezTo>
                <a:cubicBezTo>
                  <a:pt x="31" y="34"/>
                  <a:pt x="31" y="34"/>
                  <a:pt x="31" y="34"/>
                </a:cubicBezTo>
                <a:cubicBezTo>
                  <a:pt x="31" y="40"/>
                  <a:pt x="31" y="40"/>
                  <a:pt x="31" y="40"/>
                </a:cubicBezTo>
                <a:cubicBezTo>
                  <a:pt x="32" y="38"/>
                  <a:pt x="34" y="36"/>
                  <a:pt x="35" y="35"/>
                </a:cubicBezTo>
                <a:cubicBezTo>
                  <a:pt x="37" y="34"/>
                  <a:pt x="40" y="34"/>
                  <a:pt x="42" y="34"/>
                </a:cubicBezTo>
                <a:cubicBezTo>
                  <a:pt x="43" y="34"/>
                  <a:pt x="45" y="34"/>
                  <a:pt x="46" y="34"/>
                </a:cubicBezTo>
                <a:cubicBezTo>
                  <a:pt x="48" y="35"/>
                  <a:pt x="49" y="36"/>
                  <a:pt x="50" y="37"/>
                </a:cubicBezTo>
                <a:cubicBezTo>
                  <a:pt x="50" y="38"/>
                  <a:pt x="51" y="39"/>
                  <a:pt x="52" y="41"/>
                </a:cubicBezTo>
                <a:cubicBezTo>
                  <a:pt x="53" y="38"/>
                  <a:pt x="55" y="37"/>
                  <a:pt x="57" y="35"/>
                </a:cubicBezTo>
                <a:cubicBezTo>
                  <a:pt x="59" y="34"/>
                  <a:pt x="61" y="34"/>
                  <a:pt x="63" y="34"/>
                </a:cubicBezTo>
                <a:cubicBezTo>
                  <a:pt x="66" y="34"/>
                  <a:pt x="68" y="34"/>
                  <a:pt x="69" y="35"/>
                </a:cubicBezTo>
                <a:cubicBezTo>
                  <a:pt x="71" y="36"/>
                  <a:pt x="72" y="38"/>
                  <a:pt x="73" y="40"/>
                </a:cubicBezTo>
                <a:cubicBezTo>
                  <a:pt x="74" y="42"/>
                  <a:pt x="74" y="44"/>
                  <a:pt x="74" y="48"/>
                </a:cubicBezTo>
                <a:lnTo>
                  <a:pt x="74" y="65"/>
                </a:lnTo>
                <a:close/>
                <a:moveTo>
                  <a:pt x="111" y="61"/>
                </a:moveTo>
                <a:cubicBezTo>
                  <a:pt x="108" y="64"/>
                  <a:pt x="104" y="66"/>
                  <a:pt x="99" y="66"/>
                </a:cubicBezTo>
                <a:cubicBezTo>
                  <a:pt x="97" y="66"/>
                  <a:pt x="95" y="65"/>
                  <a:pt x="92" y="64"/>
                </a:cubicBezTo>
                <a:cubicBezTo>
                  <a:pt x="90" y="63"/>
                  <a:pt x="88" y="62"/>
                  <a:pt x="87" y="60"/>
                </a:cubicBezTo>
                <a:cubicBezTo>
                  <a:pt x="87" y="76"/>
                  <a:pt x="87" y="76"/>
                  <a:pt x="87" y="76"/>
                </a:cubicBezTo>
                <a:cubicBezTo>
                  <a:pt x="83" y="76"/>
                  <a:pt x="83" y="76"/>
                  <a:pt x="83" y="76"/>
                </a:cubicBezTo>
                <a:cubicBezTo>
                  <a:pt x="83" y="34"/>
                  <a:pt x="83" y="34"/>
                  <a:pt x="83" y="34"/>
                </a:cubicBezTo>
                <a:cubicBezTo>
                  <a:pt x="87" y="34"/>
                  <a:pt x="87" y="34"/>
                  <a:pt x="87" y="34"/>
                </a:cubicBezTo>
                <a:cubicBezTo>
                  <a:pt x="87" y="40"/>
                  <a:pt x="87" y="40"/>
                  <a:pt x="87" y="40"/>
                </a:cubicBezTo>
                <a:cubicBezTo>
                  <a:pt x="88" y="38"/>
                  <a:pt x="90" y="36"/>
                  <a:pt x="92" y="35"/>
                </a:cubicBezTo>
                <a:cubicBezTo>
                  <a:pt x="94" y="34"/>
                  <a:pt x="97" y="34"/>
                  <a:pt x="99" y="34"/>
                </a:cubicBezTo>
                <a:cubicBezTo>
                  <a:pt x="104" y="34"/>
                  <a:pt x="108" y="35"/>
                  <a:pt x="111" y="38"/>
                </a:cubicBezTo>
                <a:cubicBezTo>
                  <a:pt x="114" y="41"/>
                  <a:pt x="115" y="45"/>
                  <a:pt x="115" y="50"/>
                </a:cubicBezTo>
                <a:cubicBezTo>
                  <a:pt x="115" y="54"/>
                  <a:pt x="114" y="58"/>
                  <a:pt x="111" y="61"/>
                </a:cubicBezTo>
                <a:close/>
                <a:moveTo>
                  <a:pt x="147" y="59"/>
                </a:moveTo>
                <a:cubicBezTo>
                  <a:pt x="146" y="62"/>
                  <a:pt x="144" y="63"/>
                  <a:pt x="142" y="64"/>
                </a:cubicBezTo>
                <a:cubicBezTo>
                  <a:pt x="140" y="66"/>
                  <a:pt x="137" y="66"/>
                  <a:pt x="135" y="66"/>
                </a:cubicBezTo>
                <a:cubicBezTo>
                  <a:pt x="131" y="66"/>
                  <a:pt x="128" y="65"/>
                  <a:pt x="125" y="63"/>
                </a:cubicBezTo>
                <a:cubicBezTo>
                  <a:pt x="123" y="61"/>
                  <a:pt x="121" y="58"/>
                  <a:pt x="121" y="54"/>
                </a:cubicBezTo>
                <a:cubicBezTo>
                  <a:pt x="125" y="54"/>
                  <a:pt x="125" y="54"/>
                  <a:pt x="125" y="54"/>
                </a:cubicBezTo>
                <a:cubicBezTo>
                  <a:pt x="126" y="57"/>
                  <a:pt x="127" y="59"/>
                  <a:pt x="128" y="60"/>
                </a:cubicBezTo>
                <a:cubicBezTo>
                  <a:pt x="130" y="61"/>
                  <a:pt x="132" y="62"/>
                  <a:pt x="135" y="62"/>
                </a:cubicBezTo>
                <a:cubicBezTo>
                  <a:pt x="138" y="62"/>
                  <a:pt x="140" y="61"/>
                  <a:pt x="142" y="59"/>
                </a:cubicBezTo>
                <a:cubicBezTo>
                  <a:pt x="144" y="58"/>
                  <a:pt x="145" y="55"/>
                  <a:pt x="145" y="53"/>
                </a:cubicBezTo>
                <a:cubicBezTo>
                  <a:pt x="145" y="51"/>
                  <a:pt x="144" y="50"/>
                  <a:pt x="143" y="48"/>
                </a:cubicBezTo>
                <a:cubicBezTo>
                  <a:pt x="143" y="47"/>
                  <a:pt x="141" y="46"/>
                  <a:pt x="140" y="45"/>
                </a:cubicBezTo>
                <a:cubicBezTo>
                  <a:pt x="138" y="45"/>
                  <a:pt x="136" y="44"/>
                  <a:pt x="132" y="44"/>
                </a:cubicBezTo>
                <a:cubicBezTo>
                  <a:pt x="132" y="40"/>
                  <a:pt x="132" y="40"/>
                  <a:pt x="132" y="40"/>
                </a:cubicBezTo>
                <a:cubicBezTo>
                  <a:pt x="134" y="40"/>
                  <a:pt x="136" y="40"/>
                  <a:pt x="138" y="39"/>
                </a:cubicBezTo>
                <a:cubicBezTo>
                  <a:pt x="139" y="38"/>
                  <a:pt x="140" y="38"/>
                  <a:pt x="141" y="37"/>
                </a:cubicBezTo>
                <a:cubicBezTo>
                  <a:pt x="142" y="36"/>
                  <a:pt x="142" y="34"/>
                  <a:pt x="142" y="33"/>
                </a:cubicBezTo>
                <a:cubicBezTo>
                  <a:pt x="142" y="31"/>
                  <a:pt x="142" y="30"/>
                  <a:pt x="140" y="28"/>
                </a:cubicBezTo>
                <a:cubicBezTo>
                  <a:pt x="139" y="27"/>
                  <a:pt x="137" y="26"/>
                  <a:pt x="134" y="26"/>
                </a:cubicBezTo>
                <a:cubicBezTo>
                  <a:pt x="133" y="26"/>
                  <a:pt x="131" y="27"/>
                  <a:pt x="130" y="28"/>
                </a:cubicBezTo>
                <a:cubicBezTo>
                  <a:pt x="128" y="29"/>
                  <a:pt x="127" y="31"/>
                  <a:pt x="126" y="33"/>
                </a:cubicBezTo>
                <a:cubicBezTo>
                  <a:pt x="122" y="33"/>
                  <a:pt x="122" y="33"/>
                  <a:pt x="122" y="33"/>
                </a:cubicBezTo>
                <a:cubicBezTo>
                  <a:pt x="123" y="30"/>
                  <a:pt x="124" y="27"/>
                  <a:pt x="127" y="25"/>
                </a:cubicBezTo>
                <a:cubicBezTo>
                  <a:pt x="129" y="23"/>
                  <a:pt x="131" y="22"/>
                  <a:pt x="134" y="22"/>
                </a:cubicBezTo>
                <a:cubicBezTo>
                  <a:pt x="137" y="22"/>
                  <a:pt x="139" y="23"/>
                  <a:pt x="141" y="24"/>
                </a:cubicBezTo>
                <a:cubicBezTo>
                  <a:pt x="143" y="25"/>
                  <a:pt x="144" y="26"/>
                  <a:pt x="145" y="28"/>
                </a:cubicBezTo>
                <a:cubicBezTo>
                  <a:pt x="146" y="30"/>
                  <a:pt x="147" y="31"/>
                  <a:pt x="147" y="33"/>
                </a:cubicBezTo>
                <a:cubicBezTo>
                  <a:pt x="147" y="37"/>
                  <a:pt x="145" y="40"/>
                  <a:pt x="141" y="42"/>
                </a:cubicBezTo>
                <a:cubicBezTo>
                  <a:pt x="143" y="43"/>
                  <a:pt x="145" y="44"/>
                  <a:pt x="146" y="45"/>
                </a:cubicBezTo>
                <a:cubicBezTo>
                  <a:pt x="148" y="47"/>
                  <a:pt x="149" y="50"/>
                  <a:pt x="149" y="53"/>
                </a:cubicBezTo>
                <a:cubicBezTo>
                  <a:pt x="149" y="55"/>
                  <a:pt x="148" y="57"/>
                  <a:pt x="147"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67" name="Freeform 126"/>
          <p:cNvSpPr>
            <a:spLocks noEditPoints="1"/>
          </p:cNvSpPr>
          <p:nvPr/>
        </p:nvSpPr>
        <p:spPr bwMode="auto">
          <a:xfrm>
            <a:off x="4197350" y="4046538"/>
            <a:ext cx="365125" cy="317500"/>
          </a:xfrm>
          <a:custGeom>
            <a:avLst/>
            <a:gdLst>
              <a:gd name="T0" fmla="*/ 0 w 230"/>
              <a:gd name="T1" fmla="*/ 0 h 200"/>
              <a:gd name="T2" fmla="*/ 0 w 230"/>
              <a:gd name="T3" fmla="*/ 504031250 h 200"/>
              <a:gd name="T4" fmla="*/ 579635938 w 230"/>
              <a:gd name="T5" fmla="*/ 504031250 h 200"/>
              <a:gd name="T6" fmla="*/ 579635938 w 230"/>
              <a:gd name="T7" fmla="*/ 0 h 200"/>
              <a:gd name="T8" fmla="*/ 0 w 230"/>
              <a:gd name="T9" fmla="*/ 0 h 200"/>
              <a:gd name="T10" fmla="*/ 549394063 w 230"/>
              <a:gd name="T11" fmla="*/ 471270013 h 200"/>
              <a:gd name="T12" fmla="*/ 32762825 w 230"/>
              <a:gd name="T13" fmla="*/ 471270013 h 200"/>
              <a:gd name="T14" fmla="*/ 32762825 w 230"/>
              <a:gd name="T15" fmla="*/ 40322500 h 200"/>
              <a:gd name="T16" fmla="*/ 549394063 w 230"/>
              <a:gd name="T17" fmla="*/ 40322500 h 200"/>
              <a:gd name="T18" fmla="*/ 549394063 w 230"/>
              <a:gd name="T19" fmla="*/ 471270013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0" h="200">
                <a:moveTo>
                  <a:pt x="0" y="0"/>
                </a:moveTo>
                <a:lnTo>
                  <a:pt x="0" y="200"/>
                </a:lnTo>
                <a:lnTo>
                  <a:pt x="230" y="200"/>
                </a:lnTo>
                <a:lnTo>
                  <a:pt x="230" y="0"/>
                </a:lnTo>
                <a:lnTo>
                  <a:pt x="0" y="0"/>
                </a:lnTo>
                <a:close/>
                <a:moveTo>
                  <a:pt x="218" y="187"/>
                </a:moveTo>
                <a:lnTo>
                  <a:pt x="13" y="187"/>
                </a:lnTo>
                <a:lnTo>
                  <a:pt x="13" y="16"/>
                </a:lnTo>
                <a:lnTo>
                  <a:pt x="218" y="16"/>
                </a:lnTo>
                <a:lnTo>
                  <a:pt x="218" y="18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68" name="Rectangle 127"/>
          <p:cNvSpPr>
            <a:spLocks noChangeArrowheads="1"/>
          </p:cNvSpPr>
          <p:nvPr/>
        </p:nvSpPr>
        <p:spPr bwMode="auto">
          <a:xfrm>
            <a:off x="4251325" y="4130675"/>
            <a:ext cx="42863" cy="41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69" name="Rectangle 128"/>
          <p:cNvSpPr>
            <a:spLocks noChangeArrowheads="1"/>
          </p:cNvSpPr>
          <p:nvPr/>
        </p:nvSpPr>
        <p:spPr bwMode="auto">
          <a:xfrm>
            <a:off x="4308475" y="4146550"/>
            <a:ext cx="204788"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70" name="Rectangle 129"/>
          <p:cNvSpPr>
            <a:spLocks noChangeArrowheads="1"/>
          </p:cNvSpPr>
          <p:nvPr/>
        </p:nvSpPr>
        <p:spPr bwMode="auto">
          <a:xfrm>
            <a:off x="4251325" y="4194175"/>
            <a:ext cx="42863" cy="428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71" name="Rectangle 130"/>
          <p:cNvSpPr>
            <a:spLocks noChangeArrowheads="1"/>
          </p:cNvSpPr>
          <p:nvPr/>
        </p:nvSpPr>
        <p:spPr bwMode="auto">
          <a:xfrm>
            <a:off x="4308475" y="4211638"/>
            <a:ext cx="204788"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72" name="Rectangle 131"/>
          <p:cNvSpPr>
            <a:spLocks noChangeArrowheads="1"/>
          </p:cNvSpPr>
          <p:nvPr/>
        </p:nvSpPr>
        <p:spPr bwMode="auto">
          <a:xfrm>
            <a:off x="4251325" y="4259263"/>
            <a:ext cx="42863" cy="41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73" name="Rectangle 132"/>
          <p:cNvSpPr>
            <a:spLocks noChangeArrowheads="1"/>
          </p:cNvSpPr>
          <p:nvPr/>
        </p:nvSpPr>
        <p:spPr bwMode="auto">
          <a:xfrm>
            <a:off x="4308475" y="4275138"/>
            <a:ext cx="204788"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74" name="Freeform 133"/>
          <p:cNvSpPr>
            <a:spLocks noEditPoints="1"/>
          </p:cNvSpPr>
          <p:nvPr/>
        </p:nvSpPr>
        <p:spPr bwMode="auto">
          <a:xfrm>
            <a:off x="4829175" y="4051300"/>
            <a:ext cx="347663" cy="307975"/>
          </a:xfrm>
          <a:custGeom>
            <a:avLst/>
            <a:gdLst>
              <a:gd name="T0" fmla="*/ 254827949 w 154"/>
              <a:gd name="T1" fmla="*/ 697416181 h 136"/>
              <a:gd name="T2" fmla="*/ 0 w 154"/>
              <a:gd name="T3" fmla="*/ 451269427 h 136"/>
              <a:gd name="T4" fmla="*/ 0 w 154"/>
              <a:gd name="T5" fmla="*/ 451269427 h 136"/>
              <a:gd name="T6" fmla="*/ 0 w 154"/>
              <a:gd name="T7" fmla="*/ 246146754 h 136"/>
              <a:gd name="T8" fmla="*/ 254827949 w 154"/>
              <a:gd name="T9" fmla="*/ 0 h 136"/>
              <a:gd name="T10" fmla="*/ 254827949 w 154"/>
              <a:gd name="T11" fmla="*/ 0 h 136"/>
              <a:gd name="T12" fmla="*/ 530039334 w 154"/>
              <a:gd name="T13" fmla="*/ 0 h 136"/>
              <a:gd name="T14" fmla="*/ 784867283 w 154"/>
              <a:gd name="T15" fmla="*/ 246146754 h 136"/>
              <a:gd name="T16" fmla="*/ 784867283 w 154"/>
              <a:gd name="T17" fmla="*/ 246146754 h 136"/>
              <a:gd name="T18" fmla="*/ 784867283 w 154"/>
              <a:gd name="T19" fmla="*/ 451269427 h 136"/>
              <a:gd name="T20" fmla="*/ 530039334 w 154"/>
              <a:gd name="T21" fmla="*/ 697416181 h 136"/>
              <a:gd name="T22" fmla="*/ 530039334 w 154"/>
              <a:gd name="T23" fmla="*/ 697416181 h 136"/>
              <a:gd name="T24" fmla="*/ 254827949 w 154"/>
              <a:gd name="T25" fmla="*/ 697416181 h 136"/>
              <a:gd name="T26" fmla="*/ 56061788 w 154"/>
              <a:gd name="T27" fmla="*/ 246146754 h 136"/>
              <a:gd name="T28" fmla="*/ 56061788 w 154"/>
              <a:gd name="T29" fmla="*/ 451269427 h 136"/>
              <a:gd name="T30" fmla="*/ 254827949 w 154"/>
              <a:gd name="T31" fmla="*/ 646136079 h 136"/>
              <a:gd name="T32" fmla="*/ 254827949 w 154"/>
              <a:gd name="T33" fmla="*/ 646136079 h 136"/>
              <a:gd name="T34" fmla="*/ 530039334 w 154"/>
              <a:gd name="T35" fmla="*/ 646136079 h 136"/>
              <a:gd name="T36" fmla="*/ 728805495 w 154"/>
              <a:gd name="T37" fmla="*/ 451269427 h 136"/>
              <a:gd name="T38" fmla="*/ 728805495 w 154"/>
              <a:gd name="T39" fmla="*/ 451269427 h 136"/>
              <a:gd name="T40" fmla="*/ 728805495 w 154"/>
              <a:gd name="T41" fmla="*/ 246146754 h 136"/>
              <a:gd name="T42" fmla="*/ 530039334 w 154"/>
              <a:gd name="T43" fmla="*/ 51280102 h 136"/>
              <a:gd name="T44" fmla="*/ 530039334 w 154"/>
              <a:gd name="T45" fmla="*/ 51280102 h 136"/>
              <a:gd name="T46" fmla="*/ 254827949 w 154"/>
              <a:gd name="T47" fmla="*/ 51280102 h 136"/>
              <a:gd name="T48" fmla="*/ 56061788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75" name="Rectangle 134"/>
          <p:cNvSpPr>
            <a:spLocks noChangeArrowheads="1"/>
          </p:cNvSpPr>
          <p:nvPr/>
        </p:nvSpPr>
        <p:spPr bwMode="auto">
          <a:xfrm>
            <a:off x="4945063" y="4137025"/>
            <a:ext cx="47625" cy="133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76" name="Rectangle 135"/>
          <p:cNvSpPr>
            <a:spLocks noChangeArrowheads="1"/>
          </p:cNvSpPr>
          <p:nvPr/>
        </p:nvSpPr>
        <p:spPr bwMode="auto">
          <a:xfrm>
            <a:off x="5016500" y="4137025"/>
            <a:ext cx="47625" cy="133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77" name="Freeform 136"/>
          <p:cNvSpPr>
            <a:spLocks noEditPoints="1"/>
          </p:cNvSpPr>
          <p:nvPr/>
        </p:nvSpPr>
        <p:spPr bwMode="auto">
          <a:xfrm>
            <a:off x="5461000" y="4051300"/>
            <a:ext cx="347663" cy="307975"/>
          </a:xfrm>
          <a:custGeom>
            <a:avLst/>
            <a:gdLst>
              <a:gd name="T0" fmla="*/ 254827949 w 154"/>
              <a:gd name="T1" fmla="*/ 697416181 h 136"/>
              <a:gd name="T2" fmla="*/ 0 w 154"/>
              <a:gd name="T3" fmla="*/ 451269427 h 136"/>
              <a:gd name="T4" fmla="*/ 0 w 154"/>
              <a:gd name="T5" fmla="*/ 451269427 h 136"/>
              <a:gd name="T6" fmla="*/ 0 w 154"/>
              <a:gd name="T7" fmla="*/ 246146754 h 136"/>
              <a:gd name="T8" fmla="*/ 254827949 w 154"/>
              <a:gd name="T9" fmla="*/ 0 h 136"/>
              <a:gd name="T10" fmla="*/ 254827949 w 154"/>
              <a:gd name="T11" fmla="*/ 0 h 136"/>
              <a:gd name="T12" fmla="*/ 530039334 w 154"/>
              <a:gd name="T13" fmla="*/ 0 h 136"/>
              <a:gd name="T14" fmla="*/ 784867283 w 154"/>
              <a:gd name="T15" fmla="*/ 246146754 h 136"/>
              <a:gd name="T16" fmla="*/ 784867283 w 154"/>
              <a:gd name="T17" fmla="*/ 246146754 h 136"/>
              <a:gd name="T18" fmla="*/ 784867283 w 154"/>
              <a:gd name="T19" fmla="*/ 451269427 h 136"/>
              <a:gd name="T20" fmla="*/ 530039334 w 154"/>
              <a:gd name="T21" fmla="*/ 697416181 h 136"/>
              <a:gd name="T22" fmla="*/ 530039334 w 154"/>
              <a:gd name="T23" fmla="*/ 697416181 h 136"/>
              <a:gd name="T24" fmla="*/ 254827949 w 154"/>
              <a:gd name="T25" fmla="*/ 697416181 h 136"/>
              <a:gd name="T26" fmla="*/ 56061788 w 154"/>
              <a:gd name="T27" fmla="*/ 246146754 h 136"/>
              <a:gd name="T28" fmla="*/ 56061788 w 154"/>
              <a:gd name="T29" fmla="*/ 451269427 h 136"/>
              <a:gd name="T30" fmla="*/ 254827949 w 154"/>
              <a:gd name="T31" fmla="*/ 646136079 h 136"/>
              <a:gd name="T32" fmla="*/ 254827949 w 154"/>
              <a:gd name="T33" fmla="*/ 646136079 h 136"/>
              <a:gd name="T34" fmla="*/ 530039334 w 154"/>
              <a:gd name="T35" fmla="*/ 646136079 h 136"/>
              <a:gd name="T36" fmla="*/ 728805495 w 154"/>
              <a:gd name="T37" fmla="*/ 451269427 h 136"/>
              <a:gd name="T38" fmla="*/ 728805495 w 154"/>
              <a:gd name="T39" fmla="*/ 451269427 h 136"/>
              <a:gd name="T40" fmla="*/ 728805495 w 154"/>
              <a:gd name="T41" fmla="*/ 246146754 h 136"/>
              <a:gd name="T42" fmla="*/ 530039334 w 154"/>
              <a:gd name="T43" fmla="*/ 51280102 h 136"/>
              <a:gd name="T44" fmla="*/ 530039334 w 154"/>
              <a:gd name="T45" fmla="*/ 51280102 h 136"/>
              <a:gd name="T46" fmla="*/ 254827949 w 154"/>
              <a:gd name="T47" fmla="*/ 51280102 h 136"/>
              <a:gd name="T48" fmla="*/ 56061788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78" name="Freeform 137"/>
          <p:cNvSpPr>
            <a:spLocks/>
          </p:cNvSpPr>
          <p:nvPr/>
        </p:nvSpPr>
        <p:spPr bwMode="auto">
          <a:xfrm>
            <a:off x="5613400" y="4132263"/>
            <a:ext cx="69850" cy="138112"/>
          </a:xfrm>
          <a:custGeom>
            <a:avLst/>
            <a:gdLst>
              <a:gd name="T0" fmla="*/ 0 w 44"/>
              <a:gd name="T1" fmla="*/ 0 h 87"/>
              <a:gd name="T2" fmla="*/ 110886875 w 44"/>
              <a:gd name="T3" fmla="*/ 110886474 h 87"/>
              <a:gd name="T4" fmla="*/ 0 w 44"/>
              <a:gd name="T5" fmla="*/ 219253594 h 87"/>
              <a:gd name="T6" fmla="*/ 0 w 44"/>
              <a:gd name="T7" fmla="*/ 0 h 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7">
                <a:moveTo>
                  <a:pt x="0" y="0"/>
                </a:moveTo>
                <a:lnTo>
                  <a:pt x="44" y="44"/>
                </a:lnTo>
                <a:lnTo>
                  <a:pt x="0" y="87"/>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79" name="Freeform 138"/>
          <p:cNvSpPr>
            <a:spLocks noEditPoints="1"/>
          </p:cNvSpPr>
          <p:nvPr/>
        </p:nvSpPr>
        <p:spPr bwMode="auto">
          <a:xfrm>
            <a:off x="6111875" y="4051300"/>
            <a:ext cx="347663" cy="307975"/>
          </a:xfrm>
          <a:custGeom>
            <a:avLst/>
            <a:gdLst>
              <a:gd name="T0" fmla="*/ 254827949 w 154"/>
              <a:gd name="T1" fmla="*/ 697416181 h 136"/>
              <a:gd name="T2" fmla="*/ 0 w 154"/>
              <a:gd name="T3" fmla="*/ 451269427 h 136"/>
              <a:gd name="T4" fmla="*/ 0 w 154"/>
              <a:gd name="T5" fmla="*/ 451269427 h 136"/>
              <a:gd name="T6" fmla="*/ 0 w 154"/>
              <a:gd name="T7" fmla="*/ 246146754 h 136"/>
              <a:gd name="T8" fmla="*/ 254827949 w 154"/>
              <a:gd name="T9" fmla="*/ 0 h 136"/>
              <a:gd name="T10" fmla="*/ 254827949 w 154"/>
              <a:gd name="T11" fmla="*/ 0 h 136"/>
              <a:gd name="T12" fmla="*/ 530039334 w 154"/>
              <a:gd name="T13" fmla="*/ 0 h 136"/>
              <a:gd name="T14" fmla="*/ 784867283 w 154"/>
              <a:gd name="T15" fmla="*/ 246146754 h 136"/>
              <a:gd name="T16" fmla="*/ 784867283 w 154"/>
              <a:gd name="T17" fmla="*/ 246146754 h 136"/>
              <a:gd name="T18" fmla="*/ 784867283 w 154"/>
              <a:gd name="T19" fmla="*/ 451269427 h 136"/>
              <a:gd name="T20" fmla="*/ 530039334 w 154"/>
              <a:gd name="T21" fmla="*/ 697416181 h 136"/>
              <a:gd name="T22" fmla="*/ 530039334 w 154"/>
              <a:gd name="T23" fmla="*/ 697416181 h 136"/>
              <a:gd name="T24" fmla="*/ 254827949 w 154"/>
              <a:gd name="T25" fmla="*/ 697416181 h 136"/>
              <a:gd name="T26" fmla="*/ 56061788 w 154"/>
              <a:gd name="T27" fmla="*/ 246146754 h 136"/>
              <a:gd name="T28" fmla="*/ 56061788 w 154"/>
              <a:gd name="T29" fmla="*/ 451269427 h 136"/>
              <a:gd name="T30" fmla="*/ 254827949 w 154"/>
              <a:gd name="T31" fmla="*/ 646136079 h 136"/>
              <a:gd name="T32" fmla="*/ 254827949 w 154"/>
              <a:gd name="T33" fmla="*/ 646136079 h 136"/>
              <a:gd name="T34" fmla="*/ 530039334 w 154"/>
              <a:gd name="T35" fmla="*/ 646136079 h 136"/>
              <a:gd name="T36" fmla="*/ 728805495 w 154"/>
              <a:gd name="T37" fmla="*/ 451269427 h 136"/>
              <a:gd name="T38" fmla="*/ 728805495 w 154"/>
              <a:gd name="T39" fmla="*/ 451269427 h 136"/>
              <a:gd name="T40" fmla="*/ 728805495 w 154"/>
              <a:gd name="T41" fmla="*/ 246146754 h 136"/>
              <a:gd name="T42" fmla="*/ 530039334 w 154"/>
              <a:gd name="T43" fmla="*/ 51280102 h 136"/>
              <a:gd name="T44" fmla="*/ 530039334 w 154"/>
              <a:gd name="T45" fmla="*/ 51280102 h 136"/>
              <a:gd name="T46" fmla="*/ 254827949 w 154"/>
              <a:gd name="T47" fmla="*/ 51280102 h 136"/>
              <a:gd name="T48" fmla="*/ 56061788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80" name="Rectangle 139"/>
          <p:cNvSpPr>
            <a:spLocks noChangeArrowheads="1"/>
          </p:cNvSpPr>
          <p:nvPr/>
        </p:nvSpPr>
        <p:spPr bwMode="auto">
          <a:xfrm>
            <a:off x="6296025" y="4141788"/>
            <a:ext cx="47625" cy="133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81" name="Freeform 140"/>
          <p:cNvSpPr>
            <a:spLocks/>
          </p:cNvSpPr>
          <p:nvPr/>
        </p:nvSpPr>
        <p:spPr bwMode="auto">
          <a:xfrm>
            <a:off x="6224588" y="4140200"/>
            <a:ext cx="69850" cy="136525"/>
          </a:xfrm>
          <a:custGeom>
            <a:avLst/>
            <a:gdLst>
              <a:gd name="T0" fmla="*/ 0 w 44"/>
              <a:gd name="T1" fmla="*/ 0 h 86"/>
              <a:gd name="T2" fmla="*/ 110886875 w 44"/>
              <a:gd name="T3" fmla="*/ 105846563 h 86"/>
              <a:gd name="T4" fmla="*/ 0 w 44"/>
              <a:gd name="T5" fmla="*/ 216733438 h 86"/>
              <a:gd name="T6" fmla="*/ 0 w 44"/>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6">
                <a:moveTo>
                  <a:pt x="0" y="0"/>
                </a:moveTo>
                <a:lnTo>
                  <a:pt x="44" y="42"/>
                </a:lnTo>
                <a:lnTo>
                  <a:pt x="0" y="86"/>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82" name="Freeform 141"/>
          <p:cNvSpPr>
            <a:spLocks noEditPoints="1"/>
          </p:cNvSpPr>
          <p:nvPr/>
        </p:nvSpPr>
        <p:spPr bwMode="auto">
          <a:xfrm>
            <a:off x="6770688" y="4060825"/>
            <a:ext cx="347662" cy="306388"/>
          </a:xfrm>
          <a:custGeom>
            <a:avLst/>
            <a:gdLst>
              <a:gd name="T0" fmla="*/ 254827216 w 154"/>
              <a:gd name="T1" fmla="*/ 690247107 h 136"/>
              <a:gd name="T2" fmla="*/ 0 w 154"/>
              <a:gd name="T3" fmla="*/ 446630348 h 136"/>
              <a:gd name="T4" fmla="*/ 0 w 154"/>
              <a:gd name="T5" fmla="*/ 446630348 h 136"/>
              <a:gd name="T6" fmla="*/ 0 w 154"/>
              <a:gd name="T7" fmla="*/ 243616759 h 136"/>
              <a:gd name="T8" fmla="*/ 254827216 w 154"/>
              <a:gd name="T9" fmla="*/ 0 h 136"/>
              <a:gd name="T10" fmla="*/ 254827216 w 154"/>
              <a:gd name="T11" fmla="*/ 0 h 136"/>
              <a:gd name="T12" fmla="*/ 530037810 w 154"/>
              <a:gd name="T13" fmla="*/ 0 h 136"/>
              <a:gd name="T14" fmla="*/ 784865025 w 154"/>
              <a:gd name="T15" fmla="*/ 243616759 h 136"/>
              <a:gd name="T16" fmla="*/ 784865025 w 154"/>
              <a:gd name="T17" fmla="*/ 243616759 h 136"/>
              <a:gd name="T18" fmla="*/ 784865025 w 154"/>
              <a:gd name="T19" fmla="*/ 446630348 h 136"/>
              <a:gd name="T20" fmla="*/ 530037810 w 154"/>
              <a:gd name="T21" fmla="*/ 690247107 h 136"/>
              <a:gd name="T22" fmla="*/ 530037810 w 154"/>
              <a:gd name="T23" fmla="*/ 690247107 h 136"/>
              <a:gd name="T24" fmla="*/ 254827216 w 154"/>
              <a:gd name="T25" fmla="*/ 690247107 h 136"/>
              <a:gd name="T26" fmla="*/ 56061626 w 154"/>
              <a:gd name="T27" fmla="*/ 243616759 h 136"/>
              <a:gd name="T28" fmla="*/ 56061626 w 154"/>
              <a:gd name="T29" fmla="*/ 446630348 h 136"/>
              <a:gd name="T30" fmla="*/ 254827216 w 154"/>
              <a:gd name="T31" fmla="*/ 639492583 h 136"/>
              <a:gd name="T32" fmla="*/ 254827216 w 154"/>
              <a:gd name="T33" fmla="*/ 639492583 h 136"/>
              <a:gd name="T34" fmla="*/ 530037810 w 154"/>
              <a:gd name="T35" fmla="*/ 639492583 h 136"/>
              <a:gd name="T36" fmla="*/ 728803399 w 154"/>
              <a:gd name="T37" fmla="*/ 446630348 h 136"/>
              <a:gd name="T38" fmla="*/ 728803399 w 154"/>
              <a:gd name="T39" fmla="*/ 446630348 h 136"/>
              <a:gd name="T40" fmla="*/ 728803399 w 154"/>
              <a:gd name="T41" fmla="*/ 243616759 h 136"/>
              <a:gd name="T42" fmla="*/ 530037810 w 154"/>
              <a:gd name="T43" fmla="*/ 50754524 h 136"/>
              <a:gd name="T44" fmla="*/ 530037810 w 154"/>
              <a:gd name="T45" fmla="*/ 50754524 h 136"/>
              <a:gd name="T46" fmla="*/ 254827216 w 154"/>
              <a:gd name="T47" fmla="*/ 50754524 h 136"/>
              <a:gd name="T48" fmla="*/ 56061626 w 154"/>
              <a:gd name="T49" fmla="*/ 243616759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83" name="Rectangle 142"/>
          <p:cNvSpPr>
            <a:spLocks noChangeArrowheads="1"/>
          </p:cNvSpPr>
          <p:nvPr/>
        </p:nvSpPr>
        <p:spPr bwMode="auto">
          <a:xfrm>
            <a:off x="6892925" y="4151313"/>
            <a:ext cx="47625" cy="133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84" name="Freeform 143"/>
          <p:cNvSpPr>
            <a:spLocks/>
          </p:cNvSpPr>
          <p:nvPr/>
        </p:nvSpPr>
        <p:spPr bwMode="auto">
          <a:xfrm>
            <a:off x="6942138" y="4148138"/>
            <a:ext cx="69850" cy="138112"/>
          </a:xfrm>
          <a:custGeom>
            <a:avLst/>
            <a:gdLst>
              <a:gd name="T0" fmla="*/ 110886875 w 44"/>
              <a:gd name="T1" fmla="*/ 0 h 87"/>
              <a:gd name="T2" fmla="*/ 0 w 44"/>
              <a:gd name="T3" fmla="*/ 108367120 h 87"/>
              <a:gd name="T4" fmla="*/ 110886875 w 44"/>
              <a:gd name="T5" fmla="*/ 219253594 h 87"/>
              <a:gd name="T6" fmla="*/ 110886875 w 44"/>
              <a:gd name="T7" fmla="*/ 0 h 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7">
                <a:moveTo>
                  <a:pt x="44" y="0"/>
                </a:moveTo>
                <a:lnTo>
                  <a:pt x="0" y="43"/>
                </a:lnTo>
                <a:lnTo>
                  <a:pt x="44" y="87"/>
                </a:lnTo>
                <a:lnTo>
                  <a:pt x="4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85" name="Freeform 144"/>
          <p:cNvSpPr>
            <a:spLocks noEditPoints="1"/>
          </p:cNvSpPr>
          <p:nvPr/>
        </p:nvSpPr>
        <p:spPr bwMode="auto">
          <a:xfrm>
            <a:off x="7421563" y="4051300"/>
            <a:ext cx="347662" cy="307975"/>
          </a:xfrm>
          <a:custGeom>
            <a:avLst/>
            <a:gdLst>
              <a:gd name="T0" fmla="*/ 254827216 w 154"/>
              <a:gd name="T1" fmla="*/ 697416181 h 136"/>
              <a:gd name="T2" fmla="*/ 0 w 154"/>
              <a:gd name="T3" fmla="*/ 451269427 h 136"/>
              <a:gd name="T4" fmla="*/ 0 w 154"/>
              <a:gd name="T5" fmla="*/ 451269427 h 136"/>
              <a:gd name="T6" fmla="*/ 0 w 154"/>
              <a:gd name="T7" fmla="*/ 246146754 h 136"/>
              <a:gd name="T8" fmla="*/ 254827216 w 154"/>
              <a:gd name="T9" fmla="*/ 0 h 136"/>
              <a:gd name="T10" fmla="*/ 254827216 w 154"/>
              <a:gd name="T11" fmla="*/ 0 h 136"/>
              <a:gd name="T12" fmla="*/ 530037810 w 154"/>
              <a:gd name="T13" fmla="*/ 0 h 136"/>
              <a:gd name="T14" fmla="*/ 784865025 w 154"/>
              <a:gd name="T15" fmla="*/ 246146754 h 136"/>
              <a:gd name="T16" fmla="*/ 784865025 w 154"/>
              <a:gd name="T17" fmla="*/ 246146754 h 136"/>
              <a:gd name="T18" fmla="*/ 784865025 w 154"/>
              <a:gd name="T19" fmla="*/ 451269427 h 136"/>
              <a:gd name="T20" fmla="*/ 530037810 w 154"/>
              <a:gd name="T21" fmla="*/ 697416181 h 136"/>
              <a:gd name="T22" fmla="*/ 530037810 w 154"/>
              <a:gd name="T23" fmla="*/ 697416181 h 136"/>
              <a:gd name="T24" fmla="*/ 254827216 w 154"/>
              <a:gd name="T25" fmla="*/ 697416181 h 136"/>
              <a:gd name="T26" fmla="*/ 56061626 w 154"/>
              <a:gd name="T27" fmla="*/ 246146754 h 136"/>
              <a:gd name="T28" fmla="*/ 56061626 w 154"/>
              <a:gd name="T29" fmla="*/ 451269427 h 136"/>
              <a:gd name="T30" fmla="*/ 254827216 w 154"/>
              <a:gd name="T31" fmla="*/ 646136079 h 136"/>
              <a:gd name="T32" fmla="*/ 254827216 w 154"/>
              <a:gd name="T33" fmla="*/ 646136079 h 136"/>
              <a:gd name="T34" fmla="*/ 530037810 w 154"/>
              <a:gd name="T35" fmla="*/ 646136079 h 136"/>
              <a:gd name="T36" fmla="*/ 728803399 w 154"/>
              <a:gd name="T37" fmla="*/ 451269427 h 136"/>
              <a:gd name="T38" fmla="*/ 728803399 w 154"/>
              <a:gd name="T39" fmla="*/ 451269427 h 136"/>
              <a:gd name="T40" fmla="*/ 728803399 w 154"/>
              <a:gd name="T41" fmla="*/ 246146754 h 136"/>
              <a:gd name="T42" fmla="*/ 530037810 w 154"/>
              <a:gd name="T43" fmla="*/ 51280102 h 136"/>
              <a:gd name="T44" fmla="*/ 530037810 w 154"/>
              <a:gd name="T45" fmla="*/ 51280102 h 136"/>
              <a:gd name="T46" fmla="*/ 254827216 w 154"/>
              <a:gd name="T47" fmla="*/ 51280102 h 136"/>
              <a:gd name="T48" fmla="*/ 56061626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86" name="Rectangle 145"/>
          <p:cNvSpPr>
            <a:spLocks noChangeArrowheads="1"/>
          </p:cNvSpPr>
          <p:nvPr/>
        </p:nvSpPr>
        <p:spPr bwMode="auto">
          <a:xfrm>
            <a:off x="7539038" y="4156075"/>
            <a:ext cx="109537"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87" name="Freeform 146"/>
          <p:cNvSpPr>
            <a:spLocks noEditPoints="1"/>
          </p:cNvSpPr>
          <p:nvPr/>
        </p:nvSpPr>
        <p:spPr bwMode="auto">
          <a:xfrm>
            <a:off x="8070850" y="4041775"/>
            <a:ext cx="347663" cy="307975"/>
          </a:xfrm>
          <a:custGeom>
            <a:avLst/>
            <a:gdLst>
              <a:gd name="T0" fmla="*/ 254827949 w 154"/>
              <a:gd name="T1" fmla="*/ 697416181 h 136"/>
              <a:gd name="T2" fmla="*/ 0 w 154"/>
              <a:gd name="T3" fmla="*/ 451269427 h 136"/>
              <a:gd name="T4" fmla="*/ 0 w 154"/>
              <a:gd name="T5" fmla="*/ 451269427 h 136"/>
              <a:gd name="T6" fmla="*/ 0 w 154"/>
              <a:gd name="T7" fmla="*/ 246146754 h 136"/>
              <a:gd name="T8" fmla="*/ 254827949 w 154"/>
              <a:gd name="T9" fmla="*/ 0 h 136"/>
              <a:gd name="T10" fmla="*/ 254827949 w 154"/>
              <a:gd name="T11" fmla="*/ 0 h 136"/>
              <a:gd name="T12" fmla="*/ 530039334 w 154"/>
              <a:gd name="T13" fmla="*/ 0 h 136"/>
              <a:gd name="T14" fmla="*/ 784867283 w 154"/>
              <a:gd name="T15" fmla="*/ 246146754 h 136"/>
              <a:gd name="T16" fmla="*/ 784867283 w 154"/>
              <a:gd name="T17" fmla="*/ 246146754 h 136"/>
              <a:gd name="T18" fmla="*/ 784867283 w 154"/>
              <a:gd name="T19" fmla="*/ 451269427 h 136"/>
              <a:gd name="T20" fmla="*/ 530039334 w 154"/>
              <a:gd name="T21" fmla="*/ 697416181 h 136"/>
              <a:gd name="T22" fmla="*/ 530039334 w 154"/>
              <a:gd name="T23" fmla="*/ 697416181 h 136"/>
              <a:gd name="T24" fmla="*/ 254827949 w 154"/>
              <a:gd name="T25" fmla="*/ 697416181 h 136"/>
              <a:gd name="T26" fmla="*/ 56061788 w 154"/>
              <a:gd name="T27" fmla="*/ 246146754 h 136"/>
              <a:gd name="T28" fmla="*/ 56061788 w 154"/>
              <a:gd name="T29" fmla="*/ 451269427 h 136"/>
              <a:gd name="T30" fmla="*/ 254827949 w 154"/>
              <a:gd name="T31" fmla="*/ 646136079 h 136"/>
              <a:gd name="T32" fmla="*/ 254827949 w 154"/>
              <a:gd name="T33" fmla="*/ 646136079 h 136"/>
              <a:gd name="T34" fmla="*/ 530039334 w 154"/>
              <a:gd name="T35" fmla="*/ 646136079 h 136"/>
              <a:gd name="T36" fmla="*/ 728805495 w 154"/>
              <a:gd name="T37" fmla="*/ 451269427 h 136"/>
              <a:gd name="T38" fmla="*/ 728805495 w 154"/>
              <a:gd name="T39" fmla="*/ 451269427 h 136"/>
              <a:gd name="T40" fmla="*/ 728805495 w 154"/>
              <a:gd name="T41" fmla="*/ 246146754 h 136"/>
              <a:gd name="T42" fmla="*/ 530039334 w 154"/>
              <a:gd name="T43" fmla="*/ 51280102 h 136"/>
              <a:gd name="T44" fmla="*/ 530039334 w 154"/>
              <a:gd name="T45" fmla="*/ 51280102 h 136"/>
              <a:gd name="T46" fmla="*/ 254827949 w 154"/>
              <a:gd name="T47" fmla="*/ 51280102 h 136"/>
              <a:gd name="T48" fmla="*/ 56061788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88" name="Freeform 147"/>
          <p:cNvSpPr>
            <a:spLocks/>
          </p:cNvSpPr>
          <p:nvPr/>
        </p:nvSpPr>
        <p:spPr bwMode="auto">
          <a:xfrm>
            <a:off x="8183563" y="4129088"/>
            <a:ext cx="69850" cy="136525"/>
          </a:xfrm>
          <a:custGeom>
            <a:avLst/>
            <a:gdLst>
              <a:gd name="T0" fmla="*/ 0 w 44"/>
              <a:gd name="T1" fmla="*/ 0 h 86"/>
              <a:gd name="T2" fmla="*/ 110886875 w 44"/>
              <a:gd name="T3" fmla="*/ 110886875 h 86"/>
              <a:gd name="T4" fmla="*/ 0 w 44"/>
              <a:gd name="T5" fmla="*/ 216733438 h 86"/>
              <a:gd name="T6" fmla="*/ 0 w 44"/>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6">
                <a:moveTo>
                  <a:pt x="0" y="0"/>
                </a:moveTo>
                <a:lnTo>
                  <a:pt x="44" y="44"/>
                </a:lnTo>
                <a:lnTo>
                  <a:pt x="0" y="86"/>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89" name="Freeform 148"/>
          <p:cNvSpPr>
            <a:spLocks/>
          </p:cNvSpPr>
          <p:nvPr/>
        </p:nvSpPr>
        <p:spPr bwMode="auto">
          <a:xfrm>
            <a:off x="8248650" y="4129088"/>
            <a:ext cx="71438" cy="136525"/>
          </a:xfrm>
          <a:custGeom>
            <a:avLst/>
            <a:gdLst>
              <a:gd name="T0" fmla="*/ 0 w 45"/>
              <a:gd name="T1" fmla="*/ 0 h 86"/>
              <a:gd name="T2" fmla="*/ 113408619 w 45"/>
              <a:gd name="T3" fmla="*/ 110886875 h 86"/>
              <a:gd name="T4" fmla="*/ 0 w 45"/>
              <a:gd name="T5" fmla="*/ 216733438 h 86"/>
              <a:gd name="T6" fmla="*/ 0 w 45"/>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 h="86">
                <a:moveTo>
                  <a:pt x="0" y="0"/>
                </a:moveTo>
                <a:lnTo>
                  <a:pt x="45" y="44"/>
                </a:lnTo>
                <a:lnTo>
                  <a:pt x="0" y="86"/>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90" name="Freeform 149"/>
          <p:cNvSpPr>
            <a:spLocks/>
          </p:cNvSpPr>
          <p:nvPr/>
        </p:nvSpPr>
        <p:spPr bwMode="auto">
          <a:xfrm>
            <a:off x="2533650" y="2320925"/>
            <a:ext cx="146050" cy="44450"/>
          </a:xfrm>
          <a:custGeom>
            <a:avLst/>
            <a:gdLst>
              <a:gd name="T0" fmla="*/ 0 w 92"/>
              <a:gd name="T1" fmla="*/ 70564375 h 28"/>
              <a:gd name="T2" fmla="*/ 0 w 92"/>
              <a:gd name="T3" fmla="*/ 0 h 28"/>
              <a:gd name="T4" fmla="*/ 231854375 w 92"/>
              <a:gd name="T5" fmla="*/ 0 h 28"/>
              <a:gd name="T6" fmla="*/ 231854375 w 92"/>
              <a:gd name="T7" fmla="*/ 70564375 h 28"/>
              <a:gd name="T8" fmla="*/ 0 w 92"/>
              <a:gd name="T9" fmla="*/ 70564375 h 28"/>
              <a:gd name="T10" fmla="*/ 0 w 92"/>
              <a:gd name="T11" fmla="*/ 70564375 h 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28">
                <a:moveTo>
                  <a:pt x="0" y="28"/>
                </a:moveTo>
                <a:lnTo>
                  <a:pt x="0" y="0"/>
                </a:lnTo>
                <a:lnTo>
                  <a:pt x="92" y="0"/>
                </a:lnTo>
                <a:lnTo>
                  <a:pt x="92" y="28"/>
                </a:lnTo>
                <a:lnTo>
                  <a:pt x="0"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91" name="Freeform 150"/>
          <p:cNvSpPr>
            <a:spLocks/>
          </p:cNvSpPr>
          <p:nvPr/>
        </p:nvSpPr>
        <p:spPr bwMode="auto">
          <a:xfrm>
            <a:off x="2533650" y="2390775"/>
            <a:ext cx="146050" cy="47625"/>
          </a:xfrm>
          <a:custGeom>
            <a:avLst/>
            <a:gdLst>
              <a:gd name="T0" fmla="*/ 0 w 92"/>
              <a:gd name="T1" fmla="*/ 75604688 h 30"/>
              <a:gd name="T2" fmla="*/ 0 w 92"/>
              <a:gd name="T3" fmla="*/ 0 h 30"/>
              <a:gd name="T4" fmla="*/ 231854375 w 92"/>
              <a:gd name="T5" fmla="*/ 0 h 30"/>
              <a:gd name="T6" fmla="*/ 231854375 w 92"/>
              <a:gd name="T7" fmla="*/ 75604688 h 30"/>
              <a:gd name="T8" fmla="*/ 0 w 92"/>
              <a:gd name="T9" fmla="*/ 75604688 h 30"/>
              <a:gd name="T10" fmla="*/ 0 w 92"/>
              <a:gd name="T11" fmla="*/ 75604688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30">
                <a:moveTo>
                  <a:pt x="0" y="30"/>
                </a:moveTo>
                <a:lnTo>
                  <a:pt x="0" y="0"/>
                </a:lnTo>
                <a:lnTo>
                  <a:pt x="92" y="0"/>
                </a:lnTo>
                <a:lnTo>
                  <a:pt x="92" y="30"/>
                </a:lnTo>
                <a:lnTo>
                  <a:pt x="0"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92" name="Freeform 151"/>
          <p:cNvSpPr>
            <a:spLocks/>
          </p:cNvSpPr>
          <p:nvPr/>
        </p:nvSpPr>
        <p:spPr bwMode="auto">
          <a:xfrm>
            <a:off x="2533650" y="2500313"/>
            <a:ext cx="146050" cy="47625"/>
          </a:xfrm>
          <a:custGeom>
            <a:avLst/>
            <a:gdLst>
              <a:gd name="T0" fmla="*/ 0 w 92"/>
              <a:gd name="T1" fmla="*/ 75604688 h 30"/>
              <a:gd name="T2" fmla="*/ 0 w 92"/>
              <a:gd name="T3" fmla="*/ 0 h 30"/>
              <a:gd name="T4" fmla="*/ 231854375 w 92"/>
              <a:gd name="T5" fmla="*/ 0 h 30"/>
              <a:gd name="T6" fmla="*/ 231854375 w 92"/>
              <a:gd name="T7" fmla="*/ 75604688 h 30"/>
              <a:gd name="T8" fmla="*/ 0 w 92"/>
              <a:gd name="T9" fmla="*/ 75604688 h 30"/>
              <a:gd name="T10" fmla="*/ 0 w 92"/>
              <a:gd name="T11" fmla="*/ 75604688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30">
                <a:moveTo>
                  <a:pt x="0" y="30"/>
                </a:moveTo>
                <a:lnTo>
                  <a:pt x="0" y="0"/>
                </a:lnTo>
                <a:lnTo>
                  <a:pt x="92" y="0"/>
                </a:lnTo>
                <a:lnTo>
                  <a:pt x="92" y="30"/>
                </a:lnTo>
                <a:lnTo>
                  <a:pt x="0"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93" name="Freeform 152"/>
          <p:cNvSpPr>
            <a:spLocks/>
          </p:cNvSpPr>
          <p:nvPr/>
        </p:nvSpPr>
        <p:spPr bwMode="auto">
          <a:xfrm>
            <a:off x="2533650" y="2573338"/>
            <a:ext cx="146050" cy="44450"/>
          </a:xfrm>
          <a:custGeom>
            <a:avLst/>
            <a:gdLst>
              <a:gd name="T0" fmla="*/ 0 w 92"/>
              <a:gd name="T1" fmla="*/ 70564375 h 28"/>
              <a:gd name="T2" fmla="*/ 0 w 92"/>
              <a:gd name="T3" fmla="*/ 0 h 28"/>
              <a:gd name="T4" fmla="*/ 231854375 w 92"/>
              <a:gd name="T5" fmla="*/ 0 h 28"/>
              <a:gd name="T6" fmla="*/ 231854375 w 92"/>
              <a:gd name="T7" fmla="*/ 70564375 h 28"/>
              <a:gd name="T8" fmla="*/ 0 w 92"/>
              <a:gd name="T9" fmla="*/ 70564375 h 28"/>
              <a:gd name="T10" fmla="*/ 0 w 92"/>
              <a:gd name="T11" fmla="*/ 70564375 h 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28">
                <a:moveTo>
                  <a:pt x="0" y="28"/>
                </a:moveTo>
                <a:lnTo>
                  <a:pt x="0" y="0"/>
                </a:lnTo>
                <a:lnTo>
                  <a:pt x="92" y="0"/>
                </a:lnTo>
                <a:lnTo>
                  <a:pt x="92" y="28"/>
                </a:lnTo>
                <a:lnTo>
                  <a:pt x="0"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94" name="Rectangle 153"/>
          <p:cNvSpPr>
            <a:spLocks noChangeArrowheads="1"/>
          </p:cNvSpPr>
          <p:nvPr/>
        </p:nvSpPr>
        <p:spPr bwMode="auto">
          <a:xfrm>
            <a:off x="2378075" y="2320925"/>
            <a:ext cx="117475" cy="1174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95" name="Rectangle 154"/>
          <p:cNvSpPr>
            <a:spLocks noChangeArrowheads="1"/>
          </p:cNvSpPr>
          <p:nvPr/>
        </p:nvSpPr>
        <p:spPr bwMode="auto">
          <a:xfrm>
            <a:off x="2378075" y="2500313"/>
            <a:ext cx="117475" cy="1174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96" name="Freeform 155"/>
          <p:cNvSpPr>
            <a:spLocks noEditPoints="1"/>
          </p:cNvSpPr>
          <p:nvPr/>
        </p:nvSpPr>
        <p:spPr bwMode="auto">
          <a:xfrm>
            <a:off x="3008313" y="1085850"/>
            <a:ext cx="269875" cy="379413"/>
          </a:xfrm>
          <a:custGeom>
            <a:avLst/>
            <a:gdLst>
              <a:gd name="T0" fmla="*/ 546244992 w 120"/>
              <a:gd name="T1" fmla="*/ 76505921 h 168"/>
              <a:gd name="T2" fmla="*/ 495665919 w 120"/>
              <a:gd name="T3" fmla="*/ 173414325 h 168"/>
              <a:gd name="T4" fmla="*/ 440028939 w 120"/>
              <a:gd name="T5" fmla="*/ 76505921 h 168"/>
              <a:gd name="T6" fmla="*/ 359104671 w 120"/>
              <a:gd name="T7" fmla="*/ 30601465 h 168"/>
              <a:gd name="T8" fmla="*/ 369220485 w 120"/>
              <a:gd name="T9" fmla="*/ 112209136 h 168"/>
              <a:gd name="T10" fmla="*/ 242775052 w 120"/>
              <a:gd name="T11" fmla="*/ 112209136 h 168"/>
              <a:gd name="T12" fmla="*/ 252890867 w 120"/>
              <a:gd name="T13" fmla="*/ 30601465 h 168"/>
              <a:gd name="T14" fmla="*/ 166908692 w 120"/>
              <a:gd name="T15" fmla="*/ 76505921 h 168"/>
              <a:gd name="T16" fmla="*/ 111271711 w 120"/>
              <a:gd name="T17" fmla="*/ 173414325 h 168"/>
              <a:gd name="T18" fmla="*/ 60694888 w 120"/>
              <a:gd name="T19" fmla="*/ 76505921 h 168"/>
              <a:gd name="T20" fmla="*/ 0 w 120"/>
              <a:gd name="T21" fmla="*/ 30601465 h 168"/>
              <a:gd name="T22" fmla="*/ 15173722 w 120"/>
              <a:gd name="T23" fmla="*/ 673254818 h 168"/>
              <a:gd name="T24" fmla="*/ 606937630 w 120"/>
              <a:gd name="T25" fmla="*/ 856870384 h 168"/>
              <a:gd name="T26" fmla="*/ 546244992 w 120"/>
              <a:gd name="T27" fmla="*/ 30601465 h 168"/>
              <a:gd name="T28" fmla="*/ 268064589 w 120"/>
              <a:gd name="T29" fmla="*/ 805866437 h 168"/>
              <a:gd name="T30" fmla="*/ 50579073 w 120"/>
              <a:gd name="T31" fmla="*/ 591649405 h 168"/>
              <a:gd name="T32" fmla="*/ 556358557 w 120"/>
              <a:gd name="T33" fmla="*/ 224418273 h 168"/>
              <a:gd name="T34" fmla="*/ 510839641 w 120"/>
              <a:gd name="T35" fmla="*/ 382531865 h 168"/>
              <a:gd name="T36" fmla="*/ 106213804 w 120"/>
              <a:gd name="T37" fmla="*/ 448836545 h 168"/>
              <a:gd name="T38" fmla="*/ 510839641 w 120"/>
              <a:gd name="T39" fmla="*/ 382531865 h 168"/>
              <a:gd name="T40" fmla="*/ 106213804 w 120"/>
              <a:gd name="T41" fmla="*/ 280523970 h 168"/>
              <a:gd name="T42" fmla="*/ 510839641 w 120"/>
              <a:gd name="T43" fmla="*/ 341729159 h 168"/>
              <a:gd name="T44" fmla="*/ 510839641 w 120"/>
              <a:gd name="T45" fmla="*/ 489639252 h 168"/>
              <a:gd name="T46" fmla="*/ 106213804 w 120"/>
              <a:gd name="T47" fmla="*/ 550844441 h 168"/>
              <a:gd name="T48" fmla="*/ 510839641 w 120"/>
              <a:gd name="T49" fmla="*/ 489639252 h 168"/>
              <a:gd name="T50" fmla="*/ 526013363 w 120"/>
              <a:gd name="T51" fmla="*/ 117308628 h 168"/>
              <a:gd name="T52" fmla="*/ 495665919 w 120"/>
              <a:gd name="T53" fmla="*/ 0 h 168"/>
              <a:gd name="T54" fmla="*/ 465318475 w 120"/>
              <a:gd name="T55" fmla="*/ 117308628 h 168"/>
              <a:gd name="T56" fmla="*/ 111271711 w 120"/>
              <a:gd name="T57" fmla="*/ 147912351 h 168"/>
              <a:gd name="T58" fmla="*/ 146677063 w 120"/>
              <a:gd name="T59" fmla="*/ 30601465 h 168"/>
              <a:gd name="T60" fmla="*/ 80924268 w 120"/>
              <a:gd name="T61" fmla="*/ 30601465 h 168"/>
              <a:gd name="T62" fmla="*/ 111271711 w 120"/>
              <a:gd name="T63" fmla="*/ 147912351 h 168"/>
              <a:gd name="T64" fmla="*/ 333815134 w 120"/>
              <a:gd name="T65" fmla="*/ 117308628 h 168"/>
              <a:gd name="T66" fmla="*/ 303469940 w 120"/>
              <a:gd name="T67" fmla="*/ 0 h 168"/>
              <a:gd name="T68" fmla="*/ 273122496 w 120"/>
              <a:gd name="T69" fmla="*/ 117308628 h 16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0" h="168">
                <a:moveTo>
                  <a:pt x="108" y="6"/>
                </a:moveTo>
                <a:cubicBezTo>
                  <a:pt x="108" y="15"/>
                  <a:pt x="108" y="15"/>
                  <a:pt x="108" y="15"/>
                </a:cubicBezTo>
                <a:cubicBezTo>
                  <a:pt x="110" y="17"/>
                  <a:pt x="110" y="20"/>
                  <a:pt x="110" y="22"/>
                </a:cubicBezTo>
                <a:cubicBezTo>
                  <a:pt x="110" y="29"/>
                  <a:pt x="105" y="34"/>
                  <a:pt x="98" y="34"/>
                </a:cubicBezTo>
                <a:cubicBezTo>
                  <a:pt x="91" y="34"/>
                  <a:pt x="86" y="29"/>
                  <a:pt x="86" y="22"/>
                </a:cubicBezTo>
                <a:cubicBezTo>
                  <a:pt x="86" y="20"/>
                  <a:pt x="86" y="17"/>
                  <a:pt x="87" y="15"/>
                </a:cubicBezTo>
                <a:cubicBezTo>
                  <a:pt x="87" y="6"/>
                  <a:pt x="87" y="6"/>
                  <a:pt x="87" y="6"/>
                </a:cubicBezTo>
                <a:cubicBezTo>
                  <a:pt x="71" y="6"/>
                  <a:pt x="71" y="6"/>
                  <a:pt x="71" y="6"/>
                </a:cubicBezTo>
                <a:cubicBezTo>
                  <a:pt x="71" y="15"/>
                  <a:pt x="71" y="15"/>
                  <a:pt x="71" y="15"/>
                </a:cubicBezTo>
                <a:cubicBezTo>
                  <a:pt x="72" y="17"/>
                  <a:pt x="73" y="20"/>
                  <a:pt x="73" y="22"/>
                </a:cubicBezTo>
                <a:cubicBezTo>
                  <a:pt x="73" y="29"/>
                  <a:pt x="67" y="34"/>
                  <a:pt x="60" y="34"/>
                </a:cubicBezTo>
                <a:cubicBezTo>
                  <a:pt x="53" y="34"/>
                  <a:pt x="48" y="29"/>
                  <a:pt x="48" y="22"/>
                </a:cubicBezTo>
                <a:cubicBezTo>
                  <a:pt x="48" y="20"/>
                  <a:pt x="48" y="17"/>
                  <a:pt x="50" y="15"/>
                </a:cubicBezTo>
                <a:cubicBezTo>
                  <a:pt x="50" y="6"/>
                  <a:pt x="50" y="6"/>
                  <a:pt x="50" y="6"/>
                </a:cubicBezTo>
                <a:cubicBezTo>
                  <a:pt x="33" y="6"/>
                  <a:pt x="33" y="6"/>
                  <a:pt x="33" y="6"/>
                </a:cubicBezTo>
                <a:cubicBezTo>
                  <a:pt x="33" y="15"/>
                  <a:pt x="33" y="15"/>
                  <a:pt x="33" y="15"/>
                </a:cubicBezTo>
                <a:cubicBezTo>
                  <a:pt x="34" y="17"/>
                  <a:pt x="35" y="20"/>
                  <a:pt x="35" y="22"/>
                </a:cubicBezTo>
                <a:cubicBezTo>
                  <a:pt x="35" y="29"/>
                  <a:pt x="29" y="34"/>
                  <a:pt x="22" y="34"/>
                </a:cubicBezTo>
                <a:cubicBezTo>
                  <a:pt x="16" y="34"/>
                  <a:pt x="10" y="29"/>
                  <a:pt x="10" y="22"/>
                </a:cubicBezTo>
                <a:cubicBezTo>
                  <a:pt x="10" y="20"/>
                  <a:pt x="11" y="17"/>
                  <a:pt x="12" y="15"/>
                </a:cubicBezTo>
                <a:cubicBezTo>
                  <a:pt x="12" y="6"/>
                  <a:pt x="12" y="6"/>
                  <a:pt x="12" y="6"/>
                </a:cubicBezTo>
                <a:cubicBezTo>
                  <a:pt x="0" y="6"/>
                  <a:pt x="0" y="6"/>
                  <a:pt x="0" y="6"/>
                </a:cubicBezTo>
                <a:cubicBezTo>
                  <a:pt x="0" y="129"/>
                  <a:pt x="0" y="129"/>
                  <a:pt x="0" y="129"/>
                </a:cubicBezTo>
                <a:cubicBezTo>
                  <a:pt x="3" y="132"/>
                  <a:pt x="3" y="132"/>
                  <a:pt x="3" y="132"/>
                </a:cubicBezTo>
                <a:cubicBezTo>
                  <a:pt x="40" y="168"/>
                  <a:pt x="40" y="168"/>
                  <a:pt x="40" y="168"/>
                </a:cubicBezTo>
                <a:cubicBezTo>
                  <a:pt x="120" y="168"/>
                  <a:pt x="120" y="168"/>
                  <a:pt x="120" y="168"/>
                </a:cubicBezTo>
                <a:cubicBezTo>
                  <a:pt x="120" y="6"/>
                  <a:pt x="120" y="6"/>
                  <a:pt x="120" y="6"/>
                </a:cubicBezTo>
                <a:lnTo>
                  <a:pt x="108" y="6"/>
                </a:lnTo>
                <a:close/>
                <a:moveTo>
                  <a:pt x="110" y="158"/>
                </a:moveTo>
                <a:cubicBezTo>
                  <a:pt x="53" y="158"/>
                  <a:pt x="53" y="158"/>
                  <a:pt x="53" y="158"/>
                </a:cubicBezTo>
                <a:cubicBezTo>
                  <a:pt x="38" y="158"/>
                  <a:pt x="45" y="123"/>
                  <a:pt x="45" y="123"/>
                </a:cubicBezTo>
                <a:cubicBezTo>
                  <a:pt x="45" y="123"/>
                  <a:pt x="11" y="131"/>
                  <a:pt x="10" y="116"/>
                </a:cubicBezTo>
                <a:cubicBezTo>
                  <a:pt x="10" y="44"/>
                  <a:pt x="10" y="44"/>
                  <a:pt x="10" y="44"/>
                </a:cubicBezTo>
                <a:cubicBezTo>
                  <a:pt x="110" y="44"/>
                  <a:pt x="110" y="44"/>
                  <a:pt x="110" y="44"/>
                </a:cubicBezTo>
                <a:lnTo>
                  <a:pt x="110" y="158"/>
                </a:lnTo>
                <a:close/>
                <a:moveTo>
                  <a:pt x="101" y="75"/>
                </a:moveTo>
                <a:cubicBezTo>
                  <a:pt x="21" y="75"/>
                  <a:pt x="21" y="75"/>
                  <a:pt x="21" y="75"/>
                </a:cubicBezTo>
                <a:cubicBezTo>
                  <a:pt x="21" y="88"/>
                  <a:pt x="21" y="88"/>
                  <a:pt x="21" y="88"/>
                </a:cubicBezTo>
                <a:cubicBezTo>
                  <a:pt x="101" y="88"/>
                  <a:pt x="101" y="88"/>
                  <a:pt x="101" y="88"/>
                </a:cubicBezTo>
                <a:lnTo>
                  <a:pt x="101" y="75"/>
                </a:lnTo>
                <a:close/>
                <a:moveTo>
                  <a:pt x="101" y="55"/>
                </a:moveTo>
                <a:cubicBezTo>
                  <a:pt x="21" y="55"/>
                  <a:pt x="21" y="55"/>
                  <a:pt x="21" y="55"/>
                </a:cubicBezTo>
                <a:cubicBezTo>
                  <a:pt x="21" y="67"/>
                  <a:pt x="21" y="67"/>
                  <a:pt x="21" y="67"/>
                </a:cubicBezTo>
                <a:cubicBezTo>
                  <a:pt x="101" y="67"/>
                  <a:pt x="101" y="67"/>
                  <a:pt x="101" y="67"/>
                </a:cubicBezTo>
                <a:lnTo>
                  <a:pt x="101" y="55"/>
                </a:lnTo>
                <a:close/>
                <a:moveTo>
                  <a:pt x="101" y="96"/>
                </a:moveTo>
                <a:cubicBezTo>
                  <a:pt x="21" y="96"/>
                  <a:pt x="21" y="96"/>
                  <a:pt x="21" y="96"/>
                </a:cubicBezTo>
                <a:cubicBezTo>
                  <a:pt x="21" y="108"/>
                  <a:pt x="21" y="108"/>
                  <a:pt x="21" y="108"/>
                </a:cubicBezTo>
                <a:cubicBezTo>
                  <a:pt x="101" y="108"/>
                  <a:pt x="101" y="108"/>
                  <a:pt x="101" y="108"/>
                </a:cubicBezTo>
                <a:lnTo>
                  <a:pt x="101" y="96"/>
                </a:lnTo>
                <a:close/>
                <a:moveTo>
                  <a:pt x="98" y="29"/>
                </a:moveTo>
                <a:cubicBezTo>
                  <a:pt x="101" y="29"/>
                  <a:pt x="104" y="26"/>
                  <a:pt x="104" y="23"/>
                </a:cubicBezTo>
                <a:cubicBezTo>
                  <a:pt x="104" y="6"/>
                  <a:pt x="104" y="6"/>
                  <a:pt x="104" y="6"/>
                </a:cubicBezTo>
                <a:cubicBezTo>
                  <a:pt x="104" y="2"/>
                  <a:pt x="101" y="0"/>
                  <a:pt x="98" y="0"/>
                </a:cubicBezTo>
                <a:cubicBezTo>
                  <a:pt x="94" y="0"/>
                  <a:pt x="92" y="2"/>
                  <a:pt x="92" y="6"/>
                </a:cubicBezTo>
                <a:cubicBezTo>
                  <a:pt x="92" y="23"/>
                  <a:pt x="92" y="23"/>
                  <a:pt x="92" y="23"/>
                </a:cubicBezTo>
                <a:cubicBezTo>
                  <a:pt x="92" y="26"/>
                  <a:pt x="94" y="29"/>
                  <a:pt x="98" y="29"/>
                </a:cubicBezTo>
                <a:close/>
                <a:moveTo>
                  <a:pt x="22" y="29"/>
                </a:moveTo>
                <a:cubicBezTo>
                  <a:pt x="26" y="29"/>
                  <a:pt x="29" y="26"/>
                  <a:pt x="29" y="23"/>
                </a:cubicBezTo>
                <a:cubicBezTo>
                  <a:pt x="29" y="6"/>
                  <a:pt x="29" y="6"/>
                  <a:pt x="29" y="6"/>
                </a:cubicBezTo>
                <a:cubicBezTo>
                  <a:pt x="29" y="2"/>
                  <a:pt x="26" y="0"/>
                  <a:pt x="22" y="0"/>
                </a:cubicBezTo>
                <a:cubicBezTo>
                  <a:pt x="19" y="0"/>
                  <a:pt x="16" y="2"/>
                  <a:pt x="16" y="6"/>
                </a:cubicBezTo>
                <a:cubicBezTo>
                  <a:pt x="16" y="23"/>
                  <a:pt x="16" y="23"/>
                  <a:pt x="16" y="23"/>
                </a:cubicBezTo>
                <a:cubicBezTo>
                  <a:pt x="16" y="26"/>
                  <a:pt x="19" y="29"/>
                  <a:pt x="22" y="29"/>
                </a:cubicBezTo>
                <a:close/>
                <a:moveTo>
                  <a:pt x="60" y="29"/>
                </a:moveTo>
                <a:cubicBezTo>
                  <a:pt x="64" y="29"/>
                  <a:pt x="66" y="26"/>
                  <a:pt x="66" y="23"/>
                </a:cubicBezTo>
                <a:cubicBezTo>
                  <a:pt x="66" y="6"/>
                  <a:pt x="66" y="6"/>
                  <a:pt x="66" y="6"/>
                </a:cubicBezTo>
                <a:cubicBezTo>
                  <a:pt x="66" y="2"/>
                  <a:pt x="64" y="0"/>
                  <a:pt x="60" y="0"/>
                </a:cubicBezTo>
                <a:cubicBezTo>
                  <a:pt x="57" y="0"/>
                  <a:pt x="54" y="2"/>
                  <a:pt x="54" y="6"/>
                </a:cubicBezTo>
                <a:cubicBezTo>
                  <a:pt x="54" y="23"/>
                  <a:pt x="54" y="23"/>
                  <a:pt x="54" y="23"/>
                </a:cubicBezTo>
                <a:cubicBezTo>
                  <a:pt x="54" y="26"/>
                  <a:pt x="57" y="29"/>
                  <a:pt x="60"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97" name="Freeform 156"/>
          <p:cNvSpPr>
            <a:spLocks/>
          </p:cNvSpPr>
          <p:nvPr/>
        </p:nvSpPr>
        <p:spPr bwMode="auto">
          <a:xfrm>
            <a:off x="1766888" y="1120775"/>
            <a:ext cx="242887" cy="74613"/>
          </a:xfrm>
          <a:custGeom>
            <a:avLst/>
            <a:gdLst>
              <a:gd name="T0" fmla="*/ 0 w 153"/>
              <a:gd name="T1" fmla="*/ 118448931 h 47"/>
              <a:gd name="T2" fmla="*/ 0 w 153"/>
              <a:gd name="T3" fmla="*/ 0 h 47"/>
              <a:gd name="T4" fmla="*/ 385583906 w 153"/>
              <a:gd name="T5" fmla="*/ 0 h 47"/>
              <a:gd name="T6" fmla="*/ 385583906 w 153"/>
              <a:gd name="T7" fmla="*/ 118448931 h 47"/>
              <a:gd name="T8" fmla="*/ 0 w 153"/>
              <a:gd name="T9" fmla="*/ 118448931 h 47"/>
              <a:gd name="T10" fmla="*/ 0 w 153"/>
              <a:gd name="T11" fmla="*/ 118448931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3" h="47">
                <a:moveTo>
                  <a:pt x="0" y="47"/>
                </a:moveTo>
                <a:lnTo>
                  <a:pt x="0" y="0"/>
                </a:lnTo>
                <a:lnTo>
                  <a:pt x="153" y="0"/>
                </a:lnTo>
                <a:lnTo>
                  <a:pt x="153" y="47"/>
                </a:ln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98" name="Freeform 157"/>
          <p:cNvSpPr>
            <a:spLocks/>
          </p:cNvSpPr>
          <p:nvPr/>
        </p:nvSpPr>
        <p:spPr bwMode="auto">
          <a:xfrm>
            <a:off x="1766888" y="1239838"/>
            <a:ext cx="242887" cy="74612"/>
          </a:xfrm>
          <a:custGeom>
            <a:avLst/>
            <a:gdLst>
              <a:gd name="T0" fmla="*/ 0 w 153"/>
              <a:gd name="T1" fmla="*/ 118447344 h 47"/>
              <a:gd name="T2" fmla="*/ 0 w 153"/>
              <a:gd name="T3" fmla="*/ 0 h 47"/>
              <a:gd name="T4" fmla="*/ 385583906 w 153"/>
              <a:gd name="T5" fmla="*/ 0 h 47"/>
              <a:gd name="T6" fmla="*/ 385583906 w 153"/>
              <a:gd name="T7" fmla="*/ 118447344 h 47"/>
              <a:gd name="T8" fmla="*/ 0 w 153"/>
              <a:gd name="T9" fmla="*/ 118447344 h 47"/>
              <a:gd name="T10" fmla="*/ 0 w 153"/>
              <a:gd name="T11" fmla="*/ 118447344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3" h="47">
                <a:moveTo>
                  <a:pt x="0" y="47"/>
                </a:moveTo>
                <a:lnTo>
                  <a:pt x="0" y="0"/>
                </a:lnTo>
                <a:lnTo>
                  <a:pt x="153" y="0"/>
                </a:lnTo>
                <a:lnTo>
                  <a:pt x="153" y="47"/>
                </a:ln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99" name="Freeform 158"/>
          <p:cNvSpPr>
            <a:spLocks/>
          </p:cNvSpPr>
          <p:nvPr/>
        </p:nvSpPr>
        <p:spPr bwMode="auto">
          <a:xfrm>
            <a:off x="1766888" y="1357313"/>
            <a:ext cx="242887" cy="74612"/>
          </a:xfrm>
          <a:custGeom>
            <a:avLst/>
            <a:gdLst>
              <a:gd name="T0" fmla="*/ 0 w 153"/>
              <a:gd name="T1" fmla="*/ 118447344 h 47"/>
              <a:gd name="T2" fmla="*/ 0 w 153"/>
              <a:gd name="T3" fmla="*/ 0 h 47"/>
              <a:gd name="T4" fmla="*/ 385583906 w 153"/>
              <a:gd name="T5" fmla="*/ 0 h 47"/>
              <a:gd name="T6" fmla="*/ 385583906 w 153"/>
              <a:gd name="T7" fmla="*/ 118447344 h 47"/>
              <a:gd name="T8" fmla="*/ 0 w 153"/>
              <a:gd name="T9" fmla="*/ 118447344 h 47"/>
              <a:gd name="T10" fmla="*/ 0 w 153"/>
              <a:gd name="T11" fmla="*/ 118447344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3" h="47">
                <a:moveTo>
                  <a:pt x="0" y="47"/>
                </a:moveTo>
                <a:lnTo>
                  <a:pt x="0" y="0"/>
                </a:lnTo>
                <a:lnTo>
                  <a:pt x="153" y="0"/>
                </a:lnTo>
                <a:lnTo>
                  <a:pt x="153" y="47"/>
                </a:ln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500" name="Freeform 159"/>
          <p:cNvSpPr>
            <a:spLocks/>
          </p:cNvSpPr>
          <p:nvPr/>
        </p:nvSpPr>
        <p:spPr bwMode="auto">
          <a:xfrm>
            <a:off x="1662113" y="1117600"/>
            <a:ext cx="36512" cy="80963"/>
          </a:xfrm>
          <a:custGeom>
            <a:avLst/>
            <a:gdLst>
              <a:gd name="T0" fmla="*/ 0 w 16"/>
              <a:gd name="T1" fmla="*/ 55637324 h 36"/>
              <a:gd name="T2" fmla="*/ 0 w 16"/>
              <a:gd name="T3" fmla="*/ 30347631 h 36"/>
              <a:gd name="T4" fmla="*/ 26037620 w 16"/>
              <a:gd name="T5" fmla="*/ 25289693 h 36"/>
              <a:gd name="T6" fmla="*/ 46869998 w 16"/>
              <a:gd name="T7" fmla="*/ 20231754 h 36"/>
              <a:gd name="T8" fmla="*/ 52077522 w 16"/>
              <a:gd name="T9" fmla="*/ 5057939 h 36"/>
              <a:gd name="T10" fmla="*/ 52077522 w 16"/>
              <a:gd name="T11" fmla="*/ 0 h 36"/>
              <a:gd name="T12" fmla="*/ 83322666 w 16"/>
              <a:gd name="T13" fmla="*/ 0 h 36"/>
              <a:gd name="T14" fmla="*/ 83322666 w 16"/>
              <a:gd name="T15" fmla="*/ 182083538 h 36"/>
              <a:gd name="T16" fmla="*/ 46869998 w 16"/>
              <a:gd name="T17" fmla="*/ 182083538 h 36"/>
              <a:gd name="T18" fmla="*/ 46869998 w 16"/>
              <a:gd name="T19" fmla="*/ 55637324 h 36"/>
              <a:gd name="T20" fmla="*/ 0 w 16"/>
              <a:gd name="T21" fmla="*/ 55637324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 h="36">
                <a:moveTo>
                  <a:pt x="0" y="11"/>
                </a:moveTo>
                <a:cubicBezTo>
                  <a:pt x="0" y="6"/>
                  <a:pt x="0" y="6"/>
                  <a:pt x="0" y="6"/>
                </a:cubicBezTo>
                <a:cubicBezTo>
                  <a:pt x="3" y="6"/>
                  <a:pt x="4" y="6"/>
                  <a:pt x="5" y="5"/>
                </a:cubicBezTo>
                <a:cubicBezTo>
                  <a:pt x="7" y="5"/>
                  <a:pt x="8" y="5"/>
                  <a:pt x="9" y="4"/>
                </a:cubicBezTo>
                <a:cubicBezTo>
                  <a:pt x="9" y="3"/>
                  <a:pt x="10" y="2"/>
                  <a:pt x="10" y="1"/>
                </a:cubicBezTo>
                <a:cubicBezTo>
                  <a:pt x="10" y="0"/>
                  <a:pt x="10" y="0"/>
                  <a:pt x="10" y="0"/>
                </a:cubicBezTo>
                <a:cubicBezTo>
                  <a:pt x="16" y="0"/>
                  <a:pt x="16" y="0"/>
                  <a:pt x="16" y="0"/>
                </a:cubicBezTo>
                <a:cubicBezTo>
                  <a:pt x="16" y="36"/>
                  <a:pt x="16" y="36"/>
                  <a:pt x="16" y="36"/>
                </a:cubicBezTo>
                <a:cubicBezTo>
                  <a:pt x="9" y="36"/>
                  <a:pt x="9" y="36"/>
                  <a:pt x="9" y="36"/>
                </a:cubicBezTo>
                <a:cubicBezTo>
                  <a:pt x="9" y="11"/>
                  <a:pt x="9" y="11"/>
                  <a:pt x="9" y="11"/>
                </a:cubicBezTo>
                <a:lnTo>
                  <a:pt x="0"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501" name="Freeform 160"/>
          <p:cNvSpPr>
            <a:spLocks/>
          </p:cNvSpPr>
          <p:nvPr/>
        </p:nvSpPr>
        <p:spPr bwMode="auto">
          <a:xfrm>
            <a:off x="1660525" y="1235075"/>
            <a:ext cx="53975" cy="84138"/>
          </a:xfrm>
          <a:custGeom>
            <a:avLst/>
            <a:gdLst>
              <a:gd name="T0" fmla="*/ 5057907 w 24"/>
              <a:gd name="T1" fmla="*/ 155132280 h 37"/>
              <a:gd name="T2" fmla="*/ 40463258 w 24"/>
              <a:gd name="T3" fmla="*/ 113763672 h 37"/>
              <a:gd name="T4" fmla="*/ 75866360 w 24"/>
              <a:gd name="T5" fmla="*/ 87908292 h 37"/>
              <a:gd name="T6" fmla="*/ 85982175 w 24"/>
              <a:gd name="T7" fmla="*/ 62052912 h 37"/>
              <a:gd name="T8" fmla="*/ 80924268 w 24"/>
              <a:gd name="T9" fmla="*/ 41368608 h 37"/>
              <a:gd name="T10" fmla="*/ 60694888 w 24"/>
              <a:gd name="T11" fmla="*/ 31026456 h 37"/>
              <a:gd name="T12" fmla="*/ 40463258 w 24"/>
              <a:gd name="T13" fmla="*/ 46539684 h 37"/>
              <a:gd name="T14" fmla="*/ 35405351 w 24"/>
              <a:gd name="T15" fmla="*/ 67223988 h 37"/>
              <a:gd name="T16" fmla="*/ 0 w 24"/>
              <a:gd name="T17" fmla="*/ 67223988 h 37"/>
              <a:gd name="T18" fmla="*/ 10115815 w 24"/>
              <a:gd name="T19" fmla="*/ 31026456 h 37"/>
              <a:gd name="T20" fmla="*/ 60694888 w 24"/>
              <a:gd name="T21" fmla="*/ 0 h 37"/>
              <a:gd name="T22" fmla="*/ 106213804 w 24"/>
              <a:gd name="T23" fmla="*/ 20684304 h 37"/>
              <a:gd name="T24" fmla="*/ 121387526 w 24"/>
              <a:gd name="T25" fmla="*/ 62052912 h 37"/>
              <a:gd name="T26" fmla="*/ 111271711 w 24"/>
              <a:gd name="T27" fmla="*/ 98250444 h 37"/>
              <a:gd name="T28" fmla="*/ 85982175 w 24"/>
              <a:gd name="T29" fmla="*/ 124105824 h 37"/>
              <a:gd name="T30" fmla="*/ 70808453 w 24"/>
              <a:gd name="T31" fmla="*/ 134447976 h 37"/>
              <a:gd name="T32" fmla="*/ 50579073 w 24"/>
              <a:gd name="T33" fmla="*/ 144790128 h 37"/>
              <a:gd name="T34" fmla="*/ 40463258 w 24"/>
              <a:gd name="T35" fmla="*/ 155132280 h 37"/>
              <a:gd name="T36" fmla="*/ 121387526 w 24"/>
              <a:gd name="T37" fmla="*/ 155132280 h 37"/>
              <a:gd name="T38" fmla="*/ 121387526 w 24"/>
              <a:gd name="T39" fmla="*/ 191329812 h 37"/>
              <a:gd name="T40" fmla="*/ 0 w 24"/>
              <a:gd name="T41" fmla="*/ 191329812 h 37"/>
              <a:gd name="T42" fmla="*/ 5057907 w 24"/>
              <a:gd name="T43" fmla="*/ 155132280 h 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37">
                <a:moveTo>
                  <a:pt x="1" y="30"/>
                </a:moveTo>
                <a:cubicBezTo>
                  <a:pt x="2" y="27"/>
                  <a:pt x="5" y="25"/>
                  <a:pt x="8" y="22"/>
                </a:cubicBezTo>
                <a:cubicBezTo>
                  <a:pt x="12" y="20"/>
                  <a:pt x="14" y="18"/>
                  <a:pt x="15" y="17"/>
                </a:cubicBezTo>
                <a:cubicBezTo>
                  <a:pt x="16" y="15"/>
                  <a:pt x="17" y="14"/>
                  <a:pt x="17" y="12"/>
                </a:cubicBezTo>
                <a:cubicBezTo>
                  <a:pt x="17" y="10"/>
                  <a:pt x="16" y="9"/>
                  <a:pt x="16" y="8"/>
                </a:cubicBezTo>
                <a:cubicBezTo>
                  <a:pt x="15" y="7"/>
                  <a:pt x="14" y="6"/>
                  <a:pt x="12" y="6"/>
                </a:cubicBezTo>
                <a:cubicBezTo>
                  <a:pt x="10" y="6"/>
                  <a:pt x="8" y="7"/>
                  <a:pt x="8" y="9"/>
                </a:cubicBezTo>
                <a:cubicBezTo>
                  <a:pt x="7" y="10"/>
                  <a:pt x="7" y="11"/>
                  <a:pt x="7" y="13"/>
                </a:cubicBezTo>
                <a:cubicBezTo>
                  <a:pt x="0" y="13"/>
                  <a:pt x="0" y="13"/>
                  <a:pt x="0" y="13"/>
                </a:cubicBezTo>
                <a:cubicBezTo>
                  <a:pt x="0" y="10"/>
                  <a:pt x="1" y="8"/>
                  <a:pt x="2" y="6"/>
                </a:cubicBezTo>
                <a:cubicBezTo>
                  <a:pt x="3" y="2"/>
                  <a:pt x="7" y="0"/>
                  <a:pt x="12" y="0"/>
                </a:cubicBezTo>
                <a:cubicBezTo>
                  <a:pt x="15" y="0"/>
                  <a:pt x="18" y="1"/>
                  <a:pt x="21" y="4"/>
                </a:cubicBezTo>
                <a:cubicBezTo>
                  <a:pt x="23" y="6"/>
                  <a:pt x="24" y="8"/>
                  <a:pt x="24" y="12"/>
                </a:cubicBezTo>
                <a:cubicBezTo>
                  <a:pt x="24" y="15"/>
                  <a:pt x="23" y="17"/>
                  <a:pt x="22" y="19"/>
                </a:cubicBezTo>
                <a:cubicBezTo>
                  <a:pt x="21" y="20"/>
                  <a:pt x="19" y="22"/>
                  <a:pt x="17" y="24"/>
                </a:cubicBezTo>
                <a:cubicBezTo>
                  <a:pt x="14" y="26"/>
                  <a:pt x="14" y="26"/>
                  <a:pt x="14" y="26"/>
                </a:cubicBezTo>
                <a:cubicBezTo>
                  <a:pt x="12" y="27"/>
                  <a:pt x="11" y="28"/>
                  <a:pt x="10" y="28"/>
                </a:cubicBezTo>
                <a:cubicBezTo>
                  <a:pt x="9" y="29"/>
                  <a:pt x="9" y="30"/>
                  <a:pt x="8" y="30"/>
                </a:cubicBezTo>
                <a:cubicBezTo>
                  <a:pt x="24" y="30"/>
                  <a:pt x="24" y="30"/>
                  <a:pt x="24" y="30"/>
                </a:cubicBezTo>
                <a:cubicBezTo>
                  <a:pt x="24" y="37"/>
                  <a:pt x="24" y="37"/>
                  <a:pt x="24" y="37"/>
                </a:cubicBezTo>
                <a:cubicBezTo>
                  <a:pt x="0" y="37"/>
                  <a:pt x="0" y="37"/>
                  <a:pt x="0" y="37"/>
                </a:cubicBezTo>
                <a:cubicBezTo>
                  <a:pt x="0" y="34"/>
                  <a:pt x="0" y="32"/>
                  <a:pt x="1"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502" name="Freeform 161"/>
          <p:cNvSpPr>
            <a:spLocks/>
          </p:cNvSpPr>
          <p:nvPr/>
        </p:nvSpPr>
        <p:spPr bwMode="auto">
          <a:xfrm>
            <a:off x="1657350" y="1350963"/>
            <a:ext cx="57150" cy="82550"/>
          </a:xfrm>
          <a:custGeom>
            <a:avLst/>
            <a:gdLst>
              <a:gd name="T0" fmla="*/ 36580572 w 25"/>
              <a:gd name="T1" fmla="*/ 124443009 h 37"/>
              <a:gd name="T2" fmla="*/ 41806368 w 25"/>
              <a:gd name="T3" fmla="*/ 144353177 h 37"/>
              <a:gd name="T4" fmla="*/ 67935348 w 25"/>
              <a:gd name="T5" fmla="*/ 159288034 h 37"/>
              <a:gd name="T6" fmla="*/ 83612736 w 25"/>
              <a:gd name="T7" fmla="*/ 149330719 h 37"/>
              <a:gd name="T8" fmla="*/ 94064328 w 25"/>
              <a:gd name="T9" fmla="*/ 129420551 h 37"/>
              <a:gd name="T10" fmla="*/ 78386940 w 25"/>
              <a:gd name="T11" fmla="*/ 104532842 h 37"/>
              <a:gd name="T12" fmla="*/ 52257960 w 25"/>
              <a:gd name="T13" fmla="*/ 104532842 h 37"/>
              <a:gd name="T14" fmla="*/ 52257960 w 25"/>
              <a:gd name="T15" fmla="*/ 79642901 h 37"/>
              <a:gd name="T16" fmla="*/ 78386940 w 25"/>
              <a:gd name="T17" fmla="*/ 74665359 h 37"/>
              <a:gd name="T18" fmla="*/ 88838532 w 25"/>
              <a:gd name="T19" fmla="*/ 54755192 h 37"/>
              <a:gd name="T20" fmla="*/ 83612736 w 25"/>
              <a:gd name="T21" fmla="*/ 34845024 h 37"/>
              <a:gd name="T22" fmla="*/ 62709552 w 25"/>
              <a:gd name="T23" fmla="*/ 29865251 h 37"/>
              <a:gd name="T24" fmla="*/ 47032164 w 25"/>
              <a:gd name="T25" fmla="*/ 39822566 h 37"/>
              <a:gd name="T26" fmla="*/ 41806368 w 25"/>
              <a:gd name="T27" fmla="*/ 59732734 h 37"/>
              <a:gd name="T28" fmla="*/ 5225796 w 25"/>
              <a:gd name="T29" fmla="*/ 59732734 h 37"/>
              <a:gd name="T30" fmla="*/ 10451592 w 25"/>
              <a:gd name="T31" fmla="*/ 34845024 h 37"/>
              <a:gd name="T32" fmla="*/ 26128980 w 25"/>
              <a:gd name="T33" fmla="*/ 14932626 h 37"/>
              <a:gd name="T34" fmla="*/ 41806368 w 25"/>
              <a:gd name="T35" fmla="*/ 4977542 h 37"/>
              <a:gd name="T36" fmla="*/ 67935348 w 25"/>
              <a:gd name="T37" fmla="*/ 0 h 37"/>
              <a:gd name="T38" fmla="*/ 109741716 w 25"/>
              <a:gd name="T39" fmla="*/ 14932626 h 37"/>
              <a:gd name="T40" fmla="*/ 125419104 w 25"/>
              <a:gd name="T41" fmla="*/ 49777650 h 37"/>
              <a:gd name="T42" fmla="*/ 114967512 w 25"/>
              <a:gd name="T43" fmla="*/ 79642901 h 37"/>
              <a:gd name="T44" fmla="*/ 104515920 w 25"/>
              <a:gd name="T45" fmla="*/ 84620443 h 37"/>
              <a:gd name="T46" fmla="*/ 114967512 w 25"/>
              <a:gd name="T47" fmla="*/ 94577758 h 37"/>
              <a:gd name="T48" fmla="*/ 130644900 w 25"/>
              <a:gd name="T49" fmla="*/ 129420551 h 37"/>
              <a:gd name="T50" fmla="*/ 114967512 w 25"/>
              <a:gd name="T51" fmla="*/ 169243118 h 37"/>
              <a:gd name="T52" fmla="*/ 67935348 w 25"/>
              <a:gd name="T53" fmla="*/ 184175743 h 37"/>
              <a:gd name="T54" fmla="*/ 10451592 w 25"/>
              <a:gd name="T55" fmla="*/ 159288034 h 37"/>
              <a:gd name="T56" fmla="*/ 0 w 25"/>
              <a:gd name="T57" fmla="*/ 124443009 h 37"/>
              <a:gd name="T58" fmla="*/ 36580572 w 25"/>
              <a:gd name="T59" fmla="*/ 124443009 h 3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5" h="37">
                <a:moveTo>
                  <a:pt x="7" y="25"/>
                </a:moveTo>
                <a:cubicBezTo>
                  <a:pt x="7" y="27"/>
                  <a:pt x="7" y="28"/>
                  <a:pt x="8" y="29"/>
                </a:cubicBezTo>
                <a:cubicBezTo>
                  <a:pt x="9" y="31"/>
                  <a:pt x="10" y="32"/>
                  <a:pt x="13" y="32"/>
                </a:cubicBezTo>
                <a:cubicBezTo>
                  <a:pt x="14" y="32"/>
                  <a:pt x="15" y="31"/>
                  <a:pt x="16" y="30"/>
                </a:cubicBezTo>
                <a:cubicBezTo>
                  <a:pt x="17" y="29"/>
                  <a:pt x="18" y="28"/>
                  <a:pt x="18" y="26"/>
                </a:cubicBezTo>
                <a:cubicBezTo>
                  <a:pt x="18" y="24"/>
                  <a:pt x="17" y="22"/>
                  <a:pt x="15" y="21"/>
                </a:cubicBezTo>
                <a:cubicBezTo>
                  <a:pt x="14" y="21"/>
                  <a:pt x="12" y="21"/>
                  <a:pt x="10" y="21"/>
                </a:cubicBezTo>
                <a:cubicBezTo>
                  <a:pt x="10" y="16"/>
                  <a:pt x="10" y="16"/>
                  <a:pt x="10" y="16"/>
                </a:cubicBezTo>
                <a:cubicBezTo>
                  <a:pt x="12" y="16"/>
                  <a:pt x="14" y="15"/>
                  <a:pt x="15" y="15"/>
                </a:cubicBezTo>
                <a:cubicBezTo>
                  <a:pt x="16" y="14"/>
                  <a:pt x="17" y="13"/>
                  <a:pt x="17" y="11"/>
                </a:cubicBezTo>
                <a:cubicBezTo>
                  <a:pt x="17" y="9"/>
                  <a:pt x="16" y="8"/>
                  <a:pt x="16" y="7"/>
                </a:cubicBezTo>
                <a:cubicBezTo>
                  <a:pt x="15" y="7"/>
                  <a:pt x="14" y="6"/>
                  <a:pt x="12" y="6"/>
                </a:cubicBezTo>
                <a:cubicBezTo>
                  <a:pt x="11" y="6"/>
                  <a:pt x="9" y="7"/>
                  <a:pt x="9" y="8"/>
                </a:cubicBezTo>
                <a:cubicBezTo>
                  <a:pt x="8" y="9"/>
                  <a:pt x="7" y="10"/>
                  <a:pt x="8" y="12"/>
                </a:cubicBezTo>
                <a:cubicBezTo>
                  <a:pt x="1" y="12"/>
                  <a:pt x="1" y="12"/>
                  <a:pt x="1" y="12"/>
                </a:cubicBezTo>
                <a:cubicBezTo>
                  <a:pt x="1" y="10"/>
                  <a:pt x="1" y="8"/>
                  <a:pt x="2" y="7"/>
                </a:cubicBezTo>
                <a:cubicBezTo>
                  <a:pt x="2" y="5"/>
                  <a:pt x="3" y="4"/>
                  <a:pt x="5" y="3"/>
                </a:cubicBezTo>
                <a:cubicBezTo>
                  <a:pt x="5" y="2"/>
                  <a:pt x="7" y="2"/>
                  <a:pt x="8" y="1"/>
                </a:cubicBezTo>
                <a:cubicBezTo>
                  <a:pt x="9" y="1"/>
                  <a:pt x="11" y="0"/>
                  <a:pt x="13" y="0"/>
                </a:cubicBezTo>
                <a:cubicBezTo>
                  <a:pt x="16" y="0"/>
                  <a:pt x="19" y="1"/>
                  <a:pt x="21" y="3"/>
                </a:cubicBezTo>
                <a:cubicBezTo>
                  <a:pt x="23" y="5"/>
                  <a:pt x="24" y="7"/>
                  <a:pt x="24" y="10"/>
                </a:cubicBezTo>
                <a:cubicBezTo>
                  <a:pt x="24" y="12"/>
                  <a:pt x="23" y="14"/>
                  <a:pt x="22" y="16"/>
                </a:cubicBezTo>
                <a:cubicBezTo>
                  <a:pt x="21" y="16"/>
                  <a:pt x="20" y="17"/>
                  <a:pt x="20" y="17"/>
                </a:cubicBezTo>
                <a:cubicBezTo>
                  <a:pt x="20" y="17"/>
                  <a:pt x="21" y="18"/>
                  <a:pt x="22" y="19"/>
                </a:cubicBezTo>
                <a:cubicBezTo>
                  <a:pt x="24" y="21"/>
                  <a:pt x="25" y="23"/>
                  <a:pt x="25" y="26"/>
                </a:cubicBezTo>
                <a:cubicBezTo>
                  <a:pt x="25" y="29"/>
                  <a:pt x="24" y="32"/>
                  <a:pt x="22" y="34"/>
                </a:cubicBezTo>
                <a:cubicBezTo>
                  <a:pt x="20" y="36"/>
                  <a:pt x="17" y="37"/>
                  <a:pt x="13" y="37"/>
                </a:cubicBezTo>
                <a:cubicBezTo>
                  <a:pt x="8" y="37"/>
                  <a:pt x="4" y="36"/>
                  <a:pt x="2" y="32"/>
                </a:cubicBezTo>
                <a:cubicBezTo>
                  <a:pt x="1" y="31"/>
                  <a:pt x="0" y="28"/>
                  <a:pt x="0" y="25"/>
                </a:cubicBezTo>
                <a:lnTo>
                  <a:pt x="7" y="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503" name="Freeform 162"/>
          <p:cNvSpPr>
            <a:spLocks noEditPoints="1"/>
          </p:cNvSpPr>
          <p:nvPr/>
        </p:nvSpPr>
        <p:spPr bwMode="auto">
          <a:xfrm>
            <a:off x="2293938" y="1133475"/>
            <a:ext cx="398462" cy="303213"/>
          </a:xfrm>
          <a:custGeom>
            <a:avLst/>
            <a:gdLst>
              <a:gd name="T0" fmla="*/ 574594904 w 251"/>
              <a:gd name="T1" fmla="*/ 428427269 h 191"/>
              <a:gd name="T2" fmla="*/ 57964315 w 251"/>
              <a:gd name="T3" fmla="*/ 428427269 h 191"/>
              <a:gd name="T4" fmla="*/ 57964315 w 251"/>
              <a:gd name="T5" fmla="*/ 52924162 h 191"/>
              <a:gd name="T6" fmla="*/ 330140848 w 251"/>
              <a:gd name="T7" fmla="*/ 52924162 h 191"/>
              <a:gd name="T8" fmla="*/ 330140848 w 251"/>
              <a:gd name="T9" fmla="*/ 0 h 191"/>
              <a:gd name="T10" fmla="*/ 0 w 251"/>
              <a:gd name="T11" fmla="*/ 0 h 191"/>
              <a:gd name="T12" fmla="*/ 0 w 251"/>
              <a:gd name="T13" fmla="*/ 481351431 h 191"/>
              <a:gd name="T14" fmla="*/ 632559219 w 251"/>
              <a:gd name="T15" fmla="*/ 481351431 h 191"/>
              <a:gd name="T16" fmla="*/ 632559219 w 251"/>
              <a:gd name="T17" fmla="*/ 312499890 h 191"/>
              <a:gd name="T18" fmla="*/ 574594904 w 251"/>
              <a:gd name="T19" fmla="*/ 312499890 h 191"/>
              <a:gd name="T20" fmla="*/ 574594904 w 251"/>
              <a:gd name="T21" fmla="*/ 428427269 h 191"/>
              <a:gd name="T22" fmla="*/ 441027584 w 251"/>
              <a:gd name="T23" fmla="*/ 0 h 191"/>
              <a:gd name="T24" fmla="*/ 501511258 w 251"/>
              <a:gd name="T25" fmla="*/ 60483850 h 191"/>
              <a:gd name="T26" fmla="*/ 355342379 w 251"/>
              <a:gd name="T27" fmla="*/ 209174107 h 191"/>
              <a:gd name="T28" fmla="*/ 423385719 w 251"/>
              <a:gd name="T29" fmla="*/ 277217645 h 191"/>
              <a:gd name="T30" fmla="*/ 569554598 w 251"/>
              <a:gd name="T31" fmla="*/ 128528974 h 191"/>
              <a:gd name="T32" fmla="*/ 632559219 w 251"/>
              <a:gd name="T33" fmla="*/ 186491870 h 191"/>
              <a:gd name="T34" fmla="*/ 632559219 w 251"/>
              <a:gd name="T35" fmla="*/ 0 h 191"/>
              <a:gd name="T36" fmla="*/ 441027584 w 251"/>
              <a:gd name="T37" fmla="*/ 0 h 1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51" h="191">
                <a:moveTo>
                  <a:pt x="228" y="170"/>
                </a:moveTo>
                <a:lnTo>
                  <a:pt x="23" y="170"/>
                </a:lnTo>
                <a:lnTo>
                  <a:pt x="23" y="21"/>
                </a:lnTo>
                <a:lnTo>
                  <a:pt x="131" y="21"/>
                </a:lnTo>
                <a:lnTo>
                  <a:pt x="131" y="0"/>
                </a:lnTo>
                <a:lnTo>
                  <a:pt x="0" y="0"/>
                </a:lnTo>
                <a:lnTo>
                  <a:pt x="0" y="191"/>
                </a:lnTo>
                <a:lnTo>
                  <a:pt x="251" y="191"/>
                </a:lnTo>
                <a:lnTo>
                  <a:pt x="251" y="124"/>
                </a:lnTo>
                <a:lnTo>
                  <a:pt x="228" y="124"/>
                </a:lnTo>
                <a:lnTo>
                  <a:pt x="228" y="170"/>
                </a:lnTo>
                <a:close/>
                <a:moveTo>
                  <a:pt x="175" y="0"/>
                </a:moveTo>
                <a:lnTo>
                  <a:pt x="199" y="24"/>
                </a:lnTo>
                <a:lnTo>
                  <a:pt x="141" y="83"/>
                </a:lnTo>
                <a:lnTo>
                  <a:pt x="168" y="110"/>
                </a:lnTo>
                <a:lnTo>
                  <a:pt x="226" y="51"/>
                </a:lnTo>
                <a:lnTo>
                  <a:pt x="251" y="74"/>
                </a:lnTo>
                <a:lnTo>
                  <a:pt x="251" y="0"/>
                </a:lnTo>
                <a:lnTo>
                  <a:pt x="17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Freeform 5"/>
          <p:cNvSpPr>
            <a:spLocks noEditPoints="1"/>
          </p:cNvSpPr>
          <p:nvPr/>
        </p:nvSpPr>
        <p:spPr bwMode="auto">
          <a:xfrm>
            <a:off x="836613" y="1062038"/>
            <a:ext cx="346075" cy="304800"/>
          </a:xfrm>
          <a:custGeom>
            <a:avLst/>
            <a:gdLst>
              <a:gd name="T0" fmla="*/ 525209263 w 154"/>
              <a:gd name="T1" fmla="*/ 683110588 h 136"/>
              <a:gd name="T2" fmla="*/ 252504410 w 154"/>
              <a:gd name="T3" fmla="*/ 683110588 h 136"/>
              <a:gd name="T4" fmla="*/ 252504410 w 154"/>
              <a:gd name="T5" fmla="*/ 683110588 h 136"/>
              <a:gd name="T6" fmla="*/ 0 w 154"/>
              <a:gd name="T7" fmla="*/ 442013788 h 136"/>
              <a:gd name="T8" fmla="*/ 0 w 154"/>
              <a:gd name="T9" fmla="*/ 241096800 h 136"/>
              <a:gd name="T10" fmla="*/ 0 w 154"/>
              <a:gd name="T11" fmla="*/ 241096800 h 136"/>
              <a:gd name="T12" fmla="*/ 252504410 w 154"/>
              <a:gd name="T13" fmla="*/ 0 h 136"/>
              <a:gd name="T14" fmla="*/ 525209263 w 154"/>
              <a:gd name="T15" fmla="*/ 0 h 136"/>
              <a:gd name="T16" fmla="*/ 525209263 w 154"/>
              <a:gd name="T17" fmla="*/ 0 h 136"/>
              <a:gd name="T18" fmla="*/ 777713673 w 154"/>
              <a:gd name="T19" fmla="*/ 241096800 h 136"/>
              <a:gd name="T20" fmla="*/ 777713673 w 154"/>
              <a:gd name="T21" fmla="*/ 442013788 h 136"/>
              <a:gd name="T22" fmla="*/ 777713673 w 154"/>
              <a:gd name="T23" fmla="*/ 442013788 h 136"/>
              <a:gd name="T24" fmla="*/ 525209263 w 154"/>
              <a:gd name="T25" fmla="*/ 683110588 h 136"/>
              <a:gd name="T26" fmla="*/ 722161894 w 154"/>
              <a:gd name="T27" fmla="*/ 241096800 h 136"/>
              <a:gd name="T28" fmla="*/ 525209263 w 154"/>
              <a:gd name="T29" fmla="*/ 50229247 h 136"/>
              <a:gd name="T30" fmla="*/ 252504410 w 154"/>
              <a:gd name="T31" fmla="*/ 50229247 h 136"/>
              <a:gd name="T32" fmla="*/ 252504410 w 154"/>
              <a:gd name="T33" fmla="*/ 50229247 h 136"/>
              <a:gd name="T34" fmla="*/ 55551779 w 154"/>
              <a:gd name="T35" fmla="*/ 241096800 h 136"/>
              <a:gd name="T36" fmla="*/ 55551779 w 154"/>
              <a:gd name="T37" fmla="*/ 442013788 h 136"/>
              <a:gd name="T38" fmla="*/ 55551779 w 154"/>
              <a:gd name="T39" fmla="*/ 442013788 h 136"/>
              <a:gd name="T40" fmla="*/ 252504410 w 154"/>
              <a:gd name="T41" fmla="*/ 632881341 h 136"/>
              <a:gd name="T42" fmla="*/ 525209263 w 154"/>
              <a:gd name="T43" fmla="*/ 632881341 h 136"/>
              <a:gd name="T44" fmla="*/ 525209263 w 154"/>
              <a:gd name="T45" fmla="*/ 632881341 h 136"/>
              <a:gd name="T46" fmla="*/ 722161894 w 154"/>
              <a:gd name="T47" fmla="*/ 442013788 h 136"/>
              <a:gd name="T48" fmla="*/ 722161894 w 154"/>
              <a:gd name="T49" fmla="*/ 241096800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104" y="136"/>
                </a:moveTo>
                <a:cubicBezTo>
                  <a:pt x="50" y="136"/>
                  <a:pt x="50" y="136"/>
                  <a:pt x="50" y="136"/>
                </a:cubicBezTo>
                <a:cubicBezTo>
                  <a:pt x="50" y="136"/>
                  <a:pt x="50" y="136"/>
                  <a:pt x="50" y="136"/>
                </a:cubicBezTo>
                <a:cubicBezTo>
                  <a:pt x="22" y="136"/>
                  <a:pt x="0" y="115"/>
                  <a:pt x="0" y="88"/>
                </a:cubicBezTo>
                <a:cubicBezTo>
                  <a:pt x="0" y="48"/>
                  <a:pt x="0" y="48"/>
                  <a:pt x="0" y="48"/>
                </a:cubicBezTo>
                <a:cubicBezTo>
                  <a:pt x="0" y="48"/>
                  <a:pt x="0" y="48"/>
                  <a:pt x="0" y="48"/>
                </a:cubicBezTo>
                <a:cubicBezTo>
                  <a:pt x="0" y="21"/>
                  <a:pt x="22" y="0"/>
                  <a:pt x="50" y="0"/>
                </a:cubicBezTo>
                <a:cubicBezTo>
                  <a:pt x="104" y="0"/>
                  <a:pt x="104" y="0"/>
                  <a:pt x="104" y="0"/>
                </a:cubicBezTo>
                <a:cubicBezTo>
                  <a:pt x="104" y="0"/>
                  <a:pt x="104" y="0"/>
                  <a:pt x="104" y="0"/>
                </a:cubicBezTo>
                <a:cubicBezTo>
                  <a:pt x="132" y="0"/>
                  <a:pt x="154" y="21"/>
                  <a:pt x="154" y="48"/>
                </a:cubicBezTo>
                <a:cubicBezTo>
                  <a:pt x="154" y="88"/>
                  <a:pt x="154" y="88"/>
                  <a:pt x="154" y="88"/>
                </a:cubicBezTo>
                <a:cubicBezTo>
                  <a:pt x="154" y="88"/>
                  <a:pt x="154" y="88"/>
                  <a:pt x="154" y="88"/>
                </a:cubicBezTo>
                <a:cubicBezTo>
                  <a:pt x="154" y="115"/>
                  <a:pt x="132" y="136"/>
                  <a:pt x="104" y="136"/>
                </a:cubicBezTo>
                <a:close/>
                <a:moveTo>
                  <a:pt x="143" y="48"/>
                </a:moveTo>
                <a:cubicBezTo>
                  <a:pt x="143" y="27"/>
                  <a:pt x="126" y="10"/>
                  <a:pt x="104" y="10"/>
                </a:cubicBezTo>
                <a:cubicBezTo>
                  <a:pt x="50" y="10"/>
                  <a:pt x="50" y="10"/>
                  <a:pt x="50" y="10"/>
                </a:cubicBezTo>
                <a:cubicBezTo>
                  <a:pt x="50" y="10"/>
                  <a:pt x="50" y="10"/>
                  <a:pt x="50" y="10"/>
                </a:cubicBezTo>
                <a:cubicBezTo>
                  <a:pt x="28" y="10"/>
                  <a:pt x="11" y="27"/>
                  <a:pt x="11" y="48"/>
                </a:cubicBezTo>
                <a:cubicBezTo>
                  <a:pt x="11" y="88"/>
                  <a:pt x="11" y="88"/>
                  <a:pt x="11" y="88"/>
                </a:cubicBezTo>
                <a:cubicBezTo>
                  <a:pt x="11" y="88"/>
                  <a:pt x="11" y="88"/>
                  <a:pt x="11" y="88"/>
                </a:cubicBezTo>
                <a:cubicBezTo>
                  <a:pt x="11" y="109"/>
                  <a:pt x="28" y="126"/>
                  <a:pt x="50" y="126"/>
                </a:cubicBezTo>
                <a:cubicBezTo>
                  <a:pt x="104" y="126"/>
                  <a:pt x="104" y="126"/>
                  <a:pt x="104" y="126"/>
                </a:cubicBezTo>
                <a:cubicBezTo>
                  <a:pt x="104" y="126"/>
                  <a:pt x="104" y="126"/>
                  <a:pt x="104" y="126"/>
                </a:cubicBezTo>
                <a:cubicBezTo>
                  <a:pt x="126" y="126"/>
                  <a:pt x="143" y="109"/>
                  <a:pt x="143" y="88"/>
                </a:cubicBezTo>
                <a:cubicBezTo>
                  <a:pt x="143" y="48"/>
                  <a:pt x="143" y="48"/>
                  <a:pt x="143"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1" name="Freeform 6"/>
          <p:cNvSpPr>
            <a:spLocks/>
          </p:cNvSpPr>
          <p:nvPr/>
        </p:nvSpPr>
        <p:spPr bwMode="auto">
          <a:xfrm>
            <a:off x="1000125" y="1147763"/>
            <a:ext cx="69850" cy="136525"/>
          </a:xfrm>
          <a:custGeom>
            <a:avLst/>
            <a:gdLst>
              <a:gd name="T0" fmla="*/ 110886875 w 44"/>
              <a:gd name="T1" fmla="*/ 0 h 86"/>
              <a:gd name="T2" fmla="*/ 0 w 44"/>
              <a:gd name="T3" fmla="*/ 110886875 h 86"/>
              <a:gd name="T4" fmla="*/ 110886875 w 44"/>
              <a:gd name="T5" fmla="*/ 216733438 h 86"/>
              <a:gd name="T6" fmla="*/ 110886875 w 44"/>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6">
                <a:moveTo>
                  <a:pt x="44" y="0"/>
                </a:moveTo>
                <a:lnTo>
                  <a:pt x="0" y="44"/>
                </a:lnTo>
                <a:lnTo>
                  <a:pt x="44" y="86"/>
                </a:lnTo>
                <a:lnTo>
                  <a:pt x="4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2" name="Freeform 7"/>
          <p:cNvSpPr>
            <a:spLocks/>
          </p:cNvSpPr>
          <p:nvPr/>
        </p:nvSpPr>
        <p:spPr bwMode="auto">
          <a:xfrm>
            <a:off x="935038" y="1147763"/>
            <a:ext cx="69850" cy="136525"/>
          </a:xfrm>
          <a:custGeom>
            <a:avLst/>
            <a:gdLst>
              <a:gd name="T0" fmla="*/ 110886875 w 44"/>
              <a:gd name="T1" fmla="*/ 0 h 86"/>
              <a:gd name="T2" fmla="*/ 0 w 44"/>
              <a:gd name="T3" fmla="*/ 110886875 h 86"/>
              <a:gd name="T4" fmla="*/ 110886875 w 44"/>
              <a:gd name="T5" fmla="*/ 216733438 h 86"/>
              <a:gd name="T6" fmla="*/ 110886875 w 44"/>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6">
                <a:moveTo>
                  <a:pt x="44" y="0"/>
                </a:moveTo>
                <a:lnTo>
                  <a:pt x="0" y="44"/>
                </a:lnTo>
                <a:lnTo>
                  <a:pt x="44" y="86"/>
                </a:lnTo>
                <a:lnTo>
                  <a:pt x="4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3" name="Freeform 8"/>
          <p:cNvSpPr>
            <a:spLocks/>
          </p:cNvSpPr>
          <p:nvPr/>
        </p:nvSpPr>
        <p:spPr bwMode="auto">
          <a:xfrm>
            <a:off x="1497013" y="1055688"/>
            <a:ext cx="379412" cy="307975"/>
          </a:xfrm>
          <a:custGeom>
            <a:avLst/>
            <a:gdLst>
              <a:gd name="T0" fmla="*/ 690509635 w 169"/>
              <a:gd name="T1" fmla="*/ 40427901 h 137"/>
              <a:gd name="T2" fmla="*/ 675389281 w 169"/>
              <a:gd name="T3" fmla="*/ 10106975 h 137"/>
              <a:gd name="T4" fmla="*/ 635066092 w 169"/>
              <a:gd name="T5" fmla="*/ 20213950 h 137"/>
              <a:gd name="T6" fmla="*/ 372975466 w 169"/>
              <a:gd name="T7" fmla="*/ 480079073 h 137"/>
              <a:gd name="T8" fmla="*/ 277210979 w 169"/>
              <a:gd name="T9" fmla="*/ 384062809 h 137"/>
              <a:gd name="T10" fmla="*/ 40320944 w 169"/>
              <a:gd name="T11" fmla="*/ 419437222 h 137"/>
              <a:gd name="T12" fmla="*/ 131045313 w 169"/>
              <a:gd name="T13" fmla="*/ 641790676 h 137"/>
              <a:gd name="T14" fmla="*/ 367935348 w 169"/>
              <a:gd name="T15" fmla="*/ 601362775 h 137"/>
              <a:gd name="T16" fmla="*/ 372975466 w 169"/>
              <a:gd name="T17" fmla="*/ 596309288 h 137"/>
              <a:gd name="T18" fmla="*/ 372975466 w 169"/>
              <a:gd name="T19" fmla="*/ 591255800 h 137"/>
              <a:gd name="T20" fmla="*/ 594745148 w 169"/>
              <a:gd name="T21" fmla="*/ 212246479 h 137"/>
              <a:gd name="T22" fmla="*/ 851795655 w 169"/>
              <a:gd name="T23" fmla="*/ 288048793 h 137"/>
              <a:gd name="T24" fmla="*/ 690509635 w 169"/>
              <a:gd name="T25" fmla="*/ 40427901 h 1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9" h="137">
                <a:moveTo>
                  <a:pt x="137" y="8"/>
                </a:moveTo>
                <a:cubicBezTo>
                  <a:pt x="137" y="6"/>
                  <a:pt x="136" y="3"/>
                  <a:pt x="134" y="2"/>
                </a:cubicBezTo>
                <a:cubicBezTo>
                  <a:pt x="131" y="0"/>
                  <a:pt x="127" y="1"/>
                  <a:pt x="126" y="4"/>
                </a:cubicBezTo>
                <a:cubicBezTo>
                  <a:pt x="74" y="95"/>
                  <a:pt x="74" y="95"/>
                  <a:pt x="74" y="95"/>
                </a:cubicBezTo>
                <a:cubicBezTo>
                  <a:pt x="70" y="87"/>
                  <a:pt x="64" y="80"/>
                  <a:pt x="55" y="76"/>
                </a:cubicBezTo>
                <a:cubicBezTo>
                  <a:pt x="37" y="66"/>
                  <a:pt x="16" y="69"/>
                  <a:pt x="8" y="83"/>
                </a:cubicBezTo>
                <a:cubicBezTo>
                  <a:pt x="0" y="97"/>
                  <a:pt x="8" y="117"/>
                  <a:pt x="26" y="127"/>
                </a:cubicBezTo>
                <a:cubicBezTo>
                  <a:pt x="44" y="137"/>
                  <a:pt x="65" y="133"/>
                  <a:pt x="73" y="119"/>
                </a:cubicBezTo>
                <a:cubicBezTo>
                  <a:pt x="73" y="119"/>
                  <a:pt x="74" y="119"/>
                  <a:pt x="74" y="118"/>
                </a:cubicBezTo>
                <a:cubicBezTo>
                  <a:pt x="74" y="118"/>
                  <a:pt x="74" y="118"/>
                  <a:pt x="74" y="117"/>
                </a:cubicBezTo>
                <a:cubicBezTo>
                  <a:pt x="118" y="42"/>
                  <a:pt x="118" y="42"/>
                  <a:pt x="118" y="42"/>
                </a:cubicBezTo>
                <a:cubicBezTo>
                  <a:pt x="137" y="66"/>
                  <a:pt x="169" y="57"/>
                  <a:pt x="169" y="57"/>
                </a:cubicBezTo>
                <a:cubicBezTo>
                  <a:pt x="136" y="48"/>
                  <a:pt x="137" y="15"/>
                  <a:pt x="137"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4" name="Freeform 9"/>
          <p:cNvSpPr>
            <a:spLocks noEditPoints="1"/>
          </p:cNvSpPr>
          <p:nvPr/>
        </p:nvSpPr>
        <p:spPr bwMode="auto">
          <a:xfrm>
            <a:off x="2081213" y="1096963"/>
            <a:ext cx="431800" cy="236537"/>
          </a:xfrm>
          <a:custGeom>
            <a:avLst/>
            <a:gdLst>
              <a:gd name="T0" fmla="*/ 293354125 w 192"/>
              <a:gd name="T1" fmla="*/ 25374788 h 105"/>
              <a:gd name="T2" fmla="*/ 207369701 w 192"/>
              <a:gd name="T3" fmla="*/ 411060757 h 105"/>
              <a:gd name="T4" fmla="*/ 187138072 w 192"/>
              <a:gd name="T5" fmla="*/ 395836785 h 105"/>
              <a:gd name="T6" fmla="*/ 60694888 w 192"/>
              <a:gd name="T7" fmla="*/ 405985349 h 105"/>
              <a:gd name="T8" fmla="*/ 70808453 w 192"/>
              <a:gd name="T9" fmla="*/ 512557657 h 105"/>
              <a:gd name="T10" fmla="*/ 212427608 w 192"/>
              <a:gd name="T11" fmla="*/ 441510953 h 105"/>
              <a:gd name="T12" fmla="*/ 303469940 w 192"/>
              <a:gd name="T13" fmla="*/ 101496900 h 105"/>
              <a:gd name="T14" fmla="*/ 591763908 w 192"/>
              <a:gd name="T15" fmla="*/ 96421492 h 105"/>
              <a:gd name="T16" fmla="*/ 526013363 w 192"/>
              <a:gd name="T17" fmla="*/ 395836785 h 105"/>
              <a:gd name="T18" fmla="*/ 399567929 w 192"/>
              <a:gd name="T19" fmla="*/ 395836785 h 105"/>
              <a:gd name="T20" fmla="*/ 414741651 w 192"/>
              <a:gd name="T21" fmla="*/ 512557657 h 105"/>
              <a:gd name="T22" fmla="*/ 551300650 w 192"/>
              <a:gd name="T23" fmla="*/ 411060757 h 105"/>
              <a:gd name="T24" fmla="*/ 586706001 w 192"/>
              <a:gd name="T25" fmla="*/ 233441744 h 105"/>
              <a:gd name="T26" fmla="*/ 895233848 w 192"/>
              <a:gd name="T27" fmla="*/ 228366336 h 105"/>
              <a:gd name="T28" fmla="*/ 854770590 w 192"/>
              <a:gd name="T29" fmla="*/ 395836785 h 105"/>
              <a:gd name="T30" fmla="*/ 728325156 w 192"/>
              <a:gd name="T31" fmla="*/ 405985349 h 105"/>
              <a:gd name="T32" fmla="*/ 743498878 w 192"/>
              <a:gd name="T33" fmla="*/ 522708474 h 105"/>
              <a:gd name="T34" fmla="*/ 880060126 w 192"/>
              <a:gd name="T35" fmla="*/ 416136165 h 105"/>
              <a:gd name="T36" fmla="*/ 971100208 w 192"/>
              <a:gd name="T37" fmla="*/ 0 h 105"/>
              <a:gd name="T38" fmla="*/ 293354125 w 192"/>
              <a:gd name="T39" fmla="*/ 25374788 h 105"/>
              <a:gd name="T40" fmla="*/ 617053445 w 192"/>
              <a:gd name="T41" fmla="*/ 152244224 h 105"/>
              <a:gd name="T42" fmla="*/ 627169259 w 192"/>
              <a:gd name="T43" fmla="*/ 96421492 h 105"/>
              <a:gd name="T44" fmla="*/ 925579043 w 192"/>
              <a:gd name="T45" fmla="*/ 91346084 h 105"/>
              <a:gd name="T46" fmla="*/ 915463228 w 192"/>
              <a:gd name="T47" fmla="*/ 152244224 h 105"/>
              <a:gd name="T48" fmla="*/ 617053445 w 192"/>
              <a:gd name="T49" fmla="*/ 152244224 h 10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2" h="105">
                <a:moveTo>
                  <a:pt x="58" y="5"/>
                </a:moveTo>
                <a:cubicBezTo>
                  <a:pt x="41" y="81"/>
                  <a:pt x="41" y="81"/>
                  <a:pt x="41" y="81"/>
                </a:cubicBezTo>
                <a:cubicBezTo>
                  <a:pt x="37" y="78"/>
                  <a:pt x="37" y="78"/>
                  <a:pt x="37" y="78"/>
                </a:cubicBezTo>
                <a:cubicBezTo>
                  <a:pt x="37" y="78"/>
                  <a:pt x="25" y="72"/>
                  <a:pt x="12" y="80"/>
                </a:cubicBezTo>
                <a:cubicBezTo>
                  <a:pt x="0" y="87"/>
                  <a:pt x="6" y="99"/>
                  <a:pt x="14" y="101"/>
                </a:cubicBezTo>
                <a:cubicBezTo>
                  <a:pt x="22" y="103"/>
                  <a:pt x="38" y="96"/>
                  <a:pt x="42" y="87"/>
                </a:cubicBezTo>
                <a:cubicBezTo>
                  <a:pt x="47" y="79"/>
                  <a:pt x="60" y="20"/>
                  <a:pt x="60" y="20"/>
                </a:cubicBezTo>
                <a:cubicBezTo>
                  <a:pt x="117" y="19"/>
                  <a:pt x="117" y="19"/>
                  <a:pt x="117" y="19"/>
                </a:cubicBezTo>
                <a:cubicBezTo>
                  <a:pt x="104" y="78"/>
                  <a:pt x="104" y="78"/>
                  <a:pt x="104" y="78"/>
                </a:cubicBezTo>
                <a:cubicBezTo>
                  <a:pt x="104" y="78"/>
                  <a:pt x="92" y="71"/>
                  <a:pt x="79" y="78"/>
                </a:cubicBezTo>
                <a:cubicBezTo>
                  <a:pt x="66" y="85"/>
                  <a:pt x="71" y="98"/>
                  <a:pt x="82" y="101"/>
                </a:cubicBezTo>
                <a:cubicBezTo>
                  <a:pt x="94" y="104"/>
                  <a:pt x="105" y="100"/>
                  <a:pt x="109" y="81"/>
                </a:cubicBezTo>
                <a:cubicBezTo>
                  <a:pt x="113" y="62"/>
                  <a:pt x="116" y="46"/>
                  <a:pt x="116" y="46"/>
                </a:cubicBezTo>
                <a:cubicBezTo>
                  <a:pt x="177" y="45"/>
                  <a:pt x="177" y="45"/>
                  <a:pt x="177" y="45"/>
                </a:cubicBezTo>
                <a:cubicBezTo>
                  <a:pt x="169" y="78"/>
                  <a:pt x="169" y="78"/>
                  <a:pt x="169" y="78"/>
                </a:cubicBezTo>
                <a:cubicBezTo>
                  <a:pt x="169" y="78"/>
                  <a:pt x="156" y="72"/>
                  <a:pt x="144" y="80"/>
                </a:cubicBezTo>
                <a:cubicBezTo>
                  <a:pt x="133" y="88"/>
                  <a:pt x="135" y="102"/>
                  <a:pt x="147" y="103"/>
                </a:cubicBezTo>
                <a:cubicBezTo>
                  <a:pt x="158" y="105"/>
                  <a:pt x="170" y="100"/>
                  <a:pt x="174" y="82"/>
                </a:cubicBezTo>
                <a:cubicBezTo>
                  <a:pt x="177" y="65"/>
                  <a:pt x="192" y="0"/>
                  <a:pt x="192" y="0"/>
                </a:cubicBezTo>
                <a:lnTo>
                  <a:pt x="58" y="5"/>
                </a:lnTo>
                <a:close/>
                <a:moveTo>
                  <a:pt x="122" y="30"/>
                </a:moveTo>
                <a:cubicBezTo>
                  <a:pt x="124" y="19"/>
                  <a:pt x="124" y="19"/>
                  <a:pt x="124" y="19"/>
                </a:cubicBezTo>
                <a:cubicBezTo>
                  <a:pt x="183" y="18"/>
                  <a:pt x="183" y="18"/>
                  <a:pt x="183" y="18"/>
                </a:cubicBezTo>
                <a:cubicBezTo>
                  <a:pt x="181" y="30"/>
                  <a:pt x="181" y="30"/>
                  <a:pt x="181" y="30"/>
                </a:cubicBezTo>
                <a:lnTo>
                  <a:pt x="122"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5" name="Freeform 10"/>
          <p:cNvSpPr>
            <a:spLocks/>
          </p:cNvSpPr>
          <p:nvPr/>
        </p:nvSpPr>
        <p:spPr bwMode="auto">
          <a:xfrm>
            <a:off x="2833688" y="1039813"/>
            <a:ext cx="276225" cy="385762"/>
          </a:xfrm>
          <a:custGeom>
            <a:avLst/>
            <a:gdLst>
              <a:gd name="T0" fmla="*/ 166428931 w 123"/>
              <a:gd name="T1" fmla="*/ 819919189 h 172"/>
              <a:gd name="T2" fmla="*/ 181558426 w 123"/>
              <a:gd name="T3" fmla="*/ 694165262 h 172"/>
              <a:gd name="T4" fmla="*/ 181558426 w 123"/>
              <a:gd name="T5" fmla="*/ 709254836 h 172"/>
              <a:gd name="T6" fmla="*/ 181558426 w 123"/>
              <a:gd name="T7" fmla="*/ 709254836 h 172"/>
              <a:gd name="T8" fmla="*/ 267295971 w 123"/>
              <a:gd name="T9" fmla="*/ 809857977 h 172"/>
              <a:gd name="T10" fmla="*/ 267295971 w 123"/>
              <a:gd name="T11" fmla="*/ 809857977 h 172"/>
              <a:gd name="T12" fmla="*/ 353031270 w 123"/>
              <a:gd name="T13" fmla="*/ 774645981 h 172"/>
              <a:gd name="T14" fmla="*/ 353031270 w 123"/>
              <a:gd name="T15" fmla="*/ 774645981 h 172"/>
              <a:gd name="T16" fmla="*/ 373204678 w 123"/>
              <a:gd name="T17" fmla="*/ 734405622 h 172"/>
              <a:gd name="T18" fmla="*/ 373204678 w 123"/>
              <a:gd name="T19" fmla="*/ 734405622 h 172"/>
              <a:gd name="T20" fmla="*/ 342945689 w 123"/>
              <a:gd name="T21" fmla="*/ 603621090 h 172"/>
              <a:gd name="T22" fmla="*/ 342945689 w 123"/>
              <a:gd name="T23" fmla="*/ 603621090 h 172"/>
              <a:gd name="T24" fmla="*/ 443810483 w 123"/>
              <a:gd name="T25" fmla="*/ 462775346 h 172"/>
              <a:gd name="T26" fmla="*/ 443810483 w 123"/>
              <a:gd name="T27" fmla="*/ 462775346 h 172"/>
              <a:gd name="T28" fmla="*/ 559807017 w 123"/>
              <a:gd name="T29" fmla="*/ 246479490 h 172"/>
              <a:gd name="T30" fmla="*/ 559807017 w 123"/>
              <a:gd name="T31" fmla="*/ 246479490 h 172"/>
              <a:gd name="T32" fmla="*/ 509374620 w 123"/>
              <a:gd name="T33" fmla="*/ 115694958 h 172"/>
              <a:gd name="T34" fmla="*/ 509374620 w 123"/>
              <a:gd name="T35" fmla="*/ 115694958 h 172"/>
              <a:gd name="T36" fmla="*/ 342945689 w 123"/>
              <a:gd name="T37" fmla="*/ 55332176 h 172"/>
              <a:gd name="T38" fmla="*/ 342945689 w 123"/>
              <a:gd name="T39" fmla="*/ 55332176 h 172"/>
              <a:gd name="T40" fmla="*/ 337901776 w 123"/>
              <a:gd name="T41" fmla="*/ 55332176 h 172"/>
              <a:gd name="T42" fmla="*/ 337901776 w 123"/>
              <a:gd name="T43" fmla="*/ 55332176 h 172"/>
              <a:gd name="T44" fmla="*/ 110952621 w 123"/>
              <a:gd name="T45" fmla="*/ 176055497 h 172"/>
              <a:gd name="T46" fmla="*/ 110952621 w 123"/>
              <a:gd name="T47" fmla="*/ 176055497 h 172"/>
              <a:gd name="T48" fmla="*/ 60520224 w 123"/>
              <a:gd name="T49" fmla="*/ 337021420 h 172"/>
              <a:gd name="T50" fmla="*/ 60520224 w 123"/>
              <a:gd name="T51" fmla="*/ 337021420 h 172"/>
              <a:gd name="T52" fmla="*/ 60520224 w 123"/>
              <a:gd name="T53" fmla="*/ 347082631 h 172"/>
              <a:gd name="T54" fmla="*/ 60520224 w 123"/>
              <a:gd name="T55" fmla="*/ 347082631 h 172"/>
              <a:gd name="T56" fmla="*/ 60520224 w 123"/>
              <a:gd name="T57" fmla="*/ 347082631 h 172"/>
              <a:gd name="T58" fmla="*/ 45390729 w 123"/>
              <a:gd name="T59" fmla="*/ 181086103 h 172"/>
              <a:gd name="T60" fmla="*/ 45390729 w 123"/>
              <a:gd name="T61" fmla="*/ 181086103 h 172"/>
              <a:gd name="T62" fmla="*/ 337901776 w 123"/>
              <a:gd name="T63" fmla="*/ 0 h 172"/>
              <a:gd name="T64" fmla="*/ 337901776 w 123"/>
              <a:gd name="T65" fmla="*/ 0 h 172"/>
              <a:gd name="T66" fmla="*/ 342945689 w 123"/>
              <a:gd name="T67" fmla="*/ 0 h 172"/>
              <a:gd name="T68" fmla="*/ 342945689 w 123"/>
              <a:gd name="T69" fmla="*/ 0 h 172"/>
              <a:gd name="T70" fmla="*/ 549721436 w 123"/>
              <a:gd name="T71" fmla="*/ 75452356 h 172"/>
              <a:gd name="T72" fmla="*/ 549721436 w 123"/>
              <a:gd name="T73" fmla="*/ 75452356 h 172"/>
              <a:gd name="T74" fmla="*/ 620327241 w 123"/>
              <a:gd name="T75" fmla="*/ 246479490 h 172"/>
              <a:gd name="T76" fmla="*/ 620327241 w 123"/>
              <a:gd name="T77" fmla="*/ 246479490 h 172"/>
              <a:gd name="T78" fmla="*/ 474071718 w 123"/>
              <a:gd name="T79" fmla="*/ 508048554 h 172"/>
              <a:gd name="T80" fmla="*/ 474071718 w 123"/>
              <a:gd name="T81" fmla="*/ 508048554 h 172"/>
              <a:gd name="T82" fmla="*/ 398421999 w 123"/>
              <a:gd name="T83" fmla="*/ 603621090 h 172"/>
              <a:gd name="T84" fmla="*/ 398421999 w 123"/>
              <a:gd name="T85" fmla="*/ 603621090 h 172"/>
              <a:gd name="T86" fmla="*/ 428680988 w 123"/>
              <a:gd name="T87" fmla="*/ 734405622 h 172"/>
              <a:gd name="T88" fmla="*/ 428680988 w 123"/>
              <a:gd name="T89" fmla="*/ 734405622 h 172"/>
              <a:gd name="T90" fmla="*/ 393378086 w 123"/>
              <a:gd name="T91" fmla="*/ 814888583 h 172"/>
              <a:gd name="T92" fmla="*/ 393378086 w 123"/>
              <a:gd name="T93" fmla="*/ 814888583 h 172"/>
              <a:gd name="T94" fmla="*/ 267295971 w 123"/>
              <a:gd name="T95" fmla="*/ 865190154 h 172"/>
              <a:gd name="T96" fmla="*/ 267295971 w 123"/>
              <a:gd name="T97" fmla="*/ 865190154 h 172"/>
              <a:gd name="T98" fmla="*/ 267295971 w 123"/>
              <a:gd name="T99" fmla="*/ 865190154 h 172"/>
              <a:gd name="T100" fmla="*/ 267295971 w 123"/>
              <a:gd name="T101" fmla="*/ 865190154 h 172"/>
              <a:gd name="T102" fmla="*/ 166428931 w 123"/>
              <a:gd name="T103" fmla="*/ 819919189 h 1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23" h="172">
                <a:moveTo>
                  <a:pt x="33" y="163"/>
                </a:moveTo>
                <a:cubicBezTo>
                  <a:pt x="24" y="150"/>
                  <a:pt x="36" y="138"/>
                  <a:pt x="36" y="138"/>
                </a:cubicBezTo>
                <a:cubicBezTo>
                  <a:pt x="36" y="139"/>
                  <a:pt x="36" y="140"/>
                  <a:pt x="36" y="141"/>
                </a:cubicBezTo>
                <a:cubicBezTo>
                  <a:pt x="36" y="141"/>
                  <a:pt x="36" y="141"/>
                  <a:pt x="36" y="141"/>
                </a:cubicBezTo>
                <a:cubicBezTo>
                  <a:pt x="36" y="154"/>
                  <a:pt x="44" y="161"/>
                  <a:pt x="53" y="161"/>
                </a:cubicBezTo>
                <a:cubicBezTo>
                  <a:pt x="53" y="161"/>
                  <a:pt x="53" y="161"/>
                  <a:pt x="53" y="161"/>
                </a:cubicBezTo>
                <a:cubicBezTo>
                  <a:pt x="58" y="161"/>
                  <a:pt x="64" y="159"/>
                  <a:pt x="70" y="154"/>
                </a:cubicBezTo>
                <a:cubicBezTo>
                  <a:pt x="70" y="154"/>
                  <a:pt x="70" y="154"/>
                  <a:pt x="70" y="154"/>
                </a:cubicBezTo>
                <a:cubicBezTo>
                  <a:pt x="73" y="151"/>
                  <a:pt x="73" y="149"/>
                  <a:pt x="74" y="146"/>
                </a:cubicBezTo>
                <a:cubicBezTo>
                  <a:pt x="74" y="146"/>
                  <a:pt x="74" y="146"/>
                  <a:pt x="74" y="146"/>
                </a:cubicBezTo>
                <a:cubicBezTo>
                  <a:pt x="74" y="140"/>
                  <a:pt x="68" y="132"/>
                  <a:pt x="68" y="120"/>
                </a:cubicBezTo>
                <a:cubicBezTo>
                  <a:pt x="68" y="120"/>
                  <a:pt x="68" y="120"/>
                  <a:pt x="68" y="120"/>
                </a:cubicBezTo>
                <a:cubicBezTo>
                  <a:pt x="68" y="111"/>
                  <a:pt x="73" y="101"/>
                  <a:pt x="88" y="92"/>
                </a:cubicBezTo>
                <a:cubicBezTo>
                  <a:pt x="88" y="92"/>
                  <a:pt x="88" y="92"/>
                  <a:pt x="88" y="92"/>
                </a:cubicBezTo>
                <a:cubicBezTo>
                  <a:pt x="103" y="82"/>
                  <a:pt x="111" y="65"/>
                  <a:pt x="111" y="49"/>
                </a:cubicBezTo>
                <a:cubicBezTo>
                  <a:pt x="111" y="49"/>
                  <a:pt x="111" y="49"/>
                  <a:pt x="111" y="49"/>
                </a:cubicBezTo>
                <a:cubicBezTo>
                  <a:pt x="111" y="39"/>
                  <a:pt x="108" y="30"/>
                  <a:pt x="101" y="23"/>
                </a:cubicBezTo>
                <a:cubicBezTo>
                  <a:pt x="101" y="23"/>
                  <a:pt x="101" y="23"/>
                  <a:pt x="101" y="23"/>
                </a:cubicBezTo>
                <a:cubicBezTo>
                  <a:pt x="94" y="16"/>
                  <a:pt x="84" y="11"/>
                  <a:pt x="68" y="11"/>
                </a:cubicBezTo>
                <a:cubicBezTo>
                  <a:pt x="68" y="11"/>
                  <a:pt x="68" y="11"/>
                  <a:pt x="68" y="11"/>
                </a:cubicBezTo>
                <a:cubicBezTo>
                  <a:pt x="68" y="11"/>
                  <a:pt x="67" y="11"/>
                  <a:pt x="67" y="11"/>
                </a:cubicBezTo>
                <a:cubicBezTo>
                  <a:pt x="67" y="11"/>
                  <a:pt x="67" y="11"/>
                  <a:pt x="67" y="11"/>
                </a:cubicBezTo>
                <a:cubicBezTo>
                  <a:pt x="42" y="12"/>
                  <a:pt x="30" y="23"/>
                  <a:pt x="22" y="35"/>
                </a:cubicBezTo>
                <a:cubicBezTo>
                  <a:pt x="22" y="35"/>
                  <a:pt x="22" y="35"/>
                  <a:pt x="22" y="35"/>
                </a:cubicBezTo>
                <a:cubicBezTo>
                  <a:pt x="14" y="47"/>
                  <a:pt x="12" y="62"/>
                  <a:pt x="12" y="67"/>
                </a:cubicBezTo>
                <a:cubicBezTo>
                  <a:pt x="12" y="67"/>
                  <a:pt x="12" y="67"/>
                  <a:pt x="12" y="67"/>
                </a:cubicBezTo>
                <a:cubicBezTo>
                  <a:pt x="12" y="69"/>
                  <a:pt x="12" y="69"/>
                  <a:pt x="12" y="69"/>
                </a:cubicBezTo>
                <a:cubicBezTo>
                  <a:pt x="12" y="69"/>
                  <a:pt x="12" y="69"/>
                  <a:pt x="12" y="69"/>
                </a:cubicBezTo>
                <a:cubicBezTo>
                  <a:pt x="12" y="69"/>
                  <a:pt x="12" y="69"/>
                  <a:pt x="12" y="69"/>
                </a:cubicBezTo>
                <a:cubicBezTo>
                  <a:pt x="12" y="69"/>
                  <a:pt x="0" y="57"/>
                  <a:pt x="9" y="36"/>
                </a:cubicBezTo>
                <a:cubicBezTo>
                  <a:pt x="9" y="36"/>
                  <a:pt x="9" y="36"/>
                  <a:pt x="9" y="36"/>
                </a:cubicBezTo>
                <a:cubicBezTo>
                  <a:pt x="17" y="19"/>
                  <a:pt x="34" y="1"/>
                  <a:pt x="67" y="0"/>
                </a:cubicBezTo>
                <a:cubicBezTo>
                  <a:pt x="67" y="0"/>
                  <a:pt x="67" y="0"/>
                  <a:pt x="67" y="0"/>
                </a:cubicBezTo>
                <a:cubicBezTo>
                  <a:pt x="67" y="0"/>
                  <a:pt x="68" y="0"/>
                  <a:pt x="68" y="0"/>
                </a:cubicBezTo>
                <a:cubicBezTo>
                  <a:pt x="68" y="0"/>
                  <a:pt x="68" y="0"/>
                  <a:pt x="68" y="0"/>
                </a:cubicBezTo>
                <a:cubicBezTo>
                  <a:pt x="86" y="0"/>
                  <a:pt x="100" y="6"/>
                  <a:pt x="109" y="15"/>
                </a:cubicBezTo>
                <a:cubicBezTo>
                  <a:pt x="109" y="15"/>
                  <a:pt x="109" y="15"/>
                  <a:pt x="109" y="15"/>
                </a:cubicBezTo>
                <a:cubicBezTo>
                  <a:pt x="118" y="24"/>
                  <a:pt x="123" y="37"/>
                  <a:pt x="123" y="49"/>
                </a:cubicBezTo>
                <a:cubicBezTo>
                  <a:pt x="123" y="49"/>
                  <a:pt x="123" y="49"/>
                  <a:pt x="123" y="49"/>
                </a:cubicBezTo>
                <a:cubicBezTo>
                  <a:pt x="122" y="69"/>
                  <a:pt x="113" y="89"/>
                  <a:pt x="94" y="101"/>
                </a:cubicBezTo>
                <a:cubicBezTo>
                  <a:pt x="94" y="101"/>
                  <a:pt x="94" y="101"/>
                  <a:pt x="94" y="101"/>
                </a:cubicBezTo>
                <a:cubicBezTo>
                  <a:pt x="81" y="109"/>
                  <a:pt x="79" y="115"/>
                  <a:pt x="79" y="120"/>
                </a:cubicBezTo>
                <a:cubicBezTo>
                  <a:pt x="79" y="120"/>
                  <a:pt x="79" y="120"/>
                  <a:pt x="79" y="120"/>
                </a:cubicBezTo>
                <a:cubicBezTo>
                  <a:pt x="79" y="127"/>
                  <a:pt x="85" y="135"/>
                  <a:pt x="85" y="146"/>
                </a:cubicBezTo>
                <a:cubicBezTo>
                  <a:pt x="85" y="146"/>
                  <a:pt x="85" y="146"/>
                  <a:pt x="85" y="146"/>
                </a:cubicBezTo>
                <a:cubicBezTo>
                  <a:pt x="85" y="151"/>
                  <a:pt x="83" y="157"/>
                  <a:pt x="78" y="162"/>
                </a:cubicBezTo>
                <a:cubicBezTo>
                  <a:pt x="78" y="162"/>
                  <a:pt x="78" y="162"/>
                  <a:pt x="78" y="162"/>
                </a:cubicBezTo>
                <a:cubicBezTo>
                  <a:pt x="70" y="169"/>
                  <a:pt x="62" y="172"/>
                  <a:pt x="53" y="172"/>
                </a:cubicBezTo>
                <a:cubicBezTo>
                  <a:pt x="53" y="172"/>
                  <a:pt x="53" y="172"/>
                  <a:pt x="53" y="172"/>
                </a:cubicBezTo>
                <a:cubicBezTo>
                  <a:pt x="53" y="172"/>
                  <a:pt x="53" y="172"/>
                  <a:pt x="53" y="172"/>
                </a:cubicBezTo>
                <a:cubicBezTo>
                  <a:pt x="53" y="172"/>
                  <a:pt x="53" y="172"/>
                  <a:pt x="53" y="172"/>
                </a:cubicBezTo>
                <a:cubicBezTo>
                  <a:pt x="45" y="172"/>
                  <a:pt x="38" y="169"/>
                  <a:pt x="33" y="1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6" name="Freeform 11"/>
          <p:cNvSpPr>
            <a:spLocks/>
          </p:cNvSpPr>
          <p:nvPr/>
        </p:nvSpPr>
        <p:spPr bwMode="auto">
          <a:xfrm>
            <a:off x="2921000" y="1095375"/>
            <a:ext cx="128588" cy="117475"/>
          </a:xfrm>
          <a:custGeom>
            <a:avLst/>
            <a:gdLst>
              <a:gd name="T0" fmla="*/ 122140553 w 57"/>
              <a:gd name="T1" fmla="*/ 214355729 h 52"/>
              <a:gd name="T2" fmla="*/ 162853318 w 57"/>
              <a:gd name="T3" fmla="*/ 229665884 h 52"/>
              <a:gd name="T4" fmla="*/ 162853318 w 57"/>
              <a:gd name="T5" fmla="*/ 229665884 h 52"/>
              <a:gd name="T6" fmla="*/ 223923594 w 57"/>
              <a:gd name="T7" fmla="*/ 193939929 h 52"/>
              <a:gd name="T8" fmla="*/ 223923594 w 57"/>
              <a:gd name="T9" fmla="*/ 193939929 h 52"/>
              <a:gd name="T10" fmla="*/ 249370483 w 57"/>
              <a:gd name="T11" fmla="*/ 117384635 h 52"/>
              <a:gd name="T12" fmla="*/ 249370483 w 57"/>
              <a:gd name="T13" fmla="*/ 117384635 h 52"/>
              <a:gd name="T14" fmla="*/ 178121451 w 57"/>
              <a:gd name="T15" fmla="*/ 40829340 h 52"/>
              <a:gd name="T16" fmla="*/ 178121451 w 57"/>
              <a:gd name="T17" fmla="*/ 40829340 h 52"/>
              <a:gd name="T18" fmla="*/ 147585185 w 57"/>
              <a:gd name="T19" fmla="*/ 40829340 h 52"/>
              <a:gd name="T20" fmla="*/ 147585185 w 57"/>
              <a:gd name="T21" fmla="*/ 40829340 h 52"/>
              <a:gd name="T22" fmla="*/ 0 w 57"/>
              <a:gd name="T23" fmla="*/ 168420745 h 52"/>
              <a:gd name="T24" fmla="*/ 0 w 57"/>
              <a:gd name="T25" fmla="*/ 168420745 h 52"/>
              <a:gd name="T26" fmla="*/ 25446888 w 57"/>
              <a:gd name="T27" fmla="*/ 81658680 h 52"/>
              <a:gd name="T28" fmla="*/ 147585185 w 57"/>
              <a:gd name="T29" fmla="*/ 0 h 52"/>
              <a:gd name="T30" fmla="*/ 147585185 w 57"/>
              <a:gd name="T31" fmla="*/ 0 h 52"/>
              <a:gd name="T32" fmla="*/ 183210829 w 57"/>
              <a:gd name="T33" fmla="*/ 5103385 h 52"/>
              <a:gd name="T34" fmla="*/ 290083248 w 57"/>
              <a:gd name="T35" fmla="*/ 117384635 h 52"/>
              <a:gd name="T36" fmla="*/ 290083248 w 57"/>
              <a:gd name="T37" fmla="*/ 117384635 h 52"/>
              <a:gd name="T38" fmla="*/ 162853318 w 57"/>
              <a:gd name="T39" fmla="*/ 265391839 h 52"/>
              <a:gd name="T40" fmla="*/ 162853318 w 57"/>
              <a:gd name="T41" fmla="*/ 265391839 h 52"/>
              <a:gd name="T42" fmla="*/ 162853318 w 57"/>
              <a:gd name="T43" fmla="*/ 265391839 h 52"/>
              <a:gd name="T44" fmla="*/ 162853318 w 57"/>
              <a:gd name="T45" fmla="*/ 265391839 h 52"/>
              <a:gd name="T46" fmla="*/ 122140553 w 57"/>
              <a:gd name="T47" fmla="*/ 214355729 h 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52">
                <a:moveTo>
                  <a:pt x="24" y="42"/>
                </a:moveTo>
                <a:cubicBezTo>
                  <a:pt x="27" y="44"/>
                  <a:pt x="30" y="45"/>
                  <a:pt x="32" y="45"/>
                </a:cubicBezTo>
                <a:cubicBezTo>
                  <a:pt x="32" y="45"/>
                  <a:pt x="32" y="45"/>
                  <a:pt x="32" y="45"/>
                </a:cubicBezTo>
                <a:cubicBezTo>
                  <a:pt x="36" y="45"/>
                  <a:pt x="41" y="42"/>
                  <a:pt x="44" y="38"/>
                </a:cubicBezTo>
                <a:cubicBezTo>
                  <a:pt x="44" y="38"/>
                  <a:pt x="44" y="38"/>
                  <a:pt x="44" y="38"/>
                </a:cubicBezTo>
                <a:cubicBezTo>
                  <a:pt x="47" y="34"/>
                  <a:pt x="49" y="28"/>
                  <a:pt x="49" y="23"/>
                </a:cubicBezTo>
                <a:cubicBezTo>
                  <a:pt x="49" y="23"/>
                  <a:pt x="49" y="23"/>
                  <a:pt x="49" y="23"/>
                </a:cubicBezTo>
                <a:cubicBezTo>
                  <a:pt x="49" y="16"/>
                  <a:pt x="46" y="10"/>
                  <a:pt x="35" y="8"/>
                </a:cubicBezTo>
                <a:cubicBezTo>
                  <a:pt x="35" y="8"/>
                  <a:pt x="35" y="8"/>
                  <a:pt x="35" y="8"/>
                </a:cubicBezTo>
                <a:cubicBezTo>
                  <a:pt x="33" y="8"/>
                  <a:pt x="31" y="8"/>
                  <a:pt x="29" y="8"/>
                </a:cubicBezTo>
                <a:cubicBezTo>
                  <a:pt x="29" y="8"/>
                  <a:pt x="29" y="8"/>
                  <a:pt x="29" y="8"/>
                </a:cubicBezTo>
                <a:cubicBezTo>
                  <a:pt x="7" y="8"/>
                  <a:pt x="0" y="33"/>
                  <a:pt x="0" y="33"/>
                </a:cubicBezTo>
                <a:cubicBezTo>
                  <a:pt x="0" y="33"/>
                  <a:pt x="0" y="33"/>
                  <a:pt x="0" y="33"/>
                </a:cubicBezTo>
                <a:cubicBezTo>
                  <a:pt x="0" y="33"/>
                  <a:pt x="0" y="23"/>
                  <a:pt x="5" y="16"/>
                </a:cubicBezTo>
                <a:cubicBezTo>
                  <a:pt x="5" y="16"/>
                  <a:pt x="13" y="0"/>
                  <a:pt x="29" y="0"/>
                </a:cubicBezTo>
                <a:cubicBezTo>
                  <a:pt x="29" y="0"/>
                  <a:pt x="29" y="0"/>
                  <a:pt x="29" y="0"/>
                </a:cubicBezTo>
                <a:cubicBezTo>
                  <a:pt x="31" y="0"/>
                  <a:pt x="36" y="1"/>
                  <a:pt x="36" y="1"/>
                </a:cubicBezTo>
                <a:cubicBezTo>
                  <a:pt x="50" y="3"/>
                  <a:pt x="57" y="13"/>
                  <a:pt x="57" y="23"/>
                </a:cubicBezTo>
                <a:cubicBezTo>
                  <a:pt x="57" y="23"/>
                  <a:pt x="57" y="23"/>
                  <a:pt x="57" y="23"/>
                </a:cubicBezTo>
                <a:cubicBezTo>
                  <a:pt x="56" y="37"/>
                  <a:pt x="47" y="52"/>
                  <a:pt x="32" y="52"/>
                </a:cubicBezTo>
                <a:cubicBezTo>
                  <a:pt x="32" y="52"/>
                  <a:pt x="32" y="52"/>
                  <a:pt x="32" y="52"/>
                </a:cubicBezTo>
                <a:cubicBezTo>
                  <a:pt x="32" y="52"/>
                  <a:pt x="32" y="52"/>
                  <a:pt x="32" y="52"/>
                </a:cubicBezTo>
                <a:cubicBezTo>
                  <a:pt x="32" y="52"/>
                  <a:pt x="32" y="52"/>
                  <a:pt x="32" y="52"/>
                </a:cubicBezTo>
                <a:cubicBezTo>
                  <a:pt x="24" y="52"/>
                  <a:pt x="24" y="42"/>
                  <a:pt x="24" y="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7" name="Freeform 12"/>
          <p:cNvSpPr>
            <a:spLocks/>
          </p:cNvSpPr>
          <p:nvPr/>
        </p:nvSpPr>
        <p:spPr bwMode="auto">
          <a:xfrm>
            <a:off x="2941638" y="1274763"/>
            <a:ext cx="31750" cy="88900"/>
          </a:xfrm>
          <a:custGeom>
            <a:avLst/>
            <a:gdLst>
              <a:gd name="T0" fmla="*/ 15430500 w 14"/>
              <a:gd name="T1" fmla="*/ 72745274 h 39"/>
              <a:gd name="T2" fmla="*/ 36002232 w 14"/>
              <a:gd name="T3" fmla="*/ 0 h 39"/>
              <a:gd name="T4" fmla="*/ 30858732 w 14"/>
              <a:gd name="T5" fmla="*/ 36371497 h 39"/>
              <a:gd name="T6" fmla="*/ 30858732 w 14"/>
              <a:gd name="T7" fmla="*/ 36371497 h 39"/>
              <a:gd name="T8" fmla="*/ 72004464 w 14"/>
              <a:gd name="T9" fmla="*/ 181862046 h 39"/>
              <a:gd name="T10" fmla="*/ 72004464 w 14"/>
              <a:gd name="T11" fmla="*/ 181862046 h 39"/>
              <a:gd name="T12" fmla="*/ 41145732 w 14"/>
              <a:gd name="T13" fmla="*/ 202646410 h 39"/>
              <a:gd name="T14" fmla="*/ 15430500 w 14"/>
              <a:gd name="T15" fmla="*/ 72745274 h 3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39">
                <a:moveTo>
                  <a:pt x="3" y="14"/>
                </a:moveTo>
                <a:cubicBezTo>
                  <a:pt x="3" y="9"/>
                  <a:pt x="7" y="0"/>
                  <a:pt x="7" y="0"/>
                </a:cubicBezTo>
                <a:cubicBezTo>
                  <a:pt x="7" y="0"/>
                  <a:pt x="6" y="3"/>
                  <a:pt x="6" y="7"/>
                </a:cubicBezTo>
                <a:cubicBezTo>
                  <a:pt x="6" y="7"/>
                  <a:pt x="6" y="7"/>
                  <a:pt x="6" y="7"/>
                </a:cubicBezTo>
                <a:cubicBezTo>
                  <a:pt x="6" y="14"/>
                  <a:pt x="8" y="25"/>
                  <a:pt x="14" y="35"/>
                </a:cubicBezTo>
                <a:cubicBezTo>
                  <a:pt x="14" y="35"/>
                  <a:pt x="14" y="35"/>
                  <a:pt x="14" y="35"/>
                </a:cubicBezTo>
                <a:cubicBezTo>
                  <a:pt x="8" y="39"/>
                  <a:pt x="8" y="39"/>
                  <a:pt x="8" y="39"/>
                </a:cubicBezTo>
                <a:cubicBezTo>
                  <a:pt x="0" y="28"/>
                  <a:pt x="3" y="14"/>
                  <a:pt x="3"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8" name="Freeform 13"/>
          <p:cNvSpPr>
            <a:spLocks noEditPoints="1"/>
          </p:cNvSpPr>
          <p:nvPr/>
        </p:nvSpPr>
        <p:spPr bwMode="auto">
          <a:xfrm>
            <a:off x="3433763" y="1082675"/>
            <a:ext cx="150812" cy="141288"/>
          </a:xfrm>
          <a:custGeom>
            <a:avLst/>
            <a:gdLst>
              <a:gd name="T0" fmla="*/ 293867311 w 67"/>
              <a:gd name="T1" fmla="*/ 45265984 h 63"/>
              <a:gd name="T2" fmla="*/ 172265570 w 67"/>
              <a:gd name="T3" fmla="*/ 0 h 63"/>
              <a:gd name="T4" fmla="*/ 81067077 w 67"/>
              <a:gd name="T5" fmla="*/ 20118963 h 63"/>
              <a:gd name="T6" fmla="*/ 20267332 w 67"/>
              <a:gd name="T7" fmla="*/ 80473608 h 63"/>
              <a:gd name="T8" fmla="*/ 0 w 67"/>
              <a:gd name="T9" fmla="*/ 160944973 h 63"/>
              <a:gd name="T10" fmla="*/ 20267332 w 67"/>
              <a:gd name="T11" fmla="*/ 241418581 h 63"/>
              <a:gd name="T12" fmla="*/ 81067077 w 67"/>
              <a:gd name="T13" fmla="*/ 296742925 h 63"/>
              <a:gd name="T14" fmla="*/ 172265570 w 67"/>
              <a:gd name="T15" fmla="*/ 316861888 h 63"/>
              <a:gd name="T16" fmla="*/ 293867311 w 67"/>
              <a:gd name="T17" fmla="*/ 276626205 h 63"/>
              <a:gd name="T18" fmla="*/ 339466557 w 67"/>
              <a:gd name="T19" fmla="*/ 160944973 h 63"/>
              <a:gd name="T20" fmla="*/ 293867311 w 67"/>
              <a:gd name="T21" fmla="*/ 45265984 h 63"/>
              <a:gd name="T22" fmla="*/ 202666568 w 67"/>
              <a:gd name="T23" fmla="*/ 236388280 h 63"/>
              <a:gd name="T24" fmla="*/ 172265570 w 67"/>
              <a:gd name="T25" fmla="*/ 251476941 h 63"/>
              <a:gd name="T26" fmla="*/ 136799990 w 67"/>
              <a:gd name="T27" fmla="*/ 236388280 h 63"/>
              <a:gd name="T28" fmla="*/ 121599491 w 67"/>
              <a:gd name="T29" fmla="*/ 160944973 h 63"/>
              <a:gd name="T30" fmla="*/ 136799990 w 67"/>
              <a:gd name="T31" fmla="*/ 85501667 h 63"/>
              <a:gd name="T32" fmla="*/ 172265570 w 67"/>
              <a:gd name="T33" fmla="*/ 70413005 h 63"/>
              <a:gd name="T34" fmla="*/ 202666568 w 67"/>
              <a:gd name="T35" fmla="*/ 85501667 h 63"/>
              <a:gd name="T36" fmla="*/ 217867067 w 67"/>
              <a:gd name="T37" fmla="*/ 160944973 h 63"/>
              <a:gd name="T38" fmla="*/ 202666568 w 67"/>
              <a:gd name="T39" fmla="*/ 236388280 h 6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7" h="63">
                <a:moveTo>
                  <a:pt x="58" y="9"/>
                </a:moveTo>
                <a:cubicBezTo>
                  <a:pt x="52" y="3"/>
                  <a:pt x="44" y="0"/>
                  <a:pt x="34" y="0"/>
                </a:cubicBezTo>
                <a:cubicBezTo>
                  <a:pt x="27" y="0"/>
                  <a:pt x="21" y="1"/>
                  <a:pt x="16" y="4"/>
                </a:cubicBezTo>
                <a:cubicBezTo>
                  <a:pt x="10" y="7"/>
                  <a:pt x="7" y="11"/>
                  <a:pt x="4" y="16"/>
                </a:cubicBezTo>
                <a:cubicBezTo>
                  <a:pt x="2" y="21"/>
                  <a:pt x="0" y="26"/>
                  <a:pt x="0" y="32"/>
                </a:cubicBezTo>
                <a:cubicBezTo>
                  <a:pt x="0" y="37"/>
                  <a:pt x="2" y="43"/>
                  <a:pt x="4" y="48"/>
                </a:cubicBezTo>
                <a:cubicBezTo>
                  <a:pt x="7" y="53"/>
                  <a:pt x="10" y="57"/>
                  <a:pt x="16" y="59"/>
                </a:cubicBezTo>
                <a:cubicBezTo>
                  <a:pt x="21" y="62"/>
                  <a:pt x="27" y="63"/>
                  <a:pt x="34" y="63"/>
                </a:cubicBezTo>
                <a:cubicBezTo>
                  <a:pt x="44" y="63"/>
                  <a:pt x="52" y="61"/>
                  <a:pt x="58" y="55"/>
                </a:cubicBezTo>
                <a:cubicBezTo>
                  <a:pt x="64" y="49"/>
                  <a:pt x="67" y="41"/>
                  <a:pt x="67" y="32"/>
                </a:cubicBezTo>
                <a:cubicBezTo>
                  <a:pt x="67" y="22"/>
                  <a:pt x="64" y="14"/>
                  <a:pt x="58" y="9"/>
                </a:cubicBezTo>
                <a:close/>
                <a:moveTo>
                  <a:pt x="40" y="47"/>
                </a:moveTo>
                <a:cubicBezTo>
                  <a:pt x="39" y="49"/>
                  <a:pt x="37" y="50"/>
                  <a:pt x="34" y="50"/>
                </a:cubicBezTo>
                <a:cubicBezTo>
                  <a:pt x="31" y="50"/>
                  <a:pt x="29" y="49"/>
                  <a:pt x="27" y="47"/>
                </a:cubicBezTo>
                <a:cubicBezTo>
                  <a:pt x="25" y="44"/>
                  <a:pt x="24" y="39"/>
                  <a:pt x="24" y="32"/>
                </a:cubicBezTo>
                <a:cubicBezTo>
                  <a:pt x="24" y="25"/>
                  <a:pt x="25" y="20"/>
                  <a:pt x="27" y="17"/>
                </a:cubicBezTo>
                <a:cubicBezTo>
                  <a:pt x="29" y="15"/>
                  <a:pt x="31" y="14"/>
                  <a:pt x="34" y="14"/>
                </a:cubicBezTo>
                <a:cubicBezTo>
                  <a:pt x="37" y="14"/>
                  <a:pt x="39" y="15"/>
                  <a:pt x="40" y="17"/>
                </a:cubicBezTo>
                <a:cubicBezTo>
                  <a:pt x="42" y="20"/>
                  <a:pt x="43" y="25"/>
                  <a:pt x="43" y="32"/>
                </a:cubicBezTo>
                <a:cubicBezTo>
                  <a:pt x="43" y="39"/>
                  <a:pt x="42" y="44"/>
                  <a:pt x="40" y="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9" name="Freeform 14"/>
          <p:cNvSpPr>
            <a:spLocks/>
          </p:cNvSpPr>
          <p:nvPr/>
        </p:nvSpPr>
        <p:spPr bwMode="auto">
          <a:xfrm>
            <a:off x="3476625" y="1062038"/>
            <a:ext cx="200025" cy="290512"/>
          </a:xfrm>
          <a:custGeom>
            <a:avLst/>
            <a:gdLst>
              <a:gd name="T0" fmla="*/ 254536575 w 126"/>
              <a:gd name="T1" fmla="*/ 0 h 183"/>
              <a:gd name="T2" fmla="*/ 317539688 w 126"/>
              <a:gd name="T3" fmla="*/ 0 h 183"/>
              <a:gd name="T4" fmla="*/ 60483750 w 126"/>
              <a:gd name="T5" fmla="*/ 461188594 h 183"/>
              <a:gd name="T6" fmla="*/ 0 w 126"/>
              <a:gd name="T7" fmla="*/ 461188594 h 183"/>
              <a:gd name="T8" fmla="*/ 254536575 w 126"/>
              <a:gd name="T9" fmla="*/ 0 h 1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6" h="183">
                <a:moveTo>
                  <a:pt x="101" y="0"/>
                </a:moveTo>
                <a:lnTo>
                  <a:pt x="126" y="0"/>
                </a:lnTo>
                <a:lnTo>
                  <a:pt x="24" y="183"/>
                </a:lnTo>
                <a:lnTo>
                  <a:pt x="0" y="183"/>
                </a:lnTo>
                <a:lnTo>
                  <a:pt x="10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80" name="Freeform 15"/>
          <p:cNvSpPr>
            <a:spLocks noEditPoints="1"/>
          </p:cNvSpPr>
          <p:nvPr/>
        </p:nvSpPr>
        <p:spPr bwMode="auto">
          <a:xfrm>
            <a:off x="3570288" y="1171575"/>
            <a:ext cx="209550" cy="195263"/>
          </a:xfrm>
          <a:custGeom>
            <a:avLst/>
            <a:gdLst>
              <a:gd name="T0" fmla="*/ 406161977 w 93"/>
              <a:gd name="T1" fmla="*/ 60448487 h 87"/>
              <a:gd name="T2" fmla="*/ 233542348 w 93"/>
              <a:gd name="T3" fmla="*/ 0 h 87"/>
              <a:gd name="T4" fmla="*/ 106618139 w 93"/>
              <a:gd name="T5" fmla="*/ 25186683 h 87"/>
              <a:gd name="T6" fmla="*/ 25384842 w 93"/>
              <a:gd name="T7" fmla="*/ 105783169 h 87"/>
              <a:gd name="T8" fmla="*/ 0 w 93"/>
              <a:gd name="T9" fmla="*/ 216605021 h 87"/>
              <a:gd name="T10" fmla="*/ 25384842 w 93"/>
              <a:gd name="T11" fmla="*/ 332465557 h 87"/>
              <a:gd name="T12" fmla="*/ 106618139 w 93"/>
              <a:gd name="T13" fmla="*/ 413062043 h 87"/>
              <a:gd name="T14" fmla="*/ 233542348 w 93"/>
              <a:gd name="T15" fmla="*/ 438248726 h 87"/>
              <a:gd name="T16" fmla="*/ 406161977 w 93"/>
              <a:gd name="T17" fmla="*/ 377800239 h 87"/>
              <a:gd name="T18" fmla="*/ 472163468 w 93"/>
              <a:gd name="T19" fmla="*/ 216605021 h 87"/>
              <a:gd name="T20" fmla="*/ 406161977 w 93"/>
              <a:gd name="T21" fmla="*/ 60448487 h 87"/>
              <a:gd name="T22" fmla="*/ 279235515 w 93"/>
              <a:gd name="T23" fmla="*/ 322390435 h 87"/>
              <a:gd name="T24" fmla="*/ 233542348 w 93"/>
              <a:gd name="T25" fmla="*/ 342538434 h 87"/>
              <a:gd name="T26" fmla="*/ 192927953 w 93"/>
              <a:gd name="T27" fmla="*/ 322390435 h 87"/>
              <a:gd name="T28" fmla="*/ 167540858 w 93"/>
              <a:gd name="T29" fmla="*/ 221643705 h 87"/>
              <a:gd name="T30" fmla="*/ 192927953 w 93"/>
              <a:gd name="T31" fmla="*/ 115858291 h 87"/>
              <a:gd name="T32" fmla="*/ 233542348 w 93"/>
              <a:gd name="T33" fmla="*/ 95710292 h 87"/>
              <a:gd name="T34" fmla="*/ 279235515 w 93"/>
              <a:gd name="T35" fmla="*/ 115858291 h 87"/>
              <a:gd name="T36" fmla="*/ 304622610 w 93"/>
              <a:gd name="T37" fmla="*/ 221643705 h 87"/>
              <a:gd name="T38" fmla="*/ 279235515 w 93"/>
              <a:gd name="T39" fmla="*/ 322390435 h 8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3" h="87">
                <a:moveTo>
                  <a:pt x="80" y="12"/>
                </a:moveTo>
                <a:cubicBezTo>
                  <a:pt x="72" y="4"/>
                  <a:pt x="61" y="0"/>
                  <a:pt x="46" y="0"/>
                </a:cubicBezTo>
                <a:cubicBezTo>
                  <a:pt x="37" y="0"/>
                  <a:pt x="28" y="1"/>
                  <a:pt x="21" y="5"/>
                </a:cubicBezTo>
                <a:cubicBezTo>
                  <a:pt x="14" y="9"/>
                  <a:pt x="9" y="14"/>
                  <a:pt x="5" y="21"/>
                </a:cubicBezTo>
                <a:cubicBezTo>
                  <a:pt x="2" y="28"/>
                  <a:pt x="0" y="36"/>
                  <a:pt x="0" y="43"/>
                </a:cubicBezTo>
                <a:cubicBezTo>
                  <a:pt x="0" y="51"/>
                  <a:pt x="2" y="59"/>
                  <a:pt x="5" y="66"/>
                </a:cubicBezTo>
                <a:cubicBezTo>
                  <a:pt x="9" y="73"/>
                  <a:pt x="14" y="78"/>
                  <a:pt x="21" y="82"/>
                </a:cubicBezTo>
                <a:cubicBezTo>
                  <a:pt x="28" y="85"/>
                  <a:pt x="37" y="87"/>
                  <a:pt x="46" y="87"/>
                </a:cubicBezTo>
                <a:cubicBezTo>
                  <a:pt x="61" y="87"/>
                  <a:pt x="72" y="83"/>
                  <a:pt x="80" y="75"/>
                </a:cubicBezTo>
                <a:cubicBezTo>
                  <a:pt x="89" y="67"/>
                  <a:pt x="93" y="57"/>
                  <a:pt x="93" y="43"/>
                </a:cubicBezTo>
                <a:cubicBezTo>
                  <a:pt x="93" y="30"/>
                  <a:pt x="89" y="20"/>
                  <a:pt x="80" y="12"/>
                </a:cubicBezTo>
                <a:close/>
                <a:moveTo>
                  <a:pt x="55" y="64"/>
                </a:moveTo>
                <a:cubicBezTo>
                  <a:pt x="53" y="67"/>
                  <a:pt x="50" y="68"/>
                  <a:pt x="46" y="68"/>
                </a:cubicBezTo>
                <a:cubicBezTo>
                  <a:pt x="43" y="68"/>
                  <a:pt x="40" y="67"/>
                  <a:pt x="38" y="64"/>
                </a:cubicBezTo>
                <a:cubicBezTo>
                  <a:pt x="35" y="60"/>
                  <a:pt x="33" y="53"/>
                  <a:pt x="33" y="44"/>
                </a:cubicBezTo>
                <a:cubicBezTo>
                  <a:pt x="33" y="34"/>
                  <a:pt x="35" y="27"/>
                  <a:pt x="38" y="23"/>
                </a:cubicBezTo>
                <a:cubicBezTo>
                  <a:pt x="40" y="20"/>
                  <a:pt x="43" y="19"/>
                  <a:pt x="46" y="19"/>
                </a:cubicBezTo>
                <a:cubicBezTo>
                  <a:pt x="50" y="19"/>
                  <a:pt x="53" y="20"/>
                  <a:pt x="55" y="23"/>
                </a:cubicBezTo>
                <a:cubicBezTo>
                  <a:pt x="58" y="27"/>
                  <a:pt x="60" y="34"/>
                  <a:pt x="60" y="44"/>
                </a:cubicBezTo>
                <a:cubicBezTo>
                  <a:pt x="60" y="53"/>
                  <a:pt x="58" y="60"/>
                  <a:pt x="55"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81" name="Freeform 16"/>
          <p:cNvSpPr>
            <a:spLocks/>
          </p:cNvSpPr>
          <p:nvPr/>
        </p:nvSpPr>
        <p:spPr bwMode="auto">
          <a:xfrm>
            <a:off x="4008438" y="1003300"/>
            <a:ext cx="365125" cy="92075"/>
          </a:xfrm>
          <a:custGeom>
            <a:avLst/>
            <a:gdLst>
              <a:gd name="T0" fmla="*/ 0 w 230"/>
              <a:gd name="T1" fmla="*/ 146169063 h 58"/>
              <a:gd name="T2" fmla="*/ 579635938 w 230"/>
              <a:gd name="T3" fmla="*/ 146169063 h 58"/>
              <a:gd name="T4" fmla="*/ 289818763 w 230"/>
              <a:gd name="T5" fmla="*/ 0 h 58"/>
              <a:gd name="T6" fmla="*/ 0 w 230"/>
              <a:gd name="T7" fmla="*/ 146169063 h 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30" h="58">
                <a:moveTo>
                  <a:pt x="0" y="58"/>
                </a:moveTo>
                <a:lnTo>
                  <a:pt x="230" y="58"/>
                </a:lnTo>
                <a:lnTo>
                  <a:pt x="115" y="0"/>
                </a:lnTo>
                <a:lnTo>
                  <a:pt x="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82" name="Rectangle 17"/>
          <p:cNvSpPr>
            <a:spLocks noChangeArrowheads="1"/>
          </p:cNvSpPr>
          <p:nvPr/>
        </p:nvSpPr>
        <p:spPr bwMode="auto">
          <a:xfrm>
            <a:off x="4033838" y="1127125"/>
            <a:ext cx="58737" cy="1714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383" name="Rectangle 18"/>
          <p:cNvSpPr>
            <a:spLocks noChangeArrowheads="1"/>
          </p:cNvSpPr>
          <p:nvPr/>
        </p:nvSpPr>
        <p:spPr bwMode="auto">
          <a:xfrm>
            <a:off x="4157663" y="1127125"/>
            <a:ext cx="58737" cy="1714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384" name="Rectangle 19"/>
          <p:cNvSpPr>
            <a:spLocks noChangeArrowheads="1"/>
          </p:cNvSpPr>
          <p:nvPr/>
        </p:nvSpPr>
        <p:spPr bwMode="auto">
          <a:xfrm>
            <a:off x="4281488" y="1127125"/>
            <a:ext cx="58737" cy="1714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385" name="Freeform 20"/>
          <p:cNvSpPr>
            <a:spLocks/>
          </p:cNvSpPr>
          <p:nvPr/>
        </p:nvSpPr>
        <p:spPr bwMode="auto">
          <a:xfrm>
            <a:off x="4011613" y="1325563"/>
            <a:ext cx="112712" cy="50800"/>
          </a:xfrm>
          <a:custGeom>
            <a:avLst/>
            <a:gdLst>
              <a:gd name="T0" fmla="*/ 254079899 w 50"/>
              <a:gd name="T1" fmla="*/ 29269635 h 23"/>
              <a:gd name="T2" fmla="*/ 223591303 w 50"/>
              <a:gd name="T3" fmla="*/ 0 h 23"/>
              <a:gd name="T4" fmla="*/ 30488596 w 50"/>
              <a:gd name="T5" fmla="*/ 0 h 23"/>
              <a:gd name="T6" fmla="*/ 0 w 50"/>
              <a:gd name="T7" fmla="*/ 29269635 h 23"/>
              <a:gd name="T8" fmla="*/ 0 w 50"/>
              <a:gd name="T9" fmla="*/ 82932104 h 23"/>
              <a:gd name="T10" fmla="*/ 30488596 w 50"/>
              <a:gd name="T11" fmla="*/ 112201739 h 23"/>
              <a:gd name="T12" fmla="*/ 223591303 w 50"/>
              <a:gd name="T13" fmla="*/ 112201739 h 23"/>
              <a:gd name="T14" fmla="*/ 254079899 w 50"/>
              <a:gd name="T15" fmla="*/ 82932104 h 23"/>
              <a:gd name="T16" fmla="*/ 254079899 w 50"/>
              <a:gd name="T17" fmla="*/ 29269635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 h="23">
                <a:moveTo>
                  <a:pt x="50" y="6"/>
                </a:moveTo>
                <a:cubicBezTo>
                  <a:pt x="50" y="3"/>
                  <a:pt x="47" y="0"/>
                  <a:pt x="44" y="0"/>
                </a:cubicBezTo>
                <a:cubicBezTo>
                  <a:pt x="6" y="0"/>
                  <a:pt x="6" y="0"/>
                  <a:pt x="6" y="0"/>
                </a:cubicBezTo>
                <a:cubicBezTo>
                  <a:pt x="3" y="0"/>
                  <a:pt x="0" y="3"/>
                  <a:pt x="0" y="6"/>
                </a:cubicBezTo>
                <a:cubicBezTo>
                  <a:pt x="0" y="17"/>
                  <a:pt x="0" y="17"/>
                  <a:pt x="0" y="17"/>
                </a:cubicBezTo>
                <a:cubicBezTo>
                  <a:pt x="0" y="20"/>
                  <a:pt x="3" y="23"/>
                  <a:pt x="6" y="23"/>
                </a:cubicBezTo>
                <a:cubicBezTo>
                  <a:pt x="44" y="23"/>
                  <a:pt x="44" y="23"/>
                  <a:pt x="44" y="23"/>
                </a:cubicBezTo>
                <a:cubicBezTo>
                  <a:pt x="47" y="23"/>
                  <a:pt x="50" y="20"/>
                  <a:pt x="50" y="17"/>
                </a:cubicBezTo>
                <a:lnTo>
                  <a:pt x="50"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86" name="Freeform 21"/>
          <p:cNvSpPr>
            <a:spLocks/>
          </p:cNvSpPr>
          <p:nvPr/>
        </p:nvSpPr>
        <p:spPr bwMode="auto">
          <a:xfrm>
            <a:off x="4256088" y="1325563"/>
            <a:ext cx="112712" cy="50800"/>
          </a:xfrm>
          <a:custGeom>
            <a:avLst/>
            <a:gdLst>
              <a:gd name="T0" fmla="*/ 254079899 w 50"/>
              <a:gd name="T1" fmla="*/ 29269635 h 23"/>
              <a:gd name="T2" fmla="*/ 223591303 w 50"/>
              <a:gd name="T3" fmla="*/ 0 h 23"/>
              <a:gd name="T4" fmla="*/ 30488596 w 50"/>
              <a:gd name="T5" fmla="*/ 0 h 23"/>
              <a:gd name="T6" fmla="*/ 0 w 50"/>
              <a:gd name="T7" fmla="*/ 29269635 h 23"/>
              <a:gd name="T8" fmla="*/ 0 w 50"/>
              <a:gd name="T9" fmla="*/ 82932104 h 23"/>
              <a:gd name="T10" fmla="*/ 30488596 w 50"/>
              <a:gd name="T11" fmla="*/ 112201739 h 23"/>
              <a:gd name="T12" fmla="*/ 223591303 w 50"/>
              <a:gd name="T13" fmla="*/ 112201739 h 23"/>
              <a:gd name="T14" fmla="*/ 254079899 w 50"/>
              <a:gd name="T15" fmla="*/ 82932104 h 23"/>
              <a:gd name="T16" fmla="*/ 254079899 w 50"/>
              <a:gd name="T17" fmla="*/ 29269635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 h="23">
                <a:moveTo>
                  <a:pt x="50" y="6"/>
                </a:moveTo>
                <a:cubicBezTo>
                  <a:pt x="50" y="3"/>
                  <a:pt x="47" y="0"/>
                  <a:pt x="44" y="0"/>
                </a:cubicBezTo>
                <a:cubicBezTo>
                  <a:pt x="6" y="0"/>
                  <a:pt x="6" y="0"/>
                  <a:pt x="6" y="0"/>
                </a:cubicBezTo>
                <a:cubicBezTo>
                  <a:pt x="2" y="0"/>
                  <a:pt x="0" y="3"/>
                  <a:pt x="0" y="6"/>
                </a:cubicBezTo>
                <a:cubicBezTo>
                  <a:pt x="0" y="17"/>
                  <a:pt x="0" y="17"/>
                  <a:pt x="0" y="17"/>
                </a:cubicBezTo>
                <a:cubicBezTo>
                  <a:pt x="0" y="20"/>
                  <a:pt x="2" y="23"/>
                  <a:pt x="6" y="23"/>
                </a:cubicBezTo>
                <a:cubicBezTo>
                  <a:pt x="44" y="23"/>
                  <a:pt x="44" y="23"/>
                  <a:pt x="44" y="23"/>
                </a:cubicBezTo>
                <a:cubicBezTo>
                  <a:pt x="47" y="23"/>
                  <a:pt x="50" y="20"/>
                  <a:pt x="50" y="17"/>
                </a:cubicBezTo>
                <a:lnTo>
                  <a:pt x="50"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87" name="Freeform 22"/>
          <p:cNvSpPr>
            <a:spLocks/>
          </p:cNvSpPr>
          <p:nvPr/>
        </p:nvSpPr>
        <p:spPr bwMode="auto">
          <a:xfrm>
            <a:off x="4137025" y="1325563"/>
            <a:ext cx="103188" cy="11112"/>
          </a:xfrm>
          <a:custGeom>
            <a:avLst/>
            <a:gdLst>
              <a:gd name="T0" fmla="*/ 231470873 w 46"/>
              <a:gd name="T1" fmla="*/ 14818963 h 5"/>
              <a:gd name="T2" fmla="*/ 211342483 w 46"/>
              <a:gd name="T3" fmla="*/ 0 h 5"/>
              <a:gd name="T4" fmla="*/ 15096853 w 46"/>
              <a:gd name="T5" fmla="*/ 0 h 5"/>
              <a:gd name="T6" fmla="*/ 0 w 46"/>
              <a:gd name="T7" fmla="*/ 14818963 h 5"/>
              <a:gd name="T8" fmla="*/ 0 w 46"/>
              <a:gd name="T9" fmla="*/ 14818963 h 5"/>
              <a:gd name="T10" fmla="*/ 15096853 w 46"/>
              <a:gd name="T11" fmla="*/ 24697531 h 5"/>
              <a:gd name="T12" fmla="*/ 211342483 w 46"/>
              <a:gd name="T13" fmla="*/ 24697531 h 5"/>
              <a:gd name="T14" fmla="*/ 231470873 w 46"/>
              <a:gd name="T15" fmla="*/ 14818963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5">
                <a:moveTo>
                  <a:pt x="46" y="3"/>
                </a:moveTo>
                <a:cubicBezTo>
                  <a:pt x="46" y="1"/>
                  <a:pt x="45" y="0"/>
                  <a:pt x="42" y="0"/>
                </a:cubicBezTo>
                <a:cubicBezTo>
                  <a:pt x="3" y="0"/>
                  <a:pt x="3" y="0"/>
                  <a:pt x="3" y="0"/>
                </a:cubicBezTo>
                <a:cubicBezTo>
                  <a:pt x="1" y="0"/>
                  <a:pt x="0" y="1"/>
                  <a:pt x="0" y="3"/>
                </a:cubicBezTo>
                <a:cubicBezTo>
                  <a:pt x="0" y="3"/>
                  <a:pt x="0" y="3"/>
                  <a:pt x="0" y="3"/>
                </a:cubicBezTo>
                <a:cubicBezTo>
                  <a:pt x="0" y="4"/>
                  <a:pt x="1" y="5"/>
                  <a:pt x="3" y="5"/>
                </a:cubicBezTo>
                <a:cubicBezTo>
                  <a:pt x="42" y="5"/>
                  <a:pt x="42" y="5"/>
                  <a:pt x="42" y="5"/>
                </a:cubicBezTo>
                <a:cubicBezTo>
                  <a:pt x="45" y="5"/>
                  <a:pt x="46" y="4"/>
                  <a:pt x="46"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88" name="Freeform 23"/>
          <p:cNvSpPr>
            <a:spLocks/>
          </p:cNvSpPr>
          <p:nvPr/>
        </p:nvSpPr>
        <p:spPr bwMode="auto">
          <a:xfrm>
            <a:off x="4137025" y="1360488"/>
            <a:ext cx="103188" cy="11112"/>
          </a:xfrm>
          <a:custGeom>
            <a:avLst/>
            <a:gdLst>
              <a:gd name="T0" fmla="*/ 231470873 w 46"/>
              <a:gd name="T1" fmla="*/ 14818963 h 5"/>
              <a:gd name="T2" fmla="*/ 211342483 w 46"/>
              <a:gd name="T3" fmla="*/ 0 h 5"/>
              <a:gd name="T4" fmla="*/ 15096853 w 46"/>
              <a:gd name="T5" fmla="*/ 0 h 5"/>
              <a:gd name="T6" fmla="*/ 0 w 46"/>
              <a:gd name="T7" fmla="*/ 14818963 h 5"/>
              <a:gd name="T8" fmla="*/ 0 w 46"/>
              <a:gd name="T9" fmla="*/ 14818963 h 5"/>
              <a:gd name="T10" fmla="*/ 15096853 w 46"/>
              <a:gd name="T11" fmla="*/ 24697531 h 5"/>
              <a:gd name="T12" fmla="*/ 211342483 w 46"/>
              <a:gd name="T13" fmla="*/ 24697531 h 5"/>
              <a:gd name="T14" fmla="*/ 231470873 w 46"/>
              <a:gd name="T15" fmla="*/ 14818963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5">
                <a:moveTo>
                  <a:pt x="46" y="3"/>
                </a:moveTo>
                <a:cubicBezTo>
                  <a:pt x="46" y="1"/>
                  <a:pt x="45" y="0"/>
                  <a:pt x="42" y="0"/>
                </a:cubicBezTo>
                <a:cubicBezTo>
                  <a:pt x="3" y="0"/>
                  <a:pt x="3" y="0"/>
                  <a:pt x="3" y="0"/>
                </a:cubicBezTo>
                <a:cubicBezTo>
                  <a:pt x="1" y="0"/>
                  <a:pt x="0" y="1"/>
                  <a:pt x="0" y="3"/>
                </a:cubicBezTo>
                <a:cubicBezTo>
                  <a:pt x="0" y="3"/>
                  <a:pt x="0" y="3"/>
                  <a:pt x="0" y="3"/>
                </a:cubicBezTo>
                <a:cubicBezTo>
                  <a:pt x="0" y="4"/>
                  <a:pt x="1" y="5"/>
                  <a:pt x="3" y="5"/>
                </a:cubicBezTo>
                <a:cubicBezTo>
                  <a:pt x="42" y="5"/>
                  <a:pt x="42" y="5"/>
                  <a:pt x="42" y="5"/>
                </a:cubicBezTo>
                <a:cubicBezTo>
                  <a:pt x="45" y="5"/>
                  <a:pt x="46" y="4"/>
                  <a:pt x="46"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89" name="Freeform 24"/>
          <p:cNvSpPr>
            <a:spLocks/>
          </p:cNvSpPr>
          <p:nvPr/>
        </p:nvSpPr>
        <p:spPr bwMode="auto">
          <a:xfrm>
            <a:off x="4137025" y="1397000"/>
            <a:ext cx="103188" cy="11113"/>
          </a:xfrm>
          <a:custGeom>
            <a:avLst/>
            <a:gdLst>
              <a:gd name="T0" fmla="*/ 231470873 w 46"/>
              <a:gd name="T1" fmla="*/ 14820297 h 5"/>
              <a:gd name="T2" fmla="*/ 211342483 w 46"/>
              <a:gd name="T3" fmla="*/ 0 h 5"/>
              <a:gd name="T4" fmla="*/ 15096853 w 46"/>
              <a:gd name="T5" fmla="*/ 0 h 5"/>
              <a:gd name="T6" fmla="*/ 0 w 46"/>
              <a:gd name="T7" fmla="*/ 14820297 h 5"/>
              <a:gd name="T8" fmla="*/ 0 w 46"/>
              <a:gd name="T9" fmla="*/ 14820297 h 5"/>
              <a:gd name="T10" fmla="*/ 15096853 w 46"/>
              <a:gd name="T11" fmla="*/ 24699754 h 5"/>
              <a:gd name="T12" fmla="*/ 211342483 w 46"/>
              <a:gd name="T13" fmla="*/ 24699754 h 5"/>
              <a:gd name="T14" fmla="*/ 231470873 w 46"/>
              <a:gd name="T15" fmla="*/ 14820297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5">
                <a:moveTo>
                  <a:pt x="46" y="3"/>
                </a:moveTo>
                <a:cubicBezTo>
                  <a:pt x="46" y="1"/>
                  <a:pt x="45" y="0"/>
                  <a:pt x="42" y="0"/>
                </a:cubicBezTo>
                <a:cubicBezTo>
                  <a:pt x="3" y="0"/>
                  <a:pt x="3" y="0"/>
                  <a:pt x="3" y="0"/>
                </a:cubicBezTo>
                <a:cubicBezTo>
                  <a:pt x="1" y="0"/>
                  <a:pt x="0" y="1"/>
                  <a:pt x="0" y="3"/>
                </a:cubicBezTo>
                <a:cubicBezTo>
                  <a:pt x="0" y="3"/>
                  <a:pt x="0" y="3"/>
                  <a:pt x="0" y="3"/>
                </a:cubicBezTo>
                <a:cubicBezTo>
                  <a:pt x="0" y="4"/>
                  <a:pt x="1" y="5"/>
                  <a:pt x="3" y="5"/>
                </a:cubicBezTo>
                <a:cubicBezTo>
                  <a:pt x="42" y="5"/>
                  <a:pt x="42" y="5"/>
                  <a:pt x="42" y="5"/>
                </a:cubicBezTo>
                <a:cubicBezTo>
                  <a:pt x="45" y="5"/>
                  <a:pt x="46" y="4"/>
                  <a:pt x="46"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90" name="Freeform 25"/>
          <p:cNvSpPr>
            <a:spLocks/>
          </p:cNvSpPr>
          <p:nvPr/>
        </p:nvSpPr>
        <p:spPr bwMode="auto">
          <a:xfrm>
            <a:off x="4741863" y="1079500"/>
            <a:ext cx="157162" cy="74613"/>
          </a:xfrm>
          <a:custGeom>
            <a:avLst/>
            <a:gdLst>
              <a:gd name="T0" fmla="*/ 352855632 w 70"/>
              <a:gd name="T1" fmla="*/ 132915146 h 33"/>
              <a:gd name="T2" fmla="*/ 317570518 w 70"/>
              <a:gd name="T3" fmla="*/ 168699993 h 33"/>
              <a:gd name="T4" fmla="*/ 35285114 w 70"/>
              <a:gd name="T5" fmla="*/ 168699993 h 33"/>
              <a:gd name="T6" fmla="*/ 0 w 70"/>
              <a:gd name="T7" fmla="*/ 132915146 h 33"/>
              <a:gd name="T8" fmla="*/ 0 w 70"/>
              <a:gd name="T9" fmla="*/ 40896968 h 33"/>
              <a:gd name="T10" fmla="*/ 35285114 w 70"/>
              <a:gd name="T11" fmla="*/ 0 h 33"/>
              <a:gd name="T12" fmla="*/ 317570518 w 70"/>
              <a:gd name="T13" fmla="*/ 0 h 33"/>
              <a:gd name="T14" fmla="*/ 352855632 w 70"/>
              <a:gd name="T15" fmla="*/ 40896968 h 33"/>
              <a:gd name="T16" fmla="*/ 352855632 w 70"/>
              <a:gd name="T17" fmla="*/ 132915146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0" h="33">
                <a:moveTo>
                  <a:pt x="70" y="26"/>
                </a:moveTo>
                <a:cubicBezTo>
                  <a:pt x="70" y="30"/>
                  <a:pt x="67" y="33"/>
                  <a:pt x="63" y="33"/>
                </a:cubicBezTo>
                <a:cubicBezTo>
                  <a:pt x="7" y="33"/>
                  <a:pt x="7" y="33"/>
                  <a:pt x="7" y="33"/>
                </a:cubicBezTo>
                <a:cubicBezTo>
                  <a:pt x="3" y="33"/>
                  <a:pt x="0" y="30"/>
                  <a:pt x="0" y="26"/>
                </a:cubicBezTo>
                <a:cubicBezTo>
                  <a:pt x="0" y="8"/>
                  <a:pt x="0" y="8"/>
                  <a:pt x="0" y="8"/>
                </a:cubicBezTo>
                <a:cubicBezTo>
                  <a:pt x="0" y="4"/>
                  <a:pt x="3" y="0"/>
                  <a:pt x="7" y="0"/>
                </a:cubicBezTo>
                <a:cubicBezTo>
                  <a:pt x="63" y="0"/>
                  <a:pt x="63" y="0"/>
                  <a:pt x="63" y="0"/>
                </a:cubicBezTo>
                <a:cubicBezTo>
                  <a:pt x="67" y="0"/>
                  <a:pt x="70" y="4"/>
                  <a:pt x="70" y="8"/>
                </a:cubicBezTo>
                <a:lnTo>
                  <a:pt x="70"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91" name="Freeform 26"/>
          <p:cNvSpPr>
            <a:spLocks/>
          </p:cNvSpPr>
          <p:nvPr/>
        </p:nvSpPr>
        <p:spPr bwMode="auto">
          <a:xfrm>
            <a:off x="4627563" y="1273175"/>
            <a:ext cx="109537" cy="76200"/>
          </a:xfrm>
          <a:custGeom>
            <a:avLst/>
            <a:gdLst>
              <a:gd name="T0" fmla="*/ 244864375 w 49"/>
              <a:gd name="T1" fmla="*/ 35159576 h 34"/>
              <a:gd name="T2" fmla="*/ 209884069 w 49"/>
              <a:gd name="T3" fmla="*/ 0 h 34"/>
              <a:gd name="T4" fmla="*/ 39978770 w 49"/>
              <a:gd name="T5" fmla="*/ 0 h 34"/>
              <a:gd name="T6" fmla="*/ 0 w 49"/>
              <a:gd name="T7" fmla="*/ 35159576 h 34"/>
              <a:gd name="T8" fmla="*/ 0 w 49"/>
              <a:gd name="T9" fmla="*/ 130595594 h 34"/>
              <a:gd name="T10" fmla="*/ 39978770 w 49"/>
              <a:gd name="T11" fmla="*/ 170777647 h 34"/>
              <a:gd name="T12" fmla="*/ 209884069 w 49"/>
              <a:gd name="T13" fmla="*/ 170777647 h 34"/>
              <a:gd name="T14" fmla="*/ 244864375 w 49"/>
              <a:gd name="T15" fmla="*/ 130595594 h 34"/>
              <a:gd name="T16" fmla="*/ 244864375 w 49"/>
              <a:gd name="T17" fmla="*/ 35159576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34">
                <a:moveTo>
                  <a:pt x="49" y="7"/>
                </a:moveTo>
                <a:cubicBezTo>
                  <a:pt x="49" y="3"/>
                  <a:pt x="46" y="0"/>
                  <a:pt x="42" y="0"/>
                </a:cubicBezTo>
                <a:cubicBezTo>
                  <a:pt x="8" y="0"/>
                  <a:pt x="8" y="0"/>
                  <a:pt x="8" y="0"/>
                </a:cubicBezTo>
                <a:cubicBezTo>
                  <a:pt x="4" y="0"/>
                  <a:pt x="0" y="3"/>
                  <a:pt x="0" y="7"/>
                </a:cubicBezTo>
                <a:cubicBezTo>
                  <a:pt x="0" y="26"/>
                  <a:pt x="0" y="26"/>
                  <a:pt x="0" y="26"/>
                </a:cubicBezTo>
                <a:cubicBezTo>
                  <a:pt x="0" y="30"/>
                  <a:pt x="4" y="34"/>
                  <a:pt x="8" y="34"/>
                </a:cubicBezTo>
                <a:cubicBezTo>
                  <a:pt x="42" y="34"/>
                  <a:pt x="42" y="34"/>
                  <a:pt x="42" y="34"/>
                </a:cubicBezTo>
                <a:cubicBezTo>
                  <a:pt x="46" y="34"/>
                  <a:pt x="49" y="30"/>
                  <a:pt x="49" y="26"/>
                </a:cubicBezTo>
                <a:lnTo>
                  <a:pt x="49"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92" name="Freeform 27"/>
          <p:cNvSpPr>
            <a:spLocks/>
          </p:cNvSpPr>
          <p:nvPr/>
        </p:nvSpPr>
        <p:spPr bwMode="auto">
          <a:xfrm>
            <a:off x="4767263" y="1273175"/>
            <a:ext cx="106362" cy="76200"/>
          </a:xfrm>
          <a:custGeom>
            <a:avLst/>
            <a:gdLst>
              <a:gd name="T0" fmla="*/ 235684897 w 48"/>
              <a:gd name="T1" fmla="*/ 35159576 h 34"/>
              <a:gd name="T2" fmla="*/ 201314460 w 48"/>
              <a:gd name="T3" fmla="*/ 0 h 34"/>
              <a:gd name="T4" fmla="*/ 34370437 w 48"/>
              <a:gd name="T5" fmla="*/ 0 h 34"/>
              <a:gd name="T6" fmla="*/ 0 w 48"/>
              <a:gd name="T7" fmla="*/ 35159576 h 34"/>
              <a:gd name="T8" fmla="*/ 0 w 48"/>
              <a:gd name="T9" fmla="*/ 130595594 h 34"/>
              <a:gd name="T10" fmla="*/ 34370437 w 48"/>
              <a:gd name="T11" fmla="*/ 170777647 h 34"/>
              <a:gd name="T12" fmla="*/ 201314460 w 48"/>
              <a:gd name="T13" fmla="*/ 170777647 h 34"/>
              <a:gd name="T14" fmla="*/ 235684897 w 48"/>
              <a:gd name="T15" fmla="*/ 130595594 h 34"/>
              <a:gd name="T16" fmla="*/ 235684897 w 48"/>
              <a:gd name="T17" fmla="*/ 35159576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8" h="34">
                <a:moveTo>
                  <a:pt x="48" y="7"/>
                </a:moveTo>
                <a:cubicBezTo>
                  <a:pt x="48" y="3"/>
                  <a:pt x="45" y="0"/>
                  <a:pt x="41" y="0"/>
                </a:cubicBezTo>
                <a:cubicBezTo>
                  <a:pt x="7" y="0"/>
                  <a:pt x="7" y="0"/>
                  <a:pt x="7" y="0"/>
                </a:cubicBezTo>
                <a:cubicBezTo>
                  <a:pt x="3" y="0"/>
                  <a:pt x="0" y="3"/>
                  <a:pt x="0" y="7"/>
                </a:cubicBezTo>
                <a:cubicBezTo>
                  <a:pt x="0" y="26"/>
                  <a:pt x="0" y="26"/>
                  <a:pt x="0" y="26"/>
                </a:cubicBezTo>
                <a:cubicBezTo>
                  <a:pt x="0" y="30"/>
                  <a:pt x="3" y="34"/>
                  <a:pt x="7" y="34"/>
                </a:cubicBezTo>
                <a:cubicBezTo>
                  <a:pt x="41" y="34"/>
                  <a:pt x="41" y="34"/>
                  <a:pt x="41" y="34"/>
                </a:cubicBezTo>
                <a:cubicBezTo>
                  <a:pt x="45" y="34"/>
                  <a:pt x="48" y="30"/>
                  <a:pt x="48" y="26"/>
                </a:cubicBezTo>
                <a:lnTo>
                  <a:pt x="48"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93" name="Freeform 28"/>
          <p:cNvSpPr>
            <a:spLocks/>
          </p:cNvSpPr>
          <p:nvPr/>
        </p:nvSpPr>
        <p:spPr bwMode="auto">
          <a:xfrm>
            <a:off x="4903788" y="1273175"/>
            <a:ext cx="109537" cy="76200"/>
          </a:xfrm>
          <a:custGeom>
            <a:avLst/>
            <a:gdLst>
              <a:gd name="T0" fmla="*/ 244864375 w 49"/>
              <a:gd name="T1" fmla="*/ 35159576 h 34"/>
              <a:gd name="T2" fmla="*/ 204885605 w 49"/>
              <a:gd name="T3" fmla="*/ 0 h 34"/>
              <a:gd name="T4" fmla="*/ 34980306 w 49"/>
              <a:gd name="T5" fmla="*/ 0 h 34"/>
              <a:gd name="T6" fmla="*/ 0 w 49"/>
              <a:gd name="T7" fmla="*/ 35159576 h 34"/>
              <a:gd name="T8" fmla="*/ 0 w 49"/>
              <a:gd name="T9" fmla="*/ 130595594 h 34"/>
              <a:gd name="T10" fmla="*/ 34980306 w 49"/>
              <a:gd name="T11" fmla="*/ 170777647 h 34"/>
              <a:gd name="T12" fmla="*/ 204885605 w 49"/>
              <a:gd name="T13" fmla="*/ 170777647 h 34"/>
              <a:gd name="T14" fmla="*/ 244864375 w 49"/>
              <a:gd name="T15" fmla="*/ 130595594 h 34"/>
              <a:gd name="T16" fmla="*/ 244864375 w 49"/>
              <a:gd name="T17" fmla="*/ 35159576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34">
                <a:moveTo>
                  <a:pt x="49" y="7"/>
                </a:moveTo>
                <a:cubicBezTo>
                  <a:pt x="49" y="3"/>
                  <a:pt x="45" y="0"/>
                  <a:pt x="41" y="0"/>
                </a:cubicBezTo>
                <a:cubicBezTo>
                  <a:pt x="7" y="0"/>
                  <a:pt x="7" y="0"/>
                  <a:pt x="7" y="0"/>
                </a:cubicBezTo>
                <a:cubicBezTo>
                  <a:pt x="3" y="0"/>
                  <a:pt x="0" y="3"/>
                  <a:pt x="0" y="7"/>
                </a:cubicBezTo>
                <a:cubicBezTo>
                  <a:pt x="0" y="26"/>
                  <a:pt x="0" y="26"/>
                  <a:pt x="0" y="26"/>
                </a:cubicBezTo>
                <a:cubicBezTo>
                  <a:pt x="0" y="30"/>
                  <a:pt x="3" y="34"/>
                  <a:pt x="7" y="34"/>
                </a:cubicBezTo>
                <a:cubicBezTo>
                  <a:pt x="41" y="34"/>
                  <a:pt x="41" y="34"/>
                  <a:pt x="41" y="34"/>
                </a:cubicBezTo>
                <a:cubicBezTo>
                  <a:pt x="45" y="34"/>
                  <a:pt x="49" y="30"/>
                  <a:pt x="49" y="26"/>
                </a:cubicBezTo>
                <a:lnTo>
                  <a:pt x="49"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94" name="Freeform 29"/>
          <p:cNvSpPr>
            <a:spLocks/>
          </p:cNvSpPr>
          <p:nvPr/>
        </p:nvSpPr>
        <p:spPr bwMode="auto">
          <a:xfrm>
            <a:off x="4667250" y="1169988"/>
            <a:ext cx="298450" cy="88900"/>
          </a:xfrm>
          <a:custGeom>
            <a:avLst/>
            <a:gdLst>
              <a:gd name="T0" fmla="*/ 619362289 w 133"/>
              <a:gd name="T1" fmla="*/ 83972718 h 40"/>
              <a:gd name="T2" fmla="*/ 362553918 w 133"/>
              <a:gd name="T3" fmla="*/ 83972718 h 40"/>
              <a:gd name="T4" fmla="*/ 362553918 w 133"/>
              <a:gd name="T5" fmla="*/ 0 h 40"/>
              <a:gd name="T6" fmla="*/ 327305403 w 133"/>
              <a:gd name="T7" fmla="*/ 0 h 40"/>
              <a:gd name="T8" fmla="*/ 327305403 w 133"/>
              <a:gd name="T9" fmla="*/ 83972718 h 40"/>
              <a:gd name="T10" fmla="*/ 50355023 w 133"/>
              <a:gd name="T11" fmla="*/ 83972718 h 40"/>
              <a:gd name="T12" fmla="*/ 0 w 133"/>
              <a:gd name="T13" fmla="*/ 128427163 h 40"/>
              <a:gd name="T14" fmla="*/ 0 w 133"/>
              <a:gd name="T15" fmla="*/ 197580250 h 40"/>
              <a:gd name="T16" fmla="*/ 25177511 w 133"/>
              <a:gd name="T17" fmla="*/ 197580250 h 40"/>
              <a:gd name="T18" fmla="*/ 25177511 w 133"/>
              <a:gd name="T19" fmla="*/ 128427163 h 40"/>
              <a:gd name="T20" fmla="*/ 50355023 w 133"/>
              <a:gd name="T21" fmla="*/ 108669138 h 40"/>
              <a:gd name="T22" fmla="*/ 327305403 w 133"/>
              <a:gd name="T23" fmla="*/ 108669138 h 40"/>
              <a:gd name="T24" fmla="*/ 327305403 w 133"/>
              <a:gd name="T25" fmla="*/ 197580250 h 40"/>
              <a:gd name="T26" fmla="*/ 362553918 w 133"/>
              <a:gd name="T27" fmla="*/ 197580250 h 40"/>
              <a:gd name="T28" fmla="*/ 362553918 w 133"/>
              <a:gd name="T29" fmla="*/ 108669138 h 40"/>
              <a:gd name="T30" fmla="*/ 619362289 w 133"/>
              <a:gd name="T31" fmla="*/ 108669138 h 40"/>
              <a:gd name="T32" fmla="*/ 644539801 w 133"/>
              <a:gd name="T33" fmla="*/ 128427163 h 40"/>
              <a:gd name="T34" fmla="*/ 644539801 w 133"/>
              <a:gd name="T35" fmla="*/ 197580250 h 40"/>
              <a:gd name="T36" fmla="*/ 669717312 w 133"/>
              <a:gd name="T37" fmla="*/ 197580250 h 40"/>
              <a:gd name="T38" fmla="*/ 669717312 w 133"/>
              <a:gd name="T39" fmla="*/ 128427163 h 40"/>
              <a:gd name="T40" fmla="*/ 619362289 w 133"/>
              <a:gd name="T41" fmla="*/ 83972718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3" h="40">
                <a:moveTo>
                  <a:pt x="123" y="17"/>
                </a:moveTo>
                <a:cubicBezTo>
                  <a:pt x="72" y="17"/>
                  <a:pt x="72" y="17"/>
                  <a:pt x="72" y="17"/>
                </a:cubicBezTo>
                <a:cubicBezTo>
                  <a:pt x="72" y="0"/>
                  <a:pt x="72" y="0"/>
                  <a:pt x="72" y="0"/>
                </a:cubicBezTo>
                <a:cubicBezTo>
                  <a:pt x="65" y="0"/>
                  <a:pt x="65" y="0"/>
                  <a:pt x="65" y="0"/>
                </a:cubicBezTo>
                <a:cubicBezTo>
                  <a:pt x="65" y="17"/>
                  <a:pt x="65" y="17"/>
                  <a:pt x="65" y="17"/>
                </a:cubicBezTo>
                <a:cubicBezTo>
                  <a:pt x="10" y="17"/>
                  <a:pt x="10" y="17"/>
                  <a:pt x="10" y="17"/>
                </a:cubicBezTo>
                <a:cubicBezTo>
                  <a:pt x="4" y="17"/>
                  <a:pt x="0" y="21"/>
                  <a:pt x="0" y="26"/>
                </a:cubicBezTo>
                <a:cubicBezTo>
                  <a:pt x="0" y="40"/>
                  <a:pt x="0" y="40"/>
                  <a:pt x="0" y="40"/>
                </a:cubicBezTo>
                <a:cubicBezTo>
                  <a:pt x="5" y="40"/>
                  <a:pt x="5" y="40"/>
                  <a:pt x="5" y="40"/>
                </a:cubicBezTo>
                <a:cubicBezTo>
                  <a:pt x="5" y="26"/>
                  <a:pt x="5" y="26"/>
                  <a:pt x="5" y="26"/>
                </a:cubicBezTo>
                <a:cubicBezTo>
                  <a:pt x="5" y="24"/>
                  <a:pt x="7" y="22"/>
                  <a:pt x="10" y="22"/>
                </a:cubicBezTo>
                <a:cubicBezTo>
                  <a:pt x="65" y="22"/>
                  <a:pt x="65" y="22"/>
                  <a:pt x="65" y="22"/>
                </a:cubicBezTo>
                <a:cubicBezTo>
                  <a:pt x="65" y="40"/>
                  <a:pt x="65" y="40"/>
                  <a:pt x="65" y="40"/>
                </a:cubicBezTo>
                <a:cubicBezTo>
                  <a:pt x="72" y="40"/>
                  <a:pt x="72" y="40"/>
                  <a:pt x="72" y="40"/>
                </a:cubicBezTo>
                <a:cubicBezTo>
                  <a:pt x="72" y="22"/>
                  <a:pt x="72" y="22"/>
                  <a:pt x="72" y="22"/>
                </a:cubicBezTo>
                <a:cubicBezTo>
                  <a:pt x="123" y="22"/>
                  <a:pt x="123" y="22"/>
                  <a:pt x="123" y="22"/>
                </a:cubicBezTo>
                <a:cubicBezTo>
                  <a:pt x="125" y="22"/>
                  <a:pt x="128" y="24"/>
                  <a:pt x="128" y="26"/>
                </a:cubicBezTo>
                <a:cubicBezTo>
                  <a:pt x="128" y="40"/>
                  <a:pt x="128" y="40"/>
                  <a:pt x="128" y="40"/>
                </a:cubicBezTo>
                <a:cubicBezTo>
                  <a:pt x="133" y="40"/>
                  <a:pt x="133" y="40"/>
                  <a:pt x="133" y="40"/>
                </a:cubicBezTo>
                <a:cubicBezTo>
                  <a:pt x="133" y="26"/>
                  <a:pt x="133" y="26"/>
                  <a:pt x="133" y="26"/>
                </a:cubicBezTo>
                <a:cubicBezTo>
                  <a:pt x="133" y="21"/>
                  <a:pt x="128" y="17"/>
                  <a:pt x="123"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95" name="Freeform 30"/>
          <p:cNvSpPr>
            <a:spLocks noEditPoints="1"/>
          </p:cNvSpPr>
          <p:nvPr/>
        </p:nvSpPr>
        <p:spPr bwMode="auto">
          <a:xfrm>
            <a:off x="5254625" y="1155700"/>
            <a:ext cx="336550" cy="200025"/>
          </a:xfrm>
          <a:custGeom>
            <a:avLst/>
            <a:gdLst>
              <a:gd name="T0" fmla="*/ 148690013 w 212"/>
              <a:gd name="T1" fmla="*/ 120967500 h 126"/>
              <a:gd name="T2" fmla="*/ 148690013 w 212"/>
              <a:gd name="T3" fmla="*/ 317539688 h 126"/>
              <a:gd name="T4" fmla="*/ 234375325 w 212"/>
              <a:gd name="T5" fmla="*/ 317539688 h 126"/>
              <a:gd name="T6" fmla="*/ 234375325 w 212"/>
              <a:gd name="T7" fmla="*/ 120967500 h 126"/>
              <a:gd name="T8" fmla="*/ 191531875 w 212"/>
              <a:gd name="T9" fmla="*/ 83165950 h 126"/>
              <a:gd name="T10" fmla="*/ 148690013 w 212"/>
              <a:gd name="T11" fmla="*/ 120967500 h 126"/>
              <a:gd name="T12" fmla="*/ 0 w 212"/>
              <a:gd name="T13" fmla="*/ 317539688 h 126"/>
              <a:gd name="T14" fmla="*/ 88206263 w 212"/>
              <a:gd name="T15" fmla="*/ 317539688 h 126"/>
              <a:gd name="T16" fmla="*/ 88206263 w 212"/>
              <a:gd name="T17" fmla="*/ 168851263 h 126"/>
              <a:gd name="T18" fmla="*/ 0 w 212"/>
              <a:gd name="T19" fmla="*/ 244455950 h 126"/>
              <a:gd name="T20" fmla="*/ 0 w 212"/>
              <a:gd name="T21" fmla="*/ 317539688 h 126"/>
              <a:gd name="T22" fmla="*/ 446068450 w 212"/>
              <a:gd name="T23" fmla="*/ 75604688 h 126"/>
              <a:gd name="T24" fmla="*/ 446068450 w 212"/>
              <a:gd name="T25" fmla="*/ 317539688 h 126"/>
              <a:gd name="T26" fmla="*/ 534273125 w 212"/>
              <a:gd name="T27" fmla="*/ 317539688 h 126"/>
              <a:gd name="T28" fmla="*/ 534273125 w 212"/>
              <a:gd name="T29" fmla="*/ 0 h 126"/>
              <a:gd name="T30" fmla="*/ 446068450 w 212"/>
              <a:gd name="T31" fmla="*/ 75604688 h 126"/>
              <a:gd name="T32" fmla="*/ 294859075 w 212"/>
              <a:gd name="T33" fmla="*/ 171370625 h 126"/>
              <a:gd name="T34" fmla="*/ 294859075 w 212"/>
              <a:gd name="T35" fmla="*/ 317539688 h 126"/>
              <a:gd name="T36" fmla="*/ 385584700 w 212"/>
              <a:gd name="T37" fmla="*/ 317539688 h 126"/>
              <a:gd name="T38" fmla="*/ 385584700 w 212"/>
              <a:gd name="T39" fmla="*/ 126007813 h 126"/>
              <a:gd name="T40" fmla="*/ 312499375 w 212"/>
              <a:gd name="T41" fmla="*/ 186491563 h 126"/>
              <a:gd name="T42" fmla="*/ 294859075 w 212"/>
              <a:gd name="T43" fmla="*/ 171370625 h 1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2" h="126">
                <a:moveTo>
                  <a:pt x="59" y="48"/>
                </a:moveTo>
                <a:lnTo>
                  <a:pt x="59" y="126"/>
                </a:lnTo>
                <a:lnTo>
                  <a:pt x="93" y="126"/>
                </a:lnTo>
                <a:lnTo>
                  <a:pt x="93" y="48"/>
                </a:lnTo>
                <a:lnTo>
                  <a:pt x="76" y="33"/>
                </a:lnTo>
                <a:lnTo>
                  <a:pt x="59" y="48"/>
                </a:lnTo>
                <a:close/>
                <a:moveTo>
                  <a:pt x="0" y="126"/>
                </a:moveTo>
                <a:lnTo>
                  <a:pt x="35" y="126"/>
                </a:lnTo>
                <a:lnTo>
                  <a:pt x="35" y="67"/>
                </a:lnTo>
                <a:lnTo>
                  <a:pt x="0" y="97"/>
                </a:lnTo>
                <a:lnTo>
                  <a:pt x="0" y="126"/>
                </a:lnTo>
                <a:close/>
                <a:moveTo>
                  <a:pt x="177" y="30"/>
                </a:moveTo>
                <a:lnTo>
                  <a:pt x="177" y="126"/>
                </a:lnTo>
                <a:lnTo>
                  <a:pt x="212" y="126"/>
                </a:lnTo>
                <a:lnTo>
                  <a:pt x="212" y="0"/>
                </a:lnTo>
                <a:lnTo>
                  <a:pt x="177" y="30"/>
                </a:lnTo>
                <a:close/>
                <a:moveTo>
                  <a:pt x="117" y="68"/>
                </a:moveTo>
                <a:lnTo>
                  <a:pt x="117" y="126"/>
                </a:lnTo>
                <a:lnTo>
                  <a:pt x="153" y="126"/>
                </a:lnTo>
                <a:lnTo>
                  <a:pt x="153" y="50"/>
                </a:lnTo>
                <a:lnTo>
                  <a:pt x="124" y="74"/>
                </a:lnTo>
                <a:lnTo>
                  <a:pt x="117"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96" name="Freeform 31"/>
          <p:cNvSpPr>
            <a:spLocks/>
          </p:cNvSpPr>
          <p:nvPr/>
        </p:nvSpPr>
        <p:spPr bwMode="auto">
          <a:xfrm>
            <a:off x="5254625" y="1055688"/>
            <a:ext cx="373063" cy="217487"/>
          </a:xfrm>
          <a:custGeom>
            <a:avLst/>
            <a:gdLst>
              <a:gd name="T0" fmla="*/ 592236719 w 235"/>
              <a:gd name="T1" fmla="*/ 0 h 137"/>
              <a:gd name="T2" fmla="*/ 423386817 w 235"/>
              <a:gd name="T3" fmla="*/ 0 h 137"/>
              <a:gd name="T4" fmla="*/ 493951287 w 235"/>
              <a:gd name="T5" fmla="*/ 65523912 h 137"/>
              <a:gd name="T6" fmla="*/ 312499794 w 235"/>
              <a:gd name="T7" fmla="*/ 224294184 h 137"/>
              <a:gd name="T8" fmla="*/ 191532132 w 235"/>
              <a:gd name="T9" fmla="*/ 120967222 h 137"/>
              <a:gd name="T10" fmla="*/ 0 w 235"/>
              <a:gd name="T11" fmla="*/ 277216550 h 137"/>
              <a:gd name="T12" fmla="*/ 0 w 235"/>
              <a:gd name="T13" fmla="*/ 345261406 h 137"/>
              <a:gd name="T14" fmla="*/ 191532132 w 235"/>
              <a:gd name="T15" fmla="*/ 189012078 h 137"/>
              <a:gd name="T16" fmla="*/ 312499794 w 235"/>
              <a:gd name="T17" fmla="*/ 292337453 h 137"/>
              <a:gd name="T18" fmla="*/ 531752888 w 235"/>
              <a:gd name="T19" fmla="*/ 105846319 h 137"/>
              <a:gd name="T20" fmla="*/ 592236719 w 235"/>
              <a:gd name="T21" fmla="*/ 163810573 h 137"/>
              <a:gd name="T22" fmla="*/ 592236719 w 235"/>
              <a:gd name="T23" fmla="*/ 0 h 1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5" h="137">
                <a:moveTo>
                  <a:pt x="235" y="0"/>
                </a:moveTo>
                <a:lnTo>
                  <a:pt x="168" y="0"/>
                </a:lnTo>
                <a:lnTo>
                  <a:pt x="196" y="26"/>
                </a:lnTo>
                <a:lnTo>
                  <a:pt x="124" y="89"/>
                </a:lnTo>
                <a:lnTo>
                  <a:pt x="76" y="48"/>
                </a:lnTo>
                <a:lnTo>
                  <a:pt x="0" y="110"/>
                </a:lnTo>
                <a:lnTo>
                  <a:pt x="0" y="137"/>
                </a:lnTo>
                <a:lnTo>
                  <a:pt x="76" y="75"/>
                </a:lnTo>
                <a:lnTo>
                  <a:pt x="124" y="116"/>
                </a:lnTo>
                <a:lnTo>
                  <a:pt x="211" y="42"/>
                </a:lnTo>
                <a:lnTo>
                  <a:pt x="235" y="65"/>
                </a:lnTo>
                <a:lnTo>
                  <a:pt x="23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97" name="Freeform 32"/>
          <p:cNvSpPr>
            <a:spLocks noEditPoints="1"/>
          </p:cNvSpPr>
          <p:nvPr/>
        </p:nvSpPr>
        <p:spPr bwMode="auto">
          <a:xfrm>
            <a:off x="5854700" y="1068388"/>
            <a:ext cx="311150" cy="357187"/>
          </a:xfrm>
          <a:custGeom>
            <a:avLst/>
            <a:gdLst>
              <a:gd name="T0" fmla="*/ 105226901 w 139"/>
              <a:gd name="T1" fmla="*/ 802408240 h 159"/>
              <a:gd name="T2" fmla="*/ 0 w 139"/>
              <a:gd name="T3" fmla="*/ 696429285 h 159"/>
              <a:gd name="T4" fmla="*/ 0 w 139"/>
              <a:gd name="T5" fmla="*/ 696429285 h 159"/>
              <a:gd name="T6" fmla="*/ 0 w 139"/>
              <a:gd name="T7" fmla="*/ 105978955 h 159"/>
              <a:gd name="T8" fmla="*/ 105226901 w 139"/>
              <a:gd name="T9" fmla="*/ 0 h 159"/>
              <a:gd name="T10" fmla="*/ 105226901 w 139"/>
              <a:gd name="T11" fmla="*/ 0 h 159"/>
              <a:gd name="T12" fmla="*/ 586267039 w 139"/>
              <a:gd name="T13" fmla="*/ 0 h 159"/>
              <a:gd name="T14" fmla="*/ 696505917 w 139"/>
              <a:gd name="T15" fmla="*/ 105978955 h 159"/>
              <a:gd name="T16" fmla="*/ 696505917 w 139"/>
              <a:gd name="T17" fmla="*/ 105978955 h 159"/>
              <a:gd name="T18" fmla="*/ 696505917 w 139"/>
              <a:gd name="T19" fmla="*/ 696429285 h 159"/>
              <a:gd name="T20" fmla="*/ 586267039 w 139"/>
              <a:gd name="T21" fmla="*/ 802408240 h 159"/>
              <a:gd name="T22" fmla="*/ 586267039 w 139"/>
              <a:gd name="T23" fmla="*/ 802408240 h 159"/>
              <a:gd name="T24" fmla="*/ 105226901 w 139"/>
              <a:gd name="T25" fmla="*/ 802408240 h 159"/>
              <a:gd name="T26" fmla="*/ 65140036 w 139"/>
              <a:gd name="T27" fmla="*/ 105978955 h 159"/>
              <a:gd name="T28" fmla="*/ 65140036 w 139"/>
              <a:gd name="T29" fmla="*/ 696429285 h 159"/>
              <a:gd name="T30" fmla="*/ 105226901 w 139"/>
              <a:gd name="T31" fmla="*/ 736802648 h 159"/>
              <a:gd name="T32" fmla="*/ 105226901 w 139"/>
              <a:gd name="T33" fmla="*/ 736802648 h 159"/>
              <a:gd name="T34" fmla="*/ 586267039 w 139"/>
              <a:gd name="T35" fmla="*/ 736802648 h 159"/>
              <a:gd name="T36" fmla="*/ 626353904 w 139"/>
              <a:gd name="T37" fmla="*/ 696429285 h 159"/>
              <a:gd name="T38" fmla="*/ 626353904 w 139"/>
              <a:gd name="T39" fmla="*/ 696429285 h 159"/>
              <a:gd name="T40" fmla="*/ 626353904 w 139"/>
              <a:gd name="T41" fmla="*/ 105978955 h 159"/>
              <a:gd name="T42" fmla="*/ 586267039 w 139"/>
              <a:gd name="T43" fmla="*/ 70653386 h 159"/>
              <a:gd name="T44" fmla="*/ 586267039 w 139"/>
              <a:gd name="T45" fmla="*/ 70653386 h 159"/>
              <a:gd name="T46" fmla="*/ 105226901 w 139"/>
              <a:gd name="T47" fmla="*/ 70653386 h 159"/>
              <a:gd name="T48" fmla="*/ 65140036 w 139"/>
              <a:gd name="T49" fmla="*/ 105978955 h 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9" h="159">
                <a:moveTo>
                  <a:pt x="21" y="159"/>
                </a:moveTo>
                <a:cubicBezTo>
                  <a:pt x="9" y="159"/>
                  <a:pt x="0" y="150"/>
                  <a:pt x="0" y="138"/>
                </a:cubicBezTo>
                <a:cubicBezTo>
                  <a:pt x="0" y="138"/>
                  <a:pt x="0" y="138"/>
                  <a:pt x="0" y="138"/>
                </a:cubicBezTo>
                <a:cubicBezTo>
                  <a:pt x="0" y="21"/>
                  <a:pt x="0" y="21"/>
                  <a:pt x="0" y="21"/>
                </a:cubicBezTo>
                <a:cubicBezTo>
                  <a:pt x="0" y="10"/>
                  <a:pt x="9" y="0"/>
                  <a:pt x="21" y="0"/>
                </a:cubicBezTo>
                <a:cubicBezTo>
                  <a:pt x="21" y="0"/>
                  <a:pt x="21" y="0"/>
                  <a:pt x="21" y="0"/>
                </a:cubicBezTo>
                <a:cubicBezTo>
                  <a:pt x="117" y="0"/>
                  <a:pt x="117" y="0"/>
                  <a:pt x="117" y="0"/>
                </a:cubicBezTo>
                <a:cubicBezTo>
                  <a:pt x="129" y="0"/>
                  <a:pt x="139" y="10"/>
                  <a:pt x="139" y="21"/>
                </a:cubicBezTo>
                <a:cubicBezTo>
                  <a:pt x="139" y="21"/>
                  <a:pt x="139" y="21"/>
                  <a:pt x="139" y="21"/>
                </a:cubicBezTo>
                <a:cubicBezTo>
                  <a:pt x="139" y="138"/>
                  <a:pt x="139" y="138"/>
                  <a:pt x="139" y="138"/>
                </a:cubicBezTo>
                <a:cubicBezTo>
                  <a:pt x="139" y="150"/>
                  <a:pt x="129" y="159"/>
                  <a:pt x="117" y="159"/>
                </a:cubicBezTo>
                <a:cubicBezTo>
                  <a:pt x="117" y="159"/>
                  <a:pt x="117" y="159"/>
                  <a:pt x="117" y="159"/>
                </a:cubicBezTo>
                <a:cubicBezTo>
                  <a:pt x="21" y="159"/>
                  <a:pt x="21" y="159"/>
                  <a:pt x="21" y="159"/>
                </a:cubicBezTo>
                <a:close/>
                <a:moveTo>
                  <a:pt x="13" y="21"/>
                </a:moveTo>
                <a:cubicBezTo>
                  <a:pt x="13" y="138"/>
                  <a:pt x="13" y="138"/>
                  <a:pt x="13" y="138"/>
                </a:cubicBezTo>
                <a:cubicBezTo>
                  <a:pt x="13" y="142"/>
                  <a:pt x="17" y="146"/>
                  <a:pt x="21" y="146"/>
                </a:cubicBezTo>
                <a:cubicBezTo>
                  <a:pt x="21" y="146"/>
                  <a:pt x="21" y="146"/>
                  <a:pt x="21" y="146"/>
                </a:cubicBezTo>
                <a:cubicBezTo>
                  <a:pt x="117" y="146"/>
                  <a:pt x="117" y="146"/>
                  <a:pt x="117" y="146"/>
                </a:cubicBezTo>
                <a:cubicBezTo>
                  <a:pt x="121" y="146"/>
                  <a:pt x="125" y="142"/>
                  <a:pt x="125" y="138"/>
                </a:cubicBezTo>
                <a:cubicBezTo>
                  <a:pt x="125" y="138"/>
                  <a:pt x="125" y="138"/>
                  <a:pt x="125" y="138"/>
                </a:cubicBezTo>
                <a:cubicBezTo>
                  <a:pt x="125" y="21"/>
                  <a:pt x="125" y="21"/>
                  <a:pt x="125" y="21"/>
                </a:cubicBezTo>
                <a:cubicBezTo>
                  <a:pt x="125" y="17"/>
                  <a:pt x="121" y="14"/>
                  <a:pt x="117" y="14"/>
                </a:cubicBezTo>
                <a:cubicBezTo>
                  <a:pt x="117" y="14"/>
                  <a:pt x="117" y="14"/>
                  <a:pt x="117" y="14"/>
                </a:cubicBezTo>
                <a:cubicBezTo>
                  <a:pt x="21" y="14"/>
                  <a:pt x="21" y="14"/>
                  <a:pt x="21" y="14"/>
                </a:cubicBezTo>
                <a:cubicBezTo>
                  <a:pt x="17" y="14"/>
                  <a:pt x="13" y="17"/>
                  <a:pt x="13" y="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98" name="Freeform 33"/>
          <p:cNvSpPr>
            <a:spLocks/>
          </p:cNvSpPr>
          <p:nvPr/>
        </p:nvSpPr>
        <p:spPr bwMode="auto">
          <a:xfrm>
            <a:off x="6011863" y="1223963"/>
            <a:ext cx="100012" cy="101600"/>
          </a:xfrm>
          <a:custGeom>
            <a:avLst/>
            <a:gdLst>
              <a:gd name="T0" fmla="*/ 158768256 w 63"/>
              <a:gd name="T1" fmla="*/ 85685313 h 64"/>
              <a:gd name="T2" fmla="*/ 73083372 w 63"/>
              <a:gd name="T3" fmla="*/ 0 h 64"/>
              <a:gd name="T4" fmla="*/ 0 w 63"/>
              <a:gd name="T5" fmla="*/ 128528763 h 64"/>
              <a:gd name="T6" fmla="*/ 27720786 w 63"/>
              <a:gd name="T7" fmla="*/ 161290000 h 64"/>
              <a:gd name="T8" fmla="*/ 158768256 w 63"/>
              <a:gd name="T9" fmla="*/ 85685313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64">
                <a:moveTo>
                  <a:pt x="63" y="34"/>
                </a:moveTo>
                <a:lnTo>
                  <a:pt x="29" y="0"/>
                </a:lnTo>
                <a:lnTo>
                  <a:pt x="0" y="51"/>
                </a:lnTo>
                <a:lnTo>
                  <a:pt x="11" y="64"/>
                </a:lnTo>
                <a:lnTo>
                  <a:pt x="63"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99" name="Freeform 34"/>
          <p:cNvSpPr>
            <a:spLocks noEditPoints="1"/>
          </p:cNvSpPr>
          <p:nvPr/>
        </p:nvSpPr>
        <p:spPr bwMode="auto">
          <a:xfrm>
            <a:off x="6067425" y="981075"/>
            <a:ext cx="295275" cy="287338"/>
          </a:xfrm>
          <a:custGeom>
            <a:avLst/>
            <a:gdLst>
              <a:gd name="T0" fmla="*/ 629988372 w 131"/>
              <a:gd name="T1" fmla="*/ 35275229 h 128"/>
              <a:gd name="T2" fmla="*/ 497894508 w 131"/>
              <a:gd name="T3" fmla="*/ 35275229 h 128"/>
              <a:gd name="T4" fmla="*/ 462330776 w 131"/>
              <a:gd name="T5" fmla="*/ 70550458 h 128"/>
              <a:gd name="T6" fmla="*/ 594424639 w 131"/>
              <a:gd name="T7" fmla="*/ 201569852 h 128"/>
              <a:gd name="T8" fmla="*/ 629988372 w 131"/>
              <a:gd name="T9" fmla="*/ 161257228 h 128"/>
              <a:gd name="T10" fmla="*/ 629988372 w 131"/>
              <a:gd name="T11" fmla="*/ 35275229 h 128"/>
              <a:gd name="T12" fmla="*/ 563941440 w 131"/>
              <a:gd name="T13" fmla="*/ 231805442 h 128"/>
              <a:gd name="T14" fmla="*/ 431847577 w 131"/>
              <a:gd name="T15" fmla="*/ 100786048 h 128"/>
              <a:gd name="T16" fmla="*/ 0 w 131"/>
              <a:gd name="T17" fmla="*/ 519042425 h 128"/>
              <a:gd name="T18" fmla="*/ 132093863 w 131"/>
              <a:gd name="T19" fmla="*/ 645024424 h 128"/>
              <a:gd name="T20" fmla="*/ 563941440 w 131"/>
              <a:gd name="T21" fmla="*/ 231805442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 h="128">
                <a:moveTo>
                  <a:pt x="124" y="7"/>
                </a:moveTo>
                <a:cubicBezTo>
                  <a:pt x="117" y="0"/>
                  <a:pt x="105" y="0"/>
                  <a:pt x="98" y="7"/>
                </a:cubicBezTo>
                <a:cubicBezTo>
                  <a:pt x="91" y="14"/>
                  <a:pt x="91" y="14"/>
                  <a:pt x="91" y="14"/>
                </a:cubicBezTo>
                <a:cubicBezTo>
                  <a:pt x="117" y="40"/>
                  <a:pt x="117" y="40"/>
                  <a:pt x="117" y="40"/>
                </a:cubicBezTo>
                <a:cubicBezTo>
                  <a:pt x="124" y="32"/>
                  <a:pt x="124" y="32"/>
                  <a:pt x="124" y="32"/>
                </a:cubicBezTo>
                <a:cubicBezTo>
                  <a:pt x="131" y="25"/>
                  <a:pt x="131" y="14"/>
                  <a:pt x="124" y="7"/>
                </a:cubicBezTo>
                <a:close/>
                <a:moveTo>
                  <a:pt x="111" y="46"/>
                </a:moveTo>
                <a:cubicBezTo>
                  <a:pt x="85" y="20"/>
                  <a:pt x="85" y="20"/>
                  <a:pt x="85" y="20"/>
                </a:cubicBezTo>
                <a:cubicBezTo>
                  <a:pt x="0" y="103"/>
                  <a:pt x="0" y="103"/>
                  <a:pt x="0" y="103"/>
                </a:cubicBezTo>
                <a:cubicBezTo>
                  <a:pt x="26" y="128"/>
                  <a:pt x="26" y="128"/>
                  <a:pt x="26" y="128"/>
                </a:cubicBezTo>
                <a:lnTo>
                  <a:pt x="111"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00" name="Freeform 35"/>
          <p:cNvSpPr>
            <a:spLocks/>
          </p:cNvSpPr>
          <p:nvPr/>
        </p:nvSpPr>
        <p:spPr bwMode="auto">
          <a:xfrm>
            <a:off x="5973763" y="1312863"/>
            <a:ext cx="46037" cy="46037"/>
          </a:xfrm>
          <a:custGeom>
            <a:avLst/>
            <a:gdLst>
              <a:gd name="T0" fmla="*/ 73082944 w 29"/>
              <a:gd name="T1" fmla="*/ 30241547 h 29"/>
              <a:gd name="T2" fmla="*/ 45362320 w 29"/>
              <a:gd name="T3" fmla="*/ 0 h 29"/>
              <a:gd name="T4" fmla="*/ 0 w 29"/>
              <a:gd name="T5" fmla="*/ 73084531 h 29"/>
              <a:gd name="T6" fmla="*/ 73082944 w 29"/>
              <a:gd name="T7" fmla="*/ 30241547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29">
                <a:moveTo>
                  <a:pt x="29" y="12"/>
                </a:moveTo>
                <a:lnTo>
                  <a:pt x="18" y="0"/>
                </a:lnTo>
                <a:lnTo>
                  <a:pt x="0" y="29"/>
                </a:lnTo>
                <a:lnTo>
                  <a:pt x="29"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01" name="Freeform 36"/>
          <p:cNvSpPr>
            <a:spLocks noEditPoints="1"/>
          </p:cNvSpPr>
          <p:nvPr/>
        </p:nvSpPr>
        <p:spPr bwMode="auto">
          <a:xfrm>
            <a:off x="6007100" y="1220788"/>
            <a:ext cx="109538" cy="106362"/>
          </a:xfrm>
          <a:custGeom>
            <a:avLst/>
            <a:gdLst>
              <a:gd name="T0" fmla="*/ 173890781 w 69"/>
              <a:gd name="T1" fmla="*/ 90725199 h 67"/>
              <a:gd name="T2" fmla="*/ 35282349 w 69"/>
              <a:gd name="T3" fmla="*/ 168850469 h 67"/>
              <a:gd name="T4" fmla="*/ 0 w 69"/>
              <a:gd name="T5" fmla="*/ 133568447 h 67"/>
              <a:gd name="T6" fmla="*/ 80645368 w 69"/>
              <a:gd name="T7" fmla="*/ 5040289 h 67"/>
              <a:gd name="T8" fmla="*/ 80645368 w 69"/>
              <a:gd name="T9" fmla="*/ 5040289 h 67"/>
              <a:gd name="T10" fmla="*/ 80645368 w 69"/>
              <a:gd name="T11" fmla="*/ 5040289 h 67"/>
              <a:gd name="T12" fmla="*/ 80645368 w 69"/>
              <a:gd name="T13" fmla="*/ 0 h 67"/>
              <a:gd name="T14" fmla="*/ 173890781 w 69"/>
              <a:gd name="T15" fmla="*/ 90725199 h 67"/>
              <a:gd name="T16" fmla="*/ 173890781 w 69"/>
              <a:gd name="T17" fmla="*/ 90725199 h 67"/>
              <a:gd name="T18" fmla="*/ 85685704 w 69"/>
              <a:gd name="T19" fmla="*/ 12601516 h 67"/>
              <a:gd name="T20" fmla="*/ 10080671 w 69"/>
              <a:gd name="T21" fmla="*/ 133568447 h 67"/>
              <a:gd name="T22" fmla="*/ 37801723 w 69"/>
              <a:gd name="T23" fmla="*/ 158769891 h 67"/>
              <a:gd name="T24" fmla="*/ 161290736 w 69"/>
              <a:gd name="T25" fmla="*/ 85684910 h 67"/>
              <a:gd name="T26" fmla="*/ 85685704 w 69"/>
              <a:gd name="T27" fmla="*/ 12601516 h 67"/>
              <a:gd name="T28" fmla="*/ 85685704 w 69"/>
              <a:gd name="T29" fmla="*/ 12601516 h 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9" h="67">
                <a:moveTo>
                  <a:pt x="69" y="36"/>
                </a:moveTo>
                <a:lnTo>
                  <a:pt x="14" y="67"/>
                </a:lnTo>
                <a:lnTo>
                  <a:pt x="0" y="53"/>
                </a:lnTo>
                <a:lnTo>
                  <a:pt x="32" y="2"/>
                </a:lnTo>
                <a:lnTo>
                  <a:pt x="32" y="0"/>
                </a:lnTo>
                <a:lnTo>
                  <a:pt x="69" y="36"/>
                </a:lnTo>
                <a:close/>
                <a:moveTo>
                  <a:pt x="34" y="5"/>
                </a:moveTo>
                <a:lnTo>
                  <a:pt x="4" y="53"/>
                </a:lnTo>
                <a:lnTo>
                  <a:pt x="15" y="63"/>
                </a:lnTo>
                <a:lnTo>
                  <a:pt x="64" y="34"/>
                </a:lnTo>
                <a:lnTo>
                  <a:pt x="34"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02" name="Freeform 37"/>
          <p:cNvSpPr>
            <a:spLocks noEditPoints="1"/>
          </p:cNvSpPr>
          <p:nvPr/>
        </p:nvSpPr>
        <p:spPr bwMode="auto">
          <a:xfrm>
            <a:off x="6577013" y="1016000"/>
            <a:ext cx="296862" cy="377825"/>
          </a:xfrm>
          <a:custGeom>
            <a:avLst/>
            <a:gdLst>
              <a:gd name="T0" fmla="*/ 333814572 w 132"/>
              <a:gd name="T1" fmla="*/ 374278393 h 168"/>
              <a:gd name="T2" fmla="*/ 0 w 132"/>
              <a:gd name="T3" fmla="*/ 824423146 h 168"/>
              <a:gd name="T4" fmla="*/ 0 w 132"/>
              <a:gd name="T5" fmla="*/ 849712682 h 168"/>
              <a:gd name="T6" fmla="*/ 667629144 w 132"/>
              <a:gd name="T7" fmla="*/ 849712682 h 168"/>
              <a:gd name="T8" fmla="*/ 667629144 w 132"/>
              <a:gd name="T9" fmla="*/ 824423146 h 168"/>
              <a:gd name="T10" fmla="*/ 333814572 w 132"/>
              <a:gd name="T11" fmla="*/ 374278393 h 168"/>
              <a:gd name="T12" fmla="*/ 338872471 w 132"/>
              <a:gd name="T13" fmla="*/ 323699320 h 168"/>
              <a:gd name="T14" fmla="*/ 505778633 w 132"/>
              <a:gd name="T15" fmla="*/ 161850784 h 168"/>
              <a:gd name="T16" fmla="*/ 338872471 w 132"/>
              <a:gd name="T17" fmla="*/ 0 h 168"/>
              <a:gd name="T18" fmla="*/ 166908411 w 132"/>
              <a:gd name="T19" fmla="*/ 161850784 h 168"/>
              <a:gd name="T20" fmla="*/ 338872471 w 132"/>
              <a:gd name="T21" fmla="*/ 323699320 h 1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2" h="168">
                <a:moveTo>
                  <a:pt x="66" y="74"/>
                </a:moveTo>
                <a:cubicBezTo>
                  <a:pt x="30" y="74"/>
                  <a:pt x="0" y="114"/>
                  <a:pt x="0" y="163"/>
                </a:cubicBezTo>
                <a:cubicBezTo>
                  <a:pt x="0" y="165"/>
                  <a:pt x="0" y="167"/>
                  <a:pt x="0" y="168"/>
                </a:cubicBezTo>
                <a:cubicBezTo>
                  <a:pt x="132" y="168"/>
                  <a:pt x="132" y="168"/>
                  <a:pt x="132" y="168"/>
                </a:cubicBezTo>
                <a:cubicBezTo>
                  <a:pt x="132" y="167"/>
                  <a:pt x="132" y="165"/>
                  <a:pt x="132" y="163"/>
                </a:cubicBezTo>
                <a:cubicBezTo>
                  <a:pt x="132" y="114"/>
                  <a:pt x="102" y="74"/>
                  <a:pt x="66" y="74"/>
                </a:cubicBezTo>
                <a:close/>
                <a:moveTo>
                  <a:pt x="67" y="64"/>
                </a:moveTo>
                <a:cubicBezTo>
                  <a:pt x="85" y="64"/>
                  <a:pt x="100" y="50"/>
                  <a:pt x="100" y="32"/>
                </a:cubicBezTo>
                <a:cubicBezTo>
                  <a:pt x="100" y="14"/>
                  <a:pt x="85" y="0"/>
                  <a:pt x="67" y="0"/>
                </a:cubicBezTo>
                <a:cubicBezTo>
                  <a:pt x="48" y="0"/>
                  <a:pt x="33" y="14"/>
                  <a:pt x="33" y="32"/>
                </a:cubicBezTo>
                <a:cubicBezTo>
                  <a:pt x="33" y="50"/>
                  <a:pt x="48" y="64"/>
                  <a:pt x="67"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03" name="Freeform 38"/>
          <p:cNvSpPr>
            <a:spLocks/>
          </p:cNvSpPr>
          <p:nvPr/>
        </p:nvSpPr>
        <p:spPr bwMode="auto">
          <a:xfrm>
            <a:off x="8104188" y="1136650"/>
            <a:ext cx="185737" cy="180975"/>
          </a:xfrm>
          <a:custGeom>
            <a:avLst/>
            <a:gdLst>
              <a:gd name="T0" fmla="*/ 355547612 w 83"/>
              <a:gd name="T1" fmla="*/ 139773025 h 81"/>
              <a:gd name="T2" fmla="*/ 270417407 w 83"/>
              <a:gd name="T3" fmla="*/ 139773025 h 81"/>
              <a:gd name="T4" fmla="*/ 270417407 w 83"/>
              <a:gd name="T5" fmla="*/ 59902725 h 81"/>
              <a:gd name="T6" fmla="*/ 210323656 w 83"/>
              <a:gd name="T7" fmla="*/ 0 h 81"/>
              <a:gd name="T8" fmla="*/ 145223956 w 83"/>
              <a:gd name="T9" fmla="*/ 59902725 h 81"/>
              <a:gd name="T10" fmla="*/ 145223956 w 83"/>
              <a:gd name="T11" fmla="*/ 139773025 h 81"/>
              <a:gd name="T12" fmla="*/ 65099700 w 83"/>
              <a:gd name="T13" fmla="*/ 139773025 h 81"/>
              <a:gd name="T14" fmla="*/ 0 w 83"/>
              <a:gd name="T15" fmla="*/ 199675750 h 81"/>
              <a:gd name="T16" fmla="*/ 65099700 w 83"/>
              <a:gd name="T17" fmla="*/ 264572044 h 81"/>
              <a:gd name="T18" fmla="*/ 145223956 w 83"/>
              <a:gd name="T19" fmla="*/ 264572044 h 81"/>
              <a:gd name="T20" fmla="*/ 145223956 w 83"/>
              <a:gd name="T21" fmla="*/ 344442344 h 81"/>
              <a:gd name="T22" fmla="*/ 210323656 w 83"/>
              <a:gd name="T23" fmla="*/ 404345069 h 81"/>
              <a:gd name="T24" fmla="*/ 270417407 w 83"/>
              <a:gd name="T25" fmla="*/ 344442344 h 81"/>
              <a:gd name="T26" fmla="*/ 270417407 w 83"/>
              <a:gd name="T27" fmla="*/ 264572044 h 81"/>
              <a:gd name="T28" fmla="*/ 355547612 w 83"/>
              <a:gd name="T29" fmla="*/ 264572044 h 81"/>
              <a:gd name="T30" fmla="*/ 415641363 w 83"/>
              <a:gd name="T31" fmla="*/ 199675750 h 81"/>
              <a:gd name="T32" fmla="*/ 355547612 w 83"/>
              <a:gd name="T33" fmla="*/ 139773025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3" h="81">
                <a:moveTo>
                  <a:pt x="71" y="28"/>
                </a:moveTo>
                <a:cubicBezTo>
                  <a:pt x="54" y="28"/>
                  <a:pt x="54" y="28"/>
                  <a:pt x="54" y="28"/>
                </a:cubicBezTo>
                <a:cubicBezTo>
                  <a:pt x="54" y="12"/>
                  <a:pt x="54" y="12"/>
                  <a:pt x="54" y="12"/>
                </a:cubicBezTo>
                <a:cubicBezTo>
                  <a:pt x="54" y="5"/>
                  <a:pt x="49" y="0"/>
                  <a:pt x="42" y="0"/>
                </a:cubicBezTo>
                <a:cubicBezTo>
                  <a:pt x="35" y="0"/>
                  <a:pt x="29" y="5"/>
                  <a:pt x="29" y="12"/>
                </a:cubicBezTo>
                <a:cubicBezTo>
                  <a:pt x="29" y="28"/>
                  <a:pt x="29" y="28"/>
                  <a:pt x="29" y="28"/>
                </a:cubicBezTo>
                <a:cubicBezTo>
                  <a:pt x="13" y="28"/>
                  <a:pt x="13" y="28"/>
                  <a:pt x="13" y="28"/>
                </a:cubicBezTo>
                <a:cubicBezTo>
                  <a:pt x="6" y="28"/>
                  <a:pt x="0" y="34"/>
                  <a:pt x="0" y="40"/>
                </a:cubicBezTo>
                <a:cubicBezTo>
                  <a:pt x="0" y="47"/>
                  <a:pt x="6" y="53"/>
                  <a:pt x="13" y="53"/>
                </a:cubicBezTo>
                <a:cubicBezTo>
                  <a:pt x="29" y="53"/>
                  <a:pt x="29" y="53"/>
                  <a:pt x="29" y="53"/>
                </a:cubicBezTo>
                <a:cubicBezTo>
                  <a:pt x="29" y="69"/>
                  <a:pt x="29" y="69"/>
                  <a:pt x="29" y="69"/>
                </a:cubicBezTo>
                <a:cubicBezTo>
                  <a:pt x="29" y="76"/>
                  <a:pt x="35" y="81"/>
                  <a:pt x="42" y="81"/>
                </a:cubicBezTo>
                <a:cubicBezTo>
                  <a:pt x="49" y="81"/>
                  <a:pt x="54" y="76"/>
                  <a:pt x="54" y="69"/>
                </a:cubicBezTo>
                <a:cubicBezTo>
                  <a:pt x="54" y="53"/>
                  <a:pt x="54" y="53"/>
                  <a:pt x="54" y="53"/>
                </a:cubicBezTo>
                <a:cubicBezTo>
                  <a:pt x="71" y="53"/>
                  <a:pt x="71" y="53"/>
                  <a:pt x="71" y="53"/>
                </a:cubicBezTo>
                <a:cubicBezTo>
                  <a:pt x="78" y="53"/>
                  <a:pt x="83" y="47"/>
                  <a:pt x="83" y="40"/>
                </a:cubicBezTo>
                <a:cubicBezTo>
                  <a:pt x="83" y="34"/>
                  <a:pt x="78" y="28"/>
                  <a:pt x="71"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04" name="Freeform 39"/>
          <p:cNvSpPr>
            <a:spLocks noEditPoints="1"/>
          </p:cNvSpPr>
          <p:nvPr/>
        </p:nvSpPr>
        <p:spPr bwMode="auto">
          <a:xfrm>
            <a:off x="7894638" y="998538"/>
            <a:ext cx="292100" cy="377825"/>
          </a:xfrm>
          <a:custGeom>
            <a:avLst/>
            <a:gdLst>
              <a:gd name="T0" fmla="*/ 328163115 w 130"/>
              <a:gd name="T1" fmla="*/ 323699320 h 168"/>
              <a:gd name="T2" fmla="*/ 494767968 w 130"/>
              <a:gd name="T3" fmla="*/ 161850784 h 168"/>
              <a:gd name="T4" fmla="*/ 328163115 w 130"/>
              <a:gd name="T5" fmla="*/ 0 h 168"/>
              <a:gd name="T6" fmla="*/ 161558263 w 130"/>
              <a:gd name="T7" fmla="*/ 161850784 h 168"/>
              <a:gd name="T8" fmla="*/ 328163115 w 130"/>
              <a:gd name="T9" fmla="*/ 323699320 h 168"/>
              <a:gd name="T10" fmla="*/ 656326231 w 130"/>
              <a:gd name="T11" fmla="*/ 789020044 h 168"/>
              <a:gd name="T12" fmla="*/ 525060985 w 130"/>
              <a:gd name="T13" fmla="*/ 647400889 h 168"/>
              <a:gd name="T14" fmla="*/ 378649230 w 130"/>
              <a:gd name="T15" fmla="*/ 515897548 h 168"/>
              <a:gd name="T16" fmla="*/ 469526034 w 130"/>
              <a:gd name="T17" fmla="*/ 414741651 h 168"/>
              <a:gd name="T18" fmla="*/ 328163115 w 130"/>
              <a:gd name="T19" fmla="*/ 374278393 h 168"/>
              <a:gd name="T20" fmla="*/ 0 w 130"/>
              <a:gd name="T21" fmla="*/ 824423146 h 168"/>
              <a:gd name="T22" fmla="*/ 0 w 130"/>
              <a:gd name="T23" fmla="*/ 849712682 h 168"/>
              <a:gd name="T24" fmla="*/ 656326231 w 130"/>
              <a:gd name="T25" fmla="*/ 849712682 h 168"/>
              <a:gd name="T26" fmla="*/ 656326231 w 130"/>
              <a:gd name="T27" fmla="*/ 824423146 h 168"/>
              <a:gd name="T28" fmla="*/ 656326231 w 130"/>
              <a:gd name="T29" fmla="*/ 789020044 h 16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0" h="168">
                <a:moveTo>
                  <a:pt x="65" y="64"/>
                </a:moveTo>
                <a:cubicBezTo>
                  <a:pt x="84" y="64"/>
                  <a:pt x="98" y="50"/>
                  <a:pt x="98" y="32"/>
                </a:cubicBezTo>
                <a:cubicBezTo>
                  <a:pt x="98" y="14"/>
                  <a:pt x="84" y="0"/>
                  <a:pt x="65" y="0"/>
                </a:cubicBezTo>
                <a:cubicBezTo>
                  <a:pt x="47" y="0"/>
                  <a:pt x="32" y="14"/>
                  <a:pt x="32" y="32"/>
                </a:cubicBezTo>
                <a:cubicBezTo>
                  <a:pt x="32" y="50"/>
                  <a:pt x="47" y="64"/>
                  <a:pt x="65" y="64"/>
                </a:cubicBezTo>
                <a:close/>
                <a:moveTo>
                  <a:pt x="130" y="156"/>
                </a:moveTo>
                <a:cubicBezTo>
                  <a:pt x="120" y="156"/>
                  <a:pt x="103" y="152"/>
                  <a:pt x="104" y="128"/>
                </a:cubicBezTo>
                <a:cubicBezTo>
                  <a:pt x="104" y="128"/>
                  <a:pt x="73" y="131"/>
                  <a:pt x="75" y="102"/>
                </a:cubicBezTo>
                <a:cubicBezTo>
                  <a:pt x="76" y="90"/>
                  <a:pt x="85" y="84"/>
                  <a:pt x="93" y="82"/>
                </a:cubicBezTo>
                <a:cubicBezTo>
                  <a:pt x="84" y="77"/>
                  <a:pt x="75" y="74"/>
                  <a:pt x="65" y="74"/>
                </a:cubicBezTo>
                <a:cubicBezTo>
                  <a:pt x="29" y="74"/>
                  <a:pt x="0" y="114"/>
                  <a:pt x="0" y="163"/>
                </a:cubicBezTo>
                <a:cubicBezTo>
                  <a:pt x="0" y="165"/>
                  <a:pt x="0" y="166"/>
                  <a:pt x="0" y="168"/>
                </a:cubicBezTo>
                <a:cubicBezTo>
                  <a:pt x="130" y="168"/>
                  <a:pt x="130" y="168"/>
                  <a:pt x="130" y="168"/>
                </a:cubicBezTo>
                <a:cubicBezTo>
                  <a:pt x="130" y="166"/>
                  <a:pt x="130" y="165"/>
                  <a:pt x="130" y="163"/>
                </a:cubicBezTo>
                <a:cubicBezTo>
                  <a:pt x="130" y="161"/>
                  <a:pt x="130" y="158"/>
                  <a:pt x="130" y="1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05" name="Freeform 40"/>
          <p:cNvSpPr>
            <a:spLocks noEditPoints="1"/>
          </p:cNvSpPr>
          <p:nvPr/>
        </p:nvSpPr>
        <p:spPr bwMode="auto">
          <a:xfrm>
            <a:off x="1520825" y="1754188"/>
            <a:ext cx="220663" cy="284162"/>
          </a:xfrm>
          <a:custGeom>
            <a:avLst/>
            <a:gdLst>
              <a:gd name="T0" fmla="*/ 248428260 w 98"/>
              <a:gd name="T1" fmla="*/ 279739447 h 126"/>
              <a:gd name="T2" fmla="*/ 0 w 98"/>
              <a:gd name="T3" fmla="*/ 620515087 h 126"/>
              <a:gd name="T4" fmla="*/ 0 w 98"/>
              <a:gd name="T5" fmla="*/ 640859733 h 126"/>
              <a:gd name="T6" fmla="*/ 496856519 w 98"/>
              <a:gd name="T7" fmla="*/ 640859733 h 126"/>
              <a:gd name="T8" fmla="*/ 496856519 w 98"/>
              <a:gd name="T9" fmla="*/ 620515087 h 126"/>
              <a:gd name="T10" fmla="*/ 248428260 w 98"/>
              <a:gd name="T11" fmla="*/ 279739447 h 126"/>
              <a:gd name="T12" fmla="*/ 253499005 w 98"/>
              <a:gd name="T13" fmla="*/ 244138008 h 126"/>
              <a:gd name="T14" fmla="*/ 375176637 w 98"/>
              <a:gd name="T15" fmla="*/ 122067876 h 126"/>
              <a:gd name="T16" fmla="*/ 253499005 w 98"/>
              <a:gd name="T17" fmla="*/ 0 h 126"/>
              <a:gd name="T18" fmla="*/ 126748377 w 98"/>
              <a:gd name="T19" fmla="*/ 122067876 h 126"/>
              <a:gd name="T20" fmla="*/ 253499005 w 98"/>
              <a:gd name="T21" fmla="*/ 244138008 h 1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8" h="126">
                <a:moveTo>
                  <a:pt x="49" y="55"/>
                </a:moveTo>
                <a:cubicBezTo>
                  <a:pt x="22" y="55"/>
                  <a:pt x="0" y="85"/>
                  <a:pt x="0" y="122"/>
                </a:cubicBezTo>
                <a:cubicBezTo>
                  <a:pt x="0" y="123"/>
                  <a:pt x="0" y="124"/>
                  <a:pt x="0" y="126"/>
                </a:cubicBezTo>
                <a:cubicBezTo>
                  <a:pt x="98" y="126"/>
                  <a:pt x="98" y="126"/>
                  <a:pt x="98" y="126"/>
                </a:cubicBezTo>
                <a:cubicBezTo>
                  <a:pt x="98" y="124"/>
                  <a:pt x="98" y="123"/>
                  <a:pt x="98" y="122"/>
                </a:cubicBezTo>
                <a:cubicBezTo>
                  <a:pt x="98" y="85"/>
                  <a:pt x="76" y="55"/>
                  <a:pt x="49" y="55"/>
                </a:cubicBezTo>
                <a:close/>
                <a:moveTo>
                  <a:pt x="50" y="48"/>
                </a:moveTo>
                <a:cubicBezTo>
                  <a:pt x="63" y="48"/>
                  <a:pt x="74" y="37"/>
                  <a:pt x="74" y="24"/>
                </a:cubicBezTo>
                <a:cubicBezTo>
                  <a:pt x="74" y="11"/>
                  <a:pt x="63" y="0"/>
                  <a:pt x="50" y="0"/>
                </a:cubicBezTo>
                <a:cubicBezTo>
                  <a:pt x="36" y="0"/>
                  <a:pt x="25" y="11"/>
                  <a:pt x="25" y="24"/>
                </a:cubicBezTo>
                <a:cubicBezTo>
                  <a:pt x="25" y="37"/>
                  <a:pt x="36" y="48"/>
                  <a:pt x="50"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06" name="Freeform 41"/>
          <p:cNvSpPr>
            <a:spLocks/>
          </p:cNvSpPr>
          <p:nvPr/>
        </p:nvSpPr>
        <p:spPr bwMode="auto">
          <a:xfrm>
            <a:off x="1682750" y="1579563"/>
            <a:ext cx="252413" cy="223837"/>
          </a:xfrm>
          <a:custGeom>
            <a:avLst/>
            <a:gdLst>
              <a:gd name="T0" fmla="*/ 568857769 w 112"/>
              <a:gd name="T1" fmla="*/ 185381803 h 100"/>
              <a:gd name="T2" fmla="*/ 284428885 w 112"/>
              <a:gd name="T3" fmla="*/ 0 h 100"/>
              <a:gd name="T4" fmla="*/ 0 w 112"/>
              <a:gd name="T5" fmla="*/ 185381803 h 100"/>
              <a:gd name="T6" fmla="*/ 193005798 w 112"/>
              <a:gd name="T7" fmla="*/ 355732952 h 100"/>
              <a:gd name="T8" fmla="*/ 81265718 w 112"/>
              <a:gd name="T9" fmla="*/ 491011082 h 100"/>
              <a:gd name="T10" fmla="*/ 360614791 w 112"/>
              <a:gd name="T11" fmla="*/ 360742424 h 100"/>
              <a:gd name="T12" fmla="*/ 568857769 w 112"/>
              <a:gd name="T13" fmla="*/ 185381803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 h="100">
                <a:moveTo>
                  <a:pt x="112" y="37"/>
                </a:moveTo>
                <a:cubicBezTo>
                  <a:pt x="112" y="17"/>
                  <a:pt x="87" y="0"/>
                  <a:pt x="56" y="0"/>
                </a:cubicBezTo>
                <a:cubicBezTo>
                  <a:pt x="25" y="0"/>
                  <a:pt x="0" y="17"/>
                  <a:pt x="0" y="37"/>
                </a:cubicBezTo>
                <a:cubicBezTo>
                  <a:pt x="0" y="53"/>
                  <a:pt x="16" y="66"/>
                  <a:pt x="38" y="71"/>
                </a:cubicBezTo>
                <a:cubicBezTo>
                  <a:pt x="37" y="79"/>
                  <a:pt x="33" y="92"/>
                  <a:pt x="16" y="98"/>
                </a:cubicBezTo>
                <a:cubicBezTo>
                  <a:pt x="16" y="98"/>
                  <a:pt x="47" y="100"/>
                  <a:pt x="71" y="72"/>
                </a:cubicBezTo>
                <a:cubicBezTo>
                  <a:pt x="95" y="67"/>
                  <a:pt x="112" y="53"/>
                  <a:pt x="112"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07" name="Freeform 42"/>
          <p:cNvSpPr>
            <a:spLocks/>
          </p:cNvSpPr>
          <p:nvPr/>
        </p:nvSpPr>
        <p:spPr bwMode="auto">
          <a:xfrm>
            <a:off x="2222500" y="1763713"/>
            <a:ext cx="98425" cy="90487"/>
          </a:xfrm>
          <a:custGeom>
            <a:avLst/>
            <a:gdLst>
              <a:gd name="T0" fmla="*/ 155120037 w 44"/>
              <a:gd name="T1" fmla="*/ 66528305 h 40"/>
              <a:gd name="T2" fmla="*/ 155120037 w 44"/>
              <a:gd name="T3" fmla="*/ 0 h 40"/>
              <a:gd name="T4" fmla="*/ 15012049 w 44"/>
              <a:gd name="T5" fmla="*/ 138171387 h 40"/>
              <a:gd name="T6" fmla="*/ 15012049 w 44"/>
              <a:gd name="T7" fmla="*/ 189346310 h 40"/>
              <a:gd name="T8" fmla="*/ 70053994 w 44"/>
              <a:gd name="T9" fmla="*/ 189346310 h 40"/>
              <a:gd name="T10" fmla="*/ 220170014 w 44"/>
              <a:gd name="T11" fmla="*/ 40940843 h 40"/>
              <a:gd name="T12" fmla="*/ 220170014 w 44"/>
              <a:gd name="T13" fmla="*/ 5117040 h 40"/>
              <a:gd name="T14" fmla="*/ 155120037 w 44"/>
              <a:gd name="T15" fmla="*/ 66528305 h 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40">
                <a:moveTo>
                  <a:pt x="31" y="13"/>
                </a:moveTo>
                <a:cubicBezTo>
                  <a:pt x="31" y="9"/>
                  <a:pt x="31" y="4"/>
                  <a:pt x="31" y="0"/>
                </a:cubicBezTo>
                <a:cubicBezTo>
                  <a:pt x="3" y="27"/>
                  <a:pt x="3" y="27"/>
                  <a:pt x="3" y="27"/>
                </a:cubicBezTo>
                <a:cubicBezTo>
                  <a:pt x="0" y="30"/>
                  <a:pt x="0" y="34"/>
                  <a:pt x="3" y="37"/>
                </a:cubicBezTo>
                <a:cubicBezTo>
                  <a:pt x="6" y="40"/>
                  <a:pt x="11" y="40"/>
                  <a:pt x="14" y="37"/>
                </a:cubicBezTo>
                <a:cubicBezTo>
                  <a:pt x="44" y="8"/>
                  <a:pt x="44" y="8"/>
                  <a:pt x="44" y="8"/>
                </a:cubicBezTo>
                <a:cubicBezTo>
                  <a:pt x="44" y="6"/>
                  <a:pt x="44" y="3"/>
                  <a:pt x="44" y="1"/>
                </a:cubicBezTo>
                <a:lnTo>
                  <a:pt x="31"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08" name="Freeform 43"/>
          <p:cNvSpPr>
            <a:spLocks/>
          </p:cNvSpPr>
          <p:nvPr/>
        </p:nvSpPr>
        <p:spPr bwMode="auto">
          <a:xfrm>
            <a:off x="2314575" y="1736725"/>
            <a:ext cx="95250" cy="47625"/>
          </a:xfrm>
          <a:custGeom>
            <a:avLst/>
            <a:gdLst>
              <a:gd name="T0" fmla="*/ 210869893 w 42"/>
              <a:gd name="T1" fmla="*/ 77147964 h 21"/>
              <a:gd name="T2" fmla="*/ 185154661 w 42"/>
              <a:gd name="T3" fmla="*/ 30858732 h 21"/>
              <a:gd name="T4" fmla="*/ 61717464 w 42"/>
              <a:gd name="T5" fmla="*/ 0 h 21"/>
              <a:gd name="T6" fmla="*/ 0 w 42"/>
              <a:gd name="T7" fmla="*/ 36002232 h 21"/>
              <a:gd name="T8" fmla="*/ 92576196 w 42"/>
              <a:gd name="T9" fmla="*/ 56573964 h 21"/>
              <a:gd name="T10" fmla="*/ 56573964 w 42"/>
              <a:gd name="T11" fmla="*/ 82291464 h 21"/>
              <a:gd name="T12" fmla="*/ 164580661 w 42"/>
              <a:gd name="T13" fmla="*/ 102863196 h 21"/>
              <a:gd name="T14" fmla="*/ 210869893 w 42"/>
              <a:gd name="T15" fmla="*/ 77147964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21">
                <a:moveTo>
                  <a:pt x="41" y="15"/>
                </a:moveTo>
                <a:cubicBezTo>
                  <a:pt x="42" y="11"/>
                  <a:pt x="40" y="7"/>
                  <a:pt x="36" y="6"/>
                </a:cubicBezTo>
                <a:cubicBezTo>
                  <a:pt x="12" y="0"/>
                  <a:pt x="12" y="0"/>
                  <a:pt x="12" y="0"/>
                </a:cubicBezTo>
                <a:cubicBezTo>
                  <a:pt x="8" y="3"/>
                  <a:pt x="0" y="7"/>
                  <a:pt x="0" y="7"/>
                </a:cubicBezTo>
                <a:cubicBezTo>
                  <a:pt x="18" y="11"/>
                  <a:pt x="18" y="11"/>
                  <a:pt x="18" y="11"/>
                </a:cubicBezTo>
                <a:cubicBezTo>
                  <a:pt x="16" y="12"/>
                  <a:pt x="13" y="14"/>
                  <a:pt x="11" y="16"/>
                </a:cubicBezTo>
                <a:cubicBezTo>
                  <a:pt x="32" y="20"/>
                  <a:pt x="32" y="20"/>
                  <a:pt x="32" y="20"/>
                </a:cubicBezTo>
                <a:cubicBezTo>
                  <a:pt x="36" y="21"/>
                  <a:pt x="41" y="19"/>
                  <a:pt x="41"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09" name="Freeform 44"/>
          <p:cNvSpPr>
            <a:spLocks/>
          </p:cNvSpPr>
          <p:nvPr/>
        </p:nvSpPr>
        <p:spPr bwMode="auto">
          <a:xfrm>
            <a:off x="2085975" y="1779588"/>
            <a:ext cx="212725" cy="209550"/>
          </a:xfrm>
          <a:custGeom>
            <a:avLst/>
            <a:gdLst>
              <a:gd name="T0" fmla="*/ 340955630 w 95"/>
              <a:gd name="T1" fmla="*/ 218312795 h 93"/>
              <a:gd name="T2" fmla="*/ 225631809 w 95"/>
              <a:gd name="T3" fmla="*/ 330007452 h 93"/>
              <a:gd name="T4" fmla="*/ 155437038 w 95"/>
              <a:gd name="T5" fmla="*/ 330007452 h 93"/>
              <a:gd name="T6" fmla="*/ 145407614 w 95"/>
              <a:gd name="T7" fmla="*/ 314775645 h 93"/>
              <a:gd name="T8" fmla="*/ 145407614 w 95"/>
              <a:gd name="T9" fmla="*/ 248774155 h 93"/>
              <a:gd name="T10" fmla="*/ 255717842 w 95"/>
              <a:gd name="T11" fmla="*/ 142156016 h 93"/>
              <a:gd name="T12" fmla="*/ 325914853 w 95"/>
              <a:gd name="T13" fmla="*/ 10153035 h 93"/>
              <a:gd name="T14" fmla="*/ 175491407 w 95"/>
              <a:gd name="T15" fmla="*/ 55846202 h 93"/>
              <a:gd name="T16" fmla="*/ 60169826 w 95"/>
              <a:gd name="T17" fmla="*/ 167540858 h 93"/>
              <a:gd name="T18" fmla="*/ 60169826 w 95"/>
              <a:gd name="T19" fmla="*/ 396008942 h 93"/>
              <a:gd name="T20" fmla="*/ 75210603 w 95"/>
              <a:gd name="T21" fmla="*/ 411238495 h 93"/>
              <a:gd name="T22" fmla="*/ 305858244 w 95"/>
              <a:gd name="T23" fmla="*/ 411238495 h 93"/>
              <a:gd name="T24" fmla="*/ 421182065 w 95"/>
              <a:gd name="T25" fmla="*/ 294467321 h 93"/>
              <a:gd name="T26" fmla="*/ 466308874 w 95"/>
              <a:gd name="T27" fmla="*/ 142156016 h 93"/>
              <a:gd name="T28" fmla="*/ 340955630 w 95"/>
              <a:gd name="T29" fmla="*/ 218312795 h 9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5" h="93">
                <a:moveTo>
                  <a:pt x="68" y="43"/>
                </a:moveTo>
                <a:cubicBezTo>
                  <a:pt x="45" y="65"/>
                  <a:pt x="45" y="65"/>
                  <a:pt x="45" y="65"/>
                </a:cubicBezTo>
                <a:cubicBezTo>
                  <a:pt x="41" y="68"/>
                  <a:pt x="35" y="68"/>
                  <a:pt x="31" y="65"/>
                </a:cubicBezTo>
                <a:cubicBezTo>
                  <a:pt x="29" y="62"/>
                  <a:pt x="29" y="62"/>
                  <a:pt x="29" y="62"/>
                </a:cubicBezTo>
                <a:cubicBezTo>
                  <a:pt x="25" y="58"/>
                  <a:pt x="25" y="53"/>
                  <a:pt x="29" y="49"/>
                </a:cubicBezTo>
                <a:cubicBezTo>
                  <a:pt x="51" y="28"/>
                  <a:pt x="51" y="28"/>
                  <a:pt x="51" y="28"/>
                </a:cubicBezTo>
                <a:cubicBezTo>
                  <a:pt x="53" y="24"/>
                  <a:pt x="60" y="15"/>
                  <a:pt x="65" y="2"/>
                </a:cubicBezTo>
                <a:cubicBezTo>
                  <a:pt x="55" y="0"/>
                  <a:pt x="43" y="3"/>
                  <a:pt x="35" y="11"/>
                </a:cubicBezTo>
                <a:cubicBezTo>
                  <a:pt x="12" y="33"/>
                  <a:pt x="12" y="33"/>
                  <a:pt x="12" y="33"/>
                </a:cubicBezTo>
                <a:cubicBezTo>
                  <a:pt x="0" y="45"/>
                  <a:pt x="0" y="66"/>
                  <a:pt x="12" y="78"/>
                </a:cubicBezTo>
                <a:cubicBezTo>
                  <a:pt x="15" y="81"/>
                  <a:pt x="15" y="81"/>
                  <a:pt x="15" y="81"/>
                </a:cubicBezTo>
                <a:cubicBezTo>
                  <a:pt x="28" y="93"/>
                  <a:pt x="49" y="93"/>
                  <a:pt x="61" y="81"/>
                </a:cubicBezTo>
                <a:cubicBezTo>
                  <a:pt x="84" y="58"/>
                  <a:pt x="84" y="58"/>
                  <a:pt x="84" y="58"/>
                </a:cubicBezTo>
                <a:cubicBezTo>
                  <a:pt x="93" y="50"/>
                  <a:pt x="95" y="39"/>
                  <a:pt x="93" y="28"/>
                </a:cubicBezTo>
                <a:cubicBezTo>
                  <a:pt x="83" y="33"/>
                  <a:pt x="74" y="38"/>
                  <a:pt x="68"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10" name="Freeform 45"/>
          <p:cNvSpPr>
            <a:spLocks/>
          </p:cNvSpPr>
          <p:nvPr/>
        </p:nvSpPr>
        <p:spPr bwMode="auto">
          <a:xfrm>
            <a:off x="2355850" y="1689100"/>
            <a:ext cx="219075" cy="179388"/>
          </a:xfrm>
          <a:custGeom>
            <a:avLst/>
            <a:gdLst>
              <a:gd name="T0" fmla="*/ 349809124 w 98"/>
              <a:gd name="T1" fmla="*/ 50282456 h 80"/>
              <a:gd name="T2" fmla="*/ 189895551 w 98"/>
              <a:gd name="T3" fmla="*/ 15084288 h 80"/>
              <a:gd name="T4" fmla="*/ 44975203 w 98"/>
              <a:gd name="T5" fmla="*/ 50282456 h 80"/>
              <a:gd name="T6" fmla="*/ 169908311 w 98"/>
              <a:gd name="T7" fmla="*/ 125703899 h 80"/>
              <a:gd name="T8" fmla="*/ 324823397 w 98"/>
              <a:gd name="T9" fmla="*/ 160899824 h 80"/>
              <a:gd name="T10" fmla="*/ 359803862 w 98"/>
              <a:gd name="T11" fmla="*/ 216209629 h 80"/>
              <a:gd name="T12" fmla="*/ 354807611 w 98"/>
              <a:gd name="T13" fmla="*/ 236321267 h 80"/>
              <a:gd name="T14" fmla="*/ 294839183 w 98"/>
              <a:gd name="T15" fmla="*/ 271519434 h 80"/>
              <a:gd name="T16" fmla="*/ 139924097 w 98"/>
              <a:gd name="T17" fmla="*/ 236321267 h 80"/>
              <a:gd name="T18" fmla="*/ 0 w 98"/>
              <a:gd name="T19" fmla="*/ 246378206 h 80"/>
              <a:gd name="T20" fmla="*/ 114938369 w 98"/>
              <a:gd name="T21" fmla="*/ 341913528 h 80"/>
              <a:gd name="T22" fmla="*/ 269853455 w 98"/>
              <a:gd name="T23" fmla="*/ 382139045 h 80"/>
              <a:gd name="T24" fmla="*/ 464747493 w 98"/>
              <a:gd name="T25" fmla="*/ 261462495 h 80"/>
              <a:gd name="T26" fmla="*/ 469743745 w 98"/>
              <a:gd name="T27" fmla="*/ 241350858 h 80"/>
              <a:gd name="T28" fmla="*/ 349809124 w 98"/>
              <a:gd name="T29" fmla="*/ 50282456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8" h="80">
                <a:moveTo>
                  <a:pt x="70" y="10"/>
                </a:moveTo>
                <a:cubicBezTo>
                  <a:pt x="38" y="3"/>
                  <a:pt x="38" y="3"/>
                  <a:pt x="38" y="3"/>
                </a:cubicBezTo>
                <a:cubicBezTo>
                  <a:pt x="27" y="0"/>
                  <a:pt x="17" y="3"/>
                  <a:pt x="9" y="10"/>
                </a:cubicBezTo>
                <a:cubicBezTo>
                  <a:pt x="15" y="15"/>
                  <a:pt x="23" y="20"/>
                  <a:pt x="34" y="25"/>
                </a:cubicBezTo>
                <a:cubicBezTo>
                  <a:pt x="65" y="32"/>
                  <a:pt x="65" y="32"/>
                  <a:pt x="65" y="32"/>
                </a:cubicBezTo>
                <a:cubicBezTo>
                  <a:pt x="70" y="33"/>
                  <a:pt x="73" y="38"/>
                  <a:pt x="72" y="43"/>
                </a:cubicBezTo>
                <a:cubicBezTo>
                  <a:pt x="71" y="47"/>
                  <a:pt x="71" y="47"/>
                  <a:pt x="71" y="47"/>
                </a:cubicBezTo>
                <a:cubicBezTo>
                  <a:pt x="70" y="52"/>
                  <a:pt x="65" y="55"/>
                  <a:pt x="59" y="54"/>
                </a:cubicBezTo>
                <a:cubicBezTo>
                  <a:pt x="28" y="47"/>
                  <a:pt x="28" y="47"/>
                  <a:pt x="28" y="47"/>
                </a:cubicBezTo>
                <a:cubicBezTo>
                  <a:pt x="14" y="45"/>
                  <a:pt x="6" y="47"/>
                  <a:pt x="0" y="49"/>
                </a:cubicBezTo>
                <a:cubicBezTo>
                  <a:pt x="3" y="58"/>
                  <a:pt x="12" y="66"/>
                  <a:pt x="23" y="68"/>
                </a:cubicBezTo>
                <a:cubicBezTo>
                  <a:pt x="54" y="76"/>
                  <a:pt x="54" y="76"/>
                  <a:pt x="54" y="76"/>
                </a:cubicBezTo>
                <a:cubicBezTo>
                  <a:pt x="72" y="80"/>
                  <a:pt x="89" y="69"/>
                  <a:pt x="93" y="52"/>
                </a:cubicBezTo>
                <a:cubicBezTo>
                  <a:pt x="94" y="48"/>
                  <a:pt x="94" y="48"/>
                  <a:pt x="94" y="48"/>
                </a:cubicBezTo>
                <a:cubicBezTo>
                  <a:pt x="98" y="31"/>
                  <a:pt x="87" y="14"/>
                  <a:pt x="70"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11" name="Freeform 46"/>
          <p:cNvSpPr>
            <a:spLocks/>
          </p:cNvSpPr>
          <p:nvPr/>
        </p:nvSpPr>
        <p:spPr bwMode="auto">
          <a:xfrm>
            <a:off x="2244725" y="1698625"/>
            <a:ext cx="41275" cy="42863"/>
          </a:xfrm>
          <a:custGeom>
            <a:avLst/>
            <a:gdLst>
              <a:gd name="T0" fmla="*/ 65524063 w 26"/>
              <a:gd name="T1" fmla="*/ 68045806 h 27"/>
              <a:gd name="T2" fmla="*/ 0 w 26"/>
              <a:gd name="T3" fmla="*/ 45363342 h 27"/>
              <a:gd name="T4" fmla="*/ 22682200 w 26"/>
              <a:gd name="T5" fmla="*/ 0 h 27"/>
              <a:gd name="T6" fmla="*/ 65524063 w 26"/>
              <a:gd name="T7" fmla="*/ 68045806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27">
                <a:moveTo>
                  <a:pt x="26" y="27"/>
                </a:moveTo>
                <a:lnTo>
                  <a:pt x="0" y="18"/>
                </a:lnTo>
                <a:lnTo>
                  <a:pt x="9" y="0"/>
                </a:lnTo>
                <a:lnTo>
                  <a:pt x="26" y="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12" name="Freeform 47"/>
          <p:cNvSpPr>
            <a:spLocks/>
          </p:cNvSpPr>
          <p:nvPr/>
        </p:nvSpPr>
        <p:spPr bwMode="auto">
          <a:xfrm>
            <a:off x="2324100" y="1677988"/>
            <a:ext cx="20638" cy="38100"/>
          </a:xfrm>
          <a:custGeom>
            <a:avLst/>
            <a:gdLst>
              <a:gd name="T0" fmla="*/ 27721597 w 13"/>
              <a:gd name="T1" fmla="*/ 60483750 h 24"/>
              <a:gd name="T2" fmla="*/ 0 w 13"/>
              <a:gd name="T3" fmla="*/ 22682200 h 24"/>
              <a:gd name="T4" fmla="*/ 32762031 w 13"/>
              <a:gd name="T5" fmla="*/ 0 h 24"/>
              <a:gd name="T6" fmla="*/ 27721597 w 13"/>
              <a:gd name="T7" fmla="*/ 6048375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24">
                <a:moveTo>
                  <a:pt x="11" y="24"/>
                </a:moveTo>
                <a:lnTo>
                  <a:pt x="0" y="9"/>
                </a:lnTo>
                <a:lnTo>
                  <a:pt x="13" y="0"/>
                </a:lnTo>
                <a:lnTo>
                  <a:pt x="11"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13" name="Freeform 48"/>
          <p:cNvSpPr>
            <a:spLocks/>
          </p:cNvSpPr>
          <p:nvPr/>
        </p:nvSpPr>
        <p:spPr bwMode="auto">
          <a:xfrm>
            <a:off x="2274888" y="1652588"/>
            <a:ext cx="28575" cy="66675"/>
          </a:xfrm>
          <a:custGeom>
            <a:avLst/>
            <a:gdLst>
              <a:gd name="T0" fmla="*/ 45362813 w 18"/>
              <a:gd name="T1" fmla="*/ 105846563 h 42"/>
              <a:gd name="T2" fmla="*/ 0 w 18"/>
              <a:gd name="T3" fmla="*/ 0 h 42"/>
              <a:gd name="T4" fmla="*/ 30241875 w 18"/>
              <a:gd name="T5" fmla="*/ 5040313 h 42"/>
              <a:gd name="T6" fmla="*/ 45362813 w 18"/>
              <a:gd name="T7" fmla="*/ 105846563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42">
                <a:moveTo>
                  <a:pt x="18" y="42"/>
                </a:moveTo>
                <a:lnTo>
                  <a:pt x="0" y="0"/>
                </a:lnTo>
                <a:lnTo>
                  <a:pt x="12" y="2"/>
                </a:lnTo>
                <a:lnTo>
                  <a:pt x="18" y="4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14" name="Freeform 49"/>
          <p:cNvSpPr>
            <a:spLocks/>
          </p:cNvSpPr>
          <p:nvPr/>
        </p:nvSpPr>
        <p:spPr bwMode="auto">
          <a:xfrm>
            <a:off x="7446963" y="1231900"/>
            <a:ext cx="160337" cy="47625"/>
          </a:xfrm>
          <a:custGeom>
            <a:avLst/>
            <a:gdLst>
              <a:gd name="T0" fmla="*/ 305986227 w 71"/>
              <a:gd name="T1" fmla="*/ 0 h 21"/>
              <a:gd name="T2" fmla="*/ 362083853 w 71"/>
              <a:gd name="T3" fmla="*/ 56573964 h 21"/>
              <a:gd name="T4" fmla="*/ 362083853 w 71"/>
              <a:gd name="T5" fmla="*/ 56573964 h 21"/>
              <a:gd name="T6" fmla="*/ 305986227 w 71"/>
              <a:gd name="T7" fmla="*/ 108006696 h 21"/>
              <a:gd name="T8" fmla="*/ 50998457 w 71"/>
              <a:gd name="T9" fmla="*/ 108006696 h 21"/>
              <a:gd name="T10" fmla="*/ 0 w 71"/>
              <a:gd name="T11" fmla="*/ 56573964 h 21"/>
              <a:gd name="T12" fmla="*/ 0 w 71"/>
              <a:gd name="T13" fmla="*/ 56573964 h 21"/>
              <a:gd name="T14" fmla="*/ 50998457 w 71"/>
              <a:gd name="T15" fmla="*/ 0 h 21"/>
              <a:gd name="T16" fmla="*/ 305986227 w 71"/>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1" h="21">
                <a:moveTo>
                  <a:pt x="60" y="0"/>
                </a:moveTo>
                <a:cubicBezTo>
                  <a:pt x="66" y="0"/>
                  <a:pt x="71" y="5"/>
                  <a:pt x="71" y="11"/>
                </a:cubicBezTo>
                <a:cubicBezTo>
                  <a:pt x="71" y="11"/>
                  <a:pt x="71" y="11"/>
                  <a:pt x="71" y="11"/>
                </a:cubicBezTo>
                <a:cubicBezTo>
                  <a:pt x="71" y="17"/>
                  <a:pt x="66" y="21"/>
                  <a:pt x="60" y="21"/>
                </a:cubicBezTo>
                <a:cubicBezTo>
                  <a:pt x="10" y="21"/>
                  <a:pt x="10" y="21"/>
                  <a:pt x="10" y="21"/>
                </a:cubicBezTo>
                <a:cubicBezTo>
                  <a:pt x="4" y="21"/>
                  <a:pt x="0" y="17"/>
                  <a:pt x="0" y="11"/>
                </a:cubicBezTo>
                <a:cubicBezTo>
                  <a:pt x="0" y="11"/>
                  <a:pt x="0" y="11"/>
                  <a:pt x="0" y="11"/>
                </a:cubicBezTo>
                <a:cubicBezTo>
                  <a:pt x="0" y="5"/>
                  <a:pt x="4" y="0"/>
                  <a:pt x="10" y="0"/>
                </a:cubicBez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15" name="Freeform 50"/>
          <p:cNvSpPr>
            <a:spLocks noEditPoints="1"/>
          </p:cNvSpPr>
          <p:nvPr/>
        </p:nvSpPr>
        <p:spPr bwMode="auto">
          <a:xfrm>
            <a:off x="7265988" y="1025525"/>
            <a:ext cx="293687" cy="377825"/>
          </a:xfrm>
          <a:custGeom>
            <a:avLst/>
            <a:gdLst>
              <a:gd name="T0" fmla="*/ 331718346 w 131"/>
              <a:gd name="T1" fmla="*/ 323699320 h 168"/>
              <a:gd name="T2" fmla="*/ 497579760 w 131"/>
              <a:gd name="T3" fmla="*/ 161850784 h 168"/>
              <a:gd name="T4" fmla="*/ 331718346 w 131"/>
              <a:gd name="T5" fmla="*/ 0 h 168"/>
              <a:gd name="T6" fmla="*/ 165859173 w 131"/>
              <a:gd name="T7" fmla="*/ 161850784 h 168"/>
              <a:gd name="T8" fmla="*/ 331718346 w 131"/>
              <a:gd name="T9" fmla="*/ 323699320 h 168"/>
              <a:gd name="T10" fmla="*/ 628257024 w 131"/>
              <a:gd name="T11" fmla="*/ 632227167 h 168"/>
              <a:gd name="T12" fmla="*/ 452345237 w 131"/>
              <a:gd name="T13" fmla="*/ 632227167 h 168"/>
              <a:gd name="T14" fmla="*/ 341770960 w 131"/>
              <a:gd name="T15" fmla="*/ 536129177 h 168"/>
              <a:gd name="T16" fmla="*/ 422187393 w 131"/>
              <a:gd name="T17" fmla="*/ 419799558 h 168"/>
              <a:gd name="T18" fmla="*/ 467421917 w 131"/>
              <a:gd name="T19" fmla="*/ 414741651 h 168"/>
              <a:gd name="T20" fmla="*/ 331718346 w 131"/>
              <a:gd name="T21" fmla="*/ 374278393 h 168"/>
              <a:gd name="T22" fmla="*/ 0 w 131"/>
              <a:gd name="T23" fmla="*/ 824423146 h 168"/>
              <a:gd name="T24" fmla="*/ 0 w 131"/>
              <a:gd name="T25" fmla="*/ 849712682 h 168"/>
              <a:gd name="T26" fmla="*/ 658412626 w 131"/>
              <a:gd name="T27" fmla="*/ 849712682 h 168"/>
              <a:gd name="T28" fmla="*/ 658412626 w 131"/>
              <a:gd name="T29" fmla="*/ 824423146 h 168"/>
              <a:gd name="T30" fmla="*/ 628257024 w 131"/>
              <a:gd name="T31" fmla="*/ 632227167 h 16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1" h="168">
                <a:moveTo>
                  <a:pt x="66" y="64"/>
                </a:moveTo>
                <a:cubicBezTo>
                  <a:pt x="84" y="64"/>
                  <a:pt x="99" y="50"/>
                  <a:pt x="99" y="32"/>
                </a:cubicBezTo>
                <a:cubicBezTo>
                  <a:pt x="99" y="14"/>
                  <a:pt x="84" y="0"/>
                  <a:pt x="66" y="0"/>
                </a:cubicBezTo>
                <a:cubicBezTo>
                  <a:pt x="48" y="0"/>
                  <a:pt x="33" y="14"/>
                  <a:pt x="33" y="32"/>
                </a:cubicBezTo>
                <a:cubicBezTo>
                  <a:pt x="33" y="50"/>
                  <a:pt x="48" y="64"/>
                  <a:pt x="66" y="64"/>
                </a:cubicBezTo>
                <a:close/>
                <a:moveTo>
                  <a:pt x="125" y="125"/>
                </a:moveTo>
                <a:cubicBezTo>
                  <a:pt x="90" y="125"/>
                  <a:pt x="90" y="125"/>
                  <a:pt x="90" y="125"/>
                </a:cubicBezTo>
                <a:cubicBezTo>
                  <a:pt x="79" y="125"/>
                  <a:pt x="69" y="118"/>
                  <a:pt x="68" y="106"/>
                </a:cubicBezTo>
                <a:cubicBezTo>
                  <a:pt x="66" y="94"/>
                  <a:pt x="76" y="85"/>
                  <a:pt x="84" y="83"/>
                </a:cubicBezTo>
                <a:cubicBezTo>
                  <a:pt x="85" y="82"/>
                  <a:pt x="89" y="82"/>
                  <a:pt x="93" y="82"/>
                </a:cubicBezTo>
                <a:cubicBezTo>
                  <a:pt x="84" y="76"/>
                  <a:pt x="75" y="74"/>
                  <a:pt x="66" y="74"/>
                </a:cubicBezTo>
                <a:cubicBezTo>
                  <a:pt x="29" y="74"/>
                  <a:pt x="0" y="114"/>
                  <a:pt x="0" y="163"/>
                </a:cubicBezTo>
                <a:cubicBezTo>
                  <a:pt x="0" y="165"/>
                  <a:pt x="0" y="167"/>
                  <a:pt x="0" y="168"/>
                </a:cubicBezTo>
                <a:cubicBezTo>
                  <a:pt x="131" y="168"/>
                  <a:pt x="131" y="168"/>
                  <a:pt x="131" y="168"/>
                </a:cubicBezTo>
                <a:cubicBezTo>
                  <a:pt x="131" y="167"/>
                  <a:pt x="131" y="165"/>
                  <a:pt x="131" y="163"/>
                </a:cubicBezTo>
                <a:cubicBezTo>
                  <a:pt x="131" y="150"/>
                  <a:pt x="129" y="137"/>
                  <a:pt x="125" y="12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16" name="Freeform 51"/>
          <p:cNvSpPr>
            <a:spLocks noEditPoints="1"/>
          </p:cNvSpPr>
          <p:nvPr/>
        </p:nvSpPr>
        <p:spPr bwMode="auto">
          <a:xfrm>
            <a:off x="865188" y="1649413"/>
            <a:ext cx="247650" cy="319087"/>
          </a:xfrm>
          <a:custGeom>
            <a:avLst/>
            <a:gdLst>
              <a:gd name="T0" fmla="*/ 278775102 w 110"/>
              <a:gd name="T1" fmla="*/ 313064795 h 142"/>
              <a:gd name="T2" fmla="*/ 0 w 110"/>
              <a:gd name="T3" fmla="*/ 696823089 h 142"/>
              <a:gd name="T4" fmla="*/ 0 w 110"/>
              <a:gd name="T5" fmla="*/ 717019948 h 142"/>
              <a:gd name="T6" fmla="*/ 557550205 w 110"/>
              <a:gd name="T7" fmla="*/ 717019948 h 142"/>
              <a:gd name="T8" fmla="*/ 557550205 w 110"/>
              <a:gd name="T9" fmla="*/ 696823089 h 142"/>
              <a:gd name="T10" fmla="*/ 278775102 w 110"/>
              <a:gd name="T11" fmla="*/ 313064795 h 142"/>
              <a:gd name="T12" fmla="*/ 283842922 w 110"/>
              <a:gd name="T13" fmla="*/ 277718045 h 142"/>
              <a:gd name="T14" fmla="*/ 425766634 w 110"/>
              <a:gd name="T15" fmla="*/ 136335538 h 142"/>
              <a:gd name="T16" fmla="*/ 283842922 w 110"/>
              <a:gd name="T17" fmla="*/ 0 h 142"/>
              <a:gd name="T18" fmla="*/ 141921461 w 110"/>
              <a:gd name="T19" fmla="*/ 136335538 h 142"/>
              <a:gd name="T20" fmla="*/ 283842922 w 110"/>
              <a:gd name="T21" fmla="*/ 277718045 h 1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0" h="142">
                <a:moveTo>
                  <a:pt x="55" y="62"/>
                </a:moveTo>
                <a:cubicBezTo>
                  <a:pt x="25" y="62"/>
                  <a:pt x="0" y="96"/>
                  <a:pt x="0" y="138"/>
                </a:cubicBezTo>
                <a:cubicBezTo>
                  <a:pt x="0" y="139"/>
                  <a:pt x="0" y="140"/>
                  <a:pt x="0" y="142"/>
                </a:cubicBezTo>
                <a:cubicBezTo>
                  <a:pt x="110" y="142"/>
                  <a:pt x="110" y="142"/>
                  <a:pt x="110" y="142"/>
                </a:cubicBezTo>
                <a:cubicBezTo>
                  <a:pt x="110" y="140"/>
                  <a:pt x="110" y="139"/>
                  <a:pt x="110" y="138"/>
                </a:cubicBezTo>
                <a:cubicBezTo>
                  <a:pt x="110" y="96"/>
                  <a:pt x="86" y="62"/>
                  <a:pt x="55" y="62"/>
                </a:cubicBezTo>
                <a:close/>
                <a:moveTo>
                  <a:pt x="56" y="55"/>
                </a:moveTo>
                <a:cubicBezTo>
                  <a:pt x="71" y="55"/>
                  <a:pt x="84" y="42"/>
                  <a:pt x="84" y="27"/>
                </a:cubicBezTo>
                <a:cubicBezTo>
                  <a:pt x="84" y="12"/>
                  <a:pt x="71" y="0"/>
                  <a:pt x="56" y="0"/>
                </a:cubicBezTo>
                <a:cubicBezTo>
                  <a:pt x="40" y="0"/>
                  <a:pt x="28" y="12"/>
                  <a:pt x="28" y="27"/>
                </a:cubicBezTo>
                <a:cubicBezTo>
                  <a:pt x="28" y="42"/>
                  <a:pt x="40" y="55"/>
                  <a:pt x="56" y="5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17" name="Freeform 52"/>
          <p:cNvSpPr>
            <a:spLocks noEditPoints="1"/>
          </p:cNvSpPr>
          <p:nvPr/>
        </p:nvSpPr>
        <p:spPr bwMode="auto">
          <a:xfrm>
            <a:off x="1101725" y="1754188"/>
            <a:ext cx="123825" cy="214312"/>
          </a:xfrm>
          <a:custGeom>
            <a:avLst/>
            <a:gdLst>
              <a:gd name="T0" fmla="*/ 91236511 w 55"/>
              <a:gd name="T1" fmla="*/ 213745765 h 95"/>
              <a:gd name="T2" fmla="*/ 50687201 w 55"/>
              <a:gd name="T3" fmla="*/ 218835111 h 95"/>
              <a:gd name="T4" fmla="*/ 106442221 w 55"/>
              <a:gd name="T5" fmla="*/ 463114697 h 95"/>
              <a:gd name="T6" fmla="*/ 106442221 w 55"/>
              <a:gd name="T7" fmla="*/ 483472081 h 95"/>
              <a:gd name="T8" fmla="*/ 278775102 w 55"/>
              <a:gd name="T9" fmla="*/ 483472081 h 95"/>
              <a:gd name="T10" fmla="*/ 278775102 w 55"/>
              <a:gd name="T11" fmla="*/ 468204043 h 95"/>
              <a:gd name="T12" fmla="*/ 91236511 w 55"/>
              <a:gd name="T13" fmla="*/ 213745765 h 95"/>
              <a:gd name="T14" fmla="*/ 187538591 w 55"/>
              <a:gd name="T15" fmla="*/ 91605972 h 95"/>
              <a:gd name="T16" fmla="*/ 91236511 w 55"/>
              <a:gd name="T17" fmla="*/ 0 h 95"/>
              <a:gd name="T18" fmla="*/ 0 w 55"/>
              <a:gd name="T19" fmla="*/ 91605972 h 95"/>
              <a:gd name="T20" fmla="*/ 91236511 w 55"/>
              <a:gd name="T21" fmla="*/ 188299035 h 95"/>
              <a:gd name="T22" fmla="*/ 187538591 w 55"/>
              <a:gd name="T23" fmla="*/ 91605972 h 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5" h="95">
                <a:moveTo>
                  <a:pt x="18" y="42"/>
                </a:moveTo>
                <a:cubicBezTo>
                  <a:pt x="15" y="42"/>
                  <a:pt x="13" y="42"/>
                  <a:pt x="10" y="43"/>
                </a:cubicBezTo>
                <a:cubicBezTo>
                  <a:pt x="17" y="56"/>
                  <a:pt x="21" y="73"/>
                  <a:pt x="21" y="91"/>
                </a:cubicBezTo>
                <a:cubicBezTo>
                  <a:pt x="21" y="92"/>
                  <a:pt x="21" y="93"/>
                  <a:pt x="21" y="95"/>
                </a:cubicBezTo>
                <a:cubicBezTo>
                  <a:pt x="55" y="95"/>
                  <a:pt x="55" y="95"/>
                  <a:pt x="55" y="95"/>
                </a:cubicBezTo>
                <a:cubicBezTo>
                  <a:pt x="55" y="94"/>
                  <a:pt x="55" y="93"/>
                  <a:pt x="55" y="92"/>
                </a:cubicBezTo>
                <a:cubicBezTo>
                  <a:pt x="55" y="64"/>
                  <a:pt x="38" y="42"/>
                  <a:pt x="18" y="42"/>
                </a:cubicBezTo>
                <a:close/>
                <a:moveTo>
                  <a:pt x="37" y="18"/>
                </a:moveTo>
                <a:cubicBezTo>
                  <a:pt x="37" y="8"/>
                  <a:pt x="29" y="0"/>
                  <a:pt x="18" y="0"/>
                </a:cubicBezTo>
                <a:cubicBezTo>
                  <a:pt x="8" y="0"/>
                  <a:pt x="0" y="8"/>
                  <a:pt x="0" y="18"/>
                </a:cubicBezTo>
                <a:cubicBezTo>
                  <a:pt x="0" y="28"/>
                  <a:pt x="8" y="37"/>
                  <a:pt x="18" y="37"/>
                </a:cubicBezTo>
                <a:cubicBezTo>
                  <a:pt x="29" y="37"/>
                  <a:pt x="37" y="28"/>
                  <a:pt x="37" y="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18" name="Freeform 53"/>
          <p:cNvSpPr>
            <a:spLocks noEditPoints="1"/>
          </p:cNvSpPr>
          <p:nvPr/>
        </p:nvSpPr>
        <p:spPr bwMode="auto">
          <a:xfrm>
            <a:off x="2768600" y="1630363"/>
            <a:ext cx="363538" cy="373062"/>
          </a:xfrm>
          <a:custGeom>
            <a:avLst/>
            <a:gdLst>
              <a:gd name="T0" fmla="*/ 574080359 w 162"/>
              <a:gd name="T1" fmla="*/ 449508247 h 166"/>
              <a:gd name="T2" fmla="*/ 574080359 w 162"/>
              <a:gd name="T3" fmla="*/ 383849335 h 166"/>
              <a:gd name="T4" fmla="*/ 503580916 w 162"/>
              <a:gd name="T5" fmla="*/ 383849335 h 166"/>
              <a:gd name="T6" fmla="*/ 448186252 w 162"/>
              <a:gd name="T7" fmla="*/ 439406357 h 166"/>
              <a:gd name="T8" fmla="*/ 448186252 w 162"/>
              <a:gd name="T9" fmla="*/ 181822778 h 166"/>
              <a:gd name="T10" fmla="*/ 407900856 w 162"/>
              <a:gd name="T11" fmla="*/ 141417466 h 166"/>
              <a:gd name="T12" fmla="*/ 362577542 w 162"/>
              <a:gd name="T13" fmla="*/ 181822778 h 166"/>
              <a:gd name="T14" fmla="*/ 362577542 w 162"/>
              <a:gd name="T15" fmla="*/ 439406357 h 166"/>
              <a:gd name="T16" fmla="*/ 302147203 w 162"/>
              <a:gd name="T17" fmla="*/ 383849335 h 166"/>
              <a:gd name="T18" fmla="*/ 236683435 w 162"/>
              <a:gd name="T19" fmla="*/ 383849335 h 166"/>
              <a:gd name="T20" fmla="*/ 236683435 w 162"/>
              <a:gd name="T21" fmla="*/ 449508247 h 166"/>
              <a:gd name="T22" fmla="*/ 367613216 w 162"/>
              <a:gd name="T23" fmla="*/ 580823824 h 166"/>
              <a:gd name="T24" fmla="*/ 387755914 w 162"/>
              <a:gd name="T25" fmla="*/ 590925713 h 166"/>
              <a:gd name="T26" fmla="*/ 251790458 w 162"/>
              <a:gd name="T27" fmla="*/ 590925713 h 166"/>
              <a:gd name="T28" fmla="*/ 226612086 w 162"/>
              <a:gd name="T29" fmla="*/ 616179314 h 166"/>
              <a:gd name="T30" fmla="*/ 251790458 w 162"/>
              <a:gd name="T31" fmla="*/ 641432914 h 166"/>
              <a:gd name="T32" fmla="*/ 564009010 w 162"/>
              <a:gd name="T33" fmla="*/ 641432914 h 166"/>
              <a:gd name="T34" fmla="*/ 589189627 w 162"/>
              <a:gd name="T35" fmla="*/ 616179314 h 166"/>
              <a:gd name="T36" fmla="*/ 564009010 w 162"/>
              <a:gd name="T37" fmla="*/ 590925713 h 166"/>
              <a:gd name="T38" fmla="*/ 417972205 w 162"/>
              <a:gd name="T39" fmla="*/ 590925713 h 166"/>
              <a:gd name="T40" fmla="*/ 443150578 w 162"/>
              <a:gd name="T41" fmla="*/ 580823824 h 166"/>
              <a:gd name="T42" fmla="*/ 574080359 w 162"/>
              <a:gd name="T43" fmla="*/ 449508247 h 166"/>
              <a:gd name="T44" fmla="*/ 584151709 w 162"/>
              <a:gd name="T45" fmla="*/ 0 h 166"/>
              <a:gd name="T46" fmla="*/ 231647760 w 162"/>
              <a:gd name="T47" fmla="*/ 0 h 166"/>
              <a:gd name="T48" fmla="*/ 0 w 162"/>
              <a:gd name="T49" fmla="*/ 227280158 h 166"/>
              <a:gd name="T50" fmla="*/ 0 w 162"/>
              <a:gd name="T51" fmla="*/ 611127245 h 166"/>
              <a:gd name="T52" fmla="*/ 231647760 w 162"/>
              <a:gd name="T53" fmla="*/ 838407403 h 166"/>
              <a:gd name="T54" fmla="*/ 584151709 w 162"/>
              <a:gd name="T55" fmla="*/ 838407403 h 166"/>
              <a:gd name="T56" fmla="*/ 815799469 w 162"/>
              <a:gd name="T57" fmla="*/ 611127245 h 166"/>
              <a:gd name="T58" fmla="*/ 815799469 w 162"/>
              <a:gd name="T59" fmla="*/ 227280158 h 166"/>
              <a:gd name="T60" fmla="*/ 584151709 w 162"/>
              <a:gd name="T61" fmla="*/ 0 h 166"/>
              <a:gd name="T62" fmla="*/ 740262107 w 162"/>
              <a:gd name="T63" fmla="*/ 611127245 h 166"/>
              <a:gd name="T64" fmla="*/ 694941036 w 162"/>
              <a:gd name="T65" fmla="*/ 722243537 h 166"/>
              <a:gd name="T66" fmla="*/ 584151709 w 162"/>
              <a:gd name="T67" fmla="*/ 762646601 h 166"/>
              <a:gd name="T68" fmla="*/ 231647760 w 162"/>
              <a:gd name="T69" fmla="*/ 762646601 h 166"/>
              <a:gd name="T70" fmla="*/ 120858433 w 162"/>
              <a:gd name="T71" fmla="*/ 722243537 h 166"/>
              <a:gd name="T72" fmla="*/ 75537362 w 162"/>
              <a:gd name="T73" fmla="*/ 611127245 h 166"/>
              <a:gd name="T74" fmla="*/ 75537362 w 162"/>
              <a:gd name="T75" fmla="*/ 227280158 h 166"/>
              <a:gd name="T76" fmla="*/ 120858433 w 162"/>
              <a:gd name="T77" fmla="*/ 116163866 h 166"/>
              <a:gd name="T78" fmla="*/ 231647760 w 162"/>
              <a:gd name="T79" fmla="*/ 75760802 h 166"/>
              <a:gd name="T80" fmla="*/ 584151709 w 162"/>
              <a:gd name="T81" fmla="*/ 75760802 h 166"/>
              <a:gd name="T82" fmla="*/ 694941036 w 162"/>
              <a:gd name="T83" fmla="*/ 116163866 h 166"/>
              <a:gd name="T84" fmla="*/ 740262107 w 162"/>
              <a:gd name="T85" fmla="*/ 227280158 h 166"/>
              <a:gd name="T86" fmla="*/ 740262107 w 162"/>
              <a:gd name="T87" fmla="*/ 611127245 h 1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2" h="166">
                <a:moveTo>
                  <a:pt x="114" y="89"/>
                </a:moveTo>
                <a:cubicBezTo>
                  <a:pt x="118" y="85"/>
                  <a:pt x="118" y="79"/>
                  <a:pt x="114" y="76"/>
                </a:cubicBezTo>
                <a:cubicBezTo>
                  <a:pt x="110" y="72"/>
                  <a:pt x="104" y="72"/>
                  <a:pt x="100" y="76"/>
                </a:cubicBezTo>
                <a:cubicBezTo>
                  <a:pt x="89" y="87"/>
                  <a:pt x="89" y="87"/>
                  <a:pt x="89" y="87"/>
                </a:cubicBezTo>
                <a:cubicBezTo>
                  <a:pt x="89" y="36"/>
                  <a:pt x="89" y="36"/>
                  <a:pt x="89" y="36"/>
                </a:cubicBezTo>
                <a:cubicBezTo>
                  <a:pt x="89" y="32"/>
                  <a:pt x="85" y="28"/>
                  <a:pt x="81" y="28"/>
                </a:cubicBezTo>
                <a:cubicBezTo>
                  <a:pt x="76" y="28"/>
                  <a:pt x="72" y="32"/>
                  <a:pt x="72" y="36"/>
                </a:cubicBezTo>
                <a:cubicBezTo>
                  <a:pt x="72" y="87"/>
                  <a:pt x="72" y="87"/>
                  <a:pt x="72" y="87"/>
                </a:cubicBezTo>
                <a:cubicBezTo>
                  <a:pt x="60" y="76"/>
                  <a:pt x="60" y="76"/>
                  <a:pt x="60" y="76"/>
                </a:cubicBezTo>
                <a:cubicBezTo>
                  <a:pt x="57" y="72"/>
                  <a:pt x="50" y="72"/>
                  <a:pt x="47" y="76"/>
                </a:cubicBezTo>
                <a:cubicBezTo>
                  <a:pt x="43" y="79"/>
                  <a:pt x="43" y="85"/>
                  <a:pt x="47" y="89"/>
                </a:cubicBezTo>
                <a:cubicBezTo>
                  <a:pt x="73" y="115"/>
                  <a:pt x="73" y="115"/>
                  <a:pt x="73" y="115"/>
                </a:cubicBezTo>
                <a:cubicBezTo>
                  <a:pt x="74" y="116"/>
                  <a:pt x="76" y="117"/>
                  <a:pt x="77" y="117"/>
                </a:cubicBezTo>
                <a:cubicBezTo>
                  <a:pt x="50" y="117"/>
                  <a:pt x="50" y="117"/>
                  <a:pt x="50" y="117"/>
                </a:cubicBezTo>
                <a:cubicBezTo>
                  <a:pt x="47" y="117"/>
                  <a:pt x="45" y="120"/>
                  <a:pt x="45" y="122"/>
                </a:cubicBezTo>
                <a:cubicBezTo>
                  <a:pt x="45" y="125"/>
                  <a:pt x="47" y="127"/>
                  <a:pt x="50" y="127"/>
                </a:cubicBezTo>
                <a:cubicBezTo>
                  <a:pt x="112" y="127"/>
                  <a:pt x="112" y="127"/>
                  <a:pt x="112" y="127"/>
                </a:cubicBezTo>
                <a:cubicBezTo>
                  <a:pt x="115" y="127"/>
                  <a:pt x="117" y="125"/>
                  <a:pt x="117" y="122"/>
                </a:cubicBezTo>
                <a:cubicBezTo>
                  <a:pt x="117" y="120"/>
                  <a:pt x="115" y="117"/>
                  <a:pt x="112" y="117"/>
                </a:cubicBezTo>
                <a:cubicBezTo>
                  <a:pt x="83" y="117"/>
                  <a:pt x="83" y="117"/>
                  <a:pt x="83" y="117"/>
                </a:cubicBezTo>
                <a:cubicBezTo>
                  <a:pt x="85" y="117"/>
                  <a:pt x="87" y="116"/>
                  <a:pt x="88" y="115"/>
                </a:cubicBezTo>
                <a:lnTo>
                  <a:pt x="114" y="89"/>
                </a:lnTo>
                <a:close/>
                <a:moveTo>
                  <a:pt x="116" y="0"/>
                </a:moveTo>
                <a:cubicBezTo>
                  <a:pt x="46" y="0"/>
                  <a:pt x="46" y="0"/>
                  <a:pt x="46" y="0"/>
                </a:cubicBezTo>
                <a:cubicBezTo>
                  <a:pt x="21" y="0"/>
                  <a:pt x="0" y="20"/>
                  <a:pt x="0" y="45"/>
                </a:cubicBezTo>
                <a:cubicBezTo>
                  <a:pt x="0" y="121"/>
                  <a:pt x="0" y="121"/>
                  <a:pt x="0" y="121"/>
                </a:cubicBezTo>
                <a:cubicBezTo>
                  <a:pt x="0" y="146"/>
                  <a:pt x="21" y="166"/>
                  <a:pt x="46" y="166"/>
                </a:cubicBezTo>
                <a:cubicBezTo>
                  <a:pt x="116" y="166"/>
                  <a:pt x="116" y="166"/>
                  <a:pt x="116" y="166"/>
                </a:cubicBezTo>
                <a:cubicBezTo>
                  <a:pt x="141" y="166"/>
                  <a:pt x="162" y="146"/>
                  <a:pt x="162" y="121"/>
                </a:cubicBezTo>
                <a:cubicBezTo>
                  <a:pt x="162" y="45"/>
                  <a:pt x="162" y="45"/>
                  <a:pt x="162" y="45"/>
                </a:cubicBezTo>
                <a:cubicBezTo>
                  <a:pt x="162" y="20"/>
                  <a:pt x="141" y="0"/>
                  <a:pt x="116" y="0"/>
                </a:cubicBezTo>
                <a:close/>
                <a:moveTo>
                  <a:pt x="147" y="121"/>
                </a:moveTo>
                <a:cubicBezTo>
                  <a:pt x="147" y="130"/>
                  <a:pt x="143" y="137"/>
                  <a:pt x="138" y="143"/>
                </a:cubicBezTo>
                <a:cubicBezTo>
                  <a:pt x="132" y="148"/>
                  <a:pt x="124" y="151"/>
                  <a:pt x="116" y="151"/>
                </a:cubicBezTo>
                <a:cubicBezTo>
                  <a:pt x="46" y="151"/>
                  <a:pt x="46" y="151"/>
                  <a:pt x="46" y="151"/>
                </a:cubicBezTo>
                <a:cubicBezTo>
                  <a:pt x="38" y="151"/>
                  <a:pt x="30" y="148"/>
                  <a:pt x="24" y="143"/>
                </a:cubicBezTo>
                <a:cubicBezTo>
                  <a:pt x="19" y="137"/>
                  <a:pt x="15" y="130"/>
                  <a:pt x="15" y="121"/>
                </a:cubicBezTo>
                <a:cubicBezTo>
                  <a:pt x="15" y="45"/>
                  <a:pt x="15" y="45"/>
                  <a:pt x="15" y="45"/>
                </a:cubicBezTo>
                <a:cubicBezTo>
                  <a:pt x="15" y="36"/>
                  <a:pt x="19" y="29"/>
                  <a:pt x="24" y="23"/>
                </a:cubicBezTo>
                <a:cubicBezTo>
                  <a:pt x="30" y="18"/>
                  <a:pt x="38" y="15"/>
                  <a:pt x="46" y="15"/>
                </a:cubicBezTo>
                <a:cubicBezTo>
                  <a:pt x="116" y="15"/>
                  <a:pt x="116" y="15"/>
                  <a:pt x="116" y="15"/>
                </a:cubicBezTo>
                <a:cubicBezTo>
                  <a:pt x="124" y="15"/>
                  <a:pt x="132" y="18"/>
                  <a:pt x="138" y="23"/>
                </a:cubicBezTo>
                <a:cubicBezTo>
                  <a:pt x="143" y="29"/>
                  <a:pt x="147" y="36"/>
                  <a:pt x="147" y="45"/>
                </a:cubicBezTo>
                <a:lnTo>
                  <a:pt x="147" y="1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19" name="Freeform 54"/>
          <p:cNvSpPr>
            <a:spLocks noEditPoints="1"/>
          </p:cNvSpPr>
          <p:nvPr/>
        </p:nvSpPr>
        <p:spPr bwMode="auto">
          <a:xfrm>
            <a:off x="3397250" y="1630363"/>
            <a:ext cx="365125" cy="373062"/>
          </a:xfrm>
          <a:custGeom>
            <a:avLst/>
            <a:gdLst>
              <a:gd name="T0" fmla="*/ 579106281 w 162"/>
              <a:gd name="T1" fmla="*/ 388899156 h 166"/>
              <a:gd name="T2" fmla="*/ 579106281 w 162"/>
              <a:gd name="T3" fmla="*/ 454558068 h 166"/>
              <a:gd name="T4" fmla="*/ 507988045 w 162"/>
              <a:gd name="T5" fmla="*/ 454558068 h 166"/>
              <a:gd name="T6" fmla="*/ 452108143 w 162"/>
              <a:gd name="T7" fmla="*/ 399001046 h 166"/>
              <a:gd name="T8" fmla="*/ 452108143 w 162"/>
              <a:gd name="T9" fmla="*/ 656584625 h 166"/>
              <a:gd name="T10" fmla="*/ 411471083 w 162"/>
              <a:gd name="T11" fmla="*/ 696989937 h 166"/>
              <a:gd name="T12" fmla="*/ 365751573 w 162"/>
              <a:gd name="T13" fmla="*/ 656584625 h 166"/>
              <a:gd name="T14" fmla="*/ 365751573 w 162"/>
              <a:gd name="T15" fmla="*/ 399001046 h 166"/>
              <a:gd name="T16" fmla="*/ 304791475 w 162"/>
              <a:gd name="T17" fmla="*/ 454558068 h 166"/>
              <a:gd name="T18" fmla="*/ 238753434 w 162"/>
              <a:gd name="T19" fmla="*/ 454558068 h 166"/>
              <a:gd name="T20" fmla="*/ 238753434 w 162"/>
              <a:gd name="T21" fmla="*/ 388899156 h 166"/>
              <a:gd name="T22" fmla="*/ 370831769 w 162"/>
              <a:gd name="T23" fmla="*/ 257583579 h 166"/>
              <a:gd name="T24" fmla="*/ 391150299 w 162"/>
              <a:gd name="T25" fmla="*/ 247481690 h 166"/>
              <a:gd name="T26" fmla="*/ 253994022 w 162"/>
              <a:gd name="T27" fmla="*/ 247481690 h 166"/>
              <a:gd name="T28" fmla="*/ 228595296 w 162"/>
              <a:gd name="T29" fmla="*/ 222228089 h 166"/>
              <a:gd name="T30" fmla="*/ 253994022 w 162"/>
              <a:gd name="T31" fmla="*/ 196974489 h 166"/>
              <a:gd name="T32" fmla="*/ 568945889 w 162"/>
              <a:gd name="T33" fmla="*/ 196974489 h 166"/>
              <a:gd name="T34" fmla="*/ 594344615 w 162"/>
              <a:gd name="T35" fmla="*/ 222228089 h 166"/>
              <a:gd name="T36" fmla="*/ 568945889 w 162"/>
              <a:gd name="T37" fmla="*/ 247481690 h 166"/>
              <a:gd name="T38" fmla="*/ 421629221 w 162"/>
              <a:gd name="T39" fmla="*/ 247481690 h 166"/>
              <a:gd name="T40" fmla="*/ 447030201 w 162"/>
              <a:gd name="T41" fmla="*/ 257583579 h 166"/>
              <a:gd name="T42" fmla="*/ 579106281 w 162"/>
              <a:gd name="T43" fmla="*/ 388899156 h 166"/>
              <a:gd name="T44" fmla="*/ 589266673 w 162"/>
              <a:gd name="T45" fmla="*/ 838407403 h 166"/>
              <a:gd name="T46" fmla="*/ 233673238 w 162"/>
              <a:gd name="T47" fmla="*/ 838407403 h 166"/>
              <a:gd name="T48" fmla="*/ 0 w 162"/>
              <a:gd name="T49" fmla="*/ 611127245 h 166"/>
              <a:gd name="T50" fmla="*/ 0 w 162"/>
              <a:gd name="T51" fmla="*/ 227280158 h 166"/>
              <a:gd name="T52" fmla="*/ 233673238 w 162"/>
              <a:gd name="T53" fmla="*/ 0 h 166"/>
              <a:gd name="T54" fmla="*/ 589266673 w 162"/>
              <a:gd name="T55" fmla="*/ 0 h 166"/>
              <a:gd name="T56" fmla="*/ 822939911 w 162"/>
              <a:gd name="T57" fmla="*/ 227280158 h 166"/>
              <a:gd name="T58" fmla="*/ 822939911 w 162"/>
              <a:gd name="T59" fmla="*/ 611127245 h 166"/>
              <a:gd name="T60" fmla="*/ 589266673 w 162"/>
              <a:gd name="T61" fmla="*/ 838407403 h 166"/>
              <a:gd name="T62" fmla="*/ 746741479 w 162"/>
              <a:gd name="T63" fmla="*/ 227280158 h 166"/>
              <a:gd name="T64" fmla="*/ 701021969 w 162"/>
              <a:gd name="T65" fmla="*/ 116163866 h 166"/>
              <a:gd name="T66" fmla="*/ 589266673 w 162"/>
              <a:gd name="T67" fmla="*/ 75760802 h 166"/>
              <a:gd name="T68" fmla="*/ 233673238 w 162"/>
              <a:gd name="T69" fmla="*/ 75760802 h 166"/>
              <a:gd name="T70" fmla="*/ 121917942 w 162"/>
              <a:gd name="T71" fmla="*/ 116163866 h 166"/>
              <a:gd name="T72" fmla="*/ 76198432 w 162"/>
              <a:gd name="T73" fmla="*/ 227280158 h 166"/>
              <a:gd name="T74" fmla="*/ 76198432 w 162"/>
              <a:gd name="T75" fmla="*/ 611127245 h 166"/>
              <a:gd name="T76" fmla="*/ 121917942 w 162"/>
              <a:gd name="T77" fmla="*/ 722243537 h 166"/>
              <a:gd name="T78" fmla="*/ 233673238 w 162"/>
              <a:gd name="T79" fmla="*/ 762646601 h 166"/>
              <a:gd name="T80" fmla="*/ 589266673 w 162"/>
              <a:gd name="T81" fmla="*/ 762646601 h 166"/>
              <a:gd name="T82" fmla="*/ 701021969 w 162"/>
              <a:gd name="T83" fmla="*/ 722243537 h 166"/>
              <a:gd name="T84" fmla="*/ 746741479 w 162"/>
              <a:gd name="T85" fmla="*/ 611127245 h 166"/>
              <a:gd name="T86" fmla="*/ 746741479 w 162"/>
              <a:gd name="T87" fmla="*/ 227280158 h 1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2" h="166">
                <a:moveTo>
                  <a:pt x="114" y="77"/>
                </a:moveTo>
                <a:cubicBezTo>
                  <a:pt x="118" y="81"/>
                  <a:pt x="118" y="87"/>
                  <a:pt x="114" y="90"/>
                </a:cubicBezTo>
                <a:cubicBezTo>
                  <a:pt x="110" y="94"/>
                  <a:pt x="104" y="94"/>
                  <a:pt x="100" y="90"/>
                </a:cubicBezTo>
                <a:cubicBezTo>
                  <a:pt x="89" y="79"/>
                  <a:pt x="89" y="79"/>
                  <a:pt x="89" y="79"/>
                </a:cubicBezTo>
                <a:cubicBezTo>
                  <a:pt x="89" y="130"/>
                  <a:pt x="89" y="130"/>
                  <a:pt x="89" y="130"/>
                </a:cubicBezTo>
                <a:cubicBezTo>
                  <a:pt x="89" y="134"/>
                  <a:pt x="85" y="138"/>
                  <a:pt x="81" y="138"/>
                </a:cubicBezTo>
                <a:cubicBezTo>
                  <a:pt x="76" y="138"/>
                  <a:pt x="72" y="134"/>
                  <a:pt x="72" y="130"/>
                </a:cubicBezTo>
                <a:cubicBezTo>
                  <a:pt x="72" y="79"/>
                  <a:pt x="72" y="79"/>
                  <a:pt x="72" y="79"/>
                </a:cubicBezTo>
                <a:cubicBezTo>
                  <a:pt x="60" y="90"/>
                  <a:pt x="60" y="90"/>
                  <a:pt x="60" y="90"/>
                </a:cubicBezTo>
                <a:cubicBezTo>
                  <a:pt x="57" y="94"/>
                  <a:pt x="50" y="94"/>
                  <a:pt x="47" y="90"/>
                </a:cubicBezTo>
                <a:cubicBezTo>
                  <a:pt x="43" y="87"/>
                  <a:pt x="43" y="81"/>
                  <a:pt x="47" y="77"/>
                </a:cubicBezTo>
                <a:cubicBezTo>
                  <a:pt x="73" y="51"/>
                  <a:pt x="73" y="51"/>
                  <a:pt x="73" y="51"/>
                </a:cubicBezTo>
                <a:cubicBezTo>
                  <a:pt x="74" y="50"/>
                  <a:pt x="76" y="49"/>
                  <a:pt x="77" y="49"/>
                </a:cubicBezTo>
                <a:cubicBezTo>
                  <a:pt x="50" y="49"/>
                  <a:pt x="50" y="49"/>
                  <a:pt x="50" y="49"/>
                </a:cubicBezTo>
                <a:cubicBezTo>
                  <a:pt x="47" y="49"/>
                  <a:pt x="45" y="46"/>
                  <a:pt x="45" y="44"/>
                </a:cubicBezTo>
                <a:cubicBezTo>
                  <a:pt x="45" y="41"/>
                  <a:pt x="47" y="39"/>
                  <a:pt x="50" y="39"/>
                </a:cubicBezTo>
                <a:cubicBezTo>
                  <a:pt x="112" y="39"/>
                  <a:pt x="112" y="39"/>
                  <a:pt x="112" y="39"/>
                </a:cubicBezTo>
                <a:cubicBezTo>
                  <a:pt x="115" y="39"/>
                  <a:pt x="117" y="41"/>
                  <a:pt x="117" y="44"/>
                </a:cubicBezTo>
                <a:cubicBezTo>
                  <a:pt x="117" y="46"/>
                  <a:pt x="115" y="49"/>
                  <a:pt x="112" y="49"/>
                </a:cubicBezTo>
                <a:cubicBezTo>
                  <a:pt x="83" y="49"/>
                  <a:pt x="83" y="49"/>
                  <a:pt x="83" y="49"/>
                </a:cubicBezTo>
                <a:cubicBezTo>
                  <a:pt x="85" y="49"/>
                  <a:pt x="87" y="50"/>
                  <a:pt x="88" y="51"/>
                </a:cubicBezTo>
                <a:lnTo>
                  <a:pt x="114" y="77"/>
                </a:lnTo>
                <a:close/>
                <a:moveTo>
                  <a:pt x="116" y="166"/>
                </a:moveTo>
                <a:cubicBezTo>
                  <a:pt x="46" y="166"/>
                  <a:pt x="46" y="166"/>
                  <a:pt x="46" y="166"/>
                </a:cubicBezTo>
                <a:cubicBezTo>
                  <a:pt x="21" y="166"/>
                  <a:pt x="0" y="146"/>
                  <a:pt x="0" y="121"/>
                </a:cubicBezTo>
                <a:cubicBezTo>
                  <a:pt x="0" y="45"/>
                  <a:pt x="0" y="45"/>
                  <a:pt x="0" y="45"/>
                </a:cubicBezTo>
                <a:cubicBezTo>
                  <a:pt x="0" y="20"/>
                  <a:pt x="21" y="0"/>
                  <a:pt x="46" y="0"/>
                </a:cubicBezTo>
                <a:cubicBezTo>
                  <a:pt x="116" y="0"/>
                  <a:pt x="116" y="0"/>
                  <a:pt x="116" y="0"/>
                </a:cubicBezTo>
                <a:cubicBezTo>
                  <a:pt x="141" y="0"/>
                  <a:pt x="162" y="20"/>
                  <a:pt x="162" y="45"/>
                </a:cubicBezTo>
                <a:cubicBezTo>
                  <a:pt x="162" y="121"/>
                  <a:pt x="162" y="121"/>
                  <a:pt x="162" y="121"/>
                </a:cubicBezTo>
                <a:cubicBezTo>
                  <a:pt x="162" y="146"/>
                  <a:pt x="141" y="166"/>
                  <a:pt x="116" y="166"/>
                </a:cubicBezTo>
                <a:close/>
                <a:moveTo>
                  <a:pt x="147" y="45"/>
                </a:moveTo>
                <a:cubicBezTo>
                  <a:pt x="147" y="36"/>
                  <a:pt x="143" y="29"/>
                  <a:pt x="138" y="23"/>
                </a:cubicBezTo>
                <a:cubicBezTo>
                  <a:pt x="132" y="18"/>
                  <a:pt x="124" y="15"/>
                  <a:pt x="116" y="15"/>
                </a:cubicBezTo>
                <a:cubicBezTo>
                  <a:pt x="46" y="15"/>
                  <a:pt x="46" y="15"/>
                  <a:pt x="46" y="15"/>
                </a:cubicBezTo>
                <a:cubicBezTo>
                  <a:pt x="38" y="15"/>
                  <a:pt x="30" y="18"/>
                  <a:pt x="24" y="23"/>
                </a:cubicBezTo>
                <a:cubicBezTo>
                  <a:pt x="19" y="29"/>
                  <a:pt x="15" y="36"/>
                  <a:pt x="15" y="45"/>
                </a:cubicBezTo>
                <a:cubicBezTo>
                  <a:pt x="15" y="121"/>
                  <a:pt x="15" y="121"/>
                  <a:pt x="15" y="121"/>
                </a:cubicBezTo>
                <a:cubicBezTo>
                  <a:pt x="15" y="130"/>
                  <a:pt x="19" y="137"/>
                  <a:pt x="24" y="143"/>
                </a:cubicBezTo>
                <a:cubicBezTo>
                  <a:pt x="30" y="148"/>
                  <a:pt x="38" y="151"/>
                  <a:pt x="46" y="151"/>
                </a:cubicBezTo>
                <a:cubicBezTo>
                  <a:pt x="116" y="151"/>
                  <a:pt x="116" y="151"/>
                  <a:pt x="116" y="151"/>
                </a:cubicBezTo>
                <a:cubicBezTo>
                  <a:pt x="124" y="151"/>
                  <a:pt x="132" y="148"/>
                  <a:pt x="138" y="143"/>
                </a:cubicBezTo>
                <a:cubicBezTo>
                  <a:pt x="143" y="137"/>
                  <a:pt x="147" y="130"/>
                  <a:pt x="147" y="121"/>
                </a:cubicBezTo>
                <a:lnTo>
                  <a:pt x="147" y="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20" name="Freeform 55"/>
          <p:cNvSpPr>
            <a:spLocks noEditPoints="1"/>
          </p:cNvSpPr>
          <p:nvPr/>
        </p:nvSpPr>
        <p:spPr bwMode="auto">
          <a:xfrm>
            <a:off x="3994150" y="1655763"/>
            <a:ext cx="412750" cy="360362"/>
          </a:xfrm>
          <a:custGeom>
            <a:avLst/>
            <a:gdLst>
              <a:gd name="T0" fmla="*/ 176118630 w 184"/>
              <a:gd name="T1" fmla="*/ 811632071 h 160"/>
              <a:gd name="T2" fmla="*/ 161024094 w 184"/>
              <a:gd name="T3" fmla="*/ 811632071 h 160"/>
              <a:gd name="T4" fmla="*/ 161024094 w 184"/>
              <a:gd name="T5" fmla="*/ 811632071 h 160"/>
              <a:gd name="T6" fmla="*/ 286823115 w 184"/>
              <a:gd name="T7" fmla="*/ 603651395 h 160"/>
              <a:gd name="T8" fmla="*/ 286823115 w 184"/>
              <a:gd name="T9" fmla="*/ 603651395 h 160"/>
              <a:gd name="T10" fmla="*/ 0 w 184"/>
              <a:gd name="T11" fmla="*/ 314508188 h 160"/>
              <a:gd name="T12" fmla="*/ 0 w 184"/>
              <a:gd name="T13" fmla="*/ 314508188 h 160"/>
              <a:gd name="T14" fmla="*/ 462941746 w 184"/>
              <a:gd name="T15" fmla="*/ 0 h 160"/>
              <a:gd name="T16" fmla="*/ 462941746 w 184"/>
              <a:gd name="T17" fmla="*/ 0 h 160"/>
              <a:gd name="T18" fmla="*/ 925883492 w 184"/>
              <a:gd name="T19" fmla="*/ 314508188 h 160"/>
              <a:gd name="T20" fmla="*/ 925883492 w 184"/>
              <a:gd name="T21" fmla="*/ 314508188 h 160"/>
              <a:gd name="T22" fmla="*/ 603837548 w 184"/>
              <a:gd name="T23" fmla="*/ 613797838 h 160"/>
              <a:gd name="T24" fmla="*/ 603837548 w 184"/>
              <a:gd name="T25" fmla="*/ 613797838 h 160"/>
              <a:gd name="T26" fmla="*/ 176118630 w 184"/>
              <a:gd name="T27" fmla="*/ 811632071 h 160"/>
              <a:gd name="T28" fmla="*/ 176118630 w 184"/>
              <a:gd name="T29" fmla="*/ 811632071 h 160"/>
              <a:gd name="T30" fmla="*/ 176118630 w 184"/>
              <a:gd name="T31" fmla="*/ 811632071 h 160"/>
              <a:gd name="T32" fmla="*/ 186183898 w 184"/>
              <a:gd name="T33" fmla="*/ 147108777 h 160"/>
              <a:gd name="T34" fmla="*/ 75479413 w 184"/>
              <a:gd name="T35" fmla="*/ 314508188 h 160"/>
              <a:gd name="T36" fmla="*/ 75479413 w 184"/>
              <a:gd name="T37" fmla="*/ 314508188 h 160"/>
              <a:gd name="T38" fmla="*/ 337142724 w 184"/>
              <a:gd name="T39" fmla="*/ 537705149 h 160"/>
              <a:gd name="T40" fmla="*/ 337142724 w 184"/>
              <a:gd name="T41" fmla="*/ 537705149 h 160"/>
              <a:gd name="T42" fmla="*/ 372365553 w 184"/>
              <a:gd name="T43" fmla="*/ 547851592 h 160"/>
              <a:gd name="T44" fmla="*/ 367334041 w 184"/>
              <a:gd name="T45" fmla="*/ 578288667 h 160"/>
              <a:gd name="T46" fmla="*/ 317014432 w 184"/>
              <a:gd name="T47" fmla="*/ 715251002 h 160"/>
              <a:gd name="T48" fmla="*/ 317014432 w 184"/>
              <a:gd name="T49" fmla="*/ 715251002 h 160"/>
              <a:gd name="T50" fmla="*/ 553517939 w 184"/>
              <a:gd name="T51" fmla="*/ 552923687 h 160"/>
              <a:gd name="T52" fmla="*/ 553517939 w 184"/>
              <a:gd name="T53" fmla="*/ 552923687 h 160"/>
              <a:gd name="T54" fmla="*/ 563580963 w 184"/>
              <a:gd name="T55" fmla="*/ 542779497 h 160"/>
              <a:gd name="T56" fmla="*/ 573646231 w 184"/>
              <a:gd name="T57" fmla="*/ 542779497 h 160"/>
              <a:gd name="T58" fmla="*/ 850404079 w 184"/>
              <a:gd name="T59" fmla="*/ 314508188 h 160"/>
              <a:gd name="T60" fmla="*/ 850404079 w 184"/>
              <a:gd name="T61" fmla="*/ 314508188 h 160"/>
              <a:gd name="T62" fmla="*/ 739699594 w 184"/>
              <a:gd name="T63" fmla="*/ 147108777 h 160"/>
              <a:gd name="T64" fmla="*/ 739699594 w 184"/>
              <a:gd name="T65" fmla="*/ 147108777 h 160"/>
              <a:gd name="T66" fmla="*/ 462941746 w 184"/>
              <a:gd name="T67" fmla="*/ 71018341 h 160"/>
              <a:gd name="T68" fmla="*/ 462941746 w 184"/>
              <a:gd name="T69" fmla="*/ 71018341 h 160"/>
              <a:gd name="T70" fmla="*/ 462941746 w 184"/>
              <a:gd name="T71" fmla="*/ 71018341 h 160"/>
              <a:gd name="T72" fmla="*/ 462941746 w 184"/>
              <a:gd name="T73" fmla="*/ 71018341 h 160"/>
              <a:gd name="T74" fmla="*/ 186183898 w 184"/>
              <a:gd name="T75" fmla="*/ 147108777 h 1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4" h="160">
                <a:moveTo>
                  <a:pt x="35" y="160"/>
                </a:moveTo>
                <a:cubicBezTo>
                  <a:pt x="33" y="160"/>
                  <a:pt x="32" y="160"/>
                  <a:pt x="32" y="160"/>
                </a:cubicBezTo>
                <a:cubicBezTo>
                  <a:pt x="32" y="160"/>
                  <a:pt x="32" y="160"/>
                  <a:pt x="32" y="160"/>
                </a:cubicBezTo>
                <a:cubicBezTo>
                  <a:pt x="32" y="160"/>
                  <a:pt x="52" y="143"/>
                  <a:pt x="57" y="119"/>
                </a:cubicBezTo>
                <a:cubicBezTo>
                  <a:pt x="57" y="119"/>
                  <a:pt x="57" y="119"/>
                  <a:pt x="57" y="119"/>
                </a:cubicBezTo>
                <a:cubicBezTo>
                  <a:pt x="25" y="110"/>
                  <a:pt x="1" y="89"/>
                  <a:pt x="0" y="62"/>
                </a:cubicBezTo>
                <a:cubicBezTo>
                  <a:pt x="0" y="62"/>
                  <a:pt x="0" y="62"/>
                  <a:pt x="0" y="62"/>
                </a:cubicBezTo>
                <a:cubicBezTo>
                  <a:pt x="1" y="25"/>
                  <a:pt x="43" y="0"/>
                  <a:pt x="92" y="0"/>
                </a:cubicBezTo>
                <a:cubicBezTo>
                  <a:pt x="92" y="0"/>
                  <a:pt x="92" y="0"/>
                  <a:pt x="92" y="0"/>
                </a:cubicBezTo>
                <a:cubicBezTo>
                  <a:pt x="141" y="0"/>
                  <a:pt x="183" y="25"/>
                  <a:pt x="184" y="62"/>
                </a:cubicBezTo>
                <a:cubicBezTo>
                  <a:pt x="184" y="62"/>
                  <a:pt x="184" y="62"/>
                  <a:pt x="184" y="62"/>
                </a:cubicBezTo>
                <a:cubicBezTo>
                  <a:pt x="183" y="91"/>
                  <a:pt x="155" y="113"/>
                  <a:pt x="120" y="121"/>
                </a:cubicBezTo>
                <a:cubicBezTo>
                  <a:pt x="120" y="121"/>
                  <a:pt x="120" y="121"/>
                  <a:pt x="120" y="121"/>
                </a:cubicBezTo>
                <a:cubicBezTo>
                  <a:pt x="87" y="157"/>
                  <a:pt x="47" y="160"/>
                  <a:pt x="35" y="160"/>
                </a:cubicBezTo>
                <a:cubicBezTo>
                  <a:pt x="35" y="160"/>
                  <a:pt x="35" y="160"/>
                  <a:pt x="35" y="160"/>
                </a:cubicBezTo>
                <a:cubicBezTo>
                  <a:pt x="35" y="160"/>
                  <a:pt x="35" y="160"/>
                  <a:pt x="35" y="160"/>
                </a:cubicBezTo>
                <a:close/>
                <a:moveTo>
                  <a:pt x="37" y="29"/>
                </a:moveTo>
                <a:cubicBezTo>
                  <a:pt x="23" y="38"/>
                  <a:pt x="15" y="50"/>
                  <a:pt x="15" y="62"/>
                </a:cubicBezTo>
                <a:cubicBezTo>
                  <a:pt x="15" y="62"/>
                  <a:pt x="15" y="62"/>
                  <a:pt x="15" y="62"/>
                </a:cubicBezTo>
                <a:cubicBezTo>
                  <a:pt x="15" y="80"/>
                  <a:pt x="36" y="99"/>
                  <a:pt x="67" y="106"/>
                </a:cubicBezTo>
                <a:cubicBezTo>
                  <a:pt x="67" y="106"/>
                  <a:pt x="67" y="106"/>
                  <a:pt x="67" y="106"/>
                </a:cubicBezTo>
                <a:cubicBezTo>
                  <a:pt x="74" y="108"/>
                  <a:pt x="74" y="108"/>
                  <a:pt x="74" y="108"/>
                </a:cubicBezTo>
                <a:cubicBezTo>
                  <a:pt x="73" y="114"/>
                  <a:pt x="73" y="114"/>
                  <a:pt x="73" y="114"/>
                </a:cubicBezTo>
                <a:cubicBezTo>
                  <a:pt x="73" y="121"/>
                  <a:pt x="70" y="131"/>
                  <a:pt x="63" y="141"/>
                </a:cubicBezTo>
                <a:cubicBezTo>
                  <a:pt x="63" y="141"/>
                  <a:pt x="63" y="141"/>
                  <a:pt x="63" y="141"/>
                </a:cubicBezTo>
                <a:cubicBezTo>
                  <a:pt x="77" y="136"/>
                  <a:pt x="94" y="127"/>
                  <a:pt x="110" y="109"/>
                </a:cubicBezTo>
                <a:cubicBezTo>
                  <a:pt x="110" y="109"/>
                  <a:pt x="110" y="109"/>
                  <a:pt x="110" y="109"/>
                </a:cubicBezTo>
                <a:cubicBezTo>
                  <a:pt x="112" y="107"/>
                  <a:pt x="112" y="107"/>
                  <a:pt x="112" y="107"/>
                </a:cubicBezTo>
                <a:cubicBezTo>
                  <a:pt x="114" y="107"/>
                  <a:pt x="114" y="107"/>
                  <a:pt x="114" y="107"/>
                </a:cubicBezTo>
                <a:cubicBezTo>
                  <a:pt x="147" y="100"/>
                  <a:pt x="169" y="81"/>
                  <a:pt x="169" y="62"/>
                </a:cubicBezTo>
                <a:cubicBezTo>
                  <a:pt x="169" y="62"/>
                  <a:pt x="169" y="62"/>
                  <a:pt x="169" y="62"/>
                </a:cubicBezTo>
                <a:cubicBezTo>
                  <a:pt x="169" y="50"/>
                  <a:pt x="161" y="38"/>
                  <a:pt x="147" y="29"/>
                </a:cubicBezTo>
                <a:cubicBezTo>
                  <a:pt x="147" y="29"/>
                  <a:pt x="147" y="29"/>
                  <a:pt x="147" y="29"/>
                </a:cubicBezTo>
                <a:cubicBezTo>
                  <a:pt x="134" y="20"/>
                  <a:pt x="114" y="14"/>
                  <a:pt x="92" y="14"/>
                </a:cubicBezTo>
                <a:cubicBezTo>
                  <a:pt x="92" y="14"/>
                  <a:pt x="92" y="14"/>
                  <a:pt x="92" y="14"/>
                </a:cubicBezTo>
                <a:cubicBezTo>
                  <a:pt x="92" y="14"/>
                  <a:pt x="92" y="14"/>
                  <a:pt x="92" y="14"/>
                </a:cubicBezTo>
                <a:cubicBezTo>
                  <a:pt x="92" y="14"/>
                  <a:pt x="92" y="14"/>
                  <a:pt x="92" y="14"/>
                </a:cubicBezTo>
                <a:cubicBezTo>
                  <a:pt x="70" y="14"/>
                  <a:pt x="50" y="20"/>
                  <a:pt x="37"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21" name="Freeform 56"/>
          <p:cNvSpPr>
            <a:spLocks noEditPoints="1"/>
          </p:cNvSpPr>
          <p:nvPr/>
        </p:nvSpPr>
        <p:spPr bwMode="auto">
          <a:xfrm>
            <a:off x="4581525" y="1731963"/>
            <a:ext cx="331788" cy="295275"/>
          </a:xfrm>
          <a:custGeom>
            <a:avLst/>
            <a:gdLst>
              <a:gd name="T0" fmla="*/ 371884693 w 147"/>
              <a:gd name="T1" fmla="*/ 0 h 131"/>
              <a:gd name="T2" fmla="*/ 0 w 147"/>
              <a:gd name="T3" fmla="*/ 243865594 h 131"/>
              <a:gd name="T4" fmla="*/ 254716130 w 147"/>
              <a:gd name="T5" fmla="*/ 472491842 h 131"/>
              <a:gd name="T6" fmla="*/ 106980188 w 147"/>
              <a:gd name="T7" fmla="*/ 650310504 h 131"/>
              <a:gd name="T8" fmla="*/ 478864881 w 147"/>
              <a:gd name="T9" fmla="*/ 477572375 h 131"/>
              <a:gd name="T10" fmla="*/ 748863572 w 147"/>
              <a:gd name="T11" fmla="*/ 243865594 h 131"/>
              <a:gd name="T12" fmla="*/ 371884693 w 147"/>
              <a:gd name="T13" fmla="*/ 0 h 131"/>
              <a:gd name="T14" fmla="*/ 382073067 w 147"/>
              <a:gd name="T15" fmla="*/ 447089176 h 131"/>
              <a:gd name="T16" fmla="*/ 356602131 w 147"/>
              <a:gd name="T17" fmla="*/ 421686510 h 131"/>
              <a:gd name="T18" fmla="*/ 382073067 w 147"/>
              <a:gd name="T19" fmla="*/ 401364377 h 131"/>
              <a:gd name="T20" fmla="*/ 402449816 w 147"/>
              <a:gd name="T21" fmla="*/ 421686510 h 131"/>
              <a:gd name="T22" fmla="*/ 382073067 w 147"/>
              <a:gd name="T23" fmla="*/ 447089176 h 131"/>
              <a:gd name="T24" fmla="*/ 402449816 w 147"/>
              <a:gd name="T25" fmla="*/ 314993059 h 131"/>
              <a:gd name="T26" fmla="*/ 402449816 w 147"/>
              <a:gd name="T27" fmla="*/ 360720112 h 131"/>
              <a:gd name="T28" fmla="*/ 382073067 w 147"/>
              <a:gd name="T29" fmla="*/ 386122778 h 131"/>
              <a:gd name="T30" fmla="*/ 356602131 w 147"/>
              <a:gd name="T31" fmla="*/ 360720112 h 131"/>
              <a:gd name="T32" fmla="*/ 356602131 w 147"/>
              <a:gd name="T33" fmla="*/ 299751459 h 131"/>
              <a:gd name="T34" fmla="*/ 382073067 w 147"/>
              <a:gd name="T35" fmla="*/ 274348793 h 131"/>
              <a:gd name="T36" fmla="*/ 382073067 w 147"/>
              <a:gd name="T37" fmla="*/ 274348793 h 131"/>
              <a:gd name="T38" fmla="*/ 382073067 w 147"/>
              <a:gd name="T39" fmla="*/ 274348793 h 131"/>
              <a:gd name="T40" fmla="*/ 443205570 w 147"/>
              <a:gd name="T41" fmla="*/ 213382395 h 131"/>
              <a:gd name="T42" fmla="*/ 382073067 w 147"/>
              <a:gd name="T43" fmla="*/ 152415996 h 131"/>
              <a:gd name="T44" fmla="*/ 320940564 w 147"/>
              <a:gd name="T45" fmla="*/ 213382395 h 131"/>
              <a:gd name="T46" fmla="*/ 326034751 w 147"/>
              <a:gd name="T47" fmla="*/ 238785061 h 131"/>
              <a:gd name="T48" fmla="*/ 326034751 w 147"/>
              <a:gd name="T49" fmla="*/ 238785061 h 131"/>
              <a:gd name="T50" fmla="*/ 326034751 w 147"/>
              <a:gd name="T51" fmla="*/ 238785061 h 131"/>
              <a:gd name="T52" fmla="*/ 326034751 w 147"/>
              <a:gd name="T53" fmla="*/ 248946127 h 131"/>
              <a:gd name="T54" fmla="*/ 305658002 w 147"/>
              <a:gd name="T55" fmla="*/ 269268260 h 131"/>
              <a:gd name="T56" fmla="*/ 285281253 w 147"/>
              <a:gd name="T57" fmla="*/ 259107194 h 131"/>
              <a:gd name="T58" fmla="*/ 285281253 w 147"/>
              <a:gd name="T59" fmla="*/ 259107194 h 131"/>
              <a:gd name="T60" fmla="*/ 285281253 w 147"/>
              <a:gd name="T61" fmla="*/ 259107194 h 131"/>
              <a:gd name="T62" fmla="*/ 280187066 w 147"/>
              <a:gd name="T63" fmla="*/ 254026660 h 131"/>
              <a:gd name="T64" fmla="*/ 275092879 w 147"/>
              <a:gd name="T65" fmla="*/ 213382395 h 131"/>
              <a:gd name="T66" fmla="*/ 382073067 w 147"/>
              <a:gd name="T67" fmla="*/ 111771731 h 131"/>
              <a:gd name="T68" fmla="*/ 489053255 w 147"/>
              <a:gd name="T69" fmla="*/ 213382395 h 131"/>
              <a:gd name="T70" fmla="*/ 402449816 w 147"/>
              <a:gd name="T71" fmla="*/ 314993059 h 1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7" h="131">
                <a:moveTo>
                  <a:pt x="73" y="0"/>
                </a:moveTo>
                <a:cubicBezTo>
                  <a:pt x="33" y="0"/>
                  <a:pt x="0" y="22"/>
                  <a:pt x="0" y="48"/>
                </a:cubicBezTo>
                <a:cubicBezTo>
                  <a:pt x="0" y="69"/>
                  <a:pt x="21" y="87"/>
                  <a:pt x="50" y="93"/>
                </a:cubicBezTo>
                <a:cubicBezTo>
                  <a:pt x="49" y="103"/>
                  <a:pt x="44" y="121"/>
                  <a:pt x="21" y="128"/>
                </a:cubicBezTo>
                <a:cubicBezTo>
                  <a:pt x="21" y="128"/>
                  <a:pt x="62" y="131"/>
                  <a:pt x="94" y="94"/>
                </a:cubicBezTo>
                <a:cubicBezTo>
                  <a:pt x="125" y="88"/>
                  <a:pt x="147" y="70"/>
                  <a:pt x="147" y="48"/>
                </a:cubicBezTo>
                <a:cubicBezTo>
                  <a:pt x="147" y="22"/>
                  <a:pt x="114" y="0"/>
                  <a:pt x="73" y="0"/>
                </a:cubicBezTo>
                <a:close/>
                <a:moveTo>
                  <a:pt x="75" y="88"/>
                </a:moveTo>
                <a:cubicBezTo>
                  <a:pt x="72" y="88"/>
                  <a:pt x="70" y="86"/>
                  <a:pt x="70" y="83"/>
                </a:cubicBezTo>
                <a:cubicBezTo>
                  <a:pt x="70" y="81"/>
                  <a:pt x="72" y="79"/>
                  <a:pt x="75" y="79"/>
                </a:cubicBezTo>
                <a:cubicBezTo>
                  <a:pt x="77" y="79"/>
                  <a:pt x="79" y="81"/>
                  <a:pt x="79" y="83"/>
                </a:cubicBezTo>
                <a:cubicBezTo>
                  <a:pt x="79" y="86"/>
                  <a:pt x="77" y="88"/>
                  <a:pt x="75" y="88"/>
                </a:cubicBezTo>
                <a:close/>
                <a:moveTo>
                  <a:pt x="79" y="62"/>
                </a:moveTo>
                <a:cubicBezTo>
                  <a:pt x="79" y="71"/>
                  <a:pt x="79" y="71"/>
                  <a:pt x="79" y="71"/>
                </a:cubicBezTo>
                <a:cubicBezTo>
                  <a:pt x="79" y="74"/>
                  <a:pt x="77" y="76"/>
                  <a:pt x="75" y="76"/>
                </a:cubicBezTo>
                <a:cubicBezTo>
                  <a:pt x="72" y="76"/>
                  <a:pt x="70" y="74"/>
                  <a:pt x="70" y="71"/>
                </a:cubicBezTo>
                <a:cubicBezTo>
                  <a:pt x="70" y="59"/>
                  <a:pt x="70" y="59"/>
                  <a:pt x="70" y="59"/>
                </a:cubicBezTo>
                <a:cubicBezTo>
                  <a:pt x="70" y="56"/>
                  <a:pt x="72" y="54"/>
                  <a:pt x="75" y="54"/>
                </a:cubicBezTo>
                <a:cubicBezTo>
                  <a:pt x="75" y="54"/>
                  <a:pt x="75" y="54"/>
                  <a:pt x="75" y="54"/>
                </a:cubicBezTo>
                <a:cubicBezTo>
                  <a:pt x="75" y="54"/>
                  <a:pt x="75" y="54"/>
                  <a:pt x="75" y="54"/>
                </a:cubicBezTo>
                <a:cubicBezTo>
                  <a:pt x="82" y="54"/>
                  <a:pt x="87" y="49"/>
                  <a:pt x="87" y="42"/>
                </a:cubicBezTo>
                <a:cubicBezTo>
                  <a:pt x="87" y="36"/>
                  <a:pt x="82" y="30"/>
                  <a:pt x="75" y="30"/>
                </a:cubicBezTo>
                <a:cubicBezTo>
                  <a:pt x="68" y="30"/>
                  <a:pt x="63" y="36"/>
                  <a:pt x="63" y="42"/>
                </a:cubicBezTo>
                <a:cubicBezTo>
                  <a:pt x="63" y="44"/>
                  <a:pt x="63" y="45"/>
                  <a:pt x="64" y="47"/>
                </a:cubicBezTo>
                <a:cubicBezTo>
                  <a:pt x="64" y="47"/>
                  <a:pt x="64" y="47"/>
                  <a:pt x="64" y="47"/>
                </a:cubicBezTo>
                <a:cubicBezTo>
                  <a:pt x="64" y="47"/>
                  <a:pt x="64" y="47"/>
                  <a:pt x="64" y="47"/>
                </a:cubicBezTo>
                <a:cubicBezTo>
                  <a:pt x="64" y="47"/>
                  <a:pt x="64" y="48"/>
                  <a:pt x="64" y="49"/>
                </a:cubicBezTo>
                <a:cubicBezTo>
                  <a:pt x="64" y="51"/>
                  <a:pt x="62" y="53"/>
                  <a:pt x="60" y="53"/>
                </a:cubicBezTo>
                <a:cubicBezTo>
                  <a:pt x="58" y="53"/>
                  <a:pt x="56" y="52"/>
                  <a:pt x="56" y="51"/>
                </a:cubicBezTo>
                <a:cubicBezTo>
                  <a:pt x="56" y="51"/>
                  <a:pt x="56" y="51"/>
                  <a:pt x="56" y="51"/>
                </a:cubicBezTo>
                <a:cubicBezTo>
                  <a:pt x="56" y="51"/>
                  <a:pt x="56" y="51"/>
                  <a:pt x="56" y="51"/>
                </a:cubicBezTo>
                <a:cubicBezTo>
                  <a:pt x="55" y="50"/>
                  <a:pt x="55" y="50"/>
                  <a:pt x="55" y="50"/>
                </a:cubicBezTo>
                <a:cubicBezTo>
                  <a:pt x="54" y="47"/>
                  <a:pt x="54" y="45"/>
                  <a:pt x="54" y="42"/>
                </a:cubicBezTo>
                <a:cubicBezTo>
                  <a:pt x="54" y="31"/>
                  <a:pt x="63" y="22"/>
                  <a:pt x="75" y="22"/>
                </a:cubicBezTo>
                <a:cubicBezTo>
                  <a:pt x="87" y="22"/>
                  <a:pt x="96" y="31"/>
                  <a:pt x="96" y="42"/>
                </a:cubicBezTo>
                <a:cubicBezTo>
                  <a:pt x="96" y="52"/>
                  <a:pt x="89" y="61"/>
                  <a:pt x="79" y="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22" name="Freeform 57"/>
          <p:cNvSpPr>
            <a:spLocks noEditPoints="1"/>
          </p:cNvSpPr>
          <p:nvPr/>
        </p:nvSpPr>
        <p:spPr bwMode="auto">
          <a:xfrm>
            <a:off x="4838700" y="1651000"/>
            <a:ext cx="238125" cy="214313"/>
          </a:xfrm>
          <a:custGeom>
            <a:avLst/>
            <a:gdLst>
              <a:gd name="T0" fmla="*/ 534938827 w 106"/>
              <a:gd name="T1" fmla="*/ 178121174 h 95"/>
              <a:gd name="T2" fmla="*/ 262422736 w 106"/>
              <a:gd name="T3" fmla="*/ 0 h 95"/>
              <a:gd name="T4" fmla="*/ 0 w 106"/>
              <a:gd name="T5" fmla="*/ 132319102 h 95"/>
              <a:gd name="T6" fmla="*/ 257377182 w 106"/>
              <a:gd name="T7" fmla="*/ 386778567 h 95"/>
              <a:gd name="T8" fmla="*/ 257377182 w 106"/>
              <a:gd name="T9" fmla="*/ 412225416 h 95"/>
              <a:gd name="T10" fmla="*/ 459239788 w 106"/>
              <a:gd name="T11" fmla="*/ 478384967 h 95"/>
              <a:gd name="T12" fmla="*/ 348215130 w 106"/>
              <a:gd name="T13" fmla="*/ 346065865 h 95"/>
              <a:gd name="T14" fmla="*/ 534938827 w 106"/>
              <a:gd name="T15" fmla="*/ 178121174 h 95"/>
              <a:gd name="T16" fmla="*/ 257377182 w 106"/>
              <a:gd name="T17" fmla="*/ 101785139 h 95"/>
              <a:gd name="T18" fmla="*/ 282609446 w 106"/>
              <a:gd name="T19" fmla="*/ 76338291 h 95"/>
              <a:gd name="T20" fmla="*/ 307841710 w 106"/>
              <a:gd name="T21" fmla="*/ 101785139 h 95"/>
              <a:gd name="T22" fmla="*/ 307841710 w 106"/>
              <a:gd name="T23" fmla="*/ 198478653 h 95"/>
              <a:gd name="T24" fmla="*/ 282609446 w 106"/>
              <a:gd name="T25" fmla="*/ 223925502 h 95"/>
              <a:gd name="T26" fmla="*/ 257377182 w 106"/>
              <a:gd name="T27" fmla="*/ 198478653 h 95"/>
              <a:gd name="T28" fmla="*/ 257377182 w 106"/>
              <a:gd name="T29" fmla="*/ 101785139 h 95"/>
              <a:gd name="T30" fmla="*/ 282609446 w 106"/>
              <a:gd name="T31" fmla="*/ 284995683 h 95"/>
              <a:gd name="T32" fmla="*/ 257377182 w 106"/>
              <a:gd name="T33" fmla="*/ 259548834 h 95"/>
              <a:gd name="T34" fmla="*/ 282609446 w 106"/>
              <a:gd name="T35" fmla="*/ 234104242 h 95"/>
              <a:gd name="T36" fmla="*/ 312889511 w 106"/>
              <a:gd name="T37" fmla="*/ 259548834 h 95"/>
              <a:gd name="T38" fmla="*/ 282609446 w 106"/>
              <a:gd name="T39" fmla="*/ 284995683 h 9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06" h="95">
                <a:moveTo>
                  <a:pt x="106" y="35"/>
                </a:moveTo>
                <a:cubicBezTo>
                  <a:pt x="106" y="16"/>
                  <a:pt x="82" y="0"/>
                  <a:pt x="52" y="0"/>
                </a:cubicBezTo>
                <a:cubicBezTo>
                  <a:pt x="27" y="0"/>
                  <a:pt x="6" y="11"/>
                  <a:pt x="0" y="26"/>
                </a:cubicBezTo>
                <a:cubicBezTo>
                  <a:pt x="30" y="34"/>
                  <a:pt x="51" y="53"/>
                  <a:pt x="51" y="76"/>
                </a:cubicBezTo>
                <a:cubicBezTo>
                  <a:pt x="51" y="78"/>
                  <a:pt x="51" y="79"/>
                  <a:pt x="51" y="81"/>
                </a:cubicBezTo>
                <a:cubicBezTo>
                  <a:pt x="71" y="95"/>
                  <a:pt x="91" y="94"/>
                  <a:pt x="91" y="94"/>
                </a:cubicBezTo>
                <a:cubicBezTo>
                  <a:pt x="74" y="88"/>
                  <a:pt x="70" y="75"/>
                  <a:pt x="69" y="68"/>
                </a:cubicBezTo>
                <a:cubicBezTo>
                  <a:pt x="91" y="64"/>
                  <a:pt x="106" y="51"/>
                  <a:pt x="106" y="35"/>
                </a:cubicBezTo>
                <a:close/>
                <a:moveTo>
                  <a:pt x="51" y="20"/>
                </a:moveTo>
                <a:cubicBezTo>
                  <a:pt x="51" y="18"/>
                  <a:pt x="54" y="15"/>
                  <a:pt x="56" y="15"/>
                </a:cubicBezTo>
                <a:cubicBezTo>
                  <a:pt x="59" y="15"/>
                  <a:pt x="61" y="18"/>
                  <a:pt x="61" y="20"/>
                </a:cubicBezTo>
                <a:cubicBezTo>
                  <a:pt x="61" y="39"/>
                  <a:pt x="61" y="39"/>
                  <a:pt x="61" y="39"/>
                </a:cubicBezTo>
                <a:cubicBezTo>
                  <a:pt x="61" y="41"/>
                  <a:pt x="59" y="44"/>
                  <a:pt x="56" y="44"/>
                </a:cubicBezTo>
                <a:cubicBezTo>
                  <a:pt x="54" y="44"/>
                  <a:pt x="51" y="41"/>
                  <a:pt x="51" y="39"/>
                </a:cubicBezTo>
                <a:lnTo>
                  <a:pt x="51" y="20"/>
                </a:lnTo>
                <a:close/>
                <a:moveTo>
                  <a:pt x="56" y="56"/>
                </a:moveTo>
                <a:cubicBezTo>
                  <a:pt x="54" y="56"/>
                  <a:pt x="51" y="54"/>
                  <a:pt x="51" y="51"/>
                </a:cubicBezTo>
                <a:cubicBezTo>
                  <a:pt x="51" y="49"/>
                  <a:pt x="54" y="46"/>
                  <a:pt x="56" y="46"/>
                </a:cubicBezTo>
                <a:cubicBezTo>
                  <a:pt x="59" y="46"/>
                  <a:pt x="62" y="49"/>
                  <a:pt x="62" y="51"/>
                </a:cubicBezTo>
                <a:cubicBezTo>
                  <a:pt x="62" y="54"/>
                  <a:pt x="59" y="56"/>
                  <a:pt x="56" y="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23" name="Freeform 58"/>
          <p:cNvSpPr>
            <a:spLocks noEditPoints="1"/>
          </p:cNvSpPr>
          <p:nvPr/>
        </p:nvSpPr>
        <p:spPr bwMode="auto">
          <a:xfrm>
            <a:off x="5224463" y="1635125"/>
            <a:ext cx="449262" cy="400050"/>
          </a:xfrm>
          <a:custGeom>
            <a:avLst/>
            <a:gdLst>
              <a:gd name="T0" fmla="*/ 1009181723 w 200"/>
              <a:gd name="T1" fmla="*/ 313169478 h 178"/>
              <a:gd name="T2" fmla="*/ 888080905 w 200"/>
              <a:gd name="T3" fmla="*/ 196993160 h 178"/>
              <a:gd name="T4" fmla="*/ 862850351 w 200"/>
              <a:gd name="T5" fmla="*/ 196993160 h 178"/>
              <a:gd name="T6" fmla="*/ 862850351 w 200"/>
              <a:gd name="T7" fmla="*/ 191943091 h 178"/>
              <a:gd name="T8" fmla="*/ 681198000 w 200"/>
              <a:gd name="T9" fmla="*/ 15152456 h 178"/>
              <a:gd name="T10" fmla="*/ 534866628 w 200"/>
              <a:gd name="T11" fmla="*/ 80819090 h 178"/>
              <a:gd name="T12" fmla="*/ 353214277 w 200"/>
              <a:gd name="T13" fmla="*/ 0 h 178"/>
              <a:gd name="T14" fmla="*/ 121100818 w 200"/>
              <a:gd name="T15" fmla="*/ 227300319 h 178"/>
              <a:gd name="T16" fmla="*/ 131193489 w 200"/>
              <a:gd name="T17" fmla="*/ 298017023 h 178"/>
              <a:gd name="T18" fmla="*/ 0 w 200"/>
              <a:gd name="T19" fmla="*/ 449550569 h 178"/>
              <a:gd name="T20" fmla="*/ 156424043 w 200"/>
              <a:gd name="T21" fmla="*/ 601084115 h 178"/>
              <a:gd name="T22" fmla="*/ 216973329 w 200"/>
              <a:gd name="T23" fmla="*/ 590981729 h 178"/>
              <a:gd name="T24" fmla="*/ 302755415 w 200"/>
              <a:gd name="T25" fmla="*/ 671800819 h 178"/>
              <a:gd name="T26" fmla="*/ 307800628 w 200"/>
              <a:gd name="T27" fmla="*/ 671800819 h 178"/>
              <a:gd name="T28" fmla="*/ 368352160 w 200"/>
              <a:gd name="T29" fmla="*/ 722310502 h 178"/>
              <a:gd name="T30" fmla="*/ 423856234 w 200"/>
              <a:gd name="T31" fmla="*/ 661698432 h 178"/>
              <a:gd name="T32" fmla="*/ 388535255 w 200"/>
              <a:gd name="T33" fmla="*/ 616238818 h 178"/>
              <a:gd name="T34" fmla="*/ 393580468 w 200"/>
              <a:gd name="T35" fmla="*/ 585931659 h 178"/>
              <a:gd name="T36" fmla="*/ 393580468 w 200"/>
              <a:gd name="T37" fmla="*/ 580879342 h 178"/>
              <a:gd name="T38" fmla="*/ 444039329 w 200"/>
              <a:gd name="T39" fmla="*/ 590981729 h 178"/>
              <a:gd name="T40" fmla="*/ 464224671 w 200"/>
              <a:gd name="T41" fmla="*/ 590981729 h 178"/>
              <a:gd name="T42" fmla="*/ 489452979 w 200"/>
              <a:gd name="T43" fmla="*/ 661698432 h 178"/>
              <a:gd name="T44" fmla="*/ 449086788 w 200"/>
              <a:gd name="T45" fmla="*/ 712210363 h 178"/>
              <a:gd name="T46" fmla="*/ 499545649 w 200"/>
              <a:gd name="T47" fmla="*/ 762720047 h 178"/>
              <a:gd name="T48" fmla="*/ 550004511 w 200"/>
              <a:gd name="T49" fmla="*/ 707158047 h 178"/>
              <a:gd name="T50" fmla="*/ 550004511 w 200"/>
              <a:gd name="T51" fmla="*/ 702107977 h 178"/>
              <a:gd name="T52" fmla="*/ 590370702 w 200"/>
              <a:gd name="T53" fmla="*/ 707158047 h 178"/>
              <a:gd name="T54" fmla="*/ 716518979 w 200"/>
              <a:gd name="T55" fmla="*/ 585931659 h 178"/>
              <a:gd name="T56" fmla="*/ 766977840 w 200"/>
              <a:gd name="T57" fmla="*/ 590981729 h 178"/>
              <a:gd name="T58" fmla="*/ 893126117 w 200"/>
              <a:gd name="T59" fmla="*/ 469755341 h 178"/>
              <a:gd name="T60" fmla="*/ 883033446 w 200"/>
              <a:gd name="T61" fmla="*/ 424295727 h 178"/>
              <a:gd name="T62" fmla="*/ 888080905 w 200"/>
              <a:gd name="T63" fmla="*/ 424295727 h 178"/>
              <a:gd name="T64" fmla="*/ 1009181723 w 200"/>
              <a:gd name="T65" fmla="*/ 313169478 h 178"/>
              <a:gd name="T66" fmla="*/ 590370702 w 200"/>
              <a:gd name="T67" fmla="*/ 742515275 h 178"/>
              <a:gd name="T68" fmla="*/ 605508585 w 200"/>
              <a:gd name="T69" fmla="*/ 732412888 h 178"/>
              <a:gd name="T70" fmla="*/ 590370702 w 200"/>
              <a:gd name="T71" fmla="*/ 722310502 h 178"/>
              <a:gd name="T72" fmla="*/ 575232818 w 200"/>
              <a:gd name="T73" fmla="*/ 732412888 h 178"/>
              <a:gd name="T74" fmla="*/ 590370702 w 200"/>
              <a:gd name="T75" fmla="*/ 742515275 h 178"/>
              <a:gd name="T76" fmla="*/ 585325489 w 200"/>
              <a:gd name="T77" fmla="*/ 848589206 h 178"/>
              <a:gd name="T78" fmla="*/ 560094935 w 200"/>
              <a:gd name="T79" fmla="*/ 873846296 h 178"/>
              <a:gd name="T80" fmla="*/ 590370702 w 200"/>
              <a:gd name="T81" fmla="*/ 899101138 h 178"/>
              <a:gd name="T82" fmla="*/ 615601256 w 200"/>
              <a:gd name="T83" fmla="*/ 873846296 h 178"/>
              <a:gd name="T84" fmla="*/ 585325489 w 200"/>
              <a:gd name="T85" fmla="*/ 848589206 h 178"/>
              <a:gd name="T86" fmla="*/ 585325489 w 200"/>
              <a:gd name="T87" fmla="*/ 782924820 h 178"/>
              <a:gd name="T88" fmla="*/ 560094935 w 200"/>
              <a:gd name="T89" fmla="*/ 757669978 h 178"/>
              <a:gd name="T90" fmla="*/ 534866628 w 200"/>
              <a:gd name="T91" fmla="*/ 782924820 h 178"/>
              <a:gd name="T92" fmla="*/ 560094935 w 200"/>
              <a:gd name="T93" fmla="*/ 808181909 h 178"/>
              <a:gd name="T94" fmla="*/ 585325489 w 200"/>
              <a:gd name="T95" fmla="*/ 782924820 h 178"/>
              <a:gd name="T96" fmla="*/ 489452979 w 200"/>
              <a:gd name="T97" fmla="*/ 787977137 h 178"/>
              <a:gd name="T98" fmla="*/ 449086788 w 200"/>
              <a:gd name="T99" fmla="*/ 828384434 h 178"/>
              <a:gd name="T100" fmla="*/ 494498191 w 200"/>
              <a:gd name="T101" fmla="*/ 868793979 h 178"/>
              <a:gd name="T102" fmla="*/ 534866628 w 200"/>
              <a:gd name="T103" fmla="*/ 823334365 h 178"/>
              <a:gd name="T104" fmla="*/ 489452979 w 200"/>
              <a:gd name="T105" fmla="*/ 787977137 h 1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0" h="178">
                <a:moveTo>
                  <a:pt x="200" y="62"/>
                </a:moveTo>
                <a:cubicBezTo>
                  <a:pt x="200" y="49"/>
                  <a:pt x="189" y="39"/>
                  <a:pt x="176" y="39"/>
                </a:cubicBezTo>
                <a:cubicBezTo>
                  <a:pt x="174" y="39"/>
                  <a:pt x="172" y="39"/>
                  <a:pt x="171" y="39"/>
                </a:cubicBezTo>
                <a:cubicBezTo>
                  <a:pt x="171" y="39"/>
                  <a:pt x="171" y="38"/>
                  <a:pt x="171" y="38"/>
                </a:cubicBezTo>
                <a:cubicBezTo>
                  <a:pt x="171" y="18"/>
                  <a:pt x="155" y="3"/>
                  <a:pt x="135" y="3"/>
                </a:cubicBezTo>
                <a:cubicBezTo>
                  <a:pt x="123" y="3"/>
                  <a:pt x="113" y="8"/>
                  <a:pt x="106" y="16"/>
                </a:cubicBezTo>
                <a:cubicBezTo>
                  <a:pt x="98" y="6"/>
                  <a:pt x="85" y="0"/>
                  <a:pt x="70" y="0"/>
                </a:cubicBezTo>
                <a:cubicBezTo>
                  <a:pt x="45" y="0"/>
                  <a:pt x="24" y="20"/>
                  <a:pt x="24" y="45"/>
                </a:cubicBezTo>
                <a:cubicBezTo>
                  <a:pt x="24" y="50"/>
                  <a:pt x="25" y="55"/>
                  <a:pt x="26" y="59"/>
                </a:cubicBezTo>
                <a:cubicBezTo>
                  <a:pt x="11" y="62"/>
                  <a:pt x="0" y="74"/>
                  <a:pt x="0" y="89"/>
                </a:cubicBezTo>
                <a:cubicBezTo>
                  <a:pt x="0" y="106"/>
                  <a:pt x="14" y="119"/>
                  <a:pt x="31" y="119"/>
                </a:cubicBezTo>
                <a:cubicBezTo>
                  <a:pt x="36" y="119"/>
                  <a:pt x="39" y="119"/>
                  <a:pt x="43" y="117"/>
                </a:cubicBezTo>
                <a:cubicBezTo>
                  <a:pt x="44" y="126"/>
                  <a:pt x="51" y="133"/>
                  <a:pt x="60" y="133"/>
                </a:cubicBezTo>
                <a:cubicBezTo>
                  <a:pt x="61" y="133"/>
                  <a:pt x="61" y="133"/>
                  <a:pt x="61" y="133"/>
                </a:cubicBezTo>
                <a:cubicBezTo>
                  <a:pt x="62" y="138"/>
                  <a:pt x="67" y="143"/>
                  <a:pt x="73" y="143"/>
                </a:cubicBezTo>
                <a:cubicBezTo>
                  <a:pt x="79" y="143"/>
                  <a:pt x="84" y="137"/>
                  <a:pt x="84" y="131"/>
                </a:cubicBezTo>
                <a:cubicBezTo>
                  <a:pt x="84" y="127"/>
                  <a:pt x="81" y="123"/>
                  <a:pt x="77" y="122"/>
                </a:cubicBezTo>
                <a:cubicBezTo>
                  <a:pt x="78" y="120"/>
                  <a:pt x="78" y="118"/>
                  <a:pt x="78" y="116"/>
                </a:cubicBezTo>
                <a:cubicBezTo>
                  <a:pt x="78" y="115"/>
                  <a:pt x="78" y="115"/>
                  <a:pt x="78" y="115"/>
                </a:cubicBezTo>
                <a:cubicBezTo>
                  <a:pt x="81" y="116"/>
                  <a:pt x="84" y="117"/>
                  <a:pt x="88" y="117"/>
                </a:cubicBezTo>
                <a:cubicBezTo>
                  <a:pt x="89" y="117"/>
                  <a:pt x="90" y="117"/>
                  <a:pt x="92" y="117"/>
                </a:cubicBezTo>
                <a:cubicBezTo>
                  <a:pt x="92" y="122"/>
                  <a:pt x="94" y="127"/>
                  <a:pt x="97" y="131"/>
                </a:cubicBezTo>
                <a:cubicBezTo>
                  <a:pt x="92" y="132"/>
                  <a:pt x="88" y="136"/>
                  <a:pt x="89" y="141"/>
                </a:cubicBezTo>
                <a:cubicBezTo>
                  <a:pt x="89" y="146"/>
                  <a:pt x="93" y="151"/>
                  <a:pt x="99" y="151"/>
                </a:cubicBezTo>
                <a:cubicBezTo>
                  <a:pt x="105" y="150"/>
                  <a:pt x="109" y="146"/>
                  <a:pt x="109" y="140"/>
                </a:cubicBezTo>
                <a:cubicBezTo>
                  <a:pt x="109" y="140"/>
                  <a:pt x="109" y="139"/>
                  <a:pt x="109" y="139"/>
                </a:cubicBezTo>
                <a:cubicBezTo>
                  <a:pt x="111" y="140"/>
                  <a:pt x="114" y="140"/>
                  <a:pt x="117" y="140"/>
                </a:cubicBezTo>
                <a:cubicBezTo>
                  <a:pt x="131" y="140"/>
                  <a:pt x="142" y="129"/>
                  <a:pt x="142" y="116"/>
                </a:cubicBezTo>
                <a:cubicBezTo>
                  <a:pt x="145" y="117"/>
                  <a:pt x="148" y="117"/>
                  <a:pt x="152" y="117"/>
                </a:cubicBezTo>
                <a:cubicBezTo>
                  <a:pt x="166" y="117"/>
                  <a:pt x="177" y="106"/>
                  <a:pt x="177" y="93"/>
                </a:cubicBezTo>
                <a:cubicBezTo>
                  <a:pt x="177" y="90"/>
                  <a:pt x="176" y="87"/>
                  <a:pt x="175" y="84"/>
                </a:cubicBezTo>
                <a:cubicBezTo>
                  <a:pt x="176" y="84"/>
                  <a:pt x="176" y="84"/>
                  <a:pt x="176" y="84"/>
                </a:cubicBezTo>
                <a:cubicBezTo>
                  <a:pt x="189" y="84"/>
                  <a:pt x="200" y="74"/>
                  <a:pt x="200" y="62"/>
                </a:cubicBezTo>
                <a:close/>
                <a:moveTo>
                  <a:pt x="117" y="147"/>
                </a:moveTo>
                <a:cubicBezTo>
                  <a:pt x="119" y="147"/>
                  <a:pt x="120" y="146"/>
                  <a:pt x="120" y="145"/>
                </a:cubicBezTo>
                <a:cubicBezTo>
                  <a:pt x="120" y="144"/>
                  <a:pt x="118" y="142"/>
                  <a:pt x="117" y="143"/>
                </a:cubicBezTo>
                <a:cubicBezTo>
                  <a:pt x="116" y="143"/>
                  <a:pt x="114" y="144"/>
                  <a:pt x="114" y="145"/>
                </a:cubicBezTo>
                <a:cubicBezTo>
                  <a:pt x="115" y="146"/>
                  <a:pt x="116" y="148"/>
                  <a:pt x="117" y="147"/>
                </a:cubicBezTo>
                <a:close/>
                <a:moveTo>
                  <a:pt x="116" y="168"/>
                </a:moveTo>
                <a:cubicBezTo>
                  <a:pt x="113" y="168"/>
                  <a:pt x="111" y="170"/>
                  <a:pt x="111" y="173"/>
                </a:cubicBezTo>
                <a:cubicBezTo>
                  <a:pt x="111" y="176"/>
                  <a:pt x="114" y="178"/>
                  <a:pt x="117" y="178"/>
                </a:cubicBezTo>
                <a:cubicBezTo>
                  <a:pt x="120" y="178"/>
                  <a:pt x="122" y="175"/>
                  <a:pt x="122" y="173"/>
                </a:cubicBezTo>
                <a:cubicBezTo>
                  <a:pt x="122" y="170"/>
                  <a:pt x="119" y="167"/>
                  <a:pt x="116" y="168"/>
                </a:cubicBezTo>
                <a:close/>
                <a:moveTo>
                  <a:pt x="116" y="155"/>
                </a:moveTo>
                <a:cubicBezTo>
                  <a:pt x="116" y="152"/>
                  <a:pt x="114" y="150"/>
                  <a:pt x="111" y="150"/>
                </a:cubicBezTo>
                <a:cubicBezTo>
                  <a:pt x="108" y="150"/>
                  <a:pt x="106" y="152"/>
                  <a:pt x="106" y="155"/>
                </a:cubicBezTo>
                <a:cubicBezTo>
                  <a:pt x="106" y="158"/>
                  <a:pt x="108" y="161"/>
                  <a:pt x="111" y="160"/>
                </a:cubicBezTo>
                <a:cubicBezTo>
                  <a:pt x="114" y="160"/>
                  <a:pt x="117" y="158"/>
                  <a:pt x="116" y="155"/>
                </a:cubicBezTo>
                <a:close/>
                <a:moveTo>
                  <a:pt x="97" y="156"/>
                </a:moveTo>
                <a:cubicBezTo>
                  <a:pt x="92" y="156"/>
                  <a:pt x="89" y="159"/>
                  <a:pt x="89" y="164"/>
                </a:cubicBezTo>
                <a:cubicBezTo>
                  <a:pt x="89" y="168"/>
                  <a:pt x="93" y="172"/>
                  <a:pt x="98" y="172"/>
                </a:cubicBezTo>
                <a:cubicBezTo>
                  <a:pt x="102" y="172"/>
                  <a:pt x="106" y="168"/>
                  <a:pt x="106" y="163"/>
                </a:cubicBezTo>
                <a:cubicBezTo>
                  <a:pt x="106" y="159"/>
                  <a:pt x="102" y="155"/>
                  <a:pt x="97" y="1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24" name="Freeform 59"/>
          <p:cNvSpPr>
            <a:spLocks/>
          </p:cNvSpPr>
          <p:nvPr/>
        </p:nvSpPr>
        <p:spPr bwMode="auto">
          <a:xfrm>
            <a:off x="5854700" y="1776413"/>
            <a:ext cx="147638" cy="127000"/>
          </a:xfrm>
          <a:custGeom>
            <a:avLst/>
            <a:gdLst>
              <a:gd name="T0" fmla="*/ 0 w 93"/>
              <a:gd name="T1" fmla="*/ 0 h 80"/>
              <a:gd name="T2" fmla="*/ 80645273 w 93"/>
              <a:gd name="T3" fmla="*/ 196572188 h 80"/>
              <a:gd name="T4" fmla="*/ 115927580 w 93"/>
              <a:gd name="T5" fmla="*/ 110886875 h 80"/>
              <a:gd name="T6" fmla="*/ 151209887 w 93"/>
              <a:gd name="T7" fmla="*/ 201612500 h 80"/>
              <a:gd name="T8" fmla="*/ 234374531 w 93"/>
              <a:gd name="T9" fmla="*/ 5040313 h 80"/>
              <a:gd name="T10" fmla="*/ 201613183 w 93"/>
              <a:gd name="T11" fmla="*/ 5040313 h 80"/>
              <a:gd name="T12" fmla="*/ 151209887 w 93"/>
              <a:gd name="T13" fmla="*/ 126007813 h 80"/>
              <a:gd name="T14" fmla="*/ 115927580 w 93"/>
              <a:gd name="T15" fmla="*/ 40322500 h 80"/>
              <a:gd name="T16" fmla="*/ 80645273 w 93"/>
              <a:gd name="T17" fmla="*/ 123488450 h 80"/>
              <a:gd name="T18" fmla="*/ 30241977 w 93"/>
              <a:gd name="T19" fmla="*/ 0 h 80"/>
              <a:gd name="T20" fmla="*/ 0 w 93"/>
              <a:gd name="T21" fmla="*/ 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3" h="80">
                <a:moveTo>
                  <a:pt x="0" y="0"/>
                </a:moveTo>
                <a:lnTo>
                  <a:pt x="32" y="78"/>
                </a:lnTo>
                <a:lnTo>
                  <a:pt x="46" y="44"/>
                </a:lnTo>
                <a:lnTo>
                  <a:pt x="60" y="80"/>
                </a:lnTo>
                <a:lnTo>
                  <a:pt x="93" y="2"/>
                </a:lnTo>
                <a:lnTo>
                  <a:pt x="80" y="2"/>
                </a:lnTo>
                <a:lnTo>
                  <a:pt x="60" y="50"/>
                </a:lnTo>
                <a:lnTo>
                  <a:pt x="46" y="16"/>
                </a:lnTo>
                <a:lnTo>
                  <a:pt x="32" y="49"/>
                </a:lnTo>
                <a:lnTo>
                  <a:pt x="12"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25" name="Freeform 60"/>
          <p:cNvSpPr>
            <a:spLocks/>
          </p:cNvSpPr>
          <p:nvPr/>
        </p:nvSpPr>
        <p:spPr bwMode="auto">
          <a:xfrm>
            <a:off x="6173788" y="1776413"/>
            <a:ext cx="147637" cy="127000"/>
          </a:xfrm>
          <a:custGeom>
            <a:avLst/>
            <a:gdLst>
              <a:gd name="T0" fmla="*/ 0 w 93"/>
              <a:gd name="T1" fmla="*/ 0 h 80"/>
              <a:gd name="T2" fmla="*/ 80644727 w 93"/>
              <a:gd name="T3" fmla="*/ 196572188 h 80"/>
              <a:gd name="T4" fmla="*/ 113405853 w 93"/>
              <a:gd name="T5" fmla="*/ 110886875 h 80"/>
              <a:gd name="T6" fmla="*/ 153728217 w 93"/>
              <a:gd name="T7" fmla="*/ 201612500 h 80"/>
              <a:gd name="T8" fmla="*/ 234372944 w 93"/>
              <a:gd name="T9" fmla="*/ 5040313 h 80"/>
              <a:gd name="T10" fmla="*/ 201611817 w 93"/>
              <a:gd name="T11" fmla="*/ 5040313 h 80"/>
              <a:gd name="T12" fmla="*/ 153728217 w 93"/>
              <a:gd name="T13" fmla="*/ 126007813 h 80"/>
              <a:gd name="T14" fmla="*/ 115926795 w 93"/>
              <a:gd name="T15" fmla="*/ 40322500 h 80"/>
              <a:gd name="T16" fmla="*/ 80644727 w 93"/>
              <a:gd name="T17" fmla="*/ 123488450 h 80"/>
              <a:gd name="T18" fmla="*/ 30241773 w 93"/>
              <a:gd name="T19" fmla="*/ 0 h 80"/>
              <a:gd name="T20" fmla="*/ 0 w 93"/>
              <a:gd name="T21" fmla="*/ 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3" h="80">
                <a:moveTo>
                  <a:pt x="0" y="0"/>
                </a:moveTo>
                <a:lnTo>
                  <a:pt x="32" y="78"/>
                </a:lnTo>
                <a:lnTo>
                  <a:pt x="45" y="44"/>
                </a:lnTo>
                <a:lnTo>
                  <a:pt x="61" y="80"/>
                </a:lnTo>
                <a:lnTo>
                  <a:pt x="93" y="2"/>
                </a:lnTo>
                <a:lnTo>
                  <a:pt x="80" y="2"/>
                </a:lnTo>
                <a:lnTo>
                  <a:pt x="61" y="50"/>
                </a:lnTo>
                <a:lnTo>
                  <a:pt x="46" y="16"/>
                </a:lnTo>
                <a:lnTo>
                  <a:pt x="32" y="49"/>
                </a:lnTo>
                <a:lnTo>
                  <a:pt x="12"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26" name="Freeform 61"/>
          <p:cNvSpPr>
            <a:spLocks/>
          </p:cNvSpPr>
          <p:nvPr/>
        </p:nvSpPr>
        <p:spPr bwMode="auto">
          <a:xfrm>
            <a:off x="5981700" y="1746250"/>
            <a:ext cx="214313" cy="179388"/>
          </a:xfrm>
          <a:custGeom>
            <a:avLst/>
            <a:gdLst>
              <a:gd name="T0" fmla="*/ 0 w 135"/>
              <a:gd name="T1" fmla="*/ 0 h 113"/>
              <a:gd name="T2" fmla="*/ 118446826 w 135"/>
              <a:gd name="T3" fmla="*/ 277217960 h 113"/>
              <a:gd name="T4" fmla="*/ 168850069 w 135"/>
              <a:gd name="T5" fmla="*/ 156250123 h 113"/>
              <a:gd name="T6" fmla="*/ 221774267 w 135"/>
              <a:gd name="T7" fmla="*/ 284779244 h 113"/>
              <a:gd name="T8" fmla="*/ 340221094 w 135"/>
              <a:gd name="T9" fmla="*/ 2520957 h 113"/>
              <a:gd name="T10" fmla="*/ 297379131 w 135"/>
              <a:gd name="T11" fmla="*/ 2520957 h 113"/>
              <a:gd name="T12" fmla="*/ 221774267 w 135"/>
              <a:gd name="T13" fmla="*/ 176411429 h 113"/>
              <a:gd name="T14" fmla="*/ 168850069 w 135"/>
              <a:gd name="T15" fmla="*/ 55443592 h 113"/>
              <a:gd name="T16" fmla="*/ 120967782 w 135"/>
              <a:gd name="T17" fmla="*/ 171371103 h 113"/>
              <a:gd name="T18" fmla="*/ 50403243 w 135"/>
              <a:gd name="T19" fmla="*/ 0 h 113"/>
              <a:gd name="T20" fmla="*/ 0 w 135"/>
              <a:gd name="T21" fmla="*/ 0 h 1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5" h="113">
                <a:moveTo>
                  <a:pt x="0" y="0"/>
                </a:moveTo>
                <a:lnTo>
                  <a:pt x="47" y="110"/>
                </a:lnTo>
                <a:lnTo>
                  <a:pt x="67" y="62"/>
                </a:lnTo>
                <a:lnTo>
                  <a:pt x="88" y="113"/>
                </a:lnTo>
                <a:lnTo>
                  <a:pt x="135" y="1"/>
                </a:lnTo>
                <a:lnTo>
                  <a:pt x="118" y="1"/>
                </a:lnTo>
                <a:lnTo>
                  <a:pt x="88" y="70"/>
                </a:lnTo>
                <a:lnTo>
                  <a:pt x="67" y="22"/>
                </a:lnTo>
                <a:lnTo>
                  <a:pt x="48" y="68"/>
                </a:lnTo>
                <a:lnTo>
                  <a:pt x="20"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27" name="Freeform 62"/>
          <p:cNvSpPr>
            <a:spLocks noEditPoints="1"/>
          </p:cNvSpPr>
          <p:nvPr/>
        </p:nvSpPr>
        <p:spPr bwMode="auto">
          <a:xfrm>
            <a:off x="6618288" y="1749425"/>
            <a:ext cx="247650" cy="277813"/>
          </a:xfrm>
          <a:custGeom>
            <a:avLst/>
            <a:gdLst>
              <a:gd name="T0" fmla="*/ 0 w 156"/>
              <a:gd name="T1" fmla="*/ 0 h 175"/>
              <a:gd name="T2" fmla="*/ 80645000 w 156"/>
              <a:gd name="T3" fmla="*/ 441028931 h 175"/>
              <a:gd name="T4" fmla="*/ 320060638 w 156"/>
              <a:gd name="T5" fmla="*/ 441028931 h 175"/>
              <a:gd name="T6" fmla="*/ 393144375 w 156"/>
              <a:gd name="T7" fmla="*/ 0 h 175"/>
              <a:gd name="T8" fmla="*/ 0 w 156"/>
              <a:gd name="T9" fmla="*/ 0 h 175"/>
              <a:gd name="T10" fmla="*/ 93246575 w 156"/>
              <a:gd name="T11" fmla="*/ 423387012 h 175"/>
              <a:gd name="T12" fmla="*/ 25201563 w 156"/>
              <a:gd name="T13" fmla="*/ 22682241 h 175"/>
              <a:gd name="T14" fmla="*/ 60483750 w 156"/>
              <a:gd name="T15" fmla="*/ 22682241 h 175"/>
              <a:gd name="T16" fmla="*/ 113407825 w 156"/>
              <a:gd name="T17" fmla="*/ 423387012 h 175"/>
              <a:gd name="T18" fmla="*/ 93246575 w 156"/>
              <a:gd name="T19" fmla="*/ 423387012 h 175"/>
              <a:gd name="T20" fmla="*/ 131048125 w 156"/>
              <a:gd name="T21" fmla="*/ 423387012 h 175"/>
              <a:gd name="T22" fmla="*/ 85685313 w 156"/>
              <a:gd name="T23" fmla="*/ 22682241 h 175"/>
              <a:gd name="T24" fmla="*/ 120967500 w 156"/>
              <a:gd name="T25" fmla="*/ 22682241 h 175"/>
              <a:gd name="T26" fmla="*/ 153730325 w 156"/>
              <a:gd name="T27" fmla="*/ 423387012 h 175"/>
              <a:gd name="T28" fmla="*/ 131048125 w 156"/>
              <a:gd name="T29" fmla="*/ 423387012 h 175"/>
              <a:gd name="T30" fmla="*/ 171370625 w 156"/>
              <a:gd name="T31" fmla="*/ 423387012 h 175"/>
              <a:gd name="T32" fmla="*/ 146169063 w 156"/>
              <a:gd name="T33" fmla="*/ 22682241 h 175"/>
              <a:gd name="T34" fmla="*/ 181451250 w 156"/>
              <a:gd name="T35" fmla="*/ 22682241 h 175"/>
              <a:gd name="T36" fmla="*/ 189012513 w 156"/>
              <a:gd name="T37" fmla="*/ 423387012 h 175"/>
              <a:gd name="T38" fmla="*/ 171370625 w 156"/>
              <a:gd name="T39" fmla="*/ 423387012 h 175"/>
              <a:gd name="T40" fmla="*/ 229335013 w 156"/>
              <a:gd name="T41" fmla="*/ 423387012 h 175"/>
              <a:gd name="T42" fmla="*/ 206652813 w 156"/>
              <a:gd name="T43" fmla="*/ 423387012 h 175"/>
              <a:gd name="T44" fmla="*/ 206652813 w 156"/>
              <a:gd name="T45" fmla="*/ 22682241 h 175"/>
              <a:gd name="T46" fmla="*/ 241935000 w 156"/>
              <a:gd name="T47" fmla="*/ 22682241 h 175"/>
              <a:gd name="T48" fmla="*/ 229335013 w 156"/>
              <a:gd name="T49" fmla="*/ 423387012 h 175"/>
              <a:gd name="T50" fmla="*/ 246975313 w 156"/>
              <a:gd name="T51" fmla="*/ 423387012 h 175"/>
              <a:gd name="T52" fmla="*/ 269657513 w 156"/>
              <a:gd name="T53" fmla="*/ 22682241 h 175"/>
              <a:gd name="T54" fmla="*/ 302418750 w 156"/>
              <a:gd name="T55" fmla="*/ 22682241 h 175"/>
              <a:gd name="T56" fmla="*/ 267136563 w 156"/>
              <a:gd name="T57" fmla="*/ 423387012 h 175"/>
              <a:gd name="T58" fmla="*/ 246975313 w 156"/>
              <a:gd name="T59" fmla="*/ 423387012 h 175"/>
              <a:gd name="T60" fmla="*/ 307459063 w 156"/>
              <a:gd name="T61" fmla="*/ 423387012 h 175"/>
              <a:gd name="T62" fmla="*/ 284778450 w 156"/>
              <a:gd name="T63" fmla="*/ 423387012 h 175"/>
              <a:gd name="T64" fmla="*/ 332660625 w 156"/>
              <a:gd name="T65" fmla="*/ 22682241 h 175"/>
              <a:gd name="T66" fmla="*/ 362902500 w 156"/>
              <a:gd name="T67" fmla="*/ 22682241 h 175"/>
              <a:gd name="T68" fmla="*/ 307459063 w 156"/>
              <a:gd name="T69" fmla="*/ 423387012 h 17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6" h="175">
                <a:moveTo>
                  <a:pt x="0" y="0"/>
                </a:moveTo>
                <a:lnTo>
                  <a:pt x="32" y="175"/>
                </a:lnTo>
                <a:lnTo>
                  <a:pt x="127" y="175"/>
                </a:lnTo>
                <a:lnTo>
                  <a:pt x="156" y="0"/>
                </a:lnTo>
                <a:lnTo>
                  <a:pt x="0" y="0"/>
                </a:lnTo>
                <a:close/>
                <a:moveTo>
                  <a:pt x="37" y="168"/>
                </a:moveTo>
                <a:lnTo>
                  <a:pt x="10" y="9"/>
                </a:lnTo>
                <a:lnTo>
                  <a:pt x="24" y="9"/>
                </a:lnTo>
                <a:lnTo>
                  <a:pt x="45" y="168"/>
                </a:lnTo>
                <a:lnTo>
                  <a:pt x="37" y="168"/>
                </a:lnTo>
                <a:close/>
                <a:moveTo>
                  <a:pt x="52" y="168"/>
                </a:moveTo>
                <a:lnTo>
                  <a:pt x="34" y="9"/>
                </a:lnTo>
                <a:lnTo>
                  <a:pt x="48" y="9"/>
                </a:lnTo>
                <a:lnTo>
                  <a:pt x="61" y="168"/>
                </a:lnTo>
                <a:lnTo>
                  <a:pt x="52" y="168"/>
                </a:lnTo>
                <a:close/>
                <a:moveTo>
                  <a:pt x="68" y="168"/>
                </a:moveTo>
                <a:lnTo>
                  <a:pt x="58" y="9"/>
                </a:lnTo>
                <a:lnTo>
                  <a:pt x="72" y="9"/>
                </a:lnTo>
                <a:lnTo>
                  <a:pt x="75" y="168"/>
                </a:lnTo>
                <a:lnTo>
                  <a:pt x="68" y="168"/>
                </a:lnTo>
                <a:close/>
                <a:moveTo>
                  <a:pt x="91" y="168"/>
                </a:moveTo>
                <a:lnTo>
                  <a:pt x="82" y="168"/>
                </a:lnTo>
                <a:lnTo>
                  <a:pt x="82" y="9"/>
                </a:lnTo>
                <a:lnTo>
                  <a:pt x="96" y="9"/>
                </a:lnTo>
                <a:lnTo>
                  <a:pt x="91" y="168"/>
                </a:lnTo>
                <a:close/>
                <a:moveTo>
                  <a:pt x="98" y="168"/>
                </a:moveTo>
                <a:lnTo>
                  <a:pt x="107" y="9"/>
                </a:lnTo>
                <a:lnTo>
                  <a:pt x="120" y="9"/>
                </a:lnTo>
                <a:lnTo>
                  <a:pt x="106" y="168"/>
                </a:lnTo>
                <a:lnTo>
                  <a:pt x="98" y="168"/>
                </a:lnTo>
                <a:close/>
                <a:moveTo>
                  <a:pt x="122" y="168"/>
                </a:moveTo>
                <a:lnTo>
                  <a:pt x="113" y="168"/>
                </a:lnTo>
                <a:lnTo>
                  <a:pt x="132" y="9"/>
                </a:lnTo>
                <a:lnTo>
                  <a:pt x="144" y="9"/>
                </a:lnTo>
                <a:lnTo>
                  <a:pt x="122" y="1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28" name="Freeform 63"/>
          <p:cNvSpPr>
            <a:spLocks noEditPoints="1"/>
          </p:cNvSpPr>
          <p:nvPr/>
        </p:nvSpPr>
        <p:spPr bwMode="auto">
          <a:xfrm>
            <a:off x="6657975" y="1606550"/>
            <a:ext cx="211138" cy="136525"/>
          </a:xfrm>
          <a:custGeom>
            <a:avLst/>
            <a:gdLst>
              <a:gd name="T0" fmla="*/ 474245148 w 94"/>
              <a:gd name="T1" fmla="*/ 305558617 h 61"/>
              <a:gd name="T2" fmla="*/ 343070050 w 94"/>
              <a:gd name="T3" fmla="*/ 130238136 h 61"/>
              <a:gd name="T4" fmla="*/ 343070050 w 94"/>
              <a:gd name="T5" fmla="*/ 125229235 h 61"/>
              <a:gd name="T6" fmla="*/ 358206848 w 94"/>
              <a:gd name="T7" fmla="*/ 110202532 h 61"/>
              <a:gd name="T8" fmla="*/ 353161997 w 94"/>
              <a:gd name="T9" fmla="*/ 65117949 h 61"/>
              <a:gd name="T10" fmla="*/ 262347950 w 94"/>
              <a:gd name="T11" fmla="*/ 10017802 h 61"/>
              <a:gd name="T12" fmla="*/ 216942049 w 94"/>
              <a:gd name="T13" fmla="*/ 25046742 h 61"/>
              <a:gd name="T14" fmla="*/ 206852348 w 94"/>
              <a:gd name="T15" fmla="*/ 40073445 h 61"/>
              <a:gd name="T16" fmla="*/ 206852348 w 94"/>
              <a:gd name="T17" fmla="*/ 45082345 h 61"/>
              <a:gd name="T18" fmla="*/ 0 w 94"/>
              <a:gd name="T19" fmla="*/ 5008901 h 61"/>
              <a:gd name="T20" fmla="*/ 474245148 w 94"/>
              <a:gd name="T21" fmla="*/ 305558617 h 61"/>
              <a:gd name="T22" fmla="*/ 227031750 w 94"/>
              <a:gd name="T23" fmla="*/ 40073445 h 61"/>
              <a:gd name="T24" fmla="*/ 262347950 w 94"/>
              <a:gd name="T25" fmla="*/ 30055643 h 61"/>
              <a:gd name="T26" fmla="*/ 332980349 w 94"/>
              <a:gd name="T27" fmla="*/ 70129088 h 61"/>
              <a:gd name="T28" fmla="*/ 332980349 w 94"/>
              <a:gd name="T29" fmla="*/ 110202532 h 61"/>
              <a:gd name="T30" fmla="*/ 327935499 w 94"/>
              <a:gd name="T31" fmla="*/ 120220334 h 61"/>
              <a:gd name="T32" fmla="*/ 221986899 w 94"/>
              <a:gd name="T33" fmla="*/ 55100147 h 61"/>
              <a:gd name="T34" fmla="*/ 227031750 w 94"/>
              <a:gd name="T35" fmla="*/ 40073445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4" h="61">
                <a:moveTo>
                  <a:pt x="94" y="61"/>
                </a:moveTo>
                <a:cubicBezTo>
                  <a:pt x="94" y="61"/>
                  <a:pt x="87" y="42"/>
                  <a:pt x="68" y="26"/>
                </a:cubicBezTo>
                <a:cubicBezTo>
                  <a:pt x="68" y="26"/>
                  <a:pt x="68" y="25"/>
                  <a:pt x="68" y="25"/>
                </a:cubicBezTo>
                <a:cubicBezTo>
                  <a:pt x="71" y="22"/>
                  <a:pt x="71" y="22"/>
                  <a:pt x="71" y="22"/>
                </a:cubicBezTo>
                <a:cubicBezTo>
                  <a:pt x="73" y="19"/>
                  <a:pt x="72" y="14"/>
                  <a:pt x="70" y="13"/>
                </a:cubicBezTo>
                <a:cubicBezTo>
                  <a:pt x="52" y="2"/>
                  <a:pt x="52" y="2"/>
                  <a:pt x="52" y="2"/>
                </a:cubicBezTo>
                <a:cubicBezTo>
                  <a:pt x="49" y="0"/>
                  <a:pt x="45" y="1"/>
                  <a:pt x="43" y="5"/>
                </a:cubicBezTo>
                <a:cubicBezTo>
                  <a:pt x="41" y="8"/>
                  <a:pt x="41" y="8"/>
                  <a:pt x="41" y="8"/>
                </a:cubicBezTo>
                <a:cubicBezTo>
                  <a:pt x="41" y="8"/>
                  <a:pt x="41" y="9"/>
                  <a:pt x="41" y="9"/>
                </a:cubicBezTo>
                <a:cubicBezTo>
                  <a:pt x="29" y="5"/>
                  <a:pt x="16" y="2"/>
                  <a:pt x="0" y="1"/>
                </a:cubicBezTo>
                <a:lnTo>
                  <a:pt x="94" y="61"/>
                </a:lnTo>
                <a:close/>
                <a:moveTo>
                  <a:pt x="45" y="8"/>
                </a:moveTo>
                <a:cubicBezTo>
                  <a:pt x="47" y="6"/>
                  <a:pt x="50" y="5"/>
                  <a:pt x="52" y="6"/>
                </a:cubicBezTo>
                <a:cubicBezTo>
                  <a:pt x="66" y="14"/>
                  <a:pt x="66" y="14"/>
                  <a:pt x="66" y="14"/>
                </a:cubicBezTo>
                <a:cubicBezTo>
                  <a:pt x="68" y="16"/>
                  <a:pt x="68" y="19"/>
                  <a:pt x="66" y="22"/>
                </a:cubicBezTo>
                <a:cubicBezTo>
                  <a:pt x="65" y="24"/>
                  <a:pt x="65" y="24"/>
                  <a:pt x="65" y="24"/>
                </a:cubicBezTo>
                <a:cubicBezTo>
                  <a:pt x="59" y="19"/>
                  <a:pt x="52" y="14"/>
                  <a:pt x="44" y="11"/>
                </a:cubicBezTo>
                <a:lnTo>
                  <a:pt x="45"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29" name="Freeform 64"/>
          <p:cNvSpPr>
            <a:spLocks noEditPoints="1"/>
          </p:cNvSpPr>
          <p:nvPr/>
        </p:nvSpPr>
        <p:spPr bwMode="auto">
          <a:xfrm>
            <a:off x="7258050" y="1714500"/>
            <a:ext cx="284163" cy="314325"/>
          </a:xfrm>
          <a:custGeom>
            <a:avLst/>
            <a:gdLst>
              <a:gd name="T0" fmla="*/ 0 w 179"/>
              <a:gd name="T1" fmla="*/ 0 h 198"/>
              <a:gd name="T2" fmla="*/ 98285473 w 179"/>
              <a:gd name="T3" fmla="*/ 498990938 h 198"/>
              <a:gd name="T4" fmla="*/ 367943460 w 179"/>
              <a:gd name="T5" fmla="*/ 498990938 h 198"/>
              <a:gd name="T6" fmla="*/ 451107969 w 179"/>
              <a:gd name="T7" fmla="*/ 0 h 198"/>
              <a:gd name="T8" fmla="*/ 0 w 179"/>
              <a:gd name="T9" fmla="*/ 0 h 198"/>
              <a:gd name="T10" fmla="*/ 108366116 w 179"/>
              <a:gd name="T11" fmla="*/ 478829688 h 198"/>
              <a:gd name="T12" fmla="*/ 32761295 w 179"/>
              <a:gd name="T13" fmla="*/ 25201563 h 198"/>
              <a:gd name="T14" fmla="*/ 68043545 w 179"/>
              <a:gd name="T15" fmla="*/ 25201563 h 198"/>
              <a:gd name="T16" fmla="*/ 133567723 w 179"/>
              <a:gd name="T17" fmla="*/ 478829688 h 198"/>
              <a:gd name="T18" fmla="*/ 108366116 w 179"/>
              <a:gd name="T19" fmla="*/ 478829688 h 198"/>
              <a:gd name="T20" fmla="*/ 153729008 w 179"/>
              <a:gd name="T21" fmla="*/ 478829688 h 198"/>
              <a:gd name="T22" fmla="*/ 100806427 w 179"/>
              <a:gd name="T23" fmla="*/ 25201563 h 198"/>
              <a:gd name="T24" fmla="*/ 141128998 w 179"/>
              <a:gd name="T25" fmla="*/ 25201563 h 198"/>
              <a:gd name="T26" fmla="*/ 176411248 w 179"/>
              <a:gd name="T27" fmla="*/ 478829688 h 198"/>
              <a:gd name="T28" fmla="*/ 153729008 w 179"/>
              <a:gd name="T29" fmla="*/ 478829688 h 198"/>
              <a:gd name="T30" fmla="*/ 196572533 w 179"/>
              <a:gd name="T31" fmla="*/ 478829688 h 198"/>
              <a:gd name="T32" fmla="*/ 171370927 w 179"/>
              <a:gd name="T33" fmla="*/ 25201563 h 198"/>
              <a:gd name="T34" fmla="*/ 206653176 w 179"/>
              <a:gd name="T35" fmla="*/ 25201563 h 198"/>
              <a:gd name="T36" fmla="*/ 221774140 w 179"/>
              <a:gd name="T37" fmla="*/ 478829688 h 198"/>
              <a:gd name="T38" fmla="*/ 196572533 w 179"/>
              <a:gd name="T39" fmla="*/ 478829688 h 198"/>
              <a:gd name="T40" fmla="*/ 264616078 w 179"/>
              <a:gd name="T41" fmla="*/ 478829688 h 198"/>
              <a:gd name="T42" fmla="*/ 239414471 w 179"/>
              <a:gd name="T43" fmla="*/ 478829688 h 198"/>
              <a:gd name="T44" fmla="*/ 239414471 w 179"/>
              <a:gd name="T45" fmla="*/ 25201563 h 198"/>
              <a:gd name="T46" fmla="*/ 279737042 w 179"/>
              <a:gd name="T47" fmla="*/ 25201563 h 198"/>
              <a:gd name="T48" fmla="*/ 264616078 w 179"/>
              <a:gd name="T49" fmla="*/ 478829688 h 198"/>
              <a:gd name="T50" fmla="*/ 282257997 w 179"/>
              <a:gd name="T51" fmla="*/ 478829688 h 198"/>
              <a:gd name="T52" fmla="*/ 309978970 w 179"/>
              <a:gd name="T53" fmla="*/ 25201563 h 198"/>
              <a:gd name="T54" fmla="*/ 347782174 w 179"/>
              <a:gd name="T55" fmla="*/ 25201563 h 198"/>
              <a:gd name="T56" fmla="*/ 307459603 w 179"/>
              <a:gd name="T57" fmla="*/ 478829688 h 198"/>
              <a:gd name="T58" fmla="*/ 282257997 w 179"/>
              <a:gd name="T59" fmla="*/ 478829688 h 198"/>
              <a:gd name="T60" fmla="*/ 350301541 w 179"/>
              <a:gd name="T61" fmla="*/ 478829688 h 198"/>
              <a:gd name="T62" fmla="*/ 330140256 w 179"/>
              <a:gd name="T63" fmla="*/ 478829688 h 198"/>
              <a:gd name="T64" fmla="*/ 378024103 w 179"/>
              <a:gd name="T65" fmla="*/ 25201563 h 198"/>
              <a:gd name="T66" fmla="*/ 418346674 w 179"/>
              <a:gd name="T67" fmla="*/ 25201563 h 198"/>
              <a:gd name="T68" fmla="*/ 350301541 w 179"/>
              <a:gd name="T69" fmla="*/ 478829688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9" h="198">
                <a:moveTo>
                  <a:pt x="0" y="0"/>
                </a:moveTo>
                <a:lnTo>
                  <a:pt x="39" y="198"/>
                </a:lnTo>
                <a:lnTo>
                  <a:pt x="146" y="198"/>
                </a:lnTo>
                <a:lnTo>
                  <a:pt x="179" y="0"/>
                </a:lnTo>
                <a:lnTo>
                  <a:pt x="0" y="0"/>
                </a:lnTo>
                <a:close/>
                <a:moveTo>
                  <a:pt x="43" y="190"/>
                </a:moveTo>
                <a:lnTo>
                  <a:pt x="13" y="10"/>
                </a:lnTo>
                <a:lnTo>
                  <a:pt x="27" y="10"/>
                </a:lnTo>
                <a:lnTo>
                  <a:pt x="53" y="190"/>
                </a:lnTo>
                <a:lnTo>
                  <a:pt x="43" y="190"/>
                </a:lnTo>
                <a:close/>
                <a:moveTo>
                  <a:pt x="61" y="190"/>
                </a:moveTo>
                <a:lnTo>
                  <a:pt x="40" y="10"/>
                </a:lnTo>
                <a:lnTo>
                  <a:pt x="56" y="10"/>
                </a:lnTo>
                <a:lnTo>
                  <a:pt x="70" y="190"/>
                </a:lnTo>
                <a:lnTo>
                  <a:pt x="61" y="190"/>
                </a:lnTo>
                <a:close/>
                <a:moveTo>
                  <a:pt x="78" y="190"/>
                </a:moveTo>
                <a:lnTo>
                  <a:pt x="68" y="10"/>
                </a:lnTo>
                <a:lnTo>
                  <a:pt x="82" y="10"/>
                </a:lnTo>
                <a:lnTo>
                  <a:pt x="88" y="190"/>
                </a:lnTo>
                <a:lnTo>
                  <a:pt x="78" y="190"/>
                </a:lnTo>
                <a:close/>
                <a:moveTo>
                  <a:pt x="105" y="190"/>
                </a:moveTo>
                <a:lnTo>
                  <a:pt x="95" y="190"/>
                </a:lnTo>
                <a:lnTo>
                  <a:pt x="95" y="10"/>
                </a:lnTo>
                <a:lnTo>
                  <a:pt x="111" y="10"/>
                </a:lnTo>
                <a:lnTo>
                  <a:pt x="105" y="190"/>
                </a:lnTo>
                <a:close/>
                <a:moveTo>
                  <a:pt x="112" y="190"/>
                </a:moveTo>
                <a:lnTo>
                  <a:pt x="123" y="10"/>
                </a:lnTo>
                <a:lnTo>
                  <a:pt x="138" y="10"/>
                </a:lnTo>
                <a:lnTo>
                  <a:pt x="122" y="190"/>
                </a:lnTo>
                <a:lnTo>
                  <a:pt x="112" y="190"/>
                </a:lnTo>
                <a:close/>
                <a:moveTo>
                  <a:pt x="139" y="190"/>
                </a:moveTo>
                <a:lnTo>
                  <a:pt x="131" y="190"/>
                </a:lnTo>
                <a:lnTo>
                  <a:pt x="150" y="10"/>
                </a:lnTo>
                <a:lnTo>
                  <a:pt x="166" y="10"/>
                </a:lnTo>
                <a:lnTo>
                  <a:pt x="139" y="1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30" name="Freeform 65"/>
          <p:cNvSpPr>
            <a:spLocks noEditPoints="1"/>
          </p:cNvSpPr>
          <p:nvPr/>
        </p:nvSpPr>
        <p:spPr bwMode="auto">
          <a:xfrm>
            <a:off x="7256463" y="1624013"/>
            <a:ext cx="287337" cy="69850"/>
          </a:xfrm>
          <a:custGeom>
            <a:avLst/>
            <a:gdLst>
              <a:gd name="T0" fmla="*/ 645019934 w 128"/>
              <a:gd name="T1" fmla="*/ 157387823 h 31"/>
              <a:gd name="T2" fmla="*/ 403138301 w 128"/>
              <a:gd name="T3" fmla="*/ 71078008 h 31"/>
              <a:gd name="T4" fmla="*/ 403138301 w 128"/>
              <a:gd name="T5" fmla="*/ 60924973 h 31"/>
              <a:gd name="T6" fmla="*/ 408175677 w 128"/>
              <a:gd name="T7" fmla="*/ 40616648 h 31"/>
              <a:gd name="T8" fmla="*/ 372902816 w 128"/>
              <a:gd name="T9" fmla="*/ 0 h 31"/>
              <a:gd name="T10" fmla="*/ 251960877 w 128"/>
              <a:gd name="T11" fmla="*/ 0 h 31"/>
              <a:gd name="T12" fmla="*/ 221725392 w 128"/>
              <a:gd name="T13" fmla="*/ 40616648 h 31"/>
              <a:gd name="T14" fmla="*/ 221725392 w 128"/>
              <a:gd name="T15" fmla="*/ 60924973 h 31"/>
              <a:gd name="T16" fmla="*/ 221725392 w 128"/>
              <a:gd name="T17" fmla="*/ 71078008 h 31"/>
              <a:gd name="T18" fmla="*/ 0 w 128"/>
              <a:gd name="T19" fmla="*/ 157387823 h 31"/>
              <a:gd name="T20" fmla="*/ 645019934 w 128"/>
              <a:gd name="T21" fmla="*/ 157387823 h 31"/>
              <a:gd name="T22" fmla="*/ 241881633 w 128"/>
              <a:gd name="T23" fmla="*/ 50769684 h 31"/>
              <a:gd name="T24" fmla="*/ 267077497 w 128"/>
              <a:gd name="T25" fmla="*/ 20308324 h 31"/>
              <a:gd name="T26" fmla="*/ 357783951 w 128"/>
              <a:gd name="T27" fmla="*/ 20308324 h 31"/>
              <a:gd name="T28" fmla="*/ 382979814 w 128"/>
              <a:gd name="T29" fmla="*/ 50769684 h 31"/>
              <a:gd name="T30" fmla="*/ 382979814 w 128"/>
              <a:gd name="T31" fmla="*/ 66001490 h 31"/>
              <a:gd name="T32" fmla="*/ 241881633 w 128"/>
              <a:gd name="T33" fmla="*/ 66001490 h 31"/>
              <a:gd name="T34" fmla="*/ 241881633 w 128"/>
              <a:gd name="T35" fmla="*/ 50769684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8" h="31">
                <a:moveTo>
                  <a:pt x="128" y="31"/>
                </a:moveTo>
                <a:cubicBezTo>
                  <a:pt x="128" y="31"/>
                  <a:pt x="109" y="18"/>
                  <a:pt x="80" y="14"/>
                </a:cubicBezTo>
                <a:cubicBezTo>
                  <a:pt x="80" y="13"/>
                  <a:pt x="80" y="13"/>
                  <a:pt x="80" y="12"/>
                </a:cubicBezTo>
                <a:cubicBezTo>
                  <a:pt x="81" y="8"/>
                  <a:pt x="81" y="8"/>
                  <a:pt x="81" y="8"/>
                </a:cubicBezTo>
                <a:cubicBezTo>
                  <a:pt x="81" y="4"/>
                  <a:pt x="78" y="0"/>
                  <a:pt x="74" y="0"/>
                </a:cubicBezTo>
                <a:cubicBezTo>
                  <a:pt x="50" y="0"/>
                  <a:pt x="50" y="0"/>
                  <a:pt x="50" y="0"/>
                </a:cubicBezTo>
                <a:cubicBezTo>
                  <a:pt x="46" y="0"/>
                  <a:pt x="43" y="4"/>
                  <a:pt x="44" y="8"/>
                </a:cubicBezTo>
                <a:cubicBezTo>
                  <a:pt x="44" y="12"/>
                  <a:pt x="44" y="12"/>
                  <a:pt x="44" y="12"/>
                </a:cubicBezTo>
                <a:cubicBezTo>
                  <a:pt x="44" y="13"/>
                  <a:pt x="44" y="14"/>
                  <a:pt x="44" y="14"/>
                </a:cubicBezTo>
                <a:cubicBezTo>
                  <a:pt x="30" y="16"/>
                  <a:pt x="15" y="22"/>
                  <a:pt x="0" y="31"/>
                </a:cubicBezTo>
                <a:lnTo>
                  <a:pt x="128" y="31"/>
                </a:lnTo>
                <a:close/>
                <a:moveTo>
                  <a:pt x="48" y="10"/>
                </a:moveTo>
                <a:cubicBezTo>
                  <a:pt x="48" y="7"/>
                  <a:pt x="50" y="4"/>
                  <a:pt x="53" y="4"/>
                </a:cubicBezTo>
                <a:cubicBezTo>
                  <a:pt x="71" y="4"/>
                  <a:pt x="71" y="4"/>
                  <a:pt x="71" y="4"/>
                </a:cubicBezTo>
                <a:cubicBezTo>
                  <a:pt x="74" y="4"/>
                  <a:pt x="76" y="7"/>
                  <a:pt x="76" y="10"/>
                </a:cubicBezTo>
                <a:cubicBezTo>
                  <a:pt x="76" y="13"/>
                  <a:pt x="76" y="13"/>
                  <a:pt x="76" y="13"/>
                </a:cubicBezTo>
                <a:cubicBezTo>
                  <a:pt x="68" y="12"/>
                  <a:pt x="58" y="12"/>
                  <a:pt x="48" y="13"/>
                </a:cubicBezTo>
                <a:lnTo>
                  <a:pt x="48"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31" name="Freeform 66"/>
          <p:cNvSpPr>
            <a:spLocks/>
          </p:cNvSpPr>
          <p:nvPr/>
        </p:nvSpPr>
        <p:spPr bwMode="auto">
          <a:xfrm>
            <a:off x="7862888" y="1668463"/>
            <a:ext cx="247650" cy="214312"/>
          </a:xfrm>
          <a:custGeom>
            <a:avLst/>
            <a:gdLst>
              <a:gd name="T0" fmla="*/ 466313693 w 110"/>
              <a:gd name="T1" fmla="*/ 147586523 h 95"/>
              <a:gd name="T2" fmla="*/ 557550205 w 110"/>
              <a:gd name="T3" fmla="*/ 86516626 h 95"/>
              <a:gd name="T4" fmla="*/ 334530123 w 110"/>
              <a:gd name="T5" fmla="*/ 86516626 h 95"/>
              <a:gd name="T6" fmla="*/ 268637212 w 110"/>
              <a:gd name="T7" fmla="*/ 0 h 95"/>
              <a:gd name="T8" fmla="*/ 106442221 w 110"/>
              <a:gd name="T9" fmla="*/ 0 h 95"/>
              <a:gd name="T10" fmla="*/ 5067820 w 110"/>
              <a:gd name="T11" fmla="*/ 101784665 h 95"/>
              <a:gd name="T12" fmla="*/ 0 w 110"/>
              <a:gd name="T13" fmla="*/ 483472081 h 95"/>
              <a:gd name="T14" fmla="*/ 415628744 w 110"/>
              <a:gd name="T15" fmla="*/ 483472081 h 95"/>
              <a:gd name="T16" fmla="*/ 466313693 w 110"/>
              <a:gd name="T17" fmla="*/ 147586523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0" h="95">
                <a:moveTo>
                  <a:pt x="92" y="29"/>
                </a:moveTo>
                <a:cubicBezTo>
                  <a:pt x="98" y="23"/>
                  <a:pt x="104" y="19"/>
                  <a:pt x="110" y="17"/>
                </a:cubicBezTo>
                <a:cubicBezTo>
                  <a:pt x="66" y="17"/>
                  <a:pt x="66" y="17"/>
                  <a:pt x="66" y="17"/>
                </a:cubicBezTo>
                <a:cubicBezTo>
                  <a:pt x="53" y="0"/>
                  <a:pt x="53" y="0"/>
                  <a:pt x="53" y="0"/>
                </a:cubicBezTo>
                <a:cubicBezTo>
                  <a:pt x="53" y="0"/>
                  <a:pt x="35" y="0"/>
                  <a:pt x="21" y="0"/>
                </a:cubicBezTo>
                <a:cubicBezTo>
                  <a:pt x="7" y="0"/>
                  <a:pt x="1" y="3"/>
                  <a:pt x="1" y="20"/>
                </a:cubicBezTo>
                <a:cubicBezTo>
                  <a:pt x="1" y="38"/>
                  <a:pt x="0" y="95"/>
                  <a:pt x="0" y="95"/>
                </a:cubicBezTo>
                <a:cubicBezTo>
                  <a:pt x="82" y="95"/>
                  <a:pt x="82" y="95"/>
                  <a:pt x="82" y="95"/>
                </a:cubicBezTo>
                <a:cubicBezTo>
                  <a:pt x="70" y="74"/>
                  <a:pt x="74" y="47"/>
                  <a:pt x="92"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32" name="Freeform 67"/>
          <p:cNvSpPr>
            <a:spLocks noEditPoints="1"/>
          </p:cNvSpPr>
          <p:nvPr/>
        </p:nvSpPr>
        <p:spPr bwMode="auto">
          <a:xfrm>
            <a:off x="8050213" y="1711325"/>
            <a:ext cx="227012" cy="223838"/>
          </a:xfrm>
          <a:custGeom>
            <a:avLst/>
            <a:gdLst>
              <a:gd name="T0" fmla="*/ 419306898 w 101"/>
              <a:gd name="T1" fmla="*/ 92017767 h 99"/>
              <a:gd name="T2" fmla="*/ 90935163 w 101"/>
              <a:gd name="T3" fmla="*/ 92017767 h 99"/>
              <a:gd name="T4" fmla="*/ 90935163 w 101"/>
              <a:gd name="T5" fmla="*/ 414077690 h 99"/>
              <a:gd name="T6" fmla="*/ 419306898 w 101"/>
              <a:gd name="T7" fmla="*/ 414077690 h 99"/>
              <a:gd name="T8" fmla="*/ 419306898 w 101"/>
              <a:gd name="T9" fmla="*/ 92017767 h 99"/>
              <a:gd name="T10" fmla="*/ 141453200 w 101"/>
              <a:gd name="T11" fmla="*/ 362956708 h 99"/>
              <a:gd name="T12" fmla="*/ 141453200 w 101"/>
              <a:gd name="T13" fmla="*/ 138026650 h 99"/>
              <a:gd name="T14" fmla="*/ 368788861 w 101"/>
              <a:gd name="T15" fmla="*/ 138026650 h 99"/>
              <a:gd name="T16" fmla="*/ 368788861 w 101"/>
              <a:gd name="T17" fmla="*/ 362956708 h 99"/>
              <a:gd name="T18" fmla="*/ 141453200 w 101"/>
              <a:gd name="T19" fmla="*/ 362956708 h 9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1" h="99">
                <a:moveTo>
                  <a:pt x="83" y="18"/>
                </a:moveTo>
                <a:cubicBezTo>
                  <a:pt x="65" y="0"/>
                  <a:pt x="36" y="0"/>
                  <a:pt x="18" y="18"/>
                </a:cubicBezTo>
                <a:cubicBezTo>
                  <a:pt x="0" y="35"/>
                  <a:pt x="0" y="63"/>
                  <a:pt x="18" y="81"/>
                </a:cubicBezTo>
                <a:cubicBezTo>
                  <a:pt x="36" y="99"/>
                  <a:pt x="65" y="99"/>
                  <a:pt x="83" y="81"/>
                </a:cubicBezTo>
                <a:cubicBezTo>
                  <a:pt x="101" y="63"/>
                  <a:pt x="101" y="35"/>
                  <a:pt x="83" y="18"/>
                </a:cubicBezTo>
                <a:close/>
                <a:moveTo>
                  <a:pt x="28" y="71"/>
                </a:moveTo>
                <a:cubicBezTo>
                  <a:pt x="16" y="59"/>
                  <a:pt x="16" y="39"/>
                  <a:pt x="28" y="27"/>
                </a:cubicBezTo>
                <a:cubicBezTo>
                  <a:pt x="41" y="15"/>
                  <a:pt x="61" y="15"/>
                  <a:pt x="73" y="27"/>
                </a:cubicBezTo>
                <a:cubicBezTo>
                  <a:pt x="86" y="39"/>
                  <a:pt x="86" y="59"/>
                  <a:pt x="73" y="71"/>
                </a:cubicBezTo>
                <a:cubicBezTo>
                  <a:pt x="61" y="84"/>
                  <a:pt x="41" y="84"/>
                  <a:pt x="28"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33" name="Freeform 68"/>
          <p:cNvSpPr>
            <a:spLocks noEditPoints="1"/>
          </p:cNvSpPr>
          <p:nvPr/>
        </p:nvSpPr>
        <p:spPr bwMode="auto">
          <a:xfrm>
            <a:off x="7939088" y="1898650"/>
            <a:ext cx="146050" cy="141288"/>
          </a:xfrm>
          <a:custGeom>
            <a:avLst/>
            <a:gdLst>
              <a:gd name="T0" fmla="*/ 307967771 w 65"/>
              <a:gd name="T1" fmla="*/ 15088661 h 63"/>
              <a:gd name="T2" fmla="*/ 242335148 w 65"/>
              <a:gd name="T3" fmla="*/ 15088661 h 63"/>
              <a:gd name="T4" fmla="*/ 237286312 w 65"/>
              <a:gd name="T5" fmla="*/ 20118963 h 63"/>
              <a:gd name="T6" fmla="*/ 307967771 w 65"/>
              <a:gd name="T7" fmla="*/ 85501667 h 63"/>
              <a:gd name="T8" fmla="*/ 307967771 w 65"/>
              <a:gd name="T9" fmla="*/ 80473608 h 63"/>
              <a:gd name="T10" fmla="*/ 307967771 w 65"/>
              <a:gd name="T11" fmla="*/ 15088661 h 63"/>
              <a:gd name="T12" fmla="*/ 20195345 w 65"/>
              <a:gd name="T13" fmla="*/ 231360221 h 63"/>
              <a:gd name="T14" fmla="*/ 20195345 w 65"/>
              <a:gd name="T15" fmla="*/ 296742925 h 63"/>
              <a:gd name="T16" fmla="*/ 85827968 w 65"/>
              <a:gd name="T17" fmla="*/ 296742925 h 63"/>
              <a:gd name="T18" fmla="*/ 282725837 w 65"/>
              <a:gd name="T19" fmla="*/ 105620629 h 63"/>
              <a:gd name="T20" fmla="*/ 217093214 w 65"/>
              <a:gd name="T21" fmla="*/ 40235683 h 63"/>
              <a:gd name="T22" fmla="*/ 20195345 w 65"/>
              <a:gd name="T23" fmla="*/ 231360221 h 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5" h="63">
                <a:moveTo>
                  <a:pt x="61" y="3"/>
                </a:moveTo>
                <a:cubicBezTo>
                  <a:pt x="58" y="0"/>
                  <a:pt x="52" y="0"/>
                  <a:pt x="48" y="3"/>
                </a:cubicBezTo>
                <a:cubicBezTo>
                  <a:pt x="47" y="4"/>
                  <a:pt x="47" y="4"/>
                  <a:pt x="47" y="4"/>
                </a:cubicBezTo>
                <a:cubicBezTo>
                  <a:pt x="61" y="17"/>
                  <a:pt x="61" y="17"/>
                  <a:pt x="61" y="17"/>
                </a:cubicBezTo>
                <a:cubicBezTo>
                  <a:pt x="61" y="16"/>
                  <a:pt x="61" y="16"/>
                  <a:pt x="61" y="16"/>
                </a:cubicBezTo>
                <a:cubicBezTo>
                  <a:pt x="65" y="13"/>
                  <a:pt x="65" y="7"/>
                  <a:pt x="61" y="3"/>
                </a:cubicBezTo>
                <a:close/>
                <a:moveTo>
                  <a:pt x="4" y="46"/>
                </a:moveTo>
                <a:cubicBezTo>
                  <a:pt x="0" y="50"/>
                  <a:pt x="0" y="55"/>
                  <a:pt x="4" y="59"/>
                </a:cubicBezTo>
                <a:cubicBezTo>
                  <a:pt x="8" y="63"/>
                  <a:pt x="14" y="63"/>
                  <a:pt x="17" y="59"/>
                </a:cubicBezTo>
                <a:cubicBezTo>
                  <a:pt x="56" y="21"/>
                  <a:pt x="56" y="21"/>
                  <a:pt x="56" y="21"/>
                </a:cubicBezTo>
                <a:cubicBezTo>
                  <a:pt x="43" y="8"/>
                  <a:pt x="43" y="8"/>
                  <a:pt x="43" y="8"/>
                </a:cubicBezTo>
                <a:lnTo>
                  <a:pt x="4"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34" name="Freeform 69"/>
          <p:cNvSpPr>
            <a:spLocks/>
          </p:cNvSpPr>
          <p:nvPr/>
        </p:nvSpPr>
        <p:spPr bwMode="auto">
          <a:xfrm>
            <a:off x="928688" y="2281238"/>
            <a:ext cx="200025" cy="249237"/>
          </a:xfrm>
          <a:custGeom>
            <a:avLst/>
            <a:gdLst>
              <a:gd name="T0" fmla="*/ 158770638 w 126"/>
              <a:gd name="T1" fmla="*/ 395664531 h 157"/>
              <a:gd name="T2" fmla="*/ 0 w 126"/>
              <a:gd name="T3" fmla="*/ 178931529 h 157"/>
              <a:gd name="T4" fmla="*/ 88206263 w 126"/>
              <a:gd name="T5" fmla="*/ 178931529 h 157"/>
              <a:gd name="T6" fmla="*/ 88206263 w 126"/>
              <a:gd name="T7" fmla="*/ 0 h 157"/>
              <a:gd name="T8" fmla="*/ 231854375 w 126"/>
              <a:gd name="T9" fmla="*/ 0 h 157"/>
              <a:gd name="T10" fmla="*/ 231854375 w 126"/>
              <a:gd name="T11" fmla="*/ 178931529 h 157"/>
              <a:gd name="T12" fmla="*/ 317539688 w 126"/>
              <a:gd name="T13" fmla="*/ 178931529 h 157"/>
              <a:gd name="T14" fmla="*/ 158770638 w 126"/>
              <a:gd name="T15" fmla="*/ 395664531 h 157"/>
              <a:gd name="T16" fmla="*/ 158770638 w 126"/>
              <a:gd name="T17" fmla="*/ 395664531 h 1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6" h="157">
                <a:moveTo>
                  <a:pt x="63" y="157"/>
                </a:moveTo>
                <a:lnTo>
                  <a:pt x="0" y="71"/>
                </a:lnTo>
                <a:lnTo>
                  <a:pt x="35" y="71"/>
                </a:lnTo>
                <a:lnTo>
                  <a:pt x="35" y="0"/>
                </a:lnTo>
                <a:lnTo>
                  <a:pt x="92" y="0"/>
                </a:lnTo>
                <a:lnTo>
                  <a:pt x="92" y="71"/>
                </a:lnTo>
                <a:lnTo>
                  <a:pt x="126" y="71"/>
                </a:lnTo>
                <a:lnTo>
                  <a:pt x="63" y="1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35" name="Freeform 70"/>
          <p:cNvSpPr>
            <a:spLocks/>
          </p:cNvSpPr>
          <p:nvPr/>
        </p:nvSpPr>
        <p:spPr bwMode="auto">
          <a:xfrm>
            <a:off x="868363" y="2493963"/>
            <a:ext cx="319087" cy="101600"/>
          </a:xfrm>
          <a:custGeom>
            <a:avLst/>
            <a:gdLst>
              <a:gd name="T0" fmla="*/ 506549819 w 201"/>
              <a:gd name="T1" fmla="*/ 0 h 64"/>
              <a:gd name="T2" fmla="*/ 448587110 w 201"/>
              <a:gd name="T3" fmla="*/ 0 h 64"/>
              <a:gd name="T4" fmla="*/ 448587110 w 201"/>
              <a:gd name="T5" fmla="*/ 108367513 h 64"/>
              <a:gd name="T6" fmla="*/ 55443351 w 201"/>
              <a:gd name="T7" fmla="*/ 108367513 h 64"/>
              <a:gd name="T8" fmla="*/ 55443351 w 201"/>
              <a:gd name="T9" fmla="*/ 0 h 64"/>
              <a:gd name="T10" fmla="*/ 0 w 201"/>
              <a:gd name="T11" fmla="*/ 0 h 64"/>
              <a:gd name="T12" fmla="*/ 0 w 201"/>
              <a:gd name="T13" fmla="*/ 161290000 h 64"/>
              <a:gd name="T14" fmla="*/ 506549819 w 201"/>
              <a:gd name="T15" fmla="*/ 161290000 h 64"/>
              <a:gd name="T16" fmla="*/ 506549819 w 201"/>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1" h="64">
                <a:moveTo>
                  <a:pt x="201" y="0"/>
                </a:moveTo>
                <a:lnTo>
                  <a:pt x="178" y="0"/>
                </a:lnTo>
                <a:lnTo>
                  <a:pt x="178" y="43"/>
                </a:lnTo>
                <a:lnTo>
                  <a:pt x="22" y="43"/>
                </a:lnTo>
                <a:lnTo>
                  <a:pt x="22" y="0"/>
                </a:lnTo>
                <a:lnTo>
                  <a:pt x="0" y="0"/>
                </a:lnTo>
                <a:lnTo>
                  <a:pt x="0" y="64"/>
                </a:lnTo>
                <a:lnTo>
                  <a:pt x="201" y="64"/>
                </a:lnTo>
                <a:lnTo>
                  <a:pt x="20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36" name="Freeform 71"/>
          <p:cNvSpPr>
            <a:spLocks noEditPoints="1"/>
          </p:cNvSpPr>
          <p:nvPr/>
        </p:nvSpPr>
        <p:spPr bwMode="auto">
          <a:xfrm>
            <a:off x="1562100" y="2273300"/>
            <a:ext cx="331788" cy="182563"/>
          </a:xfrm>
          <a:custGeom>
            <a:avLst/>
            <a:gdLst>
              <a:gd name="T0" fmla="*/ 376926861 w 148"/>
              <a:gd name="T1" fmla="*/ 5080210 h 81"/>
              <a:gd name="T2" fmla="*/ 0 w 148"/>
              <a:gd name="T3" fmla="*/ 198116917 h 81"/>
              <a:gd name="T4" fmla="*/ 366876823 w 148"/>
              <a:gd name="T5" fmla="*/ 406392000 h 81"/>
              <a:gd name="T6" fmla="*/ 738777544 w 148"/>
              <a:gd name="T7" fmla="*/ 213355293 h 81"/>
              <a:gd name="T8" fmla="*/ 376926861 w 148"/>
              <a:gd name="T9" fmla="*/ 5080210 h 81"/>
              <a:gd name="T10" fmla="*/ 80411512 w 148"/>
              <a:gd name="T11" fmla="*/ 152397282 h 81"/>
              <a:gd name="T12" fmla="*/ 196001519 w 148"/>
              <a:gd name="T13" fmla="*/ 121918276 h 81"/>
              <a:gd name="T14" fmla="*/ 256310714 w 148"/>
              <a:gd name="T15" fmla="*/ 187956497 h 81"/>
              <a:gd name="T16" fmla="*/ 135694567 w 148"/>
              <a:gd name="T17" fmla="*/ 213355293 h 81"/>
              <a:gd name="T18" fmla="*/ 80411512 w 148"/>
              <a:gd name="T19" fmla="*/ 152397282 h 81"/>
              <a:gd name="T20" fmla="*/ 316619908 w 148"/>
              <a:gd name="T21" fmla="*/ 330193359 h 81"/>
              <a:gd name="T22" fmla="*/ 185951481 w 148"/>
              <a:gd name="T23" fmla="*/ 340353779 h 81"/>
              <a:gd name="T24" fmla="*/ 170873062 w 148"/>
              <a:gd name="T25" fmla="*/ 269235348 h 81"/>
              <a:gd name="T26" fmla="*/ 296515349 w 148"/>
              <a:gd name="T27" fmla="*/ 259074928 h 81"/>
              <a:gd name="T28" fmla="*/ 316619908 w 148"/>
              <a:gd name="T29" fmla="*/ 330193359 h 81"/>
              <a:gd name="T30" fmla="*/ 371902963 w 148"/>
              <a:gd name="T31" fmla="*/ 142236862 h 81"/>
              <a:gd name="T32" fmla="*/ 281439171 w 148"/>
              <a:gd name="T33" fmla="*/ 91439270 h 81"/>
              <a:gd name="T34" fmla="*/ 371902963 w 148"/>
              <a:gd name="T35" fmla="*/ 45719635 h 81"/>
              <a:gd name="T36" fmla="*/ 462364512 w 148"/>
              <a:gd name="T37" fmla="*/ 96517227 h 81"/>
              <a:gd name="T38" fmla="*/ 371902963 w 148"/>
              <a:gd name="T39" fmla="*/ 142236862 h 81"/>
              <a:gd name="T40" fmla="*/ 547802164 w 148"/>
              <a:gd name="T41" fmla="*/ 345433989 h 81"/>
              <a:gd name="T42" fmla="*/ 417133738 w 148"/>
              <a:gd name="T43" fmla="*/ 335273569 h 81"/>
              <a:gd name="T44" fmla="*/ 442262195 w 148"/>
              <a:gd name="T45" fmla="*/ 264155138 h 81"/>
              <a:gd name="T46" fmla="*/ 567904482 w 148"/>
              <a:gd name="T47" fmla="*/ 279395768 h 81"/>
              <a:gd name="T48" fmla="*/ 547802164 w 148"/>
              <a:gd name="T49" fmla="*/ 345433989 h 81"/>
              <a:gd name="T50" fmla="*/ 603082977 w 148"/>
              <a:gd name="T51" fmla="*/ 223515712 h 81"/>
              <a:gd name="T52" fmla="*/ 487492970 w 148"/>
              <a:gd name="T53" fmla="*/ 193036707 h 81"/>
              <a:gd name="T54" fmla="*/ 547802164 w 148"/>
              <a:gd name="T55" fmla="*/ 132076442 h 81"/>
              <a:gd name="T56" fmla="*/ 663392172 w 148"/>
              <a:gd name="T57" fmla="*/ 162557701 h 81"/>
              <a:gd name="T58" fmla="*/ 603082977 w 148"/>
              <a:gd name="T59" fmla="*/ 223515712 h 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48" h="81">
                <a:moveTo>
                  <a:pt x="75" y="1"/>
                </a:moveTo>
                <a:cubicBezTo>
                  <a:pt x="34" y="0"/>
                  <a:pt x="1" y="17"/>
                  <a:pt x="0" y="39"/>
                </a:cubicBezTo>
                <a:cubicBezTo>
                  <a:pt x="0" y="61"/>
                  <a:pt x="32" y="79"/>
                  <a:pt x="73" y="80"/>
                </a:cubicBezTo>
                <a:cubicBezTo>
                  <a:pt x="114" y="81"/>
                  <a:pt x="147" y="64"/>
                  <a:pt x="147" y="42"/>
                </a:cubicBezTo>
                <a:cubicBezTo>
                  <a:pt x="148" y="20"/>
                  <a:pt x="115" y="2"/>
                  <a:pt x="75" y="1"/>
                </a:cubicBezTo>
                <a:close/>
                <a:moveTo>
                  <a:pt x="16" y="30"/>
                </a:moveTo>
                <a:cubicBezTo>
                  <a:pt x="19" y="25"/>
                  <a:pt x="30" y="22"/>
                  <a:pt x="39" y="24"/>
                </a:cubicBezTo>
                <a:cubicBezTo>
                  <a:pt x="49" y="26"/>
                  <a:pt x="54" y="32"/>
                  <a:pt x="51" y="37"/>
                </a:cubicBezTo>
                <a:cubicBezTo>
                  <a:pt x="47" y="42"/>
                  <a:pt x="37" y="44"/>
                  <a:pt x="27" y="42"/>
                </a:cubicBezTo>
                <a:cubicBezTo>
                  <a:pt x="18" y="40"/>
                  <a:pt x="13" y="35"/>
                  <a:pt x="16" y="30"/>
                </a:cubicBezTo>
                <a:close/>
                <a:moveTo>
                  <a:pt x="63" y="65"/>
                </a:moveTo>
                <a:cubicBezTo>
                  <a:pt x="57" y="69"/>
                  <a:pt x="45" y="70"/>
                  <a:pt x="37" y="67"/>
                </a:cubicBezTo>
                <a:cubicBezTo>
                  <a:pt x="29" y="63"/>
                  <a:pt x="28" y="57"/>
                  <a:pt x="34" y="53"/>
                </a:cubicBezTo>
                <a:cubicBezTo>
                  <a:pt x="40" y="49"/>
                  <a:pt x="51" y="48"/>
                  <a:pt x="59" y="51"/>
                </a:cubicBezTo>
                <a:cubicBezTo>
                  <a:pt x="67" y="55"/>
                  <a:pt x="69" y="61"/>
                  <a:pt x="63" y="65"/>
                </a:cubicBezTo>
                <a:close/>
                <a:moveTo>
                  <a:pt x="74" y="28"/>
                </a:moveTo>
                <a:cubicBezTo>
                  <a:pt x="64" y="28"/>
                  <a:pt x="56" y="23"/>
                  <a:pt x="56" y="18"/>
                </a:cubicBezTo>
                <a:cubicBezTo>
                  <a:pt x="56" y="13"/>
                  <a:pt x="64" y="8"/>
                  <a:pt x="74" y="9"/>
                </a:cubicBezTo>
                <a:cubicBezTo>
                  <a:pt x="84" y="9"/>
                  <a:pt x="92" y="13"/>
                  <a:pt x="92" y="19"/>
                </a:cubicBezTo>
                <a:cubicBezTo>
                  <a:pt x="92" y="24"/>
                  <a:pt x="84" y="28"/>
                  <a:pt x="74" y="28"/>
                </a:cubicBezTo>
                <a:close/>
                <a:moveTo>
                  <a:pt x="109" y="68"/>
                </a:moveTo>
                <a:cubicBezTo>
                  <a:pt x="100" y="71"/>
                  <a:pt x="89" y="70"/>
                  <a:pt x="83" y="66"/>
                </a:cubicBezTo>
                <a:cubicBezTo>
                  <a:pt x="78" y="61"/>
                  <a:pt x="79" y="55"/>
                  <a:pt x="88" y="52"/>
                </a:cubicBezTo>
                <a:cubicBezTo>
                  <a:pt x="96" y="49"/>
                  <a:pt x="107" y="50"/>
                  <a:pt x="113" y="55"/>
                </a:cubicBezTo>
                <a:cubicBezTo>
                  <a:pt x="119" y="59"/>
                  <a:pt x="117" y="65"/>
                  <a:pt x="109" y="68"/>
                </a:cubicBezTo>
                <a:close/>
                <a:moveTo>
                  <a:pt x="120" y="44"/>
                </a:moveTo>
                <a:cubicBezTo>
                  <a:pt x="110" y="46"/>
                  <a:pt x="100" y="43"/>
                  <a:pt x="97" y="38"/>
                </a:cubicBezTo>
                <a:cubicBezTo>
                  <a:pt x="94" y="33"/>
                  <a:pt x="99" y="27"/>
                  <a:pt x="109" y="26"/>
                </a:cubicBezTo>
                <a:cubicBezTo>
                  <a:pt x="118" y="24"/>
                  <a:pt x="129" y="27"/>
                  <a:pt x="132" y="32"/>
                </a:cubicBezTo>
                <a:cubicBezTo>
                  <a:pt x="135" y="38"/>
                  <a:pt x="129" y="43"/>
                  <a:pt x="120" y="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37" name="Freeform 72"/>
          <p:cNvSpPr>
            <a:spLocks noEditPoints="1"/>
          </p:cNvSpPr>
          <p:nvPr/>
        </p:nvSpPr>
        <p:spPr bwMode="auto">
          <a:xfrm>
            <a:off x="1436688" y="2393950"/>
            <a:ext cx="446087" cy="206375"/>
          </a:xfrm>
          <a:custGeom>
            <a:avLst/>
            <a:gdLst>
              <a:gd name="T0" fmla="*/ 999967897 w 199"/>
              <a:gd name="T1" fmla="*/ 125799022 h 92"/>
              <a:gd name="T2" fmla="*/ 999967897 w 199"/>
              <a:gd name="T3" fmla="*/ 125799022 h 92"/>
              <a:gd name="T4" fmla="*/ 999967897 w 199"/>
              <a:gd name="T5" fmla="*/ 95607705 h 92"/>
              <a:gd name="T6" fmla="*/ 628119637 w 199"/>
              <a:gd name="T7" fmla="*/ 186183898 h 92"/>
              <a:gd name="T8" fmla="*/ 5025764 w 199"/>
              <a:gd name="T9" fmla="*/ 241535019 h 92"/>
              <a:gd name="T10" fmla="*/ 5025764 w 199"/>
              <a:gd name="T11" fmla="*/ 301917652 h 92"/>
              <a:gd name="T12" fmla="*/ 105525354 w 199"/>
              <a:gd name="T13" fmla="*/ 181150143 h 92"/>
              <a:gd name="T14" fmla="*/ 100499590 w 199"/>
              <a:gd name="T15" fmla="*/ 317014432 h 92"/>
              <a:gd name="T16" fmla="*/ 5025764 w 199"/>
              <a:gd name="T17" fmla="*/ 422685162 h 92"/>
              <a:gd name="T18" fmla="*/ 0 w 199"/>
              <a:gd name="T19" fmla="*/ 462941746 h 92"/>
              <a:gd name="T20" fmla="*/ 623096115 w 199"/>
              <a:gd name="T21" fmla="*/ 407590625 h 92"/>
              <a:gd name="T22" fmla="*/ 994942133 w 199"/>
              <a:gd name="T23" fmla="*/ 317014432 h 92"/>
              <a:gd name="T24" fmla="*/ 999967897 w 199"/>
              <a:gd name="T25" fmla="*/ 296886140 h 92"/>
              <a:gd name="T26" fmla="*/ 999967897 w 199"/>
              <a:gd name="T27" fmla="*/ 296886140 h 92"/>
              <a:gd name="T28" fmla="*/ 999967897 w 199"/>
              <a:gd name="T29" fmla="*/ 125799022 h 92"/>
              <a:gd name="T30" fmla="*/ 286423720 w 199"/>
              <a:gd name="T31" fmla="*/ 301917652 h 92"/>
              <a:gd name="T32" fmla="*/ 145724742 w 199"/>
              <a:gd name="T33" fmla="*/ 296886140 h 92"/>
              <a:gd name="T34" fmla="*/ 150748265 w 199"/>
              <a:gd name="T35" fmla="*/ 166055606 h 92"/>
              <a:gd name="T36" fmla="*/ 286423720 w 199"/>
              <a:gd name="T37" fmla="*/ 166055606 h 92"/>
              <a:gd name="T38" fmla="*/ 286423720 w 199"/>
              <a:gd name="T39" fmla="*/ 301917652 h 92"/>
              <a:gd name="T40" fmla="*/ 527622289 w 199"/>
              <a:gd name="T41" fmla="*/ 352237261 h 92"/>
              <a:gd name="T42" fmla="*/ 336672395 w 199"/>
              <a:gd name="T43" fmla="*/ 311982920 h 92"/>
              <a:gd name="T44" fmla="*/ 336672395 w 199"/>
              <a:gd name="T45" fmla="*/ 176118630 h 92"/>
              <a:gd name="T46" fmla="*/ 527622289 w 199"/>
              <a:gd name="T47" fmla="*/ 221406727 h 92"/>
              <a:gd name="T48" fmla="*/ 527622289 w 199"/>
              <a:gd name="T49" fmla="*/ 352237261 h 92"/>
              <a:gd name="T50" fmla="*/ 768818615 w 199"/>
              <a:gd name="T51" fmla="*/ 357271016 h 92"/>
              <a:gd name="T52" fmla="*/ 628119637 w 199"/>
              <a:gd name="T53" fmla="*/ 367334041 h 92"/>
              <a:gd name="T54" fmla="*/ 577870963 w 199"/>
              <a:gd name="T55" fmla="*/ 362302529 h 92"/>
              <a:gd name="T56" fmla="*/ 582896727 w 199"/>
              <a:gd name="T57" fmla="*/ 231471995 h 92"/>
              <a:gd name="T58" fmla="*/ 633145401 w 199"/>
              <a:gd name="T59" fmla="*/ 236503507 h 92"/>
              <a:gd name="T60" fmla="*/ 773844380 w 199"/>
              <a:gd name="T61" fmla="*/ 226438239 h 92"/>
              <a:gd name="T62" fmla="*/ 768818615 w 199"/>
              <a:gd name="T63" fmla="*/ 357271016 h 92"/>
              <a:gd name="T64" fmla="*/ 824093054 w 199"/>
              <a:gd name="T65" fmla="*/ 216375215 h 92"/>
              <a:gd name="T66" fmla="*/ 959768510 w 199"/>
              <a:gd name="T67" fmla="*/ 171087118 h 92"/>
              <a:gd name="T68" fmla="*/ 959768510 w 199"/>
              <a:gd name="T69" fmla="*/ 296886140 h 92"/>
              <a:gd name="T70" fmla="*/ 824093054 w 199"/>
              <a:gd name="T71" fmla="*/ 347205749 h 92"/>
              <a:gd name="T72" fmla="*/ 824093054 w 199"/>
              <a:gd name="T73" fmla="*/ 216375215 h 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99" h="92">
                <a:moveTo>
                  <a:pt x="199" y="25"/>
                </a:moveTo>
                <a:cubicBezTo>
                  <a:pt x="199" y="25"/>
                  <a:pt x="199" y="25"/>
                  <a:pt x="199" y="25"/>
                </a:cubicBezTo>
                <a:cubicBezTo>
                  <a:pt x="199" y="19"/>
                  <a:pt x="199" y="19"/>
                  <a:pt x="199" y="19"/>
                </a:cubicBezTo>
                <a:cubicBezTo>
                  <a:pt x="199" y="19"/>
                  <a:pt x="171" y="40"/>
                  <a:pt x="125" y="37"/>
                </a:cubicBezTo>
                <a:cubicBezTo>
                  <a:pt x="80" y="35"/>
                  <a:pt x="22" y="0"/>
                  <a:pt x="1" y="48"/>
                </a:cubicBezTo>
                <a:cubicBezTo>
                  <a:pt x="1" y="60"/>
                  <a:pt x="1" y="60"/>
                  <a:pt x="1" y="60"/>
                </a:cubicBezTo>
                <a:cubicBezTo>
                  <a:pt x="8" y="44"/>
                  <a:pt x="15" y="38"/>
                  <a:pt x="21" y="36"/>
                </a:cubicBezTo>
                <a:cubicBezTo>
                  <a:pt x="20" y="63"/>
                  <a:pt x="20" y="63"/>
                  <a:pt x="20" y="63"/>
                </a:cubicBezTo>
                <a:cubicBezTo>
                  <a:pt x="13" y="66"/>
                  <a:pt x="4" y="74"/>
                  <a:pt x="1" y="84"/>
                </a:cubicBezTo>
                <a:cubicBezTo>
                  <a:pt x="0" y="92"/>
                  <a:pt x="0" y="92"/>
                  <a:pt x="0" y="92"/>
                </a:cubicBezTo>
                <a:cubicBezTo>
                  <a:pt x="21" y="44"/>
                  <a:pt x="79" y="78"/>
                  <a:pt x="124" y="81"/>
                </a:cubicBezTo>
                <a:cubicBezTo>
                  <a:pt x="170" y="84"/>
                  <a:pt x="198" y="63"/>
                  <a:pt x="198" y="63"/>
                </a:cubicBezTo>
                <a:cubicBezTo>
                  <a:pt x="199" y="59"/>
                  <a:pt x="199" y="59"/>
                  <a:pt x="199" y="59"/>
                </a:cubicBezTo>
                <a:cubicBezTo>
                  <a:pt x="199" y="59"/>
                  <a:pt x="199" y="59"/>
                  <a:pt x="199" y="59"/>
                </a:cubicBezTo>
                <a:lnTo>
                  <a:pt x="199" y="25"/>
                </a:lnTo>
                <a:close/>
                <a:moveTo>
                  <a:pt x="57" y="60"/>
                </a:moveTo>
                <a:cubicBezTo>
                  <a:pt x="47" y="58"/>
                  <a:pt x="38" y="58"/>
                  <a:pt x="29" y="59"/>
                </a:cubicBezTo>
                <a:cubicBezTo>
                  <a:pt x="30" y="33"/>
                  <a:pt x="30" y="33"/>
                  <a:pt x="30" y="33"/>
                </a:cubicBezTo>
                <a:cubicBezTo>
                  <a:pt x="39" y="31"/>
                  <a:pt x="48" y="32"/>
                  <a:pt x="57" y="33"/>
                </a:cubicBezTo>
                <a:lnTo>
                  <a:pt x="57" y="60"/>
                </a:lnTo>
                <a:close/>
                <a:moveTo>
                  <a:pt x="105" y="70"/>
                </a:moveTo>
                <a:cubicBezTo>
                  <a:pt x="92" y="68"/>
                  <a:pt x="79" y="64"/>
                  <a:pt x="67" y="62"/>
                </a:cubicBezTo>
                <a:cubicBezTo>
                  <a:pt x="67" y="35"/>
                  <a:pt x="67" y="35"/>
                  <a:pt x="67" y="35"/>
                </a:cubicBezTo>
                <a:cubicBezTo>
                  <a:pt x="80" y="38"/>
                  <a:pt x="93" y="41"/>
                  <a:pt x="105" y="44"/>
                </a:cubicBezTo>
                <a:lnTo>
                  <a:pt x="105" y="70"/>
                </a:lnTo>
                <a:close/>
                <a:moveTo>
                  <a:pt x="153" y="71"/>
                </a:moveTo>
                <a:cubicBezTo>
                  <a:pt x="145" y="72"/>
                  <a:pt x="136" y="73"/>
                  <a:pt x="125" y="73"/>
                </a:cubicBezTo>
                <a:cubicBezTo>
                  <a:pt x="122" y="72"/>
                  <a:pt x="118" y="72"/>
                  <a:pt x="115" y="72"/>
                </a:cubicBezTo>
                <a:cubicBezTo>
                  <a:pt x="116" y="46"/>
                  <a:pt x="116" y="46"/>
                  <a:pt x="116" y="46"/>
                </a:cubicBezTo>
                <a:cubicBezTo>
                  <a:pt x="119" y="46"/>
                  <a:pt x="122" y="47"/>
                  <a:pt x="126" y="47"/>
                </a:cubicBezTo>
                <a:cubicBezTo>
                  <a:pt x="136" y="47"/>
                  <a:pt x="145" y="47"/>
                  <a:pt x="154" y="45"/>
                </a:cubicBezTo>
                <a:lnTo>
                  <a:pt x="153" y="71"/>
                </a:lnTo>
                <a:close/>
                <a:moveTo>
                  <a:pt x="164" y="43"/>
                </a:moveTo>
                <a:cubicBezTo>
                  <a:pt x="176" y="41"/>
                  <a:pt x="185" y="37"/>
                  <a:pt x="191" y="34"/>
                </a:cubicBezTo>
                <a:cubicBezTo>
                  <a:pt x="191" y="59"/>
                  <a:pt x="191" y="59"/>
                  <a:pt x="191" y="59"/>
                </a:cubicBezTo>
                <a:cubicBezTo>
                  <a:pt x="184" y="62"/>
                  <a:pt x="175" y="66"/>
                  <a:pt x="164" y="69"/>
                </a:cubicBezTo>
                <a:lnTo>
                  <a:pt x="164" y="4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38" name="Oval 73"/>
          <p:cNvSpPr>
            <a:spLocks noChangeArrowheads="1"/>
          </p:cNvSpPr>
          <p:nvPr/>
        </p:nvSpPr>
        <p:spPr bwMode="auto">
          <a:xfrm>
            <a:off x="2465388" y="2219325"/>
            <a:ext cx="20637" cy="190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439" name="Freeform 74"/>
          <p:cNvSpPr>
            <a:spLocks noEditPoints="1"/>
          </p:cNvSpPr>
          <p:nvPr/>
        </p:nvSpPr>
        <p:spPr bwMode="auto">
          <a:xfrm>
            <a:off x="2422525" y="2243138"/>
            <a:ext cx="53975" cy="177800"/>
          </a:xfrm>
          <a:custGeom>
            <a:avLst/>
            <a:gdLst>
              <a:gd name="T0" fmla="*/ 0 w 34"/>
              <a:gd name="T1" fmla="*/ 282257500 h 112"/>
              <a:gd name="T2" fmla="*/ 32762825 w 34"/>
              <a:gd name="T3" fmla="*/ 282257500 h 112"/>
              <a:gd name="T4" fmla="*/ 52924075 w 34"/>
              <a:gd name="T5" fmla="*/ 163810950 h 112"/>
              <a:gd name="T6" fmla="*/ 32762825 w 34"/>
              <a:gd name="T7" fmla="*/ 158770638 h 112"/>
              <a:gd name="T8" fmla="*/ 0 w 34"/>
              <a:gd name="T9" fmla="*/ 282257500 h 112"/>
              <a:gd name="T10" fmla="*/ 70564375 w 34"/>
              <a:gd name="T11" fmla="*/ 0 h 112"/>
              <a:gd name="T12" fmla="*/ 35282188 w 34"/>
              <a:gd name="T13" fmla="*/ 138609388 h 112"/>
              <a:gd name="T14" fmla="*/ 57964388 w 34"/>
              <a:gd name="T15" fmla="*/ 141128750 h 112"/>
              <a:gd name="T16" fmla="*/ 85685313 w 34"/>
              <a:gd name="T17" fmla="*/ 2520950 h 112"/>
              <a:gd name="T18" fmla="*/ 70564375 w 34"/>
              <a:gd name="T19" fmla="*/ 0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112">
                <a:moveTo>
                  <a:pt x="0" y="112"/>
                </a:moveTo>
                <a:lnTo>
                  <a:pt x="13" y="112"/>
                </a:lnTo>
                <a:lnTo>
                  <a:pt x="21" y="65"/>
                </a:lnTo>
                <a:lnTo>
                  <a:pt x="13" y="63"/>
                </a:lnTo>
                <a:lnTo>
                  <a:pt x="0" y="112"/>
                </a:lnTo>
                <a:close/>
                <a:moveTo>
                  <a:pt x="28" y="0"/>
                </a:moveTo>
                <a:lnTo>
                  <a:pt x="14" y="55"/>
                </a:lnTo>
                <a:lnTo>
                  <a:pt x="23" y="56"/>
                </a:lnTo>
                <a:lnTo>
                  <a:pt x="34" y="1"/>
                </a:lnTo>
                <a:lnTo>
                  <a:pt x="2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40" name="Freeform 75"/>
          <p:cNvSpPr>
            <a:spLocks noEditPoints="1"/>
          </p:cNvSpPr>
          <p:nvPr/>
        </p:nvSpPr>
        <p:spPr bwMode="auto">
          <a:xfrm>
            <a:off x="2112963" y="2427288"/>
            <a:ext cx="434975" cy="166687"/>
          </a:xfrm>
          <a:custGeom>
            <a:avLst/>
            <a:gdLst>
              <a:gd name="T0" fmla="*/ 377038124 w 194"/>
              <a:gd name="T1" fmla="*/ 147144076 h 74"/>
              <a:gd name="T2" fmla="*/ 588180370 w 194"/>
              <a:gd name="T3" fmla="*/ 147144076 h 74"/>
              <a:gd name="T4" fmla="*/ 673643989 w 194"/>
              <a:gd name="T5" fmla="*/ 0 h 74"/>
              <a:gd name="T6" fmla="*/ 296603623 w 194"/>
              <a:gd name="T7" fmla="*/ 0 h 74"/>
              <a:gd name="T8" fmla="*/ 377038124 w 194"/>
              <a:gd name="T9" fmla="*/ 147144076 h 74"/>
              <a:gd name="T10" fmla="*/ 563045990 w 194"/>
              <a:gd name="T11" fmla="*/ 279065573 h 74"/>
              <a:gd name="T12" fmla="*/ 407201622 w 194"/>
              <a:gd name="T13" fmla="*/ 279065573 h 74"/>
              <a:gd name="T14" fmla="*/ 382067242 w 194"/>
              <a:gd name="T15" fmla="*/ 294285899 h 74"/>
              <a:gd name="T16" fmla="*/ 351903744 w 194"/>
              <a:gd name="T17" fmla="*/ 375469225 h 74"/>
              <a:gd name="T18" fmla="*/ 613316992 w 194"/>
              <a:gd name="T19" fmla="*/ 375469225 h 74"/>
              <a:gd name="T20" fmla="*/ 588180370 w 194"/>
              <a:gd name="T21" fmla="*/ 294285899 h 74"/>
              <a:gd name="T22" fmla="*/ 563045990 w 194"/>
              <a:gd name="T23" fmla="*/ 279065573 h 74"/>
              <a:gd name="T24" fmla="*/ 789268864 w 194"/>
              <a:gd name="T25" fmla="*/ 0 h 74"/>
              <a:gd name="T26" fmla="*/ 708834363 w 194"/>
              <a:gd name="T27" fmla="*/ 0 h 74"/>
              <a:gd name="T28" fmla="*/ 608290116 w 194"/>
              <a:gd name="T29" fmla="*/ 157291710 h 74"/>
              <a:gd name="T30" fmla="*/ 613316992 w 194"/>
              <a:gd name="T31" fmla="*/ 167439344 h 74"/>
              <a:gd name="T32" fmla="*/ 361957496 w 194"/>
              <a:gd name="T33" fmla="*/ 167439344 h 74"/>
              <a:gd name="T34" fmla="*/ 361957496 w 194"/>
              <a:gd name="T35" fmla="*/ 157291710 h 74"/>
              <a:gd name="T36" fmla="*/ 256386373 w 194"/>
              <a:gd name="T37" fmla="*/ 0 h 74"/>
              <a:gd name="T38" fmla="*/ 186005624 w 194"/>
              <a:gd name="T39" fmla="*/ 0 h 74"/>
              <a:gd name="T40" fmla="*/ 0 w 194"/>
              <a:gd name="T41" fmla="*/ 187734613 h 74"/>
              <a:gd name="T42" fmla="*/ 186005624 w 194"/>
              <a:gd name="T43" fmla="*/ 375469225 h 74"/>
              <a:gd name="T44" fmla="*/ 321740245 w 194"/>
              <a:gd name="T45" fmla="*/ 375469225 h 74"/>
              <a:gd name="T46" fmla="*/ 351903744 w 194"/>
              <a:gd name="T47" fmla="*/ 289213208 h 74"/>
              <a:gd name="T48" fmla="*/ 407201622 w 194"/>
              <a:gd name="T49" fmla="*/ 248620418 h 74"/>
              <a:gd name="T50" fmla="*/ 563045990 w 194"/>
              <a:gd name="T51" fmla="*/ 248620418 h 74"/>
              <a:gd name="T52" fmla="*/ 618343868 w 194"/>
              <a:gd name="T53" fmla="*/ 289213208 h 74"/>
              <a:gd name="T54" fmla="*/ 643480490 w 194"/>
              <a:gd name="T55" fmla="*/ 375469225 h 74"/>
              <a:gd name="T56" fmla="*/ 789268864 w 194"/>
              <a:gd name="T57" fmla="*/ 375469225 h 74"/>
              <a:gd name="T58" fmla="*/ 975274488 w 194"/>
              <a:gd name="T59" fmla="*/ 187734613 h 74"/>
              <a:gd name="T60" fmla="*/ 789268864 w 194"/>
              <a:gd name="T61" fmla="*/ 0 h 74"/>
              <a:gd name="T62" fmla="*/ 206115370 w 194"/>
              <a:gd name="T63" fmla="*/ 294285899 h 74"/>
              <a:gd name="T64" fmla="*/ 105571123 w 194"/>
              <a:gd name="T65" fmla="*/ 192809556 h 74"/>
              <a:gd name="T66" fmla="*/ 206115370 w 194"/>
              <a:gd name="T67" fmla="*/ 96403652 h 74"/>
              <a:gd name="T68" fmla="*/ 306657375 w 194"/>
              <a:gd name="T69" fmla="*/ 192809556 h 74"/>
              <a:gd name="T70" fmla="*/ 206115370 w 194"/>
              <a:gd name="T71" fmla="*/ 294285899 h 74"/>
              <a:gd name="T72" fmla="*/ 769159118 w 194"/>
              <a:gd name="T73" fmla="*/ 294285899 h 74"/>
              <a:gd name="T74" fmla="*/ 668617113 w 194"/>
              <a:gd name="T75" fmla="*/ 192809556 h 74"/>
              <a:gd name="T76" fmla="*/ 769159118 w 194"/>
              <a:gd name="T77" fmla="*/ 96403652 h 74"/>
              <a:gd name="T78" fmla="*/ 869703365 w 194"/>
              <a:gd name="T79" fmla="*/ 192809556 h 74"/>
              <a:gd name="T80" fmla="*/ 769159118 w 194"/>
              <a:gd name="T81" fmla="*/ 294285899 h 7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4" h="74">
                <a:moveTo>
                  <a:pt x="75" y="29"/>
                </a:moveTo>
                <a:cubicBezTo>
                  <a:pt x="117" y="29"/>
                  <a:pt x="117" y="29"/>
                  <a:pt x="117" y="29"/>
                </a:cubicBezTo>
                <a:cubicBezTo>
                  <a:pt x="118" y="24"/>
                  <a:pt x="120" y="10"/>
                  <a:pt x="134" y="0"/>
                </a:cubicBezTo>
                <a:cubicBezTo>
                  <a:pt x="59" y="0"/>
                  <a:pt x="59" y="0"/>
                  <a:pt x="59" y="0"/>
                </a:cubicBezTo>
                <a:cubicBezTo>
                  <a:pt x="66" y="5"/>
                  <a:pt x="73" y="14"/>
                  <a:pt x="75" y="29"/>
                </a:cubicBezTo>
                <a:close/>
                <a:moveTo>
                  <a:pt x="112" y="55"/>
                </a:moveTo>
                <a:cubicBezTo>
                  <a:pt x="81" y="55"/>
                  <a:pt x="81" y="55"/>
                  <a:pt x="81" y="55"/>
                </a:cubicBezTo>
                <a:cubicBezTo>
                  <a:pt x="79" y="54"/>
                  <a:pt x="76" y="57"/>
                  <a:pt x="76" y="58"/>
                </a:cubicBezTo>
                <a:cubicBezTo>
                  <a:pt x="70" y="74"/>
                  <a:pt x="70" y="74"/>
                  <a:pt x="70" y="74"/>
                </a:cubicBezTo>
                <a:cubicBezTo>
                  <a:pt x="122" y="74"/>
                  <a:pt x="122" y="74"/>
                  <a:pt x="122" y="74"/>
                </a:cubicBezTo>
                <a:cubicBezTo>
                  <a:pt x="117" y="58"/>
                  <a:pt x="117" y="58"/>
                  <a:pt x="117" y="58"/>
                </a:cubicBezTo>
                <a:cubicBezTo>
                  <a:pt x="117" y="57"/>
                  <a:pt x="114" y="54"/>
                  <a:pt x="112" y="55"/>
                </a:cubicBezTo>
                <a:close/>
                <a:moveTo>
                  <a:pt x="157" y="0"/>
                </a:moveTo>
                <a:cubicBezTo>
                  <a:pt x="141" y="0"/>
                  <a:pt x="141" y="0"/>
                  <a:pt x="141" y="0"/>
                </a:cubicBezTo>
                <a:cubicBezTo>
                  <a:pt x="122" y="11"/>
                  <a:pt x="121" y="29"/>
                  <a:pt x="121" y="31"/>
                </a:cubicBezTo>
                <a:cubicBezTo>
                  <a:pt x="122" y="33"/>
                  <a:pt x="122" y="33"/>
                  <a:pt x="122" y="33"/>
                </a:cubicBezTo>
                <a:cubicBezTo>
                  <a:pt x="72" y="33"/>
                  <a:pt x="72" y="33"/>
                  <a:pt x="72" y="33"/>
                </a:cubicBezTo>
                <a:cubicBezTo>
                  <a:pt x="72" y="31"/>
                  <a:pt x="72" y="31"/>
                  <a:pt x="72" y="31"/>
                </a:cubicBezTo>
                <a:cubicBezTo>
                  <a:pt x="69" y="11"/>
                  <a:pt x="57" y="3"/>
                  <a:pt x="51" y="0"/>
                </a:cubicBezTo>
                <a:cubicBezTo>
                  <a:pt x="37" y="0"/>
                  <a:pt x="37" y="0"/>
                  <a:pt x="37" y="0"/>
                </a:cubicBezTo>
                <a:cubicBezTo>
                  <a:pt x="16" y="0"/>
                  <a:pt x="0" y="17"/>
                  <a:pt x="0" y="37"/>
                </a:cubicBezTo>
                <a:cubicBezTo>
                  <a:pt x="0" y="58"/>
                  <a:pt x="16" y="74"/>
                  <a:pt x="37" y="74"/>
                </a:cubicBezTo>
                <a:cubicBezTo>
                  <a:pt x="64" y="74"/>
                  <a:pt x="64" y="74"/>
                  <a:pt x="64" y="74"/>
                </a:cubicBezTo>
                <a:cubicBezTo>
                  <a:pt x="70" y="57"/>
                  <a:pt x="70" y="57"/>
                  <a:pt x="70" y="57"/>
                </a:cubicBezTo>
                <a:cubicBezTo>
                  <a:pt x="72" y="52"/>
                  <a:pt x="76" y="49"/>
                  <a:pt x="81" y="49"/>
                </a:cubicBezTo>
                <a:cubicBezTo>
                  <a:pt x="112" y="49"/>
                  <a:pt x="112" y="49"/>
                  <a:pt x="112" y="49"/>
                </a:cubicBezTo>
                <a:cubicBezTo>
                  <a:pt x="117" y="49"/>
                  <a:pt x="121" y="52"/>
                  <a:pt x="123" y="57"/>
                </a:cubicBezTo>
                <a:cubicBezTo>
                  <a:pt x="128" y="74"/>
                  <a:pt x="128" y="74"/>
                  <a:pt x="128" y="74"/>
                </a:cubicBezTo>
                <a:cubicBezTo>
                  <a:pt x="157" y="74"/>
                  <a:pt x="157" y="74"/>
                  <a:pt x="157" y="74"/>
                </a:cubicBezTo>
                <a:cubicBezTo>
                  <a:pt x="178" y="74"/>
                  <a:pt x="194" y="58"/>
                  <a:pt x="194" y="37"/>
                </a:cubicBezTo>
                <a:cubicBezTo>
                  <a:pt x="194" y="17"/>
                  <a:pt x="178" y="0"/>
                  <a:pt x="157" y="0"/>
                </a:cubicBezTo>
                <a:close/>
                <a:moveTo>
                  <a:pt x="41" y="58"/>
                </a:moveTo>
                <a:cubicBezTo>
                  <a:pt x="30" y="58"/>
                  <a:pt x="21" y="49"/>
                  <a:pt x="21" y="38"/>
                </a:cubicBezTo>
                <a:cubicBezTo>
                  <a:pt x="21" y="28"/>
                  <a:pt x="30" y="19"/>
                  <a:pt x="41" y="19"/>
                </a:cubicBezTo>
                <a:cubicBezTo>
                  <a:pt x="52" y="19"/>
                  <a:pt x="61" y="28"/>
                  <a:pt x="61" y="38"/>
                </a:cubicBezTo>
                <a:cubicBezTo>
                  <a:pt x="61" y="49"/>
                  <a:pt x="52" y="58"/>
                  <a:pt x="41" y="58"/>
                </a:cubicBezTo>
                <a:close/>
                <a:moveTo>
                  <a:pt x="153" y="58"/>
                </a:moveTo>
                <a:cubicBezTo>
                  <a:pt x="142" y="58"/>
                  <a:pt x="133" y="49"/>
                  <a:pt x="133" y="38"/>
                </a:cubicBezTo>
                <a:cubicBezTo>
                  <a:pt x="133" y="28"/>
                  <a:pt x="142" y="19"/>
                  <a:pt x="153" y="19"/>
                </a:cubicBezTo>
                <a:cubicBezTo>
                  <a:pt x="164" y="19"/>
                  <a:pt x="173" y="28"/>
                  <a:pt x="173" y="38"/>
                </a:cubicBezTo>
                <a:cubicBezTo>
                  <a:pt x="173" y="49"/>
                  <a:pt x="164" y="58"/>
                  <a:pt x="153" y="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41" name="Freeform 76"/>
          <p:cNvSpPr>
            <a:spLocks noEditPoints="1"/>
          </p:cNvSpPr>
          <p:nvPr/>
        </p:nvSpPr>
        <p:spPr bwMode="auto">
          <a:xfrm>
            <a:off x="2863850" y="2501900"/>
            <a:ext cx="212725" cy="131763"/>
          </a:xfrm>
          <a:custGeom>
            <a:avLst/>
            <a:gdLst>
              <a:gd name="T0" fmla="*/ 371041663 w 95"/>
              <a:gd name="T1" fmla="*/ 0 h 59"/>
              <a:gd name="T2" fmla="*/ 235661233 w 95"/>
              <a:gd name="T3" fmla="*/ 29925834 h 59"/>
              <a:gd name="T4" fmla="*/ 215604625 w 95"/>
              <a:gd name="T5" fmla="*/ 29925834 h 59"/>
              <a:gd name="T6" fmla="*/ 205577440 w 95"/>
              <a:gd name="T7" fmla="*/ 289275617 h 59"/>
              <a:gd name="T8" fmla="*/ 476336059 w 95"/>
              <a:gd name="T9" fmla="*/ 234413077 h 59"/>
              <a:gd name="T10" fmla="*/ 371041663 w 95"/>
              <a:gd name="T11" fmla="*/ 0 h 59"/>
              <a:gd name="T12" fmla="*/ 95267212 w 95"/>
              <a:gd name="T13" fmla="*/ 0 h 59"/>
              <a:gd name="T14" fmla="*/ 0 w 95"/>
              <a:gd name="T15" fmla="*/ 234413077 h 59"/>
              <a:gd name="T16" fmla="*/ 175491407 w 95"/>
              <a:gd name="T17" fmla="*/ 294262511 h 59"/>
              <a:gd name="T18" fmla="*/ 215604625 w 95"/>
              <a:gd name="T19" fmla="*/ 29925834 h 59"/>
              <a:gd name="T20" fmla="*/ 95267212 w 95"/>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5" h="59">
                <a:moveTo>
                  <a:pt x="74" y="0"/>
                </a:moveTo>
                <a:cubicBezTo>
                  <a:pt x="66" y="4"/>
                  <a:pt x="57" y="6"/>
                  <a:pt x="47" y="6"/>
                </a:cubicBezTo>
                <a:cubicBezTo>
                  <a:pt x="46" y="6"/>
                  <a:pt x="44" y="6"/>
                  <a:pt x="43" y="6"/>
                </a:cubicBezTo>
                <a:cubicBezTo>
                  <a:pt x="41" y="58"/>
                  <a:pt x="41" y="58"/>
                  <a:pt x="41" y="58"/>
                </a:cubicBezTo>
                <a:cubicBezTo>
                  <a:pt x="95" y="47"/>
                  <a:pt x="95" y="47"/>
                  <a:pt x="95" y="47"/>
                </a:cubicBezTo>
                <a:lnTo>
                  <a:pt x="74" y="0"/>
                </a:lnTo>
                <a:close/>
                <a:moveTo>
                  <a:pt x="19" y="0"/>
                </a:moveTo>
                <a:cubicBezTo>
                  <a:pt x="0" y="47"/>
                  <a:pt x="0" y="47"/>
                  <a:pt x="0" y="47"/>
                </a:cubicBezTo>
                <a:cubicBezTo>
                  <a:pt x="35" y="59"/>
                  <a:pt x="35" y="59"/>
                  <a:pt x="35" y="59"/>
                </a:cubicBezTo>
                <a:cubicBezTo>
                  <a:pt x="43" y="6"/>
                  <a:pt x="43" y="6"/>
                  <a:pt x="43" y="6"/>
                </a:cubicBezTo>
                <a:cubicBezTo>
                  <a:pt x="34" y="5"/>
                  <a:pt x="26" y="3"/>
                  <a:pt x="1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42" name="Freeform 77"/>
          <p:cNvSpPr>
            <a:spLocks noEditPoints="1"/>
          </p:cNvSpPr>
          <p:nvPr/>
        </p:nvSpPr>
        <p:spPr bwMode="auto">
          <a:xfrm>
            <a:off x="2838450" y="2243138"/>
            <a:ext cx="260350" cy="255587"/>
          </a:xfrm>
          <a:custGeom>
            <a:avLst/>
            <a:gdLst>
              <a:gd name="T0" fmla="*/ 292164321 w 116"/>
              <a:gd name="T1" fmla="*/ 0 h 114"/>
              <a:gd name="T2" fmla="*/ 0 w 116"/>
              <a:gd name="T3" fmla="*/ 286513027 h 114"/>
              <a:gd name="T4" fmla="*/ 292164321 w 116"/>
              <a:gd name="T5" fmla="*/ 573026054 h 114"/>
              <a:gd name="T6" fmla="*/ 584328642 w 116"/>
              <a:gd name="T7" fmla="*/ 286513027 h 114"/>
              <a:gd name="T8" fmla="*/ 292164321 w 116"/>
              <a:gd name="T9" fmla="*/ 0 h 114"/>
              <a:gd name="T10" fmla="*/ 342537557 w 116"/>
              <a:gd name="T11" fmla="*/ 477521712 h 114"/>
              <a:gd name="T12" fmla="*/ 156156134 w 116"/>
              <a:gd name="T13" fmla="*/ 296566116 h 114"/>
              <a:gd name="T14" fmla="*/ 342537557 w 116"/>
              <a:gd name="T15" fmla="*/ 115610520 h 114"/>
              <a:gd name="T16" fmla="*/ 528918980 w 116"/>
              <a:gd name="T17" fmla="*/ 296566116 h 114"/>
              <a:gd name="T18" fmla="*/ 342537557 w 116"/>
              <a:gd name="T19" fmla="*/ 477521712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6" h="114">
                <a:moveTo>
                  <a:pt x="58" y="0"/>
                </a:moveTo>
                <a:cubicBezTo>
                  <a:pt x="26" y="0"/>
                  <a:pt x="0" y="25"/>
                  <a:pt x="0" y="57"/>
                </a:cubicBezTo>
                <a:cubicBezTo>
                  <a:pt x="0" y="89"/>
                  <a:pt x="26" y="114"/>
                  <a:pt x="58" y="114"/>
                </a:cubicBezTo>
                <a:cubicBezTo>
                  <a:pt x="90" y="114"/>
                  <a:pt x="116" y="89"/>
                  <a:pt x="116" y="57"/>
                </a:cubicBezTo>
                <a:cubicBezTo>
                  <a:pt x="116" y="25"/>
                  <a:pt x="90" y="0"/>
                  <a:pt x="58" y="0"/>
                </a:cubicBezTo>
                <a:close/>
                <a:moveTo>
                  <a:pt x="68" y="95"/>
                </a:moveTo>
                <a:cubicBezTo>
                  <a:pt x="48" y="95"/>
                  <a:pt x="31" y="79"/>
                  <a:pt x="31" y="59"/>
                </a:cubicBezTo>
                <a:cubicBezTo>
                  <a:pt x="31" y="39"/>
                  <a:pt x="48" y="23"/>
                  <a:pt x="68" y="23"/>
                </a:cubicBezTo>
                <a:cubicBezTo>
                  <a:pt x="88" y="23"/>
                  <a:pt x="105" y="39"/>
                  <a:pt x="105" y="59"/>
                </a:cubicBezTo>
                <a:cubicBezTo>
                  <a:pt x="105" y="79"/>
                  <a:pt x="88" y="95"/>
                  <a:pt x="68" y="9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43" name="Freeform 78"/>
          <p:cNvSpPr>
            <a:spLocks noEditPoints="1"/>
          </p:cNvSpPr>
          <p:nvPr/>
        </p:nvSpPr>
        <p:spPr bwMode="auto">
          <a:xfrm>
            <a:off x="2930525" y="2309813"/>
            <a:ext cx="133350" cy="130175"/>
          </a:xfrm>
          <a:custGeom>
            <a:avLst/>
            <a:gdLst>
              <a:gd name="T0" fmla="*/ 153250792 w 59"/>
              <a:gd name="T1" fmla="*/ 0 h 58"/>
              <a:gd name="T2" fmla="*/ 0 w 59"/>
              <a:gd name="T3" fmla="*/ 146083283 h 58"/>
              <a:gd name="T4" fmla="*/ 153250792 w 59"/>
              <a:gd name="T5" fmla="*/ 292164321 h 58"/>
              <a:gd name="T6" fmla="*/ 301393602 w 59"/>
              <a:gd name="T7" fmla="*/ 146083283 h 58"/>
              <a:gd name="T8" fmla="*/ 153250792 w 59"/>
              <a:gd name="T9" fmla="*/ 0 h 58"/>
              <a:gd name="T10" fmla="*/ 189008934 w 59"/>
              <a:gd name="T11" fmla="*/ 221640893 h 58"/>
              <a:gd name="T12" fmla="*/ 107276685 w 59"/>
              <a:gd name="T13" fmla="*/ 146083283 h 58"/>
              <a:gd name="T14" fmla="*/ 189008934 w 59"/>
              <a:gd name="T15" fmla="*/ 70523428 h 58"/>
              <a:gd name="T16" fmla="*/ 265635460 w 59"/>
              <a:gd name="T17" fmla="*/ 146083283 h 58"/>
              <a:gd name="T18" fmla="*/ 189008934 w 59"/>
              <a:gd name="T19" fmla="*/ 221640893 h 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9" h="58">
                <a:moveTo>
                  <a:pt x="30" y="0"/>
                </a:moveTo>
                <a:cubicBezTo>
                  <a:pt x="13" y="0"/>
                  <a:pt x="0" y="13"/>
                  <a:pt x="0" y="29"/>
                </a:cubicBezTo>
                <a:cubicBezTo>
                  <a:pt x="0" y="45"/>
                  <a:pt x="13" y="58"/>
                  <a:pt x="30" y="58"/>
                </a:cubicBezTo>
                <a:cubicBezTo>
                  <a:pt x="46" y="58"/>
                  <a:pt x="59" y="45"/>
                  <a:pt x="59" y="29"/>
                </a:cubicBezTo>
                <a:cubicBezTo>
                  <a:pt x="59" y="13"/>
                  <a:pt x="46" y="0"/>
                  <a:pt x="30" y="0"/>
                </a:cubicBezTo>
                <a:close/>
                <a:moveTo>
                  <a:pt x="37" y="44"/>
                </a:moveTo>
                <a:cubicBezTo>
                  <a:pt x="28" y="44"/>
                  <a:pt x="21" y="38"/>
                  <a:pt x="21" y="29"/>
                </a:cubicBezTo>
                <a:cubicBezTo>
                  <a:pt x="21" y="21"/>
                  <a:pt x="28" y="14"/>
                  <a:pt x="37" y="14"/>
                </a:cubicBezTo>
                <a:cubicBezTo>
                  <a:pt x="45" y="14"/>
                  <a:pt x="52" y="21"/>
                  <a:pt x="52" y="29"/>
                </a:cubicBezTo>
                <a:cubicBezTo>
                  <a:pt x="52" y="38"/>
                  <a:pt x="45" y="44"/>
                  <a:pt x="37" y="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44" name="Freeform 79"/>
          <p:cNvSpPr>
            <a:spLocks noEditPoints="1"/>
          </p:cNvSpPr>
          <p:nvPr/>
        </p:nvSpPr>
        <p:spPr bwMode="auto">
          <a:xfrm>
            <a:off x="3406775" y="2254250"/>
            <a:ext cx="276225" cy="314325"/>
          </a:xfrm>
          <a:custGeom>
            <a:avLst/>
            <a:gdLst>
              <a:gd name="T0" fmla="*/ 529548028 w 123"/>
              <a:gd name="T1" fmla="*/ 337735477 h 140"/>
              <a:gd name="T2" fmla="*/ 529548028 w 123"/>
              <a:gd name="T3" fmla="*/ 337735477 h 140"/>
              <a:gd name="T4" fmla="*/ 620327241 w 123"/>
              <a:gd name="T5" fmla="*/ 181468803 h 140"/>
              <a:gd name="T6" fmla="*/ 438768815 w 123"/>
              <a:gd name="T7" fmla="*/ 0 h 140"/>
              <a:gd name="T8" fmla="*/ 257208144 w 123"/>
              <a:gd name="T9" fmla="*/ 161307100 h 140"/>
              <a:gd name="T10" fmla="*/ 146255523 w 123"/>
              <a:gd name="T11" fmla="*/ 105857924 h 140"/>
              <a:gd name="T12" fmla="*/ 20173408 w 123"/>
              <a:gd name="T13" fmla="*/ 231877553 h 140"/>
              <a:gd name="T14" fmla="*/ 75649718 w 123"/>
              <a:gd name="T15" fmla="*/ 337735477 h 140"/>
              <a:gd name="T16" fmla="*/ 70605805 w 123"/>
              <a:gd name="T17" fmla="*/ 337735477 h 140"/>
              <a:gd name="T18" fmla="*/ 0 w 123"/>
              <a:gd name="T19" fmla="*/ 408305930 h 140"/>
              <a:gd name="T20" fmla="*/ 0 w 123"/>
              <a:gd name="T21" fmla="*/ 635145302 h 140"/>
              <a:gd name="T22" fmla="*/ 70605805 w 123"/>
              <a:gd name="T23" fmla="*/ 705715754 h 140"/>
              <a:gd name="T24" fmla="*/ 529548028 w 123"/>
              <a:gd name="T25" fmla="*/ 705715754 h 140"/>
              <a:gd name="T26" fmla="*/ 600153833 w 123"/>
              <a:gd name="T27" fmla="*/ 635145302 h 140"/>
              <a:gd name="T28" fmla="*/ 600153833 w 123"/>
              <a:gd name="T29" fmla="*/ 408305930 h 140"/>
              <a:gd name="T30" fmla="*/ 529548028 w 123"/>
              <a:gd name="T31" fmla="*/ 337735477 h 140"/>
              <a:gd name="T32" fmla="*/ 221905241 w 123"/>
              <a:gd name="T33" fmla="*/ 337735477 h 140"/>
              <a:gd name="T34" fmla="*/ 272339884 w 123"/>
              <a:gd name="T35" fmla="*/ 257081927 h 140"/>
              <a:gd name="T36" fmla="*/ 353031270 w 123"/>
              <a:gd name="T37" fmla="*/ 337735477 h 140"/>
              <a:gd name="T38" fmla="*/ 221905241 w 123"/>
              <a:gd name="T39" fmla="*/ 337735477 h 140"/>
              <a:gd name="T40" fmla="*/ 312684454 w 123"/>
              <a:gd name="T41" fmla="*/ 181468803 h 140"/>
              <a:gd name="T42" fmla="*/ 438768815 w 123"/>
              <a:gd name="T43" fmla="*/ 55449175 h 140"/>
              <a:gd name="T44" fmla="*/ 564850930 w 123"/>
              <a:gd name="T45" fmla="*/ 181468803 h 140"/>
              <a:gd name="T46" fmla="*/ 438768815 w 123"/>
              <a:gd name="T47" fmla="*/ 302450251 h 140"/>
              <a:gd name="T48" fmla="*/ 312684454 w 123"/>
              <a:gd name="T49" fmla="*/ 181468803 h 140"/>
              <a:gd name="T50" fmla="*/ 438768815 w 123"/>
              <a:gd name="T51" fmla="*/ 80653550 h 140"/>
              <a:gd name="T52" fmla="*/ 337901776 w 123"/>
              <a:gd name="T53" fmla="*/ 181468803 h 140"/>
              <a:gd name="T54" fmla="*/ 438768815 w 123"/>
              <a:gd name="T55" fmla="*/ 277245876 h 140"/>
              <a:gd name="T56" fmla="*/ 539633609 w 123"/>
              <a:gd name="T57" fmla="*/ 181468803 h 140"/>
              <a:gd name="T58" fmla="*/ 438768815 w 123"/>
              <a:gd name="T59" fmla="*/ 8065355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3" h="140">
                <a:moveTo>
                  <a:pt x="105" y="67"/>
                </a:moveTo>
                <a:cubicBezTo>
                  <a:pt x="105" y="67"/>
                  <a:pt x="105" y="67"/>
                  <a:pt x="105" y="67"/>
                </a:cubicBezTo>
                <a:cubicBezTo>
                  <a:pt x="116" y="61"/>
                  <a:pt x="123" y="49"/>
                  <a:pt x="123" y="36"/>
                </a:cubicBezTo>
                <a:cubicBezTo>
                  <a:pt x="123" y="16"/>
                  <a:pt x="107" y="0"/>
                  <a:pt x="87" y="0"/>
                </a:cubicBezTo>
                <a:cubicBezTo>
                  <a:pt x="68" y="0"/>
                  <a:pt x="53" y="14"/>
                  <a:pt x="51" y="32"/>
                </a:cubicBezTo>
                <a:cubicBezTo>
                  <a:pt x="46" y="25"/>
                  <a:pt x="38" y="21"/>
                  <a:pt x="29" y="21"/>
                </a:cubicBezTo>
                <a:cubicBezTo>
                  <a:pt x="15" y="21"/>
                  <a:pt x="4" y="32"/>
                  <a:pt x="4" y="46"/>
                </a:cubicBezTo>
                <a:cubicBezTo>
                  <a:pt x="4" y="55"/>
                  <a:pt x="8" y="62"/>
                  <a:pt x="15" y="67"/>
                </a:cubicBezTo>
                <a:cubicBezTo>
                  <a:pt x="14" y="67"/>
                  <a:pt x="14" y="67"/>
                  <a:pt x="14" y="67"/>
                </a:cubicBezTo>
                <a:cubicBezTo>
                  <a:pt x="6" y="67"/>
                  <a:pt x="0" y="73"/>
                  <a:pt x="0" y="81"/>
                </a:cubicBezTo>
                <a:cubicBezTo>
                  <a:pt x="0" y="126"/>
                  <a:pt x="0" y="126"/>
                  <a:pt x="0" y="126"/>
                </a:cubicBezTo>
                <a:cubicBezTo>
                  <a:pt x="0" y="134"/>
                  <a:pt x="6" y="140"/>
                  <a:pt x="14" y="140"/>
                </a:cubicBezTo>
                <a:cubicBezTo>
                  <a:pt x="105" y="140"/>
                  <a:pt x="105" y="140"/>
                  <a:pt x="105" y="140"/>
                </a:cubicBezTo>
                <a:cubicBezTo>
                  <a:pt x="113" y="140"/>
                  <a:pt x="119" y="134"/>
                  <a:pt x="119" y="126"/>
                </a:cubicBezTo>
                <a:cubicBezTo>
                  <a:pt x="119" y="81"/>
                  <a:pt x="119" y="81"/>
                  <a:pt x="119" y="81"/>
                </a:cubicBezTo>
                <a:cubicBezTo>
                  <a:pt x="119" y="73"/>
                  <a:pt x="113" y="67"/>
                  <a:pt x="105" y="67"/>
                </a:cubicBezTo>
                <a:close/>
                <a:moveTo>
                  <a:pt x="44" y="67"/>
                </a:moveTo>
                <a:cubicBezTo>
                  <a:pt x="49" y="63"/>
                  <a:pt x="53" y="58"/>
                  <a:pt x="54" y="51"/>
                </a:cubicBezTo>
                <a:cubicBezTo>
                  <a:pt x="58" y="58"/>
                  <a:pt x="63" y="63"/>
                  <a:pt x="70" y="67"/>
                </a:cubicBezTo>
                <a:lnTo>
                  <a:pt x="44" y="67"/>
                </a:lnTo>
                <a:close/>
                <a:moveTo>
                  <a:pt x="62" y="36"/>
                </a:moveTo>
                <a:cubicBezTo>
                  <a:pt x="62" y="22"/>
                  <a:pt x="73" y="11"/>
                  <a:pt x="87" y="11"/>
                </a:cubicBezTo>
                <a:cubicBezTo>
                  <a:pt x="101" y="11"/>
                  <a:pt x="112" y="22"/>
                  <a:pt x="112" y="36"/>
                </a:cubicBezTo>
                <a:cubicBezTo>
                  <a:pt x="112" y="49"/>
                  <a:pt x="101" y="60"/>
                  <a:pt x="87" y="60"/>
                </a:cubicBezTo>
                <a:cubicBezTo>
                  <a:pt x="73" y="60"/>
                  <a:pt x="62" y="49"/>
                  <a:pt x="62" y="36"/>
                </a:cubicBezTo>
                <a:close/>
                <a:moveTo>
                  <a:pt x="87" y="16"/>
                </a:moveTo>
                <a:cubicBezTo>
                  <a:pt x="76" y="16"/>
                  <a:pt x="67" y="25"/>
                  <a:pt x="67" y="36"/>
                </a:cubicBezTo>
                <a:cubicBezTo>
                  <a:pt x="67" y="46"/>
                  <a:pt x="76" y="55"/>
                  <a:pt x="87" y="55"/>
                </a:cubicBezTo>
                <a:cubicBezTo>
                  <a:pt x="98" y="55"/>
                  <a:pt x="107" y="46"/>
                  <a:pt x="107" y="36"/>
                </a:cubicBezTo>
                <a:cubicBezTo>
                  <a:pt x="107" y="25"/>
                  <a:pt x="98" y="16"/>
                  <a:pt x="87"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45" name="Freeform 80"/>
          <p:cNvSpPr>
            <a:spLocks/>
          </p:cNvSpPr>
          <p:nvPr/>
        </p:nvSpPr>
        <p:spPr bwMode="auto">
          <a:xfrm>
            <a:off x="3689350" y="2422525"/>
            <a:ext cx="80963" cy="130175"/>
          </a:xfrm>
          <a:custGeom>
            <a:avLst/>
            <a:gdLst>
              <a:gd name="T0" fmla="*/ 0 w 51"/>
              <a:gd name="T1" fmla="*/ 70564375 h 82"/>
              <a:gd name="T2" fmla="*/ 0 w 51"/>
              <a:gd name="T3" fmla="*/ 138609388 h 82"/>
              <a:gd name="T4" fmla="*/ 128527969 w 51"/>
              <a:gd name="T5" fmla="*/ 206652813 h 82"/>
              <a:gd name="T6" fmla="*/ 128527969 w 51"/>
              <a:gd name="T7" fmla="*/ 0 h 82"/>
              <a:gd name="T8" fmla="*/ 0 w 51"/>
              <a:gd name="T9" fmla="*/ 70564375 h 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82">
                <a:moveTo>
                  <a:pt x="0" y="28"/>
                </a:moveTo>
                <a:lnTo>
                  <a:pt x="0" y="55"/>
                </a:lnTo>
                <a:lnTo>
                  <a:pt x="51" y="82"/>
                </a:lnTo>
                <a:lnTo>
                  <a:pt x="51" y="0"/>
                </a:lnTo>
                <a:lnTo>
                  <a:pt x="0"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46" name="Freeform 81"/>
          <p:cNvSpPr>
            <a:spLocks noEditPoints="1"/>
          </p:cNvSpPr>
          <p:nvPr/>
        </p:nvSpPr>
        <p:spPr bwMode="auto">
          <a:xfrm>
            <a:off x="4054475" y="2297113"/>
            <a:ext cx="168275" cy="301625"/>
          </a:xfrm>
          <a:custGeom>
            <a:avLst/>
            <a:gdLst>
              <a:gd name="T0" fmla="*/ 191292776 w 75"/>
              <a:gd name="T1" fmla="*/ 410403580 h 134"/>
              <a:gd name="T2" fmla="*/ 140953871 w 75"/>
              <a:gd name="T3" fmla="*/ 456002978 h 134"/>
              <a:gd name="T4" fmla="*/ 191292776 w 75"/>
              <a:gd name="T5" fmla="*/ 506669225 h 134"/>
              <a:gd name="T6" fmla="*/ 241633925 w 75"/>
              <a:gd name="T7" fmla="*/ 456002978 h 134"/>
              <a:gd name="T8" fmla="*/ 191292776 w 75"/>
              <a:gd name="T9" fmla="*/ 410403580 h 134"/>
              <a:gd name="T10" fmla="*/ 231566593 w 75"/>
              <a:gd name="T11" fmla="*/ 253335738 h 134"/>
              <a:gd name="T12" fmla="*/ 266803378 w 75"/>
              <a:gd name="T13" fmla="*/ 217867789 h 134"/>
              <a:gd name="T14" fmla="*/ 231566593 w 75"/>
              <a:gd name="T15" fmla="*/ 182402091 h 134"/>
              <a:gd name="T16" fmla="*/ 196327564 w 75"/>
              <a:gd name="T17" fmla="*/ 217867789 h 134"/>
              <a:gd name="T18" fmla="*/ 231566593 w 75"/>
              <a:gd name="T19" fmla="*/ 253335738 h 134"/>
              <a:gd name="T20" fmla="*/ 0 w 75"/>
              <a:gd name="T21" fmla="*/ 0 h 134"/>
              <a:gd name="T22" fmla="*/ 0 w 75"/>
              <a:gd name="T23" fmla="*/ 678937617 h 134"/>
              <a:gd name="T24" fmla="*/ 377553008 w 75"/>
              <a:gd name="T25" fmla="*/ 678937617 h 134"/>
              <a:gd name="T26" fmla="*/ 377553008 w 75"/>
              <a:gd name="T27" fmla="*/ 0 h 134"/>
              <a:gd name="T28" fmla="*/ 0 w 75"/>
              <a:gd name="T29" fmla="*/ 0 h 134"/>
              <a:gd name="T30" fmla="*/ 231566593 w 75"/>
              <a:gd name="T31" fmla="*/ 167201542 h 134"/>
              <a:gd name="T32" fmla="*/ 286940286 w 75"/>
              <a:gd name="T33" fmla="*/ 217867789 h 134"/>
              <a:gd name="T34" fmla="*/ 231566593 w 75"/>
              <a:gd name="T35" fmla="*/ 268534036 h 134"/>
              <a:gd name="T36" fmla="*/ 181225444 w 75"/>
              <a:gd name="T37" fmla="*/ 217867789 h 134"/>
              <a:gd name="T38" fmla="*/ 231566593 w 75"/>
              <a:gd name="T39" fmla="*/ 167201542 h 134"/>
              <a:gd name="T40" fmla="*/ 191292776 w 75"/>
              <a:gd name="T41" fmla="*/ 567469172 h 134"/>
              <a:gd name="T42" fmla="*/ 75510602 w 75"/>
              <a:gd name="T43" fmla="*/ 456002978 h 134"/>
              <a:gd name="T44" fmla="*/ 191292776 w 75"/>
              <a:gd name="T45" fmla="*/ 344534533 h 134"/>
              <a:gd name="T46" fmla="*/ 302042407 w 75"/>
              <a:gd name="T47" fmla="*/ 456002978 h 134"/>
              <a:gd name="T48" fmla="*/ 191292776 w 75"/>
              <a:gd name="T49" fmla="*/ 567469172 h 1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5" h="134">
                <a:moveTo>
                  <a:pt x="38" y="81"/>
                </a:moveTo>
                <a:cubicBezTo>
                  <a:pt x="32" y="81"/>
                  <a:pt x="28" y="85"/>
                  <a:pt x="28" y="90"/>
                </a:cubicBezTo>
                <a:cubicBezTo>
                  <a:pt x="28" y="96"/>
                  <a:pt x="32" y="100"/>
                  <a:pt x="38" y="100"/>
                </a:cubicBezTo>
                <a:cubicBezTo>
                  <a:pt x="43" y="100"/>
                  <a:pt x="48" y="96"/>
                  <a:pt x="48" y="90"/>
                </a:cubicBezTo>
                <a:cubicBezTo>
                  <a:pt x="48" y="85"/>
                  <a:pt x="43" y="81"/>
                  <a:pt x="38" y="81"/>
                </a:cubicBezTo>
                <a:close/>
                <a:moveTo>
                  <a:pt x="46" y="50"/>
                </a:moveTo>
                <a:cubicBezTo>
                  <a:pt x="50" y="50"/>
                  <a:pt x="53" y="47"/>
                  <a:pt x="53" y="43"/>
                </a:cubicBezTo>
                <a:cubicBezTo>
                  <a:pt x="53" y="39"/>
                  <a:pt x="50" y="36"/>
                  <a:pt x="46" y="36"/>
                </a:cubicBezTo>
                <a:cubicBezTo>
                  <a:pt x="42" y="36"/>
                  <a:pt x="39" y="39"/>
                  <a:pt x="39" y="43"/>
                </a:cubicBezTo>
                <a:cubicBezTo>
                  <a:pt x="39" y="47"/>
                  <a:pt x="42" y="50"/>
                  <a:pt x="46" y="50"/>
                </a:cubicBezTo>
                <a:close/>
                <a:moveTo>
                  <a:pt x="0" y="0"/>
                </a:moveTo>
                <a:cubicBezTo>
                  <a:pt x="0" y="134"/>
                  <a:pt x="0" y="134"/>
                  <a:pt x="0" y="134"/>
                </a:cubicBezTo>
                <a:cubicBezTo>
                  <a:pt x="75" y="134"/>
                  <a:pt x="75" y="134"/>
                  <a:pt x="75" y="134"/>
                </a:cubicBezTo>
                <a:cubicBezTo>
                  <a:pt x="75" y="0"/>
                  <a:pt x="75" y="0"/>
                  <a:pt x="75" y="0"/>
                </a:cubicBezTo>
                <a:lnTo>
                  <a:pt x="0" y="0"/>
                </a:lnTo>
                <a:close/>
                <a:moveTo>
                  <a:pt x="46" y="33"/>
                </a:moveTo>
                <a:cubicBezTo>
                  <a:pt x="52" y="33"/>
                  <a:pt x="57" y="37"/>
                  <a:pt x="57" y="43"/>
                </a:cubicBezTo>
                <a:cubicBezTo>
                  <a:pt x="57" y="48"/>
                  <a:pt x="52" y="53"/>
                  <a:pt x="46" y="53"/>
                </a:cubicBezTo>
                <a:cubicBezTo>
                  <a:pt x="41" y="53"/>
                  <a:pt x="36" y="48"/>
                  <a:pt x="36" y="43"/>
                </a:cubicBezTo>
                <a:cubicBezTo>
                  <a:pt x="36" y="37"/>
                  <a:pt x="41" y="33"/>
                  <a:pt x="46" y="33"/>
                </a:cubicBezTo>
                <a:close/>
                <a:moveTo>
                  <a:pt x="38" y="112"/>
                </a:moveTo>
                <a:cubicBezTo>
                  <a:pt x="25" y="112"/>
                  <a:pt x="15" y="103"/>
                  <a:pt x="15" y="90"/>
                </a:cubicBezTo>
                <a:cubicBezTo>
                  <a:pt x="15" y="78"/>
                  <a:pt x="25" y="68"/>
                  <a:pt x="38" y="68"/>
                </a:cubicBezTo>
                <a:cubicBezTo>
                  <a:pt x="50" y="68"/>
                  <a:pt x="60" y="78"/>
                  <a:pt x="60" y="90"/>
                </a:cubicBezTo>
                <a:cubicBezTo>
                  <a:pt x="60" y="103"/>
                  <a:pt x="50" y="112"/>
                  <a:pt x="38" y="1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47" name="Oval 82"/>
          <p:cNvSpPr>
            <a:spLocks noChangeArrowheads="1"/>
          </p:cNvSpPr>
          <p:nvPr/>
        </p:nvSpPr>
        <p:spPr bwMode="auto">
          <a:xfrm>
            <a:off x="4129088" y="2490788"/>
            <a:ext cx="19050" cy="190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448" name="Freeform 83"/>
          <p:cNvSpPr>
            <a:spLocks noEditPoints="1"/>
          </p:cNvSpPr>
          <p:nvPr/>
        </p:nvSpPr>
        <p:spPr bwMode="auto">
          <a:xfrm>
            <a:off x="4251325" y="2428875"/>
            <a:ext cx="95250" cy="169863"/>
          </a:xfrm>
          <a:custGeom>
            <a:avLst/>
            <a:gdLst>
              <a:gd name="T0" fmla="*/ 133721929 w 42"/>
              <a:gd name="T1" fmla="*/ 143627093 h 75"/>
              <a:gd name="T2" fmla="*/ 154295929 w 42"/>
              <a:gd name="T3" fmla="*/ 123107643 h 75"/>
              <a:gd name="T4" fmla="*/ 133721929 w 42"/>
              <a:gd name="T5" fmla="*/ 102590457 h 75"/>
              <a:gd name="T6" fmla="*/ 113150196 w 42"/>
              <a:gd name="T7" fmla="*/ 123107643 h 75"/>
              <a:gd name="T8" fmla="*/ 133721929 w 42"/>
              <a:gd name="T9" fmla="*/ 143627093 h 75"/>
              <a:gd name="T10" fmla="*/ 108006696 w 42"/>
              <a:gd name="T11" fmla="*/ 230827963 h 75"/>
              <a:gd name="T12" fmla="*/ 77147964 w 42"/>
              <a:gd name="T13" fmla="*/ 261604874 h 75"/>
              <a:gd name="T14" fmla="*/ 108006696 w 42"/>
              <a:gd name="T15" fmla="*/ 287251922 h 75"/>
              <a:gd name="T16" fmla="*/ 133721929 w 42"/>
              <a:gd name="T17" fmla="*/ 261604874 h 75"/>
              <a:gd name="T18" fmla="*/ 108006696 w 42"/>
              <a:gd name="T19" fmla="*/ 230827963 h 75"/>
              <a:gd name="T20" fmla="*/ 0 w 42"/>
              <a:gd name="T21" fmla="*/ 0 h 75"/>
              <a:gd name="T22" fmla="*/ 0 w 42"/>
              <a:gd name="T23" fmla="*/ 384712517 h 75"/>
              <a:gd name="T24" fmla="*/ 216013393 w 42"/>
              <a:gd name="T25" fmla="*/ 384712517 h 75"/>
              <a:gd name="T26" fmla="*/ 216013393 w 42"/>
              <a:gd name="T27" fmla="*/ 0 h 75"/>
              <a:gd name="T28" fmla="*/ 0 w 42"/>
              <a:gd name="T29" fmla="*/ 0 h 75"/>
              <a:gd name="T30" fmla="*/ 133721929 w 42"/>
              <a:gd name="T31" fmla="*/ 92330732 h 75"/>
              <a:gd name="T32" fmla="*/ 159439429 w 42"/>
              <a:gd name="T33" fmla="*/ 123107643 h 75"/>
              <a:gd name="T34" fmla="*/ 133721929 w 42"/>
              <a:gd name="T35" fmla="*/ 153884554 h 75"/>
              <a:gd name="T36" fmla="*/ 102863196 w 42"/>
              <a:gd name="T37" fmla="*/ 123107643 h 75"/>
              <a:gd name="T38" fmla="*/ 133721929 w 42"/>
              <a:gd name="T39" fmla="*/ 92330732 h 75"/>
              <a:gd name="T40" fmla="*/ 108006696 w 42"/>
              <a:gd name="T41" fmla="*/ 323158695 h 75"/>
              <a:gd name="T42" fmla="*/ 41145732 w 42"/>
              <a:gd name="T43" fmla="*/ 261604874 h 75"/>
              <a:gd name="T44" fmla="*/ 108006696 w 42"/>
              <a:gd name="T45" fmla="*/ 194921190 h 75"/>
              <a:gd name="T46" fmla="*/ 174867661 w 42"/>
              <a:gd name="T47" fmla="*/ 261604874 h 75"/>
              <a:gd name="T48" fmla="*/ 108006696 w 42"/>
              <a:gd name="T49" fmla="*/ 323158695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75">
                <a:moveTo>
                  <a:pt x="26" y="28"/>
                </a:moveTo>
                <a:cubicBezTo>
                  <a:pt x="28" y="28"/>
                  <a:pt x="30" y="26"/>
                  <a:pt x="30" y="24"/>
                </a:cubicBezTo>
                <a:cubicBezTo>
                  <a:pt x="30" y="22"/>
                  <a:pt x="28" y="20"/>
                  <a:pt x="26" y="20"/>
                </a:cubicBezTo>
                <a:cubicBezTo>
                  <a:pt x="24" y="20"/>
                  <a:pt x="22" y="22"/>
                  <a:pt x="22" y="24"/>
                </a:cubicBezTo>
                <a:cubicBezTo>
                  <a:pt x="22" y="26"/>
                  <a:pt x="24" y="28"/>
                  <a:pt x="26" y="28"/>
                </a:cubicBezTo>
                <a:close/>
                <a:moveTo>
                  <a:pt x="21" y="45"/>
                </a:moveTo>
                <a:cubicBezTo>
                  <a:pt x="18" y="45"/>
                  <a:pt x="15" y="48"/>
                  <a:pt x="15" y="51"/>
                </a:cubicBezTo>
                <a:cubicBezTo>
                  <a:pt x="15" y="54"/>
                  <a:pt x="18" y="56"/>
                  <a:pt x="21" y="56"/>
                </a:cubicBezTo>
                <a:cubicBezTo>
                  <a:pt x="24" y="56"/>
                  <a:pt x="26" y="54"/>
                  <a:pt x="26" y="51"/>
                </a:cubicBezTo>
                <a:cubicBezTo>
                  <a:pt x="26" y="48"/>
                  <a:pt x="24" y="45"/>
                  <a:pt x="21" y="45"/>
                </a:cubicBezTo>
                <a:close/>
                <a:moveTo>
                  <a:pt x="0" y="0"/>
                </a:moveTo>
                <a:cubicBezTo>
                  <a:pt x="0" y="75"/>
                  <a:pt x="0" y="75"/>
                  <a:pt x="0" y="75"/>
                </a:cubicBezTo>
                <a:cubicBezTo>
                  <a:pt x="42" y="75"/>
                  <a:pt x="42" y="75"/>
                  <a:pt x="42" y="75"/>
                </a:cubicBezTo>
                <a:cubicBezTo>
                  <a:pt x="42" y="0"/>
                  <a:pt x="42" y="0"/>
                  <a:pt x="42" y="0"/>
                </a:cubicBezTo>
                <a:lnTo>
                  <a:pt x="0" y="0"/>
                </a:lnTo>
                <a:close/>
                <a:moveTo>
                  <a:pt x="26" y="18"/>
                </a:moveTo>
                <a:cubicBezTo>
                  <a:pt x="29" y="18"/>
                  <a:pt x="31" y="21"/>
                  <a:pt x="31" y="24"/>
                </a:cubicBezTo>
                <a:cubicBezTo>
                  <a:pt x="31" y="27"/>
                  <a:pt x="29" y="30"/>
                  <a:pt x="26" y="30"/>
                </a:cubicBezTo>
                <a:cubicBezTo>
                  <a:pt x="22" y="30"/>
                  <a:pt x="20" y="27"/>
                  <a:pt x="20" y="24"/>
                </a:cubicBezTo>
                <a:cubicBezTo>
                  <a:pt x="20" y="21"/>
                  <a:pt x="22" y="18"/>
                  <a:pt x="26" y="18"/>
                </a:cubicBezTo>
                <a:close/>
                <a:moveTo>
                  <a:pt x="21" y="63"/>
                </a:moveTo>
                <a:cubicBezTo>
                  <a:pt x="14" y="63"/>
                  <a:pt x="8" y="57"/>
                  <a:pt x="8" y="51"/>
                </a:cubicBezTo>
                <a:cubicBezTo>
                  <a:pt x="8" y="44"/>
                  <a:pt x="14" y="38"/>
                  <a:pt x="21" y="38"/>
                </a:cubicBezTo>
                <a:cubicBezTo>
                  <a:pt x="28" y="38"/>
                  <a:pt x="34" y="44"/>
                  <a:pt x="34" y="51"/>
                </a:cubicBezTo>
                <a:cubicBezTo>
                  <a:pt x="34" y="57"/>
                  <a:pt x="28" y="63"/>
                  <a:pt x="21" y="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49" name="Oval 84"/>
          <p:cNvSpPr>
            <a:spLocks noChangeArrowheads="1"/>
          </p:cNvSpPr>
          <p:nvPr/>
        </p:nvSpPr>
        <p:spPr bwMode="auto">
          <a:xfrm>
            <a:off x="4292600" y="2536825"/>
            <a:ext cx="11113" cy="1111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450" name="Freeform 85"/>
          <p:cNvSpPr>
            <a:spLocks noEditPoints="1"/>
          </p:cNvSpPr>
          <p:nvPr/>
        </p:nvSpPr>
        <p:spPr bwMode="auto">
          <a:xfrm>
            <a:off x="4600575" y="2224088"/>
            <a:ext cx="434975" cy="423862"/>
          </a:xfrm>
          <a:custGeom>
            <a:avLst/>
            <a:gdLst>
              <a:gd name="T0" fmla="*/ 869703365 w 194"/>
              <a:gd name="T1" fmla="*/ 315157179 h 188"/>
              <a:gd name="T2" fmla="*/ 316713369 w 194"/>
              <a:gd name="T3" fmla="*/ 86413738 h 188"/>
              <a:gd name="T4" fmla="*/ 85461377 w 194"/>
              <a:gd name="T5" fmla="*/ 630312104 h 188"/>
              <a:gd name="T6" fmla="*/ 95517371 w 194"/>
              <a:gd name="T7" fmla="*/ 650646207 h 188"/>
              <a:gd name="T8" fmla="*/ 100544247 w 194"/>
              <a:gd name="T9" fmla="*/ 670978055 h 188"/>
              <a:gd name="T10" fmla="*/ 180978748 w 194"/>
              <a:gd name="T11" fmla="*/ 859055545 h 188"/>
              <a:gd name="T12" fmla="*/ 311686493 w 194"/>
              <a:gd name="T13" fmla="*/ 914969255 h 188"/>
              <a:gd name="T14" fmla="*/ 366984372 w 194"/>
              <a:gd name="T15" fmla="*/ 782807731 h 188"/>
              <a:gd name="T16" fmla="*/ 291576747 w 194"/>
              <a:gd name="T17" fmla="*/ 594730241 h 188"/>
              <a:gd name="T18" fmla="*/ 155842126 w 194"/>
              <a:gd name="T19" fmla="*/ 543898366 h 188"/>
              <a:gd name="T20" fmla="*/ 105571123 w 194"/>
              <a:gd name="T21" fmla="*/ 584564317 h 188"/>
              <a:gd name="T22" fmla="*/ 331793997 w 194"/>
              <a:gd name="T23" fmla="*/ 116913765 h 188"/>
              <a:gd name="T24" fmla="*/ 824459238 w 194"/>
              <a:gd name="T25" fmla="*/ 299907165 h 188"/>
              <a:gd name="T26" fmla="*/ 754078490 w 194"/>
              <a:gd name="T27" fmla="*/ 299907165 h 188"/>
              <a:gd name="T28" fmla="*/ 698778369 w 194"/>
              <a:gd name="T29" fmla="*/ 432068690 h 188"/>
              <a:gd name="T30" fmla="*/ 774185994 w 194"/>
              <a:gd name="T31" fmla="*/ 620146179 h 188"/>
              <a:gd name="T32" fmla="*/ 894839987 w 194"/>
              <a:gd name="T33" fmla="*/ 676062145 h 188"/>
              <a:gd name="T34" fmla="*/ 769159118 w 194"/>
              <a:gd name="T35" fmla="*/ 884471483 h 188"/>
              <a:gd name="T36" fmla="*/ 738995619 w 194"/>
              <a:gd name="T37" fmla="*/ 859055545 h 188"/>
              <a:gd name="T38" fmla="*/ 668617113 w 194"/>
              <a:gd name="T39" fmla="*/ 889553317 h 188"/>
              <a:gd name="T40" fmla="*/ 663587995 w 194"/>
              <a:gd name="T41" fmla="*/ 925135180 h 188"/>
              <a:gd name="T42" fmla="*/ 698778369 w 194"/>
              <a:gd name="T43" fmla="*/ 950551118 h 188"/>
              <a:gd name="T44" fmla="*/ 764132242 w 194"/>
              <a:gd name="T45" fmla="*/ 925135180 h 188"/>
              <a:gd name="T46" fmla="*/ 774185994 w 194"/>
              <a:gd name="T47" fmla="*/ 889553317 h 188"/>
              <a:gd name="T48" fmla="*/ 965220736 w 194"/>
              <a:gd name="T49" fmla="*/ 615062090 h 188"/>
              <a:gd name="T50" fmla="*/ 965220736 w 194"/>
              <a:gd name="T51" fmla="*/ 543898366 h 188"/>
              <a:gd name="T52" fmla="*/ 884783993 w 194"/>
              <a:gd name="T53" fmla="*/ 355820876 h 188"/>
              <a:gd name="T54" fmla="*/ 884783993 w 194"/>
              <a:gd name="T55" fmla="*/ 350739041 h 188"/>
              <a:gd name="T56" fmla="*/ 869703365 w 194"/>
              <a:gd name="T57" fmla="*/ 315157179 h 188"/>
              <a:gd name="T58" fmla="*/ 211142246 w 194"/>
              <a:gd name="T59" fmla="*/ 620146179 h 188"/>
              <a:gd name="T60" fmla="*/ 221195998 w 194"/>
              <a:gd name="T61" fmla="*/ 589646152 h 188"/>
              <a:gd name="T62" fmla="*/ 251359497 w 194"/>
              <a:gd name="T63" fmla="*/ 599814331 h 188"/>
              <a:gd name="T64" fmla="*/ 336820873 w 194"/>
              <a:gd name="T65" fmla="*/ 803139580 h 188"/>
              <a:gd name="T66" fmla="*/ 321740245 w 194"/>
              <a:gd name="T67" fmla="*/ 828555517 h 188"/>
              <a:gd name="T68" fmla="*/ 291576747 w 194"/>
              <a:gd name="T69" fmla="*/ 818389593 h 188"/>
              <a:gd name="T70" fmla="*/ 211142246 w 194"/>
              <a:gd name="T71" fmla="*/ 620146179 h 188"/>
              <a:gd name="T72" fmla="*/ 849595861 w 194"/>
              <a:gd name="T73" fmla="*/ 594730241 h 188"/>
              <a:gd name="T74" fmla="*/ 839539866 w 194"/>
              <a:gd name="T75" fmla="*/ 620146179 h 188"/>
              <a:gd name="T76" fmla="*/ 809376368 w 194"/>
              <a:gd name="T77" fmla="*/ 609980255 h 188"/>
              <a:gd name="T78" fmla="*/ 723914991 w 194"/>
              <a:gd name="T79" fmla="*/ 411736841 h 188"/>
              <a:gd name="T80" fmla="*/ 738995619 w 194"/>
              <a:gd name="T81" fmla="*/ 381236814 h 188"/>
              <a:gd name="T82" fmla="*/ 769159118 w 194"/>
              <a:gd name="T83" fmla="*/ 391402738 h 188"/>
              <a:gd name="T84" fmla="*/ 849595861 w 194"/>
              <a:gd name="T85" fmla="*/ 594730241 h 1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4" h="188">
                <a:moveTo>
                  <a:pt x="173" y="62"/>
                </a:moveTo>
                <a:cubicBezTo>
                  <a:pt x="156" y="20"/>
                  <a:pt x="106" y="0"/>
                  <a:pt x="63" y="17"/>
                </a:cubicBezTo>
                <a:cubicBezTo>
                  <a:pt x="20" y="34"/>
                  <a:pt x="0" y="82"/>
                  <a:pt x="17" y="124"/>
                </a:cubicBezTo>
                <a:cubicBezTo>
                  <a:pt x="18" y="126"/>
                  <a:pt x="19" y="127"/>
                  <a:pt x="19" y="128"/>
                </a:cubicBezTo>
                <a:cubicBezTo>
                  <a:pt x="19" y="130"/>
                  <a:pt x="20" y="131"/>
                  <a:pt x="20" y="132"/>
                </a:cubicBezTo>
                <a:cubicBezTo>
                  <a:pt x="36" y="169"/>
                  <a:pt x="36" y="169"/>
                  <a:pt x="36" y="169"/>
                </a:cubicBezTo>
                <a:cubicBezTo>
                  <a:pt x="40" y="179"/>
                  <a:pt x="52" y="184"/>
                  <a:pt x="62" y="180"/>
                </a:cubicBezTo>
                <a:cubicBezTo>
                  <a:pt x="72" y="176"/>
                  <a:pt x="77" y="164"/>
                  <a:pt x="73" y="154"/>
                </a:cubicBezTo>
                <a:cubicBezTo>
                  <a:pt x="58" y="117"/>
                  <a:pt x="58" y="117"/>
                  <a:pt x="58" y="117"/>
                </a:cubicBezTo>
                <a:cubicBezTo>
                  <a:pt x="54" y="107"/>
                  <a:pt x="42" y="102"/>
                  <a:pt x="31" y="107"/>
                </a:cubicBezTo>
                <a:cubicBezTo>
                  <a:pt x="27" y="108"/>
                  <a:pt x="24" y="112"/>
                  <a:pt x="21" y="115"/>
                </a:cubicBezTo>
                <a:cubicBezTo>
                  <a:pt x="10" y="78"/>
                  <a:pt x="29" y="38"/>
                  <a:pt x="66" y="23"/>
                </a:cubicBezTo>
                <a:cubicBezTo>
                  <a:pt x="103" y="8"/>
                  <a:pt x="146" y="24"/>
                  <a:pt x="164" y="59"/>
                </a:cubicBezTo>
                <a:cubicBezTo>
                  <a:pt x="160" y="57"/>
                  <a:pt x="155" y="57"/>
                  <a:pt x="150" y="59"/>
                </a:cubicBezTo>
                <a:cubicBezTo>
                  <a:pt x="140" y="63"/>
                  <a:pt x="135" y="75"/>
                  <a:pt x="139" y="85"/>
                </a:cubicBezTo>
                <a:cubicBezTo>
                  <a:pt x="154" y="122"/>
                  <a:pt x="154" y="122"/>
                  <a:pt x="154" y="122"/>
                </a:cubicBezTo>
                <a:cubicBezTo>
                  <a:pt x="158" y="131"/>
                  <a:pt x="169" y="136"/>
                  <a:pt x="178" y="133"/>
                </a:cubicBezTo>
                <a:cubicBezTo>
                  <a:pt x="175" y="153"/>
                  <a:pt x="162" y="167"/>
                  <a:pt x="153" y="174"/>
                </a:cubicBezTo>
                <a:cubicBezTo>
                  <a:pt x="152" y="170"/>
                  <a:pt x="149" y="168"/>
                  <a:pt x="147" y="169"/>
                </a:cubicBezTo>
                <a:cubicBezTo>
                  <a:pt x="133" y="175"/>
                  <a:pt x="133" y="175"/>
                  <a:pt x="133" y="175"/>
                </a:cubicBezTo>
                <a:cubicBezTo>
                  <a:pt x="131" y="175"/>
                  <a:pt x="131" y="179"/>
                  <a:pt x="132" y="182"/>
                </a:cubicBezTo>
                <a:cubicBezTo>
                  <a:pt x="134" y="186"/>
                  <a:pt x="136" y="188"/>
                  <a:pt x="139" y="187"/>
                </a:cubicBezTo>
                <a:cubicBezTo>
                  <a:pt x="152" y="182"/>
                  <a:pt x="152" y="182"/>
                  <a:pt x="152" y="182"/>
                </a:cubicBezTo>
                <a:cubicBezTo>
                  <a:pt x="154" y="181"/>
                  <a:pt x="154" y="178"/>
                  <a:pt x="154" y="175"/>
                </a:cubicBezTo>
                <a:cubicBezTo>
                  <a:pt x="183" y="161"/>
                  <a:pt x="190" y="137"/>
                  <a:pt x="192" y="121"/>
                </a:cubicBezTo>
                <a:cubicBezTo>
                  <a:pt x="194" y="117"/>
                  <a:pt x="194" y="111"/>
                  <a:pt x="192" y="107"/>
                </a:cubicBezTo>
                <a:cubicBezTo>
                  <a:pt x="176" y="70"/>
                  <a:pt x="176" y="70"/>
                  <a:pt x="176" y="70"/>
                </a:cubicBezTo>
                <a:cubicBezTo>
                  <a:pt x="176" y="70"/>
                  <a:pt x="176" y="69"/>
                  <a:pt x="176" y="69"/>
                </a:cubicBezTo>
                <a:cubicBezTo>
                  <a:pt x="175" y="66"/>
                  <a:pt x="174" y="64"/>
                  <a:pt x="173" y="62"/>
                </a:cubicBezTo>
                <a:close/>
                <a:moveTo>
                  <a:pt x="42" y="122"/>
                </a:moveTo>
                <a:cubicBezTo>
                  <a:pt x="41" y="119"/>
                  <a:pt x="42" y="117"/>
                  <a:pt x="44" y="116"/>
                </a:cubicBezTo>
                <a:cubicBezTo>
                  <a:pt x="47" y="115"/>
                  <a:pt x="49" y="116"/>
                  <a:pt x="50" y="118"/>
                </a:cubicBezTo>
                <a:cubicBezTo>
                  <a:pt x="67" y="158"/>
                  <a:pt x="67" y="158"/>
                  <a:pt x="67" y="158"/>
                </a:cubicBezTo>
                <a:cubicBezTo>
                  <a:pt x="68" y="160"/>
                  <a:pt x="66" y="162"/>
                  <a:pt x="64" y="163"/>
                </a:cubicBezTo>
                <a:cubicBezTo>
                  <a:pt x="62" y="164"/>
                  <a:pt x="59" y="163"/>
                  <a:pt x="58" y="161"/>
                </a:cubicBezTo>
                <a:lnTo>
                  <a:pt x="42" y="122"/>
                </a:lnTo>
                <a:close/>
                <a:moveTo>
                  <a:pt x="169" y="117"/>
                </a:moveTo>
                <a:cubicBezTo>
                  <a:pt x="170" y="119"/>
                  <a:pt x="169" y="122"/>
                  <a:pt x="167" y="122"/>
                </a:cubicBezTo>
                <a:cubicBezTo>
                  <a:pt x="164" y="123"/>
                  <a:pt x="162" y="122"/>
                  <a:pt x="161" y="120"/>
                </a:cubicBezTo>
                <a:cubicBezTo>
                  <a:pt x="144" y="81"/>
                  <a:pt x="144" y="81"/>
                  <a:pt x="144" y="81"/>
                </a:cubicBezTo>
                <a:cubicBezTo>
                  <a:pt x="143" y="78"/>
                  <a:pt x="145" y="76"/>
                  <a:pt x="147" y="75"/>
                </a:cubicBezTo>
                <a:cubicBezTo>
                  <a:pt x="149" y="74"/>
                  <a:pt x="152" y="75"/>
                  <a:pt x="153" y="77"/>
                </a:cubicBezTo>
                <a:lnTo>
                  <a:pt x="169" y="1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51" name="Freeform 86"/>
          <p:cNvSpPr>
            <a:spLocks noEditPoints="1"/>
          </p:cNvSpPr>
          <p:nvPr/>
        </p:nvSpPr>
        <p:spPr bwMode="auto">
          <a:xfrm>
            <a:off x="5299075" y="2298700"/>
            <a:ext cx="282575" cy="314325"/>
          </a:xfrm>
          <a:custGeom>
            <a:avLst/>
            <a:gdLst>
              <a:gd name="T0" fmla="*/ 482833211 w 126"/>
              <a:gd name="T1" fmla="*/ 141143151 h 140"/>
              <a:gd name="T2" fmla="*/ 432539347 w 126"/>
              <a:gd name="T3" fmla="*/ 463755105 h 140"/>
              <a:gd name="T4" fmla="*/ 427509063 w 126"/>
              <a:gd name="T5" fmla="*/ 478878628 h 140"/>
              <a:gd name="T6" fmla="*/ 432539347 w 126"/>
              <a:gd name="T7" fmla="*/ 488959480 h 140"/>
              <a:gd name="T8" fmla="*/ 447627955 w 126"/>
              <a:gd name="T9" fmla="*/ 494002151 h 140"/>
              <a:gd name="T10" fmla="*/ 487863495 w 126"/>
              <a:gd name="T11" fmla="*/ 478878628 h 140"/>
              <a:gd name="T12" fmla="*/ 548217927 w 126"/>
              <a:gd name="T13" fmla="*/ 408305930 h 140"/>
              <a:gd name="T14" fmla="*/ 573364859 w 126"/>
              <a:gd name="T15" fmla="*/ 292367154 h 140"/>
              <a:gd name="T16" fmla="*/ 507982386 w 126"/>
              <a:gd name="T17" fmla="*/ 126019628 h 140"/>
              <a:gd name="T18" fmla="*/ 336977415 w 126"/>
              <a:gd name="T19" fmla="*/ 60489601 h 140"/>
              <a:gd name="T20" fmla="*/ 196151903 w 126"/>
              <a:gd name="T21" fmla="*/ 100817499 h 140"/>
              <a:gd name="T22" fmla="*/ 95561931 w 126"/>
              <a:gd name="T23" fmla="*/ 206673178 h 140"/>
              <a:gd name="T24" fmla="*/ 60354432 w 126"/>
              <a:gd name="T25" fmla="*/ 357899426 h 140"/>
              <a:gd name="T26" fmla="*/ 135797471 w 126"/>
              <a:gd name="T27" fmla="*/ 569613029 h 140"/>
              <a:gd name="T28" fmla="*/ 331947132 w 126"/>
              <a:gd name="T29" fmla="*/ 645226153 h 140"/>
              <a:gd name="T30" fmla="*/ 447627955 w 126"/>
              <a:gd name="T31" fmla="*/ 625062205 h 140"/>
              <a:gd name="T32" fmla="*/ 548217927 w 126"/>
              <a:gd name="T33" fmla="*/ 569613029 h 140"/>
              <a:gd name="T34" fmla="*/ 633719291 w 126"/>
              <a:gd name="T35" fmla="*/ 569613029 h 140"/>
              <a:gd name="T36" fmla="*/ 568334575 w 126"/>
              <a:gd name="T37" fmla="*/ 630102631 h 140"/>
              <a:gd name="T38" fmla="*/ 462716563 w 126"/>
              <a:gd name="T39" fmla="*/ 685551806 h 140"/>
              <a:gd name="T40" fmla="*/ 336977415 w 126"/>
              <a:gd name="T41" fmla="*/ 705715754 h 140"/>
              <a:gd name="T42" fmla="*/ 160944404 w 126"/>
              <a:gd name="T43" fmla="*/ 660347431 h 140"/>
              <a:gd name="T44" fmla="*/ 40235540 w 126"/>
              <a:gd name="T45" fmla="*/ 534327803 h 140"/>
              <a:gd name="T46" fmla="*/ 0 w 126"/>
              <a:gd name="T47" fmla="*/ 357899426 h 140"/>
              <a:gd name="T48" fmla="*/ 45265824 w 126"/>
              <a:gd name="T49" fmla="*/ 171387951 h 140"/>
              <a:gd name="T50" fmla="*/ 160944404 w 126"/>
              <a:gd name="T51" fmla="*/ 45368323 h 140"/>
              <a:gd name="T52" fmla="*/ 336977415 w 126"/>
              <a:gd name="T53" fmla="*/ 0 h 140"/>
              <a:gd name="T54" fmla="*/ 553245967 w 126"/>
              <a:gd name="T55" fmla="*/ 80653550 h 140"/>
              <a:gd name="T56" fmla="*/ 633719291 w 126"/>
              <a:gd name="T57" fmla="*/ 292367154 h 140"/>
              <a:gd name="T58" fmla="*/ 603542075 w 126"/>
              <a:gd name="T59" fmla="*/ 433510304 h 140"/>
              <a:gd name="T60" fmla="*/ 507982386 w 126"/>
              <a:gd name="T61" fmla="*/ 534327803 h 140"/>
              <a:gd name="T62" fmla="*/ 417450739 w 126"/>
              <a:gd name="T63" fmla="*/ 564572604 h 140"/>
              <a:gd name="T64" fmla="*/ 377212956 w 126"/>
              <a:gd name="T65" fmla="*/ 549449081 h 140"/>
              <a:gd name="T66" fmla="*/ 352066023 w 126"/>
              <a:gd name="T67" fmla="*/ 514163854 h 140"/>
              <a:gd name="T68" fmla="*/ 301772159 w 126"/>
              <a:gd name="T69" fmla="*/ 554491752 h 140"/>
              <a:gd name="T70" fmla="*/ 251476051 w 126"/>
              <a:gd name="T71" fmla="*/ 564572604 h 140"/>
              <a:gd name="T72" fmla="*/ 155914120 w 126"/>
              <a:gd name="T73" fmla="*/ 519204280 h 140"/>
              <a:gd name="T74" fmla="*/ 120708863 w 126"/>
              <a:gd name="T75" fmla="*/ 388144226 h 140"/>
              <a:gd name="T76" fmla="*/ 171002728 w 126"/>
              <a:gd name="T77" fmla="*/ 206673178 h 140"/>
              <a:gd name="T78" fmla="*/ 296741875 w 126"/>
              <a:gd name="T79" fmla="*/ 126019628 h 140"/>
              <a:gd name="T80" fmla="*/ 347035740 w 126"/>
              <a:gd name="T81" fmla="*/ 141143151 h 140"/>
              <a:gd name="T82" fmla="*/ 392301564 w 126"/>
              <a:gd name="T83" fmla="*/ 186511474 h 140"/>
              <a:gd name="T84" fmla="*/ 402362131 w 126"/>
              <a:gd name="T85" fmla="*/ 141143151 h 140"/>
              <a:gd name="T86" fmla="*/ 482833211 w 126"/>
              <a:gd name="T87" fmla="*/ 141143151 h 140"/>
              <a:gd name="T88" fmla="*/ 206210228 w 126"/>
              <a:gd name="T89" fmla="*/ 408305930 h 140"/>
              <a:gd name="T90" fmla="*/ 226329119 w 126"/>
              <a:gd name="T91" fmla="*/ 483919054 h 140"/>
              <a:gd name="T92" fmla="*/ 266564659 w 126"/>
              <a:gd name="T93" fmla="*/ 504083003 h 140"/>
              <a:gd name="T94" fmla="*/ 316860767 w 126"/>
              <a:gd name="T95" fmla="*/ 483919054 h 140"/>
              <a:gd name="T96" fmla="*/ 352066023 w 126"/>
              <a:gd name="T97" fmla="*/ 393184652 h 140"/>
              <a:gd name="T98" fmla="*/ 372184915 w 126"/>
              <a:gd name="T99" fmla="*/ 272205450 h 140"/>
              <a:gd name="T100" fmla="*/ 352066023 w 126"/>
              <a:gd name="T101" fmla="*/ 211715849 h 140"/>
              <a:gd name="T102" fmla="*/ 311830483 w 126"/>
              <a:gd name="T103" fmla="*/ 191551900 h 140"/>
              <a:gd name="T104" fmla="*/ 261534376 w 126"/>
              <a:gd name="T105" fmla="*/ 211715849 h 140"/>
              <a:gd name="T106" fmla="*/ 221298836 w 126"/>
              <a:gd name="T107" fmla="*/ 297409825 h 140"/>
              <a:gd name="T108" fmla="*/ 206210228 w 126"/>
              <a:gd name="T109" fmla="*/ 408305930 h 1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6" h="140">
                <a:moveTo>
                  <a:pt x="96" y="28"/>
                </a:moveTo>
                <a:cubicBezTo>
                  <a:pt x="86" y="92"/>
                  <a:pt x="86" y="92"/>
                  <a:pt x="86" y="92"/>
                </a:cubicBezTo>
                <a:cubicBezTo>
                  <a:pt x="86" y="93"/>
                  <a:pt x="85" y="94"/>
                  <a:pt x="85" y="95"/>
                </a:cubicBezTo>
                <a:cubicBezTo>
                  <a:pt x="85" y="96"/>
                  <a:pt x="86" y="97"/>
                  <a:pt x="86" y="97"/>
                </a:cubicBezTo>
                <a:cubicBezTo>
                  <a:pt x="87" y="98"/>
                  <a:pt x="88" y="98"/>
                  <a:pt x="89" y="98"/>
                </a:cubicBezTo>
                <a:cubicBezTo>
                  <a:pt x="91" y="98"/>
                  <a:pt x="94" y="97"/>
                  <a:pt x="97" y="95"/>
                </a:cubicBezTo>
                <a:cubicBezTo>
                  <a:pt x="102" y="91"/>
                  <a:pt x="106" y="87"/>
                  <a:pt x="109" y="81"/>
                </a:cubicBezTo>
                <a:cubicBezTo>
                  <a:pt x="112" y="74"/>
                  <a:pt x="114" y="67"/>
                  <a:pt x="114" y="58"/>
                </a:cubicBezTo>
                <a:cubicBezTo>
                  <a:pt x="114" y="44"/>
                  <a:pt x="109" y="33"/>
                  <a:pt x="101" y="25"/>
                </a:cubicBezTo>
                <a:cubicBezTo>
                  <a:pt x="93" y="16"/>
                  <a:pt x="81" y="12"/>
                  <a:pt x="67" y="12"/>
                </a:cubicBezTo>
                <a:cubicBezTo>
                  <a:pt x="57" y="12"/>
                  <a:pt x="48" y="15"/>
                  <a:pt x="39" y="20"/>
                </a:cubicBezTo>
                <a:cubicBezTo>
                  <a:pt x="30" y="24"/>
                  <a:pt x="24" y="31"/>
                  <a:pt x="19" y="41"/>
                </a:cubicBezTo>
                <a:cubicBezTo>
                  <a:pt x="15" y="50"/>
                  <a:pt x="12" y="60"/>
                  <a:pt x="12" y="71"/>
                </a:cubicBezTo>
                <a:cubicBezTo>
                  <a:pt x="12" y="89"/>
                  <a:pt x="17" y="102"/>
                  <a:pt x="27" y="113"/>
                </a:cubicBezTo>
                <a:cubicBezTo>
                  <a:pt x="37" y="123"/>
                  <a:pt x="50" y="128"/>
                  <a:pt x="66" y="128"/>
                </a:cubicBezTo>
                <a:cubicBezTo>
                  <a:pt x="74" y="128"/>
                  <a:pt x="81" y="127"/>
                  <a:pt x="89" y="124"/>
                </a:cubicBezTo>
                <a:cubicBezTo>
                  <a:pt x="96" y="121"/>
                  <a:pt x="103" y="118"/>
                  <a:pt x="109" y="113"/>
                </a:cubicBezTo>
                <a:cubicBezTo>
                  <a:pt x="126" y="113"/>
                  <a:pt x="126" y="113"/>
                  <a:pt x="126" y="113"/>
                </a:cubicBezTo>
                <a:cubicBezTo>
                  <a:pt x="122" y="118"/>
                  <a:pt x="117" y="122"/>
                  <a:pt x="113" y="125"/>
                </a:cubicBezTo>
                <a:cubicBezTo>
                  <a:pt x="107" y="129"/>
                  <a:pt x="100" y="133"/>
                  <a:pt x="92" y="136"/>
                </a:cubicBezTo>
                <a:cubicBezTo>
                  <a:pt x="84" y="138"/>
                  <a:pt x="76" y="140"/>
                  <a:pt x="67" y="140"/>
                </a:cubicBezTo>
                <a:cubicBezTo>
                  <a:pt x="54" y="140"/>
                  <a:pt x="42" y="137"/>
                  <a:pt x="32" y="131"/>
                </a:cubicBezTo>
                <a:cubicBezTo>
                  <a:pt x="22" y="125"/>
                  <a:pt x="14" y="117"/>
                  <a:pt x="8" y="106"/>
                </a:cubicBezTo>
                <a:cubicBezTo>
                  <a:pt x="3" y="96"/>
                  <a:pt x="0" y="84"/>
                  <a:pt x="0" y="71"/>
                </a:cubicBezTo>
                <a:cubicBezTo>
                  <a:pt x="0" y="58"/>
                  <a:pt x="3" y="45"/>
                  <a:pt x="9" y="34"/>
                </a:cubicBezTo>
                <a:cubicBezTo>
                  <a:pt x="15" y="23"/>
                  <a:pt x="23" y="15"/>
                  <a:pt x="32" y="9"/>
                </a:cubicBezTo>
                <a:cubicBezTo>
                  <a:pt x="42" y="3"/>
                  <a:pt x="54" y="0"/>
                  <a:pt x="67" y="0"/>
                </a:cubicBezTo>
                <a:cubicBezTo>
                  <a:pt x="85" y="0"/>
                  <a:pt x="99" y="6"/>
                  <a:pt x="110" y="16"/>
                </a:cubicBezTo>
                <a:cubicBezTo>
                  <a:pt x="121" y="27"/>
                  <a:pt x="126" y="41"/>
                  <a:pt x="126" y="58"/>
                </a:cubicBezTo>
                <a:cubicBezTo>
                  <a:pt x="126" y="68"/>
                  <a:pt x="124" y="78"/>
                  <a:pt x="120" y="86"/>
                </a:cubicBezTo>
                <a:cubicBezTo>
                  <a:pt x="116" y="94"/>
                  <a:pt x="109" y="101"/>
                  <a:pt x="101" y="106"/>
                </a:cubicBezTo>
                <a:cubicBezTo>
                  <a:pt x="95" y="110"/>
                  <a:pt x="89" y="112"/>
                  <a:pt x="83" y="112"/>
                </a:cubicBezTo>
                <a:cubicBezTo>
                  <a:pt x="80" y="112"/>
                  <a:pt x="77" y="111"/>
                  <a:pt x="75" y="109"/>
                </a:cubicBezTo>
                <a:cubicBezTo>
                  <a:pt x="73" y="108"/>
                  <a:pt x="71" y="106"/>
                  <a:pt x="70" y="102"/>
                </a:cubicBezTo>
                <a:cubicBezTo>
                  <a:pt x="67" y="106"/>
                  <a:pt x="63" y="108"/>
                  <a:pt x="60" y="110"/>
                </a:cubicBezTo>
                <a:cubicBezTo>
                  <a:pt x="57" y="111"/>
                  <a:pt x="54" y="112"/>
                  <a:pt x="50" y="112"/>
                </a:cubicBezTo>
                <a:cubicBezTo>
                  <a:pt x="43" y="112"/>
                  <a:pt x="37" y="109"/>
                  <a:pt x="31" y="103"/>
                </a:cubicBezTo>
                <a:cubicBezTo>
                  <a:pt x="26" y="97"/>
                  <a:pt x="24" y="88"/>
                  <a:pt x="24" y="77"/>
                </a:cubicBezTo>
                <a:cubicBezTo>
                  <a:pt x="24" y="64"/>
                  <a:pt x="27" y="52"/>
                  <a:pt x="34" y="41"/>
                </a:cubicBezTo>
                <a:cubicBezTo>
                  <a:pt x="40" y="31"/>
                  <a:pt x="49" y="25"/>
                  <a:pt x="59" y="25"/>
                </a:cubicBezTo>
                <a:cubicBezTo>
                  <a:pt x="63" y="25"/>
                  <a:pt x="66" y="26"/>
                  <a:pt x="69" y="28"/>
                </a:cubicBezTo>
                <a:cubicBezTo>
                  <a:pt x="72" y="30"/>
                  <a:pt x="75" y="33"/>
                  <a:pt x="78" y="37"/>
                </a:cubicBezTo>
                <a:cubicBezTo>
                  <a:pt x="80" y="28"/>
                  <a:pt x="80" y="28"/>
                  <a:pt x="80" y="28"/>
                </a:cubicBezTo>
                <a:lnTo>
                  <a:pt x="96" y="28"/>
                </a:lnTo>
                <a:close/>
                <a:moveTo>
                  <a:pt x="41" y="81"/>
                </a:moveTo>
                <a:cubicBezTo>
                  <a:pt x="41" y="87"/>
                  <a:pt x="42" y="92"/>
                  <a:pt x="45" y="96"/>
                </a:cubicBezTo>
                <a:cubicBezTo>
                  <a:pt x="47" y="99"/>
                  <a:pt x="50" y="100"/>
                  <a:pt x="53" y="100"/>
                </a:cubicBezTo>
                <a:cubicBezTo>
                  <a:pt x="57" y="100"/>
                  <a:pt x="60" y="99"/>
                  <a:pt x="63" y="96"/>
                </a:cubicBezTo>
                <a:cubicBezTo>
                  <a:pt x="66" y="93"/>
                  <a:pt x="68" y="87"/>
                  <a:pt x="70" y="78"/>
                </a:cubicBezTo>
                <a:cubicBezTo>
                  <a:pt x="72" y="69"/>
                  <a:pt x="74" y="61"/>
                  <a:pt x="74" y="54"/>
                </a:cubicBezTo>
                <a:cubicBezTo>
                  <a:pt x="74" y="49"/>
                  <a:pt x="72" y="45"/>
                  <a:pt x="70" y="42"/>
                </a:cubicBezTo>
                <a:cubicBezTo>
                  <a:pt x="68" y="40"/>
                  <a:pt x="65" y="38"/>
                  <a:pt x="62" y="38"/>
                </a:cubicBezTo>
                <a:cubicBezTo>
                  <a:pt x="58" y="38"/>
                  <a:pt x="55" y="40"/>
                  <a:pt x="52" y="42"/>
                </a:cubicBezTo>
                <a:cubicBezTo>
                  <a:pt x="48" y="46"/>
                  <a:pt x="46" y="52"/>
                  <a:pt x="44" y="59"/>
                </a:cubicBezTo>
                <a:cubicBezTo>
                  <a:pt x="42" y="67"/>
                  <a:pt x="41" y="75"/>
                  <a:pt x="41" y="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52" name="Freeform 87"/>
          <p:cNvSpPr>
            <a:spLocks/>
          </p:cNvSpPr>
          <p:nvPr/>
        </p:nvSpPr>
        <p:spPr bwMode="auto">
          <a:xfrm>
            <a:off x="5980113" y="2244725"/>
            <a:ext cx="201612" cy="117475"/>
          </a:xfrm>
          <a:custGeom>
            <a:avLst/>
            <a:gdLst>
              <a:gd name="T0" fmla="*/ 105382592 w 90"/>
              <a:gd name="T1" fmla="*/ 265391839 h 52"/>
              <a:gd name="T2" fmla="*/ 105382592 w 90"/>
              <a:gd name="T3" fmla="*/ 178629774 h 52"/>
              <a:gd name="T4" fmla="*/ 185673451 w 90"/>
              <a:gd name="T5" fmla="*/ 102074479 h 52"/>
              <a:gd name="T6" fmla="*/ 270982209 w 90"/>
              <a:gd name="T7" fmla="*/ 102074479 h 52"/>
              <a:gd name="T8" fmla="*/ 346255169 w 90"/>
              <a:gd name="T9" fmla="*/ 178629774 h 52"/>
              <a:gd name="T10" fmla="*/ 346255169 w 90"/>
              <a:gd name="T11" fmla="*/ 265391839 h 52"/>
              <a:gd name="T12" fmla="*/ 451637762 w 90"/>
              <a:gd name="T13" fmla="*/ 265391839 h 52"/>
              <a:gd name="T14" fmla="*/ 451637762 w 90"/>
              <a:gd name="T15" fmla="*/ 178629774 h 52"/>
              <a:gd name="T16" fmla="*/ 270982209 w 90"/>
              <a:gd name="T17" fmla="*/ 0 h 52"/>
              <a:gd name="T18" fmla="*/ 185673451 w 90"/>
              <a:gd name="T19" fmla="*/ 0 h 52"/>
              <a:gd name="T20" fmla="*/ 0 w 90"/>
              <a:gd name="T21" fmla="*/ 178629774 h 52"/>
              <a:gd name="T22" fmla="*/ 0 w 90"/>
              <a:gd name="T23" fmla="*/ 265391839 h 52"/>
              <a:gd name="T24" fmla="*/ 105382592 w 90"/>
              <a:gd name="T25" fmla="*/ 265391839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52">
                <a:moveTo>
                  <a:pt x="21" y="52"/>
                </a:moveTo>
                <a:cubicBezTo>
                  <a:pt x="21" y="35"/>
                  <a:pt x="21" y="35"/>
                  <a:pt x="21" y="35"/>
                </a:cubicBezTo>
                <a:cubicBezTo>
                  <a:pt x="21" y="27"/>
                  <a:pt x="28" y="20"/>
                  <a:pt x="37" y="20"/>
                </a:cubicBezTo>
                <a:cubicBezTo>
                  <a:pt x="54" y="20"/>
                  <a:pt x="54" y="20"/>
                  <a:pt x="54" y="20"/>
                </a:cubicBezTo>
                <a:cubicBezTo>
                  <a:pt x="62" y="20"/>
                  <a:pt x="69" y="27"/>
                  <a:pt x="69" y="35"/>
                </a:cubicBezTo>
                <a:cubicBezTo>
                  <a:pt x="69" y="52"/>
                  <a:pt x="69" y="52"/>
                  <a:pt x="69" y="52"/>
                </a:cubicBezTo>
                <a:cubicBezTo>
                  <a:pt x="90" y="52"/>
                  <a:pt x="90" y="52"/>
                  <a:pt x="90" y="52"/>
                </a:cubicBezTo>
                <a:cubicBezTo>
                  <a:pt x="90" y="35"/>
                  <a:pt x="90" y="35"/>
                  <a:pt x="90" y="35"/>
                </a:cubicBezTo>
                <a:cubicBezTo>
                  <a:pt x="90" y="16"/>
                  <a:pt x="74" y="0"/>
                  <a:pt x="54" y="0"/>
                </a:cubicBezTo>
                <a:cubicBezTo>
                  <a:pt x="37" y="0"/>
                  <a:pt x="37" y="0"/>
                  <a:pt x="37" y="0"/>
                </a:cubicBezTo>
                <a:cubicBezTo>
                  <a:pt x="17" y="0"/>
                  <a:pt x="0" y="16"/>
                  <a:pt x="0" y="35"/>
                </a:cubicBezTo>
                <a:cubicBezTo>
                  <a:pt x="0" y="52"/>
                  <a:pt x="0" y="52"/>
                  <a:pt x="0" y="52"/>
                </a:cubicBezTo>
                <a:lnTo>
                  <a:pt x="21" y="5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53" name="Freeform 88"/>
          <p:cNvSpPr>
            <a:spLocks noEditPoints="1"/>
          </p:cNvSpPr>
          <p:nvPr/>
        </p:nvSpPr>
        <p:spPr bwMode="auto">
          <a:xfrm>
            <a:off x="5937250" y="2386013"/>
            <a:ext cx="282575" cy="246062"/>
          </a:xfrm>
          <a:custGeom>
            <a:avLst/>
            <a:gdLst>
              <a:gd name="T0" fmla="*/ 0 w 126"/>
              <a:gd name="T1" fmla="*/ 0 h 109"/>
              <a:gd name="T2" fmla="*/ 0 w 126"/>
              <a:gd name="T3" fmla="*/ 285382256 h 109"/>
              <a:gd name="T4" fmla="*/ 276622984 w 126"/>
              <a:gd name="T5" fmla="*/ 555474806 h 109"/>
              <a:gd name="T6" fmla="*/ 357096307 w 126"/>
              <a:gd name="T7" fmla="*/ 555474806 h 109"/>
              <a:gd name="T8" fmla="*/ 633719291 w 126"/>
              <a:gd name="T9" fmla="*/ 285382256 h 109"/>
              <a:gd name="T10" fmla="*/ 633719291 w 126"/>
              <a:gd name="T11" fmla="*/ 0 h 109"/>
              <a:gd name="T12" fmla="*/ 0 w 126"/>
              <a:gd name="T13" fmla="*/ 0 h 109"/>
              <a:gd name="T14" fmla="*/ 357096307 w 126"/>
              <a:gd name="T15" fmla="*/ 254805102 h 109"/>
              <a:gd name="T16" fmla="*/ 357096307 w 126"/>
              <a:gd name="T17" fmla="*/ 377111461 h 109"/>
              <a:gd name="T18" fmla="*/ 331947132 w 126"/>
              <a:gd name="T19" fmla="*/ 402591294 h 109"/>
              <a:gd name="T20" fmla="*/ 301772159 w 126"/>
              <a:gd name="T21" fmla="*/ 377111461 h 109"/>
              <a:gd name="T22" fmla="*/ 301772159 w 126"/>
              <a:gd name="T23" fmla="*/ 254805102 h 109"/>
              <a:gd name="T24" fmla="*/ 256506335 w 126"/>
              <a:gd name="T25" fmla="*/ 188555730 h 109"/>
              <a:gd name="T26" fmla="*/ 331947132 w 126"/>
              <a:gd name="T27" fmla="*/ 117211295 h 109"/>
              <a:gd name="T28" fmla="*/ 402362131 w 126"/>
              <a:gd name="T29" fmla="*/ 188555730 h 109"/>
              <a:gd name="T30" fmla="*/ 357096307 w 126"/>
              <a:gd name="T31" fmla="*/ 254805102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6" h="109">
                <a:moveTo>
                  <a:pt x="0" y="0"/>
                </a:moveTo>
                <a:cubicBezTo>
                  <a:pt x="0" y="56"/>
                  <a:pt x="0" y="56"/>
                  <a:pt x="0" y="56"/>
                </a:cubicBezTo>
                <a:cubicBezTo>
                  <a:pt x="0" y="85"/>
                  <a:pt x="24" y="109"/>
                  <a:pt x="55" y="109"/>
                </a:cubicBezTo>
                <a:cubicBezTo>
                  <a:pt x="71" y="109"/>
                  <a:pt x="71" y="109"/>
                  <a:pt x="71" y="109"/>
                </a:cubicBezTo>
                <a:cubicBezTo>
                  <a:pt x="102" y="109"/>
                  <a:pt x="126" y="85"/>
                  <a:pt x="126" y="56"/>
                </a:cubicBezTo>
                <a:cubicBezTo>
                  <a:pt x="126" y="0"/>
                  <a:pt x="126" y="0"/>
                  <a:pt x="126" y="0"/>
                </a:cubicBezTo>
                <a:lnTo>
                  <a:pt x="0" y="0"/>
                </a:lnTo>
                <a:close/>
                <a:moveTo>
                  <a:pt x="71" y="50"/>
                </a:moveTo>
                <a:cubicBezTo>
                  <a:pt x="71" y="74"/>
                  <a:pt x="71" y="74"/>
                  <a:pt x="71" y="74"/>
                </a:cubicBezTo>
                <a:cubicBezTo>
                  <a:pt x="71" y="77"/>
                  <a:pt x="69" y="79"/>
                  <a:pt x="66" y="79"/>
                </a:cubicBezTo>
                <a:cubicBezTo>
                  <a:pt x="63" y="79"/>
                  <a:pt x="60" y="77"/>
                  <a:pt x="60" y="74"/>
                </a:cubicBezTo>
                <a:cubicBezTo>
                  <a:pt x="60" y="50"/>
                  <a:pt x="60" y="50"/>
                  <a:pt x="60" y="50"/>
                </a:cubicBezTo>
                <a:cubicBezTo>
                  <a:pt x="55" y="47"/>
                  <a:pt x="51" y="42"/>
                  <a:pt x="51" y="37"/>
                </a:cubicBezTo>
                <a:cubicBezTo>
                  <a:pt x="51" y="29"/>
                  <a:pt x="58" y="23"/>
                  <a:pt x="66" y="23"/>
                </a:cubicBezTo>
                <a:cubicBezTo>
                  <a:pt x="73" y="23"/>
                  <a:pt x="80" y="29"/>
                  <a:pt x="80" y="37"/>
                </a:cubicBezTo>
                <a:cubicBezTo>
                  <a:pt x="80" y="43"/>
                  <a:pt x="76" y="47"/>
                  <a:pt x="71"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54" name="Freeform 89"/>
          <p:cNvSpPr>
            <a:spLocks/>
          </p:cNvSpPr>
          <p:nvPr/>
        </p:nvSpPr>
        <p:spPr bwMode="auto">
          <a:xfrm>
            <a:off x="6656388" y="2227263"/>
            <a:ext cx="198437" cy="158750"/>
          </a:xfrm>
          <a:custGeom>
            <a:avLst/>
            <a:gdLst>
              <a:gd name="T0" fmla="*/ 101696708 w 88"/>
              <a:gd name="T1" fmla="*/ 254965915 h 71"/>
              <a:gd name="T2" fmla="*/ 101696708 w 88"/>
              <a:gd name="T3" fmla="*/ 169976532 h 71"/>
              <a:gd name="T4" fmla="*/ 183055878 w 88"/>
              <a:gd name="T5" fmla="*/ 94986162 h 71"/>
              <a:gd name="T6" fmla="*/ 269497741 w 88"/>
              <a:gd name="T7" fmla="*/ 94986162 h 71"/>
              <a:gd name="T8" fmla="*/ 345771963 w 88"/>
              <a:gd name="T9" fmla="*/ 169976532 h 71"/>
              <a:gd name="T10" fmla="*/ 345771963 w 88"/>
              <a:gd name="T11" fmla="*/ 354951585 h 71"/>
              <a:gd name="T12" fmla="*/ 447468670 w 88"/>
              <a:gd name="T13" fmla="*/ 354951585 h 71"/>
              <a:gd name="T14" fmla="*/ 447468670 w 88"/>
              <a:gd name="T15" fmla="*/ 169976532 h 71"/>
              <a:gd name="T16" fmla="*/ 269497741 w 88"/>
              <a:gd name="T17" fmla="*/ 0 h 71"/>
              <a:gd name="T18" fmla="*/ 183055878 w 88"/>
              <a:gd name="T19" fmla="*/ 0 h 71"/>
              <a:gd name="T20" fmla="*/ 0 w 88"/>
              <a:gd name="T21" fmla="*/ 169976532 h 71"/>
              <a:gd name="T22" fmla="*/ 0 w 88"/>
              <a:gd name="T23" fmla="*/ 254965915 h 71"/>
              <a:gd name="T24" fmla="*/ 101696708 w 88"/>
              <a:gd name="T25" fmla="*/ 254965915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8" h="71">
                <a:moveTo>
                  <a:pt x="20" y="51"/>
                </a:moveTo>
                <a:cubicBezTo>
                  <a:pt x="20" y="34"/>
                  <a:pt x="20" y="34"/>
                  <a:pt x="20" y="34"/>
                </a:cubicBezTo>
                <a:cubicBezTo>
                  <a:pt x="20" y="26"/>
                  <a:pt x="27" y="19"/>
                  <a:pt x="36" y="19"/>
                </a:cubicBezTo>
                <a:cubicBezTo>
                  <a:pt x="53" y="19"/>
                  <a:pt x="53" y="19"/>
                  <a:pt x="53" y="19"/>
                </a:cubicBezTo>
                <a:cubicBezTo>
                  <a:pt x="61" y="19"/>
                  <a:pt x="68" y="26"/>
                  <a:pt x="68" y="34"/>
                </a:cubicBezTo>
                <a:cubicBezTo>
                  <a:pt x="68" y="71"/>
                  <a:pt x="68" y="71"/>
                  <a:pt x="68" y="71"/>
                </a:cubicBezTo>
                <a:cubicBezTo>
                  <a:pt x="88" y="71"/>
                  <a:pt x="88" y="71"/>
                  <a:pt x="88" y="71"/>
                </a:cubicBezTo>
                <a:cubicBezTo>
                  <a:pt x="88" y="34"/>
                  <a:pt x="88" y="34"/>
                  <a:pt x="88" y="34"/>
                </a:cubicBezTo>
                <a:cubicBezTo>
                  <a:pt x="88" y="15"/>
                  <a:pt x="72" y="0"/>
                  <a:pt x="53" y="0"/>
                </a:cubicBezTo>
                <a:cubicBezTo>
                  <a:pt x="36" y="0"/>
                  <a:pt x="36" y="0"/>
                  <a:pt x="36" y="0"/>
                </a:cubicBezTo>
                <a:cubicBezTo>
                  <a:pt x="16" y="0"/>
                  <a:pt x="0" y="15"/>
                  <a:pt x="0" y="34"/>
                </a:cubicBezTo>
                <a:cubicBezTo>
                  <a:pt x="0" y="51"/>
                  <a:pt x="0" y="51"/>
                  <a:pt x="0" y="51"/>
                </a:cubicBezTo>
                <a:lnTo>
                  <a:pt x="20" y="5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55" name="Freeform 90"/>
          <p:cNvSpPr>
            <a:spLocks noEditPoints="1"/>
          </p:cNvSpPr>
          <p:nvPr/>
        </p:nvSpPr>
        <p:spPr bwMode="auto">
          <a:xfrm>
            <a:off x="6613525" y="2408238"/>
            <a:ext cx="279400" cy="241300"/>
          </a:xfrm>
          <a:custGeom>
            <a:avLst/>
            <a:gdLst>
              <a:gd name="T0" fmla="*/ 0 w 124"/>
              <a:gd name="T1" fmla="*/ 0 h 107"/>
              <a:gd name="T2" fmla="*/ 0 w 124"/>
              <a:gd name="T3" fmla="*/ 279711803 h 107"/>
              <a:gd name="T4" fmla="*/ 274158997 w 124"/>
              <a:gd name="T5" fmla="*/ 544165327 h 107"/>
              <a:gd name="T6" fmla="*/ 355392294 w 124"/>
              <a:gd name="T7" fmla="*/ 544165327 h 107"/>
              <a:gd name="T8" fmla="*/ 629551290 w 124"/>
              <a:gd name="T9" fmla="*/ 279711803 h 107"/>
              <a:gd name="T10" fmla="*/ 629551290 w 124"/>
              <a:gd name="T11" fmla="*/ 0 h 107"/>
              <a:gd name="T12" fmla="*/ 0 w 124"/>
              <a:gd name="T13" fmla="*/ 0 h 107"/>
              <a:gd name="T14" fmla="*/ 355392294 w 124"/>
              <a:gd name="T15" fmla="*/ 249197501 h 107"/>
              <a:gd name="T16" fmla="*/ 355392294 w 124"/>
              <a:gd name="T17" fmla="*/ 371252453 h 107"/>
              <a:gd name="T18" fmla="*/ 330007452 w 124"/>
              <a:gd name="T19" fmla="*/ 396681414 h 107"/>
              <a:gd name="T20" fmla="*/ 299543839 w 124"/>
              <a:gd name="T21" fmla="*/ 371252453 h 107"/>
              <a:gd name="T22" fmla="*/ 299543839 w 124"/>
              <a:gd name="T23" fmla="*/ 249197501 h 107"/>
              <a:gd name="T24" fmla="*/ 258929444 w 124"/>
              <a:gd name="T25" fmla="*/ 183083556 h 107"/>
              <a:gd name="T26" fmla="*/ 330007452 w 124"/>
              <a:gd name="T27" fmla="*/ 116969611 h 107"/>
              <a:gd name="T28" fmla="*/ 401085460 w 124"/>
              <a:gd name="T29" fmla="*/ 183083556 h 107"/>
              <a:gd name="T30" fmla="*/ 355392294 w 124"/>
              <a:gd name="T31" fmla="*/ 249197501 h 1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07">
                <a:moveTo>
                  <a:pt x="0" y="0"/>
                </a:moveTo>
                <a:cubicBezTo>
                  <a:pt x="0" y="55"/>
                  <a:pt x="0" y="55"/>
                  <a:pt x="0" y="55"/>
                </a:cubicBezTo>
                <a:cubicBezTo>
                  <a:pt x="0" y="84"/>
                  <a:pt x="24" y="107"/>
                  <a:pt x="54" y="107"/>
                </a:cubicBezTo>
                <a:cubicBezTo>
                  <a:pt x="70" y="107"/>
                  <a:pt x="70" y="107"/>
                  <a:pt x="70" y="107"/>
                </a:cubicBezTo>
                <a:cubicBezTo>
                  <a:pt x="100" y="107"/>
                  <a:pt x="124" y="84"/>
                  <a:pt x="124" y="55"/>
                </a:cubicBezTo>
                <a:cubicBezTo>
                  <a:pt x="124" y="0"/>
                  <a:pt x="124" y="0"/>
                  <a:pt x="124" y="0"/>
                </a:cubicBezTo>
                <a:lnTo>
                  <a:pt x="0" y="0"/>
                </a:lnTo>
                <a:close/>
                <a:moveTo>
                  <a:pt x="70" y="49"/>
                </a:moveTo>
                <a:cubicBezTo>
                  <a:pt x="70" y="73"/>
                  <a:pt x="70" y="73"/>
                  <a:pt x="70" y="73"/>
                </a:cubicBezTo>
                <a:cubicBezTo>
                  <a:pt x="70" y="76"/>
                  <a:pt x="67" y="78"/>
                  <a:pt x="65" y="78"/>
                </a:cubicBezTo>
                <a:cubicBezTo>
                  <a:pt x="62" y="78"/>
                  <a:pt x="59" y="76"/>
                  <a:pt x="59" y="73"/>
                </a:cubicBezTo>
                <a:cubicBezTo>
                  <a:pt x="59" y="49"/>
                  <a:pt x="59" y="49"/>
                  <a:pt x="59" y="49"/>
                </a:cubicBezTo>
                <a:cubicBezTo>
                  <a:pt x="54" y="47"/>
                  <a:pt x="51" y="42"/>
                  <a:pt x="51" y="36"/>
                </a:cubicBezTo>
                <a:cubicBezTo>
                  <a:pt x="51" y="29"/>
                  <a:pt x="57" y="23"/>
                  <a:pt x="65" y="23"/>
                </a:cubicBezTo>
                <a:cubicBezTo>
                  <a:pt x="72" y="23"/>
                  <a:pt x="79" y="29"/>
                  <a:pt x="79" y="36"/>
                </a:cubicBezTo>
                <a:cubicBezTo>
                  <a:pt x="79" y="42"/>
                  <a:pt x="75" y="47"/>
                  <a:pt x="70"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56" name="Rectangle 91"/>
          <p:cNvSpPr>
            <a:spLocks noChangeArrowheads="1"/>
          </p:cNvSpPr>
          <p:nvPr/>
        </p:nvSpPr>
        <p:spPr bwMode="auto">
          <a:xfrm>
            <a:off x="7427913" y="2513013"/>
            <a:ext cx="142875" cy="428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457" name="Freeform 92"/>
          <p:cNvSpPr>
            <a:spLocks/>
          </p:cNvSpPr>
          <p:nvPr/>
        </p:nvSpPr>
        <p:spPr bwMode="auto">
          <a:xfrm>
            <a:off x="7250113" y="2320925"/>
            <a:ext cx="280987" cy="274638"/>
          </a:xfrm>
          <a:custGeom>
            <a:avLst/>
            <a:gdLst>
              <a:gd name="T0" fmla="*/ 395663033 w 177"/>
              <a:gd name="T1" fmla="*/ 0 h 173"/>
              <a:gd name="T2" fmla="*/ 0 w 177"/>
              <a:gd name="T3" fmla="*/ 390625724 h 173"/>
              <a:gd name="T4" fmla="*/ 47882090 w 177"/>
              <a:gd name="T5" fmla="*/ 435988619 h 173"/>
              <a:gd name="T6" fmla="*/ 446066069 w 177"/>
              <a:gd name="T7" fmla="*/ 50403217 h 173"/>
              <a:gd name="T8" fmla="*/ 395663033 w 177"/>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7" h="173">
                <a:moveTo>
                  <a:pt x="157" y="0"/>
                </a:moveTo>
                <a:lnTo>
                  <a:pt x="0" y="155"/>
                </a:lnTo>
                <a:lnTo>
                  <a:pt x="19" y="173"/>
                </a:lnTo>
                <a:lnTo>
                  <a:pt x="177" y="20"/>
                </a:lnTo>
                <a:lnTo>
                  <a:pt x="15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58" name="Freeform 93"/>
          <p:cNvSpPr>
            <a:spLocks/>
          </p:cNvSpPr>
          <p:nvPr/>
        </p:nvSpPr>
        <p:spPr bwMode="auto">
          <a:xfrm>
            <a:off x="7229475" y="2308225"/>
            <a:ext cx="144463" cy="139700"/>
          </a:xfrm>
          <a:custGeom>
            <a:avLst/>
            <a:gdLst>
              <a:gd name="T0" fmla="*/ 229334219 w 91"/>
              <a:gd name="T1" fmla="*/ 73085325 h 88"/>
              <a:gd name="T2" fmla="*/ 148688940 w 91"/>
              <a:gd name="T3" fmla="*/ 73085325 h 88"/>
              <a:gd name="T4" fmla="*/ 148688940 w 91"/>
              <a:gd name="T5" fmla="*/ 0 h 88"/>
              <a:gd name="T6" fmla="*/ 78124320 w 91"/>
              <a:gd name="T7" fmla="*/ 0 h 88"/>
              <a:gd name="T8" fmla="*/ 78124320 w 91"/>
              <a:gd name="T9" fmla="*/ 73085325 h 88"/>
              <a:gd name="T10" fmla="*/ 0 w 91"/>
              <a:gd name="T11" fmla="*/ 73085325 h 88"/>
              <a:gd name="T12" fmla="*/ 0 w 91"/>
              <a:gd name="T13" fmla="*/ 141128750 h 88"/>
              <a:gd name="T14" fmla="*/ 78124320 w 91"/>
              <a:gd name="T15" fmla="*/ 141128750 h 88"/>
              <a:gd name="T16" fmla="*/ 78124320 w 91"/>
              <a:gd name="T17" fmla="*/ 221773750 h 88"/>
              <a:gd name="T18" fmla="*/ 148688940 w 91"/>
              <a:gd name="T19" fmla="*/ 221773750 h 88"/>
              <a:gd name="T20" fmla="*/ 148688940 w 91"/>
              <a:gd name="T21" fmla="*/ 141128750 h 88"/>
              <a:gd name="T22" fmla="*/ 229334219 w 91"/>
              <a:gd name="T23" fmla="*/ 141128750 h 88"/>
              <a:gd name="T24" fmla="*/ 229334219 w 91"/>
              <a:gd name="T25" fmla="*/ 73085325 h 8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1" h="88">
                <a:moveTo>
                  <a:pt x="91" y="29"/>
                </a:moveTo>
                <a:lnTo>
                  <a:pt x="59" y="29"/>
                </a:lnTo>
                <a:lnTo>
                  <a:pt x="59" y="0"/>
                </a:lnTo>
                <a:lnTo>
                  <a:pt x="31" y="0"/>
                </a:lnTo>
                <a:lnTo>
                  <a:pt x="31" y="29"/>
                </a:lnTo>
                <a:lnTo>
                  <a:pt x="0" y="29"/>
                </a:lnTo>
                <a:lnTo>
                  <a:pt x="0" y="56"/>
                </a:lnTo>
                <a:lnTo>
                  <a:pt x="31" y="56"/>
                </a:lnTo>
                <a:lnTo>
                  <a:pt x="31" y="88"/>
                </a:lnTo>
                <a:lnTo>
                  <a:pt x="59" y="88"/>
                </a:lnTo>
                <a:lnTo>
                  <a:pt x="59" y="56"/>
                </a:lnTo>
                <a:lnTo>
                  <a:pt x="91" y="56"/>
                </a:lnTo>
                <a:lnTo>
                  <a:pt x="91"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59" name="Freeform 94"/>
          <p:cNvSpPr>
            <a:spLocks/>
          </p:cNvSpPr>
          <p:nvPr/>
        </p:nvSpPr>
        <p:spPr bwMode="auto">
          <a:xfrm>
            <a:off x="7851775" y="2292350"/>
            <a:ext cx="355600" cy="344488"/>
          </a:xfrm>
          <a:custGeom>
            <a:avLst/>
            <a:gdLst>
              <a:gd name="T0" fmla="*/ 400162532 w 158"/>
              <a:gd name="T1" fmla="*/ 141947068 h 153"/>
              <a:gd name="T2" fmla="*/ 800325063 w 158"/>
              <a:gd name="T3" fmla="*/ 430907205 h 153"/>
              <a:gd name="T4" fmla="*/ 400162532 w 158"/>
              <a:gd name="T5" fmla="*/ 775633870 h 153"/>
              <a:gd name="T6" fmla="*/ 0 w 158"/>
              <a:gd name="T7" fmla="*/ 430907205 h 153"/>
              <a:gd name="T8" fmla="*/ 400162532 w 158"/>
              <a:gd name="T9" fmla="*/ 141947068 h 1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 h="153">
                <a:moveTo>
                  <a:pt x="79" y="28"/>
                </a:moveTo>
                <a:cubicBezTo>
                  <a:pt x="123" y="3"/>
                  <a:pt x="158" y="41"/>
                  <a:pt x="158" y="85"/>
                </a:cubicBezTo>
                <a:cubicBezTo>
                  <a:pt x="158" y="128"/>
                  <a:pt x="123" y="153"/>
                  <a:pt x="79" y="153"/>
                </a:cubicBezTo>
                <a:cubicBezTo>
                  <a:pt x="35" y="153"/>
                  <a:pt x="0" y="127"/>
                  <a:pt x="0" y="85"/>
                </a:cubicBezTo>
                <a:cubicBezTo>
                  <a:pt x="0" y="42"/>
                  <a:pt x="35" y="0"/>
                  <a:pt x="79"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60" name="Freeform 95"/>
          <p:cNvSpPr>
            <a:spLocks/>
          </p:cNvSpPr>
          <p:nvPr/>
        </p:nvSpPr>
        <p:spPr bwMode="auto">
          <a:xfrm>
            <a:off x="7996238" y="2228850"/>
            <a:ext cx="46037" cy="133350"/>
          </a:xfrm>
          <a:custGeom>
            <a:avLst/>
            <a:gdLst>
              <a:gd name="T0" fmla="*/ 72089558 w 21"/>
              <a:gd name="T1" fmla="*/ 296285619 h 59"/>
              <a:gd name="T2" fmla="*/ 0 w 21"/>
              <a:gd name="T3" fmla="*/ 25542175 h 59"/>
              <a:gd name="T4" fmla="*/ 43252858 w 21"/>
              <a:gd name="T5" fmla="*/ 0 h 59"/>
              <a:gd name="T6" fmla="*/ 86505715 w 21"/>
              <a:gd name="T7" fmla="*/ 296285619 h 59"/>
              <a:gd name="T8" fmla="*/ 76894943 w 21"/>
              <a:gd name="T9" fmla="*/ 301393602 h 59"/>
              <a:gd name="T10" fmla="*/ 72089558 w 21"/>
              <a:gd name="T11" fmla="*/ 296285619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9">
                <a:moveTo>
                  <a:pt x="15" y="58"/>
                </a:moveTo>
                <a:cubicBezTo>
                  <a:pt x="15" y="58"/>
                  <a:pt x="14" y="21"/>
                  <a:pt x="0" y="5"/>
                </a:cubicBezTo>
                <a:cubicBezTo>
                  <a:pt x="9" y="0"/>
                  <a:pt x="9" y="0"/>
                  <a:pt x="9" y="0"/>
                </a:cubicBezTo>
                <a:cubicBezTo>
                  <a:pt x="9" y="0"/>
                  <a:pt x="21" y="11"/>
                  <a:pt x="18" y="58"/>
                </a:cubicBezTo>
                <a:cubicBezTo>
                  <a:pt x="16" y="59"/>
                  <a:pt x="16" y="59"/>
                  <a:pt x="16" y="59"/>
                </a:cubicBezTo>
                <a:lnTo>
                  <a:pt x="15"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61" name="Freeform 96"/>
          <p:cNvSpPr>
            <a:spLocks/>
          </p:cNvSpPr>
          <p:nvPr/>
        </p:nvSpPr>
        <p:spPr bwMode="auto">
          <a:xfrm>
            <a:off x="8035925" y="2168525"/>
            <a:ext cx="188913" cy="174625"/>
          </a:xfrm>
          <a:custGeom>
            <a:avLst/>
            <a:gdLst>
              <a:gd name="T0" fmla="*/ 0 w 84"/>
              <a:gd name="T1" fmla="*/ 390947316 h 78"/>
              <a:gd name="T2" fmla="*/ 0 w 84"/>
              <a:gd name="T3" fmla="*/ 360873756 h 78"/>
              <a:gd name="T4" fmla="*/ 354047701 w 84"/>
              <a:gd name="T5" fmla="*/ 0 h 78"/>
              <a:gd name="T6" fmla="*/ 0 w 84"/>
              <a:gd name="T7" fmla="*/ 390947316 h 78"/>
              <a:gd name="T8" fmla="*/ 0 w 84"/>
              <a:gd name="T9" fmla="*/ 375911655 h 78"/>
              <a:gd name="T10" fmla="*/ 298410573 w 84"/>
              <a:gd name="T11" fmla="*/ 65157513 h 78"/>
              <a:gd name="T12" fmla="*/ 0 w 84"/>
              <a:gd name="T13" fmla="*/ 390947316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4" h="78">
                <a:moveTo>
                  <a:pt x="0" y="78"/>
                </a:moveTo>
                <a:cubicBezTo>
                  <a:pt x="0" y="72"/>
                  <a:pt x="0" y="72"/>
                  <a:pt x="0" y="72"/>
                </a:cubicBezTo>
                <a:cubicBezTo>
                  <a:pt x="0" y="70"/>
                  <a:pt x="10" y="13"/>
                  <a:pt x="70" y="0"/>
                </a:cubicBezTo>
                <a:cubicBezTo>
                  <a:pt x="70" y="0"/>
                  <a:pt x="84" y="57"/>
                  <a:pt x="0" y="78"/>
                </a:cubicBezTo>
                <a:cubicBezTo>
                  <a:pt x="0" y="75"/>
                  <a:pt x="0" y="75"/>
                  <a:pt x="0" y="75"/>
                </a:cubicBezTo>
                <a:cubicBezTo>
                  <a:pt x="0" y="75"/>
                  <a:pt x="42" y="21"/>
                  <a:pt x="59" y="13"/>
                </a:cubicBezTo>
                <a:cubicBezTo>
                  <a:pt x="59" y="13"/>
                  <a:pt x="36" y="33"/>
                  <a:pt x="0" y="7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62" name="Freeform 97"/>
          <p:cNvSpPr>
            <a:spLocks noEditPoints="1"/>
          </p:cNvSpPr>
          <p:nvPr/>
        </p:nvSpPr>
        <p:spPr bwMode="auto">
          <a:xfrm>
            <a:off x="852488" y="2860675"/>
            <a:ext cx="296862" cy="377825"/>
          </a:xfrm>
          <a:custGeom>
            <a:avLst/>
            <a:gdLst>
              <a:gd name="T0" fmla="*/ 333814572 w 132"/>
              <a:gd name="T1" fmla="*/ 0 h 168"/>
              <a:gd name="T2" fmla="*/ 485549286 w 132"/>
              <a:gd name="T3" fmla="*/ 182082414 h 168"/>
              <a:gd name="T4" fmla="*/ 485549286 w 132"/>
              <a:gd name="T5" fmla="*/ 182082414 h 168"/>
              <a:gd name="T6" fmla="*/ 606936608 w 132"/>
              <a:gd name="T7" fmla="*/ 182082414 h 168"/>
              <a:gd name="T8" fmla="*/ 667629144 w 132"/>
              <a:gd name="T9" fmla="*/ 849712682 h 168"/>
              <a:gd name="T10" fmla="*/ 0 w 132"/>
              <a:gd name="T11" fmla="*/ 849712682 h 168"/>
              <a:gd name="T12" fmla="*/ 60692536 w 132"/>
              <a:gd name="T13" fmla="*/ 182082414 h 168"/>
              <a:gd name="T14" fmla="*/ 182079858 w 132"/>
              <a:gd name="T15" fmla="*/ 182082414 h 168"/>
              <a:gd name="T16" fmla="*/ 182079858 w 132"/>
              <a:gd name="T17" fmla="*/ 182082414 h 168"/>
              <a:gd name="T18" fmla="*/ 333814572 w 132"/>
              <a:gd name="T19" fmla="*/ 0 h 168"/>
              <a:gd name="T20" fmla="*/ 338872471 w 132"/>
              <a:gd name="T21" fmla="*/ 419799558 h 168"/>
              <a:gd name="T22" fmla="*/ 293351382 w 132"/>
              <a:gd name="T23" fmla="*/ 520955455 h 168"/>
              <a:gd name="T24" fmla="*/ 182079858 w 132"/>
              <a:gd name="T25" fmla="*/ 536129177 h 168"/>
              <a:gd name="T26" fmla="*/ 263006238 w 132"/>
              <a:gd name="T27" fmla="*/ 606937630 h 168"/>
              <a:gd name="T28" fmla="*/ 242774643 w 132"/>
              <a:gd name="T29" fmla="*/ 718209342 h 168"/>
              <a:gd name="T30" fmla="*/ 338872471 w 132"/>
              <a:gd name="T31" fmla="*/ 662574610 h 168"/>
              <a:gd name="T32" fmla="*/ 434970299 w 132"/>
              <a:gd name="T33" fmla="*/ 718209342 h 168"/>
              <a:gd name="T34" fmla="*/ 414738704 w 132"/>
              <a:gd name="T35" fmla="*/ 606937630 h 168"/>
              <a:gd name="T36" fmla="*/ 490607185 w 132"/>
              <a:gd name="T37" fmla="*/ 536129177 h 168"/>
              <a:gd name="T38" fmla="*/ 384393560 w 132"/>
              <a:gd name="T39" fmla="*/ 520955455 h 168"/>
              <a:gd name="T40" fmla="*/ 338872471 w 132"/>
              <a:gd name="T41" fmla="*/ 419799558 h 168"/>
              <a:gd name="T42" fmla="*/ 475433489 w 132"/>
              <a:gd name="T43" fmla="*/ 247832959 h 168"/>
              <a:gd name="T44" fmla="*/ 450143995 w 132"/>
              <a:gd name="T45" fmla="*/ 303469940 h 168"/>
              <a:gd name="T46" fmla="*/ 460259793 w 132"/>
              <a:gd name="T47" fmla="*/ 303469940 h 168"/>
              <a:gd name="T48" fmla="*/ 490607185 w 132"/>
              <a:gd name="T49" fmla="*/ 273122496 h 168"/>
              <a:gd name="T50" fmla="*/ 475433489 w 132"/>
              <a:gd name="T51" fmla="*/ 247832959 h 168"/>
              <a:gd name="T52" fmla="*/ 222543048 w 132"/>
              <a:gd name="T53" fmla="*/ 303469940 h 168"/>
              <a:gd name="T54" fmla="*/ 192195655 w 132"/>
              <a:gd name="T55" fmla="*/ 252890867 h 168"/>
              <a:gd name="T56" fmla="*/ 182079858 w 132"/>
              <a:gd name="T57" fmla="*/ 273122496 h 168"/>
              <a:gd name="T58" fmla="*/ 212427251 w 132"/>
              <a:gd name="T59" fmla="*/ 303469940 h 168"/>
              <a:gd name="T60" fmla="*/ 222543048 w 132"/>
              <a:gd name="T61" fmla="*/ 303469940 h 168"/>
              <a:gd name="T62" fmla="*/ 197253554 w 132"/>
              <a:gd name="T63" fmla="*/ 182082414 h 168"/>
              <a:gd name="T64" fmla="*/ 475433489 w 132"/>
              <a:gd name="T65" fmla="*/ 182082414 h 168"/>
              <a:gd name="T66" fmla="*/ 338872471 w 132"/>
              <a:gd name="T67" fmla="*/ 15173722 h 168"/>
              <a:gd name="T68" fmla="*/ 197253554 w 132"/>
              <a:gd name="T69" fmla="*/ 182082414 h 168"/>
              <a:gd name="T70" fmla="*/ 212427251 w 132"/>
              <a:gd name="T71" fmla="*/ 242775052 h 168"/>
              <a:gd name="T72" fmla="*/ 207369352 w 132"/>
              <a:gd name="T73" fmla="*/ 242775052 h 168"/>
              <a:gd name="T74" fmla="*/ 232658846 w 132"/>
              <a:gd name="T75" fmla="*/ 298412032 h 168"/>
              <a:gd name="T76" fmla="*/ 242774643 w 132"/>
              <a:gd name="T77" fmla="*/ 273122496 h 168"/>
              <a:gd name="T78" fmla="*/ 212427251 w 132"/>
              <a:gd name="T79" fmla="*/ 242775052 h 168"/>
              <a:gd name="T80" fmla="*/ 460259793 w 132"/>
              <a:gd name="T81" fmla="*/ 242775052 h 168"/>
              <a:gd name="T82" fmla="*/ 429912400 w 132"/>
              <a:gd name="T83" fmla="*/ 273122496 h 168"/>
              <a:gd name="T84" fmla="*/ 440028197 w 132"/>
              <a:gd name="T85" fmla="*/ 298412032 h 168"/>
              <a:gd name="T86" fmla="*/ 465317691 w 132"/>
              <a:gd name="T87" fmla="*/ 242775052 h 168"/>
              <a:gd name="T88" fmla="*/ 460259793 w 132"/>
              <a:gd name="T89" fmla="*/ 242775052 h 1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2" h="168">
                <a:moveTo>
                  <a:pt x="66" y="0"/>
                </a:moveTo>
                <a:cubicBezTo>
                  <a:pt x="82" y="0"/>
                  <a:pt x="96" y="16"/>
                  <a:pt x="96" y="36"/>
                </a:cubicBezTo>
                <a:cubicBezTo>
                  <a:pt x="96" y="36"/>
                  <a:pt x="96" y="36"/>
                  <a:pt x="96" y="36"/>
                </a:cubicBezTo>
                <a:cubicBezTo>
                  <a:pt x="120" y="36"/>
                  <a:pt x="120" y="36"/>
                  <a:pt x="120" y="36"/>
                </a:cubicBezTo>
                <a:cubicBezTo>
                  <a:pt x="132" y="168"/>
                  <a:pt x="132" y="168"/>
                  <a:pt x="132" y="168"/>
                </a:cubicBezTo>
                <a:cubicBezTo>
                  <a:pt x="0" y="168"/>
                  <a:pt x="0" y="168"/>
                  <a:pt x="0" y="168"/>
                </a:cubicBezTo>
                <a:cubicBezTo>
                  <a:pt x="12" y="36"/>
                  <a:pt x="12" y="36"/>
                  <a:pt x="12" y="36"/>
                </a:cubicBezTo>
                <a:cubicBezTo>
                  <a:pt x="36" y="36"/>
                  <a:pt x="36" y="36"/>
                  <a:pt x="36" y="36"/>
                </a:cubicBezTo>
                <a:cubicBezTo>
                  <a:pt x="36" y="36"/>
                  <a:pt x="36" y="36"/>
                  <a:pt x="36" y="36"/>
                </a:cubicBezTo>
                <a:cubicBezTo>
                  <a:pt x="36" y="16"/>
                  <a:pt x="50" y="0"/>
                  <a:pt x="66" y="0"/>
                </a:cubicBezTo>
                <a:close/>
                <a:moveTo>
                  <a:pt x="67" y="83"/>
                </a:moveTo>
                <a:cubicBezTo>
                  <a:pt x="58" y="103"/>
                  <a:pt x="58" y="103"/>
                  <a:pt x="58" y="103"/>
                </a:cubicBezTo>
                <a:cubicBezTo>
                  <a:pt x="36" y="106"/>
                  <a:pt x="36" y="106"/>
                  <a:pt x="36" y="106"/>
                </a:cubicBezTo>
                <a:cubicBezTo>
                  <a:pt x="52" y="120"/>
                  <a:pt x="52" y="120"/>
                  <a:pt x="52" y="120"/>
                </a:cubicBezTo>
                <a:cubicBezTo>
                  <a:pt x="48" y="142"/>
                  <a:pt x="48" y="142"/>
                  <a:pt x="48" y="142"/>
                </a:cubicBezTo>
                <a:cubicBezTo>
                  <a:pt x="67" y="131"/>
                  <a:pt x="67" y="131"/>
                  <a:pt x="67" y="131"/>
                </a:cubicBezTo>
                <a:cubicBezTo>
                  <a:pt x="86" y="142"/>
                  <a:pt x="86" y="142"/>
                  <a:pt x="86" y="142"/>
                </a:cubicBezTo>
                <a:cubicBezTo>
                  <a:pt x="82" y="120"/>
                  <a:pt x="82" y="120"/>
                  <a:pt x="82" y="120"/>
                </a:cubicBezTo>
                <a:cubicBezTo>
                  <a:pt x="97" y="106"/>
                  <a:pt x="97" y="106"/>
                  <a:pt x="97" y="106"/>
                </a:cubicBezTo>
                <a:cubicBezTo>
                  <a:pt x="76" y="103"/>
                  <a:pt x="76" y="103"/>
                  <a:pt x="76" y="103"/>
                </a:cubicBezTo>
                <a:cubicBezTo>
                  <a:pt x="67" y="83"/>
                  <a:pt x="67" y="83"/>
                  <a:pt x="67" y="83"/>
                </a:cubicBezTo>
                <a:close/>
                <a:moveTo>
                  <a:pt x="94" y="49"/>
                </a:moveTo>
                <a:cubicBezTo>
                  <a:pt x="93" y="53"/>
                  <a:pt x="91" y="57"/>
                  <a:pt x="89" y="60"/>
                </a:cubicBezTo>
                <a:cubicBezTo>
                  <a:pt x="89" y="60"/>
                  <a:pt x="90" y="60"/>
                  <a:pt x="91" y="60"/>
                </a:cubicBezTo>
                <a:cubicBezTo>
                  <a:pt x="94" y="60"/>
                  <a:pt x="97" y="58"/>
                  <a:pt x="97" y="54"/>
                </a:cubicBezTo>
                <a:cubicBezTo>
                  <a:pt x="97" y="52"/>
                  <a:pt x="96" y="50"/>
                  <a:pt x="94" y="49"/>
                </a:cubicBezTo>
                <a:close/>
                <a:moveTo>
                  <a:pt x="44" y="60"/>
                </a:moveTo>
                <a:cubicBezTo>
                  <a:pt x="41" y="57"/>
                  <a:pt x="40" y="53"/>
                  <a:pt x="38" y="50"/>
                </a:cubicBezTo>
                <a:cubicBezTo>
                  <a:pt x="37" y="51"/>
                  <a:pt x="36" y="52"/>
                  <a:pt x="36" y="54"/>
                </a:cubicBezTo>
                <a:cubicBezTo>
                  <a:pt x="36" y="58"/>
                  <a:pt x="39" y="60"/>
                  <a:pt x="42" y="60"/>
                </a:cubicBezTo>
                <a:cubicBezTo>
                  <a:pt x="43" y="60"/>
                  <a:pt x="43" y="60"/>
                  <a:pt x="44" y="60"/>
                </a:cubicBezTo>
                <a:close/>
                <a:moveTo>
                  <a:pt x="39" y="36"/>
                </a:moveTo>
                <a:cubicBezTo>
                  <a:pt x="94" y="36"/>
                  <a:pt x="94" y="36"/>
                  <a:pt x="94" y="36"/>
                </a:cubicBezTo>
                <a:cubicBezTo>
                  <a:pt x="94" y="18"/>
                  <a:pt x="82" y="3"/>
                  <a:pt x="67" y="3"/>
                </a:cubicBezTo>
                <a:cubicBezTo>
                  <a:pt x="51" y="3"/>
                  <a:pt x="39" y="18"/>
                  <a:pt x="39" y="36"/>
                </a:cubicBezTo>
                <a:close/>
                <a:moveTo>
                  <a:pt x="42" y="48"/>
                </a:moveTo>
                <a:cubicBezTo>
                  <a:pt x="42" y="48"/>
                  <a:pt x="41" y="48"/>
                  <a:pt x="41" y="48"/>
                </a:cubicBezTo>
                <a:cubicBezTo>
                  <a:pt x="42" y="52"/>
                  <a:pt x="44" y="56"/>
                  <a:pt x="46" y="59"/>
                </a:cubicBezTo>
                <a:cubicBezTo>
                  <a:pt x="47" y="58"/>
                  <a:pt x="48" y="56"/>
                  <a:pt x="48" y="54"/>
                </a:cubicBezTo>
                <a:cubicBezTo>
                  <a:pt x="48" y="51"/>
                  <a:pt x="45" y="48"/>
                  <a:pt x="42" y="48"/>
                </a:cubicBezTo>
                <a:close/>
                <a:moveTo>
                  <a:pt x="91" y="48"/>
                </a:moveTo>
                <a:cubicBezTo>
                  <a:pt x="87" y="48"/>
                  <a:pt x="85" y="51"/>
                  <a:pt x="85" y="54"/>
                </a:cubicBezTo>
                <a:cubicBezTo>
                  <a:pt x="85" y="56"/>
                  <a:pt x="86" y="58"/>
                  <a:pt x="87" y="59"/>
                </a:cubicBezTo>
                <a:cubicBezTo>
                  <a:pt x="89" y="56"/>
                  <a:pt x="91" y="52"/>
                  <a:pt x="92" y="48"/>
                </a:cubicBezTo>
                <a:cubicBezTo>
                  <a:pt x="92" y="48"/>
                  <a:pt x="91" y="48"/>
                  <a:pt x="9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63" name="Freeform 98"/>
          <p:cNvSpPr>
            <a:spLocks noEditPoints="1"/>
          </p:cNvSpPr>
          <p:nvPr/>
        </p:nvSpPr>
        <p:spPr bwMode="auto">
          <a:xfrm>
            <a:off x="2114550" y="2822575"/>
            <a:ext cx="360363" cy="454025"/>
          </a:xfrm>
          <a:custGeom>
            <a:avLst/>
            <a:gdLst>
              <a:gd name="T0" fmla="*/ 187690564 w 160"/>
              <a:gd name="T1" fmla="*/ 368789673 h 202"/>
              <a:gd name="T2" fmla="*/ 243490522 w 160"/>
              <a:gd name="T3" fmla="*/ 469828217 h 202"/>
              <a:gd name="T4" fmla="*/ 243490522 w 160"/>
              <a:gd name="T5" fmla="*/ 474880931 h 202"/>
              <a:gd name="T6" fmla="*/ 811632071 w 160"/>
              <a:gd name="T7" fmla="*/ 474880931 h 202"/>
              <a:gd name="T8" fmla="*/ 811632071 w 160"/>
              <a:gd name="T9" fmla="*/ 838620137 h 202"/>
              <a:gd name="T10" fmla="*/ 238416161 w 160"/>
              <a:gd name="T11" fmla="*/ 838620137 h 202"/>
              <a:gd name="T12" fmla="*/ 238416161 w 160"/>
              <a:gd name="T13" fmla="*/ 540554973 h 202"/>
              <a:gd name="T14" fmla="*/ 167399875 w 160"/>
              <a:gd name="T15" fmla="*/ 394050995 h 202"/>
              <a:gd name="T16" fmla="*/ 0 w 160"/>
              <a:gd name="T17" fmla="*/ 394050995 h 202"/>
              <a:gd name="T18" fmla="*/ 0 w 160"/>
              <a:gd name="T19" fmla="*/ 368789673 h 202"/>
              <a:gd name="T20" fmla="*/ 187690564 w 160"/>
              <a:gd name="T21" fmla="*/ 368789673 h 202"/>
              <a:gd name="T22" fmla="*/ 187690564 w 160"/>
              <a:gd name="T23" fmla="*/ 368789673 h 202"/>
              <a:gd name="T24" fmla="*/ 187690564 w 160"/>
              <a:gd name="T25" fmla="*/ 368789673 h 202"/>
              <a:gd name="T26" fmla="*/ 451469523 w 160"/>
              <a:gd name="T27" fmla="*/ 0 h 202"/>
              <a:gd name="T28" fmla="*/ 451469523 w 160"/>
              <a:gd name="T29" fmla="*/ 207129801 h 202"/>
              <a:gd name="T30" fmla="*/ 390597456 w 160"/>
              <a:gd name="T31" fmla="*/ 207129801 h 202"/>
              <a:gd name="T32" fmla="*/ 512343843 w 160"/>
              <a:gd name="T33" fmla="*/ 414257355 h 202"/>
              <a:gd name="T34" fmla="*/ 629015869 w 160"/>
              <a:gd name="T35" fmla="*/ 207129801 h 202"/>
              <a:gd name="T36" fmla="*/ 568141549 w 160"/>
              <a:gd name="T37" fmla="*/ 207129801 h 202"/>
              <a:gd name="T38" fmla="*/ 568141549 w 160"/>
              <a:gd name="T39" fmla="*/ 0 h 202"/>
              <a:gd name="T40" fmla="*/ 451469523 w 160"/>
              <a:gd name="T41" fmla="*/ 0 h 202"/>
              <a:gd name="T42" fmla="*/ 344943968 w 160"/>
              <a:gd name="T43" fmla="*/ 515295899 h 202"/>
              <a:gd name="T44" fmla="*/ 344943968 w 160"/>
              <a:gd name="T45" fmla="*/ 798202922 h 202"/>
              <a:gd name="T46" fmla="*/ 415962506 w 160"/>
              <a:gd name="T47" fmla="*/ 798202922 h 202"/>
              <a:gd name="T48" fmla="*/ 415962506 w 160"/>
              <a:gd name="T49" fmla="*/ 515295899 h 202"/>
              <a:gd name="T50" fmla="*/ 344943968 w 160"/>
              <a:gd name="T51" fmla="*/ 515295899 h 202"/>
              <a:gd name="T52" fmla="*/ 492050902 w 160"/>
              <a:gd name="T53" fmla="*/ 515295899 h 202"/>
              <a:gd name="T54" fmla="*/ 492050902 w 160"/>
              <a:gd name="T55" fmla="*/ 798202922 h 202"/>
              <a:gd name="T56" fmla="*/ 557997331 w 160"/>
              <a:gd name="T57" fmla="*/ 798202922 h 202"/>
              <a:gd name="T58" fmla="*/ 557997331 w 160"/>
              <a:gd name="T59" fmla="*/ 515295899 h 202"/>
              <a:gd name="T60" fmla="*/ 492050902 w 160"/>
              <a:gd name="T61" fmla="*/ 515295899 h 202"/>
              <a:gd name="T62" fmla="*/ 634087978 w 160"/>
              <a:gd name="T63" fmla="*/ 515295899 h 202"/>
              <a:gd name="T64" fmla="*/ 634087978 w 160"/>
              <a:gd name="T65" fmla="*/ 798202922 h 202"/>
              <a:gd name="T66" fmla="*/ 705104264 w 160"/>
              <a:gd name="T67" fmla="*/ 798202922 h 202"/>
              <a:gd name="T68" fmla="*/ 705104264 w 160"/>
              <a:gd name="T69" fmla="*/ 515295899 h 202"/>
              <a:gd name="T70" fmla="*/ 634087978 w 160"/>
              <a:gd name="T71" fmla="*/ 515295899 h 202"/>
              <a:gd name="T72" fmla="*/ 654378667 w 160"/>
              <a:gd name="T73" fmla="*/ 879035105 h 202"/>
              <a:gd name="T74" fmla="*/ 725397205 w 160"/>
              <a:gd name="T75" fmla="*/ 949761861 h 202"/>
              <a:gd name="T76" fmla="*/ 654378667 w 160"/>
              <a:gd name="T77" fmla="*/ 1015435903 h 202"/>
              <a:gd name="T78" fmla="*/ 588432238 w 160"/>
              <a:gd name="T79" fmla="*/ 949761861 h 202"/>
              <a:gd name="T80" fmla="*/ 654378667 w 160"/>
              <a:gd name="T81" fmla="*/ 879035105 h 202"/>
              <a:gd name="T82" fmla="*/ 370306767 w 160"/>
              <a:gd name="T83" fmla="*/ 884085572 h 202"/>
              <a:gd name="T84" fmla="*/ 441325305 w 160"/>
              <a:gd name="T85" fmla="*/ 949761861 h 202"/>
              <a:gd name="T86" fmla="*/ 370306767 w 160"/>
              <a:gd name="T87" fmla="*/ 1020488617 h 202"/>
              <a:gd name="T88" fmla="*/ 304362590 w 160"/>
              <a:gd name="T89" fmla="*/ 949761861 h 202"/>
              <a:gd name="T90" fmla="*/ 370306767 w 160"/>
              <a:gd name="T91" fmla="*/ 884085572 h 2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60" h="202">
                <a:moveTo>
                  <a:pt x="37" y="73"/>
                </a:moveTo>
                <a:cubicBezTo>
                  <a:pt x="48" y="93"/>
                  <a:pt x="48" y="93"/>
                  <a:pt x="48" y="93"/>
                </a:cubicBezTo>
                <a:cubicBezTo>
                  <a:pt x="48" y="94"/>
                  <a:pt x="48" y="94"/>
                  <a:pt x="48" y="94"/>
                </a:cubicBezTo>
                <a:cubicBezTo>
                  <a:pt x="160" y="94"/>
                  <a:pt x="160" y="94"/>
                  <a:pt x="160" y="94"/>
                </a:cubicBezTo>
                <a:cubicBezTo>
                  <a:pt x="160" y="166"/>
                  <a:pt x="160" y="166"/>
                  <a:pt x="160" y="166"/>
                </a:cubicBezTo>
                <a:cubicBezTo>
                  <a:pt x="47" y="166"/>
                  <a:pt x="47" y="166"/>
                  <a:pt x="47" y="166"/>
                </a:cubicBezTo>
                <a:cubicBezTo>
                  <a:pt x="47" y="107"/>
                  <a:pt x="47" y="107"/>
                  <a:pt x="47" y="107"/>
                </a:cubicBezTo>
                <a:cubicBezTo>
                  <a:pt x="33" y="78"/>
                  <a:pt x="33" y="78"/>
                  <a:pt x="33" y="78"/>
                </a:cubicBezTo>
                <a:cubicBezTo>
                  <a:pt x="0" y="78"/>
                  <a:pt x="0" y="78"/>
                  <a:pt x="0" y="78"/>
                </a:cubicBezTo>
                <a:cubicBezTo>
                  <a:pt x="0" y="73"/>
                  <a:pt x="0" y="73"/>
                  <a:pt x="0" y="73"/>
                </a:cubicBezTo>
                <a:cubicBezTo>
                  <a:pt x="37" y="73"/>
                  <a:pt x="37" y="73"/>
                  <a:pt x="37" y="73"/>
                </a:cubicBezTo>
                <a:cubicBezTo>
                  <a:pt x="37" y="73"/>
                  <a:pt x="37" y="73"/>
                  <a:pt x="37" y="73"/>
                </a:cubicBezTo>
                <a:cubicBezTo>
                  <a:pt x="37" y="73"/>
                  <a:pt x="37" y="73"/>
                  <a:pt x="37" y="73"/>
                </a:cubicBezTo>
                <a:close/>
                <a:moveTo>
                  <a:pt x="89" y="0"/>
                </a:moveTo>
                <a:cubicBezTo>
                  <a:pt x="89" y="41"/>
                  <a:pt x="89" y="41"/>
                  <a:pt x="89" y="41"/>
                </a:cubicBezTo>
                <a:cubicBezTo>
                  <a:pt x="77" y="41"/>
                  <a:pt x="77" y="41"/>
                  <a:pt x="77" y="41"/>
                </a:cubicBezTo>
                <a:cubicBezTo>
                  <a:pt x="101" y="82"/>
                  <a:pt x="101" y="82"/>
                  <a:pt x="101" y="82"/>
                </a:cubicBezTo>
                <a:cubicBezTo>
                  <a:pt x="124" y="41"/>
                  <a:pt x="124" y="41"/>
                  <a:pt x="124" y="41"/>
                </a:cubicBezTo>
                <a:cubicBezTo>
                  <a:pt x="112" y="41"/>
                  <a:pt x="112" y="41"/>
                  <a:pt x="112" y="41"/>
                </a:cubicBezTo>
                <a:cubicBezTo>
                  <a:pt x="112" y="0"/>
                  <a:pt x="112" y="0"/>
                  <a:pt x="112" y="0"/>
                </a:cubicBezTo>
                <a:cubicBezTo>
                  <a:pt x="89" y="0"/>
                  <a:pt x="89" y="0"/>
                  <a:pt x="89" y="0"/>
                </a:cubicBezTo>
                <a:close/>
                <a:moveTo>
                  <a:pt x="68" y="102"/>
                </a:moveTo>
                <a:cubicBezTo>
                  <a:pt x="68" y="158"/>
                  <a:pt x="68" y="158"/>
                  <a:pt x="68" y="158"/>
                </a:cubicBezTo>
                <a:cubicBezTo>
                  <a:pt x="82" y="158"/>
                  <a:pt x="82" y="158"/>
                  <a:pt x="82" y="158"/>
                </a:cubicBezTo>
                <a:cubicBezTo>
                  <a:pt x="82" y="102"/>
                  <a:pt x="82" y="102"/>
                  <a:pt x="82" y="102"/>
                </a:cubicBezTo>
                <a:cubicBezTo>
                  <a:pt x="68" y="102"/>
                  <a:pt x="68" y="102"/>
                  <a:pt x="68" y="102"/>
                </a:cubicBezTo>
                <a:close/>
                <a:moveTo>
                  <a:pt x="97" y="102"/>
                </a:moveTo>
                <a:cubicBezTo>
                  <a:pt x="97" y="158"/>
                  <a:pt x="97" y="158"/>
                  <a:pt x="97" y="158"/>
                </a:cubicBezTo>
                <a:cubicBezTo>
                  <a:pt x="110" y="158"/>
                  <a:pt x="110" y="158"/>
                  <a:pt x="110" y="158"/>
                </a:cubicBezTo>
                <a:cubicBezTo>
                  <a:pt x="110" y="102"/>
                  <a:pt x="110" y="102"/>
                  <a:pt x="110" y="102"/>
                </a:cubicBezTo>
                <a:cubicBezTo>
                  <a:pt x="97" y="102"/>
                  <a:pt x="97" y="102"/>
                  <a:pt x="97" y="102"/>
                </a:cubicBezTo>
                <a:close/>
                <a:moveTo>
                  <a:pt x="125" y="102"/>
                </a:moveTo>
                <a:cubicBezTo>
                  <a:pt x="125" y="158"/>
                  <a:pt x="125" y="158"/>
                  <a:pt x="125" y="158"/>
                </a:cubicBezTo>
                <a:cubicBezTo>
                  <a:pt x="139" y="158"/>
                  <a:pt x="139" y="158"/>
                  <a:pt x="139" y="158"/>
                </a:cubicBezTo>
                <a:cubicBezTo>
                  <a:pt x="139" y="102"/>
                  <a:pt x="139" y="102"/>
                  <a:pt x="139" y="102"/>
                </a:cubicBezTo>
                <a:cubicBezTo>
                  <a:pt x="125" y="102"/>
                  <a:pt x="125" y="102"/>
                  <a:pt x="125" y="102"/>
                </a:cubicBezTo>
                <a:close/>
                <a:moveTo>
                  <a:pt x="129" y="174"/>
                </a:moveTo>
                <a:cubicBezTo>
                  <a:pt x="137" y="174"/>
                  <a:pt x="143" y="180"/>
                  <a:pt x="143" y="188"/>
                </a:cubicBezTo>
                <a:cubicBezTo>
                  <a:pt x="143" y="195"/>
                  <a:pt x="137" y="201"/>
                  <a:pt x="129" y="201"/>
                </a:cubicBezTo>
                <a:cubicBezTo>
                  <a:pt x="122" y="201"/>
                  <a:pt x="116" y="195"/>
                  <a:pt x="116" y="188"/>
                </a:cubicBezTo>
                <a:cubicBezTo>
                  <a:pt x="116" y="180"/>
                  <a:pt x="122" y="174"/>
                  <a:pt x="129" y="174"/>
                </a:cubicBezTo>
                <a:close/>
                <a:moveTo>
                  <a:pt x="73" y="175"/>
                </a:moveTo>
                <a:cubicBezTo>
                  <a:pt x="81" y="175"/>
                  <a:pt x="87" y="181"/>
                  <a:pt x="87" y="188"/>
                </a:cubicBezTo>
                <a:cubicBezTo>
                  <a:pt x="87" y="196"/>
                  <a:pt x="81" y="202"/>
                  <a:pt x="73" y="202"/>
                </a:cubicBezTo>
                <a:cubicBezTo>
                  <a:pt x="66" y="202"/>
                  <a:pt x="60" y="196"/>
                  <a:pt x="60" y="188"/>
                </a:cubicBezTo>
                <a:cubicBezTo>
                  <a:pt x="60" y="181"/>
                  <a:pt x="66" y="175"/>
                  <a:pt x="73" y="17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64" name="Freeform 99"/>
          <p:cNvSpPr>
            <a:spLocks noEditPoints="1"/>
          </p:cNvSpPr>
          <p:nvPr/>
        </p:nvSpPr>
        <p:spPr bwMode="auto">
          <a:xfrm>
            <a:off x="2762250" y="2825750"/>
            <a:ext cx="358775" cy="466725"/>
          </a:xfrm>
          <a:custGeom>
            <a:avLst/>
            <a:gdLst>
              <a:gd name="T0" fmla="*/ 186040534 w 160"/>
              <a:gd name="T1" fmla="*/ 402797138 h 208"/>
              <a:gd name="T2" fmla="*/ 241350185 w 160"/>
              <a:gd name="T3" fmla="*/ 503495301 h 208"/>
              <a:gd name="T4" fmla="*/ 241350185 w 160"/>
              <a:gd name="T5" fmla="*/ 503495301 h 208"/>
              <a:gd name="T6" fmla="*/ 804496879 w 160"/>
              <a:gd name="T7" fmla="*/ 503495301 h 208"/>
              <a:gd name="T8" fmla="*/ 804496879 w 160"/>
              <a:gd name="T9" fmla="*/ 871047970 h 208"/>
              <a:gd name="T10" fmla="*/ 236320608 w 160"/>
              <a:gd name="T11" fmla="*/ 871047970 h 208"/>
              <a:gd name="T12" fmla="*/ 236320608 w 160"/>
              <a:gd name="T13" fmla="*/ 568948994 h 208"/>
              <a:gd name="T14" fmla="*/ 165926710 w 160"/>
              <a:gd name="T15" fmla="*/ 427971118 h 208"/>
              <a:gd name="T16" fmla="*/ 0 w 160"/>
              <a:gd name="T17" fmla="*/ 427971118 h 208"/>
              <a:gd name="T18" fmla="*/ 0 w 160"/>
              <a:gd name="T19" fmla="*/ 402797138 h 208"/>
              <a:gd name="T20" fmla="*/ 186040534 w 160"/>
              <a:gd name="T21" fmla="*/ 402797138 h 208"/>
              <a:gd name="T22" fmla="*/ 186040534 w 160"/>
              <a:gd name="T23" fmla="*/ 402797138 h 208"/>
              <a:gd name="T24" fmla="*/ 186040534 w 160"/>
              <a:gd name="T25" fmla="*/ 402797138 h 208"/>
              <a:gd name="T26" fmla="*/ 437445388 w 160"/>
              <a:gd name="T27" fmla="*/ 407830139 h 208"/>
              <a:gd name="T28" fmla="*/ 558119359 w 160"/>
              <a:gd name="T29" fmla="*/ 407830139 h 208"/>
              <a:gd name="T30" fmla="*/ 558119359 w 160"/>
              <a:gd name="T31" fmla="*/ 206433814 h 208"/>
              <a:gd name="T32" fmla="*/ 613429010 w 160"/>
              <a:gd name="T33" fmla="*/ 206433814 h 208"/>
              <a:gd name="T34" fmla="*/ 497782374 w 160"/>
              <a:gd name="T35" fmla="*/ 0 h 208"/>
              <a:gd name="T36" fmla="*/ 382135737 w 160"/>
              <a:gd name="T37" fmla="*/ 206433814 h 208"/>
              <a:gd name="T38" fmla="*/ 437445388 w 160"/>
              <a:gd name="T39" fmla="*/ 206433814 h 208"/>
              <a:gd name="T40" fmla="*/ 437445388 w 160"/>
              <a:gd name="T41" fmla="*/ 407830139 h 208"/>
              <a:gd name="T42" fmla="*/ 341910333 w 160"/>
              <a:gd name="T43" fmla="*/ 548810259 h 208"/>
              <a:gd name="T44" fmla="*/ 341910333 w 160"/>
              <a:gd name="T45" fmla="*/ 825733011 h 208"/>
              <a:gd name="T46" fmla="*/ 412304230 w 160"/>
              <a:gd name="T47" fmla="*/ 825733011 h 208"/>
              <a:gd name="T48" fmla="*/ 412304230 w 160"/>
              <a:gd name="T49" fmla="*/ 548810259 h 208"/>
              <a:gd name="T50" fmla="*/ 341910333 w 160"/>
              <a:gd name="T51" fmla="*/ 548810259 h 208"/>
              <a:gd name="T52" fmla="*/ 487725462 w 160"/>
              <a:gd name="T53" fmla="*/ 548810259 h 208"/>
              <a:gd name="T54" fmla="*/ 487725462 w 160"/>
              <a:gd name="T55" fmla="*/ 825733011 h 208"/>
              <a:gd name="T56" fmla="*/ 553092025 w 160"/>
              <a:gd name="T57" fmla="*/ 825733011 h 208"/>
              <a:gd name="T58" fmla="*/ 553092025 w 160"/>
              <a:gd name="T59" fmla="*/ 548810259 h 208"/>
              <a:gd name="T60" fmla="*/ 487725462 w 160"/>
              <a:gd name="T61" fmla="*/ 548810259 h 208"/>
              <a:gd name="T62" fmla="*/ 628513257 w 160"/>
              <a:gd name="T63" fmla="*/ 548810259 h 208"/>
              <a:gd name="T64" fmla="*/ 628513257 w 160"/>
              <a:gd name="T65" fmla="*/ 825733011 h 208"/>
              <a:gd name="T66" fmla="*/ 698907154 w 160"/>
              <a:gd name="T67" fmla="*/ 825733011 h 208"/>
              <a:gd name="T68" fmla="*/ 698907154 w 160"/>
              <a:gd name="T69" fmla="*/ 548810259 h 208"/>
              <a:gd name="T70" fmla="*/ 628513257 w 160"/>
              <a:gd name="T71" fmla="*/ 548810259 h 208"/>
              <a:gd name="T72" fmla="*/ 648624838 w 160"/>
              <a:gd name="T73" fmla="*/ 906292439 h 208"/>
              <a:gd name="T74" fmla="*/ 719018735 w 160"/>
              <a:gd name="T75" fmla="*/ 976781377 h 208"/>
              <a:gd name="T76" fmla="*/ 648624838 w 160"/>
              <a:gd name="T77" fmla="*/ 1042235071 h 208"/>
              <a:gd name="T78" fmla="*/ 583260518 w 160"/>
              <a:gd name="T79" fmla="*/ 976781377 h 208"/>
              <a:gd name="T80" fmla="*/ 648624838 w 160"/>
              <a:gd name="T81" fmla="*/ 906292439 h 208"/>
              <a:gd name="T82" fmla="*/ 367051491 w 160"/>
              <a:gd name="T83" fmla="*/ 911327684 h 208"/>
              <a:gd name="T84" fmla="*/ 437445388 w 160"/>
              <a:gd name="T85" fmla="*/ 976781377 h 208"/>
              <a:gd name="T86" fmla="*/ 367051491 w 160"/>
              <a:gd name="T87" fmla="*/ 1047270316 h 208"/>
              <a:gd name="T88" fmla="*/ 301687170 w 160"/>
              <a:gd name="T89" fmla="*/ 976781377 h 208"/>
              <a:gd name="T90" fmla="*/ 367051491 w 160"/>
              <a:gd name="T91" fmla="*/ 911327684 h 2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60" h="208">
                <a:moveTo>
                  <a:pt x="37" y="80"/>
                </a:moveTo>
                <a:cubicBezTo>
                  <a:pt x="48" y="100"/>
                  <a:pt x="48" y="100"/>
                  <a:pt x="48" y="100"/>
                </a:cubicBezTo>
                <a:cubicBezTo>
                  <a:pt x="48" y="100"/>
                  <a:pt x="48" y="100"/>
                  <a:pt x="48" y="100"/>
                </a:cubicBezTo>
                <a:cubicBezTo>
                  <a:pt x="160" y="100"/>
                  <a:pt x="160" y="100"/>
                  <a:pt x="160" y="100"/>
                </a:cubicBezTo>
                <a:cubicBezTo>
                  <a:pt x="160" y="173"/>
                  <a:pt x="160" y="173"/>
                  <a:pt x="160" y="173"/>
                </a:cubicBezTo>
                <a:cubicBezTo>
                  <a:pt x="47" y="173"/>
                  <a:pt x="47" y="173"/>
                  <a:pt x="47" y="173"/>
                </a:cubicBezTo>
                <a:cubicBezTo>
                  <a:pt x="47" y="113"/>
                  <a:pt x="47" y="113"/>
                  <a:pt x="47" y="113"/>
                </a:cubicBezTo>
                <a:cubicBezTo>
                  <a:pt x="33" y="85"/>
                  <a:pt x="33" y="85"/>
                  <a:pt x="33" y="85"/>
                </a:cubicBezTo>
                <a:cubicBezTo>
                  <a:pt x="0" y="85"/>
                  <a:pt x="0" y="85"/>
                  <a:pt x="0" y="85"/>
                </a:cubicBezTo>
                <a:cubicBezTo>
                  <a:pt x="0" y="80"/>
                  <a:pt x="0" y="80"/>
                  <a:pt x="0" y="80"/>
                </a:cubicBezTo>
                <a:cubicBezTo>
                  <a:pt x="37" y="80"/>
                  <a:pt x="37" y="80"/>
                  <a:pt x="37" y="80"/>
                </a:cubicBezTo>
                <a:cubicBezTo>
                  <a:pt x="37" y="80"/>
                  <a:pt x="37" y="80"/>
                  <a:pt x="37" y="80"/>
                </a:cubicBezTo>
                <a:cubicBezTo>
                  <a:pt x="37" y="80"/>
                  <a:pt x="37" y="80"/>
                  <a:pt x="37" y="80"/>
                </a:cubicBezTo>
                <a:close/>
                <a:moveTo>
                  <a:pt x="87" y="81"/>
                </a:moveTo>
                <a:cubicBezTo>
                  <a:pt x="111" y="81"/>
                  <a:pt x="111" y="81"/>
                  <a:pt x="111" y="81"/>
                </a:cubicBezTo>
                <a:cubicBezTo>
                  <a:pt x="111" y="41"/>
                  <a:pt x="111" y="41"/>
                  <a:pt x="111" y="41"/>
                </a:cubicBezTo>
                <a:cubicBezTo>
                  <a:pt x="122" y="41"/>
                  <a:pt x="122" y="41"/>
                  <a:pt x="122" y="41"/>
                </a:cubicBezTo>
                <a:cubicBezTo>
                  <a:pt x="99" y="0"/>
                  <a:pt x="99" y="0"/>
                  <a:pt x="99" y="0"/>
                </a:cubicBezTo>
                <a:cubicBezTo>
                  <a:pt x="76" y="41"/>
                  <a:pt x="76" y="41"/>
                  <a:pt x="76" y="41"/>
                </a:cubicBezTo>
                <a:cubicBezTo>
                  <a:pt x="87" y="41"/>
                  <a:pt x="87" y="41"/>
                  <a:pt x="87" y="41"/>
                </a:cubicBezTo>
                <a:cubicBezTo>
                  <a:pt x="87" y="81"/>
                  <a:pt x="87" y="81"/>
                  <a:pt x="87" y="81"/>
                </a:cubicBezTo>
                <a:close/>
                <a:moveTo>
                  <a:pt x="68" y="109"/>
                </a:moveTo>
                <a:cubicBezTo>
                  <a:pt x="68" y="164"/>
                  <a:pt x="68" y="164"/>
                  <a:pt x="68" y="164"/>
                </a:cubicBezTo>
                <a:cubicBezTo>
                  <a:pt x="82" y="164"/>
                  <a:pt x="82" y="164"/>
                  <a:pt x="82" y="164"/>
                </a:cubicBezTo>
                <a:cubicBezTo>
                  <a:pt x="82" y="109"/>
                  <a:pt x="82" y="109"/>
                  <a:pt x="82" y="109"/>
                </a:cubicBezTo>
                <a:cubicBezTo>
                  <a:pt x="68" y="109"/>
                  <a:pt x="68" y="109"/>
                  <a:pt x="68" y="109"/>
                </a:cubicBezTo>
                <a:close/>
                <a:moveTo>
                  <a:pt x="97" y="109"/>
                </a:moveTo>
                <a:cubicBezTo>
                  <a:pt x="97" y="164"/>
                  <a:pt x="97" y="164"/>
                  <a:pt x="97" y="164"/>
                </a:cubicBezTo>
                <a:cubicBezTo>
                  <a:pt x="110" y="164"/>
                  <a:pt x="110" y="164"/>
                  <a:pt x="110" y="164"/>
                </a:cubicBezTo>
                <a:cubicBezTo>
                  <a:pt x="110" y="109"/>
                  <a:pt x="110" y="109"/>
                  <a:pt x="110" y="109"/>
                </a:cubicBezTo>
                <a:cubicBezTo>
                  <a:pt x="97" y="109"/>
                  <a:pt x="97" y="109"/>
                  <a:pt x="97" y="109"/>
                </a:cubicBezTo>
                <a:close/>
                <a:moveTo>
                  <a:pt x="125" y="109"/>
                </a:moveTo>
                <a:cubicBezTo>
                  <a:pt x="125" y="164"/>
                  <a:pt x="125" y="164"/>
                  <a:pt x="125" y="164"/>
                </a:cubicBezTo>
                <a:cubicBezTo>
                  <a:pt x="139" y="164"/>
                  <a:pt x="139" y="164"/>
                  <a:pt x="139" y="164"/>
                </a:cubicBezTo>
                <a:cubicBezTo>
                  <a:pt x="139" y="109"/>
                  <a:pt x="139" y="109"/>
                  <a:pt x="139" y="109"/>
                </a:cubicBezTo>
                <a:cubicBezTo>
                  <a:pt x="125" y="109"/>
                  <a:pt x="125" y="109"/>
                  <a:pt x="125" y="109"/>
                </a:cubicBezTo>
                <a:close/>
                <a:moveTo>
                  <a:pt x="129" y="180"/>
                </a:moveTo>
                <a:cubicBezTo>
                  <a:pt x="137" y="180"/>
                  <a:pt x="143" y="186"/>
                  <a:pt x="143" y="194"/>
                </a:cubicBezTo>
                <a:cubicBezTo>
                  <a:pt x="143" y="201"/>
                  <a:pt x="137" y="207"/>
                  <a:pt x="129" y="207"/>
                </a:cubicBezTo>
                <a:cubicBezTo>
                  <a:pt x="122" y="207"/>
                  <a:pt x="116" y="201"/>
                  <a:pt x="116" y="194"/>
                </a:cubicBezTo>
                <a:cubicBezTo>
                  <a:pt x="116" y="186"/>
                  <a:pt x="122" y="180"/>
                  <a:pt x="129" y="180"/>
                </a:cubicBezTo>
                <a:close/>
                <a:moveTo>
                  <a:pt x="73" y="181"/>
                </a:moveTo>
                <a:cubicBezTo>
                  <a:pt x="81" y="181"/>
                  <a:pt x="87" y="187"/>
                  <a:pt x="87" y="194"/>
                </a:cubicBezTo>
                <a:cubicBezTo>
                  <a:pt x="87" y="202"/>
                  <a:pt x="81" y="208"/>
                  <a:pt x="73" y="208"/>
                </a:cubicBezTo>
                <a:cubicBezTo>
                  <a:pt x="66" y="208"/>
                  <a:pt x="60" y="202"/>
                  <a:pt x="60" y="194"/>
                </a:cubicBezTo>
                <a:cubicBezTo>
                  <a:pt x="60" y="187"/>
                  <a:pt x="66" y="181"/>
                  <a:pt x="73" y="1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65" name="Freeform 100"/>
          <p:cNvSpPr>
            <a:spLocks noEditPoints="1"/>
          </p:cNvSpPr>
          <p:nvPr/>
        </p:nvSpPr>
        <p:spPr bwMode="auto">
          <a:xfrm>
            <a:off x="3362325" y="2832100"/>
            <a:ext cx="412750" cy="400050"/>
          </a:xfrm>
          <a:custGeom>
            <a:avLst/>
            <a:gdLst>
              <a:gd name="T0" fmla="*/ 115735997 w 184"/>
              <a:gd name="T1" fmla="*/ 899101138 h 178"/>
              <a:gd name="T2" fmla="*/ 332111212 w 184"/>
              <a:gd name="T3" fmla="*/ 459652955 h 178"/>
              <a:gd name="T4" fmla="*/ 442813454 w 184"/>
              <a:gd name="T5" fmla="*/ 459652955 h 178"/>
              <a:gd name="T6" fmla="*/ 442813454 w 184"/>
              <a:gd name="T7" fmla="*/ 899101138 h 178"/>
              <a:gd name="T8" fmla="*/ 115735997 w 184"/>
              <a:gd name="T9" fmla="*/ 899101138 h 178"/>
              <a:gd name="T10" fmla="*/ 457910234 w 184"/>
              <a:gd name="T11" fmla="*/ 459652955 h 178"/>
              <a:gd name="T12" fmla="*/ 457910234 w 184"/>
              <a:gd name="T13" fmla="*/ 459652955 h 178"/>
              <a:gd name="T14" fmla="*/ 462941746 w 184"/>
              <a:gd name="T15" fmla="*/ 459652955 h 178"/>
              <a:gd name="T16" fmla="*/ 462941746 w 184"/>
              <a:gd name="T17" fmla="*/ 459652955 h 178"/>
              <a:gd name="T18" fmla="*/ 784987690 w 184"/>
              <a:gd name="T19" fmla="*/ 126278704 h 178"/>
              <a:gd name="T20" fmla="*/ 462941746 w 184"/>
              <a:gd name="T21" fmla="*/ 454600638 h 178"/>
              <a:gd name="T22" fmla="*/ 135864289 w 184"/>
              <a:gd name="T23" fmla="*/ 131328774 h 178"/>
              <a:gd name="T24" fmla="*/ 457910234 w 184"/>
              <a:gd name="T25" fmla="*/ 459652955 h 178"/>
              <a:gd name="T26" fmla="*/ 457910234 w 184"/>
              <a:gd name="T27" fmla="*/ 459652955 h 178"/>
              <a:gd name="T28" fmla="*/ 498164575 w 184"/>
              <a:gd name="T29" fmla="*/ 419243410 h 178"/>
              <a:gd name="T30" fmla="*/ 754796374 w 184"/>
              <a:gd name="T31" fmla="*/ 161635932 h 178"/>
              <a:gd name="T32" fmla="*/ 498164575 w 184"/>
              <a:gd name="T33" fmla="*/ 419243410 h 178"/>
              <a:gd name="T34" fmla="*/ 422685162 w 184"/>
              <a:gd name="T35" fmla="*/ 419243410 h 178"/>
              <a:gd name="T36" fmla="*/ 171087118 w 184"/>
              <a:gd name="T37" fmla="*/ 161635932 h 178"/>
              <a:gd name="T38" fmla="*/ 422685162 w 184"/>
              <a:gd name="T39" fmla="*/ 419243410 h 178"/>
              <a:gd name="T40" fmla="*/ 498164575 w 184"/>
              <a:gd name="T41" fmla="*/ 459652955 h 178"/>
              <a:gd name="T42" fmla="*/ 603837548 w 184"/>
              <a:gd name="T43" fmla="*/ 459652955 h 178"/>
              <a:gd name="T44" fmla="*/ 825244274 w 184"/>
              <a:gd name="T45" fmla="*/ 899101138 h 178"/>
              <a:gd name="T46" fmla="*/ 498164575 w 184"/>
              <a:gd name="T47" fmla="*/ 899101138 h 178"/>
              <a:gd name="T48" fmla="*/ 498164575 w 184"/>
              <a:gd name="T49" fmla="*/ 459652955 h 17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4" h="178">
                <a:moveTo>
                  <a:pt x="23" y="178"/>
                </a:moveTo>
                <a:cubicBezTo>
                  <a:pt x="66" y="91"/>
                  <a:pt x="66" y="91"/>
                  <a:pt x="66" y="91"/>
                </a:cubicBezTo>
                <a:cubicBezTo>
                  <a:pt x="88" y="91"/>
                  <a:pt x="88" y="91"/>
                  <a:pt x="88" y="91"/>
                </a:cubicBezTo>
                <a:cubicBezTo>
                  <a:pt x="88" y="178"/>
                  <a:pt x="88" y="178"/>
                  <a:pt x="88" y="178"/>
                </a:cubicBezTo>
                <a:cubicBezTo>
                  <a:pt x="23" y="178"/>
                  <a:pt x="23" y="178"/>
                  <a:pt x="23" y="178"/>
                </a:cubicBezTo>
                <a:close/>
                <a:moveTo>
                  <a:pt x="91" y="91"/>
                </a:moveTo>
                <a:cubicBezTo>
                  <a:pt x="91" y="91"/>
                  <a:pt x="91" y="91"/>
                  <a:pt x="91" y="91"/>
                </a:cubicBezTo>
                <a:cubicBezTo>
                  <a:pt x="92" y="91"/>
                  <a:pt x="92" y="91"/>
                  <a:pt x="92" y="91"/>
                </a:cubicBezTo>
                <a:cubicBezTo>
                  <a:pt x="92" y="91"/>
                  <a:pt x="92" y="91"/>
                  <a:pt x="92" y="91"/>
                </a:cubicBezTo>
                <a:cubicBezTo>
                  <a:pt x="102" y="87"/>
                  <a:pt x="184" y="52"/>
                  <a:pt x="156" y="25"/>
                </a:cubicBezTo>
                <a:cubicBezTo>
                  <a:pt x="129" y="0"/>
                  <a:pt x="96" y="78"/>
                  <a:pt x="92" y="90"/>
                </a:cubicBezTo>
                <a:cubicBezTo>
                  <a:pt x="87" y="78"/>
                  <a:pt x="54" y="0"/>
                  <a:pt x="27" y="26"/>
                </a:cubicBezTo>
                <a:cubicBezTo>
                  <a:pt x="0" y="52"/>
                  <a:pt x="81" y="87"/>
                  <a:pt x="91" y="91"/>
                </a:cubicBezTo>
                <a:cubicBezTo>
                  <a:pt x="91" y="91"/>
                  <a:pt x="91" y="91"/>
                  <a:pt x="91" y="91"/>
                </a:cubicBezTo>
                <a:close/>
                <a:moveTo>
                  <a:pt x="99" y="83"/>
                </a:moveTo>
                <a:cubicBezTo>
                  <a:pt x="99" y="83"/>
                  <a:pt x="127" y="10"/>
                  <a:pt x="150" y="32"/>
                </a:cubicBezTo>
                <a:cubicBezTo>
                  <a:pt x="172" y="54"/>
                  <a:pt x="99" y="83"/>
                  <a:pt x="99" y="83"/>
                </a:cubicBezTo>
                <a:close/>
                <a:moveTo>
                  <a:pt x="84" y="83"/>
                </a:moveTo>
                <a:cubicBezTo>
                  <a:pt x="84" y="83"/>
                  <a:pt x="11" y="54"/>
                  <a:pt x="34" y="32"/>
                </a:cubicBezTo>
                <a:cubicBezTo>
                  <a:pt x="57" y="11"/>
                  <a:pt x="84" y="83"/>
                  <a:pt x="84" y="83"/>
                </a:cubicBezTo>
                <a:close/>
                <a:moveTo>
                  <a:pt x="99" y="91"/>
                </a:moveTo>
                <a:cubicBezTo>
                  <a:pt x="120" y="91"/>
                  <a:pt x="120" y="91"/>
                  <a:pt x="120" y="91"/>
                </a:cubicBezTo>
                <a:cubicBezTo>
                  <a:pt x="164" y="178"/>
                  <a:pt x="164" y="178"/>
                  <a:pt x="164" y="178"/>
                </a:cubicBezTo>
                <a:cubicBezTo>
                  <a:pt x="99" y="178"/>
                  <a:pt x="99" y="178"/>
                  <a:pt x="99" y="178"/>
                </a:cubicBezTo>
                <a:lnTo>
                  <a:pt x="99" y="9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66" name="Freeform 101"/>
          <p:cNvSpPr>
            <a:spLocks noEditPoints="1"/>
          </p:cNvSpPr>
          <p:nvPr/>
        </p:nvSpPr>
        <p:spPr bwMode="auto">
          <a:xfrm>
            <a:off x="3986213" y="2874963"/>
            <a:ext cx="392112" cy="314325"/>
          </a:xfrm>
          <a:custGeom>
            <a:avLst/>
            <a:gdLst>
              <a:gd name="T0" fmla="*/ 162507889 w 174"/>
              <a:gd name="T1" fmla="*/ 141143151 h 140"/>
              <a:gd name="T2" fmla="*/ 126958654 w 174"/>
              <a:gd name="T3" fmla="*/ 705715754 h 140"/>
              <a:gd name="T4" fmla="*/ 0 w 174"/>
              <a:gd name="T5" fmla="*/ 247001075 h 140"/>
              <a:gd name="T6" fmla="*/ 426579546 w 174"/>
              <a:gd name="T7" fmla="*/ 519204280 h 140"/>
              <a:gd name="T8" fmla="*/ 370719361 w 174"/>
              <a:gd name="T9" fmla="*/ 408305930 h 140"/>
              <a:gd name="T10" fmla="*/ 375796535 w 174"/>
              <a:gd name="T11" fmla="*/ 302450251 h 140"/>
              <a:gd name="T12" fmla="*/ 426579546 w 174"/>
              <a:gd name="T13" fmla="*/ 257081927 h 140"/>
              <a:gd name="T14" fmla="*/ 457051606 w 174"/>
              <a:gd name="T15" fmla="*/ 277245876 h 140"/>
              <a:gd name="T16" fmla="*/ 528147822 w 174"/>
              <a:gd name="T17" fmla="*/ 342775903 h 140"/>
              <a:gd name="T18" fmla="*/ 457051606 w 174"/>
              <a:gd name="T19" fmla="*/ 317571528 h 140"/>
              <a:gd name="T20" fmla="*/ 517991220 w 174"/>
              <a:gd name="T21" fmla="*/ 428469879 h 140"/>
              <a:gd name="T22" fmla="*/ 512911792 w 174"/>
              <a:gd name="T23" fmla="*/ 534327803 h 140"/>
              <a:gd name="T24" fmla="*/ 457051606 w 174"/>
              <a:gd name="T25" fmla="*/ 599857830 h 140"/>
              <a:gd name="T26" fmla="*/ 426579546 w 174"/>
              <a:gd name="T27" fmla="*/ 564572604 h 140"/>
              <a:gd name="T28" fmla="*/ 345326729 w 174"/>
              <a:gd name="T29" fmla="*/ 483919054 h 140"/>
              <a:gd name="T30" fmla="*/ 411345770 w 174"/>
              <a:gd name="T31" fmla="*/ 504083003 h 140"/>
              <a:gd name="T32" fmla="*/ 426579546 w 174"/>
              <a:gd name="T33" fmla="*/ 317571528 h 140"/>
              <a:gd name="T34" fmla="*/ 401189167 w 174"/>
              <a:gd name="T35" fmla="*/ 352859000 h 140"/>
              <a:gd name="T36" fmla="*/ 426579546 w 174"/>
              <a:gd name="T37" fmla="*/ 383103800 h 140"/>
              <a:gd name="T38" fmla="*/ 457051606 w 174"/>
              <a:gd name="T39" fmla="*/ 524246951 h 140"/>
              <a:gd name="T40" fmla="*/ 487521413 w 174"/>
              <a:gd name="T41" fmla="*/ 483919054 h 140"/>
              <a:gd name="T42" fmla="*/ 457051606 w 174"/>
              <a:gd name="T43" fmla="*/ 448633827 h 140"/>
              <a:gd name="T44" fmla="*/ 218368074 w 174"/>
              <a:gd name="T45" fmla="*/ 141143151 h 140"/>
              <a:gd name="T46" fmla="*/ 284387115 w 174"/>
              <a:gd name="T47" fmla="*/ 0 h 140"/>
              <a:gd name="T48" fmla="*/ 665263078 w 174"/>
              <a:gd name="T49" fmla="*/ 65530027 h 140"/>
              <a:gd name="T50" fmla="*/ 624636670 w 174"/>
              <a:gd name="T51" fmla="*/ 141143151 h 140"/>
              <a:gd name="T52" fmla="*/ 568774231 w 174"/>
              <a:gd name="T53" fmla="*/ 40325652 h 140"/>
              <a:gd name="T54" fmla="*/ 258994483 w 174"/>
              <a:gd name="T55" fmla="*/ 95774828 h 140"/>
              <a:gd name="T56" fmla="*/ 218368074 w 174"/>
              <a:gd name="T57" fmla="*/ 141143151 h 140"/>
              <a:gd name="T58" fmla="*/ 736359294 w 174"/>
              <a:gd name="T59" fmla="*/ 141143151 h 140"/>
              <a:gd name="T60" fmla="*/ 883631153 w 174"/>
              <a:gd name="T61" fmla="*/ 252041501 h 140"/>
              <a:gd name="T62" fmla="*/ 771908528 w 174"/>
              <a:gd name="T63" fmla="*/ 705715754 h 140"/>
              <a:gd name="T64" fmla="*/ 705889487 w 174"/>
              <a:gd name="T65" fmla="*/ 141143151 h 140"/>
              <a:gd name="T66" fmla="*/ 589087435 w 174"/>
              <a:gd name="T67" fmla="*/ 141143151 h 140"/>
              <a:gd name="T68" fmla="*/ 284387115 w 174"/>
              <a:gd name="T69" fmla="*/ 705715754 h 1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4" h="140">
                <a:moveTo>
                  <a:pt x="21" y="28"/>
                </a:moveTo>
                <a:cubicBezTo>
                  <a:pt x="32" y="28"/>
                  <a:pt x="32" y="28"/>
                  <a:pt x="32" y="28"/>
                </a:cubicBezTo>
                <a:cubicBezTo>
                  <a:pt x="32" y="140"/>
                  <a:pt x="32" y="140"/>
                  <a:pt x="32" y="140"/>
                </a:cubicBezTo>
                <a:cubicBezTo>
                  <a:pt x="25" y="140"/>
                  <a:pt x="25" y="140"/>
                  <a:pt x="25" y="140"/>
                </a:cubicBezTo>
                <a:cubicBezTo>
                  <a:pt x="13" y="140"/>
                  <a:pt x="0" y="130"/>
                  <a:pt x="0" y="117"/>
                </a:cubicBezTo>
                <a:cubicBezTo>
                  <a:pt x="0" y="49"/>
                  <a:pt x="0" y="49"/>
                  <a:pt x="0" y="49"/>
                </a:cubicBezTo>
                <a:cubicBezTo>
                  <a:pt x="0" y="37"/>
                  <a:pt x="9" y="28"/>
                  <a:pt x="21" y="28"/>
                </a:cubicBezTo>
                <a:close/>
                <a:moveTo>
                  <a:pt x="84" y="103"/>
                </a:moveTo>
                <a:cubicBezTo>
                  <a:pt x="84" y="87"/>
                  <a:pt x="84" y="87"/>
                  <a:pt x="84" y="87"/>
                </a:cubicBezTo>
                <a:cubicBezTo>
                  <a:pt x="79" y="86"/>
                  <a:pt x="76" y="84"/>
                  <a:pt x="73" y="81"/>
                </a:cubicBezTo>
                <a:cubicBezTo>
                  <a:pt x="71" y="78"/>
                  <a:pt x="70" y="75"/>
                  <a:pt x="70" y="70"/>
                </a:cubicBezTo>
                <a:cubicBezTo>
                  <a:pt x="70" y="66"/>
                  <a:pt x="71" y="63"/>
                  <a:pt x="74" y="60"/>
                </a:cubicBezTo>
                <a:cubicBezTo>
                  <a:pt x="76" y="57"/>
                  <a:pt x="80" y="55"/>
                  <a:pt x="84" y="55"/>
                </a:cubicBezTo>
                <a:cubicBezTo>
                  <a:pt x="84" y="51"/>
                  <a:pt x="84" y="51"/>
                  <a:pt x="84" y="51"/>
                </a:cubicBezTo>
                <a:cubicBezTo>
                  <a:pt x="90" y="51"/>
                  <a:pt x="90" y="51"/>
                  <a:pt x="90" y="51"/>
                </a:cubicBezTo>
                <a:cubicBezTo>
                  <a:pt x="90" y="55"/>
                  <a:pt x="90" y="55"/>
                  <a:pt x="90" y="55"/>
                </a:cubicBezTo>
                <a:cubicBezTo>
                  <a:pt x="94" y="55"/>
                  <a:pt x="97" y="57"/>
                  <a:pt x="100" y="59"/>
                </a:cubicBezTo>
                <a:cubicBezTo>
                  <a:pt x="102" y="61"/>
                  <a:pt x="103" y="64"/>
                  <a:pt x="104" y="68"/>
                </a:cubicBezTo>
                <a:cubicBezTo>
                  <a:pt x="94" y="70"/>
                  <a:pt x="94" y="70"/>
                  <a:pt x="94" y="70"/>
                </a:cubicBezTo>
                <a:cubicBezTo>
                  <a:pt x="94" y="67"/>
                  <a:pt x="92" y="64"/>
                  <a:pt x="90" y="63"/>
                </a:cubicBezTo>
                <a:cubicBezTo>
                  <a:pt x="90" y="78"/>
                  <a:pt x="90" y="78"/>
                  <a:pt x="90" y="78"/>
                </a:cubicBezTo>
                <a:cubicBezTo>
                  <a:pt x="96" y="80"/>
                  <a:pt x="100" y="82"/>
                  <a:pt x="102" y="85"/>
                </a:cubicBezTo>
                <a:cubicBezTo>
                  <a:pt x="105" y="87"/>
                  <a:pt x="106" y="91"/>
                  <a:pt x="106" y="95"/>
                </a:cubicBezTo>
                <a:cubicBezTo>
                  <a:pt x="106" y="99"/>
                  <a:pt x="104" y="103"/>
                  <a:pt x="101" y="106"/>
                </a:cubicBezTo>
                <a:cubicBezTo>
                  <a:pt x="99" y="110"/>
                  <a:pt x="95" y="112"/>
                  <a:pt x="90" y="112"/>
                </a:cubicBezTo>
                <a:cubicBezTo>
                  <a:pt x="90" y="119"/>
                  <a:pt x="90" y="119"/>
                  <a:pt x="90" y="119"/>
                </a:cubicBezTo>
                <a:cubicBezTo>
                  <a:pt x="84" y="119"/>
                  <a:pt x="84" y="119"/>
                  <a:pt x="84" y="119"/>
                </a:cubicBezTo>
                <a:cubicBezTo>
                  <a:pt x="84" y="112"/>
                  <a:pt x="84" y="112"/>
                  <a:pt x="84" y="112"/>
                </a:cubicBezTo>
                <a:cubicBezTo>
                  <a:pt x="80" y="112"/>
                  <a:pt x="76" y="110"/>
                  <a:pt x="74" y="108"/>
                </a:cubicBezTo>
                <a:cubicBezTo>
                  <a:pt x="71" y="105"/>
                  <a:pt x="69" y="101"/>
                  <a:pt x="68" y="96"/>
                </a:cubicBezTo>
                <a:cubicBezTo>
                  <a:pt x="78" y="95"/>
                  <a:pt x="78" y="95"/>
                  <a:pt x="78" y="95"/>
                </a:cubicBezTo>
                <a:cubicBezTo>
                  <a:pt x="79" y="97"/>
                  <a:pt x="79" y="99"/>
                  <a:pt x="81" y="100"/>
                </a:cubicBezTo>
                <a:cubicBezTo>
                  <a:pt x="82" y="102"/>
                  <a:pt x="83" y="103"/>
                  <a:pt x="84" y="103"/>
                </a:cubicBezTo>
                <a:close/>
                <a:moveTo>
                  <a:pt x="84" y="63"/>
                </a:moveTo>
                <a:cubicBezTo>
                  <a:pt x="83" y="64"/>
                  <a:pt x="82" y="65"/>
                  <a:pt x="81" y="66"/>
                </a:cubicBezTo>
                <a:cubicBezTo>
                  <a:pt x="80" y="67"/>
                  <a:pt x="79" y="68"/>
                  <a:pt x="79" y="70"/>
                </a:cubicBezTo>
                <a:cubicBezTo>
                  <a:pt x="79" y="71"/>
                  <a:pt x="80" y="73"/>
                  <a:pt x="81" y="74"/>
                </a:cubicBezTo>
                <a:cubicBezTo>
                  <a:pt x="81" y="75"/>
                  <a:pt x="83" y="76"/>
                  <a:pt x="84" y="76"/>
                </a:cubicBezTo>
                <a:cubicBezTo>
                  <a:pt x="84" y="63"/>
                  <a:pt x="84" y="63"/>
                  <a:pt x="84" y="63"/>
                </a:cubicBezTo>
                <a:close/>
                <a:moveTo>
                  <a:pt x="90" y="104"/>
                </a:moveTo>
                <a:cubicBezTo>
                  <a:pt x="92" y="104"/>
                  <a:pt x="93" y="103"/>
                  <a:pt x="95" y="101"/>
                </a:cubicBezTo>
                <a:cubicBezTo>
                  <a:pt x="96" y="100"/>
                  <a:pt x="96" y="98"/>
                  <a:pt x="96" y="96"/>
                </a:cubicBezTo>
                <a:cubicBezTo>
                  <a:pt x="96" y="95"/>
                  <a:pt x="96" y="93"/>
                  <a:pt x="95" y="92"/>
                </a:cubicBezTo>
                <a:cubicBezTo>
                  <a:pt x="94" y="91"/>
                  <a:pt x="92" y="90"/>
                  <a:pt x="90" y="89"/>
                </a:cubicBezTo>
                <a:cubicBezTo>
                  <a:pt x="90" y="104"/>
                  <a:pt x="90" y="104"/>
                  <a:pt x="90" y="104"/>
                </a:cubicBezTo>
                <a:close/>
                <a:moveTo>
                  <a:pt x="43" y="28"/>
                </a:moveTo>
                <a:cubicBezTo>
                  <a:pt x="43" y="13"/>
                  <a:pt x="43" y="13"/>
                  <a:pt x="43" y="13"/>
                </a:cubicBezTo>
                <a:cubicBezTo>
                  <a:pt x="43" y="6"/>
                  <a:pt x="49" y="0"/>
                  <a:pt x="56" y="0"/>
                </a:cubicBezTo>
                <a:cubicBezTo>
                  <a:pt x="118" y="0"/>
                  <a:pt x="118" y="0"/>
                  <a:pt x="118" y="0"/>
                </a:cubicBezTo>
                <a:cubicBezTo>
                  <a:pt x="125" y="0"/>
                  <a:pt x="131" y="6"/>
                  <a:pt x="131" y="13"/>
                </a:cubicBezTo>
                <a:cubicBezTo>
                  <a:pt x="131" y="28"/>
                  <a:pt x="131" y="28"/>
                  <a:pt x="131" y="28"/>
                </a:cubicBezTo>
                <a:cubicBezTo>
                  <a:pt x="123" y="28"/>
                  <a:pt x="123" y="28"/>
                  <a:pt x="123" y="28"/>
                </a:cubicBezTo>
                <a:cubicBezTo>
                  <a:pt x="123" y="19"/>
                  <a:pt x="123" y="19"/>
                  <a:pt x="123" y="19"/>
                </a:cubicBezTo>
                <a:cubicBezTo>
                  <a:pt x="123" y="13"/>
                  <a:pt x="118" y="8"/>
                  <a:pt x="112" y="8"/>
                </a:cubicBezTo>
                <a:cubicBezTo>
                  <a:pt x="61" y="8"/>
                  <a:pt x="61" y="8"/>
                  <a:pt x="61" y="8"/>
                </a:cubicBezTo>
                <a:cubicBezTo>
                  <a:pt x="55" y="8"/>
                  <a:pt x="51" y="13"/>
                  <a:pt x="51" y="19"/>
                </a:cubicBezTo>
                <a:cubicBezTo>
                  <a:pt x="51" y="28"/>
                  <a:pt x="51" y="28"/>
                  <a:pt x="51" y="28"/>
                </a:cubicBezTo>
                <a:cubicBezTo>
                  <a:pt x="43" y="28"/>
                  <a:pt x="43" y="28"/>
                  <a:pt x="43" y="28"/>
                </a:cubicBezTo>
                <a:close/>
                <a:moveTo>
                  <a:pt x="139" y="28"/>
                </a:moveTo>
                <a:cubicBezTo>
                  <a:pt x="145" y="28"/>
                  <a:pt x="145" y="28"/>
                  <a:pt x="145" y="28"/>
                </a:cubicBezTo>
                <a:cubicBezTo>
                  <a:pt x="152" y="28"/>
                  <a:pt x="152" y="28"/>
                  <a:pt x="152" y="28"/>
                </a:cubicBezTo>
                <a:cubicBezTo>
                  <a:pt x="164" y="28"/>
                  <a:pt x="174" y="38"/>
                  <a:pt x="174" y="50"/>
                </a:cubicBezTo>
                <a:cubicBezTo>
                  <a:pt x="174" y="117"/>
                  <a:pt x="174" y="117"/>
                  <a:pt x="174" y="117"/>
                </a:cubicBezTo>
                <a:cubicBezTo>
                  <a:pt x="174" y="130"/>
                  <a:pt x="164" y="140"/>
                  <a:pt x="152" y="140"/>
                </a:cubicBezTo>
                <a:cubicBezTo>
                  <a:pt x="139" y="140"/>
                  <a:pt x="139" y="140"/>
                  <a:pt x="139" y="140"/>
                </a:cubicBezTo>
                <a:cubicBezTo>
                  <a:pt x="139" y="28"/>
                  <a:pt x="139" y="28"/>
                  <a:pt x="139" y="28"/>
                </a:cubicBezTo>
                <a:close/>
                <a:moveTo>
                  <a:pt x="116" y="140"/>
                </a:moveTo>
                <a:cubicBezTo>
                  <a:pt x="116" y="28"/>
                  <a:pt x="116" y="28"/>
                  <a:pt x="116" y="28"/>
                </a:cubicBezTo>
                <a:cubicBezTo>
                  <a:pt x="56" y="28"/>
                  <a:pt x="56" y="28"/>
                  <a:pt x="56" y="28"/>
                </a:cubicBezTo>
                <a:cubicBezTo>
                  <a:pt x="56" y="140"/>
                  <a:pt x="56" y="140"/>
                  <a:pt x="56" y="140"/>
                </a:cubicBezTo>
                <a:lnTo>
                  <a:pt x="116" y="1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67" name="Freeform 102"/>
          <p:cNvSpPr>
            <a:spLocks noEditPoints="1"/>
          </p:cNvSpPr>
          <p:nvPr/>
        </p:nvSpPr>
        <p:spPr bwMode="auto">
          <a:xfrm>
            <a:off x="4606925" y="2876550"/>
            <a:ext cx="390525" cy="311150"/>
          </a:xfrm>
          <a:custGeom>
            <a:avLst/>
            <a:gdLst>
              <a:gd name="T0" fmla="*/ 166231231 w 174"/>
              <a:gd name="T1" fmla="*/ 137259989 h 138"/>
              <a:gd name="T2" fmla="*/ 130969516 w 174"/>
              <a:gd name="T3" fmla="*/ 701553062 h 138"/>
              <a:gd name="T4" fmla="*/ 0 w 174"/>
              <a:gd name="T5" fmla="*/ 244018260 h 138"/>
              <a:gd name="T6" fmla="*/ 549066928 w 174"/>
              <a:gd name="T7" fmla="*/ 274519979 h 138"/>
              <a:gd name="T8" fmla="*/ 483582170 w 174"/>
              <a:gd name="T9" fmla="*/ 320274812 h 138"/>
              <a:gd name="T10" fmla="*/ 402985890 w 174"/>
              <a:gd name="T11" fmla="*/ 386362621 h 138"/>
              <a:gd name="T12" fmla="*/ 518843884 w 174"/>
              <a:gd name="T13" fmla="*/ 421948711 h 138"/>
              <a:gd name="T14" fmla="*/ 397947219 w 174"/>
              <a:gd name="T15" fmla="*/ 432115199 h 138"/>
              <a:gd name="T16" fmla="*/ 513805214 w 174"/>
              <a:gd name="T17" fmla="*/ 452450430 h 138"/>
              <a:gd name="T18" fmla="*/ 402985890 w 174"/>
              <a:gd name="T19" fmla="*/ 488036520 h 138"/>
              <a:gd name="T20" fmla="*/ 478545744 w 174"/>
              <a:gd name="T21" fmla="*/ 554124329 h 138"/>
              <a:gd name="T22" fmla="*/ 549066928 w 174"/>
              <a:gd name="T23" fmla="*/ 594794791 h 138"/>
              <a:gd name="T24" fmla="*/ 372760601 w 174"/>
              <a:gd name="T25" fmla="*/ 564293072 h 138"/>
              <a:gd name="T26" fmla="*/ 297200747 w 174"/>
              <a:gd name="T27" fmla="*/ 488036520 h 138"/>
              <a:gd name="T28" fmla="*/ 327426035 w 174"/>
              <a:gd name="T29" fmla="*/ 452450430 h 138"/>
              <a:gd name="T30" fmla="*/ 327426035 w 174"/>
              <a:gd name="T31" fmla="*/ 421948711 h 138"/>
              <a:gd name="T32" fmla="*/ 307275843 w 174"/>
              <a:gd name="T33" fmla="*/ 386362621 h 138"/>
              <a:gd name="T34" fmla="*/ 372760601 w 174"/>
              <a:gd name="T35" fmla="*/ 310106069 h 138"/>
              <a:gd name="T36" fmla="*/ 549066928 w 174"/>
              <a:gd name="T37" fmla="*/ 274519979 h 138"/>
              <a:gd name="T38" fmla="*/ 216604467 w 174"/>
              <a:gd name="T39" fmla="*/ 61005692 h 138"/>
              <a:gd name="T40" fmla="*/ 589365068 w 174"/>
              <a:gd name="T41" fmla="*/ 0 h 138"/>
              <a:gd name="T42" fmla="*/ 654852071 w 174"/>
              <a:gd name="T43" fmla="*/ 137259989 h 138"/>
              <a:gd name="T44" fmla="*/ 614551686 w 174"/>
              <a:gd name="T45" fmla="*/ 91507411 h 138"/>
              <a:gd name="T46" fmla="*/ 312314513 w 174"/>
              <a:gd name="T47" fmla="*/ 35586090 h 138"/>
              <a:gd name="T48" fmla="*/ 256902607 w 174"/>
              <a:gd name="T49" fmla="*/ 137259989 h 138"/>
              <a:gd name="T50" fmla="*/ 700186637 w 174"/>
              <a:gd name="T51" fmla="*/ 137259989 h 138"/>
              <a:gd name="T52" fmla="*/ 760634969 w 174"/>
              <a:gd name="T53" fmla="*/ 137259989 h 138"/>
              <a:gd name="T54" fmla="*/ 876492963 w 174"/>
              <a:gd name="T55" fmla="*/ 589710420 h 138"/>
              <a:gd name="T56" fmla="*/ 700186637 w 174"/>
              <a:gd name="T57" fmla="*/ 701553062 h 138"/>
              <a:gd name="T58" fmla="*/ 579292216 w 174"/>
              <a:gd name="T59" fmla="*/ 701553062 h 138"/>
              <a:gd name="T60" fmla="*/ 282089225 w 174"/>
              <a:gd name="T61" fmla="*/ 137259989 h 138"/>
              <a:gd name="T62" fmla="*/ 579292216 w 174"/>
              <a:gd name="T63" fmla="*/ 701553062 h 1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4" h="138">
                <a:moveTo>
                  <a:pt x="22" y="27"/>
                </a:moveTo>
                <a:cubicBezTo>
                  <a:pt x="33" y="27"/>
                  <a:pt x="33" y="27"/>
                  <a:pt x="33" y="27"/>
                </a:cubicBezTo>
                <a:cubicBezTo>
                  <a:pt x="33" y="138"/>
                  <a:pt x="33" y="138"/>
                  <a:pt x="33" y="138"/>
                </a:cubicBezTo>
                <a:cubicBezTo>
                  <a:pt x="26" y="138"/>
                  <a:pt x="26" y="138"/>
                  <a:pt x="26" y="138"/>
                </a:cubicBezTo>
                <a:cubicBezTo>
                  <a:pt x="13" y="138"/>
                  <a:pt x="0" y="128"/>
                  <a:pt x="0" y="116"/>
                </a:cubicBezTo>
                <a:cubicBezTo>
                  <a:pt x="0" y="48"/>
                  <a:pt x="0" y="48"/>
                  <a:pt x="0" y="48"/>
                </a:cubicBezTo>
                <a:cubicBezTo>
                  <a:pt x="0" y="36"/>
                  <a:pt x="10" y="27"/>
                  <a:pt x="22" y="27"/>
                </a:cubicBezTo>
                <a:close/>
                <a:moveTo>
                  <a:pt x="109" y="54"/>
                </a:moveTo>
                <a:cubicBezTo>
                  <a:pt x="107" y="67"/>
                  <a:pt x="107" y="67"/>
                  <a:pt x="107" y="67"/>
                </a:cubicBezTo>
                <a:cubicBezTo>
                  <a:pt x="104" y="64"/>
                  <a:pt x="100" y="63"/>
                  <a:pt x="96" y="63"/>
                </a:cubicBezTo>
                <a:cubicBezTo>
                  <a:pt x="91" y="63"/>
                  <a:pt x="87" y="65"/>
                  <a:pt x="84" y="68"/>
                </a:cubicBezTo>
                <a:cubicBezTo>
                  <a:pt x="82" y="70"/>
                  <a:pt x="81" y="73"/>
                  <a:pt x="80" y="76"/>
                </a:cubicBezTo>
                <a:cubicBezTo>
                  <a:pt x="105" y="76"/>
                  <a:pt x="105" y="76"/>
                  <a:pt x="105" y="76"/>
                </a:cubicBezTo>
                <a:cubicBezTo>
                  <a:pt x="103" y="83"/>
                  <a:pt x="103" y="83"/>
                  <a:pt x="103" y="83"/>
                </a:cubicBezTo>
                <a:cubicBezTo>
                  <a:pt x="79" y="83"/>
                  <a:pt x="79" y="83"/>
                  <a:pt x="79" y="83"/>
                </a:cubicBezTo>
                <a:cubicBezTo>
                  <a:pt x="79" y="83"/>
                  <a:pt x="79" y="84"/>
                  <a:pt x="79" y="85"/>
                </a:cubicBezTo>
                <a:cubicBezTo>
                  <a:pt x="79" y="86"/>
                  <a:pt x="79" y="88"/>
                  <a:pt x="79" y="89"/>
                </a:cubicBezTo>
                <a:cubicBezTo>
                  <a:pt x="102" y="89"/>
                  <a:pt x="102" y="89"/>
                  <a:pt x="102" y="89"/>
                </a:cubicBezTo>
                <a:cubicBezTo>
                  <a:pt x="101" y="96"/>
                  <a:pt x="101" y="96"/>
                  <a:pt x="101" y="96"/>
                </a:cubicBezTo>
                <a:cubicBezTo>
                  <a:pt x="80" y="96"/>
                  <a:pt x="80" y="96"/>
                  <a:pt x="80" y="96"/>
                </a:cubicBezTo>
                <a:cubicBezTo>
                  <a:pt x="81" y="99"/>
                  <a:pt x="82" y="102"/>
                  <a:pt x="83" y="103"/>
                </a:cubicBezTo>
                <a:cubicBezTo>
                  <a:pt x="86" y="107"/>
                  <a:pt x="90" y="109"/>
                  <a:pt x="95" y="109"/>
                </a:cubicBezTo>
                <a:cubicBezTo>
                  <a:pt x="101" y="109"/>
                  <a:pt x="106" y="107"/>
                  <a:pt x="109" y="103"/>
                </a:cubicBezTo>
                <a:cubicBezTo>
                  <a:pt x="109" y="117"/>
                  <a:pt x="109" y="117"/>
                  <a:pt x="109" y="117"/>
                </a:cubicBezTo>
                <a:cubicBezTo>
                  <a:pt x="105" y="119"/>
                  <a:pt x="101" y="120"/>
                  <a:pt x="95" y="120"/>
                </a:cubicBezTo>
                <a:cubicBezTo>
                  <a:pt x="87" y="120"/>
                  <a:pt x="79" y="117"/>
                  <a:pt x="74" y="111"/>
                </a:cubicBezTo>
                <a:cubicBezTo>
                  <a:pt x="70" y="107"/>
                  <a:pt x="67" y="102"/>
                  <a:pt x="66" y="96"/>
                </a:cubicBezTo>
                <a:cubicBezTo>
                  <a:pt x="59" y="96"/>
                  <a:pt x="59" y="96"/>
                  <a:pt x="59" y="96"/>
                </a:cubicBezTo>
                <a:cubicBezTo>
                  <a:pt x="61" y="89"/>
                  <a:pt x="61" y="89"/>
                  <a:pt x="61" y="89"/>
                </a:cubicBezTo>
                <a:cubicBezTo>
                  <a:pt x="65" y="89"/>
                  <a:pt x="65" y="89"/>
                  <a:pt x="65" y="89"/>
                </a:cubicBezTo>
                <a:cubicBezTo>
                  <a:pt x="65" y="88"/>
                  <a:pt x="65" y="87"/>
                  <a:pt x="65" y="86"/>
                </a:cubicBezTo>
                <a:cubicBezTo>
                  <a:pt x="65" y="85"/>
                  <a:pt x="65" y="84"/>
                  <a:pt x="65" y="83"/>
                </a:cubicBezTo>
                <a:cubicBezTo>
                  <a:pt x="59" y="83"/>
                  <a:pt x="59" y="83"/>
                  <a:pt x="59" y="83"/>
                </a:cubicBezTo>
                <a:cubicBezTo>
                  <a:pt x="61" y="76"/>
                  <a:pt x="61" y="76"/>
                  <a:pt x="61" y="76"/>
                </a:cubicBezTo>
                <a:cubicBezTo>
                  <a:pt x="66" y="76"/>
                  <a:pt x="66" y="76"/>
                  <a:pt x="66" y="76"/>
                </a:cubicBezTo>
                <a:cubicBezTo>
                  <a:pt x="67" y="70"/>
                  <a:pt x="70" y="65"/>
                  <a:pt x="74" y="61"/>
                </a:cubicBezTo>
                <a:cubicBezTo>
                  <a:pt x="79" y="54"/>
                  <a:pt x="87" y="51"/>
                  <a:pt x="96" y="51"/>
                </a:cubicBezTo>
                <a:cubicBezTo>
                  <a:pt x="101" y="51"/>
                  <a:pt x="106" y="52"/>
                  <a:pt x="109" y="54"/>
                </a:cubicBezTo>
                <a:close/>
                <a:moveTo>
                  <a:pt x="43" y="27"/>
                </a:moveTo>
                <a:cubicBezTo>
                  <a:pt x="43" y="12"/>
                  <a:pt x="43" y="12"/>
                  <a:pt x="43" y="12"/>
                </a:cubicBezTo>
                <a:cubicBezTo>
                  <a:pt x="43" y="5"/>
                  <a:pt x="49" y="0"/>
                  <a:pt x="56" y="0"/>
                </a:cubicBezTo>
                <a:cubicBezTo>
                  <a:pt x="117" y="0"/>
                  <a:pt x="117" y="0"/>
                  <a:pt x="117" y="0"/>
                </a:cubicBezTo>
                <a:cubicBezTo>
                  <a:pt x="124" y="0"/>
                  <a:pt x="130" y="5"/>
                  <a:pt x="130" y="12"/>
                </a:cubicBezTo>
                <a:cubicBezTo>
                  <a:pt x="130" y="27"/>
                  <a:pt x="130" y="27"/>
                  <a:pt x="130" y="27"/>
                </a:cubicBezTo>
                <a:cubicBezTo>
                  <a:pt x="122" y="27"/>
                  <a:pt x="122" y="27"/>
                  <a:pt x="122" y="27"/>
                </a:cubicBezTo>
                <a:cubicBezTo>
                  <a:pt x="122" y="18"/>
                  <a:pt x="122" y="18"/>
                  <a:pt x="122" y="18"/>
                </a:cubicBezTo>
                <a:cubicBezTo>
                  <a:pt x="122" y="12"/>
                  <a:pt x="118" y="7"/>
                  <a:pt x="112" y="7"/>
                </a:cubicBezTo>
                <a:cubicBezTo>
                  <a:pt x="62" y="7"/>
                  <a:pt x="62" y="7"/>
                  <a:pt x="62" y="7"/>
                </a:cubicBezTo>
                <a:cubicBezTo>
                  <a:pt x="56" y="7"/>
                  <a:pt x="51" y="12"/>
                  <a:pt x="51" y="18"/>
                </a:cubicBezTo>
                <a:cubicBezTo>
                  <a:pt x="51" y="27"/>
                  <a:pt x="51" y="27"/>
                  <a:pt x="51" y="27"/>
                </a:cubicBezTo>
                <a:cubicBezTo>
                  <a:pt x="43" y="27"/>
                  <a:pt x="43" y="27"/>
                  <a:pt x="43" y="27"/>
                </a:cubicBezTo>
                <a:close/>
                <a:moveTo>
                  <a:pt x="139" y="27"/>
                </a:moveTo>
                <a:cubicBezTo>
                  <a:pt x="144" y="27"/>
                  <a:pt x="144" y="27"/>
                  <a:pt x="144" y="27"/>
                </a:cubicBezTo>
                <a:cubicBezTo>
                  <a:pt x="151" y="27"/>
                  <a:pt x="151" y="27"/>
                  <a:pt x="151" y="27"/>
                </a:cubicBezTo>
                <a:cubicBezTo>
                  <a:pt x="164" y="27"/>
                  <a:pt x="174" y="37"/>
                  <a:pt x="174" y="50"/>
                </a:cubicBezTo>
                <a:cubicBezTo>
                  <a:pt x="174" y="116"/>
                  <a:pt x="174" y="116"/>
                  <a:pt x="174" y="116"/>
                </a:cubicBezTo>
                <a:cubicBezTo>
                  <a:pt x="174" y="128"/>
                  <a:pt x="164" y="138"/>
                  <a:pt x="151" y="138"/>
                </a:cubicBezTo>
                <a:cubicBezTo>
                  <a:pt x="139" y="138"/>
                  <a:pt x="139" y="138"/>
                  <a:pt x="139" y="138"/>
                </a:cubicBezTo>
                <a:cubicBezTo>
                  <a:pt x="139" y="27"/>
                  <a:pt x="139" y="27"/>
                  <a:pt x="139" y="27"/>
                </a:cubicBezTo>
                <a:close/>
                <a:moveTo>
                  <a:pt x="115" y="138"/>
                </a:moveTo>
                <a:cubicBezTo>
                  <a:pt x="115" y="27"/>
                  <a:pt x="115" y="27"/>
                  <a:pt x="115" y="27"/>
                </a:cubicBezTo>
                <a:cubicBezTo>
                  <a:pt x="56" y="27"/>
                  <a:pt x="56" y="27"/>
                  <a:pt x="56" y="27"/>
                </a:cubicBezTo>
                <a:cubicBezTo>
                  <a:pt x="56" y="138"/>
                  <a:pt x="56" y="138"/>
                  <a:pt x="56" y="138"/>
                </a:cubicBezTo>
                <a:lnTo>
                  <a:pt x="115" y="1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68" name="Freeform 103"/>
          <p:cNvSpPr>
            <a:spLocks noEditPoints="1"/>
          </p:cNvSpPr>
          <p:nvPr/>
        </p:nvSpPr>
        <p:spPr bwMode="auto">
          <a:xfrm>
            <a:off x="5249863" y="2890838"/>
            <a:ext cx="417512" cy="336550"/>
          </a:xfrm>
          <a:custGeom>
            <a:avLst/>
            <a:gdLst>
              <a:gd name="T0" fmla="*/ 176351682 w 186"/>
              <a:gd name="T1" fmla="*/ 151021203 h 150"/>
              <a:gd name="T2" fmla="*/ 136043816 w 186"/>
              <a:gd name="T3" fmla="*/ 755106017 h 150"/>
              <a:gd name="T4" fmla="*/ 0 w 186"/>
              <a:gd name="T5" fmla="*/ 266803378 h 150"/>
              <a:gd name="T6" fmla="*/ 453476394 w 186"/>
              <a:gd name="T7" fmla="*/ 453063610 h 150"/>
              <a:gd name="T8" fmla="*/ 518978639 w 186"/>
              <a:gd name="T9" fmla="*/ 503404759 h 150"/>
              <a:gd name="T10" fmla="*/ 453476394 w 186"/>
              <a:gd name="T11" fmla="*/ 538641544 h 150"/>
              <a:gd name="T12" fmla="*/ 458515719 w 186"/>
              <a:gd name="T13" fmla="*/ 558778452 h 150"/>
              <a:gd name="T14" fmla="*/ 529055045 w 186"/>
              <a:gd name="T15" fmla="*/ 568845785 h 150"/>
              <a:gd name="T16" fmla="*/ 574402235 w 186"/>
              <a:gd name="T17" fmla="*/ 558778452 h 150"/>
              <a:gd name="T18" fmla="*/ 564325830 w 186"/>
              <a:gd name="T19" fmla="*/ 639323842 h 150"/>
              <a:gd name="T20" fmla="*/ 483707854 w 186"/>
              <a:gd name="T21" fmla="*/ 639323842 h 150"/>
              <a:gd name="T22" fmla="*/ 418205609 w 186"/>
              <a:gd name="T23" fmla="*/ 624221722 h 150"/>
              <a:gd name="T24" fmla="*/ 327511228 w 186"/>
              <a:gd name="T25" fmla="*/ 583947905 h 150"/>
              <a:gd name="T26" fmla="*/ 372858418 w 186"/>
              <a:gd name="T27" fmla="*/ 503404759 h 150"/>
              <a:gd name="T28" fmla="*/ 327511228 w 186"/>
              <a:gd name="T29" fmla="*/ 453063610 h 150"/>
              <a:gd name="T30" fmla="*/ 352703363 w 186"/>
              <a:gd name="T31" fmla="*/ 417824581 h 150"/>
              <a:gd name="T32" fmla="*/ 362782013 w 186"/>
              <a:gd name="T33" fmla="*/ 352383556 h 150"/>
              <a:gd name="T34" fmla="*/ 468592124 w 186"/>
              <a:gd name="T35" fmla="*/ 307077195 h 150"/>
              <a:gd name="T36" fmla="*/ 569365155 w 186"/>
              <a:gd name="T37" fmla="*/ 347348768 h 150"/>
              <a:gd name="T38" fmla="*/ 503862909 w 186"/>
              <a:gd name="T39" fmla="*/ 407757249 h 150"/>
              <a:gd name="T40" fmla="*/ 468592124 w 186"/>
              <a:gd name="T41" fmla="*/ 367485676 h 150"/>
              <a:gd name="T42" fmla="*/ 438360664 w 186"/>
              <a:gd name="T43" fmla="*/ 402722461 h 150"/>
              <a:gd name="T44" fmla="*/ 453476394 w 186"/>
              <a:gd name="T45" fmla="*/ 453063610 h 150"/>
              <a:gd name="T46" fmla="*/ 231777522 w 186"/>
              <a:gd name="T47" fmla="*/ 70475814 h 150"/>
              <a:gd name="T48" fmla="*/ 634867400 w 186"/>
              <a:gd name="T49" fmla="*/ 0 h 150"/>
              <a:gd name="T50" fmla="*/ 700369646 w 186"/>
              <a:gd name="T51" fmla="*/ 151021203 h 150"/>
              <a:gd name="T52" fmla="*/ 660059536 w 186"/>
              <a:gd name="T53" fmla="*/ 100680054 h 150"/>
              <a:gd name="T54" fmla="*/ 332548308 w 186"/>
              <a:gd name="T55" fmla="*/ 45306361 h 150"/>
              <a:gd name="T56" fmla="*/ 272085387 w 186"/>
              <a:gd name="T57" fmla="*/ 151021203 h 150"/>
              <a:gd name="T58" fmla="*/ 750756161 w 186"/>
              <a:gd name="T59" fmla="*/ 151021203 h 150"/>
              <a:gd name="T60" fmla="*/ 816256162 w 186"/>
              <a:gd name="T61" fmla="*/ 151021203 h 150"/>
              <a:gd name="T62" fmla="*/ 937184248 w 186"/>
              <a:gd name="T63" fmla="*/ 629254266 h 150"/>
              <a:gd name="T64" fmla="*/ 750756161 w 186"/>
              <a:gd name="T65" fmla="*/ 755106017 h 150"/>
              <a:gd name="T66" fmla="*/ 619751670 w 186"/>
              <a:gd name="T67" fmla="*/ 755106017 h 150"/>
              <a:gd name="T68" fmla="*/ 302316848 w 186"/>
              <a:gd name="T69" fmla="*/ 151021203 h 150"/>
              <a:gd name="T70" fmla="*/ 619751670 w 186"/>
              <a:gd name="T71" fmla="*/ 755106017 h 1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86" h="150">
                <a:moveTo>
                  <a:pt x="23" y="30"/>
                </a:moveTo>
                <a:cubicBezTo>
                  <a:pt x="35" y="30"/>
                  <a:pt x="35" y="30"/>
                  <a:pt x="35" y="30"/>
                </a:cubicBezTo>
                <a:cubicBezTo>
                  <a:pt x="35" y="150"/>
                  <a:pt x="35" y="150"/>
                  <a:pt x="35" y="150"/>
                </a:cubicBezTo>
                <a:cubicBezTo>
                  <a:pt x="27" y="150"/>
                  <a:pt x="27" y="150"/>
                  <a:pt x="27" y="150"/>
                </a:cubicBezTo>
                <a:cubicBezTo>
                  <a:pt x="14" y="150"/>
                  <a:pt x="0" y="139"/>
                  <a:pt x="0" y="125"/>
                </a:cubicBezTo>
                <a:cubicBezTo>
                  <a:pt x="0" y="53"/>
                  <a:pt x="0" y="53"/>
                  <a:pt x="0" y="53"/>
                </a:cubicBezTo>
                <a:cubicBezTo>
                  <a:pt x="0" y="39"/>
                  <a:pt x="10" y="30"/>
                  <a:pt x="23" y="30"/>
                </a:cubicBezTo>
                <a:close/>
                <a:moveTo>
                  <a:pt x="90" y="90"/>
                </a:moveTo>
                <a:cubicBezTo>
                  <a:pt x="103" y="90"/>
                  <a:pt x="103" y="90"/>
                  <a:pt x="103" y="90"/>
                </a:cubicBezTo>
                <a:cubicBezTo>
                  <a:pt x="103" y="100"/>
                  <a:pt x="103" y="100"/>
                  <a:pt x="103" y="100"/>
                </a:cubicBezTo>
                <a:cubicBezTo>
                  <a:pt x="91" y="100"/>
                  <a:pt x="91" y="100"/>
                  <a:pt x="91" y="100"/>
                </a:cubicBezTo>
                <a:cubicBezTo>
                  <a:pt x="91" y="103"/>
                  <a:pt x="91" y="105"/>
                  <a:pt x="90" y="107"/>
                </a:cubicBezTo>
                <a:cubicBezTo>
                  <a:pt x="89" y="109"/>
                  <a:pt x="88" y="110"/>
                  <a:pt x="87" y="112"/>
                </a:cubicBezTo>
                <a:cubicBezTo>
                  <a:pt x="89" y="112"/>
                  <a:pt x="90" y="111"/>
                  <a:pt x="91" y="111"/>
                </a:cubicBezTo>
                <a:cubicBezTo>
                  <a:pt x="93" y="111"/>
                  <a:pt x="95" y="112"/>
                  <a:pt x="97" y="112"/>
                </a:cubicBezTo>
                <a:cubicBezTo>
                  <a:pt x="100" y="113"/>
                  <a:pt x="103" y="113"/>
                  <a:pt x="105" y="113"/>
                </a:cubicBezTo>
                <a:cubicBezTo>
                  <a:pt x="107" y="113"/>
                  <a:pt x="108" y="113"/>
                  <a:pt x="109" y="113"/>
                </a:cubicBezTo>
                <a:cubicBezTo>
                  <a:pt x="110" y="113"/>
                  <a:pt x="112" y="112"/>
                  <a:pt x="114" y="111"/>
                </a:cubicBezTo>
                <a:cubicBezTo>
                  <a:pt x="120" y="124"/>
                  <a:pt x="120" y="124"/>
                  <a:pt x="120" y="124"/>
                </a:cubicBezTo>
                <a:cubicBezTo>
                  <a:pt x="117" y="126"/>
                  <a:pt x="114" y="127"/>
                  <a:pt x="112" y="127"/>
                </a:cubicBezTo>
                <a:cubicBezTo>
                  <a:pt x="110" y="128"/>
                  <a:pt x="108" y="128"/>
                  <a:pt x="105" y="128"/>
                </a:cubicBezTo>
                <a:cubicBezTo>
                  <a:pt x="102" y="128"/>
                  <a:pt x="99" y="128"/>
                  <a:pt x="96" y="127"/>
                </a:cubicBezTo>
                <a:cubicBezTo>
                  <a:pt x="91" y="126"/>
                  <a:pt x="88" y="125"/>
                  <a:pt x="87" y="125"/>
                </a:cubicBezTo>
                <a:cubicBezTo>
                  <a:pt x="86" y="124"/>
                  <a:pt x="85" y="124"/>
                  <a:pt x="83" y="124"/>
                </a:cubicBezTo>
                <a:cubicBezTo>
                  <a:pt x="80" y="124"/>
                  <a:pt x="75" y="126"/>
                  <a:pt x="71" y="128"/>
                </a:cubicBezTo>
                <a:cubicBezTo>
                  <a:pt x="65" y="116"/>
                  <a:pt x="65" y="116"/>
                  <a:pt x="65" y="116"/>
                </a:cubicBezTo>
                <a:cubicBezTo>
                  <a:pt x="71" y="111"/>
                  <a:pt x="74" y="107"/>
                  <a:pt x="74" y="102"/>
                </a:cubicBezTo>
                <a:cubicBezTo>
                  <a:pt x="74" y="102"/>
                  <a:pt x="74" y="102"/>
                  <a:pt x="74" y="100"/>
                </a:cubicBezTo>
                <a:cubicBezTo>
                  <a:pt x="65" y="100"/>
                  <a:pt x="65" y="100"/>
                  <a:pt x="65" y="100"/>
                </a:cubicBezTo>
                <a:cubicBezTo>
                  <a:pt x="65" y="90"/>
                  <a:pt x="65" y="90"/>
                  <a:pt x="65" y="90"/>
                </a:cubicBezTo>
                <a:cubicBezTo>
                  <a:pt x="72" y="90"/>
                  <a:pt x="72" y="90"/>
                  <a:pt x="72" y="90"/>
                </a:cubicBezTo>
                <a:cubicBezTo>
                  <a:pt x="70" y="86"/>
                  <a:pt x="70" y="84"/>
                  <a:pt x="70" y="83"/>
                </a:cubicBezTo>
                <a:cubicBezTo>
                  <a:pt x="70" y="82"/>
                  <a:pt x="69" y="81"/>
                  <a:pt x="69" y="80"/>
                </a:cubicBezTo>
                <a:cubicBezTo>
                  <a:pt x="69" y="76"/>
                  <a:pt x="70" y="73"/>
                  <a:pt x="72" y="70"/>
                </a:cubicBezTo>
                <a:cubicBezTo>
                  <a:pt x="74" y="67"/>
                  <a:pt x="77" y="65"/>
                  <a:pt x="80" y="63"/>
                </a:cubicBezTo>
                <a:cubicBezTo>
                  <a:pt x="83" y="62"/>
                  <a:pt x="88" y="61"/>
                  <a:pt x="93" y="61"/>
                </a:cubicBezTo>
                <a:cubicBezTo>
                  <a:pt x="98" y="61"/>
                  <a:pt x="102" y="62"/>
                  <a:pt x="105" y="63"/>
                </a:cubicBezTo>
                <a:cubicBezTo>
                  <a:pt x="108" y="64"/>
                  <a:pt x="111" y="66"/>
                  <a:pt x="113" y="69"/>
                </a:cubicBezTo>
                <a:cubicBezTo>
                  <a:pt x="115" y="71"/>
                  <a:pt x="116" y="74"/>
                  <a:pt x="117" y="78"/>
                </a:cubicBezTo>
                <a:cubicBezTo>
                  <a:pt x="100" y="81"/>
                  <a:pt x="100" y="81"/>
                  <a:pt x="100" y="81"/>
                </a:cubicBezTo>
                <a:cubicBezTo>
                  <a:pt x="99" y="78"/>
                  <a:pt x="98" y="76"/>
                  <a:pt x="97" y="75"/>
                </a:cubicBezTo>
                <a:cubicBezTo>
                  <a:pt x="96" y="74"/>
                  <a:pt x="95" y="73"/>
                  <a:pt x="93" y="73"/>
                </a:cubicBezTo>
                <a:cubicBezTo>
                  <a:pt x="91" y="73"/>
                  <a:pt x="90" y="74"/>
                  <a:pt x="89" y="75"/>
                </a:cubicBezTo>
                <a:cubicBezTo>
                  <a:pt x="88" y="76"/>
                  <a:pt x="87" y="77"/>
                  <a:pt x="87" y="80"/>
                </a:cubicBezTo>
                <a:cubicBezTo>
                  <a:pt x="87" y="81"/>
                  <a:pt x="88" y="82"/>
                  <a:pt x="88" y="83"/>
                </a:cubicBezTo>
                <a:cubicBezTo>
                  <a:pt x="88" y="84"/>
                  <a:pt x="89" y="86"/>
                  <a:pt x="90" y="90"/>
                </a:cubicBezTo>
                <a:close/>
                <a:moveTo>
                  <a:pt x="46" y="30"/>
                </a:moveTo>
                <a:cubicBezTo>
                  <a:pt x="46" y="14"/>
                  <a:pt x="46" y="14"/>
                  <a:pt x="46" y="14"/>
                </a:cubicBezTo>
                <a:cubicBezTo>
                  <a:pt x="46" y="7"/>
                  <a:pt x="52" y="0"/>
                  <a:pt x="60" y="0"/>
                </a:cubicBezTo>
                <a:cubicBezTo>
                  <a:pt x="126" y="0"/>
                  <a:pt x="126" y="0"/>
                  <a:pt x="126" y="0"/>
                </a:cubicBezTo>
                <a:cubicBezTo>
                  <a:pt x="133" y="0"/>
                  <a:pt x="139" y="7"/>
                  <a:pt x="139" y="14"/>
                </a:cubicBezTo>
                <a:cubicBezTo>
                  <a:pt x="139" y="30"/>
                  <a:pt x="139" y="30"/>
                  <a:pt x="139" y="30"/>
                </a:cubicBezTo>
                <a:cubicBezTo>
                  <a:pt x="131" y="30"/>
                  <a:pt x="131" y="30"/>
                  <a:pt x="131" y="30"/>
                </a:cubicBezTo>
                <a:cubicBezTo>
                  <a:pt x="131" y="20"/>
                  <a:pt x="131" y="20"/>
                  <a:pt x="131" y="20"/>
                </a:cubicBezTo>
                <a:cubicBezTo>
                  <a:pt x="131" y="14"/>
                  <a:pt x="126" y="9"/>
                  <a:pt x="120" y="9"/>
                </a:cubicBezTo>
                <a:cubicBezTo>
                  <a:pt x="66" y="9"/>
                  <a:pt x="66" y="9"/>
                  <a:pt x="66" y="9"/>
                </a:cubicBezTo>
                <a:cubicBezTo>
                  <a:pt x="59" y="9"/>
                  <a:pt x="54" y="14"/>
                  <a:pt x="54" y="20"/>
                </a:cubicBezTo>
                <a:cubicBezTo>
                  <a:pt x="54" y="30"/>
                  <a:pt x="54" y="30"/>
                  <a:pt x="54" y="30"/>
                </a:cubicBezTo>
                <a:cubicBezTo>
                  <a:pt x="46" y="30"/>
                  <a:pt x="46" y="30"/>
                  <a:pt x="46" y="30"/>
                </a:cubicBezTo>
                <a:close/>
                <a:moveTo>
                  <a:pt x="149" y="30"/>
                </a:moveTo>
                <a:cubicBezTo>
                  <a:pt x="154" y="30"/>
                  <a:pt x="154" y="30"/>
                  <a:pt x="154" y="30"/>
                </a:cubicBezTo>
                <a:cubicBezTo>
                  <a:pt x="162" y="30"/>
                  <a:pt x="162" y="30"/>
                  <a:pt x="162" y="30"/>
                </a:cubicBezTo>
                <a:cubicBezTo>
                  <a:pt x="175" y="30"/>
                  <a:pt x="186" y="41"/>
                  <a:pt x="186" y="54"/>
                </a:cubicBezTo>
                <a:cubicBezTo>
                  <a:pt x="186" y="125"/>
                  <a:pt x="186" y="125"/>
                  <a:pt x="186" y="125"/>
                </a:cubicBezTo>
                <a:cubicBezTo>
                  <a:pt x="186" y="139"/>
                  <a:pt x="175" y="150"/>
                  <a:pt x="162" y="150"/>
                </a:cubicBezTo>
                <a:cubicBezTo>
                  <a:pt x="149" y="150"/>
                  <a:pt x="149" y="150"/>
                  <a:pt x="149" y="150"/>
                </a:cubicBezTo>
                <a:cubicBezTo>
                  <a:pt x="149" y="30"/>
                  <a:pt x="149" y="30"/>
                  <a:pt x="149" y="30"/>
                </a:cubicBezTo>
                <a:close/>
                <a:moveTo>
                  <a:pt x="123" y="150"/>
                </a:moveTo>
                <a:cubicBezTo>
                  <a:pt x="123" y="30"/>
                  <a:pt x="123" y="30"/>
                  <a:pt x="123" y="30"/>
                </a:cubicBezTo>
                <a:cubicBezTo>
                  <a:pt x="60" y="30"/>
                  <a:pt x="60" y="30"/>
                  <a:pt x="60" y="30"/>
                </a:cubicBezTo>
                <a:cubicBezTo>
                  <a:pt x="60" y="150"/>
                  <a:pt x="60" y="150"/>
                  <a:pt x="60" y="150"/>
                </a:cubicBezTo>
                <a:lnTo>
                  <a:pt x="123" y="1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69" name="Freeform 104"/>
          <p:cNvSpPr>
            <a:spLocks noEditPoints="1"/>
          </p:cNvSpPr>
          <p:nvPr/>
        </p:nvSpPr>
        <p:spPr bwMode="auto">
          <a:xfrm>
            <a:off x="5924550" y="2895600"/>
            <a:ext cx="327025" cy="400050"/>
          </a:xfrm>
          <a:custGeom>
            <a:avLst/>
            <a:gdLst>
              <a:gd name="T0" fmla="*/ 717450292 w 146"/>
              <a:gd name="T1" fmla="*/ 606136432 h 178"/>
              <a:gd name="T2" fmla="*/ 556903416 w 146"/>
              <a:gd name="T3" fmla="*/ 606136432 h 178"/>
              <a:gd name="T4" fmla="*/ 351200211 w 146"/>
              <a:gd name="T5" fmla="*/ 722310502 h 178"/>
              <a:gd name="T6" fmla="*/ 0 w 146"/>
              <a:gd name="T7" fmla="*/ 722310502 h 178"/>
              <a:gd name="T8" fmla="*/ 120412397 w 146"/>
              <a:gd name="T9" fmla="*/ 676850888 h 178"/>
              <a:gd name="T10" fmla="*/ 230787814 w 146"/>
              <a:gd name="T11" fmla="*/ 651596046 h 178"/>
              <a:gd name="T12" fmla="*/ 205703205 w 146"/>
              <a:gd name="T13" fmla="*/ 626341204 h 178"/>
              <a:gd name="T14" fmla="*/ 125427527 w 146"/>
              <a:gd name="T15" fmla="*/ 636441343 h 178"/>
              <a:gd name="T16" fmla="*/ 120412397 w 146"/>
              <a:gd name="T17" fmla="*/ 676850888 h 178"/>
              <a:gd name="T18" fmla="*/ 255874664 w 146"/>
              <a:gd name="T19" fmla="*/ 646543729 h 178"/>
              <a:gd name="T20" fmla="*/ 220753074 w 146"/>
              <a:gd name="T21" fmla="*/ 606136432 h 178"/>
              <a:gd name="T22" fmla="*/ 95325548 w 146"/>
              <a:gd name="T23" fmla="*/ 631391274 h 178"/>
              <a:gd name="T24" fmla="*/ 95325548 w 146"/>
              <a:gd name="T25" fmla="*/ 676850888 h 178"/>
              <a:gd name="T26" fmla="*/ 85290808 w 146"/>
              <a:gd name="T27" fmla="*/ 813231978 h 178"/>
              <a:gd name="T28" fmla="*/ 245839924 w 146"/>
              <a:gd name="T29" fmla="*/ 833436751 h 178"/>
              <a:gd name="T30" fmla="*/ 265909403 w 146"/>
              <a:gd name="T31" fmla="*/ 697055660 h 178"/>
              <a:gd name="T32" fmla="*/ 175598986 w 146"/>
              <a:gd name="T33" fmla="*/ 702107977 h 178"/>
              <a:gd name="T34" fmla="*/ 160549116 w 146"/>
              <a:gd name="T35" fmla="*/ 747567592 h 178"/>
              <a:gd name="T36" fmla="*/ 175598986 w 146"/>
              <a:gd name="T37" fmla="*/ 808181909 h 178"/>
              <a:gd name="T38" fmla="*/ 190651095 w 146"/>
              <a:gd name="T39" fmla="*/ 793027206 h 178"/>
              <a:gd name="T40" fmla="*/ 200685835 w 146"/>
              <a:gd name="T41" fmla="*/ 727362819 h 178"/>
              <a:gd name="T42" fmla="*/ 140479636 w 146"/>
              <a:gd name="T43" fmla="*/ 0 h 178"/>
              <a:gd name="T44" fmla="*/ 175598986 w 146"/>
              <a:gd name="T45" fmla="*/ 505112569 h 178"/>
              <a:gd name="T46" fmla="*/ 371267451 w 146"/>
              <a:gd name="T47" fmla="*/ 803129592 h 178"/>
              <a:gd name="T48" fmla="*/ 516764457 w 146"/>
              <a:gd name="T49" fmla="*/ 565726887 h 178"/>
              <a:gd name="T50" fmla="*/ 732502402 w 146"/>
              <a:gd name="T51" fmla="*/ 0 h 178"/>
              <a:gd name="T52" fmla="*/ 160549116 w 146"/>
              <a:gd name="T53" fmla="*/ 106073932 h 178"/>
              <a:gd name="T54" fmla="*/ 481645108 w 146"/>
              <a:gd name="T55" fmla="*/ 111124001 h 178"/>
              <a:gd name="T56" fmla="*/ 160549116 w 146"/>
              <a:gd name="T57" fmla="*/ 106073932 h 178"/>
              <a:gd name="T58" fmla="*/ 511749327 w 146"/>
              <a:gd name="T59" fmla="*/ 85869159 h 178"/>
              <a:gd name="T60" fmla="*/ 160549116 w 146"/>
              <a:gd name="T61" fmla="*/ 95971546 h 178"/>
              <a:gd name="T62" fmla="*/ 160549116 w 146"/>
              <a:gd name="T63" fmla="*/ 65664387 h 178"/>
              <a:gd name="T64" fmla="*/ 571953286 w 146"/>
              <a:gd name="T65" fmla="*/ 75766773 h 178"/>
              <a:gd name="T66" fmla="*/ 160549116 w 146"/>
              <a:gd name="T67" fmla="*/ 65664387 h 178"/>
              <a:gd name="T68" fmla="*/ 627142114 w 146"/>
              <a:gd name="T69" fmla="*/ 50511931 h 178"/>
              <a:gd name="T70" fmla="*/ 160549116 w 146"/>
              <a:gd name="T71" fmla="*/ 60614317 h 178"/>
              <a:gd name="T72" fmla="*/ 160549116 w 146"/>
              <a:gd name="T73" fmla="*/ 30307159 h 178"/>
              <a:gd name="T74" fmla="*/ 692365683 w 146"/>
              <a:gd name="T75" fmla="*/ 40409545 h 178"/>
              <a:gd name="T76" fmla="*/ 160549116 w 146"/>
              <a:gd name="T77" fmla="*/ 30307159 h 17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46" h="178">
                <a:moveTo>
                  <a:pt x="111" y="120"/>
                </a:moveTo>
                <a:cubicBezTo>
                  <a:pt x="143" y="120"/>
                  <a:pt x="143" y="120"/>
                  <a:pt x="143" y="120"/>
                </a:cubicBezTo>
                <a:cubicBezTo>
                  <a:pt x="111" y="154"/>
                  <a:pt x="111" y="154"/>
                  <a:pt x="111" y="154"/>
                </a:cubicBezTo>
                <a:cubicBezTo>
                  <a:pt x="111" y="120"/>
                  <a:pt x="111" y="120"/>
                  <a:pt x="111" y="120"/>
                </a:cubicBezTo>
                <a:close/>
                <a:moveTo>
                  <a:pt x="35" y="107"/>
                </a:moveTo>
                <a:cubicBezTo>
                  <a:pt x="54" y="107"/>
                  <a:pt x="70" y="123"/>
                  <a:pt x="70" y="143"/>
                </a:cubicBezTo>
                <a:cubicBezTo>
                  <a:pt x="70" y="162"/>
                  <a:pt x="54" y="178"/>
                  <a:pt x="35" y="178"/>
                </a:cubicBezTo>
                <a:cubicBezTo>
                  <a:pt x="15" y="178"/>
                  <a:pt x="0" y="162"/>
                  <a:pt x="0" y="143"/>
                </a:cubicBezTo>
                <a:cubicBezTo>
                  <a:pt x="0" y="123"/>
                  <a:pt x="15" y="107"/>
                  <a:pt x="35" y="107"/>
                </a:cubicBezTo>
                <a:close/>
                <a:moveTo>
                  <a:pt x="24" y="134"/>
                </a:moveTo>
                <a:cubicBezTo>
                  <a:pt x="46" y="134"/>
                  <a:pt x="46" y="134"/>
                  <a:pt x="46" y="134"/>
                </a:cubicBezTo>
                <a:cubicBezTo>
                  <a:pt x="46" y="129"/>
                  <a:pt x="46" y="129"/>
                  <a:pt x="46" y="129"/>
                </a:cubicBezTo>
                <a:cubicBezTo>
                  <a:pt x="46" y="128"/>
                  <a:pt x="46" y="128"/>
                  <a:pt x="45" y="127"/>
                </a:cubicBezTo>
                <a:cubicBezTo>
                  <a:pt x="45" y="126"/>
                  <a:pt x="43" y="124"/>
                  <a:pt x="41" y="124"/>
                </a:cubicBezTo>
                <a:cubicBezTo>
                  <a:pt x="29" y="124"/>
                  <a:pt x="29" y="124"/>
                  <a:pt x="29" y="124"/>
                </a:cubicBezTo>
                <a:cubicBezTo>
                  <a:pt x="27" y="124"/>
                  <a:pt x="26" y="125"/>
                  <a:pt x="25" y="126"/>
                </a:cubicBezTo>
                <a:cubicBezTo>
                  <a:pt x="25" y="127"/>
                  <a:pt x="24" y="128"/>
                  <a:pt x="24" y="129"/>
                </a:cubicBezTo>
                <a:cubicBezTo>
                  <a:pt x="24" y="134"/>
                  <a:pt x="24" y="134"/>
                  <a:pt x="24" y="134"/>
                </a:cubicBezTo>
                <a:close/>
                <a:moveTo>
                  <a:pt x="51" y="134"/>
                </a:moveTo>
                <a:cubicBezTo>
                  <a:pt x="51" y="128"/>
                  <a:pt x="51" y="128"/>
                  <a:pt x="51" y="128"/>
                </a:cubicBezTo>
                <a:cubicBezTo>
                  <a:pt x="51" y="127"/>
                  <a:pt x="51" y="127"/>
                  <a:pt x="51" y="127"/>
                </a:cubicBezTo>
                <a:cubicBezTo>
                  <a:pt x="51" y="123"/>
                  <a:pt x="48" y="120"/>
                  <a:pt x="44" y="120"/>
                </a:cubicBezTo>
                <a:cubicBezTo>
                  <a:pt x="26" y="120"/>
                  <a:pt x="26" y="120"/>
                  <a:pt x="26" y="120"/>
                </a:cubicBezTo>
                <a:cubicBezTo>
                  <a:pt x="23" y="120"/>
                  <a:pt x="20" y="122"/>
                  <a:pt x="19" y="125"/>
                </a:cubicBezTo>
                <a:cubicBezTo>
                  <a:pt x="19" y="126"/>
                  <a:pt x="19" y="126"/>
                  <a:pt x="19" y="127"/>
                </a:cubicBezTo>
                <a:cubicBezTo>
                  <a:pt x="19" y="134"/>
                  <a:pt x="19" y="134"/>
                  <a:pt x="19" y="134"/>
                </a:cubicBezTo>
                <a:cubicBezTo>
                  <a:pt x="18" y="134"/>
                  <a:pt x="17" y="136"/>
                  <a:pt x="17" y="138"/>
                </a:cubicBezTo>
                <a:cubicBezTo>
                  <a:pt x="17" y="161"/>
                  <a:pt x="17" y="161"/>
                  <a:pt x="17" y="161"/>
                </a:cubicBezTo>
                <a:cubicBezTo>
                  <a:pt x="17" y="163"/>
                  <a:pt x="18" y="165"/>
                  <a:pt x="20" y="165"/>
                </a:cubicBezTo>
                <a:cubicBezTo>
                  <a:pt x="49" y="165"/>
                  <a:pt x="49" y="165"/>
                  <a:pt x="49" y="165"/>
                </a:cubicBezTo>
                <a:cubicBezTo>
                  <a:pt x="51" y="165"/>
                  <a:pt x="53" y="163"/>
                  <a:pt x="53" y="161"/>
                </a:cubicBezTo>
                <a:cubicBezTo>
                  <a:pt x="53" y="138"/>
                  <a:pt x="53" y="138"/>
                  <a:pt x="53" y="138"/>
                </a:cubicBezTo>
                <a:cubicBezTo>
                  <a:pt x="53" y="136"/>
                  <a:pt x="52" y="134"/>
                  <a:pt x="51" y="134"/>
                </a:cubicBezTo>
                <a:close/>
                <a:moveTo>
                  <a:pt x="35" y="139"/>
                </a:moveTo>
                <a:cubicBezTo>
                  <a:pt x="32" y="139"/>
                  <a:pt x="30" y="141"/>
                  <a:pt x="30" y="144"/>
                </a:cubicBezTo>
                <a:cubicBezTo>
                  <a:pt x="30" y="146"/>
                  <a:pt x="31" y="147"/>
                  <a:pt x="32" y="148"/>
                </a:cubicBezTo>
                <a:cubicBezTo>
                  <a:pt x="32" y="157"/>
                  <a:pt x="32" y="157"/>
                  <a:pt x="32" y="157"/>
                </a:cubicBezTo>
                <a:cubicBezTo>
                  <a:pt x="32" y="159"/>
                  <a:pt x="33" y="160"/>
                  <a:pt x="35" y="160"/>
                </a:cubicBezTo>
                <a:cubicBezTo>
                  <a:pt x="35" y="160"/>
                  <a:pt x="35" y="160"/>
                  <a:pt x="35" y="160"/>
                </a:cubicBezTo>
                <a:cubicBezTo>
                  <a:pt x="37" y="160"/>
                  <a:pt x="38" y="159"/>
                  <a:pt x="38" y="157"/>
                </a:cubicBezTo>
                <a:cubicBezTo>
                  <a:pt x="38" y="148"/>
                  <a:pt x="38" y="148"/>
                  <a:pt x="38" y="148"/>
                </a:cubicBezTo>
                <a:cubicBezTo>
                  <a:pt x="39" y="147"/>
                  <a:pt x="40" y="146"/>
                  <a:pt x="40" y="144"/>
                </a:cubicBezTo>
                <a:cubicBezTo>
                  <a:pt x="40" y="141"/>
                  <a:pt x="38" y="139"/>
                  <a:pt x="35" y="139"/>
                </a:cubicBezTo>
                <a:close/>
                <a:moveTo>
                  <a:pt x="28" y="0"/>
                </a:moveTo>
                <a:cubicBezTo>
                  <a:pt x="28" y="101"/>
                  <a:pt x="28" y="101"/>
                  <a:pt x="28" y="101"/>
                </a:cubicBezTo>
                <a:cubicBezTo>
                  <a:pt x="30" y="101"/>
                  <a:pt x="32" y="100"/>
                  <a:pt x="35" y="100"/>
                </a:cubicBezTo>
                <a:cubicBezTo>
                  <a:pt x="58" y="100"/>
                  <a:pt x="77" y="119"/>
                  <a:pt x="77" y="143"/>
                </a:cubicBezTo>
                <a:cubicBezTo>
                  <a:pt x="77" y="148"/>
                  <a:pt x="76" y="154"/>
                  <a:pt x="74" y="159"/>
                </a:cubicBezTo>
                <a:cubicBezTo>
                  <a:pt x="103" y="159"/>
                  <a:pt x="103" y="159"/>
                  <a:pt x="103" y="159"/>
                </a:cubicBezTo>
                <a:cubicBezTo>
                  <a:pt x="103" y="112"/>
                  <a:pt x="103" y="112"/>
                  <a:pt x="103" y="112"/>
                </a:cubicBezTo>
                <a:cubicBezTo>
                  <a:pt x="146" y="112"/>
                  <a:pt x="146" y="112"/>
                  <a:pt x="146" y="112"/>
                </a:cubicBezTo>
                <a:cubicBezTo>
                  <a:pt x="146" y="0"/>
                  <a:pt x="146" y="0"/>
                  <a:pt x="146" y="0"/>
                </a:cubicBezTo>
                <a:cubicBezTo>
                  <a:pt x="28" y="0"/>
                  <a:pt x="28" y="0"/>
                  <a:pt x="28" y="0"/>
                </a:cubicBezTo>
                <a:close/>
                <a:moveTo>
                  <a:pt x="32" y="21"/>
                </a:moveTo>
                <a:cubicBezTo>
                  <a:pt x="96" y="21"/>
                  <a:pt x="96" y="21"/>
                  <a:pt x="96" y="21"/>
                </a:cubicBezTo>
                <a:cubicBezTo>
                  <a:pt x="96" y="22"/>
                  <a:pt x="96" y="22"/>
                  <a:pt x="96" y="22"/>
                </a:cubicBezTo>
                <a:cubicBezTo>
                  <a:pt x="32" y="22"/>
                  <a:pt x="32" y="22"/>
                  <a:pt x="32" y="22"/>
                </a:cubicBezTo>
                <a:cubicBezTo>
                  <a:pt x="32" y="21"/>
                  <a:pt x="32" y="21"/>
                  <a:pt x="32" y="21"/>
                </a:cubicBezTo>
                <a:close/>
                <a:moveTo>
                  <a:pt x="32" y="17"/>
                </a:moveTo>
                <a:cubicBezTo>
                  <a:pt x="102" y="17"/>
                  <a:pt x="102" y="17"/>
                  <a:pt x="102" y="17"/>
                </a:cubicBezTo>
                <a:cubicBezTo>
                  <a:pt x="102" y="19"/>
                  <a:pt x="102" y="19"/>
                  <a:pt x="102" y="19"/>
                </a:cubicBezTo>
                <a:cubicBezTo>
                  <a:pt x="32" y="19"/>
                  <a:pt x="32" y="19"/>
                  <a:pt x="32" y="19"/>
                </a:cubicBezTo>
                <a:cubicBezTo>
                  <a:pt x="32" y="17"/>
                  <a:pt x="32" y="17"/>
                  <a:pt x="32" y="17"/>
                </a:cubicBezTo>
                <a:close/>
                <a:moveTo>
                  <a:pt x="32" y="13"/>
                </a:moveTo>
                <a:cubicBezTo>
                  <a:pt x="114" y="13"/>
                  <a:pt x="114" y="13"/>
                  <a:pt x="114" y="13"/>
                </a:cubicBezTo>
                <a:cubicBezTo>
                  <a:pt x="114" y="15"/>
                  <a:pt x="114" y="15"/>
                  <a:pt x="114" y="15"/>
                </a:cubicBezTo>
                <a:cubicBezTo>
                  <a:pt x="32" y="15"/>
                  <a:pt x="32" y="15"/>
                  <a:pt x="32" y="15"/>
                </a:cubicBezTo>
                <a:cubicBezTo>
                  <a:pt x="32" y="13"/>
                  <a:pt x="32" y="13"/>
                  <a:pt x="32" y="13"/>
                </a:cubicBezTo>
                <a:close/>
                <a:moveTo>
                  <a:pt x="32" y="10"/>
                </a:moveTo>
                <a:cubicBezTo>
                  <a:pt x="125" y="10"/>
                  <a:pt x="125" y="10"/>
                  <a:pt x="125" y="10"/>
                </a:cubicBezTo>
                <a:cubicBezTo>
                  <a:pt x="125" y="12"/>
                  <a:pt x="125" y="12"/>
                  <a:pt x="125" y="12"/>
                </a:cubicBezTo>
                <a:cubicBezTo>
                  <a:pt x="32" y="12"/>
                  <a:pt x="32" y="12"/>
                  <a:pt x="32" y="12"/>
                </a:cubicBezTo>
                <a:cubicBezTo>
                  <a:pt x="32" y="10"/>
                  <a:pt x="32" y="10"/>
                  <a:pt x="32" y="10"/>
                </a:cubicBezTo>
                <a:close/>
                <a:moveTo>
                  <a:pt x="32" y="6"/>
                </a:moveTo>
                <a:cubicBezTo>
                  <a:pt x="138" y="6"/>
                  <a:pt x="138" y="6"/>
                  <a:pt x="138" y="6"/>
                </a:cubicBezTo>
                <a:cubicBezTo>
                  <a:pt x="138" y="8"/>
                  <a:pt x="138" y="8"/>
                  <a:pt x="138" y="8"/>
                </a:cubicBezTo>
                <a:cubicBezTo>
                  <a:pt x="32" y="8"/>
                  <a:pt x="32" y="8"/>
                  <a:pt x="32" y="8"/>
                </a:cubicBezTo>
                <a:lnTo>
                  <a:pt x="32"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70" name="Freeform 105"/>
          <p:cNvSpPr>
            <a:spLocks/>
          </p:cNvSpPr>
          <p:nvPr/>
        </p:nvSpPr>
        <p:spPr bwMode="auto">
          <a:xfrm>
            <a:off x="6553200" y="2838450"/>
            <a:ext cx="379413" cy="419100"/>
          </a:xfrm>
          <a:custGeom>
            <a:avLst/>
            <a:gdLst>
              <a:gd name="T0" fmla="*/ 378016581 w 169"/>
              <a:gd name="T1" fmla="*/ 360468811 h 186"/>
              <a:gd name="T2" fmla="*/ 383056712 w 169"/>
              <a:gd name="T3" fmla="*/ 360468811 h 186"/>
              <a:gd name="T4" fmla="*/ 468741189 w 169"/>
              <a:gd name="T5" fmla="*/ 30461360 h 186"/>
              <a:gd name="T6" fmla="*/ 463701057 w 169"/>
              <a:gd name="T7" fmla="*/ 20308324 h 186"/>
              <a:gd name="T8" fmla="*/ 473781320 w 169"/>
              <a:gd name="T9" fmla="*/ 0 h 186"/>
              <a:gd name="T10" fmla="*/ 493941845 w 169"/>
              <a:gd name="T11" fmla="*/ 10153035 h 186"/>
              <a:gd name="T12" fmla="*/ 483861582 w 169"/>
              <a:gd name="T13" fmla="*/ 35540131 h 186"/>
              <a:gd name="T14" fmla="*/ 468741189 w 169"/>
              <a:gd name="T15" fmla="*/ 30461360 h 186"/>
              <a:gd name="T16" fmla="*/ 393136974 w 169"/>
              <a:gd name="T17" fmla="*/ 365545329 h 186"/>
              <a:gd name="T18" fmla="*/ 418337631 w 169"/>
              <a:gd name="T19" fmla="*/ 411238495 h 186"/>
              <a:gd name="T20" fmla="*/ 640107897 w 169"/>
              <a:gd name="T21" fmla="*/ 177696147 h 186"/>
              <a:gd name="T22" fmla="*/ 680431192 w 169"/>
              <a:gd name="T23" fmla="*/ 588934642 h 186"/>
              <a:gd name="T24" fmla="*/ 756033161 w 169"/>
              <a:gd name="T25" fmla="*/ 756477753 h 186"/>
              <a:gd name="T26" fmla="*/ 478821451 w 169"/>
              <a:gd name="T27" fmla="*/ 634627808 h 186"/>
              <a:gd name="T28" fmla="*/ 468741189 w 169"/>
              <a:gd name="T29" fmla="*/ 654936132 h 186"/>
              <a:gd name="T30" fmla="*/ 448580663 w 169"/>
              <a:gd name="T31" fmla="*/ 639704326 h 186"/>
              <a:gd name="T32" fmla="*/ 287291973 w 169"/>
              <a:gd name="T33" fmla="*/ 908786805 h 186"/>
              <a:gd name="T34" fmla="*/ 257051185 w 169"/>
              <a:gd name="T35" fmla="*/ 720937623 h 186"/>
              <a:gd name="T36" fmla="*/ 55441444 w 169"/>
              <a:gd name="T37" fmla="*/ 355392294 h 186"/>
              <a:gd name="T38" fmla="*/ 378016581 w 169"/>
              <a:gd name="T39" fmla="*/ 431546819 h 186"/>
              <a:gd name="T40" fmla="*/ 372976449 w 169"/>
              <a:gd name="T41" fmla="*/ 375700618 h 186"/>
              <a:gd name="T42" fmla="*/ 120965396 w 169"/>
              <a:gd name="T43" fmla="*/ 142156016 h 186"/>
              <a:gd name="T44" fmla="*/ 110885133 w 169"/>
              <a:gd name="T45" fmla="*/ 147234787 h 186"/>
              <a:gd name="T46" fmla="*/ 90724608 w 169"/>
              <a:gd name="T47" fmla="*/ 137079498 h 186"/>
              <a:gd name="T48" fmla="*/ 100804870 w 169"/>
              <a:gd name="T49" fmla="*/ 116771174 h 186"/>
              <a:gd name="T50" fmla="*/ 120965396 w 169"/>
              <a:gd name="T51" fmla="*/ 126926463 h 186"/>
              <a:gd name="T52" fmla="*/ 120965396 w 169"/>
              <a:gd name="T53" fmla="*/ 137079498 h 186"/>
              <a:gd name="T54" fmla="*/ 372976449 w 169"/>
              <a:gd name="T55" fmla="*/ 365545329 h 186"/>
              <a:gd name="T56" fmla="*/ 378016581 w 169"/>
              <a:gd name="T57" fmla="*/ 360468811 h 18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69" h="186">
                <a:moveTo>
                  <a:pt x="75" y="71"/>
                </a:moveTo>
                <a:cubicBezTo>
                  <a:pt x="76" y="71"/>
                  <a:pt x="76" y="71"/>
                  <a:pt x="76" y="71"/>
                </a:cubicBezTo>
                <a:cubicBezTo>
                  <a:pt x="76" y="60"/>
                  <a:pt x="79" y="30"/>
                  <a:pt x="93" y="6"/>
                </a:cubicBezTo>
                <a:cubicBezTo>
                  <a:pt x="92" y="6"/>
                  <a:pt x="92" y="5"/>
                  <a:pt x="92" y="4"/>
                </a:cubicBezTo>
                <a:cubicBezTo>
                  <a:pt x="91" y="3"/>
                  <a:pt x="92" y="1"/>
                  <a:pt x="94" y="0"/>
                </a:cubicBezTo>
                <a:cubicBezTo>
                  <a:pt x="96" y="0"/>
                  <a:pt x="98" y="1"/>
                  <a:pt x="98" y="2"/>
                </a:cubicBezTo>
                <a:cubicBezTo>
                  <a:pt x="99" y="4"/>
                  <a:pt x="98" y="6"/>
                  <a:pt x="96" y="7"/>
                </a:cubicBezTo>
                <a:cubicBezTo>
                  <a:pt x="95" y="7"/>
                  <a:pt x="94" y="7"/>
                  <a:pt x="93" y="6"/>
                </a:cubicBezTo>
                <a:cubicBezTo>
                  <a:pt x="89" y="15"/>
                  <a:pt x="79" y="39"/>
                  <a:pt x="78" y="72"/>
                </a:cubicBezTo>
                <a:cubicBezTo>
                  <a:pt x="80" y="74"/>
                  <a:pt x="81" y="77"/>
                  <a:pt x="83" y="81"/>
                </a:cubicBezTo>
                <a:cubicBezTo>
                  <a:pt x="90" y="68"/>
                  <a:pt x="111" y="31"/>
                  <a:pt x="127" y="35"/>
                </a:cubicBezTo>
                <a:cubicBezTo>
                  <a:pt x="143" y="39"/>
                  <a:pt x="169" y="102"/>
                  <a:pt x="135" y="116"/>
                </a:cubicBezTo>
                <a:cubicBezTo>
                  <a:pt x="150" y="125"/>
                  <a:pt x="161" y="137"/>
                  <a:pt x="150" y="149"/>
                </a:cubicBezTo>
                <a:cubicBezTo>
                  <a:pt x="132" y="170"/>
                  <a:pt x="108" y="142"/>
                  <a:pt x="95" y="125"/>
                </a:cubicBezTo>
                <a:cubicBezTo>
                  <a:pt x="95" y="127"/>
                  <a:pt x="94" y="129"/>
                  <a:pt x="93" y="129"/>
                </a:cubicBezTo>
                <a:cubicBezTo>
                  <a:pt x="92" y="129"/>
                  <a:pt x="91" y="128"/>
                  <a:pt x="89" y="126"/>
                </a:cubicBezTo>
                <a:cubicBezTo>
                  <a:pt x="88" y="148"/>
                  <a:pt x="85" y="186"/>
                  <a:pt x="57" y="179"/>
                </a:cubicBezTo>
                <a:cubicBezTo>
                  <a:pt x="41" y="175"/>
                  <a:pt x="44" y="158"/>
                  <a:pt x="51" y="142"/>
                </a:cubicBezTo>
                <a:cubicBezTo>
                  <a:pt x="14" y="152"/>
                  <a:pt x="0" y="83"/>
                  <a:pt x="11" y="70"/>
                </a:cubicBezTo>
                <a:cubicBezTo>
                  <a:pt x="23" y="57"/>
                  <a:pt x="63" y="78"/>
                  <a:pt x="75" y="85"/>
                </a:cubicBezTo>
                <a:cubicBezTo>
                  <a:pt x="74" y="80"/>
                  <a:pt x="74" y="76"/>
                  <a:pt x="74" y="74"/>
                </a:cubicBezTo>
                <a:cubicBezTo>
                  <a:pt x="55" y="47"/>
                  <a:pt x="32" y="32"/>
                  <a:pt x="24" y="28"/>
                </a:cubicBezTo>
                <a:cubicBezTo>
                  <a:pt x="24" y="29"/>
                  <a:pt x="23" y="29"/>
                  <a:pt x="22" y="29"/>
                </a:cubicBezTo>
                <a:cubicBezTo>
                  <a:pt x="20" y="30"/>
                  <a:pt x="18" y="29"/>
                  <a:pt x="18" y="27"/>
                </a:cubicBezTo>
                <a:cubicBezTo>
                  <a:pt x="17" y="25"/>
                  <a:pt x="18" y="23"/>
                  <a:pt x="20" y="23"/>
                </a:cubicBezTo>
                <a:cubicBezTo>
                  <a:pt x="22" y="22"/>
                  <a:pt x="24" y="23"/>
                  <a:pt x="24" y="25"/>
                </a:cubicBezTo>
                <a:cubicBezTo>
                  <a:pt x="24" y="26"/>
                  <a:pt x="24" y="27"/>
                  <a:pt x="24" y="27"/>
                </a:cubicBezTo>
                <a:cubicBezTo>
                  <a:pt x="49" y="39"/>
                  <a:pt x="68" y="63"/>
                  <a:pt x="74" y="72"/>
                </a:cubicBezTo>
                <a:cubicBezTo>
                  <a:pt x="75" y="71"/>
                  <a:pt x="75" y="71"/>
                  <a:pt x="75"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71" name="Freeform 106"/>
          <p:cNvSpPr>
            <a:spLocks/>
          </p:cNvSpPr>
          <p:nvPr/>
        </p:nvSpPr>
        <p:spPr bwMode="auto">
          <a:xfrm>
            <a:off x="7200900" y="2841625"/>
            <a:ext cx="346075" cy="423863"/>
          </a:xfrm>
          <a:custGeom>
            <a:avLst/>
            <a:gdLst>
              <a:gd name="T0" fmla="*/ 343405279 w 154"/>
              <a:gd name="T1" fmla="*/ 216268807 h 189"/>
              <a:gd name="T2" fmla="*/ 651461468 w 154"/>
              <a:gd name="T3" fmla="*/ 110650670 h 189"/>
              <a:gd name="T4" fmla="*/ 388857960 w 154"/>
              <a:gd name="T5" fmla="*/ 291711936 h 189"/>
              <a:gd name="T6" fmla="*/ 727213690 w 154"/>
              <a:gd name="T7" fmla="*/ 261534684 h 189"/>
              <a:gd name="T8" fmla="*/ 424207049 w 154"/>
              <a:gd name="T9" fmla="*/ 336977813 h 189"/>
              <a:gd name="T10" fmla="*/ 616110131 w 154"/>
              <a:gd name="T11" fmla="*/ 502952696 h 189"/>
              <a:gd name="T12" fmla="*/ 393907509 w 154"/>
              <a:gd name="T13" fmla="*/ 392304269 h 189"/>
              <a:gd name="T14" fmla="*/ 419157500 w 154"/>
              <a:gd name="T15" fmla="*/ 457686819 h 189"/>
              <a:gd name="T16" fmla="*/ 777713673 w 154"/>
              <a:gd name="T17" fmla="*/ 880168339 h 189"/>
              <a:gd name="T18" fmla="*/ 747414132 w 154"/>
              <a:gd name="T19" fmla="*/ 930462263 h 189"/>
              <a:gd name="T20" fmla="*/ 378756615 w 154"/>
              <a:gd name="T21" fmla="*/ 462717108 h 189"/>
              <a:gd name="T22" fmla="*/ 358556172 w 154"/>
              <a:gd name="T23" fmla="*/ 387273980 h 189"/>
              <a:gd name="T24" fmla="*/ 358556172 w 154"/>
              <a:gd name="T25" fmla="*/ 387273980 h 189"/>
              <a:gd name="T26" fmla="*/ 318155287 w 154"/>
              <a:gd name="T27" fmla="*/ 643780617 h 189"/>
              <a:gd name="T28" fmla="*/ 313105738 w 154"/>
              <a:gd name="T29" fmla="*/ 372185354 h 189"/>
              <a:gd name="T30" fmla="*/ 95952665 w 154"/>
              <a:gd name="T31" fmla="*/ 528099658 h 189"/>
              <a:gd name="T32" fmla="*/ 282803950 w 154"/>
              <a:gd name="T33" fmla="*/ 336977813 h 189"/>
              <a:gd name="T34" fmla="*/ 0 w 154"/>
              <a:gd name="T35" fmla="*/ 291711936 h 189"/>
              <a:gd name="T36" fmla="*/ 277754402 w 154"/>
              <a:gd name="T37" fmla="*/ 246446059 h 189"/>
              <a:gd name="T38" fmla="*/ 111101311 w 154"/>
              <a:gd name="T39" fmla="*/ 145855968 h 189"/>
              <a:gd name="T40" fmla="*/ 323204836 w 154"/>
              <a:gd name="T41" fmla="*/ 211240760 h 189"/>
              <a:gd name="T42" fmla="*/ 373707066 w 154"/>
              <a:gd name="T43" fmla="*/ 0 h 189"/>
              <a:gd name="T44" fmla="*/ 343405279 w 154"/>
              <a:gd name="T45" fmla="*/ 216268807 h 18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54" h="189">
                <a:moveTo>
                  <a:pt x="68" y="43"/>
                </a:moveTo>
                <a:cubicBezTo>
                  <a:pt x="68" y="56"/>
                  <a:pt x="86" y="1"/>
                  <a:pt x="129" y="22"/>
                </a:cubicBezTo>
                <a:cubicBezTo>
                  <a:pt x="129" y="22"/>
                  <a:pt x="94" y="24"/>
                  <a:pt x="77" y="58"/>
                </a:cubicBezTo>
                <a:cubicBezTo>
                  <a:pt x="77" y="58"/>
                  <a:pt x="110" y="25"/>
                  <a:pt x="144" y="52"/>
                </a:cubicBezTo>
                <a:cubicBezTo>
                  <a:pt x="144" y="52"/>
                  <a:pt x="101" y="48"/>
                  <a:pt x="84" y="67"/>
                </a:cubicBezTo>
                <a:cubicBezTo>
                  <a:pt x="84" y="67"/>
                  <a:pt x="121" y="78"/>
                  <a:pt x="122" y="100"/>
                </a:cubicBezTo>
                <a:cubicBezTo>
                  <a:pt x="122" y="100"/>
                  <a:pt x="97" y="78"/>
                  <a:pt x="78" y="78"/>
                </a:cubicBezTo>
                <a:cubicBezTo>
                  <a:pt x="78" y="78"/>
                  <a:pt x="80" y="83"/>
                  <a:pt x="83" y="91"/>
                </a:cubicBezTo>
                <a:cubicBezTo>
                  <a:pt x="92" y="114"/>
                  <a:pt x="115" y="162"/>
                  <a:pt x="154" y="175"/>
                </a:cubicBezTo>
                <a:cubicBezTo>
                  <a:pt x="151" y="181"/>
                  <a:pt x="152" y="185"/>
                  <a:pt x="148" y="185"/>
                </a:cubicBezTo>
                <a:cubicBezTo>
                  <a:pt x="126" y="189"/>
                  <a:pt x="87" y="126"/>
                  <a:pt x="75" y="92"/>
                </a:cubicBezTo>
                <a:cubicBezTo>
                  <a:pt x="73" y="86"/>
                  <a:pt x="71" y="80"/>
                  <a:pt x="71" y="77"/>
                </a:cubicBezTo>
                <a:cubicBezTo>
                  <a:pt x="71" y="77"/>
                  <a:pt x="71" y="77"/>
                  <a:pt x="71" y="77"/>
                </a:cubicBezTo>
                <a:cubicBezTo>
                  <a:pt x="71" y="77"/>
                  <a:pt x="57" y="110"/>
                  <a:pt x="63" y="128"/>
                </a:cubicBezTo>
                <a:cubicBezTo>
                  <a:pt x="63" y="128"/>
                  <a:pt x="39" y="112"/>
                  <a:pt x="62" y="74"/>
                </a:cubicBezTo>
                <a:cubicBezTo>
                  <a:pt x="62" y="74"/>
                  <a:pt x="25" y="89"/>
                  <a:pt x="19" y="105"/>
                </a:cubicBezTo>
                <a:cubicBezTo>
                  <a:pt x="19" y="105"/>
                  <a:pt x="11" y="73"/>
                  <a:pt x="56" y="67"/>
                </a:cubicBezTo>
                <a:cubicBezTo>
                  <a:pt x="56" y="67"/>
                  <a:pt x="36" y="49"/>
                  <a:pt x="0" y="58"/>
                </a:cubicBezTo>
                <a:cubicBezTo>
                  <a:pt x="0" y="58"/>
                  <a:pt x="11" y="28"/>
                  <a:pt x="55" y="49"/>
                </a:cubicBezTo>
                <a:cubicBezTo>
                  <a:pt x="55" y="49"/>
                  <a:pt x="41" y="26"/>
                  <a:pt x="22" y="29"/>
                </a:cubicBezTo>
                <a:cubicBezTo>
                  <a:pt x="22" y="29"/>
                  <a:pt x="36" y="8"/>
                  <a:pt x="64" y="42"/>
                </a:cubicBezTo>
                <a:cubicBezTo>
                  <a:pt x="64" y="42"/>
                  <a:pt x="56" y="5"/>
                  <a:pt x="74" y="0"/>
                </a:cubicBezTo>
                <a:cubicBezTo>
                  <a:pt x="74" y="0"/>
                  <a:pt x="67" y="20"/>
                  <a:pt x="68"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72" name="Freeform 107"/>
          <p:cNvSpPr>
            <a:spLocks noEditPoints="1"/>
          </p:cNvSpPr>
          <p:nvPr/>
        </p:nvSpPr>
        <p:spPr bwMode="auto">
          <a:xfrm>
            <a:off x="7899400" y="2844800"/>
            <a:ext cx="260350" cy="446088"/>
          </a:xfrm>
          <a:custGeom>
            <a:avLst/>
            <a:gdLst>
              <a:gd name="T0" fmla="*/ 292164321 w 116"/>
              <a:gd name="T1" fmla="*/ 446676025 h 198"/>
              <a:gd name="T2" fmla="*/ 564178450 w 116"/>
              <a:gd name="T3" fmla="*/ 609103875 h 198"/>
              <a:gd name="T4" fmla="*/ 584328642 w 116"/>
              <a:gd name="T5" fmla="*/ 710622690 h 198"/>
              <a:gd name="T6" fmla="*/ 584328642 w 116"/>
              <a:gd name="T7" fmla="*/ 710622690 h 198"/>
              <a:gd name="T8" fmla="*/ 528918980 w 116"/>
              <a:gd name="T9" fmla="*/ 670015164 h 198"/>
              <a:gd name="T10" fmla="*/ 473507074 w 116"/>
              <a:gd name="T11" fmla="*/ 710622690 h 198"/>
              <a:gd name="T12" fmla="*/ 468470648 w 116"/>
              <a:gd name="T13" fmla="*/ 710622690 h 198"/>
              <a:gd name="T14" fmla="*/ 413060986 w 116"/>
              <a:gd name="T15" fmla="*/ 670015164 h 198"/>
              <a:gd name="T16" fmla="*/ 352612653 w 116"/>
              <a:gd name="T17" fmla="*/ 710622690 h 198"/>
              <a:gd name="T18" fmla="*/ 347573983 w 116"/>
              <a:gd name="T19" fmla="*/ 710622690 h 198"/>
              <a:gd name="T20" fmla="*/ 292164321 w 116"/>
              <a:gd name="T21" fmla="*/ 670015164 h 198"/>
              <a:gd name="T22" fmla="*/ 292164321 w 116"/>
              <a:gd name="T23" fmla="*/ 1005022746 h 198"/>
              <a:gd name="T24" fmla="*/ 272014129 w 116"/>
              <a:gd name="T25" fmla="*/ 1005022746 h 198"/>
              <a:gd name="T26" fmla="*/ 272014129 w 116"/>
              <a:gd name="T27" fmla="*/ 670015164 h 198"/>
              <a:gd name="T28" fmla="*/ 236754659 w 116"/>
              <a:gd name="T29" fmla="*/ 710622690 h 198"/>
              <a:gd name="T30" fmla="*/ 231715989 w 116"/>
              <a:gd name="T31" fmla="*/ 710622690 h 198"/>
              <a:gd name="T32" fmla="*/ 171267656 w 116"/>
              <a:gd name="T33" fmla="*/ 670015164 h 198"/>
              <a:gd name="T34" fmla="*/ 115857994 w 116"/>
              <a:gd name="T35" fmla="*/ 710622690 h 198"/>
              <a:gd name="T36" fmla="*/ 110821569 w 116"/>
              <a:gd name="T37" fmla="*/ 710622690 h 198"/>
              <a:gd name="T38" fmla="*/ 55409662 w 116"/>
              <a:gd name="T39" fmla="*/ 670015164 h 198"/>
              <a:gd name="T40" fmla="*/ 0 w 116"/>
              <a:gd name="T41" fmla="*/ 710622690 h 198"/>
              <a:gd name="T42" fmla="*/ 0 w 116"/>
              <a:gd name="T43" fmla="*/ 710622690 h 198"/>
              <a:gd name="T44" fmla="*/ 15111522 w 116"/>
              <a:gd name="T45" fmla="*/ 629407638 h 198"/>
              <a:gd name="T46" fmla="*/ 272014129 w 116"/>
              <a:gd name="T47" fmla="*/ 446676025 h 198"/>
              <a:gd name="T48" fmla="*/ 272014129 w 116"/>
              <a:gd name="T49" fmla="*/ 406070752 h 198"/>
              <a:gd name="T50" fmla="*/ 292164321 w 116"/>
              <a:gd name="T51" fmla="*/ 406070752 h 198"/>
              <a:gd name="T52" fmla="*/ 292164321 w 116"/>
              <a:gd name="T53" fmla="*/ 446676025 h 198"/>
              <a:gd name="T54" fmla="*/ 85634950 w 116"/>
              <a:gd name="T55" fmla="*/ 0 h 198"/>
              <a:gd name="T56" fmla="*/ 141044613 w 116"/>
              <a:gd name="T57" fmla="*/ 121820324 h 198"/>
              <a:gd name="T58" fmla="*/ 85634950 w 116"/>
              <a:gd name="T59" fmla="*/ 177655672 h 198"/>
              <a:gd name="T60" fmla="*/ 25186618 w 116"/>
              <a:gd name="T61" fmla="*/ 121820324 h 198"/>
              <a:gd name="T62" fmla="*/ 85634950 w 116"/>
              <a:gd name="T63" fmla="*/ 0 h 198"/>
              <a:gd name="T64" fmla="*/ 272014129 w 116"/>
              <a:gd name="T65" fmla="*/ 142124087 h 198"/>
              <a:gd name="T66" fmla="*/ 332462461 w 116"/>
              <a:gd name="T67" fmla="*/ 263944412 h 198"/>
              <a:gd name="T68" fmla="*/ 272014129 w 116"/>
              <a:gd name="T69" fmla="*/ 324855701 h 198"/>
              <a:gd name="T70" fmla="*/ 216604467 w 116"/>
              <a:gd name="T71" fmla="*/ 263944412 h 198"/>
              <a:gd name="T72" fmla="*/ 272014129 w 116"/>
              <a:gd name="T73" fmla="*/ 142124087 h 198"/>
              <a:gd name="T74" fmla="*/ 493657266 w 116"/>
              <a:gd name="T75" fmla="*/ 15227822 h 198"/>
              <a:gd name="T76" fmla="*/ 554105598 w 116"/>
              <a:gd name="T77" fmla="*/ 131972206 h 198"/>
              <a:gd name="T78" fmla="*/ 493657266 w 116"/>
              <a:gd name="T79" fmla="*/ 192883495 h 198"/>
              <a:gd name="T80" fmla="*/ 438247604 w 116"/>
              <a:gd name="T81" fmla="*/ 131972206 h 198"/>
              <a:gd name="T82" fmla="*/ 493657266 w 116"/>
              <a:gd name="T83" fmla="*/ 15227822 h 19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6" h="198">
                <a:moveTo>
                  <a:pt x="58" y="88"/>
                </a:moveTo>
                <a:cubicBezTo>
                  <a:pt x="82" y="88"/>
                  <a:pt x="103" y="101"/>
                  <a:pt x="112" y="120"/>
                </a:cubicBezTo>
                <a:cubicBezTo>
                  <a:pt x="115" y="126"/>
                  <a:pt x="116" y="133"/>
                  <a:pt x="116" y="140"/>
                </a:cubicBezTo>
                <a:cubicBezTo>
                  <a:pt x="116" y="140"/>
                  <a:pt x="116" y="140"/>
                  <a:pt x="116" y="140"/>
                </a:cubicBezTo>
                <a:cubicBezTo>
                  <a:pt x="115" y="135"/>
                  <a:pt x="110" y="132"/>
                  <a:pt x="105" y="132"/>
                </a:cubicBezTo>
                <a:cubicBezTo>
                  <a:pt x="100" y="132"/>
                  <a:pt x="95" y="135"/>
                  <a:pt x="94" y="140"/>
                </a:cubicBezTo>
                <a:cubicBezTo>
                  <a:pt x="93" y="140"/>
                  <a:pt x="93" y="140"/>
                  <a:pt x="93" y="140"/>
                </a:cubicBezTo>
                <a:cubicBezTo>
                  <a:pt x="91" y="135"/>
                  <a:pt x="87" y="132"/>
                  <a:pt x="82" y="132"/>
                </a:cubicBezTo>
                <a:cubicBezTo>
                  <a:pt x="76" y="132"/>
                  <a:pt x="72" y="135"/>
                  <a:pt x="70" y="140"/>
                </a:cubicBezTo>
                <a:cubicBezTo>
                  <a:pt x="69" y="140"/>
                  <a:pt x="69" y="140"/>
                  <a:pt x="69" y="140"/>
                </a:cubicBezTo>
                <a:cubicBezTo>
                  <a:pt x="68" y="135"/>
                  <a:pt x="63" y="132"/>
                  <a:pt x="58" y="132"/>
                </a:cubicBezTo>
                <a:cubicBezTo>
                  <a:pt x="58" y="198"/>
                  <a:pt x="58" y="198"/>
                  <a:pt x="58" y="198"/>
                </a:cubicBezTo>
                <a:cubicBezTo>
                  <a:pt x="54" y="198"/>
                  <a:pt x="54" y="198"/>
                  <a:pt x="54" y="198"/>
                </a:cubicBezTo>
                <a:cubicBezTo>
                  <a:pt x="54" y="132"/>
                  <a:pt x="54" y="132"/>
                  <a:pt x="54" y="132"/>
                </a:cubicBezTo>
                <a:cubicBezTo>
                  <a:pt x="51" y="134"/>
                  <a:pt x="48" y="136"/>
                  <a:pt x="47" y="140"/>
                </a:cubicBezTo>
                <a:cubicBezTo>
                  <a:pt x="46" y="140"/>
                  <a:pt x="46" y="140"/>
                  <a:pt x="46" y="140"/>
                </a:cubicBezTo>
                <a:cubicBezTo>
                  <a:pt x="44" y="135"/>
                  <a:pt x="40" y="132"/>
                  <a:pt x="34" y="132"/>
                </a:cubicBezTo>
                <a:cubicBezTo>
                  <a:pt x="29" y="132"/>
                  <a:pt x="25" y="135"/>
                  <a:pt x="23" y="140"/>
                </a:cubicBezTo>
                <a:cubicBezTo>
                  <a:pt x="22" y="140"/>
                  <a:pt x="22" y="140"/>
                  <a:pt x="22" y="140"/>
                </a:cubicBezTo>
                <a:cubicBezTo>
                  <a:pt x="21" y="135"/>
                  <a:pt x="16" y="132"/>
                  <a:pt x="11" y="132"/>
                </a:cubicBezTo>
                <a:cubicBezTo>
                  <a:pt x="6" y="132"/>
                  <a:pt x="1" y="135"/>
                  <a:pt x="0" y="140"/>
                </a:cubicBezTo>
                <a:cubicBezTo>
                  <a:pt x="0" y="140"/>
                  <a:pt x="0" y="140"/>
                  <a:pt x="0" y="140"/>
                </a:cubicBezTo>
                <a:cubicBezTo>
                  <a:pt x="0" y="134"/>
                  <a:pt x="1" y="129"/>
                  <a:pt x="3" y="124"/>
                </a:cubicBezTo>
                <a:cubicBezTo>
                  <a:pt x="10" y="104"/>
                  <a:pt x="30" y="90"/>
                  <a:pt x="54" y="88"/>
                </a:cubicBezTo>
                <a:cubicBezTo>
                  <a:pt x="54" y="80"/>
                  <a:pt x="54" y="80"/>
                  <a:pt x="54" y="80"/>
                </a:cubicBezTo>
                <a:cubicBezTo>
                  <a:pt x="58" y="80"/>
                  <a:pt x="58" y="80"/>
                  <a:pt x="58" y="80"/>
                </a:cubicBezTo>
                <a:cubicBezTo>
                  <a:pt x="58" y="88"/>
                  <a:pt x="58" y="88"/>
                  <a:pt x="58" y="88"/>
                </a:cubicBezTo>
                <a:close/>
                <a:moveTo>
                  <a:pt x="17" y="0"/>
                </a:moveTo>
                <a:cubicBezTo>
                  <a:pt x="20" y="12"/>
                  <a:pt x="28" y="18"/>
                  <a:pt x="28" y="24"/>
                </a:cubicBezTo>
                <a:cubicBezTo>
                  <a:pt x="28" y="30"/>
                  <a:pt x="26" y="35"/>
                  <a:pt x="17" y="35"/>
                </a:cubicBezTo>
                <a:cubicBezTo>
                  <a:pt x="8" y="35"/>
                  <a:pt x="5" y="30"/>
                  <a:pt x="5" y="24"/>
                </a:cubicBezTo>
                <a:cubicBezTo>
                  <a:pt x="5" y="18"/>
                  <a:pt x="14" y="12"/>
                  <a:pt x="17" y="0"/>
                </a:cubicBezTo>
                <a:close/>
                <a:moveTo>
                  <a:pt x="54" y="28"/>
                </a:moveTo>
                <a:cubicBezTo>
                  <a:pt x="57" y="40"/>
                  <a:pt x="66" y="46"/>
                  <a:pt x="66" y="52"/>
                </a:cubicBezTo>
                <a:cubicBezTo>
                  <a:pt x="66" y="58"/>
                  <a:pt x="63" y="64"/>
                  <a:pt x="54" y="64"/>
                </a:cubicBezTo>
                <a:cubicBezTo>
                  <a:pt x="46" y="64"/>
                  <a:pt x="43" y="58"/>
                  <a:pt x="43" y="52"/>
                </a:cubicBezTo>
                <a:cubicBezTo>
                  <a:pt x="43" y="46"/>
                  <a:pt x="51" y="40"/>
                  <a:pt x="54" y="28"/>
                </a:cubicBezTo>
                <a:close/>
                <a:moveTo>
                  <a:pt x="98" y="3"/>
                </a:moveTo>
                <a:cubicBezTo>
                  <a:pt x="101" y="15"/>
                  <a:pt x="110" y="20"/>
                  <a:pt x="110" y="26"/>
                </a:cubicBezTo>
                <a:cubicBezTo>
                  <a:pt x="110" y="32"/>
                  <a:pt x="107" y="38"/>
                  <a:pt x="98" y="38"/>
                </a:cubicBezTo>
                <a:cubicBezTo>
                  <a:pt x="90" y="38"/>
                  <a:pt x="87" y="32"/>
                  <a:pt x="87" y="26"/>
                </a:cubicBezTo>
                <a:cubicBezTo>
                  <a:pt x="87" y="20"/>
                  <a:pt x="96" y="15"/>
                  <a:pt x="98"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73" name="Freeform 108"/>
          <p:cNvSpPr>
            <a:spLocks noEditPoints="1"/>
          </p:cNvSpPr>
          <p:nvPr/>
        </p:nvSpPr>
        <p:spPr bwMode="auto">
          <a:xfrm>
            <a:off x="827088" y="3489325"/>
            <a:ext cx="400050" cy="363538"/>
          </a:xfrm>
          <a:custGeom>
            <a:avLst/>
            <a:gdLst>
              <a:gd name="T0" fmla="*/ 717260433 w 178"/>
              <a:gd name="T1" fmla="*/ 473366869 h 162"/>
              <a:gd name="T2" fmla="*/ 202045477 w 178"/>
              <a:gd name="T3" fmla="*/ 473366869 h 162"/>
              <a:gd name="T4" fmla="*/ 116176318 w 178"/>
              <a:gd name="T5" fmla="*/ 392793833 h 162"/>
              <a:gd name="T6" fmla="*/ 116176318 w 178"/>
              <a:gd name="T7" fmla="*/ 387758158 h 162"/>
              <a:gd name="T8" fmla="*/ 0 w 178"/>
              <a:gd name="T9" fmla="*/ 266897482 h 162"/>
              <a:gd name="T10" fmla="*/ 151533546 w 178"/>
              <a:gd name="T11" fmla="*/ 141003375 h 162"/>
              <a:gd name="T12" fmla="*/ 212147863 w 178"/>
              <a:gd name="T13" fmla="*/ 151074724 h 162"/>
              <a:gd name="T14" fmla="*/ 212147863 w 178"/>
              <a:gd name="T15" fmla="*/ 146039049 h 162"/>
              <a:gd name="T16" fmla="*/ 368731479 w 178"/>
              <a:gd name="T17" fmla="*/ 0 h 162"/>
              <a:gd name="T18" fmla="*/ 515214956 w 178"/>
              <a:gd name="T19" fmla="*/ 100715734 h 162"/>
              <a:gd name="T20" fmla="*/ 651596046 w 178"/>
              <a:gd name="T21" fmla="*/ 25178373 h 162"/>
              <a:gd name="T22" fmla="*/ 798079523 w 178"/>
              <a:gd name="T23" fmla="*/ 130932026 h 162"/>
              <a:gd name="T24" fmla="*/ 899101138 w 178"/>
              <a:gd name="T25" fmla="*/ 287042424 h 162"/>
              <a:gd name="T26" fmla="*/ 717260433 w 178"/>
              <a:gd name="T27" fmla="*/ 473366869 h 162"/>
              <a:gd name="T28" fmla="*/ 439448183 w 178"/>
              <a:gd name="T29" fmla="*/ 488473893 h 162"/>
              <a:gd name="T30" fmla="*/ 388936251 w 178"/>
              <a:gd name="T31" fmla="*/ 674798338 h 162"/>
              <a:gd name="T32" fmla="*/ 500062500 w 178"/>
              <a:gd name="T33" fmla="*/ 674798338 h 162"/>
              <a:gd name="T34" fmla="*/ 479857728 w 178"/>
              <a:gd name="T35" fmla="*/ 750335700 h 162"/>
              <a:gd name="T36" fmla="*/ 464703024 w 178"/>
              <a:gd name="T37" fmla="*/ 750335700 h 162"/>
              <a:gd name="T38" fmla="*/ 464703024 w 178"/>
              <a:gd name="T39" fmla="*/ 815801713 h 162"/>
              <a:gd name="T40" fmla="*/ 505112569 w 178"/>
              <a:gd name="T41" fmla="*/ 750335700 h 162"/>
              <a:gd name="T42" fmla="*/ 489960114 w 178"/>
              <a:gd name="T43" fmla="*/ 750335700 h 162"/>
              <a:gd name="T44" fmla="*/ 535419728 w 178"/>
              <a:gd name="T45" fmla="*/ 649619965 h 162"/>
              <a:gd name="T46" fmla="*/ 424295727 w 178"/>
              <a:gd name="T47" fmla="*/ 649619965 h 162"/>
              <a:gd name="T48" fmla="*/ 464703024 w 178"/>
              <a:gd name="T49" fmla="*/ 488473893 h 162"/>
              <a:gd name="T50" fmla="*/ 439448183 w 178"/>
              <a:gd name="T51" fmla="*/ 488473893 h 1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62">
                <a:moveTo>
                  <a:pt x="142" y="94"/>
                </a:moveTo>
                <a:cubicBezTo>
                  <a:pt x="40" y="94"/>
                  <a:pt x="40" y="94"/>
                  <a:pt x="40" y="94"/>
                </a:cubicBezTo>
                <a:cubicBezTo>
                  <a:pt x="30" y="94"/>
                  <a:pt x="23" y="87"/>
                  <a:pt x="23" y="78"/>
                </a:cubicBezTo>
                <a:cubicBezTo>
                  <a:pt x="23" y="77"/>
                  <a:pt x="23" y="77"/>
                  <a:pt x="23" y="77"/>
                </a:cubicBezTo>
                <a:cubicBezTo>
                  <a:pt x="10" y="75"/>
                  <a:pt x="0" y="65"/>
                  <a:pt x="0" y="53"/>
                </a:cubicBezTo>
                <a:cubicBezTo>
                  <a:pt x="0" y="39"/>
                  <a:pt x="14" y="28"/>
                  <a:pt x="30" y="28"/>
                </a:cubicBezTo>
                <a:cubicBezTo>
                  <a:pt x="34" y="28"/>
                  <a:pt x="38" y="29"/>
                  <a:pt x="42" y="30"/>
                </a:cubicBezTo>
                <a:cubicBezTo>
                  <a:pt x="42" y="30"/>
                  <a:pt x="42" y="29"/>
                  <a:pt x="42" y="29"/>
                </a:cubicBezTo>
                <a:cubicBezTo>
                  <a:pt x="42" y="13"/>
                  <a:pt x="56" y="0"/>
                  <a:pt x="73" y="0"/>
                </a:cubicBezTo>
                <a:cubicBezTo>
                  <a:pt x="87" y="0"/>
                  <a:pt x="98" y="8"/>
                  <a:pt x="102" y="20"/>
                </a:cubicBezTo>
                <a:cubicBezTo>
                  <a:pt x="107" y="11"/>
                  <a:pt x="117" y="5"/>
                  <a:pt x="129" y="5"/>
                </a:cubicBezTo>
                <a:cubicBezTo>
                  <a:pt x="144" y="5"/>
                  <a:pt x="156" y="14"/>
                  <a:pt x="158" y="26"/>
                </a:cubicBezTo>
                <a:cubicBezTo>
                  <a:pt x="170" y="30"/>
                  <a:pt x="178" y="43"/>
                  <a:pt x="178" y="57"/>
                </a:cubicBezTo>
                <a:cubicBezTo>
                  <a:pt x="178" y="75"/>
                  <a:pt x="160" y="94"/>
                  <a:pt x="142" y="94"/>
                </a:cubicBezTo>
                <a:close/>
                <a:moveTo>
                  <a:pt x="87" y="97"/>
                </a:moveTo>
                <a:cubicBezTo>
                  <a:pt x="77" y="134"/>
                  <a:pt x="77" y="134"/>
                  <a:pt x="77" y="134"/>
                </a:cubicBezTo>
                <a:cubicBezTo>
                  <a:pt x="99" y="134"/>
                  <a:pt x="99" y="134"/>
                  <a:pt x="99" y="134"/>
                </a:cubicBezTo>
                <a:cubicBezTo>
                  <a:pt x="95" y="149"/>
                  <a:pt x="95" y="149"/>
                  <a:pt x="95" y="149"/>
                </a:cubicBezTo>
                <a:cubicBezTo>
                  <a:pt x="92" y="149"/>
                  <a:pt x="92" y="149"/>
                  <a:pt x="92" y="149"/>
                </a:cubicBezTo>
                <a:cubicBezTo>
                  <a:pt x="92" y="162"/>
                  <a:pt x="92" y="162"/>
                  <a:pt x="92" y="162"/>
                </a:cubicBezTo>
                <a:cubicBezTo>
                  <a:pt x="100" y="149"/>
                  <a:pt x="100" y="149"/>
                  <a:pt x="100" y="149"/>
                </a:cubicBezTo>
                <a:cubicBezTo>
                  <a:pt x="97" y="149"/>
                  <a:pt x="97" y="149"/>
                  <a:pt x="97" y="149"/>
                </a:cubicBezTo>
                <a:cubicBezTo>
                  <a:pt x="106" y="129"/>
                  <a:pt x="106" y="129"/>
                  <a:pt x="106" y="129"/>
                </a:cubicBezTo>
                <a:cubicBezTo>
                  <a:pt x="84" y="129"/>
                  <a:pt x="84" y="129"/>
                  <a:pt x="84" y="129"/>
                </a:cubicBezTo>
                <a:cubicBezTo>
                  <a:pt x="92" y="97"/>
                  <a:pt x="92" y="97"/>
                  <a:pt x="92" y="97"/>
                </a:cubicBezTo>
                <a:lnTo>
                  <a:pt x="87" y="9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74" name="Freeform 109"/>
          <p:cNvSpPr>
            <a:spLocks noEditPoints="1"/>
          </p:cNvSpPr>
          <p:nvPr/>
        </p:nvSpPr>
        <p:spPr bwMode="auto">
          <a:xfrm>
            <a:off x="1509713" y="3489325"/>
            <a:ext cx="328612" cy="327025"/>
          </a:xfrm>
          <a:custGeom>
            <a:avLst/>
            <a:gdLst>
              <a:gd name="T0" fmla="*/ 369814543 w 146"/>
              <a:gd name="T1" fmla="*/ 0 h 146"/>
              <a:gd name="T2" fmla="*/ 0 w 146"/>
              <a:gd name="T3" fmla="*/ 366252321 h 146"/>
              <a:gd name="T4" fmla="*/ 369814543 w 146"/>
              <a:gd name="T5" fmla="*/ 732502402 h 146"/>
              <a:gd name="T6" fmla="*/ 739629086 w 146"/>
              <a:gd name="T7" fmla="*/ 366252321 h 146"/>
              <a:gd name="T8" fmla="*/ 369814543 w 146"/>
              <a:gd name="T9" fmla="*/ 0 h 146"/>
              <a:gd name="T10" fmla="*/ 526859568 w 146"/>
              <a:gd name="T11" fmla="*/ 597040135 h 146"/>
              <a:gd name="T12" fmla="*/ 369814543 w 146"/>
              <a:gd name="T13" fmla="*/ 501714587 h 146"/>
              <a:gd name="T14" fmla="*/ 212769518 w 146"/>
              <a:gd name="T15" fmla="*/ 597040135 h 146"/>
              <a:gd name="T16" fmla="*/ 253296831 w 146"/>
              <a:gd name="T17" fmla="*/ 416421540 h 146"/>
              <a:gd name="T18" fmla="*/ 111451236 w 146"/>
              <a:gd name="T19" fmla="*/ 296011383 h 146"/>
              <a:gd name="T20" fmla="*/ 298890620 w 146"/>
              <a:gd name="T21" fmla="*/ 280959273 h 146"/>
              <a:gd name="T22" fmla="*/ 369814543 w 146"/>
              <a:gd name="T23" fmla="*/ 110377657 h 146"/>
              <a:gd name="T24" fmla="*/ 440738466 w 146"/>
              <a:gd name="T25" fmla="*/ 280959273 h 146"/>
              <a:gd name="T26" fmla="*/ 628177850 w 146"/>
              <a:gd name="T27" fmla="*/ 296011383 h 146"/>
              <a:gd name="T28" fmla="*/ 486332255 w 146"/>
              <a:gd name="T29" fmla="*/ 416421540 h 146"/>
              <a:gd name="T30" fmla="*/ 526859568 w 146"/>
              <a:gd name="T31" fmla="*/ 597040135 h 1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6" h="146">
                <a:moveTo>
                  <a:pt x="73" y="0"/>
                </a:moveTo>
                <a:cubicBezTo>
                  <a:pt x="33" y="0"/>
                  <a:pt x="0" y="33"/>
                  <a:pt x="0" y="73"/>
                </a:cubicBezTo>
                <a:cubicBezTo>
                  <a:pt x="0" y="113"/>
                  <a:pt x="33" y="146"/>
                  <a:pt x="73" y="146"/>
                </a:cubicBezTo>
                <a:cubicBezTo>
                  <a:pt x="113" y="146"/>
                  <a:pt x="146" y="113"/>
                  <a:pt x="146" y="73"/>
                </a:cubicBezTo>
                <a:cubicBezTo>
                  <a:pt x="146" y="33"/>
                  <a:pt x="113" y="0"/>
                  <a:pt x="73" y="0"/>
                </a:cubicBezTo>
                <a:close/>
                <a:moveTo>
                  <a:pt x="104" y="119"/>
                </a:moveTo>
                <a:cubicBezTo>
                  <a:pt x="73" y="100"/>
                  <a:pt x="73" y="100"/>
                  <a:pt x="73" y="100"/>
                </a:cubicBezTo>
                <a:cubicBezTo>
                  <a:pt x="42" y="119"/>
                  <a:pt x="42" y="119"/>
                  <a:pt x="42" y="119"/>
                </a:cubicBezTo>
                <a:cubicBezTo>
                  <a:pt x="50" y="83"/>
                  <a:pt x="50" y="83"/>
                  <a:pt x="50" y="83"/>
                </a:cubicBezTo>
                <a:cubicBezTo>
                  <a:pt x="22" y="59"/>
                  <a:pt x="22" y="59"/>
                  <a:pt x="22" y="59"/>
                </a:cubicBezTo>
                <a:cubicBezTo>
                  <a:pt x="59" y="56"/>
                  <a:pt x="59" y="56"/>
                  <a:pt x="59" y="56"/>
                </a:cubicBezTo>
                <a:cubicBezTo>
                  <a:pt x="73" y="22"/>
                  <a:pt x="73" y="22"/>
                  <a:pt x="73" y="22"/>
                </a:cubicBezTo>
                <a:cubicBezTo>
                  <a:pt x="87" y="56"/>
                  <a:pt x="87" y="56"/>
                  <a:pt x="87" y="56"/>
                </a:cubicBezTo>
                <a:cubicBezTo>
                  <a:pt x="124" y="59"/>
                  <a:pt x="124" y="59"/>
                  <a:pt x="124" y="59"/>
                </a:cubicBezTo>
                <a:cubicBezTo>
                  <a:pt x="96" y="83"/>
                  <a:pt x="96" y="83"/>
                  <a:pt x="96" y="83"/>
                </a:cubicBezTo>
                <a:lnTo>
                  <a:pt x="104" y="1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75" name="Freeform 110"/>
          <p:cNvSpPr>
            <a:spLocks noEditPoints="1"/>
          </p:cNvSpPr>
          <p:nvPr/>
        </p:nvSpPr>
        <p:spPr bwMode="auto">
          <a:xfrm>
            <a:off x="2151063" y="3490913"/>
            <a:ext cx="323850" cy="32385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207369701 w 144"/>
              <a:gd name="T11" fmla="*/ 551300650 h 144"/>
              <a:gd name="T12" fmla="*/ 177024506 w 144"/>
              <a:gd name="T13" fmla="*/ 520955455 h 144"/>
              <a:gd name="T14" fmla="*/ 187138072 w 144"/>
              <a:gd name="T15" fmla="*/ 399567929 h 144"/>
              <a:gd name="T16" fmla="*/ 328757227 w 144"/>
              <a:gd name="T17" fmla="*/ 541187084 h 144"/>
              <a:gd name="T18" fmla="*/ 207369701 w 144"/>
              <a:gd name="T19" fmla="*/ 551300650 h 144"/>
              <a:gd name="T20" fmla="*/ 394510022 w 144"/>
              <a:gd name="T21" fmla="*/ 531071270 h 144"/>
              <a:gd name="T22" fmla="*/ 197253886 w 144"/>
              <a:gd name="T23" fmla="*/ 328757227 h 144"/>
              <a:gd name="T24" fmla="*/ 202311794 w 144"/>
              <a:gd name="T25" fmla="*/ 257948774 h 144"/>
              <a:gd name="T26" fmla="*/ 465318475 w 144"/>
              <a:gd name="T27" fmla="*/ 526013363 h 144"/>
              <a:gd name="T28" fmla="*/ 394510022 w 144"/>
              <a:gd name="T29" fmla="*/ 531071270 h 144"/>
              <a:gd name="T30" fmla="*/ 536129177 w 144"/>
              <a:gd name="T31" fmla="*/ 520955455 h 144"/>
              <a:gd name="T32" fmla="*/ 207369701 w 144"/>
              <a:gd name="T33" fmla="*/ 192195979 h 144"/>
              <a:gd name="T34" fmla="*/ 217485516 w 144"/>
              <a:gd name="T35" fmla="*/ 121387526 h 144"/>
              <a:gd name="T36" fmla="*/ 606937630 w 144"/>
              <a:gd name="T37" fmla="*/ 510839641 h 144"/>
              <a:gd name="T38" fmla="*/ 536129177 w 144"/>
              <a:gd name="T39" fmla="*/ 520955455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41" y="109"/>
                </a:moveTo>
                <a:cubicBezTo>
                  <a:pt x="38" y="109"/>
                  <a:pt x="35" y="106"/>
                  <a:pt x="35" y="103"/>
                </a:cubicBezTo>
                <a:cubicBezTo>
                  <a:pt x="37" y="79"/>
                  <a:pt x="37" y="79"/>
                  <a:pt x="37" y="79"/>
                </a:cubicBezTo>
                <a:cubicBezTo>
                  <a:pt x="52" y="81"/>
                  <a:pt x="63" y="92"/>
                  <a:pt x="65" y="107"/>
                </a:cubicBezTo>
                <a:lnTo>
                  <a:pt x="41" y="109"/>
                </a:lnTo>
                <a:close/>
                <a:moveTo>
                  <a:pt x="78" y="105"/>
                </a:moveTo>
                <a:cubicBezTo>
                  <a:pt x="77" y="84"/>
                  <a:pt x="60" y="67"/>
                  <a:pt x="39" y="65"/>
                </a:cubicBezTo>
                <a:cubicBezTo>
                  <a:pt x="40" y="51"/>
                  <a:pt x="40" y="51"/>
                  <a:pt x="40" y="51"/>
                </a:cubicBezTo>
                <a:cubicBezTo>
                  <a:pt x="68" y="54"/>
                  <a:pt x="90" y="76"/>
                  <a:pt x="92" y="104"/>
                </a:cubicBezTo>
                <a:lnTo>
                  <a:pt x="78" y="105"/>
                </a:lnTo>
                <a:close/>
                <a:moveTo>
                  <a:pt x="106" y="103"/>
                </a:moveTo>
                <a:cubicBezTo>
                  <a:pt x="103" y="68"/>
                  <a:pt x="76" y="41"/>
                  <a:pt x="41" y="38"/>
                </a:cubicBezTo>
                <a:cubicBezTo>
                  <a:pt x="43" y="24"/>
                  <a:pt x="43" y="24"/>
                  <a:pt x="43" y="24"/>
                </a:cubicBezTo>
                <a:cubicBezTo>
                  <a:pt x="84" y="28"/>
                  <a:pt x="116" y="60"/>
                  <a:pt x="120" y="101"/>
                </a:cubicBezTo>
                <a:lnTo>
                  <a:pt x="106" y="10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76" name="Freeform 111"/>
          <p:cNvSpPr>
            <a:spLocks noEditPoints="1"/>
          </p:cNvSpPr>
          <p:nvPr/>
        </p:nvSpPr>
        <p:spPr bwMode="auto">
          <a:xfrm>
            <a:off x="2789238" y="3490913"/>
            <a:ext cx="323850" cy="32385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556358557 w 144"/>
              <a:gd name="T11" fmla="*/ 460260568 h 144"/>
              <a:gd name="T12" fmla="*/ 546244992 w 144"/>
              <a:gd name="T13" fmla="*/ 470376382 h 144"/>
              <a:gd name="T14" fmla="*/ 424857466 w 144"/>
              <a:gd name="T15" fmla="*/ 470376382 h 144"/>
              <a:gd name="T16" fmla="*/ 424857466 w 144"/>
              <a:gd name="T17" fmla="*/ 505781733 h 144"/>
              <a:gd name="T18" fmla="*/ 510839641 w 144"/>
              <a:gd name="T19" fmla="*/ 505781733 h 144"/>
              <a:gd name="T20" fmla="*/ 520955455 w 144"/>
              <a:gd name="T21" fmla="*/ 515897548 h 144"/>
              <a:gd name="T22" fmla="*/ 520955455 w 144"/>
              <a:gd name="T23" fmla="*/ 546244992 h 144"/>
              <a:gd name="T24" fmla="*/ 510839641 w 144"/>
              <a:gd name="T25" fmla="*/ 556358557 h 144"/>
              <a:gd name="T26" fmla="*/ 217485516 w 144"/>
              <a:gd name="T27" fmla="*/ 556358557 h 144"/>
              <a:gd name="T28" fmla="*/ 207369701 w 144"/>
              <a:gd name="T29" fmla="*/ 546244992 h 144"/>
              <a:gd name="T30" fmla="*/ 207369701 w 144"/>
              <a:gd name="T31" fmla="*/ 515897548 h 144"/>
              <a:gd name="T32" fmla="*/ 217485516 w 144"/>
              <a:gd name="T33" fmla="*/ 505781733 h 144"/>
              <a:gd name="T34" fmla="*/ 303469940 w 144"/>
              <a:gd name="T35" fmla="*/ 505781733 h 144"/>
              <a:gd name="T36" fmla="*/ 303469940 w 144"/>
              <a:gd name="T37" fmla="*/ 470376382 h 144"/>
              <a:gd name="T38" fmla="*/ 182082414 w 144"/>
              <a:gd name="T39" fmla="*/ 470376382 h 144"/>
              <a:gd name="T40" fmla="*/ 171966599 w 144"/>
              <a:gd name="T41" fmla="*/ 460260568 h 144"/>
              <a:gd name="T42" fmla="*/ 171966599 w 144"/>
              <a:gd name="T43" fmla="*/ 187138072 h 144"/>
              <a:gd name="T44" fmla="*/ 182082414 w 144"/>
              <a:gd name="T45" fmla="*/ 177024506 h 144"/>
              <a:gd name="T46" fmla="*/ 546244992 w 144"/>
              <a:gd name="T47" fmla="*/ 177024506 h 144"/>
              <a:gd name="T48" fmla="*/ 556358557 w 144"/>
              <a:gd name="T49" fmla="*/ 187138072 h 144"/>
              <a:gd name="T50" fmla="*/ 556358557 w 144"/>
              <a:gd name="T51" fmla="*/ 460260568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0" y="91"/>
                </a:moveTo>
                <a:cubicBezTo>
                  <a:pt x="110" y="92"/>
                  <a:pt x="109" y="93"/>
                  <a:pt x="108" y="93"/>
                </a:cubicBezTo>
                <a:cubicBezTo>
                  <a:pt x="84" y="93"/>
                  <a:pt x="84" y="93"/>
                  <a:pt x="84" y="93"/>
                </a:cubicBezTo>
                <a:cubicBezTo>
                  <a:pt x="84" y="100"/>
                  <a:pt x="84" y="100"/>
                  <a:pt x="84" y="100"/>
                </a:cubicBezTo>
                <a:cubicBezTo>
                  <a:pt x="101" y="100"/>
                  <a:pt x="101" y="100"/>
                  <a:pt x="101" y="100"/>
                </a:cubicBezTo>
                <a:cubicBezTo>
                  <a:pt x="102" y="100"/>
                  <a:pt x="103" y="101"/>
                  <a:pt x="103" y="102"/>
                </a:cubicBezTo>
                <a:cubicBezTo>
                  <a:pt x="103" y="108"/>
                  <a:pt x="103" y="108"/>
                  <a:pt x="103" y="108"/>
                </a:cubicBezTo>
                <a:cubicBezTo>
                  <a:pt x="103" y="109"/>
                  <a:pt x="102" y="110"/>
                  <a:pt x="101" y="110"/>
                </a:cubicBezTo>
                <a:cubicBezTo>
                  <a:pt x="43" y="110"/>
                  <a:pt x="43" y="110"/>
                  <a:pt x="43" y="110"/>
                </a:cubicBezTo>
                <a:cubicBezTo>
                  <a:pt x="42" y="110"/>
                  <a:pt x="41" y="109"/>
                  <a:pt x="41" y="108"/>
                </a:cubicBezTo>
                <a:cubicBezTo>
                  <a:pt x="41" y="102"/>
                  <a:pt x="41" y="102"/>
                  <a:pt x="41" y="102"/>
                </a:cubicBezTo>
                <a:cubicBezTo>
                  <a:pt x="41" y="101"/>
                  <a:pt x="42" y="100"/>
                  <a:pt x="43" y="100"/>
                </a:cubicBezTo>
                <a:cubicBezTo>
                  <a:pt x="60" y="100"/>
                  <a:pt x="60" y="100"/>
                  <a:pt x="60" y="100"/>
                </a:cubicBezTo>
                <a:cubicBezTo>
                  <a:pt x="60" y="93"/>
                  <a:pt x="60" y="93"/>
                  <a:pt x="60" y="93"/>
                </a:cubicBezTo>
                <a:cubicBezTo>
                  <a:pt x="36" y="93"/>
                  <a:pt x="36" y="93"/>
                  <a:pt x="36" y="93"/>
                </a:cubicBezTo>
                <a:cubicBezTo>
                  <a:pt x="35" y="93"/>
                  <a:pt x="34" y="92"/>
                  <a:pt x="34" y="91"/>
                </a:cubicBezTo>
                <a:cubicBezTo>
                  <a:pt x="34" y="37"/>
                  <a:pt x="34" y="37"/>
                  <a:pt x="34" y="37"/>
                </a:cubicBezTo>
                <a:cubicBezTo>
                  <a:pt x="34" y="36"/>
                  <a:pt x="35" y="35"/>
                  <a:pt x="36" y="35"/>
                </a:cubicBezTo>
                <a:cubicBezTo>
                  <a:pt x="108" y="35"/>
                  <a:pt x="108" y="35"/>
                  <a:pt x="108" y="35"/>
                </a:cubicBezTo>
                <a:cubicBezTo>
                  <a:pt x="109" y="35"/>
                  <a:pt x="110" y="36"/>
                  <a:pt x="110" y="37"/>
                </a:cubicBezTo>
                <a:lnTo>
                  <a:pt x="110" y="9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77" name="Freeform 112"/>
          <p:cNvSpPr>
            <a:spLocks/>
          </p:cNvSpPr>
          <p:nvPr/>
        </p:nvSpPr>
        <p:spPr bwMode="auto">
          <a:xfrm>
            <a:off x="2887663" y="3594100"/>
            <a:ext cx="125412" cy="80963"/>
          </a:xfrm>
          <a:custGeom>
            <a:avLst/>
            <a:gdLst>
              <a:gd name="T0" fmla="*/ 270829454 w 56"/>
              <a:gd name="T1" fmla="*/ 0 h 36"/>
              <a:gd name="T2" fmla="*/ 10030721 w 56"/>
              <a:gd name="T3" fmla="*/ 0 h 36"/>
              <a:gd name="T4" fmla="*/ 0 w 56"/>
              <a:gd name="T5" fmla="*/ 10115877 h 36"/>
              <a:gd name="T6" fmla="*/ 0 w 56"/>
              <a:gd name="T7" fmla="*/ 171967661 h 36"/>
              <a:gd name="T8" fmla="*/ 10030721 w 56"/>
              <a:gd name="T9" fmla="*/ 182083538 h 36"/>
              <a:gd name="T10" fmla="*/ 270829454 w 56"/>
              <a:gd name="T11" fmla="*/ 182083538 h 36"/>
              <a:gd name="T12" fmla="*/ 280860174 w 56"/>
              <a:gd name="T13" fmla="*/ 171967661 h 36"/>
              <a:gd name="T14" fmla="*/ 280860174 w 56"/>
              <a:gd name="T15" fmla="*/ 10115877 h 36"/>
              <a:gd name="T16" fmla="*/ 270829454 w 56"/>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36">
                <a:moveTo>
                  <a:pt x="54" y="0"/>
                </a:moveTo>
                <a:cubicBezTo>
                  <a:pt x="2" y="0"/>
                  <a:pt x="2" y="0"/>
                  <a:pt x="2" y="0"/>
                </a:cubicBezTo>
                <a:cubicBezTo>
                  <a:pt x="1" y="0"/>
                  <a:pt x="0" y="0"/>
                  <a:pt x="0" y="2"/>
                </a:cubicBezTo>
                <a:cubicBezTo>
                  <a:pt x="0" y="34"/>
                  <a:pt x="0" y="34"/>
                  <a:pt x="0" y="34"/>
                </a:cubicBezTo>
                <a:cubicBezTo>
                  <a:pt x="0" y="35"/>
                  <a:pt x="1" y="36"/>
                  <a:pt x="2" y="36"/>
                </a:cubicBezTo>
                <a:cubicBezTo>
                  <a:pt x="54" y="36"/>
                  <a:pt x="54" y="36"/>
                  <a:pt x="54" y="36"/>
                </a:cubicBezTo>
                <a:cubicBezTo>
                  <a:pt x="55" y="36"/>
                  <a:pt x="56" y="35"/>
                  <a:pt x="56" y="34"/>
                </a:cubicBezTo>
                <a:cubicBezTo>
                  <a:pt x="56" y="2"/>
                  <a:pt x="56" y="2"/>
                  <a:pt x="56" y="2"/>
                </a:cubicBezTo>
                <a:cubicBezTo>
                  <a:pt x="56" y="0"/>
                  <a:pt x="55" y="0"/>
                  <a:pt x="5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78" name="Freeform 113"/>
          <p:cNvSpPr>
            <a:spLocks noEditPoints="1"/>
          </p:cNvSpPr>
          <p:nvPr/>
        </p:nvSpPr>
        <p:spPr bwMode="auto">
          <a:xfrm>
            <a:off x="3409950" y="3490913"/>
            <a:ext cx="322263" cy="323850"/>
          </a:xfrm>
          <a:custGeom>
            <a:avLst/>
            <a:gdLst>
              <a:gd name="T0" fmla="*/ 360601107 w 144"/>
              <a:gd name="T1" fmla="*/ 0 h 144"/>
              <a:gd name="T2" fmla="*/ 0 w 144"/>
              <a:gd name="T3" fmla="*/ 364162578 h 144"/>
              <a:gd name="T4" fmla="*/ 360601107 w 144"/>
              <a:gd name="T5" fmla="*/ 728325156 h 144"/>
              <a:gd name="T6" fmla="*/ 721202215 w 144"/>
              <a:gd name="T7" fmla="*/ 364162578 h 144"/>
              <a:gd name="T8" fmla="*/ 360601107 w 144"/>
              <a:gd name="T9" fmla="*/ 0 h 144"/>
              <a:gd name="T10" fmla="*/ 500834747 w 144"/>
              <a:gd name="T11" fmla="*/ 500723826 h 144"/>
              <a:gd name="T12" fmla="*/ 290484288 w 144"/>
              <a:gd name="T13" fmla="*/ 622111352 h 144"/>
              <a:gd name="T14" fmla="*/ 340567091 w 144"/>
              <a:gd name="T15" fmla="*/ 526013363 h 144"/>
              <a:gd name="T16" fmla="*/ 100167845 w 144"/>
              <a:gd name="T17" fmla="*/ 348988856 h 144"/>
              <a:gd name="T18" fmla="*/ 360601107 w 144"/>
              <a:gd name="T19" fmla="*/ 177024506 h 144"/>
              <a:gd name="T20" fmla="*/ 626042874 w 144"/>
              <a:gd name="T21" fmla="*/ 348988856 h 144"/>
              <a:gd name="T22" fmla="*/ 500834747 w 144"/>
              <a:gd name="T23" fmla="*/ 500723826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00" y="99"/>
                </a:moveTo>
                <a:cubicBezTo>
                  <a:pt x="89" y="104"/>
                  <a:pt x="58" y="123"/>
                  <a:pt x="58" y="123"/>
                </a:cubicBezTo>
                <a:cubicBezTo>
                  <a:pt x="68" y="104"/>
                  <a:pt x="68" y="104"/>
                  <a:pt x="68" y="104"/>
                </a:cubicBezTo>
                <a:cubicBezTo>
                  <a:pt x="41" y="102"/>
                  <a:pt x="20" y="87"/>
                  <a:pt x="20" y="69"/>
                </a:cubicBezTo>
                <a:cubicBezTo>
                  <a:pt x="20" y="50"/>
                  <a:pt x="43" y="35"/>
                  <a:pt x="72" y="35"/>
                </a:cubicBezTo>
                <a:cubicBezTo>
                  <a:pt x="101" y="35"/>
                  <a:pt x="125" y="50"/>
                  <a:pt x="125" y="69"/>
                </a:cubicBezTo>
                <a:cubicBezTo>
                  <a:pt x="125" y="82"/>
                  <a:pt x="109" y="93"/>
                  <a:pt x="100" y="9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79" name="Freeform 114"/>
          <p:cNvSpPr>
            <a:spLocks/>
          </p:cNvSpPr>
          <p:nvPr/>
        </p:nvSpPr>
        <p:spPr bwMode="auto">
          <a:xfrm>
            <a:off x="4011613" y="3473450"/>
            <a:ext cx="323850" cy="323850"/>
          </a:xfrm>
          <a:custGeom>
            <a:avLst/>
            <a:gdLst>
              <a:gd name="T0" fmla="*/ 364162578 w 144"/>
              <a:gd name="T1" fmla="*/ 0 h 144"/>
              <a:gd name="T2" fmla="*/ 0 w 144"/>
              <a:gd name="T3" fmla="*/ 364162578 h 144"/>
              <a:gd name="T4" fmla="*/ 30347444 w 144"/>
              <a:gd name="T5" fmla="*/ 510839641 h 144"/>
              <a:gd name="T6" fmla="*/ 227601330 w 144"/>
              <a:gd name="T7" fmla="*/ 202311794 h 144"/>
              <a:gd name="T8" fmla="*/ 318641413 w 144"/>
              <a:gd name="T9" fmla="*/ 263006681 h 144"/>
              <a:gd name="T10" fmla="*/ 283238310 w 144"/>
              <a:gd name="T11" fmla="*/ 288296218 h 144"/>
              <a:gd name="T12" fmla="*/ 141619155 w 144"/>
              <a:gd name="T13" fmla="*/ 515897548 h 144"/>
              <a:gd name="T14" fmla="*/ 131503341 w 144"/>
              <a:gd name="T15" fmla="*/ 566474372 h 144"/>
              <a:gd name="T16" fmla="*/ 156792877 w 144"/>
              <a:gd name="T17" fmla="*/ 601879723 h 144"/>
              <a:gd name="T18" fmla="*/ 202311794 w 144"/>
              <a:gd name="T19" fmla="*/ 606937630 h 144"/>
              <a:gd name="T20" fmla="*/ 237717145 w 144"/>
              <a:gd name="T21" fmla="*/ 581648094 h 144"/>
              <a:gd name="T22" fmla="*/ 328757227 w 144"/>
              <a:gd name="T23" fmla="*/ 434971031 h 144"/>
              <a:gd name="T24" fmla="*/ 323699320 w 144"/>
              <a:gd name="T25" fmla="*/ 409683744 h 144"/>
              <a:gd name="T26" fmla="*/ 298412032 w 144"/>
              <a:gd name="T27" fmla="*/ 414741651 h 144"/>
              <a:gd name="T28" fmla="*/ 207369701 w 144"/>
              <a:gd name="T29" fmla="*/ 561416465 h 144"/>
              <a:gd name="T30" fmla="*/ 192195979 w 144"/>
              <a:gd name="T31" fmla="*/ 576590186 h 144"/>
              <a:gd name="T32" fmla="*/ 177024506 w 144"/>
              <a:gd name="T33" fmla="*/ 571532279 h 144"/>
              <a:gd name="T34" fmla="*/ 166908692 w 144"/>
              <a:gd name="T35" fmla="*/ 556358557 h 144"/>
              <a:gd name="T36" fmla="*/ 171966599 w 144"/>
              <a:gd name="T37" fmla="*/ 536129177 h 144"/>
              <a:gd name="T38" fmla="*/ 313583505 w 144"/>
              <a:gd name="T39" fmla="*/ 308525598 h 144"/>
              <a:gd name="T40" fmla="*/ 359104671 w 144"/>
              <a:gd name="T41" fmla="*/ 288296218 h 144"/>
              <a:gd name="T42" fmla="*/ 571532279 w 144"/>
              <a:gd name="T43" fmla="*/ 419799558 h 144"/>
              <a:gd name="T44" fmla="*/ 379336300 w 144"/>
              <a:gd name="T45" fmla="*/ 728325156 h 144"/>
              <a:gd name="T46" fmla="*/ 728325156 w 144"/>
              <a:gd name="T47" fmla="*/ 364162578 h 144"/>
              <a:gd name="T48" fmla="*/ 364162578 w 144"/>
              <a:gd name="T49" fmla="*/ 0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44">
                <a:moveTo>
                  <a:pt x="72" y="0"/>
                </a:moveTo>
                <a:cubicBezTo>
                  <a:pt x="32" y="0"/>
                  <a:pt x="0" y="32"/>
                  <a:pt x="0" y="72"/>
                </a:cubicBezTo>
                <a:cubicBezTo>
                  <a:pt x="0" y="82"/>
                  <a:pt x="2" y="92"/>
                  <a:pt x="6" y="101"/>
                </a:cubicBezTo>
                <a:cubicBezTo>
                  <a:pt x="45" y="40"/>
                  <a:pt x="45" y="40"/>
                  <a:pt x="45" y="40"/>
                </a:cubicBezTo>
                <a:cubicBezTo>
                  <a:pt x="63" y="52"/>
                  <a:pt x="63" y="52"/>
                  <a:pt x="63" y="52"/>
                </a:cubicBezTo>
                <a:cubicBezTo>
                  <a:pt x="60" y="53"/>
                  <a:pt x="58" y="55"/>
                  <a:pt x="56" y="57"/>
                </a:cubicBezTo>
                <a:cubicBezTo>
                  <a:pt x="28" y="102"/>
                  <a:pt x="28" y="102"/>
                  <a:pt x="28" y="102"/>
                </a:cubicBezTo>
                <a:cubicBezTo>
                  <a:pt x="26" y="105"/>
                  <a:pt x="25" y="109"/>
                  <a:pt x="26" y="112"/>
                </a:cubicBezTo>
                <a:cubicBezTo>
                  <a:pt x="27" y="114"/>
                  <a:pt x="29" y="117"/>
                  <a:pt x="31" y="119"/>
                </a:cubicBezTo>
                <a:cubicBezTo>
                  <a:pt x="34" y="120"/>
                  <a:pt x="37" y="121"/>
                  <a:pt x="40" y="120"/>
                </a:cubicBezTo>
                <a:cubicBezTo>
                  <a:pt x="43" y="120"/>
                  <a:pt x="45" y="118"/>
                  <a:pt x="47" y="115"/>
                </a:cubicBezTo>
                <a:cubicBezTo>
                  <a:pt x="65" y="86"/>
                  <a:pt x="65" y="86"/>
                  <a:pt x="65" y="86"/>
                </a:cubicBezTo>
                <a:cubicBezTo>
                  <a:pt x="66" y="84"/>
                  <a:pt x="66" y="82"/>
                  <a:pt x="64" y="81"/>
                </a:cubicBezTo>
                <a:cubicBezTo>
                  <a:pt x="63" y="80"/>
                  <a:pt x="60" y="81"/>
                  <a:pt x="59" y="82"/>
                </a:cubicBezTo>
                <a:cubicBezTo>
                  <a:pt x="41" y="111"/>
                  <a:pt x="41" y="111"/>
                  <a:pt x="41" y="111"/>
                </a:cubicBezTo>
                <a:cubicBezTo>
                  <a:pt x="41" y="113"/>
                  <a:pt x="39" y="113"/>
                  <a:pt x="38" y="114"/>
                </a:cubicBezTo>
                <a:cubicBezTo>
                  <a:pt x="37" y="114"/>
                  <a:pt x="36" y="114"/>
                  <a:pt x="35" y="113"/>
                </a:cubicBezTo>
                <a:cubicBezTo>
                  <a:pt x="34" y="112"/>
                  <a:pt x="33" y="111"/>
                  <a:pt x="33" y="110"/>
                </a:cubicBezTo>
                <a:cubicBezTo>
                  <a:pt x="32" y="109"/>
                  <a:pt x="33" y="108"/>
                  <a:pt x="34" y="106"/>
                </a:cubicBezTo>
                <a:cubicBezTo>
                  <a:pt x="62" y="61"/>
                  <a:pt x="62" y="61"/>
                  <a:pt x="62" y="61"/>
                </a:cubicBezTo>
                <a:cubicBezTo>
                  <a:pt x="64" y="58"/>
                  <a:pt x="68" y="56"/>
                  <a:pt x="71" y="57"/>
                </a:cubicBezTo>
                <a:cubicBezTo>
                  <a:pt x="113" y="83"/>
                  <a:pt x="113" y="83"/>
                  <a:pt x="113" y="83"/>
                </a:cubicBezTo>
                <a:cubicBezTo>
                  <a:pt x="75" y="144"/>
                  <a:pt x="75" y="144"/>
                  <a:pt x="75" y="144"/>
                </a:cubicBezTo>
                <a:cubicBezTo>
                  <a:pt x="113" y="143"/>
                  <a:pt x="144" y="111"/>
                  <a:pt x="144" y="72"/>
                </a:cubicBezTo>
                <a:cubicBezTo>
                  <a:pt x="144" y="32"/>
                  <a:pt x="112" y="0"/>
                  <a:pt x="7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80" name="Freeform 115"/>
          <p:cNvSpPr>
            <a:spLocks/>
          </p:cNvSpPr>
          <p:nvPr/>
        </p:nvSpPr>
        <p:spPr bwMode="auto">
          <a:xfrm>
            <a:off x="4740275" y="3565525"/>
            <a:ext cx="38100" cy="39688"/>
          </a:xfrm>
          <a:custGeom>
            <a:avLst/>
            <a:gdLst>
              <a:gd name="T0" fmla="*/ 15069671 w 17"/>
              <a:gd name="T1" fmla="*/ 14585340 h 18"/>
              <a:gd name="T2" fmla="*/ 15069671 w 17"/>
              <a:gd name="T3" fmla="*/ 72922290 h 18"/>
              <a:gd name="T4" fmla="*/ 70319153 w 17"/>
              <a:gd name="T5" fmla="*/ 72922290 h 18"/>
              <a:gd name="T6" fmla="*/ 70319153 w 17"/>
              <a:gd name="T7" fmla="*/ 14585340 h 18"/>
              <a:gd name="T8" fmla="*/ 15069671 w 17"/>
              <a:gd name="T9" fmla="*/ 1458534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8">
                <a:moveTo>
                  <a:pt x="3" y="3"/>
                </a:moveTo>
                <a:cubicBezTo>
                  <a:pt x="0" y="7"/>
                  <a:pt x="0" y="12"/>
                  <a:pt x="3" y="15"/>
                </a:cubicBezTo>
                <a:cubicBezTo>
                  <a:pt x="6" y="18"/>
                  <a:pt x="11" y="18"/>
                  <a:pt x="14" y="15"/>
                </a:cubicBezTo>
                <a:cubicBezTo>
                  <a:pt x="17" y="12"/>
                  <a:pt x="17" y="7"/>
                  <a:pt x="14" y="3"/>
                </a:cubicBezTo>
                <a:cubicBezTo>
                  <a:pt x="11" y="0"/>
                  <a:pt x="6" y="0"/>
                  <a:pt x="3"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81" name="Freeform 116"/>
          <p:cNvSpPr>
            <a:spLocks noEditPoints="1"/>
          </p:cNvSpPr>
          <p:nvPr/>
        </p:nvSpPr>
        <p:spPr bwMode="auto">
          <a:xfrm>
            <a:off x="4649788" y="3473450"/>
            <a:ext cx="323850" cy="32385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389452115 w 144"/>
              <a:gd name="T11" fmla="*/ 627169259 h 144"/>
              <a:gd name="T12" fmla="*/ 146677063 w 144"/>
              <a:gd name="T13" fmla="*/ 384394207 h 144"/>
              <a:gd name="T14" fmla="*/ 146677063 w 144"/>
              <a:gd name="T15" fmla="*/ 237717145 h 144"/>
              <a:gd name="T16" fmla="*/ 232659238 w 144"/>
              <a:gd name="T17" fmla="*/ 151734970 h 144"/>
              <a:gd name="T18" fmla="*/ 374278393 w 144"/>
              <a:gd name="T19" fmla="*/ 151734970 h 144"/>
              <a:gd name="T20" fmla="*/ 622111352 w 144"/>
              <a:gd name="T21" fmla="*/ 399567929 h 144"/>
              <a:gd name="T22" fmla="*/ 389452115 w 144"/>
              <a:gd name="T23" fmla="*/ 627169259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77" y="124"/>
                </a:moveTo>
                <a:cubicBezTo>
                  <a:pt x="29" y="76"/>
                  <a:pt x="29" y="76"/>
                  <a:pt x="29" y="76"/>
                </a:cubicBezTo>
                <a:cubicBezTo>
                  <a:pt x="29" y="47"/>
                  <a:pt x="29" y="47"/>
                  <a:pt x="29" y="47"/>
                </a:cubicBezTo>
                <a:cubicBezTo>
                  <a:pt x="46" y="30"/>
                  <a:pt x="46" y="30"/>
                  <a:pt x="46" y="30"/>
                </a:cubicBezTo>
                <a:cubicBezTo>
                  <a:pt x="74" y="30"/>
                  <a:pt x="74" y="30"/>
                  <a:pt x="74" y="30"/>
                </a:cubicBezTo>
                <a:cubicBezTo>
                  <a:pt x="123" y="79"/>
                  <a:pt x="123" y="79"/>
                  <a:pt x="123" y="79"/>
                </a:cubicBezTo>
                <a:lnTo>
                  <a:pt x="77" y="1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82" name="Freeform 117"/>
          <p:cNvSpPr>
            <a:spLocks noEditPoints="1"/>
          </p:cNvSpPr>
          <p:nvPr/>
        </p:nvSpPr>
        <p:spPr bwMode="auto">
          <a:xfrm>
            <a:off x="5297488" y="3473450"/>
            <a:ext cx="322262" cy="32385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550915841 w 144"/>
              <a:gd name="T11" fmla="*/ 384394207 h 144"/>
              <a:gd name="T12" fmla="*/ 525875636 w 144"/>
              <a:gd name="T13" fmla="*/ 460260568 h 144"/>
              <a:gd name="T14" fmla="*/ 545907352 w 144"/>
              <a:gd name="T15" fmla="*/ 526013363 h 144"/>
              <a:gd name="T16" fmla="*/ 455759034 w 144"/>
              <a:gd name="T17" fmla="*/ 591763908 h 144"/>
              <a:gd name="T18" fmla="*/ 400665659 w 144"/>
              <a:gd name="T19" fmla="*/ 556358557 h 144"/>
              <a:gd name="T20" fmla="*/ 360599988 w 144"/>
              <a:gd name="T21" fmla="*/ 561416465 h 144"/>
              <a:gd name="T22" fmla="*/ 320534318 w 144"/>
              <a:gd name="T23" fmla="*/ 556358557 h 144"/>
              <a:gd name="T24" fmla="*/ 265440943 w 144"/>
              <a:gd name="T25" fmla="*/ 591763908 h 144"/>
              <a:gd name="T26" fmla="*/ 175292625 w 144"/>
              <a:gd name="T27" fmla="*/ 526013363 h 144"/>
              <a:gd name="T28" fmla="*/ 195324341 w 144"/>
              <a:gd name="T29" fmla="*/ 460260568 h 144"/>
              <a:gd name="T30" fmla="*/ 170284136 w 144"/>
              <a:gd name="T31" fmla="*/ 384394207 h 144"/>
              <a:gd name="T32" fmla="*/ 115190762 w 144"/>
              <a:gd name="T33" fmla="*/ 343930949 h 144"/>
              <a:gd name="T34" fmla="*/ 150250182 w 144"/>
              <a:gd name="T35" fmla="*/ 232659238 h 144"/>
              <a:gd name="T36" fmla="*/ 215358295 w 144"/>
              <a:gd name="T37" fmla="*/ 232659238 h 144"/>
              <a:gd name="T38" fmla="*/ 280466409 w 144"/>
              <a:gd name="T39" fmla="*/ 187138072 h 144"/>
              <a:gd name="T40" fmla="*/ 300500363 w 144"/>
              <a:gd name="T41" fmla="*/ 121387526 h 144"/>
              <a:gd name="T42" fmla="*/ 420699613 w 144"/>
              <a:gd name="T43" fmla="*/ 121387526 h 144"/>
              <a:gd name="T44" fmla="*/ 440733568 w 144"/>
              <a:gd name="T45" fmla="*/ 187138072 h 144"/>
              <a:gd name="T46" fmla="*/ 505841681 w 144"/>
              <a:gd name="T47" fmla="*/ 232659238 h 144"/>
              <a:gd name="T48" fmla="*/ 570949795 w 144"/>
              <a:gd name="T49" fmla="*/ 232659238 h 144"/>
              <a:gd name="T50" fmla="*/ 606009215 w 144"/>
              <a:gd name="T51" fmla="*/ 343930949 h 144"/>
              <a:gd name="T52" fmla="*/ 550915841 w 144"/>
              <a:gd name="T53" fmla="*/ 384394207 h 1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0" y="76"/>
                </a:moveTo>
                <a:cubicBezTo>
                  <a:pt x="110" y="81"/>
                  <a:pt x="108" y="87"/>
                  <a:pt x="105" y="91"/>
                </a:cubicBezTo>
                <a:cubicBezTo>
                  <a:pt x="109" y="104"/>
                  <a:pt x="109" y="104"/>
                  <a:pt x="109" y="104"/>
                </a:cubicBezTo>
                <a:cubicBezTo>
                  <a:pt x="91" y="117"/>
                  <a:pt x="91" y="117"/>
                  <a:pt x="91" y="117"/>
                </a:cubicBezTo>
                <a:cubicBezTo>
                  <a:pt x="80" y="110"/>
                  <a:pt x="80" y="110"/>
                  <a:pt x="80" y="110"/>
                </a:cubicBezTo>
                <a:cubicBezTo>
                  <a:pt x="78" y="110"/>
                  <a:pt x="75" y="111"/>
                  <a:pt x="72" y="111"/>
                </a:cubicBezTo>
                <a:cubicBezTo>
                  <a:pt x="69" y="111"/>
                  <a:pt x="66" y="110"/>
                  <a:pt x="64" y="110"/>
                </a:cubicBezTo>
                <a:cubicBezTo>
                  <a:pt x="53" y="117"/>
                  <a:pt x="53" y="117"/>
                  <a:pt x="53" y="117"/>
                </a:cubicBezTo>
                <a:cubicBezTo>
                  <a:pt x="35" y="104"/>
                  <a:pt x="35" y="104"/>
                  <a:pt x="35" y="104"/>
                </a:cubicBezTo>
                <a:cubicBezTo>
                  <a:pt x="39" y="91"/>
                  <a:pt x="39" y="91"/>
                  <a:pt x="39" y="91"/>
                </a:cubicBezTo>
                <a:cubicBezTo>
                  <a:pt x="36" y="87"/>
                  <a:pt x="34" y="81"/>
                  <a:pt x="34" y="76"/>
                </a:cubicBezTo>
                <a:cubicBezTo>
                  <a:pt x="23" y="68"/>
                  <a:pt x="23" y="68"/>
                  <a:pt x="23" y="68"/>
                </a:cubicBezTo>
                <a:cubicBezTo>
                  <a:pt x="30" y="46"/>
                  <a:pt x="30" y="46"/>
                  <a:pt x="30" y="46"/>
                </a:cubicBezTo>
                <a:cubicBezTo>
                  <a:pt x="43" y="46"/>
                  <a:pt x="43" y="46"/>
                  <a:pt x="43" y="46"/>
                </a:cubicBezTo>
                <a:cubicBezTo>
                  <a:pt x="47" y="42"/>
                  <a:pt x="51" y="39"/>
                  <a:pt x="56" y="37"/>
                </a:cubicBezTo>
                <a:cubicBezTo>
                  <a:pt x="60" y="24"/>
                  <a:pt x="60" y="24"/>
                  <a:pt x="60" y="24"/>
                </a:cubicBezTo>
                <a:cubicBezTo>
                  <a:pt x="84" y="24"/>
                  <a:pt x="84" y="24"/>
                  <a:pt x="84" y="24"/>
                </a:cubicBezTo>
                <a:cubicBezTo>
                  <a:pt x="88" y="37"/>
                  <a:pt x="88" y="37"/>
                  <a:pt x="88" y="37"/>
                </a:cubicBezTo>
                <a:cubicBezTo>
                  <a:pt x="93" y="39"/>
                  <a:pt x="97" y="42"/>
                  <a:pt x="101" y="46"/>
                </a:cubicBezTo>
                <a:cubicBezTo>
                  <a:pt x="114" y="46"/>
                  <a:pt x="114" y="46"/>
                  <a:pt x="114" y="46"/>
                </a:cubicBezTo>
                <a:cubicBezTo>
                  <a:pt x="121" y="68"/>
                  <a:pt x="121" y="68"/>
                  <a:pt x="121" y="68"/>
                </a:cubicBezTo>
                <a:lnTo>
                  <a:pt x="110" y="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83" name="Freeform 118"/>
          <p:cNvSpPr>
            <a:spLocks noEditPoints="1"/>
          </p:cNvSpPr>
          <p:nvPr/>
        </p:nvSpPr>
        <p:spPr bwMode="auto">
          <a:xfrm>
            <a:off x="5935663" y="3473450"/>
            <a:ext cx="322262" cy="32385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570949795 w 144"/>
              <a:gd name="T11" fmla="*/ 515897548 h 144"/>
              <a:gd name="T12" fmla="*/ 480799238 w 144"/>
              <a:gd name="T13" fmla="*/ 531071270 h 144"/>
              <a:gd name="T14" fmla="*/ 440733568 w 144"/>
              <a:gd name="T15" fmla="*/ 611995538 h 144"/>
              <a:gd name="T16" fmla="*/ 360599988 w 144"/>
              <a:gd name="T17" fmla="*/ 571532279 h 144"/>
              <a:gd name="T18" fmla="*/ 280466409 w 144"/>
              <a:gd name="T19" fmla="*/ 611995538 h 144"/>
              <a:gd name="T20" fmla="*/ 240400738 w 144"/>
              <a:gd name="T21" fmla="*/ 531071270 h 144"/>
              <a:gd name="T22" fmla="*/ 150250182 w 144"/>
              <a:gd name="T23" fmla="*/ 515897548 h 144"/>
              <a:gd name="T24" fmla="*/ 165275647 w 144"/>
              <a:gd name="T25" fmla="*/ 429913124 h 144"/>
              <a:gd name="T26" fmla="*/ 100167534 w 144"/>
              <a:gd name="T27" fmla="*/ 364162578 h 144"/>
              <a:gd name="T28" fmla="*/ 165275647 w 144"/>
              <a:gd name="T29" fmla="*/ 298412032 h 144"/>
              <a:gd name="T30" fmla="*/ 150250182 w 144"/>
              <a:gd name="T31" fmla="*/ 212427608 h 144"/>
              <a:gd name="T32" fmla="*/ 240400738 w 144"/>
              <a:gd name="T33" fmla="*/ 197253886 h 144"/>
              <a:gd name="T34" fmla="*/ 280466409 w 144"/>
              <a:gd name="T35" fmla="*/ 116329619 h 144"/>
              <a:gd name="T36" fmla="*/ 360599988 w 144"/>
              <a:gd name="T37" fmla="*/ 156792877 h 144"/>
              <a:gd name="T38" fmla="*/ 440733568 w 144"/>
              <a:gd name="T39" fmla="*/ 116329619 h 144"/>
              <a:gd name="T40" fmla="*/ 480799238 w 144"/>
              <a:gd name="T41" fmla="*/ 197253886 h 144"/>
              <a:gd name="T42" fmla="*/ 570949795 w 144"/>
              <a:gd name="T43" fmla="*/ 212427608 h 144"/>
              <a:gd name="T44" fmla="*/ 555924329 w 144"/>
              <a:gd name="T45" fmla="*/ 298412032 h 144"/>
              <a:gd name="T46" fmla="*/ 621032443 w 144"/>
              <a:gd name="T47" fmla="*/ 364162578 h 144"/>
              <a:gd name="T48" fmla="*/ 555924329 w 144"/>
              <a:gd name="T49" fmla="*/ 429913124 h 144"/>
              <a:gd name="T50" fmla="*/ 570949795 w 144"/>
              <a:gd name="T51" fmla="*/ 515897548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4" y="102"/>
                </a:moveTo>
                <a:cubicBezTo>
                  <a:pt x="96" y="105"/>
                  <a:pt x="96" y="105"/>
                  <a:pt x="96" y="105"/>
                </a:cubicBezTo>
                <a:cubicBezTo>
                  <a:pt x="88" y="121"/>
                  <a:pt x="88" y="121"/>
                  <a:pt x="88" y="121"/>
                </a:cubicBezTo>
                <a:cubicBezTo>
                  <a:pt x="72" y="113"/>
                  <a:pt x="72" y="113"/>
                  <a:pt x="72" y="113"/>
                </a:cubicBezTo>
                <a:cubicBezTo>
                  <a:pt x="56" y="121"/>
                  <a:pt x="56" y="121"/>
                  <a:pt x="56" y="121"/>
                </a:cubicBezTo>
                <a:cubicBezTo>
                  <a:pt x="48" y="105"/>
                  <a:pt x="48" y="105"/>
                  <a:pt x="48" y="105"/>
                </a:cubicBezTo>
                <a:cubicBezTo>
                  <a:pt x="30" y="102"/>
                  <a:pt x="30" y="102"/>
                  <a:pt x="30" y="102"/>
                </a:cubicBezTo>
                <a:cubicBezTo>
                  <a:pt x="33" y="85"/>
                  <a:pt x="33" y="85"/>
                  <a:pt x="33" y="85"/>
                </a:cubicBezTo>
                <a:cubicBezTo>
                  <a:pt x="20" y="72"/>
                  <a:pt x="20" y="72"/>
                  <a:pt x="20" y="72"/>
                </a:cubicBezTo>
                <a:cubicBezTo>
                  <a:pt x="33" y="59"/>
                  <a:pt x="33" y="59"/>
                  <a:pt x="33" y="59"/>
                </a:cubicBezTo>
                <a:cubicBezTo>
                  <a:pt x="30" y="42"/>
                  <a:pt x="30" y="42"/>
                  <a:pt x="30" y="42"/>
                </a:cubicBezTo>
                <a:cubicBezTo>
                  <a:pt x="48" y="39"/>
                  <a:pt x="48" y="39"/>
                  <a:pt x="48" y="39"/>
                </a:cubicBezTo>
                <a:cubicBezTo>
                  <a:pt x="56" y="23"/>
                  <a:pt x="56" y="23"/>
                  <a:pt x="56" y="23"/>
                </a:cubicBezTo>
                <a:cubicBezTo>
                  <a:pt x="72" y="31"/>
                  <a:pt x="72" y="31"/>
                  <a:pt x="72" y="31"/>
                </a:cubicBezTo>
                <a:cubicBezTo>
                  <a:pt x="88" y="23"/>
                  <a:pt x="88" y="23"/>
                  <a:pt x="88" y="23"/>
                </a:cubicBezTo>
                <a:cubicBezTo>
                  <a:pt x="96" y="39"/>
                  <a:pt x="96" y="39"/>
                  <a:pt x="96" y="39"/>
                </a:cubicBezTo>
                <a:cubicBezTo>
                  <a:pt x="114" y="42"/>
                  <a:pt x="114" y="42"/>
                  <a:pt x="114" y="42"/>
                </a:cubicBezTo>
                <a:cubicBezTo>
                  <a:pt x="111" y="59"/>
                  <a:pt x="111" y="59"/>
                  <a:pt x="111" y="59"/>
                </a:cubicBezTo>
                <a:cubicBezTo>
                  <a:pt x="124" y="72"/>
                  <a:pt x="124" y="72"/>
                  <a:pt x="124" y="72"/>
                </a:cubicBezTo>
                <a:cubicBezTo>
                  <a:pt x="111" y="85"/>
                  <a:pt x="111" y="85"/>
                  <a:pt x="111" y="85"/>
                </a:cubicBezTo>
                <a:lnTo>
                  <a:pt x="114"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84" name="Freeform 119"/>
          <p:cNvSpPr>
            <a:spLocks/>
          </p:cNvSpPr>
          <p:nvPr/>
        </p:nvSpPr>
        <p:spPr bwMode="auto">
          <a:xfrm>
            <a:off x="6022975" y="3562350"/>
            <a:ext cx="127000" cy="101600"/>
          </a:xfrm>
          <a:custGeom>
            <a:avLst/>
            <a:gdLst>
              <a:gd name="T0" fmla="*/ 143964526 w 57"/>
              <a:gd name="T1" fmla="*/ 10196124 h 45"/>
              <a:gd name="T2" fmla="*/ 14892421 w 57"/>
              <a:gd name="T3" fmla="*/ 183512178 h 45"/>
              <a:gd name="T4" fmla="*/ 24820702 w 57"/>
              <a:gd name="T5" fmla="*/ 229390222 h 45"/>
              <a:gd name="T6" fmla="*/ 173749368 w 57"/>
              <a:gd name="T7" fmla="*/ 45878044 h 45"/>
              <a:gd name="T8" fmla="*/ 282964912 w 57"/>
              <a:gd name="T9" fmla="*/ 71366098 h 45"/>
              <a:gd name="T10" fmla="*/ 143964526 w 57"/>
              <a:gd name="T11" fmla="*/ 10196124 h 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 h="45">
                <a:moveTo>
                  <a:pt x="29" y="2"/>
                </a:moveTo>
                <a:cubicBezTo>
                  <a:pt x="12" y="4"/>
                  <a:pt x="0" y="19"/>
                  <a:pt x="3" y="36"/>
                </a:cubicBezTo>
                <a:cubicBezTo>
                  <a:pt x="3" y="39"/>
                  <a:pt x="4" y="42"/>
                  <a:pt x="5" y="45"/>
                </a:cubicBezTo>
                <a:cubicBezTo>
                  <a:pt x="5" y="27"/>
                  <a:pt x="18" y="12"/>
                  <a:pt x="35" y="9"/>
                </a:cubicBezTo>
                <a:cubicBezTo>
                  <a:pt x="43" y="8"/>
                  <a:pt x="51" y="10"/>
                  <a:pt x="57" y="14"/>
                </a:cubicBezTo>
                <a:cubicBezTo>
                  <a:pt x="51" y="5"/>
                  <a:pt x="40" y="0"/>
                  <a:pt x="29"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85" name="Freeform 120"/>
          <p:cNvSpPr>
            <a:spLocks noEditPoints="1"/>
          </p:cNvSpPr>
          <p:nvPr/>
        </p:nvSpPr>
        <p:spPr bwMode="auto">
          <a:xfrm>
            <a:off x="6573838" y="3473450"/>
            <a:ext cx="322262" cy="32385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570949795 w 144"/>
              <a:gd name="T11" fmla="*/ 515897548 h 144"/>
              <a:gd name="T12" fmla="*/ 150250182 w 144"/>
              <a:gd name="T13" fmla="*/ 515897548 h 144"/>
              <a:gd name="T14" fmla="*/ 150250182 w 144"/>
              <a:gd name="T15" fmla="*/ 313583505 h 144"/>
              <a:gd name="T16" fmla="*/ 295491875 w 144"/>
              <a:gd name="T17" fmla="*/ 414741651 h 144"/>
              <a:gd name="T18" fmla="*/ 360599988 w 144"/>
              <a:gd name="T19" fmla="*/ 434971031 h 144"/>
              <a:gd name="T20" fmla="*/ 425708102 w 144"/>
              <a:gd name="T21" fmla="*/ 414741651 h 144"/>
              <a:gd name="T22" fmla="*/ 570949795 w 144"/>
              <a:gd name="T23" fmla="*/ 313583505 h 144"/>
              <a:gd name="T24" fmla="*/ 570949795 w 144"/>
              <a:gd name="T25" fmla="*/ 515897548 h 144"/>
              <a:gd name="T26" fmla="*/ 570949795 w 144"/>
              <a:gd name="T27" fmla="*/ 252890867 h 144"/>
              <a:gd name="T28" fmla="*/ 395659408 w 144"/>
              <a:gd name="T29" fmla="*/ 374278393 h 144"/>
              <a:gd name="T30" fmla="*/ 360599988 w 144"/>
              <a:gd name="T31" fmla="*/ 384394207 h 144"/>
              <a:gd name="T32" fmla="*/ 325540568 w 144"/>
              <a:gd name="T33" fmla="*/ 374278393 h 144"/>
              <a:gd name="T34" fmla="*/ 150250182 w 144"/>
              <a:gd name="T35" fmla="*/ 252890867 h 144"/>
              <a:gd name="T36" fmla="*/ 150250182 w 144"/>
              <a:gd name="T37" fmla="*/ 212427608 h 144"/>
              <a:gd name="T38" fmla="*/ 570949795 w 144"/>
              <a:gd name="T39" fmla="*/ 212427608 h 144"/>
              <a:gd name="T40" fmla="*/ 570949795 w 144"/>
              <a:gd name="T41" fmla="*/ 252890867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4" y="102"/>
                </a:moveTo>
                <a:cubicBezTo>
                  <a:pt x="30" y="102"/>
                  <a:pt x="30" y="102"/>
                  <a:pt x="30" y="102"/>
                </a:cubicBezTo>
                <a:cubicBezTo>
                  <a:pt x="30" y="62"/>
                  <a:pt x="30" y="62"/>
                  <a:pt x="30" y="62"/>
                </a:cubicBezTo>
                <a:cubicBezTo>
                  <a:pt x="59" y="82"/>
                  <a:pt x="59" y="82"/>
                  <a:pt x="59" y="82"/>
                </a:cubicBezTo>
                <a:cubicBezTo>
                  <a:pt x="63" y="85"/>
                  <a:pt x="68" y="86"/>
                  <a:pt x="72" y="86"/>
                </a:cubicBezTo>
                <a:cubicBezTo>
                  <a:pt x="76" y="86"/>
                  <a:pt x="81" y="85"/>
                  <a:pt x="85" y="82"/>
                </a:cubicBezTo>
                <a:cubicBezTo>
                  <a:pt x="114" y="62"/>
                  <a:pt x="114" y="62"/>
                  <a:pt x="114" y="62"/>
                </a:cubicBezTo>
                <a:lnTo>
                  <a:pt x="114" y="102"/>
                </a:lnTo>
                <a:close/>
                <a:moveTo>
                  <a:pt x="114" y="50"/>
                </a:moveTo>
                <a:cubicBezTo>
                  <a:pt x="79" y="74"/>
                  <a:pt x="79" y="74"/>
                  <a:pt x="79" y="74"/>
                </a:cubicBezTo>
                <a:cubicBezTo>
                  <a:pt x="77" y="76"/>
                  <a:pt x="75" y="76"/>
                  <a:pt x="72" y="76"/>
                </a:cubicBezTo>
                <a:cubicBezTo>
                  <a:pt x="69" y="76"/>
                  <a:pt x="67" y="76"/>
                  <a:pt x="65" y="74"/>
                </a:cubicBezTo>
                <a:cubicBezTo>
                  <a:pt x="30" y="50"/>
                  <a:pt x="30" y="50"/>
                  <a:pt x="30" y="50"/>
                </a:cubicBezTo>
                <a:cubicBezTo>
                  <a:pt x="30" y="42"/>
                  <a:pt x="30" y="42"/>
                  <a:pt x="30" y="42"/>
                </a:cubicBezTo>
                <a:cubicBezTo>
                  <a:pt x="114" y="42"/>
                  <a:pt x="114" y="42"/>
                  <a:pt x="114" y="42"/>
                </a:cubicBezTo>
                <a:lnTo>
                  <a:pt x="114" y="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86" name="Freeform 121"/>
          <p:cNvSpPr>
            <a:spLocks noEditPoints="1"/>
          </p:cNvSpPr>
          <p:nvPr/>
        </p:nvSpPr>
        <p:spPr bwMode="auto">
          <a:xfrm>
            <a:off x="7239000" y="3473450"/>
            <a:ext cx="322263" cy="323850"/>
          </a:xfrm>
          <a:custGeom>
            <a:avLst/>
            <a:gdLst>
              <a:gd name="T0" fmla="*/ 435726431 w 144"/>
              <a:gd name="T1" fmla="*/ 505781733 h 144"/>
              <a:gd name="T2" fmla="*/ 310518304 w 144"/>
              <a:gd name="T3" fmla="*/ 379336300 h 144"/>
              <a:gd name="T4" fmla="*/ 595994087 w 144"/>
              <a:gd name="T5" fmla="*/ 91040082 h 144"/>
              <a:gd name="T6" fmla="*/ 360601107 w 144"/>
              <a:gd name="T7" fmla="*/ 0 h 144"/>
              <a:gd name="T8" fmla="*/ 0 w 144"/>
              <a:gd name="T9" fmla="*/ 364162578 h 144"/>
              <a:gd name="T10" fmla="*/ 360601107 w 144"/>
              <a:gd name="T11" fmla="*/ 728325156 h 144"/>
              <a:gd name="T12" fmla="*/ 721202215 w 144"/>
              <a:gd name="T13" fmla="*/ 364162578 h 144"/>
              <a:gd name="T14" fmla="*/ 696159694 w 144"/>
              <a:gd name="T15" fmla="*/ 237717145 h 144"/>
              <a:gd name="T16" fmla="*/ 435726431 w 144"/>
              <a:gd name="T17" fmla="*/ 505781733 h 144"/>
              <a:gd name="T18" fmla="*/ 240401484 w 144"/>
              <a:gd name="T19" fmla="*/ 571532279 h 144"/>
              <a:gd name="T20" fmla="*/ 285475783 w 144"/>
              <a:gd name="T21" fmla="*/ 399567929 h 144"/>
              <a:gd name="T22" fmla="*/ 410683911 w 144"/>
              <a:gd name="T23" fmla="*/ 526013363 h 144"/>
              <a:gd name="T24" fmla="*/ 240401484 w 144"/>
              <a:gd name="T25" fmla="*/ 571532279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4" h="144">
                <a:moveTo>
                  <a:pt x="87" y="100"/>
                </a:moveTo>
                <a:cubicBezTo>
                  <a:pt x="62" y="75"/>
                  <a:pt x="62" y="75"/>
                  <a:pt x="62" y="75"/>
                </a:cubicBezTo>
                <a:cubicBezTo>
                  <a:pt x="119" y="18"/>
                  <a:pt x="119" y="18"/>
                  <a:pt x="119" y="18"/>
                </a:cubicBezTo>
                <a:cubicBezTo>
                  <a:pt x="107" y="7"/>
                  <a:pt x="90" y="0"/>
                  <a:pt x="72" y="0"/>
                </a:cubicBezTo>
                <a:cubicBezTo>
                  <a:pt x="32" y="0"/>
                  <a:pt x="0" y="32"/>
                  <a:pt x="0" y="72"/>
                </a:cubicBezTo>
                <a:cubicBezTo>
                  <a:pt x="0" y="112"/>
                  <a:pt x="32" y="144"/>
                  <a:pt x="72" y="144"/>
                </a:cubicBezTo>
                <a:cubicBezTo>
                  <a:pt x="112" y="144"/>
                  <a:pt x="144" y="112"/>
                  <a:pt x="144" y="72"/>
                </a:cubicBezTo>
                <a:cubicBezTo>
                  <a:pt x="144" y="63"/>
                  <a:pt x="142" y="55"/>
                  <a:pt x="139" y="47"/>
                </a:cubicBezTo>
                <a:lnTo>
                  <a:pt x="87" y="100"/>
                </a:lnTo>
                <a:close/>
                <a:moveTo>
                  <a:pt x="48" y="113"/>
                </a:moveTo>
                <a:cubicBezTo>
                  <a:pt x="57" y="79"/>
                  <a:pt x="57" y="79"/>
                  <a:pt x="57" y="79"/>
                </a:cubicBezTo>
                <a:cubicBezTo>
                  <a:pt x="82" y="104"/>
                  <a:pt x="82" y="104"/>
                  <a:pt x="82" y="104"/>
                </a:cubicBezTo>
                <a:lnTo>
                  <a:pt x="48" y="1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87" name="Freeform 122"/>
          <p:cNvSpPr>
            <a:spLocks/>
          </p:cNvSpPr>
          <p:nvPr/>
        </p:nvSpPr>
        <p:spPr bwMode="auto">
          <a:xfrm>
            <a:off x="7885113" y="3473450"/>
            <a:ext cx="323850" cy="323850"/>
          </a:xfrm>
          <a:custGeom>
            <a:avLst/>
            <a:gdLst>
              <a:gd name="T0" fmla="*/ 354046764 w 144"/>
              <a:gd name="T1" fmla="*/ 551300650 h 144"/>
              <a:gd name="T2" fmla="*/ 354046764 w 144"/>
              <a:gd name="T3" fmla="*/ 551300650 h 144"/>
              <a:gd name="T4" fmla="*/ 141619155 w 144"/>
              <a:gd name="T5" fmla="*/ 338873042 h 144"/>
              <a:gd name="T6" fmla="*/ 237717145 w 144"/>
              <a:gd name="T7" fmla="*/ 242775052 h 144"/>
              <a:gd name="T8" fmla="*/ 354046764 w 144"/>
              <a:gd name="T9" fmla="*/ 359104671 h 144"/>
              <a:gd name="T10" fmla="*/ 611995538 w 144"/>
              <a:gd name="T11" fmla="*/ 101155897 h 144"/>
              <a:gd name="T12" fmla="*/ 364162578 w 144"/>
              <a:gd name="T13" fmla="*/ 0 h 144"/>
              <a:gd name="T14" fmla="*/ 0 w 144"/>
              <a:gd name="T15" fmla="*/ 364162578 h 144"/>
              <a:gd name="T16" fmla="*/ 364162578 w 144"/>
              <a:gd name="T17" fmla="*/ 728325156 h 144"/>
              <a:gd name="T18" fmla="*/ 728325156 w 144"/>
              <a:gd name="T19" fmla="*/ 364162578 h 144"/>
              <a:gd name="T20" fmla="*/ 692919805 w 144"/>
              <a:gd name="T21" fmla="*/ 212427608 h 144"/>
              <a:gd name="T22" fmla="*/ 354046764 w 144"/>
              <a:gd name="T23" fmla="*/ 551300650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44">
                <a:moveTo>
                  <a:pt x="70" y="109"/>
                </a:moveTo>
                <a:cubicBezTo>
                  <a:pt x="70" y="109"/>
                  <a:pt x="70" y="109"/>
                  <a:pt x="70" y="109"/>
                </a:cubicBezTo>
                <a:cubicBezTo>
                  <a:pt x="28" y="67"/>
                  <a:pt x="28" y="67"/>
                  <a:pt x="28" y="67"/>
                </a:cubicBezTo>
                <a:cubicBezTo>
                  <a:pt x="47" y="48"/>
                  <a:pt x="47" y="48"/>
                  <a:pt x="47" y="48"/>
                </a:cubicBezTo>
                <a:cubicBezTo>
                  <a:pt x="70" y="71"/>
                  <a:pt x="70" y="71"/>
                  <a:pt x="70" y="71"/>
                </a:cubicBezTo>
                <a:cubicBezTo>
                  <a:pt x="121" y="20"/>
                  <a:pt x="121" y="20"/>
                  <a:pt x="121" y="20"/>
                </a:cubicBezTo>
                <a:cubicBezTo>
                  <a:pt x="108" y="7"/>
                  <a:pt x="91" y="0"/>
                  <a:pt x="72" y="0"/>
                </a:cubicBezTo>
                <a:cubicBezTo>
                  <a:pt x="32" y="0"/>
                  <a:pt x="0" y="32"/>
                  <a:pt x="0" y="72"/>
                </a:cubicBezTo>
                <a:cubicBezTo>
                  <a:pt x="0" y="112"/>
                  <a:pt x="32" y="144"/>
                  <a:pt x="72" y="144"/>
                </a:cubicBezTo>
                <a:cubicBezTo>
                  <a:pt x="112" y="144"/>
                  <a:pt x="144" y="112"/>
                  <a:pt x="144" y="72"/>
                </a:cubicBezTo>
                <a:cubicBezTo>
                  <a:pt x="144" y="61"/>
                  <a:pt x="142" y="51"/>
                  <a:pt x="137" y="42"/>
                </a:cubicBezTo>
                <a:lnTo>
                  <a:pt x="70" y="10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88" name="Freeform 123"/>
          <p:cNvSpPr>
            <a:spLocks noEditPoints="1"/>
          </p:cNvSpPr>
          <p:nvPr/>
        </p:nvSpPr>
        <p:spPr bwMode="auto">
          <a:xfrm>
            <a:off x="865188" y="4048125"/>
            <a:ext cx="323850" cy="32385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465318475 w 144"/>
              <a:gd name="T11" fmla="*/ 576590186 h 144"/>
              <a:gd name="T12" fmla="*/ 318641413 w 144"/>
              <a:gd name="T13" fmla="*/ 450144753 h 144"/>
              <a:gd name="T14" fmla="*/ 217485516 w 144"/>
              <a:gd name="T15" fmla="*/ 450144753 h 144"/>
              <a:gd name="T16" fmla="*/ 217485516 w 144"/>
              <a:gd name="T17" fmla="*/ 278180403 h 144"/>
              <a:gd name="T18" fmla="*/ 318641413 w 144"/>
              <a:gd name="T19" fmla="*/ 278180403 h 144"/>
              <a:gd name="T20" fmla="*/ 465318475 w 144"/>
              <a:gd name="T21" fmla="*/ 151734970 h 144"/>
              <a:gd name="T22" fmla="*/ 465318475 w 144"/>
              <a:gd name="T23" fmla="*/ 576590186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92" y="114"/>
                </a:moveTo>
                <a:cubicBezTo>
                  <a:pt x="63" y="89"/>
                  <a:pt x="63" y="89"/>
                  <a:pt x="63" y="89"/>
                </a:cubicBezTo>
                <a:cubicBezTo>
                  <a:pt x="43" y="89"/>
                  <a:pt x="43" y="89"/>
                  <a:pt x="43" y="89"/>
                </a:cubicBezTo>
                <a:cubicBezTo>
                  <a:pt x="43" y="55"/>
                  <a:pt x="43" y="55"/>
                  <a:pt x="43" y="55"/>
                </a:cubicBezTo>
                <a:cubicBezTo>
                  <a:pt x="63" y="55"/>
                  <a:pt x="63" y="55"/>
                  <a:pt x="63" y="55"/>
                </a:cubicBezTo>
                <a:cubicBezTo>
                  <a:pt x="92" y="30"/>
                  <a:pt x="92" y="30"/>
                  <a:pt x="92" y="30"/>
                </a:cubicBezTo>
                <a:lnTo>
                  <a:pt x="92" y="1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89" name="Freeform 124"/>
          <p:cNvSpPr>
            <a:spLocks noEditPoints="1"/>
          </p:cNvSpPr>
          <p:nvPr/>
        </p:nvSpPr>
        <p:spPr bwMode="auto">
          <a:xfrm>
            <a:off x="1503363" y="4048125"/>
            <a:ext cx="323850" cy="32385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333815134 w 144"/>
              <a:gd name="T11" fmla="*/ 328757227 h 144"/>
              <a:gd name="T12" fmla="*/ 318641413 w 144"/>
              <a:gd name="T13" fmla="*/ 374278393 h 144"/>
              <a:gd name="T14" fmla="*/ 318641413 w 144"/>
              <a:gd name="T15" fmla="*/ 611995538 h 144"/>
              <a:gd name="T16" fmla="*/ 293354125 w 144"/>
              <a:gd name="T17" fmla="*/ 642342981 h 144"/>
              <a:gd name="T18" fmla="*/ 268064589 w 144"/>
              <a:gd name="T19" fmla="*/ 611995538 h 144"/>
              <a:gd name="T20" fmla="*/ 268064589 w 144"/>
              <a:gd name="T21" fmla="*/ 374278393 h 144"/>
              <a:gd name="T22" fmla="*/ 247832959 w 144"/>
              <a:gd name="T23" fmla="*/ 328757227 h 144"/>
              <a:gd name="T24" fmla="*/ 247832959 w 144"/>
              <a:gd name="T25" fmla="*/ 328757227 h 144"/>
              <a:gd name="T26" fmla="*/ 222543423 w 144"/>
              <a:gd name="T27" fmla="*/ 268064589 h 144"/>
              <a:gd name="T28" fmla="*/ 232659238 w 144"/>
              <a:gd name="T29" fmla="*/ 131503341 h 144"/>
              <a:gd name="T30" fmla="*/ 257948774 w 144"/>
              <a:gd name="T31" fmla="*/ 131503341 h 144"/>
              <a:gd name="T32" fmla="*/ 257948774 w 144"/>
              <a:gd name="T33" fmla="*/ 247832959 h 144"/>
              <a:gd name="T34" fmla="*/ 268064589 w 144"/>
              <a:gd name="T35" fmla="*/ 257948774 h 144"/>
              <a:gd name="T36" fmla="*/ 278180403 w 144"/>
              <a:gd name="T37" fmla="*/ 247832959 h 144"/>
              <a:gd name="T38" fmla="*/ 278180403 w 144"/>
              <a:gd name="T39" fmla="*/ 131503341 h 144"/>
              <a:gd name="T40" fmla="*/ 308525598 w 144"/>
              <a:gd name="T41" fmla="*/ 131503341 h 144"/>
              <a:gd name="T42" fmla="*/ 308525598 w 144"/>
              <a:gd name="T43" fmla="*/ 247832959 h 144"/>
              <a:gd name="T44" fmla="*/ 318641413 w 144"/>
              <a:gd name="T45" fmla="*/ 257948774 h 144"/>
              <a:gd name="T46" fmla="*/ 328757227 w 144"/>
              <a:gd name="T47" fmla="*/ 247832959 h 144"/>
              <a:gd name="T48" fmla="*/ 328757227 w 144"/>
              <a:gd name="T49" fmla="*/ 131503341 h 144"/>
              <a:gd name="T50" fmla="*/ 359104671 w 144"/>
              <a:gd name="T51" fmla="*/ 131503341 h 144"/>
              <a:gd name="T52" fmla="*/ 364162578 w 144"/>
              <a:gd name="T53" fmla="*/ 268064589 h 144"/>
              <a:gd name="T54" fmla="*/ 333815134 w 144"/>
              <a:gd name="T55" fmla="*/ 328757227 h 144"/>
              <a:gd name="T56" fmla="*/ 429913124 w 144"/>
              <a:gd name="T57" fmla="*/ 642342981 h 144"/>
              <a:gd name="T58" fmla="*/ 354046764 w 144"/>
              <a:gd name="T59" fmla="*/ 536129177 h 144"/>
              <a:gd name="T60" fmla="*/ 389452115 w 144"/>
              <a:gd name="T61" fmla="*/ 445086846 h 144"/>
              <a:gd name="T62" fmla="*/ 404625836 w 144"/>
              <a:gd name="T63" fmla="*/ 384394207 h 144"/>
              <a:gd name="T64" fmla="*/ 404625836 w 144"/>
              <a:gd name="T65" fmla="*/ 151734970 h 144"/>
              <a:gd name="T66" fmla="*/ 429913124 w 144"/>
              <a:gd name="T67" fmla="*/ 121387526 h 144"/>
              <a:gd name="T68" fmla="*/ 455202660 w 144"/>
              <a:gd name="T69" fmla="*/ 151734970 h 144"/>
              <a:gd name="T70" fmla="*/ 455202660 w 144"/>
              <a:gd name="T71" fmla="*/ 384394207 h 144"/>
              <a:gd name="T72" fmla="*/ 470376382 w 144"/>
              <a:gd name="T73" fmla="*/ 445086846 h 144"/>
              <a:gd name="T74" fmla="*/ 505781733 w 144"/>
              <a:gd name="T75" fmla="*/ 536129177 h 144"/>
              <a:gd name="T76" fmla="*/ 429913124 w 144"/>
              <a:gd name="T77" fmla="*/ 642342981 h 1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66" y="65"/>
                </a:moveTo>
                <a:cubicBezTo>
                  <a:pt x="66" y="65"/>
                  <a:pt x="63" y="66"/>
                  <a:pt x="63" y="74"/>
                </a:cubicBezTo>
                <a:cubicBezTo>
                  <a:pt x="63" y="121"/>
                  <a:pt x="63" y="121"/>
                  <a:pt x="63" y="121"/>
                </a:cubicBezTo>
                <a:cubicBezTo>
                  <a:pt x="63" y="124"/>
                  <a:pt x="61" y="127"/>
                  <a:pt x="58" y="127"/>
                </a:cubicBezTo>
                <a:cubicBezTo>
                  <a:pt x="55" y="127"/>
                  <a:pt x="53" y="124"/>
                  <a:pt x="53" y="121"/>
                </a:cubicBezTo>
                <a:cubicBezTo>
                  <a:pt x="53" y="74"/>
                  <a:pt x="53" y="74"/>
                  <a:pt x="53" y="74"/>
                </a:cubicBezTo>
                <a:cubicBezTo>
                  <a:pt x="53" y="66"/>
                  <a:pt x="49" y="65"/>
                  <a:pt x="49" y="65"/>
                </a:cubicBezTo>
                <a:cubicBezTo>
                  <a:pt x="49" y="65"/>
                  <a:pt x="49" y="65"/>
                  <a:pt x="49" y="65"/>
                </a:cubicBezTo>
                <a:cubicBezTo>
                  <a:pt x="45" y="63"/>
                  <a:pt x="44" y="59"/>
                  <a:pt x="44" y="53"/>
                </a:cubicBezTo>
                <a:cubicBezTo>
                  <a:pt x="46" y="26"/>
                  <a:pt x="46" y="26"/>
                  <a:pt x="46" y="26"/>
                </a:cubicBezTo>
                <a:cubicBezTo>
                  <a:pt x="51" y="26"/>
                  <a:pt x="51" y="26"/>
                  <a:pt x="51" y="26"/>
                </a:cubicBezTo>
                <a:cubicBezTo>
                  <a:pt x="51" y="49"/>
                  <a:pt x="51" y="49"/>
                  <a:pt x="51" y="49"/>
                </a:cubicBezTo>
                <a:cubicBezTo>
                  <a:pt x="51" y="50"/>
                  <a:pt x="52" y="51"/>
                  <a:pt x="53" y="51"/>
                </a:cubicBezTo>
                <a:cubicBezTo>
                  <a:pt x="54" y="51"/>
                  <a:pt x="55" y="50"/>
                  <a:pt x="55" y="49"/>
                </a:cubicBezTo>
                <a:cubicBezTo>
                  <a:pt x="55" y="26"/>
                  <a:pt x="55" y="26"/>
                  <a:pt x="55" y="26"/>
                </a:cubicBezTo>
                <a:cubicBezTo>
                  <a:pt x="61" y="26"/>
                  <a:pt x="61" y="26"/>
                  <a:pt x="61" y="26"/>
                </a:cubicBezTo>
                <a:cubicBezTo>
                  <a:pt x="61" y="49"/>
                  <a:pt x="61" y="49"/>
                  <a:pt x="61" y="49"/>
                </a:cubicBezTo>
                <a:cubicBezTo>
                  <a:pt x="61" y="50"/>
                  <a:pt x="62" y="51"/>
                  <a:pt x="63" y="51"/>
                </a:cubicBezTo>
                <a:cubicBezTo>
                  <a:pt x="64" y="51"/>
                  <a:pt x="65" y="50"/>
                  <a:pt x="65" y="49"/>
                </a:cubicBezTo>
                <a:cubicBezTo>
                  <a:pt x="65" y="26"/>
                  <a:pt x="65" y="26"/>
                  <a:pt x="65" y="26"/>
                </a:cubicBezTo>
                <a:cubicBezTo>
                  <a:pt x="71" y="26"/>
                  <a:pt x="71" y="26"/>
                  <a:pt x="71" y="26"/>
                </a:cubicBezTo>
                <a:cubicBezTo>
                  <a:pt x="72" y="53"/>
                  <a:pt x="72" y="53"/>
                  <a:pt x="72" y="53"/>
                </a:cubicBezTo>
                <a:cubicBezTo>
                  <a:pt x="72" y="59"/>
                  <a:pt x="70" y="63"/>
                  <a:pt x="66" y="65"/>
                </a:cubicBezTo>
                <a:close/>
                <a:moveTo>
                  <a:pt x="85" y="127"/>
                </a:moveTo>
                <a:cubicBezTo>
                  <a:pt x="76" y="127"/>
                  <a:pt x="70" y="117"/>
                  <a:pt x="70" y="106"/>
                </a:cubicBezTo>
                <a:cubicBezTo>
                  <a:pt x="70" y="93"/>
                  <a:pt x="76" y="90"/>
                  <a:pt x="77" y="88"/>
                </a:cubicBezTo>
                <a:cubicBezTo>
                  <a:pt x="78" y="86"/>
                  <a:pt x="80" y="85"/>
                  <a:pt x="80" y="76"/>
                </a:cubicBezTo>
                <a:cubicBezTo>
                  <a:pt x="80" y="30"/>
                  <a:pt x="80" y="30"/>
                  <a:pt x="80" y="30"/>
                </a:cubicBezTo>
                <a:cubicBezTo>
                  <a:pt x="80" y="27"/>
                  <a:pt x="82" y="24"/>
                  <a:pt x="85" y="24"/>
                </a:cubicBezTo>
                <a:cubicBezTo>
                  <a:pt x="88" y="24"/>
                  <a:pt x="90" y="27"/>
                  <a:pt x="90" y="30"/>
                </a:cubicBezTo>
                <a:cubicBezTo>
                  <a:pt x="90" y="76"/>
                  <a:pt x="90" y="76"/>
                  <a:pt x="90" y="76"/>
                </a:cubicBezTo>
                <a:cubicBezTo>
                  <a:pt x="90" y="85"/>
                  <a:pt x="92" y="85"/>
                  <a:pt x="93" y="88"/>
                </a:cubicBezTo>
                <a:cubicBezTo>
                  <a:pt x="95" y="90"/>
                  <a:pt x="100" y="93"/>
                  <a:pt x="100" y="106"/>
                </a:cubicBezTo>
                <a:cubicBezTo>
                  <a:pt x="100" y="117"/>
                  <a:pt x="94" y="127"/>
                  <a:pt x="85" y="1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90" name="Oval 125"/>
          <p:cNvSpPr>
            <a:spLocks noChangeArrowheads="1"/>
          </p:cNvSpPr>
          <p:nvPr/>
        </p:nvSpPr>
        <p:spPr bwMode="auto">
          <a:xfrm>
            <a:off x="2282825" y="4171950"/>
            <a:ext cx="23813" cy="2381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491" name="Freeform 126"/>
          <p:cNvSpPr>
            <a:spLocks noEditPoints="1"/>
          </p:cNvSpPr>
          <p:nvPr/>
        </p:nvSpPr>
        <p:spPr bwMode="auto">
          <a:xfrm>
            <a:off x="2217738" y="4048125"/>
            <a:ext cx="225425" cy="323850"/>
          </a:xfrm>
          <a:custGeom>
            <a:avLst/>
            <a:gdLst>
              <a:gd name="T0" fmla="*/ 406531445 w 100"/>
              <a:gd name="T1" fmla="*/ 207369701 h 144"/>
              <a:gd name="T2" fmla="*/ 406531445 w 100"/>
              <a:gd name="T3" fmla="*/ 182082414 h 144"/>
              <a:gd name="T4" fmla="*/ 365878301 w 100"/>
              <a:gd name="T5" fmla="*/ 50579073 h 144"/>
              <a:gd name="T6" fmla="*/ 254083280 w 100"/>
              <a:gd name="T7" fmla="*/ 0 h 144"/>
              <a:gd name="T8" fmla="*/ 142286006 w 100"/>
              <a:gd name="T9" fmla="*/ 50579073 h 144"/>
              <a:gd name="T10" fmla="*/ 101632861 w 100"/>
              <a:gd name="T11" fmla="*/ 182082414 h 144"/>
              <a:gd name="T12" fmla="*/ 101632861 w 100"/>
              <a:gd name="T13" fmla="*/ 207369701 h 144"/>
              <a:gd name="T14" fmla="*/ 0 w 100"/>
              <a:gd name="T15" fmla="*/ 207369701 h 144"/>
              <a:gd name="T16" fmla="*/ 0 w 100"/>
              <a:gd name="T17" fmla="*/ 728325156 h 144"/>
              <a:gd name="T18" fmla="*/ 508164306 w 100"/>
              <a:gd name="T19" fmla="*/ 728325156 h 144"/>
              <a:gd name="T20" fmla="*/ 508164306 w 100"/>
              <a:gd name="T21" fmla="*/ 207369701 h 144"/>
              <a:gd name="T22" fmla="*/ 406531445 w 100"/>
              <a:gd name="T23" fmla="*/ 207369701 h 144"/>
              <a:gd name="T24" fmla="*/ 177858071 w 100"/>
              <a:gd name="T25" fmla="*/ 510839641 h 144"/>
              <a:gd name="T26" fmla="*/ 106713941 w 100"/>
              <a:gd name="T27" fmla="*/ 338873042 h 144"/>
              <a:gd name="T28" fmla="*/ 152450419 w 100"/>
              <a:gd name="T29" fmla="*/ 257948774 h 144"/>
              <a:gd name="T30" fmla="*/ 238837788 w 100"/>
              <a:gd name="T31" fmla="*/ 283238310 h 144"/>
              <a:gd name="T32" fmla="*/ 315062997 w 100"/>
              <a:gd name="T33" fmla="*/ 455202660 h 144"/>
              <a:gd name="T34" fmla="*/ 177858071 w 100"/>
              <a:gd name="T35" fmla="*/ 510839641 h 144"/>
              <a:gd name="T36" fmla="*/ 355716142 w 100"/>
              <a:gd name="T37" fmla="*/ 207369701 h 144"/>
              <a:gd name="T38" fmla="*/ 152450419 w 100"/>
              <a:gd name="T39" fmla="*/ 207369701 h 144"/>
              <a:gd name="T40" fmla="*/ 152450419 w 100"/>
              <a:gd name="T41" fmla="*/ 182082414 h 144"/>
              <a:gd name="T42" fmla="*/ 254083280 w 100"/>
              <a:gd name="T43" fmla="*/ 50579073 h 144"/>
              <a:gd name="T44" fmla="*/ 355716142 w 100"/>
              <a:gd name="T45" fmla="*/ 182082414 h 144"/>
              <a:gd name="T46" fmla="*/ 355716142 w 100"/>
              <a:gd name="T47" fmla="*/ 207369701 h 1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0" h="144">
                <a:moveTo>
                  <a:pt x="80" y="41"/>
                </a:moveTo>
                <a:cubicBezTo>
                  <a:pt x="80" y="36"/>
                  <a:pt x="80" y="36"/>
                  <a:pt x="80" y="36"/>
                </a:cubicBezTo>
                <a:cubicBezTo>
                  <a:pt x="80" y="25"/>
                  <a:pt x="77" y="16"/>
                  <a:pt x="72" y="10"/>
                </a:cubicBezTo>
                <a:cubicBezTo>
                  <a:pt x="66" y="4"/>
                  <a:pt x="58" y="0"/>
                  <a:pt x="50" y="0"/>
                </a:cubicBezTo>
                <a:cubicBezTo>
                  <a:pt x="42" y="0"/>
                  <a:pt x="34" y="4"/>
                  <a:pt x="28" y="10"/>
                </a:cubicBezTo>
                <a:cubicBezTo>
                  <a:pt x="23" y="16"/>
                  <a:pt x="20" y="25"/>
                  <a:pt x="20" y="36"/>
                </a:cubicBezTo>
                <a:cubicBezTo>
                  <a:pt x="20" y="41"/>
                  <a:pt x="20" y="41"/>
                  <a:pt x="20" y="41"/>
                </a:cubicBezTo>
                <a:cubicBezTo>
                  <a:pt x="0" y="41"/>
                  <a:pt x="0" y="41"/>
                  <a:pt x="0" y="41"/>
                </a:cubicBezTo>
                <a:cubicBezTo>
                  <a:pt x="0" y="144"/>
                  <a:pt x="0" y="144"/>
                  <a:pt x="0" y="144"/>
                </a:cubicBezTo>
                <a:cubicBezTo>
                  <a:pt x="100" y="144"/>
                  <a:pt x="100" y="144"/>
                  <a:pt x="100" y="144"/>
                </a:cubicBezTo>
                <a:cubicBezTo>
                  <a:pt x="100" y="41"/>
                  <a:pt x="100" y="41"/>
                  <a:pt x="100" y="41"/>
                </a:cubicBezTo>
                <a:lnTo>
                  <a:pt x="80" y="41"/>
                </a:lnTo>
                <a:close/>
                <a:moveTo>
                  <a:pt x="35" y="101"/>
                </a:moveTo>
                <a:cubicBezTo>
                  <a:pt x="21" y="67"/>
                  <a:pt x="21" y="67"/>
                  <a:pt x="21" y="67"/>
                </a:cubicBezTo>
                <a:cubicBezTo>
                  <a:pt x="30" y="51"/>
                  <a:pt x="30" y="51"/>
                  <a:pt x="30" y="51"/>
                </a:cubicBezTo>
                <a:cubicBezTo>
                  <a:pt x="47" y="56"/>
                  <a:pt x="47" y="56"/>
                  <a:pt x="47" y="56"/>
                </a:cubicBezTo>
                <a:cubicBezTo>
                  <a:pt x="62" y="90"/>
                  <a:pt x="62" y="90"/>
                  <a:pt x="62" y="90"/>
                </a:cubicBezTo>
                <a:lnTo>
                  <a:pt x="35" y="101"/>
                </a:lnTo>
                <a:close/>
                <a:moveTo>
                  <a:pt x="70" y="41"/>
                </a:moveTo>
                <a:cubicBezTo>
                  <a:pt x="30" y="41"/>
                  <a:pt x="30" y="41"/>
                  <a:pt x="30" y="41"/>
                </a:cubicBezTo>
                <a:cubicBezTo>
                  <a:pt x="30" y="36"/>
                  <a:pt x="30" y="36"/>
                  <a:pt x="30" y="36"/>
                </a:cubicBezTo>
                <a:cubicBezTo>
                  <a:pt x="30" y="19"/>
                  <a:pt x="39" y="10"/>
                  <a:pt x="50" y="10"/>
                </a:cubicBezTo>
                <a:cubicBezTo>
                  <a:pt x="61" y="10"/>
                  <a:pt x="70" y="19"/>
                  <a:pt x="70" y="36"/>
                </a:cubicBezTo>
                <a:lnTo>
                  <a:pt x="70" y="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92" name="Freeform 127"/>
          <p:cNvSpPr>
            <a:spLocks noEditPoints="1"/>
          </p:cNvSpPr>
          <p:nvPr/>
        </p:nvSpPr>
        <p:spPr bwMode="auto">
          <a:xfrm>
            <a:off x="2798763" y="4057650"/>
            <a:ext cx="322262" cy="32385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250417715 w 144"/>
              <a:gd name="T11" fmla="*/ 541187084 h 144"/>
              <a:gd name="T12" fmla="*/ 240400738 w 144"/>
              <a:gd name="T13" fmla="*/ 556358557 h 144"/>
              <a:gd name="T14" fmla="*/ 165275647 w 144"/>
              <a:gd name="T15" fmla="*/ 556358557 h 144"/>
              <a:gd name="T16" fmla="*/ 150250182 w 144"/>
              <a:gd name="T17" fmla="*/ 541187084 h 144"/>
              <a:gd name="T18" fmla="*/ 150250182 w 144"/>
              <a:gd name="T19" fmla="*/ 384394207 h 144"/>
              <a:gd name="T20" fmla="*/ 165275647 w 144"/>
              <a:gd name="T21" fmla="*/ 374278393 h 144"/>
              <a:gd name="T22" fmla="*/ 240400738 w 144"/>
              <a:gd name="T23" fmla="*/ 374278393 h 144"/>
              <a:gd name="T24" fmla="*/ 250417715 w 144"/>
              <a:gd name="T25" fmla="*/ 384394207 h 144"/>
              <a:gd name="T26" fmla="*/ 250417715 w 144"/>
              <a:gd name="T27" fmla="*/ 541187084 h 144"/>
              <a:gd name="T28" fmla="*/ 400665659 w 144"/>
              <a:gd name="T29" fmla="*/ 541187084 h 144"/>
              <a:gd name="T30" fmla="*/ 385642431 w 144"/>
              <a:gd name="T31" fmla="*/ 556358557 h 144"/>
              <a:gd name="T32" fmla="*/ 315525829 w 144"/>
              <a:gd name="T33" fmla="*/ 556358557 h 144"/>
              <a:gd name="T34" fmla="*/ 300500363 w 144"/>
              <a:gd name="T35" fmla="*/ 541187084 h 144"/>
              <a:gd name="T36" fmla="*/ 300500363 w 144"/>
              <a:gd name="T37" fmla="*/ 278180403 h 144"/>
              <a:gd name="T38" fmla="*/ 315525829 w 144"/>
              <a:gd name="T39" fmla="*/ 263006681 h 144"/>
              <a:gd name="T40" fmla="*/ 385642431 w 144"/>
              <a:gd name="T41" fmla="*/ 263006681 h 144"/>
              <a:gd name="T42" fmla="*/ 400665659 w 144"/>
              <a:gd name="T43" fmla="*/ 278180403 h 144"/>
              <a:gd name="T44" fmla="*/ 400665659 w 144"/>
              <a:gd name="T45" fmla="*/ 541187084 h 144"/>
              <a:gd name="T46" fmla="*/ 550915841 w 144"/>
              <a:gd name="T47" fmla="*/ 541187084 h 144"/>
              <a:gd name="T48" fmla="*/ 535892613 w 144"/>
              <a:gd name="T49" fmla="*/ 556358557 h 144"/>
              <a:gd name="T50" fmla="*/ 460767522 w 144"/>
              <a:gd name="T51" fmla="*/ 556358557 h 144"/>
              <a:gd name="T52" fmla="*/ 445742056 w 144"/>
              <a:gd name="T53" fmla="*/ 541187084 h 144"/>
              <a:gd name="T54" fmla="*/ 445742056 w 144"/>
              <a:gd name="T55" fmla="*/ 161850784 h 144"/>
              <a:gd name="T56" fmla="*/ 460767522 w 144"/>
              <a:gd name="T57" fmla="*/ 146677063 h 144"/>
              <a:gd name="T58" fmla="*/ 535892613 w 144"/>
              <a:gd name="T59" fmla="*/ 146677063 h 144"/>
              <a:gd name="T60" fmla="*/ 550915841 w 144"/>
              <a:gd name="T61" fmla="*/ 161850784 h 144"/>
              <a:gd name="T62" fmla="*/ 550915841 w 144"/>
              <a:gd name="T63" fmla="*/ 541187084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50" y="107"/>
                </a:moveTo>
                <a:cubicBezTo>
                  <a:pt x="50" y="109"/>
                  <a:pt x="49" y="110"/>
                  <a:pt x="48" y="110"/>
                </a:cubicBezTo>
                <a:cubicBezTo>
                  <a:pt x="33" y="110"/>
                  <a:pt x="33" y="110"/>
                  <a:pt x="33" y="110"/>
                </a:cubicBezTo>
                <a:cubicBezTo>
                  <a:pt x="31" y="110"/>
                  <a:pt x="30" y="109"/>
                  <a:pt x="30" y="107"/>
                </a:cubicBezTo>
                <a:cubicBezTo>
                  <a:pt x="30" y="76"/>
                  <a:pt x="30" y="76"/>
                  <a:pt x="30" y="76"/>
                </a:cubicBezTo>
                <a:cubicBezTo>
                  <a:pt x="30" y="75"/>
                  <a:pt x="31" y="74"/>
                  <a:pt x="33" y="74"/>
                </a:cubicBezTo>
                <a:cubicBezTo>
                  <a:pt x="48" y="74"/>
                  <a:pt x="48" y="74"/>
                  <a:pt x="48" y="74"/>
                </a:cubicBezTo>
                <a:cubicBezTo>
                  <a:pt x="49" y="74"/>
                  <a:pt x="50" y="75"/>
                  <a:pt x="50" y="76"/>
                </a:cubicBezTo>
                <a:lnTo>
                  <a:pt x="50" y="107"/>
                </a:lnTo>
                <a:close/>
                <a:moveTo>
                  <a:pt x="80" y="107"/>
                </a:moveTo>
                <a:cubicBezTo>
                  <a:pt x="80" y="109"/>
                  <a:pt x="79" y="110"/>
                  <a:pt x="77" y="110"/>
                </a:cubicBezTo>
                <a:cubicBezTo>
                  <a:pt x="63" y="110"/>
                  <a:pt x="63" y="110"/>
                  <a:pt x="63" y="110"/>
                </a:cubicBezTo>
                <a:cubicBezTo>
                  <a:pt x="61" y="110"/>
                  <a:pt x="60" y="109"/>
                  <a:pt x="60" y="107"/>
                </a:cubicBezTo>
                <a:cubicBezTo>
                  <a:pt x="60" y="55"/>
                  <a:pt x="60" y="55"/>
                  <a:pt x="60" y="55"/>
                </a:cubicBezTo>
                <a:cubicBezTo>
                  <a:pt x="60" y="53"/>
                  <a:pt x="61" y="52"/>
                  <a:pt x="63" y="52"/>
                </a:cubicBezTo>
                <a:cubicBezTo>
                  <a:pt x="77" y="52"/>
                  <a:pt x="77" y="52"/>
                  <a:pt x="77" y="52"/>
                </a:cubicBezTo>
                <a:cubicBezTo>
                  <a:pt x="79" y="52"/>
                  <a:pt x="80" y="53"/>
                  <a:pt x="80" y="55"/>
                </a:cubicBezTo>
                <a:lnTo>
                  <a:pt x="80" y="107"/>
                </a:lnTo>
                <a:close/>
                <a:moveTo>
                  <a:pt x="110" y="107"/>
                </a:moveTo>
                <a:cubicBezTo>
                  <a:pt x="110" y="109"/>
                  <a:pt x="108" y="110"/>
                  <a:pt x="107" y="110"/>
                </a:cubicBezTo>
                <a:cubicBezTo>
                  <a:pt x="92" y="110"/>
                  <a:pt x="92" y="110"/>
                  <a:pt x="92" y="110"/>
                </a:cubicBezTo>
                <a:cubicBezTo>
                  <a:pt x="91" y="110"/>
                  <a:pt x="89" y="109"/>
                  <a:pt x="89" y="107"/>
                </a:cubicBezTo>
                <a:cubicBezTo>
                  <a:pt x="89" y="32"/>
                  <a:pt x="89" y="32"/>
                  <a:pt x="89" y="32"/>
                </a:cubicBezTo>
                <a:cubicBezTo>
                  <a:pt x="89" y="30"/>
                  <a:pt x="91" y="29"/>
                  <a:pt x="92" y="29"/>
                </a:cubicBezTo>
                <a:cubicBezTo>
                  <a:pt x="107" y="29"/>
                  <a:pt x="107" y="29"/>
                  <a:pt x="107" y="29"/>
                </a:cubicBezTo>
                <a:cubicBezTo>
                  <a:pt x="108" y="29"/>
                  <a:pt x="110" y="30"/>
                  <a:pt x="110" y="32"/>
                </a:cubicBezTo>
                <a:lnTo>
                  <a:pt x="110" y="10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93" name="Freeform 128"/>
          <p:cNvSpPr>
            <a:spLocks noEditPoints="1"/>
          </p:cNvSpPr>
          <p:nvPr/>
        </p:nvSpPr>
        <p:spPr bwMode="auto">
          <a:xfrm>
            <a:off x="3417888" y="4057650"/>
            <a:ext cx="323850" cy="32385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591763908 w 144"/>
              <a:gd name="T11" fmla="*/ 394510022 h 144"/>
              <a:gd name="T12" fmla="*/ 485550104 w 144"/>
              <a:gd name="T13" fmla="*/ 394510022 h 144"/>
              <a:gd name="T14" fmla="*/ 485550104 w 144"/>
              <a:gd name="T15" fmla="*/ 571532279 h 144"/>
              <a:gd name="T16" fmla="*/ 192195979 w 144"/>
              <a:gd name="T17" fmla="*/ 571532279 h 144"/>
              <a:gd name="T18" fmla="*/ 156792877 w 144"/>
              <a:gd name="T19" fmla="*/ 531071270 h 144"/>
              <a:gd name="T20" fmla="*/ 156792877 w 144"/>
              <a:gd name="T21" fmla="*/ 242775052 h 144"/>
              <a:gd name="T22" fmla="*/ 333815134 w 144"/>
              <a:gd name="T23" fmla="*/ 242775052 h 144"/>
              <a:gd name="T24" fmla="*/ 333815134 w 144"/>
              <a:gd name="T25" fmla="*/ 131503341 h 144"/>
              <a:gd name="T26" fmla="*/ 485550104 w 144"/>
              <a:gd name="T27" fmla="*/ 131503341 h 144"/>
              <a:gd name="T28" fmla="*/ 485550104 w 144"/>
              <a:gd name="T29" fmla="*/ 242775052 h 144"/>
              <a:gd name="T30" fmla="*/ 591763908 w 144"/>
              <a:gd name="T31" fmla="*/ 242775052 h 144"/>
              <a:gd name="T32" fmla="*/ 591763908 w 144"/>
              <a:gd name="T33" fmla="*/ 394510022 h 1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7" y="78"/>
                </a:moveTo>
                <a:cubicBezTo>
                  <a:pt x="96" y="78"/>
                  <a:pt x="96" y="78"/>
                  <a:pt x="96" y="78"/>
                </a:cubicBezTo>
                <a:cubicBezTo>
                  <a:pt x="96" y="113"/>
                  <a:pt x="96" y="113"/>
                  <a:pt x="96" y="113"/>
                </a:cubicBezTo>
                <a:cubicBezTo>
                  <a:pt x="38" y="113"/>
                  <a:pt x="38" y="113"/>
                  <a:pt x="38" y="113"/>
                </a:cubicBezTo>
                <a:cubicBezTo>
                  <a:pt x="31" y="105"/>
                  <a:pt x="31" y="105"/>
                  <a:pt x="31" y="105"/>
                </a:cubicBezTo>
                <a:cubicBezTo>
                  <a:pt x="31" y="48"/>
                  <a:pt x="31" y="48"/>
                  <a:pt x="31" y="48"/>
                </a:cubicBezTo>
                <a:cubicBezTo>
                  <a:pt x="66" y="48"/>
                  <a:pt x="66" y="48"/>
                  <a:pt x="66" y="48"/>
                </a:cubicBezTo>
                <a:cubicBezTo>
                  <a:pt x="66" y="26"/>
                  <a:pt x="66" y="26"/>
                  <a:pt x="66" y="26"/>
                </a:cubicBezTo>
                <a:cubicBezTo>
                  <a:pt x="96" y="26"/>
                  <a:pt x="96" y="26"/>
                  <a:pt x="96" y="26"/>
                </a:cubicBezTo>
                <a:cubicBezTo>
                  <a:pt x="96" y="48"/>
                  <a:pt x="96" y="48"/>
                  <a:pt x="96" y="48"/>
                </a:cubicBezTo>
                <a:cubicBezTo>
                  <a:pt x="117" y="48"/>
                  <a:pt x="117" y="48"/>
                  <a:pt x="117" y="48"/>
                </a:cubicBezTo>
                <a:lnTo>
                  <a:pt x="117" y="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94" name="Freeform 129"/>
          <p:cNvSpPr>
            <a:spLocks/>
          </p:cNvSpPr>
          <p:nvPr/>
        </p:nvSpPr>
        <p:spPr bwMode="auto">
          <a:xfrm>
            <a:off x="3532188" y="4132263"/>
            <a:ext cx="134937" cy="131762"/>
          </a:xfrm>
          <a:custGeom>
            <a:avLst/>
            <a:gdLst>
              <a:gd name="T0" fmla="*/ 141128227 w 85"/>
              <a:gd name="T1" fmla="*/ 0 h 83"/>
              <a:gd name="T2" fmla="*/ 75604407 w 85"/>
              <a:gd name="T3" fmla="*/ 0 h 83"/>
              <a:gd name="T4" fmla="*/ 75604407 w 85"/>
              <a:gd name="T5" fmla="*/ 70564107 h 83"/>
              <a:gd name="T6" fmla="*/ 0 w 85"/>
              <a:gd name="T7" fmla="*/ 70564107 h 83"/>
              <a:gd name="T8" fmla="*/ 0 w 85"/>
              <a:gd name="T9" fmla="*/ 136087921 h 83"/>
              <a:gd name="T10" fmla="*/ 75604407 w 85"/>
              <a:gd name="T11" fmla="*/ 136087921 h 83"/>
              <a:gd name="T12" fmla="*/ 75604407 w 85"/>
              <a:gd name="T13" fmla="*/ 209172969 h 83"/>
              <a:gd name="T14" fmla="*/ 141128227 w 85"/>
              <a:gd name="T15" fmla="*/ 209172969 h 83"/>
              <a:gd name="T16" fmla="*/ 141128227 w 85"/>
              <a:gd name="T17" fmla="*/ 136087921 h 83"/>
              <a:gd name="T18" fmla="*/ 214211694 w 85"/>
              <a:gd name="T19" fmla="*/ 136087921 h 83"/>
              <a:gd name="T20" fmla="*/ 214211694 w 85"/>
              <a:gd name="T21" fmla="*/ 70564107 h 83"/>
              <a:gd name="T22" fmla="*/ 141128227 w 85"/>
              <a:gd name="T23" fmla="*/ 70564107 h 83"/>
              <a:gd name="T24" fmla="*/ 141128227 w 85"/>
              <a:gd name="T25" fmla="*/ 0 h 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5" h="83">
                <a:moveTo>
                  <a:pt x="56" y="0"/>
                </a:moveTo>
                <a:lnTo>
                  <a:pt x="30" y="0"/>
                </a:lnTo>
                <a:lnTo>
                  <a:pt x="30" y="28"/>
                </a:lnTo>
                <a:lnTo>
                  <a:pt x="0" y="28"/>
                </a:lnTo>
                <a:lnTo>
                  <a:pt x="0" y="54"/>
                </a:lnTo>
                <a:lnTo>
                  <a:pt x="30" y="54"/>
                </a:lnTo>
                <a:lnTo>
                  <a:pt x="30" y="83"/>
                </a:lnTo>
                <a:lnTo>
                  <a:pt x="56" y="83"/>
                </a:lnTo>
                <a:lnTo>
                  <a:pt x="56" y="54"/>
                </a:lnTo>
                <a:lnTo>
                  <a:pt x="85" y="54"/>
                </a:lnTo>
                <a:lnTo>
                  <a:pt x="85" y="28"/>
                </a:lnTo>
                <a:lnTo>
                  <a:pt x="56" y="28"/>
                </a:lnTo>
                <a:lnTo>
                  <a:pt x="5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95" name="Freeform 130"/>
          <p:cNvSpPr>
            <a:spLocks noEditPoints="1"/>
          </p:cNvSpPr>
          <p:nvPr/>
        </p:nvSpPr>
        <p:spPr bwMode="auto">
          <a:xfrm>
            <a:off x="4029075" y="4048125"/>
            <a:ext cx="323850" cy="323850"/>
          </a:xfrm>
          <a:custGeom>
            <a:avLst/>
            <a:gdLst>
              <a:gd name="T0" fmla="*/ 364162578 w 144"/>
              <a:gd name="T1" fmla="*/ 0 h 144"/>
              <a:gd name="T2" fmla="*/ 0 w 144"/>
              <a:gd name="T3" fmla="*/ 364162578 h 144"/>
              <a:gd name="T4" fmla="*/ 298412032 w 144"/>
              <a:gd name="T5" fmla="*/ 723267249 h 144"/>
              <a:gd name="T6" fmla="*/ 227601330 w 144"/>
              <a:gd name="T7" fmla="*/ 197253886 h 144"/>
              <a:gd name="T8" fmla="*/ 247832959 w 144"/>
              <a:gd name="T9" fmla="*/ 171966599 h 144"/>
              <a:gd name="T10" fmla="*/ 273122496 w 144"/>
              <a:gd name="T11" fmla="*/ 192195979 h 144"/>
              <a:gd name="T12" fmla="*/ 343930949 w 144"/>
              <a:gd name="T13" fmla="*/ 728325156 h 144"/>
              <a:gd name="T14" fmla="*/ 364162578 w 144"/>
              <a:gd name="T15" fmla="*/ 728325156 h 144"/>
              <a:gd name="T16" fmla="*/ 728325156 w 144"/>
              <a:gd name="T17" fmla="*/ 364162578 h 144"/>
              <a:gd name="T18" fmla="*/ 364162578 w 144"/>
              <a:gd name="T19" fmla="*/ 0 h 144"/>
              <a:gd name="T20" fmla="*/ 328757227 w 144"/>
              <a:gd name="T21" fmla="*/ 440028939 h 144"/>
              <a:gd name="T22" fmla="*/ 298412032 w 144"/>
              <a:gd name="T23" fmla="*/ 217485516 h 144"/>
              <a:gd name="T24" fmla="*/ 586706001 w 144"/>
              <a:gd name="T25" fmla="*/ 197253886 h 144"/>
              <a:gd name="T26" fmla="*/ 520955455 w 144"/>
              <a:gd name="T27" fmla="*/ 348988856 h 144"/>
              <a:gd name="T28" fmla="*/ 617053445 w 144"/>
              <a:gd name="T29" fmla="*/ 419799558 h 144"/>
              <a:gd name="T30" fmla="*/ 328757227 w 144"/>
              <a:gd name="T31" fmla="*/ 440028939 h 1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4" h="144">
                <a:moveTo>
                  <a:pt x="72" y="0"/>
                </a:moveTo>
                <a:cubicBezTo>
                  <a:pt x="32" y="0"/>
                  <a:pt x="0" y="32"/>
                  <a:pt x="0" y="72"/>
                </a:cubicBezTo>
                <a:cubicBezTo>
                  <a:pt x="0" y="107"/>
                  <a:pt x="26" y="137"/>
                  <a:pt x="59" y="143"/>
                </a:cubicBezTo>
                <a:cubicBezTo>
                  <a:pt x="45" y="39"/>
                  <a:pt x="45" y="39"/>
                  <a:pt x="45" y="39"/>
                </a:cubicBezTo>
                <a:cubicBezTo>
                  <a:pt x="45" y="37"/>
                  <a:pt x="47" y="34"/>
                  <a:pt x="49" y="34"/>
                </a:cubicBezTo>
                <a:cubicBezTo>
                  <a:pt x="51" y="34"/>
                  <a:pt x="53" y="35"/>
                  <a:pt x="54" y="38"/>
                </a:cubicBezTo>
                <a:cubicBezTo>
                  <a:pt x="68" y="144"/>
                  <a:pt x="68" y="144"/>
                  <a:pt x="68" y="144"/>
                </a:cubicBezTo>
                <a:cubicBezTo>
                  <a:pt x="69" y="144"/>
                  <a:pt x="71" y="144"/>
                  <a:pt x="72" y="144"/>
                </a:cubicBezTo>
                <a:cubicBezTo>
                  <a:pt x="112" y="144"/>
                  <a:pt x="144" y="112"/>
                  <a:pt x="144" y="72"/>
                </a:cubicBezTo>
                <a:cubicBezTo>
                  <a:pt x="144" y="32"/>
                  <a:pt x="112" y="0"/>
                  <a:pt x="72" y="0"/>
                </a:cubicBezTo>
                <a:close/>
                <a:moveTo>
                  <a:pt x="65" y="87"/>
                </a:moveTo>
                <a:cubicBezTo>
                  <a:pt x="59" y="43"/>
                  <a:pt x="59" y="43"/>
                  <a:pt x="59" y="43"/>
                </a:cubicBezTo>
                <a:cubicBezTo>
                  <a:pt x="78" y="43"/>
                  <a:pt x="97" y="54"/>
                  <a:pt x="116" y="39"/>
                </a:cubicBezTo>
                <a:cubicBezTo>
                  <a:pt x="112" y="55"/>
                  <a:pt x="109" y="58"/>
                  <a:pt x="103" y="69"/>
                </a:cubicBezTo>
                <a:cubicBezTo>
                  <a:pt x="111" y="77"/>
                  <a:pt x="115" y="80"/>
                  <a:pt x="122" y="83"/>
                </a:cubicBezTo>
                <a:cubicBezTo>
                  <a:pt x="103" y="98"/>
                  <a:pt x="84" y="87"/>
                  <a:pt x="65"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96" name="Freeform 131"/>
          <p:cNvSpPr>
            <a:spLocks noEditPoints="1"/>
          </p:cNvSpPr>
          <p:nvPr/>
        </p:nvSpPr>
        <p:spPr bwMode="auto">
          <a:xfrm>
            <a:off x="4659313" y="4057650"/>
            <a:ext cx="322262" cy="323850"/>
          </a:xfrm>
          <a:custGeom>
            <a:avLst/>
            <a:gdLst>
              <a:gd name="T0" fmla="*/ 0 w 144"/>
              <a:gd name="T1" fmla="*/ 364162578 h 144"/>
              <a:gd name="T2" fmla="*/ 325540568 w 144"/>
              <a:gd name="T3" fmla="*/ 728325156 h 144"/>
              <a:gd name="T4" fmla="*/ 325540568 w 144"/>
              <a:gd name="T5" fmla="*/ 526013363 h 144"/>
              <a:gd name="T6" fmla="*/ 300500363 w 144"/>
              <a:gd name="T7" fmla="*/ 500723826 h 144"/>
              <a:gd name="T8" fmla="*/ 300500363 w 144"/>
              <a:gd name="T9" fmla="*/ 455202660 h 144"/>
              <a:gd name="T10" fmla="*/ 165275647 w 144"/>
              <a:gd name="T11" fmla="*/ 520955455 h 144"/>
              <a:gd name="T12" fmla="*/ 125207739 w 144"/>
              <a:gd name="T13" fmla="*/ 460260568 h 144"/>
              <a:gd name="T14" fmla="*/ 365608477 w 144"/>
              <a:gd name="T15" fmla="*/ 257948774 h 144"/>
              <a:gd name="T16" fmla="*/ 445742056 w 144"/>
              <a:gd name="T17" fmla="*/ 384394207 h 144"/>
              <a:gd name="T18" fmla="*/ 395659408 w 144"/>
              <a:gd name="T19" fmla="*/ 409683744 h 144"/>
              <a:gd name="T20" fmla="*/ 395659408 w 144"/>
              <a:gd name="T21" fmla="*/ 500723826 h 144"/>
              <a:gd name="T22" fmla="*/ 375625454 w 144"/>
              <a:gd name="T23" fmla="*/ 526013363 h 144"/>
              <a:gd name="T24" fmla="*/ 375625454 w 144"/>
              <a:gd name="T25" fmla="*/ 728325156 h 144"/>
              <a:gd name="T26" fmla="*/ 721199977 w 144"/>
              <a:gd name="T27" fmla="*/ 364162578 h 144"/>
              <a:gd name="T28" fmla="*/ 360599988 w 144"/>
              <a:gd name="T29" fmla="*/ 0 h 144"/>
              <a:gd name="T30" fmla="*/ 0 w 144"/>
              <a:gd name="T31" fmla="*/ 364162578 h 144"/>
              <a:gd name="T32" fmla="*/ 395659408 w 144"/>
              <a:gd name="T33" fmla="*/ 232659238 h 144"/>
              <a:gd name="T34" fmla="*/ 435725079 w 144"/>
              <a:gd name="T35" fmla="*/ 182082414 h 144"/>
              <a:gd name="T36" fmla="*/ 570949795 w 144"/>
              <a:gd name="T37" fmla="*/ 212427608 h 144"/>
              <a:gd name="T38" fmla="*/ 545907352 w 144"/>
              <a:gd name="T39" fmla="*/ 348988856 h 144"/>
              <a:gd name="T40" fmla="*/ 480799238 w 144"/>
              <a:gd name="T41" fmla="*/ 369220485 h 144"/>
              <a:gd name="T42" fmla="*/ 395659408 w 144"/>
              <a:gd name="T43" fmla="*/ 232659238 h 1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4" h="144">
                <a:moveTo>
                  <a:pt x="0" y="72"/>
                </a:moveTo>
                <a:cubicBezTo>
                  <a:pt x="0" y="109"/>
                  <a:pt x="29" y="140"/>
                  <a:pt x="65" y="144"/>
                </a:cubicBezTo>
                <a:cubicBezTo>
                  <a:pt x="65" y="104"/>
                  <a:pt x="65" y="104"/>
                  <a:pt x="65" y="104"/>
                </a:cubicBezTo>
                <a:cubicBezTo>
                  <a:pt x="62" y="104"/>
                  <a:pt x="60" y="102"/>
                  <a:pt x="60" y="99"/>
                </a:cubicBezTo>
                <a:cubicBezTo>
                  <a:pt x="60" y="90"/>
                  <a:pt x="60" y="90"/>
                  <a:pt x="60" y="90"/>
                </a:cubicBezTo>
                <a:cubicBezTo>
                  <a:pt x="33" y="103"/>
                  <a:pt x="33" y="103"/>
                  <a:pt x="33" y="103"/>
                </a:cubicBezTo>
                <a:cubicBezTo>
                  <a:pt x="25" y="91"/>
                  <a:pt x="25" y="91"/>
                  <a:pt x="25" y="91"/>
                </a:cubicBezTo>
                <a:cubicBezTo>
                  <a:pt x="73" y="51"/>
                  <a:pt x="73" y="51"/>
                  <a:pt x="73" y="51"/>
                </a:cubicBezTo>
                <a:cubicBezTo>
                  <a:pt x="89" y="76"/>
                  <a:pt x="89" y="76"/>
                  <a:pt x="89" y="76"/>
                </a:cubicBezTo>
                <a:cubicBezTo>
                  <a:pt x="79" y="81"/>
                  <a:pt x="79" y="81"/>
                  <a:pt x="79" y="81"/>
                </a:cubicBezTo>
                <a:cubicBezTo>
                  <a:pt x="79" y="99"/>
                  <a:pt x="79" y="99"/>
                  <a:pt x="79" y="99"/>
                </a:cubicBezTo>
                <a:cubicBezTo>
                  <a:pt x="79" y="102"/>
                  <a:pt x="77" y="104"/>
                  <a:pt x="75" y="104"/>
                </a:cubicBezTo>
                <a:cubicBezTo>
                  <a:pt x="75" y="144"/>
                  <a:pt x="75" y="144"/>
                  <a:pt x="75" y="144"/>
                </a:cubicBezTo>
                <a:cubicBezTo>
                  <a:pt x="113" y="143"/>
                  <a:pt x="144" y="111"/>
                  <a:pt x="144" y="72"/>
                </a:cubicBezTo>
                <a:cubicBezTo>
                  <a:pt x="144" y="32"/>
                  <a:pt x="112" y="0"/>
                  <a:pt x="72" y="0"/>
                </a:cubicBezTo>
                <a:cubicBezTo>
                  <a:pt x="32" y="0"/>
                  <a:pt x="0" y="32"/>
                  <a:pt x="0" y="72"/>
                </a:cubicBezTo>
                <a:close/>
                <a:moveTo>
                  <a:pt x="79" y="46"/>
                </a:moveTo>
                <a:cubicBezTo>
                  <a:pt x="80" y="42"/>
                  <a:pt x="83" y="38"/>
                  <a:pt x="87" y="36"/>
                </a:cubicBezTo>
                <a:cubicBezTo>
                  <a:pt x="96" y="30"/>
                  <a:pt x="108" y="32"/>
                  <a:pt x="114" y="42"/>
                </a:cubicBezTo>
                <a:cubicBezTo>
                  <a:pt x="121" y="51"/>
                  <a:pt x="118" y="63"/>
                  <a:pt x="109" y="69"/>
                </a:cubicBezTo>
                <a:cubicBezTo>
                  <a:pt x="105" y="72"/>
                  <a:pt x="101" y="73"/>
                  <a:pt x="96" y="73"/>
                </a:cubicBezTo>
                <a:lnTo>
                  <a:pt x="79"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97" name="Freeform 132"/>
          <p:cNvSpPr>
            <a:spLocks/>
          </p:cNvSpPr>
          <p:nvPr/>
        </p:nvSpPr>
        <p:spPr bwMode="auto">
          <a:xfrm>
            <a:off x="5272088" y="4024313"/>
            <a:ext cx="355600" cy="355600"/>
          </a:xfrm>
          <a:custGeom>
            <a:avLst/>
            <a:gdLst>
              <a:gd name="T0" fmla="*/ 658494678 w 158"/>
              <a:gd name="T1" fmla="*/ 658494678 h 158"/>
              <a:gd name="T2" fmla="*/ 658494678 w 158"/>
              <a:gd name="T3" fmla="*/ 141830385 h 158"/>
              <a:gd name="T4" fmla="*/ 141830385 w 158"/>
              <a:gd name="T5" fmla="*/ 141830385 h 158"/>
              <a:gd name="T6" fmla="*/ 141830385 w 158"/>
              <a:gd name="T7" fmla="*/ 653430754 h 158"/>
              <a:gd name="T8" fmla="*/ 222875676 w 158"/>
              <a:gd name="T9" fmla="*/ 481207823 h 158"/>
              <a:gd name="T10" fmla="*/ 263398322 w 158"/>
              <a:gd name="T11" fmla="*/ 263398322 h 158"/>
              <a:gd name="T12" fmla="*/ 536926742 w 158"/>
              <a:gd name="T13" fmla="*/ 263398322 h 158"/>
              <a:gd name="T14" fmla="*/ 536926742 w 158"/>
              <a:gd name="T15" fmla="*/ 536926742 h 158"/>
              <a:gd name="T16" fmla="*/ 319117241 w 158"/>
              <a:gd name="T17" fmla="*/ 577449387 h 158"/>
              <a:gd name="T18" fmla="*/ 146894309 w 158"/>
              <a:gd name="T19" fmla="*/ 658494678 h 158"/>
              <a:gd name="T20" fmla="*/ 658494678 w 158"/>
              <a:gd name="T21" fmla="*/ 658494678 h 1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8" h="158">
                <a:moveTo>
                  <a:pt x="130" y="130"/>
                </a:moveTo>
                <a:cubicBezTo>
                  <a:pt x="158" y="102"/>
                  <a:pt x="158" y="56"/>
                  <a:pt x="130" y="28"/>
                </a:cubicBezTo>
                <a:cubicBezTo>
                  <a:pt x="102" y="0"/>
                  <a:pt x="56" y="0"/>
                  <a:pt x="28" y="28"/>
                </a:cubicBezTo>
                <a:cubicBezTo>
                  <a:pt x="0" y="56"/>
                  <a:pt x="0" y="101"/>
                  <a:pt x="28" y="129"/>
                </a:cubicBezTo>
                <a:cubicBezTo>
                  <a:pt x="44" y="95"/>
                  <a:pt x="44" y="95"/>
                  <a:pt x="44" y="95"/>
                </a:cubicBezTo>
                <a:cubicBezTo>
                  <a:pt x="37" y="81"/>
                  <a:pt x="40" y="63"/>
                  <a:pt x="52" y="52"/>
                </a:cubicBezTo>
                <a:cubicBezTo>
                  <a:pt x="67" y="36"/>
                  <a:pt x="91" y="36"/>
                  <a:pt x="106" y="52"/>
                </a:cubicBezTo>
                <a:cubicBezTo>
                  <a:pt x="122" y="67"/>
                  <a:pt x="122" y="91"/>
                  <a:pt x="106" y="106"/>
                </a:cubicBezTo>
                <a:cubicBezTo>
                  <a:pt x="95" y="118"/>
                  <a:pt x="77" y="121"/>
                  <a:pt x="63" y="114"/>
                </a:cubicBezTo>
                <a:cubicBezTo>
                  <a:pt x="29" y="130"/>
                  <a:pt x="29" y="130"/>
                  <a:pt x="29" y="130"/>
                </a:cubicBezTo>
                <a:cubicBezTo>
                  <a:pt x="57" y="158"/>
                  <a:pt x="102" y="158"/>
                  <a:pt x="130" y="1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98" name="Freeform 133"/>
          <p:cNvSpPr>
            <a:spLocks/>
          </p:cNvSpPr>
          <p:nvPr/>
        </p:nvSpPr>
        <p:spPr bwMode="auto">
          <a:xfrm>
            <a:off x="5908675" y="4044950"/>
            <a:ext cx="349250" cy="331788"/>
          </a:xfrm>
          <a:custGeom>
            <a:avLst/>
            <a:gdLst>
              <a:gd name="T0" fmla="*/ 681650926 w 156"/>
              <a:gd name="T1" fmla="*/ 115592249 h 148"/>
              <a:gd name="T2" fmla="*/ 566371561 w 156"/>
              <a:gd name="T3" fmla="*/ 502571389 h 148"/>
              <a:gd name="T4" fmla="*/ 160388585 w 156"/>
              <a:gd name="T5" fmla="*/ 376929102 h 148"/>
              <a:gd name="T6" fmla="*/ 275667950 w 156"/>
              <a:gd name="T7" fmla="*/ 0 h 148"/>
              <a:gd name="T8" fmla="*/ 55134486 w 156"/>
              <a:gd name="T9" fmla="*/ 236208396 h 148"/>
              <a:gd name="T10" fmla="*/ 295716244 w 156"/>
              <a:gd name="T11" fmla="*/ 688522871 h 148"/>
              <a:gd name="T12" fmla="*/ 746810678 w 156"/>
              <a:gd name="T13" fmla="*/ 442262195 h 148"/>
              <a:gd name="T14" fmla="*/ 681650926 w 156"/>
              <a:gd name="T15" fmla="*/ 115592249 h 14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6" h="148">
                <a:moveTo>
                  <a:pt x="136" y="23"/>
                </a:moveTo>
                <a:cubicBezTo>
                  <a:pt x="113" y="100"/>
                  <a:pt x="113" y="100"/>
                  <a:pt x="113" y="100"/>
                </a:cubicBezTo>
                <a:cubicBezTo>
                  <a:pt x="32" y="75"/>
                  <a:pt x="32" y="75"/>
                  <a:pt x="32" y="75"/>
                </a:cubicBezTo>
                <a:cubicBezTo>
                  <a:pt x="55" y="0"/>
                  <a:pt x="55" y="0"/>
                  <a:pt x="55" y="0"/>
                </a:cubicBezTo>
                <a:cubicBezTo>
                  <a:pt x="35" y="8"/>
                  <a:pt x="18" y="24"/>
                  <a:pt x="11" y="47"/>
                </a:cubicBezTo>
                <a:cubicBezTo>
                  <a:pt x="0" y="85"/>
                  <a:pt x="21" y="125"/>
                  <a:pt x="59" y="137"/>
                </a:cubicBezTo>
                <a:cubicBezTo>
                  <a:pt x="97" y="148"/>
                  <a:pt x="137" y="127"/>
                  <a:pt x="149" y="88"/>
                </a:cubicBezTo>
                <a:cubicBezTo>
                  <a:pt x="156" y="65"/>
                  <a:pt x="151" y="41"/>
                  <a:pt x="136"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99" name="Freeform 134"/>
          <p:cNvSpPr>
            <a:spLocks/>
          </p:cNvSpPr>
          <p:nvPr/>
        </p:nvSpPr>
        <p:spPr bwMode="auto">
          <a:xfrm>
            <a:off x="6051550" y="4046538"/>
            <a:ext cx="138113" cy="63500"/>
          </a:xfrm>
          <a:custGeom>
            <a:avLst/>
            <a:gdLst>
              <a:gd name="T0" fmla="*/ 219253594 w 87"/>
              <a:gd name="T1" fmla="*/ 65524063 h 40"/>
              <a:gd name="T2" fmla="*/ 10080661 w 87"/>
              <a:gd name="T3" fmla="*/ 0 h 40"/>
              <a:gd name="T4" fmla="*/ 0 w 87"/>
              <a:gd name="T5" fmla="*/ 40322500 h 40"/>
              <a:gd name="T6" fmla="*/ 206653561 w 87"/>
              <a:gd name="T7" fmla="*/ 100806250 h 40"/>
              <a:gd name="T8" fmla="*/ 219253594 w 87"/>
              <a:gd name="T9" fmla="*/ 65524063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40">
                <a:moveTo>
                  <a:pt x="87" y="26"/>
                </a:moveTo>
                <a:lnTo>
                  <a:pt x="4" y="0"/>
                </a:lnTo>
                <a:lnTo>
                  <a:pt x="0" y="16"/>
                </a:lnTo>
                <a:lnTo>
                  <a:pt x="82" y="40"/>
                </a:lnTo>
                <a:lnTo>
                  <a:pt x="87"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500" name="Freeform 135"/>
          <p:cNvSpPr>
            <a:spLocks/>
          </p:cNvSpPr>
          <p:nvPr/>
        </p:nvSpPr>
        <p:spPr bwMode="auto">
          <a:xfrm>
            <a:off x="6035675" y="4098925"/>
            <a:ext cx="138113" cy="65088"/>
          </a:xfrm>
          <a:custGeom>
            <a:avLst/>
            <a:gdLst>
              <a:gd name="T0" fmla="*/ 219253594 w 87"/>
              <a:gd name="T1" fmla="*/ 63005184 h 41"/>
              <a:gd name="T2" fmla="*/ 12600033 w 87"/>
              <a:gd name="T3" fmla="*/ 0 h 41"/>
              <a:gd name="T4" fmla="*/ 0 w 87"/>
              <a:gd name="T5" fmla="*/ 37803428 h 41"/>
              <a:gd name="T6" fmla="*/ 206653561 w 87"/>
              <a:gd name="T7" fmla="*/ 103327994 h 41"/>
              <a:gd name="T8" fmla="*/ 219253594 w 87"/>
              <a:gd name="T9" fmla="*/ 63005184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41">
                <a:moveTo>
                  <a:pt x="87" y="25"/>
                </a:moveTo>
                <a:lnTo>
                  <a:pt x="5" y="0"/>
                </a:lnTo>
                <a:lnTo>
                  <a:pt x="0" y="15"/>
                </a:lnTo>
                <a:lnTo>
                  <a:pt x="82" y="41"/>
                </a:lnTo>
                <a:lnTo>
                  <a:pt x="87" y="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501" name="Freeform 136"/>
          <p:cNvSpPr>
            <a:spLocks/>
          </p:cNvSpPr>
          <p:nvPr/>
        </p:nvSpPr>
        <p:spPr bwMode="auto">
          <a:xfrm>
            <a:off x="6019800" y="4149725"/>
            <a:ext cx="138113" cy="65088"/>
          </a:xfrm>
          <a:custGeom>
            <a:avLst/>
            <a:gdLst>
              <a:gd name="T0" fmla="*/ 0 w 87"/>
              <a:gd name="T1" fmla="*/ 40322810 h 41"/>
              <a:gd name="T2" fmla="*/ 206653561 w 87"/>
              <a:gd name="T3" fmla="*/ 103327994 h 41"/>
              <a:gd name="T4" fmla="*/ 219253594 w 87"/>
              <a:gd name="T5" fmla="*/ 65524566 h 41"/>
              <a:gd name="T6" fmla="*/ 12600033 w 87"/>
              <a:gd name="T7" fmla="*/ 0 h 41"/>
              <a:gd name="T8" fmla="*/ 0 w 87"/>
              <a:gd name="T9" fmla="*/ 40322810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41">
                <a:moveTo>
                  <a:pt x="0" y="16"/>
                </a:moveTo>
                <a:lnTo>
                  <a:pt x="82" y="41"/>
                </a:lnTo>
                <a:lnTo>
                  <a:pt x="87" y="26"/>
                </a:lnTo>
                <a:lnTo>
                  <a:pt x="5" y="0"/>
                </a:lnTo>
                <a:lnTo>
                  <a:pt x="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502" name="Freeform 137"/>
          <p:cNvSpPr>
            <a:spLocks noEditPoints="1"/>
          </p:cNvSpPr>
          <p:nvPr/>
        </p:nvSpPr>
        <p:spPr bwMode="auto">
          <a:xfrm>
            <a:off x="6573838" y="4057650"/>
            <a:ext cx="322262" cy="32385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570949795 w 144"/>
              <a:gd name="T11" fmla="*/ 541187084 h 144"/>
              <a:gd name="T12" fmla="*/ 395659408 w 144"/>
              <a:gd name="T13" fmla="*/ 601879723 h 144"/>
              <a:gd name="T14" fmla="*/ 360599988 w 144"/>
              <a:gd name="T15" fmla="*/ 606937630 h 144"/>
              <a:gd name="T16" fmla="*/ 325540568 w 144"/>
              <a:gd name="T17" fmla="*/ 601879723 h 144"/>
              <a:gd name="T18" fmla="*/ 150250182 w 144"/>
              <a:gd name="T19" fmla="*/ 541187084 h 144"/>
              <a:gd name="T20" fmla="*/ 150250182 w 144"/>
              <a:gd name="T21" fmla="*/ 187138072 h 144"/>
              <a:gd name="T22" fmla="*/ 570949795 w 144"/>
              <a:gd name="T23" fmla="*/ 187138072 h 144"/>
              <a:gd name="T24" fmla="*/ 570949795 w 144"/>
              <a:gd name="T25" fmla="*/ 541187084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4" y="107"/>
                </a:moveTo>
                <a:cubicBezTo>
                  <a:pt x="79" y="119"/>
                  <a:pt x="79" y="119"/>
                  <a:pt x="79" y="119"/>
                </a:cubicBezTo>
                <a:cubicBezTo>
                  <a:pt x="77" y="119"/>
                  <a:pt x="75" y="120"/>
                  <a:pt x="72" y="120"/>
                </a:cubicBezTo>
                <a:cubicBezTo>
                  <a:pt x="69" y="120"/>
                  <a:pt x="67" y="119"/>
                  <a:pt x="65" y="119"/>
                </a:cubicBezTo>
                <a:cubicBezTo>
                  <a:pt x="30" y="107"/>
                  <a:pt x="30" y="107"/>
                  <a:pt x="30" y="107"/>
                </a:cubicBezTo>
                <a:cubicBezTo>
                  <a:pt x="30" y="37"/>
                  <a:pt x="30" y="37"/>
                  <a:pt x="30" y="37"/>
                </a:cubicBezTo>
                <a:cubicBezTo>
                  <a:pt x="114" y="37"/>
                  <a:pt x="114" y="37"/>
                  <a:pt x="114" y="37"/>
                </a:cubicBezTo>
                <a:lnTo>
                  <a:pt x="114" y="10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503" name="Rectangle 138"/>
          <p:cNvSpPr>
            <a:spLocks noChangeArrowheads="1"/>
          </p:cNvSpPr>
          <p:nvPr/>
        </p:nvSpPr>
        <p:spPr bwMode="auto">
          <a:xfrm>
            <a:off x="6711950" y="4175125"/>
            <a:ext cx="47625" cy="79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504" name="Rectangle 139"/>
          <p:cNvSpPr>
            <a:spLocks noChangeArrowheads="1"/>
          </p:cNvSpPr>
          <p:nvPr/>
        </p:nvSpPr>
        <p:spPr bwMode="auto">
          <a:xfrm>
            <a:off x="6773863" y="4175125"/>
            <a:ext cx="46037" cy="79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505" name="Rectangle 140"/>
          <p:cNvSpPr>
            <a:spLocks noChangeArrowheads="1"/>
          </p:cNvSpPr>
          <p:nvPr/>
        </p:nvSpPr>
        <p:spPr bwMode="auto">
          <a:xfrm>
            <a:off x="6650038" y="4175125"/>
            <a:ext cx="46037" cy="79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506" name="Freeform 141"/>
          <p:cNvSpPr>
            <a:spLocks noEditPoints="1"/>
          </p:cNvSpPr>
          <p:nvPr/>
        </p:nvSpPr>
        <p:spPr bwMode="auto">
          <a:xfrm>
            <a:off x="7239000" y="4057650"/>
            <a:ext cx="322263" cy="323850"/>
          </a:xfrm>
          <a:custGeom>
            <a:avLst/>
            <a:gdLst>
              <a:gd name="T0" fmla="*/ 360601107 w 144"/>
              <a:gd name="T1" fmla="*/ 0 h 144"/>
              <a:gd name="T2" fmla="*/ 0 w 144"/>
              <a:gd name="T3" fmla="*/ 364162578 h 144"/>
              <a:gd name="T4" fmla="*/ 360601107 w 144"/>
              <a:gd name="T5" fmla="*/ 728325156 h 144"/>
              <a:gd name="T6" fmla="*/ 721202215 w 144"/>
              <a:gd name="T7" fmla="*/ 364162578 h 144"/>
              <a:gd name="T8" fmla="*/ 360601107 w 144"/>
              <a:gd name="T9" fmla="*/ 0 h 144"/>
              <a:gd name="T10" fmla="*/ 260433263 w 144"/>
              <a:gd name="T11" fmla="*/ 171966599 h 144"/>
              <a:gd name="T12" fmla="*/ 310518304 w 144"/>
              <a:gd name="T13" fmla="*/ 222543423 h 144"/>
              <a:gd name="T14" fmla="*/ 260433263 w 144"/>
              <a:gd name="T15" fmla="*/ 273122496 h 144"/>
              <a:gd name="T16" fmla="*/ 210350459 w 144"/>
              <a:gd name="T17" fmla="*/ 222543423 h 144"/>
              <a:gd name="T18" fmla="*/ 260433263 w 144"/>
              <a:gd name="T19" fmla="*/ 171966599 h 144"/>
              <a:gd name="T20" fmla="*/ 440734935 w 144"/>
              <a:gd name="T21" fmla="*/ 475434290 h 144"/>
              <a:gd name="T22" fmla="*/ 275458775 w 144"/>
              <a:gd name="T23" fmla="*/ 611995538 h 144"/>
              <a:gd name="T24" fmla="*/ 145242144 w 144"/>
              <a:gd name="T25" fmla="*/ 445086846 h 144"/>
              <a:gd name="T26" fmla="*/ 310518304 w 144"/>
              <a:gd name="T27" fmla="*/ 313583505 h 144"/>
              <a:gd name="T28" fmla="*/ 440734935 w 144"/>
              <a:gd name="T29" fmla="*/ 475434290 h 144"/>
              <a:gd name="T30" fmla="*/ 445743440 w 144"/>
              <a:gd name="T31" fmla="*/ 298412032 h 144"/>
              <a:gd name="T32" fmla="*/ 365609611 w 144"/>
              <a:gd name="T33" fmla="*/ 202311794 h 144"/>
              <a:gd name="T34" fmla="*/ 460768952 w 144"/>
              <a:gd name="T35" fmla="*/ 121387526 h 144"/>
              <a:gd name="T36" fmla="*/ 540902780 w 144"/>
              <a:gd name="T37" fmla="*/ 222543423 h 144"/>
              <a:gd name="T38" fmla="*/ 445743440 w 144"/>
              <a:gd name="T39" fmla="*/ 298412032 h 144"/>
              <a:gd name="T40" fmla="*/ 540902780 w 144"/>
              <a:gd name="T41" fmla="*/ 475434290 h 144"/>
              <a:gd name="T42" fmla="*/ 480800730 w 144"/>
              <a:gd name="T43" fmla="*/ 399567929 h 144"/>
              <a:gd name="T44" fmla="*/ 555926054 w 144"/>
              <a:gd name="T45" fmla="*/ 338873042 h 144"/>
              <a:gd name="T46" fmla="*/ 616025866 w 144"/>
              <a:gd name="T47" fmla="*/ 414741651 h 144"/>
              <a:gd name="T48" fmla="*/ 540902780 w 144"/>
              <a:gd name="T49" fmla="*/ 475434290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52" y="34"/>
                </a:moveTo>
                <a:cubicBezTo>
                  <a:pt x="58" y="34"/>
                  <a:pt x="62" y="38"/>
                  <a:pt x="62" y="44"/>
                </a:cubicBezTo>
                <a:cubicBezTo>
                  <a:pt x="62" y="49"/>
                  <a:pt x="58" y="54"/>
                  <a:pt x="52" y="54"/>
                </a:cubicBezTo>
                <a:cubicBezTo>
                  <a:pt x="47" y="54"/>
                  <a:pt x="42" y="49"/>
                  <a:pt x="42" y="44"/>
                </a:cubicBezTo>
                <a:cubicBezTo>
                  <a:pt x="42" y="38"/>
                  <a:pt x="47" y="34"/>
                  <a:pt x="52" y="34"/>
                </a:cubicBezTo>
                <a:close/>
                <a:moveTo>
                  <a:pt x="88" y="94"/>
                </a:moveTo>
                <a:cubicBezTo>
                  <a:pt x="86" y="111"/>
                  <a:pt x="72" y="122"/>
                  <a:pt x="55" y="121"/>
                </a:cubicBezTo>
                <a:cubicBezTo>
                  <a:pt x="39" y="119"/>
                  <a:pt x="27" y="104"/>
                  <a:pt x="29" y="88"/>
                </a:cubicBezTo>
                <a:cubicBezTo>
                  <a:pt x="31" y="72"/>
                  <a:pt x="45" y="60"/>
                  <a:pt x="62" y="62"/>
                </a:cubicBezTo>
                <a:cubicBezTo>
                  <a:pt x="78" y="64"/>
                  <a:pt x="90" y="78"/>
                  <a:pt x="88" y="94"/>
                </a:cubicBezTo>
                <a:close/>
                <a:moveTo>
                  <a:pt x="89" y="59"/>
                </a:moveTo>
                <a:cubicBezTo>
                  <a:pt x="79" y="58"/>
                  <a:pt x="72" y="50"/>
                  <a:pt x="73" y="40"/>
                </a:cubicBezTo>
                <a:cubicBezTo>
                  <a:pt x="74" y="30"/>
                  <a:pt x="83" y="23"/>
                  <a:pt x="92" y="24"/>
                </a:cubicBezTo>
                <a:cubicBezTo>
                  <a:pt x="102" y="25"/>
                  <a:pt x="109" y="34"/>
                  <a:pt x="108" y="44"/>
                </a:cubicBezTo>
                <a:cubicBezTo>
                  <a:pt x="107" y="53"/>
                  <a:pt x="98" y="60"/>
                  <a:pt x="89" y="59"/>
                </a:cubicBezTo>
                <a:close/>
                <a:moveTo>
                  <a:pt x="108" y="94"/>
                </a:moveTo>
                <a:cubicBezTo>
                  <a:pt x="101" y="93"/>
                  <a:pt x="95" y="86"/>
                  <a:pt x="96" y="79"/>
                </a:cubicBezTo>
                <a:cubicBezTo>
                  <a:pt x="97" y="71"/>
                  <a:pt x="104" y="66"/>
                  <a:pt x="111" y="67"/>
                </a:cubicBezTo>
                <a:cubicBezTo>
                  <a:pt x="119" y="68"/>
                  <a:pt x="124" y="74"/>
                  <a:pt x="123" y="82"/>
                </a:cubicBezTo>
                <a:cubicBezTo>
                  <a:pt x="123" y="89"/>
                  <a:pt x="116" y="95"/>
                  <a:pt x="108" y="9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507" name="Freeform 142"/>
          <p:cNvSpPr>
            <a:spLocks noEditPoints="1"/>
          </p:cNvSpPr>
          <p:nvPr/>
        </p:nvSpPr>
        <p:spPr bwMode="auto">
          <a:xfrm>
            <a:off x="7861300" y="4032250"/>
            <a:ext cx="354013" cy="355600"/>
          </a:xfrm>
          <a:custGeom>
            <a:avLst/>
            <a:gdLst>
              <a:gd name="T0" fmla="*/ 652629687 w 158"/>
              <a:gd name="T1" fmla="*/ 141830385 h 158"/>
              <a:gd name="T2" fmla="*/ 140565567 w 158"/>
              <a:gd name="T3" fmla="*/ 141830385 h 158"/>
              <a:gd name="T4" fmla="*/ 140565567 w 158"/>
              <a:gd name="T5" fmla="*/ 658494678 h 158"/>
              <a:gd name="T6" fmla="*/ 652629687 w 158"/>
              <a:gd name="T7" fmla="*/ 658494678 h 158"/>
              <a:gd name="T8" fmla="*/ 652629687 w 158"/>
              <a:gd name="T9" fmla="*/ 141830385 h 158"/>
              <a:gd name="T10" fmla="*/ 602427059 w 158"/>
              <a:gd name="T11" fmla="*/ 536926742 h 158"/>
              <a:gd name="T12" fmla="*/ 532144275 w 158"/>
              <a:gd name="T13" fmla="*/ 607841934 h 158"/>
              <a:gd name="T14" fmla="*/ 396597627 w 158"/>
              <a:gd name="T15" fmla="*/ 476141648 h 158"/>
              <a:gd name="T16" fmla="*/ 266072138 w 158"/>
              <a:gd name="T17" fmla="*/ 607841934 h 158"/>
              <a:gd name="T18" fmla="*/ 195789354 w 158"/>
              <a:gd name="T19" fmla="*/ 536926742 h 158"/>
              <a:gd name="T20" fmla="*/ 326314844 w 158"/>
              <a:gd name="T21" fmla="*/ 400162532 h 158"/>
              <a:gd name="T22" fmla="*/ 195789354 w 158"/>
              <a:gd name="T23" fmla="*/ 268464496 h 158"/>
              <a:gd name="T24" fmla="*/ 266072138 w 158"/>
              <a:gd name="T25" fmla="*/ 197549304 h 158"/>
              <a:gd name="T26" fmla="*/ 396597627 w 158"/>
              <a:gd name="T27" fmla="*/ 329247339 h 158"/>
              <a:gd name="T28" fmla="*/ 532144275 w 158"/>
              <a:gd name="T29" fmla="*/ 197549304 h 158"/>
              <a:gd name="T30" fmla="*/ 602427059 w 158"/>
              <a:gd name="T31" fmla="*/ 268464496 h 158"/>
              <a:gd name="T32" fmla="*/ 471901570 w 158"/>
              <a:gd name="T33" fmla="*/ 400162532 h 158"/>
              <a:gd name="T34" fmla="*/ 602427059 w 158"/>
              <a:gd name="T35" fmla="*/ 536926742 h 1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8" h="158">
                <a:moveTo>
                  <a:pt x="130" y="28"/>
                </a:moveTo>
                <a:cubicBezTo>
                  <a:pt x="102" y="0"/>
                  <a:pt x="56" y="0"/>
                  <a:pt x="28" y="28"/>
                </a:cubicBezTo>
                <a:cubicBezTo>
                  <a:pt x="0" y="56"/>
                  <a:pt x="0" y="102"/>
                  <a:pt x="28" y="130"/>
                </a:cubicBezTo>
                <a:cubicBezTo>
                  <a:pt x="56" y="158"/>
                  <a:pt x="102" y="158"/>
                  <a:pt x="130" y="130"/>
                </a:cubicBezTo>
                <a:cubicBezTo>
                  <a:pt x="158" y="102"/>
                  <a:pt x="158" y="56"/>
                  <a:pt x="130" y="28"/>
                </a:cubicBezTo>
                <a:close/>
                <a:moveTo>
                  <a:pt x="120" y="106"/>
                </a:moveTo>
                <a:cubicBezTo>
                  <a:pt x="106" y="120"/>
                  <a:pt x="106" y="120"/>
                  <a:pt x="106" y="120"/>
                </a:cubicBezTo>
                <a:cubicBezTo>
                  <a:pt x="79" y="94"/>
                  <a:pt x="79" y="94"/>
                  <a:pt x="79" y="94"/>
                </a:cubicBezTo>
                <a:cubicBezTo>
                  <a:pt x="53" y="120"/>
                  <a:pt x="53" y="120"/>
                  <a:pt x="53" y="120"/>
                </a:cubicBezTo>
                <a:cubicBezTo>
                  <a:pt x="39" y="106"/>
                  <a:pt x="39" y="106"/>
                  <a:pt x="39" y="106"/>
                </a:cubicBezTo>
                <a:cubicBezTo>
                  <a:pt x="65" y="79"/>
                  <a:pt x="65" y="79"/>
                  <a:pt x="65" y="79"/>
                </a:cubicBezTo>
                <a:cubicBezTo>
                  <a:pt x="39" y="53"/>
                  <a:pt x="39" y="53"/>
                  <a:pt x="39" y="53"/>
                </a:cubicBezTo>
                <a:cubicBezTo>
                  <a:pt x="53" y="39"/>
                  <a:pt x="53" y="39"/>
                  <a:pt x="53" y="39"/>
                </a:cubicBezTo>
                <a:cubicBezTo>
                  <a:pt x="79" y="65"/>
                  <a:pt x="79" y="65"/>
                  <a:pt x="79" y="65"/>
                </a:cubicBezTo>
                <a:cubicBezTo>
                  <a:pt x="106" y="39"/>
                  <a:pt x="106" y="39"/>
                  <a:pt x="106" y="39"/>
                </a:cubicBezTo>
                <a:cubicBezTo>
                  <a:pt x="120" y="53"/>
                  <a:pt x="120" y="53"/>
                  <a:pt x="120" y="53"/>
                </a:cubicBezTo>
                <a:cubicBezTo>
                  <a:pt x="94" y="79"/>
                  <a:pt x="94" y="79"/>
                  <a:pt x="94" y="79"/>
                </a:cubicBezTo>
                <a:lnTo>
                  <a:pt x="120"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508" name="Freeform 143"/>
          <p:cNvSpPr>
            <a:spLocks noEditPoints="1"/>
          </p:cNvSpPr>
          <p:nvPr/>
        </p:nvSpPr>
        <p:spPr bwMode="auto">
          <a:xfrm>
            <a:off x="1533525" y="2859088"/>
            <a:ext cx="300038" cy="382587"/>
          </a:xfrm>
          <a:custGeom>
            <a:avLst/>
            <a:gdLst>
              <a:gd name="T0" fmla="*/ 486310099 w 134"/>
              <a:gd name="T1" fmla="*/ 182334213 h 170"/>
              <a:gd name="T2" fmla="*/ 611647615 w 134"/>
              <a:gd name="T3" fmla="*/ 187397864 h 170"/>
              <a:gd name="T4" fmla="*/ 0 w 134"/>
              <a:gd name="T5" fmla="*/ 861018795 h 170"/>
              <a:gd name="T6" fmla="*/ 185499613 w 134"/>
              <a:gd name="T7" fmla="*/ 187397864 h 170"/>
              <a:gd name="T8" fmla="*/ 335905976 w 134"/>
              <a:gd name="T9" fmla="*/ 0 h 170"/>
              <a:gd name="T10" fmla="*/ 85228705 w 134"/>
              <a:gd name="T11" fmla="*/ 739464154 h 170"/>
              <a:gd name="T12" fmla="*/ 165446327 w 134"/>
              <a:gd name="T13" fmla="*/ 749593707 h 170"/>
              <a:gd name="T14" fmla="*/ 190512935 w 134"/>
              <a:gd name="T15" fmla="*/ 709073243 h 170"/>
              <a:gd name="T16" fmla="*/ 170459649 w 134"/>
              <a:gd name="T17" fmla="*/ 673620931 h 170"/>
              <a:gd name="T18" fmla="*/ 115310873 w 134"/>
              <a:gd name="T19" fmla="*/ 653361824 h 170"/>
              <a:gd name="T20" fmla="*/ 115310873 w 134"/>
              <a:gd name="T21" fmla="*/ 643232271 h 170"/>
              <a:gd name="T22" fmla="*/ 140377480 w 134"/>
              <a:gd name="T23" fmla="*/ 643232271 h 170"/>
              <a:gd name="T24" fmla="*/ 185499613 w 134"/>
              <a:gd name="T25" fmla="*/ 653361824 h 170"/>
              <a:gd name="T26" fmla="*/ 130350837 w 134"/>
              <a:gd name="T27" fmla="*/ 612843610 h 170"/>
              <a:gd name="T28" fmla="*/ 80215383 w 134"/>
              <a:gd name="T29" fmla="*/ 633102717 h 170"/>
              <a:gd name="T30" fmla="*/ 85228705 w 134"/>
              <a:gd name="T31" fmla="*/ 678684582 h 170"/>
              <a:gd name="T32" fmla="*/ 145390802 w 134"/>
              <a:gd name="T33" fmla="*/ 704009591 h 170"/>
              <a:gd name="T34" fmla="*/ 145390802 w 134"/>
              <a:gd name="T35" fmla="*/ 724268698 h 170"/>
              <a:gd name="T36" fmla="*/ 115310873 w 134"/>
              <a:gd name="T37" fmla="*/ 719205047 h 170"/>
              <a:gd name="T38" fmla="*/ 70188740 w 134"/>
              <a:gd name="T39" fmla="*/ 709073243 h 170"/>
              <a:gd name="T40" fmla="*/ 215581781 w 134"/>
              <a:gd name="T41" fmla="*/ 724268698 h 170"/>
              <a:gd name="T42" fmla="*/ 280757200 w 134"/>
              <a:gd name="T43" fmla="*/ 754657359 h 170"/>
              <a:gd name="T44" fmla="*/ 340919297 w 134"/>
              <a:gd name="T45" fmla="*/ 724268698 h 170"/>
              <a:gd name="T46" fmla="*/ 330890415 w 134"/>
              <a:gd name="T47" fmla="*/ 633102717 h 170"/>
              <a:gd name="T48" fmla="*/ 225608424 w 134"/>
              <a:gd name="T49" fmla="*/ 633102717 h 170"/>
              <a:gd name="T50" fmla="*/ 250675032 w 134"/>
              <a:gd name="T51" fmla="*/ 683750484 h 170"/>
              <a:gd name="T52" fmla="*/ 280757200 w 134"/>
              <a:gd name="T53" fmla="*/ 724268698 h 170"/>
              <a:gd name="T54" fmla="*/ 305823807 w 134"/>
              <a:gd name="T55" fmla="*/ 683750484 h 170"/>
              <a:gd name="T56" fmla="*/ 275743878 w 134"/>
              <a:gd name="T57" fmla="*/ 643232271 h 170"/>
              <a:gd name="T58" fmla="*/ 250675032 w 134"/>
              <a:gd name="T59" fmla="*/ 683750484 h 170"/>
              <a:gd name="T60" fmla="*/ 370999226 w 134"/>
              <a:gd name="T61" fmla="*/ 754657359 h 170"/>
              <a:gd name="T62" fmla="*/ 481296777 w 134"/>
              <a:gd name="T63" fmla="*/ 719205047 h 170"/>
              <a:gd name="T64" fmla="*/ 416121359 w 134"/>
              <a:gd name="T65" fmla="*/ 612843610 h 170"/>
              <a:gd name="T66" fmla="*/ 501350063 w 134"/>
              <a:gd name="T67" fmla="*/ 612843610 h 170"/>
              <a:gd name="T68" fmla="*/ 561512161 w 134"/>
              <a:gd name="T69" fmla="*/ 754657359 h 170"/>
              <a:gd name="T70" fmla="*/ 606634293 w 134"/>
              <a:gd name="T71" fmla="*/ 739464154 h 170"/>
              <a:gd name="T72" fmla="*/ 626687579 w 134"/>
              <a:gd name="T73" fmla="*/ 683750484 h 170"/>
              <a:gd name="T74" fmla="*/ 611647615 w 134"/>
              <a:gd name="T75" fmla="*/ 633102717 h 170"/>
              <a:gd name="T76" fmla="*/ 561512161 w 134"/>
              <a:gd name="T77" fmla="*/ 612843610 h 170"/>
              <a:gd name="T78" fmla="*/ 541458875 w 134"/>
              <a:gd name="T79" fmla="*/ 648295922 h 170"/>
              <a:gd name="T80" fmla="*/ 551485518 w 134"/>
              <a:gd name="T81" fmla="*/ 719205047 h 170"/>
              <a:gd name="T82" fmla="*/ 576552125 w 134"/>
              <a:gd name="T83" fmla="*/ 709073243 h 170"/>
              <a:gd name="T84" fmla="*/ 576552125 w 134"/>
              <a:gd name="T85" fmla="*/ 653361824 h 170"/>
              <a:gd name="T86" fmla="*/ 541458875 w 134"/>
              <a:gd name="T87" fmla="*/ 648295922 h 170"/>
              <a:gd name="T88" fmla="*/ 451214609 w 134"/>
              <a:gd name="T89" fmla="*/ 303888854 h 170"/>
              <a:gd name="T90" fmla="*/ 491323420 w 134"/>
              <a:gd name="T91" fmla="*/ 278563845 h 170"/>
              <a:gd name="T92" fmla="*/ 220595103 w 134"/>
              <a:gd name="T93" fmla="*/ 308954756 h 170"/>
              <a:gd name="T94" fmla="*/ 185499613 w 134"/>
              <a:gd name="T95" fmla="*/ 278563845 h 170"/>
              <a:gd name="T96" fmla="*/ 220595103 w 134"/>
              <a:gd name="T97" fmla="*/ 308954756 h 170"/>
              <a:gd name="T98" fmla="*/ 481296777 w 134"/>
              <a:gd name="T99" fmla="*/ 187397864 h 170"/>
              <a:gd name="T100" fmla="*/ 200539578 w 134"/>
              <a:gd name="T101" fmla="*/ 187397864 h 170"/>
              <a:gd name="T102" fmla="*/ 205552899 w 134"/>
              <a:gd name="T103" fmla="*/ 248175185 h 170"/>
              <a:gd name="T104" fmla="*/ 245661710 w 134"/>
              <a:gd name="T105" fmla="*/ 278563845 h 170"/>
              <a:gd name="T106" fmla="*/ 461243491 w 134"/>
              <a:gd name="T107" fmla="*/ 248175185 h 170"/>
              <a:gd name="T108" fmla="*/ 441187966 w 134"/>
              <a:gd name="T109" fmla="*/ 303888854 h 170"/>
              <a:gd name="T110" fmla="*/ 461243491 w 134"/>
              <a:gd name="T111" fmla="*/ 248175185 h 1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34" h="170">
                <a:moveTo>
                  <a:pt x="67" y="0"/>
                </a:moveTo>
                <a:cubicBezTo>
                  <a:pt x="84" y="0"/>
                  <a:pt x="97" y="16"/>
                  <a:pt x="97" y="36"/>
                </a:cubicBezTo>
                <a:cubicBezTo>
                  <a:pt x="97" y="37"/>
                  <a:pt x="97" y="37"/>
                  <a:pt x="97" y="37"/>
                </a:cubicBezTo>
                <a:cubicBezTo>
                  <a:pt x="122" y="37"/>
                  <a:pt x="122" y="37"/>
                  <a:pt x="122" y="37"/>
                </a:cubicBezTo>
                <a:cubicBezTo>
                  <a:pt x="134" y="170"/>
                  <a:pt x="134" y="170"/>
                  <a:pt x="134" y="170"/>
                </a:cubicBezTo>
                <a:cubicBezTo>
                  <a:pt x="0" y="170"/>
                  <a:pt x="0" y="170"/>
                  <a:pt x="0" y="170"/>
                </a:cubicBezTo>
                <a:cubicBezTo>
                  <a:pt x="12" y="37"/>
                  <a:pt x="12" y="37"/>
                  <a:pt x="12" y="37"/>
                </a:cubicBezTo>
                <a:cubicBezTo>
                  <a:pt x="37" y="37"/>
                  <a:pt x="37" y="37"/>
                  <a:pt x="37" y="37"/>
                </a:cubicBezTo>
                <a:cubicBezTo>
                  <a:pt x="37" y="36"/>
                  <a:pt x="37" y="36"/>
                  <a:pt x="37" y="36"/>
                </a:cubicBezTo>
                <a:cubicBezTo>
                  <a:pt x="37" y="16"/>
                  <a:pt x="50" y="0"/>
                  <a:pt x="67" y="0"/>
                </a:cubicBezTo>
                <a:close/>
                <a:moveTo>
                  <a:pt x="14" y="140"/>
                </a:moveTo>
                <a:cubicBezTo>
                  <a:pt x="14" y="142"/>
                  <a:pt x="15" y="145"/>
                  <a:pt x="17" y="146"/>
                </a:cubicBezTo>
                <a:cubicBezTo>
                  <a:pt x="18" y="148"/>
                  <a:pt x="22" y="149"/>
                  <a:pt x="26" y="149"/>
                </a:cubicBezTo>
                <a:cubicBezTo>
                  <a:pt x="29" y="149"/>
                  <a:pt x="31" y="149"/>
                  <a:pt x="33" y="148"/>
                </a:cubicBezTo>
                <a:cubicBezTo>
                  <a:pt x="35" y="147"/>
                  <a:pt x="36" y="146"/>
                  <a:pt x="37" y="144"/>
                </a:cubicBezTo>
                <a:cubicBezTo>
                  <a:pt x="38" y="143"/>
                  <a:pt x="38" y="141"/>
                  <a:pt x="38" y="140"/>
                </a:cubicBezTo>
                <a:cubicBezTo>
                  <a:pt x="38" y="138"/>
                  <a:pt x="38" y="137"/>
                  <a:pt x="37" y="136"/>
                </a:cubicBezTo>
                <a:cubicBezTo>
                  <a:pt x="36" y="134"/>
                  <a:pt x="35" y="133"/>
                  <a:pt x="34" y="133"/>
                </a:cubicBezTo>
                <a:cubicBezTo>
                  <a:pt x="32" y="132"/>
                  <a:pt x="30" y="131"/>
                  <a:pt x="26" y="130"/>
                </a:cubicBezTo>
                <a:cubicBezTo>
                  <a:pt x="24" y="130"/>
                  <a:pt x="23" y="130"/>
                  <a:pt x="23" y="129"/>
                </a:cubicBezTo>
                <a:cubicBezTo>
                  <a:pt x="23" y="129"/>
                  <a:pt x="22" y="129"/>
                  <a:pt x="22" y="128"/>
                </a:cubicBezTo>
                <a:cubicBezTo>
                  <a:pt x="22" y="127"/>
                  <a:pt x="23" y="127"/>
                  <a:pt x="23" y="127"/>
                </a:cubicBezTo>
                <a:cubicBezTo>
                  <a:pt x="24" y="126"/>
                  <a:pt x="24" y="126"/>
                  <a:pt x="25" y="126"/>
                </a:cubicBezTo>
                <a:cubicBezTo>
                  <a:pt x="27" y="126"/>
                  <a:pt x="28" y="126"/>
                  <a:pt x="28" y="127"/>
                </a:cubicBezTo>
                <a:cubicBezTo>
                  <a:pt x="29" y="127"/>
                  <a:pt x="29" y="128"/>
                  <a:pt x="30" y="129"/>
                </a:cubicBezTo>
                <a:cubicBezTo>
                  <a:pt x="37" y="129"/>
                  <a:pt x="37" y="129"/>
                  <a:pt x="37" y="129"/>
                </a:cubicBezTo>
                <a:cubicBezTo>
                  <a:pt x="37" y="126"/>
                  <a:pt x="36" y="124"/>
                  <a:pt x="34" y="123"/>
                </a:cubicBezTo>
                <a:cubicBezTo>
                  <a:pt x="32" y="122"/>
                  <a:pt x="30" y="121"/>
                  <a:pt x="26" y="121"/>
                </a:cubicBezTo>
                <a:cubicBezTo>
                  <a:pt x="23" y="121"/>
                  <a:pt x="21" y="121"/>
                  <a:pt x="20" y="122"/>
                </a:cubicBezTo>
                <a:cubicBezTo>
                  <a:pt x="18" y="123"/>
                  <a:pt x="17" y="124"/>
                  <a:pt x="16" y="125"/>
                </a:cubicBezTo>
                <a:cubicBezTo>
                  <a:pt x="15" y="126"/>
                  <a:pt x="15" y="127"/>
                  <a:pt x="15" y="129"/>
                </a:cubicBezTo>
                <a:cubicBezTo>
                  <a:pt x="15" y="131"/>
                  <a:pt x="15" y="133"/>
                  <a:pt x="17" y="134"/>
                </a:cubicBezTo>
                <a:cubicBezTo>
                  <a:pt x="19" y="135"/>
                  <a:pt x="21" y="137"/>
                  <a:pt x="25" y="137"/>
                </a:cubicBezTo>
                <a:cubicBezTo>
                  <a:pt x="27" y="138"/>
                  <a:pt x="29" y="138"/>
                  <a:pt x="29" y="139"/>
                </a:cubicBezTo>
                <a:cubicBezTo>
                  <a:pt x="30" y="140"/>
                  <a:pt x="30" y="140"/>
                  <a:pt x="30" y="141"/>
                </a:cubicBezTo>
                <a:cubicBezTo>
                  <a:pt x="30" y="142"/>
                  <a:pt x="30" y="142"/>
                  <a:pt x="29" y="143"/>
                </a:cubicBezTo>
                <a:cubicBezTo>
                  <a:pt x="29" y="143"/>
                  <a:pt x="28" y="144"/>
                  <a:pt x="26" y="144"/>
                </a:cubicBezTo>
                <a:cubicBezTo>
                  <a:pt x="25" y="144"/>
                  <a:pt x="24" y="143"/>
                  <a:pt x="23" y="142"/>
                </a:cubicBezTo>
                <a:cubicBezTo>
                  <a:pt x="22" y="141"/>
                  <a:pt x="22" y="140"/>
                  <a:pt x="22" y="139"/>
                </a:cubicBezTo>
                <a:cubicBezTo>
                  <a:pt x="14" y="140"/>
                  <a:pt x="14" y="140"/>
                  <a:pt x="14" y="140"/>
                </a:cubicBezTo>
                <a:close/>
                <a:moveTo>
                  <a:pt x="41" y="135"/>
                </a:moveTo>
                <a:cubicBezTo>
                  <a:pt x="41" y="138"/>
                  <a:pt x="42" y="141"/>
                  <a:pt x="43" y="143"/>
                </a:cubicBezTo>
                <a:cubicBezTo>
                  <a:pt x="45" y="145"/>
                  <a:pt x="46" y="147"/>
                  <a:pt x="48" y="148"/>
                </a:cubicBezTo>
                <a:cubicBezTo>
                  <a:pt x="50" y="148"/>
                  <a:pt x="53" y="149"/>
                  <a:pt x="56" y="149"/>
                </a:cubicBezTo>
                <a:cubicBezTo>
                  <a:pt x="59" y="149"/>
                  <a:pt x="61" y="148"/>
                  <a:pt x="63" y="147"/>
                </a:cubicBezTo>
                <a:cubicBezTo>
                  <a:pt x="65" y="146"/>
                  <a:pt x="67" y="145"/>
                  <a:pt x="68" y="143"/>
                </a:cubicBezTo>
                <a:cubicBezTo>
                  <a:pt x="69" y="141"/>
                  <a:pt x="70" y="138"/>
                  <a:pt x="70" y="135"/>
                </a:cubicBezTo>
                <a:cubicBezTo>
                  <a:pt x="70" y="130"/>
                  <a:pt x="68" y="127"/>
                  <a:pt x="66" y="125"/>
                </a:cubicBezTo>
                <a:cubicBezTo>
                  <a:pt x="63" y="122"/>
                  <a:pt x="60" y="121"/>
                  <a:pt x="55" y="121"/>
                </a:cubicBezTo>
                <a:cubicBezTo>
                  <a:pt x="51" y="121"/>
                  <a:pt x="48" y="122"/>
                  <a:pt x="45" y="125"/>
                </a:cubicBezTo>
                <a:cubicBezTo>
                  <a:pt x="43" y="127"/>
                  <a:pt x="41" y="131"/>
                  <a:pt x="41" y="135"/>
                </a:cubicBezTo>
                <a:close/>
                <a:moveTo>
                  <a:pt x="50" y="135"/>
                </a:moveTo>
                <a:cubicBezTo>
                  <a:pt x="50" y="138"/>
                  <a:pt x="50" y="140"/>
                  <a:pt x="51" y="141"/>
                </a:cubicBezTo>
                <a:cubicBezTo>
                  <a:pt x="52" y="142"/>
                  <a:pt x="54" y="143"/>
                  <a:pt x="56" y="143"/>
                </a:cubicBezTo>
                <a:cubicBezTo>
                  <a:pt x="57" y="143"/>
                  <a:pt x="59" y="142"/>
                  <a:pt x="60" y="141"/>
                </a:cubicBezTo>
                <a:cubicBezTo>
                  <a:pt x="61" y="140"/>
                  <a:pt x="61" y="138"/>
                  <a:pt x="61" y="135"/>
                </a:cubicBezTo>
                <a:cubicBezTo>
                  <a:pt x="61" y="132"/>
                  <a:pt x="61" y="130"/>
                  <a:pt x="60" y="129"/>
                </a:cubicBezTo>
                <a:cubicBezTo>
                  <a:pt x="59" y="128"/>
                  <a:pt x="57" y="127"/>
                  <a:pt x="55" y="127"/>
                </a:cubicBezTo>
                <a:cubicBezTo>
                  <a:pt x="54" y="127"/>
                  <a:pt x="52" y="128"/>
                  <a:pt x="51" y="129"/>
                </a:cubicBezTo>
                <a:cubicBezTo>
                  <a:pt x="50" y="130"/>
                  <a:pt x="50" y="132"/>
                  <a:pt x="50" y="135"/>
                </a:cubicBezTo>
                <a:close/>
                <a:moveTo>
                  <a:pt x="74" y="121"/>
                </a:moveTo>
                <a:cubicBezTo>
                  <a:pt x="74" y="149"/>
                  <a:pt x="74" y="149"/>
                  <a:pt x="74" y="149"/>
                </a:cubicBezTo>
                <a:cubicBezTo>
                  <a:pt x="96" y="149"/>
                  <a:pt x="96" y="149"/>
                  <a:pt x="96" y="149"/>
                </a:cubicBezTo>
                <a:cubicBezTo>
                  <a:pt x="96" y="142"/>
                  <a:pt x="96" y="142"/>
                  <a:pt x="96" y="142"/>
                </a:cubicBezTo>
                <a:cubicBezTo>
                  <a:pt x="83" y="142"/>
                  <a:pt x="83" y="142"/>
                  <a:pt x="83" y="142"/>
                </a:cubicBezTo>
                <a:cubicBezTo>
                  <a:pt x="83" y="121"/>
                  <a:pt x="83" y="121"/>
                  <a:pt x="83" y="121"/>
                </a:cubicBezTo>
                <a:cubicBezTo>
                  <a:pt x="74" y="121"/>
                  <a:pt x="74" y="121"/>
                  <a:pt x="74" y="121"/>
                </a:cubicBezTo>
                <a:close/>
                <a:moveTo>
                  <a:pt x="100" y="121"/>
                </a:moveTo>
                <a:cubicBezTo>
                  <a:pt x="100" y="149"/>
                  <a:pt x="100" y="149"/>
                  <a:pt x="100" y="149"/>
                </a:cubicBezTo>
                <a:cubicBezTo>
                  <a:pt x="112" y="149"/>
                  <a:pt x="112" y="149"/>
                  <a:pt x="112" y="149"/>
                </a:cubicBezTo>
                <a:cubicBezTo>
                  <a:pt x="113" y="149"/>
                  <a:pt x="115" y="148"/>
                  <a:pt x="117" y="148"/>
                </a:cubicBezTo>
                <a:cubicBezTo>
                  <a:pt x="118" y="147"/>
                  <a:pt x="120" y="147"/>
                  <a:pt x="121" y="146"/>
                </a:cubicBezTo>
                <a:cubicBezTo>
                  <a:pt x="122" y="145"/>
                  <a:pt x="123" y="143"/>
                  <a:pt x="124" y="142"/>
                </a:cubicBezTo>
                <a:cubicBezTo>
                  <a:pt x="124" y="140"/>
                  <a:pt x="125" y="138"/>
                  <a:pt x="125" y="135"/>
                </a:cubicBezTo>
                <a:cubicBezTo>
                  <a:pt x="125" y="133"/>
                  <a:pt x="124" y="131"/>
                  <a:pt x="124" y="130"/>
                </a:cubicBezTo>
                <a:cubicBezTo>
                  <a:pt x="123" y="128"/>
                  <a:pt x="123" y="126"/>
                  <a:pt x="122" y="125"/>
                </a:cubicBezTo>
                <a:cubicBezTo>
                  <a:pt x="121" y="124"/>
                  <a:pt x="119" y="123"/>
                  <a:pt x="118" y="122"/>
                </a:cubicBezTo>
                <a:cubicBezTo>
                  <a:pt x="116" y="122"/>
                  <a:pt x="114" y="121"/>
                  <a:pt x="112" y="121"/>
                </a:cubicBezTo>
                <a:cubicBezTo>
                  <a:pt x="100" y="121"/>
                  <a:pt x="100" y="121"/>
                  <a:pt x="100" y="121"/>
                </a:cubicBezTo>
                <a:close/>
                <a:moveTo>
                  <a:pt x="108" y="128"/>
                </a:moveTo>
                <a:cubicBezTo>
                  <a:pt x="108" y="142"/>
                  <a:pt x="108" y="142"/>
                  <a:pt x="108" y="142"/>
                </a:cubicBezTo>
                <a:cubicBezTo>
                  <a:pt x="110" y="142"/>
                  <a:pt x="110" y="142"/>
                  <a:pt x="110" y="142"/>
                </a:cubicBezTo>
                <a:cubicBezTo>
                  <a:pt x="112" y="142"/>
                  <a:pt x="113" y="142"/>
                  <a:pt x="114" y="142"/>
                </a:cubicBezTo>
                <a:cubicBezTo>
                  <a:pt x="114" y="141"/>
                  <a:pt x="115" y="141"/>
                  <a:pt x="115" y="140"/>
                </a:cubicBezTo>
                <a:cubicBezTo>
                  <a:pt x="116" y="139"/>
                  <a:pt x="116" y="137"/>
                  <a:pt x="116" y="135"/>
                </a:cubicBezTo>
                <a:cubicBezTo>
                  <a:pt x="116" y="132"/>
                  <a:pt x="116" y="130"/>
                  <a:pt x="115" y="129"/>
                </a:cubicBezTo>
                <a:cubicBezTo>
                  <a:pt x="114" y="128"/>
                  <a:pt x="112" y="128"/>
                  <a:pt x="110" y="128"/>
                </a:cubicBezTo>
                <a:cubicBezTo>
                  <a:pt x="108" y="128"/>
                  <a:pt x="108" y="128"/>
                  <a:pt x="108" y="128"/>
                </a:cubicBezTo>
                <a:close/>
                <a:moveTo>
                  <a:pt x="95" y="50"/>
                </a:moveTo>
                <a:cubicBezTo>
                  <a:pt x="94" y="54"/>
                  <a:pt x="92" y="57"/>
                  <a:pt x="90" y="60"/>
                </a:cubicBezTo>
                <a:cubicBezTo>
                  <a:pt x="91" y="61"/>
                  <a:pt x="91" y="61"/>
                  <a:pt x="92" y="61"/>
                </a:cubicBezTo>
                <a:cubicBezTo>
                  <a:pt x="95" y="61"/>
                  <a:pt x="98" y="58"/>
                  <a:pt x="98" y="55"/>
                </a:cubicBezTo>
                <a:cubicBezTo>
                  <a:pt x="98" y="53"/>
                  <a:pt x="97" y="51"/>
                  <a:pt x="95" y="50"/>
                </a:cubicBezTo>
                <a:close/>
                <a:moveTo>
                  <a:pt x="44" y="61"/>
                </a:moveTo>
                <a:cubicBezTo>
                  <a:pt x="42" y="58"/>
                  <a:pt x="40" y="54"/>
                  <a:pt x="39" y="50"/>
                </a:cubicBezTo>
                <a:cubicBezTo>
                  <a:pt x="37" y="51"/>
                  <a:pt x="37" y="53"/>
                  <a:pt x="37" y="55"/>
                </a:cubicBezTo>
                <a:cubicBezTo>
                  <a:pt x="37" y="58"/>
                  <a:pt x="39" y="61"/>
                  <a:pt x="43" y="61"/>
                </a:cubicBezTo>
                <a:cubicBezTo>
                  <a:pt x="43" y="61"/>
                  <a:pt x="44" y="61"/>
                  <a:pt x="44" y="61"/>
                </a:cubicBezTo>
                <a:close/>
                <a:moveTo>
                  <a:pt x="40" y="37"/>
                </a:moveTo>
                <a:cubicBezTo>
                  <a:pt x="96" y="37"/>
                  <a:pt x="96" y="37"/>
                  <a:pt x="96" y="37"/>
                </a:cubicBezTo>
                <a:cubicBezTo>
                  <a:pt x="95" y="18"/>
                  <a:pt x="83" y="3"/>
                  <a:pt x="68" y="3"/>
                </a:cubicBezTo>
                <a:cubicBezTo>
                  <a:pt x="52" y="3"/>
                  <a:pt x="40" y="18"/>
                  <a:pt x="40" y="37"/>
                </a:cubicBezTo>
                <a:close/>
                <a:moveTo>
                  <a:pt x="43" y="49"/>
                </a:moveTo>
                <a:cubicBezTo>
                  <a:pt x="42" y="49"/>
                  <a:pt x="42" y="49"/>
                  <a:pt x="41" y="49"/>
                </a:cubicBezTo>
                <a:cubicBezTo>
                  <a:pt x="43" y="53"/>
                  <a:pt x="44" y="56"/>
                  <a:pt x="47" y="59"/>
                </a:cubicBezTo>
                <a:cubicBezTo>
                  <a:pt x="48" y="58"/>
                  <a:pt x="49" y="57"/>
                  <a:pt x="49" y="55"/>
                </a:cubicBezTo>
                <a:cubicBezTo>
                  <a:pt x="49" y="51"/>
                  <a:pt x="46" y="49"/>
                  <a:pt x="43" y="49"/>
                </a:cubicBezTo>
                <a:close/>
                <a:moveTo>
                  <a:pt x="92" y="49"/>
                </a:moveTo>
                <a:cubicBezTo>
                  <a:pt x="89" y="49"/>
                  <a:pt x="86" y="51"/>
                  <a:pt x="86" y="55"/>
                </a:cubicBezTo>
                <a:cubicBezTo>
                  <a:pt x="86" y="57"/>
                  <a:pt x="87" y="58"/>
                  <a:pt x="88" y="60"/>
                </a:cubicBezTo>
                <a:cubicBezTo>
                  <a:pt x="91" y="56"/>
                  <a:pt x="92" y="53"/>
                  <a:pt x="94" y="49"/>
                </a:cubicBezTo>
                <a:cubicBezTo>
                  <a:pt x="93" y="49"/>
                  <a:pt x="93" y="49"/>
                  <a:pt x="92"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Freeform 5"/>
          <p:cNvSpPr>
            <a:spLocks/>
          </p:cNvSpPr>
          <p:nvPr/>
        </p:nvSpPr>
        <p:spPr bwMode="auto">
          <a:xfrm>
            <a:off x="879475" y="1125538"/>
            <a:ext cx="119063" cy="119062"/>
          </a:xfrm>
          <a:custGeom>
            <a:avLst/>
            <a:gdLst>
              <a:gd name="T0" fmla="*/ 163811638 w 75"/>
              <a:gd name="T1" fmla="*/ 163810262 h 75"/>
              <a:gd name="T2" fmla="*/ 73085632 w 75"/>
              <a:gd name="T3" fmla="*/ 189011719 h 75"/>
              <a:gd name="T4" fmla="*/ 0 w 75"/>
              <a:gd name="T5" fmla="*/ 118447640 h 75"/>
              <a:gd name="T6" fmla="*/ 25201668 w 75"/>
              <a:gd name="T7" fmla="*/ 25201457 h 75"/>
              <a:gd name="T8" fmla="*/ 118448635 w 75"/>
              <a:gd name="T9" fmla="*/ 0 h 75"/>
              <a:gd name="T10" fmla="*/ 189013306 w 75"/>
              <a:gd name="T11" fmla="*/ 70564079 h 75"/>
              <a:gd name="T12" fmla="*/ 163811638 w 75"/>
              <a:gd name="T13" fmla="*/ 163810262 h 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 h="75">
                <a:moveTo>
                  <a:pt x="65" y="65"/>
                </a:moveTo>
                <a:lnTo>
                  <a:pt x="29" y="75"/>
                </a:lnTo>
                <a:lnTo>
                  <a:pt x="0" y="47"/>
                </a:lnTo>
                <a:lnTo>
                  <a:pt x="10" y="10"/>
                </a:lnTo>
                <a:lnTo>
                  <a:pt x="47" y="0"/>
                </a:lnTo>
                <a:lnTo>
                  <a:pt x="75" y="28"/>
                </a:lnTo>
                <a:lnTo>
                  <a:pt x="65" y="6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395" name="Freeform 6"/>
          <p:cNvSpPr>
            <a:spLocks/>
          </p:cNvSpPr>
          <p:nvPr/>
        </p:nvSpPr>
        <p:spPr bwMode="auto">
          <a:xfrm>
            <a:off x="796925" y="1041400"/>
            <a:ext cx="349250" cy="350838"/>
          </a:xfrm>
          <a:custGeom>
            <a:avLst/>
            <a:gdLst>
              <a:gd name="T0" fmla="*/ 35540131 w 155"/>
              <a:gd name="T1" fmla="*/ 292028497 h 155"/>
              <a:gd name="T2" fmla="*/ 269082479 w 155"/>
              <a:gd name="T3" fmla="*/ 527701094 h 155"/>
              <a:gd name="T4" fmla="*/ 472163468 w 155"/>
              <a:gd name="T5" fmla="*/ 476467429 h 155"/>
              <a:gd name="T6" fmla="*/ 522933152 w 155"/>
              <a:gd name="T7" fmla="*/ 271535031 h 155"/>
              <a:gd name="T8" fmla="*/ 289390803 w 155"/>
              <a:gd name="T9" fmla="*/ 35862434 h 155"/>
              <a:gd name="T10" fmla="*/ 644783097 w 155"/>
              <a:gd name="T11" fmla="*/ 128083032 h 155"/>
              <a:gd name="T12" fmla="*/ 644783097 w 155"/>
              <a:gd name="T13" fmla="*/ 650659628 h 155"/>
              <a:gd name="T14" fmla="*/ 126926463 w 155"/>
              <a:gd name="T15" fmla="*/ 650659628 h 155"/>
              <a:gd name="T16" fmla="*/ 35540131 w 155"/>
              <a:gd name="T17" fmla="*/ 292028497 h 1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5" h="155">
                <a:moveTo>
                  <a:pt x="7" y="57"/>
                </a:moveTo>
                <a:cubicBezTo>
                  <a:pt x="53" y="103"/>
                  <a:pt x="53" y="103"/>
                  <a:pt x="53" y="103"/>
                </a:cubicBezTo>
                <a:cubicBezTo>
                  <a:pt x="93" y="93"/>
                  <a:pt x="93" y="93"/>
                  <a:pt x="93" y="93"/>
                </a:cubicBezTo>
                <a:cubicBezTo>
                  <a:pt x="103" y="53"/>
                  <a:pt x="103" y="53"/>
                  <a:pt x="103" y="53"/>
                </a:cubicBezTo>
                <a:cubicBezTo>
                  <a:pt x="57" y="7"/>
                  <a:pt x="57" y="7"/>
                  <a:pt x="57" y="7"/>
                </a:cubicBezTo>
                <a:cubicBezTo>
                  <a:pt x="81" y="0"/>
                  <a:pt x="108" y="6"/>
                  <a:pt x="127" y="25"/>
                </a:cubicBezTo>
                <a:cubicBezTo>
                  <a:pt x="155" y="53"/>
                  <a:pt x="155" y="99"/>
                  <a:pt x="127" y="127"/>
                </a:cubicBezTo>
                <a:cubicBezTo>
                  <a:pt x="99" y="155"/>
                  <a:pt x="53" y="155"/>
                  <a:pt x="25" y="127"/>
                </a:cubicBezTo>
                <a:cubicBezTo>
                  <a:pt x="6" y="108"/>
                  <a:pt x="0" y="81"/>
                  <a:pt x="7" y="5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396" name="Freeform 7"/>
          <p:cNvSpPr>
            <a:spLocks/>
          </p:cNvSpPr>
          <p:nvPr/>
        </p:nvSpPr>
        <p:spPr bwMode="auto">
          <a:xfrm>
            <a:off x="1574800" y="1146175"/>
            <a:ext cx="69850" cy="66675"/>
          </a:xfrm>
          <a:custGeom>
            <a:avLst/>
            <a:gdLst>
              <a:gd name="T0" fmla="*/ 110886875 w 44"/>
              <a:gd name="T1" fmla="*/ 10080625 h 42"/>
              <a:gd name="T2" fmla="*/ 10080625 w 44"/>
              <a:gd name="T3" fmla="*/ 0 h 42"/>
              <a:gd name="T4" fmla="*/ 0 w 44"/>
              <a:gd name="T5" fmla="*/ 95765938 h 42"/>
              <a:gd name="T6" fmla="*/ 98286888 w 44"/>
              <a:gd name="T7" fmla="*/ 105846563 h 42"/>
              <a:gd name="T8" fmla="*/ 110886875 w 44"/>
              <a:gd name="T9" fmla="*/ 10080625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42">
                <a:moveTo>
                  <a:pt x="44" y="4"/>
                </a:moveTo>
                <a:lnTo>
                  <a:pt x="4" y="0"/>
                </a:lnTo>
                <a:lnTo>
                  <a:pt x="0" y="38"/>
                </a:lnTo>
                <a:lnTo>
                  <a:pt x="39" y="42"/>
                </a:lnTo>
                <a:lnTo>
                  <a:pt x="44"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397" name="Freeform 8"/>
          <p:cNvSpPr>
            <a:spLocks noEditPoints="1"/>
          </p:cNvSpPr>
          <p:nvPr/>
        </p:nvSpPr>
        <p:spPr bwMode="auto">
          <a:xfrm>
            <a:off x="1463675" y="1041400"/>
            <a:ext cx="342900" cy="342900"/>
          </a:xfrm>
          <a:custGeom>
            <a:avLst/>
            <a:gdLst>
              <a:gd name="T0" fmla="*/ 427490272 w 152"/>
              <a:gd name="T1" fmla="*/ 20357432 h 152"/>
              <a:gd name="T2" fmla="*/ 25446789 w 152"/>
              <a:gd name="T3" fmla="*/ 346065057 h 152"/>
              <a:gd name="T4" fmla="*/ 346065057 w 152"/>
              <a:gd name="T5" fmla="*/ 748108539 h 152"/>
              <a:gd name="T6" fmla="*/ 753197897 w 152"/>
              <a:gd name="T7" fmla="*/ 427490272 h 152"/>
              <a:gd name="T8" fmla="*/ 427490272 w 152"/>
              <a:gd name="T9" fmla="*/ 20357432 h 152"/>
              <a:gd name="T10" fmla="*/ 575077139 w 152"/>
              <a:gd name="T11" fmla="*/ 615789746 h 152"/>
              <a:gd name="T12" fmla="*/ 290082120 w 152"/>
              <a:gd name="T13" fmla="*/ 580166497 h 152"/>
              <a:gd name="T14" fmla="*/ 305350194 w 152"/>
              <a:gd name="T15" fmla="*/ 447847703 h 152"/>
              <a:gd name="T16" fmla="*/ 167942043 w 152"/>
              <a:gd name="T17" fmla="*/ 432579630 h 152"/>
              <a:gd name="T18" fmla="*/ 203567548 w 152"/>
              <a:gd name="T19" fmla="*/ 157765583 h 152"/>
              <a:gd name="T20" fmla="*/ 488560311 w 152"/>
              <a:gd name="T21" fmla="*/ 188299474 h 152"/>
              <a:gd name="T22" fmla="*/ 473294493 w 152"/>
              <a:gd name="T23" fmla="*/ 325707626 h 152"/>
              <a:gd name="T24" fmla="*/ 610702644 w 152"/>
              <a:gd name="T25" fmla="*/ 340975699 h 152"/>
              <a:gd name="T26" fmla="*/ 575077139 w 152"/>
              <a:gd name="T27" fmla="*/ 615789746 h 1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2" h="152">
                <a:moveTo>
                  <a:pt x="84" y="4"/>
                </a:moveTo>
                <a:cubicBezTo>
                  <a:pt x="45" y="0"/>
                  <a:pt x="9" y="28"/>
                  <a:pt x="5" y="68"/>
                </a:cubicBezTo>
                <a:cubicBezTo>
                  <a:pt x="0" y="107"/>
                  <a:pt x="28" y="143"/>
                  <a:pt x="68" y="147"/>
                </a:cubicBezTo>
                <a:cubicBezTo>
                  <a:pt x="107" y="152"/>
                  <a:pt x="143" y="124"/>
                  <a:pt x="148" y="84"/>
                </a:cubicBezTo>
                <a:cubicBezTo>
                  <a:pt x="152" y="45"/>
                  <a:pt x="124" y="9"/>
                  <a:pt x="84" y="4"/>
                </a:cubicBezTo>
                <a:close/>
                <a:moveTo>
                  <a:pt x="113" y="121"/>
                </a:moveTo>
                <a:cubicBezTo>
                  <a:pt x="57" y="114"/>
                  <a:pt x="57" y="114"/>
                  <a:pt x="57" y="114"/>
                </a:cubicBezTo>
                <a:cubicBezTo>
                  <a:pt x="60" y="88"/>
                  <a:pt x="60" y="88"/>
                  <a:pt x="60" y="88"/>
                </a:cubicBezTo>
                <a:cubicBezTo>
                  <a:pt x="33" y="85"/>
                  <a:pt x="33" y="85"/>
                  <a:pt x="33" y="85"/>
                </a:cubicBezTo>
                <a:cubicBezTo>
                  <a:pt x="40" y="31"/>
                  <a:pt x="40" y="31"/>
                  <a:pt x="40" y="31"/>
                </a:cubicBezTo>
                <a:cubicBezTo>
                  <a:pt x="96" y="37"/>
                  <a:pt x="96" y="37"/>
                  <a:pt x="96" y="37"/>
                </a:cubicBezTo>
                <a:cubicBezTo>
                  <a:pt x="93" y="64"/>
                  <a:pt x="93" y="64"/>
                  <a:pt x="93" y="64"/>
                </a:cubicBezTo>
                <a:cubicBezTo>
                  <a:pt x="120" y="67"/>
                  <a:pt x="120" y="67"/>
                  <a:pt x="120" y="67"/>
                </a:cubicBezTo>
                <a:lnTo>
                  <a:pt x="113" y="1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398" name="Freeform 9"/>
          <p:cNvSpPr>
            <a:spLocks/>
          </p:cNvSpPr>
          <p:nvPr/>
        </p:nvSpPr>
        <p:spPr bwMode="auto">
          <a:xfrm>
            <a:off x="1625600" y="1216025"/>
            <a:ext cx="73025" cy="63500"/>
          </a:xfrm>
          <a:custGeom>
            <a:avLst/>
            <a:gdLst>
              <a:gd name="T0" fmla="*/ 63004700 w 46"/>
              <a:gd name="T1" fmla="*/ 50403125 h 40"/>
              <a:gd name="T2" fmla="*/ 7561263 w 46"/>
              <a:gd name="T3" fmla="*/ 45362813 h 40"/>
              <a:gd name="T4" fmla="*/ 0 w 46"/>
              <a:gd name="T5" fmla="*/ 88206263 h 40"/>
              <a:gd name="T6" fmla="*/ 105846563 w 46"/>
              <a:gd name="T7" fmla="*/ 100806250 h 40"/>
              <a:gd name="T8" fmla="*/ 115927188 w 46"/>
              <a:gd name="T9" fmla="*/ 7561263 h 40"/>
              <a:gd name="T10" fmla="*/ 68045013 w 46"/>
              <a:gd name="T11" fmla="*/ 0 h 40"/>
              <a:gd name="T12" fmla="*/ 63004700 w 46"/>
              <a:gd name="T13" fmla="*/ 50403125 h 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0">
                <a:moveTo>
                  <a:pt x="25" y="20"/>
                </a:moveTo>
                <a:lnTo>
                  <a:pt x="3" y="18"/>
                </a:lnTo>
                <a:lnTo>
                  <a:pt x="0" y="35"/>
                </a:lnTo>
                <a:lnTo>
                  <a:pt x="42" y="40"/>
                </a:lnTo>
                <a:lnTo>
                  <a:pt x="46" y="3"/>
                </a:lnTo>
                <a:lnTo>
                  <a:pt x="27" y="0"/>
                </a:lnTo>
                <a:lnTo>
                  <a:pt x="25"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399" name="Freeform 10"/>
          <p:cNvSpPr>
            <a:spLocks noEditPoints="1"/>
          </p:cNvSpPr>
          <p:nvPr/>
        </p:nvSpPr>
        <p:spPr bwMode="auto">
          <a:xfrm>
            <a:off x="2120900" y="1654175"/>
            <a:ext cx="292100" cy="293688"/>
          </a:xfrm>
          <a:custGeom>
            <a:avLst/>
            <a:gdLst>
              <a:gd name="T0" fmla="*/ 656326231 w 130"/>
              <a:gd name="T1" fmla="*/ 76555425 h 130"/>
              <a:gd name="T2" fmla="*/ 580595935 w 130"/>
              <a:gd name="T3" fmla="*/ 0 h 130"/>
              <a:gd name="T4" fmla="*/ 75730295 w 130"/>
              <a:gd name="T5" fmla="*/ 0 h 130"/>
              <a:gd name="T6" fmla="*/ 0 w 130"/>
              <a:gd name="T7" fmla="*/ 76555425 h 130"/>
              <a:gd name="T8" fmla="*/ 0 w 130"/>
              <a:gd name="T9" fmla="*/ 586926431 h 130"/>
              <a:gd name="T10" fmla="*/ 75730295 w 130"/>
              <a:gd name="T11" fmla="*/ 663481856 h 130"/>
              <a:gd name="T12" fmla="*/ 580595935 w 130"/>
              <a:gd name="T13" fmla="*/ 663481856 h 130"/>
              <a:gd name="T14" fmla="*/ 656326231 w 130"/>
              <a:gd name="T15" fmla="*/ 586926431 h 130"/>
              <a:gd name="T16" fmla="*/ 656326231 w 130"/>
              <a:gd name="T17" fmla="*/ 76555425 h 130"/>
              <a:gd name="T18" fmla="*/ 560400591 w 130"/>
              <a:gd name="T19" fmla="*/ 173526684 h 130"/>
              <a:gd name="T20" fmla="*/ 504865640 w 130"/>
              <a:gd name="T21" fmla="*/ 234769669 h 130"/>
              <a:gd name="T22" fmla="*/ 444281853 w 130"/>
              <a:gd name="T23" fmla="*/ 173526684 h 130"/>
              <a:gd name="T24" fmla="*/ 504865640 w 130"/>
              <a:gd name="T25" fmla="*/ 117384834 h 130"/>
              <a:gd name="T26" fmla="*/ 560400591 w 130"/>
              <a:gd name="T27" fmla="*/ 173526684 h 130"/>
              <a:gd name="T28" fmla="*/ 560400591 w 130"/>
              <a:gd name="T29" fmla="*/ 489955172 h 130"/>
              <a:gd name="T30" fmla="*/ 504865640 w 130"/>
              <a:gd name="T31" fmla="*/ 546097022 h 130"/>
              <a:gd name="T32" fmla="*/ 444281853 w 130"/>
              <a:gd name="T33" fmla="*/ 489955172 h 130"/>
              <a:gd name="T34" fmla="*/ 504865640 w 130"/>
              <a:gd name="T35" fmla="*/ 428712188 h 130"/>
              <a:gd name="T36" fmla="*/ 560400591 w 130"/>
              <a:gd name="T37" fmla="*/ 489955172 h 130"/>
              <a:gd name="T38" fmla="*/ 388746902 w 130"/>
              <a:gd name="T39" fmla="*/ 173526684 h 130"/>
              <a:gd name="T40" fmla="*/ 328163115 w 130"/>
              <a:gd name="T41" fmla="*/ 234769669 h 130"/>
              <a:gd name="T42" fmla="*/ 267579328 w 130"/>
              <a:gd name="T43" fmla="*/ 173526684 h 130"/>
              <a:gd name="T44" fmla="*/ 328163115 w 130"/>
              <a:gd name="T45" fmla="*/ 117384834 h 130"/>
              <a:gd name="T46" fmla="*/ 388746902 w 130"/>
              <a:gd name="T47" fmla="*/ 173526684 h 130"/>
              <a:gd name="T48" fmla="*/ 388746902 w 130"/>
              <a:gd name="T49" fmla="*/ 489955172 h 130"/>
              <a:gd name="T50" fmla="*/ 328163115 w 130"/>
              <a:gd name="T51" fmla="*/ 546097022 h 130"/>
              <a:gd name="T52" fmla="*/ 267579328 w 130"/>
              <a:gd name="T53" fmla="*/ 489955172 h 130"/>
              <a:gd name="T54" fmla="*/ 328163115 w 130"/>
              <a:gd name="T55" fmla="*/ 428712188 h 130"/>
              <a:gd name="T56" fmla="*/ 388746902 w 130"/>
              <a:gd name="T57" fmla="*/ 489955172 h 130"/>
              <a:gd name="T58" fmla="*/ 212044378 w 130"/>
              <a:gd name="T59" fmla="*/ 173526684 h 130"/>
              <a:gd name="T60" fmla="*/ 151460591 w 130"/>
              <a:gd name="T61" fmla="*/ 234769669 h 130"/>
              <a:gd name="T62" fmla="*/ 95925640 w 130"/>
              <a:gd name="T63" fmla="*/ 173526684 h 130"/>
              <a:gd name="T64" fmla="*/ 151460591 w 130"/>
              <a:gd name="T65" fmla="*/ 117384834 h 130"/>
              <a:gd name="T66" fmla="*/ 212044378 w 130"/>
              <a:gd name="T67" fmla="*/ 173526684 h 130"/>
              <a:gd name="T68" fmla="*/ 212044378 w 130"/>
              <a:gd name="T69" fmla="*/ 489955172 h 130"/>
              <a:gd name="T70" fmla="*/ 151460591 w 130"/>
              <a:gd name="T71" fmla="*/ 546097022 h 130"/>
              <a:gd name="T72" fmla="*/ 95925640 w 130"/>
              <a:gd name="T73" fmla="*/ 489955172 h 130"/>
              <a:gd name="T74" fmla="*/ 151460591 w 130"/>
              <a:gd name="T75" fmla="*/ 428712188 h 130"/>
              <a:gd name="T76" fmla="*/ 212044378 w 130"/>
              <a:gd name="T77" fmla="*/ 489955172 h 13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30" h="130">
                <a:moveTo>
                  <a:pt x="130" y="15"/>
                </a:moveTo>
                <a:cubicBezTo>
                  <a:pt x="130" y="7"/>
                  <a:pt x="123" y="0"/>
                  <a:pt x="115" y="0"/>
                </a:cubicBezTo>
                <a:cubicBezTo>
                  <a:pt x="15" y="0"/>
                  <a:pt x="15" y="0"/>
                  <a:pt x="15" y="0"/>
                </a:cubicBezTo>
                <a:cubicBezTo>
                  <a:pt x="7" y="0"/>
                  <a:pt x="0" y="7"/>
                  <a:pt x="0" y="15"/>
                </a:cubicBezTo>
                <a:cubicBezTo>
                  <a:pt x="0" y="115"/>
                  <a:pt x="0" y="115"/>
                  <a:pt x="0" y="115"/>
                </a:cubicBezTo>
                <a:cubicBezTo>
                  <a:pt x="0" y="123"/>
                  <a:pt x="7" y="130"/>
                  <a:pt x="15" y="130"/>
                </a:cubicBezTo>
                <a:cubicBezTo>
                  <a:pt x="115" y="130"/>
                  <a:pt x="115" y="130"/>
                  <a:pt x="115" y="130"/>
                </a:cubicBezTo>
                <a:cubicBezTo>
                  <a:pt x="123" y="130"/>
                  <a:pt x="130" y="123"/>
                  <a:pt x="130" y="115"/>
                </a:cubicBezTo>
                <a:cubicBezTo>
                  <a:pt x="130" y="15"/>
                  <a:pt x="130" y="15"/>
                  <a:pt x="130" y="15"/>
                </a:cubicBezTo>
                <a:close/>
                <a:moveTo>
                  <a:pt x="111" y="34"/>
                </a:moveTo>
                <a:cubicBezTo>
                  <a:pt x="111" y="41"/>
                  <a:pt x="106" y="46"/>
                  <a:pt x="100" y="46"/>
                </a:cubicBezTo>
                <a:cubicBezTo>
                  <a:pt x="93" y="46"/>
                  <a:pt x="88" y="41"/>
                  <a:pt x="88" y="34"/>
                </a:cubicBezTo>
                <a:cubicBezTo>
                  <a:pt x="88" y="28"/>
                  <a:pt x="93" y="23"/>
                  <a:pt x="100" y="23"/>
                </a:cubicBezTo>
                <a:cubicBezTo>
                  <a:pt x="106" y="23"/>
                  <a:pt x="111" y="28"/>
                  <a:pt x="111" y="34"/>
                </a:cubicBezTo>
                <a:close/>
                <a:moveTo>
                  <a:pt x="111" y="96"/>
                </a:moveTo>
                <a:cubicBezTo>
                  <a:pt x="111" y="102"/>
                  <a:pt x="106" y="107"/>
                  <a:pt x="100" y="107"/>
                </a:cubicBezTo>
                <a:cubicBezTo>
                  <a:pt x="93" y="107"/>
                  <a:pt x="88" y="102"/>
                  <a:pt x="88" y="96"/>
                </a:cubicBezTo>
                <a:cubicBezTo>
                  <a:pt x="88" y="89"/>
                  <a:pt x="93" y="84"/>
                  <a:pt x="100" y="84"/>
                </a:cubicBezTo>
                <a:cubicBezTo>
                  <a:pt x="106" y="84"/>
                  <a:pt x="111" y="89"/>
                  <a:pt x="111" y="96"/>
                </a:cubicBezTo>
                <a:close/>
                <a:moveTo>
                  <a:pt x="77" y="34"/>
                </a:moveTo>
                <a:cubicBezTo>
                  <a:pt x="77" y="41"/>
                  <a:pt x="71" y="46"/>
                  <a:pt x="65" y="46"/>
                </a:cubicBezTo>
                <a:cubicBezTo>
                  <a:pt x="59" y="46"/>
                  <a:pt x="53" y="41"/>
                  <a:pt x="53" y="34"/>
                </a:cubicBezTo>
                <a:cubicBezTo>
                  <a:pt x="53" y="28"/>
                  <a:pt x="59" y="23"/>
                  <a:pt x="65" y="23"/>
                </a:cubicBezTo>
                <a:cubicBezTo>
                  <a:pt x="71" y="23"/>
                  <a:pt x="77" y="28"/>
                  <a:pt x="77" y="34"/>
                </a:cubicBezTo>
                <a:close/>
                <a:moveTo>
                  <a:pt x="77" y="96"/>
                </a:moveTo>
                <a:cubicBezTo>
                  <a:pt x="77" y="102"/>
                  <a:pt x="71" y="107"/>
                  <a:pt x="65" y="107"/>
                </a:cubicBezTo>
                <a:cubicBezTo>
                  <a:pt x="59" y="107"/>
                  <a:pt x="53" y="102"/>
                  <a:pt x="53" y="96"/>
                </a:cubicBezTo>
                <a:cubicBezTo>
                  <a:pt x="53" y="89"/>
                  <a:pt x="59" y="84"/>
                  <a:pt x="65" y="84"/>
                </a:cubicBezTo>
                <a:cubicBezTo>
                  <a:pt x="71" y="84"/>
                  <a:pt x="77" y="89"/>
                  <a:pt x="77" y="96"/>
                </a:cubicBezTo>
                <a:close/>
                <a:moveTo>
                  <a:pt x="42" y="34"/>
                </a:moveTo>
                <a:cubicBezTo>
                  <a:pt x="42" y="41"/>
                  <a:pt x="37" y="46"/>
                  <a:pt x="30" y="46"/>
                </a:cubicBezTo>
                <a:cubicBezTo>
                  <a:pt x="24" y="46"/>
                  <a:pt x="19" y="41"/>
                  <a:pt x="19" y="34"/>
                </a:cubicBezTo>
                <a:cubicBezTo>
                  <a:pt x="19" y="28"/>
                  <a:pt x="24" y="23"/>
                  <a:pt x="30" y="23"/>
                </a:cubicBezTo>
                <a:cubicBezTo>
                  <a:pt x="37" y="23"/>
                  <a:pt x="42" y="28"/>
                  <a:pt x="42" y="34"/>
                </a:cubicBezTo>
                <a:close/>
                <a:moveTo>
                  <a:pt x="42" y="96"/>
                </a:moveTo>
                <a:cubicBezTo>
                  <a:pt x="42" y="102"/>
                  <a:pt x="37" y="107"/>
                  <a:pt x="30" y="107"/>
                </a:cubicBezTo>
                <a:cubicBezTo>
                  <a:pt x="24" y="107"/>
                  <a:pt x="19" y="102"/>
                  <a:pt x="19" y="96"/>
                </a:cubicBezTo>
                <a:cubicBezTo>
                  <a:pt x="19" y="89"/>
                  <a:pt x="24" y="84"/>
                  <a:pt x="30" y="84"/>
                </a:cubicBezTo>
                <a:cubicBezTo>
                  <a:pt x="37" y="84"/>
                  <a:pt x="42" y="89"/>
                  <a:pt x="42" y="9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00" name="Freeform 11"/>
          <p:cNvSpPr>
            <a:spLocks noEditPoints="1"/>
          </p:cNvSpPr>
          <p:nvPr/>
        </p:nvSpPr>
        <p:spPr bwMode="auto">
          <a:xfrm>
            <a:off x="2743200" y="1627188"/>
            <a:ext cx="346075" cy="347662"/>
          </a:xfrm>
          <a:custGeom>
            <a:avLst/>
            <a:gdLst>
              <a:gd name="T0" fmla="*/ 388857960 w 154"/>
              <a:gd name="T1" fmla="*/ 0 h 154"/>
              <a:gd name="T2" fmla="*/ 0 w 154"/>
              <a:gd name="T3" fmla="*/ 392433641 h 154"/>
              <a:gd name="T4" fmla="*/ 388857960 w 154"/>
              <a:gd name="T5" fmla="*/ 784865025 h 154"/>
              <a:gd name="T6" fmla="*/ 777713673 w 154"/>
              <a:gd name="T7" fmla="*/ 392433641 h 154"/>
              <a:gd name="T8" fmla="*/ 388857960 w 154"/>
              <a:gd name="T9" fmla="*/ 0 h 154"/>
              <a:gd name="T10" fmla="*/ 232303967 w 154"/>
              <a:gd name="T11" fmla="*/ 142701706 h 154"/>
              <a:gd name="T12" fmla="*/ 297954844 w 154"/>
              <a:gd name="T13" fmla="*/ 234439323 h 154"/>
              <a:gd name="T14" fmla="*/ 232303967 w 154"/>
              <a:gd name="T15" fmla="*/ 326176940 h 154"/>
              <a:gd name="T16" fmla="*/ 161603542 w 154"/>
              <a:gd name="T17" fmla="*/ 234439323 h 154"/>
              <a:gd name="T18" fmla="*/ 232303967 w 154"/>
              <a:gd name="T19" fmla="*/ 142701706 h 154"/>
              <a:gd name="T20" fmla="*/ 545409706 w 154"/>
              <a:gd name="T21" fmla="*/ 142701706 h 154"/>
              <a:gd name="T22" fmla="*/ 616110131 w 154"/>
              <a:gd name="T23" fmla="*/ 234439323 h 154"/>
              <a:gd name="T24" fmla="*/ 545409706 w 154"/>
              <a:gd name="T25" fmla="*/ 326176940 h 154"/>
              <a:gd name="T26" fmla="*/ 479758829 w 154"/>
              <a:gd name="T27" fmla="*/ 234439323 h 154"/>
              <a:gd name="T28" fmla="*/ 545409706 w 154"/>
              <a:gd name="T29" fmla="*/ 142701706 h 154"/>
              <a:gd name="T30" fmla="*/ 232303967 w 154"/>
              <a:gd name="T31" fmla="*/ 188570514 h 154"/>
              <a:gd name="T32" fmla="*/ 186853533 w 154"/>
              <a:gd name="T33" fmla="*/ 234439323 h 154"/>
              <a:gd name="T34" fmla="*/ 232303967 w 154"/>
              <a:gd name="T35" fmla="*/ 280308131 h 154"/>
              <a:gd name="T36" fmla="*/ 277754402 w 154"/>
              <a:gd name="T37" fmla="*/ 234439323 h 154"/>
              <a:gd name="T38" fmla="*/ 232303967 w 154"/>
              <a:gd name="T39" fmla="*/ 188570514 h 154"/>
              <a:gd name="T40" fmla="*/ 545409706 w 154"/>
              <a:gd name="T41" fmla="*/ 188570514 h 154"/>
              <a:gd name="T42" fmla="*/ 499959271 w 154"/>
              <a:gd name="T43" fmla="*/ 234439323 h 154"/>
              <a:gd name="T44" fmla="*/ 545409706 w 154"/>
              <a:gd name="T45" fmla="*/ 280308131 h 154"/>
              <a:gd name="T46" fmla="*/ 590860140 w 154"/>
              <a:gd name="T47" fmla="*/ 234439323 h 154"/>
              <a:gd name="T48" fmla="*/ 545409706 w 154"/>
              <a:gd name="T49" fmla="*/ 188570514 h 154"/>
              <a:gd name="T50" fmla="*/ 388857960 w 154"/>
              <a:gd name="T51" fmla="*/ 392433641 h 154"/>
              <a:gd name="T52" fmla="*/ 661560566 w 154"/>
              <a:gd name="T53" fmla="*/ 489266539 h 154"/>
              <a:gd name="T54" fmla="*/ 388857960 w 154"/>
              <a:gd name="T55" fmla="*/ 713513044 h 154"/>
              <a:gd name="T56" fmla="*/ 116153107 w 154"/>
              <a:gd name="T57" fmla="*/ 489266539 h 154"/>
              <a:gd name="T58" fmla="*/ 388857960 w 154"/>
              <a:gd name="T59" fmla="*/ 392433641 h 1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54" h="154">
                <a:moveTo>
                  <a:pt x="77" y="0"/>
                </a:moveTo>
                <a:cubicBezTo>
                  <a:pt x="34" y="0"/>
                  <a:pt x="0" y="34"/>
                  <a:pt x="0" y="77"/>
                </a:cubicBezTo>
                <a:cubicBezTo>
                  <a:pt x="0" y="120"/>
                  <a:pt x="34" y="154"/>
                  <a:pt x="77" y="154"/>
                </a:cubicBezTo>
                <a:cubicBezTo>
                  <a:pt x="120" y="154"/>
                  <a:pt x="154" y="120"/>
                  <a:pt x="154" y="77"/>
                </a:cubicBezTo>
                <a:cubicBezTo>
                  <a:pt x="154" y="34"/>
                  <a:pt x="120" y="0"/>
                  <a:pt x="77" y="0"/>
                </a:cubicBezTo>
                <a:close/>
                <a:moveTo>
                  <a:pt x="46" y="28"/>
                </a:moveTo>
                <a:cubicBezTo>
                  <a:pt x="53" y="28"/>
                  <a:pt x="59" y="36"/>
                  <a:pt x="59" y="46"/>
                </a:cubicBezTo>
                <a:cubicBezTo>
                  <a:pt x="59" y="56"/>
                  <a:pt x="53" y="64"/>
                  <a:pt x="46" y="64"/>
                </a:cubicBezTo>
                <a:cubicBezTo>
                  <a:pt x="38" y="64"/>
                  <a:pt x="32" y="56"/>
                  <a:pt x="32" y="46"/>
                </a:cubicBezTo>
                <a:cubicBezTo>
                  <a:pt x="32" y="36"/>
                  <a:pt x="38" y="28"/>
                  <a:pt x="46" y="28"/>
                </a:cubicBezTo>
                <a:close/>
                <a:moveTo>
                  <a:pt x="108" y="28"/>
                </a:moveTo>
                <a:cubicBezTo>
                  <a:pt x="116" y="28"/>
                  <a:pt x="122" y="36"/>
                  <a:pt x="122" y="46"/>
                </a:cubicBezTo>
                <a:cubicBezTo>
                  <a:pt x="122" y="56"/>
                  <a:pt x="116" y="64"/>
                  <a:pt x="108" y="64"/>
                </a:cubicBezTo>
                <a:cubicBezTo>
                  <a:pt x="101" y="64"/>
                  <a:pt x="95" y="56"/>
                  <a:pt x="95" y="46"/>
                </a:cubicBezTo>
                <a:cubicBezTo>
                  <a:pt x="95" y="36"/>
                  <a:pt x="101" y="28"/>
                  <a:pt x="108" y="28"/>
                </a:cubicBezTo>
                <a:close/>
                <a:moveTo>
                  <a:pt x="46" y="37"/>
                </a:moveTo>
                <a:cubicBezTo>
                  <a:pt x="41" y="37"/>
                  <a:pt x="37" y="41"/>
                  <a:pt x="37" y="46"/>
                </a:cubicBezTo>
                <a:cubicBezTo>
                  <a:pt x="37" y="51"/>
                  <a:pt x="41" y="55"/>
                  <a:pt x="46" y="55"/>
                </a:cubicBezTo>
                <a:cubicBezTo>
                  <a:pt x="51" y="55"/>
                  <a:pt x="55" y="51"/>
                  <a:pt x="55" y="46"/>
                </a:cubicBezTo>
                <a:cubicBezTo>
                  <a:pt x="55" y="41"/>
                  <a:pt x="51" y="37"/>
                  <a:pt x="46" y="37"/>
                </a:cubicBezTo>
                <a:close/>
                <a:moveTo>
                  <a:pt x="108" y="37"/>
                </a:moveTo>
                <a:cubicBezTo>
                  <a:pt x="103" y="37"/>
                  <a:pt x="99" y="41"/>
                  <a:pt x="99" y="46"/>
                </a:cubicBezTo>
                <a:cubicBezTo>
                  <a:pt x="99" y="51"/>
                  <a:pt x="103" y="55"/>
                  <a:pt x="108" y="55"/>
                </a:cubicBezTo>
                <a:cubicBezTo>
                  <a:pt x="113" y="55"/>
                  <a:pt x="117" y="51"/>
                  <a:pt x="117" y="46"/>
                </a:cubicBezTo>
                <a:cubicBezTo>
                  <a:pt x="117" y="41"/>
                  <a:pt x="113" y="37"/>
                  <a:pt x="108" y="37"/>
                </a:cubicBezTo>
                <a:close/>
                <a:moveTo>
                  <a:pt x="77" y="77"/>
                </a:moveTo>
                <a:cubicBezTo>
                  <a:pt x="104" y="77"/>
                  <a:pt x="131" y="86"/>
                  <a:pt x="131" y="96"/>
                </a:cubicBezTo>
                <a:cubicBezTo>
                  <a:pt x="131" y="123"/>
                  <a:pt x="107" y="140"/>
                  <a:pt x="77" y="140"/>
                </a:cubicBezTo>
                <a:cubicBezTo>
                  <a:pt x="47" y="140"/>
                  <a:pt x="23" y="123"/>
                  <a:pt x="23" y="96"/>
                </a:cubicBezTo>
                <a:cubicBezTo>
                  <a:pt x="23" y="86"/>
                  <a:pt x="50" y="77"/>
                  <a:pt x="77" y="7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01" name="Freeform 12"/>
          <p:cNvSpPr>
            <a:spLocks noEditPoints="1"/>
          </p:cNvSpPr>
          <p:nvPr/>
        </p:nvSpPr>
        <p:spPr bwMode="auto">
          <a:xfrm>
            <a:off x="3355975" y="1617663"/>
            <a:ext cx="347663" cy="347662"/>
          </a:xfrm>
          <a:custGeom>
            <a:avLst/>
            <a:gdLst>
              <a:gd name="T0" fmla="*/ 392434770 w 154"/>
              <a:gd name="T1" fmla="*/ 0 h 154"/>
              <a:gd name="T2" fmla="*/ 0 w 154"/>
              <a:gd name="T3" fmla="*/ 392433641 h 154"/>
              <a:gd name="T4" fmla="*/ 392434770 w 154"/>
              <a:gd name="T5" fmla="*/ 784865025 h 154"/>
              <a:gd name="T6" fmla="*/ 784867283 w 154"/>
              <a:gd name="T7" fmla="*/ 392433641 h 154"/>
              <a:gd name="T8" fmla="*/ 392434770 w 154"/>
              <a:gd name="T9" fmla="*/ 0 h 154"/>
              <a:gd name="T10" fmla="*/ 234439997 w 154"/>
              <a:gd name="T11" fmla="*/ 142701706 h 154"/>
              <a:gd name="T12" fmla="*/ 300696889 w 154"/>
              <a:gd name="T13" fmla="*/ 234439323 h 154"/>
              <a:gd name="T14" fmla="*/ 234439997 w 154"/>
              <a:gd name="T15" fmla="*/ 326176940 h 154"/>
              <a:gd name="T16" fmla="*/ 163090068 w 154"/>
              <a:gd name="T17" fmla="*/ 234439323 h 154"/>
              <a:gd name="T18" fmla="*/ 234439997 w 154"/>
              <a:gd name="T19" fmla="*/ 142701706 h 154"/>
              <a:gd name="T20" fmla="*/ 550427286 w 154"/>
              <a:gd name="T21" fmla="*/ 142701706 h 154"/>
              <a:gd name="T22" fmla="*/ 621777215 w 154"/>
              <a:gd name="T23" fmla="*/ 234439323 h 154"/>
              <a:gd name="T24" fmla="*/ 550427286 w 154"/>
              <a:gd name="T25" fmla="*/ 326176940 h 154"/>
              <a:gd name="T26" fmla="*/ 596296226 w 154"/>
              <a:gd name="T27" fmla="*/ 428107375 h 154"/>
              <a:gd name="T28" fmla="*/ 504558345 w 154"/>
              <a:gd name="T29" fmla="*/ 428107375 h 154"/>
              <a:gd name="T30" fmla="*/ 550427286 w 154"/>
              <a:gd name="T31" fmla="*/ 326176940 h 154"/>
              <a:gd name="T32" fmla="*/ 484170394 w 154"/>
              <a:gd name="T33" fmla="*/ 234439323 h 154"/>
              <a:gd name="T34" fmla="*/ 550427286 w 154"/>
              <a:gd name="T35" fmla="*/ 142701706 h 154"/>
              <a:gd name="T36" fmla="*/ 234439997 w 154"/>
              <a:gd name="T37" fmla="*/ 188570514 h 154"/>
              <a:gd name="T38" fmla="*/ 188571057 w 154"/>
              <a:gd name="T39" fmla="*/ 234439323 h 154"/>
              <a:gd name="T40" fmla="*/ 234439997 w 154"/>
              <a:gd name="T41" fmla="*/ 280308131 h 154"/>
              <a:gd name="T42" fmla="*/ 280308938 w 154"/>
              <a:gd name="T43" fmla="*/ 234439323 h 154"/>
              <a:gd name="T44" fmla="*/ 234439997 w 154"/>
              <a:gd name="T45" fmla="*/ 188570514 h 154"/>
              <a:gd name="T46" fmla="*/ 550427286 w 154"/>
              <a:gd name="T47" fmla="*/ 188570514 h 154"/>
              <a:gd name="T48" fmla="*/ 504558345 w 154"/>
              <a:gd name="T49" fmla="*/ 234439323 h 154"/>
              <a:gd name="T50" fmla="*/ 550427286 w 154"/>
              <a:gd name="T51" fmla="*/ 280308131 h 154"/>
              <a:gd name="T52" fmla="*/ 596296226 w 154"/>
              <a:gd name="T53" fmla="*/ 234439323 h 154"/>
              <a:gd name="T54" fmla="*/ 550427286 w 154"/>
              <a:gd name="T55" fmla="*/ 188570514 h 154"/>
              <a:gd name="T56" fmla="*/ 392434770 w 154"/>
              <a:gd name="T57" fmla="*/ 530037810 h 154"/>
              <a:gd name="T58" fmla="*/ 504558345 w 154"/>
              <a:gd name="T59" fmla="*/ 596294511 h 154"/>
              <a:gd name="T60" fmla="*/ 499460793 w 154"/>
              <a:gd name="T61" fmla="*/ 616680147 h 154"/>
              <a:gd name="T62" fmla="*/ 392434770 w 154"/>
              <a:gd name="T63" fmla="*/ 596294511 h 154"/>
              <a:gd name="T64" fmla="*/ 285406490 w 154"/>
              <a:gd name="T65" fmla="*/ 616680147 h 154"/>
              <a:gd name="T66" fmla="*/ 280308938 w 154"/>
              <a:gd name="T67" fmla="*/ 596294511 h 154"/>
              <a:gd name="T68" fmla="*/ 392434770 w 154"/>
              <a:gd name="T69" fmla="*/ 530037810 h 1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4" h="154">
                <a:moveTo>
                  <a:pt x="77" y="0"/>
                </a:moveTo>
                <a:cubicBezTo>
                  <a:pt x="34" y="0"/>
                  <a:pt x="0" y="34"/>
                  <a:pt x="0" y="77"/>
                </a:cubicBezTo>
                <a:cubicBezTo>
                  <a:pt x="0" y="120"/>
                  <a:pt x="34" y="154"/>
                  <a:pt x="77" y="154"/>
                </a:cubicBezTo>
                <a:cubicBezTo>
                  <a:pt x="120" y="154"/>
                  <a:pt x="154" y="120"/>
                  <a:pt x="154" y="77"/>
                </a:cubicBezTo>
                <a:cubicBezTo>
                  <a:pt x="154" y="34"/>
                  <a:pt x="120" y="0"/>
                  <a:pt x="77" y="0"/>
                </a:cubicBezTo>
                <a:close/>
                <a:moveTo>
                  <a:pt x="46" y="28"/>
                </a:moveTo>
                <a:cubicBezTo>
                  <a:pt x="53" y="28"/>
                  <a:pt x="59" y="36"/>
                  <a:pt x="59" y="46"/>
                </a:cubicBezTo>
                <a:cubicBezTo>
                  <a:pt x="59" y="56"/>
                  <a:pt x="53" y="64"/>
                  <a:pt x="46" y="64"/>
                </a:cubicBezTo>
                <a:cubicBezTo>
                  <a:pt x="38" y="64"/>
                  <a:pt x="32" y="56"/>
                  <a:pt x="32" y="46"/>
                </a:cubicBezTo>
                <a:cubicBezTo>
                  <a:pt x="32" y="36"/>
                  <a:pt x="38" y="28"/>
                  <a:pt x="46" y="28"/>
                </a:cubicBezTo>
                <a:close/>
                <a:moveTo>
                  <a:pt x="108" y="28"/>
                </a:moveTo>
                <a:cubicBezTo>
                  <a:pt x="116" y="28"/>
                  <a:pt x="122" y="36"/>
                  <a:pt x="122" y="46"/>
                </a:cubicBezTo>
                <a:cubicBezTo>
                  <a:pt x="122" y="56"/>
                  <a:pt x="116" y="64"/>
                  <a:pt x="108" y="64"/>
                </a:cubicBezTo>
                <a:cubicBezTo>
                  <a:pt x="111" y="71"/>
                  <a:pt x="117" y="78"/>
                  <a:pt x="117" y="84"/>
                </a:cubicBezTo>
                <a:cubicBezTo>
                  <a:pt x="117" y="98"/>
                  <a:pt x="99" y="98"/>
                  <a:pt x="99" y="84"/>
                </a:cubicBezTo>
                <a:cubicBezTo>
                  <a:pt x="99" y="78"/>
                  <a:pt x="105" y="71"/>
                  <a:pt x="108" y="64"/>
                </a:cubicBezTo>
                <a:cubicBezTo>
                  <a:pt x="101" y="64"/>
                  <a:pt x="95" y="56"/>
                  <a:pt x="95" y="46"/>
                </a:cubicBezTo>
                <a:cubicBezTo>
                  <a:pt x="95" y="36"/>
                  <a:pt x="101" y="28"/>
                  <a:pt x="108" y="28"/>
                </a:cubicBezTo>
                <a:close/>
                <a:moveTo>
                  <a:pt x="46" y="37"/>
                </a:moveTo>
                <a:cubicBezTo>
                  <a:pt x="41" y="37"/>
                  <a:pt x="37" y="41"/>
                  <a:pt x="37" y="46"/>
                </a:cubicBezTo>
                <a:cubicBezTo>
                  <a:pt x="37" y="51"/>
                  <a:pt x="41" y="55"/>
                  <a:pt x="46" y="55"/>
                </a:cubicBezTo>
                <a:cubicBezTo>
                  <a:pt x="51" y="55"/>
                  <a:pt x="55" y="51"/>
                  <a:pt x="55" y="46"/>
                </a:cubicBezTo>
                <a:cubicBezTo>
                  <a:pt x="55" y="41"/>
                  <a:pt x="51" y="37"/>
                  <a:pt x="46" y="37"/>
                </a:cubicBezTo>
                <a:close/>
                <a:moveTo>
                  <a:pt x="108" y="37"/>
                </a:moveTo>
                <a:cubicBezTo>
                  <a:pt x="103" y="37"/>
                  <a:pt x="99" y="41"/>
                  <a:pt x="99" y="46"/>
                </a:cubicBezTo>
                <a:cubicBezTo>
                  <a:pt x="99" y="51"/>
                  <a:pt x="103" y="55"/>
                  <a:pt x="108" y="55"/>
                </a:cubicBezTo>
                <a:cubicBezTo>
                  <a:pt x="113" y="55"/>
                  <a:pt x="117" y="51"/>
                  <a:pt x="117" y="46"/>
                </a:cubicBezTo>
                <a:cubicBezTo>
                  <a:pt x="117" y="41"/>
                  <a:pt x="113" y="37"/>
                  <a:pt x="108" y="37"/>
                </a:cubicBezTo>
                <a:close/>
                <a:moveTo>
                  <a:pt x="77" y="104"/>
                </a:moveTo>
                <a:cubicBezTo>
                  <a:pt x="89" y="104"/>
                  <a:pt x="99" y="112"/>
                  <a:pt x="99" y="117"/>
                </a:cubicBezTo>
                <a:cubicBezTo>
                  <a:pt x="99" y="119"/>
                  <a:pt x="99" y="120"/>
                  <a:pt x="98" y="121"/>
                </a:cubicBezTo>
                <a:cubicBezTo>
                  <a:pt x="93" y="119"/>
                  <a:pt x="85" y="117"/>
                  <a:pt x="77" y="117"/>
                </a:cubicBezTo>
                <a:cubicBezTo>
                  <a:pt x="69" y="117"/>
                  <a:pt x="61" y="119"/>
                  <a:pt x="56" y="121"/>
                </a:cubicBezTo>
                <a:cubicBezTo>
                  <a:pt x="55" y="120"/>
                  <a:pt x="55" y="119"/>
                  <a:pt x="55" y="117"/>
                </a:cubicBezTo>
                <a:cubicBezTo>
                  <a:pt x="55" y="112"/>
                  <a:pt x="65" y="104"/>
                  <a:pt x="77" y="10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02" name="Freeform 13"/>
          <p:cNvSpPr>
            <a:spLocks/>
          </p:cNvSpPr>
          <p:nvPr/>
        </p:nvSpPr>
        <p:spPr bwMode="auto">
          <a:xfrm>
            <a:off x="4008438" y="1570038"/>
            <a:ext cx="300037" cy="415925"/>
          </a:xfrm>
          <a:custGeom>
            <a:avLst/>
            <a:gdLst>
              <a:gd name="T0" fmla="*/ 325707083 w 133"/>
              <a:gd name="T1" fmla="*/ 0 h 184"/>
              <a:gd name="T2" fmla="*/ 452936306 w 133"/>
              <a:gd name="T3" fmla="*/ 301471030 h 184"/>
              <a:gd name="T4" fmla="*/ 473293704 w 133"/>
              <a:gd name="T5" fmla="*/ 199277805 h 184"/>
              <a:gd name="T6" fmla="*/ 554721039 w 133"/>
              <a:gd name="T7" fmla="*/ 475201094 h 184"/>
              <a:gd name="T8" fmla="*/ 600522928 w 133"/>
              <a:gd name="T9" fmla="*/ 373007869 h 184"/>
              <a:gd name="T10" fmla="*/ 625969675 w 133"/>
              <a:gd name="T11" fmla="*/ 684698448 h 184"/>
              <a:gd name="T12" fmla="*/ 676860913 w 133"/>
              <a:gd name="T13" fmla="*/ 633600705 h 184"/>
              <a:gd name="T14" fmla="*/ 595433578 w 133"/>
              <a:gd name="T15" fmla="*/ 863537156 h 184"/>
              <a:gd name="T16" fmla="*/ 386777020 w 133"/>
              <a:gd name="T17" fmla="*/ 940182639 h 184"/>
              <a:gd name="T18" fmla="*/ 432581165 w 133"/>
              <a:gd name="T19" fmla="*/ 909523994 h 184"/>
              <a:gd name="T20" fmla="*/ 514006243 w 133"/>
              <a:gd name="T21" fmla="*/ 715357093 h 184"/>
              <a:gd name="T22" fmla="*/ 478383053 w 133"/>
              <a:gd name="T23" fmla="*/ 730685286 h 184"/>
              <a:gd name="T24" fmla="*/ 478383053 w 133"/>
              <a:gd name="T25" fmla="*/ 592724771 h 184"/>
              <a:gd name="T26" fmla="*/ 432581165 w 133"/>
              <a:gd name="T27" fmla="*/ 674478899 h 184"/>
              <a:gd name="T28" fmla="*/ 376598321 w 133"/>
              <a:gd name="T29" fmla="*/ 510968383 h 184"/>
              <a:gd name="T30" fmla="*/ 315528384 w 133"/>
              <a:gd name="T31" fmla="*/ 669370255 h 184"/>
              <a:gd name="T32" fmla="*/ 269726495 w 133"/>
              <a:gd name="T33" fmla="*/ 602944320 h 184"/>
              <a:gd name="T34" fmla="*/ 264637146 w 133"/>
              <a:gd name="T35" fmla="*/ 766452575 h 184"/>
              <a:gd name="T36" fmla="*/ 188299161 w 133"/>
              <a:gd name="T37" fmla="*/ 602944320 h 184"/>
              <a:gd name="T38" fmla="*/ 167944019 w 133"/>
              <a:gd name="T39" fmla="*/ 740904834 h 184"/>
              <a:gd name="T40" fmla="*/ 122139874 w 133"/>
              <a:gd name="T41" fmla="*/ 740904834 h 184"/>
              <a:gd name="T42" fmla="*/ 239190399 w 133"/>
              <a:gd name="T43" fmla="*/ 940182639 h 184"/>
              <a:gd name="T44" fmla="*/ 40712539 w 133"/>
              <a:gd name="T45" fmla="*/ 812439413 h 184"/>
              <a:gd name="T46" fmla="*/ 30536096 w 133"/>
              <a:gd name="T47" fmla="*/ 505859739 h 184"/>
              <a:gd name="T48" fmla="*/ 55980588 w 133"/>
              <a:gd name="T49" fmla="*/ 562066126 h 184"/>
              <a:gd name="T50" fmla="*/ 96695383 w 133"/>
              <a:gd name="T51" fmla="*/ 393446966 h 184"/>
              <a:gd name="T52" fmla="*/ 96695383 w 133"/>
              <a:gd name="T53" fmla="*/ 321910127 h 184"/>
              <a:gd name="T54" fmla="*/ 162854669 w 133"/>
              <a:gd name="T55" fmla="*/ 393446966 h 184"/>
              <a:gd name="T56" fmla="*/ 208656558 w 133"/>
              <a:gd name="T57" fmla="*/ 163510516 h 184"/>
              <a:gd name="T58" fmla="*/ 295173242 w 133"/>
              <a:gd name="T59" fmla="*/ 204386449 h 184"/>
              <a:gd name="T60" fmla="*/ 315528384 w 133"/>
              <a:gd name="T61" fmla="*/ 0 h 184"/>
              <a:gd name="T62" fmla="*/ 325707083 w 133"/>
              <a:gd name="T63" fmla="*/ 0 h 1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3" h="184">
                <a:moveTo>
                  <a:pt x="64" y="0"/>
                </a:moveTo>
                <a:cubicBezTo>
                  <a:pt x="73" y="19"/>
                  <a:pt x="84" y="38"/>
                  <a:pt x="89" y="59"/>
                </a:cubicBezTo>
                <a:cubicBezTo>
                  <a:pt x="92" y="53"/>
                  <a:pt x="93" y="46"/>
                  <a:pt x="93" y="39"/>
                </a:cubicBezTo>
                <a:cubicBezTo>
                  <a:pt x="101" y="56"/>
                  <a:pt x="105" y="75"/>
                  <a:pt x="109" y="93"/>
                </a:cubicBezTo>
                <a:cubicBezTo>
                  <a:pt x="116" y="88"/>
                  <a:pt x="116" y="80"/>
                  <a:pt x="118" y="73"/>
                </a:cubicBezTo>
                <a:cubicBezTo>
                  <a:pt x="123" y="91"/>
                  <a:pt x="127" y="113"/>
                  <a:pt x="123" y="134"/>
                </a:cubicBezTo>
                <a:cubicBezTo>
                  <a:pt x="129" y="137"/>
                  <a:pt x="130" y="127"/>
                  <a:pt x="133" y="124"/>
                </a:cubicBezTo>
                <a:cubicBezTo>
                  <a:pt x="133" y="140"/>
                  <a:pt x="130" y="157"/>
                  <a:pt x="117" y="169"/>
                </a:cubicBezTo>
                <a:cubicBezTo>
                  <a:pt x="105" y="179"/>
                  <a:pt x="91" y="183"/>
                  <a:pt x="76" y="184"/>
                </a:cubicBezTo>
                <a:cubicBezTo>
                  <a:pt x="77" y="181"/>
                  <a:pt x="81" y="179"/>
                  <a:pt x="85" y="178"/>
                </a:cubicBezTo>
                <a:cubicBezTo>
                  <a:pt x="97" y="168"/>
                  <a:pt x="100" y="155"/>
                  <a:pt x="101" y="140"/>
                </a:cubicBezTo>
                <a:cubicBezTo>
                  <a:pt x="99" y="138"/>
                  <a:pt x="96" y="141"/>
                  <a:pt x="94" y="143"/>
                </a:cubicBezTo>
                <a:cubicBezTo>
                  <a:pt x="94" y="135"/>
                  <a:pt x="99" y="124"/>
                  <a:pt x="94" y="116"/>
                </a:cubicBezTo>
                <a:cubicBezTo>
                  <a:pt x="92" y="121"/>
                  <a:pt x="89" y="127"/>
                  <a:pt x="85" y="132"/>
                </a:cubicBezTo>
                <a:cubicBezTo>
                  <a:pt x="83" y="121"/>
                  <a:pt x="82" y="109"/>
                  <a:pt x="74" y="100"/>
                </a:cubicBezTo>
                <a:cubicBezTo>
                  <a:pt x="62" y="131"/>
                  <a:pt x="62" y="131"/>
                  <a:pt x="62" y="131"/>
                </a:cubicBezTo>
                <a:cubicBezTo>
                  <a:pt x="57" y="129"/>
                  <a:pt x="58" y="120"/>
                  <a:pt x="53" y="118"/>
                </a:cubicBezTo>
                <a:cubicBezTo>
                  <a:pt x="49" y="127"/>
                  <a:pt x="50" y="140"/>
                  <a:pt x="52" y="150"/>
                </a:cubicBezTo>
                <a:cubicBezTo>
                  <a:pt x="40" y="143"/>
                  <a:pt x="42" y="129"/>
                  <a:pt x="37" y="118"/>
                </a:cubicBezTo>
                <a:cubicBezTo>
                  <a:pt x="36" y="127"/>
                  <a:pt x="30" y="136"/>
                  <a:pt x="33" y="145"/>
                </a:cubicBezTo>
                <a:cubicBezTo>
                  <a:pt x="30" y="145"/>
                  <a:pt x="27" y="140"/>
                  <a:pt x="24" y="145"/>
                </a:cubicBezTo>
                <a:cubicBezTo>
                  <a:pt x="26" y="161"/>
                  <a:pt x="45" y="169"/>
                  <a:pt x="47" y="184"/>
                </a:cubicBezTo>
                <a:cubicBezTo>
                  <a:pt x="31" y="183"/>
                  <a:pt x="16" y="173"/>
                  <a:pt x="8" y="159"/>
                </a:cubicBezTo>
                <a:cubicBezTo>
                  <a:pt x="0" y="142"/>
                  <a:pt x="3" y="118"/>
                  <a:pt x="6" y="99"/>
                </a:cubicBezTo>
                <a:cubicBezTo>
                  <a:pt x="11" y="110"/>
                  <a:pt x="11" y="110"/>
                  <a:pt x="11" y="110"/>
                </a:cubicBezTo>
                <a:cubicBezTo>
                  <a:pt x="17" y="101"/>
                  <a:pt x="17" y="88"/>
                  <a:pt x="19" y="77"/>
                </a:cubicBezTo>
                <a:cubicBezTo>
                  <a:pt x="19" y="63"/>
                  <a:pt x="19" y="63"/>
                  <a:pt x="19" y="63"/>
                </a:cubicBezTo>
                <a:cubicBezTo>
                  <a:pt x="25" y="65"/>
                  <a:pt x="27" y="72"/>
                  <a:pt x="32" y="77"/>
                </a:cubicBezTo>
                <a:cubicBezTo>
                  <a:pt x="40" y="64"/>
                  <a:pt x="45" y="49"/>
                  <a:pt x="41" y="32"/>
                </a:cubicBezTo>
                <a:cubicBezTo>
                  <a:pt x="49" y="30"/>
                  <a:pt x="50" y="57"/>
                  <a:pt x="58" y="40"/>
                </a:cubicBezTo>
                <a:cubicBezTo>
                  <a:pt x="62" y="0"/>
                  <a:pt x="62" y="0"/>
                  <a:pt x="62" y="0"/>
                </a:cubicBez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03" name="Freeform 14"/>
          <p:cNvSpPr>
            <a:spLocks/>
          </p:cNvSpPr>
          <p:nvPr/>
        </p:nvSpPr>
        <p:spPr bwMode="auto">
          <a:xfrm>
            <a:off x="4149725" y="1671638"/>
            <a:ext cx="15875" cy="42862"/>
          </a:xfrm>
          <a:custGeom>
            <a:avLst/>
            <a:gdLst>
              <a:gd name="T0" fmla="*/ 15430500 w 7"/>
              <a:gd name="T1" fmla="*/ 96694416 h 19"/>
              <a:gd name="T2" fmla="*/ 20571732 w 7"/>
              <a:gd name="T3" fmla="*/ 0 h 19"/>
              <a:gd name="T4" fmla="*/ 15430500 w 7"/>
              <a:gd name="T5" fmla="*/ 96694416 h 19"/>
              <a:gd name="T6" fmla="*/ 0 60000 65536"/>
              <a:gd name="T7" fmla="*/ 0 60000 65536"/>
              <a:gd name="T8" fmla="*/ 0 60000 65536"/>
            </a:gdLst>
            <a:ahLst/>
            <a:cxnLst>
              <a:cxn ang="T6">
                <a:pos x="T0" y="T1"/>
              </a:cxn>
              <a:cxn ang="T7">
                <a:pos x="T2" y="T3"/>
              </a:cxn>
              <a:cxn ang="T8">
                <a:pos x="T4" y="T5"/>
              </a:cxn>
            </a:cxnLst>
            <a:rect l="0" t="0" r="r" b="b"/>
            <a:pathLst>
              <a:path w="7" h="19">
                <a:moveTo>
                  <a:pt x="3" y="19"/>
                </a:moveTo>
                <a:cubicBezTo>
                  <a:pt x="1" y="13"/>
                  <a:pt x="0" y="5"/>
                  <a:pt x="4" y="0"/>
                </a:cubicBezTo>
                <a:cubicBezTo>
                  <a:pt x="5" y="5"/>
                  <a:pt x="7" y="14"/>
                  <a:pt x="3"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04" name="Freeform 15"/>
          <p:cNvSpPr>
            <a:spLocks/>
          </p:cNvSpPr>
          <p:nvPr/>
        </p:nvSpPr>
        <p:spPr bwMode="auto">
          <a:xfrm>
            <a:off x="4249738" y="1895475"/>
            <a:ext cx="15875" cy="23813"/>
          </a:xfrm>
          <a:custGeom>
            <a:avLst/>
            <a:gdLst>
              <a:gd name="T0" fmla="*/ 10287000 w 7"/>
              <a:gd name="T1" fmla="*/ 42177153 h 11"/>
              <a:gd name="T2" fmla="*/ 0 w 7"/>
              <a:gd name="T3" fmla="*/ 51550815 h 11"/>
              <a:gd name="T4" fmla="*/ 25715232 w 7"/>
              <a:gd name="T5" fmla="*/ 0 h 11"/>
              <a:gd name="T6" fmla="*/ 10287000 w 7"/>
              <a:gd name="T7" fmla="*/ 42177153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11">
                <a:moveTo>
                  <a:pt x="2" y="9"/>
                </a:moveTo>
                <a:cubicBezTo>
                  <a:pt x="2" y="10"/>
                  <a:pt x="1" y="11"/>
                  <a:pt x="0" y="11"/>
                </a:cubicBezTo>
                <a:cubicBezTo>
                  <a:pt x="5" y="0"/>
                  <a:pt x="5" y="0"/>
                  <a:pt x="5" y="0"/>
                </a:cubicBezTo>
                <a:cubicBezTo>
                  <a:pt x="7" y="2"/>
                  <a:pt x="4" y="7"/>
                  <a:pt x="2"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05" name="Rectangle 16"/>
          <p:cNvSpPr>
            <a:spLocks noChangeArrowheads="1"/>
          </p:cNvSpPr>
          <p:nvPr/>
        </p:nvSpPr>
        <p:spPr bwMode="auto">
          <a:xfrm>
            <a:off x="4067175" y="2001838"/>
            <a:ext cx="195263" cy="111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06" name="Freeform 17"/>
          <p:cNvSpPr>
            <a:spLocks/>
          </p:cNvSpPr>
          <p:nvPr/>
        </p:nvSpPr>
        <p:spPr bwMode="auto">
          <a:xfrm>
            <a:off x="4627563" y="1585913"/>
            <a:ext cx="307975" cy="411162"/>
          </a:xfrm>
          <a:custGeom>
            <a:avLst/>
            <a:gdLst>
              <a:gd name="T0" fmla="*/ 661518977 w 136"/>
              <a:gd name="T1" fmla="*/ 551198807 h 182"/>
              <a:gd name="T2" fmla="*/ 625624038 w 136"/>
              <a:gd name="T3" fmla="*/ 250081380 h 182"/>
              <a:gd name="T4" fmla="*/ 625624038 w 136"/>
              <a:gd name="T5" fmla="*/ 250081380 h 182"/>
              <a:gd name="T6" fmla="*/ 620494896 w 136"/>
              <a:gd name="T7" fmla="*/ 244978001 h 182"/>
              <a:gd name="T8" fmla="*/ 492293508 w 136"/>
              <a:gd name="T9" fmla="*/ 438917694 h 182"/>
              <a:gd name="T10" fmla="*/ 379477284 w 136"/>
              <a:gd name="T11" fmla="*/ 5103379 h 182"/>
              <a:gd name="T12" fmla="*/ 379477284 w 136"/>
              <a:gd name="T13" fmla="*/ 5103379 h 182"/>
              <a:gd name="T14" fmla="*/ 374348142 w 136"/>
              <a:gd name="T15" fmla="*/ 0 h 182"/>
              <a:gd name="T16" fmla="*/ 266658795 w 136"/>
              <a:gd name="T17" fmla="*/ 91865338 h 182"/>
              <a:gd name="T18" fmla="*/ 241019876 w 136"/>
              <a:gd name="T19" fmla="*/ 408295162 h 182"/>
              <a:gd name="T20" fmla="*/ 199993530 w 136"/>
              <a:gd name="T21" fmla="*/ 566508944 h 182"/>
              <a:gd name="T22" fmla="*/ 210249551 w 136"/>
              <a:gd name="T23" fmla="*/ 484850363 h 182"/>
              <a:gd name="T24" fmla="*/ 112816224 w 136"/>
              <a:gd name="T25" fmla="*/ 321533202 h 182"/>
              <a:gd name="T26" fmla="*/ 112816224 w 136"/>
              <a:gd name="T27" fmla="*/ 321533202 h 182"/>
              <a:gd name="T28" fmla="*/ 107689347 w 136"/>
              <a:gd name="T29" fmla="*/ 326636581 h 182"/>
              <a:gd name="T30" fmla="*/ 87177306 w 136"/>
              <a:gd name="T31" fmla="*/ 520576275 h 182"/>
              <a:gd name="T32" fmla="*/ 25641183 w 136"/>
              <a:gd name="T33" fmla="*/ 745138501 h 182"/>
              <a:gd name="T34" fmla="*/ 205122673 w 136"/>
              <a:gd name="T35" fmla="*/ 908455662 h 182"/>
              <a:gd name="T36" fmla="*/ 282043958 w 136"/>
              <a:gd name="T37" fmla="*/ 928871436 h 182"/>
              <a:gd name="T38" fmla="*/ 287170836 w 136"/>
              <a:gd name="T39" fmla="*/ 923768057 h 182"/>
              <a:gd name="T40" fmla="*/ 287170836 w 136"/>
              <a:gd name="T41" fmla="*/ 918664679 h 182"/>
              <a:gd name="T42" fmla="*/ 220505571 w 136"/>
              <a:gd name="T43" fmla="*/ 755345258 h 182"/>
              <a:gd name="T44" fmla="*/ 246146754 w 136"/>
              <a:gd name="T45" fmla="*/ 617547251 h 182"/>
              <a:gd name="T46" fmla="*/ 292299978 w 136"/>
              <a:gd name="T47" fmla="*/ 704309210 h 182"/>
              <a:gd name="T48" fmla="*/ 292299978 w 136"/>
              <a:gd name="T49" fmla="*/ 709412589 h 182"/>
              <a:gd name="T50" fmla="*/ 297426856 w 136"/>
              <a:gd name="T51" fmla="*/ 709412589 h 182"/>
              <a:gd name="T52" fmla="*/ 364092121 w 136"/>
              <a:gd name="T53" fmla="*/ 495057121 h 182"/>
              <a:gd name="T54" fmla="*/ 415372223 w 136"/>
              <a:gd name="T55" fmla="*/ 683893436 h 182"/>
              <a:gd name="T56" fmla="*/ 441013406 w 136"/>
              <a:gd name="T57" fmla="*/ 770657654 h 182"/>
              <a:gd name="T58" fmla="*/ 446140284 w 136"/>
              <a:gd name="T59" fmla="*/ 775761033 h 182"/>
              <a:gd name="T60" fmla="*/ 446140284 w 136"/>
              <a:gd name="T61" fmla="*/ 770657654 h 182"/>
              <a:gd name="T62" fmla="*/ 476910610 w 136"/>
              <a:gd name="T63" fmla="*/ 653273162 h 182"/>
              <a:gd name="T64" fmla="*/ 492293508 w 136"/>
              <a:gd name="T65" fmla="*/ 745138501 h 182"/>
              <a:gd name="T66" fmla="*/ 523061570 w 136"/>
              <a:gd name="T67" fmla="*/ 842109477 h 182"/>
              <a:gd name="T68" fmla="*/ 476910610 w 136"/>
              <a:gd name="T69" fmla="*/ 903352283 h 182"/>
              <a:gd name="T70" fmla="*/ 476910610 w 136"/>
              <a:gd name="T71" fmla="*/ 908455662 h 182"/>
              <a:gd name="T72" fmla="*/ 482037488 w 136"/>
              <a:gd name="T73" fmla="*/ 913561300 h 182"/>
              <a:gd name="T74" fmla="*/ 671774998 w 136"/>
              <a:gd name="T75" fmla="*/ 765554275 h 182"/>
              <a:gd name="T76" fmla="*/ 661518977 w 136"/>
              <a:gd name="T77" fmla="*/ 551198807 h 1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36" h="182">
                <a:moveTo>
                  <a:pt x="129" y="108"/>
                </a:moveTo>
                <a:cubicBezTo>
                  <a:pt x="108" y="64"/>
                  <a:pt x="122" y="50"/>
                  <a:pt x="122" y="49"/>
                </a:cubicBezTo>
                <a:cubicBezTo>
                  <a:pt x="122" y="49"/>
                  <a:pt x="122" y="49"/>
                  <a:pt x="122" y="49"/>
                </a:cubicBezTo>
                <a:cubicBezTo>
                  <a:pt x="122" y="48"/>
                  <a:pt x="121" y="48"/>
                  <a:pt x="121" y="48"/>
                </a:cubicBezTo>
                <a:cubicBezTo>
                  <a:pt x="121" y="48"/>
                  <a:pt x="92" y="60"/>
                  <a:pt x="96" y="86"/>
                </a:cubicBezTo>
                <a:cubicBezTo>
                  <a:pt x="88" y="79"/>
                  <a:pt x="52" y="44"/>
                  <a:pt x="74" y="1"/>
                </a:cubicBezTo>
                <a:cubicBezTo>
                  <a:pt x="74" y="1"/>
                  <a:pt x="74" y="1"/>
                  <a:pt x="74" y="1"/>
                </a:cubicBezTo>
                <a:cubicBezTo>
                  <a:pt x="74" y="0"/>
                  <a:pt x="73" y="0"/>
                  <a:pt x="73" y="0"/>
                </a:cubicBezTo>
                <a:cubicBezTo>
                  <a:pt x="73" y="1"/>
                  <a:pt x="61" y="5"/>
                  <a:pt x="52" y="18"/>
                </a:cubicBezTo>
                <a:cubicBezTo>
                  <a:pt x="44" y="29"/>
                  <a:pt x="36" y="49"/>
                  <a:pt x="47" y="80"/>
                </a:cubicBezTo>
                <a:cubicBezTo>
                  <a:pt x="50" y="94"/>
                  <a:pt x="43" y="106"/>
                  <a:pt x="39" y="111"/>
                </a:cubicBezTo>
                <a:cubicBezTo>
                  <a:pt x="40" y="108"/>
                  <a:pt x="42" y="102"/>
                  <a:pt x="41" y="95"/>
                </a:cubicBezTo>
                <a:cubicBezTo>
                  <a:pt x="41" y="85"/>
                  <a:pt x="38" y="72"/>
                  <a:pt x="22" y="63"/>
                </a:cubicBezTo>
                <a:cubicBezTo>
                  <a:pt x="22" y="63"/>
                  <a:pt x="22" y="63"/>
                  <a:pt x="22" y="63"/>
                </a:cubicBezTo>
                <a:cubicBezTo>
                  <a:pt x="21" y="63"/>
                  <a:pt x="21" y="63"/>
                  <a:pt x="21" y="64"/>
                </a:cubicBezTo>
                <a:cubicBezTo>
                  <a:pt x="21" y="64"/>
                  <a:pt x="27" y="90"/>
                  <a:pt x="17" y="102"/>
                </a:cubicBezTo>
                <a:cubicBezTo>
                  <a:pt x="9" y="112"/>
                  <a:pt x="0" y="130"/>
                  <a:pt x="5" y="146"/>
                </a:cubicBezTo>
                <a:cubicBezTo>
                  <a:pt x="9" y="160"/>
                  <a:pt x="21" y="171"/>
                  <a:pt x="40" y="178"/>
                </a:cubicBezTo>
                <a:cubicBezTo>
                  <a:pt x="45" y="179"/>
                  <a:pt x="50" y="181"/>
                  <a:pt x="55" y="182"/>
                </a:cubicBezTo>
                <a:cubicBezTo>
                  <a:pt x="56" y="182"/>
                  <a:pt x="56" y="181"/>
                  <a:pt x="56" y="181"/>
                </a:cubicBezTo>
                <a:cubicBezTo>
                  <a:pt x="56" y="181"/>
                  <a:pt x="56" y="180"/>
                  <a:pt x="56" y="180"/>
                </a:cubicBezTo>
                <a:cubicBezTo>
                  <a:pt x="46" y="176"/>
                  <a:pt x="35" y="167"/>
                  <a:pt x="43" y="148"/>
                </a:cubicBezTo>
                <a:cubicBezTo>
                  <a:pt x="50" y="132"/>
                  <a:pt x="49" y="124"/>
                  <a:pt x="48" y="121"/>
                </a:cubicBezTo>
                <a:cubicBezTo>
                  <a:pt x="51" y="123"/>
                  <a:pt x="59" y="128"/>
                  <a:pt x="57" y="138"/>
                </a:cubicBezTo>
                <a:cubicBezTo>
                  <a:pt x="57" y="138"/>
                  <a:pt x="57" y="139"/>
                  <a:pt x="57" y="139"/>
                </a:cubicBezTo>
                <a:cubicBezTo>
                  <a:pt x="58" y="139"/>
                  <a:pt x="58" y="139"/>
                  <a:pt x="58" y="139"/>
                </a:cubicBezTo>
                <a:cubicBezTo>
                  <a:pt x="58" y="139"/>
                  <a:pt x="81" y="120"/>
                  <a:pt x="71" y="97"/>
                </a:cubicBezTo>
                <a:cubicBezTo>
                  <a:pt x="76" y="100"/>
                  <a:pt x="89" y="110"/>
                  <a:pt x="81" y="134"/>
                </a:cubicBezTo>
                <a:cubicBezTo>
                  <a:pt x="79" y="144"/>
                  <a:pt x="86" y="151"/>
                  <a:pt x="86" y="151"/>
                </a:cubicBezTo>
                <a:cubicBezTo>
                  <a:pt x="86" y="152"/>
                  <a:pt x="87" y="152"/>
                  <a:pt x="87" y="152"/>
                </a:cubicBezTo>
                <a:cubicBezTo>
                  <a:pt x="87" y="151"/>
                  <a:pt x="87" y="151"/>
                  <a:pt x="87" y="151"/>
                </a:cubicBezTo>
                <a:cubicBezTo>
                  <a:pt x="87" y="150"/>
                  <a:pt x="82" y="136"/>
                  <a:pt x="93" y="128"/>
                </a:cubicBezTo>
                <a:cubicBezTo>
                  <a:pt x="93" y="131"/>
                  <a:pt x="92" y="141"/>
                  <a:pt x="96" y="146"/>
                </a:cubicBezTo>
                <a:cubicBezTo>
                  <a:pt x="100" y="150"/>
                  <a:pt x="103" y="157"/>
                  <a:pt x="102" y="165"/>
                </a:cubicBezTo>
                <a:cubicBezTo>
                  <a:pt x="102" y="170"/>
                  <a:pt x="98" y="174"/>
                  <a:pt x="93" y="177"/>
                </a:cubicBezTo>
                <a:cubicBezTo>
                  <a:pt x="93" y="178"/>
                  <a:pt x="93" y="178"/>
                  <a:pt x="93" y="178"/>
                </a:cubicBezTo>
                <a:cubicBezTo>
                  <a:pt x="93" y="179"/>
                  <a:pt x="94" y="179"/>
                  <a:pt x="94" y="179"/>
                </a:cubicBezTo>
                <a:cubicBezTo>
                  <a:pt x="107" y="174"/>
                  <a:pt x="124" y="166"/>
                  <a:pt x="131" y="150"/>
                </a:cubicBezTo>
                <a:cubicBezTo>
                  <a:pt x="136" y="138"/>
                  <a:pt x="136" y="124"/>
                  <a:pt x="129" y="10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07" name="Freeform 18"/>
          <p:cNvSpPr>
            <a:spLocks noEditPoints="1"/>
          </p:cNvSpPr>
          <p:nvPr/>
        </p:nvSpPr>
        <p:spPr bwMode="auto">
          <a:xfrm>
            <a:off x="5289550" y="1587500"/>
            <a:ext cx="287338" cy="406400"/>
          </a:xfrm>
          <a:custGeom>
            <a:avLst/>
            <a:gdLst>
              <a:gd name="T0" fmla="*/ 151177950 w 128"/>
              <a:gd name="T1" fmla="*/ 183512178 h 180"/>
              <a:gd name="T2" fmla="*/ 146138311 w 128"/>
              <a:gd name="T3" fmla="*/ 489366560 h 180"/>
              <a:gd name="T4" fmla="*/ 115902721 w 128"/>
              <a:gd name="T5" fmla="*/ 361926293 h 180"/>
              <a:gd name="T6" fmla="*/ 30235590 w 128"/>
              <a:gd name="T7" fmla="*/ 601512640 h 180"/>
              <a:gd name="T8" fmla="*/ 443454572 w 128"/>
              <a:gd name="T9" fmla="*/ 861486720 h 180"/>
              <a:gd name="T10" fmla="*/ 544238375 w 128"/>
              <a:gd name="T11" fmla="*/ 504658489 h 180"/>
              <a:gd name="T12" fmla="*/ 478729801 w 128"/>
              <a:gd name="T13" fmla="*/ 601512640 h 180"/>
              <a:gd name="T14" fmla="*/ 473690162 w 128"/>
              <a:gd name="T15" fmla="*/ 290560196 h 180"/>
              <a:gd name="T16" fmla="*/ 388023031 w 128"/>
              <a:gd name="T17" fmla="*/ 168220249 h 180"/>
              <a:gd name="T18" fmla="*/ 337628884 w 128"/>
              <a:gd name="T19" fmla="*/ 372122418 h 180"/>
              <a:gd name="T20" fmla="*/ 206609491 w 128"/>
              <a:gd name="T21" fmla="*/ 137634133 h 180"/>
              <a:gd name="T22" fmla="*/ 473690162 w 128"/>
              <a:gd name="T23" fmla="*/ 0 h 180"/>
              <a:gd name="T24" fmla="*/ 508965391 w 128"/>
              <a:gd name="T25" fmla="*/ 290560196 h 180"/>
              <a:gd name="T26" fmla="*/ 549278015 w 128"/>
              <a:gd name="T27" fmla="*/ 265072142 h 180"/>
              <a:gd name="T28" fmla="*/ 579513605 w 128"/>
              <a:gd name="T29" fmla="*/ 494462364 h 180"/>
              <a:gd name="T30" fmla="*/ 488806835 w 128"/>
              <a:gd name="T31" fmla="*/ 881878969 h 180"/>
              <a:gd name="T32" fmla="*/ 0 w 128"/>
              <a:gd name="T33" fmla="*/ 611706507 h 180"/>
              <a:gd name="T34" fmla="*/ 20156312 w 128"/>
              <a:gd name="T35" fmla="*/ 275268267 h 180"/>
              <a:gd name="T36" fmla="*/ 181413540 w 128"/>
              <a:gd name="T37" fmla="*/ 351732427 h 180"/>
              <a:gd name="T38" fmla="*/ 257001393 w 128"/>
              <a:gd name="T39" fmla="*/ 5098062 h 180"/>
              <a:gd name="T40" fmla="*/ 312432934 w 128"/>
              <a:gd name="T41" fmla="*/ 214098293 h 180"/>
              <a:gd name="T42" fmla="*/ 367864475 w 128"/>
              <a:gd name="T43" fmla="*/ 244682151 h 180"/>
              <a:gd name="T44" fmla="*/ 473690162 w 128"/>
              <a:gd name="T45" fmla="*/ 0 h 180"/>
              <a:gd name="T46" fmla="*/ 337628884 w 128"/>
              <a:gd name="T47" fmla="*/ 540340409 h 180"/>
              <a:gd name="T48" fmla="*/ 377943753 w 128"/>
              <a:gd name="T49" fmla="*/ 540340409 h 180"/>
              <a:gd name="T50" fmla="*/ 418258621 w 128"/>
              <a:gd name="T51" fmla="*/ 713658720 h 180"/>
              <a:gd name="T52" fmla="*/ 529121703 w 128"/>
              <a:gd name="T53" fmla="*/ 693268729 h 180"/>
              <a:gd name="T54" fmla="*/ 307395539 w 128"/>
              <a:gd name="T55" fmla="*/ 830902862 h 180"/>
              <a:gd name="T56" fmla="*/ 151177950 w 128"/>
              <a:gd name="T57" fmla="*/ 591316516 h 180"/>
              <a:gd name="T58" fmla="*/ 196530213 w 128"/>
              <a:gd name="T59" fmla="*/ 616804569 h 180"/>
              <a:gd name="T60" fmla="*/ 186453179 w 128"/>
              <a:gd name="T61" fmla="*/ 693268729 h 180"/>
              <a:gd name="T62" fmla="*/ 277159949 w 128"/>
              <a:gd name="T63" fmla="*/ 530146542 h 180"/>
              <a:gd name="T64" fmla="*/ 251961754 w 128"/>
              <a:gd name="T65" fmla="*/ 412902400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8" h="180">
                <a:moveTo>
                  <a:pt x="39" y="18"/>
                </a:moveTo>
                <a:cubicBezTo>
                  <a:pt x="33" y="24"/>
                  <a:pt x="30" y="30"/>
                  <a:pt x="30" y="36"/>
                </a:cubicBezTo>
                <a:cubicBezTo>
                  <a:pt x="30" y="50"/>
                  <a:pt x="43" y="57"/>
                  <a:pt x="43" y="70"/>
                </a:cubicBezTo>
                <a:cubicBezTo>
                  <a:pt x="43" y="79"/>
                  <a:pt x="37" y="88"/>
                  <a:pt x="29" y="96"/>
                </a:cubicBezTo>
                <a:cubicBezTo>
                  <a:pt x="28" y="95"/>
                  <a:pt x="28" y="95"/>
                  <a:pt x="28" y="95"/>
                </a:cubicBezTo>
                <a:cubicBezTo>
                  <a:pt x="27" y="87"/>
                  <a:pt x="30" y="77"/>
                  <a:pt x="23" y="71"/>
                </a:cubicBezTo>
                <a:cubicBezTo>
                  <a:pt x="23" y="75"/>
                  <a:pt x="24" y="80"/>
                  <a:pt x="24" y="81"/>
                </a:cubicBezTo>
                <a:cubicBezTo>
                  <a:pt x="24" y="93"/>
                  <a:pt x="6" y="103"/>
                  <a:pt x="6" y="118"/>
                </a:cubicBezTo>
                <a:cubicBezTo>
                  <a:pt x="6" y="150"/>
                  <a:pt x="34" y="173"/>
                  <a:pt x="64" y="173"/>
                </a:cubicBezTo>
                <a:cubicBezTo>
                  <a:pt x="71" y="173"/>
                  <a:pt x="84" y="171"/>
                  <a:pt x="88" y="169"/>
                </a:cubicBezTo>
                <a:cubicBezTo>
                  <a:pt x="105" y="164"/>
                  <a:pt x="121" y="144"/>
                  <a:pt x="121" y="129"/>
                </a:cubicBezTo>
                <a:cubicBezTo>
                  <a:pt x="121" y="116"/>
                  <a:pt x="108" y="114"/>
                  <a:pt x="108" y="99"/>
                </a:cubicBezTo>
                <a:cubicBezTo>
                  <a:pt x="108" y="97"/>
                  <a:pt x="111" y="82"/>
                  <a:pt x="112" y="74"/>
                </a:cubicBezTo>
                <a:cubicBezTo>
                  <a:pt x="97" y="88"/>
                  <a:pt x="97" y="103"/>
                  <a:pt x="95" y="118"/>
                </a:cubicBezTo>
                <a:cubicBezTo>
                  <a:pt x="89" y="114"/>
                  <a:pt x="85" y="100"/>
                  <a:pt x="85" y="93"/>
                </a:cubicBezTo>
                <a:cubicBezTo>
                  <a:pt x="85" y="91"/>
                  <a:pt x="94" y="59"/>
                  <a:pt x="94" y="57"/>
                </a:cubicBezTo>
                <a:cubicBezTo>
                  <a:pt x="94" y="43"/>
                  <a:pt x="83" y="40"/>
                  <a:pt x="79" y="24"/>
                </a:cubicBezTo>
                <a:cubicBezTo>
                  <a:pt x="78" y="27"/>
                  <a:pt x="77" y="31"/>
                  <a:pt x="77" y="33"/>
                </a:cubicBezTo>
                <a:cubicBezTo>
                  <a:pt x="77" y="35"/>
                  <a:pt x="79" y="45"/>
                  <a:pt x="79" y="47"/>
                </a:cubicBezTo>
                <a:cubicBezTo>
                  <a:pt x="79" y="58"/>
                  <a:pt x="74" y="61"/>
                  <a:pt x="67" y="73"/>
                </a:cubicBezTo>
                <a:cubicBezTo>
                  <a:pt x="66" y="66"/>
                  <a:pt x="67" y="58"/>
                  <a:pt x="61" y="51"/>
                </a:cubicBezTo>
                <a:cubicBezTo>
                  <a:pt x="55" y="43"/>
                  <a:pt x="46" y="35"/>
                  <a:pt x="41" y="27"/>
                </a:cubicBezTo>
                <a:cubicBezTo>
                  <a:pt x="39" y="25"/>
                  <a:pt x="39" y="21"/>
                  <a:pt x="39" y="18"/>
                </a:cubicBezTo>
                <a:close/>
                <a:moveTo>
                  <a:pt x="94" y="0"/>
                </a:moveTo>
                <a:cubicBezTo>
                  <a:pt x="90" y="11"/>
                  <a:pt x="87" y="16"/>
                  <a:pt x="87" y="25"/>
                </a:cubicBezTo>
                <a:cubicBezTo>
                  <a:pt x="87" y="38"/>
                  <a:pt x="101" y="37"/>
                  <a:pt x="101" y="57"/>
                </a:cubicBezTo>
                <a:cubicBezTo>
                  <a:pt x="101" y="65"/>
                  <a:pt x="92" y="80"/>
                  <a:pt x="93" y="90"/>
                </a:cubicBezTo>
                <a:cubicBezTo>
                  <a:pt x="102" y="78"/>
                  <a:pt x="111" y="65"/>
                  <a:pt x="109" y="52"/>
                </a:cubicBezTo>
                <a:cubicBezTo>
                  <a:pt x="116" y="61"/>
                  <a:pt x="119" y="68"/>
                  <a:pt x="119" y="76"/>
                </a:cubicBezTo>
                <a:cubicBezTo>
                  <a:pt x="119" y="82"/>
                  <a:pt x="115" y="91"/>
                  <a:pt x="115" y="97"/>
                </a:cubicBezTo>
                <a:cubicBezTo>
                  <a:pt x="115" y="115"/>
                  <a:pt x="128" y="114"/>
                  <a:pt x="128" y="129"/>
                </a:cubicBezTo>
                <a:cubicBezTo>
                  <a:pt x="128" y="144"/>
                  <a:pt x="117" y="161"/>
                  <a:pt x="97" y="173"/>
                </a:cubicBezTo>
                <a:cubicBezTo>
                  <a:pt x="89" y="177"/>
                  <a:pt x="75" y="180"/>
                  <a:pt x="66" y="180"/>
                </a:cubicBezTo>
                <a:cubicBezTo>
                  <a:pt x="34" y="180"/>
                  <a:pt x="0" y="158"/>
                  <a:pt x="0" y="120"/>
                </a:cubicBezTo>
                <a:cubicBezTo>
                  <a:pt x="0" y="96"/>
                  <a:pt x="18" y="93"/>
                  <a:pt x="18" y="80"/>
                </a:cubicBezTo>
                <a:cubicBezTo>
                  <a:pt x="18" y="72"/>
                  <a:pt x="11" y="62"/>
                  <a:pt x="4" y="54"/>
                </a:cubicBezTo>
                <a:cubicBezTo>
                  <a:pt x="13" y="53"/>
                  <a:pt x="33" y="65"/>
                  <a:pt x="35" y="78"/>
                </a:cubicBezTo>
                <a:cubicBezTo>
                  <a:pt x="36" y="75"/>
                  <a:pt x="36" y="71"/>
                  <a:pt x="36" y="69"/>
                </a:cubicBezTo>
                <a:cubicBezTo>
                  <a:pt x="36" y="65"/>
                  <a:pt x="24" y="46"/>
                  <a:pt x="24" y="36"/>
                </a:cubicBezTo>
                <a:cubicBezTo>
                  <a:pt x="24" y="22"/>
                  <a:pt x="34" y="13"/>
                  <a:pt x="51" y="1"/>
                </a:cubicBezTo>
                <a:cubicBezTo>
                  <a:pt x="49" y="7"/>
                  <a:pt x="46" y="15"/>
                  <a:pt x="46" y="20"/>
                </a:cubicBezTo>
                <a:cubicBezTo>
                  <a:pt x="46" y="27"/>
                  <a:pt x="56" y="35"/>
                  <a:pt x="62" y="42"/>
                </a:cubicBezTo>
                <a:cubicBezTo>
                  <a:pt x="66" y="46"/>
                  <a:pt x="69" y="51"/>
                  <a:pt x="71" y="55"/>
                </a:cubicBezTo>
                <a:cubicBezTo>
                  <a:pt x="72" y="53"/>
                  <a:pt x="73" y="51"/>
                  <a:pt x="73" y="48"/>
                </a:cubicBezTo>
                <a:cubicBezTo>
                  <a:pt x="73" y="46"/>
                  <a:pt x="71" y="35"/>
                  <a:pt x="71" y="33"/>
                </a:cubicBezTo>
                <a:cubicBezTo>
                  <a:pt x="71" y="22"/>
                  <a:pt x="79" y="7"/>
                  <a:pt x="94" y="0"/>
                </a:cubicBezTo>
                <a:close/>
                <a:moveTo>
                  <a:pt x="50" y="81"/>
                </a:moveTo>
                <a:cubicBezTo>
                  <a:pt x="56" y="92"/>
                  <a:pt x="64" y="97"/>
                  <a:pt x="67" y="106"/>
                </a:cubicBezTo>
                <a:cubicBezTo>
                  <a:pt x="69" y="102"/>
                  <a:pt x="70" y="97"/>
                  <a:pt x="71" y="92"/>
                </a:cubicBezTo>
                <a:cubicBezTo>
                  <a:pt x="72" y="93"/>
                  <a:pt x="75" y="103"/>
                  <a:pt x="75" y="106"/>
                </a:cubicBezTo>
                <a:cubicBezTo>
                  <a:pt x="75" y="107"/>
                  <a:pt x="74" y="117"/>
                  <a:pt x="74" y="119"/>
                </a:cubicBezTo>
                <a:cubicBezTo>
                  <a:pt x="74" y="124"/>
                  <a:pt x="77" y="136"/>
                  <a:pt x="83" y="140"/>
                </a:cubicBezTo>
                <a:cubicBezTo>
                  <a:pt x="88" y="129"/>
                  <a:pt x="94" y="133"/>
                  <a:pt x="106" y="122"/>
                </a:cubicBezTo>
                <a:cubicBezTo>
                  <a:pt x="105" y="136"/>
                  <a:pt x="105" y="136"/>
                  <a:pt x="105" y="136"/>
                </a:cubicBezTo>
                <a:cubicBezTo>
                  <a:pt x="105" y="148"/>
                  <a:pt x="87" y="159"/>
                  <a:pt x="76" y="161"/>
                </a:cubicBezTo>
                <a:cubicBezTo>
                  <a:pt x="71" y="162"/>
                  <a:pt x="63" y="163"/>
                  <a:pt x="61" y="163"/>
                </a:cubicBezTo>
                <a:cubicBezTo>
                  <a:pt x="47" y="163"/>
                  <a:pt x="24" y="155"/>
                  <a:pt x="24" y="135"/>
                </a:cubicBezTo>
                <a:cubicBezTo>
                  <a:pt x="24" y="125"/>
                  <a:pt x="30" y="123"/>
                  <a:pt x="30" y="116"/>
                </a:cubicBezTo>
                <a:cubicBezTo>
                  <a:pt x="30" y="115"/>
                  <a:pt x="28" y="112"/>
                  <a:pt x="28" y="111"/>
                </a:cubicBezTo>
                <a:cubicBezTo>
                  <a:pt x="34" y="112"/>
                  <a:pt x="39" y="117"/>
                  <a:pt x="39" y="121"/>
                </a:cubicBezTo>
                <a:cubicBezTo>
                  <a:pt x="39" y="123"/>
                  <a:pt x="36" y="130"/>
                  <a:pt x="36" y="132"/>
                </a:cubicBezTo>
                <a:cubicBezTo>
                  <a:pt x="36" y="134"/>
                  <a:pt x="36" y="134"/>
                  <a:pt x="37" y="136"/>
                </a:cubicBezTo>
                <a:cubicBezTo>
                  <a:pt x="39" y="134"/>
                  <a:pt x="39" y="129"/>
                  <a:pt x="42" y="126"/>
                </a:cubicBezTo>
                <a:cubicBezTo>
                  <a:pt x="47" y="121"/>
                  <a:pt x="55" y="109"/>
                  <a:pt x="55" y="104"/>
                </a:cubicBezTo>
                <a:cubicBezTo>
                  <a:pt x="55" y="96"/>
                  <a:pt x="49" y="91"/>
                  <a:pt x="49" y="84"/>
                </a:cubicBezTo>
                <a:cubicBezTo>
                  <a:pt x="49" y="82"/>
                  <a:pt x="50" y="82"/>
                  <a:pt x="50" y="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08" name="Freeform 19"/>
          <p:cNvSpPr>
            <a:spLocks/>
          </p:cNvSpPr>
          <p:nvPr/>
        </p:nvSpPr>
        <p:spPr bwMode="auto">
          <a:xfrm>
            <a:off x="5876925" y="1541463"/>
            <a:ext cx="393700" cy="422275"/>
          </a:xfrm>
          <a:custGeom>
            <a:avLst/>
            <a:gdLst>
              <a:gd name="T0" fmla="*/ 0 w 174"/>
              <a:gd name="T1" fmla="*/ 499727461 h 187"/>
              <a:gd name="T2" fmla="*/ 97271052 w 174"/>
              <a:gd name="T3" fmla="*/ 744493407 h 187"/>
              <a:gd name="T4" fmla="*/ 404445295 w 174"/>
              <a:gd name="T5" fmla="*/ 943364608 h 187"/>
              <a:gd name="T6" fmla="*/ 220141654 w 174"/>
              <a:gd name="T7" fmla="*/ 764889063 h 187"/>
              <a:gd name="T8" fmla="*/ 266215867 w 174"/>
              <a:gd name="T9" fmla="*/ 780188064 h 187"/>
              <a:gd name="T10" fmla="*/ 255977405 w 174"/>
              <a:gd name="T11" fmla="*/ 637407176 h 187"/>
              <a:gd name="T12" fmla="*/ 337889631 w 174"/>
              <a:gd name="T13" fmla="*/ 703697577 h 187"/>
              <a:gd name="T14" fmla="*/ 337889631 w 174"/>
              <a:gd name="T15" fmla="*/ 515026462 h 187"/>
              <a:gd name="T16" fmla="*/ 394206832 w 174"/>
              <a:gd name="T17" fmla="*/ 586415776 h 187"/>
              <a:gd name="T18" fmla="*/ 424922220 w 174"/>
              <a:gd name="T19" fmla="*/ 484430719 h 187"/>
              <a:gd name="T20" fmla="*/ 460760233 w 174"/>
              <a:gd name="T21" fmla="*/ 601712519 h 187"/>
              <a:gd name="T22" fmla="*/ 527313634 w 174"/>
              <a:gd name="T23" fmla="*/ 525224290 h 187"/>
              <a:gd name="T24" fmla="*/ 527313634 w 174"/>
              <a:gd name="T25" fmla="*/ 673101834 h 187"/>
              <a:gd name="T26" fmla="*/ 609228124 w 174"/>
              <a:gd name="T27" fmla="*/ 617011520 h 187"/>
              <a:gd name="T28" fmla="*/ 542672460 w 174"/>
              <a:gd name="T29" fmla="*/ 785286978 h 187"/>
              <a:gd name="T30" fmla="*/ 619466586 w 174"/>
              <a:gd name="T31" fmla="*/ 769987977 h 187"/>
              <a:gd name="T32" fmla="*/ 476119059 w 174"/>
              <a:gd name="T33" fmla="*/ 938265694 h 187"/>
              <a:gd name="T34" fmla="*/ 752575651 w 174"/>
              <a:gd name="T35" fmla="*/ 815882721 h 187"/>
              <a:gd name="T36" fmla="*/ 890802816 w 174"/>
              <a:gd name="T37" fmla="*/ 545622205 h 187"/>
              <a:gd name="T38" fmla="*/ 732096463 w 174"/>
              <a:gd name="T39" fmla="*/ 576217948 h 187"/>
              <a:gd name="T40" fmla="*/ 726976101 w 174"/>
              <a:gd name="T41" fmla="*/ 351849918 h 187"/>
              <a:gd name="T42" fmla="*/ 639943511 w 174"/>
              <a:gd name="T43" fmla="*/ 484430719 h 187"/>
              <a:gd name="T44" fmla="*/ 598987398 w 174"/>
              <a:gd name="T45" fmla="*/ 224368031 h 187"/>
              <a:gd name="T46" fmla="*/ 517075172 w 174"/>
              <a:gd name="T47" fmla="*/ 382445661 h 187"/>
              <a:gd name="T48" fmla="*/ 486357521 w 174"/>
              <a:gd name="T49" fmla="*/ 203970116 h 187"/>
              <a:gd name="T50" fmla="*/ 424922220 w 174"/>
              <a:gd name="T51" fmla="*/ 0 h 187"/>
              <a:gd name="T52" fmla="*/ 353248456 w 174"/>
              <a:gd name="T53" fmla="*/ 290658431 h 187"/>
              <a:gd name="T54" fmla="*/ 194542103 w 174"/>
              <a:gd name="T55" fmla="*/ 203970116 h 187"/>
              <a:gd name="T56" fmla="*/ 240618579 w 174"/>
              <a:gd name="T57" fmla="*/ 438535975 h 187"/>
              <a:gd name="T58" fmla="*/ 107511777 w 174"/>
              <a:gd name="T59" fmla="*/ 362047746 h 187"/>
              <a:gd name="T60" fmla="*/ 148467890 w 174"/>
              <a:gd name="T61" fmla="*/ 560918947 h 187"/>
              <a:gd name="T62" fmla="*/ 0 w 174"/>
              <a:gd name="T63" fmla="*/ 499727461 h 1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4" h="187">
                <a:moveTo>
                  <a:pt x="0" y="98"/>
                </a:moveTo>
                <a:cubicBezTo>
                  <a:pt x="16" y="106"/>
                  <a:pt x="16" y="132"/>
                  <a:pt x="19" y="146"/>
                </a:cubicBezTo>
                <a:cubicBezTo>
                  <a:pt x="26" y="176"/>
                  <a:pt x="51" y="185"/>
                  <a:pt x="79" y="185"/>
                </a:cubicBezTo>
                <a:cubicBezTo>
                  <a:pt x="65" y="178"/>
                  <a:pt x="47" y="166"/>
                  <a:pt x="43" y="150"/>
                </a:cubicBezTo>
                <a:cubicBezTo>
                  <a:pt x="45" y="152"/>
                  <a:pt x="49" y="152"/>
                  <a:pt x="52" y="153"/>
                </a:cubicBezTo>
                <a:cubicBezTo>
                  <a:pt x="51" y="144"/>
                  <a:pt x="50" y="135"/>
                  <a:pt x="50" y="125"/>
                </a:cubicBezTo>
                <a:cubicBezTo>
                  <a:pt x="55" y="129"/>
                  <a:pt x="60" y="134"/>
                  <a:pt x="66" y="138"/>
                </a:cubicBezTo>
                <a:cubicBezTo>
                  <a:pt x="66" y="125"/>
                  <a:pt x="66" y="113"/>
                  <a:pt x="66" y="101"/>
                </a:cubicBezTo>
                <a:cubicBezTo>
                  <a:pt x="69" y="106"/>
                  <a:pt x="73" y="110"/>
                  <a:pt x="77" y="115"/>
                </a:cubicBezTo>
                <a:cubicBezTo>
                  <a:pt x="79" y="109"/>
                  <a:pt x="79" y="100"/>
                  <a:pt x="83" y="95"/>
                </a:cubicBezTo>
                <a:cubicBezTo>
                  <a:pt x="86" y="102"/>
                  <a:pt x="90" y="110"/>
                  <a:pt x="90" y="118"/>
                </a:cubicBezTo>
                <a:cubicBezTo>
                  <a:pt x="94" y="113"/>
                  <a:pt x="99" y="108"/>
                  <a:pt x="103" y="103"/>
                </a:cubicBezTo>
                <a:cubicBezTo>
                  <a:pt x="103" y="113"/>
                  <a:pt x="103" y="123"/>
                  <a:pt x="103" y="132"/>
                </a:cubicBezTo>
                <a:cubicBezTo>
                  <a:pt x="108" y="128"/>
                  <a:pt x="114" y="125"/>
                  <a:pt x="119" y="121"/>
                </a:cubicBezTo>
                <a:cubicBezTo>
                  <a:pt x="118" y="133"/>
                  <a:pt x="111" y="144"/>
                  <a:pt x="106" y="154"/>
                </a:cubicBezTo>
                <a:cubicBezTo>
                  <a:pt x="111" y="153"/>
                  <a:pt x="116" y="152"/>
                  <a:pt x="121" y="151"/>
                </a:cubicBezTo>
                <a:cubicBezTo>
                  <a:pt x="119" y="166"/>
                  <a:pt x="105" y="177"/>
                  <a:pt x="93" y="184"/>
                </a:cubicBezTo>
                <a:cubicBezTo>
                  <a:pt x="114" y="187"/>
                  <a:pt x="134" y="176"/>
                  <a:pt x="147" y="160"/>
                </a:cubicBezTo>
                <a:cubicBezTo>
                  <a:pt x="159" y="145"/>
                  <a:pt x="153" y="116"/>
                  <a:pt x="174" y="107"/>
                </a:cubicBezTo>
                <a:cubicBezTo>
                  <a:pt x="164" y="109"/>
                  <a:pt x="154" y="111"/>
                  <a:pt x="143" y="113"/>
                </a:cubicBezTo>
                <a:cubicBezTo>
                  <a:pt x="147" y="100"/>
                  <a:pt x="151" y="81"/>
                  <a:pt x="142" y="69"/>
                </a:cubicBezTo>
                <a:cubicBezTo>
                  <a:pt x="139" y="78"/>
                  <a:pt x="134" y="89"/>
                  <a:pt x="125" y="95"/>
                </a:cubicBezTo>
                <a:cubicBezTo>
                  <a:pt x="123" y="79"/>
                  <a:pt x="116" y="60"/>
                  <a:pt x="117" y="44"/>
                </a:cubicBezTo>
                <a:cubicBezTo>
                  <a:pt x="114" y="54"/>
                  <a:pt x="109" y="68"/>
                  <a:pt x="101" y="75"/>
                </a:cubicBezTo>
                <a:cubicBezTo>
                  <a:pt x="100" y="63"/>
                  <a:pt x="98" y="52"/>
                  <a:pt x="95" y="40"/>
                </a:cubicBezTo>
                <a:cubicBezTo>
                  <a:pt x="91" y="26"/>
                  <a:pt x="82" y="15"/>
                  <a:pt x="83" y="0"/>
                </a:cubicBezTo>
                <a:cubicBezTo>
                  <a:pt x="72" y="18"/>
                  <a:pt x="68" y="36"/>
                  <a:pt x="69" y="57"/>
                </a:cubicBezTo>
                <a:cubicBezTo>
                  <a:pt x="61" y="50"/>
                  <a:pt x="49" y="40"/>
                  <a:pt x="38" y="40"/>
                </a:cubicBezTo>
                <a:cubicBezTo>
                  <a:pt x="47" y="53"/>
                  <a:pt x="48" y="70"/>
                  <a:pt x="47" y="86"/>
                </a:cubicBezTo>
                <a:cubicBezTo>
                  <a:pt x="40" y="80"/>
                  <a:pt x="30" y="71"/>
                  <a:pt x="21" y="71"/>
                </a:cubicBezTo>
                <a:cubicBezTo>
                  <a:pt x="28" y="83"/>
                  <a:pt x="31" y="97"/>
                  <a:pt x="29" y="110"/>
                </a:cubicBezTo>
                <a:cubicBezTo>
                  <a:pt x="22" y="104"/>
                  <a:pt x="9" y="95"/>
                  <a:pt x="0" y="9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09" name="Rectangle 20"/>
          <p:cNvSpPr>
            <a:spLocks noChangeArrowheads="1"/>
          </p:cNvSpPr>
          <p:nvPr/>
        </p:nvSpPr>
        <p:spPr bwMode="auto">
          <a:xfrm>
            <a:off x="5945188" y="1970088"/>
            <a:ext cx="239712" cy="174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10" name="Freeform 21"/>
          <p:cNvSpPr>
            <a:spLocks/>
          </p:cNvSpPr>
          <p:nvPr/>
        </p:nvSpPr>
        <p:spPr bwMode="auto">
          <a:xfrm>
            <a:off x="6491288" y="1568450"/>
            <a:ext cx="463550" cy="465138"/>
          </a:xfrm>
          <a:custGeom>
            <a:avLst/>
            <a:gdLst>
              <a:gd name="T0" fmla="*/ 567121922 w 206"/>
              <a:gd name="T1" fmla="*/ 20393818 h 206"/>
              <a:gd name="T2" fmla="*/ 521550006 w 206"/>
              <a:gd name="T3" fmla="*/ 0 h 206"/>
              <a:gd name="T4" fmla="*/ 475978091 w 206"/>
              <a:gd name="T5" fmla="*/ 20393818 h 206"/>
              <a:gd name="T6" fmla="*/ 20254435 w 206"/>
              <a:gd name="T7" fmla="*/ 479243423 h 206"/>
              <a:gd name="T8" fmla="*/ 0 w 206"/>
              <a:gd name="T9" fmla="*/ 525129512 h 206"/>
              <a:gd name="T10" fmla="*/ 20254435 w 206"/>
              <a:gd name="T11" fmla="*/ 571015602 h 206"/>
              <a:gd name="T12" fmla="*/ 475978091 w 206"/>
              <a:gd name="T13" fmla="*/ 1029865207 h 206"/>
              <a:gd name="T14" fmla="*/ 521550006 w 206"/>
              <a:gd name="T15" fmla="*/ 1050259024 h 206"/>
              <a:gd name="T16" fmla="*/ 521550006 w 206"/>
              <a:gd name="T17" fmla="*/ 1050259024 h 206"/>
              <a:gd name="T18" fmla="*/ 567121922 w 206"/>
              <a:gd name="T19" fmla="*/ 1029865207 h 206"/>
              <a:gd name="T20" fmla="*/ 850684008 w 206"/>
              <a:gd name="T21" fmla="*/ 744358535 h 206"/>
              <a:gd name="T22" fmla="*/ 308879567 w 206"/>
              <a:gd name="T23" fmla="*/ 744358535 h 206"/>
              <a:gd name="T24" fmla="*/ 288625132 w 206"/>
              <a:gd name="T25" fmla="*/ 698472446 h 206"/>
              <a:gd name="T26" fmla="*/ 349388436 w 206"/>
              <a:gd name="T27" fmla="*/ 591407161 h 206"/>
              <a:gd name="T28" fmla="*/ 379768963 w 206"/>
              <a:gd name="T29" fmla="*/ 586308707 h 206"/>
              <a:gd name="T30" fmla="*/ 410151740 w 206"/>
              <a:gd name="T31" fmla="*/ 555720239 h 206"/>
              <a:gd name="T32" fmla="*/ 440532267 w 206"/>
              <a:gd name="T33" fmla="*/ 555720239 h 206"/>
              <a:gd name="T34" fmla="*/ 450660610 w 206"/>
              <a:gd name="T35" fmla="*/ 555720239 h 206"/>
              <a:gd name="T36" fmla="*/ 486104183 w 206"/>
              <a:gd name="T37" fmla="*/ 535326421 h 206"/>
              <a:gd name="T38" fmla="*/ 475978091 w 206"/>
              <a:gd name="T39" fmla="*/ 469048772 h 206"/>
              <a:gd name="T40" fmla="*/ 445595313 w 206"/>
              <a:gd name="T41" fmla="*/ 387473502 h 206"/>
              <a:gd name="T42" fmla="*/ 465849748 w 206"/>
              <a:gd name="T43" fmla="*/ 336491216 h 206"/>
              <a:gd name="T44" fmla="*/ 470915044 w 206"/>
              <a:gd name="T45" fmla="*/ 310998944 h 206"/>
              <a:gd name="T46" fmla="*/ 450660610 w 206"/>
              <a:gd name="T47" fmla="*/ 300802035 h 206"/>
              <a:gd name="T48" fmla="*/ 440532267 w 206"/>
              <a:gd name="T49" fmla="*/ 285506672 h 206"/>
              <a:gd name="T50" fmla="*/ 425340879 w 206"/>
              <a:gd name="T51" fmla="*/ 270211309 h 206"/>
              <a:gd name="T52" fmla="*/ 445595313 w 206"/>
              <a:gd name="T53" fmla="*/ 224327477 h 206"/>
              <a:gd name="T54" fmla="*/ 501295571 w 206"/>
              <a:gd name="T55" fmla="*/ 224327477 h 206"/>
              <a:gd name="T56" fmla="*/ 516486960 w 206"/>
              <a:gd name="T57" fmla="*/ 270211309 h 206"/>
              <a:gd name="T58" fmla="*/ 562058875 w 206"/>
              <a:gd name="T59" fmla="*/ 280408218 h 206"/>
              <a:gd name="T60" fmla="*/ 627885226 w 206"/>
              <a:gd name="T61" fmla="*/ 305900489 h 206"/>
              <a:gd name="T62" fmla="*/ 724094353 w 206"/>
              <a:gd name="T63" fmla="*/ 351786579 h 206"/>
              <a:gd name="T64" fmla="*/ 734220445 w 206"/>
              <a:gd name="T65" fmla="*/ 402768865 h 206"/>
              <a:gd name="T66" fmla="*/ 688648530 w 206"/>
              <a:gd name="T67" fmla="*/ 438458046 h 206"/>
              <a:gd name="T68" fmla="*/ 688648530 w 206"/>
              <a:gd name="T69" fmla="*/ 463950318 h 206"/>
              <a:gd name="T70" fmla="*/ 703839918 w 206"/>
              <a:gd name="T71" fmla="*/ 509834149 h 206"/>
              <a:gd name="T72" fmla="*/ 724094353 w 206"/>
              <a:gd name="T73" fmla="*/ 581210253 h 206"/>
              <a:gd name="T74" fmla="*/ 784857657 w 206"/>
              <a:gd name="T75" fmla="*/ 693373991 h 206"/>
              <a:gd name="T76" fmla="*/ 794983750 w 206"/>
              <a:gd name="T77" fmla="*/ 718866263 h 206"/>
              <a:gd name="T78" fmla="*/ 876001488 w 206"/>
              <a:gd name="T79" fmla="*/ 718866263 h 206"/>
              <a:gd name="T80" fmla="*/ 1022845577 w 206"/>
              <a:gd name="T81" fmla="*/ 571015602 h 206"/>
              <a:gd name="T82" fmla="*/ 1043100012 w 206"/>
              <a:gd name="T83" fmla="*/ 525129512 h 206"/>
              <a:gd name="T84" fmla="*/ 1022845577 w 206"/>
              <a:gd name="T85" fmla="*/ 479243423 h 206"/>
              <a:gd name="T86" fmla="*/ 567121922 w 206"/>
              <a:gd name="T87" fmla="*/ 20393818 h 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6" h="206">
                <a:moveTo>
                  <a:pt x="112" y="4"/>
                </a:moveTo>
                <a:cubicBezTo>
                  <a:pt x="109" y="2"/>
                  <a:pt x="106" y="0"/>
                  <a:pt x="103" y="0"/>
                </a:cubicBezTo>
                <a:cubicBezTo>
                  <a:pt x="100" y="0"/>
                  <a:pt x="97" y="2"/>
                  <a:pt x="94" y="4"/>
                </a:cubicBezTo>
                <a:cubicBezTo>
                  <a:pt x="4" y="94"/>
                  <a:pt x="4" y="94"/>
                  <a:pt x="4" y="94"/>
                </a:cubicBezTo>
                <a:cubicBezTo>
                  <a:pt x="2" y="97"/>
                  <a:pt x="0" y="100"/>
                  <a:pt x="0" y="103"/>
                </a:cubicBezTo>
                <a:cubicBezTo>
                  <a:pt x="0" y="106"/>
                  <a:pt x="2" y="109"/>
                  <a:pt x="4" y="112"/>
                </a:cubicBezTo>
                <a:cubicBezTo>
                  <a:pt x="94" y="202"/>
                  <a:pt x="94" y="202"/>
                  <a:pt x="94" y="202"/>
                </a:cubicBezTo>
                <a:cubicBezTo>
                  <a:pt x="97" y="204"/>
                  <a:pt x="100" y="206"/>
                  <a:pt x="103" y="206"/>
                </a:cubicBezTo>
                <a:cubicBezTo>
                  <a:pt x="103" y="206"/>
                  <a:pt x="103" y="206"/>
                  <a:pt x="103" y="206"/>
                </a:cubicBezTo>
                <a:cubicBezTo>
                  <a:pt x="106" y="206"/>
                  <a:pt x="109" y="204"/>
                  <a:pt x="112" y="202"/>
                </a:cubicBezTo>
                <a:cubicBezTo>
                  <a:pt x="168" y="146"/>
                  <a:pt x="168" y="146"/>
                  <a:pt x="168" y="146"/>
                </a:cubicBezTo>
                <a:cubicBezTo>
                  <a:pt x="61" y="146"/>
                  <a:pt x="61" y="146"/>
                  <a:pt x="61" y="146"/>
                </a:cubicBezTo>
                <a:cubicBezTo>
                  <a:pt x="55" y="146"/>
                  <a:pt x="57" y="137"/>
                  <a:pt x="57" y="137"/>
                </a:cubicBezTo>
                <a:cubicBezTo>
                  <a:pt x="60" y="123"/>
                  <a:pt x="67" y="117"/>
                  <a:pt x="69" y="116"/>
                </a:cubicBezTo>
                <a:cubicBezTo>
                  <a:pt x="72" y="114"/>
                  <a:pt x="75" y="115"/>
                  <a:pt x="75" y="115"/>
                </a:cubicBezTo>
                <a:cubicBezTo>
                  <a:pt x="75" y="115"/>
                  <a:pt x="79" y="111"/>
                  <a:pt x="81" y="109"/>
                </a:cubicBezTo>
                <a:cubicBezTo>
                  <a:pt x="83" y="108"/>
                  <a:pt x="85" y="107"/>
                  <a:pt x="87" y="109"/>
                </a:cubicBezTo>
                <a:cubicBezTo>
                  <a:pt x="88" y="110"/>
                  <a:pt x="89" y="109"/>
                  <a:pt x="89" y="109"/>
                </a:cubicBezTo>
                <a:cubicBezTo>
                  <a:pt x="96" y="105"/>
                  <a:pt x="96" y="105"/>
                  <a:pt x="96" y="105"/>
                </a:cubicBezTo>
                <a:cubicBezTo>
                  <a:pt x="96" y="105"/>
                  <a:pt x="96" y="97"/>
                  <a:pt x="94" y="92"/>
                </a:cubicBezTo>
                <a:cubicBezTo>
                  <a:pt x="93" y="86"/>
                  <a:pt x="90" y="81"/>
                  <a:pt x="88" y="76"/>
                </a:cubicBezTo>
                <a:cubicBezTo>
                  <a:pt x="86" y="70"/>
                  <a:pt x="92" y="66"/>
                  <a:pt x="92" y="66"/>
                </a:cubicBezTo>
                <a:cubicBezTo>
                  <a:pt x="94" y="63"/>
                  <a:pt x="94" y="62"/>
                  <a:pt x="93" y="61"/>
                </a:cubicBezTo>
                <a:cubicBezTo>
                  <a:pt x="91" y="61"/>
                  <a:pt x="90" y="60"/>
                  <a:pt x="89" y="59"/>
                </a:cubicBezTo>
                <a:cubicBezTo>
                  <a:pt x="88" y="58"/>
                  <a:pt x="89" y="56"/>
                  <a:pt x="87" y="56"/>
                </a:cubicBezTo>
                <a:cubicBezTo>
                  <a:pt x="85" y="56"/>
                  <a:pt x="84" y="55"/>
                  <a:pt x="84" y="53"/>
                </a:cubicBezTo>
                <a:cubicBezTo>
                  <a:pt x="83" y="50"/>
                  <a:pt x="85" y="45"/>
                  <a:pt x="88" y="44"/>
                </a:cubicBezTo>
                <a:cubicBezTo>
                  <a:pt x="90" y="42"/>
                  <a:pt x="95" y="40"/>
                  <a:pt x="99" y="44"/>
                </a:cubicBezTo>
                <a:cubicBezTo>
                  <a:pt x="104" y="48"/>
                  <a:pt x="100" y="51"/>
                  <a:pt x="102" y="53"/>
                </a:cubicBezTo>
                <a:cubicBezTo>
                  <a:pt x="103" y="56"/>
                  <a:pt x="107" y="55"/>
                  <a:pt x="111" y="55"/>
                </a:cubicBezTo>
                <a:cubicBezTo>
                  <a:pt x="116" y="56"/>
                  <a:pt x="124" y="60"/>
                  <a:pt x="124" y="60"/>
                </a:cubicBezTo>
                <a:cubicBezTo>
                  <a:pt x="124" y="60"/>
                  <a:pt x="137" y="66"/>
                  <a:pt x="143" y="69"/>
                </a:cubicBezTo>
                <a:cubicBezTo>
                  <a:pt x="148" y="72"/>
                  <a:pt x="146" y="78"/>
                  <a:pt x="145" y="79"/>
                </a:cubicBezTo>
                <a:cubicBezTo>
                  <a:pt x="144" y="80"/>
                  <a:pt x="139" y="84"/>
                  <a:pt x="136" y="86"/>
                </a:cubicBezTo>
                <a:cubicBezTo>
                  <a:pt x="134" y="88"/>
                  <a:pt x="136" y="91"/>
                  <a:pt x="136" y="91"/>
                </a:cubicBezTo>
                <a:cubicBezTo>
                  <a:pt x="136" y="91"/>
                  <a:pt x="138" y="95"/>
                  <a:pt x="139" y="100"/>
                </a:cubicBezTo>
                <a:cubicBezTo>
                  <a:pt x="140" y="104"/>
                  <a:pt x="140" y="106"/>
                  <a:pt x="143" y="114"/>
                </a:cubicBezTo>
                <a:cubicBezTo>
                  <a:pt x="147" y="122"/>
                  <a:pt x="153" y="132"/>
                  <a:pt x="155" y="136"/>
                </a:cubicBezTo>
                <a:cubicBezTo>
                  <a:pt x="156" y="139"/>
                  <a:pt x="157" y="141"/>
                  <a:pt x="157" y="141"/>
                </a:cubicBezTo>
                <a:cubicBezTo>
                  <a:pt x="173" y="141"/>
                  <a:pt x="173" y="141"/>
                  <a:pt x="173" y="141"/>
                </a:cubicBezTo>
                <a:cubicBezTo>
                  <a:pt x="202" y="112"/>
                  <a:pt x="202" y="112"/>
                  <a:pt x="202" y="112"/>
                </a:cubicBezTo>
                <a:cubicBezTo>
                  <a:pt x="204" y="109"/>
                  <a:pt x="206" y="106"/>
                  <a:pt x="206" y="103"/>
                </a:cubicBezTo>
                <a:cubicBezTo>
                  <a:pt x="206" y="100"/>
                  <a:pt x="204" y="97"/>
                  <a:pt x="202" y="94"/>
                </a:cubicBezTo>
                <a:lnTo>
                  <a:pt x="112"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11" name="Freeform 22"/>
          <p:cNvSpPr>
            <a:spLocks/>
          </p:cNvSpPr>
          <p:nvPr/>
        </p:nvSpPr>
        <p:spPr bwMode="auto">
          <a:xfrm>
            <a:off x="6727825" y="1800225"/>
            <a:ext cx="85725" cy="84138"/>
          </a:xfrm>
          <a:custGeom>
            <a:avLst/>
            <a:gdLst>
              <a:gd name="T0" fmla="*/ 152676225 w 38"/>
              <a:gd name="T1" fmla="*/ 103421520 h 37"/>
              <a:gd name="T2" fmla="*/ 111961362 w 38"/>
              <a:gd name="T3" fmla="*/ 25855380 h 37"/>
              <a:gd name="T4" fmla="*/ 76338113 w 38"/>
              <a:gd name="T5" fmla="*/ 10342152 h 37"/>
              <a:gd name="T6" fmla="*/ 20357432 w 38"/>
              <a:gd name="T7" fmla="*/ 46539684 h 37"/>
              <a:gd name="T8" fmla="*/ 0 w 38"/>
              <a:gd name="T9" fmla="*/ 98250444 h 37"/>
              <a:gd name="T10" fmla="*/ 0 w 38"/>
              <a:gd name="T11" fmla="*/ 175816584 h 37"/>
              <a:gd name="T12" fmla="*/ 10178716 w 38"/>
              <a:gd name="T13" fmla="*/ 191329812 h 37"/>
              <a:gd name="T14" fmla="*/ 157765583 w 38"/>
              <a:gd name="T15" fmla="*/ 191329812 h 37"/>
              <a:gd name="T16" fmla="*/ 173031401 w 38"/>
              <a:gd name="T17" fmla="*/ 186158736 h 37"/>
              <a:gd name="T18" fmla="*/ 183210116 w 38"/>
              <a:gd name="T19" fmla="*/ 155132280 h 37"/>
              <a:gd name="T20" fmla="*/ 152676225 w 38"/>
              <a:gd name="T21" fmla="*/ 10342152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 h="37">
                <a:moveTo>
                  <a:pt x="30" y="20"/>
                </a:moveTo>
                <a:cubicBezTo>
                  <a:pt x="30" y="20"/>
                  <a:pt x="24" y="9"/>
                  <a:pt x="22" y="5"/>
                </a:cubicBezTo>
                <a:cubicBezTo>
                  <a:pt x="19" y="2"/>
                  <a:pt x="18" y="0"/>
                  <a:pt x="15" y="2"/>
                </a:cubicBezTo>
                <a:cubicBezTo>
                  <a:pt x="11" y="5"/>
                  <a:pt x="7" y="7"/>
                  <a:pt x="4" y="9"/>
                </a:cubicBezTo>
                <a:cubicBezTo>
                  <a:pt x="1" y="11"/>
                  <a:pt x="1" y="12"/>
                  <a:pt x="0" y="19"/>
                </a:cubicBezTo>
                <a:cubicBezTo>
                  <a:pt x="0" y="26"/>
                  <a:pt x="0" y="33"/>
                  <a:pt x="0" y="34"/>
                </a:cubicBezTo>
                <a:cubicBezTo>
                  <a:pt x="0" y="36"/>
                  <a:pt x="0" y="37"/>
                  <a:pt x="2" y="37"/>
                </a:cubicBezTo>
                <a:cubicBezTo>
                  <a:pt x="4" y="37"/>
                  <a:pt x="31" y="37"/>
                  <a:pt x="31" y="37"/>
                </a:cubicBezTo>
                <a:cubicBezTo>
                  <a:pt x="31" y="37"/>
                  <a:pt x="33" y="37"/>
                  <a:pt x="34" y="36"/>
                </a:cubicBezTo>
                <a:cubicBezTo>
                  <a:pt x="35" y="35"/>
                  <a:pt x="38" y="33"/>
                  <a:pt x="36" y="30"/>
                </a:cubicBezTo>
                <a:cubicBezTo>
                  <a:pt x="35" y="28"/>
                  <a:pt x="30" y="20"/>
                  <a:pt x="30" y="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12" name="Freeform 23"/>
          <p:cNvSpPr>
            <a:spLocks/>
          </p:cNvSpPr>
          <p:nvPr/>
        </p:nvSpPr>
        <p:spPr bwMode="auto">
          <a:xfrm>
            <a:off x="6716713" y="1751013"/>
            <a:ext cx="28575" cy="42862"/>
          </a:xfrm>
          <a:custGeom>
            <a:avLst/>
            <a:gdLst>
              <a:gd name="T0" fmla="*/ 48315929 w 13"/>
              <a:gd name="T1" fmla="*/ 81426521 h 19"/>
              <a:gd name="T2" fmla="*/ 48315929 w 13"/>
              <a:gd name="T3" fmla="*/ 40714388 h 19"/>
              <a:gd name="T4" fmla="*/ 19325492 w 13"/>
              <a:gd name="T5" fmla="*/ 15267896 h 19"/>
              <a:gd name="T6" fmla="*/ 19325492 w 13"/>
              <a:gd name="T7" fmla="*/ 66158625 h 19"/>
              <a:gd name="T8" fmla="*/ 48315929 w 13"/>
              <a:gd name="T9" fmla="*/ 81426521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9">
                <a:moveTo>
                  <a:pt x="10" y="16"/>
                </a:moveTo>
                <a:cubicBezTo>
                  <a:pt x="13" y="13"/>
                  <a:pt x="11" y="10"/>
                  <a:pt x="10" y="8"/>
                </a:cubicBezTo>
                <a:cubicBezTo>
                  <a:pt x="8" y="6"/>
                  <a:pt x="4" y="3"/>
                  <a:pt x="4" y="3"/>
                </a:cubicBezTo>
                <a:cubicBezTo>
                  <a:pt x="0" y="0"/>
                  <a:pt x="2" y="7"/>
                  <a:pt x="4" y="13"/>
                </a:cubicBezTo>
                <a:cubicBezTo>
                  <a:pt x="6" y="19"/>
                  <a:pt x="6" y="19"/>
                  <a:pt x="10"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13" name="Freeform 24"/>
          <p:cNvSpPr>
            <a:spLocks/>
          </p:cNvSpPr>
          <p:nvPr/>
        </p:nvSpPr>
        <p:spPr bwMode="auto">
          <a:xfrm>
            <a:off x="6772275" y="1728788"/>
            <a:ext cx="20638" cy="22225"/>
          </a:xfrm>
          <a:custGeom>
            <a:avLst/>
            <a:gdLst>
              <a:gd name="T0" fmla="*/ 21032415 w 9"/>
              <a:gd name="T1" fmla="*/ 34577655 h 10"/>
              <a:gd name="T2" fmla="*/ 42067123 w 9"/>
              <a:gd name="T3" fmla="*/ 29637038 h 10"/>
              <a:gd name="T4" fmla="*/ 21032415 w 9"/>
              <a:gd name="T5" fmla="*/ 4940618 h 10"/>
              <a:gd name="T6" fmla="*/ 0 w 9"/>
              <a:gd name="T7" fmla="*/ 9879013 h 10"/>
              <a:gd name="T8" fmla="*/ 21032415 w 9"/>
              <a:gd name="T9" fmla="*/ 34577655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0">
                <a:moveTo>
                  <a:pt x="4" y="7"/>
                </a:moveTo>
                <a:cubicBezTo>
                  <a:pt x="6" y="10"/>
                  <a:pt x="7" y="8"/>
                  <a:pt x="8" y="6"/>
                </a:cubicBezTo>
                <a:cubicBezTo>
                  <a:pt x="9" y="4"/>
                  <a:pt x="6" y="2"/>
                  <a:pt x="4" y="1"/>
                </a:cubicBezTo>
                <a:cubicBezTo>
                  <a:pt x="2" y="0"/>
                  <a:pt x="0" y="0"/>
                  <a:pt x="0" y="2"/>
                </a:cubicBezTo>
                <a:cubicBezTo>
                  <a:pt x="1" y="4"/>
                  <a:pt x="4" y="7"/>
                  <a:pt x="4"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14" name="Freeform 25"/>
          <p:cNvSpPr>
            <a:spLocks/>
          </p:cNvSpPr>
          <p:nvPr/>
        </p:nvSpPr>
        <p:spPr bwMode="auto">
          <a:xfrm>
            <a:off x="6664325" y="1814513"/>
            <a:ext cx="42863" cy="69850"/>
          </a:xfrm>
          <a:custGeom>
            <a:avLst/>
            <a:gdLst>
              <a:gd name="T0" fmla="*/ 71249586 w 19"/>
              <a:gd name="T1" fmla="*/ 15231806 h 31"/>
              <a:gd name="T2" fmla="*/ 61070751 w 19"/>
              <a:gd name="T3" fmla="*/ 30461360 h 31"/>
              <a:gd name="T4" fmla="*/ 50891917 w 19"/>
              <a:gd name="T5" fmla="*/ 45693166 h 31"/>
              <a:gd name="T6" fmla="*/ 10178835 w 19"/>
              <a:gd name="T7" fmla="*/ 55846202 h 31"/>
              <a:gd name="T8" fmla="*/ 25447086 w 19"/>
              <a:gd name="T9" fmla="*/ 132002981 h 31"/>
              <a:gd name="T10" fmla="*/ 45804755 w 19"/>
              <a:gd name="T11" fmla="*/ 157387823 h 31"/>
              <a:gd name="T12" fmla="*/ 81428420 w 19"/>
              <a:gd name="T13" fmla="*/ 137079498 h 31"/>
              <a:gd name="T14" fmla="*/ 96696672 w 19"/>
              <a:gd name="T15" fmla="*/ 81233297 h 31"/>
              <a:gd name="T16" fmla="*/ 96696672 w 19"/>
              <a:gd name="T17" fmla="*/ 5076518 h 31"/>
              <a:gd name="T18" fmla="*/ 71249586 w 19"/>
              <a:gd name="T19" fmla="*/ 15231806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31">
                <a:moveTo>
                  <a:pt x="14" y="3"/>
                </a:moveTo>
                <a:cubicBezTo>
                  <a:pt x="12" y="4"/>
                  <a:pt x="12" y="4"/>
                  <a:pt x="12" y="6"/>
                </a:cubicBezTo>
                <a:cubicBezTo>
                  <a:pt x="13" y="7"/>
                  <a:pt x="13" y="8"/>
                  <a:pt x="10" y="9"/>
                </a:cubicBezTo>
                <a:cubicBezTo>
                  <a:pt x="8" y="10"/>
                  <a:pt x="4" y="10"/>
                  <a:pt x="2" y="11"/>
                </a:cubicBezTo>
                <a:cubicBezTo>
                  <a:pt x="0" y="11"/>
                  <a:pt x="4" y="23"/>
                  <a:pt x="5" y="26"/>
                </a:cubicBezTo>
                <a:cubicBezTo>
                  <a:pt x="6" y="28"/>
                  <a:pt x="7" y="31"/>
                  <a:pt x="9" y="31"/>
                </a:cubicBezTo>
                <a:cubicBezTo>
                  <a:pt x="12" y="31"/>
                  <a:pt x="13" y="29"/>
                  <a:pt x="16" y="27"/>
                </a:cubicBezTo>
                <a:cubicBezTo>
                  <a:pt x="19" y="25"/>
                  <a:pt x="19" y="22"/>
                  <a:pt x="19" y="16"/>
                </a:cubicBezTo>
                <a:cubicBezTo>
                  <a:pt x="19" y="10"/>
                  <a:pt x="19" y="1"/>
                  <a:pt x="19" y="1"/>
                </a:cubicBezTo>
                <a:cubicBezTo>
                  <a:pt x="19" y="0"/>
                  <a:pt x="16" y="2"/>
                  <a:pt x="14"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15" name="Freeform 26"/>
          <p:cNvSpPr>
            <a:spLocks/>
          </p:cNvSpPr>
          <p:nvPr/>
        </p:nvSpPr>
        <p:spPr bwMode="auto">
          <a:xfrm>
            <a:off x="7227888" y="1617663"/>
            <a:ext cx="325437" cy="301625"/>
          </a:xfrm>
          <a:custGeom>
            <a:avLst/>
            <a:gdLst>
              <a:gd name="T0" fmla="*/ 51075529 w 144"/>
              <a:gd name="T1" fmla="*/ 678937617 h 134"/>
              <a:gd name="T2" fmla="*/ 51075529 w 144"/>
              <a:gd name="T3" fmla="*/ 608003970 h 134"/>
              <a:gd name="T4" fmla="*/ 51075529 w 144"/>
              <a:gd name="T5" fmla="*/ 608003970 h 134"/>
              <a:gd name="T6" fmla="*/ 61290635 w 144"/>
              <a:gd name="T7" fmla="*/ 567469172 h 134"/>
              <a:gd name="T8" fmla="*/ 342203785 w 144"/>
              <a:gd name="T9" fmla="*/ 81067346 h 134"/>
              <a:gd name="T10" fmla="*/ 342203785 w 144"/>
              <a:gd name="T11" fmla="*/ 81067346 h 134"/>
              <a:gd name="T12" fmla="*/ 342203785 w 144"/>
              <a:gd name="T13" fmla="*/ 81067346 h 134"/>
              <a:gd name="T14" fmla="*/ 367741550 w 144"/>
              <a:gd name="T15" fmla="*/ 65866797 h 134"/>
              <a:gd name="T16" fmla="*/ 388171762 w 144"/>
              <a:gd name="T17" fmla="*/ 70933646 h 134"/>
              <a:gd name="T18" fmla="*/ 393279315 w 144"/>
              <a:gd name="T19" fmla="*/ 81067346 h 134"/>
              <a:gd name="T20" fmla="*/ 393279315 w 144"/>
              <a:gd name="T21" fmla="*/ 81067346 h 134"/>
              <a:gd name="T22" fmla="*/ 393279315 w 144"/>
              <a:gd name="T23" fmla="*/ 81067346 h 134"/>
              <a:gd name="T24" fmla="*/ 393279315 w 144"/>
              <a:gd name="T25" fmla="*/ 81067346 h 134"/>
              <a:gd name="T26" fmla="*/ 674192465 w 144"/>
              <a:gd name="T27" fmla="*/ 567469172 h 134"/>
              <a:gd name="T28" fmla="*/ 684407571 w 144"/>
              <a:gd name="T29" fmla="*/ 608003970 h 134"/>
              <a:gd name="T30" fmla="*/ 684407571 w 144"/>
              <a:gd name="T31" fmla="*/ 608003970 h 134"/>
              <a:gd name="T32" fmla="*/ 684407571 w 144"/>
              <a:gd name="T33" fmla="*/ 673870767 h 134"/>
              <a:gd name="T34" fmla="*/ 735483100 w 144"/>
              <a:gd name="T35" fmla="*/ 673870767 h 134"/>
              <a:gd name="T36" fmla="*/ 735483100 w 144"/>
              <a:gd name="T37" fmla="*/ 623204520 h 134"/>
              <a:gd name="T38" fmla="*/ 735483100 w 144"/>
              <a:gd name="T39" fmla="*/ 613070820 h 134"/>
              <a:gd name="T40" fmla="*/ 720160441 w 144"/>
              <a:gd name="T41" fmla="*/ 542137174 h 134"/>
              <a:gd name="T42" fmla="*/ 429032185 w 144"/>
              <a:gd name="T43" fmla="*/ 35467949 h 134"/>
              <a:gd name="T44" fmla="*/ 413709526 w 144"/>
              <a:gd name="T45" fmla="*/ 20267399 h 134"/>
              <a:gd name="T46" fmla="*/ 367741550 w 144"/>
              <a:gd name="T47" fmla="*/ 0 h 134"/>
              <a:gd name="T48" fmla="*/ 321773574 w 144"/>
              <a:gd name="T49" fmla="*/ 20267399 h 134"/>
              <a:gd name="T50" fmla="*/ 306450915 w 144"/>
              <a:gd name="T51" fmla="*/ 35467949 h 134"/>
              <a:gd name="T52" fmla="*/ 15322659 w 144"/>
              <a:gd name="T53" fmla="*/ 542137174 h 134"/>
              <a:gd name="T54" fmla="*/ 0 w 144"/>
              <a:gd name="T55" fmla="*/ 613070820 h 134"/>
              <a:gd name="T56" fmla="*/ 0 w 144"/>
              <a:gd name="T57" fmla="*/ 623204520 h 134"/>
              <a:gd name="T58" fmla="*/ 0 w 144"/>
              <a:gd name="T59" fmla="*/ 678937617 h 134"/>
              <a:gd name="T60" fmla="*/ 51075529 w 144"/>
              <a:gd name="T61" fmla="*/ 678937617 h 1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4" h="134">
                <a:moveTo>
                  <a:pt x="10" y="134"/>
                </a:moveTo>
                <a:cubicBezTo>
                  <a:pt x="10" y="120"/>
                  <a:pt x="10" y="120"/>
                  <a:pt x="10" y="120"/>
                </a:cubicBezTo>
                <a:cubicBezTo>
                  <a:pt x="10" y="120"/>
                  <a:pt x="10" y="120"/>
                  <a:pt x="10" y="120"/>
                </a:cubicBezTo>
                <a:cubicBezTo>
                  <a:pt x="10" y="119"/>
                  <a:pt x="10" y="115"/>
                  <a:pt x="12" y="112"/>
                </a:cubicBezTo>
                <a:cubicBezTo>
                  <a:pt x="67" y="16"/>
                  <a:pt x="67" y="16"/>
                  <a:pt x="67" y="16"/>
                </a:cubicBezTo>
                <a:cubicBezTo>
                  <a:pt x="67" y="16"/>
                  <a:pt x="67" y="16"/>
                  <a:pt x="67" y="16"/>
                </a:cubicBezTo>
                <a:cubicBezTo>
                  <a:pt x="67" y="16"/>
                  <a:pt x="67" y="16"/>
                  <a:pt x="67" y="16"/>
                </a:cubicBezTo>
                <a:cubicBezTo>
                  <a:pt x="67" y="15"/>
                  <a:pt x="69" y="13"/>
                  <a:pt x="72" y="13"/>
                </a:cubicBezTo>
                <a:cubicBezTo>
                  <a:pt x="74" y="13"/>
                  <a:pt x="75" y="13"/>
                  <a:pt x="76" y="14"/>
                </a:cubicBezTo>
                <a:cubicBezTo>
                  <a:pt x="76" y="15"/>
                  <a:pt x="77" y="15"/>
                  <a:pt x="77" y="16"/>
                </a:cubicBezTo>
                <a:cubicBezTo>
                  <a:pt x="77" y="16"/>
                  <a:pt x="77" y="16"/>
                  <a:pt x="77" y="16"/>
                </a:cubicBezTo>
                <a:cubicBezTo>
                  <a:pt x="77" y="16"/>
                  <a:pt x="77" y="16"/>
                  <a:pt x="77" y="16"/>
                </a:cubicBezTo>
                <a:cubicBezTo>
                  <a:pt x="77" y="16"/>
                  <a:pt x="77" y="16"/>
                  <a:pt x="77" y="16"/>
                </a:cubicBezTo>
                <a:cubicBezTo>
                  <a:pt x="132" y="112"/>
                  <a:pt x="132" y="112"/>
                  <a:pt x="132" y="112"/>
                </a:cubicBezTo>
                <a:cubicBezTo>
                  <a:pt x="134" y="115"/>
                  <a:pt x="134" y="119"/>
                  <a:pt x="134" y="120"/>
                </a:cubicBezTo>
                <a:cubicBezTo>
                  <a:pt x="134" y="120"/>
                  <a:pt x="134" y="120"/>
                  <a:pt x="134" y="120"/>
                </a:cubicBezTo>
                <a:cubicBezTo>
                  <a:pt x="134" y="133"/>
                  <a:pt x="134" y="133"/>
                  <a:pt x="134" y="133"/>
                </a:cubicBezTo>
                <a:cubicBezTo>
                  <a:pt x="144" y="133"/>
                  <a:pt x="144" y="133"/>
                  <a:pt x="144" y="133"/>
                </a:cubicBezTo>
                <a:cubicBezTo>
                  <a:pt x="144" y="123"/>
                  <a:pt x="144" y="123"/>
                  <a:pt x="144" y="123"/>
                </a:cubicBezTo>
                <a:cubicBezTo>
                  <a:pt x="144" y="123"/>
                  <a:pt x="144" y="122"/>
                  <a:pt x="144" y="121"/>
                </a:cubicBezTo>
                <a:cubicBezTo>
                  <a:pt x="144" y="118"/>
                  <a:pt x="144" y="112"/>
                  <a:pt x="141" y="107"/>
                </a:cubicBezTo>
                <a:cubicBezTo>
                  <a:pt x="84" y="7"/>
                  <a:pt x="84" y="7"/>
                  <a:pt x="84" y="7"/>
                </a:cubicBezTo>
                <a:cubicBezTo>
                  <a:pt x="84" y="7"/>
                  <a:pt x="83" y="5"/>
                  <a:pt x="81" y="4"/>
                </a:cubicBezTo>
                <a:cubicBezTo>
                  <a:pt x="79" y="2"/>
                  <a:pt x="76" y="0"/>
                  <a:pt x="72" y="0"/>
                </a:cubicBezTo>
                <a:cubicBezTo>
                  <a:pt x="68" y="0"/>
                  <a:pt x="65" y="2"/>
                  <a:pt x="63" y="4"/>
                </a:cubicBezTo>
                <a:cubicBezTo>
                  <a:pt x="61" y="5"/>
                  <a:pt x="60" y="7"/>
                  <a:pt x="60" y="7"/>
                </a:cubicBezTo>
                <a:cubicBezTo>
                  <a:pt x="3" y="107"/>
                  <a:pt x="3" y="107"/>
                  <a:pt x="3" y="107"/>
                </a:cubicBezTo>
                <a:cubicBezTo>
                  <a:pt x="0" y="112"/>
                  <a:pt x="0" y="118"/>
                  <a:pt x="0" y="121"/>
                </a:cubicBezTo>
                <a:cubicBezTo>
                  <a:pt x="0" y="122"/>
                  <a:pt x="0" y="123"/>
                  <a:pt x="0" y="123"/>
                </a:cubicBezTo>
                <a:cubicBezTo>
                  <a:pt x="0" y="134"/>
                  <a:pt x="0" y="134"/>
                  <a:pt x="0" y="134"/>
                </a:cubicBezTo>
                <a:lnTo>
                  <a:pt x="10" y="1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16" name="Freeform 27"/>
          <p:cNvSpPr>
            <a:spLocks/>
          </p:cNvSpPr>
          <p:nvPr/>
        </p:nvSpPr>
        <p:spPr bwMode="auto">
          <a:xfrm>
            <a:off x="7227888" y="1927225"/>
            <a:ext cx="325437" cy="55563"/>
          </a:xfrm>
          <a:custGeom>
            <a:avLst/>
            <a:gdLst>
              <a:gd name="T0" fmla="*/ 684407571 w 144"/>
              <a:gd name="T1" fmla="*/ 0 h 25"/>
              <a:gd name="T2" fmla="*/ 684407571 w 144"/>
              <a:gd name="T3" fmla="*/ 54336169 h 25"/>
              <a:gd name="T4" fmla="*/ 679300018 w 144"/>
              <a:gd name="T5" fmla="*/ 69153710 h 25"/>
              <a:gd name="T6" fmla="*/ 663977359 w 144"/>
              <a:gd name="T7" fmla="*/ 74094372 h 25"/>
              <a:gd name="T8" fmla="*/ 71505741 w 144"/>
              <a:gd name="T9" fmla="*/ 74094372 h 25"/>
              <a:gd name="T10" fmla="*/ 56183082 w 144"/>
              <a:gd name="T11" fmla="*/ 69153710 h 25"/>
              <a:gd name="T12" fmla="*/ 51075529 w 144"/>
              <a:gd name="T13" fmla="*/ 54336169 h 25"/>
              <a:gd name="T14" fmla="*/ 51075529 w 144"/>
              <a:gd name="T15" fmla="*/ 0 h 25"/>
              <a:gd name="T16" fmla="*/ 0 w 144"/>
              <a:gd name="T17" fmla="*/ 0 h 25"/>
              <a:gd name="T18" fmla="*/ 0 w 144"/>
              <a:gd name="T19" fmla="*/ 74094372 h 25"/>
              <a:gd name="T20" fmla="*/ 51075529 w 144"/>
              <a:gd name="T21" fmla="*/ 123489879 h 25"/>
              <a:gd name="T22" fmla="*/ 684407571 w 144"/>
              <a:gd name="T23" fmla="*/ 123489879 h 25"/>
              <a:gd name="T24" fmla="*/ 735483100 w 144"/>
              <a:gd name="T25" fmla="*/ 74094372 h 25"/>
              <a:gd name="T26" fmla="*/ 735483100 w 144"/>
              <a:gd name="T27" fmla="*/ 0 h 25"/>
              <a:gd name="T28" fmla="*/ 684407571 w 144"/>
              <a:gd name="T29" fmla="*/ 0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4" h="25">
                <a:moveTo>
                  <a:pt x="134" y="0"/>
                </a:moveTo>
                <a:cubicBezTo>
                  <a:pt x="134" y="11"/>
                  <a:pt x="134" y="11"/>
                  <a:pt x="134" y="11"/>
                </a:cubicBezTo>
                <a:cubicBezTo>
                  <a:pt x="134" y="13"/>
                  <a:pt x="134" y="14"/>
                  <a:pt x="133" y="14"/>
                </a:cubicBezTo>
                <a:cubicBezTo>
                  <a:pt x="133" y="15"/>
                  <a:pt x="132" y="15"/>
                  <a:pt x="130" y="15"/>
                </a:cubicBezTo>
                <a:cubicBezTo>
                  <a:pt x="14" y="15"/>
                  <a:pt x="14" y="15"/>
                  <a:pt x="14" y="15"/>
                </a:cubicBezTo>
                <a:cubicBezTo>
                  <a:pt x="12" y="15"/>
                  <a:pt x="11" y="15"/>
                  <a:pt x="11" y="14"/>
                </a:cubicBezTo>
                <a:cubicBezTo>
                  <a:pt x="10" y="14"/>
                  <a:pt x="10" y="13"/>
                  <a:pt x="10" y="11"/>
                </a:cubicBezTo>
                <a:cubicBezTo>
                  <a:pt x="10" y="0"/>
                  <a:pt x="10" y="0"/>
                  <a:pt x="10" y="0"/>
                </a:cubicBezTo>
                <a:cubicBezTo>
                  <a:pt x="0" y="0"/>
                  <a:pt x="0" y="0"/>
                  <a:pt x="0" y="0"/>
                </a:cubicBezTo>
                <a:cubicBezTo>
                  <a:pt x="0" y="15"/>
                  <a:pt x="0" y="15"/>
                  <a:pt x="0" y="15"/>
                </a:cubicBezTo>
                <a:cubicBezTo>
                  <a:pt x="0" y="20"/>
                  <a:pt x="4" y="25"/>
                  <a:pt x="10" y="25"/>
                </a:cubicBezTo>
                <a:cubicBezTo>
                  <a:pt x="134" y="25"/>
                  <a:pt x="134" y="25"/>
                  <a:pt x="134" y="25"/>
                </a:cubicBezTo>
                <a:cubicBezTo>
                  <a:pt x="140" y="25"/>
                  <a:pt x="144" y="20"/>
                  <a:pt x="144" y="15"/>
                </a:cubicBezTo>
                <a:cubicBezTo>
                  <a:pt x="144" y="0"/>
                  <a:pt x="144" y="0"/>
                  <a:pt x="144" y="0"/>
                </a:cubicBezTo>
                <a:lnTo>
                  <a:pt x="13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17" name="Freeform 28"/>
          <p:cNvSpPr>
            <a:spLocks/>
          </p:cNvSpPr>
          <p:nvPr/>
        </p:nvSpPr>
        <p:spPr bwMode="auto">
          <a:xfrm>
            <a:off x="7467600" y="1858963"/>
            <a:ext cx="28575" cy="20637"/>
          </a:xfrm>
          <a:custGeom>
            <a:avLst/>
            <a:gdLst>
              <a:gd name="T0" fmla="*/ 7561263 w 18"/>
              <a:gd name="T1" fmla="*/ 32762031 h 13"/>
              <a:gd name="T2" fmla="*/ 45362813 w 18"/>
              <a:gd name="T3" fmla="*/ 32762031 h 13"/>
              <a:gd name="T4" fmla="*/ 35282188 w 18"/>
              <a:gd name="T5" fmla="*/ 0 h 13"/>
              <a:gd name="T6" fmla="*/ 0 w 18"/>
              <a:gd name="T7" fmla="*/ 0 h 13"/>
              <a:gd name="T8" fmla="*/ 7561263 w 18"/>
              <a:gd name="T9" fmla="*/ 32762031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3">
                <a:moveTo>
                  <a:pt x="3" y="13"/>
                </a:moveTo>
                <a:lnTo>
                  <a:pt x="18" y="13"/>
                </a:lnTo>
                <a:lnTo>
                  <a:pt x="14" y="0"/>
                </a:lnTo>
                <a:lnTo>
                  <a:pt x="0" y="0"/>
                </a:lnTo>
                <a:lnTo>
                  <a:pt x="3"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18" name="Freeform 29"/>
          <p:cNvSpPr>
            <a:spLocks/>
          </p:cNvSpPr>
          <p:nvPr/>
        </p:nvSpPr>
        <p:spPr bwMode="auto">
          <a:xfrm>
            <a:off x="7281863" y="1858963"/>
            <a:ext cx="34925" cy="20637"/>
          </a:xfrm>
          <a:custGeom>
            <a:avLst/>
            <a:gdLst>
              <a:gd name="T0" fmla="*/ 55443438 w 22"/>
              <a:gd name="T1" fmla="*/ 0 h 13"/>
              <a:gd name="T2" fmla="*/ 12601575 w 22"/>
              <a:gd name="T3" fmla="*/ 0 h 13"/>
              <a:gd name="T4" fmla="*/ 0 w 22"/>
              <a:gd name="T5" fmla="*/ 32762031 h 13"/>
              <a:gd name="T6" fmla="*/ 47883763 w 22"/>
              <a:gd name="T7" fmla="*/ 32762031 h 13"/>
              <a:gd name="T8" fmla="*/ 55443438 w 22"/>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13">
                <a:moveTo>
                  <a:pt x="22" y="0"/>
                </a:moveTo>
                <a:lnTo>
                  <a:pt x="5" y="0"/>
                </a:lnTo>
                <a:lnTo>
                  <a:pt x="0" y="13"/>
                </a:lnTo>
                <a:lnTo>
                  <a:pt x="19" y="13"/>
                </a:lnTo>
                <a:lnTo>
                  <a:pt x="2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19" name="Freeform 30"/>
          <p:cNvSpPr>
            <a:spLocks/>
          </p:cNvSpPr>
          <p:nvPr/>
        </p:nvSpPr>
        <p:spPr bwMode="auto">
          <a:xfrm>
            <a:off x="7267575" y="1924050"/>
            <a:ext cx="247650" cy="19050"/>
          </a:xfrm>
          <a:custGeom>
            <a:avLst/>
            <a:gdLst>
              <a:gd name="T0" fmla="*/ 68045013 w 156"/>
              <a:gd name="T1" fmla="*/ 0 h 12"/>
              <a:gd name="T2" fmla="*/ 10080625 w 156"/>
              <a:gd name="T3" fmla="*/ 0 h 12"/>
              <a:gd name="T4" fmla="*/ 0 w 156"/>
              <a:gd name="T5" fmla="*/ 30241875 h 12"/>
              <a:gd name="T6" fmla="*/ 52924075 w 156"/>
              <a:gd name="T7" fmla="*/ 30241875 h 12"/>
              <a:gd name="T8" fmla="*/ 78125638 w 156"/>
              <a:gd name="T9" fmla="*/ 30241875 h 12"/>
              <a:gd name="T10" fmla="*/ 393144375 w 156"/>
              <a:gd name="T11" fmla="*/ 30241875 h 12"/>
              <a:gd name="T12" fmla="*/ 378023438 w 156"/>
              <a:gd name="T13" fmla="*/ 0 h 12"/>
              <a:gd name="T14" fmla="*/ 68045013 w 156"/>
              <a:gd name="T15" fmla="*/ 0 h 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6" h="12">
                <a:moveTo>
                  <a:pt x="27" y="0"/>
                </a:moveTo>
                <a:lnTo>
                  <a:pt x="4" y="0"/>
                </a:lnTo>
                <a:lnTo>
                  <a:pt x="0" y="12"/>
                </a:lnTo>
                <a:lnTo>
                  <a:pt x="21" y="12"/>
                </a:lnTo>
                <a:lnTo>
                  <a:pt x="31" y="12"/>
                </a:lnTo>
                <a:lnTo>
                  <a:pt x="156" y="12"/>
                </a:lnTo>
                <a:lnTo>
                  <a:pt x="150" y="0"/>
                </a:lnTo>
                <a:lnTo>
                  <a:pt x="2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20" name="Freeform 31"/>
          <p:cNvSpPr>
            <a:spLocks/>
          </p:cNvSpPr>
          <p:nvPr/>
        </p:nvSpPr>
        <p:spPr bwMode="auto">
          <a:xfrm>
            <a:off x="7312025" y="1714500"/>
            <a:ext cx="171450" cy="201613"/>
          </a:xfrm>
          <a:custGeom>
            <a:avLst/>
            <a:gdLst>
              <a:gd name="T0" fmla="*/ 50891323 w 76"/>
              <a:gd name="T1" fmla="*/ 271978202 h 89"/>
              <a:gd name="T2" fmla="*/ 45801965 w 76"/>
              <a:gd name="T3" fmla="*/ 307899296 h 89"/>
              <a:gd name="T4" fmla="*/ 15268074 w 76"/>
              <a:gd name="T5" fmla="*/ 384874686 h 89"/>
              <a:gd name="T6" fmla="*/ 45801965 w 76"/>
              <a:gd name="T7" fmla="*/ 446452733 h 89"/>
              <a:gd name="T8" fmla="*/ 50891323 w 76"/>
              <a:gd name="T9" fmla="*/ 390005624 h 89"/>
              <a:gd name="T10" fmla="*/ 111961362 w 76"/>
              <a:gd name="T11" fmla="*/ 318163437 h 89"/>
              <a:gd name="T12" fmla="*/ 137408151 w 76"/>
              <a:gd name="T13" fmla="*/ 400269764 h 89"/>
              <a:gd name="T14" fmla="*/ 188299474 w 76"/>
              <a:gd name="T15" fmla="*/ 436190858 h 89"/>
              <a:gd name="T16" fmla="*/ 162852685 w 76"/>
              <a:gd name="T17" fmla="*/ 287373280 h 89"/>
              <a:gd name="T18" fmla="*/ 157765583 w 76"/>
              <a:gd name="T19" fmla="*/ 215528828 h 89"/>
              <a:gd name="T20" fmla="*/ 208656906 w 76"/>
              <a:gd name="T21" fmla="*/ 246318984 h 89"/>
              <a:gd name="T22" fmla="*/ 213746264 w 76"/>
              <a:gd name="T23" fmla="*/ 302768358 h 89"/>
              <a:gd name="T24" fmla="*/ 234101439 w 76"/>
              <a:gd name="T25" fmla="*/ 354084530 h 89"/>
              <a:gd name="T26" fmla="*/ 218835622 w 76"/>
              <a:gd name="T27" fmla="*/ 425926718 h 89"/>
              <a:gd name="T28" fmla="*/ 244280155 w 76"/>
              <a:gd name="T29" fmla="*/ 410531640 h 89"/>
              <a:gd name="T30" fmla="*/ 279905661 w 76"/>
              <a:gd name="T31" fmla="*/ 359215468 h 89"/>
              <a:gd name="T32" fmla="*/ 300260836 w 76"/>
              <a:gd name="T33" fmla="*/ 431057655 h 89"/>
              <a:gd name="T34" fmla="*/ 340975699 w 76"/>
              <a:gd name="T35" fmla="*/ 436190858 h 89"/>
              <a:gd name="T36" fmla="*/ 330796984 w 76"/>
              <a:gd name="T37" fmla="*/ 333556249 h 89"/>
              <a:gd name="T38" fmla="*/ 330796984 w 76"/>
              <a:gd name="T39" fmla="*/ 282240077 h 89"/>
              <a:gd name="T40" fmla="*/ 361330875 w 76"/>
              <a:gd name="T41" fmla="*/ 271978202 h 89"/>
              <a:gd name="T42" fmla="*/ 300260836 w 76"/>
              <a:gd name="T43" fmla="*/ 210397890 h 89"/>
              <a:gd name="T44" fmla="*/ 320618268 w 76"/>
              <a:gd name="T45" fmla="*/ 164212656 h 89"/>
              <a:gd name="T46" fmla="*/ 290082120 w 76"/>
              <a:gd name="T47" fmla="*/ 107765546 h 89"/>
              <a:gd name="T48" fmla="*/ 274816303 w 76"/>
              <a:gd name="T49" fmla="*/ 82106328 h 89"/>
              <a:gd name="T50" fmla="*/ 259548229 w 76"/>
              <a:gd name="T51" fmla="*/ 102632344 h 89"/>
              <a:gd name="T52" fmla="*/ 239190797 w 76"/>
              <a:gd name="T53" fmla="*/ 107765546 h 89"/>
              <a:gd name="T54" fmla="*/ 239190797 w 76"/>
              <a:gd name="T55" fmla="*/ 143686640 h 89"/>
              <a:gd name="T56" fmla="*/ 254458871 w 76"/>
              <a:gd name="T57" fmla="*/ 200133750 h 89"/>
              <a:gd name="T58" fmla="*/ 213746264 w 76"/>
              <a:gd name="T59" fmla="*/ 220662031 h 89"/>
              <a:gd name="T60" fmla="*/ 152676225 w 76"/>
              <a:gd name="T61" fmla="*/ 123160625 h 89"/>
              <a:gd name="T62" fmla="*/ 142497509 w 76"/>
              <a:gd name="T63" fmla="*/ 92370468 h 89"/>
              <a:gd name="T64" fmla="*/ 173031401 w 76"/>
              <a:gd name="T65" fmla="*/ 51316172 h 89"/>
              <a:gd name="T66" fmla="*/ 152676225 w 76"/>
              <a:gd name="T67" fmla="*/ 15395078 h 89"/>
              <a:gd name="T68" fmla="*/ 81427470 w 76"/>
              <a:gd name="T69" fmla="*/ 56447109 h 89"/>
              <a:gd name="T70" fmla="*/ 81427470 w 76"/>
              <a:gd name="T71" fmla="*/ 112896484 h 89"/>
              <a:gd name="T72" fmla="*/ 20357432 w 76"/>
              <a:gd name="T73" fmla="*/ 184738671 h 89"/>
              <a:gd name="T74" fmla="*/ 20357432 w 76"/>
              <a:gd name="T75" fmla="*/ 251449921 h 8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6" h="89">
                <a:moveTo>
                  <a:pt x="4" y="49"/>
                </a:moveTo>
                <a:cubicBezTo>
                  <a:pt x="8" y="51"/>
                  <a:pt x="10" y="51"/>
                  <a:pt x="10" y="53"/>
                </a:cubicBezTo>
                <a:cubicBezTo>
                  <a:pt x="10" y="55"/>
                  <a:pt x="9" y="56"/>
                  <a:pt x="9" y="57"/>
                </a:cubicBezTo>
                <a:cubicBezTo>
                  <a:pt x="8" y="58"/>
                  <a:pt x="8" y="59"/>
                  <a:pt x="9" y="60"/>
                </a:cubicBezTo>
                <a:cubicBezTo>
                  <a:pt x="10" y="61"/>
                  <a:pt x="10" y="62"/>
                  <a:pt x="9" y="64"/>
                </a:cubicBezTo>
                <a:cubicBezTo>
                  <a:pt x="7" y="67"/>
                  <a:pt x="3" y="74"/>
                  <a:pt x="3" y="75"/>
                </a:cubicBezTo>
                <a:cubicBezTo>
                  <a:pt x="2" y="77"/>
                  <a:pt x="1" y="79"/>
                  <a:pt x="3" y="81"/>
                </a:cubicBezTo>
                <a:cubicBezTo>
                  <a:pt x="4" y="84"/>
                  <a:pt x="7" y="88"/>
                  <a:pt x="9" y="87"/>
                </a:cubicBezTo>
                <a:cubicBezTo>
                  <a:pt x="11" y="86"/>
                  <a:pt x="9" y="83"/>
                  <a:pt x="9" y="82"/>
                </a:cubicBezTo>
                <a:cubicBezTo>
                  <a:pt x="9" y="81"/>
                  <a:pt x="9" y="78"/>
                  <a:pt x="10" y="76"/>
                </a:cubicBezTo>
                <a:cubicBezTo>
                  <a:pt x="12" y="74"/>
                  <a:pt x="15" y="70"/>
                  <a:pt x="17" y="67"/>
                </a:cubicBezTo>
                <a:cubicBezTo>
                  <a:pt x="18" y="65"/>
                  <a:pt x="19" y="62"/>
                  <a:pt x="22" y="62"/>
                </a:cubicBezTo>
                <a:cubicBezTo>
                  <a:pt x="24" y="62"/>
                  <a:pt x="25" y="65"/>
                  <a:pt x="26" y="68"/>
                </a:cubicBezTo>
                <a:cubicBezTo>
                  <a:pt x="26" y="71"/>
                  <a:pt x="26" y="75"/>
                  <a:pt x="27" y="78"/>
                </a:cubicBezTo>
                <a:cubicBezTo>
                  <a:pt x="28" y="81"/>
                  <a:pt x="28" y="87"/>
                  <a:pt x="33" y="88"/>
                </a:cubicBezTo>
                <a:cubicBezTo>
                  <a:pt x="38" y="88"/>
                  <a:pt x="40" y="88"/>
                  <a:pt x="37" y="85"/>
                </a:cubicBezTo>
                <a:cubicBezTo>
                  <a:pt x="34" y="82"/>
                  <a:pt x="35" y="82"/>
                  <a:pt x="34" y="77"/>
                </a:cubicBezTo>
                <a:cubicBezTo>
                  <a:pt x="34" y="72"/>
                  <a:pt x="34" y="61"/>
                  <a:pt x="32" y="56"/>
                </a:cubicBezTo>
                <a:cubicBezTo>
                  <a:pt x="29" y="52"/>
                  <a:pt x="28" y="48"/>
                  <a:pt x="28" y="45"/>
                </a:cubicBezTo>
                <a:cubicBezTo>
                  <a:pt x="28" y="42"/>
                  <a:pt x="29" y="40"/>
                  <a:pt x="31" y="42"/>
                </a:cubicBezTo>
                <a:cubicBezTo>
                  <a:pt x="33" y="45"/>
                  <a:pt x="35" y="46"/>
                  <a:pt x="37" y="46"/>
                </a:cubicBezTo>
                <a:cubicBezTo>
                  <a:pt x="39" y="46"/>
                  <a:pt x="40" y="47"/>
                  <a:pt x="41" y="48"/>
                </a:cubicBezTo>
                <a:cubicBezTo>
                  <a:pt x="42" y="48"/>
                  <a:pt x="42" y="49"/>
                  <a:pt x="41" y="51"/>
                </a:cubicBezTo>
                <a:cubicBezTo>
                  <a:pt x="40" y="53"/>
                  <a:pt x="41" y="57"/>
                  <a:pt x="42" y="59"/>
                </a:cubicBezTo>
                <a:cubicBezTo>
                  <a:pt x="43" y="61"/>
                  <a:pt x="44" y="63"/>
                  <a:pt x="44" y="65"/>
                </a:cubicBezTo>
                <a:cubicBezTo>
                  <a:pt x="44" y="67"/>
                  <a:pt x="44" y="67"/>
                  <a:pt x="46" y="69"/>
                </a:cubicBezTo>
                <a:cubicBezTo>
                  <a:pt x="47" y="70"/>
                  <a:pt x="47" y="71"/>
                  <a:pt x="46" y="73"/>
                </a:cubicBezTo>
                <a:cubicBezTo>
                  <a:pt x="44" y="76"/>
                  <a:pt x="42" y="79"/>
                  <a:pt x="43" y="83"/>
                </a:cubicBezTo>
                <a:cubicBezTo>
                  <a:pt x="44" y="86"/>
                  <a:pt x="46" y="89"/>
                  <a:pt x="48" y="88"/>
                </a:cubicBezTo>
                <a:cubicBezTo>
                  <a:pt x="49" y="87"/>
                  <a:pt x="47" y="83"/>
                  <a:pt x="48" y="80"/>
                </a:cubicBezTo>
                <a:cubicBezTo>
                  <a:pt x="50" y="78"/>
                  <a:pt x="52" y="77"/>
                  <a:pt x="53" y="74"/>
                </a:cubicBezTo>
                <a:cubicBezTo>
                  <a:pt x="54" y="71"/>
                  <a:pt x="54" y="70"/>
                  <a:pt x="55" y="70"/>
                </a:cubicBezTo>
                <a:cubicBezTo>
                  <a:pt x="56" y="70"/>
                  <a:pt x="58" y="73"/>
                  <a:pt x="58" y="75"/>
                </a:cubicBezTo>
                <a:cubicBezTo>
                  <a:pt x="58" y="78"/>
                  <a:pt x="59" y="83"/>
                  <a:pt x="59" y="84"/>
                </a:cubicBezTo>
                <a:cubicBezTo>
                  <a:pt x="59" y="86"/>
                  <a:pt x="59" y="88"/>
                  <a:pt x="62" y="88"/>
                </a:cubicBezTo>
                <a:cubicBezTo>
                  <a:pt x="66" y="89"/>
                  <a:pt x="70" y="88"/>
                  <a:pt x="67" y="85"/>
                </a:cubicBezTo>
                <a:cubicBezTo>
                  <a:pt x="64" y="83"/>
                  <a:pt x="64" y="82"/>
                  <a:pt x="64" y="79"/>
                </a:cubicBezTo>
                <a:cubicBezTo>
                  <a:pt x="64" y="75"/>
                  <a:pt x="66" y="69"/>
                  <a:pt x="65" y="65"/>
                </a:cubicBezTo>
                <a:cubicBezTo>
                  <a:pt x="64" y="61"/>
                  <a:pt x="63" y="59"/>
                  <a:pt x="62" y="57"/>
                </a:cubicBezTo>
                <a:cubicBezTo>
                  <a:pt x="62" y="56"/>
                  <a:pt x="63" y="55"/>
                  <a:pt x="65" y="55"/>
                </a:cubicBezTo>
                <a:cubicBezTo>
                  <a:pt x="67" y="56"/>
                  <a:pt x="74" y="60"/>
                  <a:pt x="75" y="57"/>
                </a:cubicBezTo>
                <a:cubicBezTo>
                  <a:pt x="76" y="55"/>
                  <a:pt x="73" y="54"/>
                  <a:pt x="71" y="53"/>
                </a:cubicBezTo>
                <a:cubicBezTo>
                  <a:pt x="70" y="53"/>
                  <a:pt x="68" y="52"/>
                  <a:pt x="65" y="48"/>
                </a:cubicBezTo>
                <a:cubicBezTo>
                  <a:pt x="63" y="45"/>
                  <a:pt x="61" y="42"/>
                  <a:pt x="59" y="41"/>
                </a:cubicBezTo>
                <a:cubicBezTo>
                  <a:pt x="57" y="39"/>
                  <a:pt x="55" y="39"/>
                  <a:pt x="58" y="37"/>
                </a:cubicBezTo>
                <a:cubicBezTo>
                  <a:pt x="60" y="36"/>
                  <a:pt x="63" y="35"/>
                  <a:pt x="63" y="32"/>
                </a:cubicBezTo>
                <a:cubicBezTo>
                  <a:pt x="63" y="28"/>
                  <a:pt x="63" y="27"/>
                  <a:pt x="62" y="25"/>
                </a:cubicBezTo>
                <a:cubicBezTo>
                  <a:pt x="62" y="23"/>
                  <a:pt x="59" y="21"/>
                  <a:pt x="57" y="21"/>
                </a:cubicBezTo>
                <a:cubicBezTo>
                  <a:pt x="54" y="21"/>
                  <a:pt x="55" y="20"/>
                  <a:pt x="55" y="19"/>
                </a:cubicBezTo>
                <a:cubicBezTo>
                  <a:pt x="56" y="18"/>
                  <a:pt x="56" y="17"/>
                  <a:pt x="54" y="16"/>
                </a:cubicBezTo>
                <a:cubicBezTo>
                  <a:pt x="52" y="16"/>
                  <a:pt x="52" y="18"/>
                  <a:pt x="52" y="18"/>
                </a:cubicBezTo>
                <a:cubicBezTo>
                  <a:pt x="52" y="19"/>
                  <a:pt x="52" y="21"/>
                  <a:pt x="51" y="20"/>
                </a:cubicBezTo>
                <a:cubicBezTo>
                  <a:pt x="50" y="19"/>
                  <a:pt x="48" y="18"/>
                  <a:pt x="47" y="18"/>
                </a:cubicBezTo>
                <a:cubicBezTo>
                  <a:pt x="46" y="19"/>
                  <a:pt x="46" y="20"/>
                  <a:pt x="47" y="21"/>
                </a:cubicBezTo>
                <a:cubicBezTo>
                  <a:pt x="48" y="22"/>
                  <a:pt x="50" y="22"/>
                  <a:pt x="50" y="23"/>
                </a:cubicBezTo>
                <a:cubicBezTo>
                  <a:pt x="49" y="25"/>
                  <a:pt x="47" y="25"/>
                  <a:pt x="47" y="28"/>
                </a:cubicBezTo>
                <a:cubicBezTo>
                  <a:pt x="47" y="31"/>
                  <a:pt x="47" y="35"/>
                  <a:pt x="50" y="36"/>
                </a:cubicBezTo>
                <a:cubicBezTo>
                  <a:pt x="52" y="36"/>
                  <a:pt x="51" y="38"/>
                  <a:pt x="50" y="39"/>
                </a:cubicBezTo>
                <a:cubicBezTo>
                  <a:pt x="48" y="40"/>
                  <a:pt x="46" y="40"/>
                  <a:pt x="45" y="41"/>
                </a:cubicBezTo>
                <a:cubicBezTo>
                  <a:pt x="44" y="42"/>
                  <a:pt x="44" y="44"/>
                  <a:pt x="42" y="43"/>
                </a:cubicBezTo>
                <a:cubicBezTo>
                  <a:pt x="40" y="42"/>
                  <a:pt x="36" y="40"/>
                  <a:pt x="35" y="36"/>
                </a:cubicBezTo>
                <a:cubicBezTo>
                  <a:pt x="34" y="33"/>
                  <a:pt x="33" y="26"/>
                  <a:pt x="30" y="24"/>
                </a:cubicBezTo>
                <a:cubicBezTo>
                  <a:pt x="28" y="22"/>
                  <a:pt x="26" y="22"/>
                  <a:pt x="27" y="20"/>
                </a:cubicBezTo>
                <a:cubicBezTo>
                  <a:pt x="27" y="20"/>
                  <a:pt x="27" y="19"/>
                  <a:pt x="28" y="18"/>
                </a:cubicBezTo>
                <a:cubicBezTo>
                  <a:pt x="29" y="18"/>
                  <a:pt x="32" y="17"/>
                  <a:pt x="32" y="15"/>
                </a:cubicBezTo>
                <a:cubicBezTo>
                  <a:pt x="32" y="12"/>
                  <a:pt x="32" y="11"/>
                  <a:pt x="34" y="10"/>
                </a:cubicBezTo>
                <a:cubicBezTo>
                  <a:pt x="35" y="9"/>
                  <a:pt x="37" y="8"/>
                  <a:pt x="35" y="7"/>
                </a:cubicBezTo>
                <a:cubicBezTo>
                  <a:pt x="33" y="6"/>
                  <a:pt x="33" y="6"/>
                  <a:pt x="30" y="3"/>
                </a:cubicBezTo>
                <a:cubicBezTo>
                  <a:pt x="28" y="0"/>
                  <a:pt x="22" y="1"/>
                  <a:pt x="20" y="2"/>
                </a:cubicBezTo>
                <a:cubicBezTo>
                  <a:pt x="17" y="4"/>
                  <a:pt x="15" y="7"/>
                  <a:pt x="16" y="11"/>
                </a:cubicBezTo>
                <a:cubicBezTo>
                  <a:pt x="17" y="16"/>
                  <a:pt x="19" y="16"/>
                  <a:pt x="19" y="18"/>
                </a:cubicBezTo>
                <a:cubicBezTo>
                  <a:pt x="20" y="20"/>
                  <a:pt x="18" y="20"/>
                  <a:pt x="16" y="22"/>
                </a:cubicBezTo>
                <a:cubicBezTo>
                  <a:pt x="13" y="23"/>
                  <a:pt x="10" y="26"/>
                  <a:pt x="8" y="31"/>
                </a:cubicBezTo>
                <a:cubicBezTo>
                  <a:pt x="6" y="35"/>
                  <a:pt x="6" y="36"/>
                  <a:pt x="4" y="36"/>
                </a:cubicBezTo>
                <a:cubicBezTo>
                  <a:pt x="2" y="36"/>
                  <a:pt x="2" y="37"/>
                  <a:pt x="1" y="41"/>
                </a:cubicBezTo>
                <a:cubicBezTo>
                  <a:pt x="0" y="45"/>
                  <a:pt x="0" y="47"/>
                  <a:pt x="4"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21" name="Freeform 32"/>
          <p:cNvSpPr>
            <a:spLocks/>
          </p:cNvSpPr>
          <p:nvPr/>
        </p:nvSpPr>
        <p:spPr bwMode="auto">
          <a:xfrm>
            <a:off x="7794625" y="1590675"/>
            <a:ext cx="419100" cy="273050"/>
          </a:xfrm>
          <a:custGeom>
            <a:avLst/>
            <a:gdLst>
              <a:gd name="T0" fmla="*/ 203080989 w 186"/>
              <a:gd name="T1" fmla="*/ 264799828 h 121"/>
              <a:gd name="T2" fmla="*/ 553396765 w 186"/>
              <a:gd name="T3" fmla="*/ 616167789 h 121"/>
              <a:gd name="T4" fmla="*/ 563549800 w 186"/>
              <a:gd name="T5" fmla="*/ 580522353 h 121"/>
              <a:gd name="T6" fmla="*/ 548317994 w 186"/>
              <a:gd name="T7" fmla="*/ 534690572 h 121"/>
              <a:gd name="T8" fmla="*/ 507703598 w 186"/>
              <a:gd name="T9" fmla="*/ 473583787 h 121"/>
              <a:gd name="T10" fmla="*/ 482316503 w 186"/>
              <a:gd name="T11" fmla="*/ 417567918 h 121"/>
              <a:gd name="T12" fmla="*/ 451855144 w 186"/>
              <a:gd name="T13" fmla="*/ 392106570 h 121"/>
              <a:gd name="T14" fmla="*/ 441702108 w 186"/>
              <a:gd name="T15" fmla="*/ 392106570 h 121"/>
              <a:gd name="T16" fmla="*/ 416317266 w 186"/>
              <a:gd name="T17" fmla="*/ 381922482 h 121"/>
              <a:gd name="T18" fmla="*/ 401085460 w 186"/>
              <a:gd name="T19" fmla="*/ 351367961 h 121"/>
              <a:gd name="T20" fmla="*/ 401085460 w 186"/>
              <a:gd name="T21" fmla="*/ 336090701 h 121"/>
              <a:gd name="T22" fmla="*/ 264005961 w 186"/>
              <a:gd name="T23" fmla="*/ 203690787 h 121"/>
              <a:gd name="T24" fmla="*/ 472163468 w 186"/>
              <a:gd name="T25" fmla="*/ 132399914 h 121"/>
              <a:gd name="T26" fmla="*/ 710784587 w 186"/>
              <a:gd name="T27" fmla="*/ 234245307 h 121"/>
              <a:gd name="T28" fmla="*/ 812323955 w 186"/>
              <a:gd name="T29" fmla="*/ 463399699 h 121"/>
              <a:gd name="T30" fmla="*/ 944326935 w 186"/>
              <a:gd name="T31" fmla="*/ 463399699 h 121"/>
              <a:gd name="T32" fmla="*/ 472163468 w 186"/>
              <a:gd name="T33" fmla="*/ 0 h 121"/>
              <a:gd name="T34" fmla="*/ 0 w 186"/>
              <a:gd name="T35" fmla="*/ 463399699 h 121"/>
              <a:gd name="T36" fmla="*/ 132002981 w 186"/>
              <a:gd name="T37" fmla="*/ 463399699 h 121"/>
              <a:gd name="T38" fmla="*/ 203080989 w 186"/>
              <a:gd name="T39" fmla="*/ 264799828 h 1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6" h="121">
                <a:moveTo>
                  <a:pt x="40" y="52"/>
                </a:moveTo>
                <a:cubicBezTo>
                  <a:pt x="109" y="121"/>
                  <a:pt x="109" y="121"/>
                  <a:pt x="109" y="121"/>
                </a:cubicBezTo>
                <a:cubicBezTo>
                  <a:pt x="111" y="118"/>
                  <a:pt x="111" y="116"/>
                  <a:pt x="111" y="114"/>
                </a:cubicBezTo>
                <a:cubicBezTo>
                  <a:pt x="111" y="111"/>
                  <a:pt x="110" y="108"/>
                  <a:pt x="108" y="105"/>
                </a:cubicBezTo>
                <a:cubicBezTo>
                  <a:pt x="107" y="102"/>
                  <a:pt x="104" y="98"/>
                  <a:pt x="100" y="93"/>
                </a:cubicBezTo>
                <a:cubicBezTo>
                  <a:pt x="98" y="90"/>
                  <a:pt x="96" y="86"/>
                  <a:pt x="95" y="82"/>
                </a:cubicBezTo>
                <a:cubicBezTo>
                  <a:pt x="89" y="77"/>
                  <a:pt x="89" y="77"/>
                  <a:pt x="89" y="77"/>
                </a:cubicBezTo>
                <a:cubicBezTo>
                  <a:pt x="88" y="77"/>
                  <a:pt x="88" y="77"/>
                  <a:pt x="87" y="77"/>
                </a:cubicBezTo>
                <a:cubicBezTo>
                  <a:pt x="85" y="77"/>
                  <a:pt x="84" y="77"/>
                  <a:pt x="82" y="75"/>
                </a:cubicBezTo>
                <a:cubicBezTo>
                  <a:pt x="80" y="74"/>
                  <a:pt x="79" y="71"/>
                  <a:pt x="79" y="69"/>
                </a:cubicBezTo>
                <a:cubicBezTo>
                  <a:pt x="79" y="68"/>
                  <a:pt x="79" y="67"/>
                  <a:pt x="79" y="66"/>
                </a:cubicBezTo>
                <a:cubicBezTo>
                  <a:pt x="52" y="40"/>
                  <a:pt x="52" y="40"/>
                  <a:pt x="52" y="40"/>
                </a:cubicBezTo>
                <a:cubicBezTo>
                  <a:pt x="64" y="31"/>
                  <a:pt x="78" y="26"/>
                  <a:pt x="93" y="26"/>
                </a:cubicBezTo>
                <a:cubicBezTo>
                  <a:pt x="112" y="26"/>
                  <a:pt x="128" y="34"/>
                  <a:pt x="140" y="46"/>
                </a:cubicBezTo>
                <a:cubicBezTo>
                  <a:pt x="152" y="57"/>
                  <a:pt x="159" y="73"/>
                  <a:pt x="160" y="91"/>
                </a:cubicBezTo>
                <a:cubicBezTo>
                  <a:pt x="186" y="91"/>
                  <a:pt x="186" y="91"/>
                  <a:pt x="186" y="91"/>
                </a:cubicBezTo>
                <a:cubicBezTo>
                  <a:pt x="185" y="40"/>
                  <a:pt x="144" y="0"/>
                  <a:pt x="93" y="0"/>
                </a:cubicBezTo>
                <a:cubicBezTo>
                  <a:pt x="42" y="0"/>
                  <a:pt x="1" y="40"/>
                  <a:pt x="0" y="91"/>
                </a:cubicBezTo>
                <a:cubicBezTo>
                  <a:pt x="26" y="91"/>
                  <a:pt x="26" y="91"/>
                  <a:pt x="26" y="91"/>
                </a:cubicBezTo>
                <a:cubicBezTo>
                  <a:pt x="27" y="76"/>
                  <a:pt x="32" y="63"/>
                  <a:pt x="40"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22" name="Freeform 33"/>
          <p:cNvSpPr>
            <a:spLocks/>
          </p:cNvSpPr>
          <p:nvPr/>
        </p:nvSpPr>
        <p:spPr bwMode="auto">
          <a:xfrm>
            <a:off x="7794625" y="1804988"/>
            <a:ext cx="419100" cy="204787"/>
          </a:xfrm>
          <a:custGeom>
            <a:avLst/>
            <a:gdLst>
              <a:gd name="T0" fmla="*/ 741245947 w 186"/>
              <a:gd name="T1" fmla="*/ 197509185 h 91"/>
              <a:gd name="T2" fmla="*/ 675244456 w 186"/>
              <a:gd name="T3" fmla="*/ 131673540 h 91"/>
              <a:gd name="T4" fmla="*/ 644783097 w 186"/>
              <a:gd name="T5" fmla="*/ 202574850 h 91"/>
              <a:gd name="T6" fmla="*/ 634627808 w 186"/>
              <a:gd name="T7" fmla="*/ 217767345 h 91"/>
              <a:gd name="T8" fmla="*/ 680320974 w 186"/>
              <a:gd name="T9" fmla="*/ 258281415 h 91"/>
              <a:gd name="T10" fmla="*/ 472163468 w 186"/>
              <a:gd name="T11" fmla="*/ 329182725 h 91"/>
              <a:gd name="T12" fmla="*/ 233542348 w 186"/>
              <a:gd name="T13" fmla="*/ 227896425 h 91"/>
              <a:gd name="T14" fmla="*/ 132002981 w 186"/>
              <a:gd name="T15" fmla="*/ 0 h 91"/>
              <a:gd name="T16" fmla="*/ 0 w 186"/>
              <a:gd name="T17" fmla="*/ 0 h 91"/>
              <a:gd name="T18" fmla="*/ 472163468 w 186"/>
              <a:gd name="T19" fmla="*/ 460856265 h 91"/>
              <a:gd name="T20" fmla="*/ 944326935 w 186"/>
              <a:gd name="T21" fmla="*/ 0 h 91"/>
              <a:gd name="T22" fmla="*/ 812323955 w 186"/>
              <a:gd name="T23" fmla="*/ 0 h 91"/>
              <a:gd name="T24" fmla="*/ 741245947 w 186"/>
              <a:gd name="T25" fmla="*/ 197509185 h 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1">
                <a:moveTo>
                  <a:pt x="146" y="39"/>
                </a:moveTo>
                <a:cubicBezTo>
                  <a:pt x="133" y="26"/>
                  <a:pt x="133" y="26"/>
                  <a:pt x="133" y="26"/>
                </a:cubicBezTo>
                <a:cubicBezTo>
                  <a:pt x="132" y="31"/>
                  <a:pt x="130" y="36"/>
                  <a:pt x="127" y="40"/>
                </a:cubicBezTo>
                <a:cubicBezTo>
                  <a:pt x="126" y="41"/>
                  <a:pt x="126" y="42"/>
                  <a:pt x="125" y="43"/>
                </a:cubicBezTo>
                <a:cubicBezTo>
                  <a:pt x="134" y="51"/>
                  <a:pt x="134" y="51"/>
                  <a:pt x="134" y="51"/>
                </a:cubicBezTo>
                <a:cubicBezTo>
                  <a:pt x="122" y="60"/>
                  <a:pt x="108" y="65"/>
                  <a:pt x="93" y="65"/>
                </a:cubicBezTo>
                <a:cubicBezTo>
                  <a:pt x="74" y="65"/>
                  <a:pt x="58" y="57"/>
                  <a:pt x="46" y="45"/>
                </a:cubicBezTo>
                <a:cubicBezTo>
                  <a:pt x="34" y="34"/>
                  <a:pt x="27" y="18"/>
                  <a:pt x="26" y="0"/>
                </a:cubicBezTo>
                <a:cubicBezTo>
                  <a:pt x="0" y="0"/>
                  <a:pt x="0" y="0"/>
                  <a:pt x="0" y="0"/>
                </a:cubicBezTo>
                <a:cubicBezTo>
                  <a:pt x="1" y="51"/>
                  <a:pt x="42" y="91"/>
                  <a:pt x="93" y="91"/>
                </a:cubicBezTo>
                <a:cubicBezTo>
                  <a:pt x="144" y="91"/>
                  <a:pt x="185" y="51"/>
                  <a:pt x="186" y="0"/>
                </a:cubicBezTo>
                <a:cubicBezTo>
                  <a:pt x="160" y="0"/>
                  <a:pt x="160" y="0"/>
                  <a:pt x="160" y="0"/>
                </a:cubicBezTo>
                <a:cubicBezTo>
                  <a:pt x="159" y="15"/>
                  <a:pt x="154" y="28"/>
                  <a:pt x="146"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23" name="Freeform 34"/>
          <p:cNvSpPr>
            <a:spLocks/>
          </p:cNvSpPr>
          <p:nvPr/>
        </p:nvSpPr>
        <p:spPr bwMode="auto">
          <a:xfrm>
            <a:off x="7981950" y="1671638"/>
            <a:ext cx="103188" cy="257175"/>
          </a:xfrm>
          <a:custGeom>
            <a:avLst/>
            <a:gdLst>
              <a:gd name="T0" fmla="*/ 206313190 w 46"/>
              <a:gd name="T1" fmla="*/ 305350194 h 114"/>
              <a:gd name="T2" fmla="*/ 161024874 w 46"/>
              <a:gd name="T3" fmla="*/ 239190797 h 114"/>
              <a:gd name="T4" fmla="*/ 135864948 w 46"/>
              <a:gd name="T5" fmla="*/ 178120759 h 114"/>
              <a:gd name="T6" fmla="*/ 135864948 w 46"/>
              <a:gd name="T7" fmla="*/ 162852685 h 114"/>
              <a:gd name="T8" fmla="*/ 166056411 w 46"/>
              <a:gd name="T9" fmla="*/ 178120759 h 114"/>
              <a:gd name="T10" fmla="*/ 196247873 w 46"/>
              <a:gd name="T11" fmla="*/ 178120759 h 114"/>
              <a:gd name="T12" fmla="*/ 191216337 w 46"/>
              <a:gd name="T13" fmla="*/ 142497509 h 114"/>
              <a:gd name="T14" fmla="*/ 115736558 w 46"/>
              <a:gd name="T15" fmla="*/ 10178716 h 114"/>
              <a:gd name="T16" fmla="*/ 100639705 w 46"/>
              <a:gd name="T17" fmla="*/ 0 h 114"/>
              <a:gd name="T18" fmla="*/ 85545095 w 46"/>
              <a:gd name="T19" fmla="*/ 10178716 h 114"/>
              <a:gd name="T20" fmla="*/ 10063073 w 46"/>
              <a:gd name="T21" fmla="*/ 142497509 h 114"/>
              <a:gd name="T22" fmla="*/ 10063073 w 46"/>
              <a:gd name="T23" fmla="*/ 178120759 h 114"/>
              <a:gd name="T24" fmla="*/ 40256779 w 46"/>
              <a:gd name="T25" fmla="*/ 178120759 h 114"/>
              <a:gd name="T26" fmla="*/ 70448242 w 46"/>
              <a:gd name="T27" fmla="*/ 162852685 h 114"/>
              <a:gd name="T28" fmla="*/ 75479779 w 46"/>
              <a:gd name="T29" fmla="*/ 188299474 h 114"/>
              <a:gd name="T30" fmla="*/ 105673485 w 46"/>
              <a:gd name="T31" fmla="*/ 274816303 h 114"/>
              <a:gd name="T32" fmla="*/ 150961801 w 46"/>
              <a:gd name="T33" fmla="*/ 340975699 h 114"/>
              <a:gd name="T34" fmla="*/ 166056411 w 46"/>
              <a:gd name="T35" fmla="*/ 396956380 h 114"/>
              <a:gd name="T36" fmla="*/ 145928021 w 46"/>
              <a:gd name="T37" fmla="*/ 452937061 h 114"/>
              <a:gd name="T38" fmla="*/ 70448242 w 46"/>
              <a:gd name="T39" fmla="*/ 529275174 h 114"/>
              <a:gd name="T40" fmla="*/ 110705021 w 46"/>
              <a:gd name="T41" fmla="*/ 580166497 h 114"/>
              <a:gd name="T42" fmla="*/ 201281653 w 46"/>
              <a:gd name="T43" fmla="*/ 493649668 h 114"/>
              <a:gd name="T44" fmla="*/ 231473116 w 46"/>
              <a:gd name="T45" fmla="*/ 396956380 h 114"/>
              <a:gd name="T46" fmla="*/ 206313190 w 46"/>
              <a:gd name="T47" fmla="*/ 305350194 h 1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6" h="114">
                <a:moveTo>
                  <a:pt x="41" y="60"/>
                </a:moveTo>
                <a:cubicBezTo>
                  <a:pt x="38" y="55"/>
                  <a:pt x="35" y="51"/>
                  <a:pt x="32" y="47"/>
                </a:cubicBezTo>
                <a:cubicBezTo>
                  <a:pt x="30" y="44"/>
                  <a:pt x="28" y="39"/>
                  <a:pt x="27" y="35"/>
                </a:cubicBezTo>
                <a:cubicBezTo>
                  <a:pt x="27" y="34"/>
                  <a:pt x="27" y="33"/>
                  <a:pt x="27" y="32"/>
                </a:cubicBezTo>
                <a:cubicBezTo>
                  <a:pt x="33" y="35"/>
                  <a:pt x="33" y="35"/>
                  <a:pt x="33" y="35"/>
                </a:cubicBezTo>
                <a:cubicBezTo>
                  <a:pt x="33" y="35"/>
                  <a:pt x="37" y="37"/>
                  <a:pt x="39" y="35"/>
                </a:cubicBezTo>
                <a:cubicBezTo>
                  <a:pt x="41" y="33"/>
                  <a:pt x="40" y="31"/>
                  <a:pt x="38" y="28"/>
                </a:cubicBezTo>
                <a:cubicBezTo>
                  <a:pt x="37" y="26"/>
                  <a:pt x="23" y="2"/>
                  <a:pt x="23" y="2"/>
                </a:cubicBezTo>
                <a:cubicBezTo>
                  <a:pt x="23" y="2"/>
                  <a:pt x="22" y="0"/>
                  <a:pt x="20" y="0"/>
                </a:cubicBezTo>
                <a:cubicBezTo>
                  <a:pt x="19" y="0"/>
                  <a:pt x="17" y="2"/>
                  <a:pt x="17" y="2"/>
                </a:cubicBezTo>
                <a:cubicBezTo>
                  <a:pt x="17" y="2"/>
                  <a:pt x="4" y="26"/>
                  <a:pt x="2" y="28"/>
                </a:cubicBezTo>
                <a:cubicBezTo>
                  <a:pt x="1" y="31"/>
                  <a:pt x="0" y="33"/>
                  <a:pt x="2" y="35"/>
                </a:cubicBezTo>
                <a:cubicBezTo>
                  <a:pt x="4" y="37"/>
                  <a:pt x="8" y="35"/>
                  <a:pt x="8" y="35"/>
                </a:cubicBezTo>
                <a:cubicBezTo>
                  <a:pt x="14" y="32"/>
                  <a:pt x="14" y="32"/>
                  <a:pt x="14" y="32"/>
                </a:cubicBezTo>
                <a:cubicBezTo>
                  <a:pt x="14" y="33"/>
                  <a:pt x="14" y="35"/>
                  <a:pt x="15" y="37"/>
                </a:cubicBezTo>
                <a:cubicBezTo>
                  <a:pt x="16" y="42"/>
                  <a:pt x="17" y="49"/>
                  <a:pt x="21" y="54"/>
                </a:cubicBezTo>
                <a:cubicBezTo>
                  <a:pt x="25" y="59"/>
                  <a:pt x="28" y="63"/>
                  <a:pt x="30" y="67"/>
                </a:cubicBezTo>
                <a:cubicBezTo>
                  <a:pt x="32" y="70"/>
                  <a:pt x="33" y="74"/>
                  <a:pt x="33" y="78"/>
                </a:cubicBezTo>
                <a:cubicBezTo>
                  <a:pt x="33" y="82"/>
                  <a:pt x="32" y="85"/>
                  <a:pt x="29" y="89"/>
                </a:cubicBezTo>
                <a:cubicBezTo>
                  <a:pt x="26" y="93"/>
                  <a:pt x="21" y="98"/>
                  <a:pt x="14" y="104"/>
                </a:cubicBezTo>
                <a:cubicBezTo>
                  <a:pt x="22" y="114"/>
                  <a:pt x="22" y="114"/>
                  <a:pt x="22" y="114"/>
                </a:cubicBezTo>
                <a:cubicBezTo>
                  <a:pt x="30" y="108"/>
                  <a:pt x="36" y="103"/>
                  <a:pt x="40" y="97"/>
                </a:cubicBezTo>
                <a:cubicBezTo>
                  <a:pt x="44" y="91"/>
                  <a:pt x="46" y="84"/>
                  <a:pt x="46" y="78"/>
                </a:cubicBezTo>
                <a:cubicBezTo>
                  <a:pt x="46" y="71"/>
                  <a:pt x="44" y="65"/>
                  <a:pt x="41"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24" name="Freeform 35"/>
          <p:cNvSpPr>
            <a:spLocks/>
          </p:cNvSpPr>
          <p:nvPr/>
        </p:nvSpPr>
        <p:spPr bwMode="auto">
          <a:xfrm>
            <a:off x="7913688" y="1806575"/>
            <a:ext cx="65087" cy="93663"/>
          </a:xfrm>
          <a:custGeom>
            <a:avLst/>
            <a:gdLst>
              <a:gd name="T0" fmla="*/ 85634293 w 29"/>
              <a:gd name="T1" fmla="*/ 15655428 h 41"/>
              <a:gd name="T2" fmla="*/ 75559274 w 29"/>
              <a:gd name="T3" fmla="*/ 0 h 41"/>
              <a:gd name="T4" fmla="*/ 60447868 w 29"/>
              <a:gd name="T5" fmla="*/ 15655428 h 41"/>
              <a:gd name="T6" fmla="*/ 5036387 w 29"/>
              <a:gd name="T7" fmla="*/ 104374849 h 41"/>
              <a:gd name="T8" fmla="*/ 0 w 29"/>
              <a:gd name="T9" fmla="*/ 125250276 h 41"/>
              <a:gd name="T10" fmla="*/ 15111406 w 29"/>
              <a:gd name="T11" fmla="*/ 120032561 h 41"/>
              <a:gd name="T12" fmla="*/ 50372849 w 29"/>
              <a:gd name="T13" fmla="*/ 104374849 h 41"/>
              <a:gd name="T14" fmla="*/ 50372849 w 29"/>
              <a:gd name="T15" fmla="*/ 213969697 h 41"/>
              <a:gd name="T16" fmla="*/ 95709311 w 29"/>
              <a:gd name="T17" fmla="*/ 213969697 h 41"/>
              <a:gd name="T18" fmla="*/ 95709311 w 29"/>
              <a:gd name="T19" fmla="*/ 104374849 h 41"/>
              <a:gd name="T20" fmla="*/ 130970755 w 29"/>
              <a:gd name="T21" fmla="*/ 120032561 h 41"/>
              <a:gd name="T22" fmla="*/ 146082161 w 29"/>
              <a:gd name="T23" fmla="*/ 125250276 h 41"/>
              <a:gd name="T24" fmla="*/ 141045773 w 29"/>
              <a:gd name="T25" fmla="*/ 104374849 h 41"/>
              <a:gd name="T26" fmla="*/ 85634293 w 29"/>
              <a:gd name="T27" fmla="*/ 15655428 h 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9" h="41">
                <a:moveTo>
                  <a:pt x="17" y="3"/>
                </a:moveTo>
                <a:cubicBezTo>
                  <a:pt x="16" y="2"/>
                  <a:pt x="16" y="0"/>
                  <a:pt x="15" y="0"/>
                </a:cubicBezTo>
                <a:cubicBezTo>
                  <a:pt x="13" y="0"/>
                  <a:pt x="13" y="2"/>
                  <a:pt x="12" y="3"/>
                </a:cubicBezTo>
                <a:cubicBezTo>
                  <a:pt x="11" y="4"/>
                  <a:pt x="2" y="19"/>
                  <a:pt x="1" y="20"/>
                </a:cubicBezTo>
                <a:cubicBezTo>
                  <a:pt x="0" y="22"/>
                  <a:pt x="0" y="23"/>
                  <a:pt x="0" y="24"/>
                </a:cubicBezTo>
                <a:cubicBezTo>
                  <a:pt x="1" y="25"/>
                  <a:pt x="3" y="23"/>
                  <a:pt x="3" y="23"/>
                </a:cubicBezTo>
                <a:cubicBezTo>
                  <a:pt x="10" y="20"/>
                  <a:pt x="10" y="20"/>
                  <a:pt x="10" y="20"/>
                </a:cubicBezTo>
                <a:cubicBezTo>
                  <a:pt x="10" y="41"/>
                  <a:pt x="10" y="41"/>
                  <a:pt x="10" y="41"/>
                </a:cubicBezTo>
                <a:cubicBezTo>
                  <a:pt x="19" y="41"/>
                  <a:pt x="19" y="41"/>
                  <a:pt x="19" y="41"/>
                </a:cubicBezTo>
                <a:cubicBezTo>
                  <a:pt x="19" y="20"/>
                  <a:pt x="19" y="20"/>
                  <a:pt x="19" y="20"/>
                </a:cubicBezTo>
                <a:cubicBezTo>
                  <a:pt x="26" y="23"/>
                  <a:pt x="26" y="23"/>
                  <a:pt x="26" y="23"/>
                </a:cubicBezTo>
                <a:cubicBezTo>
                  <a:pt x="26" y="23"/>
                  <a:pt x="28" y="25"/>
                  <a:pt x="29" y="24"/>
                </a:cubicBezTo>
                <a:cubicBezTo>
                  <a:pt x="29" y="23"/>
                  <a:pt x="29" y="22"/>
                  <a:pt x="28" y="20"/>
                </a:cubicBezTo>
                <a:cubicBezTo>
                  <a:pt x="27" y="19"/>
                  <a:pt x="18" y="5"/>
                  <a:pt x="17"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25" name="Freeform 36"/>
          <p:cNvSpPr>
            <a:spLocks/>
          </p:cNvSpPr>
          <p:nvPr/>
        </p:nvSpPr>
        <p:spPr bwMode="auto">
          <a:xfrm>
            <a:off x="766763" y="2212975"/>
            <a:ext cx="419100" cy="206375"/>
          </a:xfrm>
          <a:custGeom>
            <a:avLst/>
            <a:gdLst>
              <a:gd name="T0" fmla="*/ 203080989 w 186"/>
              <a:gd name="T1" fmla="*/ 267446125 h 91"/>
              <a:gd name="T2" fmla="*/ 350315776 w 186"/>
              <a:gd name="T3" fmla="*/ 416596286 h 91"/>
              <a:gd name="T4" fmla="*/ 355392294 w 186"/>
              <a:gd name="T5" fmla="*/ 411455054 h 91"/>
              <a:gd name="T6" fmla="*/ 380777135 w 186"/>
              <a:gd name="T7" fmla="*/ 365165821 h 91"/>
              <a:gd name="T8" fmla="*/ 390930171 w 186"/>
              <a:gd name="T9" fmla="*/ 339450589 h 91"/>
              <a:gd name="T10" fmla="*/ 396008942 w 186"/>
              <a:gd name="T11" fmla="*/ 334307089 h 91"/>
              <a:gd name="T12" fmla="*/ 264005961 w 186"/>
              <a:gd name="T13" fmla="*/ 205726393 h 91"/>
              <a:gd name="T14" fmla="*/ 472163468 w 186"/>
              <a:gd name="T15" fmla="*/ 133721929 h 91"/>
              <a:gd name="T16" fmla="*/ 710784587 w 186"/>
              <a:gd name="T17" fmla="*/ 236585125 h 91"/>
              <a:gd name="T18" fmla="*/ 812323955 w 186"/>
              <a:gd name="T19" fmla="*/ 468029018 h 91"/>
              <a:gd name="T20" fmla="*/ 944326935 w 186"/>
              <a:gd name="T21" fmla="*/ 468029018 h 91"/>
              <a:gd name="T22" fmla="*/ 472163468 w 186"/>
              <a:gd name="T23" fmla="*/ 0 h 91"/>
              <a:gd name="T24" fmla="*/ 0 w 186"/>
              <a:gd name="T25" fmla="*/ 468029018 h 91"/>
              <a:gd name="T26" fmla="*/ 132002981 w 186"/>
              <a:gd name="T27" fmla="*/ 468029018 h 91"/>
              <a:gd name="T28" fmla="*/ 203080989 w 186"/>
              <a:gd name="T29" fmla="*/ 267446125 h 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6" h="91">
                <a:moveTo>
                  <a:pt x="40" y="52"/>
                </a:moveTo>
                <a:cubicBezTo>
                  <a:pt x="69" y="81"/>
                  <a:pt x="69" y="81"/>
                  <a:pt x="69" y="81"/>
                </a:cubicBezTo>
                <a:cubicBezTo>
                  <a:pt x="69" y="81"/>
                  <a:pt x="69" y="81"/>
                  <a:pt x="70" y="80"/>
                </a:cubicBezTo>
                <a:cubicBezTo>
                  <a:pt x="72" y="76"/>
                  <a:pt x="73" y="74"/>
                  <a:pt x="75" y="71"/>
                </a:cubicBezTo>
                <a:cubicBezTo>
                  <a:pt x="75" y="69"/>
                  <a:pt x="76" y="68"/>
                  <a:pt x="77" y="66"/>
                </a:cubicBezTo>
                <a:cubicBezTo>
                  <a:pt x="77" y="66"/>
                  <a:pt x="78" y="66"/>
                  <a:pt x="78" y="65"/>
                </a:cubicBezTo>
                <a:cubicBezTo>
                  <a:pt x="52" y="40"/>
                  <a:pt x="52" y="40"/>
                  <a:pt x="52" y="40"/>
                </a:cubicBezTo>
                <a:cubicBezTo>
                  <a:pt x="64" y="31"/>
                  <a:pt x="78" y="26"/>
                  <a:pt x="93" y="26"/>
                </a:cubicBezTo>
                <a:cubicBezTo>
                  <a:pt x="112" y="26"/>
                  <a:pt x="128" y="34"/>
                  <a:pt x="140" y="46"/>
                </a:cubicBezTo>
                <a:cubicBezTo>
                  <a:pt x="152" y="57"/>
                  <a:pt x="159" y="73"/>
                  <a:pt x="160" y="91"/>
                </a:cubicBezTo>
                <a:cubicBezTo>
                  <a:pt x="186" y="91"/>
                  <a:pt x="186" y="91"/>
                  <a:pt x="186" y="91"/>
                </a:cubicBezTo>
                <a:cubicBezTo>
                  <a:pt x="185" y="40"/>
                  <a:pt x="144" y="0"/>
                  <a:pt x="93" y="0"/>
                </a:cubicBezTo>
                <a:cubicBezTo>
                  <a:pt x="42" y="0"/>
                  <a:pt x="1" y="40"/>
                  <a:pt x="0" y="91"/>
                </a:cubicBezTo>
                <a:cubicBezTo>
                  <a:pt x="26" y="91"/>
                  <a:pt x="26" y="91"/>
                  <a:pt x="26" y="91"/>
                </a:cubicBezTo>
                <a:cubicBezTo>
                  <a:pt x="27" y="76"/>
                  <a:pt x="32" y="63"/>
                  <a:pt x="40"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26" name="Freeform 37"/>
          <p:cNvSpPr>
            <a:spLocks/>
          </p:cNvSpPr>
          <p:nvPr/>
        </p:nvSpPr>
        <p:spPr bwMode="auto">
          <a:xfrm>
            <a:off x="766763" y="2428875"/>
            <a:ext cx="419100" cy="204788"/>
          </a:xfrm>
          <a:custGeom>
            <a:avLst/>
            <a:gdLst>
              <a:gd name="T0" fmla="*/ 741245947 w 186"/>
              <a:gd name="T1" fmla="*/ 197510150 h 91"/>
              <a:gd name="T2" fmla="*/ 705705816 w 186"/>
              <a:gd name="T3" fmla="*/ 162059321 h 91"/>
              <a:gd name="T4" fmla="*/ 624474773 w 186"/>
              <a:gd name="T5" fmla="*/ 202575840 h 91"/>
              <a:gd name="T6" fmla="*/ 680320974 w 186"/>
              <a:gd name="T7" fmla="*/ 258282676 h 91"/>
              <a:gd name="T8" fmla="*/ 472163468 w 186"/>
              <a:gd name="T9" fmla="*/ 329184333 h 91"/>
              <a:gd name="T10" fmla="*/ 233542348 w 186"/>
              <a:gd name="T11" fmla="*/ 227897538 h 91"/>
              <a:gd name="T12" fmla="*/ 132002981 w 186"/>
              <a:gd name="T13" fmla="*/ 0 h 91"/>
              <a:gd name="T14" fmla="*/ 0 w 186"/>
              <a:gd name="T15" fmla="*/ 0 h 91"/>
              <a:gd name="T16" fmla="*/ 472163468 w 186"/>
              <a:gd name="T17" fmla="*/ 460858516 h 91"/>
              <a:gd name="T18" fmla="*/ 944326935 w 186"/>
              <a:gd name="T19" fmla="*/ 0 h 91"/>
              <a:gd name="T20" fmla="*/ 812323955 w 186"/>
              <a:gd name="T21" fmla="*/ 0 h 91"/>
              <a:gd name="T22" fmla="*/ 741245947 w 186"/>
              <a:gd name="T23" fmla="*/ 197510150 h 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6" h="91">
                <a:moveTo>
                  <a:pt x="146" y="39"/>
                </a:moveTo>
                <a:cubicBezTo>
                  <a:pt x="139" y="32"/>
                  <a:pt x="139" y="32"/>
                  <a:pt x="139" y="32"/>
                </a:cubicBezTo>
                <a:cubicBezTo>
                  <a:pt x="135" y="37"/>
                  <a:pt x="130" y="40"/>
                  <a:pt x="123" y="40"/>
                </a:cubicBezTo>
                <a:cubicBezTo>
                  <a:pt x="134" y="51"/>
                  <a:pt x="134" y="51"/>
                  <a:pt x="134" y="51"/>
                </a:cubicBezTo>
                <a:cubicBezTo>
                  <a:pt x="122" y="60"/>
                  <a:pt x="108" y="65"/>
                  <a:pt x="93" y="65"/>
                </a:cubicBezTo>
                <a:cubicBezTo>
                  <a:pt x="74" y="65"/>
                  <a:pt x="58" y="57"/>
                  <a:pt x="46" y="45"/>
                </a:cubicBezTo>
                <a:cubicBezTo>
                  <a:pt x="34" y="34"/>
                  <a:pt x="27" y="18"/>
                  <a:pt x="26" y="0"/>
                </a:cubicBezTo>
                <a:cubicBezTo>
                  <a:pt x="0" y="0"/>
                  <a:pt x="0" y="0"/>
                  <a:pt x="0" y="0"/>
                </a:cubicBezTo>
                <a:cubicBezTo>
                  <a:pt x="1" y="51"/>
                  <a:pt x="42" y="91"/>
                  <a:pt x="93" y="91"/>
                </a:cubicBezTo>
                <a:cubicBezTo>
                  <a:pt x="144" y="91"/>
                  <a:pt x="185" y="51"/>
                  <a:pt x="186" y="0"/>
                </a:cubicBezTo>
                <a:cubicBezTo>
                  <a:pt x="160" y="0"/>
                  <a:pt x="160" y="0"/>
                  <a:pt x="160" y="0"/>
                </a:cubicBezTo>
                <a:cubicBezTo>
                  <a:pt x="159" y="15"/>
                  <a:pt x="154" y="28"/>
                  <a:pt x="146"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27" name="Freeform 38"/>
          <p:cNvSpPr>
            <a:spLocks noEditPoints="1"/>
          </p:cNvSpPr>
          <p:nvPr/>
        </p:nvSpPr>
        <p:spPr bwMode="auto">
          <a:xfrm>
            <a:off x="862013" y="2333625"/>
            <a:ext cx="215900" cy="176213"/>
          </a:xfrm>
          <a:custGeom>
            <a:avLst/>
            <a:gdLst>
              <a:gd name="T0" fmla="*/ 354046764 w 96"/>
              <a:gd name="T1" fmla="*/ 311327706 h 78"/>
              <a:gd name="T2" fmla="*/ 389452115 w 96"/>
              <a:gd name="T3" fmla="*/ 301118648 h 78"/>
              <a:gd name="T4" fmla="*/ 404625836 w 96"/>
              <a:gd name="T5" fmla="*/ 331741305 h 78"/>
              <a:gd name="T6" fmla="*/ 404625836 w 96"/>
              <a:gd name="T7" fmla="*/ 296015249 h 78"/>
              <a:gd name="T8" fmla="*/ 404625836 w 96"/>
              <a:gd name="T9" fmla="*/ 260289192 h 78"/>
              <a:gd name="T10" fmla="*/ 485550104 w 96"/>
              <a:gd name="T11" fmla="*/ 301118648 h 78"/>
              <a:gd name="T12" fmla="*/ 384394207 w 96"/>
              <a:gd name="T13" fmla="*/ 229666536 h 78"/>
              <a:gd name="T14" fmla="*/ 374278393 w 96"/>
              <a:gd name="T15" fmla="*/ 199046138 h 78"/>
              <a:gd name="T16" fmla="*/ 404625836 w 96"/>
              <a:gd name="T17" fmla="*/ 188837080 h 78"/>
              <a:gd name="T18" fmla="*/ 384394207 w 96"/>
              <a:gd name="T19" fmla="*/ 168423482 h 78"/>
              <a:gd name="T20" fmla="*/ 359104671 w 96"/>
              <a:gd name="T21" fmla="*/ 163320082 h 78"/>
              <a:gd name="T22" fmla="*/ 313583505 w 96"/>
              <a:gd name="T23" fmla="*/ 158214423 h 78"/>
              <a:gd name="T24" fmla="*/ 338873042 w 96"/>
              <a:gd name="T25" fmla="*/ 173526881 h 78"/>
              <a:gd name="T26" fmla="*/ 323699320 w 96"/>
              <a:gd name="T27" fmla="*/ 188837080 h 78"/>
              <a:gd name="T28" fmla="*/ 273122496 w 96"/>
              <a:gd name="T29" fmla="*/ 188837080 h 78"/>
              <a:gd name="T30" fmla="*/ 232659238 w 96"/>
              <a:gd name="T31" fmla="*/ 183733680 h 78"/>
              <a:gd name="T32" fmla="*/ 232659238 w 96"/>
              <a:gd name="T33" fmla="*/ 153111024 h 78"/>
              <a:gd name="T34" fmla="*/ 303469940 w 96"/>
              <a:gd name="T35" fmla="*/ 163320082 h 78"/>
              <a:gd name="T36" fmla="*/ 263006681 w 96"/>
              <a:gd name="T37" fmla="*/ 107178169 h 78"/>
              <a:gd name="T38" fmla="*/ 252890867 w 96"/>
              <a:gd name="T39" fmla="*/ 66348713 h 78"/>
              <a:gd name="T40" fmla="*/ 273122496 w 96"/>
              <a:gd name="T41" fmla="*/ 30622657 h 78"/>
              <a:gd name="T42" fmla="*/ 232659238 w 96"/>
              <a:gd name="T43" fmla="*/ 5103400 h 78"/>
              <a:gd name="T44" fmla="*/ 207369701 w 96"/>
              <a:gd name="T45" fmla="*/ 56141914 h 78"/>
              <a:gd name="T46" fmla="*/ 187138072 w 96"/>
              <a:gd name="T47" fmla="*/ 102074769 h 78"/>
              <a:gd name="T48" fmla="*/ 151734970 w 96"/>
              <a:gd name="T49" fmla="*/ 188837080 h 78"/>
              <a:gd name="T50" fmla="*/ 111271711 w 96"/>
              <a:gd name="T51" fmla="*/ 193940480 h 78"/>
              <a:gd name="T52" fmla="*/ 50579073 w 96"/>
              <a:gd name="T53" fmla="*/ 204149538 h 78"/>
              <a:gd name="T54" fmla="*/ 60694888 w 96"/>
              <a:gd name="T55" fmla="*/ 229666536 h 78"/>
              <a:gd name="T56" fmla="*/ 0 w 96"/>
              <a:gd name="T57" fmla="*/ 290911849 h 78"/>
              <a:gd name="T58" fmla="*/ 80924268 w 96"/>
              <a:gd name="T59" fmla="*/ 260289192 h 78"/>
              <a:gd name="T60" fmla="*/ 91040082 w 96"/>
              <a:gd name="T61" fmla="*/ 280705050 h 78"/>
              <a:gd name="T62" fmla="*/ 45521166 w 96"/>
              <a:gd name="T63" fmla="*/ 306222048 h 78"/>
              <a:gd name="T64" fmla="*/ 0 w 96"/>
              <a:gd name="T65" fmla="*/ 306222048 h 78"/>
              <a:gd name="T66" fmla="*/ 80924268 w 96"/>
              <a:gd name="T67" fmla="*/ 398090018 h 78"/>
              <a:gd name="T68" fmla="*/ 252890867 w 96"/>
              <a:gd name="T69" fmla="*/ 336844704 h 78"/>
              <a:gd name="T70" fmla="*/ 313583505 w 96"/>
              <a:gd name="T71" fmla="*/ 290911849 h 78"/>
              <a:gd name="T72" fmla="*/ 288296218 w 96"/>
              <a:gd name="T73" fmla="*/ 260289192 h 78"/>
              <a:gd name="T74" fmla="*/ 273122496 w 96"/>
              <a:gd name="T75" fmla="*/ 296015249 h 78"/>
              <a:gd name="T76" fmla="*/ 263006681 w 96"/>
              <a:gd name="T77" fmla="*/ 301118648 h 78"/>
              <a:gd name="T78" fmla="*/ 273122496 w 96"/>
              <a:gd name="T79" fmla="*/ 255185793 h 78"/>
              <a:gd name="T80" fmla="*/ 348988856 w 96"/>
              <a:gd name="T81" fmla="*/ 244978994 h 78"/>
              <a:gd name="T82" fmla="*/ 323699320 w 96"/>
              <a:gd name="T83" fmla="*/ 311327706 h 78"/>
              <a:gd name="T84" fmla="*/ 485550104 w 96"/>
              <a:gd name="T85" fmla="*/ 321534506 h 78"/>
              <a:gd name="T86" fmla="*/ 404625836 w 96"/>
              <a:gd name="T87" fmla="*/ 362363961 h 78"/>
              <a:gd name="T88" fmla="*/ 35405351 w 96"/>
              <a:gd name="T89" fmla="*/ 336844704 h 78"/>
              <a:gd name="T90" fmla="*/ 80924268 w 96"/>
              <a:gd name="T91" fmla="*/ 362363961 h 7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6" h="78">
                <a:moveTo>
                  <a:pt x="80" y="71"/>
                </a:moveTo>
                <a:cubicBezTo>
                  <a:pt x="74" y="71"/>
                  <a:pt x="70" y="67"/>
                  <a:pt x="70" y="61"/>
                </a:cubicBezTo>
                <a:cubicBezTo>
                  <a:pt x="70" y="58"/>
                  <a:pt x="71" y="55"/>
                  <a:pt x="74" y="53"/>
                </a:cubicBezTo>
                <a:cubicBezTo>
                  <a:pt x="75" y="55"/>
                  <a:pt x="76" y="58"/>
                  <a:pt x="77" y="59"/>
                </a:cubicBezTo>
                <a:cubicBezTo>
                  <a:pt x="77" y="60"/>
                  <a:pt x="76" y="61"/>
                  <a:pt x="76" y="61"/>
                </a:cubicBezTo>
                <a:cubicBezTo>
                  <a:pt x="76" y="63"/>
                  <a:pt x="78" y="65"/>
                  <a:pt x="80" y="65"/>
                </a:cubicBezTo>
                <a:cubicBezTo>
                  <a:pt x="82" y="65"/>
                  <a:pt x="83" y="63"/>
                  <a:pt x="83" y="61"/>
                </a:cubicBezTo>
                <a:cubicBezTo>
                  <a:pt x="83" y="59"/>
                  <a:pt x="82" y="58"/>
                  <a:pt x="80" y="58"/>
                </a:cubicBezTo>
                <a:cubicBezTo>
                  <a:pt x="77" y="52"/>
                  <a:pt x="77" y="52"/>
                  <a:pt x="77" y="52"/>
                </a:cubicBezTo>
                <a:cubicBezTo>
                  <a:pt x="78" y="51"/>
                  <a:pt x="79" y="51"/>
                  <a:pt x="80" y="51"/>
                </a:cubicBezTo>
                <a:cubicBezTo>
                  <a:pt x="85" y="51"/>
                  <a:pt x="89" y="55"/>
                  <a:pt x="90" y="59"/>
                </a:cubicBezTo>
                <a:cubicBezTo>
                  <a:pt x="96" y="59"/>
                  <a:pt x="96" y="59"/>
                  <a:pt x="96" y="59"/>
                </a:cubicBezTo>
                <a:cubicBezTo>
                  <a:pt x="95" y="51"/>
                  <a:pt x="88" y="45"/>
                  <a:pt x="80" y="45"/>
                </a:cubicBezTo>
                <a:cubicBezTo>
                  <a:pt x="79" y="45"/>
                  <a:pt x="77" y="45"/>
                  <a:pt x="76" y="45"/>
                </a:cubicBezTo>
                <a:cubicBezTo>
                  <a:pt x="75" y="44"/>
                  <a:pt x="74" y="42"/>
                  <a:pt x="74" y="42"/>
                </a:cubicBezTo>
                <a:cubicBezTo>
                  <a:pt x="73" y="40"/>
                  <a:pt x="73" y="39"/>
                  <a:pt x="74" y="39"/>
                </a:cubicBezTo>
                <a:cubicBezTo>
                  <a:pt x="75" y="38"/>
                  <a:pt x="76" y="39"/>
                  <a:pt x="77" y="40"/>
                </a:cubicBezTo>
                <a:cubicBezTo>
                  <a:pt x="77" y="40"/>
                  <a:pt x="79" y="40"/>
                  <a:pt x="80" y="37"/>
                </a:cubicBezTo>
                <a:cubicBezTo>
                  <a:pt x="82" y="35"/>
                  <a:pt x="82" y="32"/>
                  <a:pt x="80" y="32"/>
                </a:cubicBezTo>
                <a:cubicBezTo>
                  <a:pt x="79" y="31"/>
                  <a:pt x="77" y="32"/>
                  <a:pt x="76" y="33"/>
                </a:cubicBezTo>
                <a:cubicBezTo>
                  <a:pt x="75" y="34"/>
                  <a:pt x="74" y="36"/>
                  <a:pt x="73" y="36"/>
                </a:cubicBezTo>
                <a:cubicBezTo>
                  <a:pt x="72" y="36"/>
                  <a:pt x="72" y="34"/>
                  <a:pt x="71" y="32"/>
                </a:cubicBezTo>
                <a:cubicBezTo>
                  <a:pt x="70" y="30"/>
                  <a:pt x="69" y="29"/>
                  <a:pt x="67" y="29"/>
                </a:cubicBezTo>
                <a:cubicBezTo>
                  <a:pt x="65" y="29"/>
                  <a:pt x="62" y="28"/>
                  <a:pt x="62" y="31"/>
                </a:cubicBezTo>
                <a:cubicBezTo>
                  <a:pt x="62" y="33"/>
                  <a:pt x="64" y="33"/>
                  <a:pt x="65" y="33"/>
                </a:cubicBezTo>
                <a:cubicBezTo>
                  <a:pt x="66" y="33"/>
                  <a:pt x="67" y="33"/>
                  <a:pt x="67" y="34"/>
                </a:cubicBezTo>
                <a:cubicBezTo>
                  <a:pt x="68" y="35"/>
                  <a:pt x="69" y="37"/>
                  <a:pt x="68" y="38"/>
                </a:cubicBezTo>
                <a:cubicBezTo>
                  <a:pt x="67" y="38"/>
                  <a:pt x="67" y="38"/>
                  <a:pt x="64" y="37"/>
                </a:cubicBezTo>
                <a:cubicBezTo>
                  <a:pt x="62" y="36"/>
                  <a:pt x="60" y="37"/>
                  <a:pt x="59" y="37"/>
                </a:cubicBezTo>
                <a:cubicBezTo>
                  <a:pt x="58" y="37"/>
                  <a:pt x="55" y="37"/>
                  <a:pt x="54" y="37"/>
                </a:cubicBezTo>
                <a:cubicBezTo>
                  <a:pt x="52" y="38"/>
                  <a:pt x="51" y="39"/>
                  <a:pt x="50" y="38"/>
                </a:cubicBezTo>
                <a:cubicBezTo>
                  <a:pt x="50" y="38"/>
                  <a:pt x="47" y="37"/>
                  <a:pt x="46" y="36"/>
                </a:cubicBezTo>
                <a:cubicBezTo>
                  <a:pt x="45" y="36"/>
                  <a:pt x="45" y="35"/>
                  <a:pt x="45" y="34"/>
                </a:cubicBezTo>
                <a:cubicBezTo>
                  <a:pt x="45" y="33"/>
                  <a:pt x="44" y="32"/>
                  <a:pt x="46" y="30"/>
                </a:cubicBezTo>
                <a:cubicBezTo>
                  <a:pt x="48" y="29"/>
                  <a:pt x="49" y="30"/>
                  <a:pt x="51" y="31"/>
                </a:cubicBezTo>
                <a:cubicBezTo>
                  <a:pt x="54" y="32"/>
                  <a:pt x="59" y="35"/>
                  <a:pt x="60" y="32"/>
                </a:cubicBezTo>
                <a:cubicBezTo>
                  <a:pt x="61" y="29"/>
                  <a:pt x="59" y="28"/>
                  <a:pt x="57" y="27"/>
                </a:cubicBezTo>
                <a:cubicBezTo>
                  <a:pt x="54" y="25"/>
                  <a:pt x="53" y="25"/>
                  <a:pt x="52" y="21"/>
                </a:cubicBezTo>
                <a:cubicBezTo>
                  <a:pt x="50" y="18"/>
                  <a:pt x="51" y="17"/>
                  <a:pt x="49" y="16"/>
                </a:cubicBezTo>
                <a:cubicBezTo>
                  <a:pt x="47" y="14"/>
                  <a:pt x="49" y="13"/>
                  <a:pt x="50" y="13"/>
                </a:cubicBezTo>
                <a:cubicBezTo>
                  <a:pt x="51" y="12"/>
                  <a:pt x="52" y="11"/>
                  <a:pt x="52" y="9"/>
                </a:cubicBezTo>
                <a:cubicBezTo>
                  <a:pt x="52" y="6"/>
                  <a:pt x="53" y="7"/>
                  <a:pt x="54" y="6"/>
                </a:cubicBezTo>
                <a:cubicBezTo>
                  <a:pt x="55" y="5"/>
                  <a:pt x="55" y="4"/>
                  <a:pt x="53" y="2"/>
                </a:cubicBezTo>
                <a:cubicBezTo>
                  <a:pt x="51" y="1"/>
                  <a:pt x="49" y="0"/>
                  <a:pt x="46" y="1"/>
                </a:cubicBezTo>
                <a:cubicBezTo>
                  <a:pt x="44" y="1"/>
                  <a:pt x="40" y="4"/>
                  <a:pt x="40" y="8"/>
                </a:cubicBezTo>
                <a:cubicBezTo>
                  <a:pt x="40" y="8"/>
                  <a:pt x="41" y="10"/>
                  <a:pt x="41" y="11"/>
                </a:cubicBezTo>
                <a:cubicBezTo>
                  <a:pt x="42" y="11"/>
                  <a:pt x="43" y="13"/>
                  <a:pt x="41" y="14"/>
                </a:cubicBezTo>
                <a:cubicBezTo>
                  <a:pt x="39" y="16"/>
                  <a:pt x="39" y="16"/>
                  <a:pt x="37" y="20"/>
                </a:cubicBezTo>
                <a:cubicBezTo>
                  <a:pt x="35" y="24"/>
                  <a:pt x="34" y="26"/>
                  <a:pt x="32" y="29"/>
                </a:cubicBezTo>
                <a:cubicBezTo>
                  <a:pt x="30" y="33"/>
                  <a:pt x="30" y="36"/>
                  <a:pt x="30" y="37"/>
                </a:cubicBezTo>
                <a:cubicBezTo>
                  <a:pt x="30" y="37"/>
                  <a:pt x="30" y="40"/>
                  <a:pt x="28" y="39"/>
                </a:cubicBezTo>
                <a:cubicBezTo>
                  <a:pt x="26" y="39"/>
                  <a:pt x="26" y="38"/>
                  <a:pt x="22" y="38"/>
                </a:cubicBezTo>
                <a:cubicBezTo>
                  <a:pt x="18" y="38"/>
                  <a:pt x="12" y="38"/>
                  <a:pt x="12" y="38"/>
                </a:cubicBezTo>
                <a:cubicBezTo>
                  <a:pt x="12" y="38"/>
                  <a:pt x="10" y="38"/>
                  <a:pt x="10" y="40"/>
                </a:cubicBezTo>
                <a:cubicBezTo>
                  <a:pt x="10" y="42"/>
                  <a:pt x="11" y="42"/>
                  <a:pt x="12" y="43"/>
                </a:cubicBezTo>
                <a:cubicBezTo>
                  <a:pt x="12" y="43"/>
                  <a:pt x="12" y="44"/>
                  <a:pt x="12" y="45"/>
                </a:cubicBezTo>
                <a:cubicBezTo>
                  <a:pt x="12" y="45"/>
                  <a:pt x="12" y="45"/>
                  <a:pt x="12" y="45"/>
                </a:cubicBezTo>
                <a:cubicBezTo>
                  <a:pt x="6" y="47"/>
                  <a:pt x="2" y="51"/>
                  <a:pt x="0" y="57"/>
                </a:cubicBezTo>
                <a:cubicBezTo>
                  <a:pt x="7" y="57"/>
                  <a:pt x="7" y="57"/>
                  <a:pt x="7" y="57"/>
                </a:cubicBezTo>
                <a:cubicBezTo>
                  <a:pt x="8" y="54"/>
                  <a:pt x="12" y="51"/>
                  <a:pt x="16" y="51"/>
                </a:cubicBezTo>
                <a:cubicBezTo>
                  <a:pt x="19" y="51"/>
                  <a:pt x="22" y="52"/>
                  <a:pt x="24" y="55"/>
                </a:cubicBezTo>
                <a:cubicBezTo>
                  <a:pt x="18" y="55"/>
                  <a:pt x="18" y="55"/>
                  <a:pt x="18" y="55"/>
                </a:cubicBezTo>
                <a:cubicBezTo>
                  <a:pt x="18" y="55"/>
                  <a:pt x="14" y="54"/>
                  <a:pt x="12" y="57"/>
                </a:cubicBezTo>
                <a:cubicBezTo>
                  <a:pt x="10" y="60"/>
                  <a:pt x="10" y="60"/>
                  <a:pt x="9" y="60"/>
                </a:cubicBezTo>
                <a:cubicBezTo>
                  <a:pt x="9" y="60"/>
                  <a:pt x="9" y="60"/>
                  <a:pt x="9" y="60"/>
                </a:cubicBezTo>
                <a:cubicBezTo>
                  <a:pt x="0" y="60"/>
                  <a:pt x="0" y="60"/>
                  <a:pt x="0" y="60"/>
                </a:cubicBezTo>
                <a:cubicBezTo>
                  <a:pt x="0" y="61"/>
                  <a:pt x="0" y="61"/>
                  <a:pt x="0" y="61"/>
                </a:cubicBezTo>
                <a:cubicBezTo>
                  <a:pt x="0" y="70"/>
                  <a:pt x="7" y="78"/>
                  <a:pt x="16" y="78"/>
                </a:cubicBezTo>
                <a:cubicBezTo>
                  <a:pt x="23" y="78"/>
                  <a:pt x="29" y="73"/>
                  <a:pt x="31" y="66"/>
                </a:cubicBezTo>
                <a:cubicBezTo>
                  <a:pt x="50" y="66"/>
                  <a:pt x="50" y="66"/>
                  <a:pt x="50" y="66"/>
                </a:cubicBezTo>
                <a:cubicBezTo>
                  <a:pt x="50" y="66"/>
                  <a:pt x="53" y="66"/>
                  <a:pt x="55" y="64"/>
                </a:cubicBezTo>
                <a:cubicBezTo>
                  <a:pt x="57" y="63"/>
                  <a:pt x="60" y="59"/>
                  <a:pt x="62" y="57"/>
                </a:cubicBezTo>
                <a:cubicBezTo>
                  <a:pt x="63" y="55"/>
                  <a:pt x="64" y="53"/>
                  <a:pt x="62" y="52"/>
                </a:cubicBezTo>
                <a:cubicBezTo>
                  <a:pt x="60" y="50"/>
                  <a:pt x="59" y="50"/>
                  <a:pt x="57" y="51"/>
                </a:cubicBezTo>
                <a:cubicBezTo>
                  <a:pt x="56" y="53"/>
                  <a:pt x="55" y="54"/>
                  <a:pt x="55" y="54"/>
                </a:cubicBezTo>
                <a:cubicBezTo>
                  <a:pt x="55" y="54"/>
                  <a:pt x="53" y="56"/>
                  <a:pt x="54" y="58"/>
                </a:cubicBezTo>
                <a:cubicBezTo>
                  <a:pt x="55" y="59"/>
                  <a:pt x="55" y="61"/>
                  <a:pt x="54" y="61"/>
                </a:cubicBezTo>
                <a:cubicBezTo>
                  <a:pt x="54" y="62"/>
                  <a:pt x="53" y="61"/>
                  <a:pt x="52" y="59"/>
                </a:cubicBezTo>
                <a:cubicBezTo>
                  <a:pt x="51" y="57"/>
                  <a:pt x="49" y="56"/>
                  <a:pt x="50" y="54"/>
                </a:cubicBezTo>
                <a:cubicBezTo>
                  <a:pt x="51" y="52"/>
                  <a:pt x="54" y="50"/>
                  <a:pt x="54" y="50"/>
                </a:cubicBezTo>
                <a:cubicBezTo>
                  <a:pt x="54" y="50"/>
                  <a:pt x="55" y="48"/>
                  <a:pt x="56" y="48"/>
                </a:cubicBezTo>
                <a:cubicBezTo>
                  <a:pt x="58" y="48"/>
                  <a:pt x="69" y="48"/>
                  <a:pt x="69" y="48"/>
                </a:cubicBezTo>
                <a:cubicBezTo>
                  <a:pt x="69" y="48"/>
                  <a:pt x="70" y="48"/>
                  <a:pt x="70" y="48"/>
                </a:cubicBezTo>
                <a:cubicBezTo>
                  <a:pt x="66" y="51"/>
                  <a:pt x="64" y="56"/>
                  <a:pt x="64" y="61"/>
                </a:cubicBezTo>
                <a:cubicBezTo>
                  <a:pt x="64" y="70"/>
                  <a:pt x="71" y="78"/>
                  <a:pt x="80" y="78"/>
                </a:cubicBezTo>
                <a:cubicBezTo>
                  <a:pt x="88" y="78"/>
                  <a:pt x="95" y="71"/>
                  <a:pt x="96" y="63"/>
                </a:cubicBezTo>
                <a:cubicBezTo>
                  <a:pt x="90" y="63"/>
                  <a:pt x="90" y="63"/>
                  <a:pt x="90" y="63"/>
                </a:cubicBezTo>
                <a:cubicBezTo>
                  <a:pt x="89" y="68"/>
                  <a:pt x="85" y="71"/>
                  <a:pt x="80" y="71"/>
                </a:cubicBezTo>
                <a:close/>
                <a:moveTo>
                  <a:pt x="16" y="71"/>
                </a:moveTo>
                <a:cubicBezTo>
                  <a:pt x="12" y="71"/>
                  <a:pt x="9" y="69"/>
                  <a:pt x="7" y="66"/>
                </a:cubicBezTo>
                <a:cubicBezTo>
                  <a:pt x="25" y="66"/>
                  <a:pt x="25" y="66"/>
                  <a:pt x="25" y="66"/>
                </a:cubicBezTo>
                <a:cubicBezTo>
                  <a:pt x="23" y="69"/>
                  <a:pt x="20" y="71"/>
                  <a:pt x="16"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28" name="Freeform 39"/>
          <p:cNvSpPr>
            <a:spLocks/>
          </p:cNvSpPr>
          <p:nvPr/>
        </p:nvSpPr>
        <p:spPr bwMode="auto">
          <a:xfrm>
            <a:off x="1539875" y="2436813"/>
            <a:ext cx="30163" cy="15875"/>
          </a:xfrm>
          <a:custGeom>
            <a:avLst/>
            <a:gdLst>
              <a:gd name="T0" fmla="*/ 43068124 w 13"/>
              <a:gd name="T1" fmla="*/ 0 h 7"/>
              <a:gd name="T2" fmla="*/ 21534062 w 13"/>
              <a:gd name="T3" fmla="*/ 0 h 7"/>
              <a:gd name="T4" fmla="*/ 0 w 13"/>
              <a:gd name="T5" fmla="*/ 36002232 h 7"/>
              <a:gd name="T6" fmla="*/ 69985121 w 13"/>
              <a:gd name="T7" fmla="*/ 36002232 h 7"/>
              <a:gd name="T8" fmla="*/ 43068124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8" y="0"/>
                </a:moveTo>
                <a:cubicBezTo>
                  <a:pt x="4" y="0"/>
                  <a:pt x="4" y="0"/>
                  <a:pt x="4" y="0"/>
                </a:cubicBezTo>
                <a:cubicBezTo>
                  <a:pt x="4" y="3"/>
                  <a:pt x="2" y="6"/>
                  <a:pt x="0" y="7"/>
                </a:cubicBezTo>
                <a:cubicBezTo>
                  <a:pt x="13" y="7"/>
                  <a:pt x="13" y="7"/>
                  <a:pt x="13" y="7"/>
                </a:cubicBezTo>
                <a:cubicBezTo>
                  <a:pt x="10" y="6"/>
                  <a:pt x="8" y="3"/>
                  <a:pt x="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29" name="Freeform 40"/>
          <p:cNvSpPr>
            <a:spLocks/>
          </p:cNvSpPr>
          <p:nvPr/>
        </p:nvSpPr>
        <p:spPr bwMode="auto">
          <a:xfrm>
            <a:off x="1695450" y="2436813"/>
            <a:ext cx="30163" cy="15875"/>
          </a:xfrm>
          <a:custGeom>
            <a:avLst/>
            <a:gdLst>
              <a:gd name="T0" fmla="*/ 0 w 13"/>
              <a:gd name="T1" fmla="*/ 36002232 h 7"/>
              <a:gd name="T2" fmla="*/ 69985121 w 13"/>
              <a:gd name="T3" fmla="*/ 36002232 h 7"/>
              <a:gd name="T4" fmla="*/ 43068124 w 13"/>
              <a:gd name="T5" fmla="*/ 0 h 7"/>
              <a:gd name="T6" fmla="*/ 26916997 w 13"/>
              <a:gd name="T7" fmla="*/ 0 h 7"/>
              <a:gd name="T8" fmla="*/ 0 w 13"/>
              <a:gd name="T9" fmla="*/ 36002232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0" y="7"/>
                </a:moveTo>
                <a:cubicBezTo>
                  <a:pt x="13" y="7"/>
                  <a:pt x="13" y="7"/>
                  <a:pt x="13" y="7"/>
                </a:cubicBezTo>
                <a:cubicBezTo>
                  <a:pt x="10" y="6"/>
                  <a:pt x="8" y="3"/>
                  <a:pt x="8" y="0"/>
                </a:cubicBezTo>
                <a:cubicBezTo>
                  <a:pt x="5" y="0"/>
                  <a:pt x="5" y="0"/>
                  <a:pt x="5" y="0"/>
                </a:cubicBezTo>
                <a:cubicBezTo>
                  <a:pt x="5" y="3"/>
                  <a:pt x="3" y="6"/>
                  <a:pt x="0"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30" name="Freeform 41"/>
          <p:cNvSpPr>
            <a:spLocks/>
          </p:cNvSpPr>
          <p:nvPr/>
        </p:nvSpPr>
        <p:spPr bwMode="auto">
          <a:xfrm>
            <a:off x="1579563" y="2436813"/>
            <a:ext cx="104775" cy="15875"/>
          </a:xfrm>
          <a:custGeom>
            <a:avLst/>
            <a:gdLst>
              <a:gd name="T0" fmla="*/ 0 w 47"/>
              <a:gd name="T1" fmla="*/ 36002232 h 7"/>
              <a:gd name="T2" fmla="*/ 233570226 w 47"/>
              <a:gd name="T3" fmla="*/ 36002232 h 7"/>
              <a:gd name="T4" fmla="*/ 213691956 w 47"/>
              <a:gd name="T5" fmla="*/ 0 h 7"/>
              <a:gd name="T6" fmla="*/ 24847280 w 47"/>
              <a:gd name="T7" fmla="*/ 0 h 7"/>
              <a:gd name="T8" fmla="*/ 0 w 47"/>
              <a:gd name="T9" fmla="*/ 36002232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7">
                <a:moveTo>
                  <a:pt x="0" y="7"/>
                </a:moveTo>
                <a:cubicBezTo>
                  <a:pt x="47" y="7"/>
                  <a:pt x="47" y="7"/>
                  <a:pt x="47" y="7"/>
                </a:cubicBezTo>
                <a:cubicBezTo>
                  <a:pt x="45" y="6"/>
                  <a:pt x="43" y="3"/>
                  <a:pt x="43" y="0"/>
                </a:cubicBezTo>
                <a:cubicBezTo>
                  <a:pt x="5" y="0"/>
                  <a:pt x="5" y="0"/>
                  <a:pt x="5" y="0"/>
                </a:cubicBezTo>
                <a:cubicBezTo>
                  <a:pt x="5" y="3"/>
                  <a:pt x="3" y="6"/>
                  <a:pt x="0"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31" name="Freeform 42"/>
          <p:cNvSpPr>
            <a:spLocks/>
          </p:cNvSpPr>
          <p:nvPr/>
        </p:nvSpPr>
        <p:spPr bwMode="auto">
          <a:xfrm>
            <a:off x="1536700" y="2333625"/>
            <a:ext cx="0" cy="1588"/>
          </a:xfrm>
          <a:custGeom>
            <a:avLst/>
            <a:gdLst>
              <a:gd name="T0" fmla="*/ 0 h 1"/>
              <a:gd name="T1" fmla="*/ 0 h 1"/>
              <a:gd name="T2" fmla="*/ 2521744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lnTo>
                  <a:pt x="0" y="0"/>
                </a:lnTo>
                <a:lnTo>
                  <a:pt x="0" y="1"/>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32" name="Freeform 43"/>
          <p:cNvSpPr>
            <a:spLocks/>
          </p:cNvSpPr>
          <p:nvPr/>
        </p:nvSpPr>
        <p:spPr bwMode="auto">
          <a:xfrm>
            <a:off x="1543050" y="2324100"/>
            <a:ext cx="39688" cy="20638"/>
          </a:xfrm>
          <a:custGeom>
            <a:avLst/>
            <a:gdLst>
              <a:gd name="T0" fmla="*/ 43753815 w 18"/>
              <a:gd name="T1" fmla="*/ 47325227 h 9"/>
              <a:gd name="T2" fmla="*/ 43753815 w 18"/>
              <a:gd name="T3" fmla="*/ 47325227 h 9"/>
              <a:gd name="T4" fmla="*/ 43753815 w 18"/>
              <a:gd name="T5" fmla="*/ 47325227 h 9"/>
              <a:gd name="T6" fmla="*/ 87507630 w 18"/>
              <a:gd name="T7" fmla="*/ 21032415 h 9"/>
              <a:gd name="T8" fmla="*/ 43753815 w 18"/>
              <a:gd name="T9" fmla="*/ 0 h 9"/>
              <a:gd name="T10" fmla="*/ 43753815 w 18"/>
              <a:gd name="T11" fmla="*/ 0 h 9"/>
              <a:gd name="T12" fmla="*/ 43753815 w 18"/>
              <a:gd name="T13" fmla="*/ 0 h 9"/>
              <a:gd name="T14" fmla="*/ 43753815 w 18"/>
              <a:gd name="T15" fmla="*/ 0 h 9"/>
              <a:gd name="T16" fmla="*/ 0 w 18"/>
              <a:gd name="T17" fmla="*/ 21032415 h 9"/>
              <a:gd name="T18" fmla="*/ 43753815 w 18"/>
              <a:gd name="T19" fmla="*/ 47325227 h 9"/>
              <a:gd name="T20" fmla="*/ 43753815 w 18"/>
              <a:gd name="T21" fmla="*/ 4732522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 h="9">
                <a:moveTo>
                  <a:pt x="9" y="9"/>
                </a:moveTo>
                <a:cubicBezTo>
                  <a:pt x="9" y="9"/>
                  <a:pt x="9" y="9"/>
                  <a:pt x="9" y="9"/>
                </a:cubicBezTo>
                <a:cubicBezTo>
                  <a:pt x="9" y="9"/>
                  <a:pt x="9" y="9"/>
                  <a:pt x="9" y="9"/>
                </a:cubicBezTo>
                <a:cubicBezTo>
                  <a:pt x="18" y="4"/>
                  <a:pt x="18" y="4"/>
                  <a:pt x="18" y="4"/>
                </a:cubicBezTo>
                <a:cubicBezTo>
                  <a:pt x="9" y="0"/>
                  <a:pt x="9" y="0"/>
                  <a:pt x="9" y="0"/>
                </a:cubicBezTo>
                <a:cubicBezTo>
                  <a:pt x="9" y="0"/>
                  <a:pt x="9" y="0"/>
                  <a:pt x="9" y="0"/>
                </a:cubicBezTo>
                <a:cubicBezTo>
                  <a:pt x="9" y="0"/>
                  <a:pt x="9" y="0"/>
                  <a:pt x="9" y="0"/>
                </a:cubicBezTo>
                <a:cubicBezTo>
                  <a:pt x="9" y="0"/>
                  <a:pt x="9" y="0"/>
                  <a:pt x="9" y="0"/>
                </a:cubicBezTo>
                <a:cubicBezTo>
                  <a:pt x="0" y="4"/>
                  <a:pt x="0" y="4"/>
                  <a:pt x="0" y="4"/>
                </a:cubicBezTo>
                <a:cubicBezTo>
                  <a:pt x="9" y="9"/>
                  <a:pt x="9" y="9"/>
                  <a:pt x="9" y="9"/>
                </a:cubicBezTo>
                <a:cubicBezTo>
                  <a:pt x="9" y="9"/>
                  <a:pt x="9" y="9"/>
                  <a:pt x="9"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33" name="Freeform 44"/>
          <p:cNvSpPr>
            <a:spLocks/>
          </p:cNvSpPr>
          <p:nvPr/>
        </p:nvSpPr>
        <p:spPr bwMode="auto">
          <a:xfrm>
            <a:off x="1404938" y="2409825"/>
            <a:ext cx="460375" cy="228600"/>
          </a:xfrm>
          <a:custGeom>
            <a:avLst/>
            <a:gdLst>
              <a:gd name="T0" fmla="*/ 835230830 w 204"/>
              <a:gd name="T1" fmla="*/ 0 h 101"/>
              <a:gd name="T2" fmla="*/ 835230830 w 204"/>
              <a:gd name="T3" fmla="*/ 40982774 h 101"/>
              <a:gd name="T4" fmla="*/ 814859237 w 204"/>
              <a:gd name="T5" fmla="*/ 61473030 h 101"/>
              <a:gd name="T6" fmla="*/ 769024843 w 204"/>
              <a:gd name="T7" fmla="*/ 61473030 h 101"/>
              <a:gd name="T8" fmla="*/ 743559787 w 204"/>
              <a:gd name="T9" fmla="*/ 97333806 h 101"/>
              <a:gd name="T10" fmla="*/ 819952699 w 204"/>
              <a:gd name="T11" fmla="*/ 97333806 h 101"/>
              <a:gd name="T12" fmla="*/ 835230830 w 204"/>
              <a:gd name="T13" fmla="*/ 107580065 h 101"/>
              <a:gd name="T14" fmla="*/ 819952699 w 204"/>
              <a:gd name="T15" fmla="*/ 117824061 h 101"/>
              <a:gd name="T16" fmla="*/ 213900606 w 204"/>
              <a:gd name="T17" fmla="*/ 117824061 h 101"/>
              <a:gd name="T18" fmla="*/ 203715938 w 204"/>
              <a:gd name="T19" fmla="*/ 107580065 h 101"/>
              <a:gd name="T20" fmla="*/ 213900606 w 204"/>
              <a:gd name="T21" fmla="*/ 97333806 h 101"/>
              <a:gd name="T22" fmla="*/ 280108850 w 204"/>
              <a:gd name="T23" fmla="*/ 97333806 h 101"/>
              <a:gd name="T24" fmla="*/ 254643794 w 204"/>
              <a:gd name="T25" fmla="*/ 61473030 h 101"/>
              <a:gd name="T26" fmla="*/ 224087531 w 204"/>
              <a:gd name="T27" fmla="*/ 61473030 h 101"/>
              <a:gd name="T28" fmla="*/ 203715938 w 204"/>
              <a:gd name="T29" fmla="*/ 40982774 h 101"/>
              <a:gd name="T30" fmla="*/ 203715938 w 204"/>
              <a:gd name="T31" fmla="*/ 0 h 101"/>
              <a:gd name="T32" fmla="*/ 0 w 204"/>
              <a:gd name="T33" fmla="*/ 0 h 101"/>
              <a:gd name="T34" fmla="*/ 15278131 w 204"/>
              <a:gd name="T35" fmla="*/ 35860776 h 101"/>
              <a:gd name="T36" fmla="*/ 15278131 w 204"/>
              <a:gd name="T37" fmla="*/ 35860776 h 101"/>
              <a:gd name="T38" fmla="*/ 473637862 w 204"/>
              <a:gd name="T39" fmla="*/ 496915289 h 101"/>
              <a:gd name="T40" fmla="*/ 519474512 w 204"/>
              <a:gd name="T41" fmla="*/ 517405545 h 101"/>
              <a:gd name="T42" fmla="*/ 519474512 w 204"/>
              <a:gd name="T43" fmla="*/ 517405545 h 101"/>
              <a:gd name="T44" fmla="*/ 565308906 w 204"/>
              <a:gd name="T45" fmla="*/ 496915289 h 101"/>
              <a:gd name="T46" fmla="*/ 1023668637 w 204"/>
              <a:gd name="T47" fmla="*/ 35860776 h 101"/>
              <a:gd name="T48" fmla="*/ 1038946768 w 204"/>
              <a:gd name="T49" fmla="*/ 0 h 101"/>
              <a:gd name="T50" fmla="*/ 835230830 w 204"/>
              <a:gd name="T51" fmla="*/ 0 h 10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04" h="101">
                <a:moveTo>
                  <a:pt x="164" y="0"/>
                </a:moveTo>
                <a:cubicBezTo>
                  <a:pt x="164" y="8"/>
                  <a:pt x="164" y="8"/>
                  <a:pt x="164" y="8"/>
                </a:cubicBezTo>
                <a:cubicBezTo>
                  <a:pt x="164" y="8"/>
                  <a:pt x="165" y="12"/>
                  <a:pt x="160" y="12"/>
                </a:cubicBezTo>
                <a:cubicBezTo>
                  <a:pt x="151" y="12"/>
                  <a:pt x="151" y="12"/>
                  <a:pt x="151" y="12"/>
                </a:cubicBezTo>
                <a:cubicBezTo>
                  <a:pt x="151" y="15"/>
                  <a:pt x="149" y="18"/>
                  <a:pt x="146" y="19"/>
                </a:cubicBezTo>
                <a:cubicBezTo>
                  <a:pt x="161" y="19"/>
                  <a:pt x="161" y="19"/>
                  <a:pt x="161" y="19"/>
                </a:cubicBezTo>
                <a:cubicBezTo>
                  <a:pt x="163" y="19"/>
                  <a:pt x="164" y="20"/>
                  <a:pt x="164" y="21"/>
                </a:cubicBezTo>
                <a:cubicBezTo>
                  <a:pt x="164" y="22"/>
                  <a:pt x="163" y="23"/>
                  <a:pt x="161" y="23"/>
                </a:cubicBezTo>
                <a:cubicBezTo>
                  <a:pt x="42" y="23"/>
                  <a:pt x="42" y="23"/>
                  <a:pt x="42" y="23"/>
                </a:cubicBezTo>
                <a:cubicBezTo>
                  <a:pt x="41" y="23"/>
                  <a:pt x="40" y="22"/>
                  <a:pt x="40" y="21"/>
                </a:cubicBezTo>
                <a:cubicBezTo>
                  <a:pt x="40" y="20"/>
                  <a:pt x="41" y="19"/>
                  <a:pt x="42" y="19"/>
                </a:cubicBezTo>
                <a:cubicBezTo>
                  <a:pt x="55" y="19"/>
                  <a:pt x="55" y="19"/>
                  <a:pt x="55" y="19"/>
                </a:cubicBezTo>
                <a:cubicBezTo>
                  <a:pt x="52" y="18"/>
                  <a:pt x="50" y="15"/>
                  <a:pt x="50" y="12"/>
                </a:cubicBezTo>
                <a:cubicBezTo>
                  <a:pt x="44" y="12"/>
                  <a:pt x="44" y="12"/>
                  <a:pt x="44" y="12"/>
                </a:cubicBezTo>
                <a:cubicBezTo>
                  <a:pt x="39" y="12"/>
                  <a:pt x="40" y="8"/>
                  <a:pt x="40" y="8"/>
                </a:cubicBezTo>
                <a:cubicBezTo>
                  <a:pt x="40" y="0"/>
                  <a:pt x="40" y="0"/>
                  <a:pt x="40" y="0"/>
                </a:cubicBezTo>
                <a:cubicBezTo>
                  <a:pt x="0" y="0"/>
                  <a:pt x="0" y="0"/>
                  <a:pt x="0" y="0"/>
                </a:cubicBezTo>
                <a:cubicBezTo>
                  <a:pt x="0" y="3"/>
                  <a:pt x="1" y="5"/>
                  <a:pt x="3" y="7"/>
                </a:cubicBezTo>
                <a:cubicBezTo>
                  <a:pt x="3" y="7"/>
                  <a:pt x="3" y="7"/>
                  <a:pt x="3" y="7"/>
                </a:cubicBezTo>
                <a:cubicBezTo>
                  <a:pt x="93" y="97"/>
                  <a:pt x="93" y="97"/>
                  <a:pt x="93" y="97"/>
                </a:cubicBezTo>
                <a:cubicBezTo>
                  <a:pt x="95" y="99"/>
                  <a:pt x="99" y="101"/>
                  <a:pt x="102" y="101"/>
                </a:cubicBezTo>
                <a:cubicBezTo>
                  <a:pt x="102" y="101"/>
                  <a:pt x="102" y="101"/>
                  <a:pt x="102" y="101"/>
                </a:cubicBezTo>
                <a:cubicBezTo>
                  <a:pt x="105" y="101"/>
                  <a:pt x="109" y="99"/>
                  <a:pt x="111" y="97"/>
                </a:cubicBezTo>
                <a:cubicBezTo>
                  <a:pt x="201" y="7"/>
                  <a:pt x="201" y="7"/>
                  <a:pt x="201" y="7"/>
                </a:cubicBezTo>
                <a:cubicBezTo>
                  <a:pt x="203" y="5"/>
                  <a:pt x="204" y="3"/>
                  <a:pt x="204" y="0"/>
                </a:cubicBezTo>
                <a:lnTo>
                  <a:pt x="1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34" name="Freeform 45"/>
          <p:cNvSpPr>
            <a:spLocks/>
          </p:cNvSpPr>
          <p:nvPr/>
        </p:nvSpPr>
        <p:spPr bwMode="auto">
          <a:xfrm>
            <a:off x="1404938" y="2173288"/>
            <a:ext cx="460375" cy="227012"/>
          </a:xfrm>
          <a:custGeom>
            <a:avLst/>
            <a:gdLst>
              <a:gd name="T0" fmla="*/ 203715938 w 204"/>
              <a:gd name="T1" fmla="*/ 510244308 h 101"/>
              <a:gd name="T2" fmla="*/ 203715938 w 204"/>
              <a:gd name="T3" fmla="*/ 464776727 h 101"/>
              <a:gd name="T4" fmla="*/ 254643794 w 204"/>
              <a:gd name="T5" fmla="*/ 399102830 h 101"/>
              <a:gd name="T6" fmla="*/ 331036706 w 204"/>
              <a:gd name="T7" fmla="*/ 399102830 h 101"/>
              <a:gd name="T8" fmla="*/ 285200056 w 204"/>
              <a:gd name="T9" fmla="*/ 373841563 h 101"/>
              <a:gd name="T10" fmla="*/ 285200056 w 204"/>
              <a:gd name="T11" fmla="*/ 373841563 h 101"/>
              <a:gd name="T12" fmla="*/ 280108850 w 204"/>
              <a:gd name="T13" fmla="*/ 358685703 h 101"/>
              <a:gd name="T14" fmla="*/ 285200056 w 204"/>
              <a:gd name="T15" fmla="*/ 343529842 h 101"/>
              <a:gd name="T16" fmla="*/ 341223631 w 204"/>
              <a:gd name="T17" fmla="*/ 313220369 h 101"/>
              <a:gd name="T18" fmla="*/ 356501762 w 204"/>
              <a:gd name="T19" fmla="*/ 313220369 h 101"/>
              <a:gd name="T20" fmla="*/ 371779893 w 204"/>
              <a:gd name="T21" fmla="*/ 313220369 h 101"/>
              <a:gd name="T22" fmla="*/ 427801212 w 204"/>
              <a:gd name="T23" fmla="*/ 343529842 h 101"/>
              <a:gd name="T24" fmla="*/ 432894675 w 204"/>
              <a:gd name="T25" fmla="*/ 358685703 h 101"/>
              <a:gd name="T26" fmla="*/ 427801212 w 204"/>
              <a:gd name="T27" fmla="*/ 373841563 h 101"/>
              <a:gd name="T28" fmla="*/ 381966819 w 204"/>
              <a:gd name="T29" fmla="*/ 399102830 h 101"/>
              <a:gd name="T30" fmla="*/ 697723137 w 204"/>
              <a:gd name="T31" fmla="*/ 399102830 h 101"/>
              <a:gd name="T32" fmla="*/ 784302974 w 204"/>
              <a:gd name="T33" fmla="*/ 399102830 h 101"/>
              <a:gd name="T34" fmla="*/ 835230830 w 204"/>
              <a:gd name="T35" fmla="*/ 464776727 h 101"/>
              <a:gd name="T36" fmla="*/ 835230830 w 204"/>
              <a:gd name="T37" fmla="*/ 510244308 h 101"/>
              <a:gd name="T38" fmla="*/ 1038946768 w 204"/>
              <a:gd name="T39" fmla="*/ 510244308 h 101"/>
              <a:gd name="T40" fmla="*/ 1023668637 w 204"/>
              <a:gd name="T41" fmla="*/ 474879885 h 101"/>
              <a:gd name="T42" fmla="*/ 565308906 w 204"/>
              <a:gd name="T43" fmla="*/ 20208563 h 101"/>
              <a:gd name="T44" fmla="*/ 519474512 w 204"/>
              <a:gd name="T45" fmla="*/ 0 h 101"/>
              <a:gd name="T46" fmla="*/ 473637862 w 204"/>
              <a:gd name="T47" fmla="*/ 20208563 h 101"/>
              <a:gd name="T48" fmla="*/ 15278131 w 204"/>
              <a:gd name="T49" fmla="*/ 474879885 h 101"/>
              <a:gd name="T50" fmla="*/ 0 w 204"/>
              <a:gd name="T51" fmla="*/ 510244308 h 101"/>
              <a:gd name="T52" fmla="*/ 203715938 w 204"/>
              <a:gd name="T53" fmla="*/ 510244308 h 10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04" h="101">
                <a:moveTo>
                  <a:pt x="40" y="101"/>
                </a:moveTo>
                <a:cubicBezTo>
                  <a:pt x="40" y="92"/>
                  <a:pt x="40" y="92"/>
                  <a:pt x="40" y="92"/>
                </a:cubicBezTo>
                <a:cubicBezTo>
                  <a:pt x="40" y="92"/>
                  <a:pt x="38" y="79"/>
                  <a:pt x="50" y="79"/>
                </a:cubicBezTo>
                <a:cubicBezTo>
                  <a:pt x="59" y="79"/>
                  <a:pt x="64" y="79"/>
                  <a:pt x="65" y="79"/>
                </a:cubicBezTo>
                <a:cubicBezTo>
                  <a:pt x="56" y="74"/>
                  <a:pt x="56" y="74"/>
                  <a:pt x="56" y="74"/>
                </a:cubicBezTo>
                <a:cubicBezTo>
                  <a:pt x="56" y="74"/>
                  <a:pt x="56" y="74"/>
                  <a:pt x="56" y="74"/>
                </a:cubicBezTo>
                <a:cubicBezTo>
                  <a:pt x="56" y="74"/>
                  <a:pt x="55" y="73"/>
                  <a:pt x="55" y="71"/>
                </a:cubicBezTo>
                <a:cubicBezTo>
                  <a:pt x="55" y="70"/>
                  <a:pt x="56" y="69"/>
                  <a:pt x="56" y="68"/>
                </a:cubicBezTo>
                <a:cubicBezTo>
                  <a:pt x="67" y="62"/>
                  <a:pt x="67" y="62"/>
                  <a:pt x="67" y="62"/>
                </a:cubicBezTo>
                <a:cubicBezTo>
                  <a:pt x="68" y="62"/>
                  <a:pt x="69" y="62"/>
                  <a:pt x="70" y="62"/>
                </a:cubicBezTo>
                <a:cubicBezTo>
                  <a:pt x="71" y="62"/>
                  <a:pt x="72" y="62"/>
                  <a:pt x="73" y="62"/>
                </a:cubicBezTo>
                <a:cubicBezTo>
                  <a:pt x="84" y="68"/>
                  <a:pt x="84" y="68"/>
                  <a:pt x="84" y="68"/>
                </a:cubicBezTo>
                <a:cubicBezTo>
                  <a:pt x="84" y="69"/>
                  <a:pt x="85" y="70"/>
                  <a:pt x="85" y="71"/>
                </a:cubicBezTo>
                <a:cubicBezTo>
                  <a:pt x="85" y="73"/>
                  <a:pt x="84" y="74"/>
                  <a:pt x="84" y="74"/>
                </a:cubicBezTo>
                <a:cubicBezTo>
                  <a:pt x="75" y="79"/>
                  <a:pt x="75" y="79"/>
                  <a:pt x="75" y="79"/>
                </a:cubicBezTo>
                <a:cubicBezTo>
                  <a:pt x="137" y="79"/>
                  <a:pt x="137" y="79"/>
                  <a:pt x="137" y="79"/>
                </a:cubicBezTo>
                <a:cubicBezTo>
                  <a:pt x="137" y="79"/>
                  <a:pt x="142" y="79"/>
                  <a:pt x="154" y="79"/>
                </a:cubicBezTo>
                <a:cubicBezTo>
                  <a:pt x="166" y="79"/>
                  <a:pt x="164" y="92"/>
                  <a:pt x="164" y="92"/>
                </a:cubicBezTo>
                <a:cubicBezTo>
                  <a:pt x="164" y="101"/>
                  <a:pt x="164" y="101"/>
                  <a:pt x="164" y="101"/>
                </a:cubicBezTo>
                <a:cubicBezTo>
                  <a:pt x="204" y="101"/>
                  <a:pt x="204" y="101"/>
                  <a:pt x="204" y="101"/>
                </a:cubicBezTo>
                <a:cubicBezTo>
                  <a:pt x="204" y="98"/>
                  <a:pt x="203" y="96"/>
                  <a:pt x="201" y="94"/>
                </a:cubicBezTo>
                <a:cubicBezTo>
                  <a:pt x="111" y="4"/>
                  <a:pt x="111" y="4"/>
                  <a:pt x="111" y="4"/>
                </a:cubicBezTo>
                <a:cubicBezTo>
                  <a:pt x="109" y="2"/>
                  <a:pt x="105" y="0"/>
                  <a:pt x="102" y="0"/>
                </a:cubicBezTo>
                <a:cubicBezTo>
                  <a:pt x="99" y="0"/>
                  <a:pt x="95" y="2"/>
                  <a:pt x="93" y="4"/>
                </a:cubicBezTo>
                <a:cubicBezTo>
                  <a:pt x="3" y="94"/>
                  <a:pt x="3" y="94"/>
                  <a:pt x="3" y="94"/>
                </a:cubicBezTo>
                <a:cubicBezTo>
                  <a:pt x="1" y="96"/>
                  <a:pt x="0" y="98"/>
                  <a:pt x="0" y="101"/>
                </a:cubicBezTo>
                <a:lnTo>
                  <a:pt x="40" y="10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35" name="Freeform 46"/>
          <p:cNvSpPr>
            <a:spLocks/>
          </p:cNvSpPr>
          <p:nvPr/>
        </p:nvSpPr>
        <p:spPr bwMode="auto">
          <a:xfrm>
            <a:off x="1516063" y="2370138"/>
            <a:ext cx="17462" cy="28575"/>
          </a:xfrm>
          <a:custGeom>
            <a:avLst/>
            <a:gdLst>
              <a:gd name="T0" fmla="*/ 9529887 w 8"/>
              <a:gd name="T1" fmla="*/ 62810048 h 13"/>
              <a:gd name="T2" fmla="*/ 28587477 w 8"/>
              <a:gd name="T3" fmla="*/ 62810048 h 13"/>
              <a:gd name="T4" fmla="*/ 38117363 w 8"/>
              <a:gd name="T5" fmla="*/ 53147302 h 13"/>
              <a:gd name="T6" fmla="*/ 38117363 w 8"/>
              <a:gd name="T7" fmla="*/ 14494119 h 13"/>
              <a:gd name="T8" fmla="*/ 28587477 w 8"/>
              <a:gd name="T9" fmla="*/ 0 h 13"/>
              <a:gd name="T10" fmla="*/ 9529887 w 8"/>
              <a:gd name="T11" fmla="*/ 0 h 13"/>
              <a:gd name="T12" fmla="*/ 0 w 8"/>
              <a:gd name="T13" fmla="*/ 14494119 h 13"/>
              <a:gd name="T14" fmla="*/ 0 w 8"/>
              <a:gd name="T15" fmla="*/ 53147302 h 13"/>
              <a:gd name="T16" fmla="*/ 9529887 w 8"/>
              <a:gd name="T17" fmla="*/ 62810048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13">
                <a:moveTo>
                  <a:pt x="2" y="13"/>
                </a:moveTo>
                <a:cubicBezTo>
                  <a:pt x="6" y="13"/>
                  <a:pt x="6" y="13"/>
                  <a:pt x="6" y="13"/>
                </a:cubicBezTo>
                <a:cubicBezTo>
                  <a:pt x="7" y="13"/>
                  <a:pt x="8" y="12"/>
                  <a:pt x="8" y="11"/>
                </a:cubicBezTo>
                <a:cubicBezTo>
                  <a:pt x="8" y="3"/>
                  <a:pt x="8" y="3"/>
                  <a:pt x="8" y="3"/>
                </a:cubicBezTo>
                <a:cubicBezTo>
                  <a:pt x="8" y="1"/>
                  <a:pt x="7" y="0"/>
                  <a:pt x="6" y="0"/>
                </a:cubicBezTo>
                <a:cubicBezTo>
                  <a:pt x="2" y="0"/>
                  <a:pt x="2" y="0"/>
                  <a:pt x="2" y="0"/>
                </a:cubicBezTo>
                <a:cubicBezTo>
                  <a:pt x="1" y="0"/>
                  <a:pt x="0" y="1"/>
                  <a:pt x="0" y="3"/>
                </a:cubicBezTo>
                <a:cubicBezTo>
                  <a:pt x="0" y="11"/>
                  <a:pt x="0" y="11"/>
                  <a:pt x="0" y="11"/>
                </a:cubicBezTo>
                <a:cubicBezTo>
                  <a:pt x="0" y="12"/>
                  <a:pt x="1" y="13"/>
                  <a:pt x="2"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36" name="Freeform 47"/>
          <p:cNvSpPr>
            <a:spLocks/>
          </p:cNvSpPr>
          <p:nvPr/>
        </p:nvSpPr>
        <p:spPr bwMode="auto">
          <a:xfrm>
            <a:off x="1731963" y="2370138"/>
            <a:ext cx="19050" cy="28575"/>
          </a:xfrm>
          <a:custGeom>
            <a:avLst/>
            <a:gdLst>
              <a:gd name="T0" fmla="*/ 11341894 w 8"/>
              <a:gd name="T1" fmla="*/ 62810048 h 13"/>
              <a:gd name="T2" fmla="*/ 34023300 w 8"/>
              <a:gd name="T3" fmla="*/ 62810048 h 13"/>
              <a:gd name="T4" fmla="*/ 45362813 w 8"/>
              <a:gd name="T5" fmla="*/ 53147302 h 13"/>
              <a:gd name="T6" fmla="*/ 45362813 w 8"/>
              <a:gd name="T7" fmla="*/ 14494119 h 13"/>
              <a:gd name="T8" fmla="*/ 34023300 w 8"/>
              <a:gd name="T9" fmla="*/ 0 h 13"/>
              <a:gd name="T10" fmla="*/ 11341894 w 8"/>
              <a:gd name="T11" fmla="*/ 0 h 13"/>
              <a:gd name="T12" fmla="*/ 0 w 8"/>
              <a:gd name="T13" fmla="*/ 14494119 h 13"/>
              <a:gd name="T14" fmla="*/ 0 w 8"/>
              <a:gd name="T15" fmla="*/ 53147302 h 13"/>
              <a:gd name="T16" fmla="*/ 11341894 w 8"/>
              <a:gd name="T17" fmla="*/ 62810048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13">
                <a:moveTo>
                  <a:pt x="2" y="13"/>
                </a:moveTo>
                <a:cubicBezTo>
                  <a:pt x="6" y="13"/>
                  <a:pt x="6" y="13"/>
                  <a:pt x="6" y="13"/>
                </a:cubicBezTo>
                <a:cubicBezTo>
                  <a:pt x="7" y="13"/>
                  <a:pt x="8" y="12"/>
                  <a:pt x="8" y="11"/>
                </a:cubicBezTo>
                <a:cubicBezTo>
                  <a:pt x="8" y="3"/>
                  <a:pt x="8" y="3"/>
                  <a:pt x="8" y="3"/>
                </a:cubicBezTo>
                <a:cubicBezTo>
                  <a:pt x="8" y="1"/>
                  <a:pt x="7" y="0"/>
                  <a:pt x="6" y="0"/>
                </a:cubicBezTo>
                <a:cubicBezTo>
                  <a:pt x="2" y="0"/>
                  <a:pt x="2" y="0"/>
                  <a:pt x="2" y="0"/>
                </a:cubicBezTo>
                <a:cubicBezTo>
                  <a:pt x="1" y="0"/>
                  <a:pt x="0" y="1"/>
                  <a:pt x="0" y="3"/>
                </a:cubicBezTo>
                <a:cubicBezTo>
                  <a:pt x="0" y="11"/>
                  <a:pt x="0" y="11"/>
                  <a:pt x="0" y="11"/>
                </a:cubicBezTo>
                <a:cubicBezTo>
                  <a:pt x="0" y="12"/>
                  <a:pt x="1" y="13"/>
                  <a:pt x="2"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37" name="Freeform 48"/>
          <p:cNvSpPr>
            <a:spLocks/>
          </p:cNvSpPr>
          <p:nvPr/>
        </p:nvSpPr>
        <p:spPr bwMode="auto">
          <a:xfrm>
            <a:off x="1550988" y="2366963"/>
            <a:ext cx="25400" cy="33337"/>
          </a:xfrm>
          <a:custGeom>
            <a:avLst/>
            <a:gdLst>
              <a:gd name="T0" fmla="*/ 42655836 w 11"/>
              <a:gd name="T1" fmla="*/ 74092594 h 15"/>
              <a:gd name="T2" fmla="*/ 58650909 w 11"/>
              <a:gd name="T3" fmla="*/ 64213729 h 15"/>
              <a:gd name="T4" fmla="*/ 58650909 w 11"/>
              <a:gd name="T5" fmla="*/ 9878864 h 15"/>
              <a:gd name="T6" fmla="*/ 42655836 w 11"/>
              <a:gd name="T7" fmla="*/ 0 h 15"/>
              <a:gd name="T8" fmla="*/ 15995073 w 11"/>
              <a:gd name="T9" fmla="*/ 0 h 15"/>
              <a:gd name="T10" fmla="*/ 0 w 11"/>
              <a:gd name="T11" fmla="*/ 9878864 h 15"/>
              <a:gd name="T12" fmla="*/ 0 w 11"/>
              <a:gd name="T13" fmla="*/ 64213729 h 15"/>
              <a:gd name="T14" fmla="*/ 15995073 w 11"/>
              <a:gd name="T15" fmla="*/ 74092594 h 15"/>
              <a:gd name="T16" fmla="*/ 42655836 w 11"/>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15">
                <a:moveTo>
                  <a:pt x="8" y="15"/>
                </a:moveTo>
                <a:cubicBezTo>
                  <a:pt x="10" y="15"/>
                  <a:pt x="11" y="14"/>
                  <a:pt x="11" y="13"/>
                </a:cubicBezTo>
                <a:cubicBezTo>
                  <a:pt x="11" y="2"/>
                  <a:pt x="11" y="2"/>
                  <a:pt x="11" y="2"/>
                </a:cubicBezTo>
                <a:cubicBezTo>
                  <a:pt x="11" y="1"/>
                  <a:pt x="10" y="0"/>
                  <a:pt x="8" y="0"/>
                </a:cubicBezTo>
                <a:cubicBezTo>
                  <a:pt x="3" y="0"/>
                  <a:pt x="3" y="0"/>
                  <a:pt x="3" y="0"/>
                </a:cubicBezTo>
                <a:cubicBezTo>
                  <a:pt x="1" y="0"/>
                  <a:pt x="0" y="1"/>
                  <a:pt x="0" y="2"/>
                </a:cubicBezTo>
                <a:cubicBezTo>
                  <a:pt x="0" y="13"/>
                  <a:pt x="0" y="13"/>
                  <a:pt x="0" y="13"/>
                </a:cubicBezTo>
                <a:cubicBezTo>
                  <a:pt x="0" y="14"/>
                  <a:pt x="1" y="15"/>
                  <a:pt x="3" y="15"/>
                </a:cubicBezTo>
                <a:lnTo>
                  <a:pt x="8" y="1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38" name="Freeform 49"/>
          <p:cNvSpPr>
            <a:spLocks/>
          </p:cNvSpPr>
          <p:nvPr/>
        </p:nvSpPr>
        <p:spPr bwMode="auto">
          <a:xfrm>
            <a:off x="1585913" y="2366963"/>
            <a:ext cx="22225" cy="33337"/>
          </a:xfrm>
          <a:custGeom>
            <a:avLst/>
            <a:gdLst>
              <a:gd name="T0" fmla="*/ 9879013 w 10"/>
              <a:gd name="T1" fmla="*/ 74092594 h 15"/>
              <a:gd name="T2" fmla="*/ 39516050 w 10"/>
              <a:gd name="T3" fmla="*/ 74092594 h 15"/>
              <a:gd name="T4" fmla="*/ 49395063 w 10"/>
              <a:gd name="T5" fmla="*/ 64213729 h 15"/>
              <a:gd name="T6" fmla="*/ 49395063 w 10"/>
              <a:gd name="T7" fmla="*/ 9878864 h 15"/>
              <a:gd name="T8" fmla="*/ 39516050 w 10"/>
              <a:gd name="T9" fmla="*/ 0 h 15"/>
              <a:gd name="T10" fmla="*/ 9879013 w 10"/>
              <a:gd name="T11" fmla="*/ 0 h 15"/>
              <a:gd name="T12" fmla="*/ 0 w 10"/>
              <a:gd name="T13" fmla="*/ 9878864 h 15"/>
              <a:gd name="T14" fmla="*/ 0 w 10"/>
              <a:gd name="T15" fmla="*/ 64213729 h 15"/>
              <a:gd name="T16" fmla="*/ 9879013 w 10"/>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5">
                <a:moveTo>
                  <a:pt x="2" y="15"/>
                </a:moveTo>
                <a:cubicBezTo>
                  <a:pt x="8" y="15"/>
                  <a:pt x="8" y="15"/>
                  <a:pt x="8" y="15"/>
                </a:cubicBezTo>
                <a:cubicBezTo>
                  <a:pt x="9" y="15"/>
                  <a:pt x="10" y="14"/>
                  <a:pt x="10" y="13"/>
                </a:cubicBezTo>
                <a:cubicBezTo>
                  <a:pt x="10" y="2"/>
                  <a:pt x="10" y="2"/>
                  <a:pt x="10" y="2"/>
                </a:cubicBezTo>
                <a:cubicBezTo>
                  <a:pt x="10" y="1"/>
                  <a:pt x="9" y="0"/>
                  <a:pt x="8" y="0"/>
                </a:cubicBezTo>
                <a:cubicBezTo>
                  <a:pt x="2" y="0"/>
                  <a:pt x="2" y="0"/>
                  <a:pt x="2" y="0"/>
                </a:cubicBezTo>
                <a:cubicBezTo>
                  <a:pt x="1" y="0"/>
                  <a:pt x="0" y="1"/>
                  <a:pt x="0" y="2"/>
                </a:cubicBezTo>
                <a:cubicBezTo>
                  <a:pt x="0" y="13"/>
                  <a:pt x="0" y="13"/>
                  <a:pt x="0" y="13"/>
                </a:cubicBezTo>
                <a:cubicBezTo>
                  <a:pt x="0" y="14"/>
                  <a:pt x="1" y="15"/>
                  <a:pt x="2"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39" name="Freeform 50"/>
          <p:cNvSpPr>
            <a:spLocks/>
          </p:cNvSpPr>
          <p:nvPr/>
        </p:nvSpPr>
        <p:spPr bwMode="auto">
          <a:xfrm>
            <a:off x="1619250" y="2366963"/>
            <a:ext cx="22225" cy="33337"/>
          </a:xfrm>
          <a:custGeom>
            <a:avLst/>
            <a:gdLst>
              <a:gd name="T0" fmla="*/ 9879013 w 10"/>
              <a:gd name="T1" fmla="*/ 74092594 h 15"/>
              <a:gd name="T2" fmla="*/ 39516050 w 10"/>
              <a:gd name="T3" fmla="*/ 74092594 h 15"/>
              <a:gd name="T4" fmla="*/ 49395063 w 10"/>
              <a:gd name="T5" fmla="*/ 64213729 h 15"/>
              <a:gd name="T6" fmla="*/ 49395063 w 10"/>
              <a:gd name="T7" fmla="*/ 9878864 h 15"/>
              <a:gd name="T8" fmla="*/ 39516050 w 10"/>
              <a:gd name="T9" fmla="*/ 0 h 15"/>
              <a:gd name="T10" fmla="*/ 9879013 w 10"/>
              <a:gd name="T11" fmla="*/ 0 h 15"/>
              <a:gd name="T12" fmla="*/ 0 w 10"/>
              <a:gd name="T13" fmla="*/ 9878864 h 15"/>
              <a:gd name="T14" fmla="*/ 0 w 10"/>
              <a:gd name="T15" fmla="*/ 64213729 h 15"/>
              <a:gd name="T16" fmla="*/ 9879013 w 10"/>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5">
                <a:moveTo>
                  <a:pt x="2" y="15"/>
                </a:moveTo>
                <a:cubicBezTo>
                  <a:pt x="8" y="15"/>
                  <a:pt x="8" y="15"/>
                  <a:pt x="8" y="15"/>
                </a:cubicBezTo>
                <a:cubicBezTo>
                  <a:pt x="9" y="15"/>
                  <a:pt x="10" y="14"/>
                  <a:pt x="10" y="13"/>
                </a:cubicBezTo>
                <a:cubicBezTo>
                  <a:pt x="10" y="2"/>
                  <a:pt x="10" y="2"/>
                  <a:pt x="10" y="2"/>
                </a:cubicBezTo>
                <a:cubicBezTo>
                  <a:pt x="10" y="1"/>
                  <a:pt x="9" y="0"/>
                  <a:pt x="8" y="0"/>
                </a:cubicBezTo>
                <a:cubicBezTo>
                  <a:pt x="2" y="0"/>
                  <a:pt x="2" y="0"/>
                  <a:pt x="2" y="0"/>
                </a:cubicBezTo>
                <a:cubicBezTo>
                  <a:pt x="1" y="0"/>
                  <a:pt x="0" y="1"/>
                  <a:pt x="0" y="2"/>
                </a:cubicBezTo>
                <a:cubicBezTo>
                  <a:pt x="0" y="13"/>
                  <a:pt x="0" y="13"/>
                  <a:pt x="0" y="13"/>
                </a:cubicBezTo>
                <a:cubicBezTo>
                  <a:pt x="0" y="14"/>
                  <a:pt x="1" y="15"/>
                  <a:pt x="2"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40" name="Freeform 51"/>
          <p:cNvSpPr>
            <a:spLocks/>
          </p:cNvSpPr>
          <p:nvPr/>
        </p:nvSpPr>
        <p:spPr bwMode="auto">
          <a:xfrm>
            <a:off x="1652588" y="2366963"/>
            <a:ext cx="23812" cy="33337"/>
          </a:xfrm>
          <a:custGeom>
            <a:avLst/>
            <a:gdLst>
              <a:gd name="T0" fmla="*/ 11341656 w 10"/>
              <a:gd name="T1" fmla="*/ 74092594 h 15"/>
              <a:gd name="T2" fmla="*/ 45361860 w 10"/>
              <a:gd name="T3" fmla="*/ 74092594 h 15"/>
              <a:gd name="T4" fmla="*/ 56703516 w 10"/>
              <a:gd name="T5" fmla="*/ 64213729 h 15"/>
              <a:gd name="T6" fmla="*/ 56703516 w 10"/>
              <a:gd name="T7" fmla="*/ 9878864 h 15"/>
              <a:gd name="T8" fmla="*/ 45361860 w 10"/>
              <a:gd name="T9" fmla="*/ 0 h 15"/>
              <a:gd name="T10" fmla="*/ 11341656 w 10"/>
              <a:gd name="T11" fmla="*/ 0 h 15"/>
              <a:gd name="T12" fmla="*/ 0 w 10"/>
              <a:gd name="T13" fmla="*/ 9878864 h 15"/>
              <a:gd name="T14" fmla="*/ 0 w 10"/>
              <a:gd name="T15" fmla="*/ 64213729 h 15"/>
              <a:gd name="T16" fmla="*/ 11341656 w 10"/>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5">
                <a:moveTo>
                  <a:pt x="2" y="15"/>
                </a:moveTo>
                <a:cubicBezTo>
                  <a:pt x="8" y="15"/>
                  <a:pt x="8" y="15"/>
                  <a:pt x="8" y="15"/>
                </a:cubicBezTo>
                <a:cubicBezTo>
                  <a:pt x="9" y="15"/>
                  <a:pt x="10" y="14"/>
                  <a:pt x="10" y="13"/>
                </a:cubicBezTo>
                <a:cubicBezTo>
                  <a:pt x="10" y="2"/>
                  <a:pt x="10" y="2"/>
                  <a:pt x="10" y="2"/>
                </a:cubicBezTo>
                <a:cubicBezTo>
                  <a:pt x="10" y="1"/>
                  <a:pt x="9" y="0"/>
                  <a:pt x="8" y="0"/>
                </a:cubicBezTo>
                <a:cubicBezTo>
                  <a:pt x="2" y="0"/>
                  <a:pt x="2" y="0"/>
                  <a:pt x="2" y="0"/>
                </a:cubicBezTo>
                <a:cubicBezTo>
                  <a:pt x="1" y="0"/>
                  <a:pt x="0" y="1"/>
                  <a:pt x="0" y="2"/>
                </a:cubicBezTo>
                <a:cubicBezTo>
                  <a:pt x="0" y="13"/>
                  <a:pt x="0" y="13"/>
                  <a:pt x="0" y="13"/>
                </a:cubicBezTo>
                <a:cubicBezTo>
                  <a:pt x="0" y="14"/>
                  <a:pt x="1" y="15"/>
                  <a:pt x="2"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41" name="Freeform 52"/>
          <p:cNvSpPr>
            <a:spLocks/>
          </p:cNvSpPr>
          <p:nvPr/>
        </p:nvSpPr>
        <p:spPr bwMode="auto">
          <a:xfrm>
            <a:off x="1687513" y="2366963"/>
            <a:ext cx="22225" cy="33337"/>
          </a:xfrm>
          <a:custGeom>
            <a:avLst/>
            <a:gdLst>
              <a:gd name="T0" fmla="*/ 9879013 w 10"/>
              <a:gd name="T1" fmla="*/ 74092594 h 15"/>
              <a:gd name="T2" fmla="*/ 39516050 w 10"/>
              <a:gd name="T3" fmla="*/ 74092594 h 15"/>
              <a:gd name="T4" fmla="*/ 49395063 w 10"/>
              <a:gd name="T5" fmla="*/ 64213729 h 15"/>
              <a:gd name="T6" fmla="*/ 49395063 w 10"/>
              <a:gd name="T7" fmla="*/ 9878864 h 15"/>
              <a:gd name="T8" fmla="*/ 39516050 w 10"/>
              <a:gd name="T9" fmla="*/ 0 h 15"/>
              <a:gd name="T10" fmla="*/ 9879013 w 10"/>
              <a:gd name="T11" fmla="*/ 0 h 15"/>
              <a:gd name="T12" fmla="*/ 0 w 10"/>
              <a:gd name="T13" fmla="*/ 9878864 h 15"/>
              <a:gd name="T14" fmla="*/ 0 w 10"/>
              <a:gd name="T15" fmla="*/ 64213729 h 15"/>
              <a:gd name="T16" fmla="*/ 9879013 w 10"/>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5">
                <a:moveTo>
                  <a:pt x="2" y="15"/>
                </a:moveTo>
                <a:cubicBezTo>
                  <a:pt x="8" y="15"/>
                  <a:pt x="8" y="15"/>
                  <a:pt x="8" y="15"/>
                </a:cubicBezTo>
                <a:cubicBezTo>
                  <a:pt x="9" y="15"/>
                  <a:pt x="10" y="14"/>
                  <a:pt x="10" y="13"/>
                </a:cubicBezTo>
                <a:cubicBezTo>
                  <a:pt x="10" y="2"/>
                  <a:pt x="10" y="2"/>
                  <a:pt x="10" y="2"/>
                </a:cubicBezTo>
                <a:cubicBezTo>
                  <a:pt x="10" y="1"/>
                  <a:pt x="9" y="0"/>
                  <a:pt x="8" y="0"/>
                </a:cubicBezTo>
                <a:cubicBezTo>
                  <a:pt x="2" y="0"/>
                  <a:pt x="2" y="0"/>
                  <a:pt x="2" y="0"/>
                </a:cubicBezTo>
                <a:cubicBezTo>
                  <a:pt x="1" y="0"/>
                  <a:pt x="0" y="1"/>
                  <a:pt x="0" y="2"/>
                </a:cubicBezTo>
                <a:cubicBezTo>
                  <a:pt x="0" y="13"/>
                  <a:pt x="0" y="13"/>
                  <a:pt x="0" y="13"/>
                </a:cubicBezTo>
                <a:cubicBezTo>
                  <a:pt x="0" y="14"/>
                  <a:pt x="1" y="15"/>
                  <a:pt x="2"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42" name="Freeform 53"/>
          <p:cNvSpPr>
            <a:spLocks/>
          </p:cNvSpPr>
          <p:nvPr/>
        </p:nvSpPr>
        <p:spPr bwMode="auto">
          <a:xfrm>
            <a:off x="2081213" y="2419350"/>
            <a:ext cx="406400" cy="198438"/>
          </a:xfrm>
          <a:custGeom>
            <a:avLst/>
            <a:gdLst>
              <a:gd name="T0" fmla="*/ 769730631 w 180"/>
              <a:gd name="T1" fmla="*/ 76274606 h 88"/>
              <a:gd name="T2" fmla="*/ 764634827 w 180"/>
              <a:gd name="T3" fmla="*/ 116952141 h 88"/>
              <a:gd name="T4" fmla="*/ 739146773 w 180"/>
              <a:gd name="T5" fmla="*/ 157631931 h 88"/>
              <a:gd name="T6" fmla="*/ 703462596 w 180"/>
              <a:gd name="T7" fmla="*/ 233906538 h 88"/>
              <a:gd name="T8" fmla="*/ 662682613 w 180"/>
              <a:gd name="T9" fmla="*/ 172886853 h 88"/>
              <a:gd name="T10" fmla="*/ 642292622 w 180"/>
              <a:gd name="T11" fmla="*/ 137292036 h 88"/>
              <a:gd name="T12" fmla="*/ 565828462 w 180"/>
              <a:gd name="T13" fmla="*/ 152546958 h 88"/>
              <a:gd name="T14" fmla="*/ 463878507 w 180"/>
              <a:gd name="T15" fmla="*/ 152546958 h 88"/>
              <a:gd name="T16" fmla="*/ 453682382 w 180"/>
              <a:gd name="T17" fmla="*/ 152546958 h 88"/>
              <a:gd name="T18" fmla="*/ 351732427 w 180"/>
              <a:gd name="T19" fmla="*/ 152546958 h 88"/>
              <a:gd name="T20" fmla="*/ 275268267 w 180"/>
              <a:gd name="T21" fmla="*/ 137292036 h 88"/>
              <a:gd name="T22" fmla="*/ 254878276 w 180"/>
              <a:gd name="T23" fmla="*/ 172886853 h 88"/>
              <a:gd name="T24" fmla="*/ 214098293 w 180"/>
              <a:gd name="T25" fmla="*/ 233906538 h 88"/>
              <a:gd name="T26" fmla="*/ 178414116 w 180"/>
              <a:gd name="T27" fmla="*/ 157631931 h 88"/>
              <a:gd name="T28" fmla="*/ 152926062 w 180"/>
              <a:gd name="T29" fmla="*/ 116952141 h 88"/>
              <a:gd name="T30" fmla="*/ 147830258 w 180"/>
              <a:gd name="T31" fmla="*/ 76274606 h 88"/>
              <a:gd name="T32" fmla="*/ 147830258 w 180"/>
              <a:gd name="T33" fmla="*/ 0 h 88"/>
              <a:gd name="T34" fmla="*/ 0 w 180"/>
              <a:gd name="T35" fmla="*/ 0 h 88"/>
              <a:gd name="T36" fmla="*/ 458780444 w 180"/>
              <a:gd name="T37" fmla="*/ 447473180 h 88"/>
              <a:gd name="T38" fmla="*/ 917560889 w 180"/>
              <a:gd name="T39" fmla="*/ 0 h 88"/>
              <a:gd name="T40" fmla="*/ 769730631 w 180"/>
              <a:gd name="T41" fmla="*/ 0 h 88"/>
              <a:gd name="T42" fmla="*/ 769730631 w 180"/>
              <a:gd name="T43" fmla="*/ 76274606 h 8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0" h="88">
                <a:moveTo>
                  <a:pt x="151" y="15"/>
                </a:moveTo>
                <a:cubicBezTo>
                  <a:pt x="151" y="15"/>
                  <a:pt x="151" y="20"/>
                  <a:pt x="150" y="23"/>
                </a:cubicBezTo>
                <a:cubicBezTo>
                  <a:pt x="148" y="25"/>
                  <a:pt x="145" y="26"/>
                  <a:pt x="145" y="31"/>
                </a:cubicBezTo>
                <a:cubicBezTo>
                  <a:pt x="145" y="36"/>
                  <a:pt x="146" y="46"/>
                  <a:pt x="138" y="46"/>
                </a:cubicBezTo>
                <a:cubicBezTo>
                  <a:pt x="129" y="46"/>
                  <a:pt x="130" y="38"/>
                  <a:pt x="130" y="34"/>
                </a:cubicBezTo>
                <a:cubicBezTo>
                  <a:pt x="130" y="30"/>
                  <a:pt x="130" y="27"/>
                  <a:pt x="126" y="27"/>
                </a:cubicBezTo>
                <a:cubicBezTo>
                  <a:pt x="122" y="26"/>
                  <a:pt x="118" y="30"/>
                  <a:pt x="111" y="30"/>
                </a:cubicBezTo>
                <a:cubicBezTo>
                  <a:pt x="103" y="30"/>
                  <a:pt x="91" y="30"/>
                  <a:pt x="91" y="30"/>
                </a:cubicBezTo>
                <a:cubicBezTo>
                  <a:pt x="89" y="30"/>
                  <a:pt x="89" y="30"/>
                  <a:pt x="89" y="30"/>
                </a:cubicBezTo>
                <a:cubicBezTo>
                  <a:pt x="89" y="30"/>
                  <a:pt x="77" y="30"/>
                  <a:pt x="69" y="30"/>
                </a:cubicBezTo>
                <a:cubicBezTo>
                  <a:pt x="62" y="30"/>
                  <a:pt x="58" y="26"/>
                  <a:pt x="54" y="27"/>
                </a:cubicBezTo>
                <a:cubicBezTo>
                  <a:pt x="50" y="27"/>
                  <a:pt x="50" y="30"/>
                  <a:pt x="50" y="34"/>
                </a:cubicBezTo>
                <a:cubicBezTo>
                  <a:pt x="50" y="38"/>
                  <a:pt x="51" y="46"/>
                  <a:pt x="42" y="46"/>
                </a:cubicBezTo>
                <a:cubicBezTo>
                  <a:pt x="34" y="46"/>
                  <a:pt x="35" y="36"/>
                  <a:pt x="35" y="31"/>
                </a:cubicBezTo>
                <a:cubicBezTo>
                  <a:pt x="35" y="26"/>
                  <a:pt x="32" y="25"/>
                  <a:pt x="30" y="23"/>
                </a:cubicBezTo>
                <a:cubicBezTo>
                  <a:pt x="29" y="20"/>
                  <a:pt x="29" y="15"/>
                  <a:pt x="29" y="15"/>
                </a:cubicBezTo>
                <a:cubicBezTo>
                  <a:pt x="29" y="15"/>
                  <a:pt x="29" y="7"/>
                  <a:pt x="29" y="0"/>
                </a:cubicBezTo>
                <a:cubicBezTo>
                  <a:pt x="0" y="0"/>
                  <a:pt x="0" y="0"/>
                  <a:pt x="0" y="0"/>
                </a:cubicBezTo>
                <a:cubicBezTo>
                  <a:pt x="2" y="49"/>
                  <a:pt x="41" y="88"/>
                  <a:pt x="90" y="88"/>
                </a:cubicBezTo>
                <a:cubicBezTo>
                  <a:pt x="139" y="88"/>
                  <a:pt x="178" y="49"/>
                  <a:pt x="180" y="0"/>
                </a:cubicBezTo>
                <a:cubicBezTo>
                  <a:pt x="151" y="0"/>
                  <a:pt x="151" y="0"/>
                  <a:pt x="151" y="0"/>
                </a:cubicBezTo>
                <a:cubicBezTo>
                  <a:pt x="151" y="7"/>
                  <a:pt x="151" y="15"/>
                  <a:pt x="151"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43" name="Freeform 54"/>
          <p:cNvSpPr>
            <a:spLocks/>
          </p:cNvSpPr>
          <p:nvPr/>
        </p:nvSpPr>
        <p:spPr bwMode="auto">
          <a:xfrm>
            <a:off x="2081213" y="2211388"/>
            <a:ext cx="406400" cy="198437"/>
          </a:xfrm>
          <a:custGeom>
            <a:avLst/>
            <a:gdLst>
              <a:gd name="T0" fmla="*/ 178414116 w 180"/>
              <a:gd name="T1" fmla="*/ 396621444 h 88"/>
              <a:gd name="T2" fmla="*/ 198804107 w 180"/>
              <a:gd name="T3" fmla="*/ 361026807 h 88"/>
              <a:gd name="T4" fmla="*/ 224292160 w 180"/>
              <a:gd name="T5" fmla="*/ 269499996 h 88"/>
              <a:gd name="T6" fmla="*/ 321146311 w 180"/>
              <a:gd name="T7" fmla="*/ 213565566 h 88"/>
              <a:gd name="T8" fmla="*/ 453682382 w 180"/>
              <a:gd name="T9" fmla="*/ 213565566 h 88"/>
              <a:gd name="T10" fmla="*/ 463878507 w 180"/>
              <a:gd name="T11" fmla="*/ 213565566 h 88"/>
              <a:gd name="T12" fmla="*/ 596414578 w 180"/>
              <a:gd name="T13" fmla="*/ 213565566 h 88"/>
              <a:gd name="T14" fmla="*/ 693268729 w 180"/>
              <a:gd name="T15" fmla="*/ 269499996 h 88"/>
              <a:gd name="T16" fmla="*/ 718756782 w 180"/>
              <a:gd name="T17" fmla="*/ 361026807 h 88"/>
              <a:gd name="T18" fmla="*/ 739146773 w 180"/>
              <a:gd name="T19" fmla="*/ 396621444 h 88"/>
              <a:gd name="T20" fmla="*/ 769730631 w 180"/>
              <a:gd name="T21" fmla="*/ 447470925 h 88"/>
              <a:gd name="T22" fmla="*/ 917560889 w 180"/>
              <a:gd name="T23" fmla="*/ 447470925 h 88"/>
              <a:gd name="T24" fmla="*/ 458780444 w 180"/>
              <a:gd name="T25" fmla="*/ 0 h 88"/>
              <a:gd name="T26" fmla="*/ 0 w 180"/>
              <a:gd name="T27" fmla="*/ 447470925 h 88"/>
              <a:gd name="T28" fmla="*/ 147830258 w 180"/>
              <a:gd name="T29" fmla="*/ 447470925 h 88"/>
              <a:gd name="T30" fmla="*/ 178414116 w 180"/>
              <a:gd name="T31" fmla="*/ 396621444 h 8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0" h="88">
                <a:moveTo>
                  <a:pt x="35" y="78"/>
                </a:moveTo>
                <a:cubicBezTo>
                  <a:pt x="39" y="75"/>
                  <a:pt x="39" y="71"/>
                  <a:pt x="39" y="71"/>
                </a:cubicBezTo>
                <a:cubicBezTo>
                  <a:pt x="39" y="71"/>
                  <a:pt x="40" y="64"/>
                  <a:pt x="44" y="53"/>
                </a:cubicBezTo>
                <a:cubicBezTo>
                  <a:pt x="48" y="41"/>
                  <a:pt x="63" y="42"/>
                  <a:pt x="63" y="42"/>
                </a:cubicBezTo>
                <a:cubicBezTo>
                  <a:pt x="89" y="42"/>
                  <a:pt x="89" y="42"/>
                  <a:pt x="89" y="42"/>
                </a:cubicBezTo>
                <a:cubicBezTo>
                  <a:pt x="91" y="42"/>
                  <a:pt x="91" y="42"/>
                  <a:pt x="91" y="42"/>
                </a:cubicBezTo>
                <a:cubicBezTo>
                  <a:pt x="117" y="42"/>
                  <a:pt x="117" y="42"/>
                  <a:pt x="117" y="42"/>
                </a:cubicBezTo>
                <a:cubicBezTo>
                  <a:pt x="117" y="42"/>
                  <a:pt x="132" y="41"/>
                  <a:pt x="136" y="53"/>
                </a:cubicBezTo>
                <a:cubicBezTo>
                  <a:pt x="140" y="64"/>
                  <a:pt x="141" y="71"/>
                  <a:pt x="141" y="71"/>
                </a:cubicBezTo>
                <a:cubicBezTo>
                  <a:pt x="141" y="71"/>
                  <a:pt x="141" y="75"/>
                  <a:pt x="145" y="78"/>
                </a:cubicBezTo>
                <a:cubicBezTo>
                  <a:pt x="148" y="81"/>
                  <a:pt x="150" y="83"/>
                  <a:pt x="151" y="88"/>
                </a:cubicBezTo>
                <a:cubicBezTo>
                  <a:pt x="180" y="88"/>
                  <a:pt x="180" y="88"/>
                  <a:pt x="180" y="88"/>
                </a:cubicBezTo>
                <a:cubicBezTo>
                  <a:pt x="178" y="39"/>
                  <a:pt x="139" y="0"/>
                  <a:pt x="90" y="0"/>
                </a:cubicBezTo>
                <a:cubicBezTo>
                  <a:pt x="41" y="0"/>
                  <a:pt x="2" y="39"/>
                  <a:pt x="0" y="88"/>
                </a:cubicBezTo>
                <a:cubicBezTo>
                  <a:pt x="29" y="88"/>
                  <a:pt x="29" y="88"/>
                  <a:pt x="29" y="88"/>
                </a:cubicBezTo>
                <a:cubicBezTo>
                  <a:pt x="30" y="83"/>
                  <a:pt x="32" y="81"/>
                  <a:pt x="35" y="7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44" name="Freeform 55"/>
          <p:cNvSpPr>
            <a:spLocks/>
          </p:cNvSpPr>
          <p:nvPr/>
        </p:nvSpPr>
        <p:spPr bwMode="auto">
          <a:xfrm>
            <a:off x="2160588" y="2462213"/>
            <a:ext cx="247650" cy="9525"/>
          </a:xfrm>
          <a:custGeom>
            <a:avLst/>
            <a:gdLst>
              <a:gd name="T0" fmla="*/ 547412314 w 110"/>
              <a:gd name="T1" fmla="*/ 0 h 4"/>
              <a:gd name="T2" fmla="*/ 10137890 w 110"/>
              <a:gd name="T3" fmla="*/ 0 h 4"/>
              <a:gd name="T4" fmla="*/ 0 w 110"/>
              <a:gd name="T5" fmla="*/ 11341894 h 4"/>
              <a:gd name="T6" fmla="*/ 10137890 w 110"/>
              <a:gd name="T7" fmla="*/ 22681406 h 4"/>
              <a:gd name="T8" fmla="*/ 547412314 w 110"/>
              <a:gd name="T9" fmla="*/ 22681406 h 4"/>
              <a:gd name="T10" fmla="*/ 557550205 w 110"/>
              <a:gd name="T11" fmla="*/ 11341894 h 4"/>
              <a:gd name="T12" fmla="*/ 547412314 w 110"/>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0" h="4">
                <a:moveTo>
                  <a:pt x="108" y="0"/>
                </a:moveTo>
                <a:cubicBezTo>
                  <a:pt x="2" y="0"/>
                  <a:pt x="2" y="0"/>
                  <a:pt x="2" y="0"/>
                </a:cubicBezTo>
                <a:cubicBezTo>
                  <a:pt x="1" y="0"/>
                  <a:pt x="0" y="1"/>
                  <a:pt x="0" y="2"/>
                </a:cubicBezTo>
                <a:cubicBezTo>
                  <a:pt x="0" y="3"/>
                  <a:pt x="1" y="4"/>
                  <a:pt x="2" y="4"/>
                </a:cubicBezTo>
                <a:cubicBezTo>
                  <a:pt x="108" y="4"/>
                  <a:pt x="108" y="4"/>
                  <a:pt x="108" y="4"/>
                </a:cubicBezTo>
                <a:cubicBezTo>
                  <a:pt x="109" y="4"/>
                  <a:pt x="110" y="3"/>
                  <a:pt x="110" y="2"/>
                </a:cubicBezTo>
                <a:cubicBezTo>
                  <a:pt x="110" y="1"/>
                  <a:pt x="109" y="0"/>
                  <a:pt x="10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45" name="Oval 56"/>
          <p:cNvSpPr>
            <a:spLocks noChangeArrowheads="1"/>
          </p:cNvSpPr>
          <p:nvPr/>
        </p:nvSpPr>
        <p:spPr bwMode="auto">
          <a:xfrm>
            <a:off x="2159000" y="2397125"/>
            <a:ext cx="33338" cy="317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46" name="Oval 57"/>
          <p:cNvSpPr>
            <a:spLocks noChangeArrowheads="1"/>
          </p:cNvSpPr>
          <p:nvPr/>
        </p:nvSpPr>
        <p:spPr bwMode="auto">
          <a:xfrm>
            <a:off x="2376488" y="2397125"/>
            <a:ext cx="34925" cy="317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47" name="Rectangle 58"/>
          <p:cNvSpPr>
            <a:spLocks noChangeArrowheads="1"/>
          </p:cNvSpPr>
          <p:nvPr/>
        </p:nvSpPr>
        <p:spPr bwMode="auto">
          <a:xfrm>
            <a:off x="2178050" y="2387600"/>
            <a:ext cx="1588" cy="15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48" name="Freeform 59"/>
          <p:cNvSpPr>
            <a:spLocks/>
          </p:cNvSpPr>
          <p:nvPr/>
        </p:nvSpPr>
        <p:spPr bwMode="auto">
          <a:xfrm>
            <a:off x="2176463" y="2382838"/>
            <a:ext cx="60325" cy="9525"/>
          </a:xfrm>
          <a:custGeom>
            <a:avLst/>
            <a:gdLst>
              <a:gd name="T0" fmla="*/ 4991335 w 27"/>
              <a:gd name="T1" fmla="*/ 11341894 h 4"/>
              <a:gd name="T2" fmla="*/ 19967575 w 27"/>
              <a:gd name="T3" fmla="*/ 11341894 h 4"/>
              <a:gd name="T4" fmla="*/ 129790355 w 27"/>
              <a:gd name="T5" fmla="*/ 22681406 h 4"/>
              <a:gd name="T6" fmla="*/ 129790355 w 27"/>
              <a:gd name="T7" fmla="*/ 22681406 h 4"/>
              <a:gd name="T8" fmla="*/ 134781690 w 27"/>
              <a:gd name="T9" fmla="*/ 17011650 h 4"/>
              <a:gd name="T10" fmla="*/ 129790355 w 27"/>
              <a:gd name="T11" fmla="*/ 5669756 h 4"/>
              <a:gd name="T12" fmla="*/ 19967575 w 27"/>
              <a:gd name="T13" fmla="*/ 0 h 4"/>
              <a:gd name="T14" fmla="*/ 4991335 w 27"/>
              <a:gd name="T15" fmla="*/ 0 h 4"/>
              <a:gd name="T16" fmla="*/ 0 w 27"/>
              <a:gd name="T17" fmla="*/ 5669756 h 4"/>
              <a:gd name="T18" fmla="*/ 4991335 w 27"/>
              <a:gd name="T19" fmla="*/ 1134189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4">
                <a:moveTo>
                  <a:pt x="1" y="2"/>
                </a:moveTo>
                <a:cubicBezTo>
                  <a:pt x="1" y="2"/>
                  <a:pt x="2" y="2"/>
                  <a:pt x="4" y="2"/>
                </a:cubicBezTo>
                <a:cubicBezTo>
                  <a:pt x="8" y="2"/>
                  <a:pt x="17" y="2"/>
                  <a:pt x="26" y="4"/>
                </a:cubicBezTo>
                <a:cubicBezTo>
                  <a:pt x="26" y="4"/>
                  <a:pt x="26" y="4"/>
                  <a:pt x="26" y="4"/>
                </a:cubicBezTo>
                <a:cubicBezTo>
                  <a:pt x="27" y="4"/>
                  <a:pt x="27" y="3"/>
                  <a:pt x="27" y="3"/>
                </a:cubicBezTo>
                <a:cubicBezTo>
                  <a:pt x="27" y="2"/>
                  <a:pt x="27" y="2"/>
                  <a:pt x="26" y="1"/>
                </a:cubicBezTo>
                <a:cubicBezTo>
                  <a:pt x="17" y="0"/>
                  <a:pt x="9" y="0"/>
                  <a:pt x="4" y="0"/>
                </a:cubicBezTo>
                <a:cubicBezTo>
                  <a:pt x="2" y="0"/>
                  <a:pt x="1" y="0"/>
                  <a:pt x="1" y="0"/>
                </a:cubicBezTo>
                <a:cubicBezTo>
                  <a:pt x="0" y="0"/>
                  <a:pt x="0" y="0"/>
                  <a:pt x="0" y="1"/>
                </a:cubicBezTo>
                <a:cubicBezTo>
                  <a:pt x="0" y="2"/>
                  <a:pt x="0" y="2"/>
                  <a:pt x="1"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49" name="Freeform 60"/>
          <p:cNvSpPr>
            <a:spLocks/>
          </p:cNvSpPr>
          <p:nvPr/>
        </p:nvSpPr>
        <p:spPr bwMode="auto">
          <a:xfrm>
            <a:off x="2332038" y="2382838"/>
            <a:ext cx="60325" cy="9525"/>
          </a:xfrm>
          <a:custGeom>
            <a:avLst/>
            <a:gdLst>
              <a:gd name="T0" fmla="*/ 0 w 27"/>
              <a:gd name="T1" fmla="*/ 17011650 h 4"/>
              <a:gd name="T2" fmla="*/ 4991335 w 27"/>
              <a:gd name="T3" fmla="*/ 22681406 h 4"/>
              <a:gd name="T4" fmla="*/ 4991335 w 27"/>
              <a:gd name="T5" fmla="*/ 22681406 h 4"/>
              <a:gd name="T6" fmla="*/ 114814115 w 27"/>
              <a:gd name="T7" fmla="*/ 11341894 h 4"/>
              <a:gd name="T8" fmla="*/ 129790355 w 27"/>
              <a:gd name="T9" fmla="*/ 11341894 h 4"/>
              <a:gd name="T10" fmla="*/ 134781690 w 27"/>
              <a:gd name="T11" fmla="*/ 5669756 h 4"/>
              <a:gd name="T12" fmla="*/ 129790355 w 27"/>
              <a:gd name="T13" fmla="*/ 0 h 4"/>
              <a:gd name="T14" fmla="*/ 129790355 w 27"/>
              <a:gd name="T15" fmla="*/ 0 h 4"/>
              <a:gd name="T16" fmla="*/ 114814115 w 27"/>
              <a:gd name="T17" fmla="*/ 0 h 4"/>
              <a:gd name="T18" fmla="*/ 4991335 w 27"/>
              <a:gd name="T19" fmla="*/ 5669756 h 4"/>
              <a:gd name="T20" fmla="*/ 0 w 27"/>
              <a:gd name="T21" fmla="*/ 1701165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4">
                <a:moveTo>
                  <a:pt x="0" y="3"/>
                </a:moveTo>
                <a:cubicBezTo>
                  <a:pt x="0" y="3"/>
                  <a:pt x="0" y="4"/>
                  <a:pt x="1" y="4"/>
                </a:cubicBezTo>
                <a:cubicBezTo>
                  <a:pt x="1" y="4"/>
                  <a:pt x="1" y="4"/>
                  <a:pt x="1" y="4"/>
                </a:cubicBezTo>
                <a:cubicBezTo>
                  <a:pt x="10" y="2"/>
                  <a:pt x="19" y="2"/>
                  <a:pt x="23" y="2"/>
                </a:cubicBezTo>
                <a:cubicBezTo>
                  <a:pt x="25" y="2"/>
                  <a:pt x="26" y="2"/>
                  <a:pt x="26" y="2"/>
                </a:cubicBezTo>
                <a:cubicBezTo>
                  <a:pt x="27" y="2"/>
                  <a:pt x="27" y="2"/>
                  <a:pt x="27" y="1"/>
                </a:cubicBezTo>
                <a:cubicBezTo>
                  <a:pt x="27" y="0"/>
                  <a:pt x="27" y="0"/>
                  <a:pt x="26" y="0"/>
                </a:cubicBezTo>
                <a:cubicBezTo>
                  <a:pt x="26" y="0"/>
                  <a:pt x="26" y="0"/>
                  <a:pt x="26" y="0"/>
                </a:cubicBezTo>
                <a:cubicBezTo>
                  <a:pt x="26" y="0"/>
                  <a:pt x="25" y="0"/>
                  <a:pt x="23" y="0"/>
                </a:cubicBezTo>
                <a:cubicBezTo>
                  <a:pt x="18" y="0"/>
                  <a:pt x="10" y="0"/>
                  <a:pt x="1" y="1"/>
                </a:cubicBezTo>
                <a:cubicBezTo>
                  <a:pt x="0" y="2"/>
                  <a:pt x="0" y="2"/>
                  <a:pt x="0"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50" name="Freeform 61"/>
          <p:cNvSpPr>
            <a:spLocks/>
          </p:cNvSpPr>
          <p:nvPr/>
        </p:nvSpPr>
        <p:spPr bwMode="auto">
          <a:xfrm>
            <a:off x="2246313" y="2381250"/>
            <a:ext cx="76200" cy="74613"/>
          </a:xfrm>
          <a:custGeom>
            <a:avLst/>
            <a:gdLst>
              <a:gd name="T0" fmla="*/ 25114624 w 34"/>
              <a:gd name="T1" fmla="*/ 163587872 h 33"/>
              <a:gd name="T2" fmla="*/ 145663024 w 34"/>
              <a:gd name="T3" fmla="*/ 163587872 h 33"/>
              <a:gd name="T4" fmla="*/ 165755171 w 34"/>
              <a:gd name="T5" fmla="*/ 138027267 h 33"/>
              <a:gd name="T6" fmla="*/ 165755171 w 34"/>
              <a:gd name="T7" fmla="*/ 40896968 h 33"/>
              <a:gd name="T8" fmla="*/ 145663024 w 34"/>
              <a:gd name="T9" fmla="*/ 10224242 h 33"/>
              <a:gd name="T10" fmla="*/ 85388824 w 34"/>
              <a:gd name="T11" fmla="*/ 0 h 33"/>
              <a:gd name="T12" fmla="*/ 25114624 w 34"/>
              <a:gd name="T13" fmla="*/ 10224242 h 33"/>
              <a:gd name="T14" fmla="*/ 5022476 w 34"/>
              <a:gd name="T15" fmla="*/ 40896968 h 33"/>
              <a:gd name="T16" fmla="*/ 5022476 w 34"/>
              <a:gd name="T17" fmla="*/ 138027267 h 33"/>
              <a:gd name="T18" fmla="*/ 25114624 w 34"/>
              <a:gd name="T19" fmla="*/ 163587872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33">
                <a:moveTo>
                  <a:pt x="5" y="32"/>
                </a:moveTo>
                <a:cubicBezTo>
                  <a:pt x="29" y="32"/>
                  <a:pt x="29" y="32"/>
                  <a:pt x="29" y="32"/>
                </a:cubicBezTo>
                <a:cubicBezTo>
                  <a:pt x="29" y="32"/>
                  <a:pt x="33" y="33"/>
                  <a:pt x="33" y="27"/>
                </a:cubicBezTo>
                <a:cubicBezTo>
                  <a:pt x="33" y="22"/>
                  <a:pt x="33" y="8"/>
                  <a:pt x="33" y="8"/>
                </a:cubicBezTo>
                <a:cubicBezTo>
                  <a:pt x="33" y="8"/>
                  <a:pt x="34" y="4"/>
                  <a:pt x="29" y="2"/>
                </a:cubicBezTo>
                <a:cubicBezTo>
                  <a:pt x="26" y="1"/>
                  <a:pt x="20" y="0"/>
                  <a:pt x="17" y="0"/>
                </a:cubicBezTo>
                <a:cubicBezTo>
                  <a:pt x="14" y="0"/>
                  <a:pt x="8" y="1"/>
                  <a:pt x="5" y="2"/>
                </a:cubicBezTo>
                <a:cubicBezTo>
                  <a:pt x="0" y="4"/>
                  <a:pt x="1" y="8"/>
                  <a:pt x="1" y="8"/>
                </a:cubicBezTo>
                <a:cubicBezTo>
                  <a:pt x="1" y="8"/>
                  <a:pt x="1" y="22"/>
                  <a:pt x="1" y="27"/>
                </a:cubicBezTo>
                <a:cubicBezTo>
                  <a:pt x="1" y="33"/>
                  <a:pt x="5" y="32"/>
                  <a:pt x="5"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51" name="Freeform 62"/>
          <p:cNvSpPr>
            <a:spLocks/>
          </p:cNvSpPr>
          <p:nvPr/>
        </p:nvSpPr>
        <p:spPr bwMode="auto">
          <a:xfrm>
            <a:off x="2290763" y="2322513"/>
            <a:ext cx="88900" cy="47625"/>
          </a:xfrm>
          <a:custGeom>
            <a:avLst/>
            <a:gdLst>
              <a:gd name="T0" fmla="*/ 0 w 39"/>
              <a:gd name="T1" fmla="*/ 108006696 h 21"/>
              <a:gd name="T2" fmla="*/ 202646410 w 39"/>
              <a:gd name="T3" fmla="*/ 108006696 h 21"/>
              <a:gd name="T4" fmla="*/ 181862046 w 39"/>
              <a:gd name="T5" fmla="*/ 30858732 h 21"/>
              <a:gd name="T6" fmla="*/ 124706185 w 39"/>
              <a:gd name="T7" fmla="*/ 0 h 21"/>
              <a:gd name="T8" fmla="*/ 103921821 w 39"/>
              <a:gd name="T9" fmla="*/ 0 h 21"/>
              <a:gd name="T10" fmla="*/ 0 w 39"/>
              <a:gd name="T11" fmla="*/ 0 h 21"/>
              <a:gd name="T12" fmla="*/ 0 w 39"/>
              <a:gd name="T13" fmla="*/ 10800669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21">
                <a:moveTo>
                  <a:pt x="0" y="21"/>
                </a:moveTo>
                <a:cubicBezTo>
                  <a:pt x="39" y="21"/>
                  <a:pt x="39" y="21"/>
                  <a:pt x="39" y="21"/>
                </a:cubicBezTo>
                <a:cubicBezTo>
                  <a:pt x="39" y="21"/>
                  <a:pt x="38" y="13"/>
                  <a:pt x="35" y="6"/>
                </a:cubicBezTo>
                <a:cubicBezTo>
                  <a:pt x="32" y="0"/>
                  <a:pt x="24" y="0"/>
                  <a:pt x="24" y="0"/>
                </a:cubicBezTo>
                <a:cubicBezTo>
                  <a:pt x="20" y="0"/>
                  <a:pt x="20" y="0"/>
                  <a:pt x="20" y="0"/>
                </a:cubicBezTo>
                <a:cubicBezTo>
                  <a:pt x="0" y="0"/>
                  <a:pt x="0" y="0"/>
                  <a:pt x="0" y="0"/>
                </a:cubicBezTo>
                <a:lnTo>
                  <a:pt x="0"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52" name="Freeform 63"/>
          <p:cNvSpPr>
            <a:spLocks/>
          </p:cNvSpPr>
          <p:nvPr/>
        </p:nvSpPr>
        <p:spPr bwMode="auto">
          <a:xfrm>
            <a:off x="2190750" y="2322513"/>
            <a:ext cx="87313" cy="47625"/>
          </a:xfrm>
          <a:custGeom>
            <a:avLst/>
            <a:gdLst>
              <a:gd name="T0" fmla="*/ 195475897 w 39"/>
              <a:gd name="T1" fmla="*/ 0 h 21"/>
              <a:gd name="T2" fmla="*/ 95231617 w 39"/>
              <a:gd name="T3" fmla="*/ 0 h 21"/>
              <a:gd name="T4" fmla="*/ 75183209 w 39"/>
              <a:gd name="T5" fmla="*/ 0 h 21"/>
              <a:gd name="T6" fmla="*/ 20048408 w 39"/>
              <a:gd name="T7" fmla="*/ 30858732 h 21"/>
              <a:gd name="T8" fmla="*/ 0 w 39"/>
              <a:gd name="T9" fmla="*/ 108006696 h 21"/>
              <a:gd name="T10" fmla="*/ 195475897 w 39"/>
              <a:gd name="T11" fmla="*/ 108006696 h 21"/>
              <a:gd name="T12" fmla="*/ 195475897 w 39"/>
              <a:gd name="T13" fmla="*/ 0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21">
                <a:moveTo>
                  <a:pt x="39" y="0"/>
                </a:moveTo>
                <a:cubicBezTo>
                  <a:pt x="19" y="0"/>
                  <a:pt x="19" y="0"/>
                  <a:pt x="19" y="0"/>
                </a:cubicBezTo>
                <a:cubicBezTo>
                  <a:pt x="15" y="0"/>
                  <a:pt x="15" y="0"/>
                  <a:pt x="15" y="0"/>
                </a:cubicBezTo>
                <a:cubicBezTo>
                  <a:pt x="15" y="0"/>
                  <a:pt x="7" y="0"/>
                  <a:pt x="4" y="6"/>
                </a:cubicBezTo>
                <a:cubicBezTo>
                  <a:pt x="1" y="13"/>
                  <a:pt x="0" y="21"/>
                  <a:pt x="0" y="21"/>
                </a:cubicBezTo>
                <a:cubicBezTo>
                  <a:pt x="39" y="21"/>
                  <a:pt x="39" y="21"/>
                  <a:pt x="39" y="21"/>
                </a:cubicBezTo>
                <a:lnTo>
                  <a:pt x="3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53" name="Freeform 64"/>
          <p:cNvSpPr>
            <a:spLocks/>
          </p:cNvSpPr>
          <p:nvPr/>
        </p:nvSpPr>
        <p:spPr bwMode="auto">
          <a:xfrm>
            <a:off x="2724150" y="2190750"/>
            <a:ext cx="384175" cy="352425"/>
          </a:xfrm>
          <a:custGeom>
            <a:avLst/>
            <a:gdLst>
              <a:gd name="T0" fmla="*/ 61282692 w 170"/>
              <a:gd name="T1" fmla="*/ 796175517 h 156"/>
              <a:gd name="T2" fmla="*/ 61282692 w 170"/>
              <a:gd name="T3" fmla="*/ 714516837 h 156"/>
              <a:gd name="T4" fmla="*/ 61282692 w 170"/>
              <a:gd name="T5" fmla="*/ 714516837 h 156"/>
              <a:gd name="T6" fmla="*/ 76604495 w 170"/>
              <a:gd name="T7" fmla="*/ 668584112 h 156"/>
              <a:gd name="T8" fmla="*/ 403447026 w 170"/>
              <a:gd name="T9" fmla="*/ 96971094 h 156"/>
              <a:gd name="T10" fmla="*/ 403447026 w 170"/>
              <a:gd name="T11" fmla="*/ 96971094 h 156"/>
              <a:gd name="T12" fmla="*/ 403447026 w 170"/>
              <a:gd name="T13" fmla="*/ 96971094 h 156"/>
              <a:gd name="T14" fmla="*/ 434090632 w 170"/>
              <a:gd name="T15" fmla="*/ 76555295 h 156"/>
              <a:gd name="T16" fmla="*/ 459624710 w 170"/>
              <a:gd name="T17" fmla="*/ 86762065 h 156"/>
              <a:gd name="T18" fmla="*/ 464731978 w 170"/>
              <a:gd name="T19" fmla="*/ 96971094 h 156"/>
              <a:gd name="T20" fmla="*/ 464731978 w 170"/>
              <a:gd name="T21" fmla="*/ 96971094 h 156"/>
              <a:gd name="T22" fmla="*/ 464731978 w 170"/>
              <a:gd name="T23" fmla="*/ 96971094 h 156"/>
              <a:gd name="T24" fmla="*/ 464731978 w 170"/>
              <a:gd name="T25" fmla="*/ 96971094 h 156"/>
              <a:gd name="T26" fmla="*/ 791574509 w 170"/>
              <a:gd name="T27" fmla="*/ 668584112 h 156"/>
              <a:gd name="T28" fmla="*/ 806896312 w 170"/>
              <a:gd name="T29" fmla="*/ 714516837 h 156"/>
              <a:gd name="T30" fmla="*/ 806896312 w 170"/>
              <a:gd name="T31" fmla="*/ 714516837 h 156"/>
              <a:gd name="T32" fmla="*/ 806896312 w 170"/>
              <a:gd name="T33" fmla="*/ 796175517 h 156"/>
              <a:gd name="T34" fmla="*/ 863071736 w 170"/>
              <a:gd name="T35" fmla="*/ 796175517 h 156"/>
              <a:gd name="T36" fmla="*/ 863071736 w 170"/>
              <a:gd name="T37" fmla="*/ 734930377 h 156"/>
              <a:gd name="T38" fmla="*/ 868179004 w 170"/>
              <a:gd name="T39" fmla="*/ 724723607 h 156"/>
              <a:gd name="T40" fmla="*/ 842644925 w 170"/>
              <a:gd name="T41" fmla="*/ 637961542 h 156"/>
              <a:gd name="T42" fmla="*/ 505585599 w 170"/>
              <a:gd name="T43" fmla="*/ 45932725 h 156"/>
              <a:gd name="T44" fmla="*/ 485158789 w 170"/>
              <a:gd name="T45" fmla="*/ 25519185 h 156"/>
              <a:gd name="T46" fmla="*/ 434090632 w 170"/>
              <a:gd name="T47" fmla="*/ 0 h 156"/>
              <a:gd name="T48" fmla="*/ 383020215 w 170"/>
              <a:gd name="T49" fmla="*/ 25519185 h 156"/>
              <a:gd name="T50" fmla="*/ 362593404 w 170"/>
              <a:gd name="T51" fmla="*/ 45932725 h 156"/>
              <a:gd name="T52" fmla="*/ 25534078 w 170"/>
              <a:gd name="T53" fmla="*/ 637961542 h 156"/>
              <a:gd name="T54" fmla="*/ 0 w 170"/>
              <a:gd name="T55" fmla="*/ 724723607 h 156"/>
              <a:gd name="T56" fmla="*/ 5107268 w 170"/>
              <a:gd name="T57" fmla="*/ 734930377 h 156"/>
              <a:gd name="T58" fmla="*/ 5107268 w 170"/>
              <a:gd name="T59" fmla="*/ 796175517 h 156"/>
              <a:gd name="T60" fmla="*/ 61282692 w 170"/>
              <a:gd name="T61" fmla="*/ 79617551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70" h="156">
                <a:moveTo>
                  <a:pt x="12" y="156"/>
                </a:moveTo>
                <a:cubicBezTo>
                  <a:pt x="12" y="140"/>
                  <a:pt x="12" y="140"/>
                  <a:pt x="12" y="140"/>
                </a:cubicBezTo>
                <a:cubicBezTo>
                  <a:pt x="12" y="140"/>
                  <a:pt x="12" y="140"/>
                  <a:pt x="12" y="140"/>
                </a:cubicBezTo>
                <a:cubicBezTo>
                  <a:pt x="12" y="139"/>
                  <a:pt x="13" y="135"/>
                  <a:pt x="15" y="131"/>
                </a:cubicBezTo>
                <a:cubicBezTo>
                  <a:pt x="79" y="19"/>
                  <a:pt x="79" y="19"/>
                  <a:pt x="79" y="19"/>
                </a:cubicBezTo>
                <a:cubicBezTo>
                  <a:pt x="79" y="19"/>
                  <a:pt x="79" y="19"/>
                  <a:pt x="79" y="19"/>
                </a:cubicBezTo>
                <a:cubicBezTo>
                  <a:pt x="79" y="19"/>
                  <a:pt x="79" y="19"/>
                  <a:pt x="79" y="19"/>
                </a:cubicBezTo>
                <a:cubicBezTo>
                  <a:pt x="79" y="18"/>
                  <a:pt x="81" y="15"/>
                  <a:pt x="85" y="15"/>
                </a:cubicBezTo>
                <a:cubicBezTo>
                  <a:pt x="87" y="15"/>
                  <a:pt x="89" y="16"/>
                  <a:pt x="90" y="17"/>
                </a:cubicBezTo>
                <a:cubicBezTo>
                  <a:pt x="90" y="18"/>
                  <a:pt x="90" y="18"/>
                  <a:pt x="91" y="19"/>
                </a:cubicBezTo>
                <a:cubicBezTo>
                  <a:pt x="91" y="19"/>
                  <a:pt x="91" y="19"/>
                  <a:pt x="91" y="19"/>
                </a:cubicBezTo>
                <a:cubicBezTo>
                  <a:pt x="91" y="19"/>
                  <a:pt x="91" y="19"/>
                  <a:pt x="91" y="19"/>
                </a:cubicBezTo>
                <a:cubicBezTo>
                  <a:pt x="91" y="19"/>
                  <a:pt x="91" y="19"/>
                  <a:pt x="91" y="19"/>
                </a:cubicBezTo>
                <a:cubicBezTo>
                  <a:pt x="155" y="131"/>
                  <a:pt x="155" y="131"/>
                  <a:pt x="155" y="131"/>
                </a:cubicBezTo>
                <a:cubicBezTo>
                  <a:pt x="157" y="135"/>
                  <a:pt x="158" y="139"/>
                  <a:pt x="158" y="140"/>
                </a:cubicBezTo>
                <a:cubicBezTo>
                  <a:pt x="158" y="140"/>
                  <a:pt x="158" y="140"/>
                  <a:pt x="158" y="140"/>
                </a:cubicBezTo>
                <a:cubicBezTo>
                  <a:pt x="158" y="156"/>
                  <a:pt x="158" y="156"/>
                  <a:pt x="158" y="156"/>
                </a:cubicBezTo>
                <a:cubicBezTo>
                  <a:pt x="169" y="156"/>
                  <a:pt x="169" y="156"/>
                  <a:pt x="169" y="156"/>
                </a:cubicBezTo>
                <a:cubicBezTo>
                  <a:pt x="169" y="144"/>
                  <a:pt x="169" y="144"/>
                  <a:pt x="169" y="144"/>
                </a:cubicBezTo>
                <a:cubicBezTo>
                  <a:pt x="170" y="144"/>
                  <a:pt x="170" y="143"/>
                  <a:pt x="170" y="142"/>
                </a:cubicBezTo>
                <a:cubicBezTo>
                  <a:pt x="170" y="139"/>
                  <a:pt x="169" y="131"/>
                  <a:pt x="165" y="125"/>
                </a:cubicBezTo>
                <a:cubicBezTo>
                  <a:pt x="99" y="9"/>
                  <a:pt x="99" y="9"/>
                  <a:pt x="99" y="9"/>
                </a:cubicBezTo>
                <a:cubicBezTo>
                  <a:pt x="99" y="9"/>
                  <a:pt x="97" y="7"/>
                  <a:pt x="95" y="5"/>
                </a:cubicBezTo>
                <a:cubicBezTo>
                  <a:pt x="93" y="3"/>
                  <a:pt x="90" y="0"/>
                  <a:pt x="85" y="0"/>
                </a:cubicBezTo>
                <a:cubicBezTo>
                  <a:pt x="80" y="0"/>
                  <a:pt x="77" y="3"/>
                  <a:pt x="75" y="5"/>
                </a:cubicBezTo>
                <a:cubicBezTo>
                  <a:pt x="73" y="7"/>
                  <a:pt x="71" y="9"/>
                  <a:pt x="71" y="9"/>
                </a:cubicBezTo>
                <a:cubicBezTo>
                  <a:pt x="5" y="125"/>
                  <a:pt x="5" y="125"/>
                  <a:pt x="5" y="125"/>
                </a:cubicBezTo>
                <a:cubicBezTo>
                  <a:pt x="1" y="131"/>
                  <a:pt x="0" y="139"/>
                  <a:pt x="0" y="142"/>
                </a:cubicBezTo>
                <a:cubicBezTo>
                  <a:pt x="0" y="143"/>
                  <a:pt x="1" y="144"/>
                  <a:pt x="1" y="144"/>
                </a:cubicBezTo>
                <a:cubicBezTo>
                  <a:pt x="1" y="156"/>
                  <a:pt x="1" y="156"/>
                  <a:pt x="1" y="156"/>
                </a:cubicBezTo>
                <a:lnTo>
                  <a:pt x="12" y="1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54" name="Freeform 65"/>
          <p:cNvSpPr>
            <a:spLocks/>
          </p:cNvSpPr>
          <p:nvPr/>
        </p:nvSpPr>
        <p:spPr bwMode="auto">
          <a:xfrm>
            <a:off x="2727325" y="2554288"/>
            <a:ext cx="377825" cy="65087"/>
          </a:xfrm>
          <a:custGeom>
            <a:avLst/>
            <a:gdLst>
              <a:gd name="T0" fmla="*/ 794075702 w 168"/>
              <a:gd name="T1" fmla="*/ 0 h 29"/>
              <a:gd name="T2" fmla="*/ 794075702 w 168"/>
              <a:gd name="T3" fmla="*/ 60447868 h 29"/>
              <a:gd name="T4" fmla="*/ 789020044 w 168"/>
              <a:gd name="T5" fmla="*/ 80597905 h 29"/>
              <a:gd name="T6" fmla="*/ 768788415 w 168"/>
              <a:gd name="T7" fmla="*/ 85634293 h 29"/>
              <a:gd name="T8" fmla="*/ 80924268 w 168"/>
              <a:gd name="T9" fmla="*/ 85634293 h 29"/>
              <a:gd name="T10" fmla="*/ 60694888 w 168"/>
              <a:gd name="T11" fmla="*/ 80597905 h 29"/>
              <a:gd name="T12" fmla="*/ 55636980 w 168"/>
              <a:gd name="T13" fmla="*/ 60447868 h 29"/>
              <a:gd name="T14" fmla="*/ 55636980 w 168"/>
              <a:gd name="T15" fmla="*/ 0 h 29"/>
              <a:gd name="T16" fmla="*/ 0 w 168"/>
              <a:gd name="T17" fmla="*/ 0 h 29"/>
              <a:gd name="T18" fmla="*/ 0 w 168"/>
              <a:gd name="T19" fmla="*/ 85634293 h 29"/>
              <a:gd name="T20" fmla="*/ 60694888 w 168"/>
              <a:gd name="T21" fmla="*/ 146082161 h 29"/>
              <a:gd name="T22" fmla="*/ 789020044 w 168"/>
              <a:gd name="T23" fmla="*/ 146082161 h 29"/>
              <a:gd name="T24" fmla="*/ 849712682 w 168"/>
              <a:gd name="T25" fmla="*/ 85634293 h 29"/>
              <a:gd name="T26" fmla="*/ 849712682 w 168"/>
              <a:gd name="T27" fmla="*/ 0 h 29"/>
              <a:gd name="T28" fmla="*/ 794075702 w 168"/>
              <a:gd name="T29" fmla="*/ 0 h 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8" h="29">
                <a:moveTo>
                  <a:pt x="157" y="0"/>
                </a:moveTo>
                <a:cubicBezTo>
                  <a:pt x="157" y="12"/>
                  <a:pt x="157" y="12"/>
                  <a:pt x="157" y="12"/>
                </a:cubicBezTo>
                <a:cubicBezTo>
                  <a:pt x="157" y="15"/>
                  <a:pt x="156" y="16"/>
                  <a:pt x="156" y="16"/>
                </a:cubicBezTo>
                <a:cubicBezTo>
                  <a:pt x="155" y="16"/>
                  <a:pt x="154" y="17"/>
                  <a:pt x="152" y="17"/>
                </a:cubicBezTo>
                <a:cubicBezTo>
                  <a:pt x="16" y="17"/>
                  <a:pt x="16" y="17"/>
                  <a:pt x="16" y="17"/>
                </a:cubicBezTo>
                <a:cubicBezTo>
                  <a:pt x="14" y="17"/>
                  <a:pt x="13" y="16"/>
                  <a:pt x="12" y="16"/>
                </a:cubicBezTo>
                <a:cubicBezTo>
                  <a:pt x="12" y="16"/>
                  <a:pt x="11" y="15"/>
                  <a:pt x="11" y="12"/>
                </a:cubicBezTo>
                <a:cubicBezTo>
                  <a:pt x="11" y="0"/>
                  <a:pt x="11" y="0"/>
                  <a:pt x="11" y="0"/>
                </a:cubicBezTo>
                <a:cubicBezTo>
                  <a:pt x="0" y="0"/>
                  <a:pt x="0" y="0"/>
                  <a:pt x="0" y="0"/>
                </a:cubicBezTo>
                <a:cubicBezTo>
                  <a:pt x="0" y="17"/>
                  <a:pt x="0" y="17"/>
                  <a:pt x="0" y="17"/>
                </a:cubicBezTo>
                <a:cubicBezTo>
                  <a:pt x="0" y="23"/>
                  <a:pt x="5" y="29"/>
                  <a:pt x="12" y="29"/>
                </a:cubicBezTo>
                <a:cubicBezTo>
                  <a:pt x="156" y="29"/>
                  <a:pt x="156" y="29"/>
                  <a:pt x="156" y="29"/>
                </a:cubicBezTo>
                <a:cubicBezTo>
                  <a:pt x="163" y="29"/>
                  <a:pt x="168" y="23"/>
                  <a:pt x="168" y="17"/>
                </a:cubicBezTo>
                <a:cubicBezTo>
                  <a:pt x="168" y="0"/>
                  <a:pt x="168" y="0"/>
                  <a:pt x="168" y="0"/>
                </a:cubicBezTo>
                <a:lnTo>
                  <a:pt x="15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55" name="Freeform 66"/>
          <p:cNvSpPr>
            <a:spLocks/>
          </p:cNvSpPr>
          <p:nvPr/>
        </p:nvSpPr>
        <p:spPr bwMode="auto">
          <a:xfrm>
            <a:off x="2840038" y="2274888"/>
            <a:ext cx="146050" cy="269875"/>
          </a:xfrm>
          <a:custGeom>
            <a:avLst/>
            <a:gdLst>
              <a:gd name="T0" fmla="*/ 35339606 w 65"/>
              <a:gd name="T1" fmla="*/ 298412032 h 120"/>
              <a:gd name="T2" fmla="*/ 45437278 w 65"/>
              <a:gd name="T3" fmla="*/ 323699320 h 120"/>
              <a:gd name="T4" fmla="*/ 60583787 w 65"/>
              <a:gd name="T5" fmla="*/ 318641413 h 120"/>
              <a:gd name="T6" fmla="*/ 60583787 w 65"/>
              <a:gd name="T7" fmla="*/ 298412032 h 120"/>
              <a:gd name="T8" fmla="*/ 65632623 w 65"/>
              <a:gd name="T9" fmla="*/ 293354125 h 120"/>
              <a:gd name="T10" fmla="*/ 75730295 w 65"/>
              <a:gd name="T11" fmla="*/ 247832959 h 120"/>
              <a:gd name="T12" fmla="*/ 80779132 w 65"/>
              <a:gd name="T13" fmla="*/ 217485516 h 120"/>
              <a:gd name="T14" fmla="*/ 111069902 w 65"/>
              <a:gd name="T15" fmla="*/ 187138072 h 120"/>
              <a:gd name="T16" fmla="*/ 95925640 w 65"/>
              <a:gd name="T17" fmla="*/ 303469940 h 120"/>
              <a:gd name="T18" fmla="*/ 100972229 w 65"/>
              <a:gd name="T19" fmla="*/ 328757227 h 120"/>
              <a:gd name="T20" fmla="*/ 100972229 w 65"/>
              <a:gd name="T21" fmla="*/ 348988856 h 120"/>
              <a:gd name="T22" fmla="*/ 70681459 w 65"/>
              <a:gd name="T23" fmla="*/ 419799558 h 120"/>
              <a:gd name="T24" fmla="*/ 10097672 w 65"/>
              <a:gd name="T25" fmla="*/ 546244992 h 120"/>
              <a:gd name="T26" fmla="*/ 20195345 w 65"/>
              <a:gd name="T27" fmla="*/ 576590186 h 120"/>
              <a:gd name="T28" fmla="*/ 45437278 w 65"/>
              <a:gd name="T29" fmla="*/ 591763908 h 120"/>
              <a:gd name="T30" fmla="*/ 75730295 w 65"/>
              <a:gd name="T31" fmla="*/ 601879723 h 120"/>
              <a:gd name="T32" fmla="*/ 65632623 w 65"/>
              <a:gd name="T33" fmla="*/ 576590186 h 120"/>
              <a:gd name="T34" fmla="*/ 90876804 w 65"/>
              <a:gd name="T35" fmla="*/ 510839641 h 120"/>
              <a:gd name="T36" fmla="*/ 146411755 w 65"/>
              <a:gd name="T37" fmla="*/ 399567929 h 120"/>
              <a:gd name="T38" fmla="*/ 161558263 w 65"/>
              <a:gd name="T39" fmla="*/ 399567929 h 120"/>
              <a:gd name="T40" fmla="*/ 196897869 w 65"/>
              <a:gd name="T41" fmla="*/ 450144753 h 120"/>
              <a:gd name="T42" fmla="*/ 212044378 w 65"/>
              <a:gd name="T43" fmla="*/ 485550104 h 120"/>
              <a:gd name="T44" fmla="*/ 242335148 w 65"/>
              <a:gd name="T45" fmla="*/ 581648094 h 120"/>
              <a:gd name="T46" fmla="*/ 287774673 w 65"/>
              <a:gd name="T47" fmla="*/ 591763908 h 120"/>
              <a:gd name="T48" fmla="*/ 328163115 w 65"/>
              <a:gd name="T49" fmla="*/ 576590186 h 120"/>
              <a:gd name="T50" fmla="*/ 307967771 w 65"/>
              <a:gd name="T51" fmla="*/ 566474372 h 120"/>
              <a:gd name="T52" fmla="*/ 292823509 w 65"/>
              <a:gd name="T53" fmla="*/ 546244992 h 120"/>
              <a:gd name="T54" fmla="*/ 267579328 w 65"/>
              <a:gd name="T55" fmla="*/ 460260568 h 120"/>
              <a:gd name="T56" fmla="*/ 247383984 w 65"/>
              <a:gd name="T57" fmla="*/ 414741651 h 120"/>
              <a:gd name="T58" fmla="*/ 201946705 w 65"/>
              <a:gd name="T59" fmla="*/ 328757227 h 120"/>
              <a:gd name="T60" fmla="*/ 196897869 w 65"/>
              <a:gd name="T61" fmla="*/ 303469940 h 120"/>
              <a:gd name="T62" fmla="*/ 201946705 w 65"/>
              <a:gd name="T63" fmla="*/ 242775052 h 120"/>
              <a:gd name="T64" fmla="*/ 217093214 w 65"/>
              <a:gd name="T65" fmla="*/ 237717145 h 120"/>
              <a:gd name="T66" fmla="*/ 272628165 w 65"/>
              <a:gd name="T67" fmla="*/ 273122496 h 120"/>
              <a:gd name="T68" fmla="*/ 292823509 w 65"/>
              <a:gd name="T69" fmla="*/ 278180403 h 120"/>
              <a:gd name="T70" fmla="*/ 318065443 w 65"/>
              <a:gd name="T71" fmla="*/ 278180403 h 120"/>
              <a:gd name="T72" fmla="*/ 297870098 w 65"/>
              <a:gd name="T73" fmla="*/ 247832959 h 120"/>
              <a:gd name="T74" fmla="*/ 247383984 w 65"/>
              <a:gd name="T75" fmla="*/ 212427608 h 120"/>
              <a:gd name="T76" fmla="*/ 232237475 w 65"/>
              <a:gd name="T77" fmla="*/ 192195979 h 120"/>
              <a:gd name="T78" fmla="*/ 217093214 w 65"/>
              <a:gd name="T79" fmla="*/ 151734970 h 120"/>
              <a:gd name="T80" fmla="*/ 196897869 w 65"/>
              <a:gd name="T81" fmla="*/ 116329619 h 120"/>
              <a:gd name="T82" fmla="*/ 181751361 w 65"/>
              <a:gd name="T83" fmla="*/ 101155897 h 120"/>
              <a:gd name="T84" fmla="*/ 196897869 w 65"/>
              <a:gd name="T85" fmla="*/ 85982175 h 120"/>
              <a:gd name="T86" fmla="*/ 206995542 w 65"/>
              <a:gd name="T87" fmla="*/ 65750546 h 120"/>
              <a:gd name="T88" fmla="*/ 212044378 w 65"/>
              <a:gd name="T89" fmla="*/ 45521166 h 120"/>
              <a:gd name="T90" fmla="*/ 227190886 w 65"/>
              <a:gd name="T91" fmla="*/ 30347444 h 120"/>
              <a:gd name="T92" fmla="*/ 217093214 w 65"/>
              <a:gd name="T93" fmla="*/ 25289536 h 120"/>
              <a:gd name="T94" fmla="*/ 206995542 w 65"/>
              <a:gd name="T95" fmla="*/ 15173722 h 120"/>
              <a:gd name="T96" fmla="*/ 186800197 w 65"/>
              <a:gd name="T97" fmla="*/ 0 h 120"/>
              <a:gd name="T98" fmla="*/ 151460591 w 65"/>
              <a:gd name="T99" fmla="*/ 10115815 h 120"/>
              <a:gd name="T100" fmla="*/ 131265246 w 65"/>
              <a:gd name="T101" fmla="*/ 35405351 h 120"/>
              <a:gd name="T102" fmla="*/ 126216410 w 65"/>
              <a:gd name="T103" fmla="*/ 45521166 h 120"/>
              <a:gd name="T104" fmla="*/ 136314082 w 65"/>
              <a:gd name="T105" fmla="*/ 50579073 h 120"/>
              <a:gd name="T106" fmla="*/ 141362918 w 65"/>
              <a:gd name="T107" fmla="*/ 65750546 h 120"/>
              <a:gd name="T108" fmla="*/ 141362918 w 65"/>
              <a:gd name="T109" fmla="*/ 91040082 h 120"/>
              <a:gd name="T110" fmla="*/ 100972229 w 65"/>
              <a:gd name="T111" fmla="*/ 121387526 h 120"/>
              <a:gd name="T112" fmla="*/ 50486115 w 65"/>
              <a:gd name="T113" fmla="*/ 182082414 h 120"/>
              <a:gd name="T114" fmla="*/ 35339606 w 65"/>
              <a:gd name="T115" fmla="*/ 222543423 h 120"/>
              <a:gd name="T116" fmla="*/ 25244181 w 65"/>
              <a:gd name="T117" fmla="*/ 288296218 h 120"/>
              <a:gd name="T118" fmla="*/ 35339606 w 65"/>
              <a:gd name="T119" fmla="*/ 298412032 h 12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5" h="120">
                <a:moveTo>
                  <a:pt x="7" y="59"/>
                </a:moveTo>
                <a:cubicBezTo>
                  <a:pt x="6" y="62"/>
                  <a:pt x="7" y="64"/>
                  <a:pt x="9" y="64"/>
                </a:cubicBezTo>
                <a:cubicBezTo>
                  <a:pt x="11" y="65"/>
                  <a:pt x="11" y="64"/>
                  <a:pt x="12" y="63"/>
                </a:cubicBezTo>
                <a:cubicBezTo>
                  <a:pt x="12" y="62"/>
                  <a:pt x="12" y="59"/>
                  <a:pt x="12" y="59"/>
                </a:cubicBezTo>
                <a:cubicBezTo>
                  <a:pt x="12" y="59"/>
                  <a:pt x="13" y="59"/>
                  <a:pt x="13" y="58"/>
                </a:cubicBezTo>
                <a:cubicBezTo>
                  <a:pt x="14" y="57"/>
                  <a:pt x="14" y="53"/>
                  <a:pt x="15" y="49"/>
                </a:cubicBezTo>
                <a:cubicBezTo>
                  <a:pt x="15" y="44"/>
                  <a:pt x="15" y="44"/>
                  <a:pt x="16" y="43"/>
                </a:cubicBezTo>
                <a:cubicBezTo>
                  <a:pt x="18" y="42"/>
                  <a:pt x="22" y="37"/>
                  <a:pt x="22" y="37"/>
                </a:cubicBezTo>
                <a:cubicBezTo>
                  <a:pt x="21" y="42"/>
                  <a:pt x="19" y="57"/>
                  <a:pt x="19" y="60"/>
                </a:cubicBezTo>
                <a:cubicBezTo>
                  <a:pt x="19" y="64"/>
                  <a:pt x="20" y="63"/>
                  <a:pt x="20" y="65"/>
                </a:cubicBezTo>
                <a:cubicBezTo>
                  <a:pt x="21" y="66"/>
                  <a:pt x="20" y="69"/>
                  <a:pt x="20" y="69"/>
                </a:cubicBezTo>
                <a:cubicBezTo>
                  <a:pt x="20" y="69"/>
                  <a:pt x="17" y="75"/>
                  <a:pt x="14" y="83"/>
                </a:cubicBezTo>
                <a:cubicBezTo>
                  <a:pt x="10" y="92"/>
                  <a:pt x="4" y="103"/>
                  <a:pt x="2" y="108"/>
                </a:cubicBezTo>
                <a:cubicBezTo>
                  <a:pt x="0" y="113"/>
                  <a:pt x="4" y="114"/>
                  <a:pt x="4" y="114"/>
                </a:cubicBezTo>
                <a:cubicBezTo>
                  <a:pt x="4" y="114"/>
                  <a:pt x="5" y="115"/>
                  <a:pt x="9" y="117"/>
                </a:cubicBezTo>
                <a:cubicBezTo>
                  <a:pt x="12" y="119"/>
                  <a:pt x="15" y="120"/>
                  <a:pt x="15" y="119"/>
                </a:cubicBezTo>
                <a:cubicBezTo>
                  <a:pt x="16" y="117"/>
                  <a:pt x="14" y="116"/>
                  <a:pt x="13" y="114"/>
                </a:cubicBezTo>
                <a:cubicBezTo>
                  <a:pt x="12" y="112"/>
                  <a:pt x="15" y="108"/>
                  <a:pt x="18" y="101"/>
                </a:cubicBezTo>
                <a:cubicBezTo>
                  <a:pt x="22" y="94"/>
                  <a:pt x="28" y="81"/>
                  <a:pt x="29" y="79"/>
                </a:cubicBezTo>
                <a:cubicBezTo>
                  <a:pt x="30" y="78"/>
                  <a:pt x="32" y="79"/>
                  <a:pt x="32" y="79"/>
                </a:cubicBezTo>
                <a:cubicBezTo>
                  <a:pt x="32" y="79"/>
                  <a:pt x="36" y="85"/>
                  <a:pt x="39" y="89"/>
                </a:cubicBezTo>
                <a:cubicBezTo>
                  <a:pt x="41" y="93"/>
                  <a:pt x="42" y="96"/>
                  <a:pt x="42" y="96"/>
                </a:cubicBezTo>
                <a:cubicBezTo>
                  <a:pt x="42" y="96"/>
                  <a:pt x="46" y="109"/>
                  <a:pt x="48" y="115"/>
                </a:cubicBezTo>
                <a:cubicBezTo>
                  <a:pt x="50" y="120"/>
                  <a:pt x="52" y="118"/>
                  <a:pt x="57" y="117"/>
                </a:cubicBezTo>
                <a:cubicBezTo>
                  <a:pt x="62" y="117"/>
                  <a:pt x="65" y="115"/>
                  <a:pt x="65" y="114"/>
                </a:cubicBezTo>
                <a:cubicBezTo>
                  <a:pt x="64" y="113"/>
                  <a:pt x="63" y="113"/>
                  <a:pt x="61" y="112"/>
                </a:cubicBezTo>
                <a:cubicBezTo>
                  <a:pt x="59" y="112"/>
                  <a:pt x="58" y="111"/>
                  <a:pt x="58" y="108"/>
                </a:cubicBezTo>
                <a:cubicBezTo>
                  <a:pt x="57" y="105"/>
                  <a:pt x="54" y="96"/>
                  <a:pt x="53" y="91"/>
                </a:cubicBezTo>
                <a:cubicBezTo>
                  <a:pt x="51" y="86"/>
                  <a:pt x="51" y="86"/>
                  <a:pt x="49" y="82"/>
                </a:cubicBezTo>
                <a:cubicBezTo>
                  <a:pt x="47" y="78"/>
                  <a:pt x="41" y="68"/>
                  <a:pt x="40" y="65"/>
                </a:cubicBezTo>
                <a:cubicBezTo>
                  <a:pt x="39" y="62"/>
                  <a:pt x="39" y="60"/>
                  <a:pt x="39" y="60"/>
                </a:cubicBezTo>
                <a:cubicBezTo>
                  <a:pt x="39" y="60"/>
                  <a:pt x="40" y="51"/>
                  <a:pt x="40" y="48"/>
                </a:cubicBezTo>
                <a:cubicBezTo>
                  <a:pt x="41" y="45"/>
                  <a:pt x="43" y="47"/>
                  <a:pt x="43" y="47"/>
                </a:cubicBezTo>
                <a:cubicBezTo>
                  <a:pt x="43" y="47"/>
                  <a:pt x="51" y="53"/>
                  <a:pt x="54" y="54"/>
                </a:cubicBezTo>
                <a:cubicBezTo>
                  <a:pt x="56" y="56"/>
                  <a:pt x="57" y="55"/>
                  <a:pt x="58" y="55"/>
                </a:cubicBezTo>
                <a:cubicBezTo>
                  <a:pt x="60" y="56"/>
                  <a:pt x="61" y="57"/>
                  <a:pt x="63" y="55"/>
                </a:cubicBezTo>
                <a:cubicBezTo>
                  <a:pt x="64" y="54"/>
                  <a:pt x="62" y="51"/>
                  <a:pt x="59" y="49"/>
                </a:cubicBezTo>
                <a:cubicBezTo>
                  <a:pt x="56" y="47"/>
                  <a:pt x="51" y="43"/>
                  <a:pt x="49" y="42"/>
                </a:cubicBezTo>
                <a:cubicBezTo>
                  <a:pt x="47" y="41"/>
                  <a:pt x="46" y="38"/>
                  <a:pt x="46" y="38"/>
                </a:cubicBezTo>
                <a:cubicBezTo>
                  <a:pt x="46" y="38"/>
                  <a:pt x="44" y="34"/>
                  <a:pt x="43" y="30"/>
                </a:cubicBezTo>
                <a:cubicBezTo>
                  <a:pt x="42" y="26"/>
                  <a:pt x="41" y="24"/>
                  <a:pt x="39" y="23"/>
                </a:cubicBezTo>
                <a:cubicBezTo>
                  <a:pt x="36" y="21"/>
                  <a:pt x="36" y="21"/>
                  <a:pt x="36" y="20"/>
                </a:cubicBezTo>
                <a:cubicBezTo>
                  <a:pt x="36" y="19"/>
                  <a:pt x="37" y="18"/>
                  <a:pt x="39" y="17"/>
                </a:cubicBezTo>
                <a:cubicBezTo>
                  <a:pt x="41" y="16"/>
                  <a:pt x="41" y="15"/>
                  <a:pt x="41" y="13"/>
                </a:cubicBezTo>
                <a:cubicBezTo>
                  <a:pt x="41" y="10"/>
                  <a:pt x="41" y="9"/>
                  <a:pt x="42" y="9"/>
                </a:cubicBezTo>
                <a:cubicBezTo>
                  <a:pt x="44" y="8"/>
                  <a:pt x="45" y="7"/>
                  <a:pt x="45" y="6"/>
                </a:cubicBezTo>
                <a:cubicBezTo>
                  <a:pt x="45" y="5"/>
                  <a:pt x="43" y="5"/>
                  <a:pt x="43" y="5"/>
                </a:cubicBezTo>
                <a:cubicBezTo>
                  <a:pt x="41" y="5"/>
                  <a:pt x="41" y="4"/>
                  <a:pt x="41" y="3"/>
                </a:cubicBezTo>
                <a:cubicBezTo>
                  <a:pt x="41" y="2"/>
                  <a:pt x="40" y="0"/>
                  <a:pt x="37" y="0"/>
                </a:cubicBezTo>
                <a:cubicBezTo>
                  <a:pt x="34" y="0"/>
                  <a:pt x="31" y="1"/>
                  <a:pt x="30" y="2"/>
                </a:cubicBezTo>
                <a:cubicBezTo>
                  <a:pt x="28" y="3"/>
                  <a:pt x="30" y="5"/>
                  <a:pt x="26" y="7"/>
                </a:cubicBezTo>
                <a:cubicBezTo>
                  <a:pt x="25" y="7"/>
                  <a:pt x="24" y="8"/>
                  <a:pt x="25" y="9"/>
                </a:cubicBezTo>
                <a:cubicBezTo>
                  <a:pt x="25" y="10"/>
                  <a:pt x="26" y="10"/>
                  <a:pt x="27" y="10"/>
                </a:cubicBezTo>
                <a:cubicBezTo>
                  <a:pt x="29" y="11"/>
                  <a:pt x="28" y="13"/>
                  <a:pt x="28" y="13"/>
                </a:cubicBezTo>
                <a:cubicBezTo>
                  <a:pt x="28" y="13"/>
                  <a:pt x="29" y="16"/>
                  <a:pt x="28" y="18"/>
                </a:cubicBezTo>
                <a:cubicBezTo>
                  <a:pt x="28" y="20"/>
                  <a:pt x="24" y="20"/>
                  <a:pt x="20" y="24"/>
                </a:cubicBezTo>
                <a:cubicBezTo>
                  <a:pt x="16" y="27"/>
                  <a:pt x="13" y="32"/>
                  <a:pt x="10" y="36"/>
                </a:cubicBezTo>
                <a:cubicBezTo>
                  <a:pt x="7" y="40"/>
                  <a:pt x="7" y="42"/>
                  <a:pt x="7" y="44"/>
                </a:cubicBezTo>
                <a:cubicBezTo>
                  <a:pt x="7" y="46"/>
                  <a:pt x="5" y="56"/>
                  <a:pt x="5" y="57"/>
                </a:cubicBezTo>
                <a:cubicBezTo>
                  <a:pt x="5" y="59"/>
                  <a:pt x="7" y="59"/>
                  <a:pt x="7"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56" name="Freeform 67"/>
          <p:cNvSpPr>
            <a:spLocks/>
          </p:cNvSpPr>
          <p:nvPr/>
        </p:nvSpPr>
        <p:spPr bwMode="auto">
          <a:xfrm>
            <a:off x="2968625" y="2474913"/>
            <a:ext cx="58738" cy="20637"/>
          </a:xfrm>
          <a:custGeom>
            <a:avLst/>
            <a:gdLst>
              <a:gd name="T0" fmla="*/ 10080711 w 37"/>
              <a:gd name="T1" fmla="*/ 32762031 h 13"/>
              <a:gd name="T2" fmla="*/ 93247369 w 37"/>
              <a:gd name="T3" fmla="*/ 32762031 h 13"/>
              <a:gd name="T4" fmla="*/ 75605331 w 37"/>
              <a:gd name="T5" fmla="*/ 0 h 13"/>
              <a:gd name="T6" fmla="*/ 0 w 37"/>
              <a:gd name="T7" fmla="*/ 0 h 13"/>
              <a:gd name="T8" fmla="*/ 10080711 w 37"/>
              <a:gd name="T9" fmla="*/ 32762031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3">
                <a:moveTo>
                  <a:pt x="4" y="13"/>
                </a:moveTo>
                <a:lnTo>
                  <a:pt x="37" y="13"/>
                </a:lnTo>
                <a:lnTo>
                  <a:pt x="30" y="0"/>
                </a:lnTo>
                <a:lnTo>
                  <a:pt x="0" y="0"/>
                </a:lnTo>
                <a:lnTo>
                  <a:pt x="4"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57" name="Freeform 68"/>
          <p:cNvSpPr>
            <a:spLocks/>
          </p:cNvSpPr>
          <p:nvPr/>
        </p:nvSpPr>
        <p:spPr bwMode="auto">
          <a:xfrm>
            <a:off x="2805113" y="2474913"/>
            <a:ext cx="47625" cy="20637"/>
          </a:xfrm>
          <a:custGeom>
            <a:avLst/>
            <a:gdLst>
              <a:gd name="T0" fmla="*/ 75604688 w 30"/>
              <a:gd name="T1" fmla="*/ 0 h 13"/>
              <a:gd name="T2" fmla="*/ 15120938 w 30"/>
              <a:gd name="T3" fmla="*/ 0 h 13"/>
              <a:gd name="T4" fmla="*/ 0 w 30"/>
              <a:gd name="T5" fmla="*/ 32762031 h 13"/>
              <a:gd name="T6" fmla="*/ 57964388 w 30"/>
              <a:gd name="T7" fmla="*/ 32762031 h 13"/>
              <a:gd name="T8" fmla="*/ 75604688 w 30"/>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13">
                <a:moveTo>
                  <a:pt x="30" y="0"/>
                </a:moveTo>
                <a:lnTo>
                  <a:pt x="6" y="0"/>
                </a:lnTo>
                <a:lnTo>
                  <a:pt x="0" y="13"/>
                </a:lnTo>
                <a:lnTo>
                  <a:pt x="23" y="13"/>
                </a:lnTo>
                <a:lnTo>
                  <a:pt x="3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58" name="Freeform 69"/>
          <p:cNvSpPr>
            <a:spLocks/>
          </p:cNvSpPr>
          <p:nvPr/>
        </p:nvSpPr>
        <p:spPr bwMode="auto">
          <a:xfrm>
            <a:off x="2771775" y="2549525"/>
            <a:ext cx="288925" cy="23813"/>
          </a:xfrm>
          <a:custGeom>
            <a:avLst/>
            <a:gdLst>
              <a:gd name="T0" fmla="*/ 78125638 w 182"/>
              <a:gd name="T1" fmla="*/ 0 h 15"/>
              <a:gd name="T2" fmla="*/ 17641888 w 182"/>
              <a:gd name="T3" fmla="*/ 0 h 15"/>
              <a:gd name="T4" fmla="*/ 0 w 182"/>
              <a:gd name="T5" fmla="*/ 37803931 h 15"/>
              <a:gd name="T6" fmla="*/ 60483750 w 182"/>
              <a:gd name="T7" fmla="*/ 37803931 h 15"/>
              <a:gd name="T8" fmla="*/ 90725625 w 182"/>
              <a:gd name="T9" fmla="*/ 37803931 h 15"/>
              <a:gd name="T10" fmla="*/ 458668438 w 182"/>
              <a:gd name="T11" fmla="*/ 37803931 h 15"/>
              <a:gd name="T12" fmla="*/ 441028138 w 182"/>
              <a:gd name="T13" fmla="*/ 0 h 15"/>
              <a:gd name="T14" fmla="*/ 78125638 w 182"/>
              <a:gd name="T15" fmla="*/ 0 h 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2" h="15">
                <a:moveTo>
                  <a:pt x="31" y="0"/>
                </a:moveTo>
                <a:lnTo>
                  <a:pt x="7" y="0"/>
                </a:lnTo>
                <a:lnTo>
                  <a:pt x="0" y="15"/>
                </a:lnTo>
                <a:lnTo>
                  <a:pt x="24" y="15"/>
                </a:lnTo>
                <a:lnTo>
                  <a:pt x="36" y="15"/>
                </a:lnTo>
                <a:lnTo>
                  <a:pt x="182" y="15"/>
                </a:lnTo>
                <a:lnTo>
                  <a:pt x="175" y="0"/>
                </a:lnTo>
                <a:lnTo>
                  <a:pt x="3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59" name="Freeform 70"/>
          <p:cNvSpPr>
            <a:spLocks/>
          </p:cNvSpPr>
          <p:nvPr/>
        </p:nvSpPr>
        <p:spPr bwMode="auto">
          <a:xfrm>
            <a:off x="3543300" y="2232025"/>
            <a:ext cx="187325" cy="384175"/>
          </a:xfrm>
          <a:custGeom>
            <a:avLst/>
            <a:gdLst>
              <a:gd name="T0" fmla="*/ 366748496 w 83"/>
              <a:gd name="T1" fmla="*/ 0 h 170"/>
              <a:gd name="T2" fmla="*/ 0 w 83"/>
              <a:gd name="T3" fmla="*/ 0 h 170"/>
              <a:gd name="T4" fmla="*/ 0 w 83"/>
              <a:gd name="T5" fmla="*/ 102138573 h 170"/>
              <a:gd name="T6" fmla="*/ 142624290 w 83"/>
              <a:gd name="T7" fmla="*/ 183850336 h 170"/>
              <a:gd name="T8" fmla="*/ 142624290 w 83"/>
              <a:gd name="T9" fmla="*/ 398342018 h 170"/>
              <a:gd name="T10" fmla="*/ 325997409 w 83"/>
              <a:gd name="T11" fmla="*/ 398342018 h 170"/>
              <a:gd name="T12" fmla="*/ 325997409 w 83"/>
              <a:gd name="T13" fmla="*/ 464731978 h 170"/>
              <a:gd name="T14" fmla="*/ 142624290 w 83"/>
              <a:gd name="T15" fmla="*/ 464731978 h 170"/>
              <a:gd name="T16" fmla="*/ 142624290 w 83"/>
              <a:gd name="T17" fmla="*/ 771147698 h 170"/>
              <a:gd name="T18" fmla="*/ 0 w 83"/>
              <a:gd name="T19" fmla="*/ 689435935 h 170"/>
              <a:gd name="T20" fmla="*/ 0 w 83"/>
              <a:gd name="T21" fmla="*/ 868179004 h 170"/>
              <a:gd name="T22" fmla="*/ 366748496 w 83"/>
              <a:gd name="T23" fmla="*/ 868179004 h 170"/>
              <a:gd name="T24" fmla="*/ 422778983 w 83"/>
              <a:gd name="T25" fmla="*/ 812003579 h 170"/>
              <a:gd name="T26" fmla="*/ 422778983 w 83"/>
              <a:gd name="T27" fmla="*/ 56175424 h 170"/>
              <a:gd name="T28" fmla="*/ 366748496 w 83"/>
              <a:gd name="T29" fmla="*/ 0 h 1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3" h="170">
                <a:moveTo>
                  <a:pt x="72" y="0"/>
                </a:moveTo>
                <a:cubicBezTo>
                  <a:pt x="0" y="0"/>
                  <a:pt x="0" y="0"/>
                  <a:pt x="0" y="0"/>
                </a:cubicBezTo>
                <a:cubicBezTo>
                  <a:pt x="0" y="20"/>
                  <a:pt x="0" y="20"/>
                  <a:pt x="0" y="20"/>
                </a:cubicBezTo>
                <a:cubicBezTo>
                  <a:pt x="28" y="36"/>
                  <a:pt x="28" y="36"/>
                  <a:pt x="28" y="36"/>
                </a:cubicBezTo>
                <a:cubicBezTo>
                  <a:pt x="28" y="78"/>
                  <a:pt x="28" y="78"/>
                  <a:pt x="28" y="78"/>
                </a:cubicBezTo>
                <a:cubicBezTo>
                  <a:pt x="64" y="78"/>
                  <a:pt x="64" y="78"/>
                  <a:pt x="64" y="78"/>
                </a:cubicBezTo>
                <a:cubicBezTo>
                  <a:pt x="64" y="91"/>
                  <a:pt x="64" y="91"/>
                  <a:pt x="64" y="91"/>
                </a:cubicBezTo>
                <a:cubicBezTo>
                  <a:pt x="28" y="91"/>
                  <a:pt x="28" y="91"/>
                  <a:pt x="28" y="91"/>
                </a:cubicBezTo>
                <a:cubicBezTo>
                  <a:pt x="28" y="151"/>
                  <a:pt x="28" y="151"/>
                  <a:pt x="28" y="151"/>
                </a:cubicBezTo>
                <a:cubicBezTo>
                  <a:pt x="0" y="135"/>
                  <a:pt x="0" y="135"/>
                  <a:pt x="0" y="135"/>
                </a:cubicBezTo>
                <a:cubicBezTo>
                  <a:pt x="0" y="170"/>
                  <a:pt x="0" y="170"/>
                  <a:pt x="0" y="170"/>
                </a:cubicBezTo>
                <a:cubicBezTo>
                  <a:pt x="72" y="170"/>
                  <a:pt x="72" y="170"/>
                  <a:pt x="72" y="170"/>
                </a:cubicBezTo>
                <a:cubicBezTo>
                  <a:pt x="78" y="170"/>
                  <a:pt x="83" y="165"/>
                  <a:pt x="83" y="159"/>
                </a:cubicBezTo>
                <a:cubicBezTo>
                  <a:pt x="83" y="11"/>
                  <a:pt x="83" y="11"/>
                  <a:pt x="83" y="11"/>
                </a:cubicBezTo>
                <a:cubicBezTo>
                  <a:pt x="83" y="5"/>
                  <a:pt x="78" y="0"/>
                  <a:pt x="7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60" name="Freeform 71"/>
          <p:cNvSpPr>
            <a:spLocks/>
          </p:cNvSpPr>
          <p:nvPr/>
        </p:nvSpPr>
        <p:spPr bwMode="auto">
          <a:xfrm>
            <a:off x="3346450" y="2232025"/>
            <a:ext cx="185738" cy="384175"/>
          </a:xfrm>
          <a:custGeom>
            <a:avLst/>
            <a:gdLst>
              <a:gd name="T0" fmla="*/ 282185854 w 82"/>
              <a:gd name="T1" fmla="*/ 771147698 h 170"/>
              <a:gd name="T2" fmla="*/ 282185854 w 82"/>
              <a:gd name="T3" fmla="*/ 464731978 h 170"/>
              <a:gd name="T4" fmla="*/ 97483004 w 82"/>
              <a:gd name="T5" fmla="*/ 464731978 h 170"/>
              <a:gd name="T6" fmla="*/ 97483004 w 82"/>
              <a:gd name="T7" fmla="*/ 398342018 h 170"/>
              <a:gd name="T8" fmla="*/ 282185854 w 82"/>
              <a:gd name="T9" fmla="*/ 398342018 h 170"/>
              <a:gd name="T10" fmla="*/ 282185854 w 82"/>
              <a:gd name="T11" fmla="*/ 183850336 h 170"/>
              <a:gd name="T12" fmla="*/ 420714691 w 82"/>
              <a:gd name="T13" fmla="*/ 107245841 h 170"/>
              <a:gd name="T14" fmla="*/ 420714691 w 82"/>
              <a:gd name="T15" fmla="*/ 0 h 170"/>
              <a:gd name="T16" fmla="*/ 56437171 w 82"/>
              <a:gd name="T17" fmla="*/ 0 h 170"/>
              <a:gd name="T18" fmla="*/ 0 w 82"/>
              <a:gd name="T19" fmla="*/ 56175424 h 170"/>
              <a:gd name="T20" fmla="*/ 0 w 82"/>
              <a:gd name="T21" fmla="*/ 812003579 h 170"/>
              <a:gd name="T22" fmla="*/ 56437171 w 82"/>
              <a:gd name="T23" fmla="*/ 868179004 h 170"/>
              <a:gd name="T24" fmla="*/ 420714691 w 82"/>
              <a:gd name="T25" fmla="*/ 868179004 h 170"/>
              <a:gd name="T26" fmla="*/ 420714691 w 82"/>
              <a:gd name="T27" fmla="*/ 694543203 h 170"/>
              <a:gd name="T28" fmla="*/ 282185854 w 82"/>
              <a:gd name="T29" fmla="*/ 771147698 h 1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2" h="170">
                <a:moveTo>
                  <a:pt x="55" y="151"/>
                </a:moveTo>
                <a:cubicBezTo>
                  <a:pt x="55" y="91"/>
                  <a:pt x="55" y="91"/>
                  <a:pt x="55" y="91"/>
                </a:cubicBezTo>
                <a:cubicBezTo>
                  <a:pt x="19" y="91"/>
                  <a:pt x="19" y="91"/>
                  <a:pt x="19" y="91"/>
                </a:cubicBezTo>
                <a:cubicBezTo>
                  <a:pt x="19" y="78"/>
                  <a:pt x="19" y="78"/>
                  <a:pt x="19" y="78"/>
                </a:cubicBezTo>
                <a:cubicBezTo>
                  <a:pt x="55" y="78"/>
                  <a:pt x="55" y="78"/>
                  <a:pt x="55" y="78"/>
                </a:cubicBezTo>
                <a:cubicBezTo>
                  <a:pt x="55" y="36"/>
                  <a:pt x="55" y="36"/>
                  <a:pt x="55" y="36"/>
                </a:cubicBezTo>
                <a:cubicBezTo>
                  <a:pt x="82" y="21"/>
                  <a:pt x="82" y="21"/>
                  <a:pt x="82" y="21"/>
                </a:cubicBezTo>
                <a:cubicBezTo>
                  <a:pt x="82" y="0"/>
                  <a:pt x="82" y="0"/>
                  <a:pt x="82" y="0"/>
                </a:cubicBezTo>
                <a:cubicBezTo>
                  <a:pt x="11" y="0"/>
                  <a:pt x="11" y="0"/>
                  <a:pt x="11" y="0"/>
                </a:cubicBezTo>
                <a:cubicBezTo>
                  <a:pt x="5" y="0"/>
                  <a:pt x="0" y="5"/>
                  <a:pt x="0" y="11"/>
                </a:cubicBezTo>
                <a:cubicBezTo>
                  <a:pt x="0" y="159"/>
                  <a:pt x="0" y="159"/>
                  <a:pt x="0" y="159"/>
                </a:cubicBezTo>
                <a:cubicBezTo>
                  <a:pt x="0" y="165"/>
                  <a:pt x="5" y="170"/>
                  <a:pt x="11" y="170"/>
                </a:cubicBezTo>
                <a:cubicBezTo>
                  <a:pt x="82" y="170"/>
                  <a:pt x="82" y="170"/>
                  <a:pt x="82" y="170"/>
                </a:cubicBezTo>
                <a:cubicBezTo>
                  <a:pt x="82" y="136"/>
                  <a:pt x="82" y="136"/>
                  <a:pt x="82" y="136"/>
                </a:cubicBezTo>
                <a:lnTo>
                  <a:pt x="55" y="15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61" name="Freeform 72"/>
          <p:cNvSpPr>
            <a:spLocks/>
          </p:cNvSpPr>
          <p:nvPr/>
        </p:nvSpPr>
        <p:spPr bwMode="auto">
          <a:xfrm>
            <a:off x="3946525" y="2200275"/>
            <a:ext cx="428625" cy="207963"/>
          </a:xfrm>
          <a:custGeom>
            <a:avLst/>
            <a:gdLst>
              <a:gd name="T0" fmla="*/ 483470953 w 190"/>
              <a:gd name="T1" fmla="*/ 76645668 h 92"/>
              <a:gd name="T2" fmla="*/ 890606049 w 190"/>
              <a:gd name="T3" fmla="*/ 470093580 h 92"/>
              <a:gd name="T4" fmla="*/ 966944161 w 190"/>
              <a:gd name="T5" fmla="*/ 470093580 h 92"/>
              <a:gd name="T6" fmla="*/ 483470953 w 190"/>
              <a:gd name="T7" fmla="*/ 0 h 92"/>
              <a:gd name="T8" fmla="*/ 0 w 190"/>
              <a:gd name="T9" fmla="*/ 470093580 h 92"/>
              <a:gd name="T10" fmla="*/ 76338113 w 190"/>
              <a:gd name="T11" fmla="*/ 470093580 h 92"/>
              <a:gd name="T12" fmla="*/ 483470953 w 190"/>
              <a:gd name="T13" fmla="*/ 76645668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15"/>
                </a:moveTo>
                <a:cubicBezTo>
                  <a:pt x="138" y="15"/>
                  <a:pt x="173" y="50"/>
                  <a:pt x="175" y="92"/>
                </a:cubicBezTo>
                <a:cubicBezTo>
                  <a:pt x="190" y="92"/>
                  <a:pt x="190" y="92"/>
                  <a:pt x="190" y="92"/>
                </a:cubicBezTo>
                <a:cubicBezTo>
                  <a:pt x="188" y="41"/>
                  <a:pt x="146" y="0"/>
                  <a:pt x="95" y="0"/>
                </a:cubicBezTo>
                <a:cubicBezTo>
                  <a:pt x="44" y="0"/>
                  <a:pt x="2" y="41"/>
                  <a:pt x="0" y="92"/>
                </a:cubicBezTo>
                <a:cubicBezTo>
                  <a:pt x="15" y="92"/>
                  <a:pt x="15" y="92"/>
                  <a:pt x="15" y="92"/>
                </a:cubicBezTo>
                <a:cubicBezTo>
                  <a:pt x="17" y="50"/>
                  <a:pt x="52" y="15"/>
                  <a:pt x="95"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62" name="Freeform 73"/>
          <p:cNvSpPr>
            <a:spLocks/>
          </p:cNvSpPr>
          <p:nvPr/>
        </p:nvSpPr>
        <p:spPr bwMode="auto">
          <a:xfrm>
            <a:off x="3946525" y="2420938"/>
            <a:ext cx="428625" cy="207962"/>
          </a:xfrm>
          <a:custGeom>
            <a:avLst/>
            <a:gdLst>
              <a:gd name="T0" fmla="*/ 483470953 w 190"/>
              <a:gd name="T1" fmla="*/ 393446020 h 92"/>
              <a:gd name="T2" fmla="*/ 76338113 w 190"/>
              <a:gd name="T3" fmla="*/ 0 h 92"/>
              <a:gd name="T4" fmla="*/ 0 w 190"/>
              <a:gd name="T5" fmla="*/ 0 h 92"/>
              <a:gd name="T6" fmla="*/ 483470953 w 190"/>
              <a:gd name="T7" fmla="*/ 470091320 h 92"/>
              <a:gd name="T8" fmla="*/ 966944161 w 190"/>
              <a:gd name="T9" fmla="*/ 0 h 92"/>
              <a:gd name="T10" fmla="*/ 890606049 w 190"/>
              <a:gd name="T11" fmla="*/ 0 h 92"/>
              <a:gd name="T12" fmla="*/ 483470953 w 190"/>
              <a:gd name="T13" fmla="*/ 393446020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77"/>
                </a:moveTo>
                <a:cubicBezTo>
                  <a:pt x="52" y="77"/>
                  <a:pt x="17" y="42"/>
                  <a:pt x="15" y="0"/>
                </a:cubicBezTo>
                <a:cubicBezTo>
                  <a:pt x="0" y="0"/>
                  <a:pt x="0" y="0"/>
                  <a:pt x="0" y="0"/>
                </a:cubicBezTo>
                <a:cubicBezTo>
                  <a:pt x="2" y="51"/>
                  <a:pt x="44" y="92"/>
                  <a:pt x="95" y="92"/>
                </a:cubicBezTo>
                <a:cubicBezTo>
                  <a:pt x="146" y="92"/>
                  <a:pt x="188" y="51"/>
                  <a:pt x="190" y="0"/>
                </a:cubicBezTo>
                <a:cubicBezTo>
                  <a:pt x="175" y="0"/>
                  <a:pt x="175" y="0"/>
                  <a:pt x="175" y="0"/>
                </a:cubicBezTo>
                <a:cubicBezTo>
                  <a:pt x="173" y="42"/>
                  <a:pt x="138" y="77"/>
                  <a:pt x="95" y="7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63" name="Freeform 74"/>
          <p:cNvSpPr>
            <a:spLocks/>
          </p:cNvSpPr>
          <p:nvPr/>
        </p:nvSpPr>
        <p:spPr bwMode="auto">
          <a:xfrm>
            <a:off x="4010025" y="2259013"/>
            <a:ext cx="301625" cy="320675"/>
          </a:xfrm>
          <a:custGeom>
            <a:avLst/>
            <a:gdLst>
              <a:gd name="T0" fmla="*/ 486404076 w 134"/>
              <a:gd name="T1" fmla="*/ 305987182 h 142"/>
              <a:gd name="T2" fmla="*/ 516802924 w 134"/>
              <a:gd name="T3" fmla="*/ 321286992 h 142"/>
              <a:gd name="T4" fmla="*/ 552270873 w 134"/>
              <a:gd name="T5" fmla="*/ 285588187 h 142"/>
              <a:gd name="T6" fmla="*/ 516802924 w 134"/>
              <a:gd name="T7" fmla="*/ 249889381 h 142"/>
              <a:gd name="T8" fmla="*/ 486404076 w 134"/>
              <a:gd name="T9" fmla="*/ 265189192 h 142"/>
              <a:gd name="T10" fmla="*/ 364801932 w 134"/>
              <a:gd name="T11" fmla="*/ 265189192 h 142"/>
              <a:gd name="T12" fmla="*/ 364801932 w 134"/>
              <a:gd name="T13" fmla="*/ 168293402 h 142"/>
              <a:gd name="T14" fmla="*/ 425601879 w 134"/>
              <a:gd name="T15" fmla="*/ 86697422 h 142"/>
              <a:gd name="T16" fmla="*/ 354668232 w 134"/>
              <a:gd name="T17" fmla="*/ 0 h 142"/>
              <a:gd name="T18" fmla="*/ 354668232 w 134"/>
              <a:gd name="T19" fmla="*/ 66298427 h 142"/>
              <a:gd name="T20" fmla="*/ 364801932 w 134"/>
              <a:gd name="T21" fmla="*/ 86697422 h 142"/>
              <a:gd name="T22" fmla="*/ 339469934 w 134"/>
              <a:gd name="T23" fmla="*/ 112195601 h 142"/>
              <a:gd name="T24" fmla="*/ 314135685 w 134"/>
              <a:gd name="T25" fmla="*/ 86697422 h 142"/>
              <a:gd name="T26" fmla="*/ 324269384 w 134"/>
              <a:gd name="T27" fmla="*/ 66298427 h 142"/>
              <a:gd name="T28" fmla="*/ 324269384 w 134"/>
              <a:gd name="T29" fmla="*/ 0 h 142"/>
              <a:gd name="T30" fmla="*/ 253335738 w 134"/>
              <a:gd name="T31" fmla="*/ 86697422 h 142"/>
              <a:gd name="T32" fmla="*/ 314135685 w 134"/>
              <a:gd name="T33" fmla="*/ 168293402 h 142"/>
              <a:gd name="T34" fmla="*/ 314135685 w 134"/>
              <a:gd name="T35" fmla="*/ 265189192 h 142"/>
              <a:gd name="T36" fmla="*/ 192533540 w 134"/>
              <a:gd name="T37" fmla="*/ 265189192 h 142"/>
              <a:gd name="T38" fmla="*/ 162134692 w 134"/>
              <a:gd name="T39" fmla="*/ 249889381 h 142"/>
              <a:gd name="T40" fmla="*/ 126666743 w 134"/>
              <a:gd name="T41" fmla="*/ 285588187 h 142"/>
              <a:gd name="T42" fmla="*/ 162134692 w 134"/>
              <a:gd name="T43" fmla="*/ 321286992 h 142"/>
              <a:gd name="T44" fmla="*/ 192533540 w 134"/>
              <a:gd name="T45" fmla="*/ 305987182 h 142"/>
              <a:gd name="T46" fmla="*/ 314135685 w 134"/>
              <a:gd name="T47" fmla="*/ 305987182 h 142"/>
              <a:gd name="T48" fmla="*/ 314135685 w 134"/>
              <a:gd name="T49" fmla="*/ 336586803 h 142"/>
              <a:gd name="T50" fmla="*/ 314135685 w 134"/>
              <a:gd name="T51" fmla="*/ 367186425 h 142"/>
              <a:gd name="T52" fmla="*/ 314135685 w 134"/>
              <a:gd name="T53" fmla="*/ 545678195 h 142"/>
              <a:gd name="T54" fmla="*/ 263469438 w 134"/>
              <a:gd name="T55" fmla="*/ 601775995 h 142"/>
              <a:gd name="T56" fmla="*/ 126666743 w 134"/>
              <a:gd name="T57" fmla="*/ 530380642 h 142"/>
              <a:gd name="T58" fmla="*/ 167201542 w 134"/>
              <a:gd name="T59" fmla="*/ 520180015 h 142"/>
              <a:gd name="T60" fmla="*/ 60799947 w 134"/>
              <a:gd name="T61" fmla="*/ 377384793 h 142"/>
              <a:gd name="T62" fmla="*/ 70933646 w 134"/>
              <a:gd name="T63" fmla="*/ 581377000 h 142"/>
              <a:gd name="T64" fmla="*/ 96267896 w 134"/>
              <a:gd name="T65" fmla="*/ 550779637 h 142"/>
              <a:gd name="T66" fmla="*/ 202667240 w 134"/>
              <a:gd name="T67" fmla="*/ 637474801 h 142"/>
              <a:gd name="T68" fmla="*/ 339469934 w 134"/>
              <a:gd name="T69" fmla="*/ 724172223 h 142"/>
              <a:gd name="T70" fmla="*/ 476270377 w 134"/>
              <a:gd name="T71" fmla="*/ 637474801 h 142"/>
              <a:gd name="T72" fmla="*/ 582669721 w 134"/>
              <a:gd name="T73" fmla="*/ 550779637 h 142"/>
              <a:gd name="T74" fmla="*/ 608003970 w 134"/>
              <a:gd name="T75" fmla="*/ 581377000 h 142"/>
              <a:gd name="T76" fmla="*/ 618137670 w 134"/>
              <a:gd name="T77" fmla="*/ 377384793 h 142"/>
              <a:gd name="T78" fmla="*/ 511736075 w 134"/>
              <a:gd name="T79" fmla="*/ 520180015 h 142"/>
              <a:gd name="T80" fmla="*/ 552270873 w 134"/>
              <a:gd name="T81" fmla="*/ 530380642 h 142"/>
              <a:gd name="T82" fmla="*/ 415468179 w 134"/>
              <a:gd name="T83" fmla="*/ 601775995 h 142"/>
              <a:gd name="T84" fmla="*/ 364801932 w 134"/>
              <a:gd name="T85" fmla="*/ 545678195 h 142"/>
              <a:gd name="T86" fmla="*/ 364801932 w 134"/>
              <a:gd name="T87" fmla="*/ 367186425 h 142"/>
              <a:gd name="T88" fmla="*/ 364801932 w 134"/>
              <a:gd name="T89" fmla="*/ 336586803 h 142"/>
              <a:gd name="T90" fmla="*/ 364801932 w 134"/>
              <a:gd name="T91" fmla="*/ 305987182 h 142"/>
              <a:gd name="T92" fmla="*/ 486404076 w 134"/>
              <a:gd name="T93" fmla="*/ 305987182 h 14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4" h="142">
                <a:moveTo>
                  <a:pt x="96" y="60"/>
                </a:moveTo>
                <a:cubicBezTo>
                  <a:pt x="97" y="62"/>
                  <a:pt x="99" y="63"/>
                  <a:pt x="102" y="63"/>
                </a:cubicBezTo>
                <a:cubicBezTo>
                  <a:pt x="106" y="63"/>
                  <a:pt x="109" y="60"/>
                  <a:pt x="109" y="56"/>
                </a:cubicBezTo>
                <a:cubicBezTo>
                  <a:pt x="109" y="52"/>
                  <a:pt x="106" y="49"/>
                  <a:pt x="102" y="49"/>
                </a:cubicBezTo>
                <a:cubicBezTo>
                  <a:pt x="99" y="49"/>
                  <a:pt x="97" y="50"/>
                  <a:pt x="96" y="52"/>
                </a:cubicBezTo>
                <a:cubicBezTo>
                  <a:pt x="72" y="52"/>
                  <a:pt x="72" y="52"/>
                  <a:pt x="72" y="52"/>
                </a:cubicBezTo>
                <a:cubicBezTo>
                  <a:pt x="72" y="33"/>
                  <a:pt x="72" y="33"/>
                  <a:pt x="72" y="33"/>
                </a:cubicBezTo>
                <a:cubicBezTo>
                  <a:pt x="79" y="31"/>
                  <a:pt x="84" y="25"/>
                  <a:pt x="84" y="17"/>
                </a:cubicBezTo>
                <a:cubicBezTo>
                  <a:pt x="84" y="9"/>
                  <a:pt x="78" y="2"/>
                  <a:pt x="70" y="0"/>
                </a:cubicBezTo>
                <a:cubicBezTo>
                  <a:pt x="70" y="13"/>
                  <a:pt x="70" y="13"/>
                  <a:pt x="70" y="13"/>
                </a:cubicBezTo>
                <a:cubicBezTo>
                  <a:pt x="71" y="13"/>
                  <a:pt x="72" y="15"/>
                  <a:pt x="72" y="17"/>
                </a:cubicBezTo>
                <a:cubicBezTo>
                  <a:pt x="72" y="20"/>
                  <a:pt x="70" y="22"/>
                  <a:pt x="67" y="22"/>
                </a:cubicBezTo>
                <a:cubicBezTo>
                  <a:pt x="64" y="22"/>
                  <a:pt x="62" y="20"/>
                  <a:pt x="62" y="17"/>
                </a:cubicBezTo>
                <a:cubicBezTo>
                  <a:pt x="62" y="15"/>
                  <a:pt x="63" y="13"/>
                  <a:pt x="64" y="13"/>
                </a:cubicBezTo>
                <a:cubicBezTo>
                  <a:pt x="64" y="0"/>
                  <a:pt x="64" y="0"/>
                  <a:pt x="64" y="0"/>
                </a:cubicBezTo>
                <a:cubicBezTo>
                  <a:pt x="56" y="2"/>
                  <a:pt x="50" y="9"/>
                  <a:pt x="50" y="17"/>
                </a:cubicBezTo>
                <a:cubicBezTo>
                  <a:pt x="50" y="25"/>
                  <a:pt x="55" y="31"/>
                  <a:pt x="62" y="33"/>
                </a:cubicBezTo>
                <a:cubicBezTo>
                  <a:pt x="62" y="52"/>
                  <a:pt x="62" y="52"/>
                  <a:pt x="62" y="52"/>
                </a:cubicBezTo>
                <a:cubicBezTo>
                  <a:pt x="38" y="52"/>
                  <a:pt x="38" y="52"/>
                  <a:pt x="38" y="52"/>
                </a:cubicBezTo>
                <a:cubicBezTo>
                  <a:pt x="37" y="50"/>
                  <a:pt x="35" y="49"/>
                  <a:pt x="32" y="49"/>
                </a:cubicBezTo>
                <a:cubicBezTo>
                  <a:pt x="28" y="49"/>
                  <a:pt x="25" y="52"/>
                  <a:pt x="25" y="56"/>
                </a:cubicBezTo>
                <a:cubicBezTo>
                  <a:pt x="25" y="60"/>
                  <a:pt x="28" y="63"/>
                  <a:pt x="32" y="63"/>
                </a:cubicBezTo>
                <a:cubicBezTo>
                  <a:pt x="35" y="63"/>
                  <a:pt x="37" y="62"/>
                  <a:pt x="38" y="60"/>
                </a:cubicBezTo>
                <a:cubicBezTo>
                  <a:pt x="62" y="60"/>
                  <a:pt x="62" y="60"/>
                  <a:pt x="62" y="60"/>
                </a:cubicBezTo>
                <a:cubicBezTo>
                  <a:pt x="62" y="66"/>
                  <a:pt x="62" y="66"/>
                  <a:pt x="62" y="66"/>
                </a:cubicBezTo>
                <a:cubicBezTo>
                  <a:pt x="62" y="72"/>
                  <a:pt x="62" y="72"/>
                  <a:pt x="62" y="72"/>
                </a:cubicBezTo>
                <a:cubicBezTo>
                  <a:pt x="62" y="107"/>
                  <a:pt x="62" y="107"/>
                  <a:pt x="62" y="107"/>
                </a:cubicBezTo>
                <a:cubicBezTo>
                  <a:pt x="62" y="107"/>
                  <a:pt x="63" y="117"/>
                  <a:pt x="52" y="118"/>
                </a:cubicBezTo>
                <a:cubicBezTo>
                  <a:pt x="41" y="119"/>
                  <a:pt x="32" y="112"/>
                  <a:pt x="25" y="104"/>
                </a:cubicBezTo>
                <a:cubicBezTo>
                  <a:pt x="27" y="103"/>
                  <a:pt x="29" y="102"/>
                  <a:pt x="33" y="102"/>
                </a:cubicBezTo>
                <a:cubicBezTo>
                  <a:pt x="33" y="102"/>
                  <a:pt x="17" y="86"/>
                  <a:pt x="12" y="74"/>
                </a:cubicBezTo>
                <a:cubicBezTo>
                  <a:pt x="12" y="74"/>
                  <a:pt x="0" y="93"/>
                  <a:pt x="14" y="114"/>
                </a:cubicBezTo>
                <a:cubicBezTo>
                  <a:pt x="14" y="114"/>
                  <a:pt x="16" y="111"/>
                  <a:pt x="19" y="108"/>
                </a:cubicBezTo>
                <a:cubicBezTo>
                  <a:pt x="23" y="113"/>
                  <a:pt x="30" y="121"/>
                  <a:pt x="40" y="125"/>
                </a:cubicBezTo>
                <a:cubicBezTo>
                  <a:pt x="55" y="130"/>
                  <a:pt x="61" y="132"/>
                  <a:pt x="67" y="142"/>
                </a:cubicBezTo>
                <a:cubicBezTo>
                  <a:pt x="73" y="132"/>
                  <a:pt x="79" y="130"/>
                  <a:pt x="94" y="125"/>
                </a:cubicBezTo>
                <a:cubicBezTo>
                  <a:pt x="104" y="121"/>
                  <a:pt x="111" y="113"/>
                  <a:pt x="115" y="108"/>
                </a:cubicBezTo>
                <a:cubicBezTo>
                  <a:pt x="118" y="111"/>
                  <a:pt x="120" y="114"/>
                  <a:pt x="120" y="114"/>
                </a:cubicBezTo>
                <a:cubicBezTo>
                  <a:pt x="134" y="93"/>
                  <a:pt x="122" y="74"/>
                  <a:pt x="122" y="74"/>
                </a:cubicBezTo>
                <a:cubicBezTo>
                  <a:pt x="117" y="86"/>
                  <a:pt x="101" y="102"/>
                  <a:pt x="101" y="102"/>
                </a:cubicBezTo>
                <a:cubicBezTo>
                  <a:pt x="105" y="102"/>
                  <a:pt x="107" y="103"/>
                  <a:pt x="109" y="104"/>
                </a:cubicBezTo>
                <a:cubicBezTo>
                  <a:pt x="102" y="112"/>
                  <a:pt x="93" y="119"/>
                  <a:pt x="82" y="118"/>
                </a:cubicBezTo>
                <a:cubicBezTo>
                  <a:pt x="71" y="117"/>
                  <a:pt x="72" y="107"/>
                  <a:pt x="72" y="107"/>
                </a:cubicBezTo>
                <a:cubicBezTo>
                  <a:pt x="72" y="72"/>
                  <a:pt x="72" y="72"/>
                  <a:pt x="72" y="72"/>
                </a:cubicBezTo>
                <a:cubicBezTo>
                  <a:pt x="72" y="66"/>
                  <a:pt x="72" y="66"/>
                  <a:pt x="72" y="66"/>
                </a:cubicBezTo>
                <a:cubicBezTo>
                  <a:pt x="72" y="60"/>
                  <a:pt x="72" y="60"/>
                  <a:pt x="72" y="60"/>
                </a:cubicBezTo>
                <a:lnTo>
                  <a:pt x="96"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64" name="Freeform 75"/>
          <p:cNvSpPr>
            <a:spLocks/>
          </p:cNvSpPr>
          <p:nvPr/>
        </p:nvSpPr>
        <p:spPr bwMode="auto">
          <a:xfrm>
            <a:off x="4583113" y="2413000"/>
            <a:ext cx="419100" cy="203200"/>
          </a:xfrm>
          <a:custGeom>
            <a:avLst/>
            <a:gdLst>
              <a:gd name="T0" fmla="*/ 152311305 w 186"/>
              <a:gd name="T1" fmla="*/ 458780444 h 90"/>
              <a:gd name="T2" fmla="*/ 792015631 w 186"/>
              <a:gd name="T3" fmla="*/ 458780444 h 90"/>
              <a:gd name="T4" fmla="*/ 944326935 w 186"/>
              <a:gd name="T5" fmla="*/ 305854382 h 90"/>
              <a:gd name="T6" fmla="*/ 944326935 w 186"/>
              <a:gd name="T7" fmla="*/ 0 h 90"/>
              <a:gd name="T8" fmla="*/ 868172410 w 186"/>
              <a:gd name="T9" fmla="*/ 0 h 90"/>
              <a:gd name="T10" fmla="*/ 868172410 w 186"/>
              <a:gd name="T11" fmla="*/ 305854382 h 90"/>
              <a:gd name="T12" fmla="*/ 792015631 w 186"/>
              <a:gd name="T13" fmla="*/ 382316284 h 90"/>
              <a:gd name="T14" fmla="*/ 152311305 w 186"/>
              <a:gd name="T15" fmla="*/ 382316284 h 90"/>
              <a:gd name="T16" fmla="*/ 76154526 w 186"/>
              <a:gd name="T17" fmla="*/ 305854382 h 90"/>
              <a:gd name="T18" fmla="*/ 76154526 w 186"/>
              <a:gd name="T19" fmla="*/ 0 h 90"/>
              <a:gd name="T20" fmla="*/ 0 w 186"/>
              <a:gd name="T21" fmla="*/ 0 h 90"/>
              <a:gd name="T22" fmla="*/ 0 w 186"/>
              <a:gd name="T23" fmla="*/ 305854382 h 90"/>
              <a:gd name="T24" fmla="*/ 152311305 w 186"/>
              <a:gd name="T25" fmla="*/ 458780444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30" y="90"/>
                </a:moveTo>
                <a:cubicBezTo>
                  <a:pt x="156" y="90"/>
                  <a:pt x="156" y="90"/>
                  <a:pt x="156" y="90"/>
                </a:cubicBezTo>
                <a:cubicBezTo>
                  <a:pt x="173" y="90"/>
                  <a:pt x="186" y="77"/>
                  <a:pt x="186" y="60"/>
                </a:cubicBezTo>
                <a:cubicBezTo>
                  <a:pt x="186" y="0"/>
                  <a:pt x="186" y="0"/>
                  <a:pt x="186" y="0"/>
                </a:cubicBezTo>
                <a:cubicBezTo>
                  <a:pt x="171" y="0"/>
                  <a:pt x="171" y="0"/>
                  <a:pt x="171" y="0"/>
                </a:cubicBezTo>
                <a:cubicBezTo>
                  <a:pt x="171" y="60"/>
                  <a:pt x="171" y="60"/>
                  <a:pt x="171" y="60"/>
                </a:cubicBez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65" name="Freeform 76"/>
          <p:cNvSpPr>
            <a:spLocks/>
          </p:cNvSpPr>
          <p:nvPr/>
        </p:nvSpPr>
        <p:spPr bwMode="auto">
          <a:xfrm>
            <a:off x="4583113" y="2195513"/>
            <a:ext cx="419100" cy="203200"/>
          </a:xfrm>
          <a:custGeom>
            <a:avLst/>
            <a:gdLst>
              <a:gd name="T0" fmla="*/ 76154526 w 186"/>
              <a:gd name="T1" fmla="*/ 152926062 h 90"/>
              <a:gd name="T2" fmla="*/ 152311305 w 186"/>
              <a:gd name="T3" fmla="*/ 76464160 h 90"/>
              <a:gd name="T4" fmla="*/ 792015631 w 186"/>
              <a:gd name="T5" fmla="*/ 76464160 h 90"/>
              <a:gd name="T6" fmla="*/ 868172410 w 186"/>
              <a:gd name="T7" fmla="*/ 152926062 h 90"/>
              <a:gd name="T8" fmla="*/ 868172410 w 186"/>
              <a:gd name="T9" fmla="*/ 458780444 h 90"/>
              <a:gd name="T10" fmla="*/ 944326935 w 186"/>
              <a:gd name="T11" fmla="*/ 458780444 h 90"/>
              <a:gd name="T12" fmla="*/ 944326935 w 186"/>
              <a:gd name="T13" fmla="*/ 152926062 h 90"/>
              <a:gd name="T14" fmla="*/ 792015631 w 186"/>
              <a:gd name="T15" fmla="*/ 0 h 90"/>
              <a:gd name="T16" fmla="*/ 152311305 w 186"/>
              <a:gd name="T17" fmla="*/ 0 h 90"/>
              <a:gd name="T18" fmla="*/ 0 w 186"/>
              <a:gd name="T19" fmla="*/ 152926062 h 90"/>
              <a:gd name="T20" fmla="*/ 0 w 186"/>
              <a:gd name="T21" fmla="*/ 458780444 h 90"/>
              <a:gd name="T22" fmla="*/ 76154526 w 186"/>
              <a:gd name="T23" fmla="*/ 458780444 h 90"/>
              <a:gd name="T24" fmla="*/ 76154526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66" name="Freeform 77"/>
          <p:cNvSpPr>
            <a:spLocks/>
          </p:cNvSpPr>
          <p:nvPr/>
        </p:nvSpPr>
        <p:spPr bwMode="auto">
          <a:xfrm>
            <a:off x="4637088" y="2317750"/>
            <a:ext cx="315912" cy="144463"/>
          </a:xfrm>
          <a:custGeom>
            <a:avLst/>
            <a:gdLst>
              <a:gd name="T0" fmla="*/ 697585596 w 140"/>
              <a:gd name="T1" fmla="*/ 270039720 h 64"/>
              <a:gd name="T2" fmla="*/ 677218298 w 140"/>
              <a:gd name="T3" fmla="*/ 219089426 h 64"/>
              <a:gd name="T4" fmla="*/ 407350472 w 140"/>
              <a:gd name="T5" fmla="*/ 219089426 h 64"/>
              <a:gd name="T6" fmla="*/ 407350472 w 140"/>
              <a:gd name="T7" fmla="*/ 132472571 h 64"/>
              <a:gd name="T8" fmla="*/ 468452366 w 140"/>
              <a:gd name="T9" fmla="*/ 132472571 h 64"/>
              <a:gd name="T10" fmla="*/ 468452366 w 140"/>
              <a:gd name="T11" fmla="*/ 198708857 h 64"/>
              <a:gd name="T12" fmla="*/ 493912616 w 140"/>
              <a:gd name="T13" fmla="*/ 198708857 h 64"/>
              <a:gd name="T14" fmla="*/ 493912616 w 140"/>
              <a:gd name="T15" fmla="*/ 132472571 h 64"/>
              <a:gd name="T16" fmla="*/ 555014510 w 140"/>
              <a:gd name="T17" fmla="*/ 132472571 h 64"/>
              <a:gd name="T18" fmla="*/ 555014510 w 140"/>
              <a:gd name="T19" fmla="*/ 198708857 h 64"/>
              <a:gd name="T20" fmla="*/ 580472504 w 140"/>
              <a:gd name="T21" fmla="*/ 198708857 h 64"/>
              <a:gd name="T22" fmla="*/ 580472504 w 140"/>
              <a:gd name="T23" fmla="*/ 132472571 h 64"/>
              <a:gd name="T24" fmla="*/ 641576655 w 140"/>
              <a:gd name="T25" fmla="*/ 198708857 h 64"/>
              <a:gd name="T26" fmla="*/ 672127602 w 140"/>
              <a:gd name="T27" fmla="*/ 198708857 h 64"/>
              <a:gd name="T28" fmla="*/ 651760304 w 140"/>
              <a:gd name="T29" fmla="*/ 157947718 h 64"/>
              <a:gd name="T30" fmla="*/ 544830861 w 140"/>
              <a:gd name="T31" fmla="*/ 101902846 h 64"/>
              <a:gd name="T32" fmla="*/ 407350472 w 140"/>
              <a:gd name="T33" fmla="*/ 101902846 h 64"/>
              <a:gd name="T34" fmla="*/ 407350472 w 140"/>
              <a:gd name="T35" fmla="*/ 40761138 h 64"/>
              <a:gd name="T36" fmla="*/ 672127602 w 140"/>
              <a:gd name="T37" fmla="*/ 40761138 h 64"/>
              <a:gd name="T38" fmla="*/ 692494900 w 140"/>
              <a:gd name="T39" fmla="*/ 20380569 h 64"/>
              <a:gd name="T40" fmla="*/ 672127602 w 140"/>
              <a:gd name="T41" fmla="*/ 0 h 64"/>
              <a:gd name="T42" fmla="*/ 106929442 w 140"/>
              <a:gd name="T43" fmla="*/ 0 h 64"/>
              <a:gd name="T44" fmla="*/ 91652841 w 140"/>
              <a:gd name="T45" fmla="*/ 20380569 h 64"/>
              <a:gd name="T46" fmla="*/ 106929442 w 140"/>
              <a:gd name="T47" fmla="*/ 40761138 h 64"/>
              <a:gd name="T48" fmla="*/ 376799525 w 140"/>
              <a:gd name="T49" fmla="*/ 40761138 h 64"/>
              <a:gd name="T50" fmla="*/ 376799525 w 140"/>
              <a:gd name="T51" fmla="*/ 101902846 h 64"/>
              <a:gd name="T52" fmla="*/ 127296740 w 140"/>
              <a:gd name="T53" fmla="*/ 101902846 h 64"/>
              <a:gd name="T54" fmla="*/ 66194847 w 140"/>
              <a:gd name="T55" fmla="*/ 56047130 h 64"/>
              <a:gd name="T56" fmla="*/ 0 w 140"/>
              <a:gd name="T57" fmla="*/ 122283415 h 64"/>
              <a:gd name="T58" fmla="*/ 66194847 w 140"/>
              <a:gd name="T59" fmla="*/ 188519701 h 64"/>
              <a:gd name="T60" fmla="*/ 117113091 w 140"/>
              <a:gd name="T61" fmla="*/ 163044553 h 64"/>
              <a:gd name="T62" fmla="*/ 259686434 w 140"/>
              <a:gd name="T63" fmla="*/ 224184004 h 64"/>
              <a:gd name="T64" fmla="*/ 295328077 w 140"/>
              <a:gd name="T65" fmla="*/ 295517124 h 64"/>
              <a:gd name="T66" fmla="*/ 341155625 w 140"/>
              <a:gd name="T67" fmla="*/ 326086850 h 64"/>
              <a:gd name="T68" fmla="*/ 667034649 w 140"/>
              <a:gd name="T69" fmla="*/ 326086850 h 64"/>
              <a:gd name="T70" fmla="*/ 697585596 w 140"/>
              <a:gd name="T71" fmla="*/ 270039720 h 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0" h="64">
                <a:moveTo>
                  <a:pt x="137" y="53"/>
                </a:moveTo>
                <a:cubicBezTo>
                  <a:pt x="133" y="43"/>
                  <a:pt x="133" y="43"/>
                  <a:pt x="133" y="43"/>
                </a:cubicBezTo>
                <a:cubicBezTo>
                  <a:pt x="80" y="43"/>
                  <a:pt x="80" y="43"/>
                  <a:pt x="80" y="43"/>
                </a:cubicBezTo>
                <a:cubicBezTo>
                  <a:pt x="80" y="26"/>
                  <a:pt x="80" y="26"/>
                  <a:pt x="80" y="26"/>
                </a:cubicBezTo>
                <a:cubicBezTo>
                  <a:pt x="92" y="26"/>
                  <a:pt x="92" y="26"/>
                  <a:pt x="92" y="26"/>
                </a:cubicBezTo>
                <a:cubicBezTo>
                  <a:pt x="92" y="39"/>
                  <a:pt x="92" y="39"/>
                  <a:pt x="92" y="39"/>
                </a:cubicBezTo>
                <a:cubicBezTo>
                  <a:pt x="97" y="39"/>
                  <a:pt x="97" y="39"/>
                  <a:pt x="97" y="39"/>
                </a:cubicBezTo>
                <a:cubicBezTo>
                  <a:pt x="97" y="26"/>
                  <a:pt x="97" y="26"/>
                  <a:pt x="97" y="26"/>
                </a:cubicBezTo>
                <a:cubicBezTo>
                  <a:pt x="109" y="26"/>
                  <a:pt x="109" y="26"/>
                  <a:pt x="109" y="26"/>
                </a:cubicBezTo>
                <a:cubicBezTo>
                  <a:pt x="109" y="39"/>
                  <a:pt x="109" y="39"/>
                  <a:pt x="109" y="39"/>
                </a:cubicBezTo>
                <a:cubicBezTo>
                  <a:pt x="114" y="39"/>
                  <a:pt x="114" y="39"/>
                  <a:pt x="114" y="39"/>
                </a:cubicBezTo>
                <a:cubicBezTo>
                  <a:pt x="114" y="26"/>
                  <a:pt x="114" y="26"/>
                  <a:pt x="114" y="26"/>
                </a:cubicBezTo>
                <a:cubicBezTo>
                  <a:pt x="120" y="27"/>
                  <a:pt x="122" y="32"/>
                  <a:pt x="126" y="39"/>
                </a:cubicBezTo>
                <a:cubicBezTo>
                  <a:pt x="132" y="39"/>
                  <a:pt x="132" y="39"/>
                  <a:pt x="132" y="39"/>
                </a:cubicBezTo>
                <a:cubicBezTo>
                  <a:pt x="128" y="31"/>
                  <a:pt x="128" y="31"/>
                  <a:pt x="128" y="31"/>
                </a:cubicBezTo>
                <a:cubicBezTo>
                  <a:pt x="125" y="24"/>
                  <a:pt x="118" y="20"/>
                  <a:pt x="107" y="20"/>
                </a:cubicBezTo>
                <a:cubicBezTo>
                  <a:pt x="80" y="20"/>
                  <a:pt x="80" y="20"/>
                  <a:pt x="80" y="20"/>
                </a:cubicBezTo>
                <a:cubicBezTo>
                  <a:pt x="80" y="8"/>
                  <a:pt x="80" y="8"/>
                  <a:pt x="80" y="8"/>
                </a:cubicBezTo>
                <a:cubicBezTo>
                  <a:pt x="132" y="8"/>
                  <a:pt x="132" y="8"/>
                  <a:pt x="132" y="8"/>
                </a:cubicBezTo>
                <a:cubicBezTo>
                  <a:pt x="134" y="8"/>
                  <a:pt x="136" y="6"/>
                  <a:pt x="136" y="4"/>
                </a:cubicBezTo>
                <a:cubicBezTo>
                  <a:pt x="136" y="2"/>
                  <a:pt x="134" y="0"/>
                  <a:pt x="132" y="0"/>
                </a:cubicBezTo>
                <a:cubicBezTo>
                  <a:pt x="21" y="0"/>
                  <a:pt x="21" y="0"/>
                  <a:pt x="21" y="0"/>
                </a:cubicBezTo>
                <a:cubicBezTo>
                  <a:pt x="19" y="0"/>
                  <a:pt x="18" y="2"/>
                  <a:pt x="18" y="4"/>
                </a:cubicBezTo>
                <a:cubicBezTo>
                  <a:pt x="18" y="6"/>
                  <a:pt x="19" y="8"/>
                  <a:pt x="21" y="8"/>
                </a:cubicBezTo>
                <a:cubicBezTo>
                  <a:pt x="74" y="8"/>
                  <a:pt x="74" y="8"/>
                  <a:pt x="74" y="8"/>
                </a:cubicBezTo>
                <a:cubicBezTo>
                  <a:pt x="74" y="20"/>
                  <a:pt x="74" y="20"/>
                  <a:pt x="74" y="20"/>
                </a:cubicBezTo>
                <a:cubicBezTo>
                  <a:pt x="25" y="20"/>
                  <a:pt x="25" y="20"/>
                  <a:pt x="25" y="20"/>
                </a:cubicBezTo>
                <a:cubicBezTo>
                  <a:pt x="23" y="15"/>
                  <a:pt x="18" y="11"/>
                  <a:pt x="13" y="11"/>
                </a:cubicBezTo>
                <a:cubicBezTo>
                  <a:pt x="6" y="11"/>
                  <a:pt x="0" y="17"/>
                  <a:pt x="0" y="24"/>
                </a:cubicBezTo>
                <a:cubicBezTo>
                  <a:pt x="0" y="31"/>
                  <a:pt x="6" y="37"/>
                  <a:pt x="13" y="37"/>
                </a:cubicBezTo>
                <a:cubicBezTo>
                  <a:pt x="17" y="37"/>
                  <a:pt x="21" y="35"/>
                  <a:pt x="23" y="32"/>
                </a:cubicBezTo>
                <a:cubicBezTo>
                  <a:pt x="51" y="44"/>
                  <a:pt x="51" y="44"/>
                  <a:pt x="51" y="44"/>
                </a:cubicBezTo>
                <a:cubicBezTo>
                  <a:pt x="58" y="58"/>
                  <a:pt x="58" y="58"/>
                  <a:pt x="58" y="58"/>
                </a:cubicBezTo>
                <a:cubicBezTo>
                  <a:pt x="60" y="62"/>
                  <a:pt x="61" y="64"/>
                  <a:pt x="67" y="64"/>
                </a:cubicBezTo>
                <a:cubicBezTo>
                  <a:pt x="131" y="64"/>
                  <a:pt x="131" y="64"/>
                  <a:pt x="131" y="64"/>
                </a:cubicBezTo>
                <a:cubicBezTo>
                  <a:pt x="137" y="64"/>
                  <a:pt x="140" y="58"/>
                  <a:pt x="137" y="5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67" name="Oval 78"/>
          <p:cNvSpPr>
            <a:spLocks noChangeArrowheads="1"/>
          </p:cNvSpPr>
          <p:nvPr/>
        </p:nvSpPr>
        <p:spPr bwMode="auto">
          <a:xfrm>
            <a:off x="4794250" y="2471738"/>
            <a:ext cx="20638" cy="222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68" name="Oval 79"/>
          <p:cNvSpPr>
            <a:spLocks noChangeArrowheads="1"/>
          </p:cNvSpPr>
          <p:nvPr/>
        </p:nvSpPr>
        <p:spPr bwMode="auto">
          <a:xfrm>
            <a:off x="4873625" y="2471738"/>
            <a:ext cx="20638" cy="222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69" name="Oval 80"/>
          <p:cNvSpPr>
            <a:spLocks noChangeArrowheads="1"/>
          </p:cNvSpPr>
          <p:nvPr/>
        </p:nvSpPr>
        <p:spPr bwMode="auto">
          <a:xfrm>
            <a:off x="4899025" y="2471738"/>
            <a:ext cx="22225" cy="222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70" name="Freeform 81"/>
          <p:cNvSpPr>
            <a:spLocks/>
          </p:cNvSpPr>
          <p:nvPr/>
        </p:nvSpPr>
        <p:spPr bwMode="auto">
          <a:xfrm>
            <a:off x="5238750" y="2220913"/>
            <a:ext cx="406400" cy="406400"/>
          </a:xfrm>
          <a:custGeom>
            <a:avLst/>
            <a:gdLst>
              <a:gd name="T0" fmla="*/ 514854613 w 180"/>
              <a:gd name="T1" fmla="*/ 326244373 h 180"/>
              <a:gd name="T2" fmla="*/ 514854613 w 180"/>
              <a:gd name="T3" fmla="*/ 412902400 h 180"/>
              <a:gd name="T4" fmla="*/ 494462364 w 180"/>
              <a:gd name="T5" fmla="*/ 412902400 h 180"/>
              <a:gd name="T6" fmla="*/ 494462364 w 180"/>
              <a:gd name="T7" fmla="*/ 499560427 h 180"/>
              <a:gd name="T8" fmla="*/ 637194560 w 180"/>
              <a:gd name="T9" fmla="*/ 499560427 h 180"/>
              <a:gd name="T10" fmla="*/ 606610702 w 180"/>
              <a:gd name="T11" fmla="*/ 836000924 h 180"/>
              <a:gd name="T12" fmla="*/ 249780213 w 180"/>
              <a:gd name="T13" fmla="*/ 836000924 h 180"/>
              <a:gd name="T14" fmla="*/ 219194098 w 180"/>
              <a:gd name="T15" fmla="*/ 499560427 h 180"/>
              <a:gd name="T16" fmla="*/ 356828231 w 180"/>
              <a:gd name="T17" fmla="*/ 499560427 h 180"/>
              <a:gd name="T18" fmla="*/ 356828231 w 180"/>
              <a:gd name="T19" fmla="*/ 412902400 h 180"/>
              <a:gd name="T20" fmla="*/ 341536302 w 180"/>
              <a:gd name="T21" fmla="*/ 412902400 h 180"/>
              <a:gd name="T22" fmla="*/ 341536302 w 180"/>
              <a:gd name="T23" fmla="*/ 326244373 h 180"/>
              <a:gd name="T24" fmla="*/ 581122649 w 180"/>
              <a:gd name="T25" fmla="*/ 91756089 h 180"/>
              <a:gd name="T26" fmla="*/ 912462827 w 180"/>
              <a:gd name="T27" fmla="*/ 91756089 h 180"/>
              <a:gd name="T28" fmla="*/ 795218684 w 180"/>
              <a:gd name="T29" fmla="*/ 0 h 180"/>
              <a:gd name="T30" fmla="*/ 122342204 w 180"/>
              <a:gd name="T31" fmla="*/ 0 h 180"/>
              <a:gd name="T32" fmla="*/ 0 w 180"/>
              <a:gd name="T33" fmla="*/ 122342204 h 180"/>
              <a:gd name="T34" fmla="*/ 0 w 180"/>
              <a:gd name="T35" fmla="*/ 795218684 h 180"/>
              <a:gd name="T36" fmla="*/ 122342204 w 180"/>
              <a:gd name="T37" fmla="*/ 917560889 h 180"/>
              <a:gd name="T38" fmla="*/ 795218684 w 180"/>
              <a:gd name="T39" fmla="*/ 917560889 h 180"/>
              <a:gd name="T40" fmla="*/ 917560889 w 180"/>
              <a:gd name="T41" fmla="*/ 795218684 h 180"/>
              <a:gd name="T42" fmla="*/ 917560889 w 180"/>
              <a:gd name="T43" fmla="*/ 265072142 h 180"/>
              <a:gd name="T44" fmla="*/ 581122649 w 180"/>
              <a:gd name="T45" fmla="*/ 265072142 h 180"/>
              <a:gd name="T46" fmla="*/ 514854613 w 180"/>
              <a:gd name="T47" fmla="*/ 326244373 h 1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0" h="180">
                <a:moveTo>
                  <a:pt x="101" y="64"/>
                </a:moveTo>
                <a:cubicBezTo>
                  <a:pt x="101" y="81"/>
                  <a:pt x="101" y="81"/>
                  <a:pt x="101" y="81"/>
                </a:cubicBezTo>
                <a:cubicBezTo>
                  <a:pt x="97" y="81"/>
                  <a:pt x="97" y="81"/>
                  <a:pt x="97" y="81"/>
                </a:cubicBezTo>
                <a:cubicBezTo>
                  <a:pt x="97" y="98"/>
                  <a:pt x="97" y="98"/>
                  <a:pt x="97" y="98"/>
                </a:cubicBezTo>
                <a:cubicBezTo>
                  <a:pt x="125" y="98"/>
                  <a:pt x="125" y="98"/>
                  <a:pt x="125" y="98"/>
                </a:cubicBezTo>
                <a:cubicBezTo>
                  <a:pt x="119" y="164"/>
                  <a:pt x="119" y="164"/>
                  <a:pt x="119" y="164"/>
                </a:cubicBezTo>
                <a:cubicBezTo>
                  <a:pt x="49" y="164"/>
                  <a:pt x="49" y="164"/>
                  <a:pt x="49" y="164"/>
                </a:cubicBezTo>
                <a:cubicBezTo>
                  <a:pt x="43" y="98"/>
                  <a:pt x="43" y="98"/>
                  <a:pt x="43" y="98"/>
                </a:cubicBezTo>
                <a:cubicBezTo>
                  <a:pt x="70" y="98"/>
                  <a:pt x="70" y="98"/>
                  <a:pt x="70" y="98"/>
                </a:cubicBezTo>
                <a:cubicBezTo>
                  <a:pt x="70" y="81"/>
                  <a:pt x="70" y="81"/>
                  <a:pt x="70" y="81"/>
                </a:cubicBezTo>
                <a:cubicBezTo>
                  <a:pt x="67" y="81"/>
                  <a:pt x="67" y="81"/>
                  <a:pt x="67" y="81"/>
                </a:cubicBezTo>
                <a:cubicBezTo>
                  <a:pt x="67" y="64"/>
                  <a:pt x="67" y="64"/>
                  <a:pt x="67" y="64"/>
                </a:cubicBezTo>
                <a:cubicBezTo>
                  <a:pt x="67" y="34"/>
                  <a:pt x="84" y="18"/>
                  <a:pt x="114" y="18"/>
                </a:cubicBezTo>
                <a:cubicBezTo>
                  <a:pt x="179" y="18"/>
                  <a:pt x="179" y="18"/>
                  <a:pt x="179" y="18"/>
                </a:cubicBezTo>
                <a:cubicBezTo>
                  <a:pt x="177" y="8"/>
                  <a:pt x="167" y="0"/>
                  <a:pt x="156" y="0"/>
                </a:cubicBezTo>
                <a:cubicBezTo>
                  <a:pt x="24" y="0"/>
                  <a:pt x="24" y="0"/>
                  <a:pt x="24" y="0"/>
                </a:cubicBezTo>
                <a:cubicBezTo>
                  <a:pt x="11" y="0"/>
                  <a:pt x="0" y="11"/>
                  <a:pt x="0" y="24"/>
                </a:cubicBezTo>
                <a:cubicBezTo>
                  <a:pt x="0" y="156"/>
                  <a:pt x="0" y="156"/>
                  <a:pt x="0" y="156"/>
                </a:cubicBezTo>
                <a:cubicBezTo>
                  <a:pt x="0" y="169"/>
                  <a:pt x="11" y="180"/>
                  <a:pt x="24" y="180"/>
                </a:cubicBezTo>
                <a:cubicBezTo>
                  <a:pt x="156" y="180"/>
                  <a:pt x="156" y="180"/>
                  <a:pt x="156" y="180"/>
                </a:cubicBezTo>
                <a:cubicBezTo>
                  <a:pt x="169" y="180"/>
                  <a:pt x="180" y="169"/>
                  <a:pt x="180" y="156"/>
                </a:cubicBezTo>
                <a:cubicBezTo>
                  <a:pt x="180" y="52"/>
                  <a:pt x="180" y="52"/>
                  <a:pt x="180" y="52"/>
                </a:cubicBezTo>
                <a:cubicBezTo>
                  <a:pt x="114" y="52"/>
                  <a:pt x="114" y="52"/>
                  <a:pt x="114" y="52"/>
                </a:cubicBezTo>
                <a:cubicBezTo>
                  <a:pt x="104" y="52"/>
                  <a:pt x="101" y="57"/>
                  <a:pt x="101"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71" name="Rectangle 82"/>
          <p:cNvSpPr>
            <a:spLocks noChangeArrowheads="1"/>
          </p:cNvSpPr>
          <p:nvPr/>
        </p:nvSpPr>
        <p:spPr bwMode="auto">
          <a:xfrm>
            <a:off x="5410200" y="2403475"/>
            <a:ext cx="11113" cy="38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72" name="Rectangle 83"/>
          <p:cNvSpPr>
            <a:spLocks noChangeArrowheads="1"/>
          </p:cNvSpPr>
          <p:nvPr/>
        </p:nvSpPr>
        <p:spPr bwMode="auto">
          <a:xfrm>
            <a:off x="5434013" y="2403475"/>
            <a:ext cx="12700" cy="38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73" name="Freeform 84"/>
          <p:cNvSpPr>
            <a:spLocks/>
          </p:cNvSpPr>
          <p:nvPr/>
        </p:nvSpPr>
        <p:spPr bwMode="auto">
          <a:xfrm>
            <a:off x="5351463" y="2457450"/>
            <a:ext cx="152400" cy="117475"/>
          </a:xfrm>
          <a:custGeom>
            <a:avLst/>
            <a:gdLst>
              <a:gd name="T0" fmla="*/ 243173534 w 67"/>
              <a:gd name="T1" fmla="*/ 122488020 h 52"/>
              <a:gd name="T2" fmla="*/ 217304203 w 67"/>
              <a:gd name="T3" fmla="*/ 122488020 h 52"/>
              <a:gd name="T4" fmla="*/ 217304203 w 67"/>
              <a:gd name="T5" fmla="*/ 0 h 52"/>
              <a:gd name="T6" fmla="*/ 186262370 w 67"/>
              <a:gd name="T7" fmla="*/ 0 h 52"/>
              <a:gd name="T8" fmla="*/ 186262370 w 67"/>
              <a:gd name="T9" fmla="*/ 122488020 h 52"/>
              <a:gd name="T10" fmla="*/ 160390764 w 67"/>
              <a:gd name="T11" fmla="*/ 122488020 h 52"/>
              <a:gd name="T12" fmla="*/ 160390764 w 67"/>
              <a:gd name="T13" fmla="*/ 0 h 52"/>
              <a:gd name="T14" fmla="*/ 134521433 w 67"/>
              <a:gd name="T15" fmla="*/ 0 h 52"/>
              <a:gd name="T16" fmla="*/ 134521433 w 67"/>
              <a:gd name="T17" fmla="*/ 122488020 h 52"/>
              <a:gd name="T18" fmla="*/ 103479600 w 67"/>
              <a:gd name="T19" fmla="*/ 122488020 h 52"/>
              <a:gd name="T20" fmla="*/ 103479600 w 67"/>
              <a:gd name="T21" fmla="*/ 0 h 52"/>
              <a:gd name="T22" fmla="*/ 0 w 67"/>
              <a:gd name="T23" fmla="*/ 0 h 52"/>
              <a:gd name="T24" fmla="*/ 25869331 w 67"/>
              <a:gd name="T25" fmla="*/ 265391839 h 52"/>
              <a:gd name="T26" fmla="*/ 320783803 w 67"/>
              <a:gd name="T27" fmla="*/ 265391839 h 52"/>
              <a:gd name="T28" fmla="*/ 346653134 w 67"/>
              <a:gd name="T29" fmla="*/ 0 h 52"/>
              <a:gd name="T30" fmla="*/ 243173534 w 67"/>
              <a:gd name="T31" fmla="*/ 0 h 52"/>
              <a:gd name="T32" fmla="*/ 243173534 w 67"/>
              <a:gd name="T33" fmla="*/ 122488020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52">
                <a:moveTo>
                  <a:pt x="47" y="24"/>
                </a:moveTo>
                <a:cubicBezTo>
                  <a:pt x="42" y="24"/>
                  <a:pt x="42" y="24"/>
                  <a:pt x="42" y="24"/>
                </a:cubicBezTo>
                <a:cubicBezTo>
                  <a:pt x="42" y="0"/>
                  <a:pt x="42" y="0"/>
                  <a:pt x="42" y="0"/>
                </a:cubicBezTo>
                <a:cubicBezTo>
                  <a:pt x="40" y="0"/>
                  <a:pt x="38" y="0"/>
                  <a:pt x="36" y="0"/>
                </a:cubicBezTo>
                <a:cubicBezTo>
                  <a:pt x="36" y="24"/>
                  <a:pt x="36" y="24"/>
                  <a:pt x="36" y="24"/>
                </a:cubicBezTo>
                <a:cubicBezTo>
                  <a:pt x="31" y="24"/>
                  <a:pt x="31" y="24"/>
                  <a:pt x="31" y="24"/>
                </a:cubicBezTo>
                <a:cubicBezTo>
                  <a:pt x="31" y="0"/>
                  <a:pt x="31" y="0"/>
                  <a:pt x="31" y="0"/>
                </a:cubicBezTo>
                <a:cubicBezTo>
                  <a:pt x="29" y="0"/>
                  <a:pt x="28" y="0"/>
                  <a:pt x="26" y="0"/>
                </a:cubicBezTo>
                <a:cubicBezTo>
                  <a:pt x="26" y="24"/>
                  <a:pt x="26" y="24"/>
                  <a:pt x="26" y="24"/>
                </a:cubicBezTo>
                <a:cubicBezTo>
                  <a:pt x="20" y="24"/>
                  <a:pt x="20" y="24"/>
                  <a:pt x="20" y="24"/>
                </a:cubicBezTo>
                <a:cubicBezTo>
                  <a:pt x="20" y="0"/>
                  <a:pt x="20" y="0"/>
                  <a:pt x="20" y="0"/>
                </a:cubicBezTo>
                <a:cubicBezTo>
                  <a:pt x="11" y="0"/>
                  <a:pt x="3" y="0"/>
                  <a:pt x="0" y="0"/>
                </a:cubicBezTo>
                <a:cubicBezTo>
                  <a:pt x="1" y="6"/>
                  <a:pt x="5" y="46"/>
                  <a:pt x="5" y="52"/>
                </a:cubicBezTo>
                <a:cubicBezTo>
                  <a:pt x="11" y="52"/>
                  <a:pt x="57" y="52"/>
                  <a:pt x="62" y="52"/>
                </a:cubicBezTo>
                <a:cubicBezTo>
                  <a:pt x="63" y="46"/>
                  <a:pt x="67" y="6"/>
                  <a:pt x="67" y="0"/>
                </a:cubicBezTo>
                <a:cubicBezTo>
                  <a:pt x="65" y="0"/>
                  <a:pt x="57" y="0"/>
                  <a:pt x="47" y="0"/>
                </a:cubicBezTo>
                <a:lnTo>
                  <a:pt x="47"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74" name="Freeform 85"/>
          <p:cNvSpPr>
            <a:spLocks/>
          </p:cNvSpPr>
          <p:nvPr/>
        </p:nvSpPr>
        <p:spPr bwMode="auto">
          <a:xfrm>
            <a:off x="5859463" y="2190750"/>
            <a:ext cx="428625" cy="207963"/>
          </a:xfrm>
          <a:custGeom>
            <a:avLst/>
            <a:gdLst>
              <a:gd name="T0" fmla="*/ 483470953 w 190"/>
              <a:gd name="T1" fmla="*/ 76645668 h 92"/>
              <a:gd name="T2" fmla="*/ 890606049 w 190"/>
              <a:gd name="T3" fmla="*/ 470093580 h 92"/>
              <a:gd name="T4" fmla="*/ 966944161 w 190"/>
              <a:gd name="T5" fmla="*/ 470093580 h 92"/>
              <a:gd name="T6" fmla="*/ 483470953 w 190"/>
              <a:gd name="T7" fmla="*/ 0 h 92"/>
              <a:gd name="T8" fmla="*/ 0 w 190"/>
              <a:gd name="T9" fmla="*/ 470093580 h 92"/>
              <a:gd name="T10" fmla="*/ 76338113 w 190"/>
              <a:gd name="T11" fmla="*/ 470093580 h 92"/>
              <a:gd name="T12" fmla="*/ 483470953 w 190"/>
              <a:gd name="T13" fmla="*/ 76645668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15"/>
                </a:moveTo>
                <a:cubicBezTo>
                  <a:pt x="138" y="15"/>
                  <a:pt x="173" y="50"/>
                  <a:pt x="175" y="92"/>
                </a:cubicBezTo>
                <a:cubicBezTo>
                  <a:pt x="190" y="92"/>
                  <a:pt x="190" y="92"/>
                  <a:pt x="190" y="92"/>
                </a:cubicBezTo>
                <a:cubicBezTo>
                  <a:pt x="188" y="41"/>
                  <a:pt x="146" y="0"/>
                  <a:pt x="95" y="0"/>
                </a:cubicBezTo>
                <a:cubicBezTo>
                  <a:pt x="44" y="0"/>
                  <a:pt x="2" y="41"/>
                  <a:pt x="0" y="92"/>
                </a:cubicBezTo>
                <a:cubicBezTo>
                  <a:pt x="15" y="92"/>
                  <a:pt x="15" y="92"/>
                  <a:pt x="15" y="92"/>
                </a:cubicBezTo>
                <a:cubicBezTo>
                  <a:pt x="17" y="50"/>
                  <a:pt x="52" y="15"/>
                  <a:pt x="95"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75" name="Freeform 86"/>
          <p:cNvSpPr>
            <a:spLocks/>
          </p:cNvSpPr>
          <p:nvPr/>
        </p:nvSpPr>
        <p:spPr bwMode="auto">
          <a:xfrm>
            <a:off x="5859463" y="2413000"/>
            <a:ext cx="428625" cy="206375"/>
          </a:xfrm>
          <a:custGeom>
            <a:avLst/>
            <a:gdLst>
              <a:gd name="T0" fmla="*/ 483470953 w 190"/>
              <a:gd name="T1" fmla="*/ 387462333 h 92"/>
              <a:gd name="T2" fmla="*/ 76338113 w 190"/>
              <a:gd name="T3" fmla="*/ 0 h 92"/>
              <a:gd name="T4" fmla="*/ 0 w 190"/>
              <a:gd name="T5" fmla="*/ 0 h 92"/>
              <a:gd name="T6" fmla="*/ 483470953 w 190"/>
              <a:gd name="T7" fmla="*/ 462941746 h 92"/>
              <a:gd name="T8" fmla="*/ 966944161 w 190"/>
              <a:gd name="T9" fmla="*/ 0 h 92"/>
              <a:gd name="T10" fmla="*/ 890606049 w 190"/>
              <a:gd name="T11" fmla="*/ 0 h 92"/>
              <a:gd name="T12" fmla="*/ 483470953 w 190"/>
              <a:gd name="T13" fmla="*/ 387462333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77"/>
                </a:moveTo>
                <a:cubicBezTo>
                  <a:pt x="52" y="77"/>
                  <a:pt x="17" y="42"/>
                  <a:pt x="15" y="0"/>
                </a:cubicBezTo>
                <a:cubicBezTo>
                  <a:pt x="0" y="0"/>
                  <a:pt x="0" y="0"/>
                  <a:pt x="0" y="0"/>
                </a:cubicBezTo>
                <a:cubicBezTo>
                  <a:pt x="2" y="51"/>
                  <a:pt x="44" y="92"/>
                  <a:pt x="95" y="92"/>
                </a:cubicBezTo>
                <a:cubicBezTo>
                  <a:pt x="146" y="92"/>
                  <a:pt x="188" y="51"/>
                  <a:pt x="190" y="0"/>
                </a:cubicBezTo>
                <a:cubicBezTo>
                  <a:pt x="175" y="0"/>
                  <a:pt x="175" y="0"/>
                  <a:pt x="175" y="0"/>
                </a:cubicBezTo>
                <a:cubicBezTo>
                  <a:pt x="173" y="42"/>
                  <a:pt x="138" y="77"/>
                  <a:pt x="95" y="7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76" name="Freeform 87"/>
          <p:cNvSpPr>
            <a:spLocks/>
          </p:cNvSpPr>
          <p:nvPr/>
        </p:nvSpPr>
        <p:spPr bwMode="auto">
          <a:xfrm>
            <a:off x="5924550" y="2338388"/>
            <a:ext cx="174625" cy="134937"/>
          </a:xfrm>
          <a:custGeom>
            <a:avLst/>
            <a:gdLst>
              <a:gd name="T0" fmla="*/ 334307089 w 77"/>
              <a:gd name="T1" fmla="*/ 0 h 60"/>
              <a:gd name="T2" fmla="*/ 282874357 w 77"/>
              <a:gd name="T3" fmla="*/ 171965962 h 60"/>
              <a:gd name="T4" fmla="*/ 231443893 w 77"/>
              <a:gd name="T5" fmla="*/ 0 h 60"/>
              <a:gd name="T6" fmla="*/ 164580661 w 77"/>
              <a:gd name="T7" fmla="*/ 0 h 60"/>
              <a:gd name="T8" fmla="*/ 108006696 w 77"/>
              <a:gd name="T9" fmla="*/ 177023850 h 60"/>
              <a:gd name="T10" fmla="*/ 66860964 w 77"/>
              <a:gd name="T11" fmla="*/ 0 h 60"/>
              <a:gd name="T12" fmla="*/ 0 w 77"/>
              <a:gd name="T13" fmla="*/ 0 h 60"/>
              <a:gd name="T14" fmla="*/ 82291464 w 77"/>
              <a:gd name="T15" fmla="*/ 303468815 h 60"/>
              <a:gd name="T16" fmla="*/ 138865429 w 77"/>
              <a:gd name="T17" fmla="*/ 303468815 h 60"/>
              <a:gd name="T18" fmla="*/ 195441661 w 77"/>
              <a:gd name="T19" fmla="*/ 101155522 h 60"/>
              <a:gd name="T20" fmla="*/ 257159125 w 77"/>
              <a:gd name="T21" fmla="*/ 303468815 h 60"/>
              <a:gd name="T22" fmla="*/ 313733089 w 77"/>
              <a:gd name="T23" fmla="*/ 303468815 h 60"/>
              <a:gd name="T24" fmla="*/ 396024554 w 77"/>
              <a:gd name="T25" fmla="*/ 0 h 60"/>
              <a:gd name="T26" fmla="*/ 334307089 w 77"/>
              <a:gd name="T27" fmla="*/ 0 h 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7" h="60">
                <a:moveTo>
                  <a:pt x="65" y="0"/>
                </a:moveTo>
                <a:cubicBezTo>
                  <a:pt x="65" y="0"/>
                  <a:pt x="57" y="30"/>
                  <a:pt x="55" y="34"/>
                </a:cubicBezTo>
                <a:cubicBezTo>
                  <a:pt x="54" y="30"/>
                  <a:pt x="45" y="0"/>
                  <a:pt x="45" y="0"/>
                </a:cubicBezTo>
                <a:cubicBezTo>
                  <a:pt x="32" y="0"/>
                  <a:pt x="32" y="0"/>
                  <a:pt x="32" y="0"/>
                </a:cubicBezTo>
                <a:cubicBezTo>
                  <a:pt x="32" y="0"/>
                  <a:pt x="23" y="30"/>
                  <a:pt x="21" y="35"/>
                </a:cubicBezTo>
                <a:cubicBezTo>
                  <a:pt x="20" y="30"/>
                  <a:pt x="13" y="0"/>
                  <a:pt x="13" y="0"/>
                </a:cubicBezTo>
                <a:cubicBezTo>
                  <a:pt x="0" y="0"/>
                  <a:pt x="0" y="0"/>
                  <a:pt x="0" y="0"/>
                </a:cubicBezTo>
                <a:cubicBezTo>
                  <a:pt x="16" y="60"/>
                  <a:pt x="16" y="60"/>
                  <a:pt x="16" y="60"/>
                </a:cubicBezTo>
                <a:cubicBezTo>
                  <a:pt x="27" y="60"/>
                  <a:pt x="27" y="60"/>
                  <a:pt x="27" y="60"/>
                </a:cubicBezTo>
                <a:cubicBezTo>
                  <a:pt x="27" y="60"/>
                  <a:pt x="37" y="25"/>
                  <a:pt x="38" y="20"/>
                </a:cubicBezTo>
                <a:cubicBezTo>
                  <a:pt x="40" y="25"/>
                  <a:pt x="50" y="60"/>
                  <a:pt x="50" y="60"/>
                </a:cubicBezTo>
                <a:cubicBezTo>
                  <a:pt x="61" y="60"/>
                  <a:pt x="61" y="60"/>
                  <a:pt x="61" y="60"/>
                </a:cubicBezTo>
                <a:cubicBezTo>
                  <a:pt x="77" y="0"/>
                  <a:pt x="77" y="0"/>
                  <a:pt x="77" y="0"/>
                </a:cubicBezTo>
                <a:lnTo>
                  <a:pt x="6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77" name="Freeform 88"/>
          <p:cNvSpPr>
            <a:spLocks/>
          </p:cNvSpPr>
          <p:nvPr/>
        </p:nvSpPr>
        <p:spPr bwMode="auto">
          <a:xfrm>
            <a:off x="6100763" y="2335213"/>
            <a:ext cx="122237" cy="139700"/>
          </a:xfrm>
          <a:custGeom>
            <a:avLst/>
            <a:gdLst>
              <a:gd name="T0" fmla="*/ 143476811 w 54"/>
              <a:gd name="T1" fmla="*/ 253850673 h 62"/>
              <a:gd name="T2" fmla="*/ 61489738 w 54"/>
              <a:gd name="T3" fmla="*/ 157387823 h 62"/>
              <a:gd name="T4" fmla="*/ 143476811 w 54"/>
              <a:gd name="T5" fmla="*/ 60924973 h 62"/>
              <a:gd name="T6" fmla="*/ 215214084 w 54"/>
              <a:gd name="T7" fmla="*/ 116771174 h 62"/>
              <a:gd name="T8" fmla="*/ 276703822 w 54"/>
              <a:gd name="T9" fmla="*/ 116771174 h 62"/>
              <a:gd name="T10" fmla="*/ 143476811 w 54"/>
              <a:gd name="T11" fmla="*/ 0 h 62"/>
              <a:gd name="T12" fmla="*/ 0 w 54"/>
              <a:gd name="T13" fmla="*/ 157387823 h 62"/>
              <a:gd name="T14" fmla="*/ 143476811 w 54"/>
              <a:gd name="T15" fmla="*/ 314775645 h 62"/>
              <a:gd name="T16" fmla="*/ 276703822 w 54"/>
              <a:gd name="T17" fmla="*/ 198004471 h 62"/>
              <a:gd name="T18" fmla="*/ 215214084 w 54"/>
              <a:gd name="T19" fmla="*/ 198004471 h 62"/>
              <a:gd name="T20" fmla="*/ 143476811 w 54"/>
              <a:gd name="T21" fmla="*/ 25385067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 h="62">
                <a:moveTo>
                  <a:pt x="28" y="50"/>
                </a:moveTo>
                <a:cubicBezTo>
                  <a:pt x="18" y="50"/>
                  <a:pt x="12" y="41"/>
                  <a:pt x="12" y="31"/>
                </a:cubicBezTo>
                <a:cubicBezTo>
                  <a:pt x="12" y="21"/>
                  <a:pt x="18" y="12"/>
                  <a:pt x="28" y="12"/>
                </a:cubicBezTo>
                <a:cubicBezTo>
                  <a:pt x="37" y="12"/>
                  <a:pt x="41" y="20"/>
                  <a:pt x="42" y="23"/>
                </a:cubicBezTo>
                <a:cubicBezTo>
                  <a:pt x="54" y="23"/>
                  <a:pt x="54" y="23"/>
                  <a:pt x="54" y="23"/>
                </a:cubicBezTo>
                <a:cubicBezTo>
                  <a:pt x="51" y="9"/>
                  <a:pt x="40" y="0"/>
                  <a:pt x="28" y="0"/>
                </a:cubicBezTo>
                <a:cubicBezTo>
                  <a:pt x="12" y="0"/>
                  <a:pt x="0" y="14"/>
                  <a:pt x="0" y="31"/>
                </a:cubicBezTo>
                <a:cubicBezTo>
                  <a:pt x="0" y="48"/>
                  <a:pt x="12" y="62"/>
                  <a:pt x="28" y="62"/>
                </a:cubicBezTo>
                <a:cubicBezTo>
                  <a:pt x="40" y="62"/>
                  <a:pt x="51" y="52"/>
                  <a:pt x="54" y="39"/>
                </a:cubicBezTo>
                <a:cubicBezTo>
                  <a:pt x="42" y="39"/>
                  <a:pt x="42" y="39"/>
                  <a:pt x="42" y="39"/>
                </a:cubicBezTo>
                <a:cubicBezTo>
                  <a:pt x="40" y="43"/>
                  <a:pt x="37" y="50"/>
                  <a:pt x="28"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78" name="Freeform 89"/>
          <p:cNvSpPr>
            <a:spLocks/>
          </p:cNvSpPr>
          <p:nvPr/>
        </p:nvSpPr>
        <p:spPr bwMode="auto">
          <a:xfrm>
            <a:off x="6500813" y="2413000"/>
            <a:ext cx="427037" cy="206375"/>
          </a:xfrm>
          <a:custGeom>
            <a:avLst/>
            <a:gdLst>
              <a:gd name="T0" fmla="*/ 479897438 w 190"/>
              <a:gd name="T1" fmla="*/ 387462333 h 92"/>
              <a:gd name="T2" fmla="*/ 75774344 w 190"/>
              <a:gd name="T3" fmla="*/ 0 h 92"/>
              <a:gd name="T4" fmla="*/ 0 w 190"/>
              <a:gd name="T5" fmla="*/ 0 h 92"/>
              <a:gd name="T6" fmla="*/ 479897438 w 190"/>
              <a:gd name="T7" fmla="*/ 462941746 h 92"/>
              <a:gd name="T8" fmla="*/ 959794876 w 190"/>
              <a:gd name="T9" fmla="*/ 0 h 92"/>
              <a:gd name="T10" fmla="*/ 884020532 w 190"/>
              <a:gd name="T11" fmla="*/ 0 h 92"/>
              <a:gd name="T12" fmla="*/ 479897438 w 190"/>
              <a:gd name="T13" fmla="*/ 387462333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77"/>
                </a:moveTo>
                <a:cubicBezTo>
                  <a:pt x="52" y="77"/>
                  <a:pt x="17" y="42"/>
                  <a:pt x="15" y="0"/>
                </a:cubicBezTo>
                <a:cubicBezTo>
                  <a:pt x="0" y="0"/>
                  <a:pt x="0" y="0"/>
                  <a:pt x="0" y="0"/>
                </a:cubicBezTo>
                <a:cubicBezTo>
                  <a:pt x="2" y="51"/>
                  <a:pt x="44" y="92"/>
                  <a:pt x="95" y="92"/>
                </a:cubicBezTo>
                <a:cubicBezTo>
                  <a:pt x="146" y="92"/>
                  <a:pt x="188" y="51"/>
                  <a:pt x="190" y="0"/>
                </a:cubicBezTo>
                <a:cubicBezTo>
                  <a:pt x="175" y="0"/>
                  <a:pt x="175" y="0"/>
                  <a:pt x="175" y="0"/>
                </a:cubicBezTo>
                <a:cubicBezTo>
                  <a:pt x="173" y="42"/>
                  <a:pt x="138" y="77"/>
                  <a:pt x="95" y="7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79" name="Freeform 90"/>
          <p:cNvSpPr>
            <a:spLocks/>
          </p:cNvSpPr>
          <p:nvPr/>
        </p:nvSpPr>
        <p:spPr bwMode="auto">
          <a:xfrm>
            <a:off x="6500813" y="2190750"/>
            <a:ext cx="427037" cy="207963"/>
          </a:xfrm>
          <a:custGeom>
            <a:avLst/>
            <a:gdLst>
              <a:gd name="T0" fmla="*/ 479897438 w 190"/>
              <a:gd name="T1" fmla="*/ 76645668 h 92"/>
              <a:gd name="T2" fmla="*/ 884020532 w 190"/>
              <a:gd name="T3" fmla="*/ 470093580 h 92"/>
              <a:gd name="T4" fmla="*/ 959794876 w 190"/>
              <a:gd name="T5" fmla="*/ 470093580 h 92"/>
              <a:gd name="T6" fmla="*/ 479897438 w 190"/>
              <a:gd name="T7" fmla="*/ 0 h 92"/>
              <a:gd name="T8" fmla="*/ 0 w 190"/>
              <a:gd name="T9" fmla="*/ 470093580 h 92"/>
              <a:gd name="T10" fmla="*/ 75774344 w 190"/>
              <a:gd name="T11" fmla="*/ 470093580 h 92"/>
              <a:gd name="T12" fmla="*/ 479897438 w 190"/>
              <a:gd name="T13" fmla="*/ 76645668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15"/>
                </a:moveTo>
                <a:cubicBezTo>
                  <a:pt x="138" y="15"/>
                  <a:pt x="173" y="50"/>
                  <a:pt x="175" y="92"/>
                </a:cubicBezTo>
                <a:cubicBezTo>
                  <a:pt x="190" y="92"/>
                  <a:pt x="190" y="92"/>
                  <a:pt x="190" y="92"/>
                </a:cubicBezTo>
                <a:cubicBezTo>
                  <a:pt x="188" y="41"/>
                  <a:pt x="146" y="0"/>
                  <a:pt x="95" y="0"/>
                </a:cubicBezTo>
                <a:cubicBezTo>
                  <a:pt x="44" y="0"/>
                  <a:pt x="2" y="41"/>
                  <a:pt x="0" y="92"/>
                </a:cubicBezTo>
                <a:cubicBezTo>
                  <a:pt x="15" y="92"/>
                  <a:pt x="15" y="92"/>
                  <a:pt x="15" y="92"/>
                </a:cubicBezTo>
                <a:cubicBezTo>
                  <a:pt x="17" y="50"/>
                  <a:pt x="52" y="15"/>
                  <a:pt x="95"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80" name="Freeform 91"/>
          <p:cNvSpPr>
            <a:spLocks/>
          </p:cNvSpPr>
          <p:nvPr/>
        </p:nvSpPr>
        <p:spPr bwMode="auto">
          <a:xfrm>
            <a:off x="6605588" y="2308225"/>
            <a:ext cx="217487" cy="222250"/>
          </a:xfrm>
          <a:custGeom>
            <a:avLst/>
            <a:gdLst>
              <a:gd name="T0" fmla="*/ 0 w 96"/>
              <a:gd name="T1" fmla="*/ 0 h 98"/>
              <a:gd name="T2" fmla="*/ 169372532 w 96"/>
              <a:gd name="T3" fmla="*/ 205726393 h 98"/>
              <a:gd name="T4" fmla="*/ 189902399 w 96"/>
              <a:gd name="T5" fmla="*/ 236585125 h 98"/>
              <a:gd name="T6" fmla="*/ 220697199 w 96"/>
              <a:gd name="T7" fmla="*/ 267446125 h 98"/>
              <a:gd name="T8" fmla="*/ 220697199 w 96"/>
              <a:gd name="T9" fmla="*/ 447457286 h 98"/>
              <a:gd name="T10" fmla="*/ 92384400 w 96"/>
              <a:gd name="T11" fmla="*/ 447457286 h 98"/>
              <a:gd name="T12" fmla="*/ 66723199 w 96"/>
              <a:gd name="T13" fmla="*/ 473172518 h 98"/>
              <a:gd name="T14" fmla="*/ 92384400 w 96"/>
              <a:gd name="T15" fmla="*/ 504031250 h 98"/>
              <a:gd name="T16" fmla="*/ 400332399 w 96"/>
              <a:gd name="T17" fmla="*/ 504031250 h 98"/>
              <a:gd name="T18" fmla="*/ 425995865 w 96"/>
              <a:gd name="T19" fmla="*/ 473172518 h 98"/>
              <a:gd name="T20" fmla="*/ 400332399 w 96"/>
              <a:gd name="T21" fmla="*/ 447457286 h 98"/>
              <a:gd name="T22" fmla="*/ 272021865 w 96"/>
              <a:gd name="T23" fmla="*/ 447457286 h 98"/>
              <a:gd name="T24" fmla="*/ 272021865 w 96"/>
              <a:gd name="T25" fmla="*/ 267446125 h 98"/>
              <a:gd name="T26" fmla="*/ 302816665 w 96"/>
              <a:gd name="T27" fmla="*/ 236585125 h 98"/>
              <a:gd name="T28" fmla="*/ 323346532 w 96"/>
              <a:gd name="T29" fmla="*/ 205726393 h 98"/>
              <a:gd name="T30" fmla="*/ 492716799 w 96"/>
              <a:gd name="T31" fmla="*/ 0 h 98"/>
              <a:gd name="T32" fmla="*/ 0 w 96"/>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98">
                <a:moveTo>
                  <a:pt x="0" y="0"/>
                </a:moveTo>
                <a:cubicBezTo>
                  <a:pt x="33" y="40"/>
                  <a:pt x="33" y="40"/>
                  <a:pt x="33" y="40"/>
                </a:cubicBezTo>
                <a:cubicBezTo>
                  <a:pt x="37" y="46"/>
                  <a:pt x="37" y="46"/>
                  <a:pt x="37" y="46"/>
                </a:cubicBezTo>
                <a:cubicBezTo>
                  <a:pt x="43" y="52"/>
                  <a:pt x="43" y="52"/>
                  <a:pt x="43" y="52"/>
                </a:cubicBezTo>
                <a:cubicBezTo>
                  <a:pt x="43" y="87"/>
                  <a:pt x="43" y="87"/>
                  <a:pt x="43" y="87"/>
                </a:cubicBezTo>
                <a:cubicBezTo>
                  <a:pt x="18" y="87"/>
                  <a:pt x="18" y="87"/>
                  <a:pt x="18" y="87"/>
                </a:cubicBezTo>
                <a:cubicBezTo>
                  <a:pt x="15" y="87"/>
                  <a:pt x="13" y="89"/>
                  <a:pt x="13" y="92"/>
                </a:cubicBezTo>
                <a:cubicBezTo>
                  <a:pt x="13" y="95"/>
                  <a:pt x="15" y="98"/>
                  <a:pt x="18" y="98"/>
                </a:cubicBezTo>
                <a:cubicBezTo>
                  <a:pt x="78" y="98"/>
                  <a:pt x="78" y="98"/>
                  <a:pt x="78" y="98"/>
                </a:cubicBezTo>
                <a:cubicBezTo>
                  <a:pt x="81" y="98"/>
                  <a:pt x="83" y="95"/>
                  <a:pt x="83" y="92"/>
                </a:cubicBezTo>
                <a:cubicBezTo>
                  <a:pt x="83" y="89"/>
                  <a:pt x="81" y="87"/>
                  <a:pt x="78" y="87"/>
                </a:cubicBezTo>
                <a:cubicBezTo>
                  <a:pt x="53" y="87"/>
                  <a:pt x="53" y="87"/>
                  <a:pt x="53" y="87"/>
                </a:cubicBezTo>
                <a:cubicBezTo>
                  <a:pt x="53" y="52"/>
                  <a:pt x="53" y="52"/>
                  <a:pt x="53" y="52"/>
                </a:cubicBezTo>
                <a:cubicBezTo>
                  <a:pt x="59" y="46"/>
                  <a:pt x="59" y="46"/>
                  <a:pt x="59" y="46"/>
                </a:cubicBezTo>
                <a:cubicBezTo>
                  <a:pt x="63" y="40"/>
                  <a:pt x="63" y="40"/>
                  <a:pt x="63" y="40"/>
                </a:cubicBezTo>
                <a:cubicBezTo>
                  <a:pt x="96" y="0"/>
                  <a:pt x="96" y="0"/>
                  <a:pt x="96"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81" name="Freeform 92"/>
          <p:cNvSpPr>
            <a:spLocks/>
          </p:cNvSpPr>
          <p:nvPr/>
        </p:nvSpPr>
        <p:spPr bwMode="auto">
          <a:xfrm>
            <a:off x="7172325" y="2420938"/>
            <a:ext cx="419100" cy="203200"/>
          </a:xfrm>
          <a:custGeom>
            <a:avLst/>
            <a:gdLst>
              <a:gd name="T0" fmla="*/ 446778626 w 186"/>
              <a:gd name="T1" fmla="*/ 107048018 h 90"/>
              <a:gd name="T2" fmla="*/ 487395274 w 186"/>
              <a:gd name="T3" fmla="*/ 142732196 h 90"/>
              <a:gd name="T4" fmla="*/ 558473282 w 186"/>
              <a:gd name="T5" fmla="*/ 142732196 h 90"/>
              <a:gd name="T6" fmla="*/ 583858124 w 186"/>
              <a:gd name="T7" fmla="*/ 168220249 h 90"/>
              <a:gd name="T8" fmla="*/ 583858124 w 186"/>
              <a:gd name="T9" fmla="*/ 326244373 h 90"/>
              <a:gd name="T10" fmla="*/ 553396765 w 186"/>
              <a:gd name="T11" fmla="*/ 351732427 h 90"/>
              <a:gd name="T12" fmla="*/ 492471792 w 186"/>
              <a:gd name="T13" fmla="*/ 351732427 h 90"/>
              <a:gd name="T14" fmla="*/ 472163468 w 186"/>
              <a:gd name="T15" fmla="*/ 351732427 h 90"/>
              <a:gd name="T16" fmla="*/ 314775645 w 186"/>
              <a:gd name="T17" fmla="*/ 0 h 90"/>
              <a:gd name="T18" fmla="*/ 0 w 186"/>
              <a:gd name="T19" fmla="*/ 0 h 90"/>
              <a:gd name="T20" fmla="*/ 472163468 w 186"/>
              <a:gd name="T21" fmla="*/ 458780444 h 90"/>
              <a:gd name="T22" fmla="*/ 944326935 w 186"/>
              <a:gd name="T23" fmla="*/ 0 h 90"/>
              <a:gd name="T24" fmla="*/ 436623337 w 186"/>
              <a:gd name="T25" fmla="*/ 0 h 90"/>
              <a:gd name="T26" fmla="*/ 446778626 w 186"/>
              <a:gd name="T27" fmla="*/ 107048018 h 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90">
                <a:moveTo>
                  <a:pt x="88" y="21"/>
                </a:moveTo>
                <a:cubicBezTo>
                  <a:pt x="90" y="26"/>
                  <a:pt x="91" y="28"/>
                  <a:pt x="96" y="28"/>
                </a:cubicBezTo>
                <a:cubicBezTo>
                  <a:pt x="110" y="28"/>
                  <a:pt x="110" y="28"/>
                  <a:pt x="110" y="28"/>
                </a:cubicBezTo>
                <a:cubicBezTo>
                  <a:pt x="113" y="28"/>
                  <a:pt x="115" y="29"/>
                  <a:pt x="115" y="33"/>
                </a:cubicBezTo>
                <a:cubicBezTo>
                  <a:pt x="115" y="64"/>
                  <a:pt x="115" y="64"/>
                  <a:pt x="115" y="64"/>
                </a:cubicBezTo>
                <a:cubicBezTo>
                  <a:pt x="115" y="68"/>
                  <a:pt x="113" y="69"/>
                  <a:pt x="109" y="69"/>
                </a:cubicBezTo>
                <a:cubicBezTo>
                  <a:pt x="109" y="69"/>
                  <a:pt x="98" y="69"/>
                  <a:pt x="97" y="69"/>
                </a:cubicBezTo>
                <a:cubicBezTo>
                  <a:pt x="94" y="69"/>
                  <a:pt x="93" y="69"/>
                  <a:pt x="93" y="69"/>
                </a:cubicBezTo>
                <a:cubicBezTo>
                  <a:pt x="73" y="61"/>
                  <a:pt x="63" y="36"/>
                  <a:pt x="62" y="0"/>
                </a:cubicBezTo>
                <a:cubicBezTo>
                  <a:pt x="0" y="0"/>
                  <a:pt x="0" y="0"/>
                  <a:pt x="0" y="0"/>
                </a:cubicBezTo>
                <a:cubicBezTo>
                  <a:pt x="1" y="50"/>
                  <a:pt x="42" y="90"/>
                  <a:pt x="93" y="90"/>
                </a:cubicBezTo>
                <a:cubicBezTo>
                  <a:pt x="144" y="90"/>
                  <a:pt x="185" y="50"/>
                  <a:pt x="186" y="0"/>
                </a:cubicBezTo>
                <a:cubicBezTo>
                  <a:pt x="86" y="0"/>
                  <a:pt x="86" y="0"/>
                  <a:pt x="86" y="0"/>
                </a:cubicBezTo>
                <a:cubicBezTo>
                  <a:pt x="86" y="6"/>
                  <a:pt x="87" y="18"/>
                  <a:pt x="88" y="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82" name="Freeform 93"/>
          <p:cNvSpPr>
            <a:spLocks/>
          </p:cNvSpPr>
          <p:nvPr/>
        </p:nvSpPr>
        <p:spPr bwMode="auto">
          <a:xfrm>
            <a:off x="7172325" y="2205038"/>
            <a:ext cx="419100" cy="203200"/>
          </a:xfrm>
          <a:custGeom>
            <a:avLst/>
            <a:gdLst>
              <a:gd name="T0" fmla="*/ 462010432 w 186"/>
              <a:gd name="T1" fmla="*/ 112146080 h 90"/>
              <a:gd name="T2" fmla="*/ 472163468 w 186"/>
              <a:gd name="T3" fmla="*/ 107048018 h 90"/>
              <a:gd name="T4" fmla="*/ 507703598 w 186"/>
              <a:gd name="T5" fmla="*/ 107048018 h 90"/>
              <a:gd name="T6" fmla="*/ 553396765 w 186"/>
              <a:gd name="T7" fmla="*/ 107048018 h 90"/>
              <a:gd name="T8" fmla="*/ 583858124 w 186"/>
              <a:gd name="T9" fmla="*/ 132536071 h 90"/>
              <a:gd name="T10" fmla="*/ 583858124 w 186"/>
              <a:gd name="T11" fmla="*/ 290560196 h 90"/>
              <a:gd name="T12" fmla="*/ 558473282 w 186"/>
              <a:gd name="T13" fmla="*/ 316048249 h 90"/>
              <a:gd name="T14" fmla="*/ 507703598 w 186"/>
              <a:gd name="T15" fmla="*/ 316048249 h 90"/>
              <a:gd name="T16" fmla="*/ 502624827 w 186"/>
              <a:gd name="T17" fmla="*/ 316048249 h 90"/>
              <a:gd name="T18" fmla="*/ 487395274 w 186"/>
              <a:gd name="T19" fmla="*/ 316048249 h 90"/>
              <a:gd name="T20" fmla="*/ 446778626 w 186"/>
              <a:gd name="T21" fmla="*/ 351732427 h 90"/>
              <a:gd name="T22" fmla="*/ 436623337 w 186"/>
              <a:gd name="T23" fmla="*/ 458780444 h 90"/>
              <a:gd name="T24" fmla="*/ 944326935 w 186"/>
              <a:gd name="T25" fmla="*/ 458780444 h 90"/>
              <a:gd name="T26" fmla="*/ 472163468 w 186"/>
              <a:gd name="T27" fmla="*/ 0 h 90"/>
              <a:gd name="T28" fmla="*/ 0 w 186"/>
              <a:gd name="T29" fmla="*/ 458780444 h 90"/>
              <a:gd name="T30" fmla="*/ 314775645 w 186"/>
              <a:gd name="T31" fmla="*/ 458780444 h 90"/>
              <a:gd name="T32" fmla="*/ 462010432 w 186"/>
              <a:gd name="T33" fmla="*/ 11214608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6" h="90">
                <a:moveTo>
                  <a:pt x="91" y="22"/>
                </a:moveTo>
                <a:cubicBezTo>
                  <a:pt x="92" y="22"/>
                  <a:pt x="92" y="21"/>
                  <a:pt x="93" y="21"/>
                </a:cubicBezTo>
                <a:cubicBezTo>
                  <a:pt x="95" y="20"/>
                  <a:pt x="100" y="21"/>
                  <a:pt x="100" y="21"/>
                </a:cubicBezTo>
                <a:cubicBezTo>
                  <a:pt x="109" y="21"/>
                  <a:pt x="109" y="21"/>
                  <a:pt x="109" y="21"/>
                </a:cubicBezTo>
                <a:cubicBezTo>
                  <a:pt x="113" y="21"/>
                  <a:pt x="115" y="22"/>
                  <a:pt x="115" y="26"/>
                </a:cubicBezTo>
                <a:cubicBezTo>
                  <a:pt x="115" y="57"/>
                  <a:pt x="115" y="57"/>
                  <a:pt x="115" y="57"/>
                </a:cubicBezTo>
                <a:cubicBezTo>
                  <a:pt x="115" y="61"/>
                  <a:pt x="113" y="62"/>
                  <a:pt x="110" y="62"/>
                </a:cubicBezTo>
                <a:cubicBezTo>
                  <a:pt x="100" y="62"/>
                  <a:pt x="100" y="62"/>
                  <a:pt x="100" y="62"/>
                </a:cubicBezTo>
                <a:cubicBezTo>
                  <a:pt x="99" y="62"/>
                  <a:pt x="99" y="62"/>
                  <a:pt x="99" y="62"/>
                </a:cubicBezTo>
                <a:cubicBezTo>
                  <a:pt x="96" y="62"/>
                  <a:pt x="96" y="62"/>
                  <a:pt x="96" y="62"/>
                </a:cubicBezTo>
                <a:cubicBezTo>
                  <a:pt x="91" y="62"/>
                  <a:pt x="90" y="64"/>
                  <a:pt x="88" y="69"/>
                </a:cubicBezTo>
                <a:cubicBezTo>
                  <a:pt x="87" y="72"/>
                  <a:pt x="86" y="84"/>
                  <a:pt x="86" y="90"/>
                </a:cubicBezTo>
                <a:cubicBezTo>
                  <a:pt x="186" y="90"/>
                  <a:pt x="186" y="90"/>
                  <a:pt x="186" y="90"/>
                </a:cubicBezTo>
                <a:cubicBezTo>
                  <a:pt x="185" y="40"/>
                  <a:pt x="144" y="0"/>
                  <a:pt x="93" y="0"/>
                </a:cubicBezTo>
                <a:cubicBezTo>
                  <a:pt x="42" y="0"/>
                  <a:pt x="1" y="40"/>
                  <a:pt x="0" y="90"/>
                </a:cubicBezTo>
                <a:cubicBezTo>
                  <a:pt x="62" y="90"/>
                  <a:pt x="62" y="90"/>
                  <a:pt x="62" y="90"/>
                </a:cubicBezTo>
                <a:cubicBezTo>
                  <a:pt x="63" y="55"/>
                  <a:pt x="73" y="31"/>
                  <a:pt x="9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83" name="Freeform 94"/>
          <p:cNvSpPr>
            <a:spLocks/>
          </p:cNvSpPr>
          <p:nvPr/>
        </p:nvSpPr>
        <p:spPr bwMode="auto">
          <a:xfrm>
            <a:off x="7785100" y="2209800"/>
            <a:ext cx="420688" cy="220663"/>
          </a:xfrm>
          <a:custGeom>
            <a:avLst/>
            <a:gdLst>
              <a:gd name="T0" fmla="*/ 76732586 w 186"/>
              <a:gd name="T1" fmla="*/ 152099854 h 98"/>
              <a:gd name="T2" fmla="*/ 153467435 w 186"/>
              <a:gd name="T3" fmla="*/ 76049927 h 98"/>
              <a:gd name="T4" fmla="*/ 798029304 w 186"/>
              <a:gd name="T5" fmla="*/ 76049927 h 98"/>
              <a:gd name="T6" fmla="*/ 874764152 w 186"/>
              <a:gd name="T7" fmla="*/ 152099854 h 98"/>
              <a:gd name="T8" fmla="*/ 874764152 w 186"/>
              <a:gd name="T9" fmla="*/ 496858771 h 98"/>
              <a:gd name="T10" fmla="*/ 951496738 w 186"/>
              <a:gd name="T11" fmla="*/ 496858771 h 98"/>
              <a:gd name="T12" fmla="*/ 951496738 w 186"/>
              <a:gd name="T13" fmla="*/ 152099854 h 98"/>
              <a:gd name="T14" fmla="*/ 798029304 w 186"/>
              <a:gd name="T15" fmla="*/ 0 h 98"/>
              <a:gd name="T16" fmla="*/ 153467435 w 186"/>
              <a:gd name="T17" fmla="*/ 0 h 98"/>
              <a:gd name="T18" fmla="*/ 0 w 186"/>
              <a:gd name="T19" fmla="*/ 152099854 h 98"/>
              <a:gd name="T20" fmla="*/ 0 w 186"/>
              <a:gd name="T21" fmla="*/ 496858771 h 98"/>
              <a:gd name="T22" fmla="*/ 76732586 w 186"/>
              <a:gd name="T23" fmla="*/ 496858771 h 98"/>
              <a:gd name="T24" fmla="*/ 76732586 w 186"/>
              <a:gd name="T25" fmla="*/ 152099854 h 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8">
                <a:moveTo>
                  <a:pt x="15" y="30"/>
                </a:moveTo>
                <a:cubicBezTo>
                  <a:pt x="15" y="22"/>
                  <a:pt x="22" y="15"/>
                  <a:pt x="30" y="15"/>
                </a:cubicBezTo>
                <a:cubicBezTo>
                  <a:pt x="156" y="15"/>
                  <a:pt x="156" y="15"/>
                  <a:pt x="156" y="15"/>
                </a:cubicBezTo>
                <a:cubicBezTo>
                  <a:pt x="164" y="15"/>
                  <a:pt x="171" y="22"/>
                  <a:pt x="171" y="30"/>
                </a:cubicBezTo>
                <a:cubicBezTo>
                  <a:pt x="171" y="98"/>
                  <a:pt x="171" y="98"/>
                  <a:pt x="171" y="98"/>
                </a:cubicBezTo>
                <a:cubicBezTo>
                  <a:pt x="186" y="98"/>
                  <a:pt x="186" y="98"/>
                  <a:pt x="186" y="98"/>
                </a:cubicBezTo>
                <a:cubicBezTo>
                  <a:pt x="186" y="30"/>
                  <a:pt x="186" y="30"/>
                  <a:pt x="186" y="30"/>
                </a:cubicBezTo>
                <a:cubicBezTo>
                  <a:pt x="186" y="13"/>
                  <a:pt x="173" y="0"/>
                  <a:pt x="156" y="0"/>
                </a:cubicBezTo>
                <a:cubicBezTo>
                  <a:pt x="30" y="0"/>
                  <a:pt x="30" y="0"/>
                  <a:pt x="30" y="0"/>
                </a:cubicBezTo>
                <a:cubicBezTo>
                  <a:pt x="13" y="0"/>
                  <a:pt x="0" y="13"/>
                  <a:pt x="0" y="30"/>
                </a:cubicBezTo>
                <a:cubicBezTo>
                  <a:pt x="0" y="98"/>
                  <a:pt x="0" y="98"/>
                  <a:pt x="0" y="98"/>
                </a:cubicBezTo>
                <a:cubicBezTo>
                  <a:pt x="15" y="98"/>
                  <a:pt x="15" y="98"/>
                  <a:pt x="15" y="98"/>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84" name="Freeform 95"/>
          <p:cNvSpPr>
            <a:spLocks/>
          </p:cNvSpPr>
          <p:nvPr/>
        </p:nvSpPr>
        <p:spPr bwMode="auto">
          <a:xfrm>
            <a:off x="7785100" y="2441575"/>
            <a:ext cx="420688" cy="187325"/>
          </a:xfrm>
          <a:custGeom>
            <a:avLst/>
            <a:gdLst>
              <a:gd name="T0" fmla="*/ 874764152 w 186"/>
              <a:gd name="T1" fmla="*/ 269966922 h 83"/>
              <a:gd name="T2" fmla="*/ 798029304 w 186"/>
              <a:gd name="T3" fmla="*/ 346372953 h 83"/>
              <a:gd name="T4" fmla="*/ 153467435 w 186"/>
              <a:gd name="T5" fmla="*/ 346372953 h 83"/>
              <a:gd name="T6" fmla="*/ 76732586 w 186"/>
              <a:gd name="T7" fmla="*/ 269966922 h 83"/>
              <a:gd name="T8" fmla="*/ 76732586 w 186"/>
              <a:gd name="T9" fmla="*/ 0 h 83"/>
              <a:gd name="T10" fmla="*/ 0 w 186"/>
              <a:gd name="T11" fmla="*/ 0 h 83"/>
              <a:gd name="T12" fmla="*/ 0 w 186"/>
              <a:gd name="T13" fmla="*/ 269966922 h 83"/>
              <a:gd name="T14" fmla="*/ 153467435 w 186"/>
              <a:gd name="T15" fmla="*/ 422778983 h 83"/>
              <a:gd name="T16" fmla="*/ 798029304 w 186"/>
              <a:gd name="T17" fmla="*/ 422778983 h 83"/>
              <a:gd name="T18" fmla="*/ 951496738 w 186"/>
              <a:gd name="T19" fmla="*/ 269966922 h 83"/>
              <a:gd name="T20" fmla="*/ 951496738 w 186"/>
              <a:gd name="T21" fmla="*/ 0 h 83"/>
              <a:gd name="T22" fmla="*/ 874764152 w 186"/>
              <a:gd name="T23" fmla="*/ 0 h 83"/>
              <a:gd name="T24" fmla="*/ 874764152 w 186"/>
              <a:gd name="T25" fmla="*/ 269966922 h 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83">
                <a:moveTo>
                  <a:pt x="171" y="53"/>
                </a:moveTo>
                <a:cubicBezTo>
                  <a:pt x="171" y="61"/>
                  <a:pt x="164" y="68"/>
                  <a:pt x="156" y="68"/>
                </a:cubicBezTo>
                <a:cubicBezTo>
                  <a:pt x="30" y="68"/>
                  <a:pt x="30" y="68"/>
                  <a:pt x="30" y="68"/>
                </a:cubicBezTo>
                <a:cubicBezTo>
                  <a:pt x="22" y="68"/>
                  <a:pt x="15" y="61"/>
                  <a:pt x="15" y="53"/>
                </a:cubicBezTo>
                <a:cubicBezTo>
                  <a:pt x="15" y="0"/>
                  <a:pt x="15" y="0"/>
                  <a:pt x="15" y="0"/>
                </a:cubicBezTo>
                <a:cubicBezTo>
                  <a:pt x="0" y="0"/>
                  <a:pt x="0" y="0"/>
                  <a:pt x="0" y="0"/>
                </a:cubicBezTo>
                <a:cubicBezTo>
                  <a:pt x="0" y="53"/>
                  <a:pt x="0" y="53"/>
                  <a:pt x="0" y="53"/>
                </a:cubicBezTo>
                <a:cubicBezTo>
                  <a:pt x="0" y="70"/>
                  <a:pt x="13" y="83"/>
                  <a:pt x="30" y="83"/>
                </a:cubicBezTo>
                <a:cubicBezTo>
                  <a:pt x="156" y="83"/>
                  <a:pt x="156" y="83"/>
                  <a:pt x="156" y="83"/>
                </a:cubicBezTo>
                <a:cubicBezTo>
                  <a:pt x="173" y="83"/>
                  <a:pt x="186" y="70"/>
                  <a:pt x="186" y="53"/>
                </a:cubicBezTo>
                <a:cubicBezTo>
                  <a:pt x="186" y="0"/>
                  <a:pt x="186" y="0"/>
                  <a:pt x="186" y="0"/>
                </a:cubicBezTo>
                <a:cubicBezTo>
                  <a:pt x="171" y="0"/>
                  <a:pt x="171" y="0"/>
                  <a:pt x="171" y="0"/>
                </a:cubicBezTo>
                <a:lnTo>
                  <a:pt x="171" y="5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85" name="Freeform 96"/>
          <p:cNvSpPr>
            <a:spLocks/>
          </p:cNvSpPr>
          <p:nvPr/>
        </p:nvSpPr>
        <p:spPr bwMode="auto">
          <a:xfrm>
            <a:off x="7948613" y="2301875"/>
            <a:ext cx="184150" cy="80963"/>
          </a:xfrm>
          <a:custGeom>
            <a:avLst/>
            <a:gdLst>
              <a:gd name="T0" fmla="*/ 40346816 w 82"/>
              <a:gd name="T1" fmla="*/ 80927016 h 36"/>
              <a:gd name="T2" fmla="*/ 80693632 w 82"/>
              <a:gd name="T3" fmla="*/ 40463508 h 36"/>
              <a:gd name="T4" fmla="*/ 196690166 w 82"/>
              <a:gd name="T5" fmla="*/ 40463508 h 36"/>
              <a:gd name="T6" fmla="*/ 196690166 w 82"/>
              <a:gd name="T7" fmla="*/ 182083538 h 36"/>
              <a:gd name="T8" fmla="*/ 221905241 w 82"/>
              <a:gd name="T9" fmla="*/ 182083538 h 36"/>
              <a:gd name="T10" fmla="*/ 221905241 w 82"/>
              <a:gd name="T11" fmla="*/ 40463508 h 36"/>
              <a:gd name="T12" fmla="*/ 332857862 w 82"/>
              <a:gd name="T13" fmla="*/ 40463508 h 36"/>
              <a:gd name="T14" fmla="*/ 373204678 w 82"/>
              <a:gd name="T15" fmla="*/ 80927016 h 36"/>
              <a:gd name="T16" fmla="*/ 373204678 w 82"/>
              <a:gd name="T17" fmla="*/ 182083538 h 36"/>
              <a:gd name="T18" fmla="*/ 413551494 w 82"/>
              <a:gd name="T19" fmla="*/ 182083538 h 36"/>
              <a:gd name="T20" fmla="*/ 413551494 w 82"/>
              <a:gd name="T21" fmla="*/ 70811139 h 36"/>
              <a:gd name="T22" fmla="*/ 347987357 w 82"/>
              <a:gd name="T23" fmla="*/ 0 h 36"/>
              <a:gd name="T24" fmla="*/ 70605805 w 82"/>
              <a:gd name="T25" fmla="*/ 0 h 36"/>
              <a:gd name="T26" fmla="*/ 0 w 82"/>
              <a:gd name="T27" fmla="*/ 70811139 h 36"/>
              <a:gd name="T28" fmla="*/ 0 w 82"/>
              <a:gd name="T29" fmla="*/ 182083538 h 36"/>
              <a:gd name="T30" fmla="*/ 40346816 w 82"/>
              <a:gd name="T31" fmla="*/ 182083538 h 36"/>
              <a:gd name="T32" fmla="*/ 40346816 w 82"/>
              <a:gd name="T33" fmla="*/ 8092701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2" h="36">
                <a:moveTo>
                  <a:pt x="8" y="16"/>
                </a:moveTo>
                <a:cubicBezTo>
                  <a:pt x="8" y="12"/>
                  <a:pt x="12" y="8"/>
                  <a:pt x="16" y="8"/>
                </a:cubicBezTo>
                <a:cubicBezTo>
                  <a:pt x="39" y="8"/>
                  <a:pt x="39" y="8"/>
                  <a:pt x="39" y="8"/>
                </a:cubicBezTo>
                <a:cubicBezTo>
                  <a:pt x="39" y="36"/>
                  <a:pt x="39" y="36"/>
                  <a:pt x="39" y="36"/>
                </a:cubicBezTo>
                <a:cubicBezTo>
                  <a:pt x="44" y="36"/>
                  <a:pt x="44" y="36"/>
                  <a:pt x="44" y="36"/>
                </a:cubicBezTo>
                <a:cubicBezTo>
                  <a:pt x="44" y="8"/>
                  <a:pt x="44" y="8"/>
                  <a:pt x="44" y="8"/>
                </a:cubicBezTo>
                <a:cubicBezTo>
                  <a:pt x="66" y="8"/>
                  <a:pt x="66" y="8"/>
                  <a:pt x="66" y="8"/>
                </a:cubicBezTo>
                <a:cubicBezTo>
                  <a:pt x="70" y="8"/>
                  <a:pt x="74" y="12"/>
                  <a:pt x="74" y="16"/>
                </a:cubicBezTo>
                <a:cubicBezTo>
                  <a:pt x="74" y="36"/>
                  <a:pt x="74" y="36"/>
                  <a:pt x="74" y="36"/>
                </a:cubicBezTo>
                <a:cubicBezTo>
                  <a:pt x="82" y="36"/>
                  <a:pt x="82" y="36"/>
                  <a:pt x="82" y="36"/>
                </a:cubicBezTo>
                <a:cubicBezTo>
                  <a:pt x="82" y="14"/>
                  <a:pt x="82" y="14"/>
                  <a:pt x="82" y="14"/>
                </a:cubicBezTo>
                <a:cubicBezTo>
                  <a:pt x="82" y="6"/>
                  <a:pt x="76" y="0"/>
                  <a:pt x="69" y="0"/>
                </a:cubicBezTo>
                <a:cubicBezTo>
                  <a:pt x="14" y="0"/>
                  <a:pt x="14" y="0"/>
                  <a:pt x="14" y="0"/>
                </a:cubicBezTo>
                <a:cubicBezTo>
                  <a:pt x="6" y="0"/>
                  <a:pt x="0" y="6"/>
                  <a:pt x="0" y="14"/>
                </a:cubicBezTo>
                <a:cubicBezTo>
                  <a:pt x="0" y="36"/>
                  <a:pt x="0" y="36"/>
                  <a:pt x="0" y="36"/>
                </a:cubicBezTo>
                <a:cubicBezTo>
                  <a:pt x="8" y="36"/>
                  <a:pt x="8" y="36"/>
                  <a:pt x="8" y="36"/>
                </a:cubicBezTo>
                <a:lnTo>
                  <a:pt x="8"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86" name="Freeform 97"/>
          <p:cNvSpPr>
            <a:spLocks/>
          </p:cNvSpPr>
          <p:nvPr/>
        </p:nvSpPr>
        <p:spPr bwMode="auto">
          <a:xfrm>
            <a:off x="7948613" y="2392363"/>
            <a:ext cx="184150" cy="101600"/>
          </a:xfrm>
          <a:custGeom>
            <a:avLst/>
            <a:gdLst>
              <a:gd name="T0" fmla="*/ 0 w 82"/>
              <a:gd name="T1" fmla="*/ 0 h 45"/>
              <a:gd name="T2" fmla="*/ 0 w 82"/>
              <a:gd name="T3" fmla="*/ 142732196 h 45"/>
              <a:gd name="T4" fmla="*/ 45390729 w 82"/>
              <a:gd name="T5" fmla="*/ 142732196 h 45"/>
              <a:gd name="T6" fmla="*/ 75649718 w 82"/>
              <a:gd name="T7" fmla="*/ 117244142 h 45"/>
              <a:gd name="T8" fmla="*/ 110952621 w 82"/>
              <a:gd name="T9" fmla="*/ 152926062 h 45"/>
              <a:gd name="T10" fmla="*/ 75649718 w 82"/>
              <a:gd name="T11" fmla="*/ 183512178 h 45"/>
              <a:gd name="T12" fmla="*/ 45390729 w 82"/>
              <a:gd name="T13" fmla="*/ 158024124 h 45"/>
              <a:gd name="T14" fmla="*/ 0 w 82"/>
              <a:gd name="T15" fmla="*/ 158024124 h 45"/>
              <a:gd name="T16" fmla="*/ 0 w 82"/>
              <a:gd name="T17" fmla="*/ 229390222 h 45"/>
              <a:gd name="T18" fmla="*/ 413551494 w 82"/>
              <a:gd name="T19" fmla="*/ 229390222 h 45"/>
              <a:gd name="T20" fmla="*/ 413551494 w 82"/>
              <a:gd name="T21" fmla="*/ 158024124 h 45"/>
              <a:gd name="T22" fmla="*/ 373204678 w 82"/>
              <a:gd name="T23" fmla="*/ 158024124 h 45"/>
              <a:gd name="T24" fmla="*/ 337901776 w 82"/>
              <a:gd name="T25" fmla="*/ 183512178 h 45"/>
              <a:gd name="T26" fmla="*/ 307642787 w 82"/>
              <a:gd name="T27" fmla="*/ 152926062 h 45"/>
              <a:gd name="T28" fmla="*/ 337901776 w 82"/>
              <a:gd name="T29" fmla="*/ 117244142 h 45"/>
              <a:gd name="T30" fmla="*/ 373204678 w 82"/>
              <a:gd name="T31" fmla="*/ 142732196 h 45"/>
              <a:gd name="T32" fmla="*/ 413551494 w 82"/>
              <a:gd name="T33" fmla="*/ 142732196 h 45"/>
              <a:gd name="T34" fmla="*/ 413551494 w 82"/>
              <a:gd name="T35" fmla="*/ 0 h 45"/>
              <a:gd name="T36" fmla="*/ 0 w 82"/>
              <a:gd name="T37" fmla="*/ 0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2" h="45">
                <a:moveTo>
                  <a:pt x="0" y="0"/>
                </a:moveTo>
                <a:cubicBezTo>
                  <a:pt x="0" y="28"/>
                  <a:pt x="0" y="28"/>
                  <a:pt x="0" y="28"/>
                </a:cubicBezTo>
                <a:cubicBezTo>
                  <a:pt x="9" y="28"/>
                  <a:pt x="9" y="28"/>
                  <a:pt x="9" y="28"/>
                </a:cubicBezTo>
                <a:cubicBezTo>
                  <a:pt x="9" y="25"/>
                  <a:pt x="12" y="23"/>
                  <a:pt x="15" y="23"/>
                </a:cubicBezTo>
                <a:cubicBezTo>
                  <a:pt x="19" y="23"/>
                  <a:pt x="22" y="26"/>
                  <a:pt x="22" y="30"/>
                </a:cubicBezTo>
                <a:cubicBezTo>
                  <a:pt x="22" y="33"/>
                  <a:pt x="19" y="36"/>
                  <a:pt x="15" y="36"/>
                </a:cubicBezTo>
                <a:cubicBezTo>
                  <a:pt x="12" y="36"/>
                  <a:pt x="9" y="34"/>
                  <a:pt x="9" y="31"/>
                </a:cubicBezTo>
                <a:cubicBezTo>
                  <a:pt x="0" y="31"/>
                  <a:pt x="0" y="31"/>
                  <a:pt x="0" y="31"/>
                </a:cubicBezTo>
                <a:cubicBezTo>
                  <a:pt x="0" y="45"/>
                  <a:pt x="0" y="45"/>
                  <a:pt x="0" y="45"/>
                </a:cubicBezTo>
                <a:cubicBezTo>
                  <a:pt x="82" y="45"/>
                  <a:pt x="82" y="45"/>
                  <a:pt x="82" y="45"/>
                </a:cubicBezTo>
                <a:cubicBezTo>
                  <a:pt x="82" y="31"/>
                  <a:pt x="82" y="31"/>
                  <a:pt x="82" y="31"/>
                </a:cubicBezTo>
                <a:cubicBezTo>
                  <a:pt x="74" y="31"/>
                  <a:pt x="74" y="31"/>
                  <a:pt x="74" y="31"/>
                </a:cubicBezTo>
                <a:cubicBezTo>
                  <a:pt x="73" y="34"/>
                  <a:pt x="70" y="36"/>
                  <a:pt x="67" y="36"/>
                </a:cubicBezTo>
                <a:cubicBezTo>
                  <a:pt x="64" y="36"/>
                  <a:pt x="61" y="33"/>
                  <a:pt x="61" y="30"/>
                </a:cubicBezTo>
                <a:cubicBezTo>
                  <a:pt x="61" y="26"/>
                  <a:pt x="64" y="23"/>
                  <a:pt x="67" y="23"/>
                </a:cubicBezTo>
                <a:cubicBezTo>
                  <a:pt x="70" y="23"/>
                  <a:pt x="73" y="25"/>
                  <a:pt x="74" y="28"/>
                </a:cubicBezTo>
                <a:cubicBezTo>
                  <a:pt x="82" y="28"/>
                  <a:pt x="82" y="28"/>
                  <a:pt x="82" y="28"/>
                </a:cubicBezTo>
                <a:cubicBezTo>
                  <a:pt x="82" y="0"/>
                  <a:pt x="82" y="0"/>
                  <a:pt x="82"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87" name="Freeform 98"/>
          <p:cNvSpPr>
            <a:spLocks/>
          </p:cNvSpPr>
          <p:nvPr/>
        </p:nvSpPr>
        <p:spPr bwMode="auto">
          <a:xfrm>
            <a:off x="7964488" y="2501900"/>
            <a:ext cx="33337" cy="34925"/>
          </a:xfrm>
          <a:custGeom>
            <a:avLst/>
            <a:gdLst>
              <a:gd name="T0" fmla="*/ 0 w 15"/>
              <a:gd name="T1" fmla="*/ 43369865 h 15"/>
              <a:gd name="T2" fmla="*/ 39515457 w 15"/>
              <a:gd name="T3" fmla="*/ 81317042 h 15"/>
              <a:gd name="T4" fmla="*/ 74092594 w 15"/>
              <a:gd name="T5" fmla="*/ 43369865 h 15"/>
              <a:gd name="T6" fmla="*/ 74092594 w 15"/>
              <a:gd name="T7" fmla="*/ 0 h 15"/>
              <a:gd name="T8" fmla="*/ 0 w 15"/>
              <a:gd name="T9" fmla="*/ 0 h 15"/>
              <a:gd name="T10" fmla="*/ 0 w 15"/>
              <a:gd name="T11" fmla="*/ 4336986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15">
                <a:moveTo>
                  <a:pt x="0" y="8"/>
                </a:moveTo>
                <a:cubicBezTo>
                  <a:pt x="0" y="12"/>
                  <a:pt x="4" y="15"/>
                  <a:pt x="8" y="15"/>
                </a:cubicBezTo>
                <a:cubicBezTo>
                  <a:pt x="11" y="15"/>
                  <a:pt x="15" y="12"/>
                  <a:pt x="15" y="8"/>
                </a:cubicBezTo>
                <a:cubicBezTo>
                  <a:pt x="15" y="0"/>
                  <a:pt x="15" y="0"/>
                  <a:pt x="15" y="0"/>
                </a:cubicBezTo>
                <a:cubicBezTo>
                  <a:pt x="0" y="0"/>
                  <a:pt x="0" y="0"/>
                  <a:pt x="0" y="0"/>
                </a:cubicBezTo>
                <a:lnTo>
                  <a:pt x="0"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88" name="Freeform 99"/>
          <p:cNvSpPr>
            <a:spLocks/>
          </p:cNvSpPr>
          <p:nvPr/>
        </p:nvSpPr>
        <p:spPr bwMode="auto">
          <a:xfrm>
            <a:off x="8085138" y="2501900"/>
            <a:ext cx="31750" cy="34925"/>
          </a:xfrm>
          <a:custGeom>
            <a:avLst/>
            <a:gdLst>
              <a:gd name="T0" fmla="*/ 0 w 14"/>
              <a:gd name="T1" fmla="*/ 43369865 h 15"/>
              <a:gd name="T2" fmla="*/ 36002232 w 14"/>
              <a:gd name="T3" fmla="*/ 81317042 h 15"/>
              <a:gd name="T4" fmla="*/ 72004464 w 14"/>
              <a:gd name="T5" fmla="*/ 43369865 h 15"/>
              <a:gd name="T6" fmla="*/ 72004464 w 14"/>
              <a:gd name="T7" fmla="*/ 0 h 15"/>
              <a:gd name="T8" fmla="*/ 0 w 14"/>
              <a:gd name="T9" fmla="*/ 0 h 15"/>
              <a:gd name="T10" fmla="*/ 0 w 14"/>
              <a:gd name="T11" fmla="*/ 4336986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 h="15">
                <a:moveTo>
                  <a:pt x="0" y="8"/>
                </a:moveTo>
                <a:cubicBezTo>
                  <a:pt x="0" y="12"/>
                  <a:pt x="3" y="15"/>
                  <a:pt x="7" y="15"/>
                </a:cubicBezTo>
                <a:cubicBezTo>
                  <a:pt x="11" y="15"/>
                  <a:pt x="14" y="12"/>
                  <a:pt x="14" y="8"/>
                </a:cubicBezTo>
                <a:cubicBezTo>
                  <a:pt x="14" y="0"/>
                  <a:pt x="14" y="0"/>
                  <a:pt x="14" y="0"/>
                </a:cubicBezTo>
                <a:cubicBezTo>
                  <a:pt x="0" y="0"/>
                  <a:pt x="0" y="0"/>
                  <a:pt x="0" y="0"/>
                </a:cubicBezTo>
                <a:lnTo>
                  <a:pt x="0"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89" name="Freeform 100"/>
          <p:cNvSpPr>
            <a:spLocks/>
          </p:cNvSpPr>
          <p:nvPr/>
        </p:nvSpPr>
        <p:spPr bwMode="auto">
          <a:xfrm>
            <a:off x="7858125" y="2317750"/>
            <a:ext cx="63500" cy="219075"/>
          </a:xfrm>
          <a:custGeom>
            <a:avLst/>
            <a:gdLst>
              <a:gd name="T0" fmla="*/ 87434964 w 28"/>
              <a:gd name="T1" fmla="*/ 494782017 h 97"/>
              <a:gd name="T2" fmla="*/ 87434964 w 28"/>
              <a:gd name="T3" fmla="*/ 295848366 h 97"/>
              <a:gd name="T4" fmla="*/ 87434964 w 28"/>
              <a:gd name="T5" fmla="*/ 270345326 h 97"/>
              <a:gd name="T6" fmla="*/ 87434964 w 28"/>
              <a:gd name="T7" fmla="*/ 142823349 h 97"/>
              <a:gd name="T8" fmla="*/ 144008929 w 28"/>
              <a:gd name="T9" fmla="*/ 71411674 h 97"/>
              <a:gd name="T10" fmla="*/ 72004464 w 28"/>
              <a:gd name="T11" fmla="*/ 0 h 97"/>
              <a:gd name="T12" fmla="*/ 0 w 28"/>
              <a:gd name="T13" fmla="*/ 71411674 h 97"/>
              <a:gd name="T14" fmla="*/ 56573964 w 28"/>
              <a:gd name="T15" fmla="*/ 142823349 h 97"/>
              <a:gd name="T16" fmla="*/ 56573964 w 28"/>
              <a:gd name="T17" fmla="*/ 270345326 h 97"/>
              <a:gd name="T18" fmla="*/ 56573964 w 28"/>
              <a:gd name="T19" fmla="*/ 295848366 h 97"/>
              <a:gd name="T20" fmla="*/ 56573964 w 28"/>
              <a:gd name="T21" fmla="*/ 494782017 h 97"/>
              <a:gd name="T22" fmla="*/ 87434964 w 28"/>
              <a:gd name="T23" fmla="*/ 494782017 h 9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97">
                <a:moveTo>
                  <a:pt x="17" y="97"/>
                </a:moveTo>
                <a:cubicBezTo>
                  <a:pt x="17" y="58"/>
                  <a:pt x="17" y="58"/>
                  <a:pt x="17" y="58"/>
                </a:cubicBezTo>
                <a:cubicBezTo>
                  <a:pt x="17" y="53"/>
                  <a:pt x="17" y="53"/>
                  <a:pt x="17" y="53"/>
                </a:cubicBezTo>
                <a:cubicBezTo>
                  <a:pt x="17" y="28"/>
                  <a:pt x="17" y="28"/>
                  <a:pt x="17" y="28"/>
                </a:cubicBezTo>
                <a:cubicBezTo>
                  <a:pt x="23" y="27"/>
                  <a:pt x="28" y="21"/>
                  <a:pt x="28" y="14"/>
                </a:cubicBezTo>
                <a:cubicBezTo>
                  <a:pt x="28" y="7"/>
                  <a:pt x="22" y="0"/>
                  <a:pt x="14" y="0"/>
                </a:cubicBezTo>
                <a:cubicBezTo>
                  <a:pt x="6" y="0"/>
                  <a:pt x="0" y="7"/>
                  <a:pt x="0" y="14"/>
                </a:cubicBezTo>
                <a:cubicBezTo>
                  <a:pt x="0" y="21"/>
                  <a:pt x="5" y="27"/>
                  <a:pt x="11" y="28"/>
                </a:cubicBezTo>
                <a:cubicBezTo>
                  <a:pt x="11" y="53"/>
                  <a:pt x="11" y="53"/>
                  <a:pt x="11" y="53"/>
                </a:cubicBezTo>
                <a:cubicBezTo>
                  <a:pt x="11" y="58"/>
                  <a:pt x="11" y="58"/>
                  <a:pt x="11" y="58"/>
                </a:cubicBezTo>
                <a:cubicBezTo>
                  <a:pt x="11" y="97"/>
                  <a:pt x="11" y="97"/>
                  <a:pt x="11" y="97"/>
                </a:cubicBezTo>
                <a:lnTo>
                  <a:pt x="17" y="9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90" name="Freeform 101"/>
          <p:cNvSpPr>
            <a:spLocks/>
          </p:cNvSpPr>
          <p:nvPr/>
        </p:nvSpPr>
        <p:spPr bwMode="auto">
          <a:xfrm>
            <a:off x="757238" y="2841625"/>
            <a:ext cx="420687" cy="203200"/>
          </a:xfrm>
          <a:custGeom>
            <a:avLst/>
            <a:gdLst>
              <a:gd name="T0" fmla="*/ 798027407 w 186"/>
              <a:gd name="T1" fmla="*/ 0 h 90"/>
              <a:gd name="T2" fmla="*/ 153467070 w 186"/>
              <a:gd name="T3" fmla="*/ 0 h 90"/>
              <a:gd name="T4" fmla="*/ 0 w 186"/>
              <a:gd name="T5" fmla="*/ 152926062 h 90"/>
              <a:gd name="T6" fmla="*/ 0 w 186"/>
              <a:gd name="T7" fmla="*/ 458780444 h 90"/>
              <a:gd name="T8" fmla="*/ 76732404 w 186"/>
              <a:gd name="T9" fmla="*/ 458780444 h 90"/>
              <a:gd name="T10" fmla="*/ 76732404 w 186"/>
              <a:gd name="T11" fmla="*/ 152926062 h 90"/>
              <a:gd name="T12" fmla="*/ 153467070 w 186"/>
              <a:gd name="T13" fmla="*/ 76464160 h 90"/>
              <a:gd name="T14" fmla="*/ 798027407 w 186"/>
              <a:gd name="T15" fmla="*/ 76464160 h 90"/>
              <a:gd name="T16" fmla="*/ 874762073 w 186"/>
              <a:gd name="T17" fmla="*/ 152926062 h 90"/>
              <a:gd name="T18" fmla="*/ 874762073 w 186"/>
              <a:gd name="T19" fmla="*/ 458780444 h 90"/>
              <a:gd name="T20" fmla="*/ 951494477 w 186"/>
              <a:gd name="T21" fmla="*/ 458780444 h 90"/>
              <a:gd name="T22" fmla="*/ 951494477 w 186"/>
              <a:gd name="T23" fmla="*/ 152926062 h 90"/>
              <a:gd name="T24" fmla="*/ 798027407 w 186"/>
              <a:gd name="T25" fmla="*/ 0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6" y="0"/>
                </a:moveTo>
                <a:cubicBezTo>
                  <a:pt x="30" y="0"/>
                  <a:pt x="30" y="0"/>
                  <a:pt x="30" y="0"/>
                </a:cubicBezTo>
                <a:cubicBezTo>
                  <a:pt x="13" y="0"/>
                  <a:pt x="0" y="13"/>
                  <a:pt x="0" y="30"/>
                </a:cubicBezTo>
                <a:cubicBezTo>
                  <a:pt x="0" y="90"/>
                  <a:pt x="0" y="90"/>
                  <a:pt x="0" y="90"/>
                </a:cubicBezTo>
                <a:cubicBezTo>
                  <a:pt x="15" y="90"/>
                  <a:pt x="15" y="90"/>
                  <a:pt x="15" y="90"/>
                </a:cubicBezTo>
                <a:cubicBezTo>
                  <a:pt x="15" y="30"/>
                  <a:pt x="15" y="30"/>
                  <a:pt x="15" y="30"/>
                </a:cubicBez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91" name="Freeform 102"/>
          <p:cNvSpPr>
            <a:spLocks/>
          </p:cNvSpPr>
          <p:nvPr/>
        </p:nvSpPr>
        <p:spPr bwMode="auto">
          <a:xfrm>
            <a:off x="757238" y="3057525"/>
            <a:ext cx="420687" cy="203200"/>
          </a:xfrm>
          <a:custGeom>
            <a:avLst/>
            <a:gdLst>
              <a:gd name="T0" fmla="*/ 874762073 w 186"/>
              <a:gd name="T1" fmla="*/ 305854382 h 90"/>
              <a:gd name="T2" fmla="*/ 798027407 w 186"/>
              <a:gd name="T3" fmla="*/ 382316284 h 90"/>
              <a:gd name="T4" fmla="*/ 153467070 w 186"/>
              <a:gd name="T5" fmla="*/ 382316284 h 90"/>
              <a:gd name="T6" fmla="*/ 76732404 w 186"/>
              <a:gd name="T7" fmla="*/ 305854382 h 90"/>
              <a:gd name="T8" fmla="*/ 76732404 w 186"/>
              <a:gd name="T9" fmla="*/ 0 h 90"/>
              <a:gd name="T10" fmla="*/ 0 w 186"/>
              <a:gd name="T11" fmla="*/ 0 h 90"/>
              <a:gd name="T12" fmla="*/ 0 w 186"/>
              <a:gd name="T13" fmla="*/ 305854382 h 90"/>
              <a:gd name="T14" fmla="*/ 153467070 w 186"/>
              <a:gd name="T15" fmla="*/ 458780444 h 90"/>
              <a:gd name="T16" fmla="*/ 798027407 w 186"/>
              <a:gd name="T17" fmla="*/ 458780444 h 90"/>
              <a:gd name="T18" fmla="*/ 951494477 w 186"/>
              <a:gd name="T19" fmla="*/ 305854382 h 90"/>
              <a:gd name="T20" fmla="*/ 951494477 w 186"/>
              <a:gd name="T21" fmla="*/ 0 h 90"/>
              <a:gd name="T22" fmla="*/ 874762073 w 186"/>
              <a:gd name="T23" fmla="*/ 0 h 90"/>
              <a:gd name="T24" fmla="*/ 874762073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92" name="Freeform 103"/>
          <p:cNvSpPr>
            <a:spLocks/>
          </p:cNvSpPr>
          <p:nvPr/>
        </p:nvSpPr>
        <p:spPr bwMode="auto">
          <a:xfrm>
            <a:off x="873125" y="3003550"/>
            <a:ext cx="188913" cy="120650"/>
          </a:xfrm>
          <a:custGeom>
            <a:avLst/>
            <a:gdLst>
              <a:gd name="T0" fmla="*/ 0 w 84"/>
              <a:gd name="T1" fmla="*/ 114005144 h 53"/>
              <a:gd name="T2" fmla="*/ 0 w 84"/>
              <a:gd name="T3" fmla="*/ 176189975 h 53"/>
              <a:gd name="T4" fmla="*/ 45521286 w 84"/>
              <a:gd name="T5" fmla="*/ 176189975 h 53"/>
              <a:gd name="T6" fmla="*/ 80924482 w 84"/>
              <a:gd name="T7" fmla="*/ 150279819 h 53"/>
              <a:gd name="T8" fmla="*/ 116329927 w 84"/>
              <a:gd name="T9" fmla="*/ 181373373 h 53"/>
              <a:gd name="T10" fmla="*/ 80924482 w 84"/>
              <a:gd name="T11" fmla="*/ 217645771 h 53"/>
              <a:gd name="T12" fmla="*/ 50579207 w 84"/>
              <a:gd name="T13" fmla="*/ 191735614 h 53"/>
              <a:gd name="T14" fmla="*/ 0 w 84"/>
              <a:gd name="T15" fmla="*/ 191735614 h 53"/>
              <a:gd name="T16" fmla="*/ 0 w 84"/>
              <a:gd name="T17" fmla="*/ 202100132 h 53"/>
              <a:gd name="T18" fmla="*/ 75866561 w 84"/>
              <a:gd name="T19" fmla="*/ 274649481 h 53"/>
              <a:gd name="T20" fmla="*/ 348992029 w 84"/>
              <a:gd name="T21" fmla="*/ 274649481 h 53"/>
              <a:gd name="T22" fmla="*/ 424858590 w 84"/>
              <a:gd name="T23" fmla="*/ 202100132 h 53"/>
              <a:gd name="T24" fmla="*/ 424858590 w 84"/>
              <a:gd name="T25" fmla="*/ 191735614 h 53"/>
              <a:gd name="T26" fmla="*/ 374279383 w 84"/>
              <a:gd name="T27" fmla="*/ 191735614 h 53"/>
              <a:gd name="T28" fmla="*/ 343934108 w 84"/>
              <a:gd name="T29" fmla="*/ 217645771 h 53"/>
              <a:gd name="T30" fmla="*/ 308528663 w 84"/>
              <a:gd name="T31" fmla="*/ 181373373 h 53"/>
              <a:gd name="T32" fmla="*/ 343934108 w 84"/>
              <a:gd name="T33" fmla="*/ 150279819 h 53"/>
              <a:gd name="T34" fmla="*/ 379337304 w 84"/>
              <a:gd name="T35" fmla="*/ 176189975 h 53"/>
              <a:gd name="T36" fmla="*/ 424858590 w 84"/>
              <a:gd name="T37" fmla="*/ 176189975 h 53"/>
              <a:gd name="T38" fmla="*/ 424858590 w 84"/>
              <a:gd name="T39" fmla="*/ 114005144 h 53"/>
              <a:gd name="T40" fmla="*/ 424858590 w 84"/>
              <a:gd name="T41" fmla="*/ 88094988 h 53"/>
              <a:gd name="T42" fmla="*/ 424858590 w 84"/>
              <a:gd name="T43" fmla="*/ 0 h 53"/>
              <a:gd name="T44" fmla="*/ 389453145 w 84"/>
              <a:gd name="T45" fmla="*/ 0 h 53"/>
              <a:gd name="T46" fmla="*/ 389453145 w 84"/>
              <a:gd name="T47" fmla="*/ 51820313 h 53"/>
              <a:gd name="T48" fmla="*/ 364163542 w 84"/>
              <a:gd name="T49" fmla="*/ 77730470 h 53"/>
              <a:gd name="T50" fmla="*/ 60695048 w 84"/>
              <a:gd name="T51" fmla="*/ 77730470 h 53"/>
              <a:gd name="T52" fmla="*/ 35405445 w 84"/>
              <a:gd name="T53" fmla="*/ 51820313 h 53"/>
              <a:gd name="T54" fmla="*/ 35405445 w 84"/>
              <a:gd name="T55" fmla="*/ 0 h 53"/>
              <a:gd name="T56" fmla="*/ 0 w 84"/>
              <a:gd name="T57" fmla="*/ 0 h 53"/>
              <a:gd name="T58" fmla="*/ 0 w 84"/>
              <a:gd name="T59" fmla="*/ 88094988 h 53"/>
              <a:gd name="T60" fmla="*/ 0 w 84"/>
              <a:gd name="T61" fmla="*/ 114005144 h 5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4" h="53">
                <a:moveTo>
                  <a:pt x="0" y="22"/>
                </a:moveTo>
                <a:cubicBezTo>
                  <a:pt x="0" y="34"/>
                  <a:pt x="0" y="34"/>
                  <a:pt x="0" y="34"/>
                </a:cubicBezTo>
                <a:cubicBezTo>
                  <a:pt x="9" y="34"/>
                  <a:pt x="9" y="34"/>
                  <a:pt x="9" y="34"/>
                </a:cubicBezTo>
                <a:cubicBezTo>
                  <a:pt x="10" y="31"/>
                  <a:pt x="13" y="29"/>
                  <a:pt x="16" y="29"/>
                </a:cubicBezTo>
                <a:cubicBezTo>
                  <a:pt x="20" y="29"/>
                  <a:pt x="23" y="32"/>
                  <a:pt x="23" y="35"/>
                </a:cubicBezTo>
                <a:cubicBezTo>
                  <a:pt x="23" y="39"/>
                  <a:pt x="20" y="42"/>
                  <a:pt x="16" y="42"/>
                </a:cubicBezTo>
                <a:cubicBezTo>
                  <a:pt x="13" y="42"/>
                  <a:pt x="10" y="40"/>
                  <a:pt x="10" y="37"/>
                </a:cubicBezTo>
                <a:cubicBezTo>
                  <a:pt x="0" y="37"/>
                  <a:pt x="0" y="37"/>
                  <a:pt x="0" y="37"/>
                </a:cubicBezTo>
                <a:cubicBezTo>
                  <a:pt x="0" y="39"/>
                  <a:pt x="0" y="39"/>
                  <a:pt x="0" y="39"/>
                </a:cubicBezTo>
                <a:cubicBezTo>
                  <a:pt x="0" y="47"/>
                  <a:pt x="7" y="53"/>
                  <a:pt x="15" y="53"/>
                </a:cubicBezTo>
                <a:cubicBezTo>
                  <a:pt x="69" y="53"/>
                  <a:pt x="69" y="53"/>
                  <a:pt x="69" y="53"/>
                </a:cubicBezTo>
                <a:cubicBezTo>
                  <a:pt x="77" y="53"/>
                  <a:pt x="84" y="47"/>
                  <a:pt x="84" y="39"/>
                </a:cubicBezTo>
                <a:cubicBezTo>
                  <a:pt x="84" y="37"/>
                  <a:pt x="84" y="37"/>
                  <a:pt x="84" y="37"/>
                </a:cubicBezTo>
                <a:cubicBezTo>
                  <a:pt x="74" y="37"/>
                  <a:pt x="74" y="37"/>
                  <a:pt x="74" y="37"/>
                </a:cubicBezTo>
                <a:cubicBezTo>
                  <a:pt x="74" y="40"/>
                  <a:pt x="71" y="42"/>
                  <a:pt x="68" y="42"/>
                </a:cubicBezTo>
                <a:cubicBezTo>
                  <a:pt x="64" y="42"/>
                  <a:pt x="61" y="39"/>
                  <a:pt x="61" y="35"/>
                </a:cubicBezTo>
                <a:cubicBezTo>
                  <a:pt x="61" y="32"/>
                  <a:pt x="64" y="29"/>
                  <a:pt x="68" y="29"/>
                </a:cubicBezTo>
                <a:cubicBezTo>
                  <a:pt x="71" y="29"/>
                  <a:pt x="74" y="31"/>
                  <a:pt x="75" y="34"/>
                </a:cubicBezTo>
                <a:cubicBezTo>
                  <a:pt x="84" y="34"/>
                  <a:pt x="84" y="34"/>
                  <a:pt x="84" y="34"/>
                </a:cubicBezTo>
                <a:cubicBezTo>
                  <a:pt x="84" y="22"/>
                  <a:pt x="84" y="22"/>
                  <a:pt x="84" y="22"/>
                </a:cubicBezTo>
                <a:cubicBezTo>
                  <a:pt x="84" y="17"/>
                  <a:pt x="84" y="17"/>
                  <a:pt x="84" y="17"/>
                </a:cubicBezTo>
                <a:cubicBezTo>
                  <a:pt x="84" y="0"/>
                  <a:pt x="84" y="0"/>
                  <a:pt x="84" y="0"/>
                </a:cubicBezTo>
                <a:cubicBezTo>
                  <a:pt x="77" y="0"/>
                  <a:pt x="77" y="0"/>
                  <a:pt x="77" y="0"/>
                </a:cubicBezTo>
                <a:cubicBezTo>
                  <a:pt x="77" y="10"/>
                  <a:pt x="77" y="10"/>
                  <a:pt x="77" y="10"/>
                </a:cubicBezTo>
                <a:cubicBezTo>
                  <a:pt x="77" y="13"/>
                  <a:pt x="75" y="15"/>
                  <a:pt x="72" y="15"/>
                </a:cubicBezTo>
                <a:cubicBezTo>
                  <a:pt x="12" y="15"/>
                  <a:pt x="12" y="15"/>
                  <a:pt x="12" y="15"/>
                </a:cubicBezTo>
                <a:cubicBezTo>
                  <a:pt x="9" y="15"/>
                  <a:pt x="7" y="13"/>
                  <a:pt x="7" y="10"/>
                </a:cubicBezTo>
                <a:cubicBezTo>
                  <a:pt x="7" y="0"/>
                  <a:pt x="7" y="0"/>
                  <a:pt x="7" y="0"/>
                </a:cubicBezTo>
                <a:cubicBezTo>
                  <a:pt x="0" y="0"/>
                  <a:pt x="0" y="0"/>
                  <a:pt x="0" y="0"/>
                </a:cubicBezTo>
                <a:cubicBezTo>
                  <a:pt x="0" y="17"/>
                  <a:pt x="0" y="17"/>
                  <a:pt x="0" y="17"/>
                </a:cubicBezTo>
                <a:lnTo>
                  <a:pt x="0"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93" name="Freeform 104"/>
          <p:cNvSpPr>
            <a:spLocks/>
          </p:cNvSpPr>
          <p:nvPr/>
        </p:nvSpPr>
        <p:spPr bwMode="auto">
          <a:xfrm>
            <a:off x="873125" y="2924175"/>
            <a:ext cx="188913" cy="73025"/>
          </a:xfrm>
          <a:custGeom>
            <a:avLst/>
            <a:gdLst>
              <a:gd name="T0" fmla="*/ 35405445 w 84"/>
              <a:gd name="T1" fmla="*/ 114569379 h 32"/>
              <a:gd name="T2" fmla="*/ 60695048 w 84"/>
              <a:gd name="T3" fmla="*/ 88531402 h 32"/>
              <a:gd name="T4" fmla="*/ 364163542 w 84"/>
              <a:gd name="T5" fmla="*/ 88531402 h 32"/>
              <a:gd name="T6" fmla="*/ 389453145 w 84"/>
              <a:gd name="T7" fmla="*/ 114569379 h 32"/>
              <a:gd name="T8" fmla="*/ 389453145 w 84"/>
              <a:gd name="T9" fmla="*/ 166645332 h 32"/>
              <a:gd name="T10" fmla="*/ 424858590 w 84"/>
              <a:gd name="T11" fmla="*/ 166645332 h 32"/>
              <a:gd name="T12" fmla="*/ 424858590 w 84"/>
              <a:gd name="T13" fmla="*/ 72906334 h 32"/>
              <a:gd name="T14" fmla="*/ 348992029 w 84"/>
              <a:gd name="T15" fmla="*/ 0 h 32"/>
              <a:gd name="T16" fmla="*/ 75866561 w 84"/>
              <a:gd name="T17" fmla="*/ 0 h 32"/>
              <a:gd name="T18" fmla="*/ 0 w 84"/>
              <a:gd name="T19" fmla="*/ 72906334 h 32"/>
              <a:gd name="T20" fmla="*/ 0 w 84"/>
              <a:gd name="T21" fmla="*/ 166645332 h 32"/>
              <a:gd name="T22" fmla="*/ 35405445 w 84"/>
              <a:gd name="T23" fmla="*/ 166645332 h 32"/>
              <a:gd name="T24" fmla="*/ 35405445 w 84"/>
              <a:gd name="T25" fmla="*/ 114569379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 h="32">
                <a:moveTo>
                  <a:pt x="7" y="22"/>
                </a:moveTo>
                <a:cubicBezTo>
                  <a:pt x="7" y="19"/>
                  <a:pt x="9" y="17"/>
                  <a:pt x="12" y="17"/>
                </a:cubicBezTo>
                <a:cubicBezTo>
                  <a:pt x="72" y="17"/>
                  <a:pt x="72" y="17"/>
                  <a:pt x="72" y="17"/>
                </a:cubicBezTo>
                <a:cubicBezTo>
                  <a:pt x="75" y="17"/>
                  <a:pt x="77" y="19"/>
                  <a:pt x="77" y="22"/>
                </a:cubicBezTo>
                <a:cubicBezTo>
                  <a:pt x="77" y="32"/>
                  <a:pt x="77" y="32"/>
                  <a:pt x="77" y="32"/>
                </a:cubicBezTo>
                <a:cubicBezTo>
                  <a:pt x="84" y="32"/>
                  <a:pt x="84" y="32"/>
                  <a:pt x="84" y="32"/>
                </a:cubicBezTo>
                <a:cubicBezTo>
                  <a:pt x="84" y="14"/>
                  <a:pt x="84" y="14"/>
                  <a:pt x="84" y="14"/>
                </a:cubicBezTo>
                <a:cubicBezTo>
                  <a:pt x="84" y="6"/>
                  <a:pt x="77" y="0"/>
                  <a:pt x="69" y="0"/>
                </a:cubicBezTo>
                <a:cubicBezTo>
                  <a:pt x="15" y="0"/>
                  <a:pt x="15" y="0"/>
                  <a:pt x="15" y="0"/>
                </a:cubicBezTo>
                <a:cubicBezTo>
                  <a:pt x="7" y="0"/>
                  <a:pt x="0" y="6"/>
                  <a:pt x="0" y="14"/>
                </a:cubicBezTo>
                <a:cubicBezTo>
                  <a:pt x="0" y="32"/>
                  <a:pt x="0" y="32"/>
                  <a:pt x="0" y="32"/>
                </a:cubicBezTo>
                <a:cubicBezTo>
                  <a:pt x="7" y="32"/>
                  <a:pt x="7" y="32"/>
                  <a:pt x="7" y="32"/>
                </a:cubicBezTo>
                <a:lnTo>
                  <a:pt x="7"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94" name="Freeform 105"/>
          <p:cNvSpPr>
            <a:spLocks/>
          </p:cNvSpPr>
          <p:nvPr/>
        </p:nvSpPr>
        <p:spPr bwMode="auto">
          <a:xfrm>
            <a:off x="884238" y="3130550"/>
            <a:ext cx="166687" cy="31750"/>
          </a:xfrm>
          <a:custGeom>
            <a:avLst/>
            <a:gdLst>
              <a:gd name="T0" fmla="*/ 264616406 w 105"/>
              <a:gd name="T1" fmla="*/ 20161250 h 20"/>
              <a:gd name="T2" fmla="*/ 239414919 w 105"/>
              <a:gd name="T3" fmla="*/ 20161250 h 20"/>
              <a:gd name="T4" fmla="*/ 239414919 w 105"/>
              <a:gd name="T5" fmla="*/ 0 h 20"/>
              <a:gd name="T6" fmla="*/ 211692490 w 105"/>
              <a:gd name="T7" fmla="*/ 0 h 20"/>
              <a:gd name="T8" fmla="*/ 211692490 w 105"/>
              <a:gd name="T9" fmla="*/ 20161250 h 20"/>
              <a:gd name="T10" fmla="*/ 52923916 w 105"/>
              <a:gd name="T11" fmla="*/ 20161250 h 20"/>
              <a:gd name="T12" fmla="*/ 52923916 w 105"/>
              <a:gd name="T13" fmla="*/ 0 h 20"/>
              <a:gd name="T14" fmla="*/ 25201487 w 105"/>
              <a:gd name="T15" fmla="*/ 0 h 20"/>
              <a:gd name="T16" fmla="*/ 25201487 w 105"/>
              <a:gd name="T17" fmla="*/ 20161250 h 20"/>
              <a:gd name="T18" fmla="*/ 0 w 105"/>
              <a:gd name="T19" fmla="*/ 20161250 h 20"/>
              <a:gd name="T20" fmla="*/ 0 w 105"/>
              <a:gd name="T21" fmla="*/ 50403125 h 20"/>
              <a:gd name="T22" fmla="*/ 264616406 w 105"/>
              <a:gd name="T23" fmla="*/ 50403125 h 20"/>
              <a:gd name="T24" fmla="*/ 264616406 w 105"/>
              <a:gd name="T25" fmla="*/ 2016125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5" h="20">
                <a:moveTo>
                  <a:pt x="105" y="8"/>
                </a:moveTo>
                <a:lnTo>
                  <a:pt x="95" y="8"/>
                </a:lnTo>
                <a:lnTo>
                  <a:pt x="95" y="0"/>
                </a:lnTo>
                <a:lnTo>
                  <a:pt x="84" y="0"/>
                </a:lnTo>
                <a:lnTo>
                  <a:pt x="84" y="8"/>
                </a:lnTo>
                <a:lnTo>
                  <a:pt x="21" y="8"/>
                </a:lnTo>
                <a:lnTo>
                  <a:pt x="21" y="0"/>
                </a:lnTo>
                <a:lnTo>
                  <a:pt x="10" y="0"/>
                </a:lnTo>
                <a:lnTo>
                  <a:pt x="10" y="8"/>
                </a:lnTo>
                <a:lnTo>
                  <a:pt x="0" y="8"/>
                </a:lnTo>
                <a:lnTo>
                  <a:pt x="0" y="20"/>
                </a:lnTo>
                <a:lnTo>
                  <a:pt x="105" y="20"/>
                </a:lnTo>
                <a:lnTo>
                  <a:pt x="105"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95" name="Freeform 106"/>
          <p:cNvSpPr>
            <a:spLocks/>
          </p:cNvSpPr>
          <p:nvPr/>
        </p:nvSpPr>
        <p:spPr bwMode="auto">
          <a:xfrm>
            <a:off x="884238" y="3168650"/>
            <a:ext cx="166687" cy="42863"/>
          </a:xfrm>
          <a:custGeom>
            <a:avLst/>
            <a:gdLst>
              <a:gd name="T0" fmla="*/ 211692490 w 105"/>
              <a:gd name="T1" fmla="*/ 0 h 27"/>
              <a:gd name="T2" fmla="*/ 211692490 w 105"/>
              <a:gd name="T3" fmla="*/ 22682465 h 27"/>
              <a:gd name="T4" fmla="*/ 52923916 w 105"/>
              <a:gd name="T5" fmla="*/ 22682465 h 27"/>
              <a:gd name="T6" fmla="*/ 52923916 w 105"/>
              <a:gd name="T7" fmla="*/ 0 h 27"/>
              <a:gd name="T8" fmla="*/ 25201487 w 105"/>
              <a:gd name="T9" fmla="*/ 0 h 27"/>
              <a:gd name="T10" fmla="*/ 25201487 w 105"/>
              <a:gd name="T11" fmla="*/ 22682465 h 27"/>
              <a:gd name="T12" fmla="*/ 0 w 105"/>
              <a:gd name="T13" fmla="*/ 22682465 h 27"/>
              <a:gd name="T14" fmla="*/ 0 w 105"/>
              <a:gd name="T15" fmla="*/ 50403713 h 27"/>
              <a:gd name="T16" fmla="*/ 25201487 w 105"/>
              <a:gd name="T17" fmla="*/ 50403713 h 27"/>
              <a:gd name="T18" fmla="*/ 25201487 w 105"/>
              <a:gd name="T19" fmla="*/ 68045806 h 27"/>
              <a:gd name="T20" fmla="*/ 52923916 w 105"/>
              <a:gd name="T21" fmla="*/ 68045806 h 27"/>
              <a:gd name="T22" fmla="*/ 52923916 w 105"/>
              <a:gd name="T23" fmla="*/ 50403713 h 27"/>
              <a:gd name="T24" fmla="*/ 211692490 w 105"/>
              <a:gd name="T25" fmla="*/ 50403713 h 27"/>
              <a:gd name="T26" fmla="*/ 211692490 w 105"/>
              <a:gd name="T27" fmla="*/ 68045806 h 27"/>
              <a:gd name="T28" fmla="*/ 239414919 w 105"/>
              <a:gd name="T29" fmla="*/ 68045806 h 27"/>
              <a:gd name="T30" fmla="*/ 239414919 w 105"/>
              <a:gd name="T31" fmla="*/ 50403713 h 27"/>
              <a:gd name="T32" fmla="*/ 264616406 w 105"/>
              <a:gd name="T33" fmla="*/ 50403713 h 27"/>
              <a:gd name="T34" fmla="*/ 264616406 w 105"/>
              <a:gd name="T35" fmla="*/ 22682465 h 27"/>
              <a:gd name="T36" fmla="*/ 239414919 w 105"/>
              <a:gd name="T37" fmla="*/ 22682465 h 27"/>
              <a:gd name="T38" fmla="*/ 239414919 w 105"/>
              <a:gd name="T39" fmla="*/ 0 h 27"/>
              <a:gd name="T40" fmla="*/ 211692490 w 105"/>
              <a:gd name="T41" fmla="*/ 0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5" h="27">
                <a:moveTo>
                  <a:pt x="84" y="0"/>
                </a:moveTo>
                <a:lnTo>
                  <a:pt x="84" y="9"/>
                </a:lnTo>
                <a:lnTo>
                  <a:pt x="21" y="9"/>
                </a:lnTo>
                <a:lnTo>
                  <a:pt x="21" y="0"/>
                </a:lnTo>
                <a:lnTo>
                  <a:pt x="10" y="0"/>
                </a:lnTo>
                <a:lnTo>
                  <a:pt x="10" y="9"/>
                </a:lnTo>
                <a:lnTo>
                  <a:pt x="0" y="9"/>
                </a:lnTo>
                <a:lnTo>
                  <a:pt x="0" y="20"/>
                </a:lnTo>
                <a:lnTo>
                  <a:pt x="10" y="20"/>
                </a:lnTo>
                <a:lnTo>
                  <a:pt x="10" y="27"/>
                </a:lnTo>
                <a:lnTo>
                  <a:pt x="21" y="27"/>
                </a:lnTo>
                <a:lnTo>
                  <a:pt x="21" y="20"/>
                </a:lnTo>
                <a:lnTo>
                  <a:pt x="84" y="20"/>
                </a:lnTo>
                <a:lnTo>
                  <a:pt x="84" y="27"/>
                </a:lnTo>
                <a:lnTo>
                  <a:pt x="95" y="27"/>
                </a:lnTo>
                <a:lnTo>
                  <a:pt x="95" y="20"/>
                </a:lnTo>
                <a:lnTo>
                  <a:pt x="105" y="20"/>
                </a:lnTo>
                <a:lnTo>
                  <a:pt x="105" y="9"/>
                </a:lnTo>
                <a:lnTo>
                  <a:pt x="95" y="9"/>
                </a:lnTo>
                <a:lnTo>
                  <a:pt x="95" y="0"/>
                </a:lnTo>
                <a:lnTo>
                  <a:pt x="8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96" name="Oval 107"/>
          <p:cNvSpPr>
            <a:spLocks noChangeArrowheads="1"/>
          </p:cNvSpPr>
          <p:nvPr/>
        </p:nvSpPr>
        <p:spPr bwMode="auto">
          <a:xfrm>
            <a:off x="936625" y="2890838"/>
            <a:ext cx="26988" cy="269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97" name="Oval 108"/>
          <p:cNvSpPr>
            <a:spLocks noChangeArrowheads="1"/>
          </p:cNvSpPr>
          <p:nvPr/>
        </p:nvSpPr>
        <p:spPr bwMode="auto">
          <a:xfrm>
            <a:off x="971550" y="2890838"/>
            <a:ext cx="26988" cy="269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98" name="Freeform 109"/>
          <p:cNvSpPr>
            <a:spLocks/>
          </p:cNvSpPr>
          <p:nvPr/>
        </p:nvSpPr>
        <p:spPr bwMode="auto">
          <a:xfrm>
            <a:off x="1441450" y="2847975"/>
            <a:ext cx="406400" cy="196850"/>
          </a:xfrm>
          <a:custGeom>
            <a:avLst/>
            <a:gdLst>
              <a:gd name="T0" fmla="*/ 316048249 w 180"/>
              <a:gd name="T1" fmla="*/ 394206832 h 87"/>
              <a:gd name="T2" fmla="*/ 305854382 w 180"/>
              <a:gd name="T3" fmla="*/ 378848007 h 87"/>
              <a:gd name="T4" fmla="*/ 265072142 w 180"/>
              <a:gd name="T5" fmla="*/ 332771531 h 87"/>
              <a:gd name="T6" fmla="*/ 265072142 w 180"/>
              <a:gd name="T7" fmla="*/ 107511777 h 87"/>
              <a:gd name="T8" fmla="*/ 275268267 w 180"/>
              <a:gd name="T9" fmla="*/ 92152952 h 87"/>
              <a:gd name="T10" fmla="*/ 285464391 w 180"/>
              <a:gd name="T11" fmla="*/ 107511777 h 87"/>
              <a:gd name="T12" fmla="*/ 285464391 w 180"/>
              <a:gd name="T13" fmla="*/ 266215867 h 87"/>
              <a:gd name="T14" fmla="*/ 295658258 w 180"/>
              <a:gd name="T15" fmla="*/ 276456593 h 87"/>
              <a:gd name="T16" fmla="*/ 305854382 w 180"/>
              <a:gd name="T17" fmla="*/ 276456593 h 87"/>
              <a:gd name="T18" fmla="*/ 316048249 w 180"/>
              <a:gd name="T19" fmla="*/ 266215867 h 87"/>
              <a:gd name="T20" fmla="*/ 316048249 w 180"/>
              <a:gd name="T21" fmla="*/ 107511777 h 87"/>
              <a:gd name="T22" fmla="*/ 326244373 w 180"/>
              <a:gd name="T23" fmla="*/ 92152952 h 87"/>
              <a:gd name="T24" fmla="*/ 336438240 w 180"/>
              <a:gd name="T25" fmla="*/ 107511777 h 87"/>
              <a:gd name="T26" fmla="*/ 336438240 w 180"/>
              <a:gd name="T27" fmla="*/ 266215867 h 87"/>
              <a:gd name="T28" fmla="*/ 346634364 w 180"/>
              <a:gd name="T29" fmla="*/ 276456593 h 87"/>
              <a:gd name="T30" fmla="*/ 356828231 w 180"/>
              <a:gd name="T31" fmla="*/ 276456593 h 87"/>
              <a:gd name="T32" fmla="*/ 367024356 w 180"/>
              <a:gd name="T33" fmla="*/ 266215867 h 87"/>
              <a:gd name="T34" fmla="*/ 367024356 w 180"/>
              <a:gd name="T35" fmla="*/ 107511777 h 87"/>
              <a:gd name="T36" fmla="*/ 377220480 w 180"/>
              <a:gd name="T37" fmla="*/ 92152952 h 87"/>
              <a:gd name="T38" fmla="*/ 387414347 w 180"/>
              <a:gd name="T39" fmla="*/ 107511777 h 87"/>
              <a:gd name="T40" fmla="*/ 387414347 w 180"/>
              <a:gd name="T41" fmla="*/ 266215867 h 87"/>
              <a:gd name="T42" fmla="*/ 397610471 w 180"/>
              <a:gd name="T43" fmla="*/ 276456593 h 87"/>
              <a:gd name="T44" fmla="*/ 407804338 w 180"/>
              <a:gd name="T45" fmla="*/ 276456593 h 87"/>
              <a:gd name="T46" fmla="*/ 418000462 w 180"/>
              <a:gd name="T47" fmla="*/ 266215867 h 87"/>
              <a:gd name="T48" fmla="*/ 418000462 w 180"/>
              <a:gd name="T49" fmla="*/ 107511777 h 87"/>
              <a:gd name="T50" fmla="*/ 428194329 w 180"/>
              <a:gd name="T51" fmla="*/ 92152952 h 87"/>
              <a:gd name="T52" fmla="*/ 438390453 w 180"/>
              <a:gd name="T53" fmla="*/ 107511777 h 87"/>
              <a:gd name="T54" fmla="*/ 438390453 w 180"/>
              <a:gd name="T55" fmla="*/ 332771531 h 87"/>
              <a:gd name="T56" fmla="*/ 397610471 w 180"/>
              <a:gd name="T57" fmla="*/ 378848007 h 87"/>
              <a:gd name="T58" fmla="*/ 387414347 w 180"/>
              <a:gd name="T59" fmla="*/ 394206832 h 87"/>
              <a:gd name="T60" fmla="*/ 387414347 w 180"/>
              <a:gd name="T61" fmla="*/ 445401408 h 87"/>
              <a:gd name="T62" fmla="*/ 535244604 w 180"/>
              <a:gd name="T63" fmla="*/ 445401408 h 87"/>
              <a:gd name="T64" fmla="*/ 535244604 w 180"/>
              <a:gd name="T65" fmla="*/ 153585990 h 87"/>
              <a:gd name="T66" fmla="*/ 591316516 w 180"/>
              <a:gd name="T67" fmla="*/ 92152952 h 87"/>
              <a:gd name="T68" fmla="*/ 652488747 w 180"/>
              <a:gd name="T69" fmla="*/ 153585990 h 87"/>
              <a:gd name="T70" fmla="*/ 652488747 w 180"/>
              <a:gd name="T71" fmla="*/ 445401408 h 87"/>
              <a:gd name="T72" fmla="*/ 917560889 w 180"/>
              <a:gd name="T73" fmla="*/ 445401408 h 87"/>
              <a:gd name="T74" fmla="*/ 917560889 w 180"/>
              <a:gd name="T75" fmla="*/ 117750240 h 87"/>
              <a:gd name="T76" fmla="*/ 800316747 w 180"/>
              <a:gd name="T77" fmla="*/ 0 h 87"/>
              <a:gd name="T78" fmla="*/ 117244142 w 180"/>
              <a:gd name="T79" fmla="*/ 0 h 87"/>
              <a:gd name="T80" fmla="*/ 0 w 180"/>
              <a:gd name="T81" fmla="*/ 117750240 h 87"/>
              <a:gd name="T82" fmla="*/ 0 w 180"/>
              <a:gd name="T83" fmla="*/ 445401408 h 87"/>
              <a:gd name="T84" fmla="*/ 316048249 w 180"/>
              <a:gd name="T85" fmla="*/ 445401408 h 87"/>
              <a:gd name="T86" fmla="*/ 316048249 w 180"/>
              <a:gd name="T87" fmla="*/ 394206832 h 8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0" h="87">
                <a:moveTo>
                  <a:pt x="62" y="77"/>
                </a:moveTo>
                <a:cubicBezTo>
                  <a:pt x="62" y="76"/>
                  <a:pt x="61" y="75"/>
                  <a:pt x="60" y="74"/>
                </a:cubicBezTo>
                <a:cubicBezTo>
                  <a:pt x="58" y="74"/>
                  <a:pt x="52" y="71"/>
                  <a:pt x="52" y="65"/>
                </a:cubicBezTo>
                <a:cubicBezTo>
                  <a:pt x="52" y="21"/>
                  <a:pt x="52" y="21"/>
                  <a:pt x="52" y="21"/>
                </a:cubicBezTo>
                <a:cubicBezTo>
                  <a:pt x="52" y="19"/>
                  <a:pt x="53" y="18"/>
                  <a:pt x="54" y="18"/>
                </a:cubicBezTo>
                <a:cubicBezTo>
                  <a:pt x="55" y="18"/>
                  <a:pt x="56" y="19"/>
                  <a:pt x="56" y="21"/>
                </a:cubicBezTo>
                <a:cubicBezTo>
                  <a:pt x="56" y="52"/>
                  <a:pt x="56" y="52"/>
                  <a:pt x="56" y="52"/>
                </a:cubicBezTo>
                <a:cubicBezTo>
                  <a:pt x="56" y="53"/>
                  <a:pt x="57" y="54"/>
                  <a:pt x="58" y="54"/>
                </a:cubicBezTo>
                <a:cubicBezTo>
                  <a:pt x="60" y="54"/>
                  <a:pt x="60" y="54"/>
                  <a:pt x="60" y="54"/>
                </a:cubicBezTo>
                <a:cubicBezTo>
                  <a:pt x="61" y="54"/>
                  <a:pt x="62" y="53"/>
                  <a:pt x="62" y="52"/>
                </a:cubicBezTo>
                <a:cubicBezTo>
                  <a:pt x="62" y="21"/>
                  <a:pt x="62" y="21"/>
                  <a:pt x="62" y="21"/>
                </a:cubicBezTo>
                <a:cubicBezTo>
                  <a:pt x="62" y="19"/>
                  <a:pt x="63" y="18"/>
                  <a:pt x="64" y="18"/>
                </a:cubicBezTo>
                <a:cubicBezTo>
                  <a:pt x="65" y="18"/>
                  <a:pt x="66" y="19"/>
                  <a:pt x="66" y="21"/>
                </a:cubicBezTo>
                <a:cubicBezTo>
                  <a:pt x="66" y="52"/>
                  <a:pt x="66" y="52"/>
                  <a:pt x="66" y="52"/>
                </a:cubicBezTo>
                <a:cubicBezTo>
                  <a:pt x="66" y="53"/>
                  <a:pt x="67" y="54"/>
                  <a:pt x="68" y="54"/>
                </a:cubicBezTo>
                <a:cubicBezTo>
                  <a:pt x="70" y="54"/>
                  <a:pt x="70" y="54"/>
                  <a:pt x="70" y="54"/>
                </a:cubicBezTo>
                <a:cubicBezTo>
                  <a:pt x="71" y="54"/>
                  <a:pt x="72" y="53"/>
                  <a:pt x="72" y="52"/>
                </a:cubicBezTo>
                <a:cubicBezTo>
                  <a:pt x="72" y="21"/>
                  <a:pt x="72" y="21"/>
                  <a:pt x="72" y="21"/>
                </a:cubicBezTo>
                <a:cubicBezTo>
                  <a:pt x="72" y="19"/>
                  <a:pt x="73" y="18"/>
                  <a:pt x="74" y="18"/>
                </a:cubicBezTo>
                <a:cubicBezTo>
                  <a:pt x="75" y="18"/>
                  <a:pt x="76" y="19"/>
                  <a:pt x="76" y="21"/>
                </a:cubicBezTo>
                <a:cubicBezTo>
                  <a:pt x="76" y="52"/>
                  <a:pt x="76" y="52"/>
                  <a:pt x="76" y="52"/>
                </a:cubicBezTo>
                <a:cubicBezTo>
                  <a:pt x="76" y="53"/>
                  <a:pt x="77" y="54"/>
                  <a:pt x="78" y="54"/>
                </a:cubicBezTo>
                <a:cubicBezTo>
                  <a:pt x="80" y="54"/>
                  <a:pt x="80" y="54"/>
                  <a:pt x="80" y="54"/>
                </a:cubicBezTo>
                <a:cubicBezTo>
                  <a:pt x="81" y="54"/>
                  <a:pt x="82" y="53"/>
                  <a:pt x="82" y="52"/>
                </a:cubicBezTo>
                <a:cubicBezTo>
                  <a:pt x="82" y="21"/>
                  <a:pt x="82" y="21"/>
                  <a:pt x="82" y="21"/>
                </a:cubicBezTo>
                <a:cubicBezTo>
                  <a:pt x="82" y="19"/>
                  <a:pt x="83" y="18"/>
                  <a:pt x="84" y="18"/>
                </a:cubicBezTo>
                <a:cubicBezTo>
                  <a:pt x="85" y="18"/>
                  <a:pt x="86" y="19"/>
                  <a:pt x="86" y="21"/>
                </a:cubicBezTo>
                <a:cubicBezTo>
                  <a:pt x="86" y="65"/>
                  <a:pt x="86" y="65"/>
                  <a:pt x="86" y="65"/>
                </a:cubicBezTo>
                <a:cubicBezTo>
                  <a:pt x="86" y="71"/>
                  <a:pt x="81" y="74"/>
                  <a:pt x="78" y="74"/>
                </a:cubicBezTo>
                <a:cubicBezTo>
                  <a:pt x="77" y="75"/>
                  <a:pt x="76" y="76"/>
                  <a:pt x="76" y="77"/>
                </a:cubicBezTo>
                <a:cubicBezTo>
                  <a:pt x="76" y="87"/>
                  <a:pt x="76" y="87"/>
                  <a:pt x="76" y="87"/>
                </a:cubicBezTo>
                <a:cubicBezTo>
                  <a:pt x="105" y="87"/>
                  <a:pt x="105" y="87"/>
                  <a:pt x="105" y="87"/>
                </a:cubicBezTo>
                <a:cubicBezTo>
                  <a:pt x="105" y="30"/>
                  <a:pt x="105" y="30"/>
                  <a:pt x="105" y="30"/>
                </a:cubicBezTo>
                <a:cubicBezTo>
                  <a:pt x="105" y="24"/>
                  <a:pt x="110" y="18"/>
                  <a:pt x="116" y="18"/>
                </a:cubicBezTo>
                <a:cubicBezTo>
                  <a:pt x="123" y="18"/>
                  <a:pt x="128" y="24"/>
                  <a:pt x="128" y="30"/>
                </a:cubicBezTo>
                <a:cubicBezTo>
                  <a:pt x="128" y="87"/>
                  <a:pt x="128" y="87"/>
                  <a:pt x="128" y="87"/>
                </a:cubicBezTo>
                <a:cubicBezTo>
                  <a:pt x="180" y="87"/>
                  <a:pt x="180" y="87"/>
                  <a:pt x="180" y="87"/>
                </a:cubicBezTo>
                <a:cubicBezTo>
                  <a:pt x="180" y="23"/>
                  <a:pt x="180" y="23"/>
                  <a:pt x="180" y="23"/>
                </a:cubicBezTo>
                <a:cubicBezTo>
                  <a:pt x="180" y="10"/>
                  <a:pt x="170" y="0"/>
                  <a:pt x="157" y="0"/>
                </a:cubicBezTo>
                <a:cubicBezTo>
                  <a:pt x="23" y="0"/>
                  <a:pt x="23" y="0"/>
                  <a:pt x="23" y="0"/>
                </a:cubicBezTo>
                <a:cubicBezTo>
                  <a:pt x="10" y="0"/>
                  <a:pt x="0" y="10"/>
                  <a:pt x="0" y="23"/>
                </a:cubicBezTo>
                <a:cubicBezTo>
                  <a:pt x="0" y="87"/>
                  <a:pt x="0" y="87"/>
                  <a:pt x="0" y="87"/>
                </a:cubicBezTo>
                <a:cubicBezTo>
                  <a:pt x="62" y="87"/>
                  <a:pt x="62" y="87"/>
                  <a:pt x="62" y="87"/>
                </a:cubicBezTo>
                <a:lnTo>
                  <a:pt x="62" y="7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99" name="Freeform 110"/>
          <p:cNvSpPr>
            <a:spLocks/>
          </p:cNvSpPr>
          <p:nvPr/>
        </p:nvSpPr>
        <p:spPr bwMode="auto">
          <a:xfrm>
            <a:off x="1441450" y="3057525"/>
            <a:ext cx="406400" cy="196850"/>
          </a:xfrm>
          <a:custGeom>
            <a:avLst/>
            <a:gdLst>
              <a:gd name="T0" fmla="*/ 652488747 w 180"/>
              <a:gd name="T1" fmla="*/ 317412706 h 87"/>
              <a:gd name="T2" fmla="*/ 616804569 w 180"/>
              <a:gd name="T3" fmla="*/ 353248456 h 87"/>
              <a:gd name="T4" fmla="*/ 581122649 w 180"/>
              <a:gd name="T5" fmla="*/ 317412706 h 87"/>
              <a:gd name="T6" fmla="*/ 581122649 w 180"/>
              <a:gd name="T7" fmla="*/ 71673764 h 87"/>
              <a:gd name="T8" fmla="*/ 535244604 w 180"/>
              <a:gd name="T9" fmla="*/ 71673764 h 87"/>
              <a:gd name="T10" fmla="*/ 535244604 w 180"/>
              <a:gd name="T11" fmla="*/ 0 h 87"/>
              <a:gd name="T12" fmla="*/ 387414347 w 180"/>
              <a:gd name="T13" fmla="*/ 0 h 87"/>
              <a:gd name="T14" fmla="*/ 387414347 w 180"/>
              <a:gd name="T15" fmla="*/ 317412706 h 87"/>
              <a:gd name="T16" fmla="*/ 351732427 w 180"/>
              <a:gd name="T17" fmla="*/ 353248456 h 87"/>
              <a:gd name="T18" fmla="*/ 316048249 w 180"/>
              <a:gd name="T19" fmla="*/ 317412706 h 87"/>
              <a:gd name="T20" fmla="*/ 316048249 w 180"/>
              <a:gd name="T21" fmla="*/ 0 h 87"/>
              <a:gd name="T22" fmla="*/ 0 w 180"/>
              <a:gd name="T23" fmla="*/ 0 h 87"/>
              <a:gd name="T24" fmla="*/ 0 w 180"/>
              <a:gd name="T25" fmla="*/ 327651168 h 87"/>
              <a:gd name="T26" fmla="*/ 117244142 w 180"/>
              <a:gd name="T27" fmla="*/ 445401408 h 87"/>
              <a:gd name="T28" fmla="*/ 800316747 w 180"/>
              <a:gd name="T29" fmla="*/ 445401408 h 87"/>
              <a:gd name="T30" fmla="*/ 917560889 w 180"/>
              <a:gd name="T31" fmla="*/ 327651168 h 87"/>
              <a:gd name="T32" fmla="*/ 917560889 w 180"/>
              <a:gd name="T33" fmla="*/ 0 h 87"/>
              <a:gd name="T34" fmla="*/ 652488747 w 180"/>
              <a:gd name="T35" fmla="*/ 0 h 87"/>
              <a:gd name="T36" fmla="*/ 652488747 w 180"/>
              <a:gd name="T37" fmla="*/ 317412706 h 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0" h="87">
                <a:moveTo>
                  <a:pt x="128" y="62"/>
                </a:moveTo>
                <a:cubicBezTo>
                  <a:pt x="128" y="66"/>
                  <a:pt x="125" y="69"/>
                  <a:pt x="121" y="69"/>
                </a:cubicBezTo>
                <a:cubicBezTo>
                  <a:pt x="117" y="69"/>
                  <a:pt x="114" y="66"/>
                  <a:pt x="114" y="62"/>
                </a:cubicBezTo>
                <a:cubicBezTo>
                  <a:pt x="114" y="14"/>
                  <a:pt x="114" y="14"/>
                  <a:pt x="114" y="14"/>
                </a:cubicBezTo>
                <a:cubicBezTo>
                  <a:pt x="105" y="14"/>
                  <a:pt x="105" y="14"/>
                  <a:pt x="105" y="14"/>
                </a:cubicBezTo>
                <a:cubicBezTo>
                  <a:pt x="105" y="0"/>
                  <a:pt x="105" y="0"/>
                  <a:pt x="105" y="0"/>
                </a:cubicBezTo>
                <a:cubicBezTo>
                  <a:pt x="76" y="0"/>
                  <a:pt x="76" y="0"/>
                  <a:pt x="76" y="0"/>
                </a:cubicBezTo>
                <a:cubicBezTo>
                  <a:pt x="76" y="62"/>
                  <a:pt x="76" y="62"/>
                  <a:pt x="76" y="62"/>
                </a:cubicBezTo>
                <a:cubicBezTo>
                  <a:pt x="76" y="66"/>
                  <a:pt x="73" y="69"/>
                  <a:pt x="69" y="69"/>
                </a:cubicBezTo>
                <a:cubicBezTo>
                  <a:pt x="65" y="69"/>
                  <a:pt x="62" y="66"/>
                  <a:pt x="62" y="62"/>
                </a:cubicBezTo>
                <a:cubicBezTo>
                  <a:pt x="62" y="0"/>
                  <a:pt x="62" y="0"/>
                  <a:pt x="62" y="0"/>
                </a:cubicBezTo>
                <a:cubicBezTo>
                  <a:pt x="0" y="0"/>
                  <a:pt x="0" y="0"/>
                  <a:pt x="0" y="0"/>
                </a:cubicBezTo>
                <a:cubicBezTo>
                  <a:pt x="0" y="64"/>
                  <a:pt x="0" y="64"/>
                  <a:pt x="0" y="64"/>
                </a:cubicBezTo>
                <a:cubicBezTo>
                  <a:pt x="0" y="77"/>
                  <a:pt x="10" y="87"/>
                  <a:pt x="23" y="87"/>
                </a:cubicBezTo>
                <a:cubicBezTo>
                  <a:pt x="157" y="87"/>
                  <a:pt x="157" y="87"/>
                  <a:pt x="157" y="87"/>
                </a:cubicBezTo>
                <a:cubicBezTo>
                  <a:pt x="170" y="87"/>
                  <a:pt x="180" y="77"/>
                  <a:pt x="180" y="64"/>
                </a:cubicBezTo>
                <a:cubicBezTo>
                  <a:pt x="180" y="0"/>
                  <a:pt x="180" y="0"/>
                  <a:pt x="180" y="0"/>
                </a:cubicBezTo>
                <a:cubicBezTo>
                  <a:pt x="128" y="0"/>
                  <a:pt x="128" y="0"/>
                  <a:pt x="128" y="0"/>
                </a:cubicBezTo>
                <a:lnTo>
                  <a:pt x="12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00" name="Freeform 111"/>
          <p:cNvSpPr>
            <a:spLocks/>
          </p:cNvSpPr>
          <p:nvPr/>
        </p:nvSpPr>
        <p:spPr bwMode="auto">
          <a:xfrm>
            <a:off x="2068513" y="2843213"/>
            <a:ext cx="414337" cy="201612"/>
          </a:xfrm>
          <a:custGeom>
            <a:avLst/>
            <a:gdLst>
              <a:gd name="T0" fmla="*/ 65920116 w 184"/>
              <a:gd name="T1" fmla="*/ 148816840 h 89"/>
              <a:gd name="T2" fmla="*/ 147051354 w 184"/>
              <a:gd name="T3" fmla="*/ 66710919 h 89"/>
              <a:gd name="T4" fmla="*/ 785968015 w 184"/>
              <a:gd name="T5" fmla="*/ 66710919 h 89"/>
              <a:gd name="T6" fmla="*/ 867099253 w 184"/>
              <a:gd name="T7" fmla="*/ 148816840 h 89"/>
              <a:gd name="T8" fmla="*/ 867099253 w 184"/>
              <a:gd name="T9" fmla="*/ 456714608 h 89"/>
              <a:gd name="T10" fmla="*/ 933019369 w 184"/>
              <a:gd name="T11" fmla="*/ 456714608 h 89"/>
              <a:gd name="T12" fmla="*/ 933019369 w 184"/>
              <a:gd name="T13" fmla="*/ 148816840 h 89"/>
              <a:gd name="T14" fmla="*/ 785968015 w 184"/>
              <a:gd name="T15" fmla="*/ 0 h 89"/>
              <a:gd name="T16" fmla="*/ 147051354 w 184"/>
              <a:gd name="T17" fmla="*/ 0 h 89"/>
              <a:gd name="T18" fmla="*/ 0 w 184"/>
              <a:gd name="T19" fmla="*/ 148816840 h 89"/>
              <a:gd name="T20" fmla="*/ 0 w 184"/>
              <a:gd name="T21" fmla="*/ 456714608 h 89"/>
              <a:gd name="T22" fmla="*/ 65920116 w 184"/>
              <a:gd name="T23" fmla="*/ 456714608 h 89"/>
              <a:gd name="T24" fmla="*/ 65920116 w 184"/>
              <a:gd name="T25" fmla="*/ 148816840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4" h="89">
                <a:moveTo>
                  <a:pt x="13" y="29"/>
                </a:moveTo>
                <a:cubicBezTo>
                  <a:pt x="13" y="20"/>
                  <a:pt x="20" y="13"/>
                  <a:pt x="29" y="13"/>
                </a:cubicBezTo>
                <a:cubicBezTo>
                  <a:pt x="155" y="13"/>
                  <a:pt x="155" y="13"/>
                  <a:pt x="155" y="13"/>
                </a:cubicBezTo>
                <a:cubicBezTo>
                  <a:pt x="164" y="13"/>
                  <a:pt x="171" y="20"/>
                  <a:pt x="171" y="29"/>
                </a:cubicBezTo>
                <a:cubicBezTo>
                  <a:pt x="171" y="89"/>
                  <a:pt x="171" y="89"/>
                  <a:pt x="171" y="89"/>
                </a:cubicBezTo>
                <a:cubicBezTo>
                  <a:pt x="184" y="89"/>
                  <a:pt x="184" y="89"/>
                  <a:pt x="184" y="89"/>
                </a:cubicBezTo>
                <a:cubicBezTo>
                  <a:pt x="184" y="29"/>
                  <a:pt x="184" y="29"/>
                  <a:pt x="184" y="29"/>
                </a:cubicBezTo>
                <a:cubicBezTo>
                  <a:pt x="184" y="13"/>
                  <a:pt x="171" y="0"/>
                  <a:pt x="155" y="0"/>
                </a:cubicBezTo>
                <a:cubicBezTo>
                  <a:pt x="29" y="0"/>
                  <a:pt x="29" y="0"/>
                  <a:pt x="29" y="0"/>
                </a:cubicBezTo>
                <a:cubicBezTo>
                  <a:pt x="13" y="0"/>
                  <a:pt x="0" y="13"/>
                  <a:pt x="0" y="29"/>
                </a:cubicBezTo>
                <a:cubicBezTo>
                  <a:pt x="0" y="89"/>
                  <a:pt x="0" y="89"/>
                  <a:pt x="0" y="89"/>
                </a:cubicBezTo>
                <a:cubicBezTo>
                  <a:pt x="13" y="89"/>
                  <a:pt x="13" y="89"/>
                  <a:pt x="13" y="89"/>
                </a:cubicBezTo>
                <a:lnTo>
                  <a:pt x="13"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01" name="Freeform 112"/>
          <p:cNvSpPr>
            <a:spLocks/>
          </p:cNvSpPr>
          <p:nvPr/>
        </p:nvSpPr>
        <p:spPr bwMode="auto">
          <a:xfrm>
            <a:off x="2068513" y="3057525"/>
            <a:ext cx="414337" cy="201613"/>
          </a:xfrm>
          <a:custGeom>
            <a:avLst/>
            <a:gdLst>
              <a:gd name="T0" fmla="*/ 867099253 w 184"/>
              <a:gd name="T1" fmla="*/ 307899296 h 89"/>
              <a:gd name="T2" fmla="*/ 785968015 w 184"/>
              <a:gd name="T3" fmla="*/ 390005624 h 89"/>
              <a:gd name="T4" fmla="*/ 147051354 w 184"/>
              <a:gd name="T5" fmla="*/ 390005624 h 89"/>
              <a:gd name="T6" fmla="*/ 65920116 w 184"/>
              <a:gd name="T7" fmla="*/ 307899296 h 89"/>
              <a:gd name="T8" fmla="*/ 65920116 w 184"/>
              <a:gd name="T9" fmla="*/ 0 h 89"/>
              <a:gd name="T10" fmla="*/ 0 w 184"/>
              <a:gd name="T11" fmla="*/ 0 h 89"/>
              <a:gd name="T12" fmla="*/ 0 w 184"/>
              <a:gd name="T13" fmla="*/ 307899296 h 89"/>
              <a:gd name="T14" fmla="*/ 147051354 w 184"/>
              <a:gd name="T15" fmla="*/ 456716874 h 89"/>
              <a:gd name="T16" fmla="*/ 785968015 w 184"/>
              <a:gd name="T17" fmla="*/ 456716874 h 89"/>
              <a:gd name="T18" fmla="*/ 933019369 w 184"/>
              <a:gd name="T19" fmla="*/ 307899296 h 89"/>
              <a:gd name="T20" fmla="*/ 933019369 w 184"/>
              <a:gd name="T21" fmla="*/ 0 h 89"/>
              <a:gd name="T22" fmla="*/ 867099253 w 184"/>
              <a:gd name="T23" fmla="*/ 0 h 89"/>
              <a:gd name="T24" fmla="*/ 867099253 w 184"/>
              <a:gd name="T25" fmla="*/ 307899296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4" h="89">
                <a:moveTo>
                  <a:pt x="171" y="60"/>
                </a:moveTo>
                <a:cubicBezTo>
                  <a:pt x="171" y="69"/>
                  <a:pt x="164" y="76"/>
                  <a:pt x="155" y="76"/>
                </a:cubicBezTo>
                <a:cubicBezTo>
                  <a:pt x="29" y="76"/>
                  <a:pt x="29" y="76"/>
                  <a:pt x="29" y="76"/>
                </a:cubicBezTo>
                <a:cubicBezTo>
                  <a:pt x="20" y="76"/>
                  <a:pt x="13" y="69"/>
                  <a:pt x="13" y="60"/>
                </a:cubicBezTo>
                <a:cubicBezTo>
                  <a:pt x="13" y="0"/>
                  <a:pt x="13" y="0"/>
                  <a:pt x="13" y="0"/>
                </a:cubicBezTo>
                <a:cubicBezTo>
                  <a:pt x="0" y="0"/>
                  <a:pt x="0" y="0"/>
                  <a:pt x="0" y="0"/>
                </a:cubicBezTo>
                <a:cubicBezTo>
                  <a:pt x="0" y="60"/>
                  <a:pt x="0" y="60"/>
                  <a:pt x="0" y="60"/>
                </a:cubicBezTo>
                <a:cubicBezTo>
                  <a:pt x="0" y="76"/>
                  <a:pt x="13" y="89"/>
                  <a:pt x="29" y="89"/>
                </a:cubicBezTo>
                <a:cubicBezTo>
                  <a:pt x="155" y="89"/>
                  <a:pt x="155" y="89"/>
                  <a:pt x="155" y="89"/>
                </a:cubicBezTo>
                <a:cubicBezTo>
                  <a:pt x="171" y="89"/>
                  <a:pt x="184" y="76"/>
                  <a:pt x="184" y="60"/>
                </a:cubicBezTo>
                <a:cubicBezTo>
                  <a:pt x="184" y="0"/>
                  <a:pt x="184" y="0"/>
                  <a:pt x="184"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02" name="Freeform 113"/>
          <p:cNvSpPr>
            <a:spLocks/>
          </p:cNvSpPr>
          <p:nvPr/>
        </p:nvSpPr>
        <p:spPr bwMode="auto">
          <a:xfrm>
            <a:off x="2138363" y="2905125"/>
            <a:ext cx="76200" cy="293688"/>
          </a:xfrm>
          <a:custGeom>
            <a:avLst/>
            <a:gdLst>
              <a:gd name="T0" fmla="*/ 35159576 w 34"/>
              <a:gd name="T1" fmla="*/ 663481856 h 130"/>
              <a:gd name="T2" fmla="*/ 170777647 w 34"/>
              <a:gd name="T3" fmla="*/ 663481856 h 130"/>
              <a:gd name="T4" fmla="*/ 170777647 w 34"/>
              <a:gd name="T5" fmla="*/ 627755841 h 130"/>
              <a:gd name="T6" fmla="*/ 95433776 w 34"/>
              <a:gd name="T7" fmla="*/ 627755841 h 130"/>
              <a:gd name="T8" fmla="*/ 95433776 w 34"/>
              <a:gd name="T9" fmla="*/ 602236613 h 130"/>
              <a:gd name="T10" fmla="*/ 170777647 w 34"/>
              <a:gd name="T11" fmla="*/ 602236613 h 130"/>
              <a:gd name="T12" fmla="*/ 170777647 w 34"/>
              <a:gd name="T13" fmla="*/ 571616250 h 130"/>
              <a:gd name="T14" fmla="*/ 95433776 w 34"/>
              <a:gd name="T15" fmla="*/ 571616250 h 130"/>
              <a:gd name="T16" fmla="*/ 95433776 w 34"/>
              <a:gd name="T17" fmla="*/ 546097022 h 130"/>
              <a:gd name="T18" fmla="*/ 170777647 w 34"/>
              <a:gd name="T19" fmla="*/ 546097022 h 130"/>
              <a:gd name="T20" fmla="*/ 170777647 w 34"/>
              <a:gd name="T21" fmla="*/ 515474400 h 130"/>
              <a:gd name="T22" fmla="*/ 95433776 w 34"/>
              <a:gd name="T23" fmla="*/ 515474400 h 130"/>
              <a:gd name="T24" fmla="*/ 95433776 w 34"/>
              <a:gd name="T25" fmla="*/ 489955172 h 130"/>
              <a:gd name="T26" fmla="*/ 170777647 w 34"/>
              <a:gd name="T27" fmla="*/ 489955172 h 130"/>
              <a:gd name="T28" fmla="*/ 170777647 w 34"/>
              <a:gd name="T29" fmla="*/ 459332550 h 130"/>
              <a:gd name="T30" fmla="*/ 95433776 w 34"/>
              <a:gd name="T31" fmla="*/ 459332550 h 130"/>
              <a:gd name="T32" fmla="*/ 95433776 w 34"/>
              <a:gd name="T33" fmla="*/ 433815581 h 130"/>
              <a:gd name="T34" fmla="*/ 170777647 w 34"/>
              <a:gd name="T35" fmla="*/ 433815581 h 130"/>
              <a:gd name="T36" fmla="*/ 170777647 w 34"/>
              <a:gd name="T37" fmla="*/ 403192960 h 130"/>
              <a:gd name="T38" fmla="*/ 95433776 w 34"/>
              <a:gd name="T39" fmla="*/ 403192960 h 130"/>
              <a:gd name="T40" fmla="*/ 95433776 w 34"/>
              <a:gd name="T41" fmla="*/ 377673731 h 130"/>
              <a:gd name="T42" fmla="*/ 170777647 w 34"/>
              <a:gd name="T43" fmla="*/ 377673731 h 130"/>
              <a:gd name="T44" fmla="*/ 170777647 w 34"/>
              <a:gd name="T45" fmla="*/ 347051110 h 130"/>
              <a:gd name="T46" fmla="*/ 170777647 w 34"/>
              <a:gd name="T47" fmla="*/ 347051110 h 130"/>
              <a:gd name="T48" fmla="*/ 95433776 w 34"/>
              <a:gd name="T49" fmla="*/ 347051110 h 130"/>
              <a:gd name="T50" fmla="*/ 95433776 w 34"/>
              <a:gd name="T51" fmla="*/ 316430747 h 130"/>
              <a:gd name="T52" fmla="*/ 95433776 w 34"/>
              <a:gd name="T53" fmla="*/ 316430747 h 130"/>
              <a:gd name="T54" fmla="*/ 170777647 w 34"/>
              <a:gd name="T55" fmla="*/ 316430747 h 130"/>
              <a:gd name="T56" fmla="*/ 170777647 w 34"/>
              <a:gd name="T57" fmla="*/ 285808125 h 130"/>
              <a:gd name="T58" fmla="*/ 95433776 w 34"/>
              <a:gd name="T59" fmla="*/ 285808125 h 130"/>
              <a:gd name="T60" fmla="*/ 95433776 w 34"/>
              <a:gd name="T61" fmla="*/ 260288897 h 130"/>
              <a:gd name="T62" fmla="*/ 170777647 w 34"/>
              <a:gd name="T63" fmla="*/ 260288897 h 130"/>
              <a:gd name="T64" fmla="*/ 170777647 w 34"/>
              <a:gd name="T65" fmla="*/ 229666275 h 130"/>
              <a:gd name="T66" fmla="*/ 95433776 w 34"/>
              <a:gd name="T67" fmla="*/ 229666275 h 130"/>
              <a:gd name="T68" fmla="*/ 95433776 w 34"/>
              <a:gd name="T69" fmla="*/ 204149306 h 130"/>
              <a:gd name="T70" fmla="*/ 170777647 w 34"/>
              <a:gd name="T71" fmla="*/ 204149306 h 130"/>
              <a:gd name="T72" fmla="*/ 170777647 w 34"/>
              <a:gd name="T73" fmla="*/ 173526684 h 130"/>
              <a:gd name="T74" fmla="*/ 95433776 w 34"/>
              <a:gd name="T75" fmla="*/ 173526684 h 130"/>
              <a:gd name="T76" fmla="*/ 95433776 w 34"/>
              <a:gd name="T77" fmla="*/ 148007456 h 130"/>
              <a:gd name="T78" fmla="*/ 170777647 w 34"/>
              <a:gd name="T79" fmla="*/ 148007456 h 130"/>
              <a:gd name="T80" fmla="*/ 170777647 w 34"/>
              <a:gd name="T81" fmla="*/ 117384834 h 130"/>
              <a:gd name="T82" fmla="*/ 95433776 w 34"/>
              <a:gd name="T83" fmla="*/ 117384834 h 130"/>
              <a:gd name="T84" fmla="*/ 95433776 w 34"/>
              <a:gd name="T85" fmla="*/ 91865606 h 130"/>
              <a:gd name="T86" fmla="*/ 170777647 w 34"/>
              <a:gd name="T87" fmla="*/ 91865606 h 130"/>
              <a:gd name="T88" fmla="*/ 170777647 w 34"/>
              <a:gd name="T89" fmla="*/ 61245244 h 130"/>
              <a:gd name="T90" fmla="*/ 95433776 w 34"/>
              <a:gd name="T91" fmla="*/ 61245244 h 130"/>
              <a:gd name="T92" fmla="*/ 95433776 w 34"/>
              <a:gd name="T93" fmla="*/ 35726016 h 130"/>
              <a:gd name="T94" fmla="*/ 170777647 w 34"/>
              <a:gd name="T95" fmla="*/ 35726016 h 130"/>
              <a:gd name="T96" fmla="*/ 170777647 w 34"/>
              <a:gd name="T97" fmla="*/ 0 h 130"/>
              <a:gd name="T98" fmla="*/ 35159576 w 34"/>
              <a:gd name="T99" fmla="*/ 0 h 130"/>
              <a:gd name="T100" fmla="*/ 0 w 34"/>
              <a:gd name="T101" fmla="*/ 35726016 h 130"/>
              <a:gd name="T102" fmla="*/ 0 w 34"/>
              <a:gd name="T103" fmla="*/ 316430747 h 130"/>
              <a:gd name="T104" fmla="*/ 0 w 34"/>
              <a:gd name="T105" fmla="*/ 347051110 h 130"/>
              <a:gd name="T106" fmla="*/ 0 w 34"/>
              <a:gd name="T107" fmla="*/ 627755841 h 130"/>
              <a:gd name="T108" fmla="*/ 35159576 w 34"/>
              <a:gd name="T109" fmla="*/ 663481856 h 1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4" h="130">
                <a:moveTo>
                  <a:pt x="7" y="130"/>
                </a:moveTo>
                <a:cubicBezTo>
                  <a:pt x="34" y="130"/>
                  <a:pt x="34" y="130"/>
                  <a:pt x="34" y="130"/>
                </a:cubicBezTo>
                <a:cubicBezTo>
                  <a:pt x="34" y="123"/>
                  <a:pt x="34" y="123"/>
                  <a:pt x="34" y="123"/>
                </a:cubicBezTo>
                <a:cubicBezTo>
                  <a:pt x="19" y="123"/>
                  <a:pt x="19" y="123"/>
                  <a:pt x="19" y="123"/>
                </a:cubicBezTo>
                <a:cubicBezTo>
                  <a:pt x="19" y="118"/>
                  <a:pt x="19" y="118"/>
                  <a:pt x="19" y="118"/>
                </a:cubicBezTo>
                <a:cubicBezTo>
                  <a:pt x="34" y="118"/>
                  <a:pt x="34" y="118"/>
                  <a:pt x="34" y="118"/>
                </a:cubicBezTo>
                <a:cubicBezTo>
                  <a:pt x="34" y="112"/>
                  <a:pt x="34" y="112"/>
                  <a:pt x="34" y="112"/>
                </a:cubicBezTo>
                <a:cubicBezTo>
                  <a:pt x="19" y="112"/>
                  <a:pt x="19" y="112"/>
                  <a:pt x="19" y="112"/>
                </a:cubicBezTo>
                <a:cubicBezTo>
                  <a:pt x="19" y="107"/>
                  <a:pt x="19" y="107"/>
                  <a:pt x="19" y="107"/>
                </a:cubicBezTo>
                <a:cubicBezTo>
                  <a:pt x="34" y="107"/>
                  <a:pt x="34" y="107"/>
                  <a:pt x="34" y="107"/>
                </a:cubicBezTo>
                <a:cubicBezTo>
                  <a:pt x="34" y="101"/>
                  <a:pt x="34" y="101"/>
                  <a:pt x="34" y="101"/>
                </a:cubicBezTo>
                <a:cubicBezTo>
                  <a:pt x="19" y="101"/>
                  <a:pt x="19" y="101"/>
                  <a:pt x="19" y="101"/>
                </a:cubicBezTo>
                <a:cubicBezTo>
                  <a:pt x="19" y="96"/>
                  <a:pt x="19" y="96"/>
                  <a:pt x="19" y="96"/>
                </a:cubicBezTo>
                <a:cubicBezTo>
                  <a:pt x="34" y="96"/>
                  <a:pt x="34" y="96"/>
                  <a:pt x="34" y="96"/>
                </a:cubicBezTo>
                <a:cubicBezTo>
                  <a:pt x="34" y="90"/>
                  <a:pt x="34" y="90"/>
                  <a:pt x="34" y="90"/>
                </a:cubicBezTo>
                <a:cubicBezTo>
                  <a:pt x="19" y="90"/>
                  <a:pt x="19" y="90"/>
                  <a:pt x="19" y="90"/>
                </a:cubicBezTo>
                <a:cubicBezTo>
                  <a:pt x="19" y="85"/>
                  <a:pt x="19" y="85"/>
                  <a:pt x="19" y="85"/>
                </a:cubicBezTo>
                <a:cubicBezTo>
                  <a:pt x="34" y="85"/>
                  <a:pt x="34" y="85"/>
                  <a:pt x="34" y="85"/>
                </a:cubicBezTo>
                <a:cubicBezTo>
                  <a:pt x="34" y="79"/>
                  <a:pt x="34" y="79"/>
                  <a:pt x="34" y="79"/>
                </a:cubicBezTo>
                <a:cubicBezTo>
                  <a:pt x="19" y="79"/>
                  <a:pt x="19" y="79"/>
                  <a:pt x="19" y="79"/>
                </a:cubicBezTo>
                <a:cubicBezTo>
                  <a:pt x="19" y="74"/>
                  <a:pt x="19" y="74"/>
                  <a:pt x="19" y="74"/>
                </a:cubicBezTo>
                <a:cubicBezTo>
                  <a:pt x="34" y="74"/>
                  <a:pt x="34" y="74"/>
                  <a:pt x="34" y="74"/>
                </a:cubicBezTo>
                <a:cubicBezTo>
                  <a:pt x="34" y="68"/>
                  <a:pt x="34" y="68"/>
                  <a:pt x="34" y="68"/>
                </a:cubicBezTo>
                <a:cubicBezTo>
                  <a:pt x="34" y="68"/>
                  <a:pt x="34" y="68"/>
                  <a:pt x="34" y="68"/>
                </a:cubicBezTo>
                <a:cubicBezTo>
                  <a:pt x="19" y="68"/>
                  <a:pt x="19" y="68"/>
                  <a:pt x="19" y="68"/>
                </a:cubicBezTo>
                <a:cubicBezTo>
                  <a:pt x="19" y="62"/>
                  <a:pt x="19" y="62"/>
                  <a:pt x="19" y="62"/>
                </a:cubicBezTo>
                <a:cubicBezTo>
                  <a:pt x="19" y="62"/>
                  <a:pt x="19" y="62"/>
                  <a:pt x="19" y="62"/>
                </a:cubicBezTo>
                <a:cubicBezTo>
                  <a:pt x="34" y="62"/>
                  <a:pt x="34" y="62"/>
                  <a:pt x="34" y="62"/>
                </a:cubicBezTo>
                <a:cubicBezTo>
                  <a:pt x="34" y="56"/>
                  <a:pt x="34" y="56"/>
                  <a:pt x="34" y="56"/>
                </a:cubicBezTo>
                <a:cubicBezTo>
                  <a:pt x="19" y="56"/>
                  <a:pt x="19" y="56"/>
                  <a:pt x="19" y="56"/>
                </a:cubicBezTo>
                <a:cubicBezTo>
                  <a:pt x="19" y="51"/>
                  <a:pt x="19" y="51"/>
                  <a:pt x="19" y="51"/>
                </a:cubicBezTo>
                <a:cubicBezTo>
                  <a:pt x="34" y="51"/>
                  <a:pt x="34" y="51"/>
                  <a:pt x="34" y="51"/>
                </a:cubicBezTo>
                <a:cubicBezTo>
                  <a:pt x="34" y="45"/>
                  <a:pt x="34" y="45"/>
                  <a:pt x="34" y="45"/>
                </a:cubicBezTo>
                <a:cubicBezTo>
                  <a:pt x="19" y="45"/>
                  <a:pt x="19" y="45"/>
                  <a:pt x="19" y="45"/>
                </a:cubicBezTo>
                <a:cubicBezTo>
                  <a:pt x="19" y="40"/>
                  <a:pt x="19" y="40"/>
                  <a:pt x="19" y="40"/>
                </a:cubicBezTo>
                <a:cubicBezTo>
                  <a:pt x="34" y="40"/>
                  <a:pt x="34" y="40"/>
                  <a:pt x="34" y="40"/>
                </a:cubicBezTo>
                <a:cubicBezTo>
                  <a:pt x="34" y="34"/>
                  <a:pt x="34" y="34"/>
                  <a:pt x="34" y="34"/>
                </a:cubicBezTo>
                <a:cubicBezTo>
                  <a:pt x="19" y="34"/>
                  <a:pt x="19" y="34"/>
                  <a:pt x="19" y="34"/>
                </a:cubicBezTo>
                <a:cubicBezTo>
                  <a:pt x="19" y="29"/>
                  <a:pt x="19" y="29"/>
                  <a:pt x="19" y="29"/>
                </a:cubicBezTo>
                <a:cubicBezTo>
                  <a:pt x="34" y="29"/>
                  <a:pt x="34" y="29"/>
                  <a:pt x="34" y="29"/>
                </a:cubicBezTo>
                <a:cubicBezTo>
                  <a:pt x="34" y="23"/>
                  <a:pt x="34" y="23"/>
                  <a:pt x="34" y="23"/>
                </a:cubicBezTo>
                <a:cubicBezTo>
                  <a:pt x="19" y="23"/>
                  <a:pt x="19" y="23"/>
                  <a:pt x="19" y="23"/>
                </a:cubicBezTo>
                <a:cubicBezTo>
                  <a:pt x="19" y="18"/>
                  <a:pt x="19" y="18"/>
                  <a:pt x="19" y="18"/>
                </a:cubicBezTo>
                <a:cubicBezTo>
                  <a:pt x="34" y="18"/>
                  <a:pt x="34" y="18"/>
                  <a:pt x="34" y="18"/>
                </a:cubicBezTo>
                <a:cubicBezTo>
                  <a:pt x="34" y="12"/>
                  <a:pt x="34" y="12"/>
                  <a:pt x="34" y="12"/>
                </a:cubicBezTo>
                <a:cubicBezTo>
                  <a:pt x="19" y="12"/>
                  <a:pt x="19" y="12"/>
                  <a:pt x="19" y="12"/>
                </a:cubicBezTo>
                <a:cubicBezTo>
                  <a:pt x="19" y="7"/>
                  <a:pt x="19" y="7"/>
                  <a:pt x="19" y="7"/>
                </a:cubicBezTo>
                <a:cubicBezTo>
                  <a:pt x="34" y="7"/>
                  <a:pt x="34" y="7"/>
                  <a:pt x="34" y="7"/>
                </a:cubicBezTo>
                <a:cubicBezTo>
                  <a:pt x="34" y="0"/>
                  <a:pt x="34" y="0"/>
                  <a:pt x="34" y="0"/>
                </a:cubicBezTo>
                <a:cubicBezTo>
                  <a:pt x="7" y="0"/>
                  <a:pt x="7" y="0"/>
                  <a:pt x="7" y="0"/>
                </a:cubicBezTo>
                <a:cubicBezTo>
                  <a:pt x="3" y="0"/>
                  <a:pt x="0" y="3"/>
                  <a:pt x="0" y="7"/>
                </a:cubicBezTo>
                <a:cubicBezTo>
                  <a:pt x="0" y="62"/>
                  <a:pt x="0" y="62"/>
                  <a:pt x="0" y="62"/>
                </a:cubicBezTo>
                <a:cubicBezTo>
                  <a:pt x="0" y="68"/>
                  <a:pt x="0" y="68"/>
                  <a:pt x="0" y="68"/>
                </a:cubicBezTo>
                <a:cubicBezTo>
                  <a:pt x="0" y="123"/>
                  <a:pt x="0" y="123"/>
                  <a:pt x="0" y="123"/>
                </a:cubicBezTo>
                <a:cubicBezTo>
                  <a:pt x="0" y="127"/>
                  <a:pt x="3" y="130"/>
                  <a:pt x="7" y="1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03" name="Freeform 114"/>
          <p:cNvSpPr>
            <a:spLocks/>
          </p:cNvSpPr>
          <p:nvPr/>
        </p:nvSpPr>
        <p:spPr bwMode="auto">
          <a:xfrm>
            <a:off x="2247900" y="2906713"/>
            <a:ext cx="176213" cy="288925"/>
          </a:xfrm>
          <a:custGeom>
            <a:avLst/>
            <a:gdLst>
              <a:gd name="T0" fmla="*/ 290911849 w 78"/>
              <a:gd name="T1" fmla="*/ 264944225 h 128"/>
              <a:gd name="T2" fmla="*/ 331741305 w 78"/>
              <a:gd name="T3" fmla="*/ 198708169 h 128"/>
              <a:gd name="T4" fmla="*/ 352157162 w 78"/>
              <a:gd name="T5" fmla="*/ 122280735 h 128"/>
              <a:gd name="T6" fmla="*/ 352157162 w 78"/>
              <a:gd name="T7" fmla="*/ 56044678 h 128"/>
              <a:gd name="T8" fmla="*/ 331741305 w 78"/>
              <a:gd name="T9" fmla="*/ 0 h 128"/>
              <a:gd name="T10" fmla="*/ 331741305 w 78"/>
              <a:gd name="T11" fmla="*/ 5094560 h 128"/>
              <a:gd name="T12" fmla="*/ 199046138 w 78"/>
              <a:gd name="T13" fmla="*/ 280227906 h 128"/>
              <a:gd name="T14" fmla="*/ 66348713 w 78"/>
              <a:gd name="T15" fmla="*/ 5094560 h 128"/>
              <a:gd name="T16" fmla="*/ 66348713 w 78"/>
              <a:gd name="T17" fmla="*/ 0 h 128"/>
              <a:gd name="T18" fmla="*/ 45932855 w 78"/>
              <a:gd name="T19" fmla="*/ 56044678 h 128"/>
              <a:gd name="T20" fmla="*/ 51036255 w 78"/>
              <a:gd name="T21" fmla="*/ 122280735 h 128"/>
              <a:gd name="T22" fmla="*/ 71452112 w 78"/>
              <a:gd name="T23" fmla="*/ 198708169 h 128"/>
              <a:gd name="T24" fmla="*/ 112281568 w 78"/>
              <a:gd name="T25" fmla="*/ 264944225 h 128"/>
              <a:gd name="T26" fmla="*/ 158214423 w 78"/>
              <a:gd name="T27" fmla="*/ 310799783 h 128"/>
              <a:gd name="T28" fmla="*/ 158214423 w 78"/>
              <a:gd name="T29" fmla="*/ 315894343 h 128"/>
              <a:gd name="T30" fmla="*/ 178630281 w 78"/>
              <a:gd name="T31" fmla="*/ 326085721 h 128"/>
              <a:gd name="T32" fmla="*/ 173526881 w 78"/>
              <a:gd name="T33" fmla="*/ 341369402 h 128"/>
              <a:gd name="T34" fmla="*/ 112281568 w 78"/>
              <a:gd name="T35" fmla="*/ 463652394 h 128"/>
              <a:gd name="T36" fmla="*/ 91867970 w 78"/>
              <a:gd name="T37" fmla="*/ 463652394 h 128"/>
              <a:gd name="T38" fmla="*/ 0 w 78"/>
              <a:gd name="T39" fmla="*/ 545172131 h 128"/>
              <a:gd name="T40" fmla="*/ 45932855 w 78"/>
              <a:gd name="T41" fmla="*/ 545172131 h 128"/>
              <a:gd name="T42" fmla="*/ 91867970 w 78"/>
              <a:gd name="T43" fmla="*/ 509507951 h 128"/>
              <a:gd name="T44" fmla="*/ 137800825 w 78"/>
              <a:gd name="T45" fmla="*/ 555363509 h 128"/>
              <a:gd name="T46" fmla="*/ 91867970 w 78"/>
              <a:gd name="T47" fmla="*/ 606313627 h 128"/>
              <a:gd name="T48" fmla="*/ 45932855 w 78"/>
              <a:gd name="T49" fmla="*/ 570647190 h 128"/>
              <a:gd name="T50" fmla="*/ 0 w 78"/>
              <a:gd name="T51" fmla="*/ 570647190 h 128"/>
              <a:gd name="T52" fmla="*/ 91867970 w 78"/>
              <a:gd name="T53" fmla="*/ 652169185 h 128"/>
              <a:gd name="T54" fmla="*/ 183733680 w 78"/>
              <a:gd name="T55" fmla="*/ 555363509 h 128"/>
              <a:gd name="T56" fmla="*/ 148007624 w 78"/>
              <a:gd name="T57" fmla="*/ 484032892 h 128"/>
              <a:gd name="T58" fmla="*/ 199046138 w 78"/>
              <a:gd name="T59" fmla="*/ 371941279 h 128"/>
              <a:gd name="T60" fmla="*/ 255185793 w 78"/>
              <a:gd name="T61" fmla="*/ 484032892 h 128"/>
              <a:gd name="T62" fmla="*/ 214356337 w 78"/>
              <a:gd name="T63" fmla="*/ 555363509 h 128"/>
              <a:gd name="T64" fmla="*/ 306222048 w 78"/>
              <a:gd name="T65" fmla="*/ 652169185 h 128"/>
              <a:gd name="T66" fmla="*/ 398090018 w 78"/>
              <a:gd name="T67" fmla="*/ 570647190 h 128"/>
              <a:gd name="T68" fmla="*/ 352157162 w 78"/>
              <a:gd name="T69" fmla="*/ 570647190 h 128"/>
              <a:gd name="T70" fmla="*/ 306222048 w 78"/>
              <a:gd name="T71" fmla="*/ 606313627 h 128"/>
              <a:gd name="T72" fmla="*/ 260289192 w 78"/>
              <a:gd name="T73" fmla="*/ 555363509 h 128"/>
              <a:gd name="T74" fmla="*/ 306222048 w 78"/>
              <a:gd name="T75" fmla="*/ 509507951 h 128"/>
              <a:gd name="T76" fmla="*/ 352157162 w 78"/>
              <a:gd name="T77" fmla="*/ 545172131 h 128"/>
              <a:gd name="T78" fmla="*/ 398090018 w 78"/>
              <a:gd name="T79" fmla="*/ 545172131 h 128"/>
              <a:gd name="T80" fmla="*/ 306222048 w 78"/>
              <a:gd name="T81" fmla="*/ 463652394 h 128"/>
              <a:gd name="T82" fmla="*/ 290911849 w 78"/>
              <a:gd name="T83" fmla="*/ 463652394 h 128"/>
              <a:gd name="T84" fmla="*/ 229666536 w 78"/>
              <a:gd name="T85" fmla="*/ 341369402 h 128"/>
              <a:gd name="T86" fmla="*/ 224563136 w 78"/>
              <a:gd name="T87" fmla="*/ 326085721 h 128"/>
              <a:gd name="T88" fmla="*/ 239875594 w 78"/>
              <a:gd name="T89" fmla="*/ 315894343 h 128"/>
              <a:gd name="T90" fmla="*/ 239875594 w 78"/>
              <a:gd name="T91" fmla="*/ 310799783 h 128"/>
              <a:gd name="T92" fmla="*/ 290911849 w 78"/>
              <a:gd name="T93" fmla="*/ 264944225 h 1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78" h="128">
                <a:moveTo>
                  <a:pt x="57" y="52"/>
                </a:moveTo>
                <a:cubicBezTo>
                  <a:pt x="60" y="49"/>
                  <a:pt x="62" y="44"/>
                  <a:pt x="65" y="39"/>
                </a:cubicBezTo>
                <a:cubicBezTo>
                  <a:pt x="67" y="34"/>
                  <a:pt x="68" y="29"/>
                  <a:pt x="69" y="24"/>
                </a:cubicBezTo>
                <a:cubicBezTo>
                  <a:pt x="70" y="20"/>
                  <a:pt x="70" y="15"/>
                  <a:pt x="69" y="11"/>
                </a:cubicBezTo>
                <a:cubicBezTo>
                  <a:pt x="68" y="7"/>
                  <a:pt x="67" y="3"/>
                  <a:pt x="65" y="0"/>
                </a:cubicBezTo>
                <a:cubicBezTo>
                  <a:pt x="65" y="1"/>
                  <a:pt x="65" y="1"/>
                  <a:pt x="65" y="1"/>
                </a:cubicBezTo>
                <a:cubicBezTo>
                  <a:pt x="39" y="55"/>
                  <a:pt x="39" y="55"/>
                  <a:pt x="39" y="55"/>
                </a:cubicBezTo>
                <a:cubicBezTo>
                  <a:pt x="13" y="1"/>
                  <a:pt x="13" y="1"/>
                  <a:pt x="13" y="1"/>
                </a:cubicBezTo>
                <a:cubicBezTo>
                  <a:pt x="13" y="0"/>
                  <a:pt x="13" y="0"/>
                  <a:pt x="13" y="0"/>
                </a:cubicBezTo>
                <a:cubicBezTo>
                  <a:pt x="11" y="3"/>
                  <a:pt x="10" y="7"/>
                  <a:pt x="9" y="11"/>
                </a:cubicBezTo>
                <a:cubicBezTo>
                  <a:pt x="9" y="15"/>
                  <a:pt x="9" y="20"/>
                  <a:pt x="10" y="24"/>
                </a:cubicBezTo>
                <a:cubicBezTo>
                  <a:pt x="10" y="29"/>
                  <a:pt x="12" y="34"/>
                  <a:pt x="14" y="39"/>
                </a:cubicBezTo>
                <a:cubicBezTo>
                  <a:pt x="16" y="44"/>
                  <a:pt x="19" y="49"/>
                  <a:pt x="22" y="52"/>
                </a:cubicBezTo>
                <a:cubicBezTo>
                  <a:pt x="24" y="56"/>
                  <a:pt x="28" y="59"/>
                  <a:pt x="31" y="61"/>
                </a:cubicBezTo>
                <a:cubicBezTo>
                  <a:pt x="31" y="62"/>
                  <a:pt x="31" y="62"/>
                  <a:pt x="31" y="62"/>
                </a:cubicBezTo>
                <a:cubicBezTo>
                  <a:pt x="32" y="63"/>
                  <a:pt x="34" y="63"/>
                  <a:pt x="35" y="64"/>
                </a:cubicBezTo>
                <a:cubicBezTo>
                  <a:pt x="34" y="67"/>
                  <a:pt x="34" y="67"/>
                  <a:pt x="34" y="67"/>
                </a:cubicBezTo>
                <a:cubicBezTo>
                  <a:pt x="22" y="91"/>
                  <a:pt x="22" y="91"/>
                  <a:pt x="22" y="91"/>
                </a:cubicBezTo>
                <a:cubicBezTo>
                  <a:pt x="20" y="91"/>
                  <a:pt x="19" y="91"/>
                  <a:pt x="18" y="91"/>
                </a:cubicBezTo>
                <a:cubicBezTo>
                  <a:pt x="9" y="91"/>
                  <a:pt x="1" y="98"/>
                  <a:pt x="0" y="107"/>
                </a:cubicBezTo>
                <a:cubicBezTo>
                  <a:pt x="9" y="107"/>
                  <a:pt x="9" y="107"/>
                  <a:pt x="9" y="107"/>
                </a:cubicBezTo>
                <a:cubicBezTo>
                  <a:pt x="10" y="103"/>
                  <a:pt x="14" y="100"/>
                  <a:pt x="18" y="100"/>
                </a:cubicBezTo>
                <a:cubicBezTo>
                  <a:pt x="23" y="100"/>
                  <a:pt x="27" y="104"/>
                  <a:pt x="27" y="109"/>
                </a:cubicBezTo>
                <a:cubicBezTo>
                  <a:pt x="27" y="114"/>
                  <a:pt x="23" y="119"/>
                  <a:pt x="18" y="119"/>
                </a:cubicBezTo>
                <a:cubicBezTo>
                  <a:pt x="14" y="119"/>
                  <a:pt x="10" y="116"/>
                  <a:pt x="9" y="112"/>
                </a:cubicBezTo>
                <a:cubicBezTo>
                  <a:pt x="0" y="112"/>
                  <a:pt x="0" y="112"/>
                  <a:pt x="0" y="112"/>
                </a:cubicBezTo>
                <a:cubicBezTo>
                  <a:pt x="1" y="121"/>
                  <a:pt x="9" y="128"/>
                  <a:pt x="18" y="128"/>
                </a:cubicBezTo>
                <a:cubicBezTo>
                  <a:pt x="28" y="128"/>
                  <a:pt x="36" y="119"/>
                  <a:pt x="36" y="109"/>
                </a:cubicBezTo>
                <a:cubicBezTo>
                  <a:pt x="36" y="103"/>
                  <a:pt x="33" y="98"/>
                  <a:pt x="29" y="95"/>
                </a:cubicBezTo>
                <a:cubicBezTo>
                  <a:pt x="39" y="73"/>
                  <a:pt x="39" y="73"/>
                  <a:pt x="39" y="73"/>
                </a:cubicBezTo>
                <a:cubicBezTo>
                  <a:pt x="50" y="95"/>
                  <a:pt x="50" y="95"/>
                  <a:pt x="50" y="95"/>
                </a:cubicBezTo>
                <a:cubicBezTo>
                  <a:pt x="45" y="98"/>
                  <a:pt x="42" y="103"/>
                  <a:pt x="42" y="109"/>
                </a:cubicBezTo>
                <a:cubicBezTo>
                  <a:pt x="42" y="119"/>
                  <a:pt x="50" y="128"/>
                  <a:pt x="60" y="128"/>
                </a:cubicBezTo>
                <a:cubicBezTo>
                  <a:pt x="69" y="128"/>
                  <a:pt x="77" y="121"/>
                  <a:pt x="78" y="112"/>
                </a:cubicBezTo>
                <a:cubicBezTo>
                  <a:pt x="69" y="112"/>
                  <a:pt x="69" y="112"/>
                  <a:pt x="69" y="112"/>
                </a:cubicBezTo>
                <a:cubicBezTo>
                  <a:pt x="68" y="116"/>
                  <a:pt x="64" y="119"/>
                  <a:pt x="60" y="119"/>
                </a:cubicBezTo>
                <a:cubicBezTo>
                  <a:pt x="55" y="119"/>
                  <a:pt x="51" y="114"/>
                  <a:pt x="51" y="109"/>
                </a:cubicBezTo>
                <a:cubicBezTo>
                  <a:pt x="51" y="104"/>
                  <a:pt x="55" y="100"/>
                  <a:pt x="60" y="100"/>
                </a:cubicBezTo>
                <a:cubicBezTo>
                  <a:pt x="64" y="100"/>
                  <a:pt x="68" y="103"/>
                  <a:pt x="69" y="107"/>
                </a:cubicBezTo>
                <a:cubicBezTo>
                  <a:pt x="78" y="107"/>
                  <a:pt x="78" y="107"/>
                  <a:pt x="78" y="107"/>
                </a:cubicBezTo>
                <a:cubicBezTo>
                  <a:pt x="77" y="98"/>
                  <a:pt x="69" y="91"/>
                  <a:pt x="60" y="91"/>
                </a:cubicBezTo>
                <a:cubicBezTo>
                  <a:pt x="59" y="91"/>
                  <a:pt x="58" y="91"/>
                  <a:pt x="57" y="91"/>
                </a:cubicBezTo>
                <a:cubicBezTo>
                  <a:pt x="45" y="67"/>
                  <a:pt x="45" y="67"/>
                  <a:pt x="45" y="67"/>
                </a:cubicBezTo>
                <a:cubicBezTo>
                  <a:pt x="44" y="64"/>
                  <a:pt x="44" y="64"/>
                  <a:pt x="44" y="64"/>
                </a:cubicBezTo>
                <a:cubicBezTo>
                  <a:pt x="45" y="63"/>
                  <a:pt x="46" y="63"/>
                  <a:pt x="47" y="62"/>
                </a:cubicBezTo>
                <a:cubicBezTo>
                  <a:pt x="47" y="62"/>
                  <a:pt x="47" y="62"/>
                  <a:pt x="47" y="61"/>
                </a:cubicBezTo>
                <a:cubicBezTo>
                  <a:pt x="51" y="59"/>
                  <a:pt x="54" y="56"/>
                  <a:pt x="57"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04" name="Freeform 115"/>
          <p:cNvSpPr>
            <a:spLocks/>
          </p:cNvSpPr>
          <p:nvPr/>
        </p:nvSpPr>
        <p:spPr bwMode="auto">
          <a:xfrm>
            <a:off x="2716213" y="2849563"/>
            <a:ext cx="419100" cy="203200"/>
          </a:xfrm>
          <a:custGeom>
            <a:avLst/>
            <a:gdLst>
              <a:gd name="T0" fmla="*/ 76154526 w 186"/>
              <a:gd name="T1" fmla="*/ 152926062 h 90"/>
              <a:gd name="T2" fmla="*/ 152311305 w 186"/>
              <a:gd name="T3" fmla="*/ 76464160 h 90"/>
              <a:gd name="T4" fmla="*/ 792015631 w 186"/>
              <a:gd name="T5" fmla="*/ 76464160 h 90"/>
              <a:gd name="T6" fmla="*/ 868172410 w 186"/>
              <a:gd name="T7" fmla="*/ 152926062 h 90"/>
              <a:gd name="T8" fmla="*/ 868172410 w 186"/>
              <a:gd name="T9" fmla="*/ 458780444 h 90"/>
              <a:gd name="T10" fmla="*/ 944326935 w 186"/>
              <a:gd name="T11" fmla="*/ 458780444 h 90"/>
              <a:gd name="T12" fmla="*/ 944326935 w 186"/>
              <a:gd name="T13" fmla="*/ 152926062 h 90"/>
              <a:gd name="T14" fmla="*/ 792015631 w 186"/>
              <a:gd name="T15" fmla="*/ 0 h 90"/>
              <a:gd name="T16" fmla="*/ 152311305 w 186"/>
              <a:gd name="T17" fmla="*/ 0 h 90"/>
              <a:gd name="T18" fmla="*/ 0 w 186"/>
              <a:gd name="T19" fmla="*/ 152926062 h 90"/>
              <a:gd name="T20" fmla="*/ 0 w 186"/>
              <a:gd name="T21" fmla="*/ 458780444 h 90"/>
              <a:gd name="T22" fmla="*/ 76154526 w 186"/>
              <a:gd name="T23" fmla="*/ 458780444 h 90"/>
              <a:gd name="T24" fmla="*/ 76154526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05" name="Freeform 116"/>
          <p:cNvSpPr>
            <a:spLocks/>
          </p:cNvSpPr>
          <p:nvPr/>
        </p:nvSpPr>
        <p:spPr bwMode="auto">
          <a:xfrm>
            <a:off x="2716213" y="3067050"/>
            <a:ext cx="419100" cy="203200"/>
          </a:xfrm>
          <a:custGeom>
            <a:avLst/>
            <a:gdLst>
              <a:gd name="T0" fmla="*/ 868172410 w 186"/>
              <a:gd name="T1" fmla="*/ 305854382 h 90"/>
              <a:gd name="T2" fmla="*/ 792015631 w 186"/>
              <a:gd name="T3" fmla="*/ 382316284 h 90"/>
              <a:gd name="T4" fmla="*/ 152311305 w 186"/>
              <a:gd name="T5" fmla="*/ 382316284 h 90"/>
              <a:gd name="T6" fmla="*/ 76154526 w 186"/>
              <a:gd name="T7" fmla="*/ 305854382 h 90"/>
              <a:gd name="T8" fmla="*/ 76154526 w 186"/>
              <a:gd name="T9" fmla="*/ 0 h 90"/>
              <a:gd name="T10" fmla="*/ 0 w 186"/>
              <a:gd name="T11" fmla="*/ 0 h 90"/>
              <a:gd name="T12" fmla="*/ 0 w 186"/>
              <a:gd name="T13" fmla="*/ 305854382 h 90"/>
              <a:gd name="T14" fmla="*/ 152311305 w 186"/>
              <a:gd name="T15" fmla="*/ 458780444 h 90"/>
              <a:gd name="T16" fmla="*/ 792015631 w 186"/>
              <a:gd name="T17" fmla="*/ 458780444 h 90"/>
              <a:gd name="T18" fmla="*/ 944326935 w 186"/>
              <a:gd name="T19" fmla="*/ 305854382 h 90"/>
              <a:gd name="T20" fmla="*/ 944326935 w 186"/>
              <a:gd name="T21" fmla="*/ 0 h 90"/>
              <a:gd name="T22" fmla="*/ 868172410 w 186"/>
              <a:gd name="T23" fmla="*/ 0 h 90"/>
              <a:gd name="T24" fmla="*/ 868172410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06" name="Freeform 117"/>
          <p:cNvSpPr>
            <a:spLocks/>
          </p:cNvSpPr>
          <p:nvPr/>
        </p:nvSpPr>
        <p:spPr bwMode="auto">
          <a:xfrm>
            <a:off x="2906713" y="3108325"/>
            <a:ext cx="46037" cy="34925"/>
          </a:xfrm>
          <a:custGeom>
            <a:avLst/>
            <a:gdLst>
              <a:gd name="T0" fmla="*/ 63584003 w 20"/>
              <a:gd name="T1" fmla="*/ 38118455 h 16"/>
              <a:gd name="T2" fmla="*/ 21195435 w 20"/>
              <a:gd name="T3" fmla="*/ 0 h 16"/>
              <a:gd name="T4" fmla="*/ 0 w 20"/>
              <a:gd name="T5" fmla="*/ 19058136 h 16"/>
              <a:gd name="T6" fmla="*/ 63584003 w 20"/>
              <a:gd name="T7" fmla="*/ 76234727 h 16"/>
              <a:gd name="T8" fmla="*/ 105972570 w 20"/>
              <a:gd name="T9" fmla="*/ 38118455 h 16"/>
              <a:gd name="T10" fmla="*/ 84777136 w 20"/>
              <a:gd name="T11" fmla="*/ 19058136 h 16"/>
              <a:gd name="T12" fmla="*/ 63584003 w 20"/>
              <a:gd name="T13" fmla="*/ 38118455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6">
                <a:moveTo>
                  <a:pt x="12" y="8"/>
                </a:moveTo>
                <a:cubicBezTo>
                  <a:pt x="4" y="0"/>
                  <a:pt x="4" y="0"/>
                  <a:pt x="4" y="0"/>
                </a:cubicBezTo>
                <a:cubicBezTo>
                  <a:pt x="0" y="4"/>
                  <a:pt x="0" y="4"/>
                  <a:pt x="0" y="4"/>
                </a:cubicBezTo>
                <a:cubicBezTo>
                  <a:pt x="12" y="16"/>
                  <a:pt x="12" y="16"/>
                  <a:pt x="12" y="16"/>
                </a:cubicBezTo>
                <a:cubicBezTo>
                  <a:pt x="20" y="8"/>
                  <a:pt x="20" y="8"/>
                  <a:pt x="20" y="8"/>
                </a:cubicBezTo>
                <a:cubicBezTo>
                  <a:pt x="16" y="4"/>
                  <a:pt x="16" y="4"/>
                  <a:pt x="16" y="4"/>
                </a:cubicBezTo>
                <a:cubicBezTo>
                  <a:pt x="15" y="5"/>
                  <a:pt x="13" y="7"/>
                  <a:pt x="12"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07" name="Freeform 118"/>
          <p:cNvSpPr>
            <a:spLocks/>
          </p:cNvSpPr>
          <p:nvPr/>
        </p:nvSpPr>
        <p:spPr bwMode="auto">
          <a:xfrm>
            <a:off x="2797175" y="2924175"/>
            <a:ext cx="273050" cy="271463"/>
          </a:xfrm>
          <a:custGeom>
            <a:avLst/>
            <a:gdLst>
              <a:gd name="T0" fmla="*/ 483767875 w 121"/>
              <a:gd name="T1" fmla="*/ 245640082 h 120"/>
              <a:gd name="T2" fmla="*/ 493951963 w 121"/>
              <a:gd name="T3" fmla="*/ 235405927 h 120"/>
              <a:gd name="T4" fmla="*/ 504138308 w 121"/>
              <a:gd name="T5" fmla="*/ 194464782 h 120"/>
              <a:gd name="T6" fmla="*/ 509229224 w 121"/>
              <a:gd name="T7" fmla="*/ 138172405 h 120"/>
              <a:gd name="T8" fmla="*/ 585613269 w 121"/>
              <a:gd name="T9" fmla="*/ 107467677 h 120"/>
              <a:gd name="T10" fmla="*/ 585613269 w 121"/>
              <a:gd name="T11" fmla="*/ 30704727 h 120"/>
              <a:gd name="T12" fmla="*/ 509229224 w 121"/>
              <a:gd name="T13" fmla="*/ 25587650 h 120"/>
              <a:gd name="T14" fmla="*/ 473583787 w 121"/>
              <a:gd name="T15" fmla="*/ 102350600 h 120"/>
              <a:gd name="T16" fmla="*/ 422661090 w 121"/>
              <a:gd name="T17" fmla="*/ 107467677 h 120"/>
              <a:gd name="T18" fmla="*/ 381922482 w 121"/>
              <a:gd name="T19" fmla="*/ 117701832 h 120"/>
              <a:gd name="T20" fmla="*/ 371738394 w 121"/>
              <a:gd name="T21" fmla="*/ 133055327 h 120"/>
              <a:gd name="T22" fmla="*/ 280077088 w 121"/>
              <a:gd name="T23" fmla="*/ 148408822 h 120"/>
              <a:gd name="T24" fmla="*/ 132399914 w 121"/>
              <a:gd name="T25" fmla="*/ 291698304 h 120"/>
              <a:gd name="T26" fmla="*/ 106938566 w 121"/>
              <a:gd name="T27" fmla="*/ 322403032 h 120"/>
              <a:gd name="T28" fmla="*/ 0 w 121"/>
              <a:gd name="T29" fmla="*/ 424753632 h 120"/>
              <a:gd name="T30" fmla="*/ 188415783 w 121"/>
              <a:gd name="T31" fmla="*/ 614101336 h 120"/>
              <a:gd name="T32" fmla="*/ 239338480 w 121"/>
              <a:gd name="T33" fmla="*/ 562926037 h 120"/>
              <a:gd name="T34" fmla="*/ 218968047 w 121"/>
              <a:gd name="T35" fmla="*/ 547574804 h 120"/>
              <a:gd name="T36" fmla="*/ 188415783 w 121"/>
              <a:gd name="T37" fmla="*/ 578279531 h 120"/>
              <a:gd name="T38" fmla="*/ 40738609 w 121"/>
              <a:gd name="T39" fmla="*/ 424753632 h 120"/>
              <a:gd name="T40" fmla="*/ 147677174 w 121"/>
              <a:gd name="T41" fmla="*/ 322403032 h 120"/>
              <a:gd name="T42" fmla="*/ 173138523 w 121"/>
              <a:gd name="T43" fmla="*/ 291698304 h 120"/>
              <a:gd name="T44" fmla="*/ 300445264 w 121"/>
              <a:gd name="T45" fmla="*/ 168877132 h 120"/>
              <a:gd name="T46" fmla="*/ 376829310 w 121"/>
              <a:gd name="T47" fmla="*/ 168877132 h 120"/>
              <a:gd name="T48" fmla="*/ 448122439 w 121"/>
              <a:gd name="T49" fmla="*/ 235405927 h 120"/>
              <a:gd name="T50" fmla="*/ 463399699 w 121"/>
              <a:gd name="T51" fmla="*/ 291698304 h 120"/>
              <a:gd name="T52" fmla="*/ 448122439 w 121"/>
              <a:gd name="T53" fmla="*/ 317285954 h 120"/>
              <a:gd name="T54" fmla="*/ 448122439 w 121"/>
              <a:gd name="T55" fmla="*/ 322403032 h 120"/>
              <a:gd name="T56" fmla="*/ 422661090 w 121"/>
              <a:gd name="T57" fmla="*/ 342873604 h 120"/>
              <a:gd name="T58" fmla="*/ 397199742 w 121"/>
              <a:gd name="T59" fmla="*/ 322403032 h 120"/>
              <a:gd name="T60" fmla="*/ 381922482 w 121"/>
              <a:gd name="T61" fmla="*/ 301932460 h 120"/>
              <a:gd name="T62" fmla="*/ 366645221 w 121"/>
              <a:gd name="T63" fmla="*/ 322403032 h 120"/>
              <a:gd name="T64" fmla="*/ 361552049 w 121"/>
              <a:gd name="T65" fmla="*/ 322403032 h 120"/>
              <a:gd name="T66" fmla="*/ 422661090 w 121"/>
              <a:gd name="T67" fmla="*/ 383812487 h 120"/>
              <a:gd name="T68" fmla="*/ 468490615 w 121"/>
              <a:gd name="T69" fmla="*/ 337756527 h 120"/>
              <a:gd name="T70" fmla="*/ 478674703 w 121"/>
              <a:gd name="T71" fmla="*/ 322403032 h 120"/>
              <a:gd name="T72" fmla="*/ 488861048 w 121"/>
              <a:gd name="T73" fmla="*/ 291698304 h 120"/>
              <a:gd name="T74" fmla="*/ 483767875 w 121"/>
              <a:gd name="T75" fmla="*/ 245640082 h 1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1" h="120">
                <a:moveTo>
                  <a:pt x="95" y="48"/>
                </a:moveTo>
                <a:cubicBezTo>
                  <a:pt x="97" y="46"/>
                  <a:pt x="97" y="46"/>
                  <a:pt x="97" y="46"/>
                </a:cubicBezTo>
                <a:cubicBezTo>
                  <a:pt x="97" y="46"/>
                  <a:pt x="101" y="43"/>
                  <a:pt x="99" y="38"/>
                </a:cubicBezTo>
                <a:cubicBezTo>
                  <a:pt x="97" y="32"/>
                  <a:pt x="98" y="30"/>
                  <a:pt x="100" y="27"/>
                </a:cubicBezTo>
                <a:cubicBezTo>
                  <a:pt x="105" y="23"/>
                  <a:pt x="109" y="27"/>
                  <a:pt x="115" y="21"/>
                </a:cubicBezTo>
                <a:cubicBezTo>
                  <a:pt x="121" y="15"/>
                  <a:pt x="118" y="9"/>
                  <a:pt x="115" y="6"/>
                </a:cubicBezTo>
                <a:cubicBezTo>
                  <a:pt x="111" y="2"/>
                  <a:pt x="106" y="0"/>
                  <a:pt x="100" y="5"/>
                </a:cubicBezTo>
                <a:cubicBezTo>
                  <a:pt x="94" y="12"/>
                  <a:pt x="98" y="16"/>
                  <a:pt x="93" y="20"/>
                </a:cubicBezTo>
                <a:cubicBezTo>
                  <a:pt x="91" y="23"/>
                  <a:pt x="88" y="23"/>
                  <a:pt x="83" y="21"/>
                </a:cubicBezTo>
                <a:cubicBezTo>
                  <a:pt x="78" y="20"/>
                  <a:pt x="75" y="23"/>
                  <a:pt x="75" y="23"/>
                </a:cubicBezTo>
                <a:cubicBezTo>
                  <a:pt x="73" y="26"/>
                  <a:pt x="73" y="26"/>
                  <a:pt x="73" y="26"/>
                </a:cubicBezTo>
                <a:cubicBezTo>
                  <a:pt x="67" y="23"/>
                  <a:pt x="60" y="24"/>
                  <a:pt x="55" y="29"/>
                </a:cubicBezTo>
                <a:cubicBezTo>
                  <a:pt x="26" y="57"/>
                  <a:pt x="26" y="57"/>
                  <a:pt x="26" y="57"/>
                </a:cubicBezTo>
                <a:cubicBezTo>
                  <a:pt x="21" y="63"/>
                  <a:pt x="21" y="63"/>
                  <a:pt x="21" y="63"/>
                </a:cubicBezTo>
                <a:cubicBezTo>
                  <a:pt x="0" y="83"/>
                  <a:pt x="0" y="83"/>
                  <a:pt x="0" y="83"/>
                </a:cubicBezTo>
                <a:cubicBezTo>
                  <a:pt x="37" y="120"/>
                  <a:pt x="37" y="120"/>
                  <a:pt x="37" y="120"/>
                </a:cubicBezTo>
                <a:cubicBezTo>
                  <a:pt x="47" y="110"/>
                  <a:pt x="47" y="110"/>
                  <a:pt x="47" y="110"/>
                </a:cubicBezTo>
                <a:cubicBezTo>
                  <a:pt x="43" y="107"/>
                  <a:pt x="43" y="107"/>
                  <a:pt x="43" y="107"/>
                </a:cubicBezTo>
                <a:cubicBezTo>
                  <a:pt x="40" y="110"/>
                  <a:pt x="38" y="112"/>
                  <a:pt x="37" y="113"/>
                </a:cubicBezTo>
                <a:cubicBezTo>
                  <a:pt x="34" y="110"/>
                  <a:pt x="11" y="86"/>
                  <a:pt x="8" y="83"/>
                </a:cubicBezTo>
                <a:cubicBezTo>
                  <a:pt x="9" y="82"/>
                  <a:pt x="19" y="73"/>
                  <a:pt x="29" y="63"/>
                </a:cubicBezTo>
                <a:cubicBezTo>
                  <a:pt x="30" y="61"/>
                  <a:pt x="32" y="59"/>
                  <a:pt x="34" y="57"/>
                </a:cubicBezTo>
                <a:cubicBezTo>
                  <a:pt x="46" y="45"/>
                  <a:pt x="59" y="33"/>
                  <a:pt x="59" y="33"/>
                </a:cubicBezTo>
                <a:cubicBezTo>
                  <a:pt x="63" y="28"/>
                  <a:pt x="70" y="28"/>
                  <a:pt x="74" y="33"/>
                </a:cubicBezTo>
                <a:cubicBezTo>
                  <a:pt x="88" y="46"/>
                  <a:pt x="88" y="46"/>
                  <a:pt x="88" y="46"/>
                </a:cubicBezTo>
                <a:cubicBezTo>
                  <a:pt x="91" y="49"/>
                  <a:pt x="92" y="54"/>
                  <a:pt x="91" y="57"/>
                </a:cubicBezTo>
                <a:cubicBezTo>
                  <a:pt x="90" y="59"/>
                  <a:pt x="89" y="61"/>
                  <a:pt x="88" y="62"/>
                </a:cubicBezTo>
                <a:cubicBezTo>
                  <a:pt x="88" y="62"/>
                  <a:pt x="88" y="62"/>
                  <a:pt x="88" y="63"/>
                </a:cubicBezTo>
                <a:cubicBezTo>
                  <a:pt x="87" y="63"/>
                  <a:pt x="85" y="65"/>
                  <a:pt x="83" y="67"/>
                </a:cubicBezTo>
                <a:cubicBezTo>
                  <a:pt x="78" y="63"/>
                  <a:pt x="78" y="63"/>
                  <a:pt x="78" y="63"/>
                </a:cubicBezTo>
                <a:cubicBezTo>
                  <a:pt x="75" y="59"/>
                  <a:pt x="75" y="59"/>
                  <a:pt x="75" y="59"/>
                </a:cubicBezTo>
                <a:cubicBezTo>
                  <a:pt x="72" y="63"/>
                  <a:pt x="72" y="63"/>
                  <a:pt x="72" y="63"/>
                </a:cubicBezTo>
                <a:cubicBezTo>
                  <a:pt x="71" y="63"/>
                  <a:pt x="71" y="63"/>
                  <a:pt x="71" y="63"/>
                </a:cubicBezTo>
                <a:cubicBezTo>
                  <a:pt x="83" y="75"/>
                  <a:pt x="83" y="75"/>
                  <a:pt x="83" y="75"/>
                </a:cubicBezTo>
                <a:cubicBezTo>
                  <a:pt x="92" y="66"/>
                  <a:pt x="92" y="66"/>
                  <a:pt x="92" y="66"/>
                </a:cubicBezTo>
                <a:cubicBezTo>
                  <a:pt x="93" y="65"/>
                  <a:pt x="94" y="64"/>
                  <a:pt x="94" y="63"/>
                </a:cubicBezTo>
                <a:cubicBezTo>
                  <a:pt x="95" y="61"/>
                  <a:pt x="96" y="59"/>
                  <a:pt x="96" y="57"/>
                </a:cubicBezTo>
                <a:cubicBezTo>
                  <a:pt x="97" y="54"/>
                  <a:pt x="96" y="51"/>
                  <a:pt x="95"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08" name="Freeform 119"/>
          <p:cNvSpPr>
            <a:spLocks/>
          </p:cNvSpPr>
          <p:nvPr/>
        </p:nvSpPr>
        <p:spPr bwMode="auto">
          <a:xfrm>
            <a:off x="2932113" y="3082925"/>
            <a:ext cx="44450" cy="36513"/>
          </a:xfrm>
          <a:custGeom>
            <a:avLst/>
            <a:gdLst>
              <a:gd name="T0" fmla="*/ 59274075 w 20"/>
              <a:gd name="T1" fmla="*/ 41663615 h 16"/>
              <a:gd name="T2" fmla="*/ 19758025 w 20"/>
              <a:gd name="T3" fmla="*/ 0 h 16"/>
              <a:gd name="T4" fmla="*/ 0 w 20"/>
              <a:gd name="T5" fmla="*/ 20830667 h 16"/>
              <a:gd name="T6" fmla="*/ 39516050 w 20"/>
              <a:gd name="T7" fmla="*/ 62494282 h 16"/>
              <a:gd name="T8" fmla="*/ 39516050 w 20"/>
              <a:gd name="T9" fmla="*/ 62494282 h 16"/>
              <a:gd name="T10" fmla="*/ 59274075 w 20"/>
              <a:gd name="T11" fmla="*/ 83324948 h 16"/>
              <a:gd name="T12" fmla="*/ 98790125 w 20"/>
              <a:gd name="T13" fmla="*/ 41663615 h 16"/>
              <a:gd name="T14" fmla="*/ 79032100 w 20"/>
              <a:gd name="T15" fmla="*/ 20830667 h 16"/>
              <a:gd name="T16" fmla="*/ 59274075 w 20"/>
              <a:gd name="T17" fmla="*/ 41663615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6">
                <a:moveTo>
                  <a:pt x="12" y="8"/>
                </a:moveTo>
                <a:cubicBezTo>
                  <a:pt x="4" y="0"/>
                  <a:pt x="4" y="0"/>
                  <a:pt x="4" y="0"/>
                </a:cubicBezTo>
                <a:cubicBezTo>
                  <a:pt x="0" y="4"/>
                  <a:pt x="0" y="4"/>
                  <a:pt x="0" y="4"/>
                </a:cubicBezTo>
                <a:cubicBezTo>
                  <a:pt x="8" y="12"/>
                  <a:pt x="8" y="12"/>
                  <a:pt x="8" y="12"/>
                </a:cubicBezTo>
                <a:cubicBezTo>
                  <a:pt x="8" y="12"/>
                  <a:pt x="8" y="12"/>
                  <a:pt x="8" y="12"/>
                </a:cubicBezTo>
                <a:cubicBezTo>
                  <a:pt x="12" y="16"/>
                  <a:pt x="12" y="16"/>
                  <a:pt x="12" y="16"/>
                </a:cubicBezTo>
                <a:cubicBezTo>
                  <a:pt x="20" y="8"/>
                  <a:pt x="20" y="8"/>
                  <a:pt x="20" y="8"/>
                </a:cubicBezTo>
                <a:cubicBezTo>
                  <a:pt x="16" y="4"/>
                  <a:pt x="16" y="4"/>
                  <a:pt x="16" y="4"/>
                </a:cubicBezTo>
                <a:cubicBezTo>
                  <a:pt x="15" y="5"/>
                  <a:pt x="13" y="7"/>
                  <a:pt x="12"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09" name="Freeform 120"/>
          <p:cNvSpPr>
            <a:spLocks/>
          </p:cNvSpPr>
          <p:nvPr/>
        </p:nvSpPr>
        <p:spPr bwMode="auto">
          <a:xfrm>
            <a:off x="2882900" y="3132138"/>
            <a:ext cx="44450" cy="36512"/>
          </a:xfrm>
          <a:custGeom>
            <a:avLst/>
            <a:gdLst>
              <a:gd name="T0" fmla="*/ 59274075 w 20"/>
              <a:gd name="T1" fmla="*/ 41662474 h 16"/>
              <a:gd name="T2" fmla="*/ 19758025 w 20"/>
              <a:gd name="T3" fmla="*/ 0 h 16"/>
              <a:gd name="T4" fmla="*/ 0 w 20"/>
              <a:gd name="T5" fmla="*/ 20830096 h 16"/>
              <a:gd name="T6" fmla="*/ 59274075 w 20"/>
              <a:gd name="T7" fmla="*/ 83322666 h 16"/>
              <a:gd name="T8" fmla="*/ 98790125 w 20"/>
              <a:gd name="T9" fmla="*/ 36452668 h 16"/>
              <a:gd name="T10" fmla="*/ 79032100 w 20"/>
              <a:gd name="T11" fmla="*/ 20830096 h 16"/>
              <a:gd name="T12" fmla="*/ 59274075 w 20"/>
              <a:gd name="T13" fmla="*/ 41662474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6">
                <a:moveTo>
                  <a:pt x="12" y="8"/>
                </a:moveTo>
                <a:cubicBezTo>
                  <a:pt x="4" y="0"/>
                  <a:pt x="4" y="0"/>
                  <a:pt x="4" y="0"/>
                </a:cubicBezTo>
                <a:cubicBezTo>
                  <a:pt x="0" y="4"/>
                  <a:pt x="0" y="4"/>
                  <a:pt x="0" y="4"/>
                </a:cubicBezTo>
                <a:cubicBezTo>
                  <a:pt x="12" y="16"/>
                  <a:pt x="12" y="16"/>
                  <a:pt x="12" y="16"/>
                </a:cubicBezTo>
                <a:cubicBezTo>
                  <a:pt x="20" y="7"/>
                  <a:pt x="20" y="7"/>
                  <a:pt x="20" y="7"/>
                </a:cubicBezTo>
                <a:cubicBezTo>
                  <a:pt x="16" y="4"/>
                  <a:pt x="16" y="4"/>
                  <a:pt x="16" y="4"/>
                </a:cubicBezTo>
                <a:cubicBezTo>
                  <a:pt x="15" y="5"/>
                  <a:pt x="13" y="7"/>
                  <a:pt x="12"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10" name="Freeform 121"/>
          <p:cNvSpPr>
            <a:spLocks/>
          </p:cNvSpPr>
          <p:nvPr/>
        </p:nvSpPr>
        <p:spPr bwMode="auto">
          <a:xfrm>
            <a:off x="3319463" y="3057525"/>
            <a:ext cx="420687" cy="203200"/>
          </a:xfrm>
          <a:custGeom>
            <a:avLst/>
            <a:gdLst>
              <a:gd name="T0" fmla="*/ 874762073 w 186"/>
              <a:gd name="T1" fmla="*/ 305854382 h 90"/>
              <a:gd name="T2" fmla="*/ 798027407 w 186"/>
              <a:gd name="T3" fmla="*/ 382316284 h 90"/>
              <a:gd name="T4" fmla="*/ 153467070 w 186"/>
              <a:gd name="T5" fmla="*/ 382316284 h 90"/>
              <a:gd name="T6" fmla="*/ 76732404 w 186"/>
              <a:gd name="T7" fmla="*/ 305854382 h 90"/>
              <a:gd name="T8" fmla="*/ 76732404 w 186"/>
              <a:gd name="T9" fmla="*/ 0 h 90"/>
              <a:gd name="T10" fmla="*/ 0 w 186"/>
              <a:gd name="T11" fmla="*/ 0 h 90"/>
              <a:gd name="T12" fmla="*/ 0 w 186"/>
              <a:gd name="T13" fmla="*/ 305854382 h 90"/>
              <a:gd name="T14" fmla="*/ 153467070 w 186"/>
              <a:gd name="T15" fmla="*/ 458780444 h 90"/>
              <a:gd name="T16" fmla="*/ 798027407 w 186"/>
              <a:gd name="T17" fmla="*/ 458780444 h 90"/>
              <a:gd name="T18" fmla="*/ 951494477 w 186"/>
              <a:gd name="T19" fmla="*/ 305854382 h 90"/>
              <a:gd name="T20" fmla="*/ 951494477 w 186"/>
              <a:gd name="T21" fmla="*/ 0 h 90"/>
              <a:gd name="T22" fmla="*/ 874762073 w 186"/>
              <a:gd name="T23" fmla="*/ 0 h 90"/>
              <a:gd name="T24" fmla="*/ 874762073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11" name="Freeform 122"/>
          <p:cNvSpPr>
            <a:spLocks/>
          </p:cNvSpPr>
          <p:nvPr/>
        </p:nvSpPr>
        <p:spPr bwMode="auto">
          <a:xfrm>
            <a:off x="3319463" y="2841625"/>
            <a:ext cx="420687" cy="203200"/>
          </a:xfrm>
          <a:custGeom>
            <a:avLst/>
            <a:gdLst>
              <a:gd name="T0" fmla="*/ 76732404 w 186"/>
              <a:gd name="T1" fmla="*/ 152926062 h 90"/>
              <a:gd name="T2" fmla="*/ 153467070 w 186"/>
              <a:gd name="T3" fmla="*/ 76464160 h 90"/>
              <a:gd name="T4" fmla="*/ 798027407 w 186"/>
              <a:gd name="T5" fmla="*/ 76464160 h 90"/>
              <a:gd name="T6" fmla="*/ 874762073 w 186"/>
              <a:gd name="T7" fmla="*/ 152926062 h 90"/>
              <a:gd name="T8" fmla="*/ 874762073 w 186"/>
              <a:gd name="T9" fmla="*/ 458780444 h 90"/>
              <a:gd name="T10" fmla="*/ 951494477 w 186"/>
              <a:gd name="T11" fmla="*/ 458780444 h 90"/>
              <a:gd name="T12" fmla="*/ 951494477 w 186"/>
              <a:gd name="T13" fmla="*/ 152926062 h 90"/>
              <a:gd name="T14" fmla="*/ 798027407 w 186"/>
              <a:gd name="T15" fmla="*/ 0 h 90"/>
              <a:gd name="T16" fmla="*/ 153467070 w 186"/>
              <a:gd name="T17" fmla="*/ 0 h 90"/>
              <a:gd name="T18" fmla="*/ 0 w 186"/>
              <a:gd name="T19" fmla="*/ 152926062 h 90"/>
              <a:gd name="T20" fmla="*/ 0 w 186"/>
              <a:gd name="T21" fmla="*/ 458780444 h 90"/>
              <a:gd name="T22" fmla="*/ 76732404 w 186"/>
              <a:gd name="T23" fmla="*/ 458780444 h 90"/>
              <a:gd name="T24" fmla="*/ 76732404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12" name="Freeform 123"/>
          <p:cNvSpPr>
            <a:spLocks/>
          </p:cNvSpPr>
          <p:nvPr/>
        </p:nvSpPr>
        <p:spPr bwMode="auto">
          <a:xfrm>
            <a:off x="3394075" y="2908300"/>
            <a:ext cx="271463" cy="71438"/>
          </a:xfrm>
          <a:custGeom>
            <a:avLst/>
            <a:gdLst>
              <a:gd name="T0" fmla="*/ 71645872 w 120"/>
              <a:gd name="T1" fmla="*/ 69036761 h 31"/>
              <a:gd name="T2" fmla="*/ 542455464 w 120"/>
              <a:gd name="T3" fmla="*/ 69036761 h 31"/>
              <a:gd name="T4" fmla="*/ 542455464 w 120"/>
              <a:gd name="T5" fmla="*/ 164625414 h 31"/>
              <a:gd name="T6" fmla="*/ 614101336 w 120"/>
              <a:gd name="T7" fmla="*/ 164625414 h 31"/>
              <a:gd name="T8" fmla="*/ 614101336 w 120"/>
              <a:gd name="T9" fmla="*/ 0 h 31"/>
              <a:gd name="T10" fmla="*/ 0 w 120"/>
              <a:gd name="T11" fmla="*/ 0 h 31"/>
              <a:gd name="T12" fmla="*/ 0 w 120"/>
              <a:gd name="T13" fmla="*/ 164625414 h 31"/>
              <a:gd name="T14" fmla="*/ 71645872 w 120"/>
              <a:gd name="T15" fmla="*/ 164625414 h 31"/>
              <a:gd name="T16" fmla="*/ 71645872 w 120"/>
              <a:gd name="T17" fmla="*/ 69036761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0" h="31">
                <a:moveTo>
                  <a:pt x="14" y="13"/>
                </a:moveTo>
                <a:cubicBezTo>
                  <a:pt x="25" y="13"/>
                  <a:pt x="95" y="13"/>
                  <a:pt x="106" y="13"/>
                </a:cubicBezTo>
                <a:cubicBezTo>
                  <a:pt x="106" y="17"/>
                  <a:pt x="106" y="24"/>
                  <a:pt x="106" y="31"/>
                </a:cubicBezTo>
                <a:cubicBezTo>
                  <a:pt x="120" y="31"/>
                  <a:pt x="120" y="31"/>
                  <a:pt x="120" y="31"/>
                </a:cubicBezTo>
                <a:cubicBezTo>
                  <a:pt x="120" y="0"/>
                  <a:pt x="120" y="0"/>
                  <a:pt x="120" y="0"/>
                </a:cubicBezTo>
                <a:cubicBezTo>
                  <a:pt x="0" y="0"/>
                  <a:pt x="0" y="0"/>
                  <a:pt x="0" y="0"/>
                </a:cubicBezTo>
                <a:cubicBezTo>
                  <a:pt x="0" y="31"/>
                  <a:pt x="0" y="31"/>
                  <a:pt x="0" y="31"/>
                </a:cubicBezTo>
                <a:cubicBezTo>
                  <a:pt x="14" y="31"/>
                  <a:pt x="14" y="31"/>
                  <a:pt x="14" y="31"/>
                </a:cubicBezTo>
                <a:cubicBezTo>
                  <a:pt x="14" y="24"/>
                  <a:pt x="14" y="17"/>
                  <a:pt x="14"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13" name="Freeform 124"/>
          <p:cNvSpPr>
            <a:spLocks/>
          </p:cNvSpPr>
          <p:nvPr/>
        </p:nvSpPr>
        <p:spPr bwMode="auto">
          <a:xfrm>
            <a:off x="3394075" y="2995613"/>
            <a:ext cx="271463" cy="69850"/>
          </a:xfrm>
          <a:custGeom>
            <a:avLst/>
            <a:gdLst>
              <a:gd name="T0" fmla="*/ 542455464 w 120"/>
              <a:gd name="T1" fmla="*/ 0 h 31"/>
              <a:gd name="T2" fmla="*/ 542455464 w 120"/>
              <a:gd name="T3" fmla="*/ 91386332 h 31"/>
              <a:gd name="T4" fmla="*/ 521987154 w 120"/>
              <a:gd name="T5" fmla="*/ 91386332 h 31"/>
              <a:gd name="T6" fmla="*/ 475928932 w 120"/>
              <a:gd name="T7" fmla="*/ 76154526 h 31"/>
              <a:gd name="T8" fmla="*/ 429870709 w 120"/>
              <a:gd name="T9" fmla="*/ 91386332 h 31"/>
              <a:gd name="T10" fmla="*/ 388931827 w 120"/>
              <a:gd name="T11" fmla="*/ 91386332 h 31"/>
              <a:gd name="T12" fmla="*/ 399165982 w 120"/>
              <a:gd name="T13" fmla="*/ 60924973 h 31"/>
              <a:gd name="T14" fmla="*/ 378695409 w 120"/>
              <a:gd name="T15" fmla="*/ 60924973 h 31"/>
              <a:gd name="T16" fmla="*/ 312168877 w 120"/>
              <a:gd name="T17" fmla="*/ 121847692 h 31"/>
              <a:gd name="T18" fmla="*/ 245640082 w 120"/>
              <a:gd name="T19" fmla="*/ 60924973 h 31"/>
              <a:gd name="T20" fmla="*/ 230288849 w 120"/>
              <a:gd name="T21" fmla="*/ 60924973 h 31"/>
              <a:gd name="T22" fmla="*/ 240523005 w 120"/>
              <a:gd name="T23" fmla="*/ 91386332 h 31"/>
              <a:gd name="T24" fmla="*/ 71645872 w 120"/>
              <a:gd name="T25" fmla="*/ 91386332 h 31"/>
              <a:gd name="T26" fmla="*/ 71645872 w 120"/>
              <a:gd name="T27" fmla="*/ 0 h 31"/>
              <a:gd name="T28" fmla="*/ 0 w 120"/>
              <a:gd name="T29" fmla="*/ 0 h 31"/>
              <a:gd name="T30" fmla="*/ 0 w 120"/>
              <a:gd name="T31" fmla="*/ 111694656 h 31"/>
              <a:gd name="T32" fmla="*/ 0 w 120"/>
              <a:gd name="T33" fmla="*/ 142156016 h 31"/>
              <a:gd name="T34" fmla="*/ 0 w 120"/>
              <a:gd name="T35" fmla="*/ 157387823 h 31"/>
              <a:gd name="T36" fmla="*/ 404283059 w 120"/>
              <a:gd name="T37" fmla="*/ 157387823 h 31"/>
              <a:gd name="T38" fmla="*/ 475928932 w 120"/>
              <a:gd name="T39" fmla="*/ 96462850 h 31"/>
              <a:gd name="T40" fmla="*/ 547574804 w 120"/>
              <a:gd name="T41" fmla="*/ 157387823 h 31"/>
              <a:gd name="T42" fmla="*/ 598747842 w 120"/>
              <a:gd name="T43" fmla="*/ 157387823 h 31"/>
              <a:gd name="T44" fmla="*/ 598747842 w 120"/>
              <a:gd name="T45" fmla="*/ 157387823 h 31"/>
              <a:gd name="T46" fmla="*/ 614101336 w 120"/>
              <a:gd name="T47" fmla="*/ 157387823 h 31"/>
              <a:gd name="T48" fmla="*/ 614101336 w 120"/>
              <a:gd name="T49" fmla="*/ 142156016 h 31"/>
              <a:gd name="T50" fmla="*/ 614101336 w 120"/>
              <a:gd name="T51" fmla="*/ 111694656 h 31"/>
              <a:gd name="T52" fmla="*/ 614101336 w 120"/>
              <a:gd name="T53" fmla="*/ 0 h 31"/>
              <a:gd name="T54" fmla="*/ 542455464 w 120"/>
              <a:gd name="T55" fmla="*/ 0 h 3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0" h="31">
                <a:moveTo>
                  <a:pt x="106" y="0"/>
                </a:moveTo>
                <a:cubicBezTo>
                  <a:pt x="106" y="7"/>
                  <a:pt x="106" y="14"/>
                  <a:pt x="106" y="18"/>
                </a:cubicBezTo>
                <a:cubicBezTo>
                  <a:pt x="105" y="18"/>
                  <a:pt x="104" y="18"/>
                  <a:pt x="102" y="18"/>
                </a:cubicBezTo>
                <a:cubicBezTo>
                  <a:pt x="99" y="16"/>
                  <a:pt x="96" y="15"/>
                  <a:pt x="93" y="15"/>
                </a:cubicBezTo>
                <a:cubicBezTo>
                  <a:pt x="90" y="15"/>
                  <a:pt x="87" y="16"/>
                  <a:pt x="84" y="18"/>
                </a:cubicBezTo>
                <a:cubicBezTo>
                  <a:pt x="82" y="18"/>
                  <a:pt x="79" y="18"/>
                  <a:pt x="76" y="18"/>
                </a:cubicBezTo>
                <a:cubicBezTo>
                  <a:pt x="77" y="16"/>
                  <a:pt x="78" y="14"/>
                  <a:pt x="78" y="12"/>
                </a:cubicBezTo>
                <a:cubicBezTo>
                  <a:pt x="74" y="12"/>
                  <a:pt x="74" y="12"/>
                  <a:pt x="74" y="12"/>
                </a:cubicBezTo>
                <a:cubicBezTo>
                  <a:pt x="74" y="18"/>
                  <a:pt x="68" y="24"/>
                  <a:pt x="61" y="24"/>
                </a:cubicBezTo>
                <a:cubicBezTo>
                  <a:pt x="55" y="24"/>
                  <a:pt x="49" y="18"/>
                  <a:pt x="48" y="12"/>
                </a:cubicBezTo>
                <a:cubicBezTo>
                  <a:pt x="45" y="12"/>
                  <a:pt x="45" y="12"/>
                  <a:pt x="45" y="12"/>
                </a:cubicBezTo>
                <a:cubicBezTo>
                  <a:pt x="45" y="14"/>
                  <a:pt x="46" y="16"/>
                  <a:pt x="47" y="18"/>
                </a:cubicBezTo>
                <a:cubicBezTo>
                  <a:pt x="31" y="18"/>
                  <a:pt x="18" y="18"/>
                  <a:pt x="14" y="18"/>
                </a:cubicBezTo>
                <a:cubicBezTo>
                  <a:pt x="14" y="14"/>
                  <a:pt x="14" y="7"/>
                  <a:pt x="14" y="0"/>
                </a:cubicBezTo>
                <a:cubicBezTo>
                  <a:pt x="0" y="0"/>
                  <a:pt x="0" y="0"/>
                  <a:pt x="0" y="0"/>
                </a:cubicBezTo>
                <a:cubicBezTo>
                  <a:pt x="0" y="22"/>
                  <a:pt x="0" y="22"/>
                  <a:pt x="0" y="22"/>
                </a:cubicBezTo>
                <a:cubicBezTo>
                  <a:pt x="0" y="28"/>
                  <a:pt x="0" y="28"/>
                  <a:pt x="0" y="28"/>
                </a:cubicBezTo>
                <a:cubicBezTo>
                  <a:pt x="0" y="31"/>
                  <a:pt x="0" y="31"/>
                  <a:pt x="0" y="31"/>
                </a:cubicBezTo>
                <a:cubicBezTo>
                  <a:pt x="79" y="31"/>
                  <a:pt x="79" y="31"/>
                  <a:pt x="79" y="31"/>
                </a:cubicBezTo>
                <a:cubicBezTo>
                  <a:pt x="80" y="24"/>
                  <a:pt x="86" y="19"/>
                  <a:pt x="93" y="19"/>
                </a:cubicBezTo>
                <a:cubicBezTo>
                  <a:pt x="100" y="19"/>
                  <a:pt x="106" y="24"/>
                  <a:pt x="107" y="31"/>
                </a:cubicBezTo>
                <a:cubicBezTo>
                  <a:pt x="117" y="31"/>
                  <a:pt x="117" y="31"/>
                  <a:pt x="117" y="31"/>
                </a:cubicBezTo>
                <a:cubicBezTo>
                  <a:pt x="117" y="31"/>
                  <a:pt x="117" y="31"/>
                  <a:pt x="117" y="31"/>
                </a:cubicBezTo>
                <a:cubicBezTo>
                  <a:pt x="120" y="31"/>
                  <a:pt x="120" y="31"/>
                  <a:pt x="120" y="31"/>
                </a:cubicBezTo>
                <a:cubicBezTo>
                  <a:pt x="120" y="28"/>
                  <a:pt x="120" y="28"/>
                  <a:pt x="120" y="28"/>
                </a:cubicBezTo>
                <a:cubicBezTo>
                  <a:pt x="120" y="22"/>
                  <a:pt x="120" y="22"/>
                  <a:pt x="120" y="22"/>
                </a:cubicBezTo>
                <a:cubicBezTo>
                  <a:pt x="120" y="0"/>
                  <a:pt x="120" y="0"/>
                  <a:pt x="120" y="0"/>
                </a:cubicBezTo>
                <a:lnTo>
                  <a:pt x="10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14" name="Freeform 125"/>
          <p:cNvSpPr>
            <a:spLocks/>
          </p:cNvSpPr>
          <p:nvPr/>
        </p:nvSpPr>
        <p:spPr bwMode="auto">
          <a:xfrm>
            <a:off x="3495675" y="2981325"/>
            <a:ext cx="74613" cy="33338"/>
          </a:xfrm>
          <a:custGeom>
            <a:avLst/>
            <a:gdLst>
              <a:gd name="T0" fmla="*/ 15336363 w 33"/>
              <a:gd name="T1" fmla="*/ 74094816 h 15"/>
              <a:gd name="T2" fmla="*/ 81793936 w 33"/>
              <a:gd name="T3" fmla="*/ 14819852 h 15"/>
              <a:gd name="T4" fmla="*/ 148251509 w 33"/>
              <a:gd name="T5" fmla="*/ 74094816 h 15"/>
              <a:gd name="T6" fmla="*/ 168699993 w 33"/>
              <a:gd name="T7" fmla="*/ 74094816 h 15"/>
              <a:gd name="T8" fmla="*/ 81793936 w 33"/>
              <a:gd name="T9" fmla="*/ 0 h 15"/>
              <a:gd name="T10" fmla="*/ 0 w 33"/>
              <a:gd name="T11" fmla="*/ 74094816 h 15"/>
              <a:gd name="T12" fmla="*/ 15336363 w 33"/>
              <a:gd name="T13" fmla="*/ 74094816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5">
                <a:moveTo>
                  <a:pt x="3" y="15"/>
                </a:moveTo>
                <a:cubicBezTo>
                  <a:pt x="4" y="9"/>
                  <a:pt x="10" y="3"/>
                  <a:pt x="16" y="3"/>
                </a:cubicBezTo>
                <a:cubicBezTo>
                  <a:pt x="23" y="3"/>
                  <a:pt x="29" y="9"/>
                  <a:pt x="29" y="15"/>
                </a:cubicBezTo>
                <a:cubicBezTo>
                  <a:pt x="33" y="15"/>
                  <a:pt x="33" y="15"/>
                  <a:pt x="33" y="15"/>
                </a:cubicBezTo>
                <a:cubicBezTo>
                  <a:pt x="32" y="7"/>
                  <a:pt x="25" y="0"/>
                  <a:pt x="16" y="0"/>
                </a:cubicBezTo>
                <a:cubicBezTo>
                  <a:pt x="8" y="0"/>
                  <a:pt x="1" y="7"/>
                  <a:pt x="0" y="15"/>
                </a:cubicBezTo>
                <a:lnTo>
                  <a:pt x="3" y="1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15" name="Freeform 126"/>
          <p:cNvSpPr>
            <a:spLocks/>
          </p:cNvSpPr>
          <p:nvPr/>
        </p:nvSpPr>
        <p:spPr bwMode="auto">
          <a:xfrm>
            <a:off x="3565525" y="3071813"/>
            <a:ext cx="76200" cy="33337"/>
          </a:xfrm>
          <a:custGeom>
            <a:avLst/>
            <a:gdLst>
              <a:gd name="T0" fmla="*/ 155707976 w 34"/>
              <a:gd name="T1" fmla="*/ 0 h 15"/>
              <a:gd name="T2" fmla="*/ 85388824 w 34"/>
              <a:gd name="T3" fmla="*/ 59273186 h 15"/>
              <a:gd name="T4" fmla="*/ 15069671 w 34"/>
              <a:gd name="T5" fmla="*/ 0 h 15"/>
              <a:gd name="T6" fmla="*/ 0 w 34"/>
              <a:gd name="T7" fmla="*/ 0 h 15"/>
              <a:gd name="T8" fmla="*/ 85388824 w 34"/>
              <a:gd name="T9" fmla="*/ 74092594 h 15"/>
              <a:gd name="T10" fmla="*/ 170777647 w 34"/>
              <a:gd name="T11" fmla="*/ 0 h 15"/>
              <a:gd name="T12" fmla="*/ 155707976 w 34"/>
              <a:gd name="T13" fmla="*/ 0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15">
                <a:moveTo>
                  <a:pt x="31" y="0"/>
                </a:moveTo>
                <a:cubicBezTo>
                  <a:pt x="30" y="6"/>
                  <a:pt x="24" y="12"/>
                  <a:pt x="17" y="12"/>
                </a:cubicBezTo>
                <a:cubicBezTo>
                  <a:pt x="10" y="12"/>
                  <a:pt x="4" y="6"/>
                  <a:pt x="3" y="0"/>
                </a:cubicBezTo>
                <a:cubicBezTo>
                  <a:pt x="0" y="0"/>
                  <a:pt x="0" y="0"/>
                  <a:pt x="0" y="0"/>
                </a:cubicBezTo>
                <a:cubicBezTo>
                  <a:pt x="1" y="8"/>
                  <a:pt x="8" y="15"/>
                  <a:pt x="17" y="15"/>
                </a:cubicBezTo>
                <a:cubicBezTo>
                  <a:pt x="26" y="15"/>
                  <a:pt x="33" y="8"/>
                  <a:pt x="34" y="0"/>
                </a:cubicBezTo>
                <a:lnTo>
                  <a:pt x="3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16" name="Freeform 127"/>
          <p:cNvSpPr>
            <a:spLocks/>
          </p:cNvSpPr>
          <p:nvPr/>
        </p:nvSpPr>
        <p:spPr bwMode="auto">
          <a:xfrm>
            <a:off x="3544888" y="3136900"/>
            <a:ext cx="39687" cy="46038"/>
          </a:xfrm>
          <a:custGeom>
            <a:avLst/>
            <a:gdLst>
              <a:gd name="T0" fmla="*/ 70852968 w 17"/>
              <a:gd name="T1" fmla="*/ 0 h 20"/>
              <a:gd name="T2" fmla="*/ 43602006 w 17"/>
              <a:gd name="T3" fmla="*/ 42389489 h 20"/>
              <a:gd name="T4" fmla="*/ 21799836 w 17"/>
              <a:gd name="T5" fmla="*/ 0 h 20"/>
              <a:gd name="T6" fmla="*/ 0 w 17"/>
              <a:gd name="T7" fmla="*/ 0 h 20"/>
              <a:gd name="T8" fmla="*/ 38150880 w 17"/>
              <a:gd name="T9" fmla="*/ 63585384 h 20"/>
              <a:gd name="T10" fmla="*/ 10899918 w 17"/>
              <a:gd name="T11" fmla="*/ 63585384 h 20"/>
              <a:gd name="T12" fmla="*/ 10899918 w 17"/>
              <a:gd name="T13" fmla="*/ 79482305 h 20"/>
              <a:gd name="T14" fmla="*/ 38150880 w 17"/>
              <a:gd name="T15" fmla="*/ 79482305 h 20"/>
              <a:gd name="T16" fmla="*/ 38150880 w 17"/>
              <a:gd name="T17" fmla="*/ 105974872 h 20"/>
              <a:gd name="T18" fmla="*/ 54501924 w 17"/>
              <a:gd name="T19" fmla="*/ 105974872 h 20"/>
              <a:gd name="T20" fmla="*/ 54501924 w 17"/>
              <a:gd name="T21" fmla="*/ 79482305 h 20"/>
              <a:gd name="T22" fmla="*/ 81752885 w 17"/>
              <a:gd name="T23" fmla="*/ 79482305 h 20"/>
              <a:gd name="T24" fmla="*/ 81752885 w 17"/>
              <a:gd name="T25" fmla="*/ 63585384 h 20"/>
              <a:gd name="T26" fmla="*/ 54501924 w 17"/>
              <a:gd name="T27" fmla="*/ 63585384 h 20"/>
              <a:gd name="T28" fmla="*/ 92652803 w 17"/>
              <a:gd name="T29" fmla="*/ 0 h 20"/>
              <a:gd name="T30" fmla="*/ 70852968 w 17"/>
              <a:gd name="T31" fmla="*/ 0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 h="20">
                <a:moveTo>
                  <a:pt x="13" y="0"/>
                </a:moveTo>
                <a:cubicBezTo>
                  <a:pt x="8" y="8"/>
                  <a:pt x="8" y="8"/>
                  <a:pt x="8" y="8"/>
                </a:cubicBezTo>
                <a:cubicBezTo>
                  <a:pt x="4" y="0"/>
                  <a:pt x="4" y="0"/>
                  <a:pt x="4" y="0"/>
                </a:cubicBezTo>
                <a:cubicBezTo>
                  <a:pt x="0" y="0"/>
                  <a:pt x="0" y="0"/>
                  <a:pt x="0" y="0"/>
                </a:cubicBezTo>
                <a:cubicBezTo>
                  <a:pt x="1" y="1"/>
                  <a:pt x="7" y="12"/>
                  <a:pt x="7" y="12"/>
                </a:cubicBezTo>
                <a:cubicBezTo>
                  <a:pt x="2" y="12"/>
                  <a:pt x="2" y="12"/>
                  <a:pt x="2" y="12"/>
                </a:cubicBezTo>
                <a:cubicBezTo>
                  <a:pt x="2" y="15"/>
                  <a:pt x="2" y="15"/>
                  <a:pt x="2" y="15"/>
                </a:cubicBezTo>
                <a:cubicBezTo>
                  <a:pt x="7" y="15"/>
                  <a:pt x="7" y="15"/>
                  <a:pt x="7" y="15"/>
                </a:cubicBezTo>
                <a:cubicBezTo>
                  <a:pt x="7" y="17"/>
                  <a:pt x="7" y="20"/>
                  <a:pt x="7" y="20"/>
                </a:cubicBezTo>
                <a:cubicBezTo>
                  <a:pt x="10" y="20"/>
                  <a:pt x="10" y="20"/>
                  <a:pt x="10" y="20"/>
                </a:cubicBezTo>
                <a:cubicBezTo>
                  <a:pt x="10" y="15"/>
                  <a:pt x="10" y="15"/>
                  <a:pt x="10" y="15"/>
                </a:cubicBezTo>
                <a:cubicBezTo>
                  <a:pt x="15" y="15"/>
                  <a:pt x="15" y="15"/>
                  <a:pt x="15" y="15"/>
                </a:cubicBezTo>
                <a:cubicBezTo>
                  <a:pt x="15" y="12"/>
                  <a:pt x="15" y="12"/>
                  <a:pt x="15" y="12"/>
                </a:cubicBezTo>
                <a:cubicBezTo>
                  <a:pt x="10" y="12"/>
                  <a:pt x="10" y="12"/>
                  <a:pt x="10" y="12"/>
                </a:cubicBezTo>
                <a:cubicBezTo>
                  <a:pt x="17" y="0"/>
                  <a:pt x="17" y="0"/>
                  <a:pt x="17" y="0"/>
                </a:cubicBezTo>
                <a:lnTo>
                  <a:pt x="1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17" name="Freeform 128"/>
          <p:cNvSpPr>
            <a:spLocks/>
          </p:cNvSpPr>
          <p:nvPr/>
        </p:nvSpPr>
        <p:spPr bwMode="auto">
          <a:xfrm>
            <a:off x="3441700" y="3092450"/>
            <a:ext cx="30163" cy="42863"/>
          </a:xfrm>
          <a:custGeom>
            <a:avLst/>
            <a:gdLst>
              <a:gd name="T0" fmla="*/ 69985121 w 13"/>
              <a:gd name="T1" fmla="*/ 25447086 h 19"/>
              <a:gd name="T2" fmla="*/ 43068124 w 13"/>
              <a:gd name="T3" fmla="*/ 0 h 19"/>
              <a:gd name="T4" fmla="*/ 10765871 w 13"/>
              <a:gd name="T5" fmla="*/ 25447086 h 19"/>
              <a:gd name="T6" fmla="*/ 10765871 w 13"/>
              <a:gd name="T7" fmla="*/ 40715338 h 19"/>
              <a:gd name="T8" fmla="*/ 0 w 13"/>
              <a:gd name="T9" fmla="*/ 40715338 h 19"/>
              <a:gd name="T10" fmla="*/ 0 w 13"/>
              <a:gd name="T11" fmla="*/ 61070751 h 19"/>
              <a:gd name="T12" fmla="*/ 10765871 w 13"/>
              <a:gd name="T13" fmla="*/ 61070751 h 19"/>
              <a:gd name="T14" fmla="*/ 10765871 w 13"/>
              <a:gd name="T15" fmla="*/ 96696672 h 19"/>
              <a:gd name="T16" fmla="*/ 32299933 w 13"/>
              <a:gd name="T17" fmla="*/ 96696672 h 19"/>
              <a:gd name="T18" fmla="*/ 32299933 w 13"/>
              <a:gd name="T19" fmla="*/ 61070751 h 19"/>
              <a:gd name="T20" fmla="*/ 43068124 w 13"/>
              <a:gd name="T21" fmla="*/ 61070751 h 19"/>
              <a:gd name="T22" fmla="*/ 43068124 w 13"/>
              <a:gd name="T23" fmla="*/ 40715338 h 19"/>
              <a:gd name="T24" fmla="*/ 32299933 w 13"/>
              <a:gd name="T25" fmla="*/ 40715338 h 19"/>
              <a:gd name="T26" fmla="*/ 32299933 w 13"/>
              <a:gd name="T27" fmla="*/ 25447086 h 19"/>
              <a:gd name="T28" fmla="*/ 43068124 w 13"/>
              <a:gd name="T29" fmla="*/ 15268252 h 19"/>
              <a:gd name="T30" fmla="*/ 53833994 w 13"/>
              <a:gd name="T31" fmla="*/ 25447086 h 19"/>
              <a:gd name="T32" fmla="*/ 69985121 w 13"/>
              <a:gd name="T33" fmla="*/ 2544708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9">
                <a:moveTo>
                  <a:pt x="13" y="5"/>
                </a:moveTo>
                <a:cubicBezTo>
                  <a:pt x="13" y="2"/>
                  <a:pt x="11" y="0"/>
                  <a:pt x="8" y="0"/>
                </a:cubicBezTo>
                <a:cubicBezTo>
                  <a:pt x="5" y="0"/>
                  <a:pt x="2" y="2"/>
                  <a:pt x="2" y="5"/>
                </a:cubicBezTo>
                <a:cubicBezTo>
                  <a:pt x="2" y="8"/>
                  <a:pt x="2" y="8"/>
                  <a:pt x="2" y="8"/>
                </a:cubicBezTo>
                <a:cubicBezTo>
                  <a:pt x="0" y="8"/>
                  <a:pt x="0" y="8"/>
                  <a:pt x="0" y="8"/>
                </a:cubicBezTo>
                <a:cubicBezTo>
                  <a:pt x="0" y="12"/>
                  <a:pt x="0" y="12"/>
                  <a:pt x="0" y="12"/>
                </a:cubicBezTo>
                <a:cubicBezTo>
                  <a:pt x="2" y="12"/>
                  <a:pt x="2" y="12"/>
                  <a:pt x="2" y="12"/>
                </a:cubicBezTo>
                <a:cubicBezTo>
                  <a:pt x="2" y="19"/>
                  <a:pt x="2" y="19"/>
                  <a:pt x="2" y="19"/>
                </a:cubicBezTo>
                <a:cubicBezTo>
                  <a:pt x="6" y="19"/>
                  <a:pt x="6" y="19"/>
                  <a:pt x="6" y="19"/>
                </a:cubicBezTo>
                <a:cubicBezTo>
                  <a:pt x="6" y="12"/>
                  <a:pt x="6" y="12"/>
                  <a:pt x="6" y="12"/>
                </a:cubicBezTo>
                <a:cubicBezTo>
                  <a:pt x="8" y="12"/>
                  <a:pt x="8" y="12"/>
                  <a:pt x="8" y="12"/>
                </a:cubicBezTo>
                <a:cubicBezTo>
                  <a:pt x="8" y="8"/>
                  <a:pt x="8" y="8"/>
                  <a:pt x="8" y="8"/>
                </a:cubicBezTo>
                <a:cubicBezTo>
                  <a:pt x="6" y="8"/>
                  <a:pt x="6" y="8"/>
                  <a:pt x="6" y="8"/>
                </a:cubicBezTo>
                <a:cubicBezTo>
                  <a:pt x="6" y="5"/>
                  <a:pt x="6" y="5"/>
                  <a:pt x="6" y="5"/>
                </a:cubicBezTo>
                <a:cubicBezTo>
                  <a:pt x="6" y="4"/>
                  <a:pt x="6" y="3"/>
                  <a:pt x="8" y="3"/>
                </a:cubicBezTo>
                <a:cubicBezTo>
                  <a:pt x="9" y="3"/>
                  <a:pt x="10" y="4"/>
                  <a:pt x="10" y="5"/>
                </a:cubicBezTo>
                <a:lnTo>
                  <a:pt x="13"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18" name="Freeform 129"/>
          <p:cNvSpPr>
            <a:spLocks/>
          </p:cNvSpPr>
          <p:nvPr/>
        </p:nvSpPr>
        <p:spPr bwMode="auto">
          <a:xfrm>
            <a:off x="3462338" y="3109913"/>
            <a:ext cx="17462" cy="25400"/>
          </a:xfrm>
          <a:custGeom>
            <a:avLst/>
            <a:gdLst>
              <a:gd name="T0" fmla="*/ 19059773 w 8"/>
              <a:gd name="T1" fmla="*/ 0 h 11"/>
              <a:gd name="T2" fmla="*/ 0 w 8"/>
              <a:gd name="T3" fmla="*/ 0 h 11"/>
              <a:gd name="T4" fmla="*/ 0 w 8"/>
              <a:gd name="T5" fmla="*/ 58650909 h 11"/>
              <a:gd name="T6" fmla="*/ 19059773 w 8"/>
              <a:gd name="T7" fmla="*/ 58650909 h 11"/>
              <a:gd name="T8" fmla="*/ 19059773 w 8"/>
              <a:gd name="T9" fmla="*/ 31992455 h 11"/>
              <a:gd name="T10" fmla="*/ 38117363 w 8"/>
              <a:gd name="T11" fmla="*/ 15995073 h 11"/>
              <a:gd name="T12" fmla="*/ 38117363 w 8"/>
              <a:gd name="T13" fmla="*/ 0 h 11"/>
              <a:gd name="T14" fmla="*/ 19059773 w 8"/>
              <a:gd name="T15" fmla="*/ 10663382 h 11"/>
              <a:gd name="T16" fmla="*/ 19059773 w 8"/>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11">
                <a:moveTo>
                  <a:pt x="4" y="0"/>
                </a:moveTo>
                <a:cubicBezTo>
                  <a:pt x="0" y="0"/>
                  <a:pt x="0" y="0"/>
                  <a:pt x="0" y="0"/>
                </a:cubicBezTo>
                <a:cubicBezTo>
                  <a:pt x="0" y="11"/>
                  <a:pt x="0" y="11"/>
                  <a:pt x="0" y="11"/>
                </a:cubicBezTo>
                <a:cubicBezTo>
                  <a:pt x="4" y="11"/>
                  <a:pt x="4" y="11"/>
                  <a:pt x="4" y="11"/>
                </a:cubicBezTo>
                <a:cubicBezTo>
                  <a:pt x="4" y="6"/>
                  <a:pt x="4" y="6"/>
                  <a:pt x="4" y="6"/>
                </a:cubicBezTo>
                <a:cubicBezTo>
                  <a:pt x="4" y="4"/>
                  <a:pt x="6" y="4"/>
                  <a:pt x="8" y="3"/>
                </a:cubicBezTo>
                <a:cubicBezTo>
                  <a:pt x="8" y="0"/>
                  <a:pt x="8" y="0"/>
                  <a:pt x="8" y="0"/>
                </a:cubicBezTo>
                <a:cubicBezTo>
                  <a:pt x="6" y="0"/>
                  <a:pt x="5" y="1"/>
                  <a:pt x="4" y="2"/>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19" name="Freeform 130"/>
          <p:cNvSpPr>
            <a:spLocks/>
          </p:cNvSpPr>
          <p:nvPr/>
        </p:nvSpPr>
        <p:spPr bwMode="auto">
          <a:xfrm>
            <a:off x="3527425" y="3159125"/>
            <a:ext cx="74613" cy="34925"/>
          </a:xfrm>
          <a:custGeom>
            <a:avLst/>
            <a:gdLst>
              <a:gd name="T0" fmla="*/ 81793936 w 33"/>
              <a:gd name="T1" fmla="*/ 65053633 h 15"/>
              <a:gd name="T2" fmla="*/ 15336363 w 33"/>
              <a:gd name="T3" fmla="*/ 0 h 15"/>
              <a:gd name="T4" fmla="*/ 0 w 33"/>
              <a:gd name="T5" fmla="*/ 0 h 15"/>
              <a:gd name="T6" fmla="*/ 81793936 w 33"/>
              <a:gd name="T7" fmla="*/ 81317042 h 15"/>
              <a:gd name="T8" fmla="*/ 168699993 w 33"/>
              <a:gd name="T9" fmla="*/ 0 h 15"/>
              <a:gd name="T10" fmla="*/ 148251509 w 33"/>
              <a:gd name="T11" fmla="*/ 0 h 15"/>
              <a:gd name="T12" fmla="*/ 81793936 w 33"/>
              <a:gd name="T13" fmla="*/ 65053633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5">
                <a:moveTo>
                  <a:pt x="16" y="12"/>
                </a:moveTo>
                <a:cubicBezTo>
                  <a:pt x="9" y="12"/>
                  <a:pt x="4" y="7"/>
                  <a:pt x="3" y="0"/>
                </a:cubicBezTo>
                <a:cubicBezTo>
                  <a:pt x="0" y="0"/>
                  <a:pt x="0" y="0"/>
                  <a:pt x="0" y="0"/>
                </a:cubicBezTo>
                <a:cubicBezTo>
                  <a:pt x="0" y="8"/>
                  <a:pt x="7" y="15"/>
                  <a:pt x="16" y="15"/>
                </a:cubicBezTo>
                <a:cubicBezTo>
                  <a:pt x="25" y="15"/>
                  <a:pt x="32" y="8"/>
                  <a:pt x="33" y="0"/>
                </a:cubicBezTo>
                <a:cubicBezTo>
                  <a:pt x="29" y="0"/>
                  <a:pt x="29" y="0"/>
                  <a:pt x="29" y="0"/>
                </a:cubicBezTo>
                <a:cubicBezTo>
                  <a:pt x="29" y="7"/>
                  <a:pt x="23" y="12"/>
                  <a:pt x="16"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20" name="Freeform 131"/>
          <p:cNvSpPr>
            <a:spLocks/>
          </p:cNvSpPr>
          <p:nvPr/>
        </p:nvSpPr>
        <p:spPr bwMode="auto">
          <a:xfrm>
            <a:off x="3527425" y="3119438"/>
            <a:ext cx="74613" cy="33337"/>
          </a:xfrm>
          <a:custGeom>
            <a:avLst/>
            <a:gdLst>
              <a:gd name="T0" fmla="*/ 81793936 w 33"/>
              <a:gd name="T1" fmla="*/ 14819408 h 15"/>
              <a:gd name="T2" fmla="*/ 148251509 w 33"/>
              <a:gd name="T3" fmla="*/ 74092594 h 15"/>
              <a:gd name="T4" fmla="*/ 168699993 w 33"/>
              <a:gd name="T5" fmla="*/ 74092594 h 15"/>
              <a:gd name="T6" fmla="*/ 81793936 w 33"/>
              <a:gd name="T7" fmla="*/ 0 h 15"/>
              <a:gd name="T8" fmla="*/ 0 w 33"/>
              <a:gd name="T9" fmla="*/ 74092594 h 15"/>
              <a:gd name="T10" fmla="*/ 15336363 w 33"/>
              <a:gd name="T11" fmla="*/ 74092594 h 15"/>
              <a:gd name="T12" fmla="*/ 81793936 w 33"/>
              <a:gd name="T13" fmla="*/ 14819408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5">
                <a:moveTo>
                  <a:pt x="16" y="3"/>
                </a:moveTo>
                <a:cubicBezTo>
                  <a:pt x="23" y="3"/>
                  <a:pt x="29" y="9"/>
                  <a:pt x="29" y="15"/>
                </a:cubicBezTo>
                <a:cubicBezTo>
                  <a:pt x="33" y="15"/>
                  <a:pt x="33" y="15"/>
                  <a:pt x="33" y="15"/>
                </a:cubicBezTo>
                <a:cubicBezTo>
                  <a:pt x="32" y="7"/>
                  <a:pt x="25" y="0"/>
                  <a:pt x="16" y="0"/>
                </a:cubicBezTo>
                <a:cubicBezTo>
                  <a:pt x="7" y="0"/>
                  <a:pt x="0" y="7"/>
                  <a:pt x="0" y="15"/>
                </a:cubicBezTo>
                <a:cubicBezTo>
                  <a:pt x="3" y="15"/>
                  <a:pt x="3" y="15"/>
                  <a:pt x="3" y="15"/>
                </a:cubicBezTo>
                <a:cubicBezTo>
                  <a:pt x="4" y="9"/>
                  <a:pt x="9" y="3"/>
                  <a:pt x="16"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21" name="Freeform 132"/>
          <p:cNvSpPr>
            <a:spLocks/>
          </p:cNvSpPr>
          <p:nvPr/>
        </p:nvSpPr>
        <p:spPr bwMode="auto">
          <a:xfrm>
            <a:off x="3421063" y="3116263"/>
            <a:ext cx="74612" cy="36512"/>
          </a:xfrm>
          <a:custGeom>
            <a:avLst/>
            <a:gdLst>
              <a:gd name="T0" fmla="*/ 86904892 w 33"/>
              <a:gd name="T1" fmla="*/ 62492570 h 16"/>
              <a:gd name="T2" fmla="*/ 20448210 w 33"/>
              <a:gd name="T3" fmla="*/ 0 h 16"/>
              <a:gd name="T4" fmla="*/ 0 w 33"/>
              <a:gd name="T5" fmla="*/ 0 h 16"/>
              <a:gd name="T6" fmla="*/ 86904892 w 33"/>
              <a:gd name="T7" fmla="*/ 83322666 h 16"/>
              <a:gd name="T8" fmla="*/ 168697732 w 33"/>
              <a:gd name="T9" fmla="*/ 0 h 16"/>
              <a:gd name="T10" fmla="*/ 153361575 w 33"/>
              <a:gd name="T11" fmla="*/ 0 h 16"/>
              <a:gd name="T12" fmla="*/ 86904892 w 33"/>
              <a:gd name="T13" fmla="*/ 6249257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6">
                <a:moveTo>
                  <a:pt x="17" y="12"/>
                </a:moveTo>
                <a:cubicBezTo>
                  <a:pt x="10" y="12"/>
                  <a:pt x="4" y="7"/>
                  <a:pt x="4" y="0"/>
                </a:cubicBezTo>
                <a:cubicBezTo>
                  <a:pt x="0" y="0"/>
                  <a:pt x="0" y="0"/>
                  <a:pt x="0" y="0"/>
                </a:cubicBezTo>
                <a:cubicBezTo>
                  <a:pt x="1" y="9"/>
                  <a:pt x="8" y="16"/>
                  <a:pt x="17" y="16"/>
                </a:cubicBezTo>
                <a:cubicBezTo>
                  <a:pt x="25" y="16"/>
                  <a:pt x="33" y="9"/>
                  <a:pt x="33" y="0"/>
                </a:cubicBezTo>
                <a:cubicBezTo>
                  <a:pt x="30" y="0"/>
                  <a:pt x="30" y="0"/>
                  <a:pt x="30" y="0"/>
                </a:cubicBezTo>
                <a:cubicBezTo>
                  <a:pt x="29" y="7"/>
                  <a:pt x="24" y="12"/>
                  <a:pt x="17"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22" name="Freeform 133"/>
          <p:cNvSpPr>
            <a:spLocks/>
          </p:cNvSpPr>
          <p:nvPr/>
        </p:nvSpPr>
        <p:spPr bwMode="auto">
          <a:xfrm>
            <a:off x="3421063" y="3078163"/>
            <a:ext cx="74612" cy="33337"/>
          </a:xfrm>
          <a:custGeom>
            <a:avLst/>
            <a:gdLst>
              <a:gd name="T0" fmla="*/ 86904892 w 33"/>
              <a:gd name="T1" fmla="*/ 14819408 h 15"/>
              <a:gd name="T2" fmla="*/ 153361575 w 33"/>
              <a:gd name="T3" fmla="*/ 74092594 h 15"/>
              <a:gd name="T4" fmla="*/ 168697732 w 33"/>
              <a:gd name="T5" fmla="*/ 74092594 h 15"/>
              <a:gd name="T6" fmla="*/ 86904892 w 33"/>
              <a:gd name="T7" fmla="*/ 0 h 15"/>
              <a:gd name="T8" fmla="*/ 0 w 33"/>
              <a:gd name="T9" fmla="*/ 74092594 h 15"/>
              <a:gd name="T10" fmla="*/ 20448210 w 33"/>
              <a:gd name="T11" fmla="*/ 74092594 h 15"/>
              <a:gd name="T12" fmla="*/ 86904892 w 33"/>
              <a:gd name="T13" fmla="*/ 14819408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5">
                <a:moveTo>
                  <a:pt x="17" y="3"/>
                </a:moveTo>
                <a:cubicBezTo>
                  <a:pt x="24" y="3"/>
                  <a:pt x="29" y="8"/>
                  <a:pt x="30" y="15"/>
                </a:cubicBezTo>
                <a:cubicBezTo>
                  <a:pt x="33" y="15"/>
                  <a:pt x="33" y="15"/>
                  <a:pt x="33" y="15"/>
                </a:cubicBezTo>
                <a:cubicBezTo>
                  <a:pt x="33" y="6"/>
                  <a:pt x="25" y="0"/>
                  <a:pt x="17" y="0"/>
                </a:cubicBezTo>
                <a:cubicBezTo>
                  <a:pt x="8" y="0"/>
                  <a:pt x="1" y="6"/>
                  <a:pt x="0" y="15"/>
                </a:cubicBezTo>
                <a:cubicBezTo>
                  <a:pt x="4" y="15"/>
                  <a:pt x="4" y="15"/>
                  <a:pt x="4" y="15"/>
                </a:cubicBezTo>
                <a:cubicBezTo>
                  <a:pt x="4" y="8"/>
                  <a:pt x="10" y="3"/>
                  <a:pt x="17"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23" name="Freeform 134"/>
          <p:cNvSpPr>
            <a:spLocks/>
          </p:cNvSpPr>
          <p:nvPr/>
        </p:nvSpPr>
        <p:spPr bwMode="auto">
          <a:xfrm>
            <a:off x="3587750" y="3044825"/>
            <a:ext cx="31750" cy="42863"/>
          </a:xfrm>
          <a:custGeom>
            <a:avLst/>
            <a:gdLst>
              <a:gd name="T0" fmla="*/ 0 w 14"/>
              <a:gd name="T1" fmla="*/ 40715338 h 19"/>
              <a:gd name="T2" fmla="*/ 0 w 14"/>
              <a:gd name="T3" fmla="*/ 61070751 h 19"/>
              <a:gd name="T4" fmla="*/ 15430500 w 14"/>
              <a:gd name="T5" fmla="*/ 61070751 h 19"/>
              <a:gd name="T6" fmla="*/ 15430500 w 14"/>
              <a:gd name="T7" fmla="*/ 61070751 h 19"/>
              <a:gd name="T8" fmla="*/ 5143500 w 14"/>
              <a:gd name="T9" fmla="*/ 81428420 h 19"/>
              <a:gd name="T10" fmla="*/ 5143500 w 14"/>
              <a:gd name="T11" fmla="*/ 81428420 h 19"/>
              <a:gd name="T12" fmla="*/ 5143500 w 14"/>
              <a:gd name="T13" fmla="*/ 96696672 h 19"/>
              <a:gd name="T14" fmla="*/ 66860964 w 14"/>
              <a:gd name="T15" fmla="*/ 96696672 h 19"/>
              <a:gd name="T16" fmla="*/ 66860964 w 14"/>
              <a:gd name="T17" fmla="*/ 81428420 h 19"/>
              <a:gd name="T18" fmla="*/ 25715232 w 14"/>
              <a:gd name="T19" fmla="*/ 81428420 h 19"/>
              <a:gd name="T20" fmla="*/ 30858732 w 14"/>
              <a:gd name="T21" fmla="*/ 61070751 h 19"/>
              <a:gd name="T22" fmla="*/ 30858732 w 14"/>
              <a:gd name="T23" fmla="*/ 61070751 h 19"/>
              <a:gd name="T24" fmla="*/ 41145732 w 14"/>
              <a:gd name="T25" fmla="*/ 61070751 h 19"/>
              <a:gd name="T26" fmla="*/ 41145732 w 14"/>
              <a:gd name="T27" fmla="*/ 40715338 h 19"/>
              <a:gd name="T28" fmla="*/ 25715232 w 14"/>
              <a:gd name="T29" fmla="*/ 40715338 h 19"/>
              <a:gd name="T30" fmla="*/ 20571732 w 14"/>
              <a:gd name="T31" fmla="*/ 30536504 h 19"/>
              <a:gd name="T32" fmla="*/ 36002232 w 14"/>
              <a:gd name="T33" fmla="*/ 15268252 h 19"/>
              <a:gd name="T34" fmla="*/ 56573964 w 14"/>
              <a:gd name="T35" fmla="*/ 30536504 h 19"/>
              <a:gd name="T36" fmla="*/ 72004464 w 14"/>
              <a:gd name="T37" fmla="*/ 30536504 h 19"/>
              <a:gd name="T38" fmla="*/ 36002232 w 14"/>
              <a:gd name="T39" fmla="*/ 0 h 19"/>
              <a:gd name="T40" fmla="*/ 5143500 w 14"/>
              <a:gd name="T41" fmla="*/ 30536504 h 19"/>
              <a:gd name="T42" fmla="*/ 5143500 w 14"/>
              <a:gd name="T43" fmla="*/ 40715338 h 19"/>
              <a:gd name="T44" fmla="*/ 0 w 14"/>
              <a:gd name="T45" fmla="*/ 40715338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4" h="19">
                <a:moveTo>
                  <a:pt x="0" y="8"/>
                </a:moveTo>
                <a:cubicBezTo>
                  <a:pt x="0" y="12"/>
                  <a:pt x="0" y="12"/>
                  <a:pt x="0" y="12"/>
                </a:cubicBezTo>
                <a:cubicBezTo>
                  <a:pt x="3" y="12"/>
                  <a:pt x="3" y="12"/>
                  <a:pt x="3" y="12"/>
                </a:cubicBezTo>
                <a:cubicBezTo>
                  <a:pt x="3" y="12"/>
                  <a:pt x="3" y="12"/>
                  <a:pt x="3" y="12"/>
                </a:cubicBezTo>
                <a:cubicBezTo>
                  <a:pt x="3" y="13"/>
                  <a:pt x="2" y="15"/>
                  <a:pt x="1" y="16"/>
                </a:cubicBezTo>
                <a:cubicBezTo>
                  <a:pt x="1" y="16"/>
                  <a:pt x="1" y="16"/>
                  <a:pt x="1" y="16"/>
                </a:cubicBezTo>
                <a:cubicBezTo>
                  <a:pt x="1" y="19"/>
                  <a:pt x="1" y="19"/>
                  <a:pt x="1" y="19"/>
                </a:cubicBezTo>
                <a:cubicBezTo>
                  <a:pt x="13" y="19"/>
                  <a:pt x="13" y="19"/>
                  <a:pt x="13" y="19"/>
                </a:cubicBezTo>
                <a:cubicBezTo>
                  <a:pt x="13" y="16"/>
                  <a:pt x="13" y="16"/>
                  <a:pt x="13" y="16"/>
                </a:cubicBezTo>
                <a:cubicBezTo>
                  <a:pt x="13" y="16"/>
                  <a:pt x="8" y="16"/>
                  <a:pt x="5" y="16"/>
                </a:cubicBezTo>
                <a:cubicBezTo>
                  <a:pt x="5" y="15"/>
                  <a:pt x="6" y="13"/>
                  <a:pt x="6" y="12"/>
                </a:cubicBezTo>
                <a:cubicBezTo>
                  <a:pt x="6" y="12"/>
                  <a:pt x="6" y="12"/>
                  <a:pt x="6" y="12"/>
                </a:cubicBezTo>
                <a:cubicBezTo>
                  <a:pt x="8" y="12"/>
                  <a:pt x="8" y="12"/>
                  <a:pt x="8" y="12"/>
                </a:cubicBezTo>
                <a:cubicBezTo>
                  <a:pt x="8" y="8"/>
                  <a:pt x="8" y="8"/>
                  <a:pt x="8" y="8"/>
                </a:cubicBezTo>
                <a:cubicBezTo>
                  <a:pt x="5" y="8"/>
                  <a:pt x="5" y="8"/>
                  <a:pt x="5" y="8"/>
                </a:cubicBezTo>
                <a:cubicBezTo>
                  <a:pt x="5" y="7"/>
                  <a:pt x="4" y="6"/>
                  <a:pt x="4" y="6"/>
                </a:cubicBezTo>
                <a:cubicBezTo>
                  <a:pt x="4" y="5"/>
                  <a:pt x="5" y="3"/>
                  <a:pt x="7" y="3"/>
                </a:cubicBezTo>
                <a:cubicBezTo>
                  <a:pt x="9" y="3"/>
                  <a:pt x="11" y="5"/>
                  <a:pt x="11" y="6"/>
                </a:cubicBezTo>
                <a:cubicBezTo>
                  <a:pt x="14" y="6"/>
                  <a:pt x="14" y="6"/>
                  <a:pt x="14" y="6"/>
                </a:cubicBezTo>
                <a:cubicBezTo>
                  <a:pt x="14" y="3"/>
                  <a:pt x="11" y="0"/>
                  <a:pt x="7" y="0"/>
                </a:cubicBezTo>
                <a:cubicBezTo>
                  <a:pt x="3" y="0"/>
                  <a:pt x="1" y="3"/>
                  <a:pt x="1" y="6"/>
                </a:cubicBezTo>
                <a:cubicBezTo>
                  <a:pt x="1" y="7"/>
                  <a:pt x="1" y="7"/>
                  <a:pt x="1" y="8"/>
                </a:cubicBezTo>
                <a:lnTo>
                  <a:pt x="0"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24" name="Freeform 135"/>
          <p:cNvSpPr>
            <a:spLocks/>
          </p:cNvSpPr>
          <p:nvPr/>
        </p:nvSpPr>
        <p:spPr bwMode="auto">
          <a:xfrm>
            <a:off x="3516313" y="2992438"/>
            <a:ext cx="33337" cy="52387"/>
          </a:xfrm>
          <a:custGeom>
            <a:avLst/>
            <a:gdLst>
              <a:gd name="T0" fmla="*/ 49394322 w 15"/>
              <a:gd name="T1" fmla="*/ 57067665 h 23"/>
              <a:gd name="T2" fmla="*/ 44456001 w 15"/>
              <a:gd name="T3" fmla="*/ 51879074 h 23"/>
              <a:gd name="T4" fmla="*/ 44456001 w 15"/>
              <a:gd name="T5" fmla="*/ 31126989 h 23"/>
              <a:gd name="T6" fmla="*/ 54334865 w 15"/>
              <a:gd name="T7" fmla="*/ 41504170 h 23"/>
              <a:gd name="T8" fmla="*/ 74092594 w 15"/>
              <a:gd name="T9" fmla="*/ 41504170 h 23"/>
              <a:gd name="T10" fmla="*/ 44456001 w 15"/>
              <a:gd name="T11" fmla="*/ 10374904 h 23"/>
              <a:gd name="T12" fmla="*/ 44456001 w 15"/>
              <a:gd name="T13" fmla="*/ 0 h 23"/>
              <a:gd name="T14" fmla="*/ 29636593 w 15"/>
              <a:gd name="T15" fmla="*/ 0 h 23"/>
              <a:gd name="T16" fmla="*/ 29636593 w 15"/>
              <a:gd name="T17" fmla="*/ 46692761 h 23"/>
              <a:gd name="T18" fmla="*/ 29636593 w 15"/>
              <a:gd name="T19" fmla="*/ 46692761 h 23"/>
              <a:gd name="T20" fmla="*/ 14819408 w 15"/>
              <a:gd name="T21" fmla="*/ 41504170 h 23"/>
              <a:gd name="T22" fmla="*/ 19757729 w 15"/>
              <a:gd name="T23" fmla="*/ 31126989 h 23"/>
              <a:gd name="T24" fmla="*/ 19757729 w 15"/>
              <a:gd name="T25" fmla="*/ 15563494 h 23"/>
              <a:gd name="T26" fmla="*/ 0 w 15"/>
              <a:gd name="T27" fmla="*/ 41504170 h 23"/>
              <a:gd name="T28" fmla="*/ 29636593 w 15"/>
              <a:gd name="T29" fmla="*/ 67444846 h 23"/>
              <a:gd name="T30" fmla="*/ 29636593 w 15"/>
              <a:gd name="T31" fmla="*/ 93383244 h 23"/>
              <a:gd name="T32" fmla="*/ 14819408 w 15"/>
              <a:gd name="T33" fmla="*/ 77819750 h 23"/>
              <a:gd name="T34" fmla="*/ 0 w 15"/>
              <a:gd name="T35" fmla="*/ 77819750 h 23"/>
              <a:gd name="T36" fmla="*/ 29636593 w 15"/>
              <a:gd name="T37" fmla="*/ 108949016 h 23"/>
              <a:gd name="T38" fmla="*/ 29636593 w 15"/>
              <a:gd name="T39" fmla="*/ 119323920 h 23"/>
              <a:gd name="T40" fmla="*/ 44456001 w 15"/>
              <a:gd name="T41" fmla="*/ 119323920 h 23"/>
              <a:gd name="T42" fmla="*/ 44456001 w 15"/>
              <a:gd name="T43" fmla="*/ 72631159 h 23"/>
              <a:gd name="T44" fmla="*/ 59273186 w 15"/>
              <a:gd name="T45" fmla="*/ 83008340 h 23"/>
              <a:gd name="T46" fmla="*/ 54334865 w 15"/>
              <a:gd name="T47" fmla="*/ 88196931 h 23"/>
              <a:gd name="T48" fmla="*/ 54334865 w 15"/>
              <a:gd name="T49" fmla="*/ 108949016 h 23"/>
              <a:gd name="T50" fmla="*/ 74092594 w 15"/>
              <a:gd name="T51" fmla="*/ 77819750 h 23"/>
              <a:gd name="T52" fmla="*/ 49394322 w 15"/>
              <a:gd name="T53" fmla="*/ 57067665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 h="23">
                <a:moveTo>
                  <a:pt x="10" y="11"/>
                </a:moveTo>
                <a:cubicBezTo>
                  <a:pt x="9" y="10"/>
                  <a:pt x="9" y="10"/>
                  <a:pt x="9" y="10"/>
                </a:cubicBezTo>
                <a:cubicBezTo>
                  <a:pt x="9" y="6"/>
                  <a:pt x="9" y="6"/>
                  <a:pt x="9" y="6"/>
                </a:cubicBezTo>
                <a:cubicBezTo>
                  <a:pt x="11" y="6"/>
                  <a:pt x="11" y="7"/>
                  <a:pt x="11" y="8"/>
                </a:cubicBezTo>
                <a:cubicBezTo>
                  <a:pt x="15" y="8"/>
                  <a:pt x="15" y="8"/>
                  <a:pt x="15" y="8"/>
                </a:cubicBezTo>
                <a:cubicBezTo>
                  <a:pt x="14" y="6"/>
                  <a:pt x="13" y="3"/>
                  <a:pt x="9" y="2"/>
                </a:cubicBezTo>
                <a:cubicBezTo>
                  <a:pt x="9" y="0"/>
                  <a:pt x="9" y="0"/>
                  <a:pt x="9" y="0"/>
                </a:cubicBezTo>
                <a:cubicBezTo>
                  <a:pt x="6" y="0"/>
                  <a:pt x="6" y="0"/>
                  <a:pt x="6" y="0"/>
                </a:cubicBezTo>
                <a:cubicBezTo>
                  <a:pt x="6" y="9"/>
                  <a:pt x="6" y="9"/>
                  <a:pt x="6" y="9"/>
                </a:cubicBezTo>
                <a:cubicBezTo>
                  <a:pt x="6" y="9"/>
                  <a:pt x="6" y="9"/>
                  <a:pt x="6" y="9"/>
                </a:cubicBezTo>
                <a:cubicBezTo>
                  <a:pt x="5" y="9"/>
                  <a:pt x="3" y="9"/>
                  <a:pt x="3" y="8"/>
                </a:cubicBezTo>
                <a:cubicBezTo>
                  <a:pt x="3" y="7"/>
                  <a:pt x="4" y="6"/>
                  <a:pt x="4" y="6"/>
                </a:cubicBezTo>
                <a:cubicBezTo>
                  <a:pt x="4" y="3"/>
                  <a:pt x="4" y="3"/>
                  <a:pt x="4" y="3"/>
                </a:cubicBezTo>
                <a:cubicBezTo>
                  <a:pt x="0" y="4"/>
                  <a:pt x="0" y="6"/>
                  <a:pt x="0" y="8"/>
                </a:cubicBezTo>
                <a:cubicBezTo>
                  <a:pt x="0" y="11"/>
                  <a:pt x="3" y="12"/>
                  <a:pt x="6" y="13"/>
                </a:cubicBezTo>
                <a:cubicBezTo>
                  <a:pt x="6" y="18"/>
                  <a:pt x="6" y="18"/>
                  <a:pt x="6" y="18"/>
                </a:cubicBezTo>
                <a:cubicBezTo>
                  <a:pt x="4" y="17"/>
                  <a:pt x="3" y="16"/>
                  <a:pt x="3" y="15"/>
                </a:cubicBezTo>
                <a:cubicBezTo>
                  <a:pt x="0" y="15"/>
                  <a:pt x="0" y="15"/>
                  <a:pt x="0" y="15"/>
                </a:cubicBezTo>
                <a:cubicBezTo>
                  <a:pt x="0" y="17"/>
                  <a:pt x="2" y="20"/>
                  <a:pt x="6" y="21"/>
                </a:cubicBezTo>
                <a:cubicBezTo>
                  <a:pt x="6" y="23"/>
                  <a:pt x="6" y="23"/>
                  <a:pt x="6" y="23"/>
                </a:cubicBezTo>
                <a:cubicBezTo>
                  <a:pt x="9" y="23"/>
                  <a:pt x="9" y="23"/>
                  <a:pt x="9" y="23"/>
                </a:cubicBezTo>
                <a:cubicBezTo>
                  <a:pt x="9" y="14"/>
                  <a:pt x="9" y="14"/>
                  <a:pt x="9" y="14"/>
                </a:cubicBezTo>
                <a:cubicBezTo>
                  <a:pt x="11" y="14"/>
                  <a:pt x="12" y="15"/>
                  <a:pt x="12" y="16"/>
                </a:cubicBezTo>
                <a:cubicBezTo>
                  <a:pt x="12" y="16"/>
                  <a:pt x="11" y="17"/>
                  <a:pt x="11" y="17"/>
                </a:cubicBezTo>
                <a:cubicBezTo>
                  <a:pt x="11" y="21"/>
                  <a:pt x="11" y="21"/>
                  <a:pt x="11" y="21"/>
                </a:cubicBezTo>
                <a:cubicBezTo>
                  <a:pt x="13" y="20"/>
                  <a:pt x="15" y="19"/>
                  <a:pt x="15" y="15"/>
                </a:cubicBezTo>
                <a:cubicBezTo>
                  <a:pt x="15" y="13"/>
                  <a:pt x="13" y="11"/>
                  <a:pt x="10"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25" name="Freeform 136"/>
          <p:cNvSpPr>
            <a:spLocks/>
          </p:cNvSpPr>
          <p:nvPr/>
        </p:nvSpPr>
        <p:spPr bwMode="auto">
          <a:xfrm>
            <a:off x="4241800" y="2982913"/>
            <a:ext cx="41275" cy="68262"/>
          </a:xfrm>
          <a:custGeom>
            <a:avLst/>
            <a:gdLst>
              <a:gd name="T0" fmla="*/ 15773929 w 18"/>
              <a:gd name="T1" fmla="*/ 0 h 30"/>
              <a:gd name="T2" fmla="*/ 0 w 18"/>
              <a:gd name="T3" fmla="*/ 0 h 30"/>
              <a:gd name="T4" fmla="*/ 0 w 18"/>
              <a:gd name="T5" fmla="*/ 155325630 h 30"/>
              <a:gd name="T6" fmla="*/ 15773929 w 18"/>
              <a:gd name="T7" fmla="*/ 155325630 h 30"/>
              <a:gd name="T8" fmla="*/ 94645868 w 18"/>
              <a:gd name="T9" fmla="*/ 77663953 h 30"/>
              <a:gd name="T10" fmla="*/ 15773929 w 18"/>
              <a:gd name="T11" fmla="*/ 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30">
                <a:moveTo>
                  <a:pt x="3" y="0"/>
                </a:moveTo>
                <a:cubicBezTo>
                  <a:pt x="2" y="0"/>
                  <a:pt x="1" y="0"/>
                  <a:pt x="0" y="0"/>
                </a:cubicBezTo>
                <a:cubicBezTo>
                  <a:pt x="0" y="30"/>
                  <a:pt x="0" y="30"/>
                  <a:pt x="0" y="30"/>
                </a:cubicBezTo>
                <a:cubicBezTo>
                  <a:pt x="1" y="30"/>
                  <a:pt x="2" y="30"/>
                  <a:pt x="3" y="30"/>
                </a:cubicBezTo>
                <a:cubicBezTo>
                  <a:pt x="11" y="30"/>
                  <a:pt x="18" y="23"/>
                  <a:pt x="18" y="15"/>
                </a:cubicBezTo>
                <a:cubicBezTo>
                  <a:pt x="18" y="7"/>
                  <a:pt x="11" y="0"/>
                  <a:pt x="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26" name="Freeform 137"/>
          <p:cNvSpPr>
            <a:spLocks/>
          </p:cNvSpPr>
          <p:nvPr/>
        </p:nvSpPr>
        <p:spPr bwMode="auto">
          <a:xfrm>
            <a:off x="3944938" y="2835275"/>
            <a:ext cx="433387" cy="209550"/>
          </a:xfrm>
          <a:custGeom>
            <a:avLst/>
            <a:gdLst>
              <a:gd name="T0" fmla="*/ 275133028 w 192"/>
              <a:gd name="T1" fmla="*/ 289390803 h 93"/>
              <a:gd name="T2" fmla="*/ 687834828 w 192"/>
              <a:gd name="T3" fmla="*/ 289390803 h 93"/>
              <a:gd name="T4" fmla="*/ 810115421 w 192"/>
              <a:gd name="T5" fmla="*/ 411238495 h 93"/>
              <a:gd name="T6" fmla="*/ 789737204 w 192"/>
              <a:gd name="T7" fmla="*/ 472163468 h 93"/>
              <a:gd name="T8" fmla="*/ 978253777 w 192"/>
              <a:gd name="T9" fmla="*/ 472163468 h 93"/>
              <a:gd name="T10" fmla="*/ 489126888 w 192"/>
              <a:gd name="T11" fmla="*/ 0 h 93"/>
              <a:gd name="T12" fmla="*/ 0 w 192"/>
              <a:gd name="T13" fmla="*/ 472163468 h 93"/>
              <a:gd name="T14" fmla="*/ 275133028 w 192"/>
              <a:gd name="T15" fmla="*/ 472163468 h 93"/>
              <a:gd name="T16" fmla="*/ 275133028 w 192"/>
              <a:gd name="T17" fmla="*/ 289390803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2" h="93">
                <a:moveTo>
                  <a:pt x="54" y="57"/>
                </a:moveTo>
                <a:cubicBezTo>
                  <a:pt x="54" y="57"/>
                  <a:pt x="134" y="57"/>
                  <a:pt x="135" y="57"/>
                </a:cubicBezTo>
                <a:cubicBezTo>
                  <a:pt x="148" y="57"/>
                  <a:pt x="159" y="68"/>
                  <a:pt x="159" y="81"/>
                </a:cubicBezTo>
                <a:cubicBezTo>
                  <a:pt x="159" y="86"/>
                  <a:pt x="157" y="90"/>
                  <a:pt x="155" y="93"/>
                </a:cubicBezTo>
                <a:cubicBezTo>
                  <a:pt x="192" y="93"/>
                  <a:pt x="192" y="93"/>
                  <a:pt x="192" y="93"/>
                </a:cubicBezTo>
                <a:cubicBezTo>
                  <a:pt x="190" y="41"/>
                  <a:pt x="148" y="0"/>
                  <a:pt x="96" y="0"/>
                </a:cubicBezTo>
                <a:cubicBezTo>
                  <a:pt x="44" y="0"/>
                  <a:pt x="2" y="41"/>
                  <a:pt x="0" y="93"/>
                </a:cubicBezTo>
                <a:cubicBezTo>
                  <a:pt x="54" y="93"/>
                  <a:pt x="54" y="93"/>
                  <a:pt x="54" y="93"/>
                </a:cubicBezTo>
                <a:lnTo>
                  <a:pt x="54" y="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27" name="Freeform 138"/>
          <p:cNvSpPr>
            <a:spLocks/>
          </p:cNvSpPr>
          <p:nvPr/>
        </p:nvSpPr>
        <p:spPr bwMode="auto">
          <a:xfrm>
            <a:off x="3944938" y="3057525"/>
            <a:ext cx="433387" cy="211138"/>
          </a:xfrm>
          <a:custGeom>
            <a:avLst/>
            <a:gdLst>
              <a:gd name="T0" fmla="*/ 687834828 w 192"/>
              <a:gd name="T1" fmla="*/ 30926041 h 93"/>
              <a:gd name="T2" fmla="*/ 672548907 w 192"/>
              <a:gd name="T3" fmla="*/ 30926041 h 93"/>
              <a:gd name="T4" fmla="*/ 672548907 w 192"/>
              <a:gd name="T5" fmla="*/ 61852082 h 93"/>
              <a:gd name="T6" fmla="*/ 631787957 w 192"/>
              <a:gd name="T7" fmla="*/ 118548311 h 93"/>
              <a:gd name="T8" fmla="*/ 820306788 w 192"/>
              <a:gd name="T9" fmla="*/ 118548311 h 93"/>
              <a:gd name="T10" fmla="*/ 754070808 w 192"/>
              <a:gd name="T11" fmla="*/ 185553977 h 93"/>
              <a:gd name="T12" fmla="*/ 193613385 w 192"/>
              <a:gd name="T13" fmla="*/ 185553977 h 93"/>
              <a:gd name="T14" fmla="*/ 127377405 w 192"/>
              <a:gd name="T15" fmla="*/ 118548311 h 93"/>
              <a:gd name="T16" fmla="*/ 315893979 w 192"/>
              <a:gd name="T17" fmla="*/ 118548311 h 93"/>
              <a:gd name="T18" fmla="*/ 275133028 w 192"/>
              <a:gd name="T19" fmla="*/ 61852082 h 93"/>
              <a:gd name="T20" fmla="*/ 275133028 w 192"/>
              <a:gd name="T21" fmla="*/ 0 h 93"/>
              <a:gd name="T22" fmla="*/ 0 w 192"/>
              <a:gd name="T23" fmla="*/ 0 h 93"/>
              <a:gd name="T24" fmla="*/ 489126888 w 192"/>
              <a:gd name="T25" fmla="*/ 479346828 h 93"/>
              <a:gd name="T26" fmla="*/ 978253777 w 192"/>
              <a:gd name="T27" fmla="*/ 0 h 93"/>
              <a:gd name="T28" fmla="*/ 769356728 w 192"/>
              <a:gd name="T29" fmla="*/ 0 h 93"/>
              <a:gd name="T30" fmla="*/ 687834828 w 192"/>
              <a:gd name="T31" fmla="*/ 30926041 h 9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2" h="93">
                <a:moveTo>
                  <a:pt x="135" y="6"/>
                </a:moveTo>
                <a:cubicBezTo>
                  <a:pt x="134" y="6"/>
                  <a:pt x="133" y="6"/>
                  <a:pt x="132" y="6"/>
                </a:cubicBezTo>
                <a:cubicBezTo>
                  <a:pt x="132" y="12"/>
                  <a:pt x="132" y="12"/>
                  <a:pt x="132" y="12"/>
                </a:cubicBezTo>
                <a:cubicBezTo>
                  <a:pt x="132" y="17"/>
                  <a:pt x="128" y="21"/>
                  <a:pt x="124" y="23"/>
                </a:cubicBezTo>
                <a:cubicBezTo>
                  <a:pt x="161" y="23"/>
                  <a:pt x="161" y="23"/>
                  <a:pt x="161" y="23"/>
                </a:cubicBezTo>
                <a:cubicBezTo>
                  <a:pt x="161" y="30"/>
                  <a:pt x="156" y="36"/>
                  <a:pt x="148" y="36"/>
                </a:cubicBezTo>
                <a:cubicBezTo>
                  <a:pt x="38" y="36"/>
                  <a:pt x="38" y="36"/>
                  <a:pt x="38" y="36"/>
                </a:cubicBezTo>
                <a:cubicBezTo>
                  <a:pt x="30" y="36"/>
                  <a:pt x="25" y="30"/>
                  <a:pt x="25" y="23"/>
                </a:cubicBezTo>
                <a:cubicBezTo>
                  <a:pt x="62" y="23"/>
                  <a:pt x="62" y="23"/>
                  <a:pt x="62" y="23"/>
                </a:cubicBezTo>
                <a:cubicBezTo>
                  <a:pt x="58" y="21"/>
                  <a:pt x="54" y="17"/>
                  <a:pt x="54" y="12"/>
                </a:cubicBezTo>
                <a:cubicBezTo>
                  <a:pt x="54" y="0"/>
                  <a:pt x="54" y="0"/>
                  <a:pt x="54" y="0"/>
                </a:cubicBezTo>
                <a:cubicBezTo>
                  <a:pt x="0" y="0"/>
                  <a:pt x="0" y="0"/>
                  <a:pt x="0" y="0"/>
                </a:cubicBezTo>
                <a:cubicBezTo>
                  <a:pt x="2" y="52"/>
                  <a:pt x="44" y="93"/>
                  <a:pt x="96" y="93"/>
                </a:cubicBezTo>
                <a:cubicBezTo>
                  <a:pt x="148" y="93"/>
                  <a:pt x="190" y="52"/>
                  <a:pt x="192" y="0"/>
                </a:cubicBezTo>
                <a:cubicBezTo>
                  <a:pt x="151" y="0"/>
                  <a:pt x="151" y="0"/>
                  <a:pt x="151" y="0"/>
                </a:cubicBezTo>
                <a:cubicBezTo>
                  <a:pt x="146" y="4"/>
                  <a:pt x="141" y="6"/>
                  <a:pt x="135"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28" name="Rectangle 139"/>
          <p:cNvSpPr>
            <a:spLocks noChangeArrowheads="1"/>
          </p:cNvSpPr>
          <p:nvPr/>
        </p:nvSpPr>
        <p:spPr bwMode="auto">
          <a:xfrm>
            <a:off x="4686300" y="3105150"/>
            <a:ext cx="96838" cy="730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529" name="Freeform 140"/>
          <p:cNvSpPr>
            <a:spLocks/>
          </p:cNvSpPr>
          <p:nvPr/>
        </p:nvSpPr>
        <p:spPr bwMode="auto">
          <a:xfrm>
            <a:off x="4802188" y="3009900"/>
            <a:ext cx="96837" cy="74613"/>
          </a:xfrm>
          <a:custGeom>
            <a:avLst/>
            <a:gdLst>
              <a:gd name="T0" fmla="*/ 153729531 w 61"/>
              <a:gd name="T1" fmla="*/ 118448931 h 47"/>
              <a:gd name="T2" fmla="*/ 153729531 w 61"/>
              <a:gd name="T3" fmla="*/ 0 h 47"/>
              <a:gd name="T4" fmla="*/ 52923802 w 61"/>
              <a:gd name="T5" fmla="*/ 0 h 47"/>
              <a:gd name="T6" fmla="*/ 85684870 w 61"/>
              <a:gd name="T7" fmla="*/ 37803391 h 47"/>
              <a:gd name="T8" fmla="*/ 60483438 w 61"/>
              <a:gd name="T9" fmla="*/ 57964776 h 47"/>
              <a:gd name="T10" fmla="*/ 12601510 w 61"/>
              <a:gd name="T11" fmla="*/ 0 h 47"/>
              <a:gd name="T12" fmla="*/ 0 w 61"/>
              <a:gd name="T13" fmla="*/ 0 h 47"/>
              <a:gd name="T14" fmla="*/ 0 w 61"/>
              <a:gd name="T15" fmla="*/ 118448931 h 47"/>
              <a:gd name="T16" fmla="*/ 153729531 w 61"/>
              <a:gd name="T17" fmla="*/ 118448931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 h="47">
                <a:moveTo>
                  <a:pt x="61" y="47"/>
                </a:moveTo>
                <a:lnTo>
                  <a:pt x="61" y="0"/>
                </a:lnTo>
                <a:lnTo>
                  <a:pt x="21" y="0"/>
                </a:lnTo>
                <a:lnTo>
                  <a:pt x="34" y="15"/>
                </a:lnTo>
                <a:lnTo>
                  <a:pt x="24" y="23"/>
                </a:lnTo>
                <a:lnTo>
                  <a:pt x="5" y="0"/>
                </a:lnTo>
                <a:lnTo>
                  <a:pt x="0" y="0"/>
                </a:lnTo>
                <a:lnTo>
                  <a:pt x="0" y="47"/>
                </a:lnTo>
                <a:lnTo>
                  <a:pt x="61"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30" name="Freeform 141"/>
          <p:cNvSpPr>
            <a:spLocks/>
          </p:cNvSpPr>
          <p:nvPr/>
        </p:nvSpPr>
        <p:spPr bwMode="auto">
          <a:xfrm>
            <a:off x="4686300" y="3009900"/>
            <a:ext cx="96838" cy="74613"/>
          </a:xfrm>
          <a:custGeom>
            <a:avLst/>
            <a:gdLst>
              <a:gd name="T0" fmla="*/ 153731119 w 61"/>
              <a:gd name="T1" fmla="*/ 0 h 47"/>
              <a:gd name="T2" fmla="*/ 141129479 w 61"/>
              <a:gd name="T3" fmla="*/ 0 h 47"/>
              <a:gd name="T4" fmla="*/ 93247056 w 61"/>
              <a:gd name="T5" fmla="*/ 57964776 h 47"/>
              <a:gd name="T6" fmla="*/ 68045364 w 61"/>
              <a:gd name="T7" fmla="*/ 37803391 h 47"/>
              <a:gd name="T8" fmla="*/ 100806770 w 61"/>
              <a:gd name="T9" fmla="*/ 0 h 47"/>
              <a:gd name="T10" fmla="*/ 0 w 61"/>
              <a:gd name="T11" fmla="*/ 0 h 47"/>
              <a:gd name="T12" fmla="*/ 0 w 61"/>
              <a:gd name="T13" fmla="*/ 118448931 h 47"/>
              <a:gd name="T14" fmla="*/ 153731119 w 61"/>
              <a:gd name="T15" fmla="*/ 118448931 h 47"/>
              <a:gd name="T16" fmla="*/ 153731119 w 61"/>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 h="47">
                <a:moveTo>
                  <a:pt x="61" y="0"/>
                </a:moveTo>
                <a:lnTo>
                  <a:pt x="56" y="0"/>
                </a:lnTo>
                <a:lnTo>
                  <a:pt x="37" y="23"/>
                </a:lnTo>
                <a:lnTo>
                  <a:pt x="27" y="15"/>
                </a:lnTo>
                <a:lnTo>
                  <a:pt x="40" y="0"/>
                </a:lnTo>
                <a:lnTo>
                  <a:pt x="0" y="0"/>
                </a:lnTo>
                <a:lnTo>
                  <a:pt x="0" y="47"/>
                </a:lnTo>
                <a:lnTo>
                  <a:pt x="61" y="47"/>
                </a:lnTo>
                <a:lnTo>
                  <a:pt x="6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31" name="Rectangle 142"/>
          <p:cNvSpPr>
            <a:spLocks noChangeArrowheads="1"/>
          </p:cNvSpPr>
          <p:nvPr/>
        </p:nvSpPr>
        <p:spPr bwMode="auto">
          <a:xfrm>
            <a:off x="4802188" y="3105150"/>
            <a:ext cx="96837" cy="730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532" name="Freeform 143"/>
          <p:cNvSpPr>
            <a:spLocks/>
          </p:cNvSpPr>
          <p:nvPr/>
        </p:nvSpPr>
        <p:spPr bwMode="auto">
          <a:xfrm>
            <a:off x="4697413" y="2922588"/>
            <a:ext cx="190500" cy="80962"/>
          </a:xfrm>
          <a:custGeom>
            <a:avLst/>
            <a:gdLst>
              <a:gd name="T0" fmla="*/ 216013393 w 84"/>
              <a:gd name="T1" fmla="*/ 146676157 h 36"/>
              <a:gd name="T2" fmla="*/ 236585125 w 84"/>
              <a:gd name="T3" fmla="*/ 166907661 h 36"/>
              <a:gd name="T4" fmla="*/ 236585125 w 84"/>
              <a:gd name="T5" fmla="*/ 171965537 h 36"/>
              <a:gd name="T6" fmla="*/ 241728625 w 84"/>
              <a:gd name="T7" fmla="*/ 182081289 h 36"/>
              <a:gd name="T8" fmla="*/ 298304857 w 84"/>
              <a:gd name="T9" fmla="*/ 177023413 h 36"/>
              <a:gd name="T10" fmla="*/ 257159125 w 84"/>
              <a:gd name="T11" fmla="*/ 126444652 h 36"/>
              <a:gd name="T12" fmla="*/ 298304857 w 84"/>
              <a:gd name="T13" fmla="*/ 85983893 h 36"/>
              <a:gd name="T14" fmla="*/ 329163589 w 84"/>
              <a:gd name="T15" fmla="*/ 60694513 h 36"/>
              <a:gd name="T16" fmla="*/ 380594054 w 84"/>
              <a:gd name="T17" fmla="*/ 50578761 h 36"/>
              <a:gd name="T18" fmla="*/ 385737554 w 84"/>
              <a:gd name="T19" fmla="*/ 80926017 h 36"/>
              <a:gd name="T20" fmla="*/ 344591821 w 84"/>
              <a:gd name="T21" fmla="*/ 106213148 h 36"/>
              <a:gd name="T22" fmla="*/ 303448357 w 84"/>
              <a:gd name="T23" fmla="*/ 106213148 h 36"/>
              <a:gd name="T24" fmla="*/ 282874357 w 84"/>
              <a:gd name="T25" fmla="*/ 126444652 h 36"/>
              <a:gd name="T26" fmla="*/ 298304857 w 84"/>
              <a:gd name="T27" fmla="*/ 146676157 h 36"/>
              <a:gd name="T28" fmla="*/ 344591821 w 84"/>
              <a:gd name="T29" fmla="*/ 146676157 h 36"/>
              <a:gd name="T30" fmla="*/ 421739786 w 84"/>
              <a:gd name="T31" fmla="*/ 101155272 h 36"/>
              <a:gd name="T32" fmla="*/ 411455054 w 84"/>
              <a:gd name="T33" fmla="*/ 30347256 h 36"/>
              <a:gd name="T34" fmla="*/ 365165821 w 84"/>
              <a:gd name="T35" fmla="*/ 5057876 h 36"/>
              <a:gd name="T36" fmla="*/ 293161357 w 84"/>
              <a:gd name="T37" fmla="*/ 30347256 h 36"/>
              <a:gd name="T38" fmla="*/ 216013393 w 84"/>
              <a:gd name="T39" fmla="*/ 106213148 h 36"/>
              <a:gd name="T40" fmla="*/ 138865429 w 84"/>
              <a:gd name="T41" fmla="*/ 30347256 h 36"/>
              <a:gd name="T42" fmla="*/ 66860964 w 84"/>
              <a:gd name="T43" fmla="*/ 5057876 h 36"/>
              <a:gd name="T44" fmla="*/ 20571732 w 84"/>
              <a:gd name="T45" fmla="*/ 30347256 h 36"/>
              <a:gd name="T46" fmla="*/ 10287000 w 84"/>
              <a:gd name="T47" fmla="*/ 101155272 h 36"/>
              <a:gd name="T48" fmla="*/ 87434964 w 84"/>
              <a:gd name="T49" fmla="*/ 146676157 h 36"/>
              <a:gd name="T50" fmla="*/ 133721929 w 84"/>
              <a:gd name="T51" fmla="*/ 146676157 h 36"/>
              <a:gd name="T52" fmla="*/ 149152429 w 84"/>
              <a:gd name="T53" fmla="*/ 126444652 h 36"/>
              <a:gd name="T54" fmla="*/ 128578429 w 84"/>
              <a:gd name="T55" fmla="*/ 106213148 h 36"/>
              <a:gd name="T56" fmla="*/ 87434964 w 84"/>
              <a:gd name="T57" fmla="*/ 106213148 h 36"/>
              <a:gd name="T58" fmla="*/ 46289232 w 84"/>
              <a:gd name="T59" fmla="*/ 80926017 h 36"/>
              <a:gd name="T60" fmla="*/ 51432732 w 84"/>
              <a:gd name="T61" fmla="*/ 55636637 h 36"/>
              <a:gd name="T62" fmla="*/ 108006696 w 84"/>
              <a:gd name="T63" fmla="*/ 60694513 h 36"/>
              <a:gd name="T64" fmla="*/ 133721929 w 84"/>
              <a:gd name="T65" fmla="*/ 85983893 h 36"/>
              <a:gd name="T66" fmla="*/ 174867661 w 84"/>
              <a:gd name="T67" fmla="*/ 126444652 h 36"/>
              <a:gd name="T68" fmla="*/ 133721929 w 84"/>
              <a:gd name="T69" fmla="*/ 177023413 h 36"/>
              <a:gd name="T70" fmla="*/ 190298161 w 84"/>
              <a:gd name="T71" fmla="*/ 182081289 h 36"/>
              <a:gd name="T72" fmla="*/ 195441661 w 84"/>
              <a:gd name="T73" fmla="*/ 171965537 h 36"/>
              <a:gd name="T74" fmla="*/ 195441661 w 84"/>
              <a:gd name="T75" fmla="*/ 166907661 h 36"/>
              <a:gd name="T76" fmla="*/ 216013393 w 84"/>
              <a:gd name="T77" fmla="*/ 146676157 h 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4" h="36">
                <a:moveTo>
                  <a:pt x="42" y="29"/>
                </a:moveTo>
                <a:cubicBezTo>
                  <a:pt x="46" y="33"/>
                  <a:pt x="46" y="33"/>
                  <a:pt x="46" y="33"/>
                </a:cubicBezTo>
                <a:cubicBezTo>
                  <a:pt x="46" y="34"/>
                  <a:pt x="46" y="34"/>
                  <a:pt x="46" y="34"/>
                </a:cubicBezTo>
                <a:cubicBezTo>
                  <a:pt x="47" y="36"/>
                  <a:pt x="47" y="36"/>
                  <a:pt x="47" y="36"/>
                </a:cubicBezTo>
                <a:cubicBezTo>
                  <a:pt x="58" y="35"/>
                  <a:pt x="58" y="35"/>
                  <a:pt x="58" y="35"/>
                </a:cubicBezTo>
                <a:cubicBezTo>
                  <a:pt x="50" y="25"/>
                  <a:pt x="50" y="25"/>
                  <a:pt x="50" y="25"/>
                </a:cubicBezTo>
                <a:cubicBezTo>
                  <a:pt x="58" y="17"/>
                  <a:pt x="58" y="17"/>
                  <a:pt x="58" y="17"/>
                </a:cubicBezTo>
                <a:cubicBezTo>
                  <a:pt x="61" y="14"/>
                  <a:pt x="64" y="12"/>
                  <a:pt x="64" y="12"/>
                </a:cubicBezTo>
                <a:cubicBezTo>
                  <a:pt x="67" y="9"/>
                  <a:pt x="71" y="8"/>
                  <a:pt x="74" y="10"/>
                </a:cubicBezTo>
                <a:cubicBezTo>
                  <a:pt x="76" y="13"/>
                  <a:pt x="75" y="15"/>
                  <a:pt x="75" y="16"/>
                </a:cubicBezTo>
                <a:cubicBezTo>
                  <a:pt x="74" y="18"/>
                  <a:pt x="70" y="21"/>
                  <a:pt x="67" y="21"/>
                </a:cubicBezTo>
                <a:cubicBezTo>
                  <a:pt x="67" y="21"/>
                  <a:pt x="63" y="21"/>
                  <a:pt x="59" y="21"/>
                </a:cubicBezTo>
                <a:cubicBezTo>
                  <a:pt x="57" y="23"/>
                  <a:pt x="55" y="25"/>
                  <a:pt x="55" y="25"/>
                </a:cubicBezTo>
                <a:cubicBezTo>
                  <a:pt x="55" y="26"/>
                  <a:pt x="56" y="28"/>
                  <a:pt x="58" y="29"/>
                </a:cubicBezTo>
                <a:cubicBezTo>
                  <a:pt x="67" y="29"/>
                  <a:pt x="67" y="29"/>
                  <a:pt x="67" y="29"/>
                </a:cubicBezTo>
                <a:cubicBezTo>
                  <a:pt x="73" y="29"/>
                  <a:pt x="79" y="25"/>
                  <a:pt x="82" y="20"/>
                </a:cubicBezTo>
                <a:cubicBezTo>
                  <a:pt x="84" y="15"/>
                  <a:pt x="84" y="10"/>
                  <a:pt x="80" y="6"/>
                </a:cubicBezTo>
                <a:cubicBezTo>
                  <a:pt x="78" y="3"/>
                  <a:pt x="75" y="1"/>
                  <a:pt x="71" y="1"/>
                </a:cubicBezTo>
                <a:cubicBezTo>
                  <a:pt x="64" y="0"/>
                  <a:pt x="58" y="5"/>
                  <a:pt x="57" y="6"/>
                </a:cubicBezTo>
                <a:cubicBezTo>
                  <a:pt x="42" y="21"/>
                  <a:pt x="42" y="21"/>
                  <a:pt x="42" y="21"/>
                </a:cubicBezTo>
                <a:cubicBezTo>
                  <a:pt x="27" y="6"/>
                  <a:pt x="27" y="6"/>
                  <a:pt x="27" y="6"/>
                </a:cubicBezTo>
                <a:cubicBezTo>
                  <a:pt x="26" y="5"/>
                  <a:pt x="20" y="0"/>
                  <a:pt x="13" y="1"/>
                </a:cubicBezTo>
                <a:cubicBezTo>
                  <a:pt x="9" y="1"/>
                  <a:pt x="6" y="3"/>
                  <a:pt x="4" y="6"/>
                </a:cubicBezTo>
                <a:cubicBezTo>
                  <a:pt x="0" y="10"/>
                  <a:pt x="0" y="15"/>
                  <a:pt x="2" y="20"/>
                </a:cubicBezTo>
                <a:cubicBezTo>
                  <a:pt x="5" y="25"/>
                  <a:pt x="11" y="29"/>
                  <a:pt x="17" y="29"/>
                </a:cubicBezTo>
                <a:cubicBezTo>
                  <a:pt x="26" y="29"/>
                  <a:pt x="26" y="29"/>
                  <a:pt x="26" y="29"/>
                </a:cubicBezTo>
                <a:cubicBezTo>
                  <a:pt x="28" y="28"/>
                  <a:pt x="29" y="26"/>
                  <a:pt x="29" y="25"/>
                </a:cubicBezTo>
                <a:cubicBezTo>
                  <a:pt x="29" y="25"/>
                  <a:pt x="27" y="23"/>
                  <a:pt x="25" y="21"/>
                </a:cubicBezTo>
                <a:cubicBezTo>
                  <a:pt x="21" y="21"/>
                  <a:pt x="17" y="21"/>
                  <a:pt x="17" y="21"/>
                </a:cubicBezTo>
                <a:cubicBezTo>
                  <a:pt x="14" y="21"/>
                  <a:pt x="10" y="19"/>
                  <a:pt x="9" y="16"/>
                </a:cubicBezTo>
                <a:cubicBezTo>
                  <a:pt x="9" y="14"/>
                  <a:pt x="9" y="12"/>
                  <a:pt x="10" y="11"/>
                </a:cubicBezTo>
                <a:cubicBezTo>
                  <a:pt x="12" y="9"/>
                  <a:pt x="16" y="7"/>
                  <a:pt x="21" y="12"/>
                </a:cubicBezTo>
                <a:cubicBezTo>
                  <a:pt x="21" y="12"/>
                  <a:pt x="23" y="14"/>
                  <a:pt x="26" y="17"/>
                </a:cubicBezTo>
                <a:cubicBezTo>
                  <a:pt x="34" y="25"/>
                  <a:pt x="34" y="25"/>
                  <a:pt x="34" y="25"/>
                </a:cubicBezTo>
                <a:cubicBezTo>
                  <a:pt x="26" y="35"/>
                  <a:pt x="26" y="35"/>
                  <a:pt x="26" y="35"/>
                </a:cubicBezTo>
                <a:cubicBezTo>
                  <a:pt x="37" y="36"/>
                  <a:pt x="37" y="36"/>
                  <a:pt x="37" y="36"/>
                </a:cubicBezTo>
                <a:cubicBezTo>
                  <a:pt x="38" y="34"/>
                  <a:pt x="38" y="34"/>
                  <a:pt x="38" y="34"/>
                </a:cubicBezTo>
                <a:cubicBezTo>
                  <a:pt x="38" y="33"/>
                  <a:pt x="38" y="33"/>
                  <a:pt x="38" y="33"/>
                </a:cubicBezTo>
                <a:lnTo>
                  <a:pt x="42"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33" name="Freeform 144"/>
          <p:cNvSpPr>
            <a:spLocks/>
          </p:cNvSpPr>
          <p:nvPr/>
        </p:nvSpPr>
        <p:spPr bwMode="auto">
          <a:xfrm>
            <a:off x="4573588" y="3057525"/>
            <a:ext cx="438150" cy="212725"/>
          </a:xfrm>
          <a:custGeom>
            <a:avLst/>
            <a:gdLst>
              <a:gd name="T0" fmla="*/ 494782017 w 194"/>
              <a:gd name="T1" fmla="*/ 404584846 h 94"/>
              <a:gd name="T2" fmla="*/ 76513638 w 194"/>
              <a:gd name="T3" fmla="*/ 0 h 94"/>
              <a:gd name="T4" fmla="*/ 0 w 194"/>
              <a:gd name="T5" fmla="*/ 0 h 94"/>
              <a:gd name="T6" fmla="*/ 494782017 w 194"/>
              <a:gd name="T7" fmla="*/ 481403464 h 94"/>
              <a:gd name="T8" fmla="*/ 989564034 w 194"/>
              <a:gd name="T9" fmla="*/ 0 h 94"/>
              <a:gd name="T10" fmla="*/ 913050396 w 194"/>
              <a:gd name="T11" fmla="*/ 0 h 94"/>
              <a:gd name="T12" fmla="*/ 494782017 w 194"/>
              <a:gd name="T13" fmla="*/ 404584846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4" h="94">
                <a:moveTo>
                  <a:pt x="97" y="79"/>
                </a:moveTo>
                <a:cubicBezTo>
                  <a:pt x="53" y="79"/>
                  <a:pt x="17" y="44"/>
                  <a:pt x="15" y="0"/>
                </a:cubicBezTo>
                <a:cubicBezTo>
                  <a:pt x="0" y="0"/>
                  <a:pt x="0" y="0"/>
                  <a:pt x="0" y="0"/>
                </a:cubicBezTo>
                <a:cubicBezTo>
                  <a:pt x="1" y="52"/>
                  <a:pt x="44" y="94"/>
                  <a:pt x="97" y="94"/>
                </a:cubicBezTo>
                <a:cubicBezTo>
                  <a:pt x="150" y="94"/>
                  <a:pt x="193" y="52"/>
                  <a:pt x="194" y="0"/>
                </a:cubicBezTo>
                <a:cubicBezTo>
                  <a:pt x="179" y="0"/>
                  <a:pt x="179" y="0"/>
                  <a:pt x="179" y="0"/>
                </a:cubicBezTo>
                <a:cubicBezTo>
                  <a:pt x="177" y="44"/>
                  <a:pt x="141" y="79"/>
                  <a:pt x="97" y="7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34" name="Freeform 145"/>
          <p:cNvSpPr>
            <a:spLocks/>
          </p:cNvSpPr>
          <p:nvPr/>
        </p:nvSpPr>
        <p:spPr bwMode="auto">
          <a:xfrm>
            <a:off x="4573588" y="2832100"/>
            <a:ext cx="438150" cy="212725"/>
          </a:xfrm>
          <a:custGeom>
            <a:avLst/>
            <a:gdLst>
              <a:gd name="T0" fmla="*/ 494782017 w 194"/>
              <a:gd name="T1" fmla="*/ 76818618 h 94"/>
              <a:gd name="T2" fmla="*/ 913050396 w 194"/>
              <a:gd name="T3" fmla="*/ 481403464 h 94"/>
              <a:gd name="T4" fmla="*/ 989564034 w 194"/>
              <a:gd name="T5" fmla="*/ 481403464 h 94"/>
              <a:gd name="T6" fmla="*/ 494782017 w 194"/>
              <a:gd name="T7" fmla="*/ 0 h 94"/>
              <a:gd name="T8" fmla="*/ 0 w 194"/>
              <a:gd name="T9" fmla="*/ 481403464 h 94"/>
              <a:gd name="T10" fmla="*/ 76513638 w 194"/>
              <a:gd name="T11" fmla="*/ 481403464 h 94"/>
              <a:gd name="T12" fmla="*/ 494782017 w 194"/>
              <a:gd name="T13" fmla="*/ 76818618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4" h="94">
                <a:moveTo>
                  <a:pt x="97" y="15"/>
                </a:moveTo>
                <a:cubicBezTo>
                  <a:pt x="141" y="15"/>
                  <a:pt x="177" y="50"/>
                  <a:pt x="179" y="94"/>
                </a:cubicBezTo>
                <a:cubicBezTo>
                  <a:pt x="194" y="94"/>
                  <a:pt x="194" y="94"/>
                  <a:pt x="194" y="94"/>
                </a:cubicBezTo>
                <a:cubicBezTo>
                  <a:pt x="193" y="42"/>
                  <a:pt x="150" y="0"/>
                  <a:pt x="97" y="0"/>
                </a:cubicBezTo>
                <a:cubicBezTo>
                  <a:pt x="44" y="0"/>
                  <a:pt x="1" y="42"/>
                  <a:pt x="0" y="94"/>
                </a:cubicBezTo>
                <a:cubicBezTo>
                  <a:pt x="15" y="94"/>
                  <a:pt x="15" y="94"/>
                  <a:pt x="15" y="94"/>
                </a:cubicBezTo>
                <a:cubicBezTo>
                  <a:pt x="17" y="50"/>
                  <a:pt x="53" y="15"/>
                  <a:pt x="97"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35" name="Freeform 146"/>
          <p:cNvSpPr>
            <a:spLocks/>
          </p:cNvSpPr>
          <p:nvPr/>
        </p:nvSpPr>
        <p:spPr bwMode="auto">
          <a:xfrm>
            <a:off x="5205413" y="3076575"/>
            <a:ext cx="419100" cy="203200"/>
          </a:xfrm>
          <a:custGeom>
            <a:avLst/>
            <a:gdLst>
              <a:gd name="T0" fmla="*/ 868172410 w 186"/>
              <a:gd name="T1" fmla="*/ 305854382 h 90"/>
              <a:gd name="T2" fmla="*/ 792015631 w 186"/>
              <a:gd name="T3" fmla="*/ 382316284 h 90"/>
              <a:gd name="T4" fmla="*/ 152311305 w 186"/>
              <a:gd name="T5" fmla="*/ 382316284 h 90"/>
              <a:gd name="T6" fmla="*/ 76154526 w 186"/>
              <a:gd name="T7" fmla="*/ 305854382 h 90"/>
              <a:gd name="T8" fmla="*/ 76154526 w 186"/>
              <a:gd name="T9" fmla="*/ 0 h 90"/>
              <a:gd name="T10" fmla="*/ 0 w 186"/>
              <a:gd name="T11" fmla="*/ 0 h 90"/>
              <a:gd name="T12" fmla="*/ 0 w 186"/>
              <a:gd name="T13" fmla="*/ 305854382 h 90"/>
              <a:gd name="T14" fmla="*/ 152311305 w 186"/>
              <a:gd name="T15" fmla="*/ 458780444 h 90"/>
              <a:gd name="T16" fmla="*/ 792015631 w 186"/>
              <a:gd name="T17" fmla="*/ 458780444 h 90"/>
              <a:gd name="T18" fmla="*/ 944326935 w 186"/>
              <a:gd name="T19" fmla="*/ 305854382 h 90"/>
              <a:gd name="T20" fmla="*/ 944326935 w 186"/>
              <a:gd name="T21" fmla="*/ 0 h 90"/>
              <a:gd name="T22" fmla="*/ 868172410 w 186"/>
              <a:gd name="T23" fmla="*/ 0 h 90"/>
              <a:gd name="T24" fmla="*/ 868172410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36" name="Freeform 147"/>
          <p:cNvSpPr>
            <a:spLocks/>
          </p:cNvSpPr>
          <p:nvPr/>
        </p:nvSpPr>
        <p:spPr bwMode="auto">
          <a:xfrm>
            <a:off x="5205413" y="2859088"/>
            <a:ext cx="419100" cy="203200"/>
          </a:xfrm>
          <a:custGeom>
            <a:avLst/>
            <a:gdLst>
              <a:gd name="T0" fmla="*/ 76154526 w 186"/>
              <a:gd name="T1" fmla="*/ 152926062 h 90"/>
              <a:gd name="T2" fmla="*/ 152311305 w 186"/>
              <a:gd name="T3" fmla="*/ 76464160 h 90"/>
              <a:gd name="T4" fmla="*/ 792015631 w 186"/>
              <a:gd name="T5" fmla="*/ 76464160 h 90"/>
              <a:gd name="T6" fmla="*/ 868172410 w 186"/>
              <a:gd name="T7" fmla="*/ 152926062 h 90"/>
              <a:gd name="T8" fmla="*/ 868172410 w 186"/>
              <a:gd name="T9" fmla="*/ 458780444 h 90"/>
              <a:gd name="T10" fmla="*/ 944326935 w 186"/>
              <a:gd name="T11" fmla="*/ 458780444 h 90"/>
              <a:gd name="T12" fmla="*/ 944326935 w 186"/>
              <a:gd name="T13" fmla="*/ 152926062 h 90"/>
              <a:gd name="T14" fmla="*/ 792015631 w 186"/>
              <a:gd name="T15" fmla="*/ 0 h 90"/>
              <a:gd name="T16" fmla="*/ 152311305 w 186"/>
              <a:gd name="T17" fmla="*/ 0 h 90"/>
              <a:gd name="T18" fmla="*/ 0 w 186"/>
              <a:gd name="T19" fmla="*/ 152926062 h 90"/>
              <a:gd name="T20" fmla="*/ 0 w 186"/>
              <a:gd name="T21" fmla="*/ 458780444 h 90"/>
              <a:gd name="T22" fmla="*/ 76154526 w 186"/>
              <a:gd name="T23" fmla="*/ 458780444 h 90"/>
              <a:gd name="T24" fmla="*/ 76154526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37" name="Freeform 148"/>
          <p:cNvSpPr>
            <a:spLocks/>
          </p:cNvSpPr>
          <p:nvPr/>
        </p:nvSpPr>
        <p:spPr bwMode="auto">
          <a:xfrm>
            <a:off x="5276850" y="2947988"/>
            <a:ext cx="106363" cy="263525"/>
          </a:xfrm>
          <a:custGeom>
            <a:avLst/>
            <a:gdLst>
              <a:gd name="T0" fmla="*/ 0 w 47"/>
              <a:gd name="T1" fmla="*/ 481942178 h 117"/>
              <a:gd name="T2" fmla="*/ 102427569 w 47"/>
              <a:gd name="T3" fmla="*/ 593550646 h 117"/>
              <a:gd name="T4" fmla="*/ 204855138 w 47"/>
              <a:gd name="T5" fmla="*/ 451503914 h 117"/>
              <a:gd name="T6" fmla="*/ 204855138 w 47"/>
              <a:gd name="T7" fmla="*/ 289165757 h 117"/>
              <a:gd name="T8" fmla="*/ 204855138 w 47"/>
              <a:gd name="T9" fmla="*/ 263799787 h 117"/>
              <a:gd name="T10" fmla="*/ 189491342 w 47"/>
              <a:gd name="T11" fmla="*/ 289165757 h 117"/>
              <a:gd name="T12" fmla="*/ 169004018 w 47"/>
              <a:gd name="T13" fmla="*/ 309457182 h 117"/>
              <a:gd name="T14" fmla="*/ 169004018 w 47"/>
              <a:gd name="T15" fmla="*/ 451503914 h 117"/>
              <a:gd name="T16" fmla="*/ 102427569 w 47"/>
              <a:gd name="T17" fmla="*/ 552965544 h 117"/>
              <a:gd name="T18" fmla="*/ 40970122 w 47"/>
              <a:gd name="T19" fmla="*/ 481942178 h 117"/>
              <a:gd name="T20" fmla="*/ 122912630 w 47"/>
              <a:gd name="T21" fmla="*/ 329750860 h 117"/>
              <a:gd name="T22" fmla="*/ 169004018 w 47"/>
              <a:gd name="T23" fmla="*/ 289165757 h 117"/>
              <a:gd name="T24" fmla="*/ 169004018 w 47"/>
              <a:gd name="T25" fmla="*/ 289165757 h 117"/>
              <a:gd name="T26" fmla="*/ 184370077 w 47"/>
              <a:gd name="T27" fmla="*/ 263799787 h 117"/>
              <a:gd name="T28" fmla="*/ 204855138 w 47"/>
              <a:gd name="T29" fmla="*/ 192776421 h 117"/>
              <a:gd name="T30" fmla="*/ 204855138 w 47"/>
              <a:gd name="T31" fmla="*/ 157265864 h 117"/>
              <a:gd name="T32" fmla="*/ 235582730 w 47"/>
              <a:gd name="T33" fmla="*/ 157265864 h 117"/>
              <a:gd name="T34" fmla="*/ 235582730 w 47"/>
              <a:gd name="T35" fmla="*/ 116680762 h 117"/>
              <a:gd name="T36" fmla="*/ 204855138 w 47"/>
              <a:gd name="T37" fmla="*/ 116680762 h 117"/>
              <a:gd name="T38" fmla="*/ 204855138 w 47"/>
              <a:gd name="T39" fmla="*/ 101461630 h 117"/>
              <a:gd name="T40" fmla="*/ 235582730 w 47"/>
              <a:gd name="T41" fmla="*/ 101461630 h 117"/>
              <a:gd name="T42" fmla="*/ 235582730 w 47"/>
              <a:gd name="T43" fmla="*/ 65951073 h 117"/>
              <a:gd name="T44" fmla="*/ 204855138 w 47"/>
              <a:gd name="T45" fmla="*/ 65951073 h 117"/>
              <a:gd name="T46" fmla="*/ 215097669 w 47"/>
              <a:gd name="T47" fmla="*/ 45657396 h 117"/>
              <a:gd name="T48" fmla="*/ 230461464 w 47"/>
              <a:gd name="T49" fmla="*/ 40585102 h 117"/>
              <a:gd name="T50" fmla="*/ 235582730 w 47"/>
              <a:gd name="T51" fmla="*/ 40585102 h 117"/>
              <a:gd name="T52" fmla="*/ 240703995 w 47"/>
              <a:gd name="T53" fmla="*/ 0 h 117"/>
              <a:gd name="T54" fmla="*/ 230461464 w 47"/>
              <a:gd name="T55" fmla="*/ 0 h 117"/>
              <a:gd name="T56" fmla="*/ 189491342 w 47"/>
              <a:gd name="T57" fmla="*/ 15219132 h 117"/>
              <a:gd name="T58" fmla="*/ 169004018 w 47"/>
              <a:gd name="T59" fmla="*/ 76095659 h 117"/>
              <a:gd name="T60" fmla="*/ 169004018 w 47"/>
              <a:gd name="T61" fmla="*/ 197850966 h 117"/>
              <a:gd name="T62" fmla="*/ 138276426 w 47"/>
              <a:gd name="T63" fmla="*/ 263799787 h 117"/>
              <a:gd name="T64" fmla="*/ 117791365 w 47"/>
              <a:gd name="T65" fmla="*/ 289165757 h 117"/>
              <a:gd name="T66" fmla="*/ 97306304 w 47"/>
              <a:gd name="T67" fmla="*/ 304384889 h 117"/>
              <a:gd name="T68" fmla="*/ 0 w 47"/>
              <a:gd name="T69" fmla="*/ 481942178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7" h="117">
                <a:moveTo>
                  <a:pt x="0" y="95"/>
                </a:moveTo>
                <a:cubicBezTo>
                  <a:pt x="0" y="108"/>
                  <a:pt x="8" y="117"/>
                  <a:pt x="20" y="117"/>
                </a:cubicBezTo>
                <a:cubicBezTo>
                  <a:pt x="27" y="117"/>
                  <a:pt x="40" y="113"/>
                  <a:pt x="40" y="89"/>
                </a:cubicBezTo>
                <a:cubicBezTo>
                  <a:pt x="40" y="89"/>
                  <a:pt x="40" y="73"/>
                  <a:pt x="40" y="57"/>
                </a:cubicBezTo>
                <a:cubicBezTo>
                  <a:pt x="40" y="55"/>
                  <a:pt x="40" y="54"/>
                  <a:pt x="40" y="52"/>
                </a:cubicBezTo>
                <a:cubicBezTo>
                  <a:pt x="39" y="54"/>
                  <a:pt x="38" y="55"/>
                  <a:pt x="37" y="57"/>
                </a:cubicBezTo>
                <a:cubicBezTo>
                  <a:pt x="35" y="59"/>
                  <a:pt x="33" y="61"/>
                  <a:pt x="33" y="61"/>
                </a:cubicBezTo>
                <a:cubicBezTo>
                  <a:pt x="33" y="76"/>
                  <a:pt x="33" y="89"/>
                  <a:pt x="33" y="89"/>
                </a:cubicBezTo>
                <a:cubicBezTo>
                  <a:pt x="33" y="102"/>
                  <a:pt x="28" y="109"/>
                  <a:pt x="20" y="109"/>
                </a:cubicBezTo>
                <a:cubicBezTo>
                  <a:pt x="9" y="109"/>
                  <a:pt x="8" y="99"/>
                  <a:pt x="8" y="95"/>
                </a:cubicBezTo>
                <a:cubicBezTo>
                  <a:pt x="8" y="81"/>
                  <a:pt x="16" y="74"/>
                  <a:pt x="24" y="65"/>
                </a:cubicBezTo>
                <a:cubicBezTo>
                  <a:pt x="27" y="63"/>
                  <a:pt x="30" y="60"/>
                  <a:pt x="33" y="57"/>
                </a:cubicBezTo>
                <a:cubicBezTo>
                  <a:pt x="33" y="57"/>
                  <a:pt x="33" y="57"/>
                  <a:pt x="33" y="57"/>
                </a:cubicBezTo>
                <a:cubicBezTo>
                  <a:pt x="33" y="56"/>
                  <a:pt x="35" y="54"/>
                  <a:pt x="36" y="52"/>
                </a:cubicBezTo>
                <a:cubicBezTo>
                  <a:pt x="38" y="49"/>
                  <a:pt x="40" y="44"/>
                  <a:pt x="40" y="38"/>
                </a:cubicBezTo>
                <a:cubicBezTo>
                  <a:pt x="40" y="35"/>
                  <a:pt x="40" y="33"/>
                  <a:pt x="40" y="31"/>
                </a:cubicBezTo>
                <a:cubicBezTo>
                  <a:pt x="46" y="31"/>
                  <a:pt x="46" y="31"/>
                  <a:pt x="46" y="31"/>
                </a:cubicBezTo>
                <a:cubicBezTo>
                  <a:pt x="46" y="23"/>
                  <a:pt x="46" y="23"/>
                  <a:pt x="46" y="23"/>
                </a:cubicBezTo>
                <a:cubicBezTo>
                  <a:pt x="40" y="23"/>
                  <a:pt x="40" y="23"/>
                  <a:pt x="40" y="23"/>
                </a:cubicBezTo>
                <a:cubicBezTo>
                  <a:pt x="40" y="22"/>
                  <a:pt x="40" y="21"/>
                  <a:pt x="40" y="20"/>
                </a:cubicBezTo>
                <a:cubicBezTo>
                  <a:pt x="46" y="20"/>
                  <a:pt x="46" y="20"/>
                  <a:pt x="46" y="20"/>
                </a:cubicBezTo>
                <a:cubicBezTo>
                  <a:pt x="46" y="13"/>
                  <a:pt x="46" y="13"/>
                  <a:pt x="46" y="13"/>
                </a:cubicBezTo>
                <a:cubicBezTo>
                  <a:pt x="40" y="13"/>
                  <a:pt x="40" y="13"/>
                  <a:pt x="40" y="13"/>
                </a:cubicBezTo>
                <a:cubicBezTo>
                  <a:pt x="40" y="12"/>
                  <a:pt x="41" y="10"/>
                  <a:pt x="42" y="9"/>
                </a:cubicBezTo>
                <a:cubicBezTo>
                  <a:pt x="43" y="8"/>
                  <a:pt x="45" y="8"/>
                  <a:pt x="45" y="8"/>
                </a:cubicBezTo>
                <a:cubicBezTo>
                  <a:pt x="46" y="8"/>
                  <a:pt x="46" y="8"/>
                  <a:pt x="46" y="8"/>
                </a:cubicBezTo>
                <a:cubicBezTo>
                  <a:pt x="47" y="0"/>
                  <a:pt x="47" y="0"/>
                  <a:pt x="47" y="0"/>
                </a:cubicBezTo>
                <a:cubicBezTo>
                  <a:pt x="45" y="0"/>
                  <a:pt x="45" y="0"/>
                  <a:pt x="45" y="0"/>
                </a:cubicBezTo>
                <a:cubicBezTo>
                  <a:pt x="44" y="0"/>
                  <a:pt x="40" y="0"/>
                  <a:pt x="37" y="3"/>
                </a:cubicBezTo>
                <a:cubicBezTo>
                  <a:pt x="34" y="6"/>
                  <a:pt x="33" y="10"/>
                  <a:pt x="33" y="15"/>
                </a:cubicBezTo>
                <a:cubicBezTo>
                  <a:pt x="33" y="15"/>
                  <a:pt x="33" y="28"/>
                  <a:pt x="33" y="39"/>
                </a:cubicBezTo>
                <a:cubicBezTo>
                  <a:pt x="32" y="44"/>
                  <a:pt x="30" y="48"/>
                  <a:pt x="27" y="52"/>
                </a:cubicBezTo>
                <a:cubicBezTo>
                  <a:pt x="26" y="54"/>
                  <a:pt x="24" y="55"/>
                  <a:pt x="23" y="57"/>
                </a:cubicBezTo>
                <a:cubicBezTo>
                  <a:pt x="21" y="58"/>
                  <a:pt x="20" y="59"/>
                  <a:pt x="19" y="60"/>
                </a:cubicBezTo>
                <a:cubicBezTo>
                  <a:pt x="10" y="69"/>
                  <a:pt x="0" y="78"/>
                  <a:pt x="0" y="9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38" name="Freeform 149"/>
          <p:cNvSpPr>
            <a:spLocks/>
          </p:cNvSpPr>
          <p:nvPr/>
        </p:nvSpPr>
        <p:spPr bwMode="auto">
          <a:xfrm>
            <a:off x="5387975" y="3001963"/>
            <a:ext cx="165100" cy="204787"/>
          </a:xfrm>
          <a:custGeom>
            <a:avLst/>
            <a:gdLst>
              <a:gd name="T0" fmla="*/ 332477475 w 73"/>
              <a:gd name="T1" fmla="*/ 0 h 91"/>
              <a:gd name="T2" fmla="*/ 332477475 w 73"/>
              <a:gd name="T3" fmla="*/ 60772230 h 91"/>
              <a:gd name="T4" fmla="*/ 306902807 w 73"/>
              <a:gd name="T5" fmla="*/ 86093805 h 91"/>
              <a:gd name="T6" fmla="*/ 66494590 w 73"/>
              <a:gd name="T7" fmla="*/ 86093805 h 91"/>
              <a:gd name="T8" fmla="*/ 40919922 w 73"/>
              <a:gd name="T9" fmla="*/ 60772230 h 91"/>
              <a:gd name="T10" fmla="*/ 40919922 w 73"/>
              <a:gd name="T11" fmla="*/ 0 h 91"/>
              <a:gd name="T12" fmla="*/ 0 w 73"/>
              <a:gd name="T13" fmla="*/ 0 h 91"/>
              <a:gd name="T14" fmla="*/ 0 w 73"/>
              <a:gd name="T15" fmla="*/ 141802620 h 91"/>
              <a:gd name="T16" fmla="*/ 0 w 73"/>
              <a:gd name="T17" fmla="*/ 167124195 h 91"/>
              <a:gd name="T18" fmla="*/ 0 w 73"/>
              <a:gd name="T19" fmla="*/ 410213115 h 91"/>
              <a:gd name="T20" fmla="*/ 56265175 w 73"/>
              <a:gd name="T21" fmla="*/ 460856265 h 91"/>
              <a:gd name="T22" fmla="*/ 317132222 w 73"/>
              <a:gd name="T23" fmla="*/ 460856265 h 91"/>
              <a:gd name="T24" fmla="*/ 373397397 w 73"/>
              <a:gd name="T25" fmla="*/ 410213115 h 91"/>
              <a:gd name="T26" fmla="*/ 373397397 w 73"/>
              <a:gd name="T27" fmla="*/ 167124195 h 91"/>
              <a:gd name="T28" fmla="*/ 373397397 w 73"/>
              <a:gd name="T29" fmla="*/ 141802620 h 91"/>
              <a:gd name="T30" fmla="*/ 373397397 w 73"/>
              <a:gd name="T31" fmla="*/ 0 h 91"/>
              <a:gd name="T32" fmla="*/ 332477475 w 73"/>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91">
                <a:moveTo>
                  <a:pt x="65" y="0"/>
                </a:moveTo>
                <a:cubicBezTo>
                  <a:pt x="65" y="12"/>
                  <a:pt x="65" y="12"/>
                  <a:pt x="65" y="12"/>
                </a:cubicBezTo>
                <a:cubicBezTo>
                  <a:pt x="65" y="14"/>
                  <a:pt x="63" y="17"/>
                  <a:pt x="60" y="17"/>
                </a:cubicBezTo>
                <a:cubicBezTo>
                  <a:pt x="13" y="17"/>
                  <a:pt x="13" y="17"/>
                  <a:pt x="13" y="17"/>
                </a:cubicBezTo>
                <a:cubicBezTo>
                  <a:pt x="10" y="17"/>
                  <a:pt x="8" y="14"/>
                  <a:pt x="8" y="12"/>
                </a:cubicBezTo>
                <a:cubicBezTo>
                  <a:pt x="8" y="0"/>
                  <a:pt x="8" y="0"/>
                  <a:pt x="8" y="0"/>
                </a:cubicBezTo>
                <a:cubicBezTo>
                  <a:pt x="0" y="0"/>
                  <a:pt x="0" y="0"/>
                  <a:pt x="0" y="0"/>
                </a:cubicBezTo>
                <a:cubicBezTo>
                  <a:pt x="0" y="28"/>
                  <a:pt x="0" y="28"/>
                  <a:pt x="0" y="28"/>
                </a:cubicBezTo>
                <a:cubicBezTo>
                  <a:pt x="0" y="33"/>
                  <a:pt x="0" y="33"/>
                  <a:pt x="0" y="33"/>
                </a:cubicBezTo>
                <a:cubicBezTo>
                  <a:pt x="0" y="81"/>
                  <a:pt x="0" y="81"/>
                  <a:pt x="0" y="81"/>
                </a:cubicBezTo>
                <a:cubicBezTo>
                  <a:pt x="0" y="86"/>
                  <a:pt x="5" y="91"/>
                  <a:pt x="11" y="91"/>
                </a:cubicBezTo>
                <a:cubicBezTo>
                  <a:pt x="62" y="91"/>
                  <a:pt x="62" y="91"/>
                  <a:pt x="62" y="91"/>
                </a:cubicBezTo>
                <a:cubicBezTo>
                  <a:pt x="68" y="91"/>
                  <a:pt x="73" y="86"/>
                  <a:pt x="73" y="81"/>
                </a:cubicBezTo>
                <a:cubicBezTo>
                  <a:pt x="73" y="33"/>
                  <a:pt x="73" y="33"/>
                  <a:pt x="73" y="33"/>
                </a:cubicBezTo>
                <a:cubicBezTo>
                  <a:pt x="73" y="28"/>
                  <a:pt x="73" y="28"/>
                  <a:pt x="73" y="28"/>
                </a:cubicBezTo>
                <a:cubicBezTo>
                  <a:pt x="73" y="0"/>
                  <a:pt x="73" y="0"/>
                  <a:pt x="73" y="0"/>
                </a:cubicBezTo>
                <a:lnTo>
                  <a:pt x="6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39" name="Freeform 150"/>
          <p:cNvSpPr>
            <a:spLocks/>
          </p:cNvSpPr>
          <p:nvPr/>
        </p:nvSpPr>
        <p:spPr bwMode="auto">
          <a:xfrm>
            <a:off x="5387975" y="2927350"/>
            <a:ext cx="165100" cy="68263"/>
          </a:xfrm>
          <a:custGeom>
            <a:avLst/>
            <a:gdLst>
              <a:gd name="T0" fmla="*/ 317132222 w 73"/>
              <a:gd name="T1" fmla="*/ 0 h 30"/>
              <a:gd name="T2" fmla="*/ 56265175 w 73"/>
              <a:gd name="T3" fmla="*/ 0 h 30"/>
              <a:gd name="T4" fmla="*/ 0 w 73"/>
              <a:gd name="T5" fmla="*/ 56954096 h 30"/>
              <a:gd name="T6" fmla="*/ 0 w 73"/>
              <a:gd name="T7" fmla="*/ 155327906 h 30"/>
              <a:gd name="T8" fmla="*/ 40919922 w 73"/>
              <a:gd name="T9" fmla="*/ 155327906 h 30"/>
              <a:gd name="T10" fmla="*/ 40919922 w 73"/>
              <a:gd name="T11" fmla="*/ 93197198 h 30"/>
              <a:gd name="T12" fmla="*/ 66494590 w 73"/>
              <a:gd name="T13" fmla="*/ 67309593 h 30"/>
              <a:gd name="T14" fmla="*/ 306902807 w 73"/>
              <a:gd name="T15" fmla="*/ 67309593 h 30"/>
              <a:gd name="T16" fmla="*/ 332477475 w 73"/>
              <a:gd name="T17" fmla="*/ 93197198 h 30"/>
              <a:gd name="T18" fmla="*/ 332477475 w 73"/>
              <a:gd name="T19" fmla="*/ 155327906 h 30"/>
              <a:gd name="T20" fmla="*/ 373397397 w 73"/>
              <a:gd name="T21" fmla="*/ 155327906 h 30"/>
              <a:gd name="T22" fmla="*/ 373397397 w 73"/>
              <a:gd name="T23" fmla="*/ 56954096 h 30"/>
              <a:gd name="T24" fmla="*/ 317132222 w 73"/>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3" h="30">
                <a:moveTo>
                  <a:pt x="62" y="0"/>
                </a:moveTo>
                <a:cubicBezTo>
                  <a:pt x="11" y="0"/>
                  <a:pt x="11" y="0"/>
                  <a:pt x="11" y="0"/>
                </a:cubicBezTo>
                <a:cubicBezTo>
                  <a:pt x="5" y="0"/>
                  <a:pt x="0" y="5"/>
                  <a:pt x="0" y="11"/>
                </a:cubicBezTo>
                <a:cubicBezTo>
                  <a:pt x="0" y="30"/>
                  <a:pt x="0" y="30"/>
                  <a:pt x="0" y="30"/>
                </a:cubicBezTo>
                <a:cubicBezTo>
                  <a:pt x="8" y="30"/>
                  <a:pt x="8" y="30"/>
                  <a:pt x="8" y="30"/>
                </a:cubicBezTo>
                <a:cubicBezTo>
                  <a:pt x="8" y="18"/>
                  <a:pt x="8" y="18"/>
                  <a:pt x="8" y="18"/>
                </a:cubicBezTo>
                <a:cubicBezTo>
                  <a:pt x="8" y="15"/>
                  <a:pt x="10" y="13"/>
                  <a:pt x="13" y="13"/>
                </a:cubicBezTo>
                <a:cubicBezTo>
                  <a:pt x="60" y="13"/>
                  <a:pt x="60" y="13"/>
                  <a:pt x="60" y="13"/>
                </a:cubicBezTo>
                <a:cubicBezTo>
                  <a:pt x="63" y="13"/>
                  <a:pt x="65" y="15"/>
                  <a:pt x="65" y="18"/>
                </a:cubicBezTo>
                <a:cubicBezTo>
                  <a:pt x="65" y="30"/>
                  <a:pt x="65" y="30"/>
                  <a:pt x="65" y="30"/>
                </a:cubicBezTo>
                <a:cubicBezTo>
                  <a:pt x="73" y="30"/>
                  <a:pt x="73" y="30"/>
                  <a:pt x="73" y="30"/>
                </a:cubicBezTo>
                <a:cubicBezTo>
                  <a:pt x="73" y="11"/>
                  <a:pt x="73" y="11"/>
                  <a:pt x="73" y="11"/>
                </a:cubicBezTo>
                <a:cubicBezTo>
                  <a:pt x="73" y="5"/>
                  <a:pt x="68" y="0"/>
                  <a:pt x="6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40" name="Freeform 151"/>
          <p:cNvSpPr>
            <a:spLocks/>
          </p:cNvSpPr>
          <p:nvPr/>
        </p:nvSpPr>
        <p:spPr bwMode="auto">
          <a:xfrm>
            <a:off x="7226300" y="3028950"/>
            <a:ext cx="119063" cy="111125"/>
          </a:xfrm>
          <a:custGeom>
            <a:avLst/>
            <a:gdLst>
              <a:gd name="T0" fmla="*/ 121118522 w 53"/>
              <a:gd name="T1" fmla="*/ 92576196 h 49"/>
              <a:gd name="T2" fmla="*/ 131211919 w 53"/>
              <a:gd name="T3" fmla="*/ 113150196 h 49"/>
              <a:gd name="T4" fmla="*/ 45419165 w 53"/>
              <a:gd name="T5" fmla="*/ 87434964 h 49"/>
              <a:gd name="T6" fmla="*/ 20186795 w 53"/>
              <a:gd name="T7" fmla="*/ 0 h 49"/>
              <a:gd name="T8" fmla="*/ 0 w 53"/>
              <a:gd name="T9" fmla="*/ 97719696 h 49"/>
              <a:gd name="T10" fmla="*/ 40373589 w 53"/>
              <a:gd name="T11" fmla="*/ 221156893 h 49"/>
              <a:gd name="T12" fmla="*/ 65605959 w 53"/>
              <a:gd name="T13" fmla="*/ 252015625 h 49"/>
              <a:gd name="T14" fmla="*/ 267471660 w 53"/>
              <a:gd name="T15" fmla="*/ 51432732 h 49"/>
              <a:gd name="T16" fmla="*/ 222052495 w 53"/>
              <a:gd name="T17" fmla="*/ 66860964 h 49"/>
              <a:gd name="T18" fmla="*/ 121118522 w 53"/>
              <a:gd name="T19" fmla="*/ 92576196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3" h="49">
                <a:moveTo>
                  <a:pt x="24" y="18"/>
                </a:moveTo>
                <a:cubicBezTo>
                  <a:pt x="26" y="22"/>
                  <a:pt x="26" y="22"/>
                  <a:pt x="26" y="22"/>
                </a:cubicBezTo>
                <a:cubicBezTo>
                  <a:pt x="26" y="22"/>
                  <a:pt x="17" y="23"/>
                  <a:pt x="9" y="17"/>
                </a:cubicBezTo>
                <a:cubicBezTo>
                  <a:pt x="2" y="11"/>
                  <a:pt x="4" y="0"/>
                  <a:pt x="4" y="0"/>
                </a:cubicBezTo>
                <a:cubicBezTo>
                  <a:pt x="4" y="0"/>
                  <a:pt x="0" y="6"/>
                  <a:pt x="0" y="19"/>
                </a:cubicBezTo>
                <a:cubicBezTo>
                  <a:pt x="0" y="27"/>
                  <a:pt x="2" y="36"/>
                  <a:pt x="8" y="43"/>
                </a:cubicBezTo>
                <a:cubicBezTo>
                  <a:pt x="10" y="45"/>
                  <a:pt x="11" y="47"/>
                  <a:pt x="13" y="49"/>
                </a:cubicBezTo>
                <a:cubicBezTo>
                  <a:pt x="53" y="10"/>
                  <a:pt x="53" y="10"/>
                  <a:pt x="53" y="10"/>
                </a:cubicBezTo>
                <a:cubicBezTo>
                  <a:pt x="50" y="11"/>
                  <a:pt x="46" y="12"/>
                  <a:pt x="44" y="13"/>
                </a:cubicBezTo>
                <a:cubicBezTo>
                  <a:pt x="33" y="17"/>
                  <a:pt x="24" y="18"/>
                  <a:pt x="24" y="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41" name="Freeform 152"/>
          <p:cNvSpPr>
            <a:spLocks/>
          </p:cNvSpPr>
          <p:nvPr/>
        </p:nvSpPr>
        <p:spPr bwMode="auto">
          <a:xfrm>
            <a:off x="7297738" y="3081338"/>
            <a:ext cx="185737" cy="112712"/>
          </a:xfrm>
          <a:custGeom>
            <a:avLst/>
            <a:gdLst>
              <a:gd name="T0" fmla="*/ 241140988 w 82"/>
              <a:gd name="T1" fmla="*/ 254082153 h 50"/>
              <a:gd name="T2" fmla="*/ 210356213 w 82"/>
              <a:gd name="T3" fmla="*/ 91470296 h 50"/>
              <a:gd name="T4" fmla="*/ 220617050 w 82"/>
              <a:gd name="T5" fmla="*/ 86386985 h 50"/>
              <a:gd name="T6" fmla="*/ 225747468 w 82"/>
              <a:gd name="T7" fmla="*/ 96551353 h 50"/>
              <a:gd name="T8" fmla="*/ 266793080 w 82"/>
              <a:gd name="T9" fmla="*/ 249001096 h 50"/>
              <a:gd name="T10" fmla="*/ 420712426 w 82"/>
              <a:gd name="T11" fmla="*/ 172776225 h 50"/>
              <a:gd name="T12" fmla="*/ 364275559 w 82"/>
              <a:gd name="T13" fmla="*/ 152449743 h 50"/>
              <a:gd name="T14" fmla="*/ 420712426 w 82"/>
              <a:gd name="T15" fmla="*/ 116877836 h 50"/>
              <a:gd name="T16" fmla="*/ 205225794 w 82"/>
              <a:gd name="T17" fmla="*/ 0 h 50"/>
              <a:gd name="T18" fmla="*/ 0 w 82"/>
              <a:gd name="T19" fmla="*/ 203264821 h 50"/>
              <a:gd name="T20" fmla="*/ 241140988 w 82"/>
              <a:gd name="T21" fmla="*/ 254082153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50">
                <a:moveTo>
                  <a:pt x="47" y="50"/>
                </a:moveTo>
                <a:cubicBezTo>
                  <a:pt x="32" y="36"/>
                  <a:pt x="41" y="18"/>
                  <a:pt x="41" y="18"/>
                </a:cubicBezTo>
                <a:cubicBezTo>
                  <a:pt x="41" y="17"/>
                  <a:pt x="42" y="17"/>
                  <a:pt x="43" y="17"/>
                </a:cubicBezTo>
                <a:cubicBezTo>
                  <a:pt x="44" y="18"/>
                  <a:pt x="44" y="19"/>
                  <a:pt x="44" y="19"/>
                </a:cubicBezTo>
                <a:cubicBezTo>
                  <a:pt x="43" y="20"/>
                  <a:pt x="35" y="37"/>
                  <a:pt x="52" y="49"/>
                </a:cubicBezTo>
                <a:cubicBezTo>
                  <a:pt x="73" y="47"/>
                  <a:pt x="82" y="34"/>
                  <a:pt x="82" y="34"/>
                </a:cubicBezTo>
                <a:cubicBezTo>
                  <a:pt x="71" y="30"/>
                  <a:pt x="71" y="30"/>
                  <a:pt x="71" y="30"/>
                </a:cubicBezTo>
                <a:cubicBezTo>
                  <a:pt x="82" y="23"/>
                  <a:pt x="82" y="23"/>
                  <a:pt x="82" y="23"/>
                </a:cubicBezTo>
                <a:cubicBezTo>
                  <a:pt x="68" y="7"/>
                  <a:pt x="50" y="2"/>
                  <a:pt x="40" y="0"/>
                </a:cubicBezTo>
                <a:cubicBezTo>
                  <a:pt x="0" y="40"/>
                  <a:pt x="0" y="40"/>
                  <a:pt x="0" y="40"/>
                </a:cubicBezTo>
                <a:cubicBezTo>
                  <a:pt x="17" y="49"/>
                  <a:pt x="34" y="50"/>
                  <a:pt x="47"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42" name="Freeform 153"/>
          <p:cNvSpPr>
            <a:spLocks/>
          </p:cNvSpPr>
          <p:nvPr/>
        </p:nvSpPr>
        <p:spPr bwMode="auto">
          <a:xfrm>
            <a:off x="7232650" y="2965450"/>
            <a:ext cx="92075" cy="84138"/>
          </a:xfrm>
          <a:custGeom>
            <a:avLst/>
            <a:gdLst>
              <a:gd name="T0" fmla="*/ 105908707 w 41"/>
              <a:gd name="T1" fmla="*/ 124105824 h 37"/>
              <a:gd name="T2" fmla="*/ 196690166 w 41"/>
              <a:gd name="T3" fmla="*/ 139619052 h 37"/>
              <a:gd name="T4" fmla="*/ 166428931 w 41"/>
              <a:gd name="T5" fmla="*/ 77566140 h 37"/>
              <a:gd name="T6" fmla="*/ 206775747 w 41"/>
              <a:gd name="T7" fmla="*/ 0 h 37"/>
              <a:gd name="T8" fmla="*/ 40346816 w 41"/>
              <a:gd name="T9" fmla="*/ 82737216 h 37"/>
              <a:gd name="T10" fmla="*/ 20173408 w 41"/>
              <a:gd name="T11" fmla="*/ 191329812 h 37"/>
              <a:gd name="T12" fmla="*/ 105908707 w 41"/>
              <a:gd name="T13" fmla="*/ 124105824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 h="37">
                <a:moveTo>
                  <a:pt x="21" y="24"/>
                </a:moveTo>
                <a:cubicBezTo>
                  <a:pt x="30" y="23"/>
                  <a:pt x="39" y="27"/>
                  <a:pt x="39" y="27"/>
                </a:cubicBezTo>
                <a:cubicBezTo>
                  <a:pt x="33" y="15"/>
                  <a:pt x="33" y="15"/>
                  <a:pt x="33" y="15"/>
                </a:cubicBezTo>
                <a:cubicBezTo>
                  <a:pt x="41" y="0"/>
                  <a:pt x="41" y="0"/>
                  <a:pt x="41" y="0"/>
                </a:cubicBezTo>
                <a:cubicBezTo>
                  <a:pt x="41" y="0"/>
                  <a:pt x="19" y="1"/>
                  <a:pt x="8" y="16"/>
                </a:cubicBezTo>
                <a:cubicBezTo>
                  <a:pt x="0" y="26"/>
                  <a:pt x="4" y="37"/>
                  <a:pt x="4" y="37"/>
                </a:cubicBezTo>
                <a:cubicBezTo>
                  <a:pt x="7" y="29"/>
                  <a:pt x="14" y="25"/>
                  <a:pt x="21" y="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43" name="Freeform 154"/>
          <p:cNvSpPr>
            <a:spLocks/>
          </p:cNvSpPr>
          <p:nvPr/>
        </p:nvSpPr>
        <p:spPr bwMode="auto">
          <a:xfrm>
            <a:off x="7483475" y="2949575"/>
            <a:ext cx="38100" cy="160338"/>
          </a:xfrm>
          <a:custGeom>
            <a:avLst/>
            <a:gdLst>
              <a:gd name="T0" fmla="*/ 45206771 w 17"/>
              <a:gd name="T1" fmla="*/ 336590111 h 71"/>
              <a:gd name="T2" fmla="*/ 20092147 w 17"/>
              <a:gd name="T3" fmla="*/ 300891194 h 71"/>
              <a:gd name="T4" fmla="*/ 35159576 w 17"/>
              <a:gd name="T5" fmla="*/ 300891194 h 71"/>
              <a:gd name="T6" fmla="*/ 0 w 17"/>
              <a:gd name="T7" fmla="*/ 239691760 h 71"/>
              <a:gd name="T8" fmla="*/ 0 w 17"/>
              <a:gd name="T9" fmla="*/ 311089594 h 71"/>
              <a:gd name="T10" fmla="*/ 15069671 w 17"/>
              <a:gd name="T11" fmla="*/ 351887711 h 71"/>
              <a:gd name="T12" fmla="*/ 45206771 w 17"/>
              <a:gd name="T13" fmla="*/ 362088370 h 71"/>
              <a:gd name="T14" fmla="*/ 85388824 w 17"/>
              <a:gd name="T15" fmla="*/ 311089594 h 71"/>
              <a:gd name="T16" fmla="*/ 85388824 w 17"/>
              <a:gd name="T17" fmla="*/ 0 h 71"/>
              <a:gd name="T18" fmla="*/ 60274200 w 17"/>
              <a:gd name="T19" fmla="*/ 20399059 h 71"/>
              <a:gd name="T20" fmla="*/ 60274200 w 17"/>
              <a:gd name="T21" fmla="*/ 311089594 h 71"/>
              <a:gd name="T22" fmla="*/ 45206771 w 17"/>
              <a:gd name="T23" fmla="*/ 336590111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71">
                <a:moveTo>
                  <a:pt x="9" y="66"/>
                </a:moveTo>
                <a:cubicBezTo>
                  <a:pt x="4" y="67"/>
                  <a:pt x="4" y="59"/>
                  <a:pt x="4" y="59"/>
                </a:cubicBezTo>
                <a:cubicBezTo>
                  <a:pt x="7" y="59"/>
                  <a:pt x="7" y="59"/>
                  <a:pt x="7" y="59"/>
                </a:cubicBezTo>
                <a:cubicBezTo>
                  <a:pt x="0" y="47"/>
                  <a:pt x="0" y="47"/>
                  <a:pt x="0" y="47"/>
                </a:cubicBezTo>
                <a:cubicBezTo>
                  <a:pt x="0" y="61"/>
                  <a:pt x="0" y="61"/>
                  <a:pt x="0" y="61"/>
                </a:cubicBezTo>
                <a:cubicBezTo>
                  <a:pt x="0" y="62"/>
                  <a:pt x="0" y="66"/>
                  <a:pt x="3" y="69"/>
                </a:cubicBezTo>
                <a:cubicBezTo>
                  <a:pt x="4" y="70"/>
                  <a:pt x="7" y="71"/>
                  <a:pt x="9" y="71"/>
                </a:cubicBezTo>
                <a:cubicBezTo>
                  <a:pt x="11" y="71"/>
                  <a:pt x="17" y="70"/>
                  <a:pt x="17" y="61"/>
                </a:cubicBezTo>
                <a:cubicBezTo>
                  <a:pt x="17" y="0"/>
                  <a:pt x="17" y="0"/>
                  <a:pt x="17" y="0"/>
                </a:cubicBezTo>
                <a:cubicBezTo>
                  <a:pt x="12" y="4"/>
                  <a:pt x="12" y="4"/>
                  <a:pt x="12" y="4"/>
                </a:cubicBezTo>
                <a:cubicBezTo>
                  <a:pt x="12" y="61"/>
                  <a:pt x="12" y="61"/>
                  <a:pt x="12" y="61"/>
                </a:cubicBezTo>
                <a:cubicBezTo>
                  <a:pt x="12" y="65"/>
                  <a:pt x="10" y="66"/>
                  <a:pt x="9" y="6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44" name="Freeform 155"/>
          <p:cNvSpPr>
            <a:spLocks/>
          </p:cNvSpPr>
          <p:nvPr/>
        </p:nvSpPr>
        <p:spPr bwMode="auto">
          <a:xfrm>
            <a:off x="7165975" y="2835275"/>
            <a:ext cx="431800" cy="433388"/>
          </a:xfrm>
          <a:custGeom>
            <a:avLst/>
            <a:gdLst>
              <a:gd name="T0" fmla="*/ 799133609 w 192"/>
              <a:gd name="T1" fmla="*/ 117186309 h 192"/>
              <a:gd name="T2" fmla="*/ 171966599 w 192"/>
              <a:gd name="T3" fmla="*/ 754072548 h 192"/>
              <a:gd name="T4" fmla="*/ 156792877 w 192"/>
              <a:gd name="T5" fmla="*/ 733692026 h 192"/>
              <a:gd name="T6" fmla="*/ 75866360 w 192"/>
              <a:gd name="T7" fmla="*/ 489128017 h 192"/>
              <a:gd name="T8" fmla="*/ 485550104 w 192"/>
              <a:gd name="T9" fmla="*/ 76425265 h 192"/>
              <a:gd name="T10" fmla="*/ 728325156 w 192"/>
              <a:gd name="T11" fmla="*/ 157947354 h 192"/>
              <a:gd name="T12" fmla="*/ 733383064 w 192"/>
              <a:gd name="T13" fmla="*/ 157947354 h 192"/>
              <a:gd name="T14" fmla="*/ 783962136 w 192"/>
              <a:gd name="T15" fmla="*/ 106997177 h 192"/>
              <a:gd name="T16" fmla="*/ 485550104 w 192"/>
              <a:gd name="T17" fmla="*/ 0 h 192"/>
              <a:gd name="T18" fmla="*/ 0 w 192"/>
              <a:gd name="T19" fmla="*/ 489128017 h 192"/>
              <a:gd name="T20" fmla="*/ 171966599 w 192"/>
              <a:gd name="T21" fmla="*/ 861069725 h 192"/>
              <a:gd name="T22" fmla="*/ 611995538 w 192"/>
              <a:gd name="T23" fmla="*/ 412702752 h 192"/>
              <a:gd name="T24" fmla="*/ 611995538 w 192"/>
              <a:gd name="T25" fmla="*/ 412702752 h 192"/>
              <a:gd name="T26" fmla="*/ 799133609 w 192"/>
              <a:gd name="T27" fmla="*/ 224183486 h 192"/>
              <a:gd name="T28" fmla="*/ 814307331 w 192"/>
              <a:gd name="T29" fmla="*/ 244564009 h 192"/>
              <a:gd name="T30" fmla="*/ 895233848 w 192"/>
              <a:gd name="T31" fmla="*/ 489128017 h 192"/>
              <a:gd name="T32" fmla="*/ 485550104 w 192"/>
              <a:gd name="T33" fmla="*/ 901830769 h 192"/>
              <a:gd name="T34" fmla="*/ 242775052 w 192"/>
              <a:gd name="T35" fmla="*/ 820308680 h 192"/>
              <a:gd name="T36" fmla="*/ 237717145 w 192"/>
              <a:gd name="T37" fmla="*/ 820308680 h 192"/>
              <a:gd name="T38" fmla="*/ 187138072 w 192"/>
              <a:gd name="T39" fmla="*/ 871258857 h 192"/>
              <a:gd name="T40" fmla="*/ 485550104 w 192"/>
              <a:gd name="T41" fmla="*/ 978256034 h 192"/>
              <a:gd name="T42" fmla="*/ 971100208 w 192"/>
              <a:gd name="T43" fmla="*/ 489128017 h 192"/>
              <a:gd name="T44" fmla="*/ 799133609 w 192"/>
              <a:gd name="T45" fmla="*/ 117186309 h 19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92" h="192">
                <a:moveTo>
                  <a:pt x="158" y="23"/>
                </a:moveTo>
                <a:cubicBezTo>
                  <a:pt x="34" y="148"/>
                  <a:pt x="34" y="148"/>
                  <a:pt x="34" y="148"/>
                </a:cubicBezTo>
                <a:cubicBezTo>
                  <a:pt x="33" y="146"/>
                  <a:pt x="32" y="145"/>
                  <a:pt x="31" y="144"/>
                </a:cubicBezTo>
                <a:cubicBezTo>
                  <a:pt x="21" y="131"/>
                  <a:pt x="15" y="114"/>
                  <a:pt x="15" y="96"/>
                </a:cubicBezTo>
                <a:cubicBezTo>
                  <a:pt x="15" y="51"/>
                  <a:pt x="51" y="15"/>
                  <a:pt x="96" y="15"/>
                </a:cubicBezTo>
                <a:cubicBezTo>
                  <a:pt x="114" y="15"/>
                  <a:pt x="131" y="21"/>
                  <a:pt x="144" y="31"/>
                </a:cubicBezTo>
                <a:cubicBezTo>
                  <a:pt x="144" y="31"/>
                  <a:pt x="144" y="31"/>
                  <a:pt x="145" y="31"/>
                </a:cubicBezTo>
                <a:cubicBezTo>
                  <a:pt x="155" y="21"/>
                  <a:pt x="155" y="21"/>
                  <a:pt x="155" y="21"/>
                </a:cubicBezTo>
                <a:cubicBezTo>
                  <a:pt x="139" y="8"/>
                  <a:pt x="118" y="0"/>
                  <a:pt x="96" y="0"/>
                </a:cubicBezTo>
                <a:cubicBezTo>
                  <a:pt x="43" y="0"/>
                  <a:pt x="0" y="43"/>
                  <a:pt x="0" y="96"/>
                </a:cubicBezTo>
                <a:cubicBezTo>
                  <a:pt x="0" y="125"/>
                  <a:pt x="13" y="151"/>
                  <a:pt x="34" y="169"/>
                </a:cubicBezTo>
                <a:cubicBezTo>
                  <a:pt x="121" y="81"/>
                  <a:pt x="121" y="81"/>
                  <a:pt x="121" y="81"/>
                </a:cubicBezTo>
                <a:cubicBezTo>
                  <a:pt x="121" y="81"/>
                  <a:pt x="121" y="81"/>
                  <a:pt x="121" y="81"/>
                </a:cubicBezTo>
                <a:cubicBezTo>
                  <a:pt x="158" y="44"/>
                  <a:pt x="158" y="44"/>
                  <a:pt x="158" y="44"/>
                </a:cubicBezTo>
                <a:cubicBezTo>
                  <a:pt x="159" y="46"/>
                  <a:pt x="160" y="47"/>
                  <a:pt x="161" y="48"/>
                </a:cubicBezTo>
                <a:cubicBezTo>
                  <a:pt x="171" y="61"/>
                  <a:pt x="177" y="78"/>
                  <a:pt x="177" y="96"/>
                </a:cubicBezTo>
                <a:cubicBezTo>
                  <a:pt x="177" y="141"/>
                  <a:pt x="141" y="177"/>
                  <a:pt x="96" y="177"/>
                </a:cubicBezTo>
                <a:cubicBezTo>
                  <a:pt x="78" y="177"/>
                  <a:pt x="61" y="171"/>
                  <a:pt x="48" y="161"/>
                </a:cubicBezTo>
                <a:cubicBezTo>
                  <a:pt x="48" y="161"/>
                  <a:pt x="47" y="161"/>
                  <a:pt x="47" y="161"/>
                </a:cubicBezTo>
                <a:cubicBezTo>
                  <a:pt x="37" y="171"/>
                  <a:pt x="37" y="171"/>
                  <a:pt x="37" y="171"/>
                </a:cubicBezTo>
                <a:cubicBezTo>
                  <a:pt x="53" y="184"/>
                  <a:pt x="74" y="192"/>
                  <a:pt x="96" y="192"/>
                </a:cubicBezTo>
                <a:cubicBezTo>
                  <a:pt x="149" y="192"/>
                  <a:pt x="192" y="149"/>
                  <a:pt x="192" y="96"/>
                </a:cubicBezTo>
                <a:cubicBezTo>
                  <a:pt x="192" y="67"/>
                  <a:pt x="179" y="41"/>
                  <a:pt x="158"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45" name="Freeform 156"/>
          <p:cNvSpPr>
            <a:spLocks/>
          </p:cNvSpPr>
          <p:nvPr/>
        </p:nvSpPr>
        <p:spPr bwMode="auto">
          <a:xfrm>
            <a:off x="7842250" y="2963863"/>
            <a:ext cx="49213" cy="58737"/>
          </a:xfrm>
          <a:custGeom>
            <a:avLst/>
            <a:gdLst>
              <a:gd name="T0" fmla="*/ 0 w 22"/>
              <a:gd name="T1" fmla="*/ 132695919 h 26"/>
              <a:gd name="T2" fmla="*/ 90070975 w 22"/>
              <a:gd name="T3" fmla="*/ 132695919 h 26"/>
              <a:gd name="T4" fmla="*/ 110087244 w 22"/>
              <a:gd name="T5" fmla="*/ 61244618 h 26"/>
              <a:gd name="T6" fmla="*/ 45036606 w 22"/>
              <a:gd name="T7" fmla="*/ 0 h 26"/>
              <a:gd name="T8" fmla="*/ 0 w 22"/>
              <a:gd name="T9" fmla="*/ 132695919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6">
                <a:moveTo>
                  <a:pt x="0" y="26"/>
                </a:moveTo>
                <a:cubicBezTo>
                  <a:pt x="18" y="26"/>
                  <a:pt x="18" y="26"/>
                  <a:pt x="18" y="26"/>
                </a:cubicBezTo>
                <a:cubicBezTo>
                  <a:pt x="18" y="24"/>
                  <a:pt x="18" y="17"/>
                  <a:pt x="22" y="12"/>
                </a:cubicBezTo>
                <a:cubicBezTo>
                  <a:pt x="9" y="0"/>
                  <a:pt x="9" y="0"/>
                  <a:pt x="9" y="0"/>
                </a:cubicBezTo>
                <a:cubicBezTo>
                  <a:pt x="3" y="6"/>
                  <a:pt x="0" y="15"/>
                  <a:pt x="0" y="2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46" name="Freeform 157"/>
          <p:cNvSpPr>
            <a:spLocks/>
          </p:cNvSpPr>
          <p:nvPr/>
        </p:nvSpPr>
        <p:spPr bwMode="auto">
          <a:xfrm>
            <a:off x="7837488" y="3116263"/>
            <a:ext cx="65087" cy="74612"/>
          </a:xfrm>
          <a:custGeom>
            <a:avLst/>
            <a:gdLst>
              <a:gd name="T0" fmla="*/ 95709311 w 29"/>
              <a:gd name="T1" fmla="*/ 0 h 33"/>
              <a:gd name="T2" fmla="*/ 95709311 w 29"/>
              <a:gd name="T3" fmla="*/ 0 h 33"/>
              <a:gd name="T4" fmla="*/ 0 w 29"/>
              <a:gd name="T5" fmla="*/ 0 h 33"/>
              <a:gd name="T6" fmla="*/ 75559274 w 29"/>
              <a:gd name="T7" fmla="*/ 168697732 h 33"/>
              <a:gd name="T8" fmla="*/ 146082161 w 29"/>
              <a:gd name="T9" fmla="*/ 97128997 h 33"/>
              <a:gd name="T10" fmla="*/ 95709311 w 29"/>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33">
                <a:moveTo>
                  <a:pt x="19" y="0"/>
                </a:moveTo>
                <a:cubicBezTo>
                  <a:pt x="19" y="0"/>
                  <a:pt x="19" y="0"/>
                  <a:pt x="19" y="0"/>
                </a:cubicBezTo>
                <a:cubicBezTo>
                  <a:pt x="0" y="0"/>
                  <a:pt x="0" y="0"/>
                  <a:pt x="0" y="0"/>
                </a:cubicBezTo>
                <a:cubicBezTo>
                  <a:pt x="0" y="19"/>
                  <a:pt x="7" y="28"/>
                  <a:pt x="15" y="33"/>
                </a:cubicBezTo>
                <a:cubicBezTo>
                  <a:pt x="29" y="19"/>
                  <a:pt x="29" y="19"/>
                  <a:pt x="29" y="19"/>
                </a:cubicBezTo>
                <a:cubicBezTo>
                  <a:pt x="20" y="16"/>
                  <a:pt x="19" y="5"/>
                  <a:pt x="1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47" name="Freeform 158"/>
          <p:cNvSpPr>
            <a:spLocks/>
          </p:cNvSpPr>
          <p:nvPr/>
        </p:nvSpPr>
        <p:spPr bwMode="auto">
          <a:xfrm>
            <a:off x="7907338" y="3116263"/>
            <a:ext cx="84137" cy="85725"/>
          </a:xfrm>
          <a:custGeom>
            <a:avLst/>
            <a:gdLst>
              <a:gd name="T0" fmla="*/ 20684058 w 37"/>
              <a:gd name="T1" fmla="*/ 193388832 h 38"/>
              <a:gd name="T2" fmla="*/ 191327538 w 37"/>
              <a:gd name="T3" fmla="*/ 5089358 h 38"/>
              <a:gd name="T4" fmla="*/ 191327538 w 37"/>
              <a:gd name="T5" fmla="*/ 0 h 38"/>
              <a:gd name="T6" fmla="*/ 0 w 37"/>
              <a:gd name="T7" fmla="*/ 193388832 h 38"/>
              <a:gd name="T8" fmla="*/ 20684058 w 37"/>
              <a:gd name="T9" fmla="*/ 193388832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8">
                <a:moveTo>
                  <a:pt x="4" y="38"/>
                </a:moveTo>
                <a:cubicBezTo>
                  <a:pt x="24" y="38"/>
                  <a:pt x="37" y="23"/>
                  <a:pt x="37" y="1"/>
                </a:cubicBezTo>
                <a:cubicBezTo>
                  <a:pt x="37" y="1"/>
                  <a:pt x="37" y="1"/>
                  <a:pt x="37" y="0"/>
                </a:cubicBezTo>
                <a:cubicBezTo>
                  <a:pt x="0" y="38"/>
                  <a:pt x="0" y="38"/>
                  <a:pt x="0" y="38"/>
                </a:cubicBezTo>
                <a:cubicBezTo>
                  <a:pt x="2" y="38"/>
                  <a:pt x="3" y="38"/>
                  <a:pt x="4"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48" name="Freeform 159"/>
          <p:cNvSpPr>
            <a:spLocks/>
          </p:cNvSpPr>
          <p:nvPr/>
        </p:nvSpPr>
        <p:spPr bwMode="auto">
          <a:xfrm>
            <a:off x="7896225" y="3035300"/>
            <a:ext cx="85725" cy="80963"/>
          </a:xfrm>
          <a:custGeom>
            <a:avLst/>
            <a:gdLst>
              <a:gd name="T0" fmla="*/ 86516828 w 38"/>
              <a:gd name="T1" fmla="*/ 0 h 36"/>
              <a:gd name="T2" fmla="*/ 15268074 w 38"/>
              <a:gd name="T3" fmla="*/ 25289693 h 36"/>
              <a:gd name="T4" fmla="*/ 0 w 38"/>
              <a:gd name="T5" fmla="*/ 25289693 h 36"/>
              <a:gd name="T6" fmla="*/ 0 w 38"/>
              <a:gd name="T7" fmla="*/ 106214460 h 36"/>
              <a:gd name="T8" fmla="*/ 111961362 w 38"/>
              <a:gd name="T9" fmla="*/ 182083538 h 36"/>
              <a:gd name="T10" fmla="*/ 193388832 w 38"/>
              <a:gd name="T11" fmla="*/ 106214460 h 36"/>
              <a:gd name="T12" fmla="*/ 86516828 w 38"/>
              <a:gd name="T13" fmla="*/ 0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36">
                <a:moveTo>
                  <a:pt x="17" y="0"/>
                </a:moveTo>
                <a:cubicBezTo>
                  <a:pt x="14" y="5"/>
                  <a:pt x="7" y="5"/>
                  <a:pt x="3" y="5"/>
                </a:cubicBezTo>
                <a:cubicBezTo>
                  <a:pt x="0" y="5"/>
                  <a:pt x="0" y="5"/>
                  <a:pt x="0" y="5"/>
                </a:cubicBezTo>
                <a:cubicBezTo>
                  <a:pt x="0" y="21"/>
                  <a:pt x="0" y="21"/>
                  <a:pt x="0" y="21"/>
                </a:cubicBezTo>
                <a:cubicBezTo>
                  <a:pt x="9" y="21"/>
                  <a:pt x="22" y="22"/>
                  <a:pt x="22" y="36"/>
                </a:cubicBezTo>
                <a:cubicBezTo>
                  <a:pt x="38" y="21"/>
                  <a:pt x="38" y="21"/>
                  <a:pt x="38" y="21"/>
                </a:cubicBezTo>
                <a:lnTo>
                  <a:pt x="1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49" name="Freeform 160"/>
          <p:cNvSpPr>
            <a:spLocks/>
          </p:cNvSpPr>
          <p:nvPr/>
        </p:nvSpPr>
        <p:spPr bwMode="auto">
          <a:xfrm>
            <a:off x="7889875" y="2940050"/>
            <a:ext cx="93663" cy="95250"/>
          </a:xfrm>
          <a:custGeom>
            <a:avLst/>
            <a:gdLst>
              <a:gd name="T0" fmla="*/ 208875180 w 42"/>
              <a:gd name="T1" fmla="*/ 159439429 h 42"/>
              <a:gd name="T2" fmla="*/ 59678942 w 42"/>
              <a:gd name="T3" fmla="*/ 0 h 42"/>
              <a:gd name="T4" fmla="*/ 0 w 42"/>
              <a:gd name="T5" fmla="*/ 10287000 h 42"/>
              <a:gd name="T6" fmla="*/ 198929062 w 42"/>
              <a:gd name="T7" fmla="*/ 216013393 h 42"/>
              <a:gd name="T8" fmla="*/ 208875180 w 42"/>
              <a:gd name="T9" fmla="*/ 15943942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42">
                <a:moveTo>
                  <a:pt x="42" y="31"/>
                </a:moveTo>
                <a:cubicBezTo>
                  <a:pt x="42" y="8"/>
                  <a:pt x="25" y="0"/>
                  <a:pt x="12" y="0"/>
                </a:cubicBezTo>
                <a:cubicBezTo>
                  <a:pt x="8" y="0"/>
                  <a:pt x="4" y="1"/>
                  <a:pt x="0" y="2"/>
                </a:cubicBezTo>
                <a:cubicBezTo>
                  <a:pt x="40" y="42"/>
                  <a:pt x="40" y="42"/>
                  <a:pt x="40" y="42"/>
                </a:cubicBezTo>
                <a:cubicBezTo>
                  <a:pt x="42" y="39"/>
                  <a:pt x="42" y="35"/>
                  <a:pt x="42" y="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50" name="Freeform 161"/>
          <p:cNvSpPr>
            <a:spLocks/>
          </p:cNvSpPr>
          <p:nvPr/>
        </p:nvSpPr>
        <p:spPr bwMode="auto">
          <a:xfrm>
            <a:off x="8104188" y="2965450"/>
            <a:ext cx="65087" cy="223838"/>
          </a:xfrm>
          <a:custGeom>
            <a:avLst/>
            <a:gdLst>
              <a:gd name="T0" fmla="*/ 45336462 w 29"/>
              <a:gd name="T1" fmla="*/ 240268614 h 99"/>
              <a:gd name="T2" fmla="*/ 0 w 29"/>
              <a:gd name="T3" fmla="*/ 439638181 h 99"/>
              <a:gd name="T4" fmla="*/ 65484255 w 29"/>
              <a:gd name="T5" fmla="*/ 506095457 h 99"/>
              <a:gd name="T6" fmla="*/ 146082161 w 29"/>
              <a:gd name="T7" fmla="*/ 240268614 h 99"/>
              <a:gd name="T8" fmla="*/ 90670680 w 29"/>
              <a:gd name="T9" fmla="*/ 0 h 99"/>
              <a:gd name="T10" fmla="*/ 25186425 w 29"/>
              <a:gd name="T11" fmla="*/ 66457276 h 99"/>
              <a:gd name="T12" fmla="*/ 45336462 w 29"/>
              <a:gd name="T13" fmla="*/ 240268614 h 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99">
                <a:moveTo>
                  <a:pt x="9" y="47"/>
                </a:moveTo>
                <a:cubicBezTo>
                  <a:pt x="9" y="70"/>
                  <a:pt x="7" y="82"/>
                  <a:pt x="0" y="86"/>
                </a:cubicBezTo>
                <a:cubicBezTo>
                  <a:pt x="13" y="99"/>
                  <a:pt x="13" y="99"/>
                  <a:pt x="13" y="99"/>
                </a:cubicBezTo>
                <a:cubicBezTo>
                  <a:pt x="24" y="91"/>
                  <a:pt x="29" y="74"/>
                  <a:pt x="29" y="47"/>
                </a:cubicBezTo>
                <a:cubicBezTo>
                  <a:pt x="29" y="25"/>
                  <a:pt x="25" y="9"/>
                  <a:pt x="18" y="0"/>
                </a:cubicBezTo>
                <a:cubicBezTo>
                  <a:pt x="5" y="13"/>
                  <a:pt x="5" y="13"/>
                  <a:pt x="5" y="13"/>
                </a:cubicBezTo>
                <a:cubicBezTo>
                  <a:pt x="8" y="19"/>
                  <a:pt x="9" y="30"/>
                  <a:pt x="9" y="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51" name="Freeform 162"/>
          <p:cNvSpPr>
            <a:spLocks/>
          </p:cNvSpPr>
          <p:nvPr/>
        </p:nvSpPr>
        <p:spPr bwMode="auto">
          <a:xfrm>
            <a:off x="8018463" y="3119438"/>
            <a:ext cx="82550" cy="82550"/>
          </a:xfrm>
          <a:custGeom>
            <a:avLst/>
            <a:gdLst>
              <a:gd name="T0" fmla="*/ 164265576 w 37"/>
              <a:gd name="T1" fmla="*/ 184175743 h 37"/>
              <a:gd name="T2" fmla="*/ 184175743 w 37"/>
              <a:gd name="T3" fmla="*/ 179198201 h 37"/>
              <a:gd name="T4" fmla="*/ 0 w 37"/>
              <a:gd name="T5" fmla="*/ 0 h 37"/>
              <a:gd name="T6" fmla="*/ 164265576 w 37"/>
              <a:gd name="T7" fmla="*/ 184175743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37">
                <a:moveTo>
                  <a:pt x="33" y="37"/>
                </a:moveTo>
                <a:cubicBezTo>
                  <a:pt x="34" y="37"/>
                  <a:pt x="35" y="37"/>
                  <a:pt x="37" y="36"/>
                </a:cubicBezTo>
                <a:cubicBezTo>
                  <a:pt x="0" y="0"/>
                  <a:pt x="0" y="0"/>
                  <a:pt x="0" y="0"/>
                </a:cubicBezTo>
                <a:cubicBezTo>
                  <a:pt x="3" y="25"/>
                  <a:pt x="14" y="37"/>
                  <a:pt x="33"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52" name="Freeform 163"/>
          <p:cNvSpPr>
            <a:spLocks/>
          </p:cNvSpPr>
          <p:nvPr/>
        </p:nvSpPr>
        <p:spPr bwMode="auto">
          <a:xfrm>
            <a:off x="8026400" y="3049588"/>
            <a:ext cx="34925" cy="66675"/>
          </a:xfrm>
          <a:custGeom>
            <a:avLst/>
            <a:gdLst>
              <a:gd name="T0" fmla="*/ 81317042 w 15"/>
              <a:gd name="T1" fmla="*/ 0 h 30"/>
              <a:gd name="T2" fmla="*/ 0 w 15"/>
              <a:gd name="T3" fmla="*/ 74093705 h 30"/>
              <a:gd name="T4" fmla="*/ 81317042 w 15"/>
              <a:gd name="T5" fmla="*/ 148185188 h 30"/>
              <a:gd name="T6" fmla="*/ 75896682 w 15"/>
              <a:gd name="T7" fmla="*/ 49395063 h 30"/>
              <a:gd name="T8" fmla="*/ 81317042 w 15"/>
              <a:gd name="T9" fmla="*/ 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30">
                <a:moveTo>
                  <a:pt x="15" y="0"/>
                </a:moveTo>
                <a:cubicBezTo>
                  <a:pt x="0" y="15"/>
                  <a:pt x="0" y="15"/>
                  <a:pt x="0" y="15"/>
                </a:cubicBezTo>
                <a:cubicBezTo>
                  <a:pt x="15" y="30"/>
                  <a:pt x="15" y="30"/>
                  <a:pt x="15" y="30"/>
                </a:cubicBezTo>
                <a:cubicBezTo>
                  <a:pt x="15" y="24"/>
                  <a:pt x="14" y="18"/>
                  <a:pt x="14" y="10"/>
                </a:cubicBezTo>
                <a:cubicBezTo>
                  <a:pt x="14" y="6"/>
                  <a:pt x="15" y="3"/>
                  <a:pt x="1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53" name="Freeform 164"/>
          <p:cNvSpPr>
            <a:spLocks/>
          </p:cNvSpPr>
          <p:nvPr/>
        </p:nvSpPr>
        <p:spPr bwMode="auto">
          <a:xfrm>
            <a:off x="8015288" y="2940050"/>
            <a:ext cx="101600" cy="109538"/>
          </a:xfrm>
          <a:custGeom>
            <a:avLst/>
            <a:gdLst>
              <a:gd name="T0" fmla="*/ 229390222 w 45"/>
              <a:gd name="T1" fmla="*/ 10415238 h 48"/>
              <a:gd name="T2" fmla="*/ 173316053 w 45"/>
              <a:gd name="T3" fmla="*/ 0 h 48"/>
              <a:gd name="T4" fmla="*/ 0 w 45"/>
              <a:gd name="T5" fmla="*/ 249970280 h 48"/>
              <a:gd name="T6" fmla="*/ 229390222 w 45"/>
              <a:gd name="T7" fmla="*/ 10415238 h 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 h="48">
                <a:moveTo>
                  <a:pt x="45" y="2"/>
                </a:moveTo>
                <a:cubicBezTo>
                  <a:pt x="42" y="1"/>
                  <a:pt x="38" y="0"/>
                  <a:pt x="34" y="0"/>
                </a:cubicBezTo>
                <a:cubicBezTo>
                  <a:pt x="13" y="0"/>
                  <a:pt x="2" y="15"/>
                  <a:pt x="0" y="48"/>
                </a:cubicBezTo>
                <a:lnTo>
                  <a:pt x="45"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54" name="Freeform 165"/>
          <p:cNvSpPr>
            <a:spLocks/>
          </p:cNvSpPr>
          <p:nvPr/>
        </p:nvSpPr>
        <p:spPr bwMode="auto">
          <a:xfrm>
            <a:off x="7793038" y="2870200"/>
            <a:ext cx="423862" cy="425450"/>
          </a:xfrm>
          <a:custGeom>
            <a:avLst/>
            <a:gdLst>
              <a:gd name="T0" fmla="*/ 672881719 w 267"/>
              <a:gd name="T1" fmla="*/ 652721263 h 268"/>
              <a:gd name="T2" fmla="*/ 352821459 w 267"/>
              <a:gd name="T3" fmla="*/ 337700938 h 268"/>
              <a:gd name="T4" fmla="*/ 672881719 w 267"/>
              <a:gd name="T5" fmla="*/ 17641888 h 268"/>
              <a:gd name="T6" fmla="*/ 672881719 w 267"/>
              <a:gd name="T7" fmla="*/ 17641888 h 268"/>
              <a:gd name="T8" fmla="*/ 660280159 w 267"/>
              <a:gd name="T9" fmla="*/ 7561263 h 268"/>
              <a:gd name="T10" fmla="*/ 655239852 w 267"/>
              <a:gd name="T11" fmla="*/ 0 h 268"/>
              <a:gd name="T12" fmla="*/ 335181180 w 267"/>
              <a:gd name="T13" fmla="*/ 320060638 h 268"/>
              <a:gd name="T14" fmla="*/ 17641867 w 267"/>
              <a:gd name="T15" fmla="*/ 0 h 268"/>
              <a:gd name="T16" fmla="*/ 10080613 w 267"/>
              <a:gd name="T17" fmla="*/ 7561263 h 268"/>
              <a:gd name="T18" fmla="*/ 0 w 267"/>
              <a:gd name="T19" fmla="*/ 17641888 h 268"/>
              <a:gd name="T20" fmla="*/ 0 w 267"/>
              <a:gd name="T21" fmla="*/ 17641888 h 268"/>
              <a:gd name="T22" fmla="*/ 317539313 w 267"/>
              <a:gd name="T23" fmla="*/ 337700938 h 268"/>
              <a:gd name="T24" fmla="*/ 0 w 267"/>
              <a:gd name="T25" fmla="*/ 652721263 h 268"/>
              <a:gd name="T26" fmla="*/ 0 w 267"/>
              <a:gd name="T27" fmla="*/ 652721263 h 268"/>
              <a:gd name="T28" fmla="*/ 10080613 w 267"/>
              <a:gd name="T29" fmla="*/ 662801888 h 268"/>
              <a:gd name="T30" fmla="*/ 17641867 w 267"/>
              <a:gd name="T31" fmla="*/ 675401875 h 268"/>
              <a:gd name="T32" fmla="*/ 335181180 w 267"/>
              <a:gd name="T33" fmla="*/ 355342825 h 268"/>
              <a:gd name="T34" fmla="*/ 655239852 w 267"/>
              <a:gd name="T35" fmla="*/ 675401875 h 268"/>
              <a:gd name="T36" fmla="*/ 660280159 w 267"/>
              <a:gd name="T37" fmla="*/ 662801888 h 268"/>
              <a:gd name="T38" fmla="*/ 672881719 w 267"/>
              <a:gd name="T39" fmla="*/ 652721263 h 268"/>
              <a:gd name="T40" fmla="*/ 672881719 w 267"/>
              <a:gd name="T41" fmla="*/ 652721263 h 2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7" h="268">
                <a:moveTo>
                  <a:pt x="267" y="259"/>
                </a:moveTo>
                <a:lnTo>
                  <a:pt x="140" y="134"/>
                </a:lnTo>
                <a:lnTo>
                  <a:pt x="267" y="7"/>
                </a:lnTo>
                <a:lnTo>
                  <a:pt x="262" y="3"/>
                </a:lnTo>
                <a:lnTo>
                  <a:pt x="260" y="0"/>
                </a:lnTo>
                <a:lnTo>
                  <a:pt x="133" y="127"/>
                </a:lnTo>
                <a:lnTo>
                  <a:pt x="7" y="0"/>
                </a:lnTo>
                <a:lnTo>
                  <a:pt x="4" y="3"/>
                </a:lnTo>
                <a:lnTo>
                  <a:pt x="0" y="7"/>
                </a:lnTo>
                <a:lnTo>
                  <a:pt x="126" y="134"/>
                </a:lnTo>
                <a:lnTo>
                  <a:pt x="0" y="259"/>
                </a:lnTo>
                <a:lnTo>
                  <a:pt x="4" y="263"/>
                </a:lnTo>
                <a:lnTo>
                  <a:pt x="7" y="268"/>
                </a:lnTo>
                <a:lnTo>
                  <a:pt x="133" y="141"/>
                </a:lnTo>
                <a:lnTo>
                  <a:pt x="260" y="268"/>
                </a:lnTo>
                <a:lnTo>
                  <a:pt x="262" y="263"/>
                </a:lnTo>
                <a:lnTo>
                  <a:pt x="267" y="2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55" name="Freeform 166"/>
          <p:cNvSpPr>
            <a:spLocks/>
          </p:cNvSpPr>
          <p:nvPr/>
        </p:nvSpPr>
        <p:spPr bwMode="auto">
          <a:xfrm>
            <a:off x="7945438" y="2809875"/>
            <a:ext cx="19050" cy="36513"/>
          </a:xfrm>
          <a:custGeom>
            <a:avLst/>
            <a:gdLst>
              <a:gd name="T0" fmla="*/ 11341894 w 8"/>
              <a:gd name="T1" fmla="*/ 15623000 h 16"/>
              <a:gd name="T2" fmla="*/ 28351163 w 8"/>
              <a:gd name="T3" fmla="*/ 41663615 h 16"/>
              <a:gd name="T4" fmla="*/ 11341894 w 8"/>
              <a:gd name="T5" fmla="*/ 67701948 h 16"/>
              <a:gd name="T6" fmla="*/ 0 w 8"/>
              <a:gd name="T7" fmla="*/ 67701948 h 16"/>
              <a:gd name="T8" fmla="*/ 0 w 8"/>
              <a:gd name="T9" fmla="*/ 83324948 h 16"/>
              <a:gd name="T10" fmla="*/ 11341894 w 8"/>
              <a:gd name="T11" fmla="*/ 83324948 h 16"/>
              <a:gd name="T12" fmla="*/ 45362813 w 8"/>
              <a:gd name="T13" fmla="*/ 36453666 h 16"/>
              <a:gd name="T14" fmla="*/ 11341894 w 8"/>
              <a:gd name="T15" fmla="*/ 0 h 16"/>
              <a:gd name="T16" fmla="*/ 0 w 8"/>
              <a:gd name="T17" fmla="*/ 0 h 16"/>
              <a:gd name="T18" fmla="*/ 0 w 8"/>
              <a:gd name="T19" fmla="*/ 15623000 h 16"/>
              <a:gd name="T20" fmla="*/ 11341894 w 8"/>
              <a:gd name="T21" fmla="*/ 1562300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6">
                <a:moveTo>
                  <a:pt x="2" y="3"/>
                </a:moveTo>
                <a:cubicBezTo>
                  <a:pt x="3" y="3"/>
                  <a:pt x="5" y="3"/>
                  <a:pt x="5" y="8"/>
                </a:cubicBezTo>
                <a:cubicBezTo>
                  <a:pt x="5" y="10"/>
                  <a:pt x="4" y="13"/>
                  <a:pt x="2" y="13"/>
                </a:cubicBezTo>
                <a:cubicBezTo>
                  <a:pt x="0" y="13"/>
                  <a:pt x="0" y="13"/>
                  <a:pt x="0" y="13"/>
                </a:cubicBezTo>
                <a:cubicBezTo>
                  <a:pt x="0" y="16"/>
                  <a:pt x="0" y="16"/>
                  <a:pt x="0" y="16"/>
                </a:cubicBezTo>
                <a:cubicBezTo>
                  <a:pt x="2" y="16"/>
                  <a:pt x="2" y="16"/>
                  <a:pt x="2" y="16"/>
                </a:cubicBezTo>
                <a:cubicBezTo>
                  <a:pt x="7" y="16"/>
                  <a:pt x="8" y="11"/>
                  <a:pt x="8" y="7"/>
                </a:cubicBezTo>
                <a:cubicBezTo>
                  <a:pt x="8" y="4"/>
                  <a:pt x="7" y="0"/>
                  <a:pt x="2" y="0"/>
                </a:cubicBezTo>
                <a:cubicBezTo>
                  <a:pt x="0" y="0"/>
                  <a:pt x="0" y="0"/>
                  <a:pt x="0" y="0"/>
                </a:cubicBezTo>
                <a:cubicBezTo>
                  <a:pt x="0" y="3"/>
                  <a:pt x="0" y="3"/>
                  <a:pt x="0" y="3"/>
                </a:cubicBezTo>
                <a:lnTo>
                  <a:pt x="2"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56" name="Freeform 167"/>
          <p:cNvSpPr>
            <a:spLocks/>
          </p:cNvSpPr>
          <p:nvPr/>
        </p:nvSpPr>
        <p:spPr bwMode="auto">
          <a:xfrm>
            <a:off x="7935913" y="2809875"/>
            <a:ext cx="7937" cy="36513"/>
          </a:xfrm>
          <a:custGeom>
            <a:avLst/>
            <a:gdLst>
              <a:gd name="T0" fmla="*/ 12600781 w 5"/>
              <a:gd name="T1" fmla="*/ 45363434 h 23"/>
              <a:gd name="T2" fmla="*/ 12600781 w 5"/>
              <a:gd name="T3" fmla="*/ 45363434 h 23"/>
              <a:gd name="T4" fmla="*/ 12600781 w 5"/>
              <a:gd name="T5" fmla="*/ 10080763 h 23"/>
              <a:gd name="T6" fmla="*/ 12600781 w 5"/>
              <a:gd name="T7" fmla="*/ 10080763 h 23"/>
              <a:gd name="T8" fmla="*/ 12600781 w 5"/>
              <a:gd name="T9" fmla="*/ 0 h 23"/>
              <a:gd name="T10" fmla="*/ 0 w 5"/>
              <a:gd name="T11" fmla="*/ 0 h 23"/>
              <a:gd name="T12" fmla="*/ 0 w 5"/>
              <a:gd name="T13" fmla="*/ 57965181 h 23"/>
              <a:gd name="T14" fmla="*/ 12600781 w 5"/>
              <a:gd name="T15" fmla="*/ 57965181 h 23"/>
              <a:gd name="T16" fmla="*/ 12600781 w 5"/>
              <a:gd name="T17" fmla="*/ 45363434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3">
                <a:moveTo>
                  <a:pt x="5" y="18"/>
                </a:moveTo>
                <a:lnTo>
                  <a:pt x="5" y="18"/>
                </a:lnTo>
                <a:lnTo>
                  <a:pt x="5" y="4"/>
                </a:lnTo>
                <a:lnTo>
                  <a:pt x="5" y="0"/>
                </a:lnTo>
                <a:lnTo>
                  <a:pt x="0" y="0"/>
                </a:lnTo>
                <a:lnTo>
                  <a:pt x="0" y="23"/>
                </a:lnTo>
                <a:lnTo>
                  <a:pt x="5" y="23"/>
                </a:lnTo>
                <a:lnTo>
                  <a:pt x="5"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57" name="Freeform 168"/>
          <p:cNvSpPr>
            <a:spLocks/>
          </p:cNvSpPr>
          <p:nvPr/>
        </p:nvSpPr>
        <p:spPr bwMode="auto">
          <a:xfrm>
            <a:off x="7981950" y="2806700"/>
            <a:ext cx="12700" cy="39688"/>
          </a:xfrm>
          <a:custGeom>
            <a:avLst/>
            <a:gdLst>
              <a:gd name="T0" fmla="*/ 13440833 w 6"/>
              <a:gd name="T1" fmla="*/ 49052033 h 17"/>
              <a:gd name="T2" fmla="*/ 0 w 6"/>
              <a:gd name="T3" fmla="*/ 76303682 h 17"/>
              <a:gd name="T4" fmla="*/ 0 w 6"/>
              <a:gd name="T5" fmla="*/ 92655138 h 17"/>
              <a:gd name="T6" fmla="*/ 26881667 w 6"/>
              <a:gd name="T7" fmla="*/ 49052033 h 17"/>
              <a:gd name="T8" fmla="*/ 0 w 6"/>
              <a:gd name="T9" fmla="*/ 0 h 17"/>
              <a:gd name="T10" fmla="*/ 0 w 6"/>
              <a:gd name="T11" fmla="*/ 16351456 h 17"/>
              <a:gd name="T12" fmla="*/ 13440833 w 6"/>
              <a:gd name="T13" fmla="*/ 49052033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7">
                <a:moveTo>
                  <a:pt x="3" y="9"/>
                </a:moveTo>
                <a:cubicBezTo>
                  <a:pt x="3" y="13"/>
                  <a:pt x="2" y="14"/>
                  <a:pt x="0" y="14"/>
                </a:cubicBezTo>
                <a:cubicBezTo>
                  <a:pt x="0" y="17"/>
                  <a:pt x="0" y="17"/>
                  <a:pt x="0" y="17"/>
                </a:cubicBezTo>
                <a:cubicBezTo>
                  <a:pt x="2" y="17"/>
                  <a:pt x="6" y="15"/>
                  <a:pt x="6" y="9"/>
                </a:cubicBezTo>
                <a:cubicBezTo>
                  <a:pt x="6" y="2"/>
                  <a:pt x="2" y="1"/>
                  <a:pt x="0" y="0"/>
                </a:cubicBezTo>
                <a:cubicBezTo>
                  <a:pt x="0" y="3"/>
                  <a:pt x="0" y="3"/>
                  <a:pt x="0" y="3"/>
                </a:cubicBezTo>
                <a:cubicBezTo>
                  <a:pt x="2" y="3"/>
                  <a:pt x="3" y="5"/>
                  <a:pt x="3"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58" name="Freeform 169"/>
          <p:cNvSpPr>
            <a:spLocks/>
          </p:cNvSpPr>
          <p:nvPr/>
        </p:nvSpPr>
        <p:spPr bwMode="auto">
          <a:xfrm>
            <a:off x="7966075" y="2806700"/>
            <a:ext cx="12700" cy="39688"/>
          </a:xfrm>
          <a:custGeom>
            <a:avLst/>
            <a:gdLst>
              <a:gd name="T0" fmla="*/ 13440833 w 6"/>
              <a:gd name="T1" fmla="*/ 49052033 h 17"/>
              <a:gd name="T2" fmla="*/ 26881667 w 6"/>
              <a:gd name="T3" fmla="*/ 16351456 h 17"/>
              <a:gd name="T4" fmla="*/ 26881667 w 6"/>
              <a:gd name="T5" fmla="*/ 0 h 17"/>
              <a:gd name="T6" fmla="*/ 0 w 6"/>
              <a:gd name="T7" fmla="*/ 49052033 h 17"/>
              <a:gd name="T8" fmla="*/ 26881667 w 6"/>
              <a:gd name="T9" fmla="*/ 92655138 h 17"/>
              <a:gd name="T10" fmla="*/ 26881667 w 6"/>
              <a:gd name="T11" fmla="*/ 76303682 h 17"/>
              <a:gd name="T12" fmla="*/ 13440833 w 6"/>
              <a:gd name="T13" fmla="*/ 49052033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7">
                <a:moveTo>
                  <a:pt x="3" y="9"/>
                </a:moveTo>
                <a:cubicBezTo>
                  <a:pt x="3" y="5"/>
                  <a:pt x="5" y="3"/>
                  <a:pt x="6" y="3"/>
                </a:cubicBezTo>
                <a:cubicBezTo>
                  <a:pt x="6" y="0"/>
                  <a:pt x="6" y="0"/>
                  <a:pt x="6" y="0"/>
                </a:cubicBezTo>
                <a:cubicBezTo>
                  <a:pt x="4" y="1"/>
                  <a:pt x="0" y="2"/>
                  <a:pt x="0" y="9"/>
                </a:cubicBezTo>
                <a:cubicBezTo>
                  <a:pt x="0" y="15"/>
                  <a:pt x="4" y="17"/>
                  <a:pt x="6" y="17"/>
                </a:cubicBezTo>
                <a:cubicBezTo>
                  <a:pt x="6" y="14"/>
                  <a:pt x="6" y="14"/>
                  <a:pt x="6" y="14"/>
                </a:cubicBezTo>
                <a:cubicBezTo>
                  <a:pt x="5" y="14"/>
                  <a:pt x="3" y="13"/>
                  <a:pt x="3"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59" name="Freeform 170"/>
          <p:cNvSpPr>
            <a:spLocks/>
          </p:cNvSpPr>
          <p:nvPr/>
        </p:nvSpPr>
        <p:spPr bwMode="auto">
          <a:xfrm>
            <a:off x="7999413" y="2809875"/>
            <a:ext cx="25400" cy="36513"/>
          </a:xfrm>
          <a:custGeom>
            <a:avLst/>
            <a:gdLst>
              <a:gd name="T0" fmla="*/ 40322500 w 16"/>
              <a:gd name="T1" fmla="*/ 0 h 23"/>
              <a:gd name="T2" fmla="*/ 32762825 w 16"/>
              <a:gd name="T3" fmla="*/ 0 h 23"/>
              <a:gd name="T4" fmla="*/ 32762825 w 16"/>
              <a:gd name="T5" fmla="*/ 40323052 h 23"/>
              <a:gd name="T6" fmla="*/ 32762825 w 16"/>
              <a:gd name="T7" fmla="*/ 40323052 h 23"/>
              <a:gd name="T8" fmla="*/ 12601575 w 16"/>
              <a:gd name="T9" fmla="*/ 0 h 23"/>
              <a:gd name="T10" fmla="*/ 0 w 16"/>
              <a:gd name="T11" fmla="*/ 0 h 23"/>
              <a:gd name="T12" fmla="*/ 0 w 16"/>
              <a:gd name="T13" fmla="*/ 57965181 h 23"/>
              <a:gd name="T14" fmla="*/ 12601575 w 16"/>
              <a:gd name="T15" fmla="*/ 57965181 h 23"/>
              <a:gd name="T16" fmla="*/ 12601575 w 16"/>
              <a:gd name="T17" fmla="*/ 15121145 h 23"/>
              <a:gd name="T18" fmla="*/ 12601575 w 16"/>
              <a:gd name="T19" fmla="*/ 15121145 h 23"/>
              <a:gd name="T20" fmla="*/ 32762825 w 16"/>
              <a:gd name="T21" fmla="*/ 57965181 h 23"/>
              <a:gd name="T22" fmla="*/ 40322500 w 16"/>
              <a:gd name="T23" fmla="*/ 57965181 h 23"/>
              <a:gd name="T24" fmla="*/ 40322500 w 16"/>
              <a:gd name="T25" fmla="*/ 0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23">
                <a:moveTo>
                  <a:pt x="16" y="0"/>
                </a:moveTo>
                <a:lnTo>
                  <a:pt x="13" y="0"/>
                </a:lnTo>
                <a:lnTo>
                  <a:pt x="13" y="16"/>
                </a:lnTo>
                <a:lnTo>
                  <a:pt x="5" y="0"/>
                </a:lnTo>
                <a:lnTo>
                  <a:pt x="0" y="0"/>
                </a:lnTo>
                <a:lnTo>
                  <a:pt x="0" y="23"/>
                </a:lnTo>
                <a:lnTo>
                  <a:pt x="5" y="23"/>
                </a:lnTo>
                <a:lnTo>
                  <a:pt x="5" y="6"/>
                </a:lnTo>
                <a:lnTo>
                  <a:pt x="13" y="23"/>
                </a:lnTo>
                <a:lnTo>
                  <a:pt x="16" y="23"/>
                </a:lnTo>
                <a:lnTo>
                  <a:pt x="1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60" name="Freeform 171"/>
          <p:cNvSpPr>
            <a:spLocks/>
          </p:cNvSpPr>
          <p:nvPr/>
        </p:nvSpPr>
        <p:spPr bwMode="auto">
          <a:xfrm>
            <a:off x="8031163" y="2809875"/>
            <a:ext cx="6350" cy="12700"/>
          </a:xfrm>
          <a:custGeom>
            <a:avLst/>
            <a:gdLst>
              <a:gd name="T0" fmla="*/ 0 w 3"/>
              <a:gd name="T1" fmla="*/ 22400683 h 6"/>
              <a:gd name="T2" fmla="*/ 0 w 3"/>
              <a:gd name="T3" fmla="*/ 26881667 h 6"/>
              <a:gd name="T4" fmla="*/ 13440833 w 3"/>
              <a:gd name="T5" fmla="*/ 8959850 h 6"/>
              <a:gd name="T6" fmla="*/ 13440833 w 3"/>
              <a:gd name="T7" fmla="*/ 0 h 6"/>
              <a:gd name="T8" fmla="*/ 0 w 3"/>
              <a:gd name="T9" fmla="*/ 0 h 6"/>
              <a:gd name="T10" fmla="*/ 0 w 3"/>
              <a:gd name="T11" fmla="*/ 13440833 h 6"/>
              <a:gd name="T12" fmla="*/ 8959850 w 3"/>
              <a:gd name="T13" fmla="*/ 13440833 h 6"/>
              <a:gd name="T14" fmla="*/ 0 w 3"/>
              <a:gd name="T15" fmla="*/ 22400683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6">
                <a:moveTo>
                  <a:pt x="0" y="5"/>
                </a:moveTo>
                <a:cubicBezTo>
                  <a:pt x="0" y="6"/>
                  <a:pt x="0" y="6"/>
                  <a:pt x="0" y="6"/>
                </a:cubicBezTo>
                <a:cubicBezTo>
                  <a:pt x="1" y="6"/>
                  <a:pt x="3" y="5"/>
                  <a:pt x="3" y="2"/>
                </a:cubicBezTo>
                <a:cubicBezTo>
                  <a:pt x="3" y="0"/>
                  <a:pt x="3" y="0"/>
                  <a:pt x="3" y="0"/>
                </a:cubicBezTo>
                <a:cubicBezTo>
                  <a:pt x="0" y="0"/>
                  <a:pt x="0" y="0"/>
                  <a:pt x="0" y="0"/>
                </a:cubicBezTo>
                <a:cubicBezTo>
                  <a:pt x="0" y="3"/>
                  <a:pt x="0" y="3"/>
                  <a:pt x="0" y="3"/>
                </a:cubicBezTo>
                <a:cubicBezTo>
                  <a:pt x="2" y="3"/>
                  <a:pt x="2" y="3"/>
                  <a:pt x="2" y="3"/>
                </a:cubicBezTo>
                <a:cubicBezTo>
                  <a:pt x="1" y="3"/>
                  <a:pt x="1" y="4"/>
                  <a:pt x="0"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61" name="Freeform 172"/>
          <p:cNvSpPr>
            <a:spLocks/>
          </p:cNvSpPr>
          <p:nvPr/>
        </p:nvSpPr>
        <p:spPr bwMode="auto">
          <a:xfrm>
            <a:off x="8047038" y="2809875"/>
            <a:ext cx="25400" cy="36513"/>
          </a:xfrm>
          <a:custGeom>
            <a:avLst/>
            <a:gdLst>
              <a:gd name="T0" fmla="*/ 15120938 w 16"/>
              <a:gd name="T1" fmla="*/ 57965181 h 23"/>
              <a:gd name="T2" fmla="*/ 25201563 w 16"/>
              <a:gd name="T3" fmla="*/ 57965181 h 23"/>
              <a:gd name="T4" fmla="*/ 25201563 w 16"/>
              <a:gd name="T5" fmla="*/ 10080763 h 23"/>
              <a:gd name="T6" fmla="*/ 40322500 w 16"/>
              <a:gd name="T7" fmla="*/ 10080763 h 23"/>
              <a:gd name="T8" fmla="*/ 40322500 w 16"/>
              <a:gd name="T9" fmla="*/ 0 h 23"/>
              <a:gd name="T10" fmla="*/ 0 w 16"/>
              <a:gd name="T11" fmla="*/ 0 h 23"/>
              <a:gd name="T12" fmla="*/ 0 w 16"/>
              <a:gd name="T13" fmla="*/ 10080763 h 23"/>
              <a:gd name="T14" fmla="*/ 15120938 w 16"/>
              <a:gd name="T15" fmla="*/ 10080763 h 23"/>
              <a:gd name="T16" fmla="*/ 15120938 w 16"/>
              <a:gd name="T17" fmla="*/ 57965181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23">
                <a:moveTo>
                  <a:pt x="6" y="23"/>
                </a:moveTo>
                <a:lnTo>
                  <a:pt x="10" y="23"/>
                </a:lnTo>
                <a:lnTo>
                  <a:pt x="10" y="4"/>
                </a:lnTo>
                <a:lnTo>
                  <a:pt x="16" y="4"/>
                </a:lnTo>
                <a:lnTo>
                  <a:pt x="16" y="0"/>
                </a:lnTo>
                <a:lnTo>
                  <a:pt x="0" y="0"/>
                </a:lnTo>
                <a:lnTo>
                  <a:pt x="0" y="4"/>
                </a:lnTo>
                <a:lnTo>
                  <a:pt x="6" y="4"/>
                </a:lnTo>
                <a:lnTo>
                  <a:pt x="6" y="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62" name="Freeform 173"/>
          <p:cNvSpPr>
            <a:spLocks/>
          </p:cNvSpPr>
          <p:nvPr/>
        </p:nvSpPr>
        <p:spPr bwMode="auto">
          <a:xfrm>
            <a:off x="7869238" y="2868613"/>
            <a:ext cx="23812" cy="36512"/>
          </a:xfrm>
          <a:custGeom>
            <a:avLst/>
            <a:gdLst>
              <a:gd name="T0" fmla="*/ 0 w 15"/>
              <a:gd name="T1" fmla="*/ 10080487 h 23"/>
              <a:gd name="T2" fmla="*/ 15120620 w 15"/>
              <a:gd name="T3" fmla="*/ 10080487 h 23"/>
              <a:gd name="T4" fmla="*/ 15120620 w 15"/>
              <a:gd name="T5" fmla="*/ 57963594 h 23"/>
              <a:gd name="T6" fmla="*/ 25201033 w 15"/>
              <a:gd name="T7" fmla="*/ 57963594 h 23"/>
              <a:gd name="T8" fmla="*/ 25201033 w 15"/>
              <a:gd name="T9" fmla="*/ 10080487 h 23"/>
              <a:gd name="T10" fmla="*/ 37802344 w 15"/>
              <a:gd name="T11" fmla="*/ 10080487 h 23"/>
              <a:gd name="T12" fmla="*/ 37802344 w 15"/>
              <a:gd name="T13" fmla="*/ 0 h 23"/>
              <a:gd name="T14" fmla="*/ 0 w 15"/>
              <a:gd name="T15" fmla="*/ 0 h 23"/>
              <a:gd name="T16" fmla="*/ 0 w 15"/>
              <a:gd name="T17" fmla="*/ 1008048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23">
                <a:moveTo>
                  <a:pt x="0" y="4"/>
                </a:moveTo>
                <a:lnTo>
                  <a:pt x="6" y="4"/>
                </a:lnTo>
                <a:lnTo>
                  <a:pt x="6" y="23"/>
                </a:lnTo>
                <a:lnTo>
                  <a:pt x="10" y="23"/>
                </a:lnTo>
                <a:lnTo>
                  <a:pt x="10" y="4"/>
                </a:lnTo>
                <a:lnTo>
                  <a:pt x="15" y="4"/>
                </a:lnTo>
                <a:lnTo>
                  <a:pt x="15" y="0"/>
                </a:lnTo>
                <a:lnTo>
                  <a:pt x="0" y="0"/>
                </a:lnTo>
                <a:lnTo>
                  <a:pt x="0"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63" name="Freeform 174"/>
          <p:cNvSpPr>
            <a:spLocks/>
          </p:cNvSpPr>
          <p:nvPr/>
        </p:nvSpPr>
        <p:spPr bwMode="auto">
          <a:xfrm>
            <a:off x="7897813" y="2868613"/>
            <a:ext cx="25400" cy="36512"/>
          </a:xfrm>
          <a:custGeom>
            <a:avLst/>
            <a:gdLst>
              <a:gd name="T0" fmla="*/ 53319218 w 11"/>
              <a:gd name="T1" fmla="*/ 62492570 h 16"/>
              <a:gd name="T2" fmla="*/ 47987527 w 11"/>
              <a:gd name="T3" fmla="*/ 46869998 h 16"/>
              <a:gd name="T4" fmla="*/ 58650909 w 11"/>
              <a:gd name="T5" fmla="*/ 26037620 h 16"/>
              <a:gd name="T6" fmla="*/ 31992455 w 11"/>
              <a:gd name="T7" fmla="*/ 0 h 16"/>
              <a:gd name="T8" fmla="*/ 0 w 11"/>
              <a:gd name="T9" fmla="*/ 0 h 16"/>
              <a:gd name="T10" fmla="*/ 0 w 11"/>
              <a:gd name="T11" fmla="*/ 83322666 h 16"/>
              <a:gd name="T12" fmla="*/ 10663382 w 11"/>
              <a:gd name="T13" fmla="*/ 83322666 h 16"/>
              <a:gd name="T14" fmla="*/ 10663382 w 11"/>
              <a:gd name="T15" fmla="*/ 52077522 h 16"/>
              <a:gd name="T16" fmla="*/ 10663382 w 11"/>
              <a:gd name="T17" fmla="*/ 52077522 h 16"/>
              <a:gd name="T18" fmla="*/ 10663382 w 11"/>
              <a:gd name="T19" fmla="*/ 36452668 h 16"/>
              <a:gd name="T20" fmla="*/ 10663382 w 11"/>
              <a:gd name="T21" fmla="*/ 36452668 h 16"/>
              <a:gd name="T22" fmla="*/ 10663382 w 11"/>
              <a:gd name="T23" fmla="*/ 15622572 h 16"/>
              <a:gd name="T24" fmla="*/ 31992455 w 11"/>
              <a:gd name="T25" fmla="*/ 15622572 h 16"/>
              <a:gd name="T26" fmla="*/ 42655836 w 11"/>
              <a:gd name="T27" fmla="*/ 26037620 h 16"/>
              <a:gd name="T28" fmla="*/ 31992455 w 11"/>
              <a:gd name="T29" fmla="*/ 36452668 h 16"/>
              <a:gd name="T30" fmla="*/ 15995073 w 11"/>
              <a:gd name="T31" fmla="*/ 36452668 h 16"/>
              <a:gd name="T32" fmla="*/ 15995073 w 11"/>
              <a:gd name="T33" fmla="*/ 52077522 h 16"/>
              <a:gd name="T34" fmla="*/ 26658455 w 11"/>
              <a:gd name="T35" fmla="*/ 52077522 h 16"/>
              <a:gd name="T36" fmla="*/ 37324145 w 11"/>
              <a:gd name="T37" fmla="*/ 67700094 h 16"/>
              <a:gd name="T38" fmla="*/ 42655836 w 11"/>
              <a:gd name="T39" fmla="*/ 83322666 h 16"/>
              <a:gd name="T40" fmla="*/ 58650909 w 11"/>
              <a:gd name="T41" fmla="*/ 83322666 h 16"/>
              <a:gd name="T42" fmla="*/ 58650909 w 11"/>
              <a:gd name="T43" fmla="*/ 83322666 h 16"/>
              <a:gd name="T44" fmla="*/ 53319218 w 11"/>
              <a:gd name="T45" fmla="*/ 62492570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16">
                <a:moveTo>
                  <a:pt x="10" y="12"/>
                </a:moveTo>
                <a:cubicBezTo>
                  <a:pt x="10" y="10"/>
                  <a:pt x="10" y="9"/>
                  <a:pt x="9" y="9"/>
                </a:cubicBezTo>
                <a:cubicBezTo>
                  <a:pt x="10" y="8"/>
                  <a:pt x="11" y="6"/>
                  <a:pt x="11" y="5"/>
                </a:cubicBezTo>
                <a:cubicBezTo>
                  <a:pt x="11" y="3"/>
                  <a:pt x="10" y="0"/>
                  <a:pt x="6" y="0"/>
                </a:cubicBezTo>
                <a:cubicBezTo>
                  <a:pt x="0" y="0"/>
                  <a:pt x="0" y="0"/>
                  <a:pt x="0" y="0"/>
                </a:cubicBezTo>
                <a:cubicBezTo>
                  <a:pt x="0" y="16"/>
                  <a:pt x="0" y="16"/>
                  <a:pt x="0" y="16"/>
                </a:cubicBezTo>
                <a:cubicBezTo>
                  <a:pt x="2" y="16"/>
                  <a:pt x="2" y="16"/>
                  <a:pt x="2" y="16"/>
                </a:cubicBezTo>
                <a:cubicBezTo>
                  <a:pt x="2" y="10"/>
                  <a:pt x="2" y="10"/>
                  <a:pt x="2" y="10"/>
                </a:cubicBezTo>
                <a:cubicBezTo>
                  <a:pt x="2" y="10"/>
                  <a:pt x="2" y="10"/>
                  <a:pt x="2" y="10"/>
                </a:cubicBezTo>
                <a:cubicBezTo>
                  <a:pt x="2" y="7"/>
                  <a:pt x="2" y="7"/>
                  <a:pt x="2" y="7"/>
                </a:cubicBezTo>
                <a:cubicBezTo>
                  <a:pt x="2" y="7"/>
                  <a:pt x="2" y="7"/>
                  <a:pt x="2" y="7"/>
                </a:cubicBezTo>
                <a:cubicBezTo>
                  <a:pt x="2" y="3"/>
                  <a:pt x="2" y="3"/>
                  <a:pt x="2" y="3"/>
                </a:cubicBezTo>
                <a:cubicBezTo>
                  <a:pt x="6" y="3"/>
                  <a:pt x="6" y="3"/>
                  <a:pt x="6" y="3"/>
                </a:cubicBezTo>
                <a:cubicBezTo>
                  <a:pt x="7" y="3"/>
                  <a:pt x="8" y="4"/>
                  <a:pt x="8" y="5"/>
                </a:cubicBezTo>
                <a:cubicBezTo>
                  <a:pt x="8" y="7"/>
                  <a:pt x="7" y="7"/>
                  <a:pt x="6" y="7"/>
                </a:cubicBezTo>
                <a:cubicBezTo>
                  <a:pt x="3" y="7"/>
                  <a:pt x="3" y="7"/>
                  <a:pt x="3" y="7"/>
                </a:cubicBezTo>
                <a:cubicBezTo>
                  <a:pt x="3" y="10"/>
                  <a:pt x="3" y="10"/>
                  <a:pt x="3" y="10"/>
                </a:cubicBezTo>
                <a:cubicBezTo>
                  <a:pt x="5" y="10"/>
                  <a:pt x="5" y="10"/>
                  <a:pt x="5" y="10"/>
                </a:cubicBezTo>
                <a:cubicBezTo>
                  <a:pt x="7" y="10"/>
                  <a:pt x="7" y="11"/>
                  <a:pt x="7" y="13"/>
                </a:cubicBezTo>
                <a:cubicBezTo>
                  <a:pt x="7" y="14"/>
                  <a:pt x="8" y="15"/>
                  <a:pt x="8" y="16"/>
                </a:cubicBezTo>
                <a:cubicBezTo>
                  <a:pt x="11" y="16"/>
                  <a:pt x="11" y="16"/>
                  <a:pt x="11" y="16"/>
                </a:cubicBezTo>
                <a:cubicBezTo>
                  <a:pt x="11" y="16"/>
                  <a:pt x="11" y="16"/>
                  <a:pt x="11" y="16"/>
                </a:cubicBezTo>
                <a:cubicBezTo>
                  <a:pt x="10" y="15"/>
                  <a:pt x="10" y="15"/>
                  <a:pt x="10"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64" name="Freeform 175"/>
          <p:cNvSpPr>
            <a:spLocks/>
          </p:cNvSpPr>
          <p:nvPr/>
        </p:nvSpPr>
        <p:spPr bwMode="auto">
          <a:xfrm>
            <a:off x="7927975" y="2868613"/>
            <a:ext cx="23813" cy="36512"/>
          </a:xfrm>
          <a:custGeom>
            <a:avLst/>
            <a:gdLst>
              <a:gd name="T0" fmla="*/ 37492486 w 11"/>
              <a:gd name="T1" fmla="*/ 57285046 h 16"/>
              <a:gd name="T2" fmla="*/ 23431992 w 11"/>
              <a:gd name="T3" fmla="*/ 72907618 h 16"/>
              <a:gd name="T4" fmla="*/ 14058329 w 11"/>
              <a:gd name="T5" fmla="*/ 57285046 h 16"/>
              <a:gd name="T6" fmla="*/ 14058329 w 11"/>
              <a:gd name="T7" fmla="*/ 0 h 16"/>
              <a:gd name="T8" fmla="*/ 0 w 11"/>
              <a:gd name="T9" fmla="*/ 0 h 16"/>
              <a:gd name="T10" fmla="*/ 0 w 11"/>
              <a:gd name="T11" fmla="*/ 57285046 h 16"/>
              <a:gd name="T12" fmla="*/ 4686831 w 11"/>
              <a:gd name="T13" fmla="*/ 78115142 h 16"/>
              <a:gd name="T14" fmla="*/ 23431992 w 11"/>
              <a:gd name="T15" fmla="*/ 83322666 h 16"/>
              <a:gd name="T16" fmla="*/ 51550815 w 11"/>
              <a:gd name="T17" fmla="*/ 57285046 h 16"/>
              <a:gd name="T18" fmla="*/ 51550815 w 11"/>
              <a:gd name="T19" fmla="*/ 0 h 16"/>
              <a:gd name="T20" fmla="*/ 37492486 w 11"/>
              <a:gd name="T21" fmla="*/ 0 h 16"/>
              <a:gd name="T22" fmla="*/ 37492486 w 11"/>
              <a:gd name="T23" fmla="*/ 57285046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16">
                <a:moveTo>
                  <a:pt x="8" y="11"/>
                </a:moveTo>
                <a:cubicBezTo>
                  <a:pt x="8" y="13"/>
                  <a:pt x="7" y="14"/>
                  <a:pt x="5" y="14"/>
                </a:cubicBezTo>
                <a:cubicBezTo>
                  <a:pt x="4" y="14"/>
                  <a:pt x="3" y="13"/>
                  <a:pt x="3" y="11"/>
                </a:cubicBezTo>
                <a:cubicBezTo>
                  <a:pt x="3" y="0"/>
                  <a:pt x="3" y="0"/>
                  <a:pt x="3" y="0"/>
                </a:cubicBezTo>
                <a:cubicBezTo>
                  <a:pt x="0" y="0"/>
                  <a:pt x="0" y="0"/>
                  <a:pt x="0" y="0"/>
                </a:cubicBezTo>
                <a:cubicBezTo>
                  <a:pt x="0" y="11"/>
                  <a:pt x="0" y="11"/>
                  <a:pt x="0" y="11"/>
                </a:cubicBezTo>
                <a:cubicBezTo>
                  <a:pt x="0" y="12"/>
                  <a:pt x="0" y="14"/>
                  <a:pt x="1" y="15"/>
                </a:cubicBezTo>
                <a:cubicBezTo>
                  <a:pt x="2" y="16"/>
                  <a:pt x="4" y="16"/>
                  <a:pt x="5" y="16"/>
                </a:cubicBezTo>
                <a:cubicBezTo>
                  <a:pt x="9" y="16"/>
                  <a:pt x="11" y="15"/>
                  <a:pt x="11" y="11"/>
                </a:cubicBezTo>
                <a:cubicBezTo>
                  <a:pt x="11" y="0"/>
                  <a:pt x="11" y="0"/>
                  <a:pt x="11" y="0"/>
                </a:cubicBezTo>
                <a:cubicBezTo>
                  <a:pt x="8" y="0"/>
                  <a:pt x="8" y="0"/>
                  <a:pt x="8" y="0"/>
                </a:cubicBezTo>
                <a:lnTo>
                  <a:pt x="8"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65" name="Freeform 176"/>
          <p:cNvSpPr>
            <a:spLocks/>
          </p:cNvSpPr>
          <p:nvPr/>
        </p:nvSpPr>
        <p:spPr bwMode="auto">
          <a:xfrm>
            <a:off x="7956550" y="2868613"/>
            <a:ext cx="25400" cy="36512"/>
          </a:xfrm>
          <a:custGeom>
            <a:avLst/>
            <a:gdLst>
              <a:gd name="T0" fmla="*/ 42655836 w 11"/>
              <a:gd name="T1" fmla="*/ 36452668 h 16"/>
              <a:gd name="T2" fmla="*/ 21326764 w 11"/>
              <a:gd name="T3" fmla="*/ 31245144 h 16"/>
              <a:gd name="T4" fmla="*/ 15995073 w 11"/>
              <a:gd name="T5" fmla="*/ 26037620 h 16"/>
              <a:gd name="T6" fmla="*/ 26658455 w 11"/>
              <a:gd name="T7" fmla="*/ 15622572 h 16"/>
              <a:gd name="T8" fmla="*/ 42655836 w 11"/>
              <a:gd name="T9" fmla="*/ 26037620 h 16"/>
              <a:gd name="T10" fmla="*/ 58650909 w 11"/>
              <a:gd name="T11" fmla="*/ 26037620 h 16"/>
              <a:gd name="T12" fmla="*/ 26658455 w 11"/>
              <a:gd name="T13" fmla="*/ 0 h 16"/>
              <a:gd name="T14" fmla="*/ 0 w 11"/>
              <a:gd name="T15" fmla="*/ 26037620 h 16"/>
              <a:gd name="T16" fmla="*/ 26658455 w 11"/>
              <a:gd name="T17" fmla="*/ 46869998 h 16"/>
              <a:gd name="T18" fmla="*/ 31992455 w 11"/>
              <a:gd name="T19" fmla="*/ 52077522 h 16"/>
              <a:gd name="T20" fmla="*/ 42655836 w 11"/>
              <a:gd name="T21" fmla="*/ 62492570 h 16"/>
              <a:gd name="T22" fmla="*/ 31992455 w 11"/>
              <a:gd name="T23" fmla="*/ 72907618 h 16"/>
              <a:gd name="T24" fmla="*/ 15995073 w 11"/>
              <a:gd name="T25" fmla="*/ 57285046 h 16"/>
              <a:gd name="T26" fmla="*/ 0 w 11"/>
              <a:gd name="T27" fmla="*/ 57285046 h 16"/>
              <a:gd name="T28" fmla="*/ 31992455 w 11"/>
              <a:gd name="T29" fmla="*/ 83322666 h 16"/>
              <a:gd name="T30" fmla="*/ 58650909 w 11"/>
              <a:gd name="T31" fmla="*/ 57285046 h 16"/>
              <a:gd name="T32" fmla="*/ 42655836 w 11"/>
              <a:gd name="T33" fmla="*/ 36452668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6">
                <a:moveTo>
                  <a:pt x="8" y="7"/>
                </a:moveTo>
                <a:cubicBezTo>
                  <a:pt x="4" y="6"/>
                  <a:pt x="4" y="6"/>
                  <a:pt x="4" y="6"/>
                </a:cubicBezTo>
                <a:cubicBezTo>
                  <a:pt x="4" y="6"/>
                  <a:pt x="3" y="6"/>
                  <a:pt x="3" y="5"/>
                </a:cubicBezTo>
                <a:cubicBezTo>
                  <a:pt x="3" y="3"/>
                  <a:pt x="4" y="3"/>
                  <a:pt x="5" y="3"/>
                </a:cubicBezTo>
                <a:cubicBezTo>
                  <a:pt x="8" y="3"/>
                  <a:pt x="8" y="4"/>
                  <a:pt x="8" y="5"/>
                </a:cubicBezTo>
                <a:cubicBezTo>
                  <a:pt x="11" y="5"/>
                  <a:pt x="11" y="5"/>
                  <a:pt x="11" y="5"/>
                </a:cubicBezTo>
                <a:cubicBezTo>
                  <a:pt x="11" y="3"/>
                  <a:pt x="10" y="0"/>
                  <a:pt x="5" y="0"/>
                </a:cubicBezTo>
                <a:cubicBezTo>
                  <a:pt x="1" y="0"/>
                  <a:pt x="0" y="3"/>
                  <a:pt x="0" y="5"/>
                </a:cubicBezTo>
                <a:cubicBezTo>
                  <a:pt x="0" y="8"/>
                  <a:pt x="2" y="9"/>
                  <a:pt x="5" y="9"/>
                </a:cubicBezTo>
                <a:cubicBezTo>
                  <a:pt x="6" y="10"/>
                  <a:pt x="6" y="10"/>
                  <a:pt x="6" y="10"/>
                </a:cubicBezTo>
                <a:cubicBezTo>
                  <a:pt x="7" y="10"/>
                  <a:pt x="8" y="10"/>
                  <a:pt x="8" y="12"/>
                </a:cubicBezTo>
                <a:cubicBezTo>
                  <a:pt x="8" y="13"/>
                  <a:pt x="7" y="14"/>
                  <a:pt x="6" y="14"/>
                </a:cubicBezTo>
                <a:cubicBezTo>
                  <a:pt x="3" y="14"/>
                  <a:pt x="3" y="12"/>
                  <a:pt x="3" y="11"/>
                </a:cubicBezTo>
                <a:cubicBezTo>
                  <a:pt x="0" y="11"/>
                  <a:pt x="0" y="11"/>
                  <a:pt x="0" y="11"/>
                </a:cubicBezTo>
                <a:cubicBezTo>
                  <a:pt x="0" y="13"/>
                  <a:pt x="1" y="16"/>
                  <a:pt x="6" y="16"/>
                </a:cubicBezTo>
                <a:cubicBezTo>
                  <a:pt x="7" y="16"/>
                  <a:pt x="11" y="16"/>
                  <a:pt x="11" y="11"/>
                </a:cubicBezTo>
                <a:cubicBezTo>
                  <a:pt x="11" y="8"/>
                  <a:pt x="9" y="8"/>
                  <a:pt x="8"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66" name="Freeform 177"/>
          <p:cNvSpPr>
            <a:spLocks/>
          </p:cNvSpPr>
          <p:nvPr/>
        </p:nvSpPr>
        <p:spPr bwMode="auto">
          <a:xfrm>
            <a:off x="7983538" y="2868613"/>
            <a:ext cx="25400" cy="36512"/>
          </a:xfrm>
          <a:custGeom>
            <a:avLst/>
            <a:gdLst>
              <a:gd name="T0" fmla="*/ 0 w 16"/>
              <a:gd name="T1" fmla="*/ 10080487 h 23"/>
              <a:gd name="T2" fmla="*/ 15120938 w 16"/>
              <a:gd name="T3" fmla="*/ 10080487 h 23"/>
              <a:gd name="T4" fmla="*/ 15120938 w 16"/>
              <a:gd name="T5" fmla="*/ 57963594 h 23"/>
              <a:gd name="T6" fmla="*/ 25201563 w 16"/>
              <a:gd name="T7" fmla="*/ 57963594 h 23"/>
              <a:gd name="T8" fmla="*/ 25201563 w 16"/>
              <a:gd name="T9" fmla="*/ 10080487 h 23"/>
              <a:gd name="T10" fmla="*/ 40322500 w 16"/>
              <a:gd name="T11" fmla="*/ 10080487 h 23"/>
              <a:gd name="T12" fmla="*/ 40322500 w 16"/>
              <a:gd name="T13" fmla="*/ 0 h 23"/>
              <a:gd name="T14" fmla="*/ 0 w 16"/>
              <a:gd name="T15" fmla="*/ 0 h 23"/>
              <a:gd name="T16" fmla="*/ 0 w 16"/>
              <a:gd name="T17" fmla="*/ 1008048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23">
                <a:moveTo>
                  <a:pt x="0" y="4"/>
                </a:moveTo>
                <a:lnTo>
                  <a:pt x="6" y="4"/>
                </a:lnTo>
                <a:lnTo>
                  <a:pt x="6" y="23"/>
                </a:lnTo>
                <a:lnTo>
                  <a:pt x="10" y="23"/>
                </a:lnTo>
                <a:lnTo>
                  <a:pt x="10" y="4"/>
                </a:lnTo>
                <a:lnTo>
                  <a:pt x="16" y="4"/>
                </a:lnTo>
                <a:lnTo>
                  <a:pt x="16" y="0"/>
                </a:lnTo>
                <a:lnTo>
                  <a:pt x="0" y="0"/>
                </a:lnTo>
                <a:lnTo>
                  <a:pt x="0"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67" name="Freeform 178"/>
          <p:cNvSpPr>
            <a:spLocks/>
          </p:cNvSpPr>
          <p:nvPr/>
        </p:nvSpPr>
        <p:spPr bwMode="auto">
          <a:xfrm>
            <a:off x="8040688" y="2868613"/>
            <a:ext cx="12700" cy="36512"/>
          </a:xfrm>
          <a:custGeom>
            <a:avLst/>
            <a:gdLst>
              <a:gd name="T0" fmla="*/ 0 w 6"/>
              <a:gd name="T1" fmla="*/ 0 h 16"/>
              <a:gd name="T2" fmla="*/ 0 w 6"/>
              <a:gd name="T3" fmla="*/ 15622572 h 16"/>
              <a:gd name="T4" fmla="*/ 13440833 w 6"/>
              <a:gd name="T5" fmla="*/ 41662474 h 16"/>
              <a:gd name="T6" fmla="*/ 0 w 6"/>
              <a:gd name="T7" fmla="*/ 72907618 h 16"/>
              <a:gd name="T8" fmla="*/ 0 w 6"/>
              <a:gd name="T9" fmla="*/ 83322666 h 16"/>
              <a:gd name="T10" fmla="*/ 26881667 w 6"/>
              <a:gd name="T11" fmla="*/ 41662474 h 16"/>
              <a:gd name="T12" fmla="*/ 0 w 6"/>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6">
                <a:moveTo>
                  <a:pt x="0" y="0"/>
                </a:moveTo>
                <a:cubicBezTo>
                  <a:pt x="0" y="3"/>
                  <a:pt x="0" y="3"/>
                  <a:pt x="0" y="3"/>
                </a:cubicBezTo>
                <a:cubicBezTo>
                  <a:pt x="1" y="3"/>
                  <a:pt x="3" y="4"/>
                  <a:pt x="3" y="8"/>
                </a:cubicBezTo>
                <a:cubicBezTo>
                  <a:pt x="3" y="12"/>
                  <a:pt x="1" y="13"/>
                  <a:pt x="0" y="14"/>
                </a:cubicBezTo>
                <a:cubicBezTo>
                  <a:pt x="0" y="16"/>
                  <a:pt x="0" y="16"/>
                  <a:pt x="0" y="16"/>
                </a:cubicBezTo>
                <a:cubicBezTo>
                  <a:pt x="2" y="16"/>
                  <a:pt x="6" y="15"/>
                  <a:pt x="6" y="8"/>
                </a:cubicBezTo>
                <a:cubicBezTo>
                  <a:pt x="6" y="1"/>
                  <a:pt x="2"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68" name="Freeform 179"/>
          <p:cNvSpPr>
            <a:spLocks/>
          </p:cNvSpPr>
          <p:nvPr/>
        </p:nvSpPr>
        <p:spPr bwMode="auto">
          <a:xfrm>
            <a:off x="8024813" y="2868613"/>
            <a:ext cx="12700" cy="36512"/>
          </a:xfrm>
          <a:custGeom>
            <a:avLst/>
            <a:gdLst>
              <a:gd name="T0" fmla="*/ 8959850 w 6"/>
              <a:gd name="T1" fmla="*/ 41662474 h 16"/>
              <a:gd name="T2" fmla="*/ 26881667 w 6"/>
              <a:gd name="T3" fmla="*/ 15622572 h 16"/>
              <a:gd name="T4" fmla="*/ 26881667 w 6"/>
              <a:gd name="T5" fmla="*/ 0 h 16"/>
              <a:gd name="T6" fmla="*/ 0 w 6"/>
              <a:gd name="T7" fmla="*/ 41662474 h 16"/>
              <a:gd name="T8" fmla="*/ 26881667 w 6"/>
              <a:gd name="T9" fmla="*/ 83322666 h 16"/>
              <a:gd name="T10" fmla="*/ 26881667 w 6"/>
              <a:gd name="T11" fmla="*/ 72907618 h 16"/>
              <a:gd name="T12" fmla="*/ 8959850 w 6"/>
              <a:gd name="T13" fmla="*/ 41662474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6">
                <a:moveTo>
                  <a:pt x="2" y="8"/>
                </a:moveTo>
                <a:cubicBezTo>
                  <a:pt x="2" y="4"/>
                  <a:pt x="4" y="3"/>
                  <a:pt x="6" y="3"/>
                </a:cubicBezTo>
                <a:cubicBezTo>
                  <a:pt x="6" y="0"/>
                  <a:pt x="6" y="0"/>
                  <a:pt x="6" y="0"/>
                </a:cubicBezTo>
                <a:cubicBezTo>
                  <a:pt x="3" y="0"/>
                  <a:pt x="0" y="1"/>
                  <a:pt x="0" y="8"/>
                </a:cubicBezTo>
                <a:cubicBezTo>
                  <a:pt x="0" y="15"/>
                  <a:pt x="3" y="16"/>
                  <a:pt x="6" y="16"/>
                </a:cubicBezTo>
                <a:cubicBezTo>
                  <a:pt x="6" y="14"/>
                  <a:pt x="6" y="14"/>
                  <a:pt x="6" y="14"/>
                </a:cubicBezTo>
                <a:cubicBezTo>
                  <a:pt x="4" y="13"/>
                  <a:pt x="2" y="12"/>
                  <a:pt x="2"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69" name="Freeform 180"/>
          <p:cNvSpPr>
            <a:spLocks/>
          </p:cNvSpPr>
          <p:nvPr/>
        </p:nvSpPr>
        <p:spPr bwMode="auto">
          <a:xfrm>
            <a:off x="8056563" y="2868613"/>
            <a:ext cx="26987" cy="36512"/>
          </a:xfrm>
          <a:custGeom>
            <a:avLst/>
            <a:gdLst>
              <a:gd name="T0" fmla="*/ 20160876 w 17"/>
              <a:gd name="T1" fmla="*/ 42842863 h 23"/>
              <a:gd name="T2" fmla="*/ 20160876 w 17"/>
              <a:gd name="T3" fmla="*/ 42842863 h 23"/>
              <a:gd name="T4" fmla="*/ 10080438 w 17"/>
              <a:gd name="T5" fmla="*/ 0 h 23"/>
              <a:gd name="T6" fmla="*/ 0 w 17"/>
              <a:gd name="T7" fmla="*/ 0 h 23"/>
              <a:gd name="T8" fmla="*/ 12601342 w 17"/>
              <a:gd name="T9" fmla="*/ 57963594 h 23"/>
              <a:gd name="T10" fmla="*/ 25201096 w 17"/>
              <a:gd name="T11" fmla="*/ 57963594 h 23"/>
              <a:gd name="T12" fmla="*/ 42842656 w 17"/>
              <a:gd name="T13" fmla="*/ 0 h 23"/>
              <a:gd name="T14" fmla="*/ 32762218 w 17"/>
              <a:gd name="T15" fmla="*/ 0 h 23"/>
              <a:gd name="T16" fmla="*/ 20160876 w 17"/>
              <a:gd name="T17" fmla="*/ 4284286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3">
                <a:moveTo>
                  <a:pt x="8" y="17"/>
                </a:moveTo>
                <a:lnTo>
                  <a:pt x="8" y="17"/>
                </a:lnTo>
                <a:lnTo>
                  <a:pt x="4" y="0"/>
                </a:lnTo>
                <a:lnTo>
                  <a:pt x="0" y="0"/>
                </a:lnTo>
                <a:lnTo>
                  <a:pt x="5" y="23"/>
                </a:lnTo>
                <a:lnTo>
                  <a:pt x="10" y="23"/>
                </a:lnTo>
                <a:lnTo>
                  <a:pt x="17" y="0"/>
                </a:lnTo>
                <a:lnTo>
                  <a:pt x="13" y="0"/>
                </a:lnTo>
                <a:lnTo>
                  <a:pt x="8"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70" name="Freeform 181"/>
          <p:cNvSpPr>
            <a:spLocks/>
          </p:cNvSpPr>
          <p:nvPr/>
        </p:nvSpPr>
        <p:spPr bwMode="auto">
          <a:xfrm>
            <a:off x="8085138" y="2868613"/>
            <a:ext cx="25400" cy="36512"/>
          </a:xfrm>
          <a:custGeom>
            <a:avLst/>
            <a:gdLst>
              <a:gd name="T0" fmla="*/ 12601575 w 16"/>
              <a:gd name="T1" fmla="*/ 32762376 h 23"/>
              <a:gd name="T2" fmla="*/ 35282188 w 16"/>
              <a:gd name="T3" fmla="*/ 32762376 h 23"/>
              <a:gd name="T4" fmla="*/ 35282188 w 16"/>
              <a:gd name="T5" fmla="*/ 20160974 h 23"/>
              <a:gd name="T6" fmla="*/ 12601575 w 16"/>
              <a:gd name="T7" fmla="*/ 20160974 h 23"/>
              <a:gd name="T8" fmla="*/ 12601575 w 16"/>
              <a:gd name="T9" fmla="*/ 10080487 h 23"/>
              <a:gd name="T10" fmla="*/ 35282188 w 16"/>
              <a:gd name="T11" fmla="*/ 10080487 h 23"/>
              <a:gd name="T12" fmla="*/ 35282188 w 16"/>
              <a:gd name="T13" fmla="*/ 0 h 23"/>
              <a:gd name="T14" fmla="*/ 0 w 16"/>
              <a:gd name="T15" fmla="*/ 0 h 23"/>
              <a:gd name="T16" fmla="*/ 0 w 16"/>
              <a:gd name="T17" fmla="*/ 57963594 h 23"/>
              <a:gd name="T18" fmla="*/ 40322500 w 16"/>
              <a:gd name="T19" fmla="*/ 57963594 h 23"/>
              <a:gd name="T20" fmla="*/ 40322500 w 16"/>
              <a:gd name="T21" fmla="*/ 45362191 h 23"/>
              <a:gd name="T22" fmla="*/ 12601575 w 16"/>
              <a:gd name="T23" fmla="*/ 45362191 h 23"/>
              <a:gd name="T24" fmla="*/ 12601575 w 16"/>
              <a:gd name="T25" fmla="*/ 3276237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23">
                <a:moveTo>
                  <a:pt x="5" y="13"/>
                </a:moveTo>
                <a:lnTo>
                  <a:pt x="14" y="13"/>
                </a:lnTo>
                <a:lnTo>
                  <a:pt x="14" y="8"/>
                </a:lnTo>
                <a:lnTo>
                  <a:pt x="5" y="8"/>
                </a:lnTo>
                <a:lnTo>
                  <a:pt x="5" y="4"/>
                </a:lnTo>
                <a:lnTo>
                  <a:pt x="14" y="4"/>
                </a:lnTo>
                <a:lnTo>
                  <a:pt x="14" y="0"/>
                </a:lnTo>
                <a:lnTo>
                  <a:pt x="0" y="0"/>
                </a:lnTo>
                <a:lnTo>
                  <a:pt x="0" y="23"/>
                </a:lnTo>
                <a:lnTo>
                  <a:pt x="16" y="23"/>
                </a:lnTo>
                <a:lnTo>
                  <a:pt x="16" y="18"/>
                </a:lnTo>
                <a:lnTo>
                  <a:pt x="5" y="18"/>
                </a:lnTo>
                <a:lnTo>
                  <a:pt x="5"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71" name="Freeform 182"/>
          <p:cNvSpPr>
            <a:spLocks/>
          </p:cNvSpPr>
          <p:nvPr/>
        </p:nvSpPr>
        <p:spPr bwMode="auto">
          <a:xfrm>
            <a:off x="8115300" y="2868613"/>
            <a:ext cx="23813" cy="36512"/>
          </a:xfrm>
          <a:custGeom>
            <a:avLst/>
            <a:gdLst>
              <a:gd name="T0" fmla="*/ 51550815 w 11"/>
              <a:gd name="T1" fmla="*/ 62492570 h 16"/>
              <a:gd name="T2" fmla="*/ 42177153 w 11"/>
              <a:gd name="T3" fmla="*/ 46869998 h 16"/>
              <a:gd name="T4" fmla="*/ 51550815 w 11"/>
              <a:gd name="T5" fmla="*/ 26037620 h 16"/>
              <a:gd name="T6" fmla="*/ 32805655 w 11"/>
              <a:gd name="T7" fmla="*/ 0 h 16"/>
              <a:gd name="T8" fmla="*/ 0 w 11"/>
              <a:gd name="T9" fmla="*/ 0 h 16"/>
              <a:gd name="T10" fmla="*/ 0 w 11"/>
              <a:gd name="T11" fmla="*/ 83322666 h 16"/>
              <a:gd name="T12" fmla="*/ 14058329 w 11"/>
              <a:gd name="T13" fmla="*/ 83322666 h 16"/>
              <a:gd name="T14" fmla="*/ 14058329 w 11"/>
              <a:gd name="T15" fmla="*/ 52077522 h 16"/>
              <a:gd name="T16" fmla="*/ 14058329 w 11"/>
              <a:gd name="T17" fmla="*/ 52077522 h 16"/>
              <a:gd name="T18" fmla="*/ 14058329 w 11"/>
              <a:gd name="T19" fmla="*/ 36452668 h 16"/>
              <a:gd name="T20" fmla="*/ 14058329 w 11"/>
              <a:gd name="T21" fmla="*/ 36452668 h 16"/>
              <a:gd name="T22" fmla="*/ 14058329 w 11"/>
              <a:gd name="T23" fmla="*/ 15622572 h 16"/>
              <a:gd name="T24" fmla="*/ 28118823 w 11"/>
              <a:gd name="T25" fmla="*/ 15622572 h 16"/>
              <a:gd name="T26" fmla="*/ 37492486 w 11"/>
              <a:gd name="T27" fmla="*/ 26037620 h 16"/>
              <a:gd name="T28" fmla="*/ 28118823 w 11"/>
              <a:gd name="T29" fmla="*/ 36452668 h 16"/>
              <a:gd name="T30" fmla="*/ 18745161 w 11"/>
              <a:gd name="T31" fmla="*/ 36452668 h 16"/>
              <a:gd name="T32" fmla="*/ 18745161 w 11"/>
              <a:gd name="T33" fmla="*/ 52077522 h 16"/>
              <a:gd name="T34" fmla="*/ 28118823 w 11"/>
              <a:gd name="T35" fmla="*/ 52077522 h 16"/>
              <a:gd name="T36" fmla="*/ 37492486 w 11"/>
              <a:gd name="T37" fmla="*/ 67700094 h 16"/>
              <a:gd name="T38" fmla="*/ 37492486 w 11"/>
              <a:gd name="T39" fmla="*/ 83322666 h 16"/>
              <a:gd name="T40" fmla="*/ 51550815 w 11"/>
              <a:gd name="T41" fmla="*/ 83322666 h 16"/>
              <a:gd name="T42" fmla="*/ 51550815 w 11"/>
              <a:gd name="T43" fmla="*/ 83322666 h 16"/>
              <a:gd name="T44" fmla="*/ 51550815 w 11"/>
              <a:gd name="T45" fmla="*/ 62492570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16">
                <a:moveTo>
                  <a:pt x="11" y="12"/>
                </a:moveTo>
                <a:cubicBezTo>
                  <a:pt x="11" y="10"/>
                  <a:pt x="10" y="9"/>
                  <a:pt x="9" y="9"/>
                </a:cubicBezTo>
                <a:cubicBezTo>
                  <a:pt x="10" y="8"/>
                  <a:pt x="11" y="6"/>
                  <a:pt x="11" y="5"/>
                </a:cubicBezTo>
                <a:cubicBezTo>
                  <a:pt x="11" y="3"/>
                  <a:pt x="10" y="0"/>
                  <a:pt x="7" y="0"/>
                </a:cubicBezTo>
                <a:cubicBezTo>
                  <a:pt x="0" y="0"/>
                  <a:pt x="0" y="0"/>
                  <a:pt x="0" y="0"/>
                </a:cubicBezTo>
                <a:cubicBezTo>
                  <a:pt x="0" y="16"/>
                  <a:pt x="0" y="16"/>
                  <a:pt x="0" y="16"/>
                </a:cubicBezTo>
                <a:cubicBezTo>
                  <a:pt x="3" y="16"/>
                  <a:pt x="3" y="16"/>
                  <a:pt x="3" y="16"/>
                </a:cubicBezTo>
                <a:cubicBezTo>
                  <a:pt x="3" y="10"/>
                  <a:pt x="3" y="10"/>
                  <a:pt x="3" y="10"/>
                </a:cubicBezTo>
                <a:cubicBezTo>
                  <a:pt x="3" y="10"/>
                  <a:pt x="3" y="10"/>
                  <a:pt x="3" y="10"/>
                </a:cubicBezTo>
                <a:cubicBezTo>
                  <a:pt x="3" y="7"/>
                  <a:pt x="3" y="7"/>
                  <a:pt x="3" y="7"/>
                </a:cubicBezTo>
                <a:cubicBezTo>
                  <a:pt x="3" y="7"/>
                  <a:pt x="3" y="7"/>
                  <a:pt x="3" y="7"/>
                </a:cubicBezTo>
                <a:cubicBezTo>
                  <a:pt x="3" y="3"/>
                  <a:pt x="3" y="3"/>
                  <a:pt x="3" y="3"/>
                </a:cubicBezTo>
                <a:cubicBezTo>
                  <a:pt x="6" y="3"/>
                  <a:pt x="6" y="3"/>
                  <a:pt x="6" y="3"/>
                </a:cubicBezTo>
                <a:cubicBezTo>
                  <a:pt x="8" y="3"/>
                  <a:pt x="8" y="4"/>
                  <a:pt x="8" y="5"/>
                </a:cubicBezTo>
                <a:cubicBezTo>
                  <a:pt x="8" y="7"/>
                  <a:pt x="7" y="7"/>
                  <a:pt x="6" y="7"/>
                </a:cubicBezTo>
                <a:cubicBezTo>
                  <a:pt x="4" y="7"/>
                  <a:pt x="4" y="7"/>
                  <a:pt x="4" y="7"/>
                </a:cubicBezTo>
                <a:cubicBezTo>
                  <a:pt x="4" y="10"/>
                  <a:pt x="4" y="10"/>
                  <a:pt x="4" y="10"/>
                </a:cubicBezTo>
                <a:cubicBezTo>
                  <a:pt x="6" y="10"/>
                  <a:pt x="6" y="10"/>
                  <a:pt x="6" y="10"/>
                </a:cubicBezTo>
                <a:cubicBezTo>
                  <a:pt x="8" y="10"/>
                  <a:pt x="8" y="11"/>
                  <a:pt x="8" y="13"/>
                </a:cubicBezTo>
                <a:cubicBezTo>
                  <a:pt x="8" y="14"/>
                  <a:pt x="8" y="15"/>
                  <a:pt x="8" y="16"/>
                </a:cubicBezTo>
                <a:cubicBezTo>
                  <a:pt x="11" y="16"/>
                  <a:pt x="11" y="16"/>
                  <a:pt x="11" y="16"/>
                </a:cubicBezTo>
                <a:cubicBezTo>
                  <a:pt x="11" y="16"/>
                  <a:pt x="11" y="16"/>
                  <a:pt x="11" y="16"/>
                </a:cubicBezTo>
                <a:cubicBezTo>
                  <a:pt x="11" y="15"/>
                  <a:pt x="11" y="15"/>
                  <a:pt x="11"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72" name="Freeform 183"/>
          <p:cNvSpPr>
            <a:spLocks/>
          </p:cNvSpPr>
          <p:nvPr/>
        </p:nvSpPr>
        <p:spPr bwMode="auto">
          <a:xfrm>
            <a:off x="762000" y="3500438"/>
            <a:ext cx="465138" cy="395287"/>
          </a:xfrm>
          <a:custGeom>
            <a:avLst/>
            <a:gdLst>
              <a:gd name="T0" fmla="*/ 805537730 w 206"/>
              <a:gd name="T1" fmla="*/ 806134755 h 175"/>
              <a:gd name="T2" fmla="*/ 244721295 w 206"/>
              <a:gd name="T3" fmla="*/ 806134755 h 175"/>
              <a:gd name="T4" fmla="*/ 91769921 w 206"/>
              <a:gd name="T5" fmla="*/ 0 h 175"/>
              <a:gd name="T6" fmla="*/ 0 w 206"/>
              <a:gd name="T7" fmla="*/ 0 h 175"/>
              <a:gd name="T8" fmla="*/ 173342933 w 206"/>
              <a:gd name="T9" fmla="*/ 892869758 h 175"/>
              <a:gd name="T10" fmla="*/ 876916091 w 206"/>
              <a:gd name="T11" fmla="*/ 892869758 h 175"/>
              <a:gd name="T12" fmla="*/ 1050259024 w 206"/>
              <a:gd name="T13" fmla="*/ 0 h 175"/>
              <a:gd name="T14" fmla="*/ 958489103 w 206"/>
              <a:gd name="T15" fmla="*/ 0 h 175"/>
              <a:gd name="T16" fmla="*/ 805537730 w 206"/>
              <a:gd name="T17" fmla="*/ 806134755 h 1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6" h="175">
                <a:moveTo>
                  <a:pt x="158" y="158"/>
                </a:moveTo>
                <a:cubicBezTo>
                  <a:pt x="146" y="158"/>
                  <a:pt x="60" y="158"/>
                  <a:pt x="48" y="158"/>
                </a:cubicBezTo>
                <a:cubicBezTo>
                  <a:pt x="46" y="146"/>
                  <a:pt x="23" y="28"/>
                  <a:pt x="18" y="0"/>
                </a:cubicBezTo>
                <a:cubicBezTo>
                  <a:pt x="0" y="0"/>
                  <a:pt x="0" y="0"/>
                  <a:pt x="0" y="0"/>
                </a:cubicBezTo>
                <a:cubicBezTo>
                  <a:pt x="34" y="175"/>
                  <a:pt x="34" y="175"/>
                  <a:pt x="34" y="175"/>
                </a:cubicBezTo>
                <a:cubicBezTo>
                  <a:pt x="172" y="175"/>
                  <a:pt x="172" y="175"/>
                  <a:pt x="172" y="175"/>
                </a:cubicBezTo>
                <a:cubicBezTo>
                  <a:pt x="206" y="0"/>
                  <a:pt x="206" y="0"/>
                  <a:pt x="206" y="0"/>
                </a:cubicBezTo>
                <a:cubicBezTo>
                  <a:pt x="188" y="0"/>
                  <a:pt x="188" y="0"/>
                  <a:pt x="188" y="0"/>
                </a:cubicBezTo>
                <a:cubicBezTo>
                  <a:pt x="183" y="28"/>
                  <a:pt x="160" y="146"/>
                  <a:pt x="158" y="1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73" name="Freeform 184"/>
          <p:cNvSpPr>
            <a:spLocks/>
          </p:cNvSpPr>
          <p:nvPr/>
        </p:nvSpPr>
        <p:spPr bwMode="auto">
          <a:xfrm>
            <a:off x="1011238" y="3532188"/>
            <a:ext cx="77787" cy="182562"/>
          </a:xfrm>
          <a:custGeom>
            <a:avLst/>
            <a:gdLst>
              <a:gd name="T0" fmla="*/ 14819535 w 35"/>
              <a:gd name="T1" fmla="*/ 279394237 h 81"/>
              <a:gd name="T2" fmla="*/ 14819535 w 35"/>
              <a:gd name="T3" fmla="*/ 411469956 h 81"/>
              <a:gd name="T4" fmla="*/ 74093229 w 35"/>
              <a:gd name="T5" fmla="*/ 294632529 h 81"/>
              <a:gd name="T6" fmla="*/ 128426337 w 35"/>
              <a:gd name="T7" fmla="*/ 60957677 h 81"/>
              <a:gd name="T8" fmla="*/ 167942133 w 35"/>
              <a:gd name="T9" fmla="*/ 45719385 h 81"/>
              <a:gd name="T10" fmla="*/ 172882719 w 35"/>
              <a:gd name="T11" fmla="*/ 30478839 h 81"/>
              <a:gd name="T12" fmla="*/ 44456382 w 35"/>
              <a:gd name="T13" fmla="*/ 0 h 81"/>
              <a:gd name="T14" fmla="*/ 39515796 w 35"/>
              <a:gd name="T15" fmla="*/ 15240546 h 81"/>
              <a:gd name="T16" fmla="*/ 69152643 w 35"/>
              <a:gd name="T17" fmla="*/ 45719385 h 81"/>
              <a:gd name="T18" fmla="*/ 14819535 w 35"/>
              <a:gd name="T19" fmla="*/ 279394237 h 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81">
                <a:moveTo>
                  <a:pt x="3" y="55"/>
                </a:moveTo>
                <a:cubicBezTo>
                  <a:pt x="3" y="55"/>
                  <a:pt x="0" y="72"/>
                  <a:pt x="3" y="81"/>
                </a:cubicBezTo>
                <a:cubicBezTo>
                  <a:pt x="11" y="75"/>
                  <a:pt x="15" y="58"/>
                  <a:pt x="15" y="58"/>
                </a:cubicBezTo>
                <a:cubicBezTo>
                  <a:pt x="26" y="12"/>
                  <a:pt x="26" y="12"/>
                  <a:pt x="26" y="12"/>
                </a:cubicBezTo>
                <a:cubicBezTo>
                  <a:pt x="34" y="9"/>
                  <a:pt x="34" y="9"/>
                  <a:pt x="34" y="9"/>
                </a:cubicBezTo>
                <a:cubicBezTo>
                  <a:pt x="35" y="6"/>
                  <a:pt x="35" y="6"/>
                  <a:pt x="35" y="6"/>
                </a:cubicBezTo>
                <a:cubicBezTo>
                  <a:pt x="9" y="0"/>
                  <a:pt x="9" y="0"/>
                  <a:pt x="9" y="0"/>
                </a:cubicBezTo>
                <a:cubicBezTo>
                  <a:pt x="8" y="3"/>
                  <a:pt x="8" y="3"/>
                  <a:pt x="8" y="3"/>
                </a:cubicBezTo>
                <a:cubicBezTo>
                  <a:pt x="14" y="9"/>
                  <a:pt x="14" y="9"/>
                  <a:pt x="14" y="9"/>
                </a:cubicBezTo>
                <a:lnTo>
                  <a:pt x="3" y="5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74" name="Freeform 185"/>
          <p:cNvSpPr>
            <a:spLocks/>
          </p:cNvSpPr>
          <p:nvPr/>
        </p:nvSpPr>
        <p:spPr bwMode="auto">
          <a:xfrm>
            <a:off x="1054100" y="3581400"/>
            <a:ext cx="80963" cy="58738"/>
          </a:xfrm>
          <a:custGeom>
            <a:avLst/>
            <a:gdLst>
              <a:gd name="T0" fmla="*/ 120968247 w 51"/>
              <a:gd name="T1" fmla="*/ 55443909 h 37"/>
              <a:gd name="T2" fmla="*/ 128529556 w 51"/>
              <a:gd name="T3" fmla="*/ 25201777 h 37"/>
              <a:gd name="T4" fmla="*/ 47884058 w 51"/>
              <a:gd name="T5" fmla="*/ 32763104 h 37"/>
              <a:gd name="T6" fmla="*/ 22682340 w 51"/>
              <a:gd name="T7" fmla="*/ 0 h 37"/>
              <a:gd name="T8" fmla="*/ 0 w 51"/>
              <a:gd name="T9" fmla="*/ 93247369 h 37"/>
              <a:gd name="T10" fmla="*/ 120968247 w 51"/>
              <a:gd name="T11" fmla="*/ 55443909 h 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 h="37">
                <a:moveTo>
                  <a:pt x="48" y="22"/>
                </a:moveTo>
                <a:lnTo>
                  <a:pt x="51" y="10"/>
                </a:lnTo>
                <a:lnTo>
                  <a:pt x="19" y="13"/>
                </a:lnTo>
                <a:lnTo>
                  <a:pt x="9" y="0"/>
                </a:lnTo>
                <a:lnTo>
                  <a:pt x="0" y="37"/>
                </a:lnTo>
                <a:lnTo>
                  <a:pt x="48"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75" name="Freeform 186"/>
          <p:cNvSpPr>
            <a:spLocks/>
          </p:cNvSpPr>
          <p:nvPr/>
        </p:nvSpPr>
        <p:spPr bwMode="auto">
          <a:xfrm>
            <a:off x="963613" y="3557588"/>
            <a:ext cx="69850" cy="76200"/>
          </a:xfrm>
          <a:custGeom>
            <a:avLst/>
            <a:gdLst>
              <a:gd name="T0" fmla="*/ 88206263 w 44"/>
              <a:gd name="T1" fmla="*/ 120967500 h 48"/>
              <a:gd name="T2" fmla="*/ 110886875 w 44"/>
              <a:gd name="T3" fmla="*/ 25201563 h 48"/>
              <a:gd name="T4" fmla="*/ 75604688 w 44"/>
              <a:gd name="T5" fmla="*/ 42843450 h 48"/>
              <a:gd name="T6" fmla="*/ 7561263 w 44"/>
              <a:gd name="T7" fmla="*/ 0 h 48"/>
              <a:gd name="T8" fmla="*/ 0 w 44"/>
              <a:gd name="T9" fmla="*/ 30241875 h 48"/>
              <a:gd name="T10" fmla="*/ 88206263 w 44"/>
              <a:gd name="T11" fmla="*/ 120967500 h 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 h="48">
                <a:moveTo>
                  <a:pt x="35" y="48"/>
                </a:moveTo>
                <a:lnTo>
                  <a:pt x="44" y="10"/>
                </a:lnTo>
                <a:lnTo>
                  <a:pt x="30" y="17"/>
                </a:lnTo>
                <a:lnTo>
                  <a:pt x="3" y="0"/>
                </a:lnTo>
                <a:lnTo>
                  <a:pt x="0" y="12"/>
                </a:lnTo>
                <a:lnTo>
                  <a:pt x="3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76" name="Freeform 187"/>
          <p:cNvSpPr>
            <a:spLocks/>
          </p:cNvSpPr>
          <p:nvPr/>
        </p:nvSpPr>
        <p:spPr bwMode="auto">
          <a:xfrm>
            <a:off x="912813" y="3730625"/>
            <a:ext cx="39687" cy="19050"/>
          </a:xfrm>
          <a:custGeom>
            <a:avLst/>
            <a:gdLst>
              <a:gd name="T0" fmla="*/ 5451126 w 17"/>
              <a:gd name="T1" fmla="*/ 0 h 8"/>
              <a:gd name="T2" fmla="*/ 0 w 17"/>
              <a:gd name="T3" fmla="*/ 17011650 h 8"/>
              <a:gd name="T4" fmla="*/ 81752885 w 17"/>
              <a:gd name="T5" fmla="*/ 45362813 h 8"/>
              <a:gd name="T6" fmla="*/ 92652803 w 17"/>
              <a:gd name="T7" fmla="*/ 28351163 h 8"/>
              <a:gd name="T8" fmla="*/ 5451126 w 17"/>
              <a:gd name="T9" fmla="*/ 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8">
                <a:moveTo>
                  <a:pt x="1" y="0"/>
                </a:moveTo>
                <a:cubicBezTo>
                  <a:pt x="0" y="3"/>
                  <a:pt x="0" y="3"/>
                  <a:pt x="0" y="3"/>
                </a:cubicBezTo>
                <a:cubicBezTo>
                  <a:pt x="15" y="8"/>
                  <a:pt x="15" y="8"/>
                  <a:pt x="15" y="8"/>
                </a:cubicBezTo>
                <a:cubicBezTo>
                  <a:pt x="16" y="7"/>
                  <a:pt x="16" y="6"/>
                  <a:pt x="17" y="5"/>
                </a:cubicBezTo>
                <a:lnTo>
                  <a:pt x="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77" name="Freeform 188"/>
          <p:cNvSpPr>
            <a:spLocks/>
          </p:cNvSpPr>
          <p:nvPr/>
        </p:nvSpPr>
        <p:spPr bwMode="auto">
          <a:xfrm>
            <a:off x="862013" y="3736975"/>
            <a:ext cx="214312" cy="104775"/>
          </a:xfrm>
          <a:custGeom>
            <a:avLst/>
            <a:gdLst>
              <a:gd name="T0" fmla="*/ 452936004 w 95"/>
              <a:gd name="T1" fmla="*/ 145263704 h 46"/>
              <a:gd name="T2" fmla="*/ 340974904 w 95"/>
              <a:gd name="T3" fmla="*/ 108947778 h 46"/>
              <a:gd name="T4" fmla="*/ 325706866 w 95"/>
              <a:gd name="T5" fmla="*/ 36315926 h 46"/>
              <a:gd name="T6" fmla="*/ 218835111 w 95"/>
              <a:gd name="T7" fmla="*/ 0 h 46"/>
              <a:gd name="T8" fmla="*/ 178120343 w 95"/>
              <a:gd name="T9" fmla="*/ 57068209 h 46"/>
              <a:gd name="T10" fmla="*/ 0 w 95"/>
              <a:gd name="T11" fmla="*/ 0 h 46"/>
              <a:gd name="T12" fmla="*/ 50891204 w 95"/>
              <a:gd name="T13" fmla="*/ 124511421 h 46"/>
              <a:gd name="T14" fmla="*/ 402044800 w 95"/>
              <a:gd name="T15" fmla="*/ 238647840 h 46"/>
              <a:gd name="T16" fmla="*/ 483472081 w 95"/>
              <a:gd name="T17" fmla="*/ 191956911 h 46"/>
              <a:gd name="T18" fmla="*/ 452936004 w 95"/>
              <a:gd name="T19" fmla="*/ 145263704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5" h="46">
                <a:moveTo>
                  <a:pt x="89" y="28"/>
                </a:moveTo>
                <a:cubicBezTo>
                  <a:pt x="89" y="28"/>
                  <a:pt x="67" y="21"/>
                  <a:pt x="67" y="21"/>
                </a:cubicBezTo>
                <a:cubicBezTo>
                  <a:pt x="67" y="21"/>
                  <a:pt x="64" y="8"/>
                  <a:pt x="64" y="7"/>
                </a:cubicBezTo>
                <a:cubicBezTo>
                  <a:pt x="63" y="7"/>
                  <a:pt x="44" y="1"/>
                  <a:pt x="43" y="0"/>
                </a:cubicBezTo>
                <a:cubicBezTo>
                  <a:pt x="43" y="1"/>
                  <a:pt x="35" y="11"/>
                  <a:pt x="35" y="11"/>
                </a:cubicBezTo>
                <a:cubicBezTo>
                  <a:pt x="35" y="11"/>
                  <a:pt x="3" y="1"/>
                  <a:pt x="0" y="0"/>
                </a:cubicBezTo>
                <a:cubicBezTo>
                  <a:pt x="1" y="3"/>
                  <a:pt x="10" y="23"/>
                  <a:pt x="10" y="24"/>
                </a:cubicBezTo>
                <a:cubicBezTo>
                  <a:pt x="11" y="24"/>
                  <a:pt x="78" y="45"/>
                  <a:pt x="79" y="46"/>
                </a:cubicBezTo>
                <a:cubicBezTo>
                  <a:pt x="80" y="45"/>
                  <a:pt x="94" y="38"/>
                  <a:pt x="95" y="37"/>
                </a:cubicBezTo>
                <a:cubicBezTo>
                  <a:pt x="95" y="36"/>
                  <a:pt x="90" y="29"/>
                  <a:pt x="89"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78" name="Freeform 189"/>
          <p:cNvSpPr>
            <a:spLocks/>
          </p:cNvSpPr>
          <p:nvPr/>
        </p:nvSpPr>
        <p:spPr bwMode="auto">
          <a:xfrm>
            <a:off x="836613" y="3452813"/>
            <a:ext cx="103187" cy="257175"/>
          </a:xfrm>
          <a:custGeom>
            <a:avLst/>
            <a:gdLst>
              <a:gd name="T0" fmla="*/ 100805762 w 65"/>
              <a:gd name="T1" fmla="*/ 408265313 h 162"/>
              <a:gd name="T2" fmla="*/ 163810156 w 65"/>
              <a:gd name="T3" fmla="*/ 403225000 h 162"/>
              <a:gd name="T4" fmla="*/ 136087778 w 65"/>
              <a:gd name="T5" fmla="*/ 272176875 h 162"/>
              <a:gd name="T6" fmla="*/ 153729580 w 65"/>
              <a:gd name="T7" fmla="*/ 241935000 h 162"/>
              <a:gd name="T8" fmla="*/ 35282017 w 65"/>
              <a:gd name="T9" fmla="*/ 25201563 h 162"/>
              <a:gd name="T10" fmla="*/ 25201440 w 65"/>
              <a:gd name="T11" fmla="*/ 32762825 h 162"/>
              <a:gd name="T12" fmla="*/ 17641802 w 65"/>
              <a:gd name="T13" fmla="*/ 15120938 h 162"/>
              <a:gd name="T14" fmla="*/ 25201440 w 65"/>
              <a:gd name="T15" fmla="*/ 12601575 h 162"/>
              <a:gd name="T16" fmla="*/ 22682090 w 65"/>
              <a:gd name="T17" fmla="*/ 5040313 h 162"/>
              <a:gd name="T18" fmla="*/ 15120864 w 65"/>
              <a:gd name="T19" fmla="*/ 7561263 h 162"/>
              <a:gd name="T20" fmla="*/ 10080576 w 65"/>
              <a:gd name="T21" fmla="*/ 0 h 162"/>
              <a:gd name="T22" fmla="*/ 0 w 65"/>
              <a:gd name="T23" fmla="*/ 7561263 h 162"/>
              <a:gd name="T24" fmla="*/ 15120864 w 65"/>
              <a:gd name="T25" fmla="*/ 35282188 h 162"/>
              <a:gd name="T26" fmla="*/ 7561226 w 65"/>
              <a:gd name="T27" fmla="*/ 42843450 h 162"/>
              <a:gd name="T28" fmla="*/ 73084971 w 65"/>
              <a:gd name="T29" fmla="*/ 158770638 h 162"/>
              <a:gd name="T30" fmla="*/ 17641802 w 65"/>
              <a:gd name="T31" fmla="*/ 183972200 h 162"/>
              <a:gd name="T32" fmla="*/ 32762666 w 65"/>
              <a:gd name="T33" fmla="*/ 209173763 h 162"/>
              <a:gd name="T34" fmla="*/ 85684897 w 65"/>
              <a:gd name="T35" fmla="*/ 183972200 h 162"/>
              <a:gd name="T36" fmla="*/ 90725185 w 65"/>
              <a:gd name="T37" fmla="*/ 191531875 h 162"/>
              <a:gd name="T38" fmla="*/ 52923819 w 65"/>
              <a:gd name="T39" fmla="*/ 226814063 h 162"/>
              <a:gd name="T40" fmla="*/ 65523745 w 65"/>
              <a:gd name="T41" fmla="*/ 246975313 h 162"/>
              <a:gd name="T42" fmla="*/ 100805762 w 65"/>
              <a:gd name="T43" fmla="*/ 211693125 h 162"/>
              <a:gd name="T44" fmla="*/ 108366987 w 65"/>
              <a:gd name="T45" fmla="*/ 226814063 h 162"/>
              <a:gd name="T46" fmla="*/ 100805762 w 65"/>
              <a:gd name="T47" fmla="*/ 408265313 h 1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5" h="162">
                <a:moveTo>
                  <a:pt x="40" y="162"/>
                </a:moveTo>
                <a:lnTo>
                  <a:pt x="65" y="160"/>
                </a:lnTo>
                <a:lnTo>
                  <a:pt x="54" y="108"/>
                </a:lnTo>
                <a:lnTo>
                  <a:pt x="61" y="96"/>
                </a:lnTo>
                <a:lnTo>
                  <a:pt x="14" y="10"/>
                </a:lnTo>
                <a:lnTo>
                  <a:pt x="10" y="13"/>
                </a:lnTo>
                <a:lnTo>
                  <a:pt x="7" y="6"/>
                </a:lnTo>
                <a:lnTo>
                  <a:pt x="10" y="5"/>
                </a:lnTo>
                <a:lnTo>
                  <a:pt x="9" y="2"/>
                </a:lnTo>
                <a:lnTo>
                  <a:pt x="6" y="3"/>
                </a:lnTo>
                <a:lnTo>
                  <a:pt x="4" y="0"/>
                </a:lnTo>
                <a:lnTo>
                  <a:pt x="0" y="3"/>
                </a:lnTo>
                <a:lnTo>
                  <a:pt x="6" y="14"/>
                </a:lnTo>
                <a:lnTo>
                  <a:pt x="3" y="17"/>
                </a:lnTo>
                <a:lnTo>
                  <a:pt x="29" y="63"/>
                </a:lnTo>
                <a:lnTo>
                  <a:pt x="7" y="73"/>
                </a:lnTo>
                <a:lnTo>
                  <a:pt x="13" y="83"/>
                </a:lnTo>
                <a:lnTo>
                  <a:pt x="34" y="73"/>
                </a:lnTo>
                <a:lnTo>
                  <a:pt x="36" y="76"/>
                </a:lnTo>
                <a:lnTo>
                  <a:pt x="21" y="90"/>
                </a:lnTo>
                <a:lnTo>
                  <a:pt x="26" y="98"/>
                </a:lnTo>
                <a:lnTo>
                  <a:pt x="40" y="84"/>
                </a:lnTo>
                <a:lnTo>
                  <a:pt x="43" y="90"/>
                </a:lnTo>
                <a:lnTo>
                  <a:pt x="40" y="1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79" name="Freeform 190"/>
          <p:cNvSpPr>
            <a:spLocks/>
          </p:cNvSpPr>
          <p:nvPr/>
        </p:nvSpPr>
        <p:spPr bwMode="auto">
          <a:xfrm>
            <a:off x="896938" y="3533775"/>
            <a:ext cx="39687" cy="57150"/>
          </a:xfrm>
          <a:custGeom>
            <a:avLst/>
            <a:gdLst>
              <a:gd name="T0" fmla="*/ 27250962 w 17"/>
              <a:gd name="T1" fmla="*/ 20903184 h 25"/>
              <a:gd name="T2" fmla="*/ 70852968 w 17"/>
              <a:gd name="T3" fmla="*/ 94064328 h 25"/>
              <a:gd name="T4" fmla="*/ 65401841 w 17"/>
              <a:gd name="T5" fmla="*/ 109741716 h 25"/>
              <a:gd name="T6" fmla="*/ 76301759 w 17"/>
              <a:gd name="T7" fmla="*/ 130644900 h 25"/>
              <a:gd name="T8" fmla="*/ 92652803 w 17"/>
              <a:gd name="T9" fmla="*/ 94064328 h 25"/>
              <a:gd name="T10" fmla="*/ 38150880 w 17"/>
              <a:gd name="T11" fmla="*/ 5225796 h 25"/>
              <a:gd name="T12" fmla="*/ 0 w 17"/>
              <a:gd name="T13" fmla="*/ 0 h 25"/>
              <a:gd name="T14" fmla="*/ 10899918 w 17"/>
              <a:gd name="T15" fmla="*/ 20903184 h 25"/>
              <a:gd name="T16" fmla="*/ 27250962 w 17"/>
              <a:gd name="T17" fmla="*/ 20903184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5">
                <a:moveTo>
                  <a:pt x="5" y="4"/>
                </a:moveTo>
                <a:cubicBezTo>
                  <a:pt x="6" y="5"/>
                  <a:pt x="12" y="17"/>
                  <a:pt x="13" y="18"/>
                </a:cubicBezTo>
                <a:cubicBezTo>
                  <a:pt x="13" y="19"/>
                  <a:pt x="12" y="20"/>
                  <a:pt x="12" y="21"/>
                </a:cubicBezTo>
                <a:cubicBezTo>
                  <a:pt x="14" y="25"/>
                  <a:pt x="14" y="25"/>
                  <a:pt x="14" y="25"/>
                </a:cubicBezTo>
                <a:cubicBezTo>
                  <a:pt x="17" y="18"/>
                  <a:pt x="17" y="18"/>
                  <a:pt x="17" y="18"/>
                </a:cubicBezTo>
                <a:cubicBezTo>
                  <a:pt x="7" y="1"/>
                  <a:pt x="7" y="1"/>
                  <a:pt x="7" y="1"/>
                </a:cubicBezTo>
                <a:cubicBezTo>
                  <a:pt x="0" y="0"/>
                  <a:pt x="0" y="0"/>
                  <a:pt x="0" y="0"/>
                </a:cubicBezTo>
                <a:cubicBezTo>
                  <a:pt x="2" y="4"/>
                  <a:pt x="2" y="4"/>
                  <a:pt x="2" y="4"/>
                </a:cubicBezTo>
                <a:cubicBezTo>
                  <a:pt x="4" y="4"/>
                  <a:pt x="5" y="4"/>
                  <a:pt x="5"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80" name="Freeform 191"/>
          <p:cNvSpPr>
            <a:spLocks/>
          </p:cNvSpPr>
          <p:nvPr/>
        </p:nvSpPr>
        <p:spPr bwMode="auto">
          <a:xfrm>
            <a:off x="1025525" y="3648075"/>
            <a:ext cx="117475" cy="139700"/>
          </a:xfrm>
          <a:custGeom>
            <a:avLst/>
            <a:gdLst>
              <a:gd name="T0" fmla="*/ 188836544 w 52"/>
              <a:gd name="T1" fmla="*/ 20308324 h 62"/>
              <a:gd name="T2" fmla="*/ 188836544 w 52"/>
              <a:gd name="T3" fmla="*/ 45693166 h 62"/>
              <a:gd name="T4" fmla="*/ 142903819 w 52"/>
              <a:gd name="T5" fmla="*/ 81233297 h 62"/>
              <a:gd name="T6" fmla="*/ 30622570 w 52"/>
              <a:gd name="T7" fmla="*/ 233542348 h 62"/>
              <a:gd name="T8" fmla="*/ 30622570 w 52"/>
              <a:gd name="T9" fmla="*/ 294467321 h 62"/>
              <a:gd name="T10" fmla="*/ 91865450 w 52"/>
              <a:gd name="T11" fmla="*/ 279235515 h 62"/>
              <a:gd name="T12" fmla="*/ 204146700 w 52"/>
              <a:gd name="T13" fmla="*/ 121847692 h 62"/>
              <a:gd name="T14" fmla="*/ 224562499 w 52"/>
              <a:gd name="T15" fmla="*/ 71078008 h 62"/>
              <a:gd name="T16" fmla="*/ 250081684 w 52"/>
              <a:gd name="T17" fmla="*/ 60924973 h 62"/>
              <a:gd name="T18" fmla="*/ 265391839 w 52"/>
              <a:gd name="T19" fmla="*/ 40616648 h 62"/>
              <a:gd name="T20" fmla="*/ 204146700 w 52"/>
              <a:gd name="T21" fmla="*/ 0 h 62"/>
              <a:gd name="T22" fmla="*/ 188836544 w 52"/>
              <a:gd name="T23" fmla="*/ 20308324 h 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 h="62">
                <a:moveTo>
                  <a:pt x="37" y="4"/>
                </a:moveTo>
                <a:cubicBezTo>
                  <a:pt x="37" y="9"/>
                  <a:pt x="37" y="9"/>
                  <a:pt x="37" y="9"/>
                </a:cubicBezTo>
                <a:cubicBezTo>
                  <a:pt x="35" y="10"/>
                  <a:pt x="31" y="12"/>
                  <a:pt x="28" y="16"/>
                </a:cubicBezTo>
                <a:cubicBezTo>
                  <a:pt x="24" y="21"/>
                  <a:pt x="6" y="46"/>
                  <a:pt x="6" y="46"/>
                </a:cubicBezTo>
                <a:cubicBezTo>
                  <a:pt x="6" y="46"/>
                  <a:pt x="0" y="54"/>
                  <a:pt x="6" y="58"/>
                </a:cubicBezTo>
                <a:cubicBezTo>
                  <a:pt x="12" y="62"/>
                  <a:pt x="18" y="55"/>
                  <a:pt x="18" y="55"/>
                </a:cubicBezTo>
                <a:cubicBezTo>
                  <a:pt x="18" y="55"/>
                  <a:pt x="36" y="29"/>
                  <a:pt x="40" y="24"/>
                </a:cubicBezTo>
                <a:cubicBezTo>
                  <a:pt x="43" y="20"/>
                  <a:pt x="44" y="16"/>
                  <a:pt x="44" y="14"/>
                </a:cubicBezTo>
                <a:cubicBezTo>
                  <a:pt x="49" y="12"/>
                  <a:pt x="49" y="12"/>
                  <a:pt x="49" y="12"/>
                </a:cubicBezTo>
                <a:cubicBezTo>
                  <a:pt x="52" y="8"/>
                  <a:pt x="52" y="8"/>
                  <a:pt x="52" y="8"/>
                </a:cubicBezTo>
                <a:cubicBezTo>
                  <a:pt x="40" y="0"/>
                  <a:pt x="40" y="0"/>
                  <a:pt x="40" y="0"/>
                </a:cubicBezTo>
                <a:lnTo>
                  <a:pt x="37"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81" name="Freeform 192"/>
          <p:cNvSpPr>
            <a:spLocks/>
          </p:cNvSpPr>
          <p:nvPr/>
        </p:nvSpPr>
        <p:spPr bwMode="auto">
          <a:xfrm>
            <a:off x="1403350" y="3494088"/>
            <a:ext cx="463550" cy="419100"/>
          </a:xfrm>
          <a:custGeom>
            <a:avLst/>
            <a:gdLst>
              <a:gd name="T0" fmla="*/ 1032973920 w 206"/>
              <a:gd name="T1" fmla="*/ 142156016 h 186"/>
              <a:gd name="T2" fmla="*/ 855747054 w 206"/>
              <a:gd name="T3" fmla="*/ 66001490 h 186"/>
              <a:gd name="T4" fmla="*/ 835492619 w 206"/>
              <a:gd name="T5" fmla="*/ 55846202 h 186"/>
              <a:gd name="T6" fmla="*/ 739283492 w 206"/>
              <a:gd name="T7" fmla="*/ 10153035 h 186"/>
              <a:gd name="T8" fmla="*/ 673457141 w 206"/>
              <a:gd name="T9" fmla="*/ 0 h 186"/>
              <a:gd name="T10" fmla="*/ 668394095 w 206"/>
              <a:gd name="T11" fmla="*/ 25384842 h 186"/>
              <a:gd name="T12" fmla="*/ 729157399 w 206"/>
              <a:gd name="T13" fmla="*/ 40616648 h 186"/>
              <a:gd name="T14" fmla="*/ 820301230 w 206"/>
              <a:gd name="T15" fmla="*/ 81233297 h 186"/>
              <a:gd name="T16" fmla="*/ 845620961 w 206"/>
              <a:gd name="T17" fmla="*/ 91386332 h 186"/>
              <a:gd name="T18" fmla="*/ 1007654189 w 206"/>
              <a:gd name="T19" fmla="*/ 167540858 h 186"/>
              <a:gd name="T20" fmla="*/ 946890885 w 206"/>
              <a:gd name="T21" fmla="*/ 370621847 h 186"/>
              <a:gd name="T22" fmla="*/ 830429573 w 206"/>
              <a:gd name="T23" fmla="*/ 324928681 h 186"/>
              <a:gd name="T24" fmla="*/ 805112092 w 206"/>
              <a:gd name="T25" fmla="*/ 314775645 h 186"/>
              <a:gd name="T26" fmla="*/ 805112092 w 206"/>
              <a:gd name="T27" fmla="*/ 340160487 h 186"/>
              <a:gd name="T28" fmla="*/ 810175138 w 206"/>
              <a:gd name="T29" fmla="*/ 411238495 h 186"/>
              <a:gd name="T30" fmla="*/ 658268003 w 206"/>
              <a:gd name="T31" fmla="*/ 903710287 h 186"/>
              <a:gd name="T32" fmla="*/ 450660610 w 206"/>
              <a:gd name="T33" fmla="*/ 837708797 h 186"/>
              <a:gd name="T34" fmla="*/ 374705917 w 206"/>
              <a:gd name="T35" fmla="*/ 842785315 h 186"/>
              <a:gd name="T36" fmla="*/ 70889396 w 206"/>
              <a:gd name="T37" fmla="*/ 771707306 h 186"/>
              <a:gd name="T38" fmla="*/ 253179309 w 206"/>
              <a:gd name="T39" fmla="*/ 335083969 h 186"/>
              <a:gd name="T40" fmla="*/ 258242355 w 206"/>
              <a:gd name="T41" fmla="*/ 299543839 h 186"/>
              <a:gd name="T42" fmla="*/ 232924874 w 206"/>
              <a:gd name="T43" fmla="*/ 324928681 h 186"/>
              <a:gd name="T44" fmla="*/ 121526608 w 206"/>
              <a:gd name="T45" fmla="*/ 380777135 h 186"/>
              <a:gd name="T46" fmla="*/ 35445823 w 206"/>
              <a:gd name="T47" fmla="*/ 213234024 h 186"/>
              <a:gd name="T48" fmla="*/ 156972432 w 206"/>
              <a:gd name="T49" fmla="*/ 142156016 h 186"/>
              <a:gd name="T50" fmla="*/ 369642871 w 206"/>
              <a:gd name="T51" fmla="*/ 30461360 h 186"/>
              <a:gd name="T52" fmla="*/ 364577575 w 206"/>
              <a:gd name="T53" fmla="*/ 0 h 186"/>
              <a:gd name="T54" fmla="*/ 136717997 w 206"/>
              <a:gd name="T55" fmla="*/ 116771174 h 186"/>
              <a:gd name="T56" fmla="*/ 10126092 w 206"/>
              <a:gd name="T57" fmla="*/ 192927953 h 186"/>
              <a:gd name="T58" fmla="*/ 0 w 206"/>
              <a:gd name="T59" fmla="*/ 198004471 h 186"/>
              <a:gd name="T60" fmla="*/ 106335220 w 206"/>
              <a:gd name="T61" fmla="*/ 416317266 h 186"/>
              <a:gd name="T62" fmla="*/ 116463562 w 206"/>
              <a:gd name="T63" fmla="*/ 411238495 h 186"/>
              <a:gd name="T64" fmla="*/ 222798782 w 206"/>
              <a:gd name="T65" fmla="*/ 365545329 h 186"/>
              <a:gd name="T66" fmla="*/ 40508869 w 206"/>
              <a:gd name="T67" fmla="*/ 761554271 h 186"/>
              <a:gd name="T68" fmla="*/ 30380527 w 206"/>
              <a:gd name="T69" fmla="*/ 771707306 h 186"/>
              <a:gd name="T70" fmla="*/ 40508869 w 206"/>
              <a:gd name="T71" fmla="*/ 781862595 h 186"/>
              <a:gd name="T72" fmla="*/ 379768963 w 206"/>
              <a:gd name="T73" fmla="*/ 868172410 h 186"/>
              <a:gd name="T74" fmla="*/ 450660610 w 206"/>
              <a:gd name="T75" fmla="*/ 868172410 h 186"/>
              <a:gd name="T76" fmla="*/ 653202707 w 206"/>
              <a:gd name="T77" fmla="*/ 934173900 h 186"/>
              <a:gd name="T78" fmla="*/ 663331049 w 206"/>
              <a:gd name="T79" fmla="*/ 944326935 h 186"/>
              <a:gd name="T80" fmla="*/ 668394095 w 206"/>
              <a:gd name="T81" fmla="*/ 934173900 h 186"/>
              <a:gd name="T82" fmla="*/ 835492619 w 206"/>
              <a:gd name="T83" fmla="*/ 416317266 h 186"/>
              <a:gd name="T84" fmla="*/ 835492619 w 206"/>
              <a:gd name="T85" fmla="*/ 365545329 h 186"/>
              <a:gd name="T86" fmla="*/ 951956181 w 206"/>
              <a:gd name="T87" fmla="*/ 401085460 h 186"/>
              <a:gd name="T88" fmla="*/ 967145319 w 206"/>
              <a:gd name="T89" fmla="*/ 401085460 h 186"/>
              <a:gd name="T90" fmla="*/ 1043100012 w 206"/>
              <a:gd name="T91" fmla="*/ 147234787 h 186"/>
              <a:gd name="T92" fmla="*/ 1032973920 w 206"/>
              <a:gd name="T93" fmla="*/ 142156016 h 18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06" h="186">
                <a:moveTo>
                  <a:pt x="204" y="28"/>
                </a:moveTo>
                <a:cubicBezTo>
                  <a:pt x="203" y="28"/>
                  <a:pt x="191" y="25"/>
                  <a:pt x="169" y="13"/>
                </a:cubicBezTo>
                <a:cubicBezTo>
                  <a:pt x="165" y="11"/>
                  <a:pt x="165" y="11"/>
                  <a:pt x="165" y="11"/>
                </a:cubicBezTo>
                <a:cubicBezTo>
                  <a:pt x="157" y="7"/>
                  <a:pt x="152" y="4"/>
                  <a:pt x="146" y="2"/>
                </a:cubicBezTo>
                <a:cubicBezTo>
                  <a:pt x="141" y="1"/>
                  <a:pt x="136" y="0"/>
                  <a:pt x="133" y="0"/>
                </a:cubicBezTo>
                <a:cubicBezTo>
                  <a:pt x="132" y="1"/>
                  <a:pt x="132" y="3"/>
                  <a:pt x="132" y="5"/>
                </a:cubicBezTo>
                <a:cubicBezTo>
                  <a:pt x="135" y="6"/>
                  <a:pt x="140" y="6"/>
                  <a:pt x="144" y="8"/>
                </a:cubicBezTo>
                <a:cubicBezTo>
                  <a:pt x="149" y="9"/>
                  <a:pt x="155" y="12"/>
                  <a:pt x="162" y="16"/>
                </a:cubicBezTo>
                <a:cubicBezTo>
                  <a:pt x="167" y="18"/>
                  <a:pt x="167" y="18"/>
                  <a:pt x="167" y="18"/>
                </a:cubicBezTo>
                <a:cubicBezTo>
                  <a:pt x="183" y="27"/>
                  <a:pt x="194" y="31"/>
                  <a:pt x="199" y="33"/>
                </a:cubicBezTo>
                <a:cubicBezTo>
                  <a:pt x="198" y="37"/>
                  <a:pt x="188" y="69"/>
                  <a:pt x="187" y="73"/>
                </a:cubicBezTo>
                <a:cubicBezTo>
                  <a:pt x="182" y="72"/>
                  <a:pt x="171" y="69"/>
                  <a:pt x="164" y="64"/>
                </a:cubicBezTo>
                <a:cubicBezTo>
                  <a:pt x="159" y="62"/>
                  <a:pt x="159" y="62"/>
                  <a:pt x="159" y="62"/>
                </a:cubicBezTo>
                <a:cubicBezTo>
                  <a:pt x="159" y="67"/>
                  <a:pt x="159" y="67"/>
                  <a:pt x="159" y="67"/>
                </a:cubicBezTo>
                <a:cubicBezTo>
                  <a:pt x="159" y="67"/>
                  <a:pt x="160" y="73"/>
                  <a:pt x="160" y="81"/>
                </a:cubicBezTo>
                <a:cubicBezTo>
                  <a:pt x="160" y="104"/>
                  <a:pt x="156" y="153"/>
                  <a:pt x="130" y="178"/>
                </a:cubicBezTo>
                <a:cubicBezTo>
                  <a:pt x="125" y="174"/>
                  <a:pt x="109" y="165"/>
                  <a:pt x="89" y="165"/>
                </a:cubicBezTo>
                <a:cubicBezTo>
                  <a:pt x="85" y="165"/>
                  <a:pt x="80" y="165"/>
                  <a:pt x="74" y="166"/>
                </a:cubicBezTo>
                <a:cubicBezTo>
                  <a:pt x="55" y="167"/>
                  <a:pt x="33" y="169"/>
                  <a:pt x="14" y="152"/>
                </a:cubicBezTo>
                <a:cubicBezTo>
                  <a:pt x="22" y="143"/>
                  <a:pt x="49" y="109"/>
                  <a:pt x="50" y="66"/>
                </a:cubicBezTo>
                <a:cubicBezTo>
                  <a:pt x="51" y="59"/>
                  <a:pt x="51" y="59"/>
                  <a:pt x="51" y="59"/>
                </a:cubicBezTo>
                <a:cubicBezTo>
                  <a:pt x="46" y="64"/>
                  <a:pt x="46" y="64"/>
                  <a:pt x="46" y="64"/>
                </a:cubicBezTo>
                <a:cubicBezTo>
                  <a:pt x="46" y="64"/>
                  <a:pt x="38" y="71"/>
                  <a:pt x="24" y="75"/>
                </a:cubicBezTo>
                <a:cubicBezTo>
                  <a:pt x="22" y="72"/>
                  <a:pt x="10" y="47"/>
                  <a:pt x="7" y="42"/>
                </a:cubicBezTo>
                <a:cubicBezTo>
                  <a:pt x="12" y="40"/>
                  <a:pt x="23" y="35"/>
                  <a:pt x="31" y="28"/>
                </a:cubicBezTo>
                <a:cubicBezTo>
                  <a:pt x="53" y="10"/>
                  <a:pt x="63" y="8"/>
                  <a:pt x="73" y="6"/>
                </a:cubicBezTo>
                <a:cubicBezTo>
                  <a:pt x="73" y="4"/>
                  <a:pt x="72" y="2"/>
                  <a:pt x="72" y="0"/>
                </a:cubicBezTo>
                <a:cubicBezTo>
                  <a:pt x="61" y="2"/>
                  <a:pt x="50" y="5"/>
                  <a:pt x="27" y="23"/>
                </a:cubicBezTo>
                <a:cubicBezTo>
                  <a:pt x="17" y="32"/>
                  <a:pt x="3" y="38"/>
                  <a:pt x="2" y="38"/>
                </a:cubicBezTo>
                <a:cubicBezTo>
                  <a:pt x="0" y="39"/>
                  <a:pt x="0" y="39"/>
                  <a:pt x="0" y="39"/>
                </a:cubicBezTo>
                <a:cubicBezTo>
                  <a:pt x="21" y="82"/>
                  <a:pt x="21" y="82"/>
                  <a:pt x="21" y="82"/>
                </a:cubicBezTo>
                <a:cubicBezTo>
                  <a:pt x="23" y="81"/>
                  <a:pt x="23" y="81"/>
                  <a:pt x="23" y="81"/>
                </a:cubicBezTo>
                <a:cubicBezTo>
                  <a:pt x="33" y="79"/>
                  <a:pt x="40" y="75"/>
                  <a:pt x="44" y="72"/>
                </a:cubicBezTo>
                <a:cubicBezTo>
                  <a:pt x="40" y="116"/>
                  <a:pt x="8" y="150"/>
                  <a:pt x="8" y="150"/>
                </a:cubicBezTo>
                <a:cubicBezTo>
                  <a:pt x="6" y="152"/>
                  <a:pt x="6" y="152"/>
                  <a:pt x="6" y="152"/>
                </a:cubicBezTo>
                <a:cubicBezTo>
                  <a:pt x="8" y="154"/>
                  <a:pt x="8" y="154"/>
                  <a:pt x="8" y="154"/>
                </a:cubicBezTo>
                <a:cubicBezTo>
                  <a:pt x="29" y="175"/>
                  <a:pt x="54" y="173"/>
                  <a:pt x="75" y="171"/>
                </a:cubicBezTo>
                <a:cubicBezTo>
                  <a:pt x="80" y="171"/>
                  <a:pt x="85" y="171"/>
                  <a:pt x="89" y="171"/>
                </a:cubicBezTo>
                <a:cubicBezTo>
                  <a:pt x="111" y="171"/>
                  <a:pt x="129" y="184"/>
                  <a:pt x="129" y="184"/>
                </a:cubicBezTo>
                <a:cubicBezTo>
                  <a:pt x="131" y="186"/>
                  <a:pt x="131" y="186"/>
                  <a:pt x="131" y="186"/>
                </a:cubicBezTo>
                <a:cubicBezTo>
                  <a:pt x="132" y="184"/>
                  <a:pt x="132" y="184"/>
                  <a:pt x="132" y="184"/>
                </a:cubicBezTo>
                <a:cubicBezTo>
                  <a:pt x="162" y="158"/>
                  <a:pt x="165" y="107"/>
                  <a:pt x="165" y="82"/>
                </a:cubicBezTo>
                <a:cubicBezTo>
                  <a:pt x="165" y="78"/>
                  <a:pt x="165" y="74"/>
                  <a:pt x="165" y="72"/>
                </a:cubicBezTo>
                <a:cubicBezTo>
                  <a:pt x="176" y="77"/>
                  <a:pt x="188" y="79"/>
                  <a:pt x="188" y="79"/>
                </a:cubicBezTo>
                <a:cubicBezTo>
                  <a:pt x="191" y="79"/>
                  <a:pt x="191" y="79"/>
                  <a:pt x="191" y="79"/>
                </a:cubicBezTo>
                <a:cubicBezTo>
                  <a:pt x="206" y="29"/>
                  <a:pt x="206" y="29"/>
                  <a:pt x="206" y="29"/>
                </a:cubicBezTo>
                <a:lnTo>
                  <a:pt x="204"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82" name="Freeform 193"/>
          <p:cNvSpPr>
            <a:spLocks/>
          </p:cNvSpPr>
          <p:nvPr/>
        </p:nvSpPr>
        <p:spPr bwMode="auto">
          <a:xfrm>
            <a:off x="1574800" y="3489325"/>
            <a:ext cx="117475" cy="60325"/>
          </a:xfrm>
          <a:custGeom>
            <a:avLst/>
            <a:gdLst>
              <a:gd name="T0" fmla="*/ 137800434 w 52"/>
              <a:gd name="T1" fmla="*/ 134781690 h 27"/>
              <a:gd name="T2" fmla="*/ 260288454 w 52"/>
              <a:gd name="T3" fmla="*/ 39935150 h 27"/>
              <a:gd name="T4" fmla="*/ 265391839 w 52"/>
              <a:gd name="T5" fmla="*/ 4991335 h 27"/>
              <a:gd name="T6" fmla="*/ 250081684 w 52"/>
              <a:gd name="T7" fmla="*/ 4991335 h 27"/>
              <a:gd name="T8" fmla="*/ 239872654 w 52"/>
              <a:gd name="T9" fmla="*/ 4991335 h 27"/>
              <a:gd name="T10" fmla="*/ 234769269 w 52"/>
              <a:gd name="T11" fmla="*/ 14976240 h 27"/>
              <a:gd name="T12" fmla="*/ 137800434 w 52"/>
              <a:gd name="T13" fmla="*/ 104829210 h 27"/>
              <a:gd name="T14" fmla="*/ 30622570 w 52"/>
              <a:gd name="T15" fmla="*/ 14976240 h 27"/>
              <a:gd name="T16" fmla="*/ 30622570 w 52"/>
              <a:gd name="T17" fmla="*/ 0 h 27"/>
              <a:gd name="T18" fmla="*/ 15310155 w 52"/>
              <a:gd name="T19" fmla="*/ 4991335 h 27"/>
              <a:gd name="T20" fmla="*/ 0 w 52"/>
              <a:gd name="T21" fmla="*/ 4991335 h 27"/>
              <a:gd name="T22" fmla="*/ 15310155 w 52"/>
              <a:gd name="T23" fmla="*/ 54911390 h 27"/>
              <a:gd name="T24" fmla="*/ 137800434 w 52"/>
              <a:gd name="T25" fmla="*/ 134781690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2" h="27">
                <a:moveTo>
                  <a:pt x="27" y="27"/>
                </a:moveTo>
                <a:cubicBezTo>
                  <a:pt x="41" y="27"/>
                  <a:pt x="49" y="16"/>
                  <a:pt x="51" y="8"/>
                </a:cubicBezTo>
                <a:cubicBezTo>
                  <a:pt x="52" y="6"/>
                  <a:pt x="52" y="3"/>
                  <a:pt x="52" y="1"/>
                </a:cubicBezTo>
                <a:cubicBezTo>
                  <a:pt x="51" y="1"/>
                  <a:pt x="49" y="1"/>
                  <a:pt x="49" y="1"/>
                </a:cubicBezTo>
                <a:cubicBezTo>
                  <a:pt x="47" y="1"/>
                  <a:pt x="47" y="1"/>
                  <a:pt x="47" y="1"/>
                </a:cubicBezTo>
                <a:cubicBezTo>
                  <a:pt x="46" y="3"/>
                  <a:pt x="46" y="3"/>
                  <a:pt x="46" y="3"/>
                </a:cubicBezTo>
                <a:cubicBezTo>
                  <a:pt x="46" y="4"/>
                  <a:pt x="43" y="21"/>
                  <a:pt x="27" y="21"/>
                </a:cubicBezTo>
                <a:cubicBezTo>
                  <a:pt x="10" y="21"/>
                  <a:pt x="6" y="4"/>
                  <a:pt x="6" y="3"/>
                </a:cubicBezTo>
                <a:cubicBezTo>
                  <a:pt x="6" y="0"/>
                  <a:pt x="6" y="0"/>
                  <a:pt x="6" y="0"/>
                </a:cubicBezTo>
                <a:cubicBezTo>
                  <a:pt x="3" y="1"/>
                  <a:pt x="3" y="1"/>
                  <a:pt x="3" y="1"/>
                </a:cubicBezTo>
                <a:cubicBezTo>
                  <a:pt x="0" y="1"/>
                  <a:pt x="0" y="1"/>
                  <a:pt x="0" y="1"/>
                </a:cubicBezTo>
                <a:cubicBezTo>
                  <a:pt x="1" y="4"/>
                  <a:pt x="2" y="8"/>
                  <a:pt x="3" y="11"/>
                </a:cubicBezTo>
                <a:cubicBezTo>
                  <a:pt x="6" y="19"/>
                  <a:pt x="14" y="27"/>
                  <a:pt x="27" y="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83" name="Freeform 194"/>
          <p:cNvSpPr>
            <a:spLocks/>
          </p:cNvSpPr>
          <p:nvPr/>
        </p:nvSpPr>
        <p:spPr bwMode="auto">
          <a:xfrm>
            <a:off x="1536700" y="3667125"/>
            <a:ext cx="22225" cy="23813"/>
          </a:xfrm>
          <a:custGeom>
            <a:avLst/>
            <a:gdLst>
              <a:gd name="T0" fmla="*/ 24698643 w 10"/>
              <a:gd name="T1" fmla="*/ 0 h 10"/>
              <a:gd name="T2" fmla="*/ 0 w 10"/>
              <a:gd name="T3" fmla="*/ 0 h 10"/>
              <a:gd name="T4" fmla="*/ 49395063 w 10"/>
              <a:gd name="T5" fmla="*/ 56705897 h 10"/>
              <a:gd name="T6" fmla="*/ 49395063 w 10"/>
              <a:gd name="T7" fmla="*/ 28354139 h 10"/>
              <a:gd name="T8" fmla="*/ 24698643 w 10"/>
              <a:gd name="T9" fmla="*/ 0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10">
                <a:moveTo>
                  <a:pt x="5" y="0"/>
                </a:moveTo>
                <a:cubicBezTo>
                  <a:pt x="0" y="0"/>
                  <a:pt x="0" y="0"/>
                  <a:pt x="0" y="0"/>
                </a:cubicBezTo>
                <a:cubicBezTo>
                  <a:pt x="0" y="4"/>
                  <a:pt x="1" y="9"/>
                  <a:pt x="10" y="10"/>
                </a:cubicBezTo>
                <a:cubicBezTo>
                  <a:pt x="10" y="5"/>
                  <a:pt x="10" y="5"/>
                  <a:pt x="10" y="5"/>
                </a:cubicBezTo>
                <a:cubicBezTo>
                  <a:pt x="6" y="5"/>
                  <a:pt x="5" y="2"/>
                  <a:pt x="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84" name="Freeform 195"/>
          <p:cNvSpPr>
            <a:spLocks/>
          </p:cNvSpPr>
          <p:nvPr/>
        </p:nvSpPr>
        <p:spPr bwMode="auto">
          <a:xfrm>
            <a:off x="1536700" y="3624263"/>
            <a:ext cx="22225" cy="39687"/>
          </a:xfrm>
          <a:custGeom>
            <a:avLst/>
            <a:gdLst>
              <a:gd name="T0" fmla="*/ 39516050 w 10"/>
              <a:gd name="T1" fmla="*/ 59950715 h 17"/>
              <a:gd name="T2" fmla="*/ 24698643 w 10"/>
              <a:gd name="T3" fmla="*/ 43602006 h 17"/>
              <a:gd name="T4" fmla="*/ 49395063 w 10"/>
              <a:gd name="T5" fmla="*/ 21799836 h 17"/>
              <a:gd name="T6" fmla="*/ 49395063 w 10"/>
              <a:gd name="T7" fmla="*/ 0 h 17"/>
              <a:gd name="T8" fmla="*/ 0 w 10"/>
              <a:gd name="T9" fmla="*/ 43602006 h 17"/>
              <a:gd name="T10" fmla="*/ 39516050 w 10"/>
              <a:gd name="T11" fmla="*/ 87201677 h 17"/>
              <a:gd name="T12" fmla="*/ 49395063 w 10"/>
              <a:gd name="T13" fmla="*/ 92652803 h 17"/>
              <a:gd name="T14" fmla="*/ 49395063 w 10"/>
              <a:gd name="T15" fmla="*/ 59950715 h 17"/>
              <a:gd name="T16" fmla="*/ 39516050 w 10"/>
              <a:gd name="T17" fmla="*/ 59950715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7">
                <a:moveTo>
                  <a:pt x="8" y="11"/>
                </a:moveTo>
                <a:cubicBezTo>
                  <a:pt x="7" y="10"/>
                  <a:pt x="5" y="10"/>
                  <a:pt x="5" y="8"/>
                </a:cubicBezTo>
                <a:cubicBezTo>
                  <a:pt x="5" y="5"/>
                  <a:pt x="8" y="4"/>
                  <a:pt x="10" y="4"/>
                </a:cubicBezTo>
                <a:cubicBezTo>
                  <a:pt x="10" y="0"/>
                  <a:pt x="10" y="0"/>
                  <a:pt x="10" y="0"/>
                </a:cubicBezTo>
                <a:cubicBezTo>
                  <a:pt x="2" y="0"/>
                  <a:pt x="0" y="5"/>
                  <a:pt x="0" y="8"/>
                </a:cubicBezTo>
                <a:cubicBezTo>
                  <a:pt x="0" y="14"/>
                  <a:pt x="4" y="15"/>
                  <a:pt x="8" y="16"/>
                </a:cubicBezTo>
                <a:cubicBezTo>
                  <a:pt x="10" y="17"/>
                  <a:pt x="10" y="17"/>
                  <a:pt x="10" y="17"/>
                </a:cubicBezTo>
                <a:cubicBezTo>
                  <a:pt x="10" y="11"/>
                  <a:pt x="10" y="11"/>
                  <a:pt x="10" y="11"/>
                </a:cubicBezTo>
                <a:lnTo>
                  <a:pt x="8"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85" name="Freeform 196"/>
          <p:cNvSpPr>
            <a:spLocks/>
          </p:cNvSpPr>
          <p:nvPr/>
        </p:nvSpPr>
        <p:spPr bwMode="auto">
          <a:xfrm>
            <a:off x="1560513" y="3624263"/>
            <a:ext cx="20637" cy="20637"/>
          </a:xfrm>
          <a:custGeom>
            <a:avLst/>
            <a:gdLst>
              <a:gd name="T0" fmla="*/ 21031396 w 9"/>
              <a:gd name="T1" fmla="*/ 47322934 h 9"/>
              <a:gd name="T2" fmla="*/ 47322934 w 9"/>
              <a:gd name="T3" fmla="*/ 47322934 h 9"/>
              <a:gd name="T4" fmla="*/ 0 w 9"/>
              <a:gd name="T5" fmla="*/ 0 h 9"/>
              <a:gd name="T6" fmla="*/ 0 w 9"/>
              <a:gd name="T7" fmla="*/ 21031396 h 9"/>
              <a:gd name="T8" fmla="*/ 21031396 w 9"/>
              <a:gd name="T9" fmla="*/ 47322934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9">
                <a:moveTo>
                  <a:pt x="4" y="9"/>
                </a:moveTo>
                <a:cubicBezTo>
                  <a:pt x="9" y="9"/>
                  <a:pt x="9" y="9"/>
                  <a:pt x="9" y="9"/>
                </a:cubicBezTo>
                <a:cubicBezTo>
                  <a:pt x="9" y="5"/>
                  <a:pt x="7" y="0"/>
                  <a:pt x="0" y="0"/>
                </a:cubicBezTo>
                <a:cubicBezTo>
                  <a:pt x="0" y="4"/>
                  <a:pt x="0" y="4"/>
                  <a:pt x="0" y="4"/>
                </a:cubicBezTo>
                <a:cubicBezTo>
                  <a:pt x="3" y="5"/>
                  <a:pt x="4" y="7"/>
                  <a:pt x="4"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86" name="Freeform 197"/>
          <p:cNvSpPr>
            <a:spLocks/>
          </p:cNvSpPr>
          <p:nvPr/>
        </p:nvSpPr>
        <p:spPr bwMode="auto">
          <a:xfrm>
            <a:off x="1560513" y="3649663"/>
            <a:ext cx="22225" cy="41275"/>
          </a:xfrm>
          <a:custGeom>
            <a:avLst/>
            <a:gdLst>
              <a:gd name="T0" fmla="*/ 14819630 w 10"/>
              <a:gd name="T1" fmla="*/ 5257976 h 18"/>
              <a:gd name="T2" fmla="*/ 0 w 10"/>
              <a:gd name="T3" fmla="*/ 0 h 18"/>
              <a:gd name="T4" fmla="*/ 0 w 10"/>
              <a:gd name="T5" fmla="*/ 31547858 h 18"/>
              <a:gd name="T6" fmla="*/ 0 w 10"/>
              <a:gd name="T7" fmla="*/ 31547858 h 18"/>
              <a:gd name="T8" fmla="*/ 24698643 w 10"/>
              <a:gd name="T9" fmla="*/ 47324081 h 18"/>
              <a:gd name="T10" fmla="*/ 0 w 10"/>
              <a:gd name="T11" fmla="*/ 68355986 h 18"/>
              <a:gd name="T12" fmla="*/ 0 w 10"/>
              <a:gd name="T13" fmla="*/ 94645868 h 18"/>
              <a:gd name="T14" fmla="*/ 49395063 w 10"/>
              <a:gd name="T15" fmla="*/ 47324081 h 18"/>
              <a:gd name="T16" fmla="*/ 14819630 w 10"/>
              <a:gd name="T17" fmla="*/ 5257976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8">
                <a:moveTo>
                  <a:pt x="3" y="1"/>
                </a:moveTo>
                <a:cubicBezTo>
                  <a:pt x="0" y="0"/>
                  <a:pt x="0" y="0"/>
                  <a:pt x="0" y="0"/>
                </a:cubicBezTo>
                <a:cubicBezTo>
                  <a:pt x="0" y="6"/>
                  <a:pt x="0" y="6"/>
                  <a:pt x="0" y="6"/>
                </a:cubicBezTo>
                <a:cubicBezTo>
                  <a:pt x="0" y="6"/>
                  <a:pt x="0" y="6"/>
                  <a:pt x="0" y="6"/>
                </a:cubicBezTo>
                <a:cubicBezTo>
                  <a:pt x="3" y="7"/>
                  <a:pt x="5" y="7"/>
                  <a:pt x="5" y="9"/>
                </a:cubicBezTo>
                <a:cubicBezTo>
                  <a:pt x="5" y="12"/>
                  <a:pt x="2" y="13"/>
                  <a:pt x="0" y="13"/>
                </a:cubicBezTo>
                <a:cubicBezTo>
                  <a:pt x="0" y="18"/>
                  <a:pt x="0" y="18"/>
                  <a:pt x="0" y="18"/>
                </a:cubicBezTo>
                <a:cubicBezTo>
                  <a:pt x="2" y="18"/>
                  <a:pt x="10" y="17"/>
                  <a:pt x="10" y="9"/>
                </a:cubicBezTo>
                <a:cubicBezTo>
                  <a:pt x="10" y="4"/>
                  <a:pt x="6" y="2"/>
                  <a:pt x="3"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87" name="Freeform 198"/>
          <p:cNvSpPr>
            <a:spLocks/>
          </p:cNvSpPr>
          <p:nvPr/>
        </p:nvSpPr>
        <p:spPr bwMode="auto">
          <a:xfrm>
            <a:off x="1609725" y="3624263"/>
            <a:ext cx="31750" cy="63500"/>
          </a:xfrm>
          <a:custGeom>
            <a:avLst/>
            <a:gdLst>
              <a:gd name="T0" fmla="*/ 20161250 w 20"/>
              <a:gd name="T1" fmla="*/ 0 h 40"/>
              <a:gd name="T2" fmla="*/ 0 w 20"/>
              <a:gd name="T3" fmla="*/ 0 h 40"/>
              <a:gd name="T4" fmla="*/ 30241875 w 20"/>
              <a:gd name="T5" fmla="*/ 100806250 h 40"/>
              <a:gd name="T6" fmla="*/ 50403125 w 20"/>
              <a:gd name="T7" fmla="*/ 100806250 h 40"/>
              <a:gd name="T8" fmla="*/ 20161250 w 20"/>
              <a:gd name="T9" fmla="*/ 0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40">
                <a:moveTo>
                  <a:pt x="8" y="0"/>
                </a:moveTo>
                <a:lnTo>
                  <a:pt x="0" y="0"/>
                </a:lnTo>
                <a:lnTo>
                  <a:pt x="12" y="40"/>
                </a:lnTo>
                <a:lnTo>
                  <a:pt x="20" y="40"/>
                </a:lnTo>
                <a:lnTo>
                  <a:pt x="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88" name="Freeform 199"/>
          <p:cNvSpPr>
            <a:spLocks/>
          </p:cNvSpPr>
          <p:nvPr/>
        </p:nvSpPr>
        <p:spPr bwMode="auto">
          <a:xfrm>
            <a:off x="1587500" y="3627438"/>
            <a:ext cx="34925" cy="60325"/>
          </a:xfrm>
          <a:custGeom>
            <a:avLst/>
            <a:gdLst>
              <a:gd name="T0" fmla="*/ 30241875 w 22"/>
              <a:gd name="T1" fmla="*/ 60483750 h 38"/>
              <a:gd name="T2" fmla="*/ 40322500 w 22"/>
              <a:gd name="T3" fmla="*/ 27722513 h 38"/>
              <a:gd name="T4" fmla="*/ 32762825 w 22"/>
              <a:gd name="T5" fmla="*/ 0 h 38"/>
              <a:gd name="T6" fmla="*/ 0 w 22"/>
              <a:gd name="T7" fmla="*/ 95765938 h 38"/>
              <a:gd name="T8" fmla="*/ 17641888 w 22"/>
              <a:gd name="T9" fmla="*/ 95765938 h 38"/>
              <a:gd name="T10" fmla="*/ 25201563 w 22"/>
              <a:gd name="T11" fmla="*/ 75604688 h 38"/>
              <a:gd name="T12" fmla="*/ 55443438 w 22"/>
              <a:gd name="T13" fmla="*/ 75604688 h 38"/>
              <a:gd name="T14" fmla="*/ 50403125 w 22"/>
              <a:gd name="T15" fmla="*/ 60483750 h 38"/>
              <a:gd name="T16" fmla="*/ 30241875 w 22"/>
              <a:gd name="T17" fmla="*/ 6048375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38">
                <a:moveTo>
                  <a:pt x="12" y="24"/>
                </a:moveTo>
                <a:lnTo>
                  <a:pt x="16" y="11"/>
                </a:lnTo>
                <a:lnTo>
                  <a:pt x="13" y="0"/>
                </a:lnTo>
                <a:lnTo>
                  <a:pt x="0" y="38"/>
                </a:lnTo>
                <a:lnTo>
                  <a:pt x="7" y="38"/>
                </a:lnTo>
                <a:lnTo>
                  <a:pt x="10" y="30"/>
                </a:lnTo>
                <a:lnTo>
                  <a:pt x="22" y="30"/>
                </a:lnTo>
                <a:lnTo>
                  <a:pt x="20" y="24"/>
                </a:lnTo>
                <a:lnTo>
                  <a:pt x="12"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89" name="Freeform 200"/>
          <p:cNvSpPr>
            <a:spLocks/>
          </p:cNvSpPr>
          <p:nvPr/>
        </p:nvSpPr>
        <p:spPr bwMode="auto">
          <a:xfrm>
            <a:off x="1649413" y="3624263"/>
            <a:ext cx="39687" cy="63500"/>
          </a:xfrm>
          <a:custGeom>
            <a:avLst/>
            <a:gdLst>
              <a:gd name="T0" fmla="*/ 17641665 w 25"/>
              <a:gd name="T1" fmla="*/ 0 h 40"/>
              <a:gd name="T2" fmla="*/ 0 w 25"/>
              <a:gd name="T3" fmla="*/ 0 h 40"/>
              <a:gd name="T4" fmla="*/ 0 w 25"/>
              <a:gd name="T5" fmla="*/ 100806250 h 40"/>
              <a:gd name="T6" fmla="*/ 63003906 w 25"/>
              <a:gd name="T7" fmla="*/ 100806250 h 40"/>
              <a:gd name="T8" fmla="*/ 63003906 w 25"/>
              <a:gd name="T9" fmla="*/ 83165950 h 40"/>
              <a:gd name="T10" fmla="*/ 17641665 w 25"/>
              <a:gd name="T11" fmla="*/ 83165950 h 40"/>
              <a:gd name="T12" fmla="*/ 17641665 w 25"/>
              <a:gd name="T13" fmla="*/ 0 h 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40">
                <a:moveTo>
                  <a:pt x="7" y="0"/>
                </a:moveTo>
                <a:lnTo>
                  <a:pt x="0" y="0"/>
                </a:lnTo>
                <a:lnTo>
                  <a:pt x="0" y="40"/>
                </a:lnTo>
                <a:lnTo>
                  <a:pt x="25" y="40"/>
                </a:lnTo>
                <a:lnTo>
                  <a:pt x="25" y="33"/>
                </a:lnTo>
                <a:lnTo>
                  <a:pt x="7" y="33"/>
                </a:lnTo>
                <a:lnTo>
                  <a:pt x="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90" name="Rectangle 201"/>
          <p:cNvSpPr>
            <a:spLocks noChangeArrowheads="1"/>
          </p:cNvSpPr>
          <p:nvPr/>
        </p:nvSpPr>
        <p:spPr bwMode="auto">
          <a:xfrm>
            <a:off x="1711325" y="3624263"/>
            <a:ext cx="26988" cy="111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591" name="Rectangle 202"/>
          <p:cNvSpPr>
            <a:spLocks noChangeArrowheads="1"/>
          </p:cNvSpPr>
          <p:nvPr/>
        </p:nvSpPr>
        <p:spPr bwMode="auto">
          <a:xfrm>
            <a:off x="1711325" y="3676650"/>
            <a:ext cx="30163" cy="111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592" name="Rectangle 203"/>
          <p:cNvSpPr>
            <a:spLocks noChangeArrowheads="1"/>
          </p:cNvSpPr>
          <p:nvPr/>
        </p:nvSpPr>
        <p:spPr bwMode="auto">
          <a:xfrm>
            <a:off x="1698625" y="3624263"/>
            <a:ext cx="11113" cy="635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593" name="Rectangle 204"/>
          <p:cNvSpPr>
            <a:spLocks noChangeArrowheads="1"/>
          </p:cNvSpPr>
          <p:nvPr/>
        </p:nvSpPr>
        <p:spPr bwMode="auto">
          <a:xfrm>
            <a:off x="1711325" y="3649663"/>
            <a:ext cx="25400" cy="111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594" name="Freeform 206"/>
          <p:cNvSpPr>
            <a:spLocks/>
          </p:cNvSpPr>
          <p:nvPr/>
        </p:nvSpPr>
        <p:spPr bwMode="auto">
          <a:xfrm>
            <a:off x="2247900" y="3698875"/>
            <a:ext cx="42863" cy="42863"/>
          </a:xfrm>
          <a:custGeom>
            <a:avLst/>
            <a:gdLst>
              <a:gd name="T0" fmla="*/ 81428420 w 19"/>
              <a:gd name="T1" fmla="*/ 96696672 h 19"/>
              <a:gd name="T2" fmla="*/ 96696672 w 19"/>
              <a:gd name="T3" fmla="*/ 96696672 h 19"/>
              <a:gd name="T4" fmla="*/ 0 w 19"/>
              <a:gd name="T5" fmla="*/ 0 h 19"/>
              <a:gd name="T6" fmla="*/ 0 w 19"/>
              <a:gd name="T7" fmla="*/ 15268252 h 19"/>
              <a:gd name="T8" fmla="*/ 81428420 w 19"/>
              <a:gd name="T9" fmla="*/ 96696672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9">
                <a:moveTo>
                  <a:pt x="16" y="19"/>
                </a:moveTo>
                <a:cubicBezTo>
                  <a:pt x="17" y="19"/>
                  <a:pt x="18" y="19"/>
                  <a:pt x="19" y="19"/>
                </a:cubicBezTo>
                <a:cubicBezTo>
                  <a:pt x="0" y="0"/>
                  <a:pt x="0" y="0"/>
                  <a:pt x="0" y="0"/>
                </a:cubicBezTo>
                <a:cubicBezTo>
                  <a:pt x="0" y="1"/>
                  <a:pt x="0" y="2"/>
                  <a:pt x="0" y="3"/>
                </a:cubicBezTo>
                <a:cubicBezTo>
                  <a:pt x="0" y="12"/>
                  <a:pt x="7" y="19"/>
                  <a:pt x="16"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95" name="Freeform 207"/>
          <p:cNvSpPr>
            <a:spLocks/>
          </p:cNvSpPr>
          <p:nvPr/>
        </p:nvSpPr>
        <p:spPr bwMode="auto">
          <a:xfrm>
            <a:off x="2170113" y="3632200"/>
            <a:ext cx="161925" cy="150813"/>
          </a:xfrm>
          <a:custGeom>
            <a:avLst/>
            <a:gdLst>
              <a:gd name="T0" fmla="*/ 0 w 72"/>
              <a:gd name="T1" fmla="*/ 339471059 h 67"/>
              <a:gd name="T2" fmla="*/ 364162578 w 72"/>
              <a:gd name="T3" fmla="*/ 339471059 h 67"/>
              <a:gd name="T4" fmla="*/ 303469940 w 72"/>
              <a:gd name="T5" fmla="*/ 278670911 h 67"/>
              <a:gd name="T6" fmla="*/ 257948774 w 72"/>
              <a:gd name="T7" fmla="*/ 283737777 h 67"/>
              <a:gd name="T8" fmla="*/ 141619155 w 72"/>
              <a:gd name="T9" fmla="*/ 167202096 h 67"/>
              <a:gd name="T10" fmla="*/ 151734970 w 72"/>
              <a:gd name="T11" fmla="*/ 126669414 h 67"/>
              <a:gd name="T12" fmla="*/ 25289536 w 72"/>
              <a:gd name="T13" fmla="*/ 0 h 67"/>
              <a:gd name="T14" fmla="*/ 0 w 72"/>
              <a:gd name="T15" fmla="*/ 0 h 67"/>
              <a:gd name="T16" fmla="*/ 0 w 72"/>
              <a:gd name="T17" fmla="*/ 339471059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2" h="67">
                <a:moveTo>
                  <a:pt x="0" y="67"/>
                </a:moveTo>
                <a:cubicBezTo>
                  <a:pt x="72" y="67"/>
                  <a:pt x="72" y="67"/>
                  <a:pt x="72" y="67"/>
                </a:cubicBezTo>
                <a:cubicBezTo>
                  <a:pt x="60" y="55"/>
                  <a:pt x="60" y="55"/>
                  <a:pt x="60" y="55"/>
                </a:cubicBezTo>
                <a:cubicBezTo>
                  <a:pt x="57" y="56"/>
                  <a:pt x="54" y="56"/>
                  <a:pt x="51" y="56"/>
                </a:cubicBezTo>
                <a:cubicBezTo>
                  <a:pt x="38" y="56"/>
                  <a:pt x="28" y="46"/>
                  <a:pt x="28" y="33"/>
                </a:cubicBezTo>
                <a:cubicBezTo>
                  <a:pt x="28" y="30"/>
                  <a:pt x="29" y="27"/>
                  <a:pt x="30" y="25"/>
                </a:cubicBezTo>
                <a:cubicBezTo>
                  <a:pt x="5" y="0"/>
                  <a:pt x="5" y="0"/>
                  <a:pt x="5" y="0"/>
                </a:cubicBezTo>
                <a:cubicBezTo>
                  <a:pt x="0" y="0"/>
                  <a:pt x="0" y="0"/>
                  <a:pt x="0" y="0"/>
                </a:cubicBezTo>
                <a:lnTo>
                  <a:pt x="0"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96" name="Freeform 208"/>
          <p:cNvSpPr>
            <a:spLocks/>
          </p:cNvSpPr>
          <p:nvPr/>
        </p:nvSpPr>
        <p:spPr bwMode="auto">
          <a:xfrm>
            <a:off x="2246313" y="3592513"/>
            <a:ext cx="153987" cy="173037"/>
          </a:xfrm>
          <a:custGeom>
            <a:avLst/>
            <a:gdLst>
              <a:gd name="T0" fmla="*/ 179483171 w 68"/>
              <a:gd name="T1" fmla="*/ 88125923 h 76"/>
              <a:gd name="T2" fmla="*/ 169224919 w 68"/>
              <a:gd name="T3" fmla="*/ 0 h 76"/>
              <a:gd name="T4" fmla="*/ 5129126 w 68"/>
              <a:gd name="T5" fmla="*/ 0 h 76"/>
              <a:gd name="T6" fmla="*/ 0 w 68"/>
              <a:gd name="T7" fmla="*/ 41471960 h 76"/>
              <a:gd name="T8" fmla="*/ 97433010 w 68"/>
              <a:gd name="T9" fmla="*/ 139964165 h 76"/>
              <a:gd name="T10" fmla="*/ 205122007 w 68"/>
              <a:gd name="T11" fmla="*/ 248824929 h 76"/>
              <a:gd name="T12" fmla="*/ 348708091 w 68"/>
              <a:gd name="T13" fmla="*/ 393973374 h 76"/>
              <a:gd name="T14" fmla="*/ 348708091 w 68"/>
              <a:gd name="T15" fmla="*/ 88125923 h 76"/>
              <a:gd name="T16" fmla="*/ 179483171 w 68"/>
              <a:gd name="T17" fmla="*/ 88125923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8" h="76">
                <a:moveTo>
                  <a:pt x="35" y="17"/>
                </a:moveTo>
                <a:cubicBezTo>
                  <a:pt x="33" y="0"/>
                  <a:pt x="33" y="0"/>
                  <a:pt x="33" y="0"/>
                </a:cubicBezTo>
                <a:cubicBezTo>
                  <a:pt x="1" y="0"/>
                  <a:pt x="1" y="0"/>
                  <a:pt x="1" y="0"/>
                </a:cubicBezTo>
                <a:cubicBezTo>
                  <a:pt x="0" y="8"/>
                  <a:pt x="0" y="8"/>
                  <a:pt x="0" y="8"/>
                </a:cubicBezTo>
                <a:cubicBezTo>
                  <a:pt x="19" y="27"/>
                  <a:pt x="19" y="27"/>
                  <a:pt x="19" y="27"/>
                </a:cubicBezTo>
                <a:cubicBezTo>
                  <a:pt x="30" y="28"/>
                  <a:pt x="39" y="37"/>
                  <a:pt x="40" y="48"/>
                </a:cubicBezTo>
                <a:cubicBezTo>
                  <a:pt x="68" y="76"/>
                  <a:pt x="68" y="76"/>
                  <a:pt x="68" y="76"/>
                </a:cubicBezTo>
                <a:cubicBezTo>
                  <a:pt x="68" y="17"/>
                  <a:pt x="68" y="17"/>
                  <a:pt x="68" y="17"/>
                </a:cubicBezTo>
                <a:lnTo>
                  <a:pt x="35"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97" name="Freeform 209"/>
          <p:cNvSpPr>
            <a:spLocks/>
          </p:cNvSpPr>
          <p:nvPr/>
        </p:nvSpPr>
        <p:spPr bwMode="auto">
          <a:xfrm>
            <a:off x="2068513" y="3475038"/>
            <a:ext cx="433387" cy="434975"/>
          </a:xfrm>
          <a:custGeom>
            <a:avLst/>
            <a:gdLst>
              <a:gd name="T0" fmla="*/ 489126888 w 192"/>
              <a:gd name="T1" fmla="*/ 0 h 192"/>
              <a:gd name="T2" fmla="*/ 112091485 w 192"/>
              <a:gd name="T3" fmla="*/ 174504267 h 192"/>
              <a:gd name="T4" fmla="*/ 748976253 w 192"/>
              <a:gd name="T5" fmla="*/ 810929330 h 192"/>
              <a:gd name="T6" fmla="*/ 723501224 w 192"/>
              <a:gd name="T7" fmla="*/ 826327898 h 192"/>
              <a:gd name="T8" fmla="*/ 489126888 w 192"/>
              <a:gd name="T9" fmla="*/ 903313942 h 192"/>
              <a:gd name="T10" fmla="*/ 81521900 w 192"/>
              <a:gd name="T11" fmla="*/ 492717931 h 192"/>
              <a:gd name="T12" fmla="*/ 157946989 w 192"/>
              <a:gd name="T13" fmla="*/ 256623923 h 192"/>
              <a:gd name="T14" fmla="*/ 96805564 w 192"/>
              <a:gd name="T15" fmla="*/ 195034181 h 192"/>
              <a:gd name="T16" fmla="*/ 0 w 192"/>
              <a:gd name="T17" fmla="*/ 492717931 h 192"/>
              <a:gd name="T18" fmla="*/ 489126888 w 192"/>
              <a:gd name="T19" fmla="*/ 985433597 h 192"/>
              <a:gd name="T20" fmla="*/ 861067738 w 192"/>
              <a:gd name="T21" fmla="*/ 810929330 h 192"/>
              <a:gd name="T22" fmla="*/ 229277524 w 192"/>
              <a:gd name="T23" fmla="*/ 174504267 h 192"/>
              <a:gd name="T24" fmla="*/ 254752553 w 192"/>
              <a:gd name="T25" fmla="*/ 159105699 h 192"/>
              <a:gd name="T26" fmla="*/ 489126888 w 192"/>
              <a:gd name="T27" fmla="*/ 82119655 h 192"/>
              <a:gd name="T28" fmla="*/ 896731876 w 192"/>
              <a:gd name="T29" fmla="*/ 492717931 h 192"/>
              <a:gd name="T30" fmla="*/ 820306788 w 192"/>
              <a:gd name="T31" fmla="*/ 728809674 h 192"/>
              <a:gd name="T32" fmla="*/ 820306788 w 192"/>
              <a:gd name="T33" fmla="*/ 728809674 h 192"/>
              <a:gd name="T34" fmla="*/ 881448213 w 192"/>
              <a:gd name="T35" fmla="*/ 790399416 h 192"/>
              <a:gd name="T36" fmla="*/ 978253777 w 192"/>
              <a:gd name="T37" fmla="*/ 492717931 h 192"/>
              <a:gd name="T38" fmla="*/ 489126888 w 192"/>
              <a:gd name="T39" fmla="*/ 0 h 19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2" h="192">
                <a:moveTo>
                  <a:pt x="96" y="0"/>
                </a:moveTo>
                <a:cubicBezTo>
                  <a:pt x="67" y="0"/>
                  <a:pt x="40" y="13"/>
                  <a:pt x="22" y="34"/>
                </a:cubicBezTo>
                <a:cubicBezTo>
                  <a:pt x="147" y="158"/>
                  <a:pt x="147" y="158"/>
                  <a:pt x="147" y="158"/>
                </a:cubicBezTo>
                <a:cubicBezTo>
                  <a:pt x="145" y="159"/>
                  <a:pt x="144" y="160"/>
                  <a:pt x="142" y="161"/>
                </a:cubicBezTo>
                <a:cubicBezTo>
                  <a:pt x="129" y="171"/>
                  <a:pt x="113" y="176"/>
                  <a:pt x="96" y="176"/>
                </a:cubicBezTo>
                <a:cubicBezTo>
                  <a:pt x="52" y="176"/>
                  <a:pt x="16" y="140"/>
                  <a:pt x="16" y="96"/>
                </a:cubicBezTo>
                <a:cubicBezTo>
                  <a:pt x="16" y="79"/>
                  <a:pt x="21" y="63"/>
                  <a:pt x="31" y="50"/>
                </a:cubicBezTo>
                <a:cubicBezTo>
                  <a:pt x="19" y="38"/>
                  <a:pt x="19" y="38"/>
                  <a:pt x="19" y="38"/>
                </a:cubicBezTo>
                <a:cubicBezTo>
                  <a:pt x="7" y="54"/>
                  <a:pt x="0" y="74"/>
                  <a:pt x="0" y="96"/>
                </a:cubicBezTo>
                <a:cubicBezTo>
                  <a:pt x="0" y="149"/>
                  <a:pt x="43" y="192"/>
                  <a:pt x="96" y="192"/>
                </a:cubicBezTo>
                <a:cubicBezTo>
                  <a:pt x="125" y="192"/>
                  <a:pt x="152" y="179"/>
                  <a:pt x="169" y="158"/>
                </a:cubicBezTo>
                <a:cubicBezTo>
                  <a:pt x="45" y="34"/>
                  <a:pt x="45" y="34"/>
                  <a:pt x="45" y="34"/>
                </a:cubicBezTo>
                <a:cubicBezTo>
                  <a:pt x="47" y="33"/>
                  <a:pt x="48" y="32"/>
                  <a:pt x="50" y="31"/>
                </a:cubicBezTo>
                <a:cubicBezTo>
                  <a:pt x="63" y="21"/>
                  <a:pt x="79" y="16"/>
                  <a:pt x="96" y="16"/>
                </a:cubicBezTo>
                <a:cubicBezTo>
                  <a:pt x="140" y="16"/>
                  <a:pt x="176" y="52"/>
                  <a:pt x="176" y="96"/>
                </a:cubicBezTo>
                <a:cubicBezTo>
                  <a:pt x="176" y="113"/>
                  <a:pt x="171" y="129"/>
                  <a:pt x="161" y="142"/>
                </a:cubicBezTo>
                <a:cubicBezTo>
                  <a:pt x="161" y="142"/>
                  <a:pt x="161" y="142"/>
                  <a:pt x="161" y="142"/>
                </a:cubicBezTo>
                <a:cubicBezTo>
                  <a:pt x="173" y="154"/>
                  <a:pt x="173" y="154"/>
                  <a:pt x="173" y="154"/>
                </a:cubicBezTo>
                <a:cubicBezTo>
                  <a:pt x="185" y="138"/>
                  <a:pt x="192" y="118"/>
                  <a:pt x="192" y="96"/>
                </a:cubicBezTo>
                <a:cubicBezTo>
                  <a:pt x="192" y="43"/>
                  <a:pt x="149" y="0"/>
                  <a:pt x="9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98" name="Freeform 210"/>
          <p:cNvSpPr>
            <a:spLocks/>
          </p:cNvSpPr>
          <p:nvPr/>
        </p:nvSpPr>
        <p:spPr bwMode="auto">
          <a:xfrm>
            <a:off x="2844800" y="3568700"/>
            <a:ext cx="188913" cy="155575"/>
          </a:xfrm>
          <a:custGeom>
            <a:avLst/>
            <a:gdLst>
              <a:gd name="T0" fmla="*/ 424858590 w 84"/>
              <a:gd name="T1" fmla="*/ 193181311 h 69"/>
              <a:gd name="T2" fmla="*/ 232659853 w 84"/>
              <a:gd name="T3" fmla="*/ 0 h 69"/>
              <a:gd name="T4" fmla="*/ 0 w 84"/>
              <a:gd name="T5" fmla="*/ 0 h 69"/>
              <a:gd name="T6" fmla="*/ 116329927 w 84"/>
              <a:gd name="T7" fmla="*/ 116924759 h 69"/>
              <a:gd name="T8" fmla="*/ 232659853 w 84"/>
              <a:gd name="T9" fmla="*/ 116924759 h 69"/>
              <a:gd name="T10" fmla="*/ 308528663 w 84"/>
              <a:gd name="T11" fmla="*/ 193181311 h 69"/>
              <a:gd name="T12" fmla="*/ 263007377 w 84"/>
              <a:gd name="T13" fmla="*/ 264353491 h 69"/>
              <a:gd name="T14" fmla="*/ 348992029 w 84"/>
              <a:gd name="T15" fmla="*/ 350776531 h 69"/>
              <a:gd name="T16" fmla="*/ 424858590 w 84"/>
              <a:gd name="T17" fmla="*/ 193181311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4" h="69">
                <a:moveTo>
                  <a:pt x="84" y="38"/>
                </a:moveTo>
                <a:cubicBezTo>
                  <a:pt x="84" y="17"/>
                  <a:pt x="67" y="0"/>
                  <a:pt x="46" y="0"/>
                </a:cubicBezTo>
                <a:cubicBezTo>
                  <a:pt x="0" y="0"/>
                  <a:pt x="0" y="0"/>
                  <a:pt x="0" y="0"/>
                </a:cubicBezTo>
                <a:cubicBezTo>
                  <a:pt x="23" y="23"/>
                  <a:pt x="23" y="23"/>
                  <a:pt x="23" y="23"/>
                </a:cubicBezTo>
                <a:cubicBezTo>
                  <a:pt x="33" y="23"/>
                  <a:pt x="46" y="23"/>
                  <a:pt x="46" y="23"/>
                </a:cubicBezTo>
                <a:cubicBezTo>
                  <a:pt x="54" y="23"/>
                  <a:pt x="61" y="30"/>
                  <a:pt x="61" y="38"/>
                </a:cubicBezTo>
                <a:cubicBezTo>
                  <a:pt x="61" y="44"/>
                  <a:pt x="57" y="50"/>
                  <a:pt x="52" y="52"/>
                </a:cubicBezTo>
                <a:cubicBezTo>
                  <a:pt x="69" y="69"/>
                  <a:pt x="69" y="69"/>
                  <a:pt x="69" y="69"/>
                </a:cubicBezTo>
                <a:cubicBezTo>
                  <a:pt x="78" y="62"/>
                  <a:pt x="84" y="51"/>
                  <a:pt x="84"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99" name="Freeform 211"/>
          <p:cNvSpPr>
            <a:spLocks/>
          </p:cNvSpPr>
          <p:nvPr/>
        </p:nvSpPr>
        <p:spPr bwMode="auto">
          <a:xfrm>
            <a:off x="2844800" y="3651250"/>
            <a:ext cx="85725" cy="180975"/>
          </a:xfrm>
          <a:custGeom>
            <a:avLst/>
            <a:gdLst>
              <a:gd name="T0" fmla="*/ 193388832 w 38"/>
              <a:gd name="T1" fmla="*/ 199581492 h 80"/>
              <a:gd name="T2" fmla="*/ 0 w 38"/>
              <a:gd name="T3" fmla="*/ 0 h 80"/>
              <a:gd name="T4" fmla="*/ 0 w 38"/>
              <a:gd name="T5" fmla="*/ 409399383 h 80"/>
              <a:gd name="T6" fmla="*/ 117050720 w 38"/>
              <a:gd name="T7" fmla="*/ 409399383 h 80"/>
              <a:gd name="T8" fmla="*/ 117050720 w 38"/>
              <a:gd name="T9" fmla="*/ 199581492 h 80"/>
              <a:gd name="T10" fmla="*/ 193388832 w 38"/>
              <a:gd name="T11" fmla="*/ 199581492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80">
                <a:moveTo>
                  <a:pt x="38" y="39"/>
                </a:moveTo>
                <a:cubicBezTo>
                  <a:pt x="0" y="0"/>
                  <a:pt x="0" y="0"/>
                  <a:pt x="0" y="0"/>
                </a:cubicBezTo>
                <a:cubicBezTo>
                  <a:pt x="0" y="80"/>
                  <a:pt x="0" y="80"/>
                  <a:pt x="0" y="80"/>
                </a:cubicBezTo>
                <a:cubicBezTo>
                  <a:pt x="23" y="80"/>
                  <a:pt x="23" y="80"/>
                  <a:pt x="23" y="80"/>
                </a:cubicBezTo>
                <a:cubicBezTo>
                  <a:pt x="23" y="80"/>
                  <a:pt x="23" y="60"/>
                  <a:pt x="23" y="39"/>
                </a:cubicBezTo>
                <a:lnTo>
                  <a:pt x="38"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00" name="Freeform 212"/>
          <p:cNvSpPr>
            <a:spLocks/>
          </p:cNvSpPr>
          <p:nvPr/>
        </p:nvSpPr>
        <p:spPr bwMode="auto">
          <a:xfrm>
            <a:off x="2708275" y="3475038"/>
            <a:ext cx="433388" cy="434975"/>
          </a:xfrm>
          <a:custGeom>
            <a:avLst/>
            <a:gdLst>
              <a:gd name="T0" fmla="*/ 229278053 w 192"/>
              <a:gd name="T1" fmla="*/ 174504267 h 192"/>
              <a:gd name="T2" fmla="*/ 254753141 w 192"/>
              <a:gd name="T3" fmla="*/ 159105699 h 192"/>
              <a:gd name="T4" fmla="*/ 489128017 w 192"/>
              <a:gd name="T5" fmla="*/ 82119655 h 192"/>
              <a:gd name="T6" fmla="*/ 896733945 w 192"/>
              <a:gd name="T7" fmla="*/ 492717931 h 192"/>
              <a:gd name="T8" fmla="*/ 820308680 w 192"/>
              <a:gd name="T9" fmla="*/ 728809674 h 192"/>
              <a:gd name="T10" fmla="*/ 820308680 w 192"/>
              <a:gd name="T11" fmla="*/ 733943286 h 192"/>
              <a:gd name="T12" fmla="*/ 881450247 w 192"/>
              <a:gd name="T13" fmla="*/ 790399416 h 192"/>
              <a:gd name="T14" fmla="*/ 978256034 w 192"/>
              <a:gd name="T15" fmla="*/ 492717931 h 192"/>
              <a:gd name="T16" fmla="*/ 489128017 w 192"/>
              <a:gd name="T17" fmla="*/ 0 h 192"/>
              <a:gd name="T18" fmla="*/ 117186309 w 192"/>
              <a:gd name="T19" fmla="*/ 174504267 h 192"/>
              <a:gd name="T20" fmla="*/ 748977981 w 192"/>
              <a:gd name="T21" fmla="*/ 810929330 h 192"/>
              <a:gd name="T22" fmla="*/ 723502893 w 192"/>
              <a:gd name="T23" fmla="*/ 826327898 h 192"/>
              <a:gd name="T24" fmla="*/ 489128017 w 192"/>
              <a:gd name="T25" fmla="*/ 903313942 h 192"/>
              <a:gd name="T26" fmla="*/ 81522089 w 192"/>
              <a:gd name="T27" fmla="*/ 492717931 h 192"/>
              <a:gd name="T28" fmla="*/ 157947354 w 192"/>
              <a:gd name="T29" fmla="*/ 256623923 h 192"/>
              <a:gd name="T30" fmla="*/ 157947354 w 192"/>
              <a:gd name="T31" fmla="*/ 251490311 h 192"/>
              <a:gd name="T32" fmla="*/ 96805787 w 192"/>
              <a:gd name="T33" fmla="*/ 195034181 h 192"/>
              <a:gd name="T34" fmla="*/ 0 w 192"/>
              <a:gd name="T35" fmla="*/ 492717931 h 192"/>
              <a:gd name="T36" fmla="*/ 489128017 w 192"/>
              <a:gd name="T37" fmla="*/ 985433597 h 192"/>
              <a:gd name="T38" fmla="*/ 861069725 w 192"/>
              <a:gd name="T39" fmla="*/ 810929330 h 192"/>
              <a:gd name="T40" fmla="*/ 229278053 w 192"/>
              <a:gd name="T41" fmla="*/ 174504267 h 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2" h="192">
                <a:moveTo>
                  <a:pt x="45" y="34"/>
                </a:moveTo>
                <a:cubicBezTo>
                  <a:pt x="47" y="33"/>
                  <a:pt x="48" y="32"/>
                  <a:pt x="50" y="31"/>
                </a:cubicBezTo>
                <a:cubicBezTo>
                  <a:pt x="63" y="21"/>
                  <a:pt x="79" y="16"/>
                  <a:pt x="96" y="16"/>
                </a:cubicBezTo>
                <a:cubicBezTo>
                  <a:pt x="140" y="16"/>
                  <a:pt x="176" y="52"/>
                  <a:pt x="176" y="96"/>
                </a:cubicBezTo>
                <a:cubicBezTo>
                  <a:pt x="176" y="113"/>
                  <a:pt x="171" y="129"/>
                  <a:pt x="161" y="142"/>
                </a:cubicBezTo>
                <a:cubicBezTo>
                  <a:pt x="161" y="142"/>
                  <a:pt x="161" y="143"/>
                  <a:pt x="161" y="143"/>
                </a:cubicBezTo>
                <a:cubicBezTo>
                  <a:pt x="173" y="154"/>
                  <a:pt x="173" y="154"/>
                  <a:pt x="173" y="154"/>
                </a:cubicBezTo>
                <a:cubicBezTo>
                  <a:pt x="185" y="138"/>
                  <a:pt x="192" y="118"/>
                  <a:pt x="192" y="96"/>
                </a:cubicBezTo>
                <a:cubicBezTo>
                  <a:pt x="192" y="43"/>
                  <a:pt x="149" y="0"/>
                  <a:pt x="96" y="0"/>
                </a:cubicBezTo>
                <a:cubicBezTo>
                  <a:pt x="67" y="0"/>
                  <a:pt x="40" y="13"/>
                  <a:pt x="23" y="34"/>
                </a:cubicBezTo>
                <a:cubicBezTo>
                  <a:pt x="147" y="158"/>
                  <a:pt x="147" y="158"/>
                  <a:pt x="147" y="158"/>
                </a:cubicBezTo>
                <a:cubicBezTo>
                  <a:pt x="145" y="159"/>
                  <a:pt x="144" y="160"/>
                  <a:pt x="142" y="161"/>
                </a:cubicBezTo>
                <a:cubicBezTo>
                  <a:pt x="129" y="171"/>
                  <a:pt x="113" y="176"/>
                  <a:pt x="96" y="176"/>
                </a:cubicBezTo>
                <a:cubicBezTo>
                  <a:pt x="52" y="176"/>
                  <a:pt x="16" y="140"/>
                  <a:pt x="16" y="96"/>
                </a:cubicBezTo>
                <a:cubicBezTo>
                  <a:pt x="16" y="79"/>
                  <a:pt x="21" y="63"/>
                  <a:pt x="31" y="50"/>
                </a:cubicBezTo>
                <a:cubicBezTo>
                  <a:pt x="31" y="50"/>
                  <a:pt x="31" y="49"/>
                  <a:pt x="31" y="49"/>
                </a:cubicBezTo>
                <a:cubicBezTo>
                  <a:pt x="19" y="38"/>
                  <a:pt x="19" y="38"/>
                  <a:pt x="19" y="38"/>
                </a:cubicBezTo>
                <a:cubicBezTo>
                  <a:pt x="7" y="54"/>
                  <a:pt x="0" y="74"/>
                  <a:pt x="0" y="96"/>
                </a:cubicBezTo>
                <a:cubicBezTo>
                  <a:pt x="0" y="149"/>
                  <a:pt x="43" y="192"/>
                  <a:pt x="96" y="192"/>
                </a:cubicBezTo>
                <a:cubicBezTo>
                  <a:pt x="125" y="192"/>
                  <a:pt x="152" y="179"/>
                  <a:pt x="169" y="158"/>
                </a:cubicBezTo>
                <a:lnTo>
                  <a:pt x="45"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01" name="Freeform 213"/>
          <p:cNvSpPr>
            <a:spLocks/>
          </p:cNvSpPr>
          <p:nvPr/>
        </p:nvSpPr>
        <p:spPr bwMode="auto">
          <a:xfrm>
            <a:off x="3613150" y="3632200"/>
            <a:ext cx="87313" cy="112713"/>
          </a:xfrm>
          <a:custGeom>
            <a:avLst/>
            <a:gdLst>
              <a:gd name="T0" fmla="*/ 110887510 w 55"/>
              <a:gd name="T1" fmla="*/ 103327658 h 71"/>
              <a:gd name="T2" fmla="*/ 133569840 w 55"/>
              <a:gd name="T3" fmla="*/ 103327658 h 71"/>
              <a:gd name="T4" fmla="*/ 95766486 w 55"/>
              <a:gd name="T5" fmla="*/ 60484018 h 71"/>
              <a:gd name="T6" fmla="*/ 118448816 w 55"/>
              <a:gd name="T7" fmla="*/ 60484018 h 71"/>
              <a:gd name="T8" fmla="*/ 70564779 w 55"/>
              <a:gd name="T9" fmla="*/ 0 h 71"/>
              <a:gd name="T10" fmla="*/ 22682330 w 55"/>
              <a:gd name="T11" fmla="*/ 60484018 h 71"/>
              <a:gd name="T12" fmla="*/ 42843695 w 55"/>
              <a:gd name="T13" fmla="*/ 60484018 h 71"/>
              <a:gd name="T14" fmla="*/ 7561306 w 55"/>
              <a:gd name="T15" fmla="*/ 103327658 h 71"/>
              <a:gd name="T16" fmla="*/ 27722671 w 55"/>
              <a:gd name="T17" fmla="*/ 103327658 h 71"/>
              <a:gd name="T18" fmla="*/ 0 w 55"/>
              <a:gd name="T19" fmla="*/ 138610002 h 71"/>
              <a:gd name="T20" fmla="*/ 57964719 w 55"/>
              <a:gd name="T21" fmla="*/ 138610002 h 71"/>
              <a:gd name="T22" fmla="*/ 57964719 w 55"/>
              <a:gd name="T23" fmla="*/ 178932681 h 71"/>
              <a:gd name="T24" fmla="*/ 90726145 w 55"/>
              <a:gd name="T25" fmla="*/ 178932681 h 71"/>
              <a:gd name="T26" fmla="*/ 90726145 w 55"/>
              <a:gd name="T27" fmla="*/ 138610002 h 71"/>
              <a:gd name="T28" fmla="*/ 138610181 w 55"/>
              <a:gd name="T29" fmla="*/ 138610002 h 71"/>
              <a:gd name="T30" fmla="*/ 110887510 w 55"/>
              <a:gd name="T31" fmla="*/ 103327658 h 7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71">
                <a:moveTo>
                  <a:pt x="44" y="41"/>
                </a:moveTo>
                <a:lnTo>
                  <a:pt x="53" y="41"/>
                </a:lnTo>
                <a:lnTo>
                  <a:pt x="38" y="24"/>
                </a:lnTo>
                <a:lnTo>
                  <a:pt x="47" y="24"/>
                </a:lnTo>
                <a:lnTo>
                  <a:pt x="28" y="0"/>
                </a:lnTo>
                <a:lnTo>
                  <a:pt x="9" y="24"/>
                </a:lnTo>
                <a:lnTo>
                  <a:pt x="17" y="24"/>
                </a:lnTo>
                <a:lnTo>
                  <a:pt x="3" y="41"/>
                </a:lnTo>
                <a:lnTo>
                  <a:pt x="11" y="41"/>
                </a:lnTo>
                <a:lnTo>
                  <a:pt x="0" y="55"/>
                </a:lnTo>
                <a:lnTo>
                  <a:pt x="23" y="55"/>
                </a:lnTo>
                <a:lnTo>
                  <a:pt x="23" y="71"/>
                </a:lnTo>
                <a:lnTo>
                  <a:pt x="36" y="71"/>
                </a:lnTo>
                <a:lnTo>
                  <a:pt x="36" y="55"/>
                </a:lnTo>
                <a:lnTo>
                  <a:pt x="55" y="55"/>
                </a:lnTo>
                <a:lnTo>
                  <a:pt x="44" y="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02" name="Freeform 214"/>
          <p:cNvSpPr>
            <a:spLocks/>
          </p:cNvSpPr>
          <p:nvPr/>
        </p:nvSpPr>
        <p:spPr bwMode="auto">
          <a:xfrm>
            <a:off x="3548063" y="3575050"/>
            <a:ext cx="74612" cy="96838"/>
          </a:xfrm>
          <a:custGeom>
            <a:avLst/>
            <a:gdLst>
              <a:gd name="T0" fmla="*/ 118447344 w 47"/>
              <a:gd name="T1" fmla="*/ 118448749 h 61"/>
              <a:gd name="T2" fmla="*/ 93245950 w 47"/>
              <a:gd name="T3" fmla="*/ 90726093 h 61"/>
              <a:gd name="T4" fmla="*/ 110886132 w 47"/>
              <a:gd name="T5" fmla="*/ 90726093 h 61"/>
              <a:gd name="T6" fmla="*/ 80644460 w 47"/>
              <a:gd name="T7" fmla="*/ 52924348 h 61"/>
              <a:gd name="T8" fmla="*/ 100805574 w 47"/>
              <a:gd name="T9" fmla="*/ 52924348 h 61"/>
              <a:gd name="T10" fmla="*/ 57963999 w 47"/>
              <a:gd name="T11" fmla="*/ 0 h 61"/>
              <a:gd name="T12" fmla="*/ 17641769 w 47"/>
              <a:gd name="T13" fmla="*/ 52924348 h 61"/>
              <a:gd name="T14" fmla="*/ 35281951 w 47"/>
              <a:gd name="T15" fmla="*/ 52924348 h 61"/>
              <a:gd name="T16" fmla="*/ 7561212 w 47"/>
              <a:gd name="T17" fmla="*/ 90726093 h 61"/>
              <a:gd name="T18" fmla="*/ 25201394 w 47"/>
              <a:gd name="T19" fmla="*/ 90726093 h 61"/>
              <a:gd name="T20" fmla="*/ 0 w 47"/>
              <a:gd name="T21" fmla="*/ 118448749 h 61"/>
              <a:gd name="T22" fmla="*/ 45362509 w 47"/>
              <a:gd name="T23" fmla="*/ 118448749 h 61"/>
              <a:gd name="T24" fmla="*/ 45362509 w 47"/>
              <a:gd name="T25" fmla="*/ 153731119 h 61"/>
              <a:gd name="T26" fmla="*/ 75604181 w 47"/>
              <a:gd name="T27" fmla="*/ 153731119 h 61"/>
              <a:gd name="T28" fmla="*/ 75604181 w 47"/>
              <a:gd name="T29" fmla="*/ 118448749 h 61"/>
              <a:gd name="T30" fmla="*/ 118447344 w 47"/>
              <a:gd name="T31" fmla="*/ 118448749 h 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 h="61">
                <a:moveTo>
                  <a:pt x="47" y="47"/>
                </a:moveTo>
                <a:lnTo>
                  <a:pt x="37" y="36"/>
                </a:lnTo>
                <a:lnTo>
                  <a:pt x="44" y="36"/>
                </a:lnTo>
                <a:lnTo>
                  <a:pt x="32" y="21"/>
                </a:lnTo>
                <a:lnTo>
                  <a:pt x="40" y="21"/>
                </a:lnTo>
                <a:lnTo>
                  <a:pt x="23" y="0"/>
                </a:lnTo>
                <a:lnTo>
                  <a:pt x="7" y="21"/>
                </a:lnTo>
                <a:lnTo>
                  <a:pt x="14" y="21"/>
                </a:lnTo>
                <a:lnTo>
                  <a:pt x="3" y="36"/>
                </a:lnTo>
                <a:lnTo>
                  <a:pt x="10" y="36"/>
                </a:lnTo>
                <a:lnTo>
                  <a:pt x="0" y="47"/>
                </a:lnTo>
                <a:lnTo>
                  <a:pt x="18" y="47"/>
                </a:lnTo>
                <a:lnTo>
                  <a:pt x="18" y="61"/>
                </a:lnTo>
                <a:lnTo>
                  <a:pt x="30" y="61"/>
                </a:lnTo>
                <a:lnTo>
                  <a:pt x="30" y="47"/>
                </a:lnTo>
                <a:lnTo>
                  <a:pt x="47"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03" name="Freeform 215"/>
          <p:cNvSpPr>
            <a:spLocks/>
          </p:cNvSpPr>
          <p:nvPr/>
        </p:nvSpPr>
        <p:spPr bwMode="auto">
          <a:xfrm>
            <a:off x="3495675" y="3538538"/>
            <a:ext cx="53975" cy="68262"/>
          </a:xfrm>
          <a:custGeom>
            <a:avLst/>
            <a:gdLst>
              <a:gd name="T0" fmla="*/ 85685313 w 34"/>
              <a:gd name="T1" fmla="*/ 85684685 h 43"/>
              <a:gd name="T2" fmla="*/ 68045013 w 34"/>
              <a:gd name="T3" fmla="*/ 65523583 h 43"/>
              <a:gd name="T4" fmla="*/ 83165950 w 34"/>
              <a:gd name="T5" fmla="*/ 65523583 h 43"/>
              <a:gd name="T6" fmla="*/ 60483750 w 34"/>
              <a:gd name="T7" fmla="*/ 37802861 h 43"/>
              <a:gd name="T8" fmla="*/ 73085325 w 34"/>
              <a:gd name="T9" fmla="*/ 37802861 h 43"/>
              <a:gd name="T10" fmla="*/ 42843450 w 34"/>
              <a:gd name="T11" fmla="*/ 0 h 43"/>
              <a:gd name="T12" fmla="*/ 15120938 w 34"/>
              <a:gd name="T13" fmla="*/ 37802861 h 43"/>
              <a:gd name="T14" fmla="*/ 25201563 w 34"/>
              <a:gd name="T15" fmla="*/ 37802861 h 43"/>
              <a:gd name="T16" fmla="*/ 5040313 w 34"/>
              <a:gd name="T17" fmla="*/ 65523583 h 43"/>
              <a:gd name="T18" fmla="*/ 17641888 w 34"/>
              <a:gd name="T19" fmla="*/ 65523583 h 43"/>
              <a:gd name="T20" fmla="*/ 0 w 34"/>
              <a:gd name="T21" fmla="*/ 85684685 h 43"/>
              <a:gd name="T22" fmla="*/ 35282188 w 34"/>
              <a:gd name="T23" fmla="*/ 85684685 h 43"/>
              <a:gd name="T24" fmla="*/ 35282188 w 34"/>
              <a:gd name="T25" fmla="*/ 108366719 h 43"/>
              <a:gd name="T26" fmla="*/ 52924075 w 34"/>
              <a:gd name="T27" fmla="*/ 108366719 h 43"/>
              <a:gd name="T28" fmla="*/ 52924075 w 34"/>
              <a:gd name="T29" fmla="*/ 85684685 h 43"/>
              <a:gd name="T30" fmla="*/ 85685313 w 34"/>
              <a:gd name="T31" fmla="*/ 85684685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4" h="43">
                <a:moveTo>
                  <a:pt x="34" y="34"/>
                </a:moveTo>
                <a:lnTo>
                  <a:pt x="27" y="26"/>
                </a:lnTo>
                <a:lnTo>
                  <a:pt x="33" y="26"/>
                </a:lnTo>
                <a:lnTo>
                  <a:pt x="24" y="15"/>
                </a:lnTo>
                <a:lnTo>
                  <a:pt x="29" y="15"/>
                </a:lnTo>
                <a:lnTo>
                  <a:pt x="17" y="0"/>
                </a:lnTo>
                <a:lnTo>
                  <a:pt x="6" y="15"/>
                </a:lnTo>
                <a:lnTo>
                  <a:pt x="10" y="15"/>
                </a:lnTo>
                <a:lnTo>
                  <a:pt x="2" y="26"/>
                </a:lnTo>
                <a:lnTo>
                  <a:pt x="7" y="26"/>
                </a:lnTo>
                <a:lnTo>
                  <a:pt x="0" y="34"/>
                </a:lnTo>
                <a:lnTo>
                  <a:pt x="14" y="34"/>
                </a:lnTo>
                <a:lnTo>
                  <a:pt x="14" y="43"/>
                </a:lnTo>
                <a:lnTo>
                  <a:pt x="21" y="43"/>
                </a:lnTo>
                <a:lnTo>
                  <a:pt x="21" y="34"/>
                </a:lnTo>
                <a:lnTo>
                  <a:pt x="34"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04" name="Freeform 216"/>
          <p:cNvSpPr>
            <a:spLocks/>
          </p:cNvSpPr>
          <p:nvPr/>
        </p:nvSpPr>
        <p:spPr bwMode="auto">
          <a:xfrm>
            <a:off x="3452813" y="3694113"/>
            <a:ext cx="155575" cy="157162"/>
          </a:xfrm>
          <a:custGeom>
            <a:avLst/>
            <a:gdLst>
              <a:gd name="T0" fmla="*/ 350776531 w 69"/>
              <a:gd name="T1" fmla="*/ 326844573 h 69"/>
              <a:gd name="T2" fmla="*/ 30501719 w 69"/>
              <a:gd name="T3" fmla="*/ 0 h 69"/>
              <a:gd name="T4" fmla="*/ 0 w 69"/>
              <a:gd name="T5" fmla="*/ 31127187 h 69"/>
              <a:gd name="T6" fmla="*/ 320274812 w 69"/>
              <a:gd name="T7" fmla="*/ 357971760 h 69"/>
              <a:gd name="T8" fmla="*/ 350776531 w 69"/>
              <a:gd name="T9" fmla="*/ 326844573 h 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69">
                <a:moveTo>
                  <a:pt x="69" y="63"/>
                </a:moveTo>
                <a:cubicBezTo>
                  <a:pt x="68" y="61"/>
                  <a:pt x="19" y="13"/>
                  <a:pt x="6" y="0"/>
                </a:cubicBezTo>
                <a:cubicBezTo>
                  <a:pt x="5" y="1"/>
                  <a:pt x="3" y="3"/>
                  <a:pt x="0" y="6"/>
                </a:cubicBezTo>
                <a:cubicBezTo>
                  <a:pt x="14" y="19"/>
                  <a:pt x="62" y="67"/>
                  <a:pt x="63" y="69"/>
                </a:cubicBezTo>
                <a:cubicBezTo>
                  <a:pt x="65" y="67"/>
                  <a:pt x="68" y="64"/>
                  <a:pt x="69" y="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05" name="Freeform 217"/>
          <p:cNvSpPr>
            <a:spLocks/>
          </p:cNvSpPr>
          <p:nvPr/>
        </p:nvSpPr>
        <p:spPr bwMode="auto">
          <a:xfrm>
            <a:off x="3382963" y="3659188"/>
            <a:ext cx="79375" cy="96837"/>
          </a:xfrm>
          <a:custGeom>
            <a:avLst/>
            <a:gdLst>
              <a:gd name="T0" fmla="*/ 180011161 w 35"/>
              <a:gd name="T1" fmla="*/ 71004041 h 43"/>
              <a:gd name="T2" fmla="*/ 108006696 w 35"/>
              <a:gd name="T3" fmla="*/ 0 h 43"/>
              <a:gd name="T4" fmla="*/ 0 w 35"/>
              <a:gd name="T5" fmla="*/ 106504936 h 43"/>
              <a:gd name="T6" fmla="*/ 108006696 w 35"/>
              <a:gd name="T7" fmla="*/ 218081428 h 43"/>
              <a:gd name="T8" fmla="*/ 180011161 w 35"/>
              <a:gd name="T9" fmla="*/ 7100404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43">
                <a:moveTo>
                  <a:pt x="35" y="14"/>
                </a:moveTo>
                <a:cubicBezTo>
                  <a:pt x="33" y="12"/>
                  <a:pt x="23" y="1"/>
                  <a:pt x="21" y="0"/>
                </a:cubicBezTo>
                <a:cubicBezTo>
                  <a:pt x="19" y="1"/>
                  <a:pt x="1" y="20"/>
                  <a:pt x="0" y="21"/>
                </a:cubicBezTo>
                <a:cubicBezTo>
                  <a:pt x="4" y="36"/>
                  <a:pt x="17" y="42"/>
                  <a:pt x="21" y="43"/>
                </a:cubicBezTo>
                <a:cubicBezTo>
                  <a:pt x="23" y="26"/>
                  <a:pt x="32" y="17"/>
                  <a:pt x="35"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06" name="Freeform 218"/>
          <p:cNvSpPr>
            <a:spLocks/>
          </p:cNvSpPr>
          <p:nvPr/>
        </p:nvSpPr>
        <p:spPr bwMode="auto">
          <a:xfrm>
            <a:off x="3322638" y="3484563"/>
            <a:ext cx="433387" cy="433387"/>
          </a:xfrm>
          <a:custGeom>
            <a:avLst/>
            <a:gdLst>
              <a:gd name="T0" fmla="*/ 229277524 w 192"/>
              <a:gd name="T1" fmla="*/ 173232910 h 192"/>
              <a:gd name="T2" fmla="*/ 249657999 w 192"/>
              <a:gd name="T3" fmla="*/ 157946989 h 192"/>
              <a:gd name="T4" fmla="*/ 489126888 w 192"/>
              <a:gd name="T5" fmla="*/ 81521900 h 192"/>
              <a:gd name="T6" fmla="*/ 896731876 w 192"/>
              <a:gd name="T7" fmla="*/ 489126888 h 192"/>
              <a:gd name="T8" fmla="*/ 820306788 w 192"/>
              <a:gd name="T9" fmla="*/ 723501224 h 192"/>
              <a:gd name="T10" fmla="*/ 881448213 w 192"/>
              <a:gd name="T11" fmla="*/ 784640392 h 192"/>
              <a:gd name="T12" fmla="*/ 978253777 w 192"/>
              <a:gd name="T13" fmla="*/ 489126888 h 192"/>
              <a:gd name="T14" fmla="*/ 489126888 w 192"/>
              <a:gd name="T15" fmla="*/ 0 h 192"/>
              <a:gd name="T16" fmla="*/ 117186039 w 192"/>
              <a:gd name="T17" fmla="*/ 173232910 h 192"/>
              <a:gd name="T18" fmla="*/ 748976253 w 192"/>
              <a:gd name="T19" fmla="*/ 805020867 h 192"/>
              <a:gd name="T20" fmla="*/ 728595778 w 192"/>
              <a:gd name="T21" fmla="*/ 820306788 h 192"/>
              <a:gd name="T22" fmla="*/ 489126888 w 192"/>
              <a:gd name="T23" fmla="*/ 896731876 h 192"/>
              <a:gd name="T24" fmla="*/ 81521900 w 192"/>
              <a:gd name="T25" fmla="*/ 489126888 h 192"/>
              <a:gd name="T26" fmla="*/ 157946989 w 192"/>
              <a:gd name="T27" fmla="*/ 254752553 h 192"/>
              <a:gd name="T28" fmla="*/ 96805564 w 192"/>
              <a:gd name="T29" fmla="*/ 193613385 h 192"/>
              <a:gd name="T30" fmla="*/ 0 w 192"/>
              <a:gd name="T31" fmla="*/ 489126888 h 192"/>
              <a:gd name="T32" fmla="*/ 489126888 w 192"/>
              <a:gd name="T33" fmla="*/ 978253777 h 192"/>
              <a:gd name="T34" fmla="*/ 861067738 w 192"/>
              <a:gd name="T35" fmla="*/ 805020867 h 192"/>
              <a:gd name="T36" fmla="*/ 229277524 w 192"/>
              <a:gd name="T37" fmla="*/ 173232910 h 1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2" h="192">
                <a:moveTo>
                  <a:pt x="45" y="34"/>
                </a:moveTo>
                <a:cubicBezTo>
                  <a:pt x="47" y="33"/>
                  <a:pt x="48" y="32"/>
                  <a:pt x="49" y="31"/>
                </a:cubicBezTo>
                <a:cubicBezTo>
                  <a:pt x="62" y="22"/>
                  <a:pt x="78" y="16"/>
                  <a:pt x="96" y="16"/>
                </a:cubicBezTo>
                <a:cubicBezTo>
                  <a:pt x="140" y="16"/>
                  <a:pt x="176" y="52"/>
                  <a:pt x="176" y="96"/>
                </a:cubicBezTo>
                <a:cubicBezTo>
                  <a:pt x="176" y="113"/>
                  <a:pt x="170" y="129"/>
                  <a:pt x="161" y="142"/>
                </a:cubicBezTo>
                <a:cubicBezTo>
                  <a:pt x="173" y="154"/>
                  <a:pt x="173" y="154"/>
                  <a:pt x="173" y="154"/>
                </a:cubicBezTo>
                <a:cubicBezTo>
                  <a:pt x="185" y="138"/>
                  <a:pt x="192" y="118"/>
                  <a:pt x="192" y="96"/>
                </a:cubicBezTo>
                <a:cubicBezTo>
                  <a:pt x="192" y="43"/>
                  <a:pt x="149" y="0"/>
                  <a:pt x="96" y="0"/>
                </a:cubicBezTo>
                <a:cubicBezTo>
                  <a:pt x="67" y="0"/>
                  <a:pt x="40" y="13"/>
                  <a:pt x="23" y="34"/>
                </a:cubicBezTo>
                <a:cubicBezTo>
                  <a:pt x="147" y="158"/>
                  <a:pt x="147" y="158"/>
                  <a:pt x="147" y="158"/>
                </a:cubicBezTo>
                <a:cubicBezTo>
                  <a:pt x="145" y="159"/>
                  <a:pt x="144" y="160"/>
                  <a:pt x="143" y="161"/>
                </a:cubicBezTo>
                <a:cubicBezTo>
                  <a:pt x="130" y="170"/>
                  <a:pt x="114" y="176"/>
                  <a:pt x="96" y="176"/>
                </a:cubicBezTo>
                <a:cubicBezTo>
                  <a:pt x="52" y="176"/>
                  <a:pt x="16" y="140"/>
                  <a:pt x="16" y="96"/>
                </a:cubicBezTo>
                <a:cubicBezTo>
                  <a:pt x="16" y="79"/>
                  <a:pt x="22" y="63"/>
                  <a:pt x="31" y="50"/>
                </a:cubicBezTo>
                <a:cubicBezTo>
                  <a:pt x="19" y="38"/>
                  <a:pt x="19" y="38"/>
                  <a:pt x="19" y="38"/>
                </a:cubicBezTo>
                <a:cubicBezTo>
                  <a:pt x="7" y="54"/>
                  <a:pt x="0" y="74"/>
                  <a:pt x="0" y="96"/>
                </a:cubicBezTo>
                <a:cubicBezTo>
                  <a:pt x="0" y="149"/>
                  <a:pt x="43" y="192"/>
                  <a:pt x="96" y="192"/>
                </a:cubicBezTo>
                <a:cubicBezTo>
                  <a:pt x="125" y="192"/>
                  <a:pt x="152" y="179"/>
                  <a:pt x="169" y="158"/>
                </a:cubicBezTo>
                <a:lnTo>
                  <a:pt x="45"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07" name="Freeform 219"/>
          <p:cNvSpPr>
            <a:spLocks/>
          </p:cNvSpPr>
          <p:nvPr/>
        </p:nvSpPr>
        <p:spPr bwMode="auto">
          <a:xfrm>
            <a:off x="4225925" y="374491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08" name="Freeform 220"/>
          <p:cNvSpPr>
            <a:spLocks/>
          </p:cNvSpPr>
          <p:nvPr/>
        </p:nvSpPr>
        <p:spPr bwMode="auto">
          <a:xfrm>
            <a:off x="4095750" y="374491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09" name="Freeform 221"/>
          <p:cNvSpPr>
            <a:spLocks/>
          </p:cNvSpPr>
          <p:nvPr/>
        </p:nvSpPr>
        <p:spPr bwMode="auto">
          <a:xfrm>
            <a:off x="3983038" y="3522663"/>
            <a:ext cx="355600" cy="357187"/>
          </a:xfrm>
          <a:custGeom>
            <a:avLst/>
            <a:gdLst>
              <a:gd name="T0" fmla="*/ 693953400 w 158"/>
              <a:gd name="T1" fmla="*/ 0 h 158"/>
              <a:gd name="T2" fmla="*/ 106371663 w 158"/>
              <a:gd name="T3" fmla="*/ 0 h 158"/>
              <a:gd name="T4" fmla="*/ 0 w 158"/>
              <a:gd name="T5" fmla="*/ 107323390 h 158"/>
              <a:gd name="T6" fmla="*/ 0 w 158"/>
              <a:gd name="T7" fmla="*/ 700163383 h 158"/>
              <a:gd name="T8" fmla="*/ 106371663 w 158"/>
              <a:gd name="T9" fmla="*/ 807486773 h 158"/>
              <a:gd name="T10" fmla="*/ 131698035 w 158"/>
              <a:gd name="T11" fmla="*/ 807486773 h 158"/>
              <a:gd name="T12" fmla="*/ 131698035 w 158"/>
              <a:gd name="T13" fmla="*/ 802375382 h 158"/>
              <a:gd name="T14" fmla="*/ 116504013 w 158"/>
              <a:gd name="T15" fmla="*/ 526398690 h 158"/>
              <a:gd name="T16" fmla="*/ 101307739 w 158"/>
              <a:gd name="T17" fmla="*/ 306640518 h 158"/>
              <a:gd name="T18" fmla="*/ 121567937 w 158"/>
              <a:gd name="T19" fmla="*/ 173762433 h 158"/>
              <a:gd name="T20" fmla="*/ 141830385 w 158"/>
              <a:gd name="T21" fmla="*/ 204426259 h 158"/>
              <a:gd name="T22" fmla="*/ 162090582 w 158"/>
              <a:gd name="T23" fmla="*/ 178873824 h 158"/>
              <a:gd name="T24" fmla="*/ 177286856 w 158"/>
              <a:gd name="T25" fmla="*/ 209537650 h 158"/>
              <a:gd name="T26" fmla="*/ 207679403 w 158"/>
              <a:gd name="T27" fmla="*/ 183985215 h 158"/>
              <a:gd name="T28" fmla="*/ 202613228 w 158"/>
              <a:gd name="T29" fmla="*/ 199317128 h 158"/>
              <a:gd name="T30" fmla="*/ 253268223 w 158"/>
              <a:gd name="T31" fmla="*/ 485514342 h 158"/>
              <a:gd name="T32" fmla="*/ 253268223 w 158"/>
              <a:gd name="T33" fmla="*/ 470182429 h 158"/>
              <a:gd name="T34" fmla="*/ 268464496 w 158"/>
              <a:gd name="T35" fmla="*/ 388411474 h 158"/>
              <a:gd name="T36" fmla="*/ 268464496 w 158"/>
              <a:gd name="T37" fmla="*/ 388411474 h 158"/>
              <a:gd name="T38" fmla="*/ 238071949 w 158"/>
              <a:gd name="T39" fmla="*/ 347524866 h 158"/>
              <a:gd name="T40" fmla="*/ 278594595 w 158"/>
              <a:gd name="T41" fmla="*/ 306640518 h 158"/>
              <a:gd name="T42" fmla="*/ 324183415 w 158"/>
              <a:gd name="T43" fmla="*/ 342415735 h 158"/>
              <a:gd name="T44" fmla="*/ 400162532 w 158"/>
              <a:gd name="T45" fmla="*/ 332192953 h 158"/>
              <a:gd name="T46" fmla="*/ 476141648 w 158"/>
              <a:gd name="T47" fmla="*/ 342415735 h 158"/>
              <a:gd name="T48" fmla="*/ 521730468 w 158"/>
              <a:gd name="T49" fmla="*/ 306640518 h 158"/>
              <a:gd name="T50" fmla="*/ 562253114 w 158"/>
              <a:gd name="T51" fmla="*/ 347524866 h 158"/>
              <a:gd name="T52" fmla="*/ 531860567 w 158"/>
              <a:gd name="T53" fmla="*/ 388411474 h 158"/>
              <a:gd name="T54" fmla="*/ 531860567 w 158"/>
              <a:gd name="T55" fmla="*/ 388411474 h 158"/>
              <a:gd name="T56" fmla="*/ 547056841 w 158"/>
              <a:gd name="T57" fmla="*/ 470182429 h 158"/>
              <a:gd name="T58" fmla="*/ 547056841 w 158"/>
              <a:gd name="T59" fmla="*/ 485514342 h 158"/>
              <a:gd name="T60" fmla="*/ 597711835 w 158"/>
              <a:gd name="T61" fmla="*/ 199317128 h 158"/>
              <a:gd name="T62" fmla="*/ 592645661 w 158"/>
              <a:gd name="T63" fmla="*/ 183985215 h 158"/>
              <a:gd name="T64" fmla="*/ 623038208 w 158"/>
              <a:gd name="T65" fmla="*/ 209537650 h 158"/>
              <a:gd name="T66" fmla="*/ 638234481 w 158"/>
              <a:gd name="T67" fmla="*/ 178873824 h 158"/>
              <a:gd name="T68" fmla="*/ 658494678 w 158"/>
              <a:gd name="T69" fmla="*/ 204426259 h 158"/>
              <a:gd name="T70" fmla="*/ 678757127 w 158"/>
              <a:gd name="T71" fmla="*/ 173762433 h 158"/>
              <a:gd name="T72" fmla="*/ 699017324 w 158"/>
              <a:gd name="T73" fmla="*/ 306640518 h 158"/>
              <a:gd name="T74" fmla="*/ 683821051 w 158"/>
              <a:gd name="T75" fmla="*/ 526398690 h 158"/>
              <a:gd name="T76" fmla="*/ 668627028 w 158"/>
              <a:gd name="T77" fmla="*/ 802375382 h 158"/>
              <a:gd name="T78" fmla="*/ 668627028 w 158"/>
              <a:gd name="T79" fmla="*/ 807486773 h 158"/>
              <a:gd name="T80" fmla="*/ 693953400 w 158"/>
              <a:gd name="T81" fmla="*/ 807486773 h 158"/>
              <a:gd name="T82" fmla="*/ 800325063 w 158"/>
              <a:gd name="T83" fmla="*/ 700163383 h 158"/>
              <a:gd name="T84" fmla="*/ 800325063 w 158"/>
              <a:gd name="T85" fmla="*/ 107323390 h 158"/>
              <a:gd name="T86" fmla="*/ 693953400 w 158"/>
              <a:gd name="T87" fmla="*/ 0 h 1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8" h="158">
                <a:moveTo>
                  <a:pt x="137" y="0"/>
                </a:moveTo>
                <a:cubicBezTo>
                  <a:pt x="21" y="0"/>
                  <a:pt x="21" y="0"/>
                  <a:pt x="21" y="0"/>
                </a:cubicBezTo>
                <a:cubicBezTo>
                  <a:pt x="9" y="0"/>
                  <a:pt x="0" y="9"/>
                  <a:pt x="0" y="21"/>
                </a:cubicBezTo>
                <a:cubicBezTo>
                  <a:pt x="0" y="137"/>
                  <a:pt x="0" y="137"/>
                  <a:pt x="0" y="137"/>
                </a:cubicBezTo>
                <a:cubicBezTo>
                  <a:pt x="0" y="149"/>
                  <a:pt x="9" y="158"/>
                  <a:pt x="21" y="158"/>
                </a:cubicBezTo>
                <a:cubicBezTo>
                  <a:pt x="26" y="158"/>
                  <a:pt x="26" y="158"/>
                  <a:pt x="26" y="158"/>
                </a:cubicBezTo>
                <a:cubicBezTo>
                  <a:pt x="26" y="157"/>
                  <a:pt x="26" y="157"/>
                  <a:pt x="26" y="157"/>
                </a:cubicBezTo>
                <a:cubicBezTo>
                  <a:pt x="26" y="157"/>
                  <a:pt x="27" y="137"/>
                  <a:pt x="23" y="103"/>
                </a:cubicBezTo>
                <a:cubicBezTo>
                  <a:pt x="22" y="92"/>
                  <a:pt x="19" y="69"/>
                  <a:pt x="20" y="60"/>
                </a:cubicBezTo>
                <a:cubicBezTo>
                  <a:pt x="20" y="43"/>
                  <a:pt x="24" y="34"/>
                  <a:pt x="24" y="34"/>
                </a:cubicBezTo>
                <a:cubicBezTo>
                  <a:pt x="28" y="40"/>
                  <a:pt x="28" y="40"/>
                  <a:pt x="28" y="40"/>
                </a:cubicBezTo>
                <a:cubicBezTo>
                  <a:pt x="32" y="35"/>
                  <a:pt x="32" y="35"/>
                  <a:pt x="32" y="35"/>
                </a:cubicBezTo>
                <a:cubicBezTo>
                  <a:pt x="35" y="41"/>
                  <a:pt x="35" y="41"/>
                  <a:pt x="35" y="41"/>
                </a:cubicBezTo>
                <a:cubicBezTo>
                  <a:pt x="41" y="36"/>
                  <a:pt x="41" y="36"/>
                  <a:pt x="41" y="36"/>
                </a:cubicBezTo>
                <a:cubicBezTo>
                  <a:pt x="40" y="39"/>
                  <a:pt x="40" y="39"/>
                  <a:pt x="40" y="39"/>
                </a:cubicBezTo>
                <a:cubicBezTo>
                  <a:pt x="39" y="71"/>
                  <a:pt x="46" y="89"/>
                  <a:pt x="50" y="95"/>
                </a:cubicBezTo>
                <a:cubicBezTo>
                  <a:pt x="50" y="94"/>
                  <a:pt x="50" y="93"/>
                  <a:pt x="50" y="92"/>
                </a:cubicBezTo>
                <a:cubicBezTo>
                  <a:pt x="50" y="83"/>
                  <a:pt x="53" y="76"/>
                  <a:pt x="53" y="76"/>
                </a:cubicBezTo>
                <a:cubicBezTo>
                  <a:pt x="53" y="76"/>
                  <a:pt x="53" y="76"/>
                  <a:pt x="53" y="76"/>
                </a:cubicBezTo>
                <a:cubicBezTo>
                  <a:pt x="50" y="75"/>
                  <a:pt x="47" y="72"/>
                  <a:pt x="47" y="68"/>
                </a:cubicBezTo>
                <a:cubicBezTo>
                  <a:pt x="47" y="64"/>
                  <a:pt x="51" y="60"/>
                  <a:pt x="55" y="60"/>
                </a:cubicBezTo>
                <a:cubicBezTo>
                  <a:pt x="60" y="60"/>
                  <a:pt x="63" y="63"/>
                  <a:pt x="64" y="67"/>
                </a:cubicBezTo>
                <a:cubicBezTo>
                  <a:pt x="66" y="66"/>
                  <a:pt x="71" y="65"/>
                  <a:pt x="79" y="65"/>
                </a:cubicBezTo>
                <a:cubicBezTo>
                  <a:pt x="87" y="65"/>
                  <a:pt x="92" y="66"/>
                  <a:pt x="94" y="67"/>
                </a:cubicBezTo>
                <a:cubicBezTo>
                  <a:pt x="95" y="63"/>
                  <a:pt x="98" y="60"/>
                  <a:pt x="103" y="60"/>
                </a:cubicBezTo>
                <a:cubicBezTo>
                  <a:pt x="107" y="60"/>
                  <a:pt x="111" y="64"/>
                  <a:pt x="111" y="68"/>
                </a:cubicBezTo>
                <a:cubicBezTo>
                  <a:pt x="111" y="72"/>
                  <a:pt x="108" y="75"/>
                  <a:pt x="105" y="76"/>
                </a:cubicBezTo>
                <a:cubicBezTo>
                  <a:pt x="105" y="76"/>
                  <a:pt x="105" y="76"/>
                  <a:pt x="105" y="76"/>
                </a:cubicBezTo>
                <a:cubicBezTo>
                  <a:pt x="105" y="76"/>
                  <a:pt x="108" y="83"/>
                  <a:pt x="108" y="92"/>
                </a:cubicBezTo>
                <a:cubicBezTo>
                  <a:pt x="108" y="93"/>
                  <a:pt x="108" y="94"/>
                  <a:pt x="108" y="95"/>
                </a:cubicBezTo>
                <a:cubicBezTo>
                  <a:pt x="112" y="89"/>
                  <a:pt x="119" y="71"/>
                  <a:pt x="118" y="39"/>
                </a:cubicBezTo>
                <a:cubicBezTo>
                  <a:pt x="117" y="36"/>
                  <a:pt x="117" y="36"/>
                  <a:pt x="117" y="36"/>
                </a:cubicBezTo>
                <a:cubicBezTo>
                  <a:pt x="123" y="41"/>
                  <a:pt x="123" y="41"/>
                  <a:pt x="123" y="41"/>
                </a:cubicBezTo>
                <a:cubicBezTo>
                  <a:pt x="126" y="35"/>
                  <a:pt x="126" y="35"/>
                  <a:pt x="126" y="35"/>
                </a:cubicBezTo>
                <a:cubicBezTo>
                  <a:pt x="130" y="40"/>
                  <a:pt x="130" y="40"/>
                  <a:pt x="130" y="40"/>
                </a:cubicBezTo>
                <a:cubicBezTo>
                  <a:pt x="134" y="34"/>
                  <a:pt x="134" y="34"/>
                  <a:pt x="134" y="34"/>
                </a:cubicBezTo>
                <a:cubicBezTo>
                  <a:pt x="134" y="34"/>
                  <a:pt x="138" y="43"/>
                  <a:pt x="138" y="60"/>
                </a:cubicBezTo>
                <a:cubicBezTo>
                  <a:pt x="139" y="69"/>
                  <a:pt x="136" y="92"/>
                  <a:pt x="135" y="103"/>
                </a:cubicBezTo>
                <a:cubicBezTo>
                  <a:pt x="131" y="137"/>
                  <a:pt x="132" y="157"/>
                  <a:pt x="132" y="157"/>
                </a:cubicBezTo>
                <a:cubicBezTo>
                  <a:pt x="132" y="158"/>
                  <a:pt x="132" y="158"/>
                  <a:pt x="132" y="158"/>
                </a:cubicBezTo>
                <a:cubicBezTo>
                  <a:pt x="137" y="158"/>
                  <a:pt x="137" y="158"/>
                  <a:pt x="137" y="158"/>
                </a:cubicBezTo>
                <a:cubicBezTo>
                  <a:pt x="149" y="158"/>
                  <a:pt x="158" y="149"/>
                  <a:pt x="158" y="137"/>
                </a:cubicBezTo>
                <a:cubicBezTo>
                  <a:pt x="158" y="21"/>
                  <a:pt x="158" y="21"/>
                  <a:pt x="158" y="21"/>
                </a:cubicBezTo>
                <a:cubicBezTo>
                  <a:pt x="158" y="9"/>
                  <a:pt x="149" y="0"/>
                  <a:pt x="137"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10" name="Freeform 222"/>
          <p:cNvSpPr>
            <a:spLocks/>
          </p:cNvSpPr>
          <p:nvPr/>
        </p:nvSpPr>
        <p:spPr bwMode="auto">
          <a:xfrm>
            <a:off x="4176713" y="3683000"/>
            <a:ext cx="25400" cy="20638"/>
          </a:xfrm>
          <a:custGeom>
            <a:avLst/>
            <a:gdLst>
              <a:gd name="T0" fmla="*/ 42655836 w 11"/>
              <a:gd name="T1" fmla="*/ 42067123 h 9"/>
              <a:gd name="T2" fmla="*/ 47987527 w 11"/>
              <a:gd name="T3" fmla="*/ 0 h 9"/>
              <a:gd name="T4" fmla="*/ 0 w 11"/>
              <a:gd name="T5" fmla="*/ 31550916 h 9"/>
              <a:gd name="T6" fmla="*/ 42655836 w 11"/>
              <a:gd name="T7" fmla="*/ 42067123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9">
                <a:moveTo>
                  <a:pt x="8" y="8"/>
                </a:moveTo>
                <a:cubicBezTo>
                  <a:pt x="10" y="6"/>
                  <a:pt x="11" y="3"/>
                  <a:pt x="9" y="0"/>
                </a:cubicBezTo>
                <a:cubicBezTo>
                  <a:pt x="0" y="6"/>
                  <a:pt x="0" y="6"/>
                  <a:pt x="0" y="6"/>
                </a:cubicBezTo>
                <a:cubicBezTo>
                  <a:pt x="2" y="9"/>
                  <a:pt x="5" y="9"/>
                  <a:pt x="8"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11" name="Freeform 223"/>
          <p:cNvSpPr>
            <a:spLocks/>
          </p:cNvSpPr>
          <p:nvPr/>
        </p:nvSpPr>
        <p:spPr bwMode="auto">
          <a:xfrm>
            <a:off x="4121150" y="3683000"/>
            <a:ext cx="23813" cy="20638"/>
          </a:xfrm>
          <a:custGeom>
            <a:avLst/>
            <a:gdLst>
              <a:gd name="T0" fmla="*/ 9373663 w 11"/>
              <a:gd name="T1" fmla="*/ 0 h 9"/>
              <a:gd name="T2" fmla="*/ 14058329 w 11"/>
              <a:gd name="T3" fmla="*/ 42067123 h 9"/>
              <a:gd name="T4" fmla="*/ 51550815 w 11"/>
              <a:gd name="T5" fmla="*/ 31550916 h 9"/>
              <a:gd name="T6" fmla="*/ 9373663 w 11"/>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9">
                <a:moveTo>
                  <a:pt x="2" y="0"/>
                </a:moveTo>
                <a:cubicBezTo>
                  <a:pt x="0" y="3"/>
                  <a:pt x="1" y="6"/>
                  <a:pt x="3" y="8"/>
                </a:cubicBezTo>
                <a:cubicBezTo>
                  <a:pt x="6" y="9"/>
                  <a:pt x="9" y="9"/>
                  <a:pt x="11" y="6"/>
                </a:cubicBez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12" name="Freeform 224"/>
          <p:cNvSpPr>
            <a:spLocks/>
          </p:cNvSpPr>
          <p:nvPr/>
        </p:nvSpPr>
        <p:spPr bwMode="auto">
          <a:xfrm>
            <a:off x="4133850" y="3730625"/>
            <a:ext cx="53975" cy="38100"/>
          </a:xfrm>
          <a:custGeom>
            <a:avLst/>
            <a:gdLst>
              <a:gd name="T0" fmla="*/ 0 w 24"/>
              <a:gd name="T1" fmla="*/ 25114624 h 17"/>
              <a:gd name="T2" fmla="*/ 20231629 w 24"/>
              <a:gd name="T3" fmla="*/ 85388824 h 17"/>
              <a:gd name="T4" fmla="*/ 35405351 w 24"/>
              <a:gd name="T5" fmla="*/ 65296676 h 17"/>
              <a:gd name="T6" fmla="*/ 45521166 w 24"/>
              <a:gd name="T7" fmla="*/ 85388824 h 17"/>
              <a:gd name="T8" fmla="*/ 60694888 w 24"/>
              <a:gd name="T9" fmla="*/ 65296676 h 17"/>
              <a:gd name="T10" fmla="*/ 75866360 w 24"/>
              <a:gd name="T11" fmla="*/ 85388824 h 17"/>
              <a:gd name="T12" fmla="*/ 85982175 w 24"/>
              <a:gd name="T13" fmla="*/ 65296676 h 17"/>
              <a:gd name="T14" fmla="*/ 101155897 w 24"/>
              <a:gd name="T15" fmla="*/ 85388824 h 17"/>
              <a:gd name="T16" fmla="*/ 121387526 w 24"/>
              <a:gd name="T17" fmla="*/ 25114624 h 17"/>
              <a:gd name="T18" fmla="*/ 101155897 w 24"/>
              <a:gd name="T19" fmla="*/ 0 h 17"/>
              <a:gd name="T20" fmla="*/ 85982175 w 24"/>
              <a:gd name="T21" fmla="*/ 15069671 h 17"/>
              <a:gd name="T22" fmla="*/ 75866360 w 24"/>
              <a:gd name="T23" fmla="*/ 0 h 17"/>
              <a:gd name="T24" fmla="*/ 60694888 w 24"/>
              <a:gd name="T25" fmla="*/ 15069671 h 17"/>
              <a:gd name="T26" fmla="*/ 45521166 w 24"/>
              <a:gd name="T27" fmla="*/ 0 h 17"/>
              <a:gd name="T28" fmla="*/ 35405351 w 24"/>
              <a:gd name="T29" fmla="*/ 15069671 h 17"/>
              <a:gd name="T30" fmla="*/ 20231629 w 24"/>
              <a:gd name="T31" fmla="*/ 0 h 17"/>
              <a:gd name="T32" fmla="*/ 0 w 24"/>
              <a:gd name="T33" fmla="*/ 25114624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17">
                <a:moveTo>
                  <a:pt x="0" y="5"/>
                </a:moveTo>
                <a:cubicBezTo>
                  <a:pt x="0" y="8"/>
                  <a:pt x="2" y="12"/>
                  <a:pt x="4" y="17"/>
                </a:cubicBezTo>
                <a:cubicBezTo>
                  <a:pt x="7" y="13"/>
                  <a:pt x="7" y="13"/>
                  <a:pt x="7" y="13"/>
                </a:cubicBezTo>
                <a:cubicBezTo>
                  <a:pt x="9" y="17"/>
                  <a:pt x="9" y="17"/>
                  <a:pt x="9" y="17"/>
                </a:cubicBezTo>
                <a:cubicBezTo>
                  <a:pt x="12" y="13"/>
                  <a:pt x="12" y="13"/>
                  <a:pt x="12" y="13"/>
                </a:cubicBezTo>
                <a:cubicBezTo>
                  <a:pt x="15" y="17"/>
                  <a:pt x="15" y="17"/>
                  <a:pt x="15" y="17"/>
                </a:cubicBezTo>
                <a:cubicBezTo>
                  <a:pt x="17" y="13"/>
                  <a:pt x="17" y="13"/>
                  <a:pt x="17" y="13"/>
                </a:cubicBezTo>
                <a:cubicBezTo>
                  <a:pt x="20" y="17"/>
                  <a:pt x="20" y="17"/>
                  <a:pt x="20" y="17"/>
                </a:cubicBezTo>
                <a:cubicBezTo>
                  <a:pt x="22" y="12"/>
                  <a:pt x="24" y="8"/>
                  <a:pt x="24" y="5"/>
                </a:cubicBezTo>
                <a:cubicBezTo>
                  <a:pt x="24" y="0"/>
                  <a:pt x="20" y="0"/>
                  <a:pt x="20" y="0"/>
                </a:cubicBezTo>
                <a:cubicBezTo>
                  <a:pt x="17" y="3"/>
                  <a:pt x="17" y="3"/>
                  <a:pt x="17" y="3"/>
                </a:cubicBezTo>
                <a:cubicBezTo>
                  <a:pt x="15" y="0"/>
                  <a:pt x="15" y="0"/>
                  <a:pt x="15" y="0"/>
                </a:cubicBezTo>
                <a:cubicBezTo>
                  <a:pt x="12" y="3"/>
                  <a:pt x="12" y="3"/>
                  <a:pt x="12" y="3"/>
                </a:cubicBezTo>
                <a:cubicBezTo>
                  <a:pt x="9" y="0"/>
                  <a:pt x="9" y="0"/>
                  <a:pt x="9" y="0"/>
                </a:cubicBezTo>
                <a:cubicBezTo>
                  <a:pt x="7" y="3"/>
                  <a:pt x="7" y="3"/>
                  <a:pt x="7" y="3"/>
                </a:cubicBezTo>
                <a:cubicBezTo>
                  <a:pt x="4" y="0"/>
                  <a:pt x="4" y="0"/>
                  <a:pt x="4" y="0"/>
                </a:cubicBezTo>
                <a:cubicBezTo>
                  <a:pt x="4" y="0"/>
                  <a:pt x="0" y="0"/>
                  <a:pt x="0"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13" name="Freeform 225"/>
          <p:cNvSpPr>
            <a:spLocks/>
          </p:cNvSpPr>
          <p:nvPr/>
        </p:nvSpPr>
        <p:spPr bwMode="auto">
          <a:xfrm>
            <a:off x="4160838" y="370840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14" name="Freeform 226"/>
          <p:cNvSpPr>
            <a:spLocks noEditPoints="1"/>
          </p:cNvSpPr>
          <p:nvPr/>
        </p:nvSpPr>
        <p:spPr bwMode="auto">
          <a:xfrm>
            <a:off x="4149725" y="3702050"/>
            <a:ext cx="22225" cy="15875"/>
          </a:xfrm>
          <a:custGeom>
            <a:avLst/>
            <a:gdLst>
              <a:gd name="T0" fmla="*/ 19758025 w 10"/>
              <a:gd name="T1" fmla="*/ 36002232 h 7"/>
              <a:gd name="T2" fmla="*/ 24698643 w 10"/>
              <a:gd name="T3" fmla="*/ 36002232 h 7"/>
              <a:gd name="T4" fmla="*/ 29637038 w 10"/>
              <a:gd name="T5" fmla="*/ 36002232 h 7"/>
              <a:gd name="T6" fmla="*/ 49395063 w 10"/>
              <a:gd name="T7" fmla="*/ 15430500 h 7"/>
              <a:gd name="T8" fmla="*/ 49395063 w 10"/>
              <a:gd name="T9" fmla="*/ 5143500 h 7"/>
              <a:gd name="T10" fmla="*/ 39516050 w 10"/>
              <a:gd name="T11" fmla="*/ 0 h 7"/>
              <a:gd name="T12" fmla="*/ 9879013 w 10"/>
              <a:gd name="T13" fmla="*/ 0 h 7"/>
              <a:gd name="T14" fmla="*/ 0 w 10"/>
              <a:gd name="T15" fmla="*/ 5143500 h 7"/>
              <a:gd name="T16" fmla="*/ 0 w 10"/>
              <a:gd name="T17" fmla="*/ 15430500 h 7"/>
              <a:gd name="T18" fmla="*/ 19758025 w 10"/>
              <a:gd name="T19" fmla="*/ 36002232 h 7"/>
              <a:gd name="T20" fmla="*/ 24698643 w 10"/>
              <a:gd name="T21" fmla="*/ 15430500 h 7"/>
              <a:gd name="T22" fmla="*/ 24698643 w 10"/>
              <a:gd name="T23" fmla="*/ 15430500 h 7"/>
              <a:gd name="T24" fmla="*/ 24698643 w 10"/>
              <a:gd name="T25" fmla="*/ 15430500 h 7"/>
              <a:gd name="T26" fmla="*/ 24698643 w 10"/>
              <a:gd name="T27" fmla="*/ 1543050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7">
                <a:moveTo>
                  <a:pt x="4" y="7"/>
                </a:moveTo>
                <a:cubicBezTo>
                  <a:pt x="4" y="7"/>
                  <a:pt x="5" y="7"/>
                  <a:pt x="5" y="7"/>
                </a:cubicBezTo>
                <a:cubicBezTo>
                  <a:pt x="5" y="7"/>
                  <a:pt x="6" y="7"/>
                  <a:pt x="6" y="7"/>
                </a:cubicBezTo>
                <a:cubicBezTo>
                  <a:pt x="10" y="3"/>
                  <a:pt x="10" y="3"/>
                  <a:pt x="10" y="3"/>
                </a:cubicBezTo>
                <a:cubicBezTo>
                  <a:pt x="10" y="2"/>
                  <a:pt x="10" y="2"/>
                  <a:pt x="10" y="1"/>
                </a:cubicBezTo>
                <a:cubicBezTo>
                  <a:pt x="10" y="1"/>
                  <a:pt x="9" y="0"/>
                  <a:pt x="8" y="0"/>
                </a:cubicBezTo>
                <a:cubicBezTo>
                  <a:pt x="2" y="0"/>
                  <a:pt x="2" y="0"/>
                  <a:pt x="2" y="0"/>
                </a:cubicBezTo>
                <a:cubicBezTo>
                  <a:pt x="1" y="0"/>
                  <a:pt x="0" y="1"/>
                  <a:pt x="0" y="1"/>
                </a:cubicBezTo>
                <a:cubicBezTo>
                  <a:pt x="0" y="2"/>
                  <a:pt x="0" y="2"/>
                  <a:pt x="0" y="3"/>
                </a:cubicBezTo>
                <a:lnTo>
                  <a:pt x="4" y="7"/>
                </a:lnTo>
                <a:close/>
                <a:moveTo>
                  <a:pt x="5" y="3"/>
                </a:moveTo>
                <a:cubicBezTo>
                  <a:pt x="5" y="3"/>
                  <a:pt x="5" y="3"/>
                  <a:pt x="5" y="3"/>
                </a:cubicBezTo>
                <a:cubicBezTo>
                  <a:pt x="5" y="3"/>
                  <a:pt x="5" y="3"/>
                  <a:pt x="5" y="3"/>
                </a:cubicBezTo>
                <a:cubicBezTo>
                  <a:pt x="5" y="3"/>
                  <a:pt x="5" y="3"/>
                  <a:pt x="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15" name="Freeform 227"/>
          <p:cNvSpPr>
            <a:spLocks/>
          </p:cNvSpPr>
          <p:nvPr/>
        </p:nvSpPr>
        <p:spPr bwMode="auto">
          <a:xfrm>
            <a:off x="4584700" y="3575050"/>
            <a:ext cx="88900" cy="230188"/>
          </a:xfrm>
          <a:custGeom>
            <a:avLst/>
            <a:gdLst>
              <a:gd name="T0" fmla="*/ 98286888 w 56"/>
              <a:gd name="T1" fmla="*/ 0 h 145"/>
              <a:gd name="T2" fmla="*/ 40322500 w 56"/>
              <a:gd name="T3" fmla="*/ 0 h 145"/>
              <a:gd name="T4" fmla="*/ 40322500 w 56"/>
              <a:gd name="T5" fmla="*/ 221774232 h 145"/>
              <a:gd name="T6" fmla="*/ 0 w 56"/>
              <a:gd name="T7" fmla="*/ 221774232 h 145"/>
              <a:gd name="T8" fmla="*/ 68045013 w 56"/>
              <a:gd name="T9" fmla="*/ 365424244 h 145"/>
              <a:gd name="T10" fmla="*/ 141128750 w 56"/>
              <a:gd name="T11" fmla="*/ 221774232 h 145"/>
              <a:gd name="T12" fmla="*/ 98286888 w 56"/>
              <a:gd name="T13" fmla="*/ 221774232 h 145"/>
              <a:gd name="T14" fmla="*/ 98286888 w 56"/>
              <a:gd name="T15" fmla="*/ 0 h 1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 h="145">
                <a:moveTo>
                  <a:pt x="39" y="0"/>
                </a:moveTo>
                <a:lnTo>
                  <a:pt x="16" y="0"/>
                </a:lnTo>
                <a:lnTo>
                  <a:pt x="16" y="88"/>
                </a:lnTo>
                <a:lnTo>
                  <a:pt x="0" y="88"/>
                </a:lnTo>
                <a:lnTo>
                  <a:pt x="27" y="145"/>
                </a:lnTo>
                <a:lnTo>
                  <a:pt x="56" y="88"/>
                </a:lnTo>
                <a:lnTo>
                  <a:pt x="39" y="88"/>
                </a:lnTo>
                <a:lnTo>
                  <a:pt x="3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16" name="Freeform 228"/>
          <p:cNvSpPr>
            <a:spLocks/>
          </p:cNvSpPr>
          <p:nvPr/>
        </p:nvSpPr>
        <p:spPr bwMode="auto">
          <a:xfrm>
            <a:off x="4681538" y="3575050"/>
            <a:ext cx="128587" cy="234950"/>
          </a:xfrm>
          <a:custGeom>
            <a:avLst/>
            <a:gdLst>
              <a:gd name="T0" fmla="*/ 152675631 w 57"/>
              <a:gd name="T1" fmla="*/ 428709199 h 104"/>
              <a:gd name="T2" fmla="*/ 106873844 w 57"/>
              <a:gd name="T3" fmla="*/ 260288454 h 104"/>
              <a:gd name="T4" fmla="*/ 147586293 w 57"/>
              <a:gd name="T5" fmla="*/ 102074479 h 104"/>
              <a:gd name="T6" fmla="*/ 188298742 w 57"/>
              <a:gd name="T7" fmla="*/ 188836544 h 104"/>
              <a:gd name="T8" fmla="*/ 290083248 w 57"/>
              <a:gd name="T9" fmla="*/ 188836544 h 104"/>
              <a:gd name="T10" fmla="*/ 290083248 w 57"/>
              <a:gd name="T11" fmla="*/ 168420745 h 104"/>
              <a:gd name="T12" fmla="*/ 147586293 w 57"/>
              <a:gd name="T13" fmla="*/ 0 h 104"/>
              <a:gd name="T14" fmla="*/ 0 w 57"/>
              <a:gd name="T15" fmla="*/ 260288454 h 104"/>
              <a:gd name="T16" fmla="*/ 142496955 w 57"/>
              <a:gd name="T17" fmla="*/ 530783678 h 104"/>
              <a:gd name="T18" fmla="*/ 290083248 w 57"/>
              <a:gd name="T19" fmla="*/ 336843749 h 104"/>
              <a:gd name="T20" fmla="*/ 290083248 w 57"/>
              <a:gd name="T21" fmla="*/ 321531334 h 104"/>
              <a:gd name="T22" fmla="*/ 193388080 w 57"/>
              <a:gd name="T23" fmla="*/ 321531334 h 104"/>
              <a:gd name="T24" fmla="*/ 152675631 w 57"/>
              <a:gd name="T25" fmla="*/ 428709199 h 1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7" h="104">
                <a:moveTo>
                  <a:pt x="30" y="84"/>
                </a:moveTo>
                <a:cubicBezTo>
                  <a:pt x="22" y="84"/>
                  <a:pt x="21" y="78"/>
                  <a:pt x="21" y="51"/>
                </a:cubicBezTo>
                <a:cubicBezTo>
                  <a:pt x="21" y="29"/>
                  <a:pt x="21" y="20"/>
                  <a:pt x="29" y="20"/>
                </a:cubicBezTo>
                <a:cubicBezTo>
                  <a:pt x="36" y="20"/>
                  <a:pt x="38" y="25"/>
                  <a:pt x="37" y="37"/>
                </a:cubicBezTo>
                <a:cubicBezTo>
                  <a:pt x="57" y="37"/>
                  <a:pt x="57" y="37"/>
                  <a:pt x="57" y="37"/>
                </a:cubicBezTo>
                <a:cubicBezTo>
                  <a:pt x="57" y="33"/>
                  <a:pt x="57" y="33"/>
                  <a:pt x="57" y="33"/>
                </a:cubicBezTo>
                <a:cubicBezTo>
                  <a:pt x="57" y="9"/>
                  <a:pt x="47" y="0"/>
                  <a:pt x="29" y="0"/>
                </a:cubicBezTo>
                <a:cubicBezTo>
                  <a:pt x="1" y="0"/>
                  <a:pt x="0" y="26"/>
                  <a:pt x="0" y="51"/>
                </a:cubicBezTo>
                <a:cubicBezTo>
                  <a:pt x="0" y="81"/>
                  <a:pt x="2" y="104"/>
                  <a:pt x="28" y="104"/>
                </a:cubicBezTo>
                <a:cubicBezTo>
                  <a:pt x="52" y="104"/>
                  <a:pt x="57" y="88"/>
                  <a:pt x="57" y="66"/>
                </a:cubicBezTo>
                <a:cubicBezTo>
                  <a:pt x="57" y="63"/>
                  <a:pt x="57" y="63"/>
                  <a:pt x="57" y="63"/>
                </a:cubicBezTo>
                <a:cubicBezTo>
                  <a:pt x="38" y="63"/>
                  <a:pt x="38" y="63"/>
                  <a:pt x="38" y="63"/>
                </a:cubicBezTo>
                <a:cubicBezTo>
                  <a:pt x="38" y="75"/>
                  <a:pt x="37" y="84"/>
                  <a:pt x="30" y="8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17" name="Freeform 229"/>
          <p:cNvSpPr>
            <a:spLocks/>
          </p:cNvSpPr>
          <p:nvPr/>
        </p:nvSpPr>
        <p:spPr bwMode="auto">
          <a:xfrm>
            <a:off x="4894263" y="3575050"/>
            <a:ext cx="63500" cy="234950"/>
          </a:xfrm>
          <a:custGeom>
            <a:avLst/>
            <a:gdLst>
              <a:gd name="T0" fmla="*/ 0 w 28"/>
              <a:gd name="T1" fmla="*/ 0 h 104"/>
              <a:gd name="T2" fmla="*/ 0 w 28"/>
              <a:gd name="T3" fmla="*/ 102074479 h 104"/>
              <a:gd name="T4" fmla="*/ 36002232 w 28"/>
              <a:gd name="T5" fmla="*/ 265391839 h 104"/>
              <a:gd name="T6" fmla="*/ 0 w 28"/>
              <a:gd name="T7" fmla="*/ 428709199 h 104"/>
              <a:gd name="T8" fmla="*/ 0 w 28"/>
              <a:gd name="T9" fmla="*/ 530783678 h 104"/>
              <a:gd name="T10" fmla="*/ 144008929 w 28"/>
              <a:gd name="T11" fmla="*/ 265391839 h 104"/>
              <a:gd name="T12" fmla="*/ 0 w 28"/>
              <a:gd name="T13" fmla="*/ 0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104">
                <a:moveTo>
                  <a:pt x="0" y="0"/>
                </a:moveTo>
                <a:cubicBezTo>
                  <a:pt x="0" y="20"/>
                  <a:pt x="0" y="20"/>
                  <a:pt x="0" y="20"/>
                </a:cubicBezTo>
                <a:cubicBezTo>
                  <a:pt x="7" y="22"/>
                  <a:pt x="7" y="29"/>
                  <a:pt x="7" y="52"/>
                </a:cubicBezTo>
                <a:cubicBezTo>
                  <a:pt x="7" y="74"/>
                  <a:pt x="7" y="82"/>
                  <a:pt x="0" y="84"/>
                </a:cubicBezTo>
                <a:cubicBezTo>
                  <a:pt x="0" y="104"/>
                  <a:pt x="0" y="104"/>
                  <a:pt x="0" y="104"/>
                </a:cubicBezTo>
                <a:cubicBezTo>
                  <a:pt x="27" y="102"/>
                  <a:pt x="28" y="79"/>
                  <a:pt x="28" y="52"/>
                </a:cubicBezTo>
                <a:cubicBezTo>
                  <a:pt x="28" y="25"/>
                  <a:pt x="27" y="2"/>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18" name="Freeform 230"/>
          <p:cNvSpPr>
            <a:spLocks/>
          </p:cNvSpPr>
          <p:nvPr/>
        </p:nvSpPr>
        <p:spPr bwMode="auto">
          <a:xfrm>
            <a:off x="4824413" y="3575050"/>
            <a:ext cx="60325" cy="234950"/>
          </a:xfrm>
          <a:custGeom>
            <a:avLst/>
            <a:gdLst>
              <a:gd name="T0" fmla="*/ 99837875 w 27"/>
              <a:gd name="T1" fmla="*/ 265391839 h 104"/>
              <a:gd name="T2" fmla="*/ 134781690 w 27"/>
              <a:gd name="T3" fmla="*/ 102074479 h 104"/>
              <a:gd name="T4" fmla="*/ 134781690 w 27"/>
              <a:gd name="T5" fmla="*/ 0 h 104"/>
              <a:gd name="T6" fmla="*/ 0 w 27"/>
              <a:gd name="T7" fmla="*/ 265391839 h 104"/>
              <a:gd name="T8" fmla="*/ 134781690 w 27"/>
              <a:gd name="T9" fmla="*/ 530783678 h 104"/>
              <a:gd name="T10" fmla="*/ 134781690 w 27"/>
              <a:gd name="T11" fmla="*/ 428709199 h 104"/>
              <a:gd name="T12" fmla="*/ 99837875 w 27"/>
              <a:gd name="T13" fmla="*/ 265391839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104">
                <a:moveTo>
                  <a:pt x="20" y="52"/>
                </a:moveTo>
                <a:cubicBezTo>
                  <a:pt x="20" y="30"/>
                  <a:pt x="21" y="22"/>
                  <a:pt x="27" y="20"/>
                </a:cubicBezTo>
                <a:cubicBezTo>
                  <a:pt x="27" y="0"/>
                  <a:pt x="27" y="0"/>
                  <a:pt x="27" y="0"/>
                </a:cubicBezTo>
                <a:cubicBezTo>
                  <a:pt x="3" y="1"/>
                  <a:pt x="0" y="21"/>
                  <a:pt x="0" y="52"/>
                </a:cubicBezTo>
                <a:cubicBezTo>
                  <a:pt x="0" y="83"/>
                  <a:pt x="3" y="103"/>
                  <a:pt x="27" y="104"/>
                </a:cubicBezTo>
                <a:cubicBezTo>
                  <a:pt x="27" y="84"/>
                  <a:pt x="27" y="84"/>
                  <a:pt x="27" y="84"/>
                </a:cubicBezTo>
                <a:cubicBezTo>
                  <a:pt x="21" y="82"/>
                  <a:pt x="20" y="74"/>
                  <a:pt x="20"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19" name="Freeform 231"/>
          <p:cNvSpPr>
            <a:spLocks/>
          </p:cNvSpPr>
          <p:nvPr/>
        </p:nvSpPr>
        <p:spPr bwMode="auto">
          <a:xfrm>
            <a:off x="4962525" y="3736975"/>
            <a:ext cx="38100" cy="71438"/>
          </a:xfrm>
          <a:custGeom>
            <a:avLst/>
            <a:gdLst>
              <a:gd name="T0" fmla="*/ 35159576 w 17"/>
              <a:gd name="T1" fmla="*/ 138073523 h 31"/>
              <a:gd name="T2" fmla="*/ 65296676 w 17"/>
              <a:gd name="T3" fmla="*/ 100900414 h 31"/>
              <a:gd name="T4" fmla="*/ 85388824 w 17"/>
              <a:gd name="T5" fmla="*/ 42484870 h 31"/>
              <a:gd name="T6" fmla="*/ 40182053 w 17"/>
              <a:gd name="T7" fmla="*/ 0 h 31"/>
              <a:gd name="T8" fmla="*/ 0 w 17"/>
              <a:gd name="T9" fmla="*/ 47794326 h 31"/>
              <a:gd name="T10" fmla="*/ 0 w 17"/>
              <a:gd name="T11" fmla="*/ 53106087 h 31"/>
              <a:gd name="T12" fmla="*/ 30137100 w 17"/>
              <a:gd name="T13" fmla="*/ 53106087 h 31"/>
              <a:gd name="T14" fmla="*/ 40182053 w 17"/>
              <a:gd name="T15" fmla="*/ 21242435 h 31"/>
              <a:gd name="T16" fmla="*/ 50229247 w 17"/>
              <a:gd name="T17" fmla="*/ 47794326 h 31"/>
              <a:gd name="T18" fmla="*/ 30137100 w 17"/>
              <a:gd name="T19" fmla="*/ 90279196 h 31"/>
              <a:gd name="T20" fmla="*/ 0 w 17"/>
              <a:gd name="T21" fmla="*/ 164625414 h 31"/>
              <a:gd name="T22" fmla="*/ 85388824 w 17"/>
              <a:gd name="T23" fmla="*/ 164625414 h 31"/>
              <a:gd name="T24" fmla="*/ 85388824 w 17"/>
              <a:gd name="T25" fmla="*/ 138073523 h 31"/>
              <a:gd name="T26" fmla="*/ 35159576 w 17"/>
              <a:gd name="T27" fmla="*/ 138073523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 h="31">
                <a:moveTo>
                  <a:pt x="7" y="26"/>
                </a:moveTo>
                <a:cubicBezTo>
                  <a:pt x="8" y="24"/>
                  <a:pt x="10" y="22"/>
                  <a:pt x="13" y="19"/>
                </a:cubicBezTo>
                <a:cubicBezTo>
                  <a:pt x="16" y="15"/>
                  <a:pt x="17" y="13"/>
                  <a:pt x="17" y="8"/>
                </a:cubicBezTo>
                <a:cubicBezTo>
                  <a:pt x="17" y="3"/>
                  <a:pt x="15" y="0"/>
                  <a:pt x="8" y="0"/>
                </a:cubicBezTo>
                <a:cubicBezTo>
                  <a:pt x="3" y="0"/>
                  <a:pt x="0" y="3"/>
                  <a:pt x="0" y="9"/>
                </a:cubicBezTo>
                <a:cubicBezTo>
                  <a:pt x="0" y="10"/>
                  <a:pt x="0" y="10"/>
                  <a:pt x="0" y="10"/>
                </a:cubicBezTo>
                <a:cubicBezTo>
                  <a:pt x="6" y="10"/>
                  <a:pt x="6" y="10"/>
                  <a:pt x="6" y="10"/>
                </a:cubicBezTo>
                <a:cubicBezTo>
                  <a:pt x="6" y="8"/>
                  <a:pt x="6" y="4"/>
                  <a:pt x="8" y="4"/>
                </a:cubicBezTo>
                <a:cubicBezTo>
                  <a:pt x="10" y="4"/>
                  <a:pt x="10" y="6"/>
                  <a:pt x="10" y="9"/>
                </a:cubicBezTo>
                <a:cubicBezTo>
                  <a:pt x="10" y="11"/>
                  <a:pt x="10" y="12"/>
                  <a:pt x="6" y="17"/>
                </a:cubicBezTo>
                <a:cubicBezTo>
                  <a:pt x="3" y="19"/>
                  <a:pt x="0" y="24"/>
                  <a:pt x="0" y="31"/>
                </a:cubicBezTo>
                <a:cubicBezTo>
                  <a:pt x="17" y="31"/>
                  <a:pt x="17" y="31"/>
                  <a:pt x="17" y="31"/>
                </a:cubicBezTo>
                <a:cubicBezTo>
                  <a:pt x="17" y="26"/>
                  <a:pt x="17" y="26"/>
                  <a:pt x="17" y="26"/>
                </a:cubicBezTo>
                <a:lnTo>
                  <a:pt x="7"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20" name="Freeform 232"/>
          <p:cNvSpPr>
            <a:spLocks/>
          </p:cNvSpPr>
          <p:nvPr/>
        </p:nvSpPr>
        <p:spPr bwMode="auto">
          <a:xfrm>
            <a:off x="5238750" y="3525838"/>
            <a:ext cx="352425" cy="352425"/>
          </a:xfrm>
          <a:custGeom>
            <a:avLst/>
            <a:gdLst>
              <a:gd name="T0" fmla="*/ 367466318 w 156"/>
              <a:gd name="T1" fmla="*/ 464435153 h 156"/>
              <a:gd name="T2" fmla="*/ 367466318 w 156"/>
              <a:gd name="T3" fmla="*/ 729826992 h 156"/>
              <a:gd name="T4" fmla="*/ 173526389 w 156"/>
              <a:gd name="T5" fmla="*/ 637961542 h 156"/>
              <a:gd name="T6" fmla="*/ 117384635 w 156"/>
              <a:gd name="T7" fmla="*/ 678790882 h 156"/>
              <a:gd name="T8" fmla="*/ 398088888 w 156"/>
              <a:gd name="T9" fmla="*/ 796175517 h 156"/>
              <a:gd name="T10" fmla="*/ 678790882 w 156"/>
              <a:gd name="T11" fmla="*/ 678790882 h 156"/>
              <a:gd name="T12" fmla="*/ 627754772 w 156"/>
              <a:gd name="T13" fmla="*/ 637961542 h 156"/>
              <a:gd name="T14" fmla="*/ 428709199 w 156"/>
              <a:gd name="T15" fmla="*/ 729826992 h 156"/>
              <a:gd name="T16" fmla="*/ 428709199 w 156"/>
              <a:gd name="T17" fmla="*/ 464435153 h 156"/>
              <a:gd name="T18" fmla="*/ 694101038 w 156"/>
              <a:gd name="T19" fmla="*/ 663480727 h 156"/>
              <a:gd name="T20" fmla="*/ 796175517 w 156"/>
              <a:gd name="T21" fmla="*/ 398088888 h 156"/>
              <a:gd name="T22" fmla="*/ 454228383 w 156"/>
              <a:gd name="T23" fmla="*/ 5103385 h 156"/>
              <a:gd name="T24" fmla="*/ 454228383 w 156"/>
              <a:gd name="T25" fmla="*/ 71451910 h 156"/>
              <a:gd name="T26" fmla="*/ 729826992 w 156"/>
              <a:gd name="T27" fmla="*/ 398088888 h 156"/>
              <a:gd name="T28" fmla="*/ 678790882 w 156"/>
              <a:gd name="T29" fmla="*/ 571613018 h 156"/>
              <a:gd name="T30" fmla="*/ 428709199 w 156"/>
              <a:gd name="T31" fmla="*/ 377673088 h 156"/>
              <a:gd name="T32" fmla="*/ 428709199 w 156"/>
              <a:gd name="T33" fmla="*/ 0 h 156"/>
              <a:gd name="T34" fmla="*/ 398088888 w 156"/>
              <a:gd name="T35" fmla="*/ 0 h 156"/>
              <a:gd name="T36" fmla="*/ 362362933 w 156"/>
              <a:gd name="T37" fmla="*/ 5103385 h 156"/>
              <a:gd name="T38" fmla="*/ 367466318 w 156"/>
              <a:gd name="T39" fmla="*/ 377673088 h 156"/>
              <a:gd name="T40" fmla="*/ 117384635 w 156"/>
              <a:gd name="T41" fmla="*/ 571613018 h 156"/>
              <a:gd name="T42" fmla="*/ 66348525 w 156"/>
              <a:gd name="T43" fmla="*/ 398088888 h 156"/>
              <a:gd name="T44" fmla="*/ 341947134 w 156"/>
              <a:gd name="T45" fmla="*/ 71451910 h 156"/>
              <a:gd name="T46" fmla="*/ 341947134 w 156"/>
              <a:gd name="T47" fmla="*/ 5103385 h 156"/>
              <a:gd name="T48" fmla="*/ 0 w 156"/>
              <a:gd name="T49" fmla="*/ 398088888 h 156"/>
              <a:gd name="T50" fmla="*/ 102074479 w 156"/>
              <a:gd name="T51" fmla="*/ 663480727 h 156"/>
              <a:gd name="T52" fmla="*/ 367466318 w 156"/>
              <a:gd name="T53" fmla="*/ 464435153 h 1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6" h="156">
                <a:moveTo>
                  <a:pt x="72" y="91"/>
                </a:moveTo>
                <a:cubicBezTo>
                  <a:pt x="72" y="143"/>
                  <a:pt x="72" y="143"/>
                  <a:pt x="72" y="143"/>
                </a:cubicBezTo>
                <a:cubicBezTo>
                  <a:pt x="57" y="141"/>
                  <a:pt x="44" y="135"/>
                  <a:pt x="34" y="125"/>
                </a:cubicBezTo>
                <a:cubicBezTo>
                  <a:pt x="23" y="133"/>
                  <a:pt x="23" y="133"/>
                  <a:pt x="23" y="133"/>
                </a:cubicBezTo>
                <a:cubicBezTo>
                  <a:pt x="37" y="147"/>
                  <a:pt x="57" y="156"/>
                  <a:pt x="78" y="156"/>
                </a:cubicBezTo>
                <a:cubicBezTo>
                  <a:pt x="99" y="156"/>
                  <a:pt x="119" y="147"/>
                  <a:pt x="133" y="133"/>
                </a:cubicBezTo>
                <a:cubicBezTo>
                  <a:pt x="123" y="125"/>
                  <a:pt x="123" y="125"/>
                  <a:pt x="123" y="125"/>
                </a:cubicBezTo>
                <a:cubicBezTo>
                  <a:pt x="112" y="135"/>
                  <a:pt x="99" y="141"/>
                  <a:pt x="84" y="143"/>
                </a:cubicBezTo>
                <a:cubicBezTo>
                  <a:pt x="84" y="91"/>
                  <a:pt x="84" y="91"/>
                  <a:pt x="84" y="91"/>
                </a:cubicBezTo>
                <a:cubicBezTo>
                  <a:pt x="136" y="130"/>
                  <a:pt x="136" y="130"/>
                  <a:pt x="136" y="130"/>
                </a:cubicBezTo>
                <a:cubicBezTo>
                  <a:pt x="148" y="116"/>
                  <a:pt x="156" y="98"/>
                  <a:pt x="156" y="78"/>
                </a:cubicBezTo>
                <a:cubicBezTo>
                  <a:pt x="156" y="39"/>
                  <a:pt x="127" y="6"/>
                  <a:pt x="89" y="1"/>
                </a:cubicBezTo>
                <a:cubicBezTo>
                  <a:pt x="89" y="14"/>
                  <a:pt x="89" y="14"/>
                  <a:pt x="89" y="14"/>
                </a:cubicBezTo>
                <a:cubicBezTo>
                  <a:pt x="119" y="19"/>
                  <a:pt x="143" y="46"/>
                  <a:pt x="143" y="78"/>
                </a:cubicBezTo>
                <a:cubicBezTo>
                  <a:pt x="143" y="90"/>
                  <a:pt x="139" y="102"/>
                  <a:pt x="133" y="112"/>
                </a:cubicBezTo>
                <a:cubicBezTo>
                  <a:pt x="84" y="74"/>
                  <a:pt x="84" y="74"/>
                  <a:pt x="84" y="74"/>
                </a:cubicBezTo>
                <a:cubicBezTo>
                  <a:pt x="84" y="0"/>
                  <a:pt x="84" y="0"/>
                  <a:pt x="84" y="0"/>
                </a:cubicBezTo>
                <a:cubicBezTo>
                  <a:pt x="82" y="0"/>
                  <a:pt x="80" y="0"/>
                  <a:pt x="78" y="0"/>
                </a:cubicBezTo>
                <a:cubicBezTo>
                  <a:pt x="76" y="0"/>
                  <a:pt x="74" y="0"/>
                  <a:pt x="71" y="1"/>
                </a:cubicBezTo>
                <a:cubicBezTo>
                  <a:pt x="72" y="74"/>
                  <a:pt x="72" y="74"/>
                  <a:pt x="72" y="74"/>
                </a:cubicBezTo>
                <a:cubicBezTo>
                  <a:pt x="23" y="112"/>
                  <a:pt x="23" y="112"/>
                  <a:pt x="23" y="112"/>
                </a:cubicBezTo>
                <a:cubicBezTo>
                  <a:pt x="17" y="102"/>
                  <a:pt x="13" y="90"/>
                  <a:pt x="13" y="78"/>
                </a:cubicBezTo>
                <a:cubicBezTo>
                  <a:pt x="13" y="46"/>
                  <a:pt x="37" y="19"/>
                  <a:pt x="67" y="14"/>
                </a:cubicBezTo>
                <a:cubicBezTo>
                  <a:pt x="67" y="1"/>
                  <a:pt x="67" y="1"/>
                  <a:pt x="67" y="1"/>
                </a:cubicBezTo>
                <a:cubicBezTo>
                  <a:pt x="29" y="6"/>
                  <a:pt x="0" y="39"/>
                  <a:pt x="0" y="78"/>
                </a:cubicBezTo>
                <a:cubicBezTo>
                  <a:pt x="0" y="98"/>
                  <a:pt x="8" y="116"/>
                  <a:pt x="20" y="130"/>
                </a:cubicBezTo>
                <a:lnTo>
                  <a:pt x="72" y="9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21" name="Freeform 233"/>
          <p:cNvSpPr>
            <a:spLocks/>
          </p:cNvSpPr>
          <p:nvPr/>
        </p:nvSpPr>
        <p:spPr bwMode="auto">
          <a:xfrm>
            <a:off x="5970588" y="3703638"/>
            <a:ext cx="204787" cy="155575"/>
          </a:xfrm>
          <a:custGeom>
            <a:avLst/>
            <a:gdLst>
              <a:gd name="T0" fmla="*/ 460856265 w 91"/>
              <a:gd name="T1" fmla="*/ 0 h 69"/>
              <a:gd name="T2" fmla="*/ 445663771 w 91"/>
              <a:gd name="T3" fmla="*/ 81338668 h 69"/>
              <a:gd name="T4" fmla="*/ 415276530 w 91"/>
              <a:gd name="T5" fmla="*/ 122009130 h 69"/>
              <a:gd name="T6" fmla="*/ 369696795 w 91"/>
              <a:gd name="T7" fmla="*/ 127093501 h 69"/>
              <a:gd name="T8" fmla="*/ 359569965 w 91"/>
              <a:gd name="T9" fmla="*/ 127093501 h 69"/>
              <a:gd name="T10" fmla="*/ 359569965 w 91"/>
              <a:gd name="T11" fmla="*/ 127093501 h 69"/>
              <a:gd name="T12" fmla="*/ 344375220 w 91"/>
              <a:gd name="T13" fmla="*/ 116924759 h 69"/>
              <a:gd name="T14" fmla="*/ 298797735 w 91"/>
              <a:gd name="T15" fmla="*/ 157595220 h 69"/>
              <a:gd name="T16" fmla="*/ 298797735 w 91"/>
              <a:gd name="T17" fmla="*/ 162679592 h 69"/>
              <a:gd name="T18" fmla="*/ 293732070 w 91"/>
              <a:gd name="T19" fmla="*/ 162679592 h 69"/>
              <a:gd name="T20" fmla="*/ 293732070 w 91"/>
              <a:gd name="T21" fmla="*/ 162679592 h 69"/>
              <a:gd name="T22" fmla="*/ 288668655 w 91"/>
              <a:gd name="T23" fmla="*/ 162679592 h 69"/>
              <a:gd name="T24" fmla="*/ 288668655 w 91"/>
              <a:gd name="T25" fmla="*/ 162679592 h 69"/>
              <a:gd name="T26" fmla="*/ 283602990 w 91"/>
              <a:gd name="T27" fmla="*/ 162679592 h 69"/>
              <a:gd name="T28" fmla="*/ 278539575 w 91"/>
              <a:gd name="T29" fmla="*/ 162679592 h 69"/>
              <a:gd name="T30" fmla="*/ 106351965 w 91"/>
              <a:gd name="T31" fmla="*/ 162679592 h 69"/>
              <a:gd name="T32" fmla="*/ 106351965 w 91"/>
              <a:gd name="T33" fmla="*/ 167761708 h 69"/>
              <a:gd name="T34" fmla="*/ 106351965 w 91"/>
              <a:gd name="T35" fmla="*/ 167761708 h 69"/>
              <a:gd name="T36" fmla="*/ 106351965 w 91"/>
              <a:gd name="T37" fmla="*/ 172846080 h 69"/>
              <a:gd name="T38" fmla="*/ 101286300 w 91"/>
              <a:gd name="T39" fmla="*/ 172846080 h 69"/>
              <a:gd name="T40" fmla="*/ 101286300 w 91"/>
              <a:gd name="T41" fmla="*/ 177930451 h 69"/>
              <a:gd name="T42" fmla="*/ 101286300 w 91"/>
              <a:gd name="T43" fmla="*/ 177930451 h 69"/>
              <a:gd name="T44" fmla="*/ 96222885 w 91"/>
              <a:gd name="T45" fmla="*/ 183014822 h 69"/>
              <a:gd name="T46" fmla="*/ 96222885 w 91"/>
              <a:gd name="T47" fmla="*/ 183014822 h 69"/>
              <a:gd name="T48" fmla="*/ 91159470 w 91"/>
              <a:gd name="T49" fmla="*/ 188096939 h 69"/>
              <a:gd name="T50" fmla="*/ 91159470 w 91"/>
              <a:gd name="T51" fmla="*/ 193181311 h 69"/>
              <a:gd name="T52" fmla="*/ 86093805 w 91"/>
              <a:gd name="T53" fmla="*/ 193181311 h 69"/>
              <a:gd name="T54" fmla="*/ 86093805 w 91"/>
              <a:gd name="T55" fmla="*/ 198265682 h 69"/>
              <a:gd name="T56" fmla="*/ 81030390 w 91"/>
              <a:gd name="T57" fmla="*/ 198265682 h 69"/>
              <a:gd name="T58" fmla="*/ 75964725 w 91"/>
              <a:gd name="T59" fmla="*/ 203347799 h 69"/>
              <a:gd name="T60" fmla="*/ 75964725 w 91"/>
              <a:gd name="T61" fmla="*/ 203347799 h 69"/>
              <a:gd name="T62" fmla="*/ 70901310 w 91"/>
              <a:gd name="T63" fmla="*/ 208432170 h 69"/>
              <a:gd name="T64" fmla="*/ 65835645 w 91"/>
              <a:gd name="T65" fmla="*/ 208432170 h 69"/>
              <a:gd name="T66" fmla="*/ 65835645 w 91"/>
              <a:gd name="T67" fmla="*/ 213516541 h 69"/>
              <a:gd name="T68" fmla="*/ 60772230 w 91"/>
              <a:gd name="T69" fmla="*/ 218600913 h 69"/>
              <a:gd name="T70" fmla="*/ 55708815 w 91"/>
              <a:gd name="T71" fmla="*/ 218600913 h 69"/>
              <a:gd name="T72" fmla="*/ 50643150 w 91"/>
              <a:gd name="T73" fmla="*/ 223683029 h 69"/>
              <a:gd name="T74" fmla="*/ 45579735 w 91"/>
              <a:gd name="T75" fmla="*/ 223683029 h 69"/>
              <a:gd name="T76" fmla="*/ 40514070 w 91"/>
              <a:gd name="T77" fmla="*/ 223683029 h 69"/>
              <a:gd name="T78" fmla="*/ 35450655 w 91"/>
              <a:gd name="T79" fmla="*/ 228767401 h 69"/>
              <a:gd name="T80" fmla="*/ 25321575 w 91"/>
              <a:gd name="T81" fmla="*/ 228767401 h 69"/>
              <a:gd name="T82" fmla="*/ 25321575 w 91"/>
              <a:gd name="T83" fmla="*/ 233851772 h 69"/>
              <a:gd name="T84" fmla="*/ 10129080 w 91"/>
              <a:gd name="T85" fmla="*/ 233851772 h 69"/>
              <a:gd name="T86" fmla="*/ 10129080 w 91"/>
              <a:gd name="T87" fmla="*/ 233851772 h 69"/>
              <a:gd name="T88" fmla="*/ 0 w 91"/>
              <a:gd name="T89" fmla="*/ 238933889 h 69"/>
              <a:gd name="T90" fmla="*/ 86093805 w 91"/>
              <a:gd name="T91" fmla="*/ 350776531 h 69"/>
              <a:gd name="T92" fmla="*/ 374762460 w 91"/>
              <a:gd name="T93" fmla="*/ 350776531 h 69"/>
              <a:gd name="T94" fmla="*/ 460856265 w 91"/>
              <a:gd name="T95" fmla="*/ 228767401 h 69"/>
              <a:gd name="T96" fmla="*/ 460856265 w 91"/>
              <a:gd name="T97" fmla="*/ 0 h 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1" h="69">
                <a:moveTo>
                  <a:pt x="91" y="0"/>
                </a:moveTo>
                <a:cubicBezTo>
                  <a:pt x="88" y="16"/>
                  <a:pt x="88" y="16"/>
                  <a:pt x="88" y="16"/>
                </a:cubicBezTo>
                <a:cubicBezTo>
                  <a:pt x="87" y="19"/>
                  <a:pt x="85" y="22"/>
                  <a:pt x="82" y="24"/>
                </a:cubicBezTo>
                <a:cubicBezTo>
                  <a:pt x="79" y="26"/>
                  <a:pt x="76" y="26"/>
                  <a:pt x="73" y="25"/>
                </a:cubicBezTo>
                <a:cubicBezTo>
                  <a:pt x="72" y="25"/>
                  <a:pt x="72" y="25"/>
                  <a:pt x="71" y="25"/>
                </a:cubicBezTo>
                <a:cubicBezTo>
                  <a:pt x="71" y="25"/>
                  <a:pt x="71" y="25"/>
                  <a:pt x="71" y="25"/>
                </a:cubicBezTo>
                <a:cubicBezTo>
                  <a:pt x="70" y="25"/>
                  <a:pt x="69" y="24"/>
                  <a:pt x="68" y="23"/>
                </a:cubicBezTo>
                <a:cubicBezTo>
                  <a:pt x="66" y="27"/>
                  <a:pt x="63" y="30"/>
                  <a:pt x="59" y="31"/>
                </a:cubicBezTo>
                <a:cubicBezTo>
                  <a:pt x="59" y="31"/>
                  <a:pt x="59" y="31"/>
                  <a:pt x="59" y="32"/>
                </a:cubicBezTo>
                <a:cubicBezTo>
                  <a:pt x="59" y="32"/>
                  <a:pt x="59" y="32"/>
                  <a:pt x="58" y="32"/>
                </a:cubicBezTo>
                <a:cubicBezTo>
                  <a:pt x="58" y="32"/>
                  <a:pt x="58" y="32"/>
                  <a:pt x="58" y="32"/>
                </a:cubicBezTo>
                <a:cubicBezTo>
                  <a:pt x="58" y="32"/>
                  <a:pt x="57" y="32"/>
                  <a:pt x="57" y="32"/>
                </a:cubicBezTo>
                <a:cubicBezTo>
                  <a:pt x="57" y="32"/>
                  <a:pt x="57" y="32"/>
                  <a:pt x="57" y="32"/>
                </a:cubicBezTo>
                <a:cubicBezTo>
                  <a:pt x="56" y="32"/>
                  <a:pt x="56" y="32"/>
                  <a:pt x="56" y="32"/>
                </a:cubicBezTo>
                <a:cubicBezTo>
                  <a:pt x="56" y="32"/>
                  <a:pt x="55" y="32"/>
                  <a:pt x="55" y="32"/>
                </a:cubicBezTo>
                <a:cubicBezTo>
                  <a:pt x="55" y="32"/>
                  <a:pt x="24" y="32"/>
                  <a:pt x="21" y="32"/>
                </a:cubicBezTo>
                <a:cubicBezTo>
                  <a:pt x="21" y="32"/>
                  <a:pt x="21" y="33"/>
                  <a:pt x="21" y="33"/>
                </a:cubicBezTo>
                <a:cubicBezTo>
                  <a:pt x="21" y="33"/>
                  <a:pt x="21" y="33"/>
                  <a:pt x="21" y="33"/>
                </a:cubicBezTo>
                <a:cubicBezTo>
                  <a:pt x="21" y="33"/>
                  <a:pt x="21" y="34"/>
                  <a:pt x="21" y="34"/>
                </a:cubicBezTo>
                <a:cubicBezTo>
                  <a:pt x="20" y="34"/>
                  <a:pt x="20" y="34"/>
                  <a:pt x="20" y="34"/>
                </a:cubicBezTo>
                <a:cubicBezTo>
                  <a:pt x="20" y="34"/>
                  <a:pt x="20" y="35"/>
                  <a:pt x="20" y="35"/>
                </a:cubicBezTo>
                <a:cubicBezTo>
                  <a:pt x="20" y="35"/>
                  <a:pt x="20" y="35"/>
                  <a:pt x="20" y="35"/>
                </a:cubicBezTo>
                <a:cubicBezTo>
                  <a:pt x="19" y="35"/>
                  <a:pt x="19" y="36"/>
                  <a:pt x="19" y="36"/>
                </a:cubicBezTo>
                <a:cubicBezTo>
                  <a:pt x="19" y="36"/>
                  <a:pt x="19" y="36"/>
                  <a:pt x="19" y="36"/>
                </a:cubicBezTo>
                <a:cubicBezTo>
                  <a:pt x="19" y="37"/>
                  <a:pt x="18" y="37"/>
                  <a:pt x="18" y="37"/>
                </a:cubicBezTo>
                <a:cubicBezTo>
                  <a:pt x="18" y="37"/>
                  <a:pt x="18" y="37"/>
                  <a:pt x="18" y="38"/>
                </a:cubicBezTo>
                <a:cubicBezTo>
                  <a:pt x="18" y="38"/>
                  <a:pt x="17" y="38"/>
                  <a:pt x="17" y="38"/>
                </a:cubicBezTo>
                <a:cubicBezTo>
                  <a:pt x="17" y="38"/>
                  <a:pt x="17" y="38"/>
                  <a:pt x="17" y="39"/>
                </a:cubicBezTo>
                <a:cubicBezTo>
                  <a:pt x="16" y="39"/>
                  <a:pt x="16" y="39"/>
                  <a:pt x="16" y="39"/>
                </a:cubicBezTo>
                <a:cubicBezTo>
                  <a:pt x="16" y="39"/>
                  <a:pt x="16" y="40"/>
                  <a:pt x="15" y="40"/>
                </a:cubicBezTo>
                <a:cubicBezTo>
                  <a:pt x="15" y="40"/>
                  <a:pt x="15" y="40"/>
                  <a:pt x="15" y="40"/>
                </a:cubicBezTo>
                <a:cubicBezTo>
                  <a:pt x="14" y="41"/>
                  <a:pt x="14" y="41"/>
                  <a:pt x="14" y="41"/>
                </a:cubicBezTo>
                <a:cubicBezTo>
                  <a:pt x="14" y="41"/>
                  <a:pt x="14" y="41"/>
                  <a:pt x="13" y="41"/>
                </a:cubicBezTo>
                <a:cubicBezTo>
                  <a:pt x="13" y="42"/>
                  <a:pt x="13" y="42"/>
                  <a:pt x="13" y="42"/>
                </a:cubicBezTo>
                <a:cubicBezTo>
                  <a:pt x="12" y="42"/>
                  <a:pt x="12" y="42"/>
                  <a:pt x="12" y="43"/>
                </a:cubicBezTo>
                <a:cubicBezTo>
                  <a:pt x="11" y="43"/>
                  <a:pt x="11" y="43"/>
                  <a:pt x="11" y="43"/>
                </a:cubicBezTo>
                <a:cubicBezTo>
                  <a:pt x="10" y="43"/>
                  <a:pt x="10" y="43"/>
                  <a:pt x="10" y="44"/>
                </a:cubicBezTo>
                <a:cubicBezTo>
                  <a:pt x="10" y="44"/>
                  <a:pt x="9" y="44"/>
                  <a:pt x="9" y="44"/>
                </a:cubicBezTo>
                <a:cubicBezTo>
                  <a:pt x="9" y="44"/>
                  <a:pt x="8" y="44"/>
                  <a:pt x="8" y="44"/>
                </a:cubicBezTo>
                <a:cubicBezTo>
                  <a:pt x="7" y="45"/>
                  <a:pt x="7" y="45"/>
                  <a:pt x="7" y="45"/>
                </a:cubicBezTo>
                <a:cubicBezTo>
                  <a:pt x="6" y="45"/>
                  <a:pt x="6" y="45"/>
                  <a:pt x="5" y="45"/>
                </a:cubicBezTo>
                <a:cubicBezTo>
                  <a:pt x="5" y="45"/>
                  <a:pt x="5" y="46"/>
                  <a:pt x="5" y="46"/>
                </a:cubicBezTo>
                <a:cubicBezTo>
                  <a:pt x="4" y="46"/>
                  <a:pt x="3" y="46"/>
                  <a:pt x="2" y="46"/>
                </a:cubicBezTo>
                <a:cubicBezTo>
                  <a:pt x="2" y="46"/>
                  <a:pt x="2" y="46"/>
                  <a:pt x="2" y="46"/>
                </a:cubicBezTo>
                <a:cubicBezTo>
                  <a:pt x="1" y="47"/>
                  <a:pt x="0" y="47"/>
                  <a:pt x="0" y="47"/>
                </a:cubicBezTo>
                <a:cubicBezTo>
                  <a:pt x="3" y="51"/>
                  <a:pt x="16" y="68"/>
                  <a:pt x="17" y="69"/>
                </a:cubicBezTo>
                <a:cubicBezTo>
                  <a:pt x="19" y="69"/>
                  <a:pt x="72" y="69"/>
                  <a:pt x="74" y="69"/>
                </a:cubicBezTo>
                <a:cubicBezTo>
                  <a:pt x="75" y="67"/>
                  <a:pt x="90" y="46"/>
                  <a:pt x="91" y="45"/>
                </a:cubicBezTo>
                <a:cubicBezTo>
                  <a:pt x="91" y="45"/>
                  <a:pt x="91" y="19"/>
                  <a:pt x="9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22" name="Freeform 234"/>
          <p:cNvSpPr>
            <a:spLocks/>
          </p:cNvSpPr>
          <p:nvPr/>
        </p:nvSpPr>
        <p:spPr bwMode="auto">
          <a:xfrm>
            <a:off x="6121400" y="3617913"/>
            <a:ext cx="60325" cy="134937"/>
          </a:xfrm>
          <a:custGeom>
            <a:avLst/>
            <a:gdLst>
              <a:gd name="T0" fmla="*/ 99837875 w 27"/>
              <a:gd name="T1" fmla="*/ 5057889 h 60"/>
              <a:gd name="T2" fmla="*/ 44926485 w 27"/>
              <a:gd name="T3" fmla="*/ 35405220 h 60"/>
              <a:gd name="T4" fmla="*/ 0 w 27"/>
              <a:gd name="T5" fmla="*/ 237716264 h 60"/>
              <a:gd name="T6" fmla="*/ 0 w 27"/>
              <a:gd name="T7" fmla="*/ 237716264 h 60"/>
              <a:gd name="T8" fmla="*/ 0 w 27"/>
              <a:gd name="T9" fmla="*/ 237716264 h 60"/>
              <a:gd name="T10" fmla="*/ 0 w 27"/>
              <a:gd name="T11" fmla="*/ 247832041 h 60"/>
              <a:gd name="T12" fmla="*/ 9984905 w 27"/>
              <a:gd name="T13" fmla="*/ 273121484 h 60"/>
              <a:gd name="T14" fmla="*/ 9984905 w 27"/>
              <a:gd name="T15" fmla="*/ 273121484 h 60"/>
              <a:gd name="T16" fmla="*/ 9984905 w 27"/>
              <a:gd name="T17" fmla="*/ 283237261 h 60"/>
              <a:gd name="T18" fmla="*/ 9984905 w 27"/>
              <a:gd name="T19" fmla="*/ 283237261 h 60"/>
              <a:gd name="T20" fmla="*/ 9984905 w 27"/>
              <a:gd name="T21" fmla="*/ 288295149 h 60"/>
              <a:gd name="T22" fmla="*/ 34943815 w 27"/>
              <a:gd name="T23" fmla="*/ 303468815 h 60"/>
              <a:gd name="T24" fmla="*/ 64894060 w 27"/>
              <a:gd name="T25" fmla="*/ 298410927 h 60"/>
              <a:gd name="T26" fmla="*/ 69887630 w 27"/>
              <a:gd name="T27" fmla="*/ 293353038 h 60"/>
              <a:gd name="T28" fmla="*/ 84861635 w 27"/>
              <a:gd name="T29" fmla="*/ 268063595 h 60"/>
              <a:gd name="T30" fmla="*/ 129790355 w 27"/>
              <a:gd name="T31" fmla="*/ 60694663 h 60"/>
              <a:gd name="T32" fmla="*/ 99837875 w 27"/>
              <a:gd name="T33" fmla="*/ 5057889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60">
                <a:moveTo>
                  <a:pt x="20" y="1"/>
                </a:moveTo>
                <a:cubicBezTo>
                  <a:pt x="15" y="0"/>
                  <a:pt x="11" y="2"/>
                  <a:pt x="9" y="7"/>
                </a:cubicBezTo>
                <a:cubicBezTo>
                  <a:pt x="9" y="11"/>
                  <a:pt x="0" y="47"/>
                  <a:pt x="0" y="47"/>
                </a:cubicBezTo>
                <a:cubicBezTo>
                  <a:pt x="0" y="47"/>
                  <a:pt x="0" y="47"/>
                  <a:pt x="0" y="47"/>
                </a:cubicBezTo>
                <a:cubicBezTo>
                  <a:pt x="0" y="47"/>
                  <a:pt x="0" y="47"/>
                  <a:pt x="0" y="47"/>
                </a:cubicBezTo>
                <a:cubicBezTo>
                  <a:pt x="0" y="48"/>
                  <a:pt x="0" y="49"/>
                  <a:pt x="0" y="49"/>
                </a:cubicBezTo>
                <a:cubicBezTo>
                  <a:pt x="1" y="51"/>
                  <a:pt x="1" y="52"/>
                  <a:pt x="2" y="54"/>
                </a:cubicBezTo>
                <a:cubicBezTo>
                  <a:pt x="2" y="54"/>
                  <a:pt x="2" y="54"/>
                  <a:pt x="2" y="54"/>
                </a:cubicBezTo>
                <a:cubicBezTo>
                  <a:pt x="2" y="55"/>
                  <a:pt x="2" y="56"/>
                  <a:pt x="2" y="56"/>
                </a:cubicBezTo>
                <a:cubicBezTo>
                  <a:pt x="2" y="56"/>
                  <a:pt x="2" y="56"/>
                  <a:pt x="2" y="56"/>
                </a:cubicBezTo>
                <a:cubicBezTo>
                  <a:pt x="2" y="57"/>
                  <a:pt x="2" y="57"/>
                  <a:pt x="2" y="57"/>
                </a:cubicBezTo>
                <a:cubicBezTo>
                  <a:pt x="3" y="58"/>
                  <a:pt x="5" y="59"/>
                  <a:pt x="7" y="60"/>
                </a:cubicBezTo>
                <a:cubicBezTo>
                  <a:pt x="9" y="60"/>
                  <a:pt x="11" y="60"/>
                  <a:pt x="13" y="59"/>
                </a:cubicBezTo>
                <a:cubicBezTo>
                  <a:pt x="14" y="59"/>
                  <a:pt x="14" y="58"/>
                  <a:pt x="14" y="58"/>
                </a:cubicBezTo>
                <a:cubicBezTo>
                  <a:pt x="16" y="57"/>
                  <a:pt x="17" y="55"/>
                  <a:pt x="17" y="53"/>
                </a:cubicBezTo>
                <a:cubicBezTo>
                  <a:pt x="26" y="12"/>
                  <a:pt x="26" y="12"/>
                  <a:pt x="26" y="12"/>
                </a:cubicBezTo>
                <a:cubicBezTo>
                  <a:pt x="27" y="7"/>
                  <a:pt x="24" y="2"/>
                  <a:pt x="2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23" name="Freeform 235"/>
          <p:cNvSpPr>
            <a:spLocks/>
          </p:cNvSpPr>
          <p:nvPr/>
        </p:nvSpPr>
        <p:spPr bwMode="auto">
          <a:xfrm>
            <a:off x="6073775" y="3602038"/>
            <a:ext cx="60325" cy="119062"/>
          </a:xfrm>
          <a:custGeom>
            <a:avLst/>
            <a:gdLst>
              <a:gd name="T0" fmla="*/ 49920055 w 27"/>
              <a:gd name="T1" fmla="*/ 35325471 h 53"/>
              <a:gd name="T2" fmla="*/ 44926485 w 27"/>
              <a:gd name="T3" fmla="*/ 40373250 h 53"/>
              <a:gd name="T4" fmla="*/ 4991335 w 27"/>
              <a:gd name="T5" fmla="*/ 232143943 h 53"/>
              <a:gd name="T6" fmla="*/ 0 w 27"/>
              <a:gd name="T7" fmla="*/ 247282788 h 53"/>
              <a:gd name="T8" fmla="*/ 44926485 w 27"/>
              <a:gd name="T9" fmla="*/ 247282788 h 53"/>
              <a:gd name="T10" fmla="*/ 49920055 w 27"/>
              <a:gd name="T11" fmla="*/ 247282788 h 53"/>
              <a:gd name="T12" fmla="*/ 54911390 w 27"/>
              <a:gd name="T13" fmla="*/ 247282788 h 53"/>
              <a:gd name="T14" fmla="*/ 59902725 w 27"/>
              <a:gd name="T15" fmla="*/ 252330568 h 53"/>
              <a:gd name="T16" fmla="*/ 59902725 w 27"/>
              <a:gd name="T17" fmla="*/ 252330568 h 53"/>
              <a:gd name="T18" fmla="*/ 64894060 w 27"/>
              <a:gd name="T19" fmla="*/ 252330568 h 53"/>
              <a:gd name="T20" fmla="*/ 89855205 w 27"/>
              <a:gd name="T21" fmla="*/ 267469413 h 53"/>
              <a:gd name="T22" fmla="*/ 134781690 w 27"/>
              <a:gd name="T23" fmla="*/ 55512096 h 53"/>
              <a:gd name="T24" fmla="*/ 134781690 w 27"/>
              <a:gd name="T25" fmla="*/ 45418783 h 53"/>
              <a:gd name="T26" fmla="*/ 99837875 w 27"/>
              <a:gd name="T27" fmla="*/ 5045533 h 53"/>
              <a:gd name="T28" fmla="*/ 74878965 w 27"/>
              <a:gd name="T29" fmla="*/ 5045533 h 53"/>
              <a:gd name="T30" fmla="*/ 49920055 w 27"/>
              <a:gd name="T31" fmla="*/ 35325471 h 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7" h="53">
                <a:moveTo>
                  <a:pt x="10" y="7"/>
                </a:moveTo>
                <a:cubicBezTo>
                  <a:pt x="10" y="7"/>
                  <a:pt x="10" y="8"/>
                  <a:pt x="9" y="8"/>
                </a:cubicBezTo>
                <a:cubicBezTo>
                  <a:pt x="1" y="46"/>
                  <a:pt x="1" y="46"/>
                  <a:pt x="1" y="46"/>
                </a:cubicBezTo>
                <a:cubicBezTo>
                  <a:pt x="1" y="48"/>
                  <a:pt x="0" y="49"/>
                  <a:pt x="0" y="49"/>
                </a:cubicBezTo>
                <a:cubicBezTo>
                  <a:pt x="1" y="49"/>
                  <a:pt x="9" y="49"/>
                  <a:pt x="9" y="49"/>
                </a:cubicBezTo>
                <a:cubicBezTo>
                  <a:pt x="9" y="49"/>
                  <a:pt x="10" y="49"/>
                  <a:pt x="10" y="49"/>
                </a:cubicBezTo>
                <a:cubicBezTo>
                  <a:pt x="11" y="49"/>
                  <a:pt x="11" y="49"/>
                  <a:pt x="11" y="49"/>
                </a:cubicBezTo>
                <a:cubicBezTo>
                  <a:pt x="11" y="49"/>
                  <a:pt x="12" y="49"/>
                  <a:pt x="12" y="50"/>
                </a:cubicBezTo>
                <a:cubicBezTo>
                  <a:pt x="12" y="50"/>
                  <a:pt x="12" y="50"/>
                  <a:pt x="12" y="50"/>
                </a:cubicBezTo>
                <a:cubicBezTo>
                  <a:pt x="13" y="50"/>
                  <a:pt x="13" y="50"/>
                  <a:pt x="13" y="50"/>
                </a:cubicBezTo>
                <a:cubicBezTo>
                  <a:pt x="15" y="50"/>
                  <a:pt x="16" y="51"/>
                  <a:pt x="18" y="53"/>
                </a:cubicBezTo>
                <a:cubicBezTo>
                  <a:pt x="18" y="50"/>
                  <a:pt x="27" y="11"/>
                  <a:pt x="27" y="11"/>
                </a:cubicBezTo>
                <a:cubicBezTo>
                  <a:pt x="27" y="11"/>
                  <a:pt x="27" y="10"/>
                  <a:pt x="27" y="9"/>
                </a:cubicBezTo>
                <a:cubicBezTo>
                  <a:pt x="27" y="5"/>
                  <a:pt x="24" y="1"/>
                  <a:pt x="20" y="1"/>
                </a:cubicBezTo>
                <a:cubicBezTo>
                  <a:pt x="18" y="0"/>
                  <a:pt x="17" y="0"/>
                  <a:pt x="15" y="1"/>
                </a:cubicBezTo>
                <a:cubicBezTo>
                  <a:pt x="12" y="2"/>
                  <a:pt x="10" y="5"/>
                  <a:pt x="10"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24" name="Freeform 236"/>
          <p:cNvSpPr>
            <a:spLocks/>
          </p:cNvSpPr>
          <p:nvPr/>
        </p:nvSpPr>
        <p:spPr bwMode="auto">
          <a:xfrm>
            <a:off x="5949950" y="3522663"/>
            <a:ext cx="161925" cy="190500"/>
          </a:xfrm>
          <a:custGeom>
            <a:avLst/>
            <a:gdLst>
              <a:gd name="T0" fmla="*/ 263006681 w 72"/>
              <a:gd name="T1" fmla="*/ 432026786 h 84"/>
              <a:gd name="T2" fmla="*/ 308525598 w 72"/>
              <a:gd name="T3" fmla="*/ 216013393 h 84"/>
              <a:gd name="T4" fmla="*/ 343930949 w 72"/>
              <a:gd name="T5" fmla="*/ 169724161 h 84"/>
              <a:gd name="T6" fmla="*/ 364162578 w 72"/>
              <a:gd name="T7" fmla="*/ 92576196 h 84"/>
              <a:gd name="T8" fmla="*/ 364162578 w 72"/>
              <a:gd name="T9" fmla="*/ 77147964 h 84"/>
              <a:gd name="T10" fmla="*/ 313583505 w 72"/>
              <a:gd name="T11" fmla="*/ 10287000 h 84"/>
              <a:gd name="T12" fmla="*/ 263006681 w 72"/>
              <a:gd name="T13" fmla="*/ 15430500 h 84"/>
              <a:gd name="T14" fmla="*/ 232659238 w 72"/>
              <a:gd name="T15" fmla="*/ 56573964 h 84"/>
              <a:gd name="T16" fmla="*/ 182082414 w 72"/>
              <a:gd name="T17" fmla="*/ 236585125 h 84"/>
              <a:gd name="T18" fmla="*/ 131503341 w 72"/>
              <a:gd name="T19" fmla="*/ 56573964 h 84"/>
              <a:gd name="T20" fmla="*/ 45521166 w 72"/>
              <a:gd name="T21" fmla="*/ 10287000 h 84"/>
              <a:gd name="T22" fmla="*/ 0 w 72"/>
              <a:gd name="T23" fmla="*/ 77147964 h 84"/>
              <a:gd name="T24" fmla="*/ 0 w 72"/>
              <a:gd name="T25" fmla="*/ 92576196 h 84"/>
              <a:gd name="T26" fmla="*/ 75866360 w 72"/>
              <a:gd name="T27" fmla="*/ 375452821 h 84"/>
              <a:gd name="T28" fmla="*/ 35405351 w 72"/>
              <a:gd name="T29" fmla="*/ 432026786 h 84"/>
              <a:gd name="T30" fmla="*/ 263006681 w 72"/>
              <a:gd name="T31" fmla="*/ 432026786 h 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2" h="84">
                <a:moveTo>
                  <a:pt x="52" y="84"/>
                </a:moveTo>
                <a:cubicBezTo>
                  <a:pt x="52" y="82"/>
                  <a:pt x="61" y="42"/>
                  <a:pt x="61" y="42"/>
                </a:cubicBezTo>
                <a:cubicBezTo>
                  <a:pt x="62" y="38"/>
                  <a:pt x="64" y="35"/>
                  <a:pt x="68" y="33"/>
                </a:cubicBezTo>
                <a:cubicBezTo>
                  <a:pt x="68" y="32"/>
                  <a:pt x="72" y="18"/>
                  <a:pt x="72" y="18"/>
                </a:cubicBezTo>
                <a:cubicBezTo>
                  <a:pt x="72" y="17"/>
                  <a:pt x="72" y="16"/>
                  <a:pt x="72" y="15"/>
                </a:cubicBezTo>
                <a:cubicBezTo>
                  <a:pt x="72" y="9"/>
                  <a:pt x="68" y="3"/>
                  <a:pt x="62" y="2"/>
                </a:cubicBezTo>
                <a:cubicBezTo>
                  <a:pt x="59" y="1"/>
                  <a:pt x="55" y="1"/>
                  <a:pt x="52" y="3"/>
                </a:cubicBezTo>
                <a:cubicBezTo>
                  <a:pt x="49" y="5"/>
                  <a:pt x="47" y="8"/>
                  <a:pt x="46" y="11"/>
                </a:cubicBezTo>
                <a:cubicBezTo>
                  <a:pt x="36" y="46"/>
                  <a:pt x="36" y="46"/>
                  <a:pt x="36" y="46"/>
                </a:cubicBezTo>
                <a:cubicBezTo>
                  <a:pt x="26" y="11"/>
                  <a:pt x="26" y="11"/>
                  <a:pt x="26" y="11"/>
                </a:cubicBezTo>
                <a:cubicBezTo>
                  <a:pt x="24" y="4"/>
                  <a:pt x="17" y="0"/>
                  <a:pt x="9" y="2"/>
                </a:cubicBezTo>
                <a:cubicBezTo>
                  <a:pt x="3" y="3"/>
                  <a:pt x="0" y="9"/>
                  <a:pt x="0" y="15"/>
                </a:cubicBezTo>
                <a:cubicBezTo>
                  <a:pt x="0" y="16"/>
                  <a:pt x="0" y="17"/>
                  <a:pt x="0" y="18"/>
                </a:cubicBezTo>
                <a:cubicBezTo>
                  <a:pt x="15" y="73"/>
                  <a:pt x="15" y="73"/>
                  <a:pt x="15" y="73"/>
                </a:cubicBezTo>
                <a:cubicBezTo>
                  <a:pt x="7" y="84"/>
                  <a:pt x="7" y="84"/>
                  <a:pt x="7" y="84"/>
                </a:cubicBezTo>
                <a:cubicBezTo>
                  <a:pt x="7" y="84"/>
                  <a:pt x="50" y="84"/>
                  <a:pt x="52" y="8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25" name="Freeform 237"/>
          <p:cNvSpPr>
            <a:spLocks/>
          </p:cNvSpPr>
          <p:nvPr/>
        </p:nvSpPr>
        <p:spPr bwMode="auto">
          <a:xfrm>
            <a:off x="5965825" y="3721100"/>
            <a:ext cx="150813" cy="79375"/>
          </a:xfrm>
          <a:custGeom>
            <a:avLst/>
            <a:gdLst>
              <a:gd name="T0" fmla="*/ 106401948 w 67"/>
              <a:gd name="T1" fmla="*/ 113150196 h 35"/>
              <a:gd name="T2" fmla="*/ 106401948 w 67"/>
              <a:gd name="T3" fmla="*/ 108006696 h 35"/>
              <a:gd name="T4" fmla="*/ 288804644 w 67"/>
              <a:gd name="T5" fmla="*/ 108006696 h 35"/>
              <a:gd name="T6" fmla="*/ 304002993 w 67"/>
              <a:gd name="T7" fmla="*/ 102863196 h 35"/>
              <a:gd name="T8" fmla="*/ 339471059 w 67"/>
              <a:gd name="T9" fmla="*/ 56573964 h 35"/>
              <a:gd name="T10" fmla="*/ 339471059 w 67"/>
              <a:gd name="T11" fmla="*/ 51432732 h 35"/>
              <a:gd name="T12" fmla="*/ 329337326 w 67"/>
              <a:gd name="T13" fmla="*/ 20571732 h 35"/>
              <a:gd name="T14" fmla="*/ 329337326 w 67"/>
              <a:gd name="T15" fmla="*/ 20571732 h 35"/>
              <a:gd name="T16" fmla="*/ 288804644 w 67"/>
              <a:gd name="T17" fmla="*/ 0 h 35"/>
              <a:gd name="T18" fmla="*/ 243202845 w 67"/>
              <a:gd name="T19" fmla="*/ 0 h 35"/>
              <a:gd name="T20" fmla="*/ 222935378 w 67"/>
              <a:gd name="T21" fmla="*/ 0 h 35"/>
              <a:gd name="T22" fmla="*/ 0 w 67"/>
              <a:gd name="T23" fmla="*/ 0 h 35"/>
              <a:gd name="T24" fmla="*/ 0 w 67"/>
              <a:gd name="T25" fmla="*/ 180011161 h 35"/>
              <a:gd name="T26" fmla="*/ 106401948 w 67"/>
              <a:gd name="T27" fmla="*/ 113150196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7" h="35">
                <a:moveTo>
                  <a:pt x="21" y="22"/>
                </a:moveTo>
                <a:cubicBezTo>
                  <a:pt x="21" y="21"/>
                  <a:pt x="21" y="21"/>
                  <a:pt x="21" y="21"/>
                </a:cubicBezTo>
                <a:cubicBezTo>
                  <a:pt x="57" y="21"/>
                  <a:pt x="57" y="21"/>
                  <a:pt x="57" y="21"/>
                </a:cubicBezTo>
                <a:cubicBezTo>
                  <a:pt x="58" y="21"/>
                  <a:pt x="59" y="20"/>
                  <a:pt x="60" y="20"/>
                </a:cubicBezTo>
                <a:cubicBezTo>
                  <a:pt x="64" y="19"/>
                  <a:pt x="67" y="16"/>
                  <a:pt x="67" y="11"/>
                </a:cubicBezTo>
                <a:cubicBezTo>
                  <a:pt x="67" y="10"/>
                  <a:pt x="67" y="10"/>
                  <a:pt x="67" y="10"/>
                </a:cubicBezTo>
                <a:cubicBezTo>
                  <a:pt x="67" y="8"/>
                  <a:pt x="67" y="6"/>
                  <a:pt x="65" y="4"/>
                </a:cubicBezTo>
                <a:cubicBezTo>
                  <a:pt x="65" y="4"/>
                  <a:pt x="65" y="4"/>
                  <a:pt x="65" y="4"/>
                </a:cubicBezTo>
                <a:cubicBezTo>
                  <a:pt x="63" y="2"/>
                  <a:pt x="60" y="0"/>
                  <a:pt x="57" y="0"/>
                </a:cubicBezTo>
                <a:cubicBezTo>
                  <a:pt x="48" y="0"/>
                  <a:pt x="48" y="0"/>
                  <a:pt x="48" y="0"/>
                </a:cubicBezTo>
                <a:cubicBezTo>
                  <a:pt x="44" y="0"/>
                  <a:pt x="44" y="0"/>
                  <a:pt x="44" y="0"/>
                </a:cubicBezTo>
                <a:cubicBezTo>
                  <a:pt x="0" y="0"/>
                  <a:pt x="0" y="0"/>
                  <a:pt x="0" y="0"/>
                </a:cubicBezTo>
                <a:cubicBezTo>
                  <a:pt x="0" y="3"/>
                  <a:pt x="0" y="32"/>
                  <a:pt x="0" y="35"/>
                </a:cubicBezTo>
                <a:cubicBezTo>
                  <a:pt x="15" y="33"/>
                  <a:pt x="19" y="24"/>
                  <a:pt x="2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26" name="Freeform 238"/>
          <p:cNvSpPr>
            <a:spLocks/>
          </p:cNvSpPr>
          <p:nvPr/>
        </p:nvSpPr>
        <p:spPr bwMode="auto">
          <a:xfrm>
            <a:off x="6542088" y="3546475"/>
            <a:ext cx="163512" cy="152400"/>
          </a:xfrm>
          <a:custGeom>
            <a:avLst/>
            <a:gdLst>
              <a:gd name="T0" fmla="*/ 5157441 w 72"/>
              <a:gd name="T1" fmla="*/ 50229247 h 68"/>
              <a:gd name="T2" fmla="*/ 30944646 w 72"/>
              <a:gd name="T3" fmla="*/ 60274200 h 68"/>
              <a:gd name="T4" fmla="*/ 46416969 w 72"/>
              <a:gd name="T5" fmla="*/ 70319153 h 68"/>
              <a:gd name="T6" fmla="*/ 51574410 w 72"/>
              <a:gd name="T7" fmla="*/ 95433776 h 68"/>
              <a:gd name="T8" fmla="*/ 51574410 w 72"/>
              <a:gd name="T9" fmla="*/ 155707976 h 68"/>
              <a:gd name="T10" fmla="*/ 51574410 w 72"/>
              <a:gd name="T11" fmla="*/ 221006894 h 68"/>
              <a:gd name="T12" fmla="*/ 51574410 w 72"/>
              <a:gd name="T13" fmla="*/ 276258618 h 68"/>
              <a:gd name="T14" fmla="*/ 30944646 w 72"/>
              <a:gd name="T15" fmla="*/ 296348524 h 68"/>
              <a:gd name="T16" fmla="*/ 10314882 w 72"/>
              <a:gd name="T17" fmla="*/ 306395718 h 68"/>
              <a:gd name="T18" fmla="*/ 5157441 w 72"/>
              <a:gd name="T19" fmla="*/ 316440671 h 68"/>
              <a:gd name="T20" fmla="*/ 15472323 w 72"/>
              <a:gd name="T21" fmla="*/ 331510341 h 68"/>
              <a:gd name="T22" fmla="*/ 46416969 w 72"/>
              <a:gd name="T23" fmla="*/ 336532818 h 68"/>
              <a:gd name="T24" fmla="*/ 252716880 w 72"/>
              <a:gd name="T25" fmla="*/ 336532818 h 68"/>
              <a:gd name="T26" fmla="*/ 314606172 w 72"/>
              <a:gd name="T27" fmla="*/ 341555294 h 68"/>
              <a:gd name="T28" fmla="*/ 330078495 w 72"/>
              <a:gd name="T29" fmla="*/ 341555294 h 68"/>
              <a:gd name="T30" fmla="*/ 345550818 w 72"/>
              <a:gd name="T31" fmla="*/ 326485624 h 68"/>
              <a:gd name="T32" fmla="*/ 371338023 w 72"/>
              <a:gd name="T33" fmla="*/ 261188947 h 68"/>
              <a:gd name="T34" fmla="*/ 361023141 w 72"/>
              <a:gd name="T35" fmla="*/ 231051847 h 68"/>
              <a:gd name="T36" fmla="*/ 335235936 w 72"/>
              <a:gd name="T37" fmla="*/ 221006894 h 68"/>
              <a:gd name="T38" fmla="*/ 319763613 w 72"/>
              <a:gd name="T39" fmla="*/ 236074324 h 68"/>
              <a:gd name="T40" fmla="*/ 288818967 w 72"/>
              <a:gd name="T41" fmla="*/ 271236141 h 68"/>
              <a:gd name="T42" fmla="*/ 237244557 w 72"/>
              <a:gd name="T43" fmla="*/ 286303571 h 68"/>
              <a:gd name="T44" fmla="*/ 195985029 w 72"/>
              <a:gd name="T45" fmla="*/ 271236141 h 68"/>
              <a:gd name="T46" fmla="*/ 190827588 w 72"/>
              <a:gd name="T47" fmla="*/ 221006894 h 68"/>
              <a:gd name="T48" fmla="*/ 190827588 w 72"/>
              <a:gd name="T49" fmla="*/ 110503447 h 68"/>
              <a:gd name="T50" fmla="*/ 190827588 w 72"/>
              <a:gd name="T51" fmla="*/ 70319153 h 68"/>
              <a:gd name="T52" fmla="*/ 206299911 w 72"/>
              <a:gd name="T53" fmla="*/ 55251724 h 68"/>
              <a:gd name="T54" fmla="*/ 232087116 w 72"/>
              <a:gd name="T55" fmla="*/ 45206771 h 68"/>
              <a:gd name="T56" fmla="*/ 237244557 w 72"/>
              <a:gd name="T57" fmla="*/ 30137100 h 68"/>
              <a:gd name="T58" fmla="*/ 201142470 w 72"/>
              <a:gd name="T59" fmla="*/ 5022476 h 68"/>
              <a:gd name="T60" fmla="*/ 113463702 w 72"/>
              <a:gd name="T61" fmla="*/ 0 h 68"/>
              <a:gd name="T62" fmla="*/ 30944646 w 72"/>
              <a:gd name="T63" fmla="*/ 10044953 h 68"/>
              <a:gd name="T64" fmla="*/ 0 w 72"/>
              <a:gd name="T65" fmla="*/ 35159576 h 68"/>
              <a:gd name="T66" fmla="*/ 5157441 w 72"/>
              <a:gd name="T67" fmla="*/ 50229247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2" h="68">
                <a:moveTo>
                  <a:pt x="1" y="10"/>
                </a:moveTo>
                <a:cubicBezTo>
                  <a:pt x="2" y="10"/>
                  <a:pt x="4" y="11"/>
                  <a:pt x="6" y="12"/>
                </a:cubicBezTo>
                <a:cubicBezTo>
                  <a:pt x="8" y="12"/>
                  <a:pt x="9" y="13"/>
                  <a:pt x="9" y="14"/>
                </a:cubicBezTo>
                <a:cubicBezTo>
                  <a:pt x="10" y="15"/>
                  <a:pt x="10" y="16"/>
                  <a:pt x="10" y="19"/>
                </a:cubicBezTo>
                <a:cubicBezTo>
                  <a:pt x="10" y="22"/>
                  <a:pt x="10" y="26"/>
                  <a:pt x="10" y="31"/>
                </a:cubicBezTo>
                <a:cubicBezTo>
                  <a:pt x="10" y="37"/>
                  <a:pt x="10" y="41"/>
                  <a:pt x="10" y="44"/>
                </a:cubicBezTo>
                <a:cubicBezTo>
                  <a:pt x="10" y="50"/>
                  <a:pt x="10" y="54"/>
                  <a:pt x="10" y="55"/>
                </a:cubicBezTo>
                <a:cubicBezTo>
                  <a:pt x="9" y="57"/>
                  <a:pt x="8" y="58"/>
                  <a:pt x="6" y="59"/>
                </a:cubicBezTo>
                <a:cubicBezTo>
                  <a:pt x="4" y="60"/>
                  <a:pt x="2" y="61"/>
                  <a:pt x="2" y="61"/>
                </a:cubicBezTo>
                <a:cubicBezTo>
                  <a:pt x="1" y="61"/>
                  <a:pt x="1" y="62"/>
                  <a:pt x="1" y="63"/>
                </a:cubicBezTo>
                <a:cubicBezTo>
                  <a:pt x="1" y="64"/>
                  <a:pt x="2" y="66"/>
                  <a:pt x="3" y="66"/>
                </a:cubicBezTo>
                <a:cubicBezTo>
                  <a:pt x="5" y="67"/>
                  <a:pt x="6" y="67"/>
                  <a:pt x="9" y="67"/>
                </a:cubicBezTo>
                <a:cubicBezTo>
                  <a:pt x="49" y="67"/>
                  <a:pt x="49" y="67"/>
                  <a:pt x="49" y="67"/>
                </a:cubicBezTo>
                <a:cubicBezTo>
                  <a:pt x="61" y="68"/>
                  <a:pt x="61" y="68"/>
                  <a:pt x="61" y="68"/>
                </a:cubicBezTo>
                <a:cubicBezTo>
                  <a:pt x="62" y="68"/>
                  <a:pt x="63" y="68"/>
                  <a:pt x="64" y="68"/>
                </a:cubicBezTo>
                <a:cubicBezTo>
                  <a:pt x="65" y="67"/>
                  <a:pt x="66" y="66"/>
                  <a:pt x="67" y="65"/>
                </a:cubicBezTo>
                <a:cubicBezTo>
                  <a:pt x="70" y="60"/>
                  <a:pt x="72" y="56"/>
                  <a:pt x="72" y="52"/>
                </a:cubicBezTo>
                <a:cubicBezTo>
                  <a:pt x="72" y="49"/>
                  <a:pt x="72" y="47"/>
                  <a:pt x="70" y="46"/>
                </a:cubicBezTo>
                <a:cubicBezTo>
                  <a:pt x="69" y="44"/>
                  <a:pt x="67" y="44"/>
                  <a:pt x="65" y="44"/>
                </a:cubicBezTo>
                <a:cubicBezTo>
                  <a:pt x="63" y="44"/>
                  <a:pt x="62" y="45"/>
                  <a:pt x="62" y="47"/>
                </a:cubicBezTo>
                <a:cubicBezTo>
                  <a:pt x="61" y="50"/>
                  <a:pt x="59" y="53"/>
                  <a:pt x="56" y="54"/>
                </a:cubicBezTo>
                <a:cubicBezTo>
                  <a:pt x="54" y="56"/>
                  <a:pt x="50" y="57"/>
                  <a:pt x="46" y="57"/>
                </a:cubicBezTo>
                <a:cubicBezTo>
                  <a:pt x="42" y="57"/>
                  <a:pt x="40" y="56"/>
                  <a:pt x="38" y="54"/>
                </a:cubicBezTo>
                <a:cubicBezTo>
                  <a:pt x="37" y="53"/>
                  <a:pt x="37" y="49"/>
                  <a:pt x="37" y="44"/>
                </a:cubicBezTo>
                <a:cubicBezTo>
                  <a:pt x="37" y="22"/>
                  <a:pt x="37" y="22"/>
                  <a:pt x="37" y="22"/>
                </a:cubicBezTo>
                <a:cubicBezTo>
                  <a:pt x="37" y="18"/>
                  <a:pt x="37" y="15"/>
                  <a:pt x="37" y="14"/>
                </a:cubicBezTo>
                <a:cubicBezTo>
                  <a:pt x="38" y="12"/>
                  <a:pt x="39" y="11"/>
                  <a:pt x="40" y="11"/>
                </a:cubicBezTo>
                <a:cubicBezTo>
                  <a:pt x="42" y="10"/>
                  <a:pt x="44" y="9"/>
                  <a:pt x="45" y="9"/>
                </a:cubicBezTo>
                <a:cubicBezTo>
                  <a:pt x="45" y="8"/>
                  <a:pt x="46" y="7"/>
                  <a:pt x="46" y="6"/>
                </a:cubicBezTo>
                <a:cubicBezTo>
                  <a:pt x="46" y="4"/>
                  <a:pt x="43" y="2"/>
                  <a:pt x="39" y="1"/>
                </a:cubicBezTo>
                <a:cubicBezTo>
                  <a:pt x="35" y="0"/>
                  <a:pt x="29" y="0"/>
                  <a:pt x="22" y="0"/>
                </a:cubicBezTo>
                <a:cubicBezTo>
                  <a:pt x="16" y="0"/>
                  <a:pt x="10" y="1"/>
                  <a:pt x="6" y="2"/>
                </a:cubicBezTo>
                <a:cubicBezTo>
                  <a:pt x="2" y="3"/>
                  <a:pt x="0" y="5"/>
                  <a:pt x="0" y="7"/>
                </a:cubicBezTo>
                <a:cubicBezTo>
                  <a:pt x="0" y="8"/>
                  <a:pt x="0" y="9"/>
                  <a:pt x="1"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27" name="Freeform 239"/>
          <p:cNvSpPr>
            <a:spLocks/>
          </p:cNvSpPr>
          <p:nvPr/>
        </p:nvSpPr>
        <p:spPr bwMode="auto">
          <a:xfrm>
            <a:off x="6713538" y="3549650"/>
            <a:ext cx="109537" cy="149225"/>
          </a:xfrm>
          <a:custGeom>
            <a:avLst/>
            <a:gdLst>
              <a:gd name="T0" fmla="*/ 109361284 w 48"/>
              <a:gd name="T1" fmla="*/ 322059204 h 66"/>
              <a:gd name="T2" fmla="*/ 197892283 w 48"/>
              <a:gd name="T3" fmla="*/ 337395464 h 66"/>
              <a:gd name="T4" fmla="*/ 249967998 w 48"/>
              <a:gd name="T5" fmla="*/ 332283377 h 66"/>
              <a:gd name="T6" fmla="*/ 223930140 w 48"/>
              <a:gd name="T7" fmla="*/ 265826250 h 66"/>
              <a:gd name="T8" fmla="*/ 218722569 w 48"/>
              <a:gd name="T9" fmla="*/ 265826250 h 66"/>
              <a:gd name="T10" fmla="*/ 197892283 w 48"/>
              <a:gd name="T11" fmla="*/ 260714163 h 66"/>
              <a:gd name="T12" fmla="*/ 177059714 w 48"/>
              <a:gd name="T13" fmla="*/ 240265816 h 66"/>
              <a:gd name="T14" fmla="*/ 145814285 w 48"/>
              <a:gd name="T15" fmla="*/ 173808688 h 66"/>
              <a:gd name="T16" fmla="*/ 130191571 w 48"/>
              <a:gd name="T17" fmla="*/ 112465908 h 66"/>
              <a:gd name="T18" fmla="*/ 140606714 w 48"/>
              <a:gd name="T19" fmla="*/ 76681301 h 66"/>
              <a:gd name="T20" fmla="*/ 145814285 w 48"/>
              <a:gd name="T21" fmla="*/ 71569214 h 66"/>
              <a:gd name="T22" fmla="*/ 119776427 w 48"/>
              <a:gd name="T23" fmla="*/ 0 h 66"/>
              <a:gd name="T24" fmla="*/ 36453001 w 48"/>
              <a:gd name="T25" fmla="*/ 61345041 h 66"/>
              <a:gd name="T26" fmla="*/ 0 w 48"/>
              <a:gd name="T27" fmla="*/ 163586776 h 66"/>
              <a:gd name="T28" fmla="*/ 31245429 w 48"/>
              <a:gd name="T29" fmla="*/ 255602076 h 66"/>
              <a:gd name="T30" fmla="*/ 109361284 w 48"/>
              <a:gd name="T31" fmla="*/ 322059204 h 6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8" h="66">
                <a:moveTo>
                  <a:pt x="21" y="63"/>
                </a:moveTo>
                <a:cubicBezTo>
                  <a:pt x="26" y="65"/>
                  <a:pt x="32" y="66"/>
                  <a:pt x="38" y="66"/>
                </a:cubicBezTo>
                <a:cubicBezTo>
                  <a:pt x="41" y="66"/>
                  <a:pt x="45" y="66"/>
                  <a:pt x="48" y="65"/>
                </a:cubicBezTo>
                <a:cubicBezTo>
                  <a:pt x="43" y="52"/>
                  <a:pt x="43" y="52"/>
                  <a:pt x="43" y="52"/>
                </a:cubicBezTo>
                <a:cubicBezTo>
                  <a:pt x="43" y="52"/>
                  <a:pt x="43" y="52"/>
                  <a:pt x="42" y="52"/>
                </a:cubicBezTo>
                <a:cubicBezTo>
                  <a:pt x="41" y="52"/>
                  <a:pt x="39" y="52"/>
                  <a:pt x="38" y="51"/>
                </a:cubicBezTo>
                <a:cubicBezTo>
                  <a:pt x="36" y="50"/>
                  <a:pt x="35" y="49"/>
                  <a:pt x="34" y="47"/>
                </a:cubicBezTo>
                <a:cubicBezTo>
                  <a:pt x="31" y="43"/>
                  <a:pt x="29" y="39"/>
                  <a:pt x="28" y="34"/>
                </a:cubicBezTo>
                <a:cubicBezTo>
                  <a:pt x="26" y="30"/>
                  <a:pt x="25" y="25"/>
                  <a:pt x="25" y="22"/>
                </a:cubicBezTo>
                <a:cubicBezTo>
                  <a:pt x="25" y="19"/>
                  <a:pt x="26" y="17"/>
                  <a:pt x="27" y="15"/>
                </a:cubicBezTo>
                <a:cubicBezTo>
                  <a:pt x="28" y="15"/>
                  <a:pt x="28" y="14"/>
                  <a:pt x="28" y="14"/>
                </a:cubicBezTo>
                <a:cubicBezTo>
                  <a:pt x="23" y="0"/>
                  <a:pt x="23" y="0"/>
                  <a:pt x="23" y="0"/>
                </a:cubicBezTo>
                <a:cubicBezTo>
                  <a:pt x="16" y="3"/>
                  <a:pt x="11" y="7"/>
                  <a:pt x="7" y="12"/>
                </a:cubicBezTo>
                <a:cubicBezTo>
                  <a:pt x="3" y="18"/>
                  <a:pt x="0" y="24"/>
                  <a:pt x="0" y="32"/>
                </a:cubicBezTo>
                <a:cubicBezTo>
                  <a:pt x="0" y="39"/>
                  <a:pt x="2" y="45"/>
                  <a:pt x="6" y="50"/>
                </a:cubicBezTo>
                <a:cubicBezTo>
                  <a:pt x="9" y="56"/>
                  <a:pt x="14" y="60"/>
                  <a:pt x="21" y="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28" name="Freeform 240"/>
          <p:cNvSpPr>
            <a:spLocks/>
          </p:cNvSpPr>
          <p:nvPr/>
        </p:nvSpPr>
        <p:spPr bwMode="auto">
          <a:xfrm>
            <a:off x="6780213" y="3546475"/>
            <a:ext cx="104775" cy="146050"/>
          </a:xfrm>
          <a:custGeom>
            <a:avLst/>
            <a:gdLst>
              <a:gd name="T0" fmla="*/ 24847280 w 47"/>
              <a:gd name="T1" fmla="*/ 70681459 h 65"/>
              <a:gd name="T2" fmla="*/ 49696789 w 47"/>
              <a:gd name="T3" fmla="*/ 75730295 h 65"/>
              <a:gd name="T4" fmla="*/ 74544069 w 47"/>
              <a:gd name="T5" fmla="*/ 100972229 h 65"/>
              <a:gd name="T6" fmla="*/ 99391348 w 47"/>
              <a:gd name="T7" fmla="*/ 161558263 h 65"/>
              <a:gd name="T8" fmla="*/ 109331598 w 47"/>
              <a:gd name="T9" fmla="*/ 222142050 h 65"/>
              <a:gd name="T10" fmla="*/ 94422338 w 47"/>
              <a:gd name="T11" fmla="*/ 257481656 h 65"/>
              <a:gd name="T12" fmla="*/ 94422338 w 47"/>
              <a:gd name="T13" fmla="*/ 257481656 h 65"/>
              <a:gd name="T14" fmla="*/ 124238628 w 47"/>
              <a:gd name="T15" fmla="*/ 328163115 h 65"/>
              <a:gd name="T16" fmla="*/ 198782697 w 47"/>
              <a:gd name="T17" fmla="*/ 277677001 h 65"/>
              <a:gd name="T18" fmla="*/ 233570226 w 47"/>
              <a:gd name="T19" fmla="*/ 176702525 h 65"/>
              <a:gd name="T20" fmla="*/ 213691956 w 47"/>
              <a:gd name="T21" fmla="*/ 100972229 h 65"/>
              <a:gd name="T22" fmla="*/ 163995168 w 47"/>
              <a:gd name="T23" fmla="*/ 35339606 h 65"/>
              <a:gd name="T24" fmla="*/ 49696789 w 47"/>
              <a:gd name="T25" fmla="*/ 0 h 65"/>
              <a:gd name="T26" fmla="*/ 0 w 47"/>
              <a:gd name="T27" fmla="*/ 5048836 h 65"/>
              <a:gd name="T28" fmla="*/ 24847280 w 47"/>
              <a:gd name="T29" fmla="*/ 70681459 h 65"/>
              <a:gd name="T30" fmla="*/ 24847280 w 47"/>
              <a:gd name="T31" fmla="*/ 70681459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 h="65">
                <a:moveTo>
                  <a:pt x="5" y="14"/>
                </a:moveTo>
                <a:cubicBezTo>
                  <a:pt x="7" y="14"/>
                  <a:pt x="9" y="14"/>
                  <a:pt x="10" y="15"/>
                </a:cubicBezTo>
                <a:cubicBezTo>
                  <a:pt x="12" y="17"/>
                  <a:pt x="13" y="18"/>
                  <a:pt x="15" y="20"/>
                </a:cubicBezTo>
                <a:cubicBezTo>
                  <a:pt x="17" y="23"/>
                  <a:pt x="19" y="27"/>
                  <a:pt x="20" y="32"/>
                </a:cubicBezTo>
                <a:cubicBezTo>
                  <a:pt x="21" y="36"/>
                  <a:pt x="22" y="40"/>
                  <a:pt x="22" y="44"/>
                </a:cubicBezTo>
                <a:cubicBezTo>
                  <a:pt x="22" y="47"/>
                  <a:pt x="21" y="50"/>
                  <a:pt x="19" y="51"/>
                </a:cubicBezTo>
                <a:cubicBezTo>
                  <a:pt x="19" y="51"/>
                  <a:pt x="19" y="51"/>
                  <a:pt x="19" y="51"/>
                </a:cubicBezTo>
                <a:cubicBezTo>
                  <a:pt x="25" y="65"/>
                  <a:pt x="25" y="65"/>
                  <a:pt x="25" y="65"/>
                </a:cubicBezTo>
                <a:cubicBezTo>
                  <a:pt x="31" y="63"/>
                  <a:pt x="36" y="60"/>
                  <a:pt x="40" y="55"/>
                </a:cubicBezTo>
                <a:cubicBezTo>
                  <a:pt x="45" y="49"/>
                  <a:pt x="47" y="43"/>
                  <a:pt x="47" y="35"/>
                </a:cubicBezTo>
                <a:cubicBezTo>
                  <a:pt x="47" y="30"/>
                  <a:pt x="46" y="25"/>
                  <a:pt x="43" y="20"/>
                </a:cubicBezTo>
                <a:cubicBezTo>
                  <a:pt x="41" y="14"/>
                  <a:pt x="37" y="10"/>
                  <a:pt x="33" y="7"/>
                </a:cubicBezTo>
                <a:cubicBezTo>
                  <a:pt x="26" y="2"/>
                  <a:pt x="19" y="0"/>
                  <a:pt x="10" y="0"/>
                </a:cubicBezTo>
                <a:cubicBezTo>
                  <a:pt x="6" y="0"/>
                  <a:pt x="3" y="0"/>
                  <a:pt x="0" y="1"/>
                </a:cubicBezTo>
                <a:cubicBezTo>
                  <a:pt x="5" y="14"/>
                  <a:pt x="5" y="14"/>
                  <a:pt x="5" y="14"/>
                </a:cubicBezTo>
                <a:cubicBezTo>
                  <a:pt x="5" y="14"/>
                  <a:pt x="5" y="14"/>
                  <a:pt x="5"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29" name="Freeform 241"/>
          <p:cNvSpPr>
            <a:spLocks/>
          </p:cNvSpPr>
          <p:nvPr/>
        </p:nvSpPr>
        <p:spPr bwMode="auto">
          <a:xfrm>
            <a:off x="6542088" y="3721100"/>
            <a:ext cx="180975" cy="153988"/>
          </a:xfrm>
          <a:custGeom>
            <a:avLst/>
            <a:gdLst>
              <a:gd name="T0" fmla="*/ 388928848 w 80"/>
              <a:gd name="T1" fmla="*/ 5129159 h 68"/>
              <a:gd name="T2" fmla="*/ 337753643 w 80"/>
              <a:gd name="T3" fmla="*/ 0 h 68"/>
              <a:gd name="T4" fmla="*/ 255873766 w 80"/>
              <a:gd name="T5" fmla="*/ 30768161 h 68"/>
              <a:gd name="T6" fmla="*/ 271227233 w 80"/>
              <a:gd name="T7" fmla="*/ 46153374 h 68"/>
              <a:gd name="T8" fmla="*/ 281461369 w 80"/>
              <a:gd name="T9" fmla="*/ 61536322 h 68"/>
              <a:gd name="T10" fmla="*/ 276344301 w 80"/>
              <a:gd name="T11" fmla="*/ 71792376 h 68"/>
              <a:gd name="T12" fmla="*/ 255873766 w 80"/>
              <a:gd name="T13" fmla="*/ 123074909 h 68"/>
              <a:gd name="T14" fmla="*/ 240522562 w 80"/>
              <a:gd name="T15" fmla="*/ 153843070 h 68"/>
              <a:gd name="T16" fmla="*/ 225169095 w 80"/>
              <a:gd name="T17" fmla="*/ 164099124 h 68"/>
              <a:gd name="T18" fmla="*/ 209817891 w 80"/>
              <a:gd name="T19" fmla="*/ 148713911 h 68"/>
              <a:gd name="T20" fmla="*/ 179113220 w 80"/>
              <a:gd name="T21" fmla="*/ 76921535 h 68"/>
              <a:gd name="T22" fmla="*/ 173993889 w 80"/>
              <a:gd name="T23" fmla="*/ 61536322 h 68"/>
              <a:gd name="T24" fmla="*/ 184230288 w 80"/>
              <a:gd name="T25" fmla="*/ 51280269 h 68"/>
              <a:gd name="T26" fmla="*/ 194464424 w 80"/>
              <a:gd name="T27" fmla="*/ 30768161 h 68"/>
              <a:gd name="T28" fmla="*/ 173993889 w 80"/>
              <a:gd name="T29" fmla="*/ 10256054 h 68"/>
              <a:gd name="T30" fmla="*/ 97233343 w 80"/>
              <a:gd name="T31" fmla="*/ 0 h 68"/>
              <a:gd name="T32" fmla="*/ 25587603 w 80"/>
              <a:gd name="T33" fmla="*/ 10256054 h 68"/>
              <a:gd name="T34" fmla="*/ 0 w 80"/>
              <a:gd name="T35" fmla="*/ 41024215 h 68"/>
              <a:gd name="T36" fmla="*/ 10234136 w 80"/>
              <a:gd name="T37" fmla="*/ 56409428 h 68"/>
              <a:gd name="T38" fmla="*/ 30704671 w 80"/>
              <a:gd name="T39" fmla="*/ 66665481 h 68"/>
              <a:gd name="T40" fmla="*/ 46058138 w 80"/>
              <a:gd name="T41" fmla="*/ 92306748 h 68"/>
              <a:gd name="T42" fmla="*/ 148406287 w 80"/>
              <a:gd name="T43" fmla="*/ 317942194 h 68"/>
              <a:gd name="T44" fmla="*/ 158642685 w 80"/>
              <a:gd name="T45" fmla="*/ 333325142 h 68"/>
              <a:gd name="T46" fmla="*/ 168876821 w 80"/>
              <a:gd name="T47" fmla="*/ 343581196 h 68"/>
              <a:gd name="T48" fmla="*/ 189347356 w 80"/>
              <a:gd name="T49" fmla="*/ 348710355 h 68"/>
              <a:gd name="T50" fmla="*/ 214934959 w 80"/>
              <a:gd name="T51" fmla="*/ 343581196 h 68"/>
              <a:gd name="T52" fmla="*/ 235405493 w 80"/>
              <a:gd name="T53" fmla="*/ 312813035 h 68"/>
              <a:gd name="T54" fmla="*/ 347990041 w 80"/>
              <a:gd name="T55" fmla="*/ 82048430 h 68"/>
              <a:gd name="T56" fmla="*/ 368460576 w 80"/>
              <a:gd name="T57" fmla="*/ 56409428 h 68"/>
              <a:gd name="T58" fmla="*/ 383811780 w 80"/>
              <a:gd name="T59" fmla="*/ 51280269 h 68"/>
              <a:gd name="T60" fmla="*/ 409399383 w 80"/>
              <a:gd name="T61" fmla="*/ 30768161 h 68"/>
              <a:gd name="T62" fmla="*/ 388928848 w 80"/>
              <a:gd name="T63" fmla="*/ 5129159 h 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0" h="68">
                <a:moveTo>
                  <a:pt x="76" y="1"/>
                </a:moveTo>
                <a:cubicBezTo>
                  <a:pt x="74" y="0"/>
                  <a:pt x="71" y="0"/>
                  <a:pt x="66" y="0"/>
                </a:cubicBezTo>
                <a:cubicBezTo>
                  <a:pt x="55" y="0"/>
                  <a:pt x="50" y="2"/>
                  <a:pt x="50" y="6"/>
                </a:cubicBezTo>
                <a:cubicBezTo>
                  <a:pt x="50" y="7"/>
                  <a:pt x="51" y="8"/>
                  <a:pt x="53" y="9"/>
                </a:cubicBezTo>
                <a:cubicBezTo>
                  <a:pt x="54" y="10"/>
                  <a:pt x="55" y="11"/>
                  <a:pt x="55" y="12"/>
                </a:cubicBezTo>
                <a:cubicBezTo>
                  <a:pt x="55" y="12"/>
                  <a:pt x="55" y="13"/>
                  <a:pt x="54" y="14"/>
                </a:cubicBezTo>
                <a:cubicBezTo>
                  <a:pt x="54" y="15"/>
                  <a:pt x="52" y="19"/>
                  <a:pt x="50" y="24"/>
                </a:cubicBezTo>
                <a:cubicBezTo>
                  <a:pt x="49" y="27"/>
                  <a:pt x="47" y="29"/>
                  <a:pt x="47" y="30"/>
                </a:cubicBezTo>
                <a:cubicBezTo>
                  <a:pt x="46" y="32"/>
                  <a:pt x="45" y="32"/>
                  <a:pt x="44" y="32"/>
                </a:cubicBezTo>
                <a:cubicBezTo>
                  <a:pt x="43" y="32"/>
                  <a:pt x="42" y="31"/>
                  <a:pt x="41" y="29"/>
                </a:cubicBezTo>
                <a:cubicBezTo>
                  <a:pt x="35" y="15"/>
                  <a:pt x="35" y="15"/>
                  <a:pt x="35" y="15"/>
                </a:cubicBezTo>
                <a:cubicBezTo>
                  <a:pt x="34" y="14"/>
                  <a:pt x="34" y="13"/>
                  <a:pt x="34" y="12"/>
                </a:cubicBezTo>
                <a:cubicBezTo>
                  <a:pt x="34" y="12"/>
                  <a:pt x="35" y="11"/>
                  <a:pt x="36" y="10"/>
                </a:cubicBezTo>
                <a:cubicBezTo>
                  <a:pt x="37" y="9"/>
                  <a:pt x="38" y="8"/>
                  <a:pt x="38" y="6"/>
                </a:cubicBezTo>
                <a:cubicBezTo>
                  <a:pt x="38" y="4"/>
                  <a:pt x="37" y="3"/>
                  <a:pt x="34" y="2"/>
                </a:cubicBezTo>
                <a:cubicBezTo>
                  <a:pt x="31" y="1"/>
                  <a:pt x="26" y="0"/>
                  <a:pt x="19" y="0"/>
                </a:cubicBezTo>
                <a:cubicBezTo>
                  <a:pt x="13" y="0"/>
                  <a:pt x="8" y="1"/>
                  <a:pt x="5" y="2"/>
                </a:cubicBezTo>
                <a:cubicBezTo>
                  <a:pt x="1" y="3"/>
                  <a:pt x="0" y="5"/>
                  <a:pt x="0" y="8"/>
                </a:cubicBezTo>
                <a:cubicBezTo>
                  <a:pt x="0" y="10"/>
                  <a:pt x="1" y="11"/>
                  <a:pt x="2" y="11"/>
                </a:cubicBezTo>
                <a:cubicBezTo>
                  <a:pt x="4" y="12"/>
                  <a:pt x="5" y="12"/>
                  <a:pt x="6" y="13"/>
                </a:cubicBezTo>
                <a:cubicBezTo>
                  <a:pt x="7" y="14"/>
                  <a:pt x="8" y="16"/>
                  <a:pt x="9" y="18"/>
                </a:cubicBezTo>
                <a:cubicBezTo>
                  <a:pt x="29" y="62"/>
                  <a:pt x="29" y="62"/>
                  <a:pt x="29" y="62"/>
                </a:cubicBezTo>
                <a:cubicBezTo>
                  <a:pt x="30" y="63"/>
                  <a:pt x="30" y="65"/>
                  <a:pt x="31" y="65"/>
                </a:cubicBezTo>
                <a:cubicBezTo>
                  <a:pt x="32" y="66"/>
                  <a:pt x="32" y="67"/>
                  <a:pt x="33" y="67"/>
                </a:cubicBezTo>
                <a:cubicBezTo>
                  <a:pt x="34" y="68"/>
                  <a:pt x="36" y="68"/>
                  <a:pt x="37" y="68"/>
                </a:cubicBezTo>
                <a:cubicBezTo>
                  <a:pt x="39" y="68"/>
                  <a:pt x="41" y="68"/>
                  <a:pt x="42" y="67"/>
                </a:cubicBezTo>
                <a:cubicBezTo>
                  <a:pt x="43" y="66"/>
                  <a:pt x="44" y="64"/>
                  <a:pt x="46" y="61"/>
                </a:cubicBezTo>
                <a:cubicBezTo>
                  <a:pt x="68" y="16"/>
                  <a:pt x="68" y="16"/>
                  <a:pt x="68" y="16"/>
                </a:cubicBezTo>
                <a:cubicBezTo>
                  <a:pt x="69" y="13"/>
                  <a:pt x="71" y="11"/>
                  <a:pt x="72" y="11"/>
                </a:cubicBezTo>
                <a:cubicBezTo>
                  <a:pt x="72" y="10"/>
                  <a:pt x="74" y="10"/>
                  <a:pt x="75" y="10"/>
                </a:cubicBezTo>
                <a:cubicBezTo>
                  <a:pt x="78" y="9"/>
                  <a:pt x="80" y="8"/>
                  <a:pt x="80" y="6"/>
                </a:cubicBezTo>
                <a:cubicBezTo>
                  <a:pt x="80" y="4"/>
                  <a:pt x="79" y="2"/>
                  <a:pt x="76"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30" name="Freeform 242"/>
          <p:cNvSpPr>
            <a:spLocks/>
          </p:cNvSpPr>
          <p:nvPr/>
        </p:nvSpPr>
        <p:spPr bwMode="auto">
          <a:xfrm>
            <a:off x="6729413" y="3719513"/>
            <a:ext cx="149225" cy="155575"/>
          </a:xfrm>
          <a:custGeom>
            <a:avLst/>
            <a:gdLst>
              <a:gd name="T0" fmla="*/ 301610857 w 66"/>
              <a:gd name="T1" fmla="*/ 233851772 h 69"/>
              <a:gd name="T2" fmla="*/ 255602076 w 66"/>
              <a:gd name="T3" fmla="*/ 289770838 h 69"/>
              <a:gd name="T4" fmla="*/ 168698863 w 66"/>
              <a:gd name="T5" fmla="*/ 294855210 h 69"/>
              <a:gd name="T6" fmla="*/ 153362602 w 66"/>
              <a:gd name="T7" fmla="*/ 259269120 h 69"/>
              <a:gd name="T8" fmla="*/ 153362602 w 66"/>
              <a:gd name="T9" fmla="*/ 203347799 h 69"/>
              <a:gd name="T10" fmla="*/ 199369122 w 66"/>
              <a:gd name="T11" fmla="*/ 223683029 h 69"/>
              <a:gd name="T12" fmla="*/ 219817469 w 66"/>
              <a:gd name="T13" fmla="*/ 249102632 h 69"/>
              <a:gd name="T14" fmla="*/ 250489989 w 66"/>
              <a:gd name="T15" fmla="*/ 167761708 h 69"/>
              <a:gd name="T16" fmla="*/ 240265816 w 66"/>
              <a:gd name="T17" fmla="*/ 106758271 h 69"/>
              <a:gd name="T18" fmla="*/ 209593295 w 66"/>
              <a:gd name="T19" fmla="*/ 101673899 h 69"/>
              <a:gd name="T20" fmla="*/ 199369122 w 66"/>
              <a:gd name="T21" fmla="*/ 132175618 h 69"/>
              <a:gd name="T22" fmla="*/ 178920775 w 66"/>
              <a:gd name="T23" fmla="*/ 152510849 h 69"/>
              <a:gd name="T24" fmla="*/ 148250516 w 66"/>
              <a:gd name="T25" fmla="*/ 127093501 h 69"/>
              <a:gd name="T26" fmla="*/ 148250516 w 66"/>
              <a:gd name="T27" fmla="*/ 66087809 h 69"/>
              <a:gd name="T28" fmla="*/ 240265816 w 66"/>
              <a:gd name="T29" fmla="*/ 61005692 h 69"/>
              <a:gd name="T30" fmla="*/ 281162510 w 66"/>
              <a:gd name="T31" fmla="*/ 101673899 h 69"/>
              <a:gd name="T32" fmla="*/ 311835030 w 66"/>
              <a:gd name="T33" fmla="*/ 91507411 h 69"/>
              <a:gd name="T34" fmla="*/ 301610857 w 66"/>
              <a:gd name="T35" fmla="*/ 15250859 h 69"/>
              <a:gd name="T36" fmla="*/ 270938336 w 66"/>
              <a:gd name="T37" fmla="*/ 0 h 69"/>
              <a:gd name="T38" fmla="*/ 178920775 w 66"/>
              <a:gd name="T39" fmla="*/ 10166488 h 69"/>
              <a:gd name="T40" fmla="*/ 15336260 w 66"/>
              <a:gd name="T41" fmla="*/ 15250859 h 69"/>
              <a:gd name="T42" fmla="*/ 0 w 66"/>
              <a:gd name="T43" fmla="*/ 35586090 h 69"/>
              <a:gd name="T44" fmla="*/ 25560434 w 66"/>
              <a:gd name="T45" fmla="*/ 55921321 h 69"/>
              <a:gd name="T46" fmla="*/ 40896694 w 66"/>
              <a:gd name="T47" fmla="*/ 183014822 h 69"/>
              <a:gd name="T48" fmla="*/ 30672520 w 66"/>
              <a:gd name="T49" fmla="*/ 299939581 h 69"/>
              <a:gd name="T50" fmla="*/ 5112087 w 66"/>
              <a:gd name="T51" fmla="*/ 315190441 h 69"/>
              <a:gd name="T52" fmla="*/ 10224173 w 66"/>
              <a:gd name="T53" fmla="*/ 340610043 h 69"/>
              <a:gd name="T54" fmla="*/ 235153729 w 66"/>
              <a:gd name="T55" fmla="*/ 345692159 h 69"/>
              <a:gd name="T56" fmla="*/ 291386683 w 66"/>
              <a:gd name="T57" fmla="*/ 350776531 h 69"/>
              <a:gd name="T58" fmla="*/ 311835030 w 66"/>
              <a:gd name="T59" fmla="*/ 335525671 h 69"/>
              <a:gd name="T60" fmla="*/ 337395464 w 66"/>
              <a:gd name="T61" fmla="*/ 259269120 h 69"/>
              <a:gd name="T62" fmla="*/ 311835030 w 66"/>
              <a:gd name="T63" fmla="*/ 228767401 h 6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 h="69">
                <a:moveTo>
                  <a:pt x="61" y="45"/>
                </a:moveTo>
                <a:cubicBezTo>
                  <a:pt x="60" y="45"/>
                  <a:pt x="59" y="45"/>
                  <a:pt x="59" y="46"/>
                </a:cubicBezTo>
                <a:cubicBezTo>
                  <a:pt x="58" y="47"/>
                  <a:pt x="57" y="48"/>
                  <a:pt x="56" y="50"/>
                </a:cubicBezTo>
                <a:cubicBezTo>
                  <a:pt x="55" y="53"/>
                  <a:pt x="53" y="55"/>
                  <a:pt x="50" y="57"/>
                </a:cubicBezTo>
                <a:cubicBezTo>
                  <a:pt x="48" y="58"/>
                  <a:pt x="44" y="58"/>
                  <a:pt x="39" y="58"/>
                </a:cubicBezTo>
                <a:cubicBezTo>
                  <a:pt x="36" y="58"/>
                  <a:pt x="34" y="58"/>
                  <a:pt x="33" y="58"/>
                </a:cubicBezTo>
                <a:cubicBezTo>
                  <a:pt x="31" y="58"/>
                  <a:pt x="30" y="57"/>
                  <a:pt x="30" y="56"/>
                </a:cubicBezTo>
                <a:cubicBezTo>
                  <a:pt x="30" y="55"/>
                  <a:pt x="30" y="54"/>
                  <a:pt x="30" y="51"/>
                </a:cubicBezTo>
                <a:cubicBezTo>
                  <a:pt x="29" y="49"/>
                  <a:pt x="29" y="47"/>
                  <a:pt x="29" y="45"/>
                </a:cubicBezTo>
                <a:cubicBezTo>
                  <a:pt x="29" y="43"/>
                  <a:pt x="29" y="41"/>
                  <a:pt x="30" y="40"/>
                </a:cubicBezTo>
                <a:cubicBezTo>
                  <a:pt x="31" y="39"/>
                  <a:pt x="32" y="39"/>
                  <a:pt x="33" y="39"/>
                </a:cubicBezTo>
                <a:cubicBezTo>
                  <a:pt x="37" y="39"/>
                  <a:pt x="39" y="41"/>
                  <a:pt x="39" y="44"/>
                </a:cubicBezTo>
                <a:cubicBezTo>
                  <a:pt x="40" y="46"/>
                  <a:pt x="40" y="47"/>
                  <a:pt x="40" y="48"/>
                </a:cubicBezTo>
                <a:cubicBezTo>
                  <a:pt x="41" y="48"/>
                  <a:pt x="42" y="49"/>
                  <a:pt x="43" y="49"/>
                </a:cubicBezTo>
                <a:cubicBezTo>
                  <a:pt x="44" y="49"/>
                  <a:pt x="46" y="48"/>
                  <a:pt x="47" y="46"/>
                </a:cubicBezTo>
                <a:cubicBezTo>
                  <a:pt x="48" y="43"/>
                  <a:pt x="49" y="39"/>
                  <a:pt x="49" y="33"/>
                </a:cubicBezTo>
                <a:cubicBezTo>
                  <a:pt x="49" y="31"/>
                  <a:pt x="49" y="28"/>
                  <a:pt x="48" y="26"/>
                </a:cubicBezTo>
                <a:cubicBezTo>
                  <a:pt x="48" y="24"/>
                  <a:pt x="47" y="22"/>
                  <a:pt x="47" y="21"/>
                </a:cubicBezTo>
                <a:cubicBezTo>
                  <a:pt x="46" y="20"/>
                  <a:pt x="44" y="19"/>
                  <a:pt x="43" y="19"/>
                </a:cubicBezTo>
                <a:cubicBezTo>
                  <a:pt x="42" y="19"/>
                  <a:pt x="41" y="19"/>
                  <a:pt x="41" y="20"/>
                </a:cubicBezTo>
                <a:cubicBezTo>
                  <a:pt x="40" y="21"/>
                  <a:pt x="40" y="21"/>
                  <a:pt x="39" y="22"/>
                </a:cubicBezTo>
                <a:cubicBezTo>
                  <a:pt x="39" y="23"/>
                  <a:pt x="39" y="24"/>
                  <a:pt x="39" y="26"/>
                </a:cubicBezTo>
                <a:cubicBezTo>
                  <a:pt x="39" y="27"/>
                  <a:pt x="38" y="28"/>
                  <a:pt x="38" y="29"/>
                </a:cubicBezTo>
                <a:cubicBezTo>
                  <a:pt x="37" y="29"/>
                  <a:pt x="36" y="30"/>
                  <a:pt x="35" y="30"/>
                </a:cubicBezTo>
                <a:cubicBezTo>
                  <a:pt x="32" y="30"/>
                  <a:pt x="30" y="29"/>
                  <a:pt x="30" y="29"/>
                </a:cubicBezTo>
                <a:cubicBezTo>
                  <a:pt x="29" y="28"/>
                  <a:pt x="29" y="27"/>
                  <a:pt x="29" y="25"/>
                </a:cubicBezTo>
                <a:cubicBezTo>
                  <a:pt x="29" y="20"/>
                  <a:pt x="29" y="17"/>
                  <a:pt x="29" y="16"/>
                </a:cubicBezTo>
                <a:cubicBezTo>
                  <a:pt x="29" y="15"/>
                  <a:pt x="29" y="14"/>
                  <a:pt x="29" y="13"/>
                </a:cubicBezTo>
                <a:cubicBezTo>
                  <a:pt x="30" y="12"/>
                  <a:pt x="33" y="11"/>
                  <a:pt x="36" y="11"/>
                </a:cubicBezTo>
                <a:cubicBezTo>
                  <a:pt x="41" y="11"/>
                  <a:pt x="45" y="12"/>
                  <a:pt x="47" y="12"/>
                </a:cubicBezTo>
                <a:cubicBezTo>
                  <a:pt x="49" y="13"/>
                  <a:pt x="51" y="15"/>
                  <a:pt x="52" y="17"/>
                </a:cubicBezTo>
                <a:cubicBezTo>
                  <a:pt x="53" y="18"/>
                  <a:pt x="54" y="19"/>
                  <a:pt x="55" y="20"/>
                </a:cubicBezTo>
                <a:cubicBezTo>
                  <a:pt x="55" y="20"/>
                  <a:pt x="56" y="20"/>
                  <a:pt x="57" y="20"/>
                </a:cubicBezTo>
                <a:cubicBezTo>
                  <a:pt x="59" y="20"/>
                  <a:pt x="60" y="20"/>
                  <a:pt x="61" y="18"/>
                </a:cubicBezTo>
                <a:cubicBezTo>
                  <a:pt x="62" y="17"/>
                  <a:pt x="62" y="16"/>
                  <a:pt x="62" y="14"/>
                </a:cubicBezTo>
                <a:cubicBezTo>
                  <a:pt x="62" y="9"/>
                  <a:pt x="61" y="6"/>
                  <a:pt x="59" y="3"/>
                </a:cubicBezTo>
                <a:cubicBezTo>
                  <a:pt x="58" y="1"/>
                  <a:pt x="56" y="0"/>
                  <a:pt x="55" y="0"/>
                </a:cubicBezTo>
                <a:cubicBezTo>
                  <a:pt x="54" y="0"/>
                  <a:pt x="54" y="0"/>
                  <a:pt x="53" y="0"/>
                </a:cubicBezTo>
                <a:cubicBezTo>
                  <a:pt x="51" y="1"/>
                  <a:pt x="48" y="2"/>
                  <a:pt x="46" y="2"/>
                </a:cubicBezTo>
                <a:cubicBezTo>
                  <a:pt x="44" y="2"/>
                  <a:pt x="40" y="2"/>
                  <a:pt x="35" y="2"/>
                </a:cubicBezTo>
                <a:cubicBezTo>
                  <a:pt x="10" y="2"/>
                  <a:pt x="10" y="2"/>
                  <a:pt x="10" y="2"/>
                </a:cubicBezTo>
                <a:cubicBezTo>
                  <a:pt x="7" y="2"/>
                  <a:pt x="4" y="2"/>
                  <a:pt x="3" y="3"/>
                </a:cubicBezTo>
                <a:cubicBezTo>
                  <a:pt x="2" y="3"/>
                  <a:pt x="1" y="3"/>
                  <a:pt x="1" y="4"/>
                </a:cubicBezTo>
                <a:cubicBezTo>
                  <a:pt x="0" y="5"/>
                  <a:pt x="0" y="6"/>
                  <a:pt x="0" y="7"/>
                </a:cubicBezTo>
                <a:cubicBezTo>
                  <a:pt x="0" y="9"/>
                  <a:pt x="1" y="10"/>
                  <a:pt x="3" y="11"/>
                </a:cubicBezTo>
                <a:cubicBezTo>
                  <a:pt x="4" y="11"/>
                  <a:pt x="5" y="11"/>
                  <a:pt x="5" y="11"/>
                </a:cubicBezTo>
                <a:cubicBezTo>
                  <a:pt x="5" y="12"/>
                  <a:pt x="6" y="12"/>
                  <a:pt x="6" y="13"/>
                </a:cubicBezTo>
                <a:cubicBezTo>
                  <a:pt x="8" y="16"/>
                  <a:pt x="8" y="24"/>
                  <a:pt x="8" y="36"/>
                </a:cubicBezTo>
                <a:cubicBezTo>
                  <a:pt x="8" y="45"/>
                  <a:pt x="8" y="51"/>
                  <a:pt x="7" y="56"/>
                </a:cubicBezTo>
                <a:cubicBezTo>
                  <a:pt x="6" y="57"/>
                  <a:pt x="6" y="58"/>
                  <a:pt x="6" y="59"/>
                </a:cubicBezTo>
                <a:cubicBezTo>
                  <a:pt x="5" y="59"/>
                  <a:pt x="4" y="60"/>
                  <a:pt x="3" y="60"/>
                </a:cubicBezTo>
                <a:cubicBezTo>
                  <a:pt x="2" y="61"/>
                  <a:pt x="1" y="61"/>
                  <a:pt x="1" y="62"/>
                </a:cubicBezTo>
                <a:cubicBezTo>
                  <a:pt x="0" y="62"/>
                  <a:pt x="0" y="63"/>
                  <a:pt x="0" y="64"/>
                </a:cubicBezTo>
                <a:cubicBezTo>
                  <a:pt x="0" y="65"/>
                  <a:pt x="1" y="66"/>
                  <a:pt x="2" y="67"/>
                </a:cubicBezTo>
                <a:cubicBezTo>
                  <a:pt x="2" y="68"/>
                  <a:pt x="4" y="68"/>
                  <a:pt x="5" y="68"/>
                </a:cubicBezTo>
                <a:cubicBezTo>
                  <a:pt x="46" y="68"/>
                  <a:pt x="46" y="68"/>
                  <a:pt x="46" y="68"/>
                </a:cubicBezTo>
                <a:cubicBezTo>
                  <a:pt x="50" y="68"/>
                  <a:pt x="53" y="68"/>
                  <a:pt x="55" y="69"/>
                </a:cubicBezTo>
                <a:cubicBezTo>
                  <a:pt x="56" y="69"/>
                  <a:pt x="57" y="69"/>
                  <a:pt x="57" y="69"/>
                </a:cubicBezTo>
                <a:cubicBezTo>
                  <a:pt x="58" y="69"/>
                  <a:pt x="59" y="69"/>
                  <a:pt x="59" y="68"/>
                </a:cubicBezTo>
                <a:cubicBezTo>
                  <a:pt x="60" y="68"/>
                  <a:pt x="60" y="67"/>
                  <a:pt x="61" y="66"/>
                </a:cubicBezTo>
                <a:cubicBezTo>
                  <a:pt x="62" y="64"/>
                  <a:pt x="64" y="61"/>
                  <a:pt x="65" y="59"/>
                </a:cubicBezTo>
                <a:cubicBezTo>
                  <a:pt x="66" y="56"/>
                  <a:pt x="66" y="53"/>
                  <a:pt x="66" y="51"/>
                </a:cubicBezTo>
                <a:cubicBezTo>
                  <a:pt x="66" y="50"/>
                  <a:pt x="66" y="48"/>
                  <a:pt x="65" y="47"/>
                </a:cubicBezTo>
                <a:cubicBezTo>
                  <a:pt x="64" y="46"/>
                  <a:pt x="63" y="45"/>
                  <a:pt x="61" y="4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31" name="Freeform 243"/>
          <p:cNvSpPr>
            <a:spLocks/>
          </p:cNvSpPr>
          <p:nvPr/>
        </p:nvSpPr>
        <p:spPr bwMode="auto">
          <a:xfrm>
            <a:off x="7466013" y="3733800"/>
            <a:ext cx="11112" cy="23813"/>
          </a:xfrm>
          <a:custGeom>
            <a:avLst/>
            <a:gdLst>
              <a:gd name="T0" fmla="*/ 5040086 w 7"/>
              <a:gd name="T1" fmla="*/ 5040418 h 15"/>
              <a:gd name="T2" fmla="*/ 5040086 w 7"/>
              <a:gd name="T3" fmla="*/ 2521003 h 15"/>
              <a:gd name="T4" fmla="*/ 5040086 w 7"/>
              <a:gd name="T5" fmla="*/ 0 h 15"/>
              <a:gd name="T6" fmla="*/ 2520837 w 7"/>
              <a:gd name="T7" fmla="*/ 0 h 15"/>
              <a:gd name="T8" fmla="*/ 0 w 7"/>
              <a:gd name="T9" fmla="*/ 0 h 15"/>
              <a:gd name="T10" fmla="*/ 0 w 7"/>
              <a:gd name="T11" fmla="*/ 17642258 h 15"/>
              <a:gd name="T12" fmla="*/ 0 w 7"/>
              <a:gd name="T13" fmla="*/ 37803931 h 15"/>
              <a:gd name="T14" fmla="*/ 2520837 w 7"/>
              <a:gd name="T15" fmla="*/ 37803931 h 15"/>
              <a:gd name="T16" fmla="*/ 5040086 w 7"/>
              <a:gd name="T17" fmla="*/ 37803931 h 15"/>
              <a:gd name="T18" fmla="*/ 5040086 w 7"/>
              <a:gd name="T19" fmla="*/ 35282928 h 15"/>
              <a:gd name="T20" fmla="*/ 5040086 w 7"/>
              <a:gd name="T21" fmla="*/ 30242510 h 15"/>
              <a:gd name="T22" fmla="*/ 10080171 w 7"/>
              <a:gd name="T23" fmla="*/ 30242510 h 15"/>
              <a:gd name="T24" fmla="*/ 17641094 w 7"/>
              <a:gd name="T25" fmla="*/ 30242510 h 15"/>
              <a:gd name="T26" fmla="*/ 17641094 w 7"/>
              <a:gd name="T27" fmla="*/ 17642258 h 15"/>
              <a:gd name="T28" fmla="*/ 17641094 w 7"/>
              <a:gd name="T29" fmla="*/ 5040418 h 15"/>
              <a:gd name="T30" fmla="*/ 10080171 w 7"/>
              <a:gd name="T31" fmla="*/ 5040418 h 15"/>
              <a:gd name="T32" fmla="*/ 5040086 w 7"/>
              <a:gd name="T33" fmla="*/ 504041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15">
                <a:moveTo>
                  <a:pt x="2" y="2"/>
                </a:moveTo>
                <a:lnTo>
                  <a:pt x="2" y="1"/>
                </a:lnTo>
                <a:lnTo>
                  <a:pt x="2" y="0"/>
                </a:lnTo>
                <a:lnTo>
                  <a:pt x="1" y="0"/>
                </a:lnTo>
                <a:lnTo>
                  <a:pt x="0" y="0"/>
                </a:lnTo>
                <a:lnTo>
                  <a:pt x="0" y="7"/>
                </a:lnTo>
                <a:lnTo>
                  <a:pt x="0" y="15"/>
                </a:lnTo>
                <a:lnTo>
                  <a:pt x="1" y="15"/>
                </a:lnTo>
                <a:lnTo>
                  <a:pt x="2" y="15"/>
                </a:lnTo>
                <a:lnTo>
                  <a:pt x="2" y="14"/>
                </a:lnTo>
                <a:lnTo>
                  <a:pt x="2" y="12"/>
                </a:lnTo>
                <a:lnTo>
                  <a:pt x="4" y="12"/>
                </a:lnTo>
                <a:lnTo>
                  <a:pt x="7" y="12"/>
                </a:lnTo>
                <a:lnTo>
                  <a:pt x="7" y="7"/>
                </a:lnTo>
                <a:lnTo>
                  <a:pt x="7" y="2"/>
                </a:lnTo>
                <a:lnTo>
                  <a:pt x="4" y="2"/>
                </a:lnTo>
                <a:lnTo>
                  <a:pt x="2"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32" name="Freeform 244"/>
          <p:cNvSpPr>
            <a:spLocks/>
          </p:cNvSpPr>
          <p:nvPr/>
        </p:nvSpPr>
        <p:spPr bwMode="auto">
          <a:xfrm>
            <a:off x="7258050" y="3736975"/>
            <a:ext cx="26988" cy="55563"/>
          </a:xfrm>
          <a:custGeom>
            <a:avLst/>
            <a:gdLst>
              <a:gd name="T0" fmla="*/ 10116002 w 12"/>
              <a:gd name="T1" fmla="*/ 10719029 h 24"/>
              <a:gd name="T2" fmla="*/ 10116002 w 12"/>
              <a:gd name="T3" fmla="*/ 26799887 h 24"/>
              <a:gd name="T4" fmla="*/ 5058001 w 12"/>
              <a:gd name="T5" fmla="*/ 26799887 h 24"/>
              <a:gd name="T6" fmla="*/ 0 w 12"/>
              <a:gd name="T7" fmla="*/ 26799887 h 24"/>
              <a:gd name="T8" fmla="*/ 0 w 12"/>
              <a:gd name="T9" fmla="*/ 64318803 h 24"/>
              <a:gd name="T10" fmla="*/ 0 w 12"/>
              <a:gd name="T11" fmla="*/ 107197233 h 24"/>
              <a:gd name="T12" fmla="*/ 5058001 w 12"/>
              <a:gd name="T13" fmla="*/ 107197233 h 24"/>
              <a:gd name="T14" fmla="*/ 10116002 w 12"/>
              <a:gd name="T15" fmla="*/ 107197233 h 24"/>
              <a:gd name="T16" fmla="*/ 10116002 w 12"/>
              <a:gd name="T17" fmla="*/ 117916262 h 24"/>
              <a:gd name="T18" fmla="*/ 10116002 w 12"/>
              <a:gd name="T19" fmla="*/ 128635290 h 24"/>
              <a:gd name="T20" fmla="*/ 30348006 w 12"/>
              <a:gd name="T21" fmla="*/ 128635290 h 24"/>
              <a:gd name="T22" fmla="*/ 50580010 w 12"/>
              <a:gd name="T23" fmla="*/ 128635290 h 24"/>
              <a:gd name="T24" fmla="*/ 50580010 w 12"/>
              <a:gd name="T25" fmla="*/ 117916262 h 24"/>
              <a:gd name="T26" fmla="*/ 50580010 w 12"/>
              <a:gd name="T27" fmla="*/ 107197233 h 24"/>
              <a:gd name="T28" fmla="*/ 55638011 w 12"/>
              <a:gd name="T29" fmla="*/ 107197233 h 24"/>
              <a:gd name="T30" fmla="*/ 60696012 w 12"/>
              <a:gd name="T31" fmla="*/ 107197233 h 24"/>
              <a:gd name="T32" fmla="*/ 60696012 w 12"/>
              <a:gd name="T33" fmla="*/ 64318803 h 24"/>
              <a:gd name="T34" fmla="*/ 60696012 w 12"/>
              <a:gd name="T35" fmla="*/ 26799887 h 24"/>
              <a:gd name="T36" fmla="*/ 55638011 w 12"/>
              <a:gd name="T37" fmla="*/ 26799887 h 24"/>
              <a:gd name="T38" fmla="*/ 50580010 w 12"/>
              <a:gd name="T39" fmla="*/ 26799887 h 24"/>
              <a:gd name="T40" fmla="*/ 50580010 w 12"/>
              <a:gd name="T41" fmla="*/ 0 h 24"/>
              <a:gd name="T42" fmla="*/ 30348006 w 12"/>
              <a:gd name="T43" fmla="*/ 0 h 24"/>
              <a:gd name="T44" fmla="*/ 10116002 w 12"/>
              <a:gd name="T45" fmla="*/ 0 h 24"/>
              <a:gd name="T46" fmla="*/ 10116002 w 12"/>
              <a:gd name="T47" fmla="*/ 10719029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24">
                <a:moveTo>
                  <a:pt x="2" y="2"/>
                </a:moveTo>
                <a:cubicBezTo>
                  <a:pt x="2" y="5"/>
                  <a:pt x="2" y="5"/>
                  <a:pt x="2" y="5"/>
                </a:cubicBezTo>
                <a:cubicBezTo>
                  <a:pt x="1" y="5"/>
                  <a:pt x="1" y="5"/>
                  <a:pt x="1" y="5"/>
                </a:cubicBezTo>
                <a:cubicBezTo>
                  <a:pt x="0" y="5"/>
                  <a:pt x="0" y="5"/>
                  <a:pt x="0" y="5"/>
                </a:cubicBezTo>
                <a:cubicBezTo>
                  <a:pt x="0" y="12"/>
                  <a:pt x="0" y="12"/>
                  <a:pt x="0" y="12"/>
                </a:cubicBezTo>
                <a:cubicBezTo>
                  <a:pt x="0" y="20"/>
                  <a:pt x="0" y="20"/>
                  <a:pt x="0" y="20"/>
                </a:cubicBezTo>
                <a:cubicBezTo>
                  <a:pt x="1" y="20"/>
                  <a:pt x="1" y="20"/>
                  <a:pt x="1" y="20"/>
                </a:cubicBezTo>
                <a:cubicBezTo>
                  <a:pt x="2" y="20"/>
                  <a:pt x="2" y="20"/>
                  <a:pt x="2" y="20"/>
                </a:cubicBezTo>
                <a:cubicBezTo>
                  <a:pt x="2" y="22"/>
                  <a:pt x="2" y="22"/>
                  <a:pt x="2" y="22"/>
                </a:cubicBezTo>
                <a:cubicBezTo>
                  <a:pt x="2" y="24"/>
                  <a:pt x="2" y="24"/>
                  <a:pt x="2" y="24"/>
                </a:cubicBezTo>
                <a:cubicBezTo>
                  <a:pt x="6" y="24"/>
                  <a:pt x="6" y="24"/>
                  <a:pt x="6" y="24"/>
                </a:cubicBezTo>
                <a:cubicBezTo>
                  <a:pt x="10" y="24"/>
                  <a:pt x="10" y="24"/>
                  <a:pt x="10" y="24"/>
                </a:cubicBezTo>
                <a:cubicBezTo>
                  <a:pt x="10" y="22"/>
                  <a:pt x="10" y="22"/>
                  <a:pt x="10" y="22"/>
                </a:cubicBezTo>
                <a:cubicBezTo>
                  <a:pt x="10" y="20"/>
                  <a:pt x="10" y="20"/>
                  <a:pt x="10" y="20"/>
                </a:cubicBezTo>
                <a:cubicBezTo>
                  <a:pt x="11" y="20"/>
                  <a:pt x="11" y="20"/>
                  <a:pt x="11" y="20"/>
                </a:cubicBezTo>
                <a:cubicBezTo>
                  <a:pt x="12" y="20"/>
                  <a:pt x="12" y="20"/>
                  <a:pt x="12" y="20"/>
                </a:cubicBezTo>
                <a:cubicBezTo>
                  <a:pt x="12" y="12"/>
                  <a:pt x="12" y="12"/>
                  <a:pt x="12" y="12"/>
                </a:cubicBezTo>
                <a:cubicBezTo>
                  <a:pt x="12" y="5"/>
                  <a:pt x="12" y="5"/>
                  <a:pt x="12" y="5"/>
                </a:cubicBezTo>
                <a:cubicBezTo>
                  <a:pt x="11" y="5"/>
                  <a:pt x="11" y="5"/>
                  <a:pt x="11" y="5"/>
                </a:cubicBezTo>
                <a:cubicBezTo>
                  <a:pt x="10" y="5"/>
                  <a:pt x="10" y="5"/>
                  <a:pt x="10" y="5"/>
                </a:cubicBezTo>
                <a:cubicBezTo>
                  <a:pt x="10" y="0"/>
                  <a:pt x="10" y="0"/>
                  <a:pt x="10" y="0"/>
                </a:cubicBezTo>
                <a:cubicBezTo>
                  <a:pt x="10" y="0"/>
                  <a:pt x="8" y="0"/>
                  <a:pt x="6" y="0"/>
                </a:cubicBezTo>
                <a:cubicBezTo>
                  <a:pt x="2" y="0"/>
                  <a:pt x="2" y="0"/>
                  <a:pt x="2" y="0"/>
                </a:cubicBezTo>
                <a:lnTo>
                  <a:pt x="2"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33" name="Freeform 245"/>
          <p:cNvSpPr>
            <a:spLocks/>
          </p:cNvSpPr>
          <p:nvPr/>
        </p:nvSpPr>
        <p:spPr bwMode="auto">
          <a:xfrm>
            <a:off x="7199313" y="3751263"/>
            <a:ext cx="36512" cy="22225"/>
          </a:xfrm>
          <a:custGeom>
            <a:avLst/>
            <a:gdLst>
              <a:gd name="T0" fmla="*/ 57963594 w 23"/>
              <a:gd name="T1" fmla="*/ 22682200 h 14"/>
              <a:gd name="T2" fmla="*/ 57963594 w 23"/>
              <a:gd name="T3" fmla="*/ 0 h 14"/>
              <a:gd name="T4" fmla="*/ 0 w 23"/>
              <a:gd name="T5" fmla="*/ 0 h 14"/>
              <a:gd name="T6" fmla="*/ 0 w 23"/>
              <a:gd name="T7" fmla="*/ 35282188 h 14"/>
              <a:gd name="T8" fmla="*/ 57963594 w 23"/>
              <a:gd name="T9" fmla="*/ 35282188 h 14"/>
              <a:gd name="T10" fmla="*/ 57963594 w 23"/>
              <a:gd name="T11" fmla="*/ 2268220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14">
                <a:moveTo>
                  <a:pt x="23" y="9"/>
                </a:moveTo>
                <a:lnTo>
                  <a:pt x="23" y="0"/>
                </a:lnTo>
                <a:lnTo>
                  <a:pt x="0" y="0"/>
                </a:lnTo>
                <a:lnTo>
                  <a:pt x="0" y="14"/>
                </a:lnTo>
                <a:lnTo>
                  <a:pt x="23" y="14"/>
                </a:lnTo>
                <a:lnTo>
                  <a:pt x="23"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34" name="Freeform 246"/>
          <p:cNvSpPr>
            <a:spLocks/>
          </p:cNvSpPr>
          <p:nvPr/>
        </p:nvSpPr>
        <p:spPr bwMode="auto">
          <a:xfrm>
            <a:off x="7199313" y="3733800"/>
            <a:ext cx="39687" cy="15875"/>
          </a:xfrm>
          <a:custGeom>
            <a:avLst/>
            <a:gdLst>
              <a:gd name="T0" fmla="*/ 60482988 w 25"/>
              <a:gd name="T1" fmla="*/ 25201563 h 10"/>
              <a:gd name="T2" fmla="*/ 63003906 w 25"/>
              <a:gd name="T3" fmla="*/ 25201563 h 10"/>
              <a:gd name="T4" fmla="*/ 63003906 w 25"/>
              <a:gd name="T5" fmla="*/ 25201563 h 10"/>
              <a:gd name="T6" fmla="*/ 63003906 w 25"/>
              <a:gd name="T7" fmla="*/ 0 h 10"/>
              <a:gd name="T8" fmla="*/ 0 w 25"/>
              <a:gd name="T9" fmla="*/ 0 h 10"/>
              <a:gd name="T10" fmla="*/ 0 w 25"/>
              <a:gd name="T11" fmla="*/ 25201563 h 10"/>
              <a:gd name="T12" fmla="*/ 57963657 w 25"/>
              <a:gd name="T13" fmla="*/ 25201563 h 10"/>
              <a:gd name="T14" fmla="*/ 60482988 w 25"/>
              <a:gd name="T15" fmla="*/ 25201563 h 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 h="10">
                <a:moveTo>
                  <a:pt x="24" y="10"/>
                </a:moveTo>
                <a:lnTo>
                  <a:pt x="25" y="10"/>
                </a:lnTo>
                <a:lnTo>
                  <a:pt x="25" y="0"/>
                </a:lnTo>
                <a:lnTo>
                  <a:pt x="0" y="0"/>
                </a:lnTo>
                <a:lnTo>
                  <a:pt x="0" y="10"/>
                </a:lnTo>
                <a:lnTo>
                  <a:pt x="23" y="10"/>
                </a:lnTo>
                <a:lnTo>
                  <a:pt x="24"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35" name="Freeform 247"/>
          <p:cNvSpPr>
            <a:spLocks/>
          </p:cNvSpPr>
          <p:nvPr/>
        </p:nvSpPr>
        <p:spPr bwMode="auto">
          <a:xfrm>
            <a:off x="7199313" y="3611563"/>
            <a:ext cx="39687" cy="33337"/>
          </a:xfrm>
          <a:custGeom>
            <a:avLst/>
            <a:gdLst>
              <a:gd name="T0" fmla="*/ 57963657 w 25"/>
              <a:gd name="T1" fmla="*/ 42842807 h 21"/>
              <a:gd name="T2" fmla="*/ 57963657 w 25"/>
              <a:gd name="T3" fmla="*/ 12601386 h 21"/>
              <a:gd name="T4" fmla="*/ 63003906 w 25"/>
              <a:gd name="T5" fmla="*/ 12601386 h 21"/>
              <a:gd name="T6" fmla="*/ 63003906 w 25"/>
              <a:gd name="T7" fmla="*/ 0 h 21"/>
              <a:gd name="T8" fmla="*/ 0 w 25"/>
              <a:gd name="T9" fmla="*/ 0 h 21"/>
              <a:gd name="T10" fmla="*/ 0 w 25"/>
              <a:gd name="T11" fmla="*/ 52923281 h 21"/>
              <a:gd name="T12" fmla="*/ 57963657 w 25"/>
              <a:gd name="T13" fmla="*/ 52923281 h 21"/>
              <a:gd name="T14" fmla="*/ 57963657 w 25"/>
              <a:gd name="T15" fmla="*/ 42842807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 h="21">
                <a:moveTo>
                  <a:pt x="23" y="17"/>
                </a:moveTo>
                <a:lnTo>
                  <a:pt x="23" y="5"/>
                </a:lnTo>
                <a:lnTo>
                  <a:pt x="25" y="5"/>
                </a:lnTo>
                <a:lnTo>
                  <a:pt x="25" y="0"/>
                </a:lnTo>
                <a:lnTo>
                  <a:pt x="0" y="0"/>
                </a:lnTo>
                <a:lnTo>
                  <a:pt x="0" y="21"/>
                </a:lnTo>
                <a:lnTo>
                  <a:pt x="23" y="21"/>
                </a:lnTo>
                <a:lnTo>
                  <a:pt x="23"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36" name="Freeform 248"/>
          <p:cNvSpPr>
            <a:spLocks/>
          </p:cNvSpPr>
          <p:nvPr/>
        </p:nvSpPr>
        <p:spPr bwMode="auto">
          <a:xfrm>
            <a:off x="7199313" y="3527425"/>
            <a:ext cx="347662" cy="347663"/>
          </a:xfrm>
          <a:custGeom>
            <a:avLst/>
            <a:gdLst>
              <a:gd name="T0" fmla="*/ 626872964 w 154"/>
              <a:gd name="T1" fmla="*/ 575908275 h 154"/>
              <a:gd name="T2" fmla="*/ 601389791 w 154"/>
              <a:gd name="T3" fmla="*/ 601391521 h 154"/>
              <a:gd name="T4" fmla="*/ 530037810 w 154"/>
              <a:gd name="T5" fmla="*/ 448496558 h 154"/>
              <a:gd name="T6" fmla="*/ 530037810 w 154"/>
              <a:gd name="T7" fmla="*/ 519846487 h 154"/>
              <a:gd name="T8" fmla="*/ 504556894 w 154"/>
              <a:gd name="T9" fmla="*/ 611584368 h 154"/>
              <a:gd name="T10" fmla="*/ 392433641 w 154"/>
              <a:gd name="T11" fmla="*/ 565715428 h 154"/>
              <a:gd name="T12" fmla="*/ 361852931 w 154"/>
              <a:gd name="T13" fmla="*/ 642165167 h 154"/>
              <a:gd name="T14" fmla="*/ 290500949 w 154"/>
              <a:gd name="T15" fmla="*/ 586101122 h 154"/>
              <a:gd name="T16" fmla="*/ 265020034 w 154"/>
              <a:gd name="T17" fmla="*/ 494365498 h 154"/>
              <a:gd name="T18" fmla="*/ 305791304 w 154"/>
              <a:gd name="T19" fmla="*/ 433206158 h 154"/>
              <a:gd name="T20" fmla="*/ 321081660 w 154"/>
              <a:gd name="T21" fmla="*/ 530039334 h 154"/>
              <a:gd name="T22" fmla="*/ 351660113 w 154"/>
              <a:gd name="T23" fmla="*/ 530039334 h 154"/>
              <a:gd name="T24" fmla="*/ 392433641 w 154"/>
              <a:gd name="T25" fmla="*/ 433206158 h 154"/>
              <a:gd name="T26" fmla="*/ 402626459 w 154"/>
              <a:gd name="T27" fmla="*/ 519846487 h 154"/>
              <a:gd name="T28" fmla="*/ 433204912 w 154"/>
              <a:gd name="T29" fmla="*/ 433206158 h 154"/>
              <a:gd name="T30" fmla="*/ 637065782 w 154"/>
              <a:gd name="T31" fmla="*/ 433206158 h 154"/>
              <a:gd name="T32" fmla="*/ 667644235 w 154"/>
              <a:gd name="T33" fmla="*/ 463784700 h 154"/>
              <a:gd name="T34" fmla="*/ 657451417 w 154"/>
              <a:gd name="T35" fmla="*/ 530039334 h 154"/>
              <a:gd name="T36" fmla="*/ 667644235 w 154"/>
              <a:gd name="T37" fmla="*/ 575908275 h 154"/>
              <a:gd name="T38" fmla="*/ 784865025 w 154"/>
              <a:gd name="T39" fmla="*/ 351661125 h 154"/>
              <a:gd name="T40" fmla="*/ 540232885 w 154"/>
              <a:gd name="T41" fmla="*/ 351661125 h 154"/>
              <a:gd name="T42" fmla="*/ 519844992 w 154"/>
              <a:gd name="T43" fmla="*/ 295599337 h 154"/>
              <a:gd name="T44" fmla="*/ 479073721 w 154"/>
              <a:gd name="T45" fmla="*/ 341468277 h 154"/>
              <a:gd name="T46" fmla="*/ 453590548 w 154"/>
              <a:gd name="T47" fmla="*/ 265020796 h 154"/>
              <a:gd name="T48" fmla="*/ 382238566 w 154"/>
              <a:gd name="T49" fmla="*/ 351661125 h 154"/>
              <a:gd name="T50" fmla="*/ 280308131 w 154"/>
              <a:gd name="T51" fmla="*/ 305792184 h 154"/>
              <a:gd name="T52" fmla="*/ 249729678 w 154"/>
              <a:gd name="T53" fmla="*/ 310889736 h 154"/>
              <a:gd name="T54" fmla="*/ 270115314 w 154"/>
              <a:gd name="T55" fmla="*/ 173282915 h 154"/>
              <a:gd name="T56" fmla="*/ 336369758 w 154"/>
              <a:gd name="T57" fmla="*/ 157992516 h 154"/>
              <a:gd name="T58" fmla="*/ 458688085 w 154"/>
              <a:gd name="T59" fmla="*/ 188571057 h 154"/>
              <a:gd name="T60" fmla="*/ 479073721 w 154"/>
              <a:gd name="T61" fmla="*/ 254827949 h 154"/>
              <a:gd name="T62" fmla="*/ 514749712 w 154"/>
              <a:gd name="T63" fmla="*/ 188571057 h 154"/>
              <a:gd name="T64" fmla="*/ 570811338 w 154"/>
              <a:gd name="T65" fmla="*/ 254827949 h 154"/>
              <a:gd name="T66" fmla="*/ 693127408 w 154"/>
              <a:gd name="T67" fmla="*/ 142702116 h 154"/>
              <a:gd name="T68" fmla="*/ 667644235 w 154"/>
              <a:gd name="T69" fmla="*/ 229344702 h 154"/>
              <a:gd name="T70" fmla="*/ 647258600 w 154"/>
              <a:gd name="T71" fmla="*/ 321082583 h 154"/>
              <a:gd name="T72" fmla="*/ 101930435 w 154"/>
              <a:gd name="T73" fmla="*/ 0 h 154"/>
              <a:gd name="T74" fmla="*/ 117220790 w 154"/>
              <a:gd name="T75" fmla="*/ 163090068 h 154"/>
              <a:gd name="T76" fmla="*/ 157992061 w 154"/>
              <a:gd name="T77" fmla="*/ 142702116 h 154"/>
              <a:gd name="T78" fmla="*/ 198765590 w 154"/>
              <a:gd name="T79" fmla="*/ 163090068 h 154"/>
              <a:gd name="T80" fmla="*/ 188570514 w 154"/>
              <a:gd name="T81" fmla="*/ 193668609 h 154"/>
              <a:gd name="T82" fmla="*/ 127413608 w 154"/>
              <a:gd name="T83" fmla="*/ 249730396 h 154"/>
              <a:gd name="T84" fmla="*/ 152896781 w 154"/>
              <a:gd name="T85" fmla="*/ 239537549 h 154"/>
              <a:gd name="T86" fmla="*/ 198765590 w 154"/>
              <a:gd name="T87" fmla="*/ 331275430 h 154"/>
              <a:gd name="T88" fmla="*/ 142701706 w 154"/>
              <a:gd name="T89" fmla="*/ 351661125 h 154"/>
              <a:gd name="T90" fmla="*/ 107027972 w 154"/>
              <a:gd name="T91" fmla="*/ 321082583 h 154"/>
              <a:gd name="T92" fmla="*/ 163089599 w 154"/>
              <a:gd name="T93" fmla="*/ 433206158 h 154"/>
              <a:gd name="T94" fmla="*/ 208958407 w 154"/>
              <a:gd name="T95" fmla="*/ 453591853 h 154"/>
              <a:gd name="T96" fmla="*/ 229344043 w 154"/>
              <a:gd name="T97" fmla="*/ 479075099 h 154"/>
              <a:gd name="T98" fmla="*/ 229344043 w 154"/>
              <a:gd name="T99" fmla="*/ 575908275 h 154"/>
              <a:gd name="T100" fmla="*/ 214053687 w 154"/>
              <a:gd name="T101" fmla="*/ 621777215 h 154"/>
              <a:gd name="T102" fmla="*/ 163089599 w 154"/>
              <a:gd name="T103" fmla="*/ 642165167 h 154"/>
              <a:gd name="T104" fmla="*/ 122316070 w 154"/>
              <a:gd name="T105" fmla="*/ 621777215 h 154"/>
              <a:gd name="T106" fmla="*/ 91737617 w 154"/>
              <a:gd name="T107" fmla="*/ 575908275 h 154"/>
              <a:gd name="T108" fmla="*/ 637065782 w 154"/>
              <a:gd name="T109" fmla="*/ 642165167 h 1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54" h="154">
                <a:moveTo>
                  <a:pt x="125" y="126"/>
                </a:moveTo>
                <a:cubicBezTo>
                  <a:pt x="125" y="123"/>
                  <a:pt x="125" y="123"/>
                  <a:pt x="125" y="123"/>
                </a:cubicBezTo>
                <a:cubicBezTo>
                  <a:pt x="125" y="120"/>
                  <a:pt x="125" y="120"/>
                  <a:pt x="125" y="120"/>
                </a:cubicBezTo>
                <a:cubicBezTo>
                  <a:pt x="124" y="120"/>
                  <a:pt x="124" y="120"/>
                  <a:pt x="124" y="120"/>
                </a:cubicBezTo>
                <a:cubicBezTo>
                  <a:pt x="123" y="120"/>
                  <a:pt x="123" y="120"/>
                  <a:pt x="123" y="120"/>
                </a:cubicBezTo>
                <a:cubicBezTo>
                  <a:pt x="123" y="116"/>
                  <a:pt x="123" y="116"/>
                  <a:pt x="123" y="116"/>
                </a:cubicBezTo>
                <a:cubicBezTo>
                  <a:pt x="123" y="113"/>
                  <a:pt x="123" y="113"/>
                  <a:pt x="123" y="113"/>
                </a:cubicBezTo>
                <a:cubicBezTo>
                  <a:pt x="121" y="113"/>
                  <a:pt x="121" y="113"/>
                  <a:pt x="121" y="113"/>
                </a:cubicBezTo>
                <a:cubicBezTo>
                  <a:pt x="120" y="113"/>
                  <a:pt x="120" y="113"/>
                  <a:pt x="120" y="113"/>
                </a:cubicBezTo>
                <a:cubicBezTo>
                  <a:pt x="120" y="111"/>
                  <a:pt x="120" y="111"/>
                  <a:pt x="120" y="111"/>
                </a:cubicBezTo>
                <a:cubicBezTo>
                  <a:pt x="120" y="109"/>
                  <a:pt x="120" y="109"/>
                  <a:pt x="120" y="109"/>
                </a:cubicBezTo>
                <a:cubicBezTo>
                  <a:pt x="119" y="109"/>
                  <a:pt x="119" y="109"/>
                  <a:pt x="119" y="109"/>
                </a:cubicBezTo>
                <a:cubicBezTo>
                  <a:pt x="118" y="109"/>
                  <a:pt x="118" y="109"/>
                  <a:pt x="118" y="109"/>
                </a:cubicBezTo>
                <a:cubicBezTo>
                  <a:pt x="118" y="118"/>
                  <a:pt x="118" y="118"/>
                  <a:pt x="118" y="118"/>
                </a:cubicBezTo>
                <a:cubicBezTo>
                  <a:pt x="118" y="126"/>
                  <a:pt x="118" y="126"/>
                  <a:pt x="118" y="126"/>
                </a:cubicBezTo>
                <a:cubicBezTo>
                  <a:pt x="113" y="126"/>
                  <a:pt x="113" y="126"/>
                  <a:pt x="113" y="126"/>
                </a:cubicBezTo>
                <a:cubicBezTo>
                  <a:pt x="108" y="126"/>
                  <a:pt x="108" y="126"/>
                  <a:pt x="108" y="126"/>
                </a:cubicBezTo>
                <a:cubicBezTo>
                  <a:pt x="108" y="105"/>
                  <a:pt x="108" y="105"/>
                  <a:pt x="108" y="105"/>
                </a:cubicBezTo>
                <a:cubicBezTo>
                  <a:pt x="108" y="87"/>
                  <a:pt x="108" y="87"/>
                  <a:pt x="108" y="87"/>
                </a:cubicBezTo>
                <a:cubicBezTo>
                  <a:pt x="104" y="87"/>
                  <a:pt x="104" y="87"/>
                  <a:pt x="104" y="87"/>
                </a:cubicBezTo>
                <a:cubicBezTo>
                  <a:pt x="104" y="88"/>
                  <a:pt x="104" y="88"/>
                  <a:pt x="104" y="88"/>
                </a:cubicBezTo>
                <a:cubicBezTo>
                  <a:pt x="104" y="91"/>
                  <a:pt x="104" y="91"/>
                  <a:pt x="104" y="91"/>
                </a:cubicBezTo>
                <a:cubicBezTo>
                  <a:pt x="99" y="91"/>
                  <a:pt x="99" y="91"/>
                  <a:pt x="99" y="91"/>
                </a:cubicBezTo>
                <a:cubicBezTo>
                  <a:pt x="95" y="91"/>
                  <a:pt x="95" y="91"/>
                  <a:pt x="95" y="91"/>
                </a:cubicBezTo>
                <a:cubicBezTo>
                  <a:pt x="95" y="96"/>
                  <a:pt x="95" y="96"/>
                  <a:pt x="95" y="96"/>
                </a:cubicBezTo>
                <a:cubicBezTo>
                  <a:pt x="95" y="102"/>
                  <a:pt x="95" y="102"/>
                  <a:pt x="95" y="102"/>
                </a:cubicBezTo>
                <a:cubicBezTo>
                  <a:pt x="99" y="102"/>
                  <a:pt x="99" y="102"/>
                  <a:pt x="99" y="102"/>
                </a:cubicBezTo>
                <a:cubicBezTo>
                  <a:pt x="104" y="102"/>
                  <a:pt x="104" y="102"/>
                  <a:pt x="104" y="102"/>
                </a:cubicBezTo>
                <a:cubicBezTo>
                  <a:pt x="104" y="105"/>
                  <a:pt x="104" y="105"/>
                  <a:pt x="104" y="105"/>
                </a:cubicBezTo>
                <a:cubicBezTo>
                  <a:pt x="104" y="109"/>
                  <a:pt x="104" y="109"/>
                  <a:pt x="104" y="109"/>
                </a:cubicBezTo>
                <a:cubicBezTo>
                  <a:pt x="99" y="109"/>
                  <a:pt x="99" y="109"/>
                  <a:pt x="99" y="109"/>
                </a:cubicBezTo>
                <a:cubicBezTo>
                  <a:pt x="95" y="109"/>
                  <a:pt x="95" y="109"/>
                  <a:pt x="95" y="109"/>
                </a:cubicBezTo>
                <a:cubicBezTo>
                  <a:pt x="95" y="114"/>
                  <a:pt x="95" y="114"/>
                  <a:pt x="95" y="114"/>
                </a:cubicBezTo>
                <a:cubicBezTo>
                  <a:pt x="95" y="120"/>
                  <a:pt x="95" y="120"/>
                  <a:pt x="95" y="120"/>
                </a:cubicBezTo>
                <a:cubicBezTo>
                  <a:pt x="99" y="120"/>
                  <a:pt x="99" y="120"/>
                  <a:pt x="99" y="120"/>
                </a:cubicBezTo>
                <a:cubicBezTo>
                  <a:pt x="104" y="120"/>
                  <a:pt x="104" y="120"/>
                  <a:pt x="104" y="120"/>
                </a:cubicBezTo>
                <a:cubicBezTo>
                  <a:pt x="104" y="123"/>
                  <a:pt x="104" y="123"/>
                  <a:pt x="104" y="123"/>
                </a:cubicBezTo>
                <a:cubicBezTo>
                  <a:pt x="104" y="126"/>
                  <a:pt x="104" y="126"/>
                  <a:pt x="104" y="126"/>
                </a:cubicBezTo>
                <a:cubicBezTo>
                  <a:pt x="95" y="126"/>
                  <a:pt x="95" y="126"/>
                  <a:pt x="95" y="126"/>
                </a:cubicBezTo>
                <a:cubicBezTo>
                  <a:pt x="85" y="126"/>
                  <a:pt x="85" y="126"/>
                  <a:pt x="85" y="126"/>
                </a:cubicBezTo>
                <a:cubicBezTo>
                  <a:pt x="85" y="111"/>
                  <a:pt x="85" y="111"/>
                  <a:pt x="85" y="111"/>
                </a:cubicBezTo>
                <a:cubicBezTo>
                  <a:pt x="77" y="111"/>
                  <a:pt x="77" y="111"/>
                  <a:pt x="77" y="111"/>
                </a:cubicBezTo>
                <a:cubicBezTo>
                  <a:pt x="75" y="111"/>
                  <a:pt x="75" y="111"/>
                  <a:pt x="75" y="111"/>
                </a:cubicBezTo>
                <a:cubicBezTo>
                  <a:pt x="74" y="111"/>
                  <a:pt x="74" y="111"/>
                  <a:pt x="74" y="111"/>
                </a:cubicBezTo>
                <a:cubicBezTo>
                  <a:pt x="74" y="115"/>
                  <a:pt x="74" y="115"/>
                  <a:pt x="74" y="115"/>
                </a:cubicBezTo>
                <a:cubicBezTo>
                  <a:pt x="74" y="120"/>
                  <a:pt x="74" y="120"/>
                  <a:pt x="74" y="120"/>
                </a:cubicBezTo>
                <a:cubicBezTo>
                  <a:pt x="73" y="120"/>
                  <a:pt x="73" y="120"/>
                  <a:pt x="73" y="120"/>
                </a:cubicBezTo>
                <a:cubicBezTo>
                  <a:pt x="71" y="120"/>
                  <a:pt x="71" y="120"/>
                  <a:pt x="71" y="120"/>
                </a:cubicBezTo>
                <a:cubicBezTo>
                  <a:pt x="71" y="126"/>
                  <a:pt x="71" y="126"/>
                  <a:pt x="71" y="126"/>
                </a:cubicBezTo>
                <a:cubicBezTo>
                  <a:pt x="66" y="126"/>
                  <a:pt x="66" y="126"/>
                  <a:pt x="66" y="126"/>
                </a:cubicBezTo>
                <a:cubicBezTo>
                  <a:pt x="60" y="126"/>
                  <a:pt x="60" y="126"/>
                  <a:pt x="60" y="126"/>
                </a:cubicBezTo>
                <a:cubicBezTo>
                  <a:pt x="60" y="123"/>
                  <a:pt x="60" y="123"/>
                  <a:pt x="60" y="123"/>
                </a:cubicBezTo>
                <a:cubicBezTo>
                  <a:pt x="60" y="120"/>
                  <a:pt x="60" y="120"/>
                  <a:pt x="60" y="120"/>
                </a:cubicBezTo>
                <a:cubicBezTo>
                  <a:pt x="59" y="120"/>
                  <a:pt x="59" y="120"/>
                  <a:pt x="59" y="120"/>
                </a:cubicBezTo>
                <a:cubicBezTo>
                  <a:pt x="57" y="120"/>
                  <a:pt x="57" y="120"/>
                  <a:pt x="57" y="120"/>
                </a:cubicBezTo>
                <a:cubicBezTo>
                  <a:pt x="57" y="115"/>
                  <a:pt x="57" y="115"/>
                  <a:pt x="57" y="115"/>
                </a:cubicBezTo>
                <a:cubicBezTo>
                  <a:pt x="57" y="111"/>
                  <a:pt x="57" y="111"/>
                  <a:pt x="57" y="111"/>
                </a:cubicBezTo>
                <a:cubicBezTo>
                  <a:pt x="56" y="111"/>
                  <a:pt x="56" y="111"/>
                  <a:pt x="56" y="111"/>
                </a:cubicBezTo>
                <a:cubicBezTo>
                  <a:pt x="55" y="111"/>
                  <a:pt x="55" y="111"/>
                  <a:pt x="55" y="111"/>
                </a:cubicBezTo>
                <a:cubicBezTo>
                  <a:pt x="55" y="102"/>
                  <a:pt x="55" y="102"/>
                  <a:pt x="55" y="102"/>
                </a:cubicBezTo>
                <a:cubicBezTo>
                  <a:pt x="53" y="102"/>
                  <a:pt x="53" y="102"/>
                  <a:pt x="53" y="102"/>
                </a:cubicBezTo>
                <a:cubicBezTo>
                  <a:pt x="52" y="102"/>
                  <a:pt x="52" y="102"/>
                  <a:pt x="52" y="102"/>
                </a:cubicBezTo>
                <a:cubicBezTo>
                  <a:pt x="52" y="97"/>
                  <a:pt x="52" y="97"/>
                  <a:pt x="52" y="97"/>
                </a:cubicBezTo>
                <a:cubicBezTo>
                  <a:pt x="52" y="93"/>
                  <a:pt x="52" y="93"/>
                  <a:pt x="52" y="93"/>
                </a:cubicBezTo>
                <a:cubicBezTo>
                  <a:pt x="51" y="93"/>
                  <a:pt x="51" y="93"/>
                  <a:pt x="51" y="93"/>
                </a:cubicBezTo>
                <a:cubicBezTo>
                  <a:pt x="50" y="93"/>
                  <a:pt x="50" y="93"/>
                  <a:pt x="50" y="93"/>
                </a:cubicBezTo>
                <a:cubicBezTo>
                  <a:pt x="50" y="89"/>
                  <a:pt x="50" y="89"/>
                  <a:pt x="50" y="89"/>
                </a:cubicBezTo>
                <a:cubicBezTo>
                  <a:pt x="50" y="85"/>
                  <a:pt x="50" y="85"/>
                  <a:pt x="50" y="85"/>
                </a:cubicBezTo>
                <a:cubicBezTo>
                  <a:pt x="55" y="85"/>
                  <a:pt x="55" y="85"/>
                  <a:pt x="55" y="85"/>
                </a:cubicBezTo>
                <a:cubicBezTo>
                  <a:pt x="60" y="85"/>
                  <a:pt x="60" y="85"/>
                  <a:pt x="60" y="85"/>
                </a:cubicBezTo>
                <a:cubicBezTo>
                  <a:pt x="60" y="89"/>
                  <a:pt x="60" y="89"/>
                  <a:pt x="60" y="89"/>
                </a:cubicBezTo>
                <a:cubicBezTo>
                  <a:pt x="60" y="93"/>
                  <a:pt x="60" y="93"/>
                  <a:pt x="60" y="93"/>
                </a:cubicBezTo>
                <a:cubicBezTo>
                  <a:pt x="61" y="93"/>
                  <a:pt x="61" y="93"/>
                  <a:pt x="61" y="93"/>
                </a:cubicBezTo>
                <a:cubicBezTo>
                  <a:pt x="62" y="93"/>
                  <a:pt x="62" y="93"/>
                  <a:pt x="62" y="93"/>
                </a:cubicBezTo>
                <a:cubicBezTo>
                  <a:pt x="62" y="99"/>
                  <a:pt x="62" y="99"/>
                  <a:pt x="62" y="99"/>
                </a:cubicBezTo>
                <a:cubicBezTo>
                  <a:pt x="62" y="104"/>
                  <a:pt x="62" y="104"/>
                  <a:pt x="62" y="104"/>
                </a:cubicBezTo>
                <a:cubicBezTo>
                  <a:pt x="63" y="104"/>
                  <a:pt x="63" y="104"/>
                  <a:pt x="63" y="104"/>
                </a:cubicBezTo>
                <a:cubicBezTo>
                  <a:pt x="64" y="104"/>
                  <a:pt x="64" y="104"/>
                  <a:pt x="64" y="104"/>
                </a:cubicBezTo>
                <a:cubicBezTo>
                  <a:pt x="64" y="110"/>
                  <a:pt x="64" y="110"/>
                  <a:pt x="64" y="110"/>
                </a:cubicBezTo>
                <a:cubicBezTo>
                  <a:pt x="64" y="115"/>
                  <a:pt x="64" y="115"/>
                  <a:pt x="64" y="115"/>
                </a:cubicBezTo>
                <a:cubicBezTo>
                  <a:pt x="66" y="115"/>
                  <a:pt x="66" y="115"/>
                  <a:pt x="66" y="115"/>
                </a:cubicBezTo>
                <a:cubicBezTo>
                  <a:pt x="67" y="115"/>
                  <a:pt x="67" y="115"/>
                  <a:pt x="67" y="115"/>
                </a:cubicBezTo>
                <a:cubicBezTo>
                  <a:pt x="67" y="104"/>
                  <a:pt x="67" y="104"/>
                  <a:pt x="67" y="104"/>
                </a:cubicBezTo>
                <a:cubicBezTo>
                  <a:pt x="67" y="104"/>
                  <a:pt x="67" y="104"/>
                  <a:pt x="69" y="104"/>
                </a:cubicBezTo>
                <a:cubicBezTo>
                  <a:pt x="70" y="104"/>
                  <a:pt x="70" y="104"/>
                  <a:pt x="70" y="104"/>
                </a:cubicBezTo>
                <a:cubicBezTo>
                  <a:pt x="70" y="99"/>
                  <a:pt x="70" y="99"/>
                  <a:pt x="70" y="99"/>
                </a:cubicBezTo>
                <a:cubicBezTo>
                  <a:pt x="70" y="93"/>
                  <a:pt x="70" y="93"/>
                  <a:pt x="70" y="93"/>
                </a:cubicBezTo>
                <a:cubicBezTo>
                  <a:pt x="70" y="93"/>
                  <a:pt x="70" y="93"/>
                  <a:pt x="70" y="93"/>
                </a:cubicBezTo>
                <a:cubicBezTo>
                  <a:pt x="72" y="93"/>
                  <a:pt x="72" y="93"/>
                  <a:pt x="72" y="93"/>
                </a:cubicBezTo>
                <a:cubicBezTo>
                  <a:pt x="72" y="85"/>
                  <a:pt x="72" y="85"/>
                  <a:pt x="72" y="85"/>
                </a:cubicBezTo>
                <a:cubicBezTo>
                  <a:pt x="77" y="85"/>
                  <a:pt x="77" y="85"/>
                  <a:pt x="77" y="85"/>
                </a:cubicBezTo>
                <a:cubicBezTo>
                  <a:pt x="81" y="85"/>
                  <a:pt x="81" y="85"/>
                  <a:pt x="81" y="85"/>
                </a:cubicBezTo>
                <a:cubicBezTo>
                  <a:pt x="81" y="89"/>
                  <a:pt x="81" y="89"/>
                  <a:pt x="81" y="89"/>
                </a:cubicBezTo>
                <a:cubicBezTo>
                  <a:pt x="81" y="93"/>
                  <a:pt x="81" y="93"/>
                  <a:pt x="81" y="93"/>
                </a:cubicBezTo>
                <a:cubicBezTo>
                  <a:pt x="80" y="93"/>
                  <a:pt x="80" y="93"/>
                  <a:pt x="80" y="93"/>
                </a:cubicBezTo>
                <a:cubicBezTo>
                  <a:pt x="79" y="93"/>
                  <a:pt x="79" y="93"/>
                  <a:pt x="79" y="93"/>
                </a:cubicBezTo>
                <a:cubicBezTo>
                  <a:pt x="79" y="97"/>
                  <a:pt x="79" y="97"/>
                  <a:pt x="79" y="97"/>
                </a:cubicBezTo>
                <a:cubicBezTo>
                  <a:pt x="79" y="102"/>
                  <a:pt x="79" y="102"/>
                  <a:pt x="79" y="102"/>
                </a:cubicBezTo>
                <a:cubicBezTo>
                  <a:pt x="78" y="102"/>
                  <a:pt x="78" y="102"/>
                  <a:pt x="78" y="102"/>
                </a:cubicBezTo>
                <a:cubicBezTo>
                  <a:pt x="77" y="102"/>
                  <a:pt x="77" y="102"/>
                  <a:pt x="77" y="102"/>
                </a:cubicBezTo>
                <a:cubicBezTo>
                  <a:pt x="77" y="106"/>
                  <a:pt x="77" y="106"/>
                  <a:pt x="77" y="106"/>
                </a:cubicBezTo>
                <a:cubicBezTo>
                  <a:pt x="77" y="108"/>
                  <a:pt x="77" y="108"/>
                  <a:pt x="77" y="108"/>
                </a:cubicBezTo>
                <a:cubicBezTo>
                  <a:pt x="85" y="108"/>
                  <a:pt x="85" y="108"/>
                  <a:pt x="85" y="108"/>
                </a:cubicBezTo>
                <a:cubicBezTo>
                  <a:pt x="85" y="105"/>
                  <a:pt x="85" y="105"/>
                  <a:pt x="85" y="105"/>
                </a:cubicBezTo>
                <a:cubicBezTo>
                  <a:pt x="85" y="85"/>
                  <a:pt x="85" y="85"/>
                  <a:pt x="85" y="85"/>
                </a:cubicBezTo>
                <a:cubicBezTo>
                  <a:pt x="95" y="85"/>
                  <a:pt x="95" y="85"/>
                  <a:pt x="95" y="85"/>
                </a:cubicBezTo>
                <a:cubicBezTo>
                  <a:pt x="102" y="85"/>
                  <a:pt x="102" y="85"/>
                  <a:pt x="102" y="85"/>
                </a:cubicBezTo>
                <a:cubicBezTo>
                  <a:pt x="104" y="85"/>
                  <a:pt x="104" y="85"/>
                  <a:pt x="104" y="85"/>
                </a:cubicBezTo>
                <a:cubicBezTo>
                  <a:pt x="108" y="85"/>
                  <a:pt x="108" y="85"/>
                  <a:pt x="108" y="85"/>
                </a:cubicBezTo>
                <a:cubicBezTo>
                  <a:pt x="111" y="85"/>
                  <a:pt x="111" y="85"/>
                  <a:pt x="111" y="85"/>
                </a:cubicBezTo>
                <a:cubicBezTo>
                  <a:pt x="116" y="85"/>
                  <a:pt x="116" y="85"/>
                  <a:pt x="116" y="85"/>
                </a:cubicBezTo>
                <a:cubicBezTo>
                  <a:pt x="125" y="85"/>
                  <a:pt x="125" y="85"/>
                  <a:pt x="125" y="85"/>
                </a:cubicBezTo>
                <a:cubicBezTo>
                  <a:pt x="125" y="86"/>
                  <a:pt x="125" y="86"/>
                  <a:pt x="125" y="86"/>
                </a:cubicBezTo>
                <a:cubicBezTo>
                  <a:pt x="125" y="87"/>
                  <a:pt x="125" y="87"/>
                  <a:pt x="125" y="87"/>
                </a:cubicBezTo>
                <a:cubicBezTo>
                  <a:pt x="127" y="87"/>
                  <a:pt x="127" y="87"/>
                  <a:pt x="127" y="87"/>
                </a:cubicBezTo>
                <a:cubicBezTo>
                  <a:pt x="130" y="87"/>
                  <a:pt x="130" y="87"/>
                  <a:pt x="130" y="87"/>
                </a:cubicBezTo>
                <a:cubicBezTo>
                  <a:pt x="130" y="89"/>
                  <a:pt x="130" y="89"/>
                  <a:pt x="130" y="89"/>
                </a:cubicBezTo>
                <a:cubicBezTo>
                  <a:pt x="130" y="91"/>
                  <a:pt x="130" y="91"/>
                  <a:pt x="130" y="91"/>
                </a:cubicBezTo>
                <a:cubicBezTo>
                  <a:pt x="131" y="91"/>
                  <a:pt x="131" y="91"/>
                  <a:pt x="131" y="91"/>
                </a:cubicBezTo>
                <a:cubicBezTo>
                  <a:pt x="132" y="91"/>
                  <a:pt x="132" y="91"/>
                  <a:pt x="132" y="91"/>
                </a:cubicBezTo>
                <a:cubicBezTo>
                  <a:pt x="132" y="102"/>
                  <a:pt x="132" y="102"/>
                  <a:pt x="132" y="102"/>
                </a:cubicBezTo>
                <a:cubicBezTo>
                  <a:pt x="131" y="102"/>
                  <a:pt x="131" y="102"/>
                  <a:pt x="131" y="102"/>
                </a:cubicBezTo>
                <a:cubicBezTo>
                  <a:pt x="130" y="102"/>
                  <a:pt x="130" y="102"/>
                  <a:pt x="130" y="102"/>
                </a:cubicBezTo>
                <a:cubicBezTo>
                  <a:pt x="130" y="103"/>
                  <a:pt x="130" y="103"/>
                  <a:pt x="130" y="103"/>
                </a:cubicBezTo>
                <a:cubicBezTo>
                  <a:pt x="130" y="104"/>
                  <a:pt x="130" y="104"/>
                  <a:pt x="130" y="104"/>
                </a:cubicBezTo>
                <a:cubicBezTo>
                  <a:pt x="129" y="104"/>
                  <a:pt x="129" y="104"/>
                  <a:pt x="129" y="104"/>
                </a:cubicBezTo>
                <a:cubicBezTo>
                  <a:pt x="127" y="104"/>
                  <a:pt x="127" y="104"/>
                  <a:pt x="127" y="104"/>
                </a:cubicBezTo>
                <a:cubicBezTo>
                  <a:pt x="127" y="107"/>
                  <a:pt x="127" y="107"/>
                  <a:pt x="127" y="107"/>
                </a:cubicBezTo>
                <a:cubicBezTo>
                  <a:pt x="127" y="107"/>
                  <a:pt x="128" y="107"/>
                  <a:pt x="129" y="107"/>
                </a:cubicBezTo>
                <a:cubicBezTo>
                  <a:pt x="130" y="107"/>
                  <a:pt x="130" y="107"/>
                  <a:pt x="130" y="107"/>
                </a:cubicBezTo>
                <a:cubicBezTo>
                  <a:pt x="130" y="110"/>
                  <a:pt x="130" y="110"/>
                  <a:pt x="130" y="110"/>
                </a:cubicBezTo>
                <a:cubicBezTo>
                  <a:pt x="130" y="113"/>
                  <a:pt x="130" y="113"/>
                  <a:pt x="130" y="113"/>
                </a:cubicBezTo>
                <a:cubicBezTo>
                  <a:pt x="131" y="113"/>
                  <a:pt x="131" y="113"/>
                  <a:pt x="131" y="113"/>
                </a:cubicBezTo>
                <a:cubicBezTo>
                  <a:pt x="132" y="113"/>
                  <a:pt x="132" y="113"/>
                  <a:pt x="132" y="113"/>
                </a:cubicBezTo>
                <a:cubicBezTo>
                  <a:pt x="132" y="116"/>
                  <a:pt x="132" y="116"/>
                  <a:pt x="132" y="116"/>
                </a:cubicBezTo>
                <a:cubicBezTo>
                  <a:pt x="132" y="120"/>
                  <a:pt x="132" y="120"/>
                  <a:pt x="132" y="120"/>
                </a:cubicBezTo>
                <a:cubicBezTo>
                  <a:pt x="132" y="120"/>
                  <a:pt x="132" y="120"/>
                  <a:pt x="132" y="120"/>
                </a:cubicBezTo>
                <a:cubicBezTo>
                  <a:pt x="132" y="120"/>
                  <a:pt x="132" y="120"/>
                  <a:pt x="132" y="120"/>
                </a:cubicBezTo>
                <a:cubicBezTo>
                  <a:pt x="154" y="120"/>
                  <a:pt x="154" y="120"/>
                  <a:pt x="154" y="120"/>
                </a:cubicBezTo>
                <a:cubicBezTo>
                  <a:pt x="154" y="69"/>
                  <a:pt x="154" y="69"/>
                  <a:pt x="154" y="69"/>
                </a:cubicBezTo>
                <a:cubicBezTo>
                  <a:pt x="118" y="69"/>
                  <a:pt x="118" y="69"/>
                  <a:pt x="118" y="69"/>
                </a:cubicBezTo>
                <a:cubicBezTo>
                  <a:pt x="118" y="52"/>
                  <a:pt x="118" y="52"/>
                  <a:pt x="118" y="52"/>
                </a:cubicBezTo>
                <a:cubicBezTo>
                  <a:pt x="114" y="52"/>
                  <a:pt x="114" y="52"/>
                  <a:pt x="114" y="52"/>
                </a:cubicBezTo>
                <a:cubicBezTo>
                  <a:pt x="114" y="60"/>
                  <a:pt x="114" y="60"/>
                  <a:pt x="114" y="60"/>
                </a:cubicBezTo>
                <a:cubicBezTo>
                  <a:pt x="114" y="69"/>
                  <a:pt x="114" y="69"/>
                  <a:pt x="114" y="69"/>
                </a:cubicBezTo>
                <a:cubicBezTo>
                  <a:pt x="110" y="69"/>
                  <a:pt x="110" y="69"/>
                  <a:pt x="110" y="69"/>
                </a:cubicBezTo>
                <a:cubicBezTo>
                  <a:pt x="106" y="69"/>
                  <a:pt x="106" y="69"/>
                  <a:pt x="106" y="69"/>
                </a:cubicBezTo>
                <a:cubicBezTo>
                  <a:pt x="106" y="61"/>
                  <a:pt x="106" y="61"/>
                  <a:pt x="106" y="61"/>
                </a:cubicBezTo>
                <a:cubicBezTo>
                  <a:pt x="106" y="52"/>
                  <a:pt x="106" y="52"/>
                  <a:pt x="106" y="52"/>
                </a:cubicBezTo>
                <a:cubicBezTo>
                  <a:pt x="104" y="52"/>
                  <a:pt x="104" y="52"/>
                  <a:pt x="104" y="52"/>
                </a:cubicBezTo>
                <a:cubicBezTo>
                  <a:pt x="103" y="52"/>
                  <a:pt x="103" y="52"/>
                  <a:pt x="103" y="52"/>
                </a:cubicBezTo>
                <a:cubicBezTo>
                  <a:pt x="103" y="55"/>
                  <a:pt x="103" y="55"/>
                  <a:pt x="103" y="55"/>
                </a:cubicBezTo>
                <a:cubicBezTo>
                  <a:pt x="103" y="58"/>
                  <a:pt x="103" y="58"/>
                  <a:pt x="103" y="58"/>
                </a:cubicBezTo>
                <a:cubicBezTo>
                  <a:pt x="102" y="58"/>
                  <a:pt x="102" y="58"/>
                  <a:pt x="102" y="58"/>
                </a:cubicBezTo>
                <a:cubicBezTo>
                  <a:pt x="101" y="58"/>
                  <a:pt x="101" y="58"/>
                  <a:pt x="101" y="58"/>
                </a:cubicBezTo>
                <a:cubicBezTo>
                  <a:pt x="101" y="65"/>
                  <a:pt x="101" y="65"/>
                  <a:pt x="101" y="65"/>
                </a:cubicBezTo>
                <a:cubicBezTo>
                  <a:pt x="99" y="65"/>
                  <a:pt x="99" y="65"/>
                  <a:pt x="99" y="65"/>
                </a:cubicBezTo>
                <a:cubicBezTo>
                  <a:pt x="99" y="69"/>
                  <a:pt x="99" y="69"/>
                  <a:pt x="99" y="69"/>
                </a:cubicBezTo>
                <a:cubicBezTo>
                  <a:pt x="97" y="69"/>
                  <a:pt x="97" y="69"/>
                  <a:pt x="97" y="69"/>
                </a:cubicBezTo>
                <a:cubicBezTo>
                  <a:pt x="94" y="69"/>
                  <a:pt x="94" y="69"/>
                  <a:pt x="94" y="69"/>
                </a:cubicBezTo>
                <a:cubicBezTo>
                  <a:pt x="94" y="67"/>
                  <a:pt x="94" y="67"/>
                  <a:pt x="94" y="67"/>
                </a:cubicBezTo>
                <a:cubicBezTo>
                  <a:pt x="94" y="65"/>
                  <a:pt x="94" y="65"/>
                  <a:pt x="94" y="65"/>
                </a:cubicBezTo>
                <a:cubicBezTo>
                  <a:pt x="92" y="65"/>
                  <a:pt x="92" y="65"/>
                  <a:pt x="92" y="65"/>
                </a:cubicBezTo>
                <a:cubicBezTo>
                  <a:pt x="92" y="58"/>
                  <a:pt x="92" y="58"/>
                  <a:pt x="92" y="58"/>
                </a:cubicBezTo>
                <a:cubicBezTo>
                  <a:pt x="90" y="58"/>
                  <a:pt x="90" y="58"/>
                  <a:pt x="90" y="58"/>
                </a:cubicBezTo>
                <a:cubicBezTo>
                  <a:pt x="90" y="55"/>
                  <a:pt x="90" y="55"/>
                  <a:pt x="90" y="55"/>
                </a:cubicBezTo>
                <a:cubicBezTo>
                  <a:pt x="90" y="52"/>
                  <a:pt x="90" y="52"/>
                  <a:pt x="90" y="52"/>
                </a:cubicBezTo>
                <a:cubicBezTo>
                  <a:pt x="89" y="52"/>
                  <a:pt x="89" y="52"/>
                  <a:pt x="89" y="52"/>
                </a:cubicBezTo>
                <a:cubicBezTo>
                  <a:pt x="88" y="52"/>
                  <a:pt x="88" y="52"/>
                  <a:pt x="88" y="52"/>
                </a:cubicBezTo>
                <a:cubicBezTo>
                  <a:pt x="88" y="61"/>
                  <a:pt x="88" y="61"/>
                  <a:pt x="88" y="61"/>
                </a:cubicBezTo>
                <a:cubicBezTo>
                  <a:pt x="88" y="69"/>
                  <a:pt x="88" y="69"/>
                  <a:pt x="88" y="69"/>
                </a:cubicBezTo>
                <a:cubicBezTo>
                  <a:pt x="84" y="69"/>
                  <a:pt x="84" y="69"/>
                  <a:pt x="84" y="69"/>
                </a:cubicBezTo>
                <a:cubicBezTo>
                  <a:pt x="83" y="69"/>
                  <a:pt x="83" y="69"/>
                  <a:pt x="83" y="69"/>
                </a:cubicBezTo>
                <a:cubicBezTo>
                  <a:pt x="79" y="69"/>
                  <a:pt x="79" y="69"/>
                  <a:pt x="79" y="69"/>
                </a:cubicBezTo>
                <a:cubicBezTo>
                  <a:pt x="75" y="69"/>
                  <a:pt x="75" y="69"/>
                  <a:pt x="75" y="69"/>
                </a:cubicBezTo>
                <a:cubicBezTo>
                  <a:pt x="71" y="69"/>
                  <a:pt x="71" y="69"/>
                  <a:pt x="71" y="69"/>
                </a:cubicBezTo>
                <a:cubicBezTo>
                  <a:pt x="67" y="69"/>
                  <a:pt x="67" y="69"/>
                  <a:pt x="67" y="69"/>
                </a:cubicBezTo>
                <a:cubicBezTo>
                  <a:pt x="66" y="69"/>
                  <a:pt x="66" y="69"/>
                  <a:pt x="66" y="69"/>
                </a:cubicBezTo>
                <a:cubicBezTo>
                  <a:pt x="66" y="65"/>
                  <a:pt x="66" y="65"/>
                  <a:pt x="66" y="65"/>
                </a:cubicBezTo>
                <a:cubicBezTo>
                  <a:pt x="66" y="60"/>
                  <a:pt x="66" y="60"/>
                  <a:pt x="66" y="60"/>
                </a:cubicBezTo>
                <a:cubicBezTo>
                  <a:pt x="61" y="60"/>
                  <a:pt x="61" y="60"/>
                  <a:pt x="61" y="60"/>
                </a:cubicBezTo>
                <a:cubicBezTo>
                  <a:pt x="55" y="60"/>
                  <a:pt x="55" y="60"/>
                  <a:pt x="55" y="60"/>
                </a:cubicBezTo>
                <a:cubicBezTo>
                  <a:pt x="55" y="65"/>
                  <a:pt x="55" y="65"/>
                  <a:pt x="55" y="65"/>
                </a:cubicBezTo>
                <a:cubicBezTo>
                  <a:pt x="55" y="69"/>
                  <a:pt x="55" y="69"/>
                  <a:pt x="55" y="69"/>
                </a:cubicBezTo>
                <a:cubicBezTo>
                  <a:pt x="51" y="69"/>
                  <a:pt x="51" y="69"/>
                  <a:pt x="51" y="69"/>
                </a:cubicBezTo>
                <a:cubicBezTo>
                  <a:pt x="46" y="69"/>
                  <a:pt x="46" y="69"/>
                  <a:pt x="46" y="69"/>
                </a:cubicBezTo>
                <a:cubicBezTo>
                  <a:pt x="46" y="65"/>
                  <a:pt x="46" y="65"/>
                  <a:pt x="46" y="65"/>
                </a:cubicBezTo>
                <a:cubicBezTo>
                  <a:pt x="46" y="61"/>
                  <a:pt x="46" y="61"/>
                  <a:pt x="46" y="61"/>
                </a:cubicBezTo>
                <a:cubicBezTo>
                  <a:pt x="49" y="61"/>
                  <a:pt x="49" y="61"/>
                  <a:pt x="49" y="61"/>
                </a:cubicBezTo>
                <a:cubicBezTo>
                  <a:pt x="49" y="52"/>
                  <a:pt x="49" y="52"/>
                  <a:pt x="49" y="52"/>
                </a:cubicBezTo>
                <a:cubicBezTo>
                  <a:pt x="51" y="52"/>
                  <a:pt x="51" y="52"/>
                  <a:pt x="51" y="52"/>
                </a:cubicBezTo>
                <a:cubicBezTo>
                  <a:pt x="51" y="43"/>
                  <a:pt x="51" y="43"/>
                  <a:pt x="51" y="43"/>
                </a:cubicBezTo>
                <a:cubicBezTo>
                  <a:pt x="52" y="43"/>
                  <a:pt x="52" y="43"/>
                  <a:pt x="52" y="43"/>
                </a:cubicBezTo>
                <a:cubicBezTo>
                  <a:pt x="53" y="43"/>
                  <a:pt x="53" y="43"/>
                  <a:pt x="53" y="43"/>
                </a:cubicBezTo>
                <a:cubicBezTo>
                  <a:pt x="53" y="39"/>
                  <a:pt x="53" y="39"/>
                  <a:pt x="53" y="39"/>
                </a:cubicBezTo>
                <a:cubicBezTo>
                  <a:pt x="53" y="34"/>
                  <a:pt x="53" y="34"/>
                  <a:pt x="53" y="34"/>
                </a:cubicBezTo>
                <a:cubicBezTo>
                  <a:pt x="54" y="34"/>
                  <a:pt x="54" y="34"/>
                  <a:pt x="54" y="34"/>
                </a:cubicBezTo>
                <a:cubicBezTo>
                  <a:pt x="55" y="34"/>
                  <a:pt x="55" y="34"/>
                  <a:pt x="55" y="34"/>
                </a:cubicBezTo>
                <a:cubicBezTo>
                  <a:pt x="55" y="31"/>
                  <a:pt x="55" y="31"/>
                  <a:pt x="55" y="31"/>
                </a:cubicBezTo>
                <a:cubicBezTo>
                  <a:pt x="55" y="28"/>
                  <a:pt x="55" y="28"/>
                  <a:pt x="55" y="28"/>
                </a:cubicBezTo>
                <a:cubicBezTo>
                  <a:pt x="61" y="28"/>
                  <a:pt x="61" y="28"/>
                  <a:pt x="61" y="28"/>
                </a:cubicBezTo>
                <a:cubicBezTo>
                  <a:pt x="66" y="28"/>
                  <a:pt x="66" y="28"/>
                  <a:pt x="66" y="28"/>
                </a:cubicBezTo>
                <a:cubicBezTo>
                  <a:pt x="66" y="31"/>
                  <a:pt x="66" y="31"/>
                  <a:pt x="66" y="31"/>
                </a:cubicBezTo>
                <a:cubicBezTo>
                  <a:pt x="66" y="34"/>
                  <a:pt x="66" y="34"/>
                  <a:pt x="66" y="34"/>
                </a:cubicBezTo>
                <a:cubicBezTo>
                  <a:pt x="68" y="34"/>
                  <a:pt x="68" y="34"/>
                  <a:pt x="68" y="34"/>
                </a:cubicBezTo>
                <a:cubicBezTo>
                  <a:pt x="81" y="34"/>
                  <a:pt x="81" y="34"/>
                  <a:pt x="81" y="34"/>
                </a:cubicBezTo>
                <a:cubicBezTo>
                  <a:pt x="81" y="28"/>
                  <a:pt x="81" y="28"/>
                  <a:pt x="81" y="28"/>
                </a:cubicBezTo>
                <a:cubicBezTo>
                  <a:pt x="81" y="28"/>
                  <a:pt x="84" y="28"/>
                  <a:pt x="86" y="28"/>
                </a:cubicBezTo>
                <a:cubicBezTo>
                  <a:pt x="90" y="28"/>
                  <a:pt x="90" y="28"/>
                  <a:pt x="90" y="28"/>
                </a:cubicBezTo>
                <a:cubicBezTo>
                  <a:pt x="90" y="37"/>
                  <a:pt x="90" y="37"/>
                  <a:pt x="90" y="37"/>
                </a:cubicBezTo>
                <a:cubicBezTo>
                  <a:pt x="90" y="37"/>
                  <a:pt x="90" y="37"/>
                  <a:pt x="91" y="37"/>
                </a:cubicBezTo>
                <a:cubicBezTo>
                  <a:pt x="92" y="37"/>
                  <a:pt x="92" y="37"/>
                  <a:pt x="92" y="37"/>
                </a:cubicBezTo>
                <a:cubicBezTo>
                  <a:pt x="92" y="40"/>
                  <a:pt x="92" y="40"/>
                  <a:pt x="92" y="40"/>
                </a:cubicBezTo>
                <a:cubicBezTo>
                  <a:pt x="92" y="43"/>
                  <a:pt x="92" y="43"/>
                  <a:pt x="92" y="43"/>
                </a:cubicBezTo>
                <a:cubicBezTo>
                  <a:pt x="93" y="43"/>
                  <a:pt x="93" y="43"/>
                  <a:pt x="93" y="43"/>
                </a:cubicBezTo>
                <a:cubicBezTo>
                  <a:pt x="94" y="43"/>
                  <a:pt x="94" y="43"/>
                  <a:pt x="94" y="43"/>
                </a:cubicBezTo>
                <a:cubicBezTo>
                  <a:pt x="94" y="50"/>
                  <a:pt x="94" y="50"/>
                  <a:pt x="94" y="50"/>
                </a:cubicBezTo>
                <a:cubicBezTo>
                  <a:pt x="94" y="50"/>
                  <a:pt x="94" y="50"/>
                  <a:pt x="97" y="50"/>
                </a:cubicBezTo>
                <a:cubicBezTo>
                  <a:pt x="98" y="50"/>
                  <a:pt x="99" y="50"/>
                  <a:pt x="99" y="50"/>
                </a:cubicBezTo>
                <a:cubicBezTo>
                  <a:pt x="99" y="43"/>
                  <a:pt x="99" y="43"/>
                  <a:pt x="99" y="43"/>
                </a:cubicBezTo>
                <a:cubicBezTo>
                  <a:pt x="100" y="43"/>
                  <a:pt x="100" y="43"/>
                  <a:pt x="100" y="43"/>
                </a:cubicBezTo>
                <a:cubicBezTo>
                  <a:pt x="101" y="43"/>
                  <a:pt x="101" y="43"/>
                  <a:pt x="101" y="43"/>
                </a:cubicBezTo>
                <a:cubicBezTo>
                  <a:pt x="101" y="40"/>
                  <a:pt x="101" y="40"/>
                  <a:pt x="101" y="40"/>
                </a:cubicBezTo>
                <a:cubicBezTo>
                  <a:pt x="101" y="37"/>
                  <a:pt x="101" y="37"/>
                  <a:pt x="101" y="37"/>
                </a:cubicBezTo>
                <a:cubicBezTo>
                  <a:pt x="102" y="37"/>
                  <a:pt x="102" y="37"/>
                  <a:pt x="102" y="37"/>
                </a:cubicBezTo>
                <a:cubicBezTo>
                  <a:pt x="103" y="37"/>
                  <a:pt x="103" y="37"/>
                  <a:pt x="103" y="37"/>
                </a:cubicBezTo>
                <a:cubicBezTo>
                  <a:pt x="103" y="32"/>
                  <a:pt x="103" y="32"/>
                  <a:pt x="103" y="32"/>
                </a:cubicBezTo>
                <a:cubicBezTo>
                  <a:pt x="103" y="28"/>
                  <a:pt x="103" y="28"/>
                  <a:pt x="103" y="28"/>
                </a:cubicBezTo>
                <a:cubicBezTo>
                  <a:pt x="108" y="28"/>
                  <a:pt x="108" y="28"/>
                  <a:pt x="108" y="28"/>
                </a:cubicBezTo>
                <a:cubicBezTo>
                  <a:pt x="112" y="28"/>
                  <a:pt x="112" y="28"/>
                  <a:pt x="112" y="28"/>
                </a:cubicBezTo>
                <a:cubicBezTo>
                  <a:pt x="112" y="50"/>
                  <a:pt x="112" y="50"/>
                  <a:pt x="112" y="50"/>
                </a:cubicBezTo>
                <a:cubicBezTo>
                  <a:pt x="112" y="50"/>
                  <a:pt x="113" y="50"/>
                  <a:pt x="113" y="50"/>
                </a:cubicBezTo>
                <a:cubicBezTo>
                  <a:pt x="114" y="50"/>
                  <a:pt x="114" y="50"/>
                  <a:pt x="114" y="50"/>
                </a:cubicBezTo>
                <a:cubicBezTo>
                  <a:pt x="118" y="50"/>
                  <a:pt x="118" y="50"/>
                  <a:pt x="118" y="50"/>
                </a:cubicBezTo>
                <a:cubicBezTo>
                  <a:pt x="118" y="49"/>
                  <a:pt x="118" y="49"/>
                  <a:pt x="118" y="49"/>
                </a:cubicBezTo>
                <a:cubicBezTo>
                  <a:pt x="118" y="32"/>
                  <a:pt x="118" y="28"/>
                  <a:pt x="119" y="28"/>
                </a:cubicBezTo>
                <a:cubicBezTo>
                  <a:pt x="119" y="28"/>
                  <a:pt x="123" y="28"/>
                  <a:pt x="127" y="28"/>
                </a:cubicBezTo>
                <a:cubicBezTo>
                  <a:pt x="136" y="28"/>
                  <a:pt x="136" y="28"/>
                  <a:pt x="136" y="28"/>
                </a:cubicBezTo>
                <a:cubicBezTo>
                  <a:pt x="136" y="31"/>
                  <a:pt x="136" y="31"/>
                  <a:pt x="136" y="31"/>
                </a:cubicBezTo>
                <a:cubicBezTo>
                  <a:pt x="136" y="34"/>
                  <a:pt x="136" y="34"/>
                  <a:pt x="136" y="34"/>
                </a:cubicBezTo>
                <a:cubicBezTo>
                  <a:pt x="132" y="34"/>
                  <a:pt x="132" y="34"/>
                  <a:pt x="132" y="34"/>
                </a:cubicBezTo>
                <a:cubicBezTo>
                  <a:pt x="127" y="34"/>
                  <a:pt x="127" y="34"/>
                  <a:pt x="127" y="34"/>
                </a:cubicBezTo>
                <a:cubicBezTo>
                  <a:pt x="127" y="40"/>
                  <a:pt x="127" y="40"/>
                  <a:pt x="127" y="40"/>
                </a:cubicBezTo>
                <a:cubicBezTo>
                  <a:pt x="127" y="45"/>
                  <a:pt x="127" y="45"/>
                  <a:pt x="127" y="45"/>
                </a:cubicBezTo>
                <a:cubicBezTo>
                  <a:pt x="131" y="45"/>
                  <a:pt x="131" y="45"/>
                  <a:pt x="131" y="45"/>
                </a:cubicBezTo>
                <a:cubicBezTo>
                  <a:pt x="136" y="45"/>
                  <a:pt x="136" y="45"/>
                  <a:pt x="136" y="45"/>
                </a:cubicBezTo>
                <a:cubicBezTo>
                  <a:pt x="136" y="49"/>
                  <a:pt x="136" y="49"/>
                  <a:pt x="136" y="49"/>
                </a:cubicBezTo>
                <a:cubicBezTo>
                  <a:pt x="136" y="52"/>
                  <a:pt x="136" y="52"/>
                  <a:pt x="136" y="52"/>
                </a:cubicBezTo>
                <a:cubicBezTo>
                  <a:pt x="131" y="52"/>
                  <a:pt x="131" y="52"/>
                  <a:pt x="131" y="52"/>
                </a:cubicBezTo>
                <a:cubicBezTo>
                  <a:pt x="127" y="52"/>
                  <a:pt x="127" y="52"/>
                  <a:pt x="127" y="52"/>
                </a:cubicBezTo>
                <a:cubicBezTo>
                  <a:pt x="127" y="57"/>
                  <a:pt x="127" y="57"/>
                  <a:pt x="127" y="57"/>
                </a:cubicBezTo>
                <a:cubicBezTo>
                  <a:pt x="127" y="63"/>
                  <a:pt x="127" y="63"/>
                  <a:pt x="127" y="63"/>
                </a:cubicBezTo>
                <a:cubicBezTo>
                  <a:pt x="131" y="63"/>
                  <a:pt x="131" y="63"/>
                  <a:pt x="131" y="63"/>
                </a:cubicBezTo>
                <a:cubicBezTo>
                  <a:pt x="136" y="63"/>
                  <a:pt x="136" y="63"/>
                  <a:pt x="136" y="63"/>
                </a:cubicBezTo>
                <a:cubicBezTo>
                  <a:pt x="136" y="66"/>
                  <a:pt x="136" y="66"/>
                  <a:pt x="136" y="66"/>
                </a:cubicBezTo>
                <a:cubicBezTo>
                  <a:pt x="154" y="66"/>
                  <a:pt x="154" y="66"/>
                  <a:pt x="154" y="66"/>
                </a:cubicBezTo>
                <a:cubicBezTo>
                  <a:pt x="154" y="20"/>
                  <a:pt x="154" y="20"/>
                  <a:pt x="154" y="20"/>
                </a:cubicBezTo>
                <a:cubicBezTo>
                  <a:pt x="154" y="9"/>
                  <a:pt x="145" y="0"/>
                  <a:pt x="134" y="0"/>
                </a:cubicBezTo>
                <a:cubicBezTo>
                  <a:pt x="20" y="0"/>
                  <a:pt x="20" y="0"/>
                  <a:pt x="20" y="0"/>
                </a:cubicBezTo>
                <a:cubicBezTo>
                  <a:pt x="9" y="0"/>
                  <a:pt x="0" y="9"/>
                  <a:pt x="0" y="20"/>
                </a:cubicBezTo>
                <a:cubicBezTo>
                  <a:pt x="0" y="34"/>
                  <a:pt x="0" y="34"/>
                  <a:pt x="0" y="34"/>
                </a:cubicBezTo>
                <a:cubicBezTo>
                  <a:pt x="21" y="34"/>
                  <a:pt x="21" y="34"/>
                  <a:pt x="21" y="34"/>
                </a:cubicBezTo>
                <a:cubicBezTo>
                  <a:pt x="21" y="33"/>
                  <a:pt x="21" y="33"/>
                  <a:pt x="21" y="33"/>
                </a:cubicBezTo>
                <a:cubicBezTo>
                  <a:pt x="21" y="32"/>
                  <a:pt x="21" y="32"/>
                  <a:pt x="21" y="32"/>
                </a:cubicBezTo>
                <a:cubicBezTo>
                  <a:pt x="22" y="32"/>
                  <a:pt x="22" y="32"/>
                  <a:pt x="22" y="32"/>
                </a:cubicBezTo>
                <a:cubicBezTo>
                  <a:pt x="23" y="32"/>
                  <a:pt x="23" y="32"/>
                  <a:pt x="23" y="32"/>
                </a:cubicBezTo>
                <a:cubicBezTo>
                  <a:pt x="23" y="31"/>
                  <a:pt x="23" y="31"/>
                  <a:pt x="23" y="31"/>
                </a:cubicBezTo>
                <a:cubicBezTo>
                  <a:pt x="23" y="30"/>
                  <a:pt x="23" y="30"/>
                  <a:pt x="23" y="30"/>
                </a:cubicBezTo>
                <a:cubicBezTo>
                  <a:pt x="25" y="30"/>
                  <a:pt x="25" y="30"/>
                  <a:pt x="25" y="30"/>
                </a:cubicBezTo>
                <a:cubicBezTo>
                  <a:pt x="28" y="30"/>
                  <a:pt x="28" y="30"/>
                  <a:pt x="28" y="30"/>
                </a:cubicBezTo>
                <a:cubicBezTo>
                  <a:pt x="28" y="29"/>
                  <a:pt x="28" y="29"/>
                  <a:pt x="28" y="29"/>
                </a:cubicBezTo>
                <a:cubicBezTo>
                  <a:pt x="28" y="28"/>
                  <a:pt x="28" y="28"/>
                  <a:pt x="28" y="28"/>
                </a:cubicBezTo>
                <a:cubicBezTo>
                  <a:pt x="31" y="28"/>
                  <a:pt x="31" y="28"/>
                  <a:pt x="31" y="28"/>
                </a:cubicBezTo>
                <a:cubicBezTo>
                  <a:pt x="34" y="28"/>
                  <a:pt x="34" y="28"/>
                  <a:pt x="34" y="28"/>
                </a:cubicBezTo>
                <a:cubicBezTo>
                  <a:pt x="34" y="29"/>
                  <a:pt x="34" y="29"/>
                  <a:pt x="34" y="29"/>
                </a:cubicBezTo>
                <a:cubicBezTo>
                  <a:pt x="34" y="30"/>
                  <a:pt x="34" y="30"/>
                  <a:pt x="34" y="30"/>
                </a:cubicBezTo>
                <a:cubicBezTo>
                  <a:pt x="36" y="30"/>
                  <a:pt x="36" y="30"/>
                  <a:pt x="36" y="30"/>
                </a:cubicBezTo>
                <a:cubicBezTo>
                  <a:pt x="39" y="30"/>
                  <a:pt x="39" y="30"/>
                  <a:pt x="39" y="30"/>
                </a:cubicBezTo>
                <a:cubicBezTo>
                  <a:pt x="39" y="31"/>
                  <a:pt x="39" y="31"/>
                  <a:pt x="39" y="31"/>
                </a:cubicBezTo>
                <a:cubicBezTo>
                  <a:pt x="39" y="32"/>
                  <a:pt x="39" y="32"/>
                  <a:pt x="39" y="32"/>
                </a:cubicBezTo>
                <a:cubicBezTo>
                  <a:pt x="40" y="32"/>
                  <a:pt x="40" y="32"/>
                  <a:pt x="40" y="32"/>
                </a:cubicBezTo>
                <a:cubicBezTo>
                  <a:pt x="41" y="32"/>
                  <a:pt x="41" y="32"/>
                  <a:pt x="41" y="32"/>
                </a:cubicBezTo>
                <a:cubicBezTo>
                  <a:pt x="41" y="34"/>
                  <a:pt x="41" y="34"/>
                  <a:pt x="41" y="34"/>
                </a:cubicBezTo>
                <a:cubicBezTo>
                  <a:pt x="41" y="36"/>
                  <a:pt x="41" y="36"/>
                  <a:pt x="41" y="36"/>
                </a:cubicBezTo>
                <a:cubicBezTo>
                  <a:pt x="39" y="36"/>
                  <a:pt x="39" y="36"/>
                  <a:pt x="39" y="36"/>
                </a:cubicBezTo>
                <a:cubicBezTo>
                  <a:pt x="39" y="38"/>
                  <a:pt x="39" y="38"/>
                  <a:pt x="39" y="38"/>
                </a:cubicBezTo>
                <a:cubicBezTo>
                  <a:pt x="37" y="38"/>
                  <a:pt x="37" y="38"/>
                  <a:pt x="37" y="38"/>
                </a:cubicBezTo>
                <a:cubicBezTo>
                  <a:pt x="35" y="38"/>
                  <a:pt x="35" y="38"/>
                  <a:pt x="35" y="38"/>
                </a:cubicBezTo>
                <a:cubicBezTo>
                  <a:pt x="35" y="36"/>
                  <a:pt x="35" y="36"/>
                  <a:pt x="35" y="36"/>
                </a:cubicBezTo>
                <a:cubicBezTo>
                  <a:pt x="27" y="36"/>
                  <a:pt x="27" y="36"/>
                  <a:pt x="27" y="36"/>
                </a:cubicBezTo>
                <a:cubicBezTo>
                  <a:pt x="27" y="41"/>
                  <a:pt x="27" y="41"/>
                  <a:pt x="27" y="41"/>
                </a:cubicBezTo>
                <a:cubicBezTo>
                  <a:pt x="26" y="41"/>
                  <a:pt x="26" y="41"/>
                  <a:pt x="26" y="41"/>
                </a:cubicBezTo>
                <a:cubicBezTo>
                  <a:pt x="25" y="41"/>
                  <a:pt x="25" y="41"/>
                  <a:pt x="25" y="41"/>
                </a:cubicBezTo>
                <a:cubicBezTo>
                  <a:pt x="25" y="49"/>
                  <a:pt x="25" y="49"/>
                  <a:pt x="25" y="49"/>
                </a:cubicBezTo>
                <a:cubicBezTo>
                  <a:pt x="25" y="56"/>
                  <a:pt x="25" y="56"/>
                  <a:pt x="25" y="56"/>
                </a:cubicBezTo>
                <a:cubicBezTo>
                  <a:pt x="27" y="56"/>
                  <a:pt x="27" y="56"/>
                  <a:pt x="27" y="56"/>
                </a:cubicBezTo>
                <a:cubicBezTo>
                  <a:pt x="27" y="61"/>
                  <a:pt x="27" y="61"/>
                  <a:pt x="27" y="61"/>
                </a:cubicBezTo>
                <a:cubicBezTo>
                  <a:pt x="35" y="61"/>
                  <a:pt x="35" y="61"/>
                  <a:pt x="35" y="61"/>
                </a:cubicBezTo>
                <a:cubicBezTo>
                  <a:pt x="35" y="54"/>
                  <a:pt x="35" y="54"/>
                  <a:pt x="35" y="54"/>
                </a:cubicBezTo>
                <a:cubicBezTo>
                  <a:pt x="30" y="54"/>
                  <a:pt x="30" y="54"/>
                  <a:pt x="30" y="54"/>
                </a:cubicBezTo>
                <a:cubicBezTo>
                  <a:pt x="30" y="47"/>
                  <a:pt x="30" y="47"/>
                  <a:pt x="30" y="47"/>
                </a:cubicBezTo>
                <a:cubicBezTo>
                  <a:pt x="43" y="47"/>
                  <a:pt x="43" y="47"/>
                  <a:pt x="43" y="47"/>
                </a:cubicBezTo>
                <a:cubicBezTo>
                  <a:pt x="43" y="54"/>
                  <a:pt x="43" y="54"/>
                  <a:pt x="43" y="54"/>
                </a:cubicBezTo>
                <a:cubicBezTo>
                  <a:pt x="43" y="60"/>
                  <a:pt x="43" y="60"/>
                  <a:pt x="43" y="60"/>
                </a:cubicBezTo>
                <a:cubicBezTo>
                  <a:pt x="42" y="60"/>
                  <a:pt x="42" y="60"/>
                  <a:pt x="42" y="60"/>
                </a:cubicBezTo>
                <a:cubicBezTo>
                  <a:pt x="41" y="60"/>
                  <a:pt x="41" y="60"/>
                  <a:pt x="41" y="60"/>
                </a:cubicBezTo>
                <a:cubicBezTo>
                  <a:pt x="41" y="65"/>
                  <a:pt x="41" y="65"/>
                  <a:pt x="41" y="65"/>
                </a:cubicBezTo>
                <a:cubicBezTo>
                  <a:pt x="39" y="65"/>
                  <a:pt x="39" y="65"/>
                  <a:pt x="39" y="65"/>
                </a:cubicBezTo>
                <a:cubicBezTo>
                  <a:pt x="39" y="67"/>
                  <a:pt x="39" y="67"/>
                  <a:pt x="39" y="67"/>
                </a:cubicBezTo>
                <a:cubicBezTo>
                  <a:pt x="36" y="67"/>
                  <a:pt x="36" y="67"/>
                  <a:pt x="36" y="67"/>
                </a:cubicBezTo>
                <a:cubicBezTo>
                  <a:pt x="34" y="67"/>
                  <a:pt x="34" y="67"/>
                  <a:pt x="34" y="67"/>
                </a:cubicBezTo>
                <a:cubicBezTo>
                  <a:pt x="34" y="68"/>
                  <a:pt x="34" y="68"/>
                  <a:pt x="34" y="68"/>
                </a:cubicBezTo>
                <a:cubicBezTo>
                  <a:pt x="34" y="69"/>
                  <a:pt x="34" y="69"/>
                  <a:pt x="34" y="69"/>
                </a:cubicBezTo>
                <a:cubicBezTo>
                  <a:pt x="31" y="69"/>
                  <a:pt x="31" y="69"/>
                  <a:pt x="31" y="69"/>
                </a:cubicBezTo>
                <a:cubicBezTo>
                  <a:pt x="28" y="69"/>
                  <a:pt x="28" y="69"/>
                  <a:pt x="28" y="69"/>
                </a:cubicBezTo>
                <a:cubicBezTo>
                  <a:pt x="28" y="68"/>
                  <a:pt x="28" y="68"/>
                  <a:pt x="28" y="68"/>
                </a:cubicBezTo>
                <a:cubicBezTo>
                  <a:pt x="28" y="67"/>
                  <a:pt x="28" y="67"/>
                  <a:pt x="28" y="67"/>
                </a:cubicBezTo>
                <a:cubicBezTo>
                  <a:pt x="25" y="67"/>
                  <a:pt x="25" y="67"/>
                  <a:pt x="25" y="67"/>
                </a:cubicBezTo>
                <a:cubicBezTo>
                  <a:pt x="23" y="67"/>
                  <a:pt x="23" y="67"/>
                  <a:pt x="23" y="67"/>
                </a:cubicBezTo>
                <a:cubicBezTo>
                  <a:pt x="23" y="65"/>
                  <a:pt x="23" y="65"/>
                  <a:pt x="23" y="65"/>
                </a:cubicBezTo>
                <a:cubicBezTo>
                  <a:pt x="21" y="65"/>
                  <a:pt x="21" y="65"/>
                  <a:pt x="21" y="65"/>
                </a:cubicBezTo>
                <a:cubicBezTo>
                  <a:pt x="21" y="63"/>
                  <a:pt x="21" y="63"/>
                  <a:pt x="21" y="63"/>
                </a:cubicBezTo>
                <a:cubicBezTo>
                  <a:pt x="18" y="63"/>
                  <a:pt x="18" y="63"/>
                  <a:pt x="18" y="63"/>
                </a:cubicBezTo>
                <a:cubicBezTo>
                  <a:pt x="18" y="56"/>
                  <a:pt x="18" y="56"/>
                  <a:pt x="18" y="56"/>
                </a:cubicBezTo>
                <a:cubicBezTo>
                  <a:pt x="0" y="56"/>
                  <a:pt x="0" y="56"/>
                  <a:pt x="0" y="56"/>
                </a:cubicBezTo>
                <a:cubicBezTo>
                  <a:pt x="0" y="85"/>
                  <a:pt x="0" y="85"/>
                  <a:pt x="0" y="85"/>
                </a:cubicBezTo>
                <a:cubicBezTo>
                  <a:pt x="28" y="85"/>
                  <a:pt x="28" y="85"/>
                  <a:pt x="28" y="85"/>
                </a:cubicBezTo>
                <a:cubicBezTo>
                  <a:pt x="29" y="85"/>
                  <a:pt x="29" y="85"/>
                  <a:pt x="29" y="85"/>
                </a:cubicBezTo>
                <a:cubicBezTo>
                  <a:pt x="32" y="85"/>
                  <a:pt x="32" y="85"/>
                  <a:pt x="32" y="85"/>
                </a:cubicBezTo>
                <a:cubicBezTo>
                  <a:pt x="35" y="85"/>
                  <a:pt x="35" y="85"/>
                  <a:pt x="35" y="85"/>
                </a:cubicBezTo>
                <a:cubicBezTo>
                  <a:pt x="35" y="86"/>
                  <a:pt x="35" y="86"/>
                  <a:pt x="35" y="86"/>
                </a:cubicBezTo>
                <a:cubicBezTo>
                  <a:pt x="35" y="87"/>
                  <a:pt x="35" y="87"/>
                  <a:pt x="35" y="87"/>
                </a:cubicBezTo>
                <a:cubicBezTo>
                  <a:pt x="38" y="87"/>
                  <a:pt x="38" y="87"/>
                  <a:pt x="38" y="87"/>
                </a:cubicBezTo>
                <a:cubicBezTo>
                  <a:pt x="41" y="87"/>
                  <a:pt x="41" y="87"/>
                  <a:pt x="41" y="87"/>
                </a:cubicBezTo>
                <a:cubicBezTo>
                  <a:pt x="41" y="88"/>
                  <a:pt x="41" y="88"/>
                  <a:pt x="41" y="88"/>
                </a:cubicBezTo>
                <a:cubicBezTo>
                  <a:pt x="41" y="89"/>
                  <a:pt x="41" y="89"/>
                  <a:pt x="41" y="89"/>
                </a:cubicBezTo>
                <a:cubicBezTo>
                  <a:pt x="42" y="89"/>
                  <a:pt x="42" y="89"/>
                  <a:pt x="42" y="89"/>
                </a:cubicBezTo>
                <a:cubicBezTo>
                  <a:pt x="43" y="89"/>
                  <a:pt x="43" y="89"/>
                  <a:pt x="43" y="89"/>
                </a:cubicBezTo>
                <a:cubicBezTo>
                  <a:pt x="43" y="90"/>
                  <a:pt x="43" y="90"/>
                  <a:pt x="43" y="90"/>
                </a:cubicBezTo>
                <a:cubicBezTo>
                  <a:pt x="43" y="91"/>
                  <a:pt x="43" y="91"/>
                  <a:pt x="43" y="91"/>
                </a:cubicBezTo>
                <a:cubicBezTo>
                  <a:pt x="44" y="91"/>
                  <a:pt x="44" y="91"/>
                  <a:pt x="44" y="91"/>
                </a:cubicBezTo>
                <a:cubicBezTo>
                  <a:pt x="45" y="91"/>
                  <a:pt x="45" y="91"/>
                  <a:pt x="45" y="91"/>
                </a:cubicBezTo>
                <a:cubicBezTo>
                  <a:pt x="45" y="94"/>
                  <a:pt x="45" y="94"/>
                  <a:pt x="45" y="94"/>
                </a:cubicBezTo>
                <a:cubicBezTo>
                  <a:pt x="45" y="98"/>
                  <a:pt x="45" y="98"/>
                  <a:pt x="45" y="98"/>
                </a:cubicBezTo>
                <a:cubicBezTo>
                  <a:pt x="46" y="98"/>
                  <a:pt x="46" y="98"/>
                  <a:pt x="46" y="98"/>
                </a:cubicBezTo>
                <a:cubicBezTo>
                  <a:pt x="47" y="98"/>
                  <a:pt x="47" y="98"/>
                  <a:pt x="47" y="98"/>
                </a:cubicBezTo>
                <a:cubicBezTo>
                  <a:pt x="47" y="105"/>
                  <a:pt x="47" y="105"/>
                  <a:pt x="47" y="105"/>
                </a:cubicBezTo>
                <a:cubicBezTo>
                  <a:pt x="47" y="113"/>
                  <a:pt x="47" y="113"/>
                  <a:pt x="47" y="113"/>
                </a:cubicBezTo>
                <a:cubicBezTo>
                  <a:pt x="46" y="113"/>
                  <a:pt x="46" y="113"/>
                  <a:pt x="46" y="113"/>
                </a:cubicBezTo>
                <a:cubicBezTo>
                  <a:pt x="45" y="113"/>
                  <a:pt x="45" y="113"/>
                  <a:pt x="45" y="113"/>
                </a:cubicBezTo>
                <a:cubicBezTo>
                  <a:pt x="45" y="116"/>
                  <a:pt x="45" y="116"/>
                  <a:pt x="45" y="116"/>
                </a:cubicBezTo>
                <a:cubicBezTo>
                  <a:pt x="45" y="120"/>
                  <a:pt x="45" y="120"/>
                  <a:pt x="45" y="120"/>
                </a:cubicBezTo>
                <a:cubicBezTo>
                  <a:pt x="44" y="120"/>
                  <a:pt x="44" y="120"/>
                  <a:pt x="44" y="120"/>
                </a:cubicBezTo>
                <a:cubicBezTo>
                  <a:pt x="43" y="120"/>
                  <a:pt x="43" y="120"/>
                  <a:pt x="43" y="120"/>
                </a:cubicBezTo>
                <a:cubicBezTo>
                  <a:pt x="43" y="121"/>
                  <a:pt x="43" y="121"/>
                  <a:pt x="43" y="121"/>
                </a:cubicBezTo>
                <a:cubicBezTo>
                  <a:pt x="43" y="122"/>
                  <a:pt x="43" y="122"/>
                  <a:pt x="43" y="122"/>
                </a:cubicBezTo>
                <a:cubicBezTo>
                  <a:pt x="42" y="122"/>
                  <a:pt x="42" y="122"/>
                  <a:pt x="42" y="122"/>
                </a:cubicBezTo>
                <a:cubicBezTo>
                  <a:pt x="41" y="122"/>
                  <a:pt x="41" y="122"/>
                  <a:pt x="41" y="122"/>
                </a:cubicBezTo>
                <a:cubicBezTo>
                  <a:pt x="41" y="124"/>
                  <a:pt x="41" y="124"/>
                  <a:pt x="41" y="124"/>
                </a:cubicBezTo>
                <a:cubicBezTo>
                  <a:pt x="41" y="124"/>
                  <a:pt x="39" y="124"/>
                  <a:pt x="38" y="124"/>
                </a:cubicBezTo>
                <a:cubicBezTo>
                  <a:pt x="35" y="124"/>
                  <a:pt x="35" y="124"/>
                  <a:pt x="35" y="124"/>
                </a:cubicBezTo>
                <a:cubicBezTo>
                  <a:pt x="35" y="125"/>
                  <a:pt x="35" y="125"/>
                  <a:pt x="35" y="125"/>
                </a:cubicBezTo>
                <a:cubicBezTo>
                  <a:pt x="35" y="126"/>
                  <a:pt x="35" y="126"/>
                  <a:pt x="35" y="126"/>
                </a:cubicBezTo>
                <a:cubicBezTo>
                  <a:pt x="32" y="126"/>
                  <a:pt x="32" y="126"/>
                  <a:pt x="32" y="126"/>
                </a:cubicBezTo>
                <a:cubicBezTo>
                  <a:pt x="28" y="126"/>
                  <a:pt x="28" y="126"/>
                  <a:pt x="28" y="126"/>
                </a:cubicBezTo>
                <a:cubicBezTo>
                  <a:pt x="28" y="125"/>
                  <a:pt x="28" y="125"/>
                  <a:pt x="28" y="125"/>
                </a:cubicBezTo>
                <a:cubicBezTo>
                  <a:pt x="28" y="124"/>
                  <a:pt x="28" y="124"/>
                  <a:pt x="28" y="124"/>
                </a:cubicBezTo>
                <a:cubicBezTo>
                  <a:pt x="26" y="124"/>
                  <a:pt x="26" y="124"/>
                  <a:pt x="26" y="124"/>
                </a:cubicBezTo>
                <a:cubicBezTo>
                  <a:pt x="24" y="124"/>
                  <a:pt x="24" y="124"/>
                  <a:pt x="24" y="124"/>
                </a:cubicBezTo>
                <a:cubicBezTo>
                  <a:pt x="24" y="123"/>
                  <a:pt x="24" y="123"/>
                  <a:pt x="24" y="123"/>
                </a:cubicBezTo>
                <a:cubicBezTo>
                  <a:pt x="24" y="122"/>
                  <a:pt x="24" y="122"/>
                  <a:pt x="24" y="122"/>
                </a:cubicBezTo>
                <a:cubicBezTo>
                  <a:pt x="22" y="122"/>
                  <a:pt x="22" y="122"/>
                  <a:pt x="22" y="122"/>
                </a:cubicBezTo>
                <a:cubicBezTo>
                  <a:pt x="21" y="122"/>
                  <a:pt x="21" y="122"/>
                  <a:pt x="21" y="122"/>
                </a:cubicBezTo>
                <a:cubicBezTo>
                  <a:pt x="21" y="120"/>
                  <a:pt x="21" y="120"/>
                  <a:pt x="21" y="120"/>
                </a:cubicBezTo>
                <a:cubicBezTo>
                  <a:pt x="21" y="120"/>
                  <a:pt x="21" y="120"/>
                  <a:pt x="20" y="120"/>
                </a:cubicBezTo>
                <a:cubicBezTo>
                  <a:pt x="18" y="120"/>
                  <a:pt x="18" y="120"/>
                  <a:pt x="18" y="120"/>
                </a:cubicBezTo>
                <a:cubicBezTo>
                  <a:pt x="18" y="116"/>
                  <a:pt x="18" y="116"/>
                  <a:pt x="18" y="116"/>
                </a:cubicBezTo>
                <a:cubicBezTo>
                  <a:pt x="18" y="113"/>
                  <a:pt x="18" y="113"/>
                  <a:pt x="18" y="113"/>
                </a:cubicBezTo>
                <a:cubicBezTo>
                  <a:pt x="0" y="113"/>
                  <a:pt x="0" y="113"/>
                  <a:pt x="0" y="113"/>
                </a:cubicBezTo>
                <a:cubicBezTo>
                  <a:pt x="0" y="134"/>
                  <a:pt x="0" y="134"/>
                  <a:pt x="0" y="134"/>
                </a:cubicBezTo>
                <a:cubicBezTo>
                  <a:pt x="0" y="145"/>
                  <a:pt x="9" y="154"/>
                  <a:pt x="20" y="154"/>
                </a:cubicBezTo>
                <a:cubicBezTo>
                  <a:pt x="134" y="154"/>
                  <a:pt x="134" y="154"/>
                  <a:pt x="134" y="154"/>
                </a:cubicBezTo>
                <a:cubicBezTo>
                  <a:pt x="145" y="154"/>
                  <a:pt x="154" y="145"/>
                  <a:pt x="154" y="134"/>
                </a:cubicBezTo>
                <a:cubicBezTo>
                  <a:pt x="154" y="126"/>
                  <a:pt x="154" y="126"/>
                  <a:pt x="154" y="126"/>
                </a:cubicBezTo>
                <a:lnTo>
                  <a:pt x="125" y="1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37" name="Freeform 249"/>
          <p:cNvSpPr>
            <a:spLocks/>
          </p:cNvSpPr>
          <p:nvPr/>
        </p:nvSpPr>
        <p:spPr bwMode="auto">
          <a:xfrm>
            <a:off x="7353300" y="3606800"/>
            <a:ext cx="28575" cy="69850"/>
          </a:xfrm>
          <a:custGeom>
            <a:avLst/>
            <a:gdLst>
              <a:gd name="T0" fmla="*/ 53147302 w 13"/>
              <a:gd name="T1" fmla="*/ 76154526 h 31"/>
              <a:gd name="T2" fmla="*/ 62810048 w 13"/>
              <a:gd name="T3" fmla="*/ 76154526 h 31"/>
              <a:gd name="T4" fmla="*/ 62810048 w 13"/>
              <a:gd name="T5" fmla="*/ 0 h 31"/>
              <a:gd name="T6" fmla="*/ 0 w 13"/>
              <a:gd name="T7" fmla="*/ 0 h 31"/>
              <a:gd name="T8" fmla="*/ 0 w 13"/>
              <a:gd name="T9" fmla="*/ 40616648 h 31"/>
              <a:gd name="T10" fmla="*/ 9662746 w 13"/>
              <a:gd name="T11" fmla="*/ 40616648 h 31"/>
              <a:gd name="T12" fmla="*/ 14494119 w 13"/>
              <a:gd name="T13" fmla="*/ 40616648 h 31"/>
              <a:gd name="T14" fmla="*/ 14494119 w 13"/>
              <a:gd name="T15" fmla="*/ 66001490 h 31"/>
              <a:gd name="T16" fmla="*/ 14494119 w 13"/>
              <a:gd name="T17" fmla="*/ 86309815 h 31"/>
              <a:gd name="T18" fmla="*/ 19325492 w 13"/>
              <a:gd name="T19" fmla="*/ 86309815 h 31"/>
              <a:gd name="T20" fmla="*/ 24156865 w 13"/>
              <a:gd name="T21" fmla="*/ 86309815 h 31"/>
              <a:gd name="T22" fmla="*/ 24156865 w 13"/>
              <a:gd name="T23" fmla="*/ 106618139 h 31"/>
              <a:gd name="T24" fmla="*/ 24156865 w 13"/>
              <a:gd name="T25" fmla="*/ 132002981 h 31"/>
              <a:gd name="T26" fmla="*/ 28988238 w 13"/>
              <a:gd name="T27" fmla="*/ 132002981 h 31"/>
              <a:gd name="T28" fmla="*/ 33821810 w 13"/>
              <a:gd name="T29" fmla="*/ 132002981 h 31"/>
              <a:gd name="T30" fmla="*/ 33821810 w 13"/>
              <a:gd name="T31" fmla="*/ 157387823 h 31"/>
              <a:gd name="T32" fmla="*/ 53147302 w 13"/>
              <a:gd name="T33" fmla="*/ 157387823 h 31"/>
              <a:gd name="T34" fmla="*/ 53147302 w 13"/>
              <a:gd name="T35" fmla="*/ 126926463 h 31"/>
              <a:gd name="T36" fmla="*/ 53147302 w 13"/>
              <a:gd name="T37" fmla="*/ 76154526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 h="31">
                <a:moveTo>
                  <a:pt x="11" y="15"/>
                </a:moveTo>
                <a:cubicBezTo>
                  <a:pt x="13" y="15"/>
                  <a:pt x="13" y="15"/>
                  <a:pt x="13" y="15"/>
                </a:cubicBezTo>
                <a:cubicBezTo>
                  <a:pt x="13" y="0"/>
                  <a:pt x="13" y="0"/>
                  <a:pt x="13" y="0"/>
                </a:cubicBezTo>
                <a:cubicBezTo>
                  <a:pt x="0" y="0"/>
                  <a:pt x="0" y="0"/>
                  <a:pt x="0" y="0"/>
                </a:cubicBezTo>
                <a:cubicBezTo>
                  <a:pt x="0" y="8"/>
                  <a:pt x="0" y="8"/>
                  <a:pt x="0" y="8"/>
                </a:cubicBezTo>
                <a:cubicBezTo>
                  <a:pt x="2" y="8"/>
                  <a:pt x="2" y="8"/>
                  <a:pt x="2" y="8"/>
                </a:cubicBezTo>
                <a:cubicBezTo>
                  <a:pt x="3" y="8"/>
                  <a:pt x="3" y="8"/>
                  <a:pt x="3" y="8"/>
                </a:cubicBezTo>
                <a:cubicBezTo>
                  <a:pt x="3" y="13"/>
                  <a:pt x="3" y="13"/>
                  <a:pt x="3" y="13"/>
                </a:cubicBezTo>
                <a:cubicBezTo>
                  <a:pt x="3" y="17"/>
                  <a:pt x="3" y="17"/>
                  <a:pt x="3" y="17"/>
                </a:cubicBezTo>
                <a:cubicBezTo>
                  <a:pt x="4" y="17"/>
                  <a:pt x="4" y="17"/>
                  <a:pt x="4" y="17"/>
                </a:cubicBezTo>
                <a:cubicBezTo>
                  <a:pt x="5" y="17"/>
                  <a:pt x="5" y="17"/>
                  <a:pt x="5" y="17"/>
                </a:cubicBezTo>
                <a:cubicBezTo>
                  <a:pt x="5" y="21"/>
                  <a:pt x="5" y="21"/>
                  <a:pt x="5" y="21"/>
                </a:cubicBezTo>
                <a:cubicBezTo>
                  <a:pt x="5" y="26"/>
                  <a:pt x="5" y="26"/>
                  <a:pt x="5" y="26"/>
                </a:cubicBezTo>
                <a:cubicBezTo>
                  <a:pt x="6" y="26"/>
                  <a:pt x="6" y="26"/>
                  <a:pt x="6" y="26"/>
                </a:cubicBezTo>
                <a:cubicBezTo>
                  <a:pt x="6" y="26"/>
                  <a:pt x="7" y="26"/>
                  <a:pt x="7" y="26"/>
                </a:cubicBezTo>
                <a:cubicBezTo>
                  <a:pt x="7" y="31"/>
                  <a:pt x="7" y="31"/>
                  <a:pt x="7" y="31"/>
                </a:cubicBezTo>
                <a:cubicBezTo>
                  <a:pt x="11" y="31"/>
                  <a:pt x="11" y="31"/>
                  <a:pt x="11" y="31"/>
                </a:cubicBezTo>
                <a:cubicBezTo>
                  <a:pt x="11" y="25"/>
                  <a:pt x="11" y="25"/>
                  <a:pt x="11" y="25"/>
                </a:cubicBezTo>
                <a:lnTo>
                  <a:pt x="11" y="1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38" name="Freeform 250"/>
          <p:cNvSpPr>
            <a:spLocks/>
          </p:cNvSpPr>
          <p:nvPr/>
        </p:nvSpPr>
        <p:spPr bwMode="auto">
          <a:xfrm>
            <a:off x="7327900" y="3613150"/>
            <a:ext cx="15875" cy="36513"/>
          </a:xfrm>
          <a:custGeom>
            <a:avLst/>
            <a:gdLst>
              <a:gd name="T0" fmla="*/ 17641888 w 10"/>
              <a:gd name="T1" fmla="*/ 32763274 h 23"/>
              <a:gd name="T2" fmla="*/ 17641888 w 10"/>
              <a:gd name="T3" fmla="*/ 0 h 23"/>
              <a:gd name="T4" fmla="*/ 10080625 w 10"/>
              <a:gd name="T5" fmla="*/ 0 h 23"/>
              <a:gd name="T6" fmla="*/ 10080625 w 10"/>
              <a:gd name="T7" fmla="*/ 17642129 h 23"/>
              <a:gd name="T8" fmla="*/ 10080625 w 10"/>
              <a:gd name="T9" fmla="*/ 32763274 h 23"/>
              <a:gd name="T10" fmla="*/ 2520950 w 10"/>
              <a:gd name="T11" fmla="*/ 32763274 h 23"/>
              <a:gd name="T12" fmla="*/ 0 w 10"/>
              <a:gd name="T13" fmla="*/ 32763274 h 23"/>
              <a:gd name="T14" fmla="*/ 0 w 10"/>
              <a:gd name="T15" fmla="*/ 47884418 h 23"/>
              <a:gd name="T16" fmla="*/ 0 w 10"/>
              <a:gd name="T17" fmla="*/ 57965181 h 23"/>
              <a:gd name="T18" fmla="*/ 25201563 w 10"/>
              <a:gd name="T19" fmla="*/ 57965181 h 23"/>
              <a:gd name="T20" fmla="*/ 25201563 w 10"/>
              <a:gd name="T21" fmla="*/ 32763274 h 23"/>
              <a:gd name="T22" fmla="*/ 17641888 w 10"/>
              <a:gd name="T23" fmla="*/ 32763274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23">
                <a:moveTo>
                  <a:pt x="7" y="13"/>
                </a:moveTo>
                <a:lnTo>
                  <a:pt x="7" y="0"/>
                </a:lnTo>
                <a:lnTo>
                  <a:pt x="4" y="0"/>
                </a:lnTo>
                <a:lnTo>
                  <a:pt x="4" y="7"/>
                </a:lnTo>
                <a:lnTo>
                  <a:pt x="4" y="13"/>
                </a:lnTo>
                <a:lnTo>
                  <a:pt x="1" y="13"/>
                </a:lnTo>
                <a:lnTo>
                  <a:pt x="0" y="13"/>
                </a:lnTo>
                <a:lnTo>
                  <a:pt x="0" y="19"/>
                </a:lnTo>
                <a:lnTo>
                  <a:pt x="0" y="23"/>
                </a:lnTo>
                <a:lnTo>
                  <a:pt x="10" y="23"/>
                </a:lnTo>
                <a:lnTo>
                  <a:pt x="10" y="13"/>
                </a:lnTo>
                <a:lnTo>
                  <a:pt x="7"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39" name="Freeform 251"/>
          <p:cNvSpPr>
            <a:spLocks/>
          </p:cNvSpPr>
          <p:nvPr/>
        </p:nvSpPr>
        <p:spPr bwMode="auto">
          <a:xfrm>
            <a:off x="7864475" y="3632200"/>
            <a:ext cx="193675" cy="227013"/>
          </a:xfrm>
          <a:custGeom>
            <a:avLst/>
            <a:gdLst>
              <a:gd name="T0" fmla="*/ 253583632 w 86"/>
              <a:gd name="T1" fmla="*/ 45467782 h 101"/>
              <a:gd name="T2" fmla="*/ 258655215 w 86"/>
              <a:gd name="T3" fmla="*/ 25259130 h 101"/>
              <a:gd name="T4" fmla="*/ 228225719 w 86"/>
              <a:gd name="T5" fmla="*/ 0 h 101"/>
              <a:gd name="T6" fmla="*/ 172436059 w 86"/>
              <a:gd name="T7" fmla="*/ 30311855 h 101"/>
              <a:gd name="T8" fmla="*/ 111577068 w 86"/>
              <a:gd name="T9" fmla="*/ 0 h 101"/>
              <a:gd name="T10" fmla="*/ 55787408 w 86"/>
              <a:gd name="T11" fmla="*/ 30311855 h 101"/>
              <a:gd name="T12" fmla="*/ 10143165 w 86"/>
              <a:gd name="T13" fmla="*/ 15155927 h 101"/>
              <a:gd name="T14" fmla="*/ 10143165 w 86"/>
              <a:gd name="T15" fmla="*/ 101038766 h 101"/>
              <a:gd name="T16" fmla="*/ 65930573 w 86"/>
              <a:gd name="T17" fmla="*/ 242492589 h 101"/>
              <a:gd name="T18" fmla="*/ 15214748 w 86"/>
              <a:gd name="T19" fmla="*/ 510246556 h 101"/>
              <a:gd name="T20" fmla="*/ 426019691 w 86"/>
              <a:gd name="T21" fmla="*/ 510246556 h 101"/>
              <a:gd name="T22" fmla="*/ 380375448 w 86"/>
              <a:gd name="T23" fmla="*/ 242492589 h 101"/>
              <a:gd name="T24" fmla="*/ 436162856 w 86"/>
              <a:gd name="T25" fmla="*/ 131350621 h 101"/>
              <a:gd name="T26" fmla="*/ 339800535 w 86"/>
              <a:gd name="T27" fmla="*/ 131350621 h 101"/>
              <a:gd name="T28" fmla="*/ 253583632 w 86"/>
              <a:gd name="T29" fmla="*/ 45467782 h 10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6" h="101">
                <a:moveTo>
                  <a:pt x="50" y="9"/>
                </a:moveTo>
                <a:cubicBezTo>
                  <a:pt x="50" y="8"/>
                  <a:pt x="51" y="6"/>
                  <a:pt x="51" y="5"/>
                </a:cubicBezTo>
                <a:cubicBezTo>
                  <a:pt x="49" y="4"/>
                  <a:pt x="47" y="2"/>
                  <a:pt x="45" y="0"/>
                </a:cubicBezTo>
                <a:cubicBezTo>
                  <a:pt x="43" y="4"/>
                  <a:pt x="39" y="6"/>
                  <a:pt x="34" y="6"/>
                </a:cubicBezTo>
                <a:cubicBezTo>
                  <a:pt x="29" y="6"/>
                  <a:pt x="25" y="4"/>
                  <a:pt x="22" y="0"/>
                </a:cubicBezTo>
                <a:cubicBezTo>
                  <a:pt x="20" y="4"/>
                  <a:pt x="16" y="6"/>
                  <a:pt x="11" y="6"/>
                </a:cubicBezTo>
                <a:cubicBezTo>
                  <a:pt x="8" y="6"/>
                  <a:pt x="4" y="5"/>
                  <a:pt x="2" y="3"/>
                </a:cubicBezTo>
                <a:cubicBezTo>
                  <a:pt x="2" y="20"/>
                  <a:pt x="2" y="20"/>
                  <a:pt x="2" y="20"/>
                </a:cubicBezTo>
                <a:cubicBezTo>
                  <a:pt x="2" y="20"/>
                  <a:pt x="0" y="38"/>
                  <a:pt x="13" y="48"/>
                </a:cubicBezTo>
                <a:cubicBezTo>
                  <a:pt x="3" y="101"/>
                  <a:pt x="3" y="101"/>
                  <a:pt x="3" y="101"/>
                </a:cubicBezTo>
                <a:cubicBezTo>
                  <a:pt x="84" y="101"/>
                  <a:pt x="84" y="101"/>
                  <a:pt x="84" y="101"/>
                </a:cubicBezTo>
                <a:cubicBezTo>
                  <a:pt x="75" y="48"/>
                  <a:pt x="75" y="48"/>
                  <a:pt x="75" y="48"/>
                </a:cubicBezTo>
                <a:cubicBezTo>
                  <a:pt x="83" y="42"/>
                  <a:pt x="85" y="32"/>
                  <a:pt x="86" y="26"/>
                </a:cubicBezTo>
                <a:cubicBezTo>
                  <a:pt x="67" y="26"/>
                  <a:pt x="67" y="26"/>
                  <a:pt x="67" y="26"/>
                </a:cubicBezTo>
                <a:cubicBezTo>
                  <a:pt x="58" y="26"/>
                  <a:pt x="50" y="18"/>
                  <a:pt x="50"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40" name="Freeform 252"/>
          <p:cNvSpPr>
            <a:spLocks/>
          </p:cNvSpPr>
          <p:nvPr/>
        </p:nvSpPr>
        <p:spPr bwMode="auto">
          <a:xfrm>
            <a:off x="8021638" y="3525838"/>
            <a:ext cx="42862" cy="87312"/>
          </a:xfrm>
          <a:custGeom>
            <a:avLst/>
            <a:gdLst>
              <a:gd name="T0" fmla="*/ 0 w 19"/>
              <a:gd name="T1" fmla="*/ 195473658 h 39"/>
              <a:gd name="T2" fmla="*/ 81426521 w 19"/>
              <a:gd name="T3" fmla="*/ 195473658 h 39"/>
              <a:gd name="T4" fmla="*/ 96694416 w 19"/>
              <a:gd name="T5" fmla="*/ 195473658 h 39"/>
              <a:gd name="T6" fmla="*/ 96694416 w 19"/>
              <a:gd name="T7" fmla="*/ 50121566 h 39"/>
              <a:gd name="T8" fmla="*/ 45803687 w 19"/>
              <a:gd name="T9" fmla="*/ 0 h 39"/>
              <a:gd name="T10" fmla="*/ 0 w 19"/>
              <a:gd name="T11" fmla="*/ 50121566 h 39"/>
              <a:gd name="T12" fmla="*/ 0 w 19"/>
              <a:gd name="T13" fmla="*/ 195473658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0" y="39"/>
                </a:moveTo>
                <a:cubicBezTo>
                  <a:pt x="16" y="39"/>
                  <a:pt x="16" y="39"/>
                  <a:pt x="16" y="39"/>
                </a:cubicBezTo>
                <a:cubicBezTo>
                  <a:pt x="17" y="39"/>
                  <a:pt x="18" y="39"/>
                  <a:pt x="19" y="39"/>
                </a:cubicBezTo>
                <a:cubicBezTo>
                  <a:pt x="19" y="10"/>
                  <a:pt x="19" y="10"/>
                  <a:pt x="19" y="10"/>
                </a:cubicBezTo>
                <a:cubicBezTo>
                  <a:pt x="19" y="4"/>
                  <a:pt x="15" y="0"/>
                  <a:pt x="9" y="0"/>
                </a:cubicBezTo>
                <a:cubicBezTo>
                  <a:pt x="4" y="0"/>
                  <a:pt x="0" y="4"/>
                  <a:pt x="0" y="10"/>
                </a:cubicBezTo>
                <a:lnTo>
                  <a:pt x="0"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41" name="Freeform 253"/>
          <p:cNvSpPr>
            <a:spLocks/>
          </p:cNvSpPr>
          <p:nvPr/>
        </p:nvSpPr>
        <p:spPr bwMode="auto">
          <a:xfrm>
            <a:off x="7972425" y="3525838"/>
            <a:ext cx="41275" cy="107950"/>
          </a:xfrm>
          <a:custGeom>
            <a:avLst/>
            <a:gdLst>
              <a:gd name="T0" fmla="*/ 21031906 w 18"/>
              <a:gd name="T1" fmla="*/ 242775052 h 48"/>
              <a:gd name="T2" fmla="*/ 94645868 w 18"/>
              <a:gd name="T3" fmla="*/ 197253886 h 48"/>
              <a:gd name="T4" fmla="*/ 94645868 w 18"/>
              <a:gd name="T5" fmla="*/ 50579073 h 48"/>
              <a:gd name="T6" fmla="*/ 47324081 w 18"/>
              <a:gd name="T7" fmla="*/ 0 h 48"/>
              <a:gd name="T8" fmla="*/ 0 w 18"/>
              <a:gd name="T9" fmla="*/ 50579073 h 48"/>
              <a:gd name="T10" fmla="*/ 0 w 18"/>
              <a:gd name="T11" fmla="*/ 202311794 h 48"/>
              <a:gd name="T12" fmla="*/ 21031906 w 18"/>
              <a:gd name="T13" fmla="*/ 242775052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48">
                <a:moveTo>
                  <a:pt x="4" y="48"/>
                </a:moveTo>
                <a:cubicBezTo>
                  <a:pt x="7" y="43"/>
                  <a:pt x="12" y="39"/>
                  <a:pt x="18" y="39"/>
                </a:cubicBezTo>
                <a:cubicBezTo>
                  <a:pt x="18" y="10"/>
                  <a:pt x="18" y="10"/>
                  <a:pt x="18" y="10"/>
                </a:cubicBezTo>
                <a:cubicBezTo>
                  <a:pt x="18" y="4"/>
                  <a:pt x="14" y="0"/>
                  <a:pt x="9" y="0"/>
                </a:cubicBezTo>
                <a:cubicBezTo>
                  <a:pt x="4" y="0"/>
                  <a:pt x="0" y="4"/>
                  <a:pt x="0" y="10"/>
                </a:cubicBezTo>
                <a:cubicBezTo>
                  <a:pt x="0" y="40"/>
                  <a:pt x="0" y="40"/>
                  <a:pt x="0" y="40"/>
                </a:cubicBezTo>
                <a:cubicBezTo>
                  <a:pt x="0" y="43"/>
                  <a:pt x="2" y="46"/>
                  <a:pt x="4"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42" name="Freeform 254"/>
          <p:cNvSpPr>
            <a:spLocks/>
          </p:cNvSpPr>
          <p:nvPr/>
        </p:nvSpPr>
        <p:spPr bwMode="auto">
          <a:xfrm>
            <a:off x="7921625" y="3525838"/>
            <a:ext cx="39688" cy="109537"/>
          </a:xfrm>
          <a:custGeom>
            <a:avLst/>
            <a:gdLst>
              <a:gd name="T0" fmla="*/ 87507630 w 18"/>
              <a:gd name="T1" fmla="*/ 199891612 h 49"/>
              <a:gd name="T2" fmla="*/ 87507630 w 18"/>
              <a:gd name="T3" fmla="*/ 49973462 h 49"/>
              <a:gd name="T4" fmla="*/ 43753815 w 18"/>
              <a:gd name="T5" fmla="*/ 0 h 49"/>
              <a:gd name="T6" fmla="*/ 0 w 18"/>
              <a:gd name="T7" fmla="*/ 49973462 h 49"/>
              <a:gd name="T8" fmla="*/ 0 w 18"/>
              <a:gd name="T9" fmla="*/ 94948460 h 49"/>
              <a:gd name="T10" fmla="*/ 0 w 18"/>
              <a:gd name="T11" fmla="*/ 199891612 h 49"/>
              <a:gd name="T12" fmla="*/ 43753815 w 18"/>
              <a:gd name="T13" fmla="*/ 244866610 h 49"/>
              <a:gd name="T14" fmla="*/ 87507630 w 18"/>
              <a:gd name="T15" fmla="*/ 199891612 h 4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 h="49">
                <a:moveTo>
                  <a:pt x="18" y="40"/>
                </a:moveTo>
                <a:cubicBezTo>
                  <a:pt x="18" y="10"/>
                  <a:pt x="18" y="10"/>
                  <a:pt x="18" y="10"/>
                </a:cubicBezTo>
                <a:cubicBezTo>
                  <a:pt x="18" y="4"/>
                  <a:pt x="14" y="0"/>
                  <a:pt x="9" y="0"/>
                </a:cubicBezTo>
                <a:cubicBezTo>
                  <a:pt x="4" y="0"/>
                  <a:pt x="0" y="4"/>
                  <a:pt x="0" y="10"/>
                </a:cubicBezTo>
                <a:cubicBezTo>
                  <a:pt x="0" y="19"/>
                  <a:pt x="0" y="19"/>
                  <a:pt x="0" y="19"/>
                </a:cubicBezTo>
                <a:cubicBezTo>
                  <a:pt x="0" y="40"/>
                  <a:pt x="0" y="40"/>
                  <a:pt x="0" y="40"/>
                </a:cubicBezTo>
                <a:cubicBezTo>
                  <a:pt x="0" y="45"/>
                  <a:pt x="4" y="49"/>
                  <a:pt x="9" y="49"/>
                </a:cubicBezTo>
                <a:cubicBezTo>
                  <a:pt x="14" y="49"/>
                  <a:pt x="18" y="45"/>
                  <a:pt x="18" y="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43" name="Freeform 255"/>
          <p:cNvSpPr>
            <a:spLocks/>
          </p:cNvSpPr>
          <p:nvPr/>
        </p:nvSpPr>
        <p:spPr bwMode="auto">
          <a:xfrm>
            <a:off x="7869238" y="3548063"/>
            <a:ext cx="39687" cy="87312"/>
          </a:xfrm>
          <a:custGeom>
            <a:avLst/>
            <a:gdLst>
              <a:gd name="T0" fmla="*/ 87505425 w 18"/>
              <a:gd name="T1" fmla="*/ 150364697 h 39"/>
              <a:gd name="T2" fmla="*/ 87505425 w 18"/>
              <a:gd name="T3" fmla="*/ 45108961 h 39"/>
              <a:gd name="T4" fmla="*/ 43752713 w 18"/>
              <a:gd name="T5" fmla="*/ 0 h 39"/>
              <a:gd name="T6" fmla="*/ 0 w 18"/>
              <a:gd name="T7" fmla="*/ 45108961 h 39"/>
              <a:gd name="T8" fmla="*/ 0 w 18"/>
              <a:gd name="T9" fmla="*/ 150364697 h 39"/>
              <a:gd name="T10" fmla="*/ 43752713 w 18"/>
              <a:gd name="T11" fmla="*/ 195473658 h 39"/>
              <a:gd name="T12" fmla="*/ 87505425 w 18"/>
              <a:gd name="T13" fmla="*/ 15036469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39">
                <a:moveTo>
                  <a:pt x="18" y="30"/>
                </a:moveTo>
                <a:cubicBezTo>
                  <a:pt x="18" y="9"/>
                  <a:pt x="18" y="9"/>
                  <a:pt x="18" y="9"/>
                </a:cubicBezTo>
                <a:cubicBezTo>
                  <a:pt x="18" y="4"/>
                  <a:pt x="14" y="0"/>
                  <a:pt x="9" y="0"/>
                </a:cubicBezTo>
                <a:cubicBezTo>
                  <a:pt x="4" y="0"/>
                  <a:pt x="0" y="4"/>
                  <a:pt x="0" y="9"/>
                </a:cubicBezTo>
                <a:cubicBezTo>
                  <a:pt x="0" y="30"/>
                  <a:pt x="0" y="30"/>
                  <a:pt x="0" y="30"/>
                </a:cubicBezTo>
                <a:cubicBezTo>
                  <a:pt x="0" y="35"/>
                  <a:pt x="4" y="39"/>
                  <a:pt x="9" y="39"/>
                </a:cubicBezTo>
                <a:cubicBezTo>
                  <a:pt x="14" y="39"/>
                  <a:pt x="18" y="35"/>
                  <a:pt x="18"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44" name="Rectangle 256"/>
          <p:cNvSpPr>
            <a:spLocks noChangeArrowheads="1"/>
          </p:cNvSpPr>
          <p:nvPr/>
        </p:nvSpPr>
        <p:spPr bwMode="auto">
          <a:xfrm>
            <a:off x="7783513" y="3602038"/>
            <a:ext cx="71437"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645" name="Freeform 257"/>
          <p:cNvSpPr>
            <a:spLocks/>
          </p:cNvSpPr>
          <p:nvPr/>
        </p:nvSpPr>
        <p:spPr bwMode="auto">
          <a:xfrm>
            <a:off x="8069263" y="3602038"/>
            <a:ext cx="79375" cy="9525"/>
          </a:xfrm>
          <a:custGeom>
            <a:avLst/>
            <a:gdLst>
              <a:gd name="T0" fmla="*/ 0 w 50"/>
              <a:gd name="T1" fmla="*/ 15120938 h 6"/>
              <a:gd name="T2" fmla="*/ 7561263 w 50"/>
              <a:gd name="T3" fmla="*/ 15120938 h 6"/>
              <a:gd name="T4" fmla="*/ 126007813 w 50"/>
              <a:gd name="T5" fmla="*/ 15120938 h 6"/>
              <a:gd name="T6" fmla="*/ 126007813 w 50"/>
              <a:gd name="T7" fmla="*/ 0 h 6"/>
              <a:gd name="T8" fmla="*/ 7561263 w 50"/>
              <a:gd name="T9" fmla="*/ 0 h 6"/>
              <a:gd name="T10" fmla="*/ 0 w 50"/>
              <a:gd name="T11" fmla="*/ 0 h 6"/>
              <a:gd name="T12" fmla="*/ 0 w 50"/>
              <a:gd name="T13" fmla="*/ 15120938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6">
                <a:moveTo>
                  <a:pt x="0" y="6"/>
                </a:moveTo>
                <a:lnTo>
                  <a:pt x="3" y="6"/>
                </a:lnTo>
                <a:lnTo>
                  <a:pt x="50" y="6"/>
                </a:lnTo>
                <a:lnTo>
                  <a:pt x="50" y="0"/>
                </a:lnTo>
                <a:lnTo>
                  <a:pt x="3" y="0"/>
                </a:lnTo>
                <a:lnTo>
                  <a:pt x="0" y="0"/>
                </a:lnTo>
                <a:lnTo>
                  <a:pt x="0"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46" name="Freeform 258"/>
          <p:cNvSpPr>
            <a:spLocks/>
          </p:cNvSpPr>
          <p:nvPr/>
        </p:nvSpPr>
        <p:spPr bwMode="auto">
          <a:xfrm>
            <a:off x="8158163" y="3552825"/>
            <a:ext cx="50800" cy="52388"/>
          </a:xfrm>
          <a:custGeom>
            <a:avLst/>
            <a:gdLst>
              <a:gd name="T0" fmla="*/ 82932104 w 23"/>
              <a:gd name="T1" fmla="*/ 88198615 h 23"/>
              <a:gd name="T2" fmla="*/ 107322730 w 23"/>
              <a:gd name="T3" fmla="*/ 0 h 23"/>
              <a:gd name="T4" fmla="*/ 29269635 w 23"/>
              <a:gd name="T5" fmla="*/ 31127583 h 23"/>
              <a:gd name="T6" fmla="*/ 4879009 w 23"/>
              <a:gd name="T7" fmla="*/ 119326198 h 23"/>
              <a:gd name="T8" fmla="*/ 82932104 w 23"/>
              <a:gd name="T9" fmla="*/ 88198615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3">
                <a:moveTo>
                  <a:pt x="17" y="17"/>
                </a:moveTo>
                <a:cubicBezTo>
                  <a:pt x="23" y="10"/>
                  <a:pt x="22" y="0"/>
                  <a:pt x="22" y="0"/>
                </a:cubicBezTo>
                <a:cubicBezTo>
                  <a:pt x="22" y="0"/>
                  <a:pt x="12" y="0"/>
                  <a:pt x="6" y="6"/>
                </a:cubicBezTo>
                <a:cubicBezTo>
                  <a:pt x="0" y="12"/>
                  <a:pt x="1" y="23"/>
                  <a:pt x="1" y="23"/>
                </a:cubicBezTo>
                <a:cubicBezTo>
                  <a:pt x="1" y="23"/>
                  <a:pt x="11" y="23"/>
                  <a:pt x="17"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47" name="Freeform 259"/>
          <p:cNvSpPr>
            <a:spLocks/>
          </p:cNvSpPr>
          <p:nvPr/>
        </p:nvSpPr>
        <p:spPr bwMode="auto">
          <a:xfrm>
            <a:off x="8158163" y="3608388"/>
            <a:ext cx="50800" cy="55562"/>
          </a:xfrm>
          <a:custGeom>
            <a:avLst/>
            <a:gdLst>
              <a:gd name="T0" fmla="*/ 4879009 w 23"/>
              <a:gd name="T1" fmla="*/ 5359418 h 24"/>
              <a:gd name="T2" fmla="*/ 29269635 w 23"/>
              <a:gd name="T3" fmla="*/ 91114735 h 24"/>
              <a:gd name="T4" fmla="*/ 107322730 w 23"/>
              <a:gd name="T5" fmla="*/ 123273557 h 24"/>
              <a:gd name="T6" fmla="*/ 82932104 w 23"/>
              <a:gd name="T7" fmla="*/ 37518241 h 24"/>
              <a:gd name="T8" fmla="*/ 4879009 w 23"/>
              <a:gd name="T9" fmla="*/ 5359418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4">
                <a:moveTo>
                  <a:pt x="1" y="1"/>
                </a:moveTo>
                <a:cubicBezTo>
                  <a:pt x="1" y="1"/>
                  <a:pt x="0" y="11"/>
                  <a:pt x="6" y="17"/>
                </a:cubicBezTo>
                <a:cubicBezTo>
                  <a:pt x="12" y="24"/>
                  <a:pt x="22" y="23"/>
                  <a:pt x="22" y="23"/>
                </a:cubicBezTo>
                <a:cubicBezTo>
                  <a:pt x="22" y="23"/>
                  <a:pt x="23" y="13"/>
                  <a:pt x="17" y="7"/>
                </a:cubicBezTo>
                <a:cubicBezTo>
                  <a:pt x="11" y="0"/>
                  <a:pt x="1" y="1"/>
                  <a:pt x="1"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48" name="Freeform 260"/>
          <p:cNvSpPr>
            <a:spLocks/>
          </p:cNvSpPr>
          <p:nvPr/>
        </p:nvSpPr>
        <p:spPr bwMode="auto">
          <a:xfrm>
            <a:off x="8105775" y="3543300"/>
            <a:ext cx="52388" cy="52388"/>
          </a:xfrm>
          <a:custGeom>
            <a:avLst/>
            <a:gdLst>
              <a:gd name="T0" fmla="*/ 93385027 w 23"/>
              <a:gd name="T1" fmla="*/ 88198615 h 23"/>
              <a:gd name="T2" fmla="*/ 119326198 w 23"/>
              <a:gd name="T3" fmla="*/ 0 h 23"/>
              <a:gd name="T4" fmla="*/ 31127583 w 23"/>
              <a:gd name="T5" fmla="*/ 36316273 h 23"/>
              <a:gd name="T6" fmla="*/ 5188690 w 23"/>
              <a:gd name="T7" fmla="*/ 119326198 h 23"/>
              <a:gd name="T8" fmla="*/ 93385027 w 23"/>
              <a:gd name="T9" fmla="*/ 88198615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3">
                <a:moveTo>
                  <a:pt x="18" y="17"/>
                </a:moveTo>
                <a:cubicBezTo>
                  <a:pt x="23" y="11"/>
                  <a:pt x="23" y="0"/>
                  <a:pt x="23" y="0"/>
                </a:cubicBezTo>
                <a:cubicBezTo>
                  <a:pt x="23" y="0"/>
                  <a:pt x="12" y="0"/>
                  <a:pt x="6" y="7"/>
                </a:cubicBezTo>
                <a:cubicBezTo>
                  <a:pt x="0" y="13"/>
                  <a:pt x="1" y="23"/>
                  <a:pt x="1" y="23"/>
                </a:cubicBezTo>
                <a:cubicBezTo>
                  <a:pt x="1" y="23"/>
                  <a:pt x="12" y="23"/>
                  <a:pt x="18"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49" name="Freeform 261"/>
          <p:cNvSpPr>
            <a:spLocks/>
          </p:cNvSpPr>
          <p:nvPr/>
        </p:nvSpPr>
        <p:spPr bwMode="auto">
          <a:xfrm>
            <a:off x="8105775" y="3617913"/>
            <a:ext cx="52388" cy="52387"/>
          </a:xfrm>
          <a:custGeom>
            <a:avLst/>
            <a:gdLst>
              <a:gd name="T0" fmla="*/ 5188690 w 23"/>
              <a:gd name="T1" fmla="*/ 0 h 23"/>
              <a:gd name="T2" fmla="*/ 31127583 w 23"/>
              <a:gd name="T3" fmla="*/ 88196931 h 23"/>
              <a:gd name="T4" fmla="*/ 119326198 w 23"/>
              <a:gd name="T5" fmla="*/ 119323920 h 23"/>
              <a:gd name="T6" fmla="*/ 93385027 w 23"/>
              <a:gd name="T7" fmla="*/ 31126989 h 23"/>
              <a:gd name="T8" fmla="*/ 5188690 w 23"/>
              <a:gd name="T9" fmla="*/ 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3">
                <a:moveTo>
                  <a:pt x="1" y="0"/>
                </a:moveTo>
                <a:cubicBezTo>
                  <a:pt x="1" y="0"/>
                  <a:pt x="0" y="10"/>
                  <a:pt x="6" y="17"/>
                </a:cubicBezTo>
                <a:cubicBezTo>
                  <a:pt x="12" y="23"/>
                  <a:pt x="23" y="23"/>
                  <a:pt x="23" y="23"/>
                </a:cubicBezTo>
                <a:cubicBezTo>
                  <a:pt x="23" y="23"/>
                  <a:pt x="23" y="12"/>
                  <a:pt x="18" y="6"/>
                </a:cubicBezTo>
                <a:cubicBezTo>
                  <a:pt x="12" y="0"/>
                  <a:pt x="1" y="0"/>
                  <a:pt x="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50" name="Freeform 262"/>
          <p:cNvSpPr>
            <a:spLocks/>
          </p:cNvSpPr>
          <p:nvPr/>
        </p:nvSpPr>
        <p:spPr bwMode="auto">
          <a:xfrm>
            <a:off x="7988300" y="3622675"/>
            <a:ext cx="100013" cy="55563"/>
          </a:xfrm>
          <a:custGeom>
            <a:avLst/>
            <a:gdLst>
              <a:gd name="T0" fmla="*/ 160166273 w 44"/>
              <a:gd name="T1" fmla="*/ 0 h 25"/>
              <a:gd name="T2" fmla="*/ 61998968 w 44"/>
              <a:gd name="T3" fmla="*/ 0 h 25"/>
              <a:gd name="T4" fmla="*/ 0 w 44"/>
              <a:gd name="T5" fmla="*/ 64215270 h 25"/>
              <a:gd name="T6" fmla="*/ 61998968 w 44"/>
              <a:gd name="T7" fmla="*/ 123489879 h 25"/>
              <a:gd name="T8" fmla="*/ 160166273 w 44"/>
              <a:gd name="T9" fmla="*/ 123489879 h 25"/>
              <a:gd name="T10" fmla="*/ 227331822 w 44"/>
              <a:gd name="T11" fmla="*/ 64215270 h 25"/>
              <a:gd name="T12" fmla="*/ 160166273 w 44"/>
              <a:gd name="T13" fmla="*/ 0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 h="25">
                <a:moveTo>
                  <a:pt x="31" y="0"/>
                </a:moveTo>
                <a:cubicBezTo>
                  <a:pt x="12" y="0"/>
                  <a:pt x="12" y="0"/>
                  <a:pt x="12" y="0"/>
                </a:cubicBezTo>
                <a:cubicBezTo>
                  <a:pt x="5" y="0"/>
                  <a:pt x="0" y="6"/>
                  <a:pt x="0" y="13"/>
                </a:cubicBezTo>
                <a:cubicBezTo>
                  <a:pt x="0" y="20"/>
                  <a:pt x="5" y="25"/>
                  <a:pt x="12" y="25"/>
                </a:cubicBezTo>
                <a:cubicBezTo>
                  <a:pt x="31" y="25"/>
                  <a:pt x="31" y="25"/>
                  <a:pt x="31" y="25"/>
                </a:cubicBezTo>
                <a:cubicBezTo>
                  <a:pt x="38" y="25"/>
                  <a:pt x="44" y="20"/>
                  <a:pt x="44" y="13"/>
                </a:cubicBezTo>
                <a:cubicBezTo>
                  <a:pt x="44" y="6"/>
                  <a:pt x="38" y="0"/>
                  <a:pt x="3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51" name="Freeform 263"/>
          <p:cNvSpPr>
            <a:spLocks/>
          </p:cNvSpPr>
          <p:nvPr/>
        </p:nvSpPr>
        <p:spPr bwMode="auto">
          <a:xfrm>
            <a:off x="909638" y="4198938"/>
            <a:ext cx="114300" cy="128587"/>
          </a:xfrm>
          <a:custGeom>
            <a:avLst/>
            <a:gdLst>
              <a:gd name="T0" fmla="*/ 256166471 w 51"/>
              <a:gd name="T1" fmla="*/ 147586293 h 57"/>
              <a:gd name="T2" fmla="*/ 256166471 w 51"/>
              <a:gd name="T3" fmla="*/ 55980463 h 57"/>
              <a:gd name="T4" fmla="*/ 170777647 w 51"/>
              <a:gd name="T5" fmla="*/ 55980463 h 57"/>
              <a:gd name="T6" fmla="*/ 170777647 w 51"/>
              <a:gd name="T7" fmla="*/ 40712449 h 57"/>
              <a:gd name="T8" fmla="*/ 130595594 w 51"/>
              <a:gd name="T9" fmla="*/ 0 h 57"/>
              <a:gd name="T10" fmla="*/ 90411300 w 51"/>
              <a:gd name="T11" fmla="*/ 40712449 h 57"/>
              <a:gd name="T12" fmla="*/ 90411300 w 51"/>
              <a:gd name="T13" fmla="*/ 55980463 h 57"/>
              <a:gd name="T14" fmla="*/ 0 w 51"/>
              <a:gd name="T15" fmla="*/ 55980463 h 57"/>
              <a:gd name="T16" fmla="*/ 0 w 51"/>
              <a:gd name="T17" fmla="*/ 137407617 h 57"/>
              <a:gd name="T18" fmla="*/ 200914747 w 51"/>
              <a:gd name="T19" fmla="*/ 290083248 h 57"/>
              <a:gd name="T20" fmla="*/ 180822600 w 51"/>
              <a:gd name="T21" fmla="*/ 203566756 h 57"/>
              <a:gd name="T22" fmla="*/ 256166471 w 51"/>
              <a:gd name="T23" fmla="*/ 147586293 h 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 h="57">
                <a:moveTo>
                  <a:pt x="51" y="29"/>
                </a:moveTo>
                <a:cubicBezTo>
                  <a:pt x="51" y="11"/>
                  <a:pt x="51" y="11"/>
                  <a:pt x="51" y="11"/>
                </a:cubicBezTo>
                <a:cubicBezTo>
                  <a:pt x="34" y="11"/>
                  <a:pt x="34" y="11"/>
                  <a:pt x="34" y="11"/>
                </a:cubicBezTo>
                <a:cubicBezTo>
                  <a:pt x="34" y="8"/>
                  <a:pt x="34" y="8"/>
                  <a:pt x="34" y="8"/>
                </a:cubicBezTo>
                <a:cubicBezTo>
                  <a:pt x="34" y="4"/>
                  <a:pt x="30" y="0"/>
                  <a:pt x="26" y="0"/>
                </a:cubicBezTo>
                <a:cubicBezTo>
                  <a:pt x="21" y="0"/>
                  <a:pt x="18" y="4"/>
                  <a:pt x="18" y="8"/>
                </a:cubicBezTo>
                <a:cubicBezTo>
                  <a:pt x="18" y="11"/>
                  <a:pt x="18" y="11"/>
                  <a:pt x="18" y="11"/>
                </a:cubicBezTo>
                <a:cubicBezTo>
                  <a:pt x="0" y="11"/>
                  <a:pt x="0" y="11"/>
                  <a:pt x="0" y="11"/>
                </a:cubicBezTo>
                <a:cubicBezTo>
                  <a:pt x="0" y="27"/>
                  <a:pt x="0" y="27"/>
                  <a:pt x="0" y="27"/>
                </a:cubicBezTo>
                <a:cubicBezTo>
                  <a:pt x="40" y="57"/>
                  <a:pt x="40" y="57"/>
                  <a:pt x="40" y="57"/>
                </a:cubicBezTo>
                <a:cubicBezTo>
                  <a:pt x="38" y="47"/>
                  <a:pt x="36" y="40"/>
                  <a:pt x="36" y="40"/>
                </a:cubicBezTo>
                <a:lnTo>
                  <a:pt x="51"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52" name="Freeform 264"/>
          <p:cNvSpPr>
            <a:spLocks/>
          </p:cNvSpPr>
          <p:nvPr/>
        </p:nvSpPr>
        <p:spPr bwMode="auto">
          <a:xfrm>
            <a:off x="928688" y="4354513"/>
            <a:ext cx="74612" cy="139700"/>
          </a:xfrm>
          <a:custGeom>
            <a:avLst/>
            <a:gdLst>
              <a:gd name="T0" fmla="*/ 0 w 33"/>
              <a:gd name="T1" fmla="*/ 71078008 h 62"/>
              <a:gd name="T2" fmla="*/ 86904892 w 33"/>
              <a:gd name="T3" fmla="*/ 314775645 h 62"/>
              <a:gd name="T4" fmla="*/ 168697732 w 33"/>
              <a:gd name="T5" fmla="*/ 116771174 h 62"/>
              <a:gd name="T6" fmla="*/ 5112052 w 33"/>
              <a:gd name="T7" fmla="*/ 0 h 62"/>
              <a:gd name="T8" fmla="*/ 0 w 33"/>
              <a:gd name="T9" fmla="*/ 71078008 h 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62">
                <a:moveTo>
                  <a:pt x="0" y="14"/>
                </a:moveTo>
                <a:cubicBezTo>
                  <a:pt x="2" y="50"/>
                  <a:pt x="17" y="62"/>
                  <a:pt x="17" y="62"/>
                </a:cubicBezTo>
                <a:cubicBezTo>
                  <a:pt x="17" y="62"/>
                  <a:pt x="29" y="52"/>
                  <a:pt x="33" y="23"/>
                </a:cubicBezTo>
                <a:cubicBezTo>
                  <a:pt x="1" y="0"/>
                  <a:pt x="1" y="0"/>
                  <a:pt x="1" y="0"/>
                </a:cubicBezTo>
                <a:cubicBezTo>
                  <a:pt x="0" y="4"/>
                  <a:pt x="0" y="9"/>
                  <a:pt x="0"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53" name="Freeform 265"/>
          <p:cNvSpPr>
            <a:spLocks/>
          </p:cNvSpPr>
          <p:nvPr/>
        </p:nvSpPr>
        <p:spPr bwMode="auto">
          <a:xfrm>
            <a:off x="765175" y="4140200"/>
            <a:ext cx="404813" cy="406400"/>
          </a:xfrm>
          <a:custGeom>
            <a:avLst/>
            <a:gdLst>
              <a:gd name="T0" fmla="*/ 192198466 w 180"/>
              <a:gd name="T1" fmla="*/ 209000231 h 180"/>
              <a:gd name="T2" fmla="*/ 212427871 w 180"/>
              <a:gd name="T3" fmla="*/ 183512178 h 180"/>
              <a:gd name="T4" fmla="*/ 455205472 w 180"/>
              <a:gd name="T5" fmla="*/ 91756089 h 180"/>
              <a:gd name="T6" fmla="*/ 819368500 w 180"/>
              <a:gd name="T7" fmla="*/ 458780444 h 180"/>
              <a:gd name="T8" fmla="*/ 783963105 w 180"/>
              <a:gd name="T9" fmla="*/ 611706507 h 180"/>
              <a:gd name="T10" fmla="*/ 859829559 w 180"/>
              <a:gd name="T11" fmla="*/ 667780676 h 180"/>
              <a:gd name="T12" fmla="*/ 910408694 w 180"/>
              <a:gd name="T13" fmla="*/ 458780444 h 180"/>
              <a:gd name="T14" fmla="*/ 455205472 w 180"/>
              <a:gd name="T15" fmla="*/ 0 h 180"/>
              <a:gd name="T16" fmla="*/ 70808541 w 180"/>
              <a:gd name="T17" fmla="*/ 219194098 h 180"/>
              <a:gd name="T18" fmla="*/ 723268142 w 180"/>
              <a:gd name="T19" fmla="*/ 708560658 h 180"/>
              <a:gd name="T20" fmla="*/ 703038737 w 180"/>
              <a:gd name="T21" fmla="*/ 728950649 h 180"/>
              <a:gd name="T22" fmla="*/ 455205472 w 180"/>
              <a:gd name="T23" fmla="*/ 825804800 h 180"/>
              <a:gd name="T24" fmla="*/ 91040195 w 180"/>
              <a:gd name="T25" fmla="*/ 458780444 h 180"/>
              <a:gd name="T26" fmla="*/ 126445590 w 180"/>
              <a:gd name="T27" fmla="*/ 300756320 h 180"/>
              <a:gd name="T28" fmla="*/ 126445590 w 180"/>
              <a:gd name="T29" fmla="*/ 300756320 h 180"/>
              <a:gd name="T30" fmla="*/ 55637049 w 180"/>
              <a:gd name="T31" fmla="*/ 244682151 h 180"/>
              <a:gd name="T32" fmla="*/ 0 w 180"/>
              <a:gd name="T33" fmla="*/ 458780444 h 180"/>
              <a:gd name="T34" fmla="*/ 455205472 w 180"/>
              <a:gd name="T35" fmla="*/ 917560889 h 180"/>
              <a:gd name="T36" fmla="*/ 844658067 w 180"/>
              <a:gd name="T37" fmla="*/ 693268729 h 180"/>
              <a:gd name="T38" fmla="*/ 192198466 w 180"/>
              <a:gd name="T39" fmla="*/ 209000231 h 1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0" h="180">
                <a:moveTo>
                  <a:pt x="38" y="41"/>
                </a:moveTo>
                <a:cubicBezTo>
                  <a:pt x="39" y="39"/>
                  <a:pt x="41" y="38"/>
                  <a:pt x="42" y="36"/>
                </a:cubicBezTo>
                <a:cubicBezTo>
                  <a:pt x="55" y="25"/>
                  <a:pt x="72" y="18"/>
                  <a:pt x="90" y="18"/>
                </a:cubicBezTo>
                <a:cubicBezTo>
                  <a:pt x="130" y="18"/>
                  <a:pt x="162" y="50"/>
                  <a:pt x="162" y="90"/>
                </a:cubicBezTo>
                <a:cubicBezTo>
                  <a:pt x="162" y="101"/>
                  <a:pt x="159" y="111"/>
                  <a:pt x="155" y="120"/>
                </a:cubicBezTo>
                <a:cubicBezTo>
                  <a:pt x="170" y="131"/>
                  <a:pt x="170" y="131"/>
                  <a:pt x="170" y="131"/>
                </a:cubicBezTo>
                <a:cubicBezTo>
                  <a:pt x="176" y="119"/>
                  <a:pt x="180" y="105"/>
                  <a:pt x="180" y="90"/>
                </a:cubicBezTo>
                <a:cubicBezTo>
                  <a:pt x="180" y="41"/>
                  <a:pt x="139" y="0"/>
                  <a:pt x="90" y="0"/>
                </a:cubicBezTo>
                <a:cubicBezTo>
                  <a:pt x="58" y="0"/>
                  <a:pt x="30" y="17"/>
                  <a:pt x="14" y="43"/>
                </a:cubicBezTo>
                <a:cubicBezTo>
                  <a:pt x="143" y="139"/>
                  <a:pt x="143" y="139"/>
                  <a:pt x="143" y="139"/>
                </a:cubicBezTo>
                <a:cubicBezTo>
                  <a:pt x="141" y="140"/>
                  <a:pt x="140" y="142"/>
                  <a:pt x="139" y="143"/>
                </a:cubicBezTo>
                <a:cubicBezTo>
                  <a:pt x="126" y="155"/>
                  <a:pt x="109" y="162"/>
                  <a:pt x="90" y="162"/>
                </a:cubicBezTo>
                <a:cubicBezTo>
                  <a:pt x="50" y="162"/>
                  <a:pt x="18" y="130"/>
                  <a:pt x="18" y="90"/>
                </a:cubicBezTo>
                <a:cubicBezTo>
                  <a:pt x="18" y="79"/>
                  <a:pt x="21" y="68"/>
                  <a:pt x="25" y="59"/>
                </a:cubicBezTo>
                <a:cubicBezTo>
                  <a:pt x="25" y="59"/>
                  <a:pt x="25" y="59"/>
                  <a:pt x="25" y="59"/>
                </a:cubicBezTo>
                <a:cubicBezTo>
                  <a:pt x="11" y="48"/>
                  <a:pt x="11" y="48"/>
                  <a:pt x="11" y="48"/>
                </a:cubicBezTo>
                <a:cubicBezTo>
                  <a:pt x="4" y="60"/>
                  <a:pt x="0" y="75"/>
                  <a:pt x="0" y="90"/>
                </a:cubicBezTo>
                <a:cubicBezTo>
                  <a:pt x="0" y="139"/>
                  <a:pt x="41" y="180"/>
                  <a:pt x="90" y="180"/>
                </a:cubicBezTo>
                <a:cubicBezTo>
                  <a:pt x="123" y="180"/>
                  <a:pt x="151" y="162"/>
                  <a:pt x="167" y="136"/>
                </a:cubicBezTo>
                <a:lnTo>
                  <a:pt x="38" y="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54" name="Freeform 266"/>
          <p:cNvSpPr>
            <a:spLocks/>
          </p:cNvSpPr>
          <p:nvPr/>
        </p:nvSpPr>
        <p:spPr bwMode="auto">
          <a:xfrm>
            <a:off x="1524000" y="4152900"/>
            <a:ext cx="203200" cy="163513"/>
          </a:xfrm>
          <a:custGeom>
            <a:avLst/>
            <a:gdLst>
              <a:gd name="T0" fmla="*/ 219194098 w 90"/>
              <a:gd name="T1" fmla="*/ 51574725 h 72"/>
              <a:gd name="T2" fmla="*/ 229390222 w 90"/>
              <a:gd name="T3" fmla="*/ 46417253 h 72"/>
              <a:gd name="T4" fmla="*/ 239586347 w 90"/>
              <a:gd name="T5" fmla="*/ 51574725 h 72"/>
              <a:gd name="T6" fmla="*/ 423098524 w 90"/>
              <a:gd name="T7" fmla="*/ 371340294 h 72"/>
              <a:gd name="T8" fmla="*/ 458780444 w 90"/>
              <a:gd name="T9" fmla="*/ 350710404 h 72"/>
              <a:gd name="T10" fmla="*/ 275268267 w 90"/>
              <a:gd name="T11" fmla="*/ 30944835 h 72"/>
              <a:gd name="T12" fmla="*/ 229390222 w 90"/>
              <a:gd name="T13" fmla="*/ 0 h 72"/>
              <a:gd name="T14" fmla="*/ 183512178 w 90"/>
              <a:gd name="T15" fmla="*/ 30944835 h 72"/>
              <a:gd name="T16" fmla="*/ 0 w 90"/>
              <a:gd name="T17" fmla="*/ 350710404 h 72"/>
              <a:gd name="T18" fmla="*/ 35681920 w 90"/>
              <a:gd name="T19" fmla="*/ 371340294 h 72"/>
              <a:gd name="T20" fmla="*/ 219194098 w 90"/>
              <a:gd name="T21" fmla="*/ 51574725 h 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0" h="72">
                <a:moveTo>
                  <a:pt x="43" y="10"/>
                </a:moveTo>
                <a:cubicBezTo>
                  <a:pt x="44" y="9"/>
                  <a:pt x="44" y="9"/>
                  <a:pt x="45" y="9"/>
                </a:cubicBezTo>
                <a:cubicBezTo>
                  <a:pt x="46" y="9"/>
                  <a:pt x="47" y="9"/>
                  <a:pt x="47" y="10"/>
                </a:cubicBezTo>
                <a:cubicBezTo>
                  <a:pt x="83" y="72"/>
                  <a:pt x="83" y="72"/>
                  <a:pt x="83" y="72"/>
                </a:cubicBezTo>
                <a:cubicBezTo>
                  <a:pt x="90" y="68"/>
                  <a:pt x="90" y="68"/>
                  <a:pt x="90" y="68"/>
                </a:cubicBezTo>
                <a:cubicBezTo>
                  <a:pt x="54" y="6"/>
                  <a:pt x="54" y="6"/>
                  <a:pt x="54" y="6"/>
                </a:cubicBezTo>
                <a:cubicBezTo>
                  <a:pt x="52" y="2"/>
                  <a:pt x="49" y="0"/>
                  <a:pt x="45" y="0"/>
                </a:cubicBezTo>
                <a:cubicBezTo>
                  <a:pt x="41" y="0"/>
                  <a:pt x="38" y="2"/>
                  <a:pt x="36" y="6"/>
                </a:cubicBezTo>
                <a:cubicBezTo>
                  <a:pt x="0" y="68"/>
                  <a:pt x="0" y="68"/>
                  <a:pt x="0" y="68"/>
                </a:cubicBezTo>
                <a:cubicBezTo>
                  <a:pt x="7" y="72"/>
                  <a:pt x="7" y="72"/>
                  <a:pt x="7" y="72"/>
                </a:cubicBezTo>
                <a:cubicBezTo>
                  <a:pt x="25" y="41"/>
                  <a:pt x="43" y="10"/>
                  <a:pt x="43"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55" name="Freeform 267"/>
          <p:cNvSpPr>
            <a:spLocks/>
          </p:cNvSpPr>
          <p:nvPr/>
        </p:nvSpPr>
        <p:spPr bwMode="auto">
          <a:xfrm>
            <a:off x="1630363" y="4316413"/>
            <a:ext cx="190500" cy="179387"/>
          </a:xfrm>
          <a:custGeom>
            <a:avLst/>
            <a:gdLst>
              <a:gd name="T0" fmla="*/ 421739786 w 84"/>
              <a:gd name="T1" fmla="*/ 321797855 h 80"/>
              <a:gd name="T2" fmla="*/ 231443893 w 84"/>
              <a:gd name="T3" fmla="*/ 0 h 80"/>
              <a:gd name="T4" fmla="*/ 195441661 w 84"/>
              <a:gd name="T5" fmla="*/ 20111525 h 80"/>
              <a:gd name="T6" fmla="*/ 385737554 w 84"/>
              <a:gd name="T7" fmla="*/ 341911622 h 80"/>
              <a:gd name="T8" fmla="*/ 385737554 w 84"/>
              <a:gd name="T9" fmla="*/ 351968506 h 80"/>
              <a:gd name="T10" fmla="*/ 375452821 w 84"/>
              <a:gd name="T11" fmla="*/ 356995826 h 80"/>
              <a:gd name="T12" fmla="*/ 0 w 84"/>
              <a:gd name="T13" fmla="*/ 356995826 h 80"/>
              <a:gd name="T14" fmla="*/ 0 w 84"/>
              <a:gd name="T15" fmla="*/ 402248439 h 80"/>
              <a:gd name="T16" fmla="*/ 375452821 w 84"/>
              <a:gd name="T17" fmla="*/ 402248439 h 80"/>
              <a:gd name="T18" fmla="*/ 421739786 w 84"/>
              <a:gd name="T19" fmla="*/ 372080031 h 80"/>
              <a:gd name="T20" fmla="*/ 421739786 w 84"/>
              <a:gd name="T21" fmla="*/ 321797855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4" h="80">
                <a:moveTo>
                  <a:pt x="82" y="64"/>
                </a:moveTo>
                <a:cubicBezTo>
                  <a:pt x="45" y="0"/>
                  <a:pt x="45" y="0"/>
                  <a:pt x="45" y="0"/>
                </a:cubicBezTo>
                <a:cubicBezTo>
                  <a:pt x="38" y="4"/>
                  <a:pt x="38" y="4"/>
                  <a:pt x="38" y="4"/>
                </a:cubicBezTo>
                <a:cubicBezTo>
                  <a:pt x="75" y="68"/>
                  <a:pt x="75" y="68"/>
                  <a:pt x="75" y="68"/>
                </a:cubicBezTo>
                <a:cubicBezTo>
                  <a:pt x="76" y="69"/>
                  <a:pt x="76" y="70"/>
                  <a:pt x="75" y="70"/>
                </a:cubicBezTo>
                <a:cubicBezTo>
                  <a:pt x="75" y="71"/>
                  <a:pt x="74" y="71"/>
                  <a:pt x="73" y="71"/>
                </a:cubicBezTo>
                <a:cubicBezTo>
                  <a:pt x="0" y="71"/>
                  <a:pt x="0" y="71"/>
                  <a:pt x="0" y="71"/>
                </a:cubicBezTo>
                <a:cubicBezTo>
                  <a:pt x="0" y="80"/>
                  <a:pt x="0" y="80"/>
                  <a:pt x="0" y="80"/>
                </a:cubicBezTo>
                <a:cubicBezTo>
                  <a:pt x="73" y="80"/>
                  <a:pt x="73" y="80"/>
                  <a:pt x="73" y="80"/>
                </a:cubicBezTo>
                <a:cubicBezTo>
                  <a:pt x="77" y="80"/>
                  <a:pt x="80" y="78"/>
                  <a:pt x="82" y="74"/>
                </a:cubicBezTo>
                <a:cubicBezTo>
                  <a:pt x="84" y="71"/>
                  <a:pt x="84" y="67"/>
                  <a:pt x="82"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56" name="Freeform 268"/>
          <p:cNvSpPr>
            <a:spLocks/>
          </p:cNvSpPr>
          <p:nvPr/>
        </p:nvSpPr>
        <p:spPr bwMode="auto">
          <a:xfrm>
            <a:off x="1431925" y="4316413"/>
            <a:ext cx="190500" cy="179387"/>
          </a:xfrm>
          <a:custGeom>
            <a:avLst/>
            <a:gdLst>
              <a:gd name="T0" fmla="*/ 56573964 w 84"/>
              <a:gd name="T1" fmla="*/ 356995826 h 80"/>
              <a:gd name="T2" fmla="*/ 46289232 w 84"/>
              <a:gd name="T3" fmla="*/ 351968506 h 80"/>
              <a:gd name="T4" fmla="*/ 46289232 w 84"/>
              <a:gd name="T5" fmla="*/ 346938943 h 80"/>
              <a:gd name="T6" fmla="*/ 46289232 w 84"/>
              <a:gd name="T7" fmla="*/ 341911622 h 80"/>
              <a:gd name="T8" fmla="*/ 236585125 w 84"/>
              <a:gd name="T9" fmla="*/ 20111525 h 80"/>
              <a:gd name="T10" fmla="*/ 200582893 w 84"/>
              <a:gd name="T11" fmla="*/ 0 h 80"/>
              <a:gd name="T12" fmla="*/ 10287000 w 84"/>
              <a:gd name="T13" fmla="*/ 321797855 h 80"/>
              <a:gd name="T14" fmla="*/ 10287000 w 84"/>
              <a:gd name="T15" fmla="*/ 372080031 h 80"/>
              <a:gd name="T16" fmla="*/ 56573964 w 84"/>
              <a:gd name="T17" fmla="*/ 402248439 h 80"/>
              <a:gd name="T18" fmla="*/ 432026786 w 84"/>
              <a:gd name="T19" fmla="*/ 402248439 h 80"/>
              <a:gd name="T20" fmla="*/ 432026786 w 84"/>
              <a:gd name="T21" fmla="*/ 356995826 h 80"/>
              <a:gd name="T22" fmla="*/ 56573964 w 84"/>
              <a:gd name="T23" fmla="*/ 356995826 h 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4" h="80">
                <a:moveTo>
                  <a:pt x="11" y="71"/>
                </a:moveTo>
                <a:cubicBezTo>
                  <a:pt x="10" y="71"/>
                  <a:pt x="9" y="71"/>
                  <a:pt x="9" y="70"/>
                </a:cubicBezTo>
                <a:cubicBezTo>
                  <a:pt x="9" y="70"/>
                  <a:pt x="9" y="70"/>
                  <a:pt x="9" y="69"/>
                </a:cubicBezTo>
                <a:cubicBezTo>
                  <a:pt x="9" y="69"/>
                  <a:pt x="9" y="68"/>
                  <a:pt x="9" y="68"/>
                </a:cubicBezTo>
                <a:cubicBezTo>
                  <a:pt x="9" y="68"/>
                  <a:pt x="27" y="36"/>
                  <a:pt x="46" y="4"/>
                </a:cubicBezTo>
                <a:cubicBezTo>
                  <a:pt x="39" y="0"/>
                  <a:pt x="39" y="0"/>
                  <a:pt x="39" y="0"/>
                </a:cubicBezTo>
                <a:cubicBezTo>
                  <a:pt x="2" y="64"/>
                  <a:pt x="2" y="64"/>
                  <a:pt x="2" y="64"/>
                </a:cubicBezTo>
                <a:cubicBezTo>
                  <a:pt x="0" y="67"/>
                  <a:pt x="0" y="71"/>
                  <a:pt x="2" y="74"/>
                </a:cubicBezTo>
                <a:cubicBezTo>
                  <a:pt x="4" y="78"/>
                  <a:pt x="7" y="80"/>
                  <a:pt x="11" y="80"/>
                </a:cubicBezTo>
                <a:cubicBezTo>
                  <a:pt x="84" y="80"/>
                  <a:pt x="84" y="80"/>
                  <a:pt x="84" y="80"/>
                </a:cubicBezTo>
                <a:cubicBezTo>
                  <a:pt x="84" y="71"/>
                  <a:pt x="84" y="71"/>
                  <a:pt x="84" y="71"/>
                </a:cubicBezTo>
                <a:lnTo>
                  <a:pt x="11"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57" name="Freeform 269"/>
          <p:cNvSpPr>
            <a:spLocks/>
          </p:cNvSpPr>
          <p:nvPr/>
        </p:nvSpPr>
        <p:spPr bwMode="auto">
          <a:xfrm>
            <a:off x="1608138" y="4244975"/>
            <a:ext cx="36512" cy="152400"/>
          </a:xfrm>
          <a:custGeom>
            <a:avLst/>
            <a:gdLst>
              <a:gd name="T0" fmla="*/ 0 w 16"/>
              <a:gd name="T1" fmla="*/ 41391385 h 67"/>
              <a:gd name="T2" fmla="*/ 0 w 16"/>
              <a:gd name="T3" fmla="*/ 310436525 h 67"/>
              <a:gd name="T4" fmla="*/ 41662474 w 16"/>
              <a:gd name="T5" fmla="*/ 346653134 h 67"/>
              <a:gd name="T6" fmla="*/ 83322666 w 16"/>
              <a:gd name="T7" fmla="*/ 310436525 h 67"/>
              <a:gd name="T8" fmla="*/ 83322666 w 16"/>
              <a:gd name="T9" fmla="*/ 41391385 h 67"/>
              <a:gd name="T10" fmla="*/ 41662474 w 16"/>
              <a:gd name="T11" fmla="*/ 0 h 67"/>
              <a:gd name="T12" fmla="*/ 0 w 16"/>
              <a:gd name="T13" fmla="*/ 41391385 h 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67">
                <a:moveTo>
                  <a:pt x="0" y="8"/>
                </a:moveTo>
                <a:cubicBezTo>
                  <a:pt x="0" y="60"/>
                  <a:pt x="0" y="60"/>
                  <a:pt x="0" y="60"/>
                </a:cubicBezTo>
                <a:cubicBezTo>
                  <a:pt x="0" y="64"/>
                  <a:pt x="4" y="67"/>
                  <a:pt x="8" y="67"/>
                </a:cubicBezTo>
                <a:cubicBezTo>
                  <a:pt x="12" y="67"/>
                  <a:pt x="16" y="64"/>
                  <a:pt x="16" y="60"/>
                </a:cubicBezTo>
                <a:cubicBezTo>
                  <a:pt x="16" y="8"/>
                  <a:pt x="16" y="8"/>
                  <a:pt x="16" y="8"/>
                </a:cubicBezTo>
                <a:cubicBezTo>
                  <a:pt x="16" y="3"/>
                  <a:pt x="12" y="0"/>
                  <a:pt x="8" y="0"/>
                </a:cubicBezTo>
                <a:cubicBezTo>
                  <a:pt x="4" y="0"/>
                  <a:pt x="0" y="3"/>
                  <a:pt x="0"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58" name="Oval 270"/>
          <p:cNvSpPr>
            <a:spLocks noChangeArrowheads="1"/>
          </p:cNvSpPr>
          <p:nvPr/>
        </p:nvSpPr>
        <p:spPr bwMode="auto">
          <a:xfrm>
            <a:off x="1606550" y="4414838"/>
            <a:ext cx="39688" cy="381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659" name="Freeform 271"/>
          <p:cNvSpPr>
            <a:spLocks/>
          </p:cNvSpPr>
          <p:nvPr/>
        </p:nvSpPr>
        <p:spPr bwMode="auto">
          <a:xfrm>
            <a:off x="2133600" y="4291013"/>
            <a:ext cx="111125" cy="101600"/>
          </a:xfrm>
          <a:custGeom>
            <a:avLst/>
            <a:gdLst>
              <a:gd name="T0" fmla="*/ 210869893 w 49"/>
              <a:gd name="T1" fmla="*/ 81559964 h 45"/>
              <a:gd name="T2" fmla="*/ 216013393 w 49"/>
              <a:gd name="T3" fmla="*/ 81559964 h 45"/>
              <a:gd name="T4" fmla="*/ 226300393 w 49"/>
              <a:gd name="T5" fmla="*/ 76464160 h 45"/>
              <a:gd name="T6" fmla="*/ 216013393 w 49"/>
              <a:gd name="T7" fmla="*/ 71366098 h 45"/>
              <a:gd name="T8" fmla="*/ 216013393 w 49"/>
              <a:gd name="T9" fmla="*/ 71366098 h 45"/>
              <a:gd name="T10" fmla="*/ 190298161 w 49"/>
              <a:gd name="T11" fmla="*/ 25488053 h 45"/>
              <a:gd name="T12" fmla="*/ 128578429 w 49"/>
              <a:gd name="T13" fmla="*/ 0 h 45"/>
              <a:gd name="T14" fmla="*/ 51432732 w 49"/>
              <a:gd name="T15" fmla="*/ 81559964 h 45"/>
              <a:gd name="T16" fmla="*/ 36002232 w 49"/>
              <a:gd name="T17" fmla="*/ 107048018 h 45"/>
              <a:gd name="T18" fmla="*/ 66860964 w 49"/>
              <a:gd name="T19" fmla="*/ 158024124 h 45"/>
              <a:gd name="T20" fmla="*/ 72004464 w 49"/>
              <a:gd name="T21" fmla="*/ 178414116 h 45"/>
              <a:gd name="T22" fmla="*/ 10287000 w 49"/>
              <a:gd name="T23" fmla="*/ 178414116 h 45"/>
              <a:gd name="T24" fmla="*/ 0 w 49"/>
              <a:gd name="T25" fmla="*/ 183512178 h 45"/>
              <a:gd name="T26" fmla="*/ 10287000 w 49"/>
              <a:gd name="T27" fmla="*/ 193708302 h 45"/>
              <a:gd name="T28" fmla="*/ 82291464 w 49"/>
              <a:gd name="T29" fmla="*/ 193708302 h 45"/>
              <a:gd name="T30" fmla="*/ 87434964 w 49"/>
              <a:gd name="T31" fmla="*/ 188610240 h 45"/>
              <a:gd name="T32" fmla="*/ 87434964 w 49"/>
              <a:gd name="T33" fmla="*/ 183512178 h 45"/>
              <a:gd name="T34" fmla="*/ 77147964 w 49"/>
              <a:gd name="T35" fmla="*/ 147830258 h 45"/>
              <a:gd name="T36" fmla="*/ 77147964 w 49"/>
              <a:gd name="T37" fmla="*/ 147830258 h 45"/>
              <a:gd name="T38" fmla="*/ 51432732 w 49"/>
              <a:gd name="T39" fmla="*/ 107048018 h 45"/>
              <a:gd name="T40" fmla="*/ 61717464 w 49"/>
              <a:gd name="T41" fmla="*/ 91756089 h 45"/>
              <a:gd name="T42" fmla="*/ 66860964 w 49"/>
              <a:gd name="T43" fmla="*/ 86658027 h 45"/>
              <a:gd name="T44" fmla="*/ 128578429 w 49"/>
              <a:gd name="T45" fmla="*/ 15291929 h 45"/>
              <a:gd name="T46" fmla="*/ 180011161 w 49"/>
              <a:gd name="T47" fmla="*/ 35681920 h 45"/>
              <a:gd name="T48" fmla="*/ 200582893 w 49"/>
              <a:gd name="T49" fmla="*/ 71366098 h 45"/>
              <a:gd name="T50" fmla="*/ 97719696 w 49"/>
              <a:gd name="T51" fmla="*/ 71366098 h 45"/>
              <a:gd name="T52" fmla="*/ 92576196 w 49"/>
              <a:gd name="T53" fmla="*/ 76464160 h 45"/>
              <a:gd name="T54" fmla="*/ 97719696 w 49"/>
              <a:gd name="T55" fmla="*/ 81559964 h 45"/>
              <a:gd name="T56" fmla="*/ 195441661 w 49"/>
              <a:gd name="T57" fmla="*/ 81559964 h 45"/>
              <a:gd name="T58" fmla="*/ 169724161 w 49"/>
              <a:gd name="T59" fmla="*/ 188610240 h 45"/>
              <a:gd name="T60" fmla="*/ 128578429 w 49"/>
              <a:gd name="T61" fmla="*/ 209000231 h 45"/>
              <a:gd name="T62" fmla="*/ 118293696 w 49"/>
              <a:gd name="T63" fmla="*/ 214098293 h 45"/>
              <a:gd name="T64" fmla="*/ 123437196 w 49"/>
              <a:gd name="T65" fmla="*/ 224292160 h 45"/>
              <a:gd name="T66" fmla="*/ 180011161 w 49"/>
              <a:gd name="T67" fmla="*/ 193708302 h 45"/>
              <a:gd name="T68" fmla="*/ 185154661 w 49"/>
              <a:gd name="T69" fmla="*/ 193708302 h 45"/>
              <a:gd name="T70" fmla="*/ 252015625 w 49"/>
              <a:gd name="T71" fmla="*/ 193708302 h 45"/>
              <a:gd name="T72" fmla="*/ 246872125 w 49"/>
              <a:gd name="T73" fmla="*/ 178414116 h 45"/>
              <a:gd name="T74" fmla="*/ 185154661 w 49"/>
              <a:gd name="T75" fmla="*/ 178414116 h 45"/>
              <a:gd name="T76" fmla="*/ 210869893 w 49"/>
              <a:gd name="T77" fmla="*/ 81559964 h 4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9" h="45">
                <a:moveTo>
                  <a:pt x="41" y="16"/>
                </a:moveTo>
                <a:cubicBezTo>
                  <a:pt x="42" y="16"/>
                  <a:pt x="42" y="16"/>
                  <a:pt x="42" y="16"/>
                </a:cubicBezTo>
                <a:cubicBezTo>
                  <a:pt x="43" y="16"/>
                  <a:pt x="44" y="16"/>
                  <a:pt x="44" y="15"/>
                </a:cubicBezTo>
                <a:cubicBezTo>
                  <a:pt x="44" y="14"/>
                  <a:pt x="43" y="14"/>
                  <a:pt x="42" y="14"/>
                </a:cubicBezTo>
                <a:cubicBezTo>
                  <a:pt x="42" y="14"/>
                  <a:pt x="42" y="14"/>
                  <a:pt x="42" y="14"/>
                </a:cubicBezTo>
                <a:cubicBezTo>
                  <a:pt x="41" y="12"/>
                  <a:pt x="40" y="8"/>
                  <a:pt x="37" y="5"/>
                </a:cubicBezTo>
                <a:cubicBezTo>
                  <a:pt x="34" y="2"/>
                  <a:pt x="30" y="0"/>
                  <a:pt x="25" y="0"/>
                </a:cubicBezTo>
                <a:cubicBezTo>
                  <a:pt x="16" y="0"/>
                  <a:pt x="11" y="5"/>
                  <a:pt x="10" y="16"/>
                </a:cubicBezTo>
                <a:cubicBezTo>
                  <a:pt x="9" y="16"/>
                  <a:pt x="7" y="18"/>
                  <a:pt x="7" y="21"/>
                </a:cubicBezTo>
                <a:cubicBezTo>
                  <a:pt x="7" y="25"/>
                  <a:pt x="9" y="28"/>
                  <a:pt x="13" y="31"/>
                </a:cubicBezTo>
                <a:cubicBezTo>
                  <a:pt x="13" y="31"/>
                  <a:pt x="13" y="33"/>
                  <a:pt x="14" y="35"/>
                </a:cubicBezTo>
                <a:cubicBezTo>
                  <a:pt x="11" y="35"/>
                  <a:pt x="2" y="35"/>
                  <a:pt x="2" y="35"/>
                </a:cubicBezTo>
                <a:cubicBezTo>
                  <a:pt x="1" y="35"/>
                  <a:pt x="0" y="36"/>
                  <a:pt x="0" y="36"/>
                </a:cubicBezTo>
                <a:cubicBezTo>
                  <a:pt x="0" y="37"/>
                  <a:pt x="1" y="38"/>
                  <a:pt x="2" y="38"/>
                </a:cubicBezTo>
                <a:cubicBezTo>
                  <a:pt x="16" y="38"/>
                  <a:pt x="16" y="38"/>
                  <a:pt x="16" y="38"/>
                </a:cubicBezTo>
                <a:cubicBezTo>
                  <a:pt x="16" y="38"/>
                  <a:pt x="17" y="38"/>
                  <a:pt x="17" y="37"/>
                </a:cubicBezTo>
                <a:cubicBezTo>
                  <a:pt x="17" y="37"/>
                  <a:pt x="17" y="36"/>
                  <a:pt x="17" y="36"/>
                </a:cubicBezTo>
                <a:cubicBezTo>
                  <a:pt x="15" y="29"/>
                  <a:pt x="15" y="29"/>
                  <a:pt x="15" y="29"/>
                </a:cubicBezTo>
                <a:cubicBezTo>
                  <a:pt x="15" y="29"/>
                  <a:pt x="15" y="29"/>
                  <a:pt x="15" y="29"/>
                </a:cubicBezTo>
                <a:cubicBezTo>
                  <a:pt x="12" y="26"/>
                  <a:pt x="10" y="24"/>
                  <a:pt x="10" y="21"/>
                </a:cubicBezTo>
                <a:cubicBezTo>
                  <a:pt x="10" y="19"/>
                  <a:pt x="11" y="18"/>
                  <a:pt x="12" y="18"/>
                </a:cubicBezTo>
                <a:cubicBezTo>
                  <a:pt x="12" y="18"/>
                  <a:pt x="13" y="17"/>
                  <a:pt x="13" y="17"/>
                </a:cubicBezTo>
                <a:cubicBezTo>
                  <a:pt x="13" y="7"/>
                  <a:pt x="17" y="3"/>
                  <a:pt x="25" y="3"/>
                </a:cubicBezTo>
                <a:cubicBezTo>
                  <a:pt x="30" y="3"/>
                  <a:pt x="33" y="4"/>
                  <a:pt x="35" y="7"/>
                </a:cubicBezTo>
                <a:cubicBezTo>
                  <a:pt x="37" y="9"/>
                  <a:pt x="38" y="12"/>
                  <a:pt x="39" y="14"/>
                </a:cubicBezTo>
                <a:cubicBezTo>
                  <a:pt x="19" y="14"/>
                  <a:pt x="19" y="14"/>
                  <a:pt x="19" y="14"/>
                </a:cubicBezTo>
                <a:cubicBezTo>
                  <a:pt x="18" y="14"/>
                  <a:pt x="18" y="14"/>
                  <a:pt x="18" y="15"/>
                </a:cubicBezTo>
                <a:cubicBezTo>
                  <a:pt x="18" y="16"/>
                  <a:pt x="18" y="16"/>
                  <a:pt x="19" y="16"/>
                </a:cubicBezTo>
                <a:cubicBezTo>
                  <a:pt x="38" y="16"/>
                  <a:pt x="38" y="16"/>
                  <a:pt x="38" y="16"/>
                </a:cubicBezTo>
                <a:cubicBezTo>
                  <a:pt x="36" y="24"/>
                  <a:pt x="33" y="36"/>
                  <a:pt x="33" y="37"/>
                </a:cubicBezTo>
                <a:cubicBezTo>
                  <a:pt x="32" y="40"/>
                  <a:pt x="30" y="43"/>
                  <a:pt x="25" y="41"/>
                </a:cubicBezTo>
                <a:cubicBezTo>
                  <a:pt x="24" y="41"/>
                  <a:pt x="23" y="41"/>
                  <a:pt x="23" y="42"/>
                </a:cubicBezTo>
                <a:cubicBezTo>
                  <a:pt x="23" y="43"/>
                  <a:pt x="23" y="44"/>
                  <a:pt x="24" y="44"/>
                </a:cubicBezTo>
                <a:cubicBezTo>
                  <a:pt x="27" y="45"/>
                  <a:pt x="33" y="45"/>
                  <a:pt x="35" y="38"/>
                </a:cubicBezTo>
                <a:cubicBezTo>
                  <a:pt x="35" y="38"/>
                  <a:pt x="36" y="38"/>
                  <a:pt x="36" y="38"/>
                </a:cubicBezTo>
                <a:cubicBezTo>
                  <a:pt x="49" y="38"/>
                  <a:pt x="49" y="38"/>
                  <a:pt x="49" y="38"/>
                </a:cubicBezTo>
                <a:cubicBezTo>
                  <a:pt x="49" y="37"/>
                  <a:pt x="48" y="36"/>
                  <a:pt x="48" y="35"/>
                </a:cubicBezTo>
                <a:cubicBezTo>
                  <a:pt x="36" y="35"/>
                  <a:pt x="36" y="35"/>
                  <a:pt x="36" y="35"/>
                </a:cubicBezTo>
                <a:cubicBezTo>
                  <a:pt x="38" y="30"/>
                  <a:pt x="40" y="20"/>
                  <a:pt x="41"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60" name="Freeform 272"/>
          <p:cNvSpPr>
            <a:spLocks/>
          </p:cNvSpPr>
          <p:nvPr/>
        </p:nvSpPr>
        <p:spPr bwMode="auto">
          <a:xfrm>
            <a:off x="2190750" y="4405313"/>
            <a:ext cx="71438" cy="47625"/>
          </a:xfrm>
          <a:custGeom>
            <a:avLst/>
            <a:gdLst>
              <a:gd name="T0" fmla="*/ 89708269 w 32"/>
              <a:gd name="T1" fmla="*/ 0 h 21"/>
              <a:gd name="T2" fmla="*/ 0 w 32"/>
              <a:gd name="T3" fmla="*/ 92576196 h 21"/>
              <a:gd name="T4" fmla="*/ 0 w 32"/>
              <a:gd name="T5" fmla="*/ 102863196 h 21"/>
              <a:gd name="T6" fmla="*/ 9967833 w 32"/>
              <a:gd name="T7" fmla="*/ 102863196 h 21"/>
              <a:gd name="T8" fmla="*/ 94691069 w 32"/>
              <a:gd name="T9" fmla="*/ 15430500 h 21"/>
              <a:gd name="T10" fmla="*/ 159480870 w 32"/>
              <a:gd name="T11" fmla="*/ 30858732 h 21"/>
              <a:gd name="T12" fmla="*/ 159480870 w 32"/>
              <a:gd name="T13" fmla="*/ 25715232 h 21"/>
              <a:gd name="T14" fmla="*/ 154498070 w 32"/>
              <a:gd name="T15" fmla="*/ 25715232 h 21"/>
              <a:gd name="T16" fmla="*/ 149513037 w 32"/>
              <a:gd name="T17" fmla="*/ 15430500 h 21"/>
              <a:gd name="T18" fmla="*/ 94691069 w 32"/>
              <a:gd name="T19" fmla="*/ 0 h 21"/>
              <a:gd name="T20" fmla="*/ 89708269 w 32"/>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21">
                <a:moveTo>
                  <a:pt x="18" y="0"/>
                </a:moveTo>
                <a:cubicBezTo>
                  <a:pt x="0" y="18"/>
                  <a:pt x="0" y="18"/>
                  <a:pt x="0" y="18"/>
                </a:cubicBezTo>
                <a:cubicBezTo>
                  <a:pt x="0" y="19"/>
                  <a:pt x="0" y="20"/>
                  <a:pt x="0" y="20"/>
                </a:cubicBezTo>
                <a:cubicBezTo>
                  <a:pt x="1" y="21"/>
                  <a:pt x="2" y="21"/>
                  <a:pt x="2" y="20"/>
                </a:cubicBezTo>
                <a:cubicBezTo>
                  <a:pt x="2" y="20"/>
                  <a:pt x="18" y="4"/>
                  <a:pt x="19" y="3"/>
                </a:cubicBezTo>
                <a:cubicBezTo>
                  <a:pt x="20" y="3"/>
                  <a:pt x="26" y="5"/>
                  <a:pt x="32" y="6"/>
                </a:cubicBezTo>
                <a:cubicBezTo>
                  <a:pt x="32" y="6"/>
                  <a:pt x="32" y="6"/>
                  <a:pt x="32" y="5"/>
                </a:cubicBezTo>
                <a:cubicBezTo>
                  <a:pt x="31" y="5"/>
                  <a:pt x="31" y="5"/>
                  <a:pt x="31" y="5"/>
                </a:cubicBezTo>
                <a:cubicBezTo>
                  <a:pt x="31" y="4"/>
                  <a:pt x="31" y="4"/>
                  <a:pt x="30" y="3"/>
                </a:cubicBezTo>
                <a:cubicBezTo>
                  <a:pt x="19" y="0"/>
                  <a:pt x="19" y="0"/>
                  <a:pt x="19" y="0"/>
                </a:cubicBezTo>
                <a:cubicBezTo>
                  <a:pt x="19" y="0"/>
                  <a:pt x="18" y="0"/>
                  <a:pt x="1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61" name="Freeform 273"/>
          <p:cNvSpPr>
            <a:spLocks/>
          </p:cNvSpPr>
          <p:nvPr/>
        </p:nvSpPr>
        <p:spPr bwMode="auto">
          <a:xfrm>
            <a:off x="2185988" y="4343400"/>
            <a:ext cx="19050" cy="34925"/>
          </a:xfrm>
          <a:custGeom>
            <a:avLst/>
            <a:gdLst>
              <a:gd name="T0" fmla="*/ 17921817 w 9"/>
              <a:gd name="T1" fmla="*/ 76234727 h 16"/>
              <a:gd name="T2" fmla="*/ 40322500 w 9"/>
              <a:gd name="T3" fmla="*/ 47646431 h 16"/>
              <a:gd name="T4" fmla="*/ 26881667 w 9"/>
              <a:gd name="T5" fmla="*/ 47646431 h 16"/>
              <a:gd name="T6" fmla="*/ 17921817 w 9"/>
              <a:gd name="T7" fmla="*/ 61941670 h 16"/>
              <a:gd name="T8" fmla="*/ 13440833 w 9"/>
              <a:gd name="T9" fmla="*/ 38118455 h 16"/>
              <a:gd name="T10" fmla="*/ 17921817 w 9"/>
              <a:gd name="T11" fmla="*/ 14293056 h 16"/>
              <a:gd name="T12" fmla="*/ 22400683 w 9"/>
              <a:gd name="T13" fmla="*/ 9530159 h 16"/>
              <a:gd name="T14" fmla="*/ 22400683 w 9"/>
              <a:gd name="T15" fmla="*/ 9530159 h 16"/>
              <a:gd name="T16" fmla="*/ 26881667 w 9"/>
              <a:gd name="T17" fmla="*/ 14293056 h 16"/>
              <a:gd name="T18" fmla="*/ 26881667 w 9"/>
              <a:gd name="T19" fmla="*/ 28588295 h 16"/>
              <a:gd name="T20" fmla="*/ 26881667 w 9"/>
              <a:gd name="T21" fmla="*/ 28588295 h 16"/>
              <a:gd name="T22" fmla="*/ 26881667 w 9"/>
              <a:gd name="T23" fmla="*/ 33353375 h 16"/>
              <a:gd name="T24" fmla="*/ 40322500 w 9"/>
              <a:gd name="T25" fmla="*/ 33353375 h 16"/>
              <a:gd name="T26" fmla="*/ 40322500 w 9"/>
              <a:gd name="T27" fmla="*/ 28588295 h 16"/>
              <a:gd name="T28" fmla="*/ 40322500 w 9"/>
              <a:gd name="T29" fmla="*/ 28588295 h 16"/>
              <a:gd name="T30" fmla="*/ 40322500 w 9"/>
              <a:gd name="T31" fmla="*/ 23823216 h 16"/>
              <a:gd name="T32" fmla="*/ 35841517 w 9"/>
              <a:gd name="T33" fmla="*/ 4765080 h 16"/>
              <a:gd name="T34" fmla="*/ 22400683 w 9"/>
              <a:gd name="T35" fmla="*/ 0 h 16"/>
              <a:gd name="T36" fmla="*/ 22400683 w 9"/>
              <a:gd name="T37" fmla="*/ 0 h 16"/>
              <a:gd name="T38" fmla="*/ 22400683 w 9"/>
              <a:gd name="T39" fmla="*/ 0 h 16"/>
              <a:gd name="T40" fmla="*/ 8959850 w 9"/>
              <a:gd name="T41" fmla="*/ 4765080 h 16"/>
              <a:gd name="T42" fmla="*/ 0 w 9"/>
              <a:gd name="T43" fmla="*/ 38118455 h 16"/>
              <a:gd name="T44" fmla="*/ 17921817 w 9"/>
              <a:gd name="T45" fmla="*/ 76234727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16">
                <a:moveTo>
                  <a:pt x="4" y="16"/>
                </a:moveTo>
                <a:cubicBezTo>
                  <a:pt x="7" y="16"/>
                  <a:pt x="8" y="13"/>
                  <a:pt x="9" y="10"/>
                </a:cubicBezTo>
                <a:cubicBezTo>
                  <a:pt x="6" y="10"/>
                  <a:pt x="6" y="10"/>
                  <a:pt x="6" y="10"/>
                </a:cubicBezTo>
                <a:cubicBezTo>
                  <a:pt x="6" y="12"/>
                  <a:pt x="5" y="13"/>
                  <a:pt x="4" y="13"/>
                </a:cubicBezTo>
                <a:cubicBezTo>
                  <a:pt x="3" y="13"/>
                  <a:pt x="3" y="13"/>
                  <a:pt x="3" y="8"/>
                </a:cubicBezTo>
                <a:cubicBezTo>
                  <a:pt x="3" y="7"/>
                  <a:pt x="3" y="4"/>
                  <a:pt x="4" y="3"/>
                </a:cubicBezTo>
                <a:cubicBezTo>
                  <a:pt x="4" y="3"/>
                  <a:pt x="4" y="2"/>
                  <a:pt x="5" y="2"/>
                </a:cubicBezTo>
                <a:cubicBezTo>
                  <a:pt x="5" y="2"/>
                  <a:pt x="5" y="2"/>
                  <a:pt x="5" y="2"/>
                </a:cubicBezTo>
                <a:cubicBezTo>
                  <a:pt x="5" y="2"/>
                  <a:pt x="6" y="2"/>
                  <a:pt x="6" y="3"/>
                </a:cubicBezTo>
                <a:cubicBezTo>
                  <a:pt x="6" y="3"/>
                  <a:pt x="7" y="4"/>
                  <a:pt x="6" y="6"/>
                </a:cubicBezTo>
                <a:cubicBezTo>
                  <a:pt x="6" y="6"/>
                  <a:pt x="6" y="6"/>
                  <a:pt x="6" y="6"/>
                </a:cubicBezTo>
                <a:cubicBezTo>
                  <a:pt x="6" y="6"/>
                  <a:pt x="6" y="6"/>
                  <a:pt x="6" y="7"/>
                </a:cubicBezTo>
                <a:cubicBezTo>
                  <a:pt x="9" y="7"/>
                  <a:pt x="9" y="7"/>
                  <a:pt x="9" y="7"/>
                </a:cubicBezTo>
                <a:cubicBezTo>
                  <a:pt x="9" y="7"/>
                  <a:pt x="9" y="6"/>
                  <a:pt x="9" y="6"/>
                </a:cubicBezTo>
                <a:cubicBezTo>
                  <a:pt x="9" y="6"/>
                  <a:pt x="9" y="6"/>
                  <a:pt x="9" y="6"/>
                </a:cubicBezTo>
                <a:cubicBezTo>
                  <a:pt x="9" y="6"/>
                  <a:pt x="9" y="5"/>
                  <a:pt x="9" y="5"/>
                </a:cubicBezTo>
                <a:cubicBezTo>
                  <a:pt x="9" y="3"/>
                  <a:pt x="9" y="2"/>
                  <a:pt x="8" y="1"/>
                </a:cubicBezTo>
                <a:cubicBezTo>
                  <a:pt x="7" y="0"/>
                  <a:pt x="5" y="0"/>
                  <a:pt x="5" y="0"/>
                </a:cubicBezTo>
                <a:cubicBezTo>
                  <a:pt x="5" y="0"/>
                  <a:pt x="5" y="0"/>
                  <a:pt x="5" y="0"/>
                </a:cubicBezTo>
                <a:cubicBezTo>
                  <a:pt x="5" y="0"/>
                  <a:pt x="5" y="0"/>
                  <a:pt x="5" y="0"/>
                </a:cubicBezTo>
                <a:cubicBezTo>
                  <a:pt x="4" y="0"/>
                  <a:pt x="3" y="0"/>
                  <a:pt x="2" y="1"/>
                </a:cubicBezTo>
                <a:cubicBezTo>
                  <a:pt x="0" y="2"/>
                  <a:pt x="0" y="5"/>
                  <a:pt x="0" y="8"/>
                </a:cubicBezTo>
                <a:cubicBezTo>
                  <a:pt x="0" y="11"/>
                  <a:pt x="0" y="16"/>
                  <a:pt x="4"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62" name="Freeform 274"/>
          <p:cNvSpPr>
            <a:spLocks/>
          </p:cNvSpPr>
          <p:nvPr/>
        </p:nvSpPr>
        <p:spPr bwMode="auto">
          <a:xfrm>
            <a:off x="2089150" y="4211638"/>
            <a:ext cx="342900" cy="319087"/>
          </a:xfrm>
          <a:custGeom>
            <a:avLst/>
            <a:gdLst>
              <a:gd name="T0" fmla="*/ 636147178 w 152"/>
              <a:gd name="T1" fmla="*/ 435311611 h 141"/>
              <a:gd name="T2" fmla="*/ 605613286 w 152"/>
              <a:gd name="T3" fmla="*/ 486523943 h 141"/>
              <a:gd name="T4" fmla="*/ 681949143 w 152"/>
              <a:gd name="T5" fmla="*/ 558223471 h 141"/>
              <a:gd name="T6" fmla="*/ 442758345 w 152"/>
              <a:gd name="T7" fmla="*/ 645284435 h 141"/>
              <a:gd name="T8" fmla="*/ 76338113 w 152"/>
              <a:gd name="T9" fmla="*/ 276551119 h 141"/>
              <a:gd name="T10" fmla="*/ 147586867 w 152"/>
              <a:gd name="T11" fmla="*/ 56333565 h 141"/>
              <a:gd name="T12" fmla="*/ 96693288 w 152"/>
              <a:gd name="T13" fmla="*/ 0 h 141"/>
              <a:gd name="T14" fmla="*/ 0 w 152"/>
              <a:gd name="T15" fmla="*/ 276551119 h 141"/>
              <a:gd name="T16" fmla="*/ 442758345 w 152"/>
              <a:gd name="T17" fmla="*/ 722105196 h 141"/>
              <a:gd name="T18" fmla="*/ 773555329 w 152"/>
              <a:gd name="T19" fmla="*/ 568465937 h 141"/>
              <a:gd name="T20" fmla="*/ 636147178 w 152"/>
              <a:gd name="T21" fmla="*/ 435311611 h 1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41">
                <a:moveTo>
                  <a:pt x="125" y="85"/>
                </a:moveTo>
                <a:cubicBezTo>
                  <a:pt x="123" y="89"/>
                  <a:pt x="121" y="93"/>
                  <a:pt x="119" y="95"/>
                </a:cubicBezTo>
                <a:cubicBezTo>
                  <a:pt x="134" y="109"/>
                  <a:pt x="134" y="109"/>
                  <a:pt x="134" y="109"/>
                </a:cubicBezTo>
                <a:cubicBezTo>
                  <a:pt x="121" y="120"/>
                  <a:pt x="105" y="126"/>
                  <a:pt x="87" y="126"/>
                </a:cubicBezTo>
                <a:cubicBezTo>
                  <a:pt x="47" y="126"/>
                  <a:pt x="15" y="94"/>
                  <a:pt x="15" y="54"/>
                </a:cubicBezTo>
                <a:cubicBezTo>
                  <a:pt x="15" y="38"/>
                  <a:pt x="20" y="23"/>
                  <a:pt x="29" y="11"/>
                </a:cubicBezTo>
                <a:cubicBezTo>
                  <a:pt x="19" y="0"/>
                  <a:pt x="19" y="0"/>
                  <a:pt x="19" y="0"/>
                </a:cubicBezTo>
                <a:cubicBezTo>
                  <a:pt x="7" y="15"/>
                  <a:pt x="0" y="34"/>
                  <a:pt x="0" y="54"/>
                </a:cubicBezTo>
                <a:cubicBezTo>
                  <a:pt x="0" y="102"/>
                  <a:pt x="39" y="141"/>
                  <a:pt x="87" y="141"/>
                </a:cubicBezTo>
                <a:cubicBezTo>
                  <a:pt x="113" y="141"/>
                  <a:pt x="136" y="129"/>
                  <a:pt x="152" y="111"/>
                </a:cubicBezTo>
                <a:lnTo>
                  <a:pt x="125" y="8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63" name="Freeform 275"/>
          <p:cNvSpPr>
            <a:spLocks/>
          </p:cNvSpPr>
          <p:nvPr/>
        </p:nvSpPr>
        <p:spPr bwMode="auto">
          <a:xfrm>
            <a:off x="2135188" y="4137025"/>
            <a:ext cx="346075" cy="319088"/>
          </a:xfrm>
          <a:custGeom>
            <a:avLst/>
            <a:gdLst>
              <a:gd name="T0" fmla="*/ 332559980 w 153"/>
              <a:gd name="T1" fmla="*/ 486525468 h 141"/>
              <a:gd name="T2" fmla="*/ 342792942 w 153"/>
              <a:gd name="T3" fmla="*/ 409706729 h 141"/>
              <a:gd name="T4" fmla="*/ 97210884 w 153"/>
              <a:gd name="T5" fmla="*/ 163882239 h 141"/>
              <a:gd name="T6" fmla="*/ 337676461 w 153"/>
              <a:gd name="T7" fmla="*/ 76821002 h 141"/>
              <a:gd name="T8" fmla="*/ 706051810 w 153"/>
              <a:gd name="T9" fmla="*/ 445555474 h 141"/>
              <a:gd name="T10" fmla="*/ 634423333 w 153"/>
              <a:gd name="T11" fmla="*/ 670894967 h 141"/>
              <a:gd name="T12" fmla="*/ 685585885 w 153"/>
              <a:gd name="T13" fmla="*/ 722107459 h 141"/>
              <a:gd name="T14" fmla="*/ 782796769 w 153"/>
              <a:gd name="T15" fmla="*/ 445555474 h 141"/>
              <a:gd name="T16" fmla="*/ 337676461 w 153"/>
              <a:gd name="T17" fmla="*/ 0 h 141"/>
              <a:gd name="T18" fmla="*/ 0 w 153"/>
              <a:gd name="T19" fmla="*/ 153639740 h 141"/>
              <a:gd name="T20" fmla="*/ 332559980 w 153"/>
              <a:gd name="T21" fmla="*/ 486525468 h 1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3" h="141">
                <a:moveTo>
                  <a:pt x="65" y="95"/>
                </a:moveTo>
                <a:cubicBezTo>
                  <a:pt x="66" y="91"/>
                  <a:pt x="66" y="86"/>
                  <a:pt x="67" y="80"/>
                </a:cubicBezTo>
                <a:cubicBezTo>
                  <a:pt x="19" y="32"/>
                  <a:pt x="19" y="32"/>
                  <a:pt x="19" y="32"/>
                </a:cubicBezTo>
                <a:cubicBezTo>
                  <a:pt x="31" y="21"/>
                  <a:pt x="48" y="15"/>
                  <a:pt x="66" y="15"/>
                </a:cubicBezTo>
                <a:cubicBezTo>
                  <a:pt x="106" y="15"/>
                  <a:pt x="138" y="47"/>
                  <a:pt x="138" y="87"/>
                </a:cubicBezTo>
                <a:cubicBezTo>
                  <a:pt x="138" y="103"/>
                  <a:pt x="133" y="119"/>
                  <a:pt x="124" y="131"/>
                </a:cubicBezTo>
                <a:cubicBezTo>
                  <a:pt x="134" y="141"/>
                  <a:pt x="134" y="141"/>
                  <a:pt x="134" y="141"/>
                </a:cubicBezTo>
                <a:cubicBezTo>
                  <a:pt x="146" y="126"/>
                  <a:pt x="153" y="107"/>
                  <a:pt x="153" y="87"/>
                </a:cubicBezTo>
                <a:cubicBezTo>
                  <a:pt x="153" y="39"/>
                  <a:pt x="114" y="0"/>
                  <a:pt x="66" y="0"/>
                </a:cubicBezTo>
                <a:cubicBezTo>
                  <a:pt x="40" y="0"/>
                  <a:pt x="16" y="12"/>
                  <a:pt x="0" y="30"/>
                </a:cubicBezTo>
                <a:lnTo>
                  <a:pt x="65" y="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64" name="Freeform 276"/>
          <p:cNvSpPr>
            <a:spLocks/>
          </p:cNvSpPr>
          <p:nvPr/>
        </p:nvSpPr>
        <p:spPr bwMode="auto">
          <a:xfrm>
            <a:off x="2235200" y="4244975"/>
            <a:ext cx="177800" cy="201613"/>
          </a:xfrm>
          <a:custGeom>
            <a:avLst/>
            <a:gdLst>
              <a:gd name="T0" fmla="*/ 390032433 w 79"/>
              <a:gd name="T1" fmla="*/ 143686640 h 89"/>
              <a:gd name="T2" fmla="*/ 359639886 w 79"/>
              <a:gd name="T3" fmla="*/ 159081718 h 89"/>
              <a:gd name="T4" fmla="*/ 303920967 w 79"/>
              <a:gd name="T5" fmla="*/ 236054843 h 89"/>
              <a:gd name="T6" fmla="*/ 288724694 w 79"/>
              <a:gd name="T7" fmla="*/ 246318984 h 89"/>
              <a:gd name="T8" fmla="*/ 293790868 w 79"/>
              <a:gd name="T9" fmla="*/ 220662031 h 89"/>
              <a:gd name="T10" fmla="*/ 334313514 w 79"/>
              <a:gd name="T11" fmla="*/ 76975390 h 89"/>
              <a:gd name="T12" fmla="*/ 324183415 w 79"/>
              <a:gd name="T13" fmla="*/ 46185234 h 89"/>
              <a:gd name="T14" fmla="*/ 298854792 w 79"/>
              <a:gd name="T15" fmla="*/ 71842187 h 89"/>
              <a:gd name="T16" fmla="*/ 248202048 w 79"/>
              <a:gd name="T17" fmla="*/ 205266952 h 89"/>
              <a:gd name="T18" fmla="*/ 238071949 w 79"/>
              <a:gd name="T19" fmla="*/ 225792968 h 89"/>
              <a:gd name="T20" fmla="*/ 233005775 w 79"/>
              <a:gd name="T21" fmla="*/ 200133750 h 89"/>
              <a:gd name="T22" fmla="*/ 263398322 w 79"/>
              <a:gd name="T23" fmla="*/ 46185234 h 89"/>
              <a:gd name="T24" fmla="*/ 253268223 w 79"/>
              <a:gd name="T25" fmla="*/ 5130938 h 89"/>
              <a:gd name="T26" fmla="*/ 222875676 w 79"/>
              <a:gd name="T27" fmla="*/ 35921094 h 89"/>
              <a:gd name="T28" fmla="*/ 187416954 w 79"/>
              <a:gd name="T29" fmla="*/ 195002812 h 89"/>
              <a:gd name="T30" fmla="*/ 172222932 w 79"/>
              <a:gd name="T31" fmla="*/ 215528828 h 89"/>
              <a:gd name="T32" fmla="*/ 167156757 w 79"/>
              <a:gd name="T33" fmla="*/ 195002812 h 89"/>
              <a:gd name="T34" fmla="*/ 187416954 w 79"/>
              <a:gd name="T35" fmla="*/ 51316172 h 89"/>
              <a:gd name="T36" fmla="*/ 172222932 w 79"/>
              <a:gd name="T37" fmla="*/ 25659219 h 89"/>
              <a:gd name="T38" fmla="*/ 151960484 w 79"/>
              <a:gd name="T39" fmla="*/ 51316172 h 89"/>
              <a:gd name="T40" fmla="*/ 116504013 w 79"/>
              <a:gd name="T41" fmla="*/ 277109140 h 89"/>
              <a:gd name="T42" fmla="*/ 101307739 w 79"/>
              <a:gd name="T43" fmla="*/ 297635156 h 89"/>
              <a:gd name="T44" fmla="*/ 75979116 w 79"/>
              <a:gd name="T45" fmla="*/ 256583124 h 89"/>
              <a:gd name="T46" fmla="*/ 30392547 w 79"/>
              <a:gd name="T47" fmla="*/ 205266952 h 89"/>
              <a:gd name="T48" fmla="*/ 15196273 w 79"/>
              <a:gd name="T49" fmla="*/ 246318984 h 89"/>
              <a:gd name="T50" fmla="*/ 70915192 w 79"/>
              <a:gd name="T51" fmla="*/ 384874686 h 89"/>
              <a:gd name="T52" fmla="*/ 146894309 w 79"/>
              <a:gd name="T53" fmla="*/ 451585936 h 89"/>
              <a:gd name="T54" fmla="*/ 263398322 w 79"/>
              <a:gd name="T55" fmla="*/ 405400702 h 89"/>
              <a:gd name="T56" fmla="*/ 390032433 w 79"/>
              <a:gd name="T57" fmla="*/ 169343593 h 89"/>
              <a:gd name="T58" fmla="*/ 390032433 w 79"/>
              <a:gd name="T59" fmla="*/ 143686640 h 8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9" h="89">
                <a:moveTo>
                  <a:pt x="77" y="28"/>
                </a:moveTo>
                <a:cubicBezTo>
                  <a:pt x="75" y="27"/>
                  <a:pt x="73" y="28"/>
                  <a:pt x="71" y="31"/>
                </a:cubicBezTo>
                <a:cubicBezTo>
                  <a:pt x="69" y="34"/>
                  <a:pt x="60" y="46"/>
                  <a:pt x="60" y="46"/>
                </a:cubicBezTo>
                <a:cubicBezTo>
                  <a:pt x="60" y="46"/>
                  <a:pt x="59" y="49"/>
                  <a:pt x="57" y="48"/>
                </a:cubicBezTo>
                <a:cubicBezTo>
                  <a:pt x="56" y="47"/>
                  <a:pt x="58" y="43"/>
                  <a:pt x="58" y="43"/>
                </a:cubicBezTo>
                <a:cubicBezTo>
                  <a:pt x="66" y="15"/>
                  <a:pt x="66" y="15"/>
                  <a:pt x="66" y="15"/>
                </a:cubicBezTo>
                <a:cubicBezTo>
                  <a:pt x="66" y="15"/>
                  <a:pt x="67" y="10"/>
                  <a:pt x="64" y="9"/>
                </a:cubicBezTo>
                <a:cubicBezTo>
                  <a:pt x="60" y="9"/>
                  <a:pt x="59" y="12"/>
                  <a:pt x="59" y="14"/>
                </a:cubicBezTo>
                <a:cubicBezTo>
                  <a:pt x="58" y="16"/>
                  <a:pt x="49" y="40"/>
                  <a:pt x="49" y="40"/>
                </a:cubicBezTo>
                <a:cubicBezTo>
                  <a:pt x="49" y="40"/>
                  <a:pt x="49" y="44"/>
                  <a:pt x="47" y="44"/>
                </a:cubicBezTo>
                <a:cubicBezTo>
                  <a:pt x="45" y="43"/>
                  <a:pt x="45" y="42"/>
                  <a:pt x="46" y="39"/>
                </a:cubicBezTo>
                <a:cubicBezTo>
                  <a:pt x="46" y="35"/>
                  <a:pt x="52" y="9"/>
                  <a:pt x="52" y="9"/>
                </a:cubicBezTo>
                <a:cubicBezTo>
                  <a:pt x="52" y="9"/>
                  <a:pt x="55" y="2"/>
                  <a:pt x="50" y="1"/>
                </a:cubicBezTo>
                <a:cubicBezTo>
                  <a:pt x="45" y="0"/>
                  <a:pt x="44" y="7"/>
                  <a:pt x="44" y="7"/>
                </a:cubicBezTo>
                <a:cubicBezTo>
                  <a:pt x="37" y="38"/>
                  <a:pt x="37" y="38"/>
                  <a:pt x="37" y="38"/>
                </a:cubicBezTo>
                <a:cubicBezTo>
                  <a:pt x="37" y="38"/>
                  <a:pt x="36" y="43"/>
                  <a:pt x="34" y="42"/>
                </a:cubicBezTo>
                <a:cubicBezTo>
                  <a:pt x="33" y="42"/>
                  <a:pt x="33" y="41"/>
                  <a:pt x="33" y="38"/>
                </a:cubicBezTo>
                <a:cubicBezTo>
                  <a:pt x="34" y="34"/>
                  <a:pt x="37" y="10"/>
                  <a:pt x="37" y="10"/>
                </a:cubicBezTo>
                <a:cubicBezTo>
                  <a:pt x="37" y="10"/>
                  <a:pt x="38" y="5"/>
                  <a:pt x="34" y="5"/>
                </a:cubicBezTo>
                <a:cubicBezTo>
                  <a:pt x="30" y="4"/>
                  <a:pt x="30" y="10"/>
                  <a:pt x="30" y="10"/>
                </a:cubicBezTo>
                <a:cubicBezTo>
                  <a:pt x="23" y="54"/>
                  <a:pt x="23" y="54"/>
                  <a:pt x="23" y="54"/>
                </a:cubicBezTo>
                <a:cubicBezTo>
                  <a:pt x="23" y="54"/>
                  <a:pt x="22" y="58"/>
                  <a:pt x="20" y="58"/>
                </a:cubicBezTo>
                <a:cubicBezTo>
                  <a:pt x="18" y="58"/>
                  <a:pt x="17" y="54"/>
                  <a:pt x="15" y="50"/>
                </a:cubicBezTo>
                <a:cubicBezTo>
                  <a:pt x="13" y="45"/>
                  <a:pt x="11" y="38"/>
                  <a:pt x="6" y="40"/>
                </a:cubicBezTo>
                <a:cubicBezTo>
                  <a:pt x="0" y="41"/>
                  <a:pt x="3" y="48"/>
                  <a:pt x="3" y="48"/>
                </a:cubicBezTo>
                <a:cubicBezTo>
                  <a:pt x="3" y="48"/>
                  <a:pt x="13" y="72"/>
                  <a:pt x="14" y="75"/>
                </a:cubicBezTo>
                <a:cubicBezTo>
                  <a:pt x="15" y="77"/>
                  <a:pt x="18" y="86"/>
                  <a:pt x="29" y="88"/>
                </a:cubicBezTo>
                <a:cubicBezTo>
                  <a:pt x="41" y="89"/>
                  <a:pt x="47" y="88"/>
                  <a:pt x="52" y="79"/>
                </a:cubicBezTo>
                <a:cubicBezTo>
                  <a:pt x="57" y="69"/>
                  <a:pt x="77" y="33"/>
                  <a:pt x="77" y="33"/>
                </a:cubicBezTo>
                <a:cubicBezTo>
                  <a:pt x="77" y="33"/>
                  <a:pt x="79" y="30"/>
                  <a:pt x="77"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65" name="Freeform 277"/>
          <p:cNvSpPr>
            <a:spLocks noEditPoints="1"/>
          </p:cNvSpPr>
          <p:nvPr/>
        </p:nvSpPr>
        <p:spPr bwMode="auto">
          <a:xfrm>
            <a:off x="2794000" y="4168775"/>
            <a:ext cx="236538" cy="63500"/>
          </a:xfrm>
          <a:custGeom>
            <a:avLst/>
            <a:gdLst>
              <a:gd name="T0" fmla="*/ 502411217 w 105"/>
              <a:gd name="T1" fmla="*/ 15430500 h 28"/>
              <a:gd name="T2" fmla="*/ 492260358 w 105"/>
              <a:gd name="T3" fmla="*/ 0 h 28"/>
              <a:gd name="T4" fmla="*/ 477036322 w 105"/>
              <a:gd name="T5" fmla="*/ 5143500 h 28"/>
              <a:gd name="T6" fmla="*/ 274041663 w 105"/>
              <a:gd name="T7" fmla="*/ 72004464 h 28"/>
              <a:gd name="T8" fmla="*/ 274041663 w 105"/>
              <a:gd name="T9" fmla="*/ 66860964 h 28"/>
              <a:gd name="T10" fmla="*/ 274041663 w 105"/>
              <a:gd name="T11" fmla="*/ 61717464 h 28"/>
              <a:gd name="T12" fmla="*/ 263893057 w 105"/>
              <a:gd name="T13" fmla="*/ 51432732 h 28"/>
              <a:gd name="T14" fmla="*/ 10148607 w 105"/>
              <a:gd name="T15" fmla="*/ 97719696 h 28"/>
              <a:gd name="T16" fmla="*/ 5075430 w 105"/>
              <a:gd name="T17" fmla="*/ 113150196 h 28"/>
              <a:gd name="T18" fmla="*/ 25374896 w 105"/>
              <a:gd name="T19" fmla="*/ 123437196 h 28"/>
              <a:gd name="T20" fmla="*/ 238518161 w 105"/>
              <a:gd name="T21" fmla="*/ 77147964 h 28"/>
              <a:gd name="T22" fmla="*/ 238518161 w 105"/>
              <a:gd name="T23" fmla="*/ 77147964 h 28"/>
              <a:gd name="T24" fmla="*/ 233442731 w 105"/>
              <a:gd name="T25" fmla="*/ 87434964 h 28"/>
              <a:gd name="T26" fmla="*/ 233442731 w 105"/>
              <a:gd name="T27" fmla="*/ 92576196 h 28"/>
              <a:gd name="T28" fmla="*/ 248666768 w 105"/>
              <a:gd name="T29" fmla="*/ 102863196 h 28"/>
              <a:gd name="T30" fmla="*/ 477036322 w 105"/>
              <a:gd name="T31" fmla="*/ 46289232 h 28"/>
              <a:gd name="T32" fmla="*/ 502411217 w 105"/>
              <a:gd name="T33" fmla="*/ 138865429 h 28"/>
              <a:gd name="T34" fmla="*/ 522710683 w 105"/>
              <a:gd name="T35" fmla="*/ 144008929 h 28"/>
              <a:gd name="T36" fmla="*/ 527783860 w 105"/>
              <a:gd name="T37" fmla="*/ 123437196 h 28"/>
              <a:gd name="T38" fmla="*/ 502411217 w 105"/>
              <a:gd name="T39" fmla="*/ 15430500 h 28"/>
              <a:gd name="T40" fmla="*/ 477036322 w 105"/>
              <a:gd name="T41" fmla="*/ 10287000 h 28"/>
              <a:gd name="T42" fmla="*/ 477036322 w 105"/>
              <a:gd name="T43" fmla="*/ 10287000 h 28"/>
              <a:gd name="T44" fmla="*/ 477036322 w 105"/>
              <a:gd name="T45" fmla="*/ 10287000 h 28"/>
              <a:gd name="T46" fmla="*/ 477036322 w 105"/>
              <a:gd name="T47" fmla="*/ 10287000 h 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5" h="28">
                <a:moveTo>
                  <a:pt x="99" y="3"/>
                </a:moveTo>
                <a:cubicBezTo>
                  <a:pt x="99" y="1"/>
                  <a:pt x="99" y="0"/>
                  <a:pt x="97" y="0"/>
                </a:cubicBezTo>
                <a:cubicBezTo>
                  <a:pt x="96" y="0"/>
                  <a:pt x="95" y="0"/>
                  <a:pt x="94" y="1"/>
                </a:cubicBezTo>
                <a:cubicBezTo>
                  <a:pt x="94" y="1"/>
                  <a:pt x="85" y="13"/>
                  <a:pt x="54" y="14"/>
                </a:cubicBezTo>
                <a:cubicBezTo>
                  <a:pt x="54" y="14"/>
                  <a:pt x="54" y="13"/>
                  <a:pt x="54" y="13"/>
                </a:cubicBezTo>
                <a:cubicBezTo>
                  <a:pt x="54" y="13"/>
                  <a:pt x="54" y="12"/>
                  <a:pt x="54" y="12"/>
                </a:cubicBezTo>
                <a:cubicBezTo>
                  <a:pt x="54" y="11"/>
                  <a:pt x="53" y="10"/>
                  <a:pt x="52" y="10"/>
                </a:cubicBezTo>
                <a:cubicBezTo>
                  <a:pt x="51" y="10"/>
                  <a:pt x="27" y="7"/>
                  <a:pt x="2" y="19"/>
                </a:cubicBezTo>
                <a:cubicBezTo>
                  <a:pt x="1" y="20"/>
                  <a:pt x="0" y="21"/>
                  <a:pt x="1" y="22"/>
                </a:cubicBezTo>
                <a:cubicBezTo>
                  <a:pt x="2" y="24"/>
                  <a:pt x="3" y="24"/>
                  <a:pt x="5" y="24"/>
                </a:cubicBezTo>
                <a:cubicBezTo>
                  <a:pt x="21" y="16"/>
                  <a:pt x="39" y="15"/>
                  <a:pt x="47" y="15"/>
                </a:cubicBezTo>
                <a:cubicBezTo>
                  <a:pt x="47" y="15"/>
                  <a:pt x="47" y="15"/>
                  <a:pt x="47" y="15"/>
                </a:cubicBezTo>
                <a:cubicBezTo>
                  <a:pt x="46" y="16"/>
                  <a:pt x="46" y="16"/>
                  <a:pt x="46" y="17"/>
                </a:cubicBezTo>
                <a:cubicBezTo>
                  <a:pt x="46" y="17"/>
                  <a:pt x="46" y="18"/>
                  <a:pt x="46" y="18"/>
                </a:cubicBezTo>
                <a:cubicBezTo>
                  <a:pt x="47" y="19"/>
                  <a:pt x="48" y="20"/>
                  <a:pt x="49" y="20"/>
                </a:cubicBezTo>
                <a:cubicBezTo>
                  <a:pt x="74" y="20"/>
                  <a:pt x="88" y="13"/>
                  <a:pt x="94" y="9"/>
                </a:cubicBezTo>
                <a:cubicBezTo>
                  <a:pt x="95" y="18"/>
                  <a:pt x="99" y="25"/>
                  <a:pt x="99" y="27"/>
                </a:cubicBezTo>
                <a:cubicBezTo>
                  <a:pt x="101" y="27"/>
                  <a:pt x="102" y="27"/>
                  <a:pt x="103" y="28"/>
                </a:cubicBezTo>
                <a:cubicBezTo>
                  <a:pt x="104" y="27"/>
                  <a:pt x="105" y="25"/>
                  <a:pt x="104" y="24"/>
                </a:cubicBezTo>
                <a:cubicBezTo>
                  <a:pt x="104" y="24"/>
                  <a:pt x="98" y="14"/>
                  <a:pt x="99" y="3"/>
                </a:cubicBezTo>
                <a:close/>
                <a:moveTo>
                  <a:pt x="94" y="2"/>
                </a:moveTo>
                <a:cubicBezTo>
                  <a:pt x="94" y="2"/>
                  <a:pt x="94" y="2"/>
                  <a:pt x="94" y="2"/>
                </a:cubicBezTo>
                <a:cubicBezTo>
                  <a:pt x="94" y="2"/>
                  <a:pt x="94" y="2"/>
                  <a:pt x="94" y="2"/>
                </a:cubicBezTo>
                <a:cubicBezTo>
                  <a:pt x="94" y="2"/>
                  <a:pt x="94" y="2"/>
                  <a:pt x="94"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66" name="Freeform 278"/>
          <p:cNvSpPr>
            <a:spLocks/>
          </p:cNvSpPr>
          <p:nvPr/>
        </p:nvSpPr>
        <p:spPr bwMode="auto">
          <a:xfrm>
            <a:off x="2755900" y="4081463"/>
            <a:ext cx="320675" cy="301625"/>
          </a:xfrm>
          <a:custGeom>
            <a:avLst/>
            <a:gdLst>
              <a:gd name="T0" fmla="*/ 703773228 w 142"/>
              <a:gd name="T1" fmla="*/ 425601879 h 134"/>
              <a:gd name="T2" fmla="*/ 652774611 w 142"/>
              <a:gd name="T3" fmla="*/ 415468179 h 134"/>
              <a:gd name="T4" fmla="*/ 683374233 w 142"/>
              <a:gd name="T5" fmla="*/ 273600886 h 134"/>
              <a:gd name="T6" fmla="*/ 678275049 w 142"/>
              <a:gd name="T7" fmla="*/ 222934639 h 134"/>
              <a:gd name="T8" fmla="*/ 586478443 w 142"/>
              <a:gd name="T9" fmla="*/ 111468445 h 134"/>
              <a:gd name="T10" fmla="*/ 321286992 w 142"/>
              <a:gd name="T11" fmla="*/ 30401099 h 134"/>
              <a:gd name="T12" fmla="*/ 30599621 w 142"/>
              <a:gd name="T13" fmla="*/ 304001985 h 134"/>
              <a:gd name="T14" fmla="*/ 71397611 w 142"/>
              <a:gd name="T15" fmla="*/ 415468179 h 134"/>
              <a:gd name="T16" fmla="*/ 71397611 w 142"/>
              <a:gd name="T17" fmla="*/ 415468179 h 134"/>
              <a:gd name="T18" fmla="*/ 20398995 w 142"/>
              <a:gd name="T19" fmla="*/ 425601879 h 134"/>
              <a:gd name="T20" fmla="*/ 0 w 142"/>
              <a:gd name="T21" fmla="*/ 491468675 h 134"/>
              <a:gd name="T22" fmla="*/ 86697422 w 142"/>
              <a:gd name="T23" fmla="*/ 678937617 h 134"/>
              <a:gd name="T24" fmla="*/ 81595980 w 142"/>
              <a:gd name="T25" fmla="*/ 648536518 h 134"/>
              <a:gd name="T26" fmla="*/ 81595980 w 142"/>
              <a:gd name="T27" fmla="*/ 638405069 h 134"/>
              <a:gd name="T28" fmla="*/ 30599621 w 142"/>
              <a:gd name="T29" fmla="*/ 491468675 h 134"/>
              <a:gd name="T30" fmla="*/ 35698806 w 142"/>
              <a:gd name="T31" fmla="*/ 445869278 h 134"/>
              <a:gd name="T32" fmla="*/ 76496795 w 142"/>
              <a:gd name="T33" fmla="*/ 450936128 h 134"/>
              <a:gd name="T34" fmla="*/ 81595980 w 142"/>
              <a:gd name="T35" fmla="*/ 456002978 h 134"/>
              <a:gd name="T36" fmla="*/ 81595980 w 142"/>
              <a:gd name="T37" fmla="*/ 385069331 h 134"/>
              <a:gd name="T38" fmla="*/ 61196985 w 142"/>
              <a:gd name="T39" fmla="*/ 298935135 h 134"/>
              <a:gd name="T40" fmla="*/ 321286992 w 142"/>
              <a:gd name="T41" fmla="*/ 55733097 h 134"/>
              <a:gd name="T42" fmla="*/ 566077189 w 142"/>
              <a:gd name="T43" fmla="*/ 131733593 h 134"/>
              <a:gd name="T44" fmla="*/ 581377000 w 142"/>
              <a:gd name="T45" fmla="*/ 136800443 h 134"/>
              <a:gd name="T46" fmla="*/ 652774611 w 142"/>
              <a:gd name="T47" fmla="*/ 228001489 h 134"/>
              <a:gd name="T48" fmla="*/ 642576243 w 142"/>
              <a:gd name="T49" fmla="*/ 374935632 h 134"/>
              <a:gd name="T50" fmla="*/ 642576243 w 142"/>
              <a:gd name="T51" fmla="*/ 456002978 h 134"/>
              <a:gd name="T52" fmla="*/ 647675427 w 142"/>
              <a:gd name="T53" fmla="*/ 450936128 h 134"/>
              <a:gd name="T54" fmla="*/ 688473417 w 142"/>
              <a:gd name="T55" fmla="*/ 445869278 h 134"/>
              <a:gd name="T56" fmla="*/ 693572601 w 142"/>
              <a:gd name="T57" fmla="*/ 491468675 h 134"/>
              <a:gd name="T58" fmla="*/ 642576243 w 142"/>
              <a:gd name="T59" fmla="*/ 638405069 h 134"/>
              <a:gd name="T60" fmla="*/ 642576243 w 142"/>
              <a:gd name="T61" fmla="*/ 648536518 h 134"/>
              <a:gd name="T62" fmla="*/ 637474801 w 142"/>
              <a:gd name="T63" fmla="*/ 678937617 h 134"/>
              <a:gd name="T64" fmla="*/ 724172223 w 142"/>
              <a:gd name="T65" fmla="*/ 491468675 h 134"/>
              <a:gd name="T66" fmla="*/ 703773228 w 142"/>
              <a:gd name="T67" fmla="*/ 425601879 h 1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2" h="134">
                <a:moveTo>
                  <a:pt x="138" y="84"/>
                </a:moveTo>
                <a:cubicBezTo>
                  <a:pt x="135" y="81"/>
                  <a:pt x="131" y="81"/>
                  <a:pt x="128" y="82"/>
                </a:cubicBezTo>
                <a:cubicBezTo>
                  <a:pt x="129" y="80"/>
                  <a:pt x="134" y="68"/>
                  <a:pt x="134" y="54"/>
                </a:cubicBezTo>
                <a:cubicBezTo>
                  <a:pt x="134" y="51"/>
                  <a:pt x="134" y="48"/>
                  <a:pt x="133" y="44"/>
                </a:cubicBezTo>
                <a:cubicBezTo>
                  <a:pt x="130" y="30"/>
                  <a:pt x="124" y="23"/>
                  <a:pt x="115" y="22"/>
                </a:cubicBezTo>
                <a:cubicBezTo>
                  <a:pt x="112" y="17"/>
                  <a:pt x="97" y="0"/>
                  <a:pt x="63" y="6"/>
                </a:cubicBezTo>
                <a:cubicBezTo>
                  <a:pt x="21" y="13"/>
                  <a:pt x="2" y="32"/>
                  <a:pt x="6" y="60"/>
                </a:cubicBezTo>
                <a:cubicBezTo>
                  <a:pt x="6" y="61"/>
                  <a:pt x="8" y="74"/>
                  <a:pt x="14" y="82"/>
                </a:cubicBezTo>
                <a:cubicBezTo>
                  <a:pt x="14" y="82"/>
                  <a:pt x="14" y="82"/>
                  <a:pt x="14" y="82"/>
                </a:cubicBezTo>
                <a:cubicBezTo>
                  <a:pt x="11" y="81"/>
                  <a:pt x="7" y="81"/>
                  <a:pt x="4" y="84"/>
                </a:cubicBezTo>
                <a:cubicBezTo>
                  <a:pt x="1" y="87"/>
                  <a:pt x="0" y="93"/>
                  <a:pt x="0" y="97"/>
                </a:cubicBezTo>
                <a:cubicBezTo>
                  <a:pt x="1" y="108"/>
                  <a:pt x="6" y="124"/>
                  <a:pt x="17" y="134"/>
                </a:cubicBezTo>
                <a:cubicBezTo>
                  <a:pt x="16" y="132"/>
                  <a:pt x="16" y="129"/>
                  <a:pt x="16" y="128"/>
                </a:cubicBezTo>
                <a:cubicBezTo>
                  <a:pt x="16" y="127"/>
                  <a:pt x="16" y="126"/>
                  <a:pt x="16" y="126"/>
                </a:cubicBezTo>
                <a:cubicBezTo>
                  <a:pt x="9" y="117"/>
                  <a:pt x="6" y="105"/>
                  <a:pt x="6" y="97"/>
                </a:cubicBezTo>
                <a:cubicBezTo>
                  <a:pt x="6" y="92"/>
                  <a:pt x="6" y="89"/>
                  <a:pt x="7" y="88"/>
                </a:cubicBezTo>
                <a:cubicBezTo>
                  <a:pt x="11" y="85"/>
                  <a:pt x="14" y="88"/>
                  <a:pt x="15" y="89"/>
                </a:cubicBezTo>
                <a:cubicBezTo>
                  <a:pt x="15" y="89"/>
                  <a:pt x="16" y="90"/>
                  <a:pt x="16" y="90"/>
                </a:cubicBezTo>
                <a:cubicBezTo>
                  <a:pt x="16" y="84"/>
                  <a:pt x="16" y="79"/>
                  <a:pt x="16" y="76"/>
                </a:cubicBezTo>
                <a:cubicBezTo>
                  <a:pt x="13" y="69"/>
                  <a:pt x="12" y="60"/>
                  <a:pt x="12" y="59"/>
                </a:cubicBezTo>
                <a:cubicBezTo>
                  <a:pt x="8" y="34"/>
                  <a:pt x="25" y="18"/>
                  <a:pt x="63" y="11"/>
                </a:cubicBezTo>
                <a:cubicBezTo>
                  <a:pt x="99" y="5"/>
                  <a:pt x="111" y="25"/>
                  <a:pt x="111" y="26"/>
                </a:cubicBezTo>
                <a:cubicBezTo>
                  <a:pt x="112" y="27"/>
                  <a:pt x="113" y="27"/>
                  <a:pt x="114" y="27"/>
                </a:cubicBezTo>
                <a:cubicBezTo>
                  <a:pt x="116" y="27"/>
                  <a:pt x="124" y="27"/>
                  <a:pt x="128" y="45"/>
                </a:cubicBezTo>
                <a:cubicBezTo>
                  <a:pt x="130" y="56"/>
                  <a:pt x="128" y="67"/>
                  <a:pt x="126" y="74"/>
                </a:cubicBezTo>
                <a:cubicBezTo>
                  <a:pt x="126" y="77"/>
                  <a:pt x="126" y="83"/>
                  <a:pt x="126" y="90"/>
                </a:cubicBezTo>
                <a:cubicBezTo>
                  <a:pt x="126" y="90"/>
                  <a:pt x="127" y="89"/>
                  <a:pt x="127" y="89"/>
                </a:cubicBezTo>
                <a:cubicBezTo>
                  <a:pt x="128" y="88"/>
                  <a:pt x="131" y="85"/>
                  <a:pt x="135" y="88"/>
                </a:cubicBezTo>
                <a:cubicBezTo>
                  <a:pt x="136" y="89"/>
                  <a:pt x="136" y="92"/>
                  <a:pt x="136" y="97"/>
                </a:cubicBezTo>
                <a:cubicBezTo>
                  <a:pt x="136" y="105"/>
                  <a:pt x="133" y="117"/>
                  <a:pt x="126" y="126"/>
                </a:cubicBezTo>
                <a:cubicBezTo>
                  <a:pt x="126" y="126"/>
                  <a:pt x="126" y="127"/>
                  <a:pt x="126" y="128"/>
                </a:cubicBezTo>
                <a:cubicBezTo>
                  <a:pt x="126" y="129"/>
                  <a:pt x="126" y="132"/>
                  <a:pt x="125" y="134"/>
                </a:cubicBezTo>
                <a:cubicBezTo>
                  <a:pt x="136" y="124"/>
                  <a:pt x="141" y="108"/>
                  <a:pt x="142" y="97"/>
                </a:cubicBezTo>
                <a:cubicBezTo>
                  <a:pt x="142" y="93"/>
                  <a:pt x="141" y="87"/>
                  <a:pt x="138" y="8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67" name="Freeform 279"/>
          <p:cNvSpPr>
            <a:spLocks/>
          </p:cNvSpPr>
          <p:nvPr/>
        </p:nvSpPr>
        <p:spPr bwMode="auto">
          <a:xfrm>
            <a:off x="2805113" y="4232275"/>
            <a:ext cx="222250" cy="223838"/>
          </a:xfrm>
          <a:custGeom>
            <a:avLst/>
            <a:gdLst>
              <a:gd name="T0" fmla="*/ 504031250 w 98"/>
              <a:gd name="T1" fmla="*/ 301611531 h 99"/>
              <a:gd name="T2" fmla="*/ 504031250 w 98"/>
              <a:gd name="T3" fmla="*/ 189147632 h 99"/>
              <a:gd name="T4" fmla="*/ 478316018 w 98"/>
              <a:gd name="T5" fmla="*/ 189147632 h 99"/>
              <a:gd name="T6" fmla="*/ 457742018 w 98"/>
              <a:gd name="T7" fmla="*/ 189147632 h 99"/>
              <a:gd name="T8" fmla="*/ 380594054 w 98"/>
              <a:gd name="T9" fmla="*/ 270938942 h 99"/>
              <a:gd name="T10" fmla="*/ 298304857 w 98"/>
              <a:gd name="T11" fmla="*/ 173811337 h 99"/>
              <a:gd name="T12" fmla="*/ 380594054 w 98"/>
              <a:gd name="T13" fmla="*/ 76681472 h 99"/>
              <a:gd name="T14" fmla="*/ 457742018 w 98"/>
              <a:gd name="T15" fmla="*/ 163587141 h 99"/>
              <a:gd name="T16" fmla="*/ 478316018 w 98"/>
              <a:gd name="T17" fmla="*/ 163587141 h 99"/>
              <a:gd name="T18" fmla="*/ 504031250 w 98"/>
              <a:gd name="T19" fmla="*/ 163587141 h 99"/>
              <a:gd name="T20" fmla="*/ 504031250 w 98"/>
              <a:gd name="T21" fmla="*/ 25560491 h 99"/>
              <a:gd name="T22" fmla="*/ 252015625 w 98"/>
              <a:gd name="T23" fmla="*/ 0 h 99"/>
              <a:gd name="T24" fmla="*/ 0 w 98"/>
              <a:gd name="T25" fmla="*/ 25560491 h 99"/>
              <a:gd name="T26" fmla="*/ 0 w 98"/>
              <a:gd name="T27" fmla="*/ 163587141 h 99"/>
              <a:gd name="T28" fmla="*/ 25715232 w 98"/>
              <a:gd name="T29" fmla="*/ 163587141 h 99"/>
              <a:gd name="T30" fmla="*/ 46289232 w 98"/>
              <a:gd name="T31" fmla="*/ 163587141 h 99"/>
              <a:gd name="T32" fmla="*/ 123437196 w 98"/>
              <a:gd name="T33" fmla="*/ 76681472 h 99"/>
              <a:gd name="T34" fmla="*/ 205726393 w 98"/>
              <a:gd name="T35" fmla="*/ 173811337 h 99"/>
              <a:gd name="T36" fmla="*/ 123437196 w 98"/>
              <a:gd name="T37" fmla="*/ 270938942 h 99"/>
              <a:gd name="T38" fmla="*/ 46289232 w 98"/>
              <a:gd name="T39" fmla="*/ 189147632 h 99"/>
              <a:gd name="T40" fmla="*/ 25715232 w 98"/>
              <a:gd name="T41" fmla="*/ 189147632 h 99"/>
              <a:gd name="T42" fmla="*/ 0 w 98"/>
              <a:gd name="T43" fmla="*/ 189147632 h 99"/>
              <a:gd name="T44" fmla="*/ 0 w 98"/>
              <a:gd name="T45" fmla="*/ 301611531 h 99"/>
              <a:gd name="T46" fmla="*/ 0 w 98"/>
              <a:gd name="T47" fmla="*/ 301611531 h 99"/>
              <a:gd name="T48" fmla="*/ 0 w 98"/>
              <a:gd name="T49" fmla="*/ 316947825 h 99"/>
              <a:gd name="T50" fmla="*/ 108006696 w 98"/>
              <a:gd name="T51" fmla="*/ 506095457 h 99"/>
              <a:gd name="T52" fmla="*/ 113150196 w 98"/>
              <a:gd name="T53" fmla="*/ 506095457 h 99"/>
              <a:gd name="T54" fmla="*/ 252015625 w 98"/>
              <a:gd name="T55" fmla="*/ 475422868 h 99"/>
              <a:gd name="T56" fmla="*/ 390881054 w 98"/>
              <a:gd name="T57" fmla="*/ 506095457 h 99"/>
              <a:gd name="T58" fmla="*/ 396024554 w 98"/>
              <a:gd name="T59" fmla="*/ 506095457 h 99"/>
              <a:gd name="T60" fmla="*/ 504031250 w 98"/>
              <a:gd name="T61" fmla="*/ 316947825 h 99"/>
              <a:gd name="T62" fmla="*/ 504031250 w 98"/>
              <a:gd name="T63" fmla="*/ 301611531 h 99"/>
              <a:gd name="T64" fmla="*/ 504031250 w 98"/>
              <a:gd name="T65" fmla="*/ 301611531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8" h="99">
                <a:moveTo>
                  <a:pt x="98" y="59"/>
                </a:moveTo>
                <a:cubicBezTo>
                  <a:pt x="98" y="59"/>
                  <a:pt x="98" y="48"/>
                  <a:pt x="98" y="37"/>
                </a:cubicBezTo>
                <a:cubicBezTo>
                  <a:pt x="93" y="37"/>
                  <a:pt x="93" y="37"/>
                  <a:pt x="93" y="37"/>
                </a:cubicBezTo>
                <a:cubicBezTo>
                  <a:pt x="89" y="37"/>
                  <a:pt x="89" y="37"/>
                  <a:pt x="89" y="37"/>
                </a:cubicBezTo>
                <a:cubicBezTo>
                  <a:pt x="88" y="46"/>
                  <a:pt x="82" y="53"/>
                  <a:pt x="74" y="53"/>
                </a:cubicBezTo>
                <a:cubicBezTo>
                  <a:pt x="65" y="53"/>
                  <a:pt x="58" y="45"/>
                  <a:pt x="58" y="34"/>
                </a:cubicBezTo>
                <a:cubicBezTo>
                  <a:pt x="58" y="24"/>
                  <a:pt x="65" y="15"/>
                  <a:pt x="74" y="15"/>
                </a:cubicBezTo>
                <a:cubicBezTo>
                  <a:pt x="82" y="15"/>
                  <a:pt x="88" y="22"/>
                  <a:pt x="89" y="32"/>
                </a:cubicBezTo>
                <a:cubicBezTo>
                  <a:pt x="93" y="32"/>
                  <a:pt x="93" y="32"/>
                  <a:pt x="93" y="32"/>
                </a:cubicBezTo>
                <a:cubicBezTo>
                  <a:pt x="98" y="32"/>
                  <a:pt x="98" y="32"/>
                  <a:pt x="98" y="32"/>
                </a:cubicBezTo>
                <a:cubicBezTo>
                  <a:pt x="98" y="19"/>
                  <a:pt x="98" y="7"/>
                  <a:pt x="98" y="5"/>
                </a:cubicBezTo>
                <a:cubicBezTo>
                  <a:pt x="94" y="4"/>
                  <a:pt x="78" y="0"/>
                  <a:pt x="49" y="0"/>
                </a:cubicBezTo>
                <a:cubicBezTo>
                  <a:pt x="20" y="0"/>
                  <a:pt x="4" y="4"/>
                  <a:pt x="0" y="5"/>
                </a:cubicBezTo>
                <a:cubicBezTo>
                  <a:pt x="0" y="7"/>
                  <a:pt x="0" y="19"/>
                  <a:pt x="0" y="32"/>
                </a:cubicBezTo>
                <a:cubicBezTo>
                  <a:pt x="5" y="32"/>
                  <a:pt x="5" y="32"/>
                  <a:pt x="5" y="32"/>
                </a:cubicBezTo>
                <a:cubicBezTo>
                  <a:pt x="9" y="32"/>
                  <a:pt x="9" y="32"/>
                  <a:pt x="9" y="32"/>
                </a:cubicBezTo>
                <a:cubicBezTo>
                  <a:pt x="10" y="22"/>
                  <a:pt x="16" y="15"/>
                  <a:pt x="24" y="15"/>
                </a:cubicBezTo>
                <a:cubicBezTo>
                  <a:pt x="33" y="15"/>
                  <a:pt x="40" y="24"/>
                  <a:pt x="40" y="34"/>
                </a:cubicBezTo>
                <a:cubicBezTo>
                  <a:pt x="40" y="45"/>
                  <a:pt x="33" y="53"/>
                  <a:pt x="24" y="53"/>
                </a:cubicBezTo>
                <a:cubicBezTo>
                  <a:pt x="16" y="53"/>
                  <a:pt x="10" y="46"/>
                  <a:pt x="9" y="37"/>
                </a:cubicBezTo>
                <a:cubicBezTo>
                  <a:pt x="5" y="37"/>
                  <a:pt x="5" y="37"/>
                  <a:pt x="5" y="37"/>
                </a:cubicBezTo>
                <a:cubicBezTo>
                  <a:pt x="0" y="37"/>
                  <a:pt x="0" y="37"/>
                  <a:pt x="0" y="37"/>
                </a:cubicBezTo>
                <a:cubicBezTo>
                  <a:pt x="0" y="48"/>
                  <a:pt x="0" y="59"/>
                  <a:pt x="0" y="59"/>
                </a:cubicBezTo>
                <a:cubicBezTo>
                  <a:pt x="0" y="59"/>
                  <a:pt x="0" y="59"/>
                  <a:pt x="0" y="59"/>
                </a:cubicBezTo>
                <a:cubicBezTo>
                  <a:pt x="0" y="59"/>
                  <a:pt x="0" y="60"/>
                  <a:pt x="0" y="62"/>
                </a:cubicBezTo>
                <a:cubicBezTo>
                  <a:pt x="0" y="69"/>
                  <a:pt x="1" y="90"/>
                  <a:pt x="21" y="99"/>
                </a:cubicBezTo>
                <a:cubicBezTo>
                  <a:pt x="22" y="99"/>
                  <a:pt x="22" y="99"/>
                  <a:pt x="22" y="99"/>
                </a:cubicBezTo>
                <a:cubicBezTo>
                  <a:pt x="29" y="95"/>
                  <a:pt x="39" y="93"/>
                  <a:pt x="49" y="93"/>
                </a:cubicBezTo>
                <a:cubicBezTo>
                  <a:pt x="59" y="93"/>
                  <a:pt x="69" y="95"/>
                  <a:pt x="76" y="99"/>
                </a:cubicBezTo>
                <a:cubicBezTo>
                  <a:pt x="77" y="99"/>
                  <a:pt x="77" y="99"/>
                  <a:pt x="77" y="99"/>
                </a:cubicBezTo>
                <a:cubicBezTo>
                  <a:pt x="97" y="90"/>
                  <a:pt x="98" y="69"/>
                  <a:pt x="98" y="62"/>
                </a:cubicBezTo>
                <a:cubicBezTo>
                  <a:pt x="98" y="60"/>
                  <a:pt x="98" y="59"/>
                  <a:pt x="98" y="59"/>
                </a:cubicBezTo>
                <a:cubicBezTo>
                  <a:pt x="98" y="59"/>
                  <a:pt x="98" y="59"/>
                  <a:pt x="98"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68" name="Freeform 280"/>
          <p:cNvSpPr>
            <a:spLocks/>
          </p:cNvSpPr>
          <p:nvPr/>
        </p:nvSpPr>
        <p:spPr bwMode="auto">
          <a:xfrm>
            <a:off x="2863850" y="4452938"/>
            <a:ext cx="104775" cy="39687"/>
          </a:xfrm>
          <a:custGeom>
            <a:avLst/>
            <a:gdLst>
              <a:gd name="T0" fmla="*/ 238647840 w 46"/>
              <a:gd name="T1" fmla="*/ 92652803 h 17"/>
              <a:gd name="T2" fmla="*/ 238647840 w 46"/>
              <a:gd name="T3" fmla="*/ 27250962 h 17"/>
              <a:gd name="T4" fmla="*/ 119325059 w 46"/>
              <a:gd name="T5" fmla="*/ 0 h 17"/>
              <a:gd name="T6" fmla="*/ 0 w 46"/>
              <a:gd name="T7" fmla="*/ 27250962 h 17"/>
              <a:gd name="T8" fmla="*/ 0 w 46"/>
              <a:gd name="T9" fmla="*/ 92652803 h 17"/>
              <a:gd name="T10" fmla="*/ 119325059 w 46"/>
              <a:gd name="T11" fmla="*/ 70852968 h 17"/>
              <a:gd name="T12" fmla="*/ 238647840 w 46"/>
              <a:gd name="T13" fmla="*/ 92652803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17">
                <a:moveTo>
                  <a:pt x="46" y="17"/>
                </a:moveTo>
                <a:cubicBezTo>
                  <a:pt x="46" y="11"/>
                  <a:pt x="46" y="6"/>
                  <a:pt x="46" y="5"/>
                </a:cubicBezTo>
                <a:cubicBezTo>
                  <a:pt x="40" y="2"/>
                  <a:pt x="32" y="0"/>
                  <a:pt x="23" y="0"/>
                </a:cubicBezTo>
                <a:cubicBezTo>
                  <a:pt x="14" y="0"/>
                  <a:pt x="6" y="2"/>
                  <a:pt x="0" y="5"/>
                </a:cubicBezTo>
                <a:cubicBezTo>
                  <a:pt x="0" y="6"/>
                  <a:pt x="0" y="11"/>
                  <a:pt x="0" y="17"/>
                </a:cubicBezTo>
                <a:cubicBezTo>
                  <a:pt x="6" y="14"/>
                  <a:pt x="14" y="13"/>
                  <a:pt x="23" y="13"/>
                </a:cubicBezTo>
                <a:cubicBezTo>
                  <a:pt x="32" y="13"/>
                  <a:pt x="40" y="14"/>
                  <a:pt x="46"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69" name="Oval 281"/>
          <p:cNvSpPr>
            <a:spLocks noChangeArrowheads="1"/>
          </p:cNvSpPr>
          <p:nvPr/>
        </p:nvSpPr>
        <p:spPr bwMode="auto">
          <a:xfrm>
            <a:off x="2828925" y="4494213"/>
            <a:ext cx="174625" cy="1000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670" name="Freeform 282"/>
          <p:cNvSpPr>
            <a:spLocks/>
          </p:cNvSpPr>
          <p:nvPr/>
        </p:nvSpPr>
        <p:spPr bwMode="auto">
          <a:xfrm>
            <a:off x="3381375" y="4121150"/>
            <a:ext cx="296863" cy="442913"/>
          </a:xfrm>
          <a:custGeom>
            <a:avLst/>
            <a:gdLst>
              <a:gd name="T0" fmla="*/ 187140636 w 132"/>
              <a:gd name="T1" fmla="*/ 990663055 h 196"/>
              <a:gd name="T2" fmla="*/ 227601714 w 132"/>
              <a:gd name="T3" fmla="*/ 985558257 h 196"/>
              <a:gd name="T4" fmla="*/ 268065040 w 132"/>
              <a:gd name="T5" fmla="*/ 919173281 h 196"/>
              <a:gd name="T6" fmla="*/ 268065040 w 132"/>
              <a:gd name="T7" fmla="*/ 490225599 h 196"/>
              <a:gd name="T8" fmla="*/ 212427966 w 132"/>
              <a:gd name="T9" fmla="*/ 464692569 h 196"/>
              <a:gd name="T10" fmla="*/ 187140636 w 132"/>
              <a:gd name="T11" fmla="*/ 408521709 h 196"/>
              <a:gd name="T12" fmla="*/ 85982320 w 132"/>
              <a:gd name="T13" fmla="*/ 480011483 h 196"/>
              <a:gd name="T14" fmla="*/ 5057916 w 132"/>
              <a:gd name="T15" fmla="*/ 347243792 h 196"/>
              <a:gd name="T16" fmla="*/ 0 w 132"/>
              <a:gd name="T17" fmla="*/ 337029676 h 196"/>
              <a:gd name="T18" fmla="*/ 0 w 132"/>
              <a:gd name="T19" fmla="*/ 337029676 h 196"/>
              <a:gd name="T20" fmla="*/ 5057916 w 132"/>
              <a:gd name="T21" fmla="*/ 331922618 h 196"/>
              <a:gd name="T22" fmla="*/ 85982320 w 132"/>
              <a:gd name="T23" fmla="*/ 199154927 h 196"/>
              <a:gd name="T24" fmla="*/ 182082720 w 132"/>
              <a:gd name="T25" fmla="*/ 270644700 h 196"/>
              <a:gd name="T26" fmla="*/ 212427966 w 132"/>
              <a:gd name="T27" fmla="*/ 245111670 h 196"/>
              <a:gd name="T28" fmla="*/ 242775461 w 132"/>
              <a:gd name="T29" fmla="*/ 209366783 h 196"/>
              <a:gd name="T30" fmla="*/ 263007124 w 132"/>
              <a:gd name="T31" fmla="*/ 148088865 h 196"/>
              <a:gd name="T32" fmla="*/ 257949208 w 132"/>
              <a:gd name="T33" fmla="*/ 56170859 h 196"/>
              <a:gd name="T34" fmla="*/ 257949208 w 132"/>
              <a:gd name="T35" fmla="*/ 56170859 h 196"/>
              <a:gd name="T36" fmla="*/ 283238787 w 132"/>
              <a:gd name="T37" fmla="*/ 61277917 h 196"/>
              <a:gd name="T38" fmla="*/ 323702114 w 132"/>
              <a:gd name="T39" fmla="*/ 5107058 h 196"/>
              <a:gd name="T40" fmla="*/ 333817946 w 132"/>
              <a:gd name="T41" fmla="*/ 0 h 196"/>
              <a:gd name="T42" fmla="*/ 333817946 w 132"/>
              <a:gd name="T43" fmla="*/ 0 h 196"/>
              <a:gd name="T44" fmla="*/ 333817946 w 132"/>
              <a:gd name="T45" fmla="*/ 0 h 196"/>
              <a:gd name="T46" fmla="*/ 333817946 w 132"/>
              <a:gd name="T47" fmla="*/ 0 h 196"/>
              <a:gd name="T48" fmla="*/ 343931528 w 132"/>
              <a:gd name="T49" fmla="*/ 5107058 h 196"/>
              <a:gd name="T50" fmla="*/ 384394855 w 132"/>
              <a:gd name="T51" fmla="*/ 61277917 h 196"/>
              <a:gd name="T52" fmla="*/ 409684434 w 132"/>
              <a:gd name="T53" fmla="*/ 56170859 h 196"/>
              <a:gd name="T54" fmla="*/ 409684434 w 132"/>
              <a:gd name="T55" fmla="*/ 56170859 h 196"/>
              <a:gd name="T56" fmla="*/ 404626518 w 132"/>
              <a:gd name="T57" fmla="*/ 148088865 h 196"/>
              <a:gd name="T58" fmla="*/ 424858181 w 132"/>
              <a:gd name="T59" fmla="*/ 209366783 h 196"/>
              <a:gd name="T60" fmla="*/ 455205676 w 132"/>
              <a:gd name="T61" fmla="*/ 245111670 h 196"/>
              <a:gd name="T62" fmla="*/ 485550922 w 132"/>
              <a:gd name="T63" fmla="*/ 270644700 h 196"/>
              <a:gd name="T64" fmla="*/ 581651322 w 132"/>
              <a:gd name="T65" fmla="*/ 199154927 h 196"/>
              <a:gd name="T66" fmla="*/ 662575726 w 132"/>
              <a:gd name="T67" fmla="*/ 331922618 h 196"/>
              <a:gd name="T68" fmla="*/ 667633642 w 132"/>
              <a:gd name="T69" fmla="*/ 337029676 h 196"/>
              <a:gd name="T70" fmla="*/ 667633642 w 132"/>
              <a:gd name="T71" fmla="*/ 337029676 h 196"/>
              <a:gd name="T72" fmla="*/ 662575726 w 132"/>
              <a:gd name="T73" fmla="*/ 347243792 h 196"/>
              <a:gd name="T74" fmla="*/ 581651322 w 132"/>
              <a:gd name="T75" fmla="*/ 480011483 h 196"/>
              <a:gd name="T76" fmla="*/ 480493006 w 132"/>
              <a:gd name="T77" fmla="*/ 408521709 h 196"/>
              <a:gd name="T78" fmla="*/ 455205676 w 132"/>
              <a:gd name="T79" fmla="*/ 464692569 h 196"/>
              <a:gd name="T80" fmla="*/ 399568602 w 132"/>
              <a:gd name="T81" fmla="*/ 490225599 h 196"/>
              <a:gd name="T82" fmla="*/ 399568602 w 132"/>
              <a:gd name="T83" fmla="*/ 919173281 h 196"/>
              <a:gd name="T84" fmla="*/ 440031929 w 132"/>
              <a:gd name="T85" fmla="*/ 985558257 h 196"/>
              <a:gd name="T86" fmla="*/ 480493006 w 132"/>
              <a:gd name="T87" fmla="*/ 990663055 h 196"/>
              <a:gd name="T88" fmla="*/ 187140636 w 132"/>
              <a:gd name="T89" fmla="*/ 1000877171 h 19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2" h="196">
                <a:moveTo>
                  <a:pt x="37" y="196"/>
                </a:moveTo>
                <a:cubicBezTo>
                  <a:pt x="37" y="196"/>
                  <a:pt x="37" y="195"/>
                  <a:pt x="37" y="194"/>
                </a:cubicBezTo>
                <a:cubicBezTo>
                  <a:pt x="37" y="193"/>
                  <a:pt x="38" y="193"/>
                  <a:pt x="39" y="193"/>
                </a:cubicBezTo>
                <a:cubicBezTo>
                  <a:pt x="45" y="193"/>
                  <a:pt x="45" y="193"/>
                  <a:pt x="45" y="193"/>
                </a:cubicBezTo>
                <a:cubicBezTo>
                  <a:pt x="48" y="191"/>
                  <a:pt x="49" y="188"/>
                  <a:pt x="49" y="183"/>
                </a:cubicBezTo>
                <a:cubicBezTo>
                  <a:pt x="53" y="180"/>
                  <a:pt x="53" y="180"/>
                  <a:pt x="53" y="180"/>
                </a:cubicBezTo>
                <a:cubicBezTo>
                  <a:pt x="53" y="94"/>
                  <a:pt x="53" y="94"/>
                  <a:pt x="53" y="94"/>
                </a:cubicBezTo>
                <a:cubicBezTo>
                  <a:pt x="53" y="96"/>
                  <a:pt x="53" y="96"/>
                  <a:pt x="53" y="96"/>
                </a:cubicBezTo>
                <a:cubicBezTo>
                  <a:pt x="53" y="96"/>
                  <a:pt x="49" y="92"/>
                  <a:pt x="48" y="90"/>
                </a:cubicBezTo>
                <a:cubicBezTo>
                  <a:pt x="42" y="91"/>
                  <a:pt x="42" y="91"/>
                  <a:pt x="42" y="91"/>
                </a:cubicBezTo>
                <a:cubicBezTo>
                  <a:pt x="41" y="84"/>
                  <a:pt x="41" y="84"/>
                  <a:pt x="41" y="84"/>
                </a:cubicBezTo>
                <a:cubicBezTo>
                  <a:pt x="37" y="80"/>
                  <a:pt x="37" y="80"/>
                  <a:pt x="37" y="80"/>
                </a:cubicBezTo>
                <a:cubicBezTo>
                  <a:pt x="30" y="80"/>
                  <a:pt x="30" y="80"/>
                  <a:pt x="30" y="80"/>
                </a:cubicBezTo>
                <a:cubicBezTo>
                  <a:pt x="24" y="81"/>
                  <a:pt x="20" y="87"/>
                  <a:pt x="17" y="94"/>
                </a:cubicBezTo>
                <a:cubicBezTo>
                  <a:pt x="12" y="89"/>
                  <a:pt x="11" y="84"/>
                  <a:pt x="12" y="76"/>
                </a:cubicBezTo>
                <a:cubicBezTo>
                  <a:pt x="7" y="75"/>
                  <a:pt x="3" y="72"/>
                  <a:pt x="1" y="68"/>
                </a:cubicBezTo>
                <a:cubicBezTo>
                  <a:pt x="0" y="66"/>
                  <a:pt x="0" y="66"/>
                  <a:pt x="0" y="66"/>
                </a:cubicBezTo>
                <a:cubicBezTo>
                  <a:pt x="0" y="66"/>
                  <a:pt x="0" y="66"/>
                  <a:pt x="0" y="66"/>
                </a:cubicBezTo>
                <a:cubicBezTo>
                  <a:pt x="0" y="66"/>
                  <a:pt x="0" y="66"/>
                  <a:pt x="0" y="66"/>
                </a:cubicBezTo>
                <a:cubicBezTo>
                  <a:pt x="0" y="66"/>
                  <a:pt x="0" y="66"/>
                  <a:pt x="0" y="66"/>
                </a:cubicBezTo>
                <a:cubicBezTo>
                  <a:pt x="0" y="66"/>
                  <a:pt x="0" y="66"/>
                  <a:pt x="0" y="66"/>
                </a:cubicBezTo>
                <a:cubicBezTo>
                  <a:pt x="1" y="65"/>
                  <a:pt x="1" y="65"/>
                  <a:pt x="1" y="65"/>
                </a:cubicBezTo>
                <a:cubicBezTo>
                  <a:pt x="3" y="61"/>
                  <a:pt x="7" y="58"/>
                  <a:pt x="12" y="56"/>
                </a:cubicBezTo>
                <a:cubicBezTo>
                  <a:pt x="11" y="49"/>
                  <a:pt x="12" y="43"/>
                  <a:pt x="17" y="39"/>
                </a:cubicBezTo>
                <a:cubicBezTo>
                  <a:pt x="20" y="46"/>
                  <a:pt x="24" y="51"/>
                  <a:pt x="30" y="53"/>
                </a:cubicBezTo>
                <a:cubicBezTo>
                  <a:pt x="36" y="53"/>
                  <a:pt x="36" y="53"/>
                  <a:pt x="36" y="53"/>
                </a:cubicBezTo>
                <a:cubicBezTo>
                  <a:pt x="37" y="52"/>
                  <a:pt x="37" y="52"/>
                  <a:pt x="37" y="52"/>
                </a:cubicBezTo>
                <a:cubicBezTo>
                  <a:pt x="42" y="48"/>
                  <a:pt x="42" y="48"/>
                  <a:pt x="42" y="48"/>
                </a:cubicBezTo>
                <a:cubicBezTo>
                  <a:pt x="41" y="41"/>
                  <a:pt x="41" y="41"/>
                  <a:pt x="41" y="41"/>
                </a:cubicBezTo>
                <a:cubicBezTo>
                  <a:pt x="48" y="41"/>
                  <a:pt x="48" y="41"/>
                  <a:pt x="48" y="41"/>
                </a:cubicBezTo>
                <a:cubicBezTo>
                  <a:pt x="52" y="36"/>
                  <a:pt x="52" y="36"/>
                  <a:pt x="52" y="36"/>
                </a:cubicBezTo>
                <a:cubicBezTo>
                  <a:pt x="52" y="29"/>
                  <a:pt x="52" y="29"/>
                  <a:pt x="52" y="29"/>
                </a:cubicBezTo>
                <a:cubicBezTo>
                  <a:pt x="51" y="23"/>
                  <a:pt x="45" y="20"/>
                  <a:pt x="38" y="16"/>
                </a:cubicBezTo>
                <a:cubicBezTo>
                  <a:pt x="42" y="13"/>
                  <a:pt x="46" y="11"/>
                  <a:pt x="51" y="11"/>
                </a:cubicBezTo>
                <a:cubicBezTo>
                  <a:pt x="51" y="11"/>
                  <a:pt x="51" y="11"/>
                  <a:pt x="51" y="11"/>
                </a:cubicBezTo>
                <a:cubicBezTo>
                  <a:pt x="51" y="11"/>
                  <a:pt x="51" y="11"/>
                  <a:pt x="51" y="11"/>
                </a:cubicBezTo>
                <a:cubicBezTo>
                  <a:pt x="52" y="11"/>
                  <a:pt x="53" y="11"/>
                  <a:pt x="53" y="11"/>
                </a:cubicBezTo>
                <a:cubicBezTo>
                  <a:pt x="56" y="12"/>
                  <a:pt x="56" y="12"/>
                  <a:pt x="56" y="12"/>
                </a:cubicBezTo>
                <a:cubicBezTo>
                  <a:pt x="57" y="8"/>
                  <a:pt x="57" y="8"/>
                  <a:pt x="57" y="8"/>
                </a:cubicBezTo>
                <a:cubicBezTo>
                  <a:pt x="59" y="5"/>
                  <a:pt x="61" y="2"/>
                  <a:pt x="64" y="1"/>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8" y="1"/>
                  <a:pt x="68" y="1"/>
                  <a:pt x="68" y="1"/>
                </a:cubicBezTo>
                <a:cubicBezTo>
                  <a:pt x="71" y="2"/>
                  <a:pt x="73" y="5"/>
                  <a:pt x="75" y="8"/>
                </a:cubicBezTo>
                <a:cubicBezTo>
                  <a:pt x="76" y="12"/>
                  <a:pt x="76" y="12"/>
                  <a:pt x="76" y="12"/>
                </a:cubicBezTo>
                <a:cubicBezTo>
                  <a:pt x="79" y="11"/>
                  <a:pt x="79" y="11"/>
                  <a:pt x="79" y="11"/>
                </a:cubicBezTo>
                <a:cubicBezTo>
                  <a:pt x="79" y="11"/>
                  <a:pt x="80" y="11"/>
                  <a:pt x="81" y="11"/>
                </a:cubicBezTo>
                <a:cubicBezTo>
                  <a:pt x="81" y="11"/>
                  <a:pt x="81" y="11"/>
                  <a:pt x="81" y="11"/>
                </a:cubicBezTo>
                <a:cubicBezTo>
                  <a:pt x="81" y="11"/>
                  <a:pt x="81" y="11"/>
                  <a:pt x="81" y="11"/>
                </a:cubicBezTo>
                <a:cubicBezTo>
                  <a:pt x="86" y="11"/>
                  <a:pt x="90" y="13"/>
                  <a:pt x="94" y="16"/>
                </a:cubicBezTo>
                <a:cubicBezTo>
                  <a:pt x="87" y="20"/>
                  <a:pt x="81" y="23"/>
                  <a:pt x="80" y="29"/>
                </a:cubicBezTo>
                <a:cubicBezTo>
                  <a:pt x="80" y="36"/>
                  <a:pt x="80" y="36"/>
                  <a:pt x="80" y="36"/>
                </a:cubicBezTo>
                <a:cubicBezTo>
                  <a:pt x="84" y="41"/>
                  <a:pt x="84" y="41"/>
                  <a:pt x="84" y="41"/>
                </a:cubicBezTo>
                <a:cubicBezTo>
                  <a:pt x="91" y="41"/>
                  <a:pt x="91" y="41"/>
                  <a:pt x="91" y="41"/>
                </a:cubicBezTo>
                <a:cubicBezTo>
                  <a:pt x="90" y="48"/>
                  <a:pt x="90" y="48"/>
                  <a:pt x="90" y="48"/>
                </a:cubicBezTo>
                <a:cubicBezTo>
                  <a:pt x="95" y="52"/>
                  <a:pt x="95" y="52"/>
                  <a:pt x="95" y="52"/>
                </a:cubicBezTo>
                <a:cubicBezTo>
                  <a:pt x="96" y="53"/>
                  <a:pt x="96" y="53"/>
                  <a:pt x="96" y="53"/>
                </a:cubicBezTo>
                <a:cubicBezTo>
                  <a:pt x="102" y="53"/>
                  <a:pt x="102" y="53"/>
                  <a:pt x="102" y="53"/>
                </a:cubicBezTo>
                <a:cubicBezTo>
                  <a:pt x="108" y="51"/>
                  <a:pt x="112" y="46"/>
                  <a:pt x="115" y="39"/>
                </a:cubicBezTo>
                <a:cubicBezTo>
                  <a:pt x="120" y="43"/>
                  <a:pt x="121" y="49"/>
                  <a:pt x="120" y="56"/>
                </a:cubicBezTo>
                <a:cubicBezTo>
                  <a:pt x="125" y="58"/>
                  <a:pt x="129" y="61"/>
                  <a:pt x="131" y="65"/>
                </a:cubicBezTo>
                <a:cubicBezTo>
                  <a:pt x="132" y="66"/>
                  <a:pt x="132" y="66"/>
                  <a:pt x="132" y="66"/>
                </a:cubicBezTo>
                <a:cubicBezTo>
                  <a:pt x="132" y="66"/>
                  <a:pt x="132" y="66"/>
                  <a:pt x="132" y="66"/>
                </a:cubicBezTo>
                <a:cubicBezTo>
                  <a:pt x="132" y="66"/>
                  <a:pt x="132" y="66"/>
                  <a:pt x="132" y="66"/>
                </a:cubicBezTo>
                <a:cubicBezTo>
                  <a:pt x="132" y="66"/>
                  <a:pt x="132" y="66"/>
                  <a:pt x="132" y="66"/>
                </a:cubicBezTo>
                <a:cubicBezTo>
                  <a:pt x="132" y="66"/>
                  <a:pt x="132" y="66"/>
                  <a:pt x="132" y="66"/>
                </a:cubicBezTo>
                <a:cubicBezTo>
                  <a:pt x="131" y="68"/>
                  <a:pt x="131" y="68"/>
                  <a:pt x="131" y="68"/>
                </a:cubicBezTo>
                <a:cubicBezTo>
                  <a:pt x="129" y="72"/>
                  <a:pt x="125" y="75"/>
                  <a:pt x="120" y="76"/>
                </a:cubicBezTo>
                <a:cubicBezTo>
                  <a:pt x="121" y="84"/>
                  <a:pt x="120" y="89"/>
                  <a:pt x="115" y="94"/>
                </a:cubicBezTo>
                <a:cubicBezTo>
                  <a:pt x="112" y="87"/>
                  <a:pt x="108" y="81"/>
                  <a:pt x="102" y="80"/>
                </a:cubicBezTo>
                <a:cubicBezTo>
                  <a:pt x="95" y="80"/>
                  <a:pt x="95" y="80"/>
                  <a:pt x="95" y="80"/>
                </a:cubicBezTo>
                <a:cubicBezTo>
                  <a:pt x="91" y="84"/>
                  <a:pt x="91" y="84"/>
                  <a:pt x="91" y="84"/>
                </a:cubicBezTo>
                <a:cubicBezTo>
                  <a:pt x="90" y="91"/>
                  <a:pt x="90" y="91"/>
                  <a:pt x="90" y="91"/>
                </a:cubicBezTo>
                <a:cubicBezTo>
                  <a:pt x="84" y="90"/>
                  <a:pt x="84" y="90"/>
                  <a:pt x="84" y="90"/>
                </a:cubicBezTo>
                <a:cubicBezTo>
                  <a:pt x="83" y="92"/>
                  <a:pt x="79" y="96"/>
                  <a:pt x="79" y="96"/>
                </a:cubicBezTo>
                <a:cubicBezTo>
                  <a:pt x="78" y="180"/>
                  <a:pt x="78" y="180"/>
                  <a:pt x="78" y="180"/>
                </a:cubicBezTo>
                <a:cubicBezTo>
                  <a:pt x="79" y="180"/>
                  <a:pt x="79" y="180"/>
                  <a:pt x="79" y="180"/>
                </a:cubicBezTo>
                <a:cubicBezTo>
                  <a:pt x="83" y="183"/>
                  <a:pt x="83" y="183"/>
                  <a:pt x="83" y="183"/>
                </a:cubicBezTo>
                <a:cubicBezTo>
                  <a:pt x="83" y="188"/>
                  <a:pt x="84" y="191"/>
                  <a:pt x="87" y="193"/>
                </a:cubicBezTo>
                <a:cubicBezTo>
                  <a:pt x="93" y="193"/>
                  <a:pt x="93" y="193"/>
                  <a:pt x="93" y="193"/>
                </a:cubicBezTo>
                <a:cubicBezTo>
                  <a:pt x="94" y="193"/>
                  <a:pt x="95" y="193"/>
                  <a:pt x="95" y="194"/>
                </a:cubicBezTo>
                <a:cubicBezTo>
                  <a:pt x="95" y="195"/>
                  <a:pt x="95" y="196"/>
                  <a:pt x="95" y="196"/>
                </a:cubicBezTo>
                <a:lnTo>
                  <a:pt x="37" y="1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71" name="Freeform 283"/>
          <p:cNvSpPr>
            <a:spLocks noEditPoints="1"/>
          </p:cNvSpPr>
          <p:nvPr/>
        </p:nvSpPr>
        <p:spPr bwMode="auto">
          <a:xfrm>
            <a:off x="3983038" y="4100513"/>
            <a:ext cx="320675" cy="447675"/>
          </a:xfrm>
          <a:custGeom>
            <a:avLst/>
            <a:gdLst>
              <a:gd name="T0" fmla="*/ 270290634 w 142"/>
              <a:gd name="T1" fmla="*/ 976401785 h 198"/>
              <a:gd name="T2" fmla="*/ 326388435 w 142"/>
              <a:gd name="T3" fmla="*/ 639006321 h 198"/>
              <a:gd name="T4" fmla="*/ 91796606 w 142"/>
              <a:gd name="T5" fmla="*/ 419188852 h 198"/>
              <a:gd name="T6" fmla="*/ 71397611 w 142"/>
              <a:gd name="T7" fmla="*/ 403852592 h 198"/>
              <a:gd name="T8" fmla="*/ 0 w 142"/>
              <a:gd name="T9" fmla="*/ 408964678 h 198"/>
              <a:gd name="T10" fmla="*/ 15299811 w 142"/>
              <a:gd name="T11" fmla="*/ 362955898 h 198"/>
              <a:gd name="T12" fmla="*/ 0 w 142"/>
              <a:gd name="T13" fmla="*/ 322059204 h 198"/>
              <a:gd name="T14" fmla="*/ 71397611 w 142"/>
              <a:gd name="T15" fmla="*/ 327171291 h 198"/>
              <a:gd name="T16" fmla="*/ 91796606 w 142"/>
              <a:gd name="T17" fmla="*/ 311835030 h 198"/>
              <a:gd name="T18" fmla="*/ 326388435 w 142"/>
              <a:gd name="T19" fmla="*/ 92017561 h 198"/>
              <a:gd name="T20" fmla="*/ 270290634 w 142"/>
              <a:gd name="T21" fmla="*/ 35784607 h 198"/>
              <a:gd name="T22" fmla="*/ 356985798 w 142"/>
              <a:gd name="T23" fmla="*/ 15336260 h 198"/>
              <a:gd name="T24" fmla="*/ 367186425 w 142"/>
              <a:gd name="T25" fmla="*/ 15336260 h 198"/>
              <a:gd name="T26" fmla="*/ 453881588 w 142"/>
              <a:gd name="T27" fmla="*/ 35784607 h 198"/>
              <a:gd name="T28" fmla="*/ 397783788 w 142"/>
              <a:gd name="T29" fmla="*/ 92017561 h 198"/>
              <a:gd name="T30" fmla="*/ 632375617 w 142"/>
              <a:gd name="T31" fmla="*/ 311835030 h 198"/>
              <a:gd name="T32" fmla="*/ 652774611 w 142"/>
              <a:gd name="T33" fmla="*/ 327171291 h 198"/>
              <a:gd name="T34" fmla="*/ 724172223 w 142"/>
              <a:gd name="T35" fmla="*/ 322059204 h 198"/>
              <a:gd name="T36" fmla="*/ 708872412 w 142"/>
              <a:gd name="T37" fmla="*/ 362955898 h 198"/>
              <a:gd name="T38" fmla="*/ 724172223 w 142"/>
              <a:gd name="T39" fmla="*/ 408964678 h 198"/>
              <a:gd name="T40" fmla="*/ 652774611 w 142"/>
              <a:gd name="T41" fmla="*/ 403852592 h 198"/>
              <a:gd name="T42" fmla="*/ 632375617 w 142"/>
              <a:gd name="T43" fmla="*/ 419188852 h 198"/>
              <a:gd name="T44" fmla="*/ 397783788 w 142"/>
              <a:gd name="T45" fmla="*/ 639006321 h 198"/>
              <a:gd name="T46" fmla="*/ 453881588 w 142"/>
              <a:gd name="T47" fmla="*/ 976401785 h 198"/>
              <a:gd name="T48" fmla="*/ 367186425 w 142"/>
              <a:gd name="T49" fmla="*/ 996850132 h 198"/>
              <a:gd name="T50" fmla="*/ 356985798 w 142"/>
              <a:gd name="T51" fmla="*/ 996850132 h 198"/>
              <a:gd name="T52" fmla="*/ 295788813 w 142"/>
              <a:gd name="T53" fmla="*/ 577661280 h 198"/>
              <a:gd name="T54" fmla="*/ 326388435 w 142"/>
              <a:gd name="T55" fmla="*/ 546988759 h 198"/>
              <a:gd name="T56" fmla="*/ 188692396 w 142"/>
              <a:gd name="T57" fmla="*/ 403852592 h 198"/>
              <a:gd name="T58" fmla="*/ 152993591 w 142"/>
              <a:gd name="T59" fmla="*/ 449861372 h 198"/>
              <a:gd name="T60" fmla="*/ 275389818 w 142"/>
              <a:gd name="T61" fmla="*/ 577661280 h 198"/>
              <a:gd name="T62" fmla="*/ 285588187 w 142"/>
              <a:gd name="T63" fmla="*/ 577661280 h 198"/>
              <a:gd name="T64" fmla="*/ 428383409 w 142"/>
              <a:gd name="T65" fmla="*/ 577661280 h 198"/>
              <a:gd name="T66" fmla="*/ 448782404 w 142"/>
              <a:gd name="T67" fmla="*/ 577661280 h 198"/>
              <a:gd name="T68" fmla="*/ 571178632 w 142"/>
              <a:gd name="T69" fmla="*/ 454973459 h 198"/>
              <a:gd name="T70" fmla="*/ 576277816 w 142"/>
              <a:gd name="T71" fmla="*/ 444749286 h 198"/>
              <a:gd name="T72" fmla="*/ 397783788 w 142"/>
              <a:gd name="T73" fmla="*/ 403852592 h 198"/>
              <a:gd name="T74" fmla="*/ 428383409 w 142"/>
              <a:gd name="T75" fmla="*/ 577661280 h 198"/>
              <a:gd name="T76" fmla="*/ 326388435 w 142"/>
              <a:gd name="T77" fmla="*/ 184032862 h 198"/>
              <a:gd name="T78" fmla="*/ 285588187 w 142"/>
              <a:gd name="T79" fmla="*/ 153362602 h 198"/>
              <a:gd name="T80" fmla="*/ 275389818 w 142"/>
              <a:gd name="T81" fmla="*/ 153362602 h 198"/>
              <a:gd name="T82" fmla="*/ 152993591 w 142"/>
              <a:gd name="T83" fmla="*/ 281162510 h 198"/>
              <a:gd name="T84" fmla="*/ 188692396 w 142"/>
              <a:gd name="T85" fmla="*/ 327171291 h 198"/>
              <a:gd name="T86" fmla="*/ 535479826 w 142"/>
              <a:gd name="T87" fmla="*/ 327171291 h 198"/>
              <a:gd name="T88" fmla="*/ 571178632 w 142"/>
              <a:gd name="T89" fmla="*/ 281162510 h 198"/>
              <a:gd name="T90" fmla="*/ 448782404 w 142"/>
              <a:gd name="T91" fmla="*/ 153362602 h 198"/>
              <a:gd name="T92" fmla="*/ 443683220 w 142"/>
              <a:gd name="T93" fmla="*/ 153362602 h 198"/>
              <a:gd name="T94" fmla="*/ 397783788 w 142"/>
              <a:gd name="T95" fmla="*/ 327171291 h 1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2" h="198">
                <a:moveTo>
                  <a:pt x="62" y="198"/>
                </a:moveTo>
                <a:cubicBezTo>
                  <a:pt x="59" y="198"/>
                  <a:pt x="56" y="196"/>
                  <a:pt x="53" y="191"/>
                </a:cubicBezTo>
                <a:cubicBezTo>
                  <a:pt x="60" y="192"/>
                  <a:pt x="64" y="191"/>
                  <a:pt x="64" y="183"/>
                </a:cubicBezTo>
                <a:cubicBezTo>
                  <a:pt x="64" y="125"/>
                  <a:pt x="64" y="125"/>
                  <a:pt x="64" y="125"/>
                </a:cubicBezTo>
                <a:cubicBezTo>
                  <a:pt x="60" y="124"/>
                  <a:pt x="60" y="124"/>
                  <a:pt x="60" y="124"/>
                </a:cubicBezTo>
                <a:cubicBezTo>
                  <a:pt x="39" y="120"/>
                  <a:pt x="22" y="103"/>
                  <a:pt x="18" y="82"/>
                </a:cubicBezTo>
                <a:cubicBezTo>
                  <a:pt x="18" y="79"/>
                  <a:pt x="18" y="79"/>
                  <a:pt x="18" y="79"/>
                </a:cubicBezTo>
                <a:cubicBezTo>
                  <a:pt x="14" y="79"/>
                  <a:pt x="14" y="79"/>
                  <a:pt x="14" y="79"/>
                </a:cubicBezTo>
                <a:cubicBezTo>
                  <a:pt x="6" y="78"/>
                  <a:pt x="5" y="83"/>
                  <a:pt x="7" y="89"/>
                </a:cubicBezTo>
                <a:cubicBezTo>
                  <a:pt x="2" y="87"/>
                  <a:pt x="0" y="83"/>
                  <a:pt x="0" y="80"/>
                </a:cubicBezTo>
                <a:cubicBezTo>
                  <a:pt x="0" y="78"/>
                  <a:pt x="1" y="75"/>
                  <a:pt x="3" y="72"/>
                </a:cubicBezTo>
                <a:cubicBezTo>
                  <a:pt x="3" y="71"/>
                  <a:pt x="3" y="71"/>
                  <a:pt x="3" y="71"/>
                </a:cubicBezTo>
                <a:cubicBezTo>
                  <a:pt x="3" y="71"/>
                  <a:pt x="3" y="71"/>
                  <a:pt x="3" y="71"/>
                </a:cubicBezTo>
                <a:cubicBezTo>
                  <a:pt x="1" y="68"/>
                  <a:pt x="0" y="65"/>
                  <a:pt x="0" y="63"/>
                </a:cubicBezTo>
                <a:cubicBezTo>
                  <a:pt x="0" y="59"/>
                  <a:pt x="2" y="56"/>
                  <a:pt x="7" y="54"/>
                </a:cubicBezTo>
                <a:cubicBezTo>
                  <a:pt x="5" y="60"/>
                  <a:pt x="6" y="64"/>
                  <a:pt x="14" y="64"/>
                </a:cubicBezTo>
                <a:cubicBezTo>
                  <a:pt x="18" y="64"/>
                  <a:pt x="18" y="64"/>
                  <a:pt x="18" y="64"/>
                </a:cubicBezTo>
                <a:cubicBezTo>
                  <a:pt x="18" y="61"/>
                  <a:pt x="18" y="61"/>
                  <a:pt x="18" y="61"/>
                </a:cubicBezTo>
                <a:cubicBezTo>
                  <a:pt x="22" y="39"/>
                  <a:pt x="39" y="23"/>
                  <a:pt x="60" y="19"/>
                </a:cubicBezTo>
                <a:cubicBezTo>
                  <a:pt x="64" y="18"/>
                  <a:pt x="64" y="18"/>
                  <a:pt x="64" y="18"/>
                </a:cubicBezTo>
                <a:cubicBezTo>
                  <a:pt x="64" y="15"/>
                  <a:pt x="64" y="15"/>
                  <a:pt x="64" y="15"/>
                </a:cubicBezTo>
                <a:cubicBezTo>
                  <a:pt x="64" y="7"/>
                  <a:pt x="60" y="6"/>
                  <a:pt x="53" y="7"/>
                </a:cubicBezTo>
                <a:cubicBezTo>
                  <a:pt x="56" y="2"/>
                  <a:pt x="59" y="0"/>
                  <a:pt x="62" y="0"/>
                </a:cubicBezTo>
                <a:cubicBezTo>
                  <a:pt x="65" y="0"/>
                  <a:pt x="67" y="1"/>
                  <a:pt x="70" y="3"/>
                </a:cubicBezTo>
                <a:cubicBezTo>
                  <a:pt x="71" y="4"/>
                  <a:pt x="71" y="4"/>
                  <a:pt x="71" y="4"/>
                </a:cubicBezTo>
                <a:cubicBezTo>
                  <a:pt x="72" y="3"/>
                  <a:pt x="72" y="3"/>
                  <a:pt x="72" y="3"/>
                </a:cubicBezTo>
                <a:cubicBezTo>
                  <a:pt x="75" y="1"/>
                  <a:pt x="77" y="0"/>
                  <a:pt x="80" y="0"/>
                </a:cubicBezTo>
                <a:cubicBezTo>
                  <a:pt x="83" y="0"/>
                  <a:pt x="86" y="2"/>
                  <a:pt x="89" y="7"/>
                </a:cubicBezTo>
                <a:cubicBezTo>
                  <a:pt x="82" y="6"/>
                  <a:pt x="78" y="7"/>
                  <a:pt x="78" y="15"/>
                </a:cubicBezTo>
                <a:cubicBezTo>
                  <a:pt x="78" y="18"/>
                  <a:pt x="78" y="18"/>
                  <a:pt x="78" y="18"/>
                </a:cubicBezTo>
                <a:cubicBezTo>
                  <a:pt x="82" y="19"/>
                  <a:pt x="82" y="19"/>
                  <a:pt x="82" y="19"/>
                </a:cubicBezTo>
                <a:cubicBezTo>
                  <a:pt x="103" y="23"/>
                  <a:pt x="120" y="39"/>
                  <a:pt x="124" y="61"/>
                </a:cubicBezTo>
                <a:cubicBezTo>
                  <a:pt x="125" y="64"/>
                  <a:pt x="125" y="64"/>
                  <a:pt x="125" y="64"/>
                </a:cubicBezTo>
                <a:cubicBezTo>
                  <a:pt x="128" y="64"/>
                  <a:pt x="128" y="64"/>
                  <a:pt x="128" y="64"/>
                </a:cubicBezTo>
                <a:cubicBezTo>
                  <a:pt x="136" y="64"/>
                  <a:pt x="137" y="60"/>
                  <a:pt x="135" y="54"/>
                </a:cubicBezTo>
                <a:cubicBezTo>
                  <a:pt x="140" y="56"/>
                  <a:pt x="142" y="59"/>
                  <a:pt x="142" y="63"/>
                </a:cubicBezTo>
                <a:cubicBezTo>
                  <a:pt x="142" y="65"/>
                  <a:pt x="141" y="68"/>
                  <a:pt x="139" y="71"/>
                </a:cubicBezTo>
                <a:cubicBezTo>
                  <a:pt x="139" y="71"/>
                  <a:pt x="139" y="71"/>
                  <a:pt x="139" y="71"/>
                </a:cubicBezTo>
                <a:cubicBezTo>
                  <a:pt x="139" y="72"/>
                  <a:pt x="139" y="72"/>
                  <a:pt x="139" y="72"/>
                </a:cubicBezTo>
                <a:cubicBezTo>
                  <a:pt x="141" y="75"/>
                  <a:pt x="142" y="78"/>
                  <a:pt x="142" y="80"/>
                </a:cubicBezTo>
                <a:cubicBezTo>
                  <a:pt x="142" y="83"/>
                  <a:pt x="140" y="87"/>
                  <a:pt x="135" y="89"/>
                </a:cubicBezTo>
                <a:cubicBezTo>
                  <a:pt x="137" y="83"/>
                  <a:pt x="136" y="78"/>
                  <a:pt x="128" y="79"/>
                </a:cubicBezTo>
                <a:cubicBezTo>
                  <a:pt x="125" y="79"/>
                  <a:pt x="125" y="79"/>
                  <a:pt x="125" y="79"/>
                </a:cubicBezTo>
                <a:cubicBezTo>
                  <a:pt x="124" y="82"/>
                  <a:pt x="124" y="82"/>
                  <a:pt x="124" y="82"/>
                </a:cubicBezTo>
                <a:cubicBezTo>
                  <a:pt x="120" y="103"/>
                  <a:pt x="103" y="120"/>
                  <a:pt x="82" y="124"/>
                </a:cubicBezTo>
                <a:cubicBezTo>
                  <a:pt x="78" y="125"/>
                  <a:pt x="78" y="125"/>
                  <a:pt x="78" y="125"/>
                </a:cubicBezTo>
                <a:cubicBezTo>
                  <a:pt x="78" y="183"/>
                  <a:pt x="78" y="183"/>
                  <a:pt x="78" y="183"/>
                </a:cubicBezTo>
                <a:cubicBezTo>
                  <a:pt x="78" y="191"/>
                  <a:pt x="82" y="192"/>
                  <a:pt x="89" y="191"/>
                </a:cubicBezTo>
                <a:cubicBezTo>
                  <a:pt x="86" y="196"/>
                  <a:pt x="83" y="198"/>
                  <a:pt x="80" y="198"/>
                </a:cubicBezTo>
                <a:cubicBezTo>
                  <a:pt x="77" y="198"/>
                  <a:pt x="75" y="197"/>
                  <a:pt x="72" y="195"/>
                </a:cubicBezTo>
                <a:cubicBezTo>
                  <a:pt x="71" y="194"/>
                  <a:pt x="71" y="194"/>
                  <a:pt x="71" y="194"/>
                </a:cubicBezTo>
                <a:cubicBezTo>
                  <a:pt x="70" y="195"/>
                  <a:pt x="70" y="195"/>
                  <a:pt x="70" y="195"/>
                </a:cubicBezTo>
                <a:cubicBezTo>
                  <a:pt x="67" y="197"/>
                  <a:pt x="65" y="198"/>
                  <a:pt x="62" y="198"/>
                </a:cubicBezTo>
                <a:close/>
                <a:moveTo>
                  <a:pt x="58" y="113"/>
                </a:moveTo>
                <a:cubicBezTo>
                  <a:pt x="61" y="113"/>
                  <a:pt x="63" y="112"/>
                  <a:pt x="64" y="107"/>
                </a:cubicBezTo>
                <a:cubicBezTo>
                  <a:pt x="64" y="107"/>
                  <a:pt x="64" y="107"/>
                  <a:pt x="64" y="107"/>
                </a:cubicBezTo>
                <a:cubicBezTo>
                  <a:pt x="64" y="79"/>
                  <a:pt x="64" y="79"/>
                  <a:pt x="64" y="79"/>
                </a:cubicBezTo>
                <a:cubicBezTo>
                  <a:pt x="37" y="79"/>
                  <a:pt x="37" y="79"/>
                  <a:pt x="37" y="79"/>
                </a:cubicBezTo>
                <a:cubicBezTo>
                  <a:pt x="30" y="78"/>
                  <a:pt x="29" y="82"/>
                  <a:pt x="29" y="87"/>
                </a:cubicBezTo>
                <a:cubicBezTo>
                  <a:pt x="30" y="88"/>
                  <a:pt x="30" y="88"/>
                  <a:pt x="30" y="88"/>
                </a:cubicBezTo>
                <a:cubicBezTo>
                  <a:pt x="30" y="89"/>
                  <a:pt x="30" y="89"/>
                  <a:pt x="30" y="89"/>
                </a:cubicBezTo>
                <a:cubicBezTo>
                  <a:pt x="34" y="99"/>
                  <a:pt x="43" y="108"/>
                  <a:pt x="54" y="113"/>
                </a:cubicBezTo>
                <a:cubicBezTo>
                  <a:pt x="55" y="113"/>
                  <a:pt x="55" y="113"/>
                  <a:pt x="55" y="113"/>
                </a:cubicBezTo>
                <a:cubicBezTo>
                  <a:pt x="56" y="113"/>
                  <a:pt x="56" y="113"/>
                  <a:pt x="56" y="113"/>
                </a:cubicBezTo>
                <a:cubicBezTo>
                  <a:pt x="56" y="113"/>
                  <a:pt x="57" y="113"/>
                  <a:pt x="58" y="113"/>
                </a:cubicBezTo>
                <a:close/>
                <a:moveTo>
                  <a:pt x="84" y="113"/>
                </a:moveTo>
                <a:cubicBezTo>
                  <a:pt x="85" y="113"/>
                  <a:pt x="86" y="113"/>
                  <a:pt x="87" y="113"/>
                </a:cubicBezTo>
                <a:cubicBezTo>
                  <a:pt x="88" y="113"/>
                  <a:pt x="88" y="113"/>
                  <a:pt x="88" y="113"/>
                </a:cubicBezTo>
                <a:cubicBezTo>
                  <a:pt x="88" y="113"/>
                  <a:pt x="88" y="113"/>
                  <a:pt x="88" y="113"/>
                </a:cubicBezTo>
                <a:cubicBezTo>
                  <a:pt x="99" y="108"/>
                  <a:pt x="108" y="99"/>
                  <a:pt x="112" y="89"/>
                </a:cubicBezTo>
                <a:cubicBezTo>
                  <a:pt x="112" y="88"/>
                  <a:pt x="112" y="88"/>
                  <a:pt x="112" y="88"/>
                </a:cubicBezTo>
                <a:cubicBezTo>
                  <a:pt x="113" y="87"/>
                  <a:pt x="113" y="87"/>
                  <a:pt x="113" y="87"/>
                </a:cubicBezTo>
                <a:cubicBezTo>
                  <a:pt x="114" y="82"/>
                  <a:pt x="112" y="78"/>
                  <a:pt x="105" y="79"/>
                </a:cubicBezTo>
                <a:cubicBezTo>
                  <a:pt x="78" y="79"/>
                  <a:pt x="78" y="79"/>
                  <a:pt x="78" y="79"/>
                </a:cubicBezTo>
                <a:cubicBezTo>
                  <a:pt x="78" y="105"/>
                  <a:pt x="78" y="105"/>
                  <a:pt x="78" y="105"/>
                </a:cubicBezTo>
                <a:cubicBezTo>
                  <a:pt x="78" y="111"/>
                  <a:pt x="81" y="113"/>
                  <a:pt x="84" y="113"/>
                </a:cubicBezTo>
                <a:close/>
                <a:moveTo>
                  <a:pt x="64" y="64"/>
                </a:moveTo>
                <a:cubicBezTo>
                  <a:pt x="64" y="36"/>
                  <a:pt x="64" y="36"/>
                  <a:pt x="64" y="36"/>
                </a:cubicBezTo>
                <a:cubicBezTo>
                  <a:pt x="64" y="35"/>
                  <a:pt x="64" y="35"/>
                  <a:pt x="64" y="35"/>
                </a:cubicBezTo>
                <a:cubicBezTo>
                  <a:pt x="63" y="30"/>
                  <a:pt x="60" y="29"/>
                  <a:pt x="56" y="30"/>
                </a:cubicBezTo>
                <a:cubicBezTo>
                  <a:pt x="55" y="30"/>
                  <a:pt x="55" y="30"/>
                  <a:pt x="55" y="30"/>
                </a:cubicBezTo>
                <a:cubicBezTo>
                  <a:pt x="54" y="30"/>
                  <a:pt x="54" y="30"/>
                  <a:pt x="54" y="30"/>
                </a:cubicBezTo>
                <a:cubicBezTo>
                  <a:pt x="43" y="35"/>
                  <a:pt x="34" y="43"/>
                  <a:pt x="30" y="54"/>
                </a:cubicBezTo>
                <a:cubicBezTo>
                  <a:pt x="30" y="55"/>
                  <a:pt x="30" y="55"/>
                  <a:pt x="30" y="55"/>
                </a:cubicBezTo>
                <a:cubicBezTo>
                  <a:pt x="29" y="56"/>
                  <a:pt x="29" y="56"/>
                  <a:pt x="29" y="56"/>
                </a:cubicBezTo>
                <a:cubicBezTo>
                  <a:pt x="29" y="61"/>
                  <a:pt x="30" y="64"/>
                  <a:pt x="37" y="64"/>
                </a:cubicBezTo>
                <a:lnTo>
                  <a:pt x="64" y="64"/>
                </a:lnTo>
                <a:close/>
                <a:moveTo>
                  <a:pt x="105" y="64"/>
                </a:moveTo>
                <a:cubicBezTo>
                  <a:pt x="112" y="64"/>
                  <a:pt x="114" y="61"/>
                  <a:pt x="113" y="56"/>
                </a:cubicBezTo>
                <a:cubicBezTo>
                  <a:pt x="112" y="55"/>
                  <a:pt x="112" y="55"/>
                  <a:pt x="112" y="55"/>
                </a:cubicBezTo>
                <a:cubicBezTo>
                  <a:pt x="112" y="54"/>
                  <a:pt x="112" y="54"/>
                  <a:pt x="112" y="54"/>
                </a:cubicBezTo>
                <a:cubicBezTo>
                  <a:pt x="108" y="43"/>
                  <a:pt x="99" y="35"/>
                  <a:pt x="88" y="30"/>
                </a:cubicBezTo>
                <a:cubicBezTo>
                  <a:pt x="88" y="30"/>
                  <a:pt x="88" y="30"/>
                  <a:pt x="88" y="30"/>
                </a:cubicBezTo>
                <a:cubicBezTo>
                  <a:pt x="87" y="30"/>
                  <a:pt x="87" y="30"/>
                  <a:pt x="87" y="30"/>
                </a:cubicBezTo>
                <a:cubicBezTo>
                  <a:pt x="81" y="29"/>
                  <a:pt x="78" y="31"/>
                  <a:pt x="78" y="38"/>
                </a:cubicBezTo>
                <a:cubicBezTo>
                  <a:pt x="78" y="64"/>
                  <a:pt x="78" y="64"/>
                  <a:pt x="78" y="64"/>
                </a:cubicBezTo>
                <a:lnTo>
                  <a:pt x="105" y="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72" name="Freeform 284"/>
          <p:cNvSpPr>
            <a:spLocks/>
          </p:cNvSpPr>
          <p:nvPr/>
        </p:nvSpPr>
        <p:spPr bwMode="auto">
          <a:xfrm>
            <a:off x="4630738" y="4103688"/>
            <a:ext cx="306387" cy="460375"/>
          </a:xfrm>
          <a:custGeom>
            <a:avLst/>
            <a:gdLst>
              <a:gd name="T0" fmla="*/ 258842947 w 136"/>
              <a:gd name="T1" fmla="*/ 962553855 h 204"/>
              <a:gd name="T2" fmla="*/ 192861605 w 136"/>
              <a:gd name="T3" fmla="*/ 906532537 h 204"/>
              <a:gd name="T4" fmla="*/ 263916355 w 136"/>
              <a:gd name="T5" fmla="*/ 437988137 h 204"/>
              <a:gd name="T6" fmla="*/ 137033839 w 136"/>
              <a:gd name="T7" fmla="*/ 509287587 h 204"/>
              <a:gd name="T8" fmla="*/ 76130411 w 136"/>
              <a:gd name="T9" fmla="*/ 443079343 h 204"/>
              <a:gd name="T10" fmla="*/ 0 w 136"/>
              <a:gd name="T11" fmla="*/ 361595225 h 204"/>
              <a:gd name="T12" fmla="*/ 0 w 136"/>
              <a:gd name="T13" fmla="*/ 356501762 h 204"/>
              <a:gd name="T14" fmla="*/ 0 w 136"/>
              <a:gd name="T15" fmla="*/ 351408300 h 204"/>
              <a:gd name="T16" fmla="*/ 76130411 w 136"/>
              <a:gd name="T17" fmla="*/ 264828462 h 204"/>
              <a:gd name="T18" fmla="*/ 137033839 w 136"/>
              <a:gd name="T19" fmla="*/ 203715938 h 204"/>
              <a:gd name="T20" fmla="*/ 263916355 w 136"/>
              <a:gd name="T21" fmla="*/ 275015387 h 204"/>
              <a:gd name="T22" fmla="*/ 192861605 w 136"/>
              <a:gd name="T23" fmla="*/ 132414231 h 204"/>
              <a:gd name="T24" fmla="*/ 258842947 w 136"/>
              <a:gd name="T25" fmla="*/ 76392912 h 204"/>
              <a:gd name="T26" fmla="*/ 340046766 w 136"/>
              <a:gd name="T27" fmla="*/ 0 h 204"/>
              <a:gd name="T28" fmla="*/ 345122427 w 136"/>
              <a:gd name="T29" fmla="*/ 0 h 204"/>
              <a:gd name="T30" fmla="*/ 350198088 w 136"/>
              <a:gd name="T31" fmla="*/ 0 h 204"/>
              <a:gd name="T32" fmla="*/ 431404160 w 136"/>
              <a:gd name="T33" fmla="*/ 76392912 h 204"/>
              <a:gd name="T34" fmla="*/ 497383249 w 136"/>
              <a:gd name="T35" fmla="*/ 132414231 h 204"/>
              <a:gd name="T36" fmla="*/ 426328499 w 136"/>
              <a:gd name="T37" fmla="*/ 275015387 h 204"/>
              <a:gd name="T38" fmla="*/ 553211015 w 136"/>
              <a:gd name="T39" fmla="*/ 203715938 h 204"/>
              <a:gd name="T40" fmla="*/ 614114443 w 136"/>
              <a:gd name="T41" fmla="*/ 264828462 h 204"/>
              <a:gd name="T42" fmla="*/ 690244854 w 136"/>
              <a:gd name="T43" fmla="*/ 351408300 h 204"/>
              <a:gd name="T44" fmla="*/ 690244854 w 136"/>
              <a:gd name="T45" fmla="*/ 356501762 h 204"/>
              <a:gd name="T46" fmla="*/ 690244854 w 136"/>
              <a:gd name="T47" fmla="*/ 361595225 h 204"/>
              <a:gd name="T48" fmla="*/ 614114443 w 136"/>
              <a:gd name="T49" fmla="*/ 443079343 h 204"/>
              <a:gd name="T50" fmla="*/ 553211015 w 136"/>
              <a:gd name="T51" fmla="*/ 509287587 h 204"/>
              <a:gd name="T52" fmla="*/ 426328499 w 136"/>
              <a:gd name="T53" fmla="*/ 437988137 h 204"/>
              <a:gd name="T54" fmla="*/ 497383249 w 136"/>
              <a:gd name="T55" fmla="*/ 906532537 h 204"/>
              <a:gd name="T56" fmla="*/ 431404160 w 136"/>
              <a:gd name="T57" fmla="*/ 962553855 h 204"/>
              <a:gd name="T58" fmla="*/ 350198088 w 136"/>
              <a:gd name="T59" fmla="*/ 1038946768 h 204"/>
              <a:gd name="T60" fmla="*/ 345122427 w 136"/>
              <a:gd name="T61" fmla="*/ 1038946768 h 204"/>
              <a:gd name="T62" fmla="*/ 340046766 w 136"/>
              <a:gd name="T63" fmla="*/ 1038946768 h 2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204">
                <a:moveTo>
                  <a:pt x="67" y="204"/>
                </a:moveTo>
                <a:cubicBezTo>
                  <a:pt x="58" y="204"/>
                  <a:pt x="53" y="199"/>
                  <a:pt x="51" y="189"/>
                </a:cubicBezTo>
                <a:cubicBezTo>
                  <a:pt x="47" y="189"/>
                  <a:pt x="42" y="188"/>
                  <a:pt x="38" y="186"/>
                </a:cubicBezTo>
                <a:cubicBezTo>
                  <a:pt x="38" y="183"/>
                  <a:pt x="38" y="180"/>
                  <a:pt x="38" y="178"/>
                </a:cubicBezTo>
                <a:cubicBezTo>
                  <a:pt x="47" y="176"/>
                  <a:pt x="50" y="172"/>
                  <a:pt x="52" y="165"/>
                </a:cubicBezTo>
                <a:cubicBezTo>
                  <a:pt x="52" y="86"/>
                  <a:pt x="52" y="86"/>
                  <a:pt x="52" y="86"/>
                </a:cubicBezTo>
                <a:cubicBezTo>
                  <a:pt x="39" y="86"/>
                  <a:pt x="39" y="86"/>
                  <a:pt x="39" y="86"/>
                </a:cubicBezTo>
                <a:cubicBezTo>
                  <a:pt x="32" y="88"/>
                  <a:pt x="28" y="91"/>
                  <a:pt x="27" y="100"/>
                </a:cubicBezTo>
                <a:cubicBezTo>
                  <a:pt x="24" y="100"/>
                  <a:pt x="21" y="100"/>
                  <a:pt x="18" y="100"/>
                </a:cubicBezTo>
                <a:cubicBezTo>
                  <a:pt x="17" y="95"/>
                  <a:pt x="16" y="91"/>
                  <a:pt x="15" y="87"/>
                </a:cubicBezTo>
                <a:cubicBezTo>
                  <a:pt x="6" y="85"/>
                  <a:pt x="0" y="80"/>
                  <a:pt x="0" y="71"/>
                </a:cubicBezTo>
                <a:cubicBezTo>
                  <a:pt x="0" y="71"/>
                  <a:pt x="0" y="71"/>
                  <a:pt x="0" y="71"/>
                </a:cubicBezTo>
                <a:cubicBezTo>
                  <a:pt x="0" y="70"/>
                  <a:pt x="0" y="70"/>
                  <a:pt x="0" y="70"/>
                </a:cubicBezTo>
                <a:cubicBezTo>
                  <a:pt x="0" y="70"/>
                  <a:pt x="0" y="70"/>
                  <a:pt x="0" y="70"/>
                </a:cubicBezTo>
                <a:cubicBezTo>
                  <a:pt x="0" y="69"/>
                  <a:pt x="0" y="69"/>
                  <a:pt x="0" y="69"/>
                </a:cubicBezTo>
                <a:cubicBezTo>
                  <a:pt x="0" y="69"/>
                  <a:pt x="0" y="69"/>
                  <a:pt x="0" y="69"/>
                </a:cubicBezTo>
                <a:cubicBezTo>
                  <a:pt x="0" y="69"/>
                  <a:pt x="0" y="69"/>
                  <a:pt x="0" y="69"/>
                </a:cubicBezTo>
                <a:cubicBezTo>
                  <a:pt x="0" y="60"/>
                  <a:pt x="6" y="54"/>
                  <a:pt x="15" y="52"/>
                </a:cubicBezTo>
                <a:cubicBezTo>
                  <a:pt x="16" y="48"/>
                  <a:pt x="17" y="44"/>
                  <a:pt x="18" y="40"/>
                </a:cubicBezTo>
                <a:cubicBezTo>
                  <a:pt x="21" y="39"/>
                  <a:pt x="24" y="39"/>
                  <a:pt x="27" y="40"/>
                </a:cubicBezTo>
                <a:cubicBezTo>
                  <a:pt x="28" y="49"/>
                  <a:pt x="32" y="52"/>
                  <a:pt x="39" y="54"/>
                </a:cubicBezTo>
                <a:cubicBezTo>
                  <a:pt x="52" y="54"/>
                  <a:pt x="52" y="54"/>
                  <a:pt x="52" y="54"/>
                </a:cubicBezTo>
                <a:cubicBezTo>
                  <a:pt x="52" y="39"/>
                  <a:pt x="52" y="39"/>
                  <a:pt x="52" y="39"/>
                </a:cubicBezTo>
                <a:cubicBezTo>
                  <a:pt x="50" y="32"/>
                  <a:pt x="47" y="28"/>
                  <a:pt x="38" y="26"/>
                </a:cubicBezTo>
                <a:cubicBezTo>
                  <a:pt x="38" y="24"/>
                  <a:pt x="38" y="21"/>
                  <a:pt x="38" y="18"/>
                </a:cubicBezTo>
                <a:cubicBezTo>
                  <a:pt x="42" y="16"/>
                  <a:pt x="47" y="15"/>
                  <a:pt x="51" y="15"/>
                </a:cubicBezTo>
                <a:cubicBezTo>
                  <a:pt x="53" y="5"/>
                  <a:pt x="58" y="0"/>
                  <a:pt x="67" y="0"/>
                </a:cubicBezTo>
                <a:cubicBezTo>
                  <a:pt x="67" y="0"/>
                  <a:pt x="67" y="0"/>
                  <a:pt x="67" y="0"/>
                </a:cubicBezTo>
                <a:cubicBezTo>
                  <a:pt x="67" y="0"/>
                  <a:pt x="67" y="0"/>
                  <a:pt x="67" y="0"/>
                </a:cubicBezTo>
                <a:cubicBezTo>
                  <a:pt x="68" y="0"/>
                  <a:pt x="68" y="0"/>
                  <a:pt x="68" y="0"/>
                </a:cubicBezTo>
                <a:cubicBezTo>
                  <a:pt x="69" y="0"/>
                  <a:pt x="69" y="0"/>
                  <a:pt x="69" y="0"/>
                </a:cubicBezTo>
                <a:cubicBezTo>
                  <a:pt x="69" y="0"/>
                  <a:pt x="69" y="0"/>
                  <a:pt x="69" y="0"/>
                </a:cubicBezTo>
                <a:cubicBezTo>
                  <a:pt x="69" y="0"/>
                  <a:pt x="69" y="0"/>
                  <a:pt x="69" y="0"/>
                </a:cubicBezTo>
                <a:cubicBezTo>
                  <a:pt x="78" y="0"/>
                  <a:pt x="83" y="5"/>
                  <a:pt x="85" y="15"/>
                </a:cubicBezTo>
                <a:cubicBezTo>
                  <a:pt x="89" y="15"/>
                  <a:pt x="94" y="16"/>
                  <a:pt x="98" y="18"/>
                </a:cubicBezTo>
                <a:cubicBezTo>
                  <a:pt x="98" y="21"/>
                  <a:pt x="98" y="24"/>
                  <a:pt x="98" y="26"/>
                </a:cubicBezTo>
                <a:cubicBezTo>
                  <a:pt x="89" y="28"/>
                  <a:pt x="86" y="32"/>
                  <a:pt x="84" y="39"/>
                </a:cubicBezTo>
                <a:cubicBezTo>
                  <a:pt x="84" y="54"/>
                  <a:pt x="84" y="54"/>
                  <a:pt x="84" y="54"/>
                </a:cubicBezTo>
                <a:cubicBezTo>
                  <a:pt x="97" y="54"/>
                  <a:pt x="97" y="54"/>
                  <a:pt x="97" y="54"/>
                </a:cubicBezTo>
                <a:cubicBezTo>
                  <a:pt x="104" y="52"/>
                  <a:pt x="108" y="49"/>
                  <a:pt x="109" y="40"/>
                </a:cubicBezTo>
                <a:cubicBezTo>
                  <a:pt x="112" y="39"/>
                  <a:pt x="115" y="39"/>
                  <a:pt x="118" y="40"/>
                </a:cubicBezTo>
                <a:cubicBezTo>
                  <a:pt x="119" y="44"/>
                  <a:pt x="120" y="48"/>
                  <a:pt x="121" y="52"/>
                </a:cubicBezTo>
                <a:cubicBezTo>
                  <a:pt x="130" y="54"/>
                  <a:pt x="136" y="60"/>
                  <a:pt x="136" y="69"/>
                </a:cubicBezTo>
                <a:cubicBezTo>
                  <a:pt x="136" y="69"/>
                  <a:pt x="136" y="69"/>
                  <a:pt x="136" y="69"/>
                </a:cubicBezTo>
                <a:cubicBezTo>
                  <a:pt x="136" y="69"/>
                  <a:pt x="136" y="69"/>
                  <a:pt x="136" y="69"/>
                </a:cubicBezTo>
                <a:cubicBezTo>
                  <a:pt x="136" y="70"/>
                  <a:pt x="136" y="70"/>
                  <a:pt x="136" y="70"/>
                </a:cubicBezTo>
                <a:cubicBezTo>
                  <a:pt x="136" y="70"/>
                  <a:pt x="136" y="70"/>
                  <a:pt x="136" y="70"/>
                </a:cubicBezTo>
                <a:cubicBezTo>
                  <a:pt x="136" y="71"/>
                  <a:pt x="136" y="71"/>
                  <a:pt x="136" y="71"/>
                </a:cubicBezTo>
                <a:cubicBezTo>
                  <a:pt x="136" y="71"/>
                  <a:pt x="136" y="71"/>
                  <a:pt x="136" y="71"/>
                </a:cubicBezTo>
                <a:cubicBezTo>
                  <a:pt x="136" y="80"/>
                  <a:pt x="130" y="85"/>
                  <a:pt x="121" y="87"/>
                </a:cubicBezTo>
                <a:cubicBezTo>
                  <a:pt x="120" y="91"/>
                  <a:pt x="119" y="95"/>
                  <a:pt x="118" y="100"/>
                </a:cubicBezTo>
                <a:cubicBezTo>
                  <a:pt x="115" y="100"/>
                  <a:pt x="112" y="100"/>
                  <a:pt x="109" y="100"/>
                </a:cubicBezTo>
                <a:cubicBezTo>
                  <a:pt x="108" y="91"/>
                  <a:pt x="104" y="88"/>
                  <a:pt x="97" y="86"/>
                </a:cubicBezTo>
                <a:cubicBezTo>
                  <a:pt x="84" y="86"/>
                  <a:pt x="84" y="86"/>
                  <a:pt x="84" y="86"/>
                </a:cubicBezTo>
                <a:cubicBezTo>
                  <a:pt x="84" y="165"/>
                  <a:pt x="84" y="165"/>
                  <a:pt x="84" y="165"/>
                </a:cubicBezTo>
                <a:cubicBezTo>
                  <a:pt x="86" y="172"/>
                  <a:pt x="89" y="176"/>
                  <a:pt x="98" y="178"/>
                </a:cubicBezTo>
                <a:cubicBezTo>
                  <a:pt x="98" y="180"/>
                  <a:pt x="98" y="183"/>
                  <a:pt x="98" y="186"/>
                </a:cubicBezTo>
                <a:cubicBezTo>
                  <a:pt x="94" y="188"/>
                  <a:pt x="89" y="189"/>
                  <a:pt x="85" y="189"/>
                </a:cubicBezTo>
                <a:cubicBezTo>
                  <a:pt x="83" y="199"/>
                  <a:pt x="78" y="204"/>
                  <a:pt x="69" y="204"/>
                </a:cubicBezTo>
                <a:cubicBezTo>
                  <a:pt x="69" y="204"/>
                  <a:pt x="69" y="204"/>
                  <a:pt x="69" y="204"/>
                </a:cubicBezTo>
                <a:cubicBezTo>
                  <a:pt x="69" y="204"/>
                  <a:pt x="69" y="204"/>
                  <a:pt x="69" y="204"/>
                </a:cubicBezTo>
                <a:cubicBezTo>
                  <a:pt x="68" y="204"/>
                  <a:pt x="68" y="204"/>
                  <a:pt x="68" y="204"/>
                </a:cubicBezTo>
                <a:cubicBezTo>
                  <a:pt x="67" y="204"/>
                  <a:pt x="67" y="204"/>
                  <a:pt x="67" y="204"/>
                </a:cubicBezTo>
                <a:cubicBezTo>
                  <a:pt x="67" y="204"/>
                  <a:pt x="67" y="204"/>
                  <a:pt x="67" y="20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73" name="Freeform 285"/>
          <p:cNvSpPr>
            <a:spLocks/>
          </p:cNvSpPr>
          <p:nvPr/>
        </p:nvSpPr>
        <p:spPr bwMode="auto">
          <a:xfrm>
            <a:off x="5313363" y="4062413"/>
            <a:ext cx="177800" cy="160337"/>
          </a:xfrm>
          <a:custGeom>
            <a:avLst/>
            <a:gdLst>
              <a:gd name="T0" fmla="*/ 81045291 w 79"/>
              <a:gd name="T1" fmla="*/ 305988486 h 71"/>
              <a:gd name="T2" fmla="*/ 187416954 w 79"/>
              <a:gd name="T3" fmla="*/ 305988486 h 71"/>
              <a:gd name="T4" fmla="*/ 344443613 w 79"/>
              <a:gd name="T5" fmla="*/ 346786348 h 71"/>
              <a:gd name="T6" fmla="*/ 319117241 w 79"/>
              <a:gd name="T7" fmla="*/ 249890860 h 71"/>
              <a:gd name="T8" fmla="*/ 106371663 w 79"/>
              <a:gd name="T9" fmla="*/ 30599526 h 71"/>
              <a:gd name="T10" fmla="*/ 81045291 w 79"/>
              <a:gd name="T11" fmla="*/ 50998457 h 71"/>
              <a:gd name="T12" fmla="*/ 91175390 w 79"/>
              <a:gd name="T13" fmla="*/ 117294419 h 71"/>
              <a:gd name="T14" fmla="*/ 75979116 w 79"/>
              <a:gd name="T15" fmla="*/ 168292877 h 71"/>
              <a:gd name="T16" fmla="*/ 81045291 w 79"/>
              <a:gd name="T17" fmla="*/ 219291334 h 71"/>
              <a:gd name="T18" fmla="*/ 86111466 w 79"/>
              <a:gd name="T19" fmla="*/ 270289791 h 71"/>
              <a:gd name="T20" fmla="*/ 81045291 w 79"/>
              <a:gd name="T21" fmla="*/ 305988486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 h="71">
                <a:moveTo>
                  <a:pt x="16" y="60"/>
                </a:moveTo>
                <a:cubicBezTo>
                  <a:pt x="16" y="60"/>
                  <a:pt x="28" y="56"/>
                  <a:pt x="37" y="60"/>
                </a:cubicBezTo>
                <a:cubicBezTo>
                  <a:pt x="37" y="60"/>
                  <a:pt x="63" y="71"/>
                  <a:pt x="68" y="68"/>
                </a:cubicBezTo>
                <a:cubicBezTo>
                  <a:pt x="68" y="68"/>
                  <a:pt x="79" y="58"/>
                  <a:pt x="63" y="49"/>
                </a:cubicBezTo>
                <a:cubicBezTo>
                  <a:pt x="63" y="49"/>
                  <a:pt x="28" y="34"/>
                  <a:pt x="21" y="6"/>
                </a:cubicBezTo>
                <a:cubicBezTo>
                  <a:pt x="21" y="6"/>
                  <a:pt x="18" y="0"/>
                  <a:pt x="16" y="10"/>
                </a:cubicBezTo>
                <a:cubicBezTo>
                  <a:pt x="16" y="10"/>
                  <a:pt x="14" y="18"/>
                  <a:pt x="18" y="23"/>
                </a:cubicBezTo>
                <a:cubicBezTo>
                  <a:pt x="18" y="23"/>
                  <a:pt x="2" y="19"/>
                  <a:pt x="15" y="33"/>
                </a:cubicBezTo>
                <a:cubicBezTo>
                  <a:pt x="15" y="33"/>
                  <a:pt x="0" y="33"/>
                  <a:pt x="16" y="43"/>
                </a:cubicBezTo>
                <a:cubicBezTo>
                  <a:pt x="16" y="43"/>
                  <a:pt x="0" y="46"/>
                  <a:pt x="17" y="53"/>
                </a:cubicBezTo>
                <a:cubicBezTo>
                  <a:pt x="17" y="53"/>
                  <a:pt x="4" y="62"/>
                  <a:pt x="16"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74" name="Freeform 286"/>
          <p:cNvSpPr>
            <a:spLocks noEditPoints="1"/>
          </p:cNvSpPr>
          <p:nvPr/>
        </p:nvSpPr>
        <p:spPr bwMode="auto">
          <a:xfrm>
            <a:off x="5194300" y="4157663"/>
            <a:ext cx="407988" cy="438150"/>
          </a:xfrm>
          <a:custGeom>
            <a:avLst/>
            <a:gdLst>
              <a:gd name="T0" fmla="*/ 350578904 w 181"/>
              <a:gd name="T1" fmla="*/ 877345688 h 194"/>
              <a:gd name="T2" fmla="*/ 406468752 w 181"/>
              <a:gd name="T3" fmla="*/ 907950691 h 194"/>
              <a:gd name="T4" fmla="*/ 472519980 w 181"/>
              <a:gd name="T5" fmla="*/ 918152359 h 194"/>
              <a:gd name="T6" fmla="*/ 533490519 w 181"/>
              <a:gd name="T7" fmla="*/ 913050396 h 194"/>
              <a:gd name="T8" fmla="*/ 604622437 w 181"/>
              <a:gd name="T9" fmla="*/ 647807034 h 194"/>
              <a:gd name="T10" fmla="*/ 645270214 w 181"/>
              <a:gd name="T11" fmla="*/ 566193691 h 194"/>
              <a:gd name="T12" fmla="*/ 823101138 w 181"/>
              <a:gd name="T13" fmla="*/ 239740322 h 194"/>
              <a:gd name="T14" fmla="*/ 919636509 w 181"/>
              <a:gd name="T15" fmla="*/ 45908634 h 194"/>
              <a:gd name="T16" fmla="*/ 858665971 w 181"/>
              <a:gd name="T17" fmla="*/ 40806671 h 194"/>
              <a:gd name="T18" fmla="*/ 797695433 w 181"/>
              <a:gd name="T19" fmla="*/ 5101963 h 194"/>
              <a:gd name="T20" fmla="*/ 650350905 w 181"/>
              <a:gd name="T21" fmla="*/ 127521977 h 194"/>
              <a:gd name="T22" fmla="*/ 553813280 w 181"/>
              <a:gd name="T23" fmla="*/ 163226685 h 194"/>
              <a:gd name="T24" fmla="*/ 360740285 w 181"/>
              <a:gd name="T25" fmla="*/ 107118641 h 194"/>
              <a:gd name="T26" fmla="*/ 127021767 w 181"/>
              <a:gd name="T27" fmla="*/ 102016678 h 194"/>
              <a:gd name="T28" fmla="*/ 162586599 w 181"/>
              <a:gd name="T29" fmla="*/ 158126980 h 194"/>
              <a:gd name="T30" fmla="*/ 233720772 w 181"/>
              <a:gd name="T31" fmla="*/ 209135319 h 194"/>
              <a:gd name="T32" fmla="*/ 279446985 w 181"/>
              <a:gd name="T33" fmla="*/ 260143658 h 194"/>
              <a:gd name="T34" fmla="*/ 330256143 w 181"/>
              <a:gd name="T35" fmla="*/ 295848366 h 194"/>
              <a:gd name="T36" fmla="*/ 381065300 w 181"/>
              <a:gd name="T37" fmla="*/ 326453369 h 194"/>
              <a:gd name="T38" fmla="*/ 416630133 w 181"/>
              <a:gd name="T39" fmla="*/ 362160336 h 194"/>
              <a:gd name="T40" fmla="*/ 462358600 w 181"/>
              <a:gd name="T41" fmla="*/ 382563671 h 194"/>
              <a:gd name="T42" fmla="*/ 508087067 w 181"/>
              <a:gd name="T43" fmla="*/ 408066711 h 194"/>
              <a:gd name="T44" fmla="*/ 548732590 w 181"/>
              <a:gd name="T45" fmla="*/ 443773678 h 194"/>
              <a:gd name="T46" fmla="*/ 513167757 w 181"/>
              <a:gd name="T47" fmla="*/ 550892319 h 194"/>
              <a:gd name="T48" fmla="*/ 274366295 w 181"/>
              <a:gd name="T49" fmla="*/ 780428715 h 194"/>
              <a:gd name="T50" fmla="*/ 299772001 w 181"/>
              <a:gd name="T51" fmla="*/ 841638721 h 194"/>
              <a:gd name="T52" fmla="*/ 350578904 w 181"/>
              <a:gd name="T53" fmla="*/ 877345688 h 194"/>
              <a:gd name="T54" fmla="*/ 807856813 w 181"/>
              <a:gd name="T55" fmla="*/ 45908634 h 194"/>
              <a:gd name="T56" fmla="*/ 823101138 w 181"/>
              <a:gd name="T57" fmla="*/ 61210007 h 194"/>
              <a:gd name="T58" fmla="*/ 807856813 w 181"/>
              <a:gd name="T59" fmla="*/ 45908634 h 1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81" h="194">
                <a:moveTo>
                  <a:pt x="69" y="172"/>
                </a:moveTo>
                <a:cubicBezTo>
                  <a:pt x="68" y="187"/>
                  <a:pt x="80" y="178"/>
                  <a:pt x="80" y="178"/>
                </a:cubicBezTo>
                <a:cubicBezTo>
                  <a:pt x="84" y="193"/>
                  <a:pt x="93" y="180"/>
                  <a:pt x="93" y="180"/>
                </a:cubicBezTo>
                <a:cubicBezTo>
                  <a:pt x="101" y="194"/>
                  <a:pt x="105" y="179"/>
                  <a:pt x="105" y="179"/>
                </a:cubicBezTo>
                <a:cubicBezTo>
                  <a:pt x="117" y="149"/>
                  <a:pt x="119" y="127"/>
                  <a:pt x="119" y="127"/>
                </a:cubicBezTo>
                <a:cubicBezTo>
                  <a:pt x="120" y="113"/>
                  <a:pt x="127" y="111"/>
                  <a:pt x="127" y="111"/>
                </a:cubicBezTo>
                <a:cubicBezTo>
                  <a:pt x="170" y="88"/>
                  <a:pt x="162" y="47"/>
                  <a:pt x="162" y="47"/>
                </a:cubicBezTo>
                <a:cubicBezTo>
                  <a:pt x="157" y="18"/>
                  <a:pt x="181" y="9"/>
                  <a:pt x="181" y="9"/>
                </a:cubicBezTo>
                <a:cubicBezTo>
                  <a:pt x="177" y="8"/>
                  <a:pt x="169" y="8"/>
                  <a:pt x="169" y="8"/>
                </a:cubicBezTo>
                <a:cubicBezTo>
                  <a:pt x="164" y="0"/>
                  <a:pt x="157" y="1"/>
                  <a:pt x="157" y="1"/>
                </a:cubicBezTo>
                <a:cubicBezTo>
                  <a:pt x="147" y="1"/>
                  <a:pt x="128" y="25"/>
                  <a:pt x="128" y="25"/>
                </a:cubicBezTo>
                <a:cubicBezTo>
                  <a:pt x="118" y="37"/>
                  <a:pt x="109" y="32"/>
                  <a:pt x="109" y="32"/>
                </a:cubicBezTo>
                <a:cubicBezTo>
                  <a:pt x="82" y="18"/>
                  <a:pt x="71" y="21"/>
                  <a:pt x="71" y="21"/>
                </a:cubicBezTo>
                <a:cubicBezTo>
                  <a:pt x="45" y="28"/>
                  <a:pt x="25" y="20"/>
                  <a:pt x="25" y="20"/>
                </a:cubicBezTo>
                <a:cubicBezTo>
                  <a:pt x="0" y="16"/>
                  <a:pt x="32" y="31"/>
                  <a:pt x="32" y="31"/>
                </a:cubicBezTo>
                <a:cubicBezTo>
                  <a:pt x="14" y="37"/>
                  <a:pt x="46" y="41"/>
                  <a:pt x="46" y="41"/>
                </a:cubicBezTo>
                <a:cubicBezTo>
                  <a:pt x="26" y="53"/>
                  <a:pt x="55" y="51"/>
                  <a:pt x="55" y="51"/>
                </a:cubicBezTo>
                <a:cubicBezTo>
                  <a:pt x="35" y="62"/>
                  <a:pt x="65" y="58"/>
                  <a:pt x="65" y="58"/>
                </a:cubicBezTo>
                <a:cubicBezTo>
                  <a:pt x="51" y="73"/>
                  <a:pt x="75" y="64"/>
                  <a:pt x="75" y="64"/>
                </a:cubicBezTo>
                <a:cubicBezTo>
                  <a:pt x="62" y="82"/>
                  <a:pt x="82" y="71"/>
                  <a:pt x="82" y="71"/>
                </a:cubicBezTo>
                <a:cubicBezTo>
                  <a:pt x="75" y="89"/>
                  <a:pt x="91" y="75"/>
                  <a:pt x="91" y="75"/>
                </a:cubicBezTo>
                <a:cubicBezTo>
                  <a:pt x="82" y="92"/>
                  <a:pt x="100" y="80"/>
                  <a:pt x="100" y="80"/>
                </a:cubicBezTo>
                <a:cubicBezTo>
                  <a:pt x="93" y="99"/>
                  <a:pt x="108" y="87"/>
                  <a:pt x="108" y="87"/>
                </a:cubicBezTo>
                <a:cubicBezTo>
                  <a:pt x="101" y="93"/>
                  <a:pt x="101" y="108"/>
                  <a:pt x="101" y="108"/>
                </a:cubicBezTo>
                <a:cubicBezTo>
                  <a:pt x="104" y="121"/>
                  <a:pt x="54" y="153"/>
                  <a:pt x="54" y="153"/>
                </a:cubicBezTo>
                <a:cubicBezTo>
                  <a:pt x="42" y="165"/>
                  <a:pt x="59" y="165"/>
                  <a:pt x="59" y="165"/>
                </a:cubicBezTo>
                <a:cubicBezTo>
                  <a:pt x="52" y="179"/>
                  <a:pt x="69" y="172"/>
                  <a:pt x="69" y="172"/>
                </a:cubicBezTo>
                <a:close/>
                <a:moveTo>
                  <a:pt x="159" y="9"/>
                </a:moveTo>
                <a:cubicBezTo>
                  <a:pt x="159" y="9"/>
                  <a:pt x="164" y="8"/>
                  <a:pt x="162" y="12"/>
                </a:cubicBezTo>
                <a:cubicBezTo>
                  <a:pt x="162" y="12"/>
                  <a:pt x="158" y="13"/>
                  <a:pt x="159"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75" name="Freeform 287"/>
          <p:cNvSpPr>
            <a:spLocks/>
          </p:cNvSpPr>
          <p:nvPr/>
        </p:nvSpPr>
        <p:spPr bwMode="auto">
          <a:xfrm>
            <a:off x="5870575" y="4092575"/>
            <a:ext cx="368300" cy="446088"/>
          </a:xfrm>
          <a:custGeom>
            <a:avLst/>
            <a:gdLst>
              <a:gd name="T0" fmla="*/ 699437852 w 163"/>
              <a:gd name="T1" fmla="*/ 502511373 h 198"/>
              <a:gd name="T2" fmla="*/ 755595694 w 163"/>
              <a:gd name="T3" fmla="*/ 477131669 h 198"/>
              <a:gd name="T4" fmla="*/ 791334351 w 163"/>
              <a:gd name="T5" fmla="*/ 487283551 h 198"/>
              <a:gd name="T6" fmla="*/ 816860026 w 163"/>
              <a:gd name="T7" fmla="*/ 487283551 h 198"/>
              <a:gd name="T8" fmla="*/ 811755795 w 163"/>
              <a:gd name="T9" fmla="*/ 497435432 h 198"/>
              <a:gd name="T10" fmla="*/ 776017138 w 163"/>
              <a:gd name="T11" fmla="*/ 532967017 h 198"/>
              <a:gd name="T12" fmla="*/ 776017138 w 163"/>
              <a:gd name="T13" fmla="*/ 598951994 h 198"/>
              <a:gd name="T14" fmla="*/ 745384972 w 163"/>
              <a:gd name="T15" fmla="*/ 675091105 h 198"/>
              <a:gd name="T16" fmla="*/ 638173520 w 163"/>
              <a:gd name="T17" fmla="*/ 776607666 h 198"/>
              <a:gd name="T18" fmla="*/ 582013418 w 163"/>
              <a:gd name="T19" fmla="*/ 796911429 h 198"/>
              <a:gd name="T20" fmla="*/ 525853317 w 163"/>
              <a:gd name="T21" fmla="*/ 801987370 h 198"/>
              <a:gd name="T22" fmla="*/ 495221151 w 163"/>
              <a:gd name="T23" fmla="*/ 918734007 h 198"/>
              <a:gd name="T24" fmla="*/ 474799707 w 163"/>
              <a:gd name="T25" fmla="*/ 974567102 h 198"/>
              <a:gd name="T26" fmla="*/ 444167540 w 163"/>
              <a:gd name="T27" fmla="*/ 994870865 h 198"/>
              <a:gd name="T28" fmla="*/ 433956818 w 163"/>
              <a:gd name="T29" fmla="*/ 979643043 h 198"/>
              <a:gd name="T30" fmla="*/ 413535374 w 163"/>
              <a:gd name="T31" fmla="*/ 989794924 h 198"/>
              <a:gd name="T32" fmla="*/ 398220421 w 163"/>
              <a:gd name="T33" fmla="*/ 989794924 h 198"/>
              <a:gd name="T34" fmla="*/ 377798977 w 163"/>
              <a:gd name="T35" fmla="*/ 999946805 h 198"/>
              <a:gd name="T36" fmla="*/ 377798977 w 163"/>
              <a:gd name="T37" fmla="*/ 989794924 h 198"/>
              <a:gd name="T38" fmla="*/ 347166810 w 163"/>
              <a:gd name="T39" fmla="*/ 984718983 h 198"/>
              <a:gd name="T40" fmla="*/ 347166810 w 163"/>
              <a:gd name="T41" fmla="*/ 964415220 h 198"/>
              <a:gd name="T42" fmla="*/ 336956088 w 163"/>
              <a:gd name="T43" fmla="*/ 959339280 h 198"/>
              <a:gd name="T44" fmla="*/ 331849598 w 163"/>
              <a:gd name="T45" fmla="*/ 939035517 h 198"/>
              <a:gd name="T46" fmla="*/ 336956088 w 163"/>
              <a:gd name="T47" fmla="*/ 908582125 h 198"/>
              <a:gd name="T48" fmla="*/ 367588255 w 163"/>
              <a:gd name="T49" fmla="*/ 873050540 h 198"/>
              <a:gd name="T50" fmla="*/ 413535374 w 163"/>
              <a:gd name="T51" fmla="*/ 827367074 h 198"/>
              <a:gd name="T52" fmla="*/ 525853317 w 163"/>
              <a:gd name="T53" fmla="*/ 705546749 h 198"/>
              <a:gd name="T54" fmla="*/ 367588255 w 163"/>
              <a:gd name="T55" fmla="*/ 690318927 h 198"/>
              <a:gd name="T56" fmla="*/ 352271042 w 163"/>
              <a:gd name="T57" fmla="*/ 649711401 h 198"/>
              <a:gd name="T58" fmla="*/ 239953099 w 163"/>
              <a:gd name="T59" fmla="*/ 619255757 h 198"/>
              <a:gd name="T60" fmla="*/ 239953099 w 163"/>
              <a:gd name="T61" fmla="*/ 598951994 h 198"/>
              <a:gd name="T62" fmla="*/ 158267322 w 163"/>
              <a:gd name="T63" fmla="*/ 527891077 h 198"/>
              <a:gd name="T64" fmla="*/ 102107221 w 163"/>
              <a:gd name="T65" fmla="*/ 472055729 h 198"/>
              <a:gd name="T66" fmla="*/ 61264333 w 163"/>
              <a:gd name="T67" fmla="*/ 411146693 h 198"/>
              <a:gd name="T68" fmla="*/ 20421444 w 163"/>
              <a:gd name="T69" fmla="*/ 335007582 h 198"/>
              <a:gd name="T70" fmla="*/ 142950109 w 163"/>
              <a:gd name="T71" fmla="*/ 406070752 h 198"/>
              <a:gd name="T72" fmla="*/ 245057330 w 163"/>
              <a:gd name="T73" fmla="*/ 461903847 h 198"/>
              <a:gd name="T74" fmla="*/ 316534644 w 163"/>
              <a:gd name="T75" fmla="*/ 487283551 h 198"/>
              <a:gd name="T76" fmla="*/ 382903208 w 163"/>
              <a:gd name="T77" fmla="*/ 517739195 h 198"/>
              <a:gd name="T78" fmla="*/ 372692486 w 163"/>
              <a:gd name="T79" fmla="*/ 441600084 h 198"/>
              <a:gd name="T80" fmla="*/ 331849598 w 163"/>
              <a:gd name="T81" fmla="*/ 314703819 h 198"/>
              <a:gd name="T82" fmla="*/ 321638875 w 163"/>
              <a:gd name="T83" fmla="*/ 218263198 h 198"/>
              <a:gd name="T84" fmla="*/ 336956088 w 163"/>
              <a:gd name="T85" fmla="*/ 131972206 h 198"/>
              <a:gd name="T86" fmla="*/ 347166810 w 163"/>
              <a:gd name="T87" fmla="*/ 60911289 h 198"/>
              <a:gd name="T88" fmla="*/ 362481764 w 163"/>
              <a:gd name="T89" fmla="*/ 5075941 h 198"/>
              <a:gd name="T90" fmla="*/ 382903208 w 163"/>
              <a:gd name="T91" fmla="*/ 40607526 h 198"/>
              <a:gd name="T92" fmla="*/ 418641865 w 163"/>
              <a:gd name="T93" fmla="*/ 131972206 h 198"/>
              <a:gd name="T94" fmla="*/ 449274031 w 163"/>
              <a:gd name="T95" fmla="*/ 182731613 h 198"/>
              <a:gd name="T96" fmla="*/ 474799707 w 163"/>
              <a:gd name="T97" fmla="*/ 228415080 h 198"/>
              <a:gd name="T98" fmla="*/ 495221151 w 163"/>
              <a:gd name="T99" fmla="*/ 284248175 h 198"/>
              <a:gd name="T100" fmla="*/ 490116920 w 163"/>
              <a:gd name="T101" fmla="*/ 340083523 h 198"/>
              <a:gd name="T102" fmla="*/ 515642595 w 163"/>
              <a:gd name="T103" fmla="*/ 446676025 h 198"/>
              <a:gd name="T104" fmla="*/ 525853317 w 163"/>
              <a:gd name="T105" fmla="*/ 472055729 h 198"/>
              <a:gd name="T106" fmla="*/ 551381252 w 163"/>
              <a:gd name="T107" fmla="*/ 507587314 h 198"/>
              <a:gd name="T108" fmla="*/ 668805686 w 163"/>
              <a:gd name="T109" fmla="*/ 538042958 h 198"/>
              <a:gd name="T110" fmla="*/ 699437852 w 163"/>
              <a:gd name="T111" fmla="*/ 502511373 h 19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3" h="198">
                <a:moveTo>
                  <a:pt x="137" y="99"/>
                </a:moveTo>
                <a:cubicBezTo>
                  <a:pt x="137" y="99"/>
                  <a:pt x="141" y="93"/>
                  <a:pt x="148" y="94"/>
                </a:cubicBezTo>
                <a:cubicBezTo>
                  <a:pt x="155" y="96"/>
                  <a:pt x="155" y="96"/>
                  <a:pt x="155" y="96"/>
                </a:cubicBezTo>
                <a:cubicBezTo>
                  <a:pt x="155" y="96"/>
                  <a:pt x="156" y="96"/>
                  <a:pt x="160" y="96"/>
                </a:cubicBezTo>
                <a:cubicBezTo>
                  <a:pt x="160" y="96"/>
                  <a:pt x="163" y="96"/>
                  <a:pt x="159" y="98"/>
                </a:cubicBezTo>
                <a:cubicBezTo>
                  <a:pt x="159" y="98"/>
                  <a:pt x="152" y="102"/>
                  <a:pt x="152" y="105"/>
                </a:cubicBezTo>
                <a:cubicBezTo>
                  <a:pt x="152" y="105"/>
                  <a:pt x="151" y="108"/>
                  <a:pt x="152" y="118"/>
                </a:cubicBezTo>
                <a:cubicBezTo>
                  <a:pt x="153" y="123"/>
                  <a:pt x="149" y="130"/>
                  <a:pt x="146" y="133"/>
                </a:cubicBezTo>
                <a:cubicBezTo>
                  <a:pt x="141" y="141"/>
                  <a:pt x="133" y="148"/>
                  <a:pt x="125" y="153"/>
                </a:cubicBezTo>
                <a:cubicBezTo>
                  <a:pt x="122" y="155"/>
                  <a:pt x="118" y="156"/>
                  <a:pt x="114" y="157"/>
                </a:cubicBezTo>
                <a:cubicBezTo>
                  <a:pt x="113" y="157"/>
                  <a:pt x="103" y="159"/>
                  <a:pt x="103" y="158"/>
                </a:cubicBezTo>
                <a:cubicBezTo>
                  <a:pt x="103" y="167"/>
                  <a:pt x="100" y="174"/>
                  <a:pt x="97" y="181"/>
                </a:cubicBezTo>
                <a:cubicBezTo>
                  <a:pt x="97" y="181"/>
                  <a:pt x="94" y="188"/>
                  <a:pt x="93" y="192"/>
                </a:cubicBezTo>
                <a:cubicBezTo>
                  <a:pt x="93" y="192"/>
                  <a:pt x="91" y="198"/>
                  <a:pt x="87" y="196"/>
                </a:cubicBezTo>
                <a:cubicBezTo>
                  <a:pt x="87" y="196"/>
                  <a:pt x="85" y="196"/>
                  <a:pt x="85" y="193"/>
                </a:cubicBezTo>
                <a:cubicBezTo>
                  <a:pt x="81" y="195"/>
                  <a:pt x="81" y="195"/>
                  <a:pt x="81" y="195"/>
                </a:cubicBezTo>
                <a:cubicBezTo>
                  <a:pt x="81" y="195"/>
                  <a:pt x="78" y="197"/>
                  <a:pt x="78" y="195"/>
                </a:cubicBezTo>
                <a:cubicBezTo>
                  <a:pt x="78" y="195"/>
                  <a:pt x="75" y="197"/>
                  <a:pt x="74" y="197"/>
                </a:cubicBezTo>
                <a:cubicBezTo>
                  <a:pt x="72" y="196"/>
                  <a:pt x="74" y="195"/>
                  <a:pt x="74" y="195"/>
                </a:cubicBezTo>
                <a:cubicBezTo>
                  <a:pt x="74" y="195"/>
                  <a:pt x="70" y="195"/>
                  <a:pt x="68" y="194"/>
                </a:cubicBezTo>
                <a:cubicBezTo>
                  <a:pt x="68" y="194"/>
                  <a:pt x="66" y="193"/>
                  <a:pt x="68" y="190"/>
                </a:cubicBezTo>
                <a:cubicBezTo>
                  <a:pt x="68" y="190"/>
                  <a:pt x="69" y="188"/>
                  <a:pt x="66" y="189"/>
                </a:cubicBezTo>
                <a:cubicBezTo>
                  <a:pt x="66" y="189"/>
                  <a:pt x="62" y="189"/>
                  <a:pt x="65" y="185"/>
                </a:cubicBezTo>
                <a:cubicBezTo>
                  <a:pt x="65" y="185"/>
                  <a:pt x="63" y="184"/>
                  <a:pt x="66" y="179"/>
                </a:cubicBezTo>
                <a:cubicBezTo>
                  <a:pt x="68" y="177"/>
                  <a:pt x="70" y="174"/>
                  <a:pt x="72" y="172"/>
                </a:cubicBezTo>
                <a:cubicBezTo>
                  <a:pt x="75" y="169"/>
                  <a:pt x="78" y="166"/>
                  <a:pt x="81" y="163"/>
                </a:cubicBezTo>
                <a:cubicBezTo>
                  <a:pt x="88" y="155"/>
                  <a:pt x="96" y="147"/>
                  <a:pt x="103" y="139"/>
                </a:cubicBezTo>
                <a:cubicBezTo>
                  <a:pt x="103" y="139"/>
                  <a:pt x="80" y="141"/>
                  <a:pt x="72" y="136"/>
                </a:cubicBezTo>
                <a:cubicBezTo>
                  <a:pt x="72" y="136"/>
                  <a:pt x="67" y="132"/>
                  <a:pt x="69" y="128"/>
                </a:cubicBezTo>
                <a:cubicBezTo>
                  <a:pt x="69" y="128"/>
                  <a:pt x="49" y="126"/>
                  <a:pt x="47" y="122"/>
                </a:cubicBezTo>
                <a:cubicBezTo>
                  <a:pt x="47" y="122"/>
                  <a:pt x="45" y="121"/>
                  <a:pt x="47" y="118"/>
                </a:cubicBezTo>
                <a:cubicBezTo>
                  <a:pt x="47" y="118"/>
                  <a:pt x="28" y="111"/>
                  <a:pt x="31" y="104"/>
                </a:cubicBezTo>
                <a:cubicBezTo>
                  <a:pt x="31" y="104"/>
                  <a:pt x="16" y="97"/>
                  <a:pt x="20" y="93"/>
                </a:cubicBezTo>
                <a:cubicBezTo>
                  <a:pt x="20" y="93"/>
                  <a:pt x="4" y="84"/>
                  <a:pt x="12" y="81"/>
                </a:cubicBezTo>
                <a:cubicBezTo>
                  <a:pt x="12" y="81"/>
                  <a:pt x="0" y="72"/>
                  <a:pt x="4" y="66"/>
                </a:cubicBezTo>
                <a:cubicBezTo>
                  <a:pt x="6" y="61"/>
                  <a:pt x="26" y="79"/>
                  <a:pt x="28" y="80"/>
                </a:cubicBezTo>
                <a:cubicBezTo>
                  <a:pt x="34" y="85"/>
                  <a:pt x="41" y="89"/>
                  <a:pt x="48" y="91"/>
                </a:cubicBezTo>
                <a:cubicBezTo>
                  <a:pt x="53" y="93"/>
                  <a:pt x="58" y="95"/>
                  <a:pt x="62" y="96"/>
                </a:cubicBezTo>
                <a:cubicBezTo>
                  <a:pt x="66" y="97"/>
                  <a:pt x="72" y="99"/>
                  <a:pt x="75" y="102"/>
                </a:cubicBezTo>
                <a:cubicBezTo>
                  <a:pt x="75" y="102"/>
                  <a:pt x="63" y="89"/>
                  <a:pt x="73" y="87"/>
                </a:cubicBezTo>
                <a:cubicBezTo>
                  <a:pt x="73" y="87"/>
                  <a:pt x="62" y="74"/>
                  <a:pt x="65" y="62"/>
                </a:cubicBezTo>
                <a:cubicBezTo>
                  <a:pt x="65" y="62"/>
                  <a:pt x="60" y="51"/>
                  <a:pt x="63" y="43"/>
                </a:cubicBezTo>
                <a:cubicBezTo>
                  <a:pt x="63" y="43"/>
                  <a:pt x="57" y="30"/>
                  <a:pt x="66" y="26"/>
                </a:cubicBezTo>
                <a:cubicBezTo>
                  <a:pt x="66" y="26"/>
                  <a:pt x="63" y="14"/>
                  <a:pt x="68" y="12"/>
                </a:cubicBezTo>
                <a:cubicBezTo>
                  <a:pt x="68" y="12"/>
                  <a:pt x="68" y="0"/>
                  <a:pt x="71" y="1"/>
                </a:cubicBezTo>
                <a:cubicBezTo>
                  <a:pt x="71" y="1"/>
                  <a:pt x="74" y="1"/>
                  <a:pt x="75" y="8"/>
                </a:cubicBezTo>
                <a:cubicBezTo>
                  <a:pt x="75" y="8"/>
                  <a:pt x="78" y="20"/>
                  <a:pt x="82" y="26"/>
                </a:cubicBezTo>
                <a:cubicBezTo>
                  <a:pt x="85" y="29"/>
                  <a:pt x="87" y="32"/>
                  <a:pt x="88" y="36"/>
                </a:cubicBezTo>
                <a:cubicBezTo>
                  <a:pt x="90" y="39"/>
                  <a:pt x="92" y="42"/>
                  <a:pt x="93" y="45"/>
                </a:cubicBezTo>
                <a:cubicBezTo>
                  <a:pt x="95" y="49"/>
                  <a:pt x="96" y="52"/>
                  <a:pt x="97" y="56"/>
                </a:cubicBezTo>
                <a:cubicBezTo>
                  <a:pt x="97" y="60"/>
                  <a:pt x="96" y="63"/>
                  <a:pt x="96" y="67"/>
                </a:cubicBezTo>
                <a:cubicBezTo>
                  <a:pt x="95" y="74"/>
                  <a:pt x="97" y="81"/>
                  <a:pt x="101" y="88"/>
                </a:cubicBezTo>
                <a:cubicBezTo>
                  <a:pt x="102" y="89"/>
                  <a:pt x="102" y="91"/>
                  <a:pt x="103" y="93"/>
                </a:cubicBezTo>
                <a:cubicBezTo>
                  <a:pt x="105" y="95"/>
                  <a:pt x="106" y="97"/>
                  <a:pt x="108" y="100"/>
                </a:cubicBezTo>
                <a:cubicBezTo>
                  <a:pt x="108" y="100"/>
                  <a:pt x="118" y="115"/>
                  <a:pt x="131" y="106"/>
                </a:cubicBezTo>
                <a:cubicBezTo>
                  <a:pt x="131" y="106"/>
                  <a:pt x="135" y="103"/>
                  <a:pt x="137" y="9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76" name="Freeform 288"/>
          <p:cNvSpPr>
            <a:spLocks noEditPoints="1"/>
          </p:cNvSpPr>
          <p:nvPr/>
        </p:nvSpPr>
        <p:spPr bwMode="auto">
          <a:xfrm>
            <a:off x="6437313" y="4113213"/>
            <a:ext cx="517525" cy="457200"/>
          </a:xfrm>
          <a:custGeom>
            <a:avLst/>
            <a:gdLst>
              <a:gd name="T0" fmla="*/ 1164487503 w 230"/>
              <a:gd name="T1" fmla="*/ 735508676 h 203"/>
              <a:gd name="T2" fmla="*/ 1154362014 w 230"/>
              <a:gd name="T3" fmla="*/ 740582920 h 203"/>
              <a:gd name="T4" fmla="*/ 1113857807 w 230"/>
              <a:gd name="T5" fmla="*/ 720292700 h 203"/>
              <a:gd name="T6" fmla="*/ 946778236 w 230"/>
              <a:gd name="T7" fmla="*/ 740582920 h 203"/>
              <a:gd name="T8" fmla="*/ 718943480 w 230"/>
              <a:gd name="T9" fmla="*/ 857250000 h 203"/>
              <a:gd name="T10" fmla="*/ 921464513 w 230"/>
              <a:gd name="T11" fmla="*/ 933336638 h 203"/>
              <a:gd name="T12" fmla="*/ 951840980 w 230"/>
              <a:gd name="T13" fmla="*/ 1029713498 h 203"/>
              <a:gd name="T14" fmla="*/ 931590002 w 230"/>
              <a:gd name="T15" fmla="*/ 1019569513 h 203"/>
              <a:gd name="T16" fmla="*/ 916401768 w 230"/>
              <a:gd name="T17" fmla="*/ 1014495269 h 203"/>
              <a:gd name="T18" fmla="*/ 901211285 w 230"/>
              <a:gd name="T19" fmla="*/ 999279293 h 203"/>
              <a:gd name="T20" fmla="*/ 708817991 w 230"/>
              <a:gd name="T21" fmla="*/ 953626859 h 203"/>
              <a:gd name="T22" fmla="*/ 617684088 w 230"/>
              <a:gd name="T23" fmla="*/ 705074471 h 203"/>
              <a:gd name="T24" fmla="*/ 435416284 w 230"/>
              <a:gd name="T25" fmla="*/ 593479383 h 203"/>
              <a:gd name="T26" fmla="*/ 354410120 w 230"/>
              <a:gd name="T27" fmla="*/ 847103764 h 203"/>
              <a:gd name="T28" fmla="*/ 344282381 w 230"/>
              <a:gd name="T29" fmla="*/ 862321992 h 203"/>
              <a:gd name="T30" fmla="*/ 349347376 w 230"/>
              <a:gd name="T31" fmla="*/ 852175756 h 203"/>
              <a:gd name="T32" fmla="*/ 151889087 w 230"/>
              <a:gd name="T33" fmla="*/ 674640266 h 203"/>
              <a:gd name="T34" fmla="*/ 141763598 w 230"/>
              <a:gd name="T35" fmla="*/ 654350045 h 203"/>
              <a:gd name="T36" fmla="*/ 136700854 w 230"/>
              <a:gd name="T37" fmla="*/ 634059825 h 203"/>
              <a:gd name="T38" fmla="*/ 0 w 230"/>
              <a:gd name="T39" fmla="*/ 669568274 h 203"/>
              <a:gd name="T40" fmla="*/ 136700854 w 230"/>
              <a:gd name="T41" fmla="*/ 634059825 h 203"/>
              <a:gd name="T42" fmla="*/ 106322136 w 230"/>
              <a:gd name="T43" fmla="*/ 552901194 h 203"/>
              <a:gd name="T44" fmla="*/ 172142316 w 230"/>
              <a:gd name="T45" fmla="*/ 365219468 h 203"/>
              <a:gd name="T46" fmla="*/ 182267805 w 230"/>
              <a:gd name="T47" fmla="*/ 365219468 h 203"/>
              <a:gd name="T48" fmla="*/ 415165305 w 230"/>
              <a:gd name="T49" fmla="*/ 486958540 h 203"/>
              <a:gd name="T50" fmla="*/ 420228050 w 230"/>
              <a:gd name="T51" fmla="*/ 415943894 h 203"/>
              <a:gd name="T52" fmla="*/ 359472865 w 230"/>
              <a:gd name="T53" fmla="*/ 415943894 h 203"/>
              <a:gd name="T54" fmla="*/ 339219637 w 230"/>
              <a:gd name="T55" fmla="*/ 395653673 h 203"/>
              <a:gd name="T56" fmla="*/ 303780425 w 230"/>
              <a:gd name="T57" fmla="*/ 370291460 h 203"/>
              <a:gd name="T58" fmla="*/ 273401707 w 230"/>
              <a:gd name="T59" fmla="*/ 263768365 h 203"/>
              <a:gd name="T60" fmla="*/ 278464452 w 230"/>
              <a:gd name="T61" fmla="*/ 202899955 h 203"/>
              <a:gd name="T62" fmla="*/ 349347376 w 230"/>
              <a:gd name="T63" fmla="*/ 162319513 h 203"/>
              <a:gd name="T64" fmla="*/ 410102561 w 230"/>
              <a:gd name="T65" fmla="*/ 116667080 h 203"/>
              <a:gd name="T66" fmla="*/ 440479028 w 230"/>
              <a:gd name="T67" fmla="*/ 147101285 h 203"/>
              <a:gd name="T68" fmla="*/ 501236463 w 230"/>
              <a:gd name="T69" fmla="*/ 218115931 h 203"/>
              <a:gd name="T70" fmla="*/ 521487441 w 230"/>
              <a:gd name="T71" fmla="*/ 273914601 h 203"/>
              <a:gd name="T72" fmla="*/ 521487441 w 230"/>
              <a:gd name="T73" fmla="*/ 304348806 h 203"/>
              <a:gd name="T74" fmla="*/ 506299208 w 230"/>
              <a:gd name="T75" fmla="*/ 324639027 h 203"/>
              <a:gd name="T76" fmla="*/ 556928903 w 230"/>
              <a:gd name="T77" fmla="*/ 228262167 h 203"/>
              <a:gd name="T78" fmla="*/ 622746833 w 230"/>
              <a:gd name="T79" fmla="*/ 86232875 h 203"/>
              <a:gd name="T80" fmla="*/ 643000061 w 230"/>
              <a:gd name="T81" fmla="*/ 45652433 h 203"/>
              <a:gd name="T82" fmla="*/ 688567013 w 230"/>
              <a:gd name="T83" fmla="*/ 172463498 h 203"/>
              <a:gd name="T84" fmla="*/ 784763659 w 230"/>
              <a:gd name="T85" fmla="*/ 86232875 h 203"/>
              <a:gd name="T86" fmla="*/ 744259453 w 230"/>
              <a:gd name="T87" fmla="*/ 238406152 h 203"/>
              <a:gd name="T88" fmla="*/ 794889149 w 230"/>
              <a:gd name="T89" fmla="*/ 258696372 h 203"/>
              <a:gd name="T90" fmla="*/ 698692502 w 230"/>
              <a:gd name="T91" fmla="*/ 344929247 h 203"/>
              <a:gd name="T92" fmla="*/ 749322197 w 230"/>
              <a:gd name="T93" fmla="*/ 390581681 h 203"/>
              <a:gd name="T94" fmla="*/ 658188295 w 230"/>
              <a:gd name="T95" fmla="*/ 517392745 h 203"/>
              <a:gd name="T96" fmla="*/ 921464513 w 230"/>
              <a:gd name="T97" fmla="*/ 649278053 h 203"/>
              <a:gd name="T98" fmla="*/ 1129046041 w 230"/>
              <a:gd name="T99" fmla="*/ 659422037 h 203"/>
              <a:gd name="T100" fmla="*/ 298715430 w 230"/>
              <a:gd name="T101" fmla="*/ 816669559 h 203"/>
              <a:gd name="T102" fmla="*/ 329094148 w 230"/>
              <a:gd name="T103" fmla="*/ 628987833 h 203"/>
              <a:gd name="T104" fmla="*/ 182267805 w 230"/>
              <a:gd name="T105" fmla="*/ 664494030 h 203"/>
              <a:gd name="T106" fmla="*/ 298715430 w 230"/>
              <a:gd name="T107" fmla="*/ 816669559 h 203"/>
              <a:gd name="T108" fmla="*/ 126575364 w 230"/>
              <a:gd name="T109" fmla="*/ 547826950 h 203"/>
              <a:gd name="T110" fmla="*/ 212646522 w 230"/>
              <a:gd name="T111" fmla="*/ 593479383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0" h="203">
                <a:moveTo>
                  <a:pt x="230" y="143"/>
                </a:moveTo>
                <a:cubicBezTo>
                  <a:pt x="230" y="143"/>
                  <a:pt x="230" y="143"/>
                  <a:pt x="230" y="143"/>
                </a:cubicBezTo>
                <a:cubicBezTo>
                  <a:pt x="230" y="144"/>
                  <a:pt x="230" y="144"/>
                  <a:pt x="230" y="145"/>
                </a:cubicBezTo>
                <a:cubicBezTo>
                  <a:pt x="230" y="145"/>
                  <a:pt x="230" y="145"/>
                  <a:pt x="229" y="145"/>
                </a:cubicBezTo>
                <a:cubicBezTo>
                  <a:pt x="229" y="145"/>
                  <a:pt x="230" y="146"/>
                  <a:pt x="229" y="146"/>
                </a:cubicBezTo>
                <a:cubicBezTo>
                  <a:pt x="229" y="147"/>
                  <a:pt x="228" y="146"/>
                  <a:pt x="228" y="146"/>
                </a:cubicBezTo>
                <a:cubicBezTo>
                  <a:pt x="228" y="146"/>
                  <a:pt x="230" y="150"/>
                  <a:pt x="227" y="150"/>
                </a:cubicBezTo>
                <a:cubicBezTo>
                  <a:pt x="226" y="149"/>
                  <a:pt x="226" y="148"/>
                  <a:pt x="225" y="147"/>
                </a:cubicBezTo>
                <a:cubicBezTo>
                  <a:pt x="223" y="145"/>
                  <a:pt x="221" y="143"/>
                  <a:pt x="220" y="142"/>
                </a:cubicBezTo>
                <a:cubicBezTo>
                  <a:pt x="218" y="138"/>
                  <a:pt x="214" y="138"/>
                  <a:pt x="210" y="136"/>
                </a:cubicBezTo>
                <a:cubicBezTo>
                  <a:pt x="207" y="136"/>
                  <a:pt x="196" y="141"/>
                  <a:pt x="193" y="142"/>
                </a:cubicBezTo>
                <a:cubicBezTo>
                  <a:pt x="191" y="143"/>
                  <a:pt x="188" y="145"/>
                  <a:pt x="187" y="146"/>
                </a:cubicBezTo>
                <a:cubicBezTo>
                  <a:pt x="185" y="146"/>
                  <a:pt x="183" y="147"/>
                  <a:pt x="175" y="147"/>
                </a:cubicBezTo>
                <a:cubicBezTo>
                  <a:pt x="167" y="147"/>
                  <a:pt x="153" y="145"/>
                  <a:pt x="153" y="145"/>
                </a:cubicBezTo>
                <a:cubicBezTo>
                  <a:pt x="153" y="145"/>
                  <a:pt x="143" y="166"/>
                  <a:pt x="142" y="169"/>
                </a:cubicBezTo>
                <a:cubicBezTo>
                  <a:pt x="158" y="166"/>
                  <a:pt x="158" y="171"/>
                  <a:pt x="168" y="172"/>
                </a:cubicBezTo>
                <a:cubicBezTo>
                  <a:pt x="176" y="172"/>
                  <a:pt x="177" y="170"/>
                  <a:pt x="180" y="172"/>
                </a:cubicBezTo>
                <a:cubicBezTo>
                  <a:pt x="183" y="175"/>
                  <a:pt x="181" y="181"/>
                  <a:pt x="182" y="184"/>
                </a:cubicBezTo>
                <a:cubicBezTo>
                  <a:pt x="183" y="187"/>
                  <a:pt x="187" y="192"/>
                  <a:pt x="188" y="195"/>
                </a:cubicBezTo>
                <a:cubicBezTo>
                  <a:pt x="188" y="198"/>
                  <a:pt x="188" y="197"/>
                  <a:pt x="188" y="199"/>
                </a:cubicBezTo>
                <a:cubicBezTo>
                  <a:pt x="188" y="200"/>
                  <a:pt x="189" y="202"/>
                  <a:pt x="188" y="203"/>
                </a:cubicBezTo>
                <a:cubicBezTo>
                  <a:pt x="187" y="203"/>
                  <a:pt x="186" y="203"/>
                  <a:pt x="186" y="202"/>
                </a:cubicBezTo>
                <a:cubicBezTo>
                  <a:pt x="185" y="202"/>
                  <a:pt x="185" y="202"/>
                  <a:pt x="185" y="202"/>
                </a:cubicBezTo>
                <a:cubicBezTo>
                  <a:pt x="184" y="202"/>
                  <a:pt x="184" y="201"/>
                  <a:pt x="184" y="201"/>
                </a:cubicBezTo>
                <a:cubicBezTo>
                  <a:pt x="184" y="201"/>
                  <a:pt x="184" y="201"/>
                  <a:pt x="183" y="201"/>
                </a:cubicBezTo>
                <a:cubicBezTo>
                  <a:pt x="182" y="201"/>
                  <a:pt x="181" y="200"/>
                  <a:pt x="181" y="200"/>
                </a:cubicBezTo>
                <a:cubicBezTo>
                  <a:pt x="181" y="200"/>
                  <a:pt x="181" y="201"/>
                  <a:pt x="181" y="200"/>
                </a:cubicBezTo>
                <a:cubicBezTo>
                  <a:pt x="181" y="200"/>
                  <a:pt x="180" y="200"/>
                  <a:pt x="180" y="199"/>
                </a:cubicBezTo>
                <a:cubicBezTo>
                  <a:pt x="180" y="199"/>
                  <a:pt x="180" y="199"/>
                  <a:pt x="180" y="199"/>
                </a:cubicBezTo>
                <a:cubicBezTo>
                  <a:pt x="179" y="198"/>
                  <a:pt x="179" y="198"/>
                  <a:pt x="178" y="197"/>
                </a:cubicBezTo>
                <a:cubicBezTo>
                  <a:pt x="178" y="195"/>
                  <a:pt x="177" y="196"/>
                  <a:pt x="176" y="193"/>
                </a:cubicBezTo>
                <a:cubicBezTo>
                  <a:pt x="175" y="190"/>
                  <a:pt x="174" y="192"/>
                  <a:pt x="170" y="185"/>
                </a:cubicBezTo>
                <a:cubicBezTo>
                  <a:pt x="167" y="185"/>
                  <a:pt x="140" y="188"/>
                  <a:pt x="140" y="188"/>
                </a:cubicBezTo>
                <a:cubicBezTo>
                  <a:pt x="140" y="188"/>
                  <a:pt x="134" y="188"/>
                  <a:pt x="129" y="185"/>
                </a:cubicBezTo>
                <a:cubicBezTo>
                  <a:pt x="125" y="183"/>
                  <a:pt x="122" y="180"/>
                  <a:pt x="120" y="173"/>
                </a:cubicBezTo>
                <a:cubicBezTo>
                  <a:pt x="118" y="165"/>
                  <a:pt x="120" y="155"/>
                  <a:pt x="122" y="139"/>
                </a:cubicBezTo>
                <a:cubicBezTo>
                  <a:pt x="114" y="139"/>
                  <a:pt x="102" y="132"/>
                  <a:pt x="99" y="121"/>
                </a:cubicBezTo>
                <a:cubicBezTo>
                  <a:pt x="96" y="120"/>
                  <a:pt x="93" y="114"/>
                  <a:pt x="93" y="114"/>
                </a:cubicBezTo>
                <a:cubicBezTo>
                  <a:pt x="86" y="117"/>
                  <a:pt x="86" y="117"/>
                  <a:pt x="86" y="117"/>
                </a:cubicBezTo>
                <a:cubicBezTo>
                  <a:pt x="75" y="119"/>
                  <a:pt x="75" y="119"/>
                  <a:pt x="75" y="119"/>
                </a:cubicBezTo>
                <a:cubicBezTo>
                  <a:pt x="75" y="119"/>
                  <a:pt x="72" y="121"/>
                  <a:pt x="69" y="122"/>
                </a:cubicBezTo>
                <a:cubicBezTo>
                  <a:pt x="70" y="167"/>
                  <a:pt x="70" y="167"/>
                  <a:pt x="70" y="167"/>
                </a:cubicBezTo>
                <a:cubicBezTo>
                  <a:pt x="70" y="167"/>
                  <a:pt x="71" y="167"/>
                  <a:pt x="71" y="167"/>
                </a:cubicBezTo>
                <a:cubicBezTo>
                  <a:pt x="72" y="168"/>
                  <a:pt x="72" y="169"/>
                  <a:pt x="71" y="170"/>
                </a:cubicBezTo>
                <a:cubicBezTo>
                  <a:pt x="70" y="171"/>
                  <a:pt x="68" y="171"/>
                  <a:pt x="68" y="170"/>
                </a:cubicBezTo>
                <a:cubicBezTo>
                  <a:pt x="67" y="169"/>
                  <a:pt x="68" y="168"/>
                  <a:pt x="68" y="169"/>
                </a:cubicBezTo>
                <a:cubicBezTo>
                  <a:pt x="69" y="169"/>
                  <a:pt x="70" y="169"/>
                  <a:pt x="70" y="169"/>
                </a:cubicBezTo>
                <a:cubicBezTo>
                  <a:pt x="70" y="168"/>
                  <a:pt x="69" y="168"/>
                  <a:pt x="69" y="168"/>
                </a:cubicBezTo>
                <a:cubicBezTo>
                  <a:pt x="66" y="165"/>
                  <a:pt x="59" y="162"/>
                  <a:pt x="55" y="161"/>
                </a:cubicBezTo>
                <a:cubicBezTo>
                  <a:pt x="45" y="158"/>
                  <a:pt x="35" y="154"/>
                  <a:pt x="31" y="142"/>
                </a:cubicBezTo>
                <a:cubicBezTo>
                  <a:pt x="29" y="136"/>
                  <a:pt x="29" y="134"/>
                  <a:pt x="30" y="133"/>
                </a:cubicBezTo>
                <a:cubicBezTo>
                  <a:pt x="29" y="132"/>
                  <a:pt x="29" y="132"/>
                  <a:pt x="29" y="131"/>
                </a:cubicBezTo>
                <a:cubicBezTo>
                  <a:pt x="28" y="131"/>
                  <a:pt x="29" y="130"/>
                  <a:pt x="29" y="130"/>
                </a:cubicBezTo>
                <a:cubicBezTo>
                  <a:pt x="29" y="130"/>
                  <a:pt x="28" y="131"/>
                  <a:pt x="28" y="129"/>
                </a:cubicBezTo>
                <a:cubicBezTo>
                  <a:pt x="27" y="128"/>
                  <a:pt x="28" y="128"/>
                  <a:pt x="28" y="128"/>
                </a:cubicBezTo>
                <a:cubicBezTo>
                  <a:pt x="28" y="128"/>
                  <a:pt x="27" y="128"/>
                  <a:pt x="26" y="126"/>
                </a:cubicBezTo>
                <a:cubicBezTo>
                  <a:pt x="26" y="126"/>
                  <a:pt x="27" y="125"/>
                  <a:pt x="27" y="125"/>
                </a:cubicBezTo>
                <a:cubicBezTo>
                  <a:pt x="21" y="127"/>
                  <a:pt x="6" y="131"/>
                  <a:pt x="6" y="131"/>
                </a:cubicBezTo>
                <a:cubicBezTo>
                  <a:pt x="6" y="131"/>
                  <a:pt x="7" y="132"/>
                  <a:pt x="7" y="133"/>
                </a:cubicBezTo>
                <a:cubicBezTo>
                  <a:pt x="6" y="134"/>
                  <a:pt x="3" y="132"/>
                  <a:pt x="0" y="132"/>
                </a:cubicBezTo>
                <a:cubicBezTo>
                  <a:pt x="3" y="131"/>
                  <a:pt x="4" y="127"/>
                  <a:pt x="5" y="128"/>
                </a:cubicBezTo>
                <a:cubicBezTo>
                  <a:pt x="6" y="129"/>
                  <a:pt x="6" y="130"/>
                  <a:pt x="6" y="130"/>
                </a:cubicBezTo>
                <a:cubicBezTo>
                  <a:pt x="27" y="125"/>
                  <a:pt x="27" y="125"/>
                  <a:pt x="27" y="125"/>
                </a:cubicBezTo>
                <a:cubicBezTo>
                  <a:pt x="26" y="125"/>
                  <a:pt x="26" y="124"/>
                  <a:pt x="26" y="124"/>
                </a:cubicBezTo>
                <a:cubicBezTo>
                  <a:pt x="25" y="122"/>
                  <a:pt x="27" y="121"/>
                  <a:pt x="28" y="121"/>
                </a:cubicBezTo>
                <a:cubicBezTo>
                  <a:pt x="26" y="117"/>
                  <a:pt x="24" y="119"/>
                  <a:pt x="21" y="109"/>
                </a:cubicBezTo>
                <a:cubicBezTo>
                  <a:pt x="18" y="98"/>
                  <a:pt x="28" y="91"/>
                  <a:pt x="32" y="81"/>
                </a:cubicBezTo>
                <a:cubicBezTo>
                  <a:pt x="34" y="76"/>
                  <a:pt x="34" y="73"/>
                  <a:pt x="35" y="72"/>
                </a:cubicBezTo>
                <a:cubicBezTo>
                  <a:pt x="35" y="70"/>
                  <a:pt x="34" y="71"/>
                  <a:pt x="34" y="72"/>
                </a:cubicBezTo>
                <a:cubicBezTo>
                  <a:pt x="34" y="73"/>
                  <a:pt x="33" y="73"/>
                  <a:pt x="33" y="71"/>
                </a:cubicBezTo>
                <a:cubicBezTo>
                  <a:pt x="32" y="70"/>
                  <a:pt x="33" y="69"/>
                  <a:pt x="35" y="69"/>
                </a:cubicBezTo>
                <a:cubicBezTo>
                  <a:pt x="37" y="69"/>
                  <a:pt x="37" y="71"/>
                  <a:pt x="36" y="72"/>
                </a:cubicBezTo>
                <a:cubicBezTo>
                  <a:pt x="63" y="107"/>
                  <a:pt x="63" y="107"/>
                  <a:pt x="63" y="107"/>
                </a:cubicBezTo>
                <a:cubicBezTo>
                  <a:pt x="65" y="106"/>
                  <a:pt x="67" y="106"/>
                  <a:pt x="69" y="106"/>
                </a:cubicBezTo>
                <a:cubicBezTo>
                  <a:pt x="70" y="103"/>
                  <a:pt x="82" y="96"/>
                  <a:pt x="82" y="96"/>
                </a:cubicBezTo>
                <a:cubicBezTo>
                  <a:pt x="82" y="96"/>
                  <a:pt x="84" y="93"/>
                  <a:pt x="86" y="90"/>
                </a:cubicBezTo>
                <a:cubicBezTo>
                  <a:pt x="88" y="87"/>
                  <a:pt x="87" y="86"/>
                  <a:pt x="86" y="85"/>
                </a:cubicBezTo>
                <a:cubicBezTo>
                  <a:pt x="85" y="84"/>
                  <a:pt x="83" y="82"/>
                  <a:pt x="83" y="82"/>
                </a:cubicBezTo>
                <a:cubicBezTo>
                  <a:pt x="83" y="82"/>
                  <a:pt x="81" y="83"/>
                  <a:pt x="78" y="84"/>
                </a:cubicBezTo>
                <a:cubicBezTo>
                  <a:pt x="76" y="85"/>
                  <a:pt x="73" y="85"/>
                  <a:pt x="72" y="83"/>
                </a:cubicBezTo>
                <a:cubicBezTo>
                  <a:pt x="72" y="82"/>
                  <a:pt x="72" y="82"/>
                  <a:pt x="71" y="82"/>
                </a:cubicBezTo>
                <a:cubicBezTo>
                  <a:pt x="70" y="81"/>
                  <a:pt x="69" y="81"/>
                  <a:pt x="69" y="80"/>
                </a:cubicBezTo>
                <a:cubicBezTo>
                  <a:pt x="68" y="79"/>
                  <a:pt x="69" y="78"/>
                  <a:pt x="69" y="77"/>
                </a:cubicBezTo>
                <a:cubicBezTo>
                  <a:pt x="68" y="78"/>
                  <a:pt x="67" y="78"/>
                  <a:pt x="67" y="78"/>
                </a:cubicBezTo>
                <a:cubicBezTo>
                  <a:pt x="66" y="77"/>
                  <a:pt x="66" y="76"/>
                  <a:pt x="65" y="75"/>
                </a:cubicBezTo>
                <a:cubicBezTo>
                  <a:pt x="65" y="74"/>
                  <a:pt x="65" y="74"/>
                  <a:pt x="64" y="74"/>
                </a:cubicBezTo>
                <a:cubicBezTo>
                  <a:pt x="63" y="74"/>
                  <a:pt x="61" y="75"/>
                  <a:pt x="60" y="73"/>
                </a:cubicBezTo>
                <a:cubicBezTo>
                  <a:pt x="60" y="72"/>
                  <a:pt x="62" y="71"/>
                  <a:pt x="61" y="68"/>
                </a:cubicBezTo>
                <a:cubicBezTo>
                  <a:pt x="59" y="63"/>
                  <a:pt x="59" y="63"/>
                  <a:pt x="58" y="63"/>
                </a:cubicBezTo>
                <a:cubicBezTo>
                  <a:pt x="56" y="62"/>
                  <a:pt x="54" y="58"/>
                  <a:pt x="54" y="52"/>
                </a:cubicBezTo>
                <a:cubicBezTo>
                  <a:pt x="45" y="48"/>
                  <a:pt x="46" y="41"/>
                  <a:pt x="46" y="41"/>
                </a:cubicBezTo>
                <a:cubicBezTo>
                  <a:pt x="46" y="41"/>
                  <a:pt x="47" y="47"/>
                  <a:pt x="56" y="45"/>
                </a:cubicBezTo>
                <a:cubicBezTo>
                  <a:pt x="52" y="43"/>
                  <a:pt x="55" y="40"/>
                  <a:pt x="55" y="40"/>
                </a:cubicBezTo>
                <a:cubicBezTo>
                  <a:pt x="55" y="40"/>
                  <a:pt x="57" y="43"/>
                  <a:pt x="58" y="42"/>
                </a:cubicBezTo>
                <a:cubicBezTo>
                  <a:pt x="60" y="40"/>
                  <a:pt x="62" y="34"/>
                  <a:pt x="64" y="34"/>
                </a:cubicBezTo>
                <a:cubicBezTo>
                  <a:pt x="66" y="32"/>
                  <a:pt x="68" y="32"/>
                  <a:pt x="69" y="32"/>
                </a:cubicBezTo>
                <a:cubicBezTo>
                  <a:pt x="70" y="29"/>
                  <a:pt x="72" y="28"/>
                  <a:pt x="73" y="28"/>
                </a:cubicBezTo>
                <a:cubicBezTo>
                  <a:pt x="77" y="25"/>
                  <a:pt x="79" y="28"/>
                  <a:pt x="82" y="27"/>
                </a:cubicBezTo>
                <a:cubicBezTo>
                  <a:pt x="83" y="26"/>
                  <a:pt x="81" y="23"/>
                  <a:pt x="81" y="23"/>
                </a:cubicBezTo>
                <a:cubicBezTo>
                  <a:pt x="81" y="23"/>
                  <a:pt x="83" y="24"/>
                  <a:pt x="84" y="27"/>
                </a:cubicBezTo>
                <a:cubicBezTo>
                  <a:pt x="88" y="25"/>
                  <a:pt x="92" y="28"/>
                  <a:pt x="92" y="28"/>
                </a:cubicBezTo>
                <a:cubicBezTo>
                  <a:pt x="88" y="28"/>
                  <a:pt x="87" y="29"/>
                  <a:pt x="87" y="29"/>
                </a:cubicBezTo>
                <a:cubicBezTo>
                  <a:pt x="87" y="29"/>
                  <a:pt x="90" y="30"/>
                  <a:pt x="93" y="31"/>
                </a:cubicBezTo>
                <a:cubicBezTo>
                  <a:pt x="95" y="31"/>
                  <a:pt x="95" y="35"/>
                  <a:pt x="97" y="35"/>
                </a:cubicBezTo>
                <a:cubicBezTo>
                  <a:pt x="98" y="35"/>
                  <a:pt x="98" y="41"/>
                  <a:pt x="99" y="43"/>
                </a:cubicBezTo>
                <a:cubicBezTo>
                  <a:pt x="100" y="45"/>
                  <a:pt x="102" y="46"/>
                  <a:pt x="101" y="48"/>
                </a:cubicBezTo>
                <a:cubicBezTo>
                  <a:pt x="101" y="50"/>
                  <a:pt x="105" y="53"/>
                  <a:pt x="107" y="51"/>
                </a:cubicBezTo>
                <a:cubicBezTo>
                  <a:pt x="106" y="55"/>
                  <a:pt x="102" y="54"/>
                  <a:pt x="103" y="54"/>
                </a:cubicBezTo>
                <a:cubicBezTo>
                  <a:pt x="103" y="55"/>
                  <a:pt x="103" y="56"/>
                  <a:pt x="105" y="58"/>
                </a:cubicBezTo>
                <a:cubicBezTo>
                  <a:pt x="106" y="58"/>
                  <a:pt x="108" y="60"/>
                  <a:pt x="110" y="59"/>
                </a:cubicBezTo>
                <a:cubicBezTo>
                  <a:pt x="106" y="63"/>
                  <a:pt x="103" y="61"/>
                  <a:pt x="103" y="60"/>
                </a:cubicBezTo>
                <a:cubicBezTo>
                  <a:pt x="102" y="61"/>
                  <a:pt x="102" y="62"/>
                  <a:pt x="105" y="66"/>
                </a:cubicBezTo>
                <a:cubicBezTo>
                  <a:pt x="101" y="66"/>
                  <a:pt x="100" y="62"/>
                  <a:pt x="100" y="62"/>
                </a:cubicBezTo>
                <a:cubicBezTo>
                  <a:pt x="100" y="62"/>
                  <a:pt x="100" y="63"/>
                  <a:pt x="100" y="64"/>
                </a:cubicBezTo>
                <a:cubicBezTo>
                  <a:pt x="101" y="70"/>
                  <a:pt x="111" y="71"/>
                  <a:pt x="114" y="69"/>
                </a:cubicBezTo>
                <a:cubicBezTo>
                  <a:pt x="117" y="67"/>
                  <a:pt x="116" y="59"/>
                  <a:pt x="115" y="58"/>
                </a:cubicBezTo>
                <a:cubicBezTo>
                  <a:pt x="115" y="57"/>
                  <a:pt x="108" y="52"/>
                  <a:pt x="110" y="45"/>
                </a:cubicBezTo>
                <a:cubicBezTo>
                  <a:pt x="111" y="41"/>
                  <a:pt x="117" y="31"/>
                  <a:pt x="118" y="26"/>
                </a:cubicBezTo>
                <a:cubicBezTo>
                  <a:pt x="119" y="21"/>
                  <a:pt x="116" y="7"/>
                  <a:pt x="115" y="1"/>
                </a:cubicBezTo>
                <a:cubicBezTo>
                  <a:pt x="120" y="0"/>
                  <a:pt x="123" y="17"/>
                  <a:pt x="123" y="17"/>
                </a:cubicBezTo>
                <a:cubicBezTo>
                  <a:pt x="123" y="17"/>
                  <a:pt x="123" y="10"/>
                  <a:pt x="121" y="5"/>
                </a:cubicBezTo>
                <a:cubicBezTo>
                  <a:pt x="126" y="5"/>
                  <a:pt x="128" y="25"/>
                  <a:pt x="128" y="25"/>
                </a:cubicBezTo>
                <a:cubicBezTo>
                  <a:pt x="128" y="25"/>
                  <a:pt x="127" y="13"/>
                  <a:pt x="127" y="9"/>
                </a:cubicBezTo>
                <a:cubicBezTo>
                  <a:pt x="131" y="14"/>
                  <a:pt x="131" y="32"/>
                  <a:pt x="131" y="32"/>
                </a:cubicBezTo>
                <a:cubicBezTo>
                  <a:pt x="131" y="32"/>
                  <a:pt x="132" y="22"/>
                  <a:pt x="132" y="18"/>
                </a:cubicBezTo>
                <a:cubicBezTo>
                  <a:pt x="136" y="23"/>
                  <a:pt x="136" y="34"/>
                  <a:pt x="136" y="34"/>
                </a:cubicBezTo>
                <a:cubicBezTo>
                  <a:pt x="136" y="34"/>
                  <a:pt x="148" y="16"/>
                  <a:pt x="147" y="8"/>
                </a:cubicBezTo>
                <a:cubicBezTo>
                  <a:pt x="155" y="17"/>
                  <a:pt x="145" y="31"/>
                  <a:pt x="145" y="31"/>
                </a:cubicBezTo>
                <a:cubicBezTo>
                  <a:pt x="145" y="31"/>
                  <a:pt x="154" y="22"/>
                  <a:pt x="155" y="17"/>
                </a:cubicBezTo>
                <a:cubicBezTo>
                  <a:pt x="162" y="26"/>
                  <a:pt x="147" y="39"/>
                  <a:pt x="147" y="39"/>
                </a:cubicBezTo>
                <a:cubicBezTo>
                  <a:pt x="147" y="39"/>
                  <a:pt x="157" y="32"/>
                  <a:pt x="159" y="27"/>
                </a:cubicBezTo>
                <a:cubicBezTo>
                  <a:pt x="163" y="38"/>
                  <a:pt x="147" y="47"/>
                  <a:pt x="147" y="47"/>
                </a:cubicBezTo>
                <a:cubicBezTo>
                  <a:pt x="147" y="47"/>
                  <a:pt x="155" y="45"/>
                  <a:pt x="160" y="40"/>
                </a:cubicBezTo>
                <a:cubicBezTo>
                  <a:pt x="162" y="45"/>
                  <a:pt x="145" y="55"/>
                  <a:pt x="145" y="55"/>
                </a:cubicBezTo>
                <a:cubicBezTo>
                  <a:pt x="145" y="55"/>
                  <a:pt x="154" y="53"/>
                  <a:pt x="157" y="51"/>
                </a:cubicBezTo>
                <a:cubicBezTo>
                  <a:pt x="158" y="56"/>
                  <a:pt x="141" y="62"/>
                  <a:pt x="141" y="62"/>
                </a:cubicBezTo>
                <a:cubicBezTo>
                  <a:pt x="141" y="62"/>
                  <a:pt x="150" y="61"/>
                  <a:pt x="154" y="61"/>
                </a:cubicBezTo>
                <a:cubicBezTo>
                  <a:pt x="150" y="65"/>
                  <a:pt x="138" y="68"/>
                  <a:pt x="138" y="68"/>
                </a:cubicBezTo>
                <a:cubicBezTo>
                  <a:pt x="138" y="68"/>
                  <a:pt x="147" y="68"/>
                  <a:pt x="151" y="68"/>
                </a:cubicBezTo>
                <a:cubicBezTo>
                  <a:pt x="148" y="72"/>
                  <a:pt x="134" y="76"/>
                  <a:pt x="134" y="76"/>
                </a:cubicBezTo>
                <a:cubicBezTo>
                  <a:pt x="134" y="76"/>
                  <a:pt x="146" y="78"/>
                  <a:pt x="148" y="77"/>
                </a:cubicBezTo>
                <a:cubicBezTo>
                  <a:pt x="145" y="79"/>
                  <a:pt x="141" y="81"/>
                  <a:pt x="137" y="81"/>
                </a:cubicBezTo>
                <a:cubicBezTo>
                  <a:pt x="139" y="82"/>
                  <a:pt x="141" y="83"/>
                  <a:pt x="141" y="85"/>
                </a:cubicBezTo>
                <a:cubicBezTo>
                  <a:pt x="144" y="92"/>
                  <a:pt x="137" y="98"/>
                  <a:pt x="130" y="102"/>
                </a:cubicBezTo>
                <a:cubicBezTo>
                  <a:pt x="132" y="106"/>
                  <a:pt x="134" y="111"/>
                  <a:pt x="136" y="111"/>
                </a:cubicBezTo>
                <a:cubicBezTo>
                  <a:pt x="143" y="111"/>
                  <a:pt x="150" y="114"/>
                  <a:pt x="154" y="121"/>
                </a:cubicBezTo>
                <a:cubicBezTo>
                  <a:pt x="165" y="118"/>
                  <a:pt x="179" y="126"/>
                  <a:pt x="182" y="128"/>
                </a:cubicBezTo>
                <a:cubicBezTo>
                  <a:pt x="196" y="120"/>
                  <a:pt x="206" y="129"/>
                  <a:pt x="212" y="124"/>
                </a:cubicBezTo>
                <a:cubicBezTo>
                  <a:pt x="215" y="122"/>
                  <a:pt x="217" y="121"/>
                  <a:pt x="219" y="122"/>
                </a:cubicBezTo>
                <a:cubicBezTo>
                  <a:pt x="222" y="124"/>
                  <a:pt x="222" y="127"/>
                  <a:pt x="223" y="130"/>
                </a:cubicBezTo>
                <a:cubicBezTo>
                  <a:pt x="224" y="133"/>
                  <a:pt x="225" y="134"/>
                  <a:pt x="228" y="138"/>
                </a:cubicBezTo>
                <a:cubicBezTo>
                  <a:pt x="228" y="139"/>
                  <a:pt x="230" y="142"/>
                  <a:pt x="230" y="143"/>
                </a:cubicBezTo>
                <a:close/>
                <a:moveTo>
                  <a:pt x="59" y="161"/>
                </a:moveTo>
                <a:cubicBezTo>
                  <a:pt x="65" y="163"/>
                  <a:pt x="70" y="167"/>
                  <a:pt x="70" y="167"/>
                </a:cubicBezTo>
                <a:cubicBezTo>
                  <a:pt x="68" y="123"/>
                  <a:pt x="68" y="123"/>
                  <a:pt x="68" y="123"/>
                </a:cubicBezTo>
                <a:cubicBezTo>
                  <a:pt x="67" y="123"/>
                  <a:pt x="66" y="124"/>
                  <a:pt x="65" y="124"/>
                </a:cubicBezTo>
                <a:cubicBezTo>
                  <a:pt x="60" y="126"/>
                  <a:pt x="47" y="126"/>
                  <a:pt x="45" y="126"/>
                </a:cubicBezTo>
                <a:cubicBezTo>
                  <a:pt x="43" y="127"/>
                  <a:pt x="43" y="128"/>
                  <a:pt x="41" y="129"/>
                </a:cubicBezTo>
                <a:cubicBezTo>
                  <a:pt x="38" y="130"/>
                  <a:pt x="36" y="131"/>
                  <a:pt x="36" y="131"/>
                </a:cubicBezTo>
                <a:cubicBezTo>
                  <a:pt x="36" y="131"/>
                  <a:pt x="35" y="132"/>
                  <a:pt x="35" y="132"/>
                </a:cubicBezTo>
                <a:cubicBezTo>
                  <a:pt x="34" y="134"/>
                  <a:pt x="34" y="137"/>
                  <a:pt x="35" y="142"/>
                </a:cubicBezTo>
                <a:cubicBezTo>
                  <a:pt x="38" y="153"/>
                  <a:pt x="53" y="158"/>
                  <a:pt x="59" y="161"/>
                </a:cubicBezTo>
                <a:close/>
                <a:moveTo>
                  <a:pt x="36" y="72"/>
                </a:moveTo>
                <a:cubicBezTo>
                  <a:pt x="36" y="73"/>
                  <a:pt x="35" y="76"/>
                  <a:pt x="33" y="82"/>
                </a:cubicBezTo>
                <a:cubicBezTo>
                  <a:pt x="30" y="88"/>
                  <a:pt x="22" y="99"/>
                  <a:pt x="25" y="108"/>
                </a:cubicBezTo>
                <a:cubicBezTo>
                  <a:pt x="27" y="114"/>
                  <a:pt x="29" y="115"/>
                  <a:pt x="31" y="117"/>
                </a:cubicBezTo>
                <a:cubicBezTo>
                  <a:pt x="32" y="117"/>
                  <a:pt x="34" y="117"/>
                  <a:pt x="35" y="117"/>
                </a:cubicBezTo>
                <a:cubicBezTo>
                  <a:pt x="38" y="116"/>
                  <a:pt x="40" y="118"/>
                  <a:pt x="42" y="117"/>
                </a:cubicBezTo>
                <a:cubicBezTo>
                  <a:pt x="45" y="115"/>
                  <a:pt x="53" y="109"/>
                  <a:pt x="62" y="107"/>
                </a:cubicBezTo>
                <a:cubicBezTo>
                  <a:pt x="36" y="72"/>
                  <a:pt x="36" y="72"/>
                  <a:pt x="36" y="7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77" name="Freeform 289"/>
          <p:cNvSpPr>
            <a:spLocks noEditPoints="1"/>
          </p:cNvSpPr>
          <p:nvPr/>
        </p:nvSpPr>
        <p:spPr bwMode="auto">
          <a:xfrm>
            <a:off x="6437313" y="4113213"/>
            <a:ext cx="517525" cy="457200"/>
          </a:xfrm>
          <a:custGeom>
            <a:avLst/>
            <a:gdLst>
              <a:gd name="T0" fmla="*/ 1164487503 w 230"/>
              <a:gd name="T1" fmla="*/ 735508676 h 203"/>
              <a:gd name="T2" fmla="*/ 1154362014 w 230"/>
              <a:gd name="T3" fmla="*/ 740582920 h 203"/>
              <a:gd name="T4" fmla="*/ 1113857807 w 230"/>
              <a:gd name="T5" fmla="*/ 720292700 h 203"/>
              <a:gd name="T6" fmla="*/ 946778236 w 230"/>
              <a:gd name="T7" fmla="*/ 740582920 h 203"/>
              <a:gd name="T8" fmla="*/ 718943480 w 230"/>
              <a:gd name="T9" fmla="*/ 857250000 h 203"/>
              <a:gd name="T10" fmla="*/ 921464513 w 230"/>
              <a:gd name="T11" fmla="*/ 933336638 h 203"/>
              <a:gd name="T12" fmla="*/ 951840980 w 230"/>
              <a:gd name="T13" fmla="*/ 1029713498 h 203"/>
              <a:gd name="T14" fmla="*/ 931590002 w 230"/>
              <a:gd name="T15" fmla="*/ 1019569513 h 203"/>
              <a:gd name="T16" fmla="*/ 916401768 w 230"/>
              <a:gd name="T17" fmla="*/ 1014495269 h 203"/>
              <a:gd name="T18" fmla="*/ 901211285 w 230"/>
              <a:gd name="T19" fmla="*/ 999279293 h 203"/>
              <a:gd name="T20" fmla="*/ 708817991 w 230"/>
              <a:gd name="T21" fmla="*/ 953626859 h 203"/>
              <a:gd name="T22" fmla="*/ 617684088 w 230"/>
              <a:gd name="T23" fmla="*/ 705074471 h 203"/>
              <a:gd name="T24" fmla="*/ 435416284 w 230"/>
              <a:gd name="T25" fmla="*/ 593479383 h 203"/>
              <a:gd name="T26" fmla="*/ 354410120 w 230"/>
              <a:gd name="T27" fmla="*/ 847103764 h 203"/>
              <a:gd name="T28" fmla="*/ 344282381 w 230"/>
              <a:gd name="T29" fmla="*/ 862321992 h 203"/>
              <a:gd name="T30" fmla="*/ 349347376 w 230"/>
              <a:gd name="T31" fmla="*/ 852175756 h 203"/>
              <a:gd name="T32" fmla="*/ 151889087 w 230"/>
              <a:gd name="T33" fmla="*/ 674640266 h 203"/>
              <a:gd name="T34" fmla="*/ 141763598 w 230"/>
              <a:gd name="T35" fmla="*/ 654350045 h 203"/>
              <a:gd name="T36" fmla="*/ 136700854 w 230"/>
              <a:gd name="T37" fmla="*/ 634059825 h 203"/>
              <a:gd name="T38" fmla="*/ 0 w 230"/>
              <a:gd name="T39" fmla="*/ 669568274 h 203"/>
              <a:gd name="T40" fmla="*/ 136700854 w 230"/>
              <a:gd name="T41" fmla="*/ 634059825 h 203"/>
              <a:gd name="T42" fmla="*/ 106322136 w 230"/>
              <a:gd name="T43" fmla="*/ 552901194 h 203"/>
              <a:gd name="T44" fmla="*/ 172142316 w 230"/>
              <a:gd name="T45" fmla="*/ 365219468 h 203"/>
              <a:gd name="T46" fmla="*/ 182267805 w 230"/>
              <a:gd name="T47" fmla="*/ 365219468 h 203"/>
              <a:gd name="T48" fmla="*/ 415165305 w 230"/>
              <a:gd name="T49" fmla="*/ 486958540 h 203"/>
              <a:gd name="T50" fmla="*/ 420228050 w 230"/>
              <a:gd name="T51" fmla="*/ 415943894 h 203"/>
              <a:gd name="T52" fmla="*/ 359472865 w 230"/>
              <a:gd name="T53" fmla="*/ 415943894 h 203"/>
              <a:gd name="T54" fmla="*/ 339219637 w 230"/>
              <a:gd name="T55" fmla="*/ 395653673 h 203"/>
              <a:gd name="T56" fmla="*/ 303780425 w 230"/>
              <a:gd name="T57" fmla="*/ 370291460 h 203"/>
              <a:gd name="T58" fmla="*/ 273401707 w 230"/>
              <a:gd name="T59" fmla="*/ 263768365 h 203"/>
              <a:gd name="T60" fmla="*/ 278464452 w 230"/>
              <a:gd name="T61" fmla="*/ 202899955 h 203"/>
              <a:gd name="T62" fmla="*/ 349347376 w 230"/>
              <a:gd name="T63" fmla="*/ 162319513 h 203"/>
              <a:gd name="T64" fmla="*/ 410102561 w 230"/>
              <a:gd name="T65" fmla="*/ 116667080 h 203"/>
              <a:gd name="T66" fmla="*/ 440479028 w 230"/>
              <a:gd name="T67" fmla="*/ 147101285 h 203"/>
              <a:gd name="T68" fmla="*/ 501236463 w 230"/>
              <a:gd name="T69" fmla="*/ 218115931 h 203"/>
              <a:gd name="T70" fmla="*/ 521487441 w 230"/>
              <a:gd name="T71" fmla="*/ 273914601 h 203"/>
              <a:gd name="T72" fmla="*/ 521487441 w 230"/>
              <a:gd name="T73" fmla="*/ 304348806 h 203"/>
              <a:gd name="T74" fmla="*/ 506299208 w 230"/>
              <a:gd name="T75" fmla="*/ 324639027 h 203"/>
              <a:gd name="T76" fmla="*/ 556928903 w 230"/>
              <a:gd name="T77" fmla="*/ 228262167 h 203"/>
              <a:gd name="T78" fmla="*/ 622746833 w 230"/>
              <a:gd name="T79" fmla="*/ 86232875 h 203"/>
              <a:gd name="T80" fmla="*/ 643000061 w 230"/>
              <a:gd name="T81" fmla="*/ 45652433 h 203"/>
              <a:gd name="T82" fmla="*/ 688567013 w 230"/>
              <a:gd name="T83" fmla="*/ 172463498 h 203"/>
              <a:gd name="T84" fmla="*/ 784763659 w 230"/>
              <a:gd name="T85" fmla="*/ 86232875 h 203"/>
              <a:gd name="T86" fmla="*/ 744259453 w 230"/>
              <a:gd name="T87" fmla="*/ 238406152 h 203"/>
              <a:gd name="T88" fmla="*/ 794889149 w 230"/>
              <a:gd name="T89" fmla="*/ 258696372 h 203"/>
              <a:gd name="T90" fmla="*/ 698692502 w 230"/>
              <a:gd name="T91" fmla="*/ 344929247 h 203"/>
              <a:gd name="T92" fmla="*/ 749322197 w 230"/>
              <a:gd name="T93" fmla="*/ 390581681 h 203"/>
              <a:gd name="T94" fmla="*/ 658188295 w 230"/>
              <a:gd name="T95" fmla="*/ 517392745 h 203"/>
              <a:gd name="T96" fmla="*/ 921464513 w 230"/>
              <a:gd name="T97" fmla="*/ 649278053 h 203"/>
              <a:gd name="T98" fmla="*/ 1129046041 w 230"/>
              <a:gd name="T99" fmla="*/ 659422037 h 203"/>
              <a:gd name="T100" fmla="*/ 298715430 w 230"/>
              <a:gd name="T101" fmla="*/ 816669559 h 203"/>
              <a:gd name="T102" fmla="*/ 329094148 w 230"/>
              <a:gd name="T103" fmla="*/ 628987833 h 203"/>
              <a:gd name="T104" fmla="*/ 182267805 w 230"/>
              <a:gd name="T105" fmla="*/ 664494030 h 203"/>
              <a:gd name="T106" fmla="*/ 298715430 w 230"/>
              <a:gd name="T107" fmla="*/ 816669559 h 203"/>
              <a:gd name="T108" fmla="*/ 126575364 w 230"/>
              <a:gd name="T109" fmla="*/ 547826950 h 203"/>
              <a:gd name="T110" fmla="*/ 212646522 w 230"/>
              <a:gd name="T111" fmla="*/ 593479383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0" h="203">
                <a:moveTo>
                  <a:pt x="230" y="143"/>
                </a:moveTo>
                <a:cubicBezTo>
                  <a:pt x="230" y="143"/>
                  <a:pt x="230" y="143"/>
                  <a:pt x="230" y="143"/>
                </a:cubicBezTo>
                <a:cubicBezTo>
                  <a:pt x="230" y="144"/>
                  <a:pt x="230" y="144"/>
                  <a:pt x="230" y="145"/>
                </a:cubicBezTo>
                <a:cubicBezTo>
                  <a:pt x="230" y="145"/>
                  <a:pt x="230" y="145"/>
                  <a:pt x="229" y="145"/>
                </a:cubicBezTo>
                <a:cubicBezTo>
                  <a:pt x="229" y="145"/>
                  <a:pt x="230" y="146"/>
                  <a:pt x="229" y="146"/>
                </a:cubicBezTo>
                <a:cubicBezTo>
                  <a:pt x="229" y="147"/>
                  <a:pt x="228" y="146"/>
                  <a:pt x="228" y="146"/>
                </a:cubicBezTo>
                <a:cubicBezTo>
                  <a:pt x="228" y="146"/>
                  <a:pt x="230" y="150"/>
                  <a:pt x="227" y="150"/>
                </a:cubicBezTo>
                <a:cubicBezTo>
                  <a:pt x="226" y="149"/>
                  <a:pt x="226" y="148"/>
                  <a:pt x="225" y="147"/>
                </a:cubicBezTo>
                <a:cubicBezTo>
                  <a:pt x="223" y="145"/>
                  <a:pt x="221" y="143"/>
                  <a:pt x="220" y="142"/>
                </a:cubicBezTo>
                <a:cubicBezTo>
                  <a:pt x="218" y="138"/>
                  <a:pt x="214" y="138"/>
                  <a:pt x="210" y="136"/>
                </a:cubicBezTo>
                <a:cubicBezTo>
                  <a:pt x="207" y="136"/>
                  <a:pt x="196" y="141"/>
                  <a:pt x="193" y="142"/>
                </a:cubicBezTo>
                <a:cubicBezTo>
                  <a:pt x="191" y="143"/>
                  <a:pt x="188" y="145"/>
                  <a:pt x="187" y="146"/>
                </a:cubicBezTo>
                <a:cubicBezTo>
                  <a:pt x="185" y="146"/>
                  <a:pt x="183" y="147"/>
                  <a:pt x="175" y="147"/>
                </a:cubicBezTo>
                <a:cubicBezTo>
                  <a:pt x="167" y="147"/>
                  <a:pt x="153" y="145"/>
                  <a:pt x="153" y="145"/>
                </a:cubicBezTo>
                <a:cubicBezTo>
                  <a:pt x="153" y="145"/>
                  <a:pt x="143" y="166"/>
                  <a:pt x="142" y="169"/>
                </a:cubicBezTo>
                <a:cubicBezTo>
                  <a:pt x="158" y="166"/>
                  <a:pt x="158" y="171"/>
                  <a:pt x="168" y="172"/>
                </a:cubicBezTo>
                <a:cubicBezTo>
                  <a:pt x="176" y="172"/>
                  <a:pt x="177" y="170"/>
                  <a:pt x="180" y="172"/>
                </a:cubicBezTo>
                <a:cubicBezTo>
                  <a:pt x="183" y="175"/>
                  <a:pt x="181" y="181"/>
                  <a:pt x="182" y="184"/>
                </a:cubicBezTo>
                <a:cubicBezTo>
                  <a:pt x="183" y="187"/>
                  <a:pt x="187" y="192"/>
                  <a:pt x="188" y="195"/>
                </a:cubicBezTo>
                <a:cubicBezTo>
                  <a:pt x="188" y="198"/>
                  <a:pt x="188" y="197"/>
                  <a:pt x="188" y="199"/>
                </a:cubicBezTo>
                <a:cubicBezTo>
                  <a:pt x="188" y="200"/>
                  <a:pt x="189" y="202"/>
                  <a:pt x="188" y="203"/>
                </a:cubicBezTo>
                <a:cubicBezTo>
                  <a:pt x="187" y="203"/>
                  <a:pt x="186" y="203"/>
                  <a:pt x="186" y="202"/>
                </a:cubicBezTo>
                <a:cubicBezTo>
                  <a:pt x="185" y="202"/>
                  <a:pt x="185" y="202"/>
                  <a:pt x="185" y="202"/>
                </a:cubicBezTo>
                <a:cubicBezTo>
                  <a:pt x="184" y="202"/>
                  <a:pt x="184" y="201"/>
                  <a:pt x="184" y="201"/>
                </a:cubicBezTo>
                <a:cubicBezTo>
                  <a:pt x="184" y="201"/>
                  <a:pt x="184" y="201"/>
                  <a:pt x="183" y="201"/>
                </a:cubicBezTo>
                <a:cubicBezTo>
                  <a:pt x="182" y="201"/>
                  <a:pt x="181" y="200"/>
                  <a:pt x="181" y="200"/>
                </a:cubicBezTo>
                <a:cubicBezTo>
                  <a:pt x="181" y="200"/>
                  <a:pt x="181" y="201"/>
                  <a:pt x="181" y="200"/>
                </a:cubicBezTo>
                <a:cubicBezTo>
                  <a:pt x="181" y="200"/>
                  <a:pt x="180" y="200"/>
                  <a:pt x="180" y="199"/>
                </a:cubicBezTo>
                <a:cubicBezTo>
                  <a:pt x="180" y="199"/>
                  <a:pt x="180" y="199"/>
                  <a:pt x="180" y="199"/>
                </a:cubicBezTo>
                <a:cubicBezTo>
                  <a:pt x="179" y="198"/>
                  <a:pt x="179" y="198"/>
                  <a:pt x="178" y="197"/>
                </a:cubicBezTo>
                <a:cubicBezTo>
                  <a:pt x="178" y="195"/>
                  <a:pt x="177" y="196"/>
                  <a:pt x="176" y="193"/>
                </a:cubicBezTo>
                <a:cubicBezTo>
                  <a:pt x="175" y="190"/>
                  <a:pt x="174" y="192"/>
                  <a:pt x="170" y="185"/>
                </a:cubicBezTo>
                <a:cubicBezTo>
                  <a:pt x="167" y="185"/>
                  <a:pt x="140" y="188"/>
                  <a:pt x="140" y="188"/>
                </a:cubicBezTo>
                <a:cubicBezTo>
                  <a:pt x="140" y="188"/>
                  <a:pt x="134" y="188"/>
                  <a:pt x="129" y="185"/>
                </a:cubicBezTo>
                <a:cubicBezTo>
                  <a:pt x="125" y="183"/>
                  <a:pt x="122" y="180"/>
                  <a:pt x="120" y="173"/>
                </a:cubicBezTo>
                <a:cubicBezTo>
                  <a:pt x="118" y="165"/>
                  <a:pt x="120" y="155"/>
                  <a:pt x="122" y="139"/>
                </a:cubicBezTo>
                <a:cubicBezTo>
                  <a:pt x="114" y="139"/>
                  <a:pt x="102" y="132"/>
                  <a:pt x="99" y="121"/>
                </a:cubicBezTo>
                <a:cubicBezTo>
                  <a:pt x="96" y="120"/>
                  <a:pt x="93" y="114"/>
                  <a:pt x="93" y="114"/>
                </a:cubicBezTo>
                <a:cubicBezTo>
                  <a:pt x="86" y="117"/>
                  <a:pt x="86" y="117"/>
                  <a:pt x="86" y="117"/>
                </a:cubicBezTo>
                <a:cubicBezTo>
                  <a:pt x="75" y="119"/>
                  <a:pt x="75" y="119"/>
                  <a:pt x="75" y="119"/>
                </a:cubicBezTo>
                <a:cubicBezTo>
                  <a:pt x="75" y="119"/>
                  <a:pt x="72" y="121"/>
                  <a:pt x="69" y="122"/>
                </a:cubicBezTo>
                <a:cubicBezTo>
                  <a:pt x="70" y="167"/>
                  <a:pt x="70" y="167"/>
                  <a:pt x="70" y="167"/>
                </a:cubicBezTo>
                <a:cubicBezTo>
                  <a:pt x="70" y="167"/>
                  <a:pt x="71" y="167"/>
                  <a:pt x="71" y="167"/>
                </a:cubicBezTo>
                <a:cubicBezTo>
                  <a:pt x="72" y="168"/>
                  <a:pt x="72" y="169"/>
                  <a:pt x="71" y="170"/>
                </a:cubicBezTo>
                <a:cubicBezTo>
                  <a:pt x="70" y="171"/>
                  <a:pt x="68" y="171"/>
                  <a:pt x="68" y="170"/>
                </a:cubicBezTo>
                <a:cubicBezTo>
                  <a:pt x="67" y="169"/>
                  <a:pt x="68" y="168"/>
                  <a:pt x="68" y="169"/>
                </a:cubicBezTo>
                <a:cubicBezTo>
                  <a:pt x="69" y="169"/>
                  <a:pt x="70" y="169"/>
                  <a:pt x="70" y="169"/>
                </a:cubicBezTo>
                <a:cubicBezTo>
                  <a:pt x="70" y="168"/>
                  <a:pt x="69" y="168"/>
                  <a:pt x="69" y="168"/>
                </a:cubicBezTo>
                <a:cubicBezTo>
                  <a:pt x="66" y="165"/>
                  <a:pt x="59" y="162"/>
                  <a:pt x="55" y="161"/>
                </a:cubicBezTo>
                <a:cubicBezTo>
                  <a:pt x="45" y="158"/>
                  <a:pt x="35" y="154"/>
                  <a:pt x="31" y="142"/>
                </a:cubicBezTo>
                <a:cubicBezTo>
                  <a:pt x="29" y="136"/>
                  <a:pt x="29" y="134"/>
                  <a:pt x="30" y="133"/>
                </a:cubicBezTo>
                <a:cubicBezTo>
                  <a:pt x="29" y="132"/>
                  <a:pt x="29" y="132"/>
                  <a:pt x="29" y="131"/>
                </a:cubicBezTo>
                <a:cubicBezTo>
                  <a:pt x="28" y="131"/>
                  <a:pt x="29" y="130"/>
                  <a:pt x="29" y="130"/>
                </a:cubicBezTo>
                <a:cubicBezTo>
                  <a:pt x="29" y="130"/>
                  <a:pt x="28" y="131"/>
                  <a:pt x="28" y="129"/>
                </a:cubicBezTo>
                <a:cubicBezTo>
                  <a:pt x="27" y="128"/>
                  <a:pt x="28" y="128"/>
                  <a:pt x="28" y="128"/>
                </a:cubicBezTo>
                <a:cubicBezTo>
                  <a:pt x="28" y="128"/>
                  <a:pt x="27" y="128"/>
                  <a:pt x="26" y="126"/>
                </a:cubicBezTo>
                <a:cubicBezTo>
                  <a:pt x="26" y="126"/>
                  <a:pt x="27" y="125"/>
                  <a:pt x="27" y="125"/>
                </a:cubicBezTo>
                <a:cubicBezTo>
                  <a:pt x="21" y="127"/>
                  <a:pt x="6" y="131"/>
                  <a:pt x="6" y="131"/>
                </a:cubicBezTo>
                <a:cubicBezTo>
                  <a:pt x="6" y="131"/>
                  <a:pt x="7" y="132"/>
                  <a:pt x="7" y="133"/>
                </a:cubicBezTo>
                <a:cubicBezTo>
                  <a:pt x="6" y="134"/>
                  <a:pt x="3" y="132"/>
                  <a:pt x="0" y="132"/>
                </a:cubicBezTo>
                <a:cubicBezTo>
                  <a:pt x="3" y="131"/>
                  <a:pt x="4" y="127"/>
                  <a:pt x="5" y="128"/>
                </a:cubicBezTo>
                <a:cubicBezTo>
                  <a:pt x="6" y="129"/>
                  <a:pt x="6" y="130"/>
                  <a:pt x="6" y="130"/>
                </a:cubicBezTo>
                <a:cubicBezTo>
                  <a:pt x="27" y="125"/>
                  <a:pt x="27" y="125"/>
                  <a:pt x="27" y="125"/>
                </a:cubicBezTo>
                <a:cubicBezTo>
                  <a:pt x="26" y="125"/>
                  <a:pt x="26" y="124"/>
                  <a:pt x="26" y="124"/>
                </a:cubicBezTo>
                <a:cubicBezTo>
                  <a:pt x="25" y="122"/>
                  <a:pt x="27" y="121"/>
                  <a:pt x="28" y="121"/>
                </a:cubicBezTo>
                <a:cubicBezTo>
                  <a:pt x="26" y="117"/>
                  <a:pt x="24" y="119"/>
                  <a:pt x="21" y="109"/>
                </a:cubicBezTo>
                <a:cubicBezTo>
                  <a:pt x="18" y="98"/>
                  <a:pt x="28" y="91"/>
                  <a:pt x="32" y="81"/>
                </a:cubicBezTo>
                <a:cubicBezTo>
                  <a:pt x="34" y="76"/>
                  <a:pt x="34" y="73"/>
                  <a:pt x="35" y="72"/>
                </a:cubicBezTo>
                <a:cubicBezTo>
                  <a:pt x="35" y="70"/>
                  <a:pt x="34" y="71"/>
                  <a:pt x="34" y="72"/>
                </a:cubicBezTo>
                <a:cubicBezTo>
                  <a:pt x="34" y="73"/>
                  <a:pt x="33" y="73"/>
                  <a:pt x="33" y="71"/>
                </a:cubicBezTo>
                <a:cubicBezTo>
                  <a:pt x="32" y="70"/>
                  <a:pt x="33" y="69"/>
                  <a:pt x="35" y="69"/>
                </a:cubicBezTo>
                <a:cubicBezTo>
                  <a:pt x="37" y="69"/>
                  <a:pt x="37" y="71"/>
                  <a:pt x="36" y="72"/>
                </a:cubicBezTo>
                <a:cubicBezTo>
                  <a:pt x="63" y="107"/>
                  <a:pt x="63" y="107"/>
                  <a:pt x="63" y="107"/>
                </a:cubicBezTo>
                <a:cubicBezTo>
                  <a:pt x="65" y="106"/>
                  <a:pt x="67" y="106"/>
                  <a:pt x="69" y="106"/>
                </a:cubicBezTo>
                <a:cubicBezTo>
                  <a:pt x="70" y="103"/>
                  <a:pt x="82" y="96"/>
                  <a:pt x="82" y="96"/>
                </a:cubicBezTo>
                <a:cubicBezTo>
                  <a:pt x="82" y="96"/>
                  <a:pt x="84" y="93"/>
                  <a:pt x="86" y="90"/>
                </a:cubicBezTo>
                <a:cubicBezTo>
                  <a:pt x="88" y="87"/>
                  <a:pt x="87" y="86"/>
                  <a:pt x="86" y="85"/>
                </a:cubicBezTo>
                <a:cubicBezTo>
                  <a:pt x="85" y="84"/>
                  <a:pt x="83" y="82"/>
                  <a:pt x="83" y="82"/>
                </a:cubicBezTo>
                <a:cubicBezTo>
                  <a:pt x="83" y="82"/>
                  <a:pt x="81" y="83"/>
                  <a:pt x="78" y="84"/>
                </a:cubicBezTo>
                <a:cubicBezTo>
                  <a:pt x="76" y="85"/>
                  <a:pt x="73" y="85"/>
                  <a:pt x="72" y="83"/>
                </a:cubicBezTo>
                <a:cubicBezTo>
                  <a:pt x="72" y="82"/>
                  <a:pt x="72" y="82"/>
                  <a:pt x="71" y="82"/>
                </a:cubicBezTo>
                <a:cubicBezTo>
                  <a:pt x="70" y="81"/>
                  <a:pt x="69" y="81"/>
                  <a:pt x="69" y="80"/>
                </a:cubicBezTo>
                <a:cubicBezTo>
                  <a:pt x="68" y="79"/>
                  <a:pt x="69" y="78"/>
                  <a:pt x="69" y="77"/>
                </a:cubicBezTo>
                <a:cubicBezTo>
                  <a:pt x="68" y="78"/>
                  <a:pt x="67" y="78"/>
                  <a:pt x="67" y="78"/>
                </a:cubicBezTo>
                <a:cubicBezTo>
                  <a:pt x="66" y="77"/>
                  <a:pt x="66" y="76"/>
                  <a:pt x="65" y="75"/>
                </a:cubicBezTo>
                <a:cubicBezTo>
                  <a:pt x="65" y="74"/>
                  <a:pt x="65" y="74"/>
                  <a:pt x="64" y="74"/>
                </a:cubicBezTo>
                <a:cubicBezTo>
                  <a:pt x="63" y="74"/>
                  <a:pt x="61" y="75"/>
                  <a:pt x="60" y="73"/>
                </a:cubicBezTo>
                <a:cubicBezTo>
                  <a:pt x="60" y="72"/>
                  <a:pt x="62" y="71"/>
                  <a:pt x="61" y="68"/>
                </a:cubicBezTo>
                <a:cubicBezTo>
                  <a:pt x="59" y="63"/>
                  <a:pt x="59" y="63"/>
                  <a:pt x="58" y="63"/>
                </a:cubicBezTo>
                <a:cubicBezTo>
                  <a:pt x="56" y="62"/>
                  <a:pt x="54" y="58"/>
                  <a:pt x="54" y="52"/>
                </a:cubicBezTo>
                <a:cubicBezTo>
                  <a:pt x="45" y="48"/>
                  <a:pt x="46" y="41"/>
                  <a:pt x="46" y="41"/>
                </a:cubicBezTo>
                <a:cubicBezTo>
                  <a:pt x="46" y="41"/>
                  <a:pt x="47" y="47"/>
                  <a:pt x="56" y="45"/>
                </a:cubicBezTo>
                <a:cubicBezTo>
                  <a:pt x="52" y="43"/>
                  <a:pt x="55" y="40"/>
                  <a:pt x="55" y="40"/>
                </a:cubicBezTo>
                <a:cubicBezTo>
                  <a:pt x="55" y="40"/>
                  <a:pt x="57" y="43"/>
                  <a:pt x="58" y="42"/>
                </a:cubicBezTo>
                <a:cubicBezTo>
                  <a:pt x="60" y="40"/>
                  <a:pt x="62" y="34"/>
                  <a:pt x="64" y="34"/>
                </a:cubicBezTo>
                <a:cubicBezTo>
                  <a:pt x="66" y="32"/>
                  <a:pt x="68" y="32"/>
                  <a:pt x="69" y="32"/>
                </a:cubicBezTo>
                <a:cubicBezTo>
                  <a:pt x="70" y="29"/>
                  <a:pt x="72" y="28"/>
                  <a:pt x="73" y="28"/>
                </a:cubicBezTo>
                <a:cubicBezTo>
                  <a:pt x="77" y="25"/>
                  <a:pt x="79" y="28"/>
                  <a:pt x="82" y="27"/>
                </a:cubicBezTo>
                <a:cubicBezTo>
                  <a:pt x="83" y="26"/>
                  <a:pt x="81" y="23"/>
                  <a:pt x="81" y="23"/>
                </a:cubicBezTo>
                <a:cubicBezTo>
                  <a:pt x="81" y="23"/>
                  <a:pt x="83" y="24"/>
                  <a:pt x="84" y="27"/>
                </a:cubicBezTo>
                <a:cubicBezTo>
                  <a:pt x="88" y="25"/>
                  <a:pt x="92" y="28"/>
                  <a:pt x="92" y="28"/>
                </a:cubicBezTo>
                <a:cubicBezTo>
                  <a:pt x="88" y="28"/>
                  <a:pt x="87" y="29"/>
                  <a:pt x="87" y="29"/>
                </a:cubicBezTo>
                <a:cubicBezTo>
                  <a:pt x="87" y="29"/>
                  <a:pt x="90" y="30"/>
                  <a:pt x="93" y="31"/>
                </a:cubicBezTo>
                <a:cubicBezTo>
                  <a:pt x="95" y="31"/>
                  <a:pt x="95" y="35"/>
                  <a:pt x="97" y="35"/>
                </a:cubicBezTo>
                <a:cubicBezTo>
                  <a:pt x="98" y="35"/>
                  <a:pt x="98" y="41"/>
                  <a:pt x="99" y="43"/>
                </a:cubicBezTo>
                <a:cubicBezTo>
                  <a:pt x="100" y="45"/>
                  <a:pt x="102" y="46"/>
                  <a:pt x="101" y="48"/>
                </a:cubicBezTo>
                <a:cubicBezTo>
                  <a:pt x="101" y="50"/>
                  <a:pt x="105" y="53"/>
                  <a:pt x="107" y="51"/>
                </a:cubicBezTo>
                <a:cubicBezTo>
                  <a:pt x="106" y="55"/>
                  <a:pt x="102" y="54"/>
                  <a:pt x="103" y="54"/>
                </a:cubicBezTo>
                <a:cubicBezTo>
                  <a:pt x="103" y="55"/>
                  <a:pt x="103" y="56"/>
                  <a:pt x="105" y="58"/>
                </a:cubicBezTo>
                <a:cubicBezTo>
                  <a:pt x="106" y="58"/>
                  <a:pt x="108" y="60"/>
                  <a:pt x="110" y="59"/>
                </a:cubicBezTo>
                <a:cubicBezTo>
                  <a:pt x="106" y="63"/>
                  <a:pt x="103" y="61"/>
                  <a:pt x="103" y="60"/>
                </a:cubicBezTo>
                <a:cubicBezTo>
                  <a:pt x="102" y="61"/>
                  <a:pt x="102" y="62"/>
                  <a:pt x="105" y="66"/>
                </a:cubicBezTo>
                <a:cubicBezTo>
                  <a:pt x="101" y="66"/>
                  <a:pt x="100" y="62"/>
                  <a:pt x="100" y="62"/>
                </a:cubicBezTo>
                <a:cubicBezTo>
                  <a:pt x="100" y="62"/>
                  <a:pt x="100" y="63"/>
                  <a:pt x="100" y="64"/>
                </a:cubicBezTo>
                <a:cubicBezTo>
                  <a:pt x="101" y="70"/>
                  <a:pt x="111" y="71"/>
                  <a:pt x="114" y="69"/>
                </a:cubicBezTo>
                <a:cubicBezTo>
                  <a:pt x="117" y="67"/>
                  <a:pt x="116" y="59"/>
                  <a:pt x="115" y="58"/>
                </a:cubicBezTo>
                <a:cubicBezTo>
                  <a:pt x="115" y="57"/>
                  <a:pt x="108" y="52"/>
                  <a:pt x="110" y="45"/>
                </a:cubicBezTo>
                <a:cubicBezTo>
                  <a:pt x="111" y="41"/>
                  <a:pt x="117" y="31"/>
                  <a:pt x="118" y="26"/>
                </a:cubicBezTo>
                <a:cubicBezTo>
                  <a:pt x="119" y="21"/>
                  <a:pt x="116" y="7"/>
                  <a:pt x="115" y="1"/>
                </a:cubicBezTo>
                <a:cubicBezTo>
                  <a:pt x="120" y="0"/>
                  <a:pt x="123" y="17"/>
                  <a:pt x="123" y="17"/>
                </a:cubicBezTo>
                <a:cubicBezTo>
                  <a:pt x="123" y="17"/>
                  <a:pt x="123" y="10"/>
                  <a:pt x="121" y="5"/>
                </a:cubicBezTo>
                <a:cubicBezTo>
                  <a:pt x="126" y="5"/>
                  <a:pt x="128" y="25"/>
                  <a:pt x="128" y="25"/>
                </a:cubicBezTo>
                <a:cubicBezTo>
                  <a:pt x="128" y="25"/>
                  <a:pt x="127" y="13"/>
                  <a:pt x="127" y="9"/>
                </a:cubicBezTo>
                <a:cubicBezTo>
                  <a:pt x="131" y="14"/>
                  <a:pt x="131" y="32"/>
                  <a:pt x="131" y="32"/>
                </a:cubicBezTo>
                <a:cubicBezTo>
                  <a:pt x="131" y="32"/>
                  <a:pt x="132" y="22"/>
                  <a:pt x="132" y="18"/>
                </a:cubicBezTo>
                <a:cubicBezTo>
                  <a:pt x="136" y="23"/>
                  <a:pt x="136" y="34"/>
                  <a:pt x="136" y="34"/>
                </a:cubicBezTo>
                <a:cubicBezTo>
                  <a:pt x="136" y="34"/>
                  <a:pt x="148" y="16"/>
                  <a:pt x="147" y="8"/>
                </a:cubicBezTo>
                <a:cubicBezTo>
                  <a:pt x="155" y="17"/>
                  <a:pt x="145" y="31"/>
                  <a:pt x="145" y="31"/>
                </a:cubicBezTo>
                <a:cubicBezTo>
                  <a:pt x="145" y="31"/>
                  <a:pt x="154" y="22"/>
                  <a:pt x="155" y="17"/>
                </a:cubicBezTo>
                <a:cubicBezTo>
                  <a:pt x="162" y="26"/>
                  <a:pt x="147" y="39"/>
                  <a:pt x="147" y="39"/>
                </a:cubicBezTo>
                <a:cubicBezTo>
                  <a:pt x="147" y="39"/>
                  <a:pt x="157" y="32"/>
                  <a:pt x="159" y="27"/>
                </a:cubicBezTo>
                <a:cubicBezTo>
                  <a:pt x="163" y="38"/>
                  <a:pt x="147" y="47"/>
                  <a:pt x="147" y="47"/>
                </a:cubicBezTo>
                <a:cubicBezTo>
                  <a:pt x="147" y="47"/>
                  <a:pt x="155" y="45"/>
                  <a:pt x="160" y="40"/>
                </a:cubicBezTo>
                <a:cubicBezTo>
                  <a:pt x="162" y="45"/>
                  <a:pt x="145" y="55"/>
                  <a:pt x="145" y="55"/>
                </a:cubicBezTo>
                <a:cubicBezTo>
                  <a:pt x="145" y="55"/>
                  <a:pt x="154" y="53"/>
                  <a:pt x="157" y="51"/>
                </a:cubicBezTo>
                <a:cubicBezTo>
                  <a:pt x="158" y="56"/>
                  <a:pt x="141" y="62"/>
                  <a:pt x="141" y="62"/>
                </a:cubicBezTo>
                <a:cubicBezTo>
                  <a:pt x="141" y="62"/>
                  <a:pt x="150" y="61"/>
                  <a:pt x="154" y="61"/>
                </a:cubicBezTo>
                <a:cubicBezTo>
                  <a:pt x="150" y="65"/>
                  <a:pt x="138" y="68"/>
                  <a:pt x="138" y="68"/>
                </a:cubicBezTo>
                <a:cubicBezTo>
                  <a:pt x="138" y="68"/>
                  <a:pt x="147" y="68"/>
                  <a:pt x="151" y="68"/>
                </a:cubicBezTo>
                <a:cubicBezTo>
                  <a:pt x="148" y="72"/>
                  <a:pt x="134" y="76"/>
                  <a:pt x="134" y="76"/>
                </a:cubicBezTo>
                <a:cubicBezTo>
                  <a:pt x="134" y="76"/>
                  <a:pt x="146" y="78"/>
                  <a:pt x="148" y="77"/>
                </a:cubicBezTo>
                <a:cubicBezTo>
                  <a:pt x="145" y="79"/>
                  <a:pt x="141" y="81"/>
                  <a:pt x="137" y="81"/>
                </a:cubicBezTo>
                <a:cubicBezTo>
                  <a:pt x="139" y="82"/>
                  <a:pt x="141" y="83"/>
                  <a:pt x="141" y="85"/>
                </a:cubicBezTo>
                <a:cubicBezTo>
                  <a:pt x="144" y="92"/>
                  <a:pt x="137" y="98"/>
                  <a:pt x="130" y="102"/>
                </a:cubicBezTo>
                <a:cubicBezTo>
                  <a:pt x="132" y="106"/>
                  <a:pt x="134" y="111"/>
                  <a:pt x="136" y="111"/>
                </a:cubicBezTo>
                <a:cubicBezTo>
                  <a:pt x="143" y="111"/>
                  <a:pt x="150" y="114"/>
                  <a:pt x="154" y="121"/>
                </a:cubicBezTo>
                <a:cubicBezTo>
                  <a:pt x="165" y="118"/>
                  <a:pt x="179" y="126"/>
                  <a:pt x="182" y="128"/>
                </a:cubicBezTo>
                <a:cubicBezTo>
                  <a:pt x="196" y="120"/>
                  <a:pt x="206" y="129"/>
                  <a:pt x="212" y="124"/>
                </a:cubicBezTo>
                <a:cubicBezTo>
                  <a:pt x="215" y="122"/>
                  <a:pt x="217" y="121"/>
                  <a:pt x="219" y="122"/>
                </a:cubicBezTo>
                <a:cubicBezTo>
                  <a:pt x="222" y="124"/>
                  <a:pt x="222" y="127"/>
                  <a:pt x="223" y="130"/>
                </a:cubicBezTo>
                <a:cubicBezTo>
                  <a:pt x="224" y="133"/>
                  <a:pt x="225" y="134"/>
                  <a:pt x="228" y="138"/>
                </a:cubicBezTo>
                <a:cubicBezTo>
                  <a:pt x="228" y="139"/>
                  <a:pt x="230" y="142"/>
                  <a:pt x="230" y="143"/>
                </a:cubicBezTo>
                <a:close/>
                <a:moveTo>
                  <a:pt x="59" y="161"/>
                </a:moveTo>
                <a:cubicBezTo>
                  <a:pt x="65" y="163"/>
                  <a:pt x="70" y="167"/>
                  <a:pt x="70" y="167"/>
                </a:cubicBezTo>
                <a:cubicBezTo>
                  <a:pt x="68" y="123"/>
                  <a:pt x="68" y="123"/>
                  <a:pt x="68" y="123"/>
                </a:cubicBezTo>
                <a:cubicBezTo>
                  <a:pt x="67" y="123"/>
                  <a:pt x="66" y="124"/>
                  <a:pt x="65" y="124"/>
                </a:cubicBezTo>
                <a:cubicBezTo>
                  <a:pt x="60" y="126"/>
                  <a:pt x="47" y="126"/>
                  <a:pt x="45" y="126"/>
                </a:cubicBezTo>
                <a:cubicBezTo>
                  <a:pt x="43" y="127"/>
                  <a:pt x="43" y="128"/>
                  <a:pt x="41" y="129"/>
                </a:cubicBezTo>
                <a:cubicBezTo>
                  <a:pt x="38" y="130"/>
                  <a:pt x="36" y="131"/>
                  <a:pt x="36" y="131"/>
                </a:cubicBezTo>
                <a:cubicBezTo>
                  <a:pt x="36" y="131"/>
                  <a:pt x="35" y="132"/>
                  <a:pt x="35" y="132"/>
                </a:cubicBezTo>
                <a:cubicBezTo>
                  <a:pt x="34" y="134"/>
                  <a:pt x="34" y="137"/>
                  <a:pt x="35" y="142"/>
                </a:cubicBezTo>
                <a:cubicBezTo>
                  <a:pt x="38" y="153"/>
                  <a:pt x="53" y="158"/>
                  <a:pt x="59" y="161"/>
                </a:cubicBezTo>
                <a:close/>
                <a:moveTo>
                  <a:pt x="36" y="72"/>
                </a:moveTo>
                <a:cubicBezTo>
                  <a:pt x="36" y="73"/>
                  <a:pt x="35" y="76"/>
                  <a:pt x="33" y="82"/>
                </a:cubicBezTo>
                <a:cubicBezTo>
                  <a:pt x="30" y="88"/>
                  <a:pt x="22" y="99"/>
                  <a:pt x="25" y="108"/>
                </a:cubicBezTo>
                <a:cubicBezTo>
                  <a:pt x="27" y="114"/>
                  <a:pt x="29" y="115"/>
                  <a:pt x="31" y="117"/>
                </a:cubicBezTo>
                <a:cubicBezTo>
                  <a:pt x="32" y="117"/>
                  <a:pt x="34" y="117"/>
                  <a:pt x="35" y="117"/>
                </a:cubicBezTo>
                <a:cubicBezTo>
                  <a:pt x="38" y="116"/>
                  <a:pt x="40" y="118"/>
                  <a:pt x="42" y="117"/>
                </a:cubicBezTo>
                <a:cubicBezTo>
                  <a:pt x="45" y="115"/>
                  <a:pt x="53" y="109"/>
                  <a:pt x="62" y="107"/>
                </a:cubicBezTo>
                <a:cubicBezTo>
                  <a:pt x="36" y="72"/>
                  <a:pt x="36" y="72"/>
                  <a:pt x="36" y="7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78" name="Freeform 290"/>
          <p:cNvSpPr>
            <a:spLocks noEditPoints="1"/>
          </p:cNvSpPr>
          <p:nvPr/>
        </p:nvSpPr>
        <p:spPr bwMode="auto">
          <a:xfrm>
            <a:off x="7188200" y="4132263"/>
            <a:ext cx="350838" cy="366712"/>
          </a:xfrm>
          <a:custGeom>
            <a:avLst/>
            <a:gdLst>
              <a:gd name="T0" fmla="*/ 672691384 w 156"/>
              <a:gd name="T1" fmla="*/ 158847415 h 162"/>
              <a:gd name="T2" fmla="*/ 672691384 w 156"/>
              <a:gd name="T3" fmla="*/ 107607335 h 162"/>
              <a:gd name="T4" fmla="*/ 667633469 w 156"/>
              <a:gd name="T5" fmla="*/ 35869866 h 162"/>
              <a:gd name="T6" fmla="*/ 687865127 w 156"/>
              <a:gd name="T7" fmla="*/ 46117429 h 162"/>
              <a:gd name="T8" fmla="*/ 723270529 w 156"/>
              <a:gd name="T9" fmla="*/ 122979812 h 162"/>
              <a:gd name="T10" fmla="*/ 682807213 w 156"/>
              <a:gd name="T11" fmla="*/ 189592368 h 162"/>
              <a:gd name="T12" fmla="*/ 561419514 w 156"/>
              <a:gd name="T13" fmla="*/ 348442046 h 162"/>
              <a:gd name="T14" fmla="*/ 586709086 w 156"/>
              <a:gd name="T15" fmla="*/ 415054602 h 162"/>
              <a:gd name="T16" fmla="*/ 566477428 w 156"/>
              <a:gd name="T17" fmla="*/ 435551992 h 162"/>
              <a:gd name="T18" fmla="*/ 571535343 w 156"/>
              <a:gd name="T19" fmla="*/ 456049381 h 162"/>
              <a:gd name="T20" fmla="*/ 576593257 w 156"/>
              <a:gd name="T21" fmla="*/ 476544508 h 162"/>
              <a:gd name="T22" fmla="*/ 627170153 w 156"/>
              <a:gd name="T23" fmla="*/ 481669421 h 162"/>
              <a:gd name="T24" fmla="*/ 652459726 w 156"/>
              <a:gd name="T25" fmla="*/ 450924468 h 162"/>
              <a:gd name="T26" fmla="*/ 667633469 w 156"/>
              <a:gd name="T27" fmla="*/ 404807039 h 162"/>
              <a:gd name="T28" fmla="*/ 586709086 w 156"/>
              <a:gd name="T29" fmla="*/ 322822006 h 162"/>
              <a:gd name="T30" fmla="*/ 789021168 w 156"/>
              <a:gd name="T31" fmla="*/ 830111467 h 162"/>
              <a:gd name="T32" fmla="*/ 652459726 w 156"/>
              <a:gd name="T33" fmla="*/ 655891576 h 162"/>
              <a:gd name="T34" fmla="*/ 536129941 w 156"/>
              <a:gd name="T35" fmla="*/ 609774146 h 162"/>
              <a:gd name="T36" fmla="*/ 536129941 w 156"/>
              <a:gd name="T37" fmla="*/ 573904280 h 162"/>
              <a:gd name="T38" fmla="*/ 500724540 w 156"/>
              <a:gd name="T39" fmla="*/ 563656717 h 162"/>
              <a:gd name="T40" fmla="*/ 556361599 w 156"/>
              <a:gd name="T41" fmla="*/ 512414374 h 162"/>
              <a:gd name="T42" fmla="*/ 566477428 w 156"/>
              <a:gd name="T43" fmla="*/ 497041898 h 162"/>
              <a:gd name="T44" fmla="*/ 647401811 w 156"/>
              <a:gd name="T45" fmla="*/ 502166811 h 162"/>
              <a:gd name="T46" fmla="*/ 708096785 w 156"/>
              <a:gd name="T47" fmla="*/ 445799555 h 162"/>
              <a:gd name="T48" fmla="*/ 723270529 w 156"/>
              <a:gd name="T49" fmla="*/ 363814522 h 162"/>
              <a:gd name="T50" fmla="*/ 723270529 w 156"/>
              <a:gd name="T51" fmla="*/ 235709797 h 162"/>
              <a:gd name="T52" fmla="*/ 748557852 w 156"/>
              <a:gd name="T53" fmla="*/ 199842194 h 162"/>
              <a:gd name="T54" fmla="*/ 682807213 w 156"/>
              <a:gd name="T55" fmla="*/ 271579664 h 162"/>
              <a:gd name="T56" fmla="*/ 617054324 w 156"/>
              <a:gd name="T57" fmla="*/ 251082274 h 162"/>
              <a:gd name="T58" fmla="*/ 308528287 w 156"/>
              <a:gd name="T59" fmla="*/ 215214671 h 162"/>
              <a:gd name="T60" fmla="*/ 440031815 w 156"/>
              <a:gd name="T61" fmla="*/ 184469718 h 162"/>
              <a:gd name="T62" fmla="*/ 561419514 w 156"/>
              <a:gd name="T63" fmla="*/ 148599852 h 162"/>
              <a:gd name="T64" fmla="*/ 470377053 w 156"/>
              <a:gd name="T65" fmla="*/ 51242343 h 162"/>
              <a:gd name="T66" fmla="*/ 318644116 w 156"/>
              <a:gd name="T67" fmla="*/ 61489906 h 162"/>
              <a:gd name="T68" fmla="*/ 257949142 w 156"/>
              <a:gd name="T69" fmla="*/ 143474938 h 162"/>
              <a:gd name="T70" fmla="*/ 222543740 w 156"/>
              <a:gd name="T71" fmla="*/ 210089758 h 162"/>
              <a:gd name="T72" fmla="*/ 116329785 w 156"/>
              <a:gd name="T73" fmla="*/ 245959624 h 162"/>
              <a:gd name="T74" fmla="*/ 182082673 w 156"/>
              <a:gd name="T75" fmla="*/ 286952140 h 162"/>
              <a:gd name="T76" fmla="*/ 232659569 w 156"/>
              <a:gd name="T77" fmla="*/ 327944656 h 162"/>
              <a:gd name="T78" fmla="*/ 242775398 w 156"/>
              <a:gd name="T79" fmla="*/ 409931952 h 162"/>
              <a:gd name="T80" fmla="*/ 288296629 w 156"/>
              <a:gd name="T81" fmla="*/ 497041898 h 162"/>
              <a:gd name="T82" fmla="*/ 364163097 w 156"/>
              <a:gd name="T83" fmla="*/ 553406890 h 162"/>
              <a:gd name="T84" fmla="*/ 440031815 w 156"/>
              <a:gd name="T85" fmla="*/ 589276756 h 162"/>
              <a:gd name="T86" fmla="*/ 440031815 w 156"/>
              <a:gd name="T87" fmla="*/ 635394186 h 162"/>
              <a:gd name="T88" fmla="*/ 460263473 w 156"/>
              <a:gd name="T89" fmla="*/ 686636529 h 162"/>
              <a:gd name="T90" fmla="*/ 485550796 w 156"/>
              <a:gd name="T91" fmla="*/ 789118951 h 162"/>
              <a:gd name="T92" fmla="*/ 470377053 w 156"/>
              <a:gd name="T93" fmla="*/ 794241601 h 162"/>
              <a:gd name="T94" fmla="*/ 338873525 w 156"/>
              <a:gd name="T95" fmla="*/ 625146623 h 162"/>
              <a:gd name="T96" fmla="*/ 227601655 w 156"/>
              <a:gd name="T97" fmla="*/ 594401670 h 162"/>
              <a:gd name="T98" fmla="*/ 15173744 w 156"/>
              <a:gd name="T99" fmla="*/ 737876608 h 162"/>
              <a:gd name="T100" fmla="*/ 566477428 w 156"/>
              <a:gd name="T101" fmla="*/ 830111467 h 162"/>
              <a:gd name="T102" fmla="*/ 531072027 w 156"/>
              <a:gd name="T103" fmla="*/ 640519099 h 162"/>
              <a:gd name="T104" fmla="*/ 576593257 w 156"/>
              <a:gd name="T105" fmla="*/ 830111467 h 1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6" h="162">
                <a:moveTo>
                  <a:pt x="135" y="37"/>
                </a:moveTo>
                <a:cubicBezTo>
                  <a:pt x="133" y="35"/>
                  <a:pt x="132" y="33"/>
                  <a:pt x="133" y="31"/>
                </a:cubicBezTo>
                <a:cubicBezTo>
                  <a:pt x="134" y="30"/>
                  <a:pt x="134" y="28"/>
                  <a:pt x="135" y="26"/>
                </a:cubicBezTo>
                <a:cubicBezTo>
                  <a:pt x="135" y="24"/>
                  <a:pt x="135" y="22"/>
                  <a:pt x="133" y="21"/>
                </a:cubicBezTo>
                <a:cubicBezTo>
                  <a:pt x="131" y="19"/>
                  <a:pt x="130" y="18"/>
                  <a:pt x="130" y="16"/>
                </a:cubicBezTo>
                <a:cubicBezTo>
                  <a:pt x="129" y="12"/>
                  <a:pt x="130" y="9"/>
                  <a:pt x="132" y="7"/>
                </a:cubicBezTo>
                <a:cubicBezTo>
                  <a:pt x="135" y="6"/>
                  <a:pt x="137" y="3"/>
                  <a:pt x="139" y="0"/>
                </a:cubicBezTo>
                <a:cubicBezTo>
                  <a:pt x="140" y="4"/>
                  <a:pt x="139" y="7"/>
                  <a:pt x="136" y="9"/>
                </a:cubicBezTo>
                <a:cubicBezTo>
                  <a:pt x="134" y="12"/>
                  <a:pt x="135" y="15"/>
                  <a:pt x="137" y="17"/>
                </a:cubicBezTo>
                <a:cubicBezTo>
                  <a:pt x="140" y="20"/>
                  <a:pt x="142" y="22"/>
                  <a:pt x="143" y="24"/>
                </a:cubicBezTo>
                <a:cubicBezTo>
                  <a:pt x="145" y="27"/>
                  <a:pt x="144" y="29"/>
                  <a:pt x="141" y="31"/>
                </a:cubicBezTo>
                <a:cubicBezTo>
                  <a:pt x="138" y="32"/>
                  <a:pt x="136" y="34"/>
                  <a:pt x="135" y="37"/>
                </a:cubicBezTo>
                <a:close/>
                <a:moveTo>
                  <a:pt x="116" y="63"/>
                </a:moveTo>
                <a:cubicBezTo>
                  <a:pt x="115" y="63"/>
                  <a:pt x="113" y="65"/>
                  <a:pt x="111" y="68"/>
                </a:cubicBezTo>
                <a:cubicBezTo>
                  <a:pt x="112" y="69"/>
                  <a:pt x="113" y="72"/>
                  <a:pt x="115" y="75"/>
                </a:cubicBezTo>
                <a:cubicBezTo>
                  <a:pt x="116" y="78"/>
                  <a:pt x="117" y="80"/>
                  <a:pt x="116" y="81"/>
                </a:cubicBezTo>
                <a:cubicBezTo>
                  <a:pt x="116" y="82"/>
                  <a:pt x="116" y="83"/>
                  <a:pt x="114" y="83"/>
                </a:cubicBezTo>
                <a:cubicBezTo>
                  <a:pt x="113" y="83"/>
                  <a:pt x="112" y="84"/>
                  <a:pt x="112" y="85"/>
                </a:cubicBezTo>
                <a:cubicBezTo>
                  <a:pt x="111" y="86"/>
                  <a:pt x="111" y="87"/>
                  <a:pt x="112" y="88"/>
                </a:cubicBezTo>
                <a:cubicBezTo>
                  <a:pt x="112" y="89"/>
                  <a:pt x="113" y="89"/>
                  <a:pt x="113" y="89"/>
                </a:cubicBezTo>
                <a:cubicBezTo>
                  <a:pt x="113" y="89"/>
                  <a:pt x="113" y="90"/>
                  <a:pt x="113" y="91"/>
                </a:cubicBezTo>
                <a:cubicBezTo>
                  <a:pt x="113" y="92"/>
                  <a:pt x="113" y="93"/>
                  <a:pt x="114" y="93"/>
                </a:cubicBezTo>
                <a:cubicBezTo>
                  <a:pt x="115" y="93"/>
                  <a:pt x="117" y="93"/>
                  <a:pt x="120" y="94"/>
                </a:cubicBezTo>
                <a:cubicBezTo>
                  <a:pt x="123" y="95"/>
                  <a:pt x="125" y="95"/>
                  <a:pt x="124" y="94"/>
                </a:cubicBezTo>
                <a:cubicBezTo>
                  <a:pt x="123" y="92"/>
                  <a:pt x="123" y="90"/>
                  <a:pt x="124" y="90"/>
                </a:cubicBezTo>
                <a:cubicBezTo>
                  <a:pt x="126" y="89"/>
                  <a:pt x="127" y="89"/>
                  <a:pt x="129" y="88"/>
                </a:cubicBezTo>
                <a:cubicBezTo>
                  <a:pt x="131" y="88"/>
                  <a:pt x="132" y="87"/>
                  <a:pt x="133" y="86"/>
                </a:cubicBezTo>
                <a:cubicBezTo>
                  <a:pt x="134" y="85"/>
                  <a:pt x="134" y="82"/>
                  <a:pt x="132" y="79"/>
                </a:cubicBezTo>
                <a:cubicBezTo>
                  <a:pt x="129" y="72"/>
                  <a:pt x="130" y="66"/>
                  <a:pt x="136" y="61"/>
                </a:cubicBezTo>
                <a:cubicBezTo>
                  <a:pt x="132" y="62"/>
                  <a:pt x="125" y="62"/>
                  <a:pt x="116" y="63"/>
                </a:cubicBezTo>
                <a:close/>
                <a:moveTo>
                  <a:pt x="114" y="162"/>
                </a:moveTo>
                <a:cubicBezTo>
                  <a:pt x="156" y="162"/>
                  <a:pt x="156" y="162"/>
                  <a:pt x="156" y="162"/>
                </a:cubicBezTo>
                <a:cubicBezTo>
                  <a:pt x="153" y="156"/>
                  <a:pt x="150" y="149"/>
                  <a:pt x="146" y="141"/>
                </a:cubicBezTo>
                <a:cubicBezTo>
                  <a:pt x="142" y="133"/>
                  <a:pt x="136" y="129"/>
                  <a:pt x="129" y="128"/>
                </a:cubicBezTo>
                <a:cubicBezTo>
                  <a:pt x="123" y="127"/>
                  <a:pt x="119" y="126"/>
                  <a:pt x="117" y="125"/>
                </a:cubicBezTo>
                <a:cubicBezTo>
                  <a:pt x="114" y="123"/>
                  <a:pt x="111" y="121"/>
                  <a:pt x="106" y="119"/>
                </a:cubicBezTo>
                <a:cubicBezTo>
                  <a:pt x="105" y="119"/>
                  <a:pt x="105" y="118"/>
                  <a:pt x="106" y="116"/>
                </a:cubicBezTo>
                <a:cubicBezTo>
                  <a:pt x="107" y="114"/>
                  <a:pt x="107" y="112"/>
                  <a:pt x="106" y="112"/>
                </a:cubicBezTo>
                <a:cubicBezTo>
                  <a:pt x="105" y="112"/>
                  <a:pt x="103" y="111"/>
                  <a:pt x="101" y="111"/>
                </a:cubicBezTo>
                <a:cubicBezTo>
                  <a:pt x="99" y="110"/>
                  <a:pt x="98" y="109"/>
                  <a:pt x="99" y="110"/>
                </a:cubicBezTo>
                <a:cubicBezTo>
                  <a:pt x="103" y="111"/>
                  <a:pt x="106" y="111"/>
                  <a:pt x="109" y="109"/>
                </a:cubicBezTo>
                <a:cubicBezTo>
                  <a:pt x="112" y="108"/>
                  <a:pt x="112" y="105"/>
                  <a:pt x="110" y="100"/>
                </a:cubicBezTo>
                <a:cubicBezTo>
                  <a:pt x="110" y="100"/>
                  <a:pt x="110" y="99"/>
                  <a:pt x="111" y="99"/>
                </a:cubicBezTo>
                <a:cubicBezTo>
                  <a:pt x="112" y="98"/>
                  <a:pt x="112" y="98"/>
                  <a:pt x="112" y="97"/>
                </a:cubicBezTo>
                <a:cubicBezTo>
                  <a:pt x="114" y="98"/>
                  <a:pt x="118" y="99"/>
                  <a:pt x="121" y="100"/>
                </a:cubicBezTo>
                <a:cubicBezTo>
                  <a:pt x="125" y="101"/>
                  <a:pt x="127" y="101"/>
                  <a:pt x="128" y="98"/>
                </a:cubicBezTo>
                <a:cubicBezTo>
                  <a:pt x="130" y="93"/>
                  <a:pt x="132" y="90"/>
                  <a:pt x="134" y="92"/>
                </a:cubicBezTo>
                <a:cubicBezTo>
                  <a:pt x="136" y="93"/>
                  <a:pt x="138" y="91"/>
                  <a:pt x="140" y="87"/>
                </a:cubicBezTo>
                <a:cubicBezTo>
                  <a:pt x="141" y="82"/>
                  <a:pt x="141" y="79"/>
                  <a:pt x="139" y="78"/>
                </a:cubicBezTo>
                <a:cubicBezTo>
                  <a:pt x="138" y="77"/>
                  <a:pt x="139" y="75"/>
                  <a:pt x="143" y="71"/>
                </a:cubicBezTo>
                <a:cubicBezTo>
                  <a:pt x="150" y="63"/>
                  <a:pt x="150" y="56"/>
                  <a:pt x="144" y="50"/>
                </a:cubicBezTo>
                <a:cubicBezTo>
                  <a:pt x="142" y="48"/>
                  <a:pt x="142" y="47"/>
                  <a:pt x="143" y="46"/>
                </a:cubicBezTo>
                <a:cubicBezTo>
                  <a:pt x="143" y="46"/>
                  <a:pt x="144" y="45"/>
                  <a:pt x="145" y="44"/>
                </a:cubicBezTo>
                <a:cubicBezTo>
                  <a:pt x="147" y="43"/>
                  <a:pt x="147" y="41"/>
                  <a:pt x="148" y="39"/>
                </a:cubicBezTo>
                <a:cubicBezTo>
                  <a:pt x="149" y="37"/>
                  <a:pt x="149" y="34"/>
                  <a:pt x="147" y="30"/>
                </a:cubicBezTo>
                <a:cubicBezTo>
                  <a:pt x="135" y="37"/>
                  <a:pt x="131" y="45"/>
                  <a:pt x="135" y="53"/>
                </a:cubicBezTo>
                <a:cubicBezTo>
                  <a:pt x="133" y="52"/>
                  <a:pt x="132" y="51"/>
                  <a:pt x="131" y="51"/>
                </a:cubicBezTo>
                <a:cubicBezTo>
                  <a:pt x="129" y="51"/>
                  <a:pt x="126" y="50"/>
                  <a:pt x="122" y="49"/>
                </a:cubicBezTo>
                <a:cubicBezTo>
                  <a:pt x="111" y="46"/>
                  <a:pt x="100" y="44"/>
                  <a:pt x="88" y="43"/>
                </a:cubicBezTo>
                <a:cubicBezTo>
                  <a:pt x="76" y="42"/>
                  <a:pt x="67" y="41"/>
                  <a:pt x="61" y="42"/>
                </a:cubicBezTo>
                <a:cubicBezTo>
                  <a:pt x="61" y="36"/>
                  <a:pt x="61" y="36"/>
                  <a:pt x="61" y="36"/>
                </a:cubicBezTo>
                <a:cubicBezTo>
                  <a:pt x="66" y="34"/>
                  <a:pt x="75" y="34"/>
                  <a:pt x="87" y="36"/>
                </a:cubicBezTo>
                <a:cubicBezTo>
                  <a:pt x="99" y="37"/>
                  <a:pt x="107" y="39"/>
                  <a:pt x="111" y="41"/>
                </a:cubicBezTo>
                <a:cubicBezTo>
                  <a:pt x="112" y="42"/>
                  <a:pt x="112" y="38"/>
                  <a:pt x="111" y="29"/>
                </a:cubicBezTo>
                <a:cubicBezTo>
                  <a:pt x="109" y="21"/>
                  <a:pt x="107" y="15"/>
                  <a:pt x="103" y="13"/>
                </a:cubicBezTo>
                <a:cubicBezTo>
                  <a:pt x="101" y="12"/>
                  <a:pt x="98" y="11"/>
                  <a:pt x="93" y="10"/>
                </a:cubicBezTo>
                <a:cubicBezTo>
                  <a:pt x="89" y="10"/>
                  <a:pt x="84" y="10"/>
                  <a:pt x="78" y="10"/>
                </a:cubicBezTo>
                <a:cubicBezTo>
                  <a:pt x="73" y="10"/>
                  <a:pt x="68" y="11"/>
                  <a:pt x="63" y="12"/>
                </a:cubicBezTo>
                <a:cubicBezTo>
                  <a:pt x="58" y="13"/>
                  <a:pt x="55" y="14"/>
                  <a:pt x="53" y="16"/>
                </a:cubicBezTo>
                <a:cubicBezTo>
                  <a:pt x="50" y="19"/>
                  <a:pt x="50" y="23"/>
                  <a:pt x="51" y="28"/>
                </a:cubicBezTo>
                <a:cubicBezTo>
                  <a:pt x="52" y="34"/>
                  <a:pt x="52" y="38"/>
                  <a:pt x="51" y="41"/>
                </a:cubicBezTo>
                <a:cubicBezTo>
                  <a:pt x="50" y="41"/>
                  <a:pt x="48" y="41"/>
                  <a:pt x="44" y="41"/>
                </a:cubicBezTo>
                <a:cubicBezTo>
                  <a:pt x="40" y="42"/>
                  <a:pt x="36" y="43"/>
                  <a:pt x="32" y="44"/>
                </a:cubicBezTo>
                <a:cubicBezTo>
                  <a:pt x="28" y="45"/>
                  <a:pt x="25" y="46"/>
                  <a:pt x="23" y="48"/>
                </a:cubicBezTo>
                <a:cubicBezTo>
                  <a:pt x="21" y="50"/>
                  <a:pt x="21" y="51"/>
                  <a:pt x="24" y="54"/>
                </a:cubicBezTo>
                <a:cubicBezTo>
                  <a:pt x="27" y="56"/>
                  <a:pt x="31" y="57"/>
                  <a:pt x="36" y="56"/>
                </a:cubicBezTo>
                <a:cubicBezTo>
                  <a:pt x="42" y="56"/>
                  <a:pt x="46" y="56"/>
                  <a:pt x="48" y="57"/>
                </a:cubicBezTo>
                <a:cubicBezTo>
                  <a:pt x="47" y="60"/>
                  <a:pt x="46" y="62"/>
                  <a:pt x="46" y="64"/>
                </a:cubicBezTo>
                <a:cubicBezTo>
                  <a:pt x="46" y="66"/>
                  <a:pt x="46" y="68"/>
                  <a:pt x="46" y="70"/>
                </a:cubicBezTo>
                <a:cubicBezTo>
                  <a:pt x="46" y="74"/>
                  <a:pt x="47" y="77"/>
                  <a:pt x="48" y="80"/>
                </a:cubicBezTo>
                <a:cubicBezTo>
                  <a:pt x="50" y="82"/>
                  <a:pt x="51" y="85"/>
                  <a:pt x="53" y="88"/>
                </a:cubicBezTo>
                <a:cubicBezTo>
                  <a:pt x="55" y="92"/>
                  <a:pt x="56" y="95"/>
                  <a:pt x="57" y="97"/>
                </a:cubicBezTo>
                <a:cubicBezTo>
                  <a:pt x="57" y="98"/>
                  <a:pt x="58" y="100"/>
                  <a:pt x="59" y="104"/>
                </a:cubicBezTo>
                <a:cubicBezTo>
                  <a:pt x="59" y="105"/>
                  <a:pt x="64" y="107"/>
                  <a:pt x="72" y="108"/>
                </a:cubicBezTo>
                <a:cubicBezTo>
                  <a:pt x="81" y="109"/>
                  <a:pt x="86" y="111"/>
                  <a:pt x="88" y="112"/>
                </a:cubicBezTo>
                <a:cubicBezTo>
                  <a:pt x="88" y="113"/>
                  <a:pt x="88" y="114"/>
                  <a:pt x="87" y="115"/>
                </a:cubicBezTo>
                <a:cubicBezTo>
                  <a:pt x="85" y="117"/>
                  <a:pt x="85" y="118"/>
                  <a:pt x="85" y="119"/>
                </a:cubicBezTo>
                <a:cubicBezTo>
                  <a:pt x="85" y="121"/>
                  <a:pt x="86" y="123"/>
                  <a:pt x="87" y="124"/>
                </a:cubicBezTo>
                <a:cubicBezTo>
                  <a:pt x="89" y="126"/>
                  <a:pt x="90" y="128"/>
                  <a:pt x="90" y="129"/>
                </a:cubicBezTo>
                <a:cubicBezTo>
                  <a:pt x="90" y="129"/>
                  <a:pt x="91" y="131"/>
                  <a:pt x="91" y="134"/>
                </a:cubicBezTo>
                <a:cubicBezTo>
                  <a:pt x="92" y="137"/>
                  <a:pt x="93" y="140"/>
                  <a:pt x="94" y="144"/>
                </a:cubicBezTo>
                <a:cubicBezTo>
                  <a:pt x="95" y="147"/>
                  <a:pt x="96" y="151"/>
                  <a:pt x="96" y="154"/>
                </a:cubicBezTo>
                <a:cubicBezTo>
                  <a:pt x="97" y="157"/>
                  <a:pt x="98" y="159"/>
                  <a:pt x="98" y="159"/>
                </a:cubicBezTo>
                <a:cubicBezTo>
                  <a:pt x="97" y="161"/>
                  <a:pt x="96" y="159"/>
                  <a:pt x="93" y="155"/>
                </a:cubicBezTo>
                <a:cubicBezTo>
                  <a:pt x="89" y="151"/>
                  <a:pt x="85" y="145"/>
                  <a:pt x="81" y="139"/>
                </a:cubicBezTo>
                <a:cubicBezTo>
                  <a:pt x="76" y="133"/>
                  <a:pt x="72" y="128"/>
                  <a:pt x="67" y="122"/>
                </a:cubicBezTo>
                <a:cubicBezTo>
                  <a:pt x="62" y="116"/>
                  <a:pt x="58" y="113"/>
                  <a:pt x="54" y="112"/>
                </a:cubicBezTo>
                <a:cubicBezTo>
                  <a:pt x="52" y="112"/>
                  <a:pt x="49" y="113"/>
                  <a:pt x="45" y="116"/>
                </a:cubicBezTo>
                <a:cubicBezTo>
                  <a:pt x="41" y="119"/>
                  <a:pt x="34" y="124"/>
                  <a:pt x="25" y="130"/>
                </a:cubicBezTo>
                <a:cubicBezTo>
                  <a:pt x="13" y="137"/>
                  <a:pt x="6" y="142"/>
                  <a:pt x="3" y="144"/>
                </a:cubicBezTo>
                <a:cubicBezTo>
                  <a:pt x="1" y="146"/>
                  <a:pt x="0" y="152"/>
                  <a:pt x="0" y="162"/>
                </a:cubicBezTo>
                <a:cubicBezTo>
                  <a:pt x="112" y="162"/>
                  <a:pt x="112" y="162"/>
                  <a:pt x="112" y="162"/>
                </a:cubicBezTo>
                <a:cubicBezTo>
                  <a:pt x="112" y="157"/>
                  <a:pt x="111" y="150"/>
                  <a:pt x="109" y="141"/>
                </a:cubicBezTo>
                <a:cubicBezTo>
                  <a:pt x="106" y="132"/>
                  <a:pt x="105" y="126"/>
                  <a:pt x="105" y="125"/>
                </a:cubicBezTo>
                <a:cubicBezTo>
                  <a:pt x="108" y="127"/>
                  <a:pt x="110" y="133"/>
                  <a:pt x="111" y="142"/>
                </a:cubicBezTo>
                <a:cubicBezTo>
                  <a:pt x="112" y="150"/>
                  <a:pt x="113" y="157"/>
                  <a:pt x="114" y="1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79" name="Freeform 291"/>
          <p:cNvSpPr>
            <a:spLocks noEditPoints="1"/>
          </p:cNvSpPr>
          <p:nvPr/>
        </p:nvSpPr>
        <p:spPr bwMode="auto">
          <a:xfrm>
            <a:off x="7826375" y="4124325"/>
            <a:ext cx="338138" cy="382588"/>
          </a:xfrm>
          <a:custGeom>
            <a:avLst/>
            <a:gdLst>
              <a:gd name="T0" fmla="*/ 274410258 w 150"/>
              <a:gd name="T1" fmla="*/ 20259160 h 170"/>
              <a:gd name="T2" fmla="*/ 431941990 w 150"/>
              <a:gd name="T3" fmla="*/ 30388740 h 170"/>
              <a:gd name="T4" fmla="*/ 508165058 w 150"/>
              <a:gd name="T5" fmla="*/ 86102555 h 170"/>
              <a:gd name="T6" fmla="*/ 528491660 w 150"/>
              <a:gd name="T7" fmla="*/ 91166219 h 170"/>
              <a:gd name="T8" fmla="*/ 558982691 w 150"/>
              <a:gd name="T9" fmla="*/ 96232135 h 170"/>
              <a:gd name="T10" fmla="*/ 589471467 w 150"/>
              <a:gd name="T11" fmla="*/ 86102555 h 170"/>
              <a:gd name="T12" fmla="*/ 599635895 w 150"/>
              <a:gd name="T13" fmla="*/ 96232135 h 170"/>
              <a:gd name="T14" fmla="*/ 614881410 w 150"/>
              <a:gd name="T15" fmla="*/ 101295799 h 170"/>
              <a:gd name="T16" fmla="*/ 614881410 w 150"/>
              <a:gd name="T17" fmla="*/ 111425379 h 170"/>
              <a:gd name="T18" fmla="*/ 660615702 w 150"/>
              <a:gd name="T19" fmla="*/ 136750454 h 170"/>
              <a:gd name="T20" fmla="*/ 614881410 w 150"/>
              <a:gd name="T21" fmla="*/ 126620874 h 170"/>
              <a:gd name="T22" fmla="*/ 630124672 w 150"/>
              <a:gd name="T23" fmla="*/ 141814119 h 170"/>
              <a:gd name="T24" fmla="*/ 569144865 w 150"/>
              <a:gd name="T25" fmla="*/ 126620874 h 170"/>
              <a:gd name="T26" fmla="*/ 589471467 w 150"/>
              <a:gd name="T27" fmla="*/ 141814119 h 170"/>
              <a:gd name="T28" fmla="*/ 538656088 w 150"/>
              <a:gd name="T29" fmla="*/ 126620874 h 170"/>
              <a:gd name="T30" fmla="*/ 558982691 w 150"/>
              <a:gd name="T31" fmla="*/ 146880034 h 170"/>
              <a:gd name="T32" fmla="*/ 518329486 w 150"/>
              <a:gd name="T33" fmla="*/ 172205109 h 170"/>
              <a:gd name="T34" fmla="*/ 355716667 w 150"/>
              <a:gd name="T35" fmla="*/ 121554959 h 170"/>
              <a:gd name="T36" fmla="*/ 5081087 w 150"/>
              <a:gd name="T37" fmla="*/ 65843395 h 170"/>
              <a:gd name="T38" fmla="*/ 81306409 w 150"/>
              <a:gd name="T39" fmla="*/ 121554959 h 170"/>
              <a:gd name="T40" fmla="*/ 198184936 w 150"/>
              <a:gd name="T41" fmla="*/ 172205109 h 170"/>
              <a:gd name="T42" fmla="*/ 182939421 w 150"/>
              <a:gd name="T43" fmla="*/ 177268774 h 170"/>
              <a:gd name="T44" fmla="*/ 193103849 w 150"/>
              <a:gd name="T45" fmla="*/ 182334689 h 170"/>
              <a:gd name="T46" fmla="*/ 157531731 w 150"/>
              <a:gd name="T47" fmla="*/ 238046254 h 170"/>
              <a:gd name="T48" fmla="*/ 177858334 w 150"/>
              <a:gd name="T49" fmla="*/ 263371329 h 170"/>
              <a:gd name="T50" fmla="*/ 177858334 w 150"/>
              <a:gd name="T51" fmla="*/ 288696404 h 170"/>
              <a:gd name="T52" fmla="*/ 177858334 w 150"/>
              <a:gd name="T53" fmla="*/ 314019228 h 170"/>
              <a:gd name="T54" fmla="*/ 177858334 w 150"/>
              <a:gd name="T55" fmla="*/ 349473883 h 170"/>
              <a:gd name="T56" fmla="*/ 249000315 w 150"/>
              <a:gd name="T57" fmla="*/ 374796708 h 170"/>
              <a:gd name="T58" fmla="*/ 249000315 w 150"/>
              <a:gd name="T59" fmla="*/ 460899263 h 170"/>
              <a:gd name="T60" fmla="*/ 121959614 w 150"/>
              <a:gd name="T61" fmla="*/ 471028842 h 170"/>
              <a:gd name="T62" fmla="*/ 86387496 w 150"/>
              <a:gd name="T63" fmla="*/ 673622692 h 170"/>
              <a:gd name="T64" fmla="*/ 91470838 w 150"/>
              <a:gd name="T65" fmla="*/ 850891466 h 170"/>
              <a:gd name="T66" fmla="*/ 350633326 w 150"/>
              <a:gd name="T67" fmla="*/ 602715632 h 170"/>
              <a:gd name="T68" fmla="*/ 564063778 w 150"/>
              <a:gd name="T69" fmla="*/ 506483498 h 170"/>
              <a:gd name="T70" fmla="*/ 426858648 w 150"/>
              <a:gd name="T71" fmla="*/ 359603463 h 170"/>
              <a:gd name="T72" fmla="*/ 533575001 w 150"/>
              <a:gd name="T73" fmla="*/ 364667128 h 170"/>
              <a:gd name="T74" fmla="*/ 533575001 w 150"/>
              <a:gd name="T75" fmla="*/ 283630489 h 170"/>
              <a:gd name="T76" fmla="*/ 757167627 w 150"/>
              <a:gd name="T77" fmla="*/ 308955564 h 170"/>
              <a:gd name="T78" fmla="*/ 630124672 w 150"/>
              <a:gd name="T79" fmla="*/ 238046254 h 170"/>
              <a:gd name="T80" fmla="*/ 477676281 w 150"/>
              <a:gd name="T81" fmla="*/ 182334689 h 170"/>
              <a:gd name="T82" fmla="*/ 203266023 w 150"/>
              <a:gd name="T83" fmla="*/ 86102555 h 170"/>
              <a:gd name="T84" fmla="*/ 5081087 w 150"/>
              <a:gd name="T85" fmla="*/ 65843395 h 170"/>
              <a:gd name="T86" fmla="*/ 426858648 w 150"/>
              <a:gd name="T87" fmla="*/ 384926288 h 170"/>
              <a:gd name="T88" fmla="*/ 401450959 w 150"/>
              <a:gd name="T89" fmla="*/ 339344303 h 170"/>
              <a:gd name="T90" fmla="*/ 416696474 w 150"/>
              <a:gd name="T91" fmla="*/ 379862623 h 170"/>
              <a:gd name="T92" fmla="*/ 401450959 w 150"/>
              <a:gd name="T93" fmla="*/ 349473883 h 170"/>
              <a:gd name="T94" fmla="*/ 640289100 w 150"/>
              <a:gd name="T95" fmla="*/ 552065482 h 170"/>
              <a:gd name="T96" fmla="*/ 696187820 w 150"/>
              <a:gd name="T97" fmla="*/ 734400171 h 170"/>
              <a:gd name="T98" fmla="*/ 132124042 w 150"/>
              <a:gd name="T99" fmla="*/ 861021046 h 170"/>
              <a:gd name="T100" fmla="*/ 365878842 w 150"/>
              <a:gd name="T101" fmla="*/ 663493112 h 170"/>
              <a:gd name="T102" fmla="*/ 579309293 w 150"/>
              <a:gd name="T103" fmla="*/ 511547162 h 170"/>
              <a:gd name="T104" fmla="*/ 411615387 w 150"/>
              <a:gd name="T105" fmla="*/ 324148808 h 170"/>
              <a:gd name="T106" fmla="*/ 391288785 w 150"/>
              <a:gd name="T107" fmla="*/ 324148808 h 17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50" h="170">
                <a:moveTo>
                  <a:pt x="38" y="13"/>
                </a:moveTo>
                <a:cubicBezTo>
                  <a:pt x="42" y="10"/>
                  <a:pt x="47" y="7"/>
                  <a:pt x="54" y="4"/>
                </a:cubicBezTo>
                <a:cubicBezTo>
                  <a:pt x="61" y="1"/>
                  <a:pt x="68" y="0"/>
                  <a:pt x="75" y="0"/>
                </a:cubicBezTo>
                <a:cubicBezTo>
                  <a:pt x="80" y="0"/>
                  <a:pt x="83" y="2"/>
                  <a:pt x="85" y="6"/>
                </a:cubicBezTo>
                <a:cubicBezTo>
                  <a:pt x="87" y="10"/>
                  <a:pt x="91" y="13"/>
                  <a:pt x="97" y="14"/>
                </a:cubicBezTo>
                <a:cubicBezTo>
                  <a:pt x="99" y="14"/>
                  <a:pt x="100" y="15"/>
                  <a:pt x="100" y="17"/>
                </a:cubicBezTo>
                <a:cubicBezTo>
                  <a:pt x="100" y="19"/>
                  <a:pt x="100" y="20"/>
                  <a:pt x="100" y="21"/>
                </a:cubicBezTo>
                <a:cubicBezTo>
                  <a:pt x="100" y="21"/>
                  <a:pt x="101" y="20"/>
                  <a:pt x="104" y="18"/>
                </a:cubicBezTo>
                <a:cubicBezTo>
                  <a:pt x="107" y="16"/>
                  <a:pt x="110" y="16"/>
                  <a:pt x="114" y="16"/>
                </a:cubicBezTo>
                <a:cubicBezTo>
                  <a:pt x="112" y="17"/>
                  <a:pt x="111" y="18"/>
                  <a:pt x="110" y="19"/>
                </a:cubicBezTo>
                <a:cubicBezTo>
                  <a:pt x="109" y="20"/>
                  <a:pt x="108" y="20"/>
                  <a:pt x="108" y="21"/>
                </a:cubicBezTo>
                <a:cubicBezTo>
                  <a:pt x="110" y="19"/>
                  <a:pt x="113" y="17"/>
                  <a:pt x="116" y="17"/>
                </a:cubicBezTo>
                <a:cubicBezTo>
                  <a:pt x="119" y="17"/>
                  <a:pt x="120" y="17"/>
                  <a:pt x="120" y="18"/>
                </a:cubicBezTo>
                <a:cubicBezTo>
                  <a:pt x="120" y="18"/>
                  <a:pt x="119" y="18"/>
                  <a:pt x="118" y="19"/>
                </a:cubicBezTo>
                <a:cubicBezTo>
                  <a:pt x="117" y="19"/>
                  <a:pt x="116" y="19"/>
                  <a:pt x="115" y="20"/>
                </a:cubicBezTo>
                <a:cubicBezTo>
                  <a:pt x="117" y="19"/>
                  <a:pt x="119" y="19"/>
                  <a:pt x="121" y="20"/>
                </a:cubicBezTo>
                <a:cubicBezTo>
                  <a:pt x="124" y="20"/>
                  <a:pt x="125" y="21"/>
                  <a:pt x="126" y="22"/>
                </a:cubicBezTo>
                <a:cubicBezTo>
                  <a:pt x="123" y="21"/>
                  <a:pt x="121" y="21"/>
                  <a:pt x="121" y="22"/>
                </a:cubicBezTo>
                <a:cubicBezTo>
                  <a:pt x="121" y="22"/>
                  <a:pt x="122" y="22"/>
                  <a:pt x="124" y="23"/>
                </a:cubicBezTo>
                <a:cubicBezTo>
                  <a:pt x="126" y="23"/>
                  <a:pt x="128" y="25"/>
                  <a:pt x="130" y="27"/>
                </a:cubicBezTo>
                <a:cubicBezTo>
                  <a:pt x="128" y="27"/>
                  <a:pt x="126" y="26"/>
                  <a:pt x="124" y="26"/>
                </a:cubicBezTo>
                <a:cubicBezTo>
                  <a:pt x="122" y="25"/>
                  <a:pt x="121" y="25"/>
                  <a:pt x="121" y="25"/>
                </a:cubicBezTo>
                <a:cubicBezTo>
                  <a:pt x="120" y="26"/>
                  <a:pt x="121" y="26"/>
                  <a:pt x="122" y="27"/>
                </a:cubicBezTo>
                <a:cubicBezTo>
                  <a:pt x="122" y="27"/>
                  <a:pt x="123" y="28"/>
                  <a:pt x="124" y="28"/>
                </a:cubicBezTo>
                <a:cubicBezTo>
                  <a:pt x="123" y="29"/>
                  <a:pt x="121" y="29"/>
                  <a:pt x="119" y="28"/>
                </a:cubicBezTo>
                <a:cubicBezTo>
                  <a:pt x="117" y="28"/>
                  <a:pt x="114" y="26"/>
                  <a:pt x="112" y="25"/>
                </a:cubicBezTo>
                <a:cubicBezTo>
                  <a:pt x="112" y="26"/>
                  <a:pt x="112" y="26"/>
                  <a:pt x="113" y="27"/>
                </a:cubicBezTo>
                <a:cubicBezTo>
                  <a:pt x="114" y="27"/>
                  <a:pt x="115" y="28"/>
                  <a:pt x="116" y="28"/>
                </a:cubicBezTo>
                <a:cubicBezTo>
                  <a:pt x="114" y="29"/>
                  <a:pt x="112" y="29"/>
                  <a:pt x="110" y="28"/>
                </a:cubicBezTo>
                <a:cubicBezTo>
                  <a:pt x="108" y="27"/>
                  <a:pt x="107" y="26"/>
                  <a:pt x="106" y="25"/>
                </a:cubicBezTo>
                <a:cubicBezTo>
                  <a:pt x="106" y="25"/>
                  <a:pt x="106" y="26"/>
                  <a:pt x="107" y="27"/>
                </a:cubicBezTo>
                <a:cubicBezTo>
                  <a:pt x="107" y="28"/>
                  <a:pt x="108" y="29"/>
                  <a:pt x="110" y="29"/>
                </a:cubicBezTo>
                <a:cubicBezTo>
                  <a:pt x="108" y="30"/>
                  <a:pt x="105" y="29"/>
                  <a:pt x="101" y="26"/>
                </a:cubicBezTo>
                <a:cubicBezTo>
                  <a:pt x="102" y="29"/>
                  <a:pt x="102" y="31"/>
                  <a:pt x="102" y="34"/>
                </a:cubicBezTo>
                <a:cubicBezTo>
                  <a:pt x="101" y="36"/>
                  <a:pt x="100" y="37"/>
                  <a:pt x="99" y="36"/>
                </a:cubicBezTo>
                <a:cubicBezTo>
                  <a:pt x="91" y="32"/>
                  <a:pt x="81" y="28"/>
                  <a:pt x="70" y="24"/>
                </a:cubicBezTo>
                <a:cubicBezTo>
                  <a:pt x="58" y="21"/>
                  <a:pt x="48" y="17"/>
                  <a:pt x="38" y="13"/>
                </a:cubicBezTo>
                <a:close/>
                <a:moveTo>
                  <a:pt x="1" y="13"/>
                </a:moveTo>
                <a:cubicBezTo>
                  <a:pt x="0" y="15"/>
                  <a:pt x="2" y="16"/>
                  <a:pt x="5" y="18"/>
                </a:cubicBezTo>
                <a:cubicBezTo>
                  <a:pt x="8" y="20"/>
                  <a:pt x="12" y="22"/>
                  <a:pt x="16" y="24"/>
                </a:cubicBezTo>
                <a:cubicBezTo>
                  <a:pt x="20" y="26"/>
                  <a:pt x="25" y="28"/>
                  <a:pt x="29" y="29"/>
                </a:cubicBezTo>
                <a:cubicBezTo>
                  <a:pt x="34" y="31"/>
                  <a:pt x="37" y="32"/>
                  <a:pt x="39" y="34"/>
                </a:cubicBezTo>
                <a:cubicBezTo>
                  <a:pt x="38" y="35"/>
                  <a:pt x="38" y="35"/>
                  <a:pt x="38" y="35"/>
                </a:cubicBezTo>
                <a:cubicBezTo>
                  <a:pt x="38" y="35"/>
                  <a:pt x="37" y="35"/>
                  <a:pt x="36" y="35"/>
                </a:cubicBezTo>
                <a:cubicBezTo>
                  <a:pt x="36" y="35"/>
                  <a:pt x="36" y="35"/>
                  <a:pt x="35" y="35"/>
                </a:cubicBezTo>
                <a:cubicBezTo>
                  <a:pt x="37" y="36"/>
                  <a:pt x="38" y="36"/>
                  <a:pt x="38" y="36"/>
                </a:cubicBezTo>
                <a:cubicBezTo>
                  <a:pt x="38" y="39"/>
                  <a:pt x="37" y="41"/>
                  <a:pt x="34" y="42"/>
                </a:cubicBezTo>
                <a:cubicBezTo>
                  <a:pt x="32" y="44"/>
                  <a:pt x="31" y="45"/>
                  <a:pt x="31" y="47"/>
                </a:cubicBezTo>
                <a:cubicBezTo>
                  <a:pt x="31" y="48"/>
                  <a:pt x="31" y="48"/>
                  <a:pt x="32" y="49"/>
                </a:cubicBezTo>
                <a:cubicBezTo>
                  <a:pt x="33" y="49"/>
                  <a:pt x="34" y="50"/>
                  <a:pt x="35" y="52"/>
                </a:cubicBezTo>
                <a:cubicBezTo>
                  <a:pt x="36" y="53"/>
                  <a:pt x="35" y="54"/>
                  <a:pt x="34" y="54"/>
                </a:cubicBezTo>
                <a:cubicBezTo>
                  <a:pt x="33" y="55"/>
                  <a:pt x="33" y="56"/>
                  <a:pt x="35" y="57"/>
                </a:cubicBezTo>
                <a:cubicBezTo>
                  <a:pt x="35" y="58"/>
                  <a:pt x="34" y="59"/>
                  <a:pt x="34" y="60"/>
                </a:cubicBezTo>
                <a:cubicBezTo>
                  <a:pt x="34" y="60"/>
                  <a:pt x="34" y="61"/>
                  <a:pt x="35" y="62"/>
                </a:cubicBezTo>
                <a:cubicBezTo>
                  <a:pt x="36" y="63"/>
                  <a:pt x="36" y="63"/>
                  <a:pt x="36" y="63"/>
                </a:cubicBezTo>
                <a:cubicBezTo>
                  <a:pt x="36" y="64"/>
                  <a:pt x="36" y="65"/>
                  <a:pt x="35" y="69"/>
                </a:cubicBezTo>
                <a:cubicBezTo>
                  <a:pt x="34" y="72"/>
                  <a:pt x="36" y="73"/>
                  <a:pt x="40" y="74"/>
                </a:cubicBezTo>
                <a:cubicBezTo>
                  <a:pt x="44" y="75"/>
                  <a:pt x="47" y="75"/>
                  <a:pt x="49" y="74"/>
                </a:cubicBezTo>
                <a:cubicBezTo>
                  <a:pt x="49" y="77"/>
                  <a:pt x="49" y="79"/>
                  <a:pt x="50" y="81"/>
                </a:cubicBezTo>
                <a:cubicBezTo>
                  <a:pt x="50" y="83"/>
                  <a:pt x="50" y="86"/>
                  <a:pt x="49" y="91"/>
                </a:cubicBezTo>
                <a:cubicBezTo>
                  <a:pt x="49" y="92"/>
                  <a:pt x="46" y="91"/>
                  <a:pt x="40" y="88"/>
                </a:cubicBezTo>
                <a:cubicBezTo>
                  <a:pt x="35" y="85"/>
                  <a:pt x="29" y="87"/>
                  <a:pt x="24" y="93"/>
                </a:cubicBezTo>
                <a:cubicBezTo>
                  <a:pt x="20" y="97"/>
                  <a:pt x="18" y="103"/>
                  <a:pt x="18" y="110"/>
                </a:cubicBezTo>
                <a:cubicBezTo>
                  <a:pt x="17" y="118"/>
                  <a:pt x="17" y="126"/>
                  <a:pt x="17" y="133"/>
                </a:cubicBezTo>
                <a:cubicBezTo>
                  <a:pt x="17" y="141"/>
                  <a:pt x="18" y="148"/>
                  <a:pt x="19" y="155"/>
                </a:cubicBezTo>
                <a:cubicBezTo>
                  <a:pt x="19" y="162"/>
                  <a:pt x="19" y="166"/>
                  <a:pt x="18" y="168"/>
                </a:cubicBezTo>
                <a:cubicBezTo>
                  <a:pt x="30" y="159"/>
                  <a:pt x="39" y="150"/>
                  <a:pt x="47" y="141"/>
                </a:cubicBezTo>
                <a:cubicBezTo>
                  <a:pt x="55" y="133"/>
                  <a:pt x="62" y="125"/>
                  <a:pt x="69" y="119"/>
                </a:cubicBezTo>
                <a:cubicBezTo>
                  <a:pt x="76" y="113"/>
                  <a:pt x="83" y="108"/>
                  <a:pt x="89" y="104"/>
                </a:cubicBezTo>
                <a:cubicBezTo>
                  <a:pt x="96" y="101"/>
                  <a:pt x="103" y="99"/>
                  <a:pt x="111" y="100"/>
                </a:cubicBezTo>
                <a:cubicBezTo>
                  <a:pt x="110" y="99"/>
                  <a:pt x="105" y="97"/>
                  <a:pt x="97" y="93"/>
                </a:cubicBezTo>
                <a:cubicBezTo>
                  <a:pt x="89" y="90"/>
                  <a:pt x="85" y="82"/>
                  <a:pt x="84" y="71"/>
                </a:cubicBezTo>
                <a:cubicBezTo>
                  <a:pt x="87" y="73"/>
                  <a:pt x="91" y="75"/>
                  <a:pt x="95" y="75"/>
                </a:cubicBezTo>
                <a:cubicBezTo>
                  <a:pt x="99" y="74"/>
                  <a:pt x="102" y="73"/>
                  <a:pt x="105" y="72"/>
                </a:cubicBezTo>
                <a:cubicBezTo>
                  <a:pt x="108" y="70"/>
                  <a:pt x="109" y="67"/>
                  <a:pt x="110" y="65"/>
                </a:cubicBezTo>
                <a:cubicBezTo>
                  <a:pt x="110" y="62"/>
                  <a:pt x="109" y="59"/>
                  <a:pt x="105" y="56"/>
                </a:cubicBezTo>
                <a:cubicBezTo>
                  <a:pt x="121" y="62"/>
                  <a:pt x="132" y="64"/>
                  <a:pt x="139" y="64"/>
                </a:cubicBezTo>
                <a:cubicBezTo>
                  <a:pt x="145" y="64"/>
                  <a:pt x="149" y="63"/>
                  <a:pt x="149" y="61"/>
                </a:cubicBezTo>
                <a:cubicBezTo>
                  <a:pt x="150" y="59"/>
                  <a:pt x="147" y="57"/>
                  <a:pt x="142" y="55"/>
                </a:cubicBezTo>
                <a:cubicBezTo>
                  <a:pt x="137" y="52"/>
                  <a:pt x="131" y="49"/>
                  <a:pt x="124" y="47"/>
                </a:cubicBezTo>
                <a:cubicBezTo>
                  <a:pt x="118" y="44"/>
                  <a:pt x="111" y="42"/>
                  <a:pt x="105" y="40"/>
                </a:cubicBezTo>
                <a:cubicBezTo>
                  <a:pt x="99" y="38"/>
                  <a:pt x="96" y="37"/>
                  <a:pt x="94" y="36"/>
                </a:cubicBezTo>
                <a:cubicBezTo>
                  <a:pt x="89" y="34"/>
                  <a:pt x="81" y="31"/>
                  <a:pt x="71" y="27"/>
                </a:cubicBezTo>
                <a:cubicBezTo>
                  <a:pt x="61" y="24"/>
                  <a:pt x="51" y="20"/>
                  <a:pt x="40" y="17"/>
                </a:cubicBezTo>
                <a:cubicBezTo>
                  <a:pt x="30" y="13"/>
                  <a:pt x="21" y="11"/>
                  <a:pt x="14" y="10"/>
                </a:cubicBezTo>
                <a:cubicBezTo>
                  <a:pt x="6" y="8"/>
                  <a:pt x="2" y="9"/>
                  <a:pt x="1" y="13"/>
                </a:cubicBezTo>
                <a:close/>
                <a:moveTo>
                  <a:pt x="79" y="67"/>
                </a:moveTo>
                <a:cubicBezTo>
                  <a:pt x="84" y="76"/>
                  <a:pt x="84" y="76"/>
                  <a:pt x="84" y="76"/>
                </a:cubicBezTo>
                <a:cubicBezTo>
                  <a:pt x="74" y="76"/>
                  <a:pt x="74" y="76"/>
                  <a:pt x="74" y="76"/>
                </a:cubicBezTo>
                <a:cubicBezTo>
                  <a:pt x="79" y="67"/>
                  <a:pt x="79" y="67"/>
                  <a:pt x="79" y="67"/>
                </a:cubicBezTo>
                <a:close/>
                <a:moveTo>
                  <a:pt x="79" y="69"/>
                </a:moveTo>
                <a:cubicBezTo>
                  <a:pt x="82" y="75"/>
                  <a:pt x="82" y="75"/>
                  <a:pt x="82" y="75"/>
                </a:cubicBezTo>
                <a:cubicBezTo>
                  <a:pt x="76" y="75"/>
                  <a:pt x="76" y="75"/>
                  <a:pt x="76" y="75"/>
                </a:cubicBezTo>
                <a:cubicBezTo>
                  <a:pt x="79" y="69"/>
                  <a:pt x="79" y="69"/>
                  <a:pt x="79" y="69"/>
                </a:cubicBezTo>
                <a:close/>
                <a:moveTo>
                  <a:pt x="114" y="101"/>
                </a:moveTo>
                <a:cubicBezTo>
                  <a:pt x="120" y="102"/>
                  <a:pt x="123" y="105"/>
                  <a:pt x="126" y="109"/>
                </a:cubicBezTo>
                <a:cubicBezTo>
                  <a:pt x="128" y="113"/>
                  <a:pt x="130" y="118"/>
                  <a:pt x="132" y="124"/>
                </a:cubicBezTo>
                <a:cubicBezTo>
                  <a:pt x="133" y="130"/>
                  <a:pt x="135" y="137"/>
                  <a:pt x="137" y="145"/>
                </a:cubicBezTo>
                <a:cubicBezTo>
                  <a:pt x="139" y="153"/>
                  <a:pt x="142" y="161"/>
                  <a:pt x="147" y="170"/>
                </a:cubicBezTo>
                <a:cubicBezTo>
                  <a:pt x="26" y="170"/>
                  <a:pt x="26" y="170"/>
                  <a:pt x="26" y="170"/>
                </a:cubicBezTo>
                <a:cubicBezTo>
                  <a:pt x="35" y="167"/>
                  <a:pt x="43" y="162"/>
                  <a:pt x="50" y="154"/>
                </a:cubicBezTo>
                <a:cubicBezTo>
                  <a:pt x="58" y="146"/>
                  <a:pt x="65" y="138"/>
                  <a:pt x="72" y="131"/>
                </a:cubicBezTo>
                <a:cubicBezTo>
                  <a:pt x="79" y="123"/>
                  <a:pt x="86" y="116"/>
                  <a:pt x="92" y="110"/>
                </a:cubicBezTo>
                <a:cubicBezTo>
                  <a:pt x="99" y="104"/>
                  <a:pt x="107" y="101"/>
                  <a:pt x="114" y="101"/>
                </a:cubicBezTo>
                <a:close/>
                <a:moveTo>
                  <a:pt x="79" y="62"/>
                </a:moveTo>
                <a:cubicBezTo>
                  <a:pt x="80" y="62"/>
                  <a:pt x="81" y="63"/>
                  <a:pt x="81" y="64"/>
                </a:cubicBezTo>
                <a:cubicBezTo>
                  <a:pt x="81" y="65"/>
                  <a:pt x="80" y="66"/>
                  <a:pt x="79" y="66"/>
                </a:cubicBezTo>
                <a:cubicBezTo>
                  <a:pt x="78" y="66"/>
                  <a:pt x="77" y="65"/>
                  <a:pt x="77" y="64"/>
                </a:cubicBezTo>
                <a:cubicBezTo>
                  <a:pt x="77" y="63"/>
                  <a:pt x="78" y="62"/>
                  <a:pt x="79" y="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80" name="Freeform 292"/>
          <p:cNvSpPr>
            <a:spLocks/>
          </p:cNvSpPr>
          <p:nvPr/>
        </p:nvSpPr>
        <p:spPr bwMode="auto">
          <a:xfrm>
            <a:off x="5854700" y="2849563"/>
            <a:ext cx="419100" cy="203200"/>
          </a:xfrm>
          <a:custGeom>
            <a:avLst/>
            <a:gdLst>
              <a:gd name="T0" fmla="*/ 76154526 w 186"/>
              <a:gd name="T1" fmla="*/ 152926062 h 90"/>
              <a:gd name="T2" fmla="*/ 152311305 w 186"/>
              <a:gd name="T3" fmla="*/ 76464160 h 90"/>
              <a:gd name="T4" fmla="*/ 792015631 w 186"/>
              <a:gd name="T5" fmla="*/ 76464160 h 90"/>
              <a:gd name="T6" fmla="*/ 868172410 w 186"/>
              <a:gd name="T7" fmla="*/ 152926062 h 90"/>
              <a:gd name="T8" fmla="*/ 868172410 w 186"/>
              <a:gd name="T9" fmla="*/ 458780444 h 90"/>
              <a:gd name="T10" fmla="*/ 944326935 w 186"/>
              <a:gd name="T11" fmla="*/ 458780444 h 90"/>
              <a:gd name="T12" fmla="*/ 944326935 w 186"/>
              <a:gd name="T13" fmla="*/ 152926062 h 90"/>
              <a:gd name="T14" fmla="*/ 792015631 w 186"/>
              <a:gd name="T15" fmla="*/ 0 h 90"/>
              <a:gd name="T16" fmla="*/ 152311305 w 186"/>
              <a:gd name="T17" fmla="*/ 0 h 90"/>
              <a:gd name="T18" fmla="*/ 0 w 186"/>
              <a:gd name="T19" fmla="*/ 152926062 h 90"/>
              <a:gd name="T20" fmla="*/ 0 w 186"/>
              <a:gd name="T21" fmla="*/ 458780444 h 90"/>
              <a:gd name="T22" fmla="*/ 76154526 w 186"/>
              <a:gd name="T23" fmla="*/ 458780444 h 90"/>
              <a:gd name="T24" fmla="*/ 76154526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81" name="Freeform 293"/>
          <p:cNvSpPr>
            <a:spLocks/>
          </p:cNvSpPr>
          <p:nvPr/>
        </p:nvSpPr>
        <p:spPr bwMode="auto">
          <a:xfrm>
            <a:off x="5854700" y="3067050"/>
            <a:ext cx="419100" cy="203200"/>
          </a:xfrm>
          <a:custGeom>
            <a:avLst/>
            <a:gdLst>
              <a:gd name="T0" fmla="*/ 868172410 w 186"/>
              <a:gd name="T1" fmla="*/ 305854382 h 90"/>
              <a:gd name="T2" fmla="*/ 792015631 w 186"/>
              <a:gd name="T3" fmla="*/ 382316284 h 90"/>
              <a:gd name="T4" fmla="*/ 152311305 w 186"/>
              <a:gd name="T5" fmla="*/ 382316284 h 90"/>
              <a:gd name="T6" fmla="*/ 76154526 w 186"/>
              <a:gd name="T7" fmla="*/ 305854382 h 90"/>
              <a:gd name="T8" fmla="*/ 76154526 w 186"/>
              <a:gd name="T9" fmla="*/ 0 h 90"/>
              <a:gd name="T10" fmla="*/ 0 w 186"/>
              <a:gd name="T11" fmla="*/ 0 h 90"/>
              <a:gd name="T12" fmla="*/ 0 w 186"/>
              <a:gd name="T13" fmla="*/ 305854382 h 90"/>
              <a:gd name="T14" fmla="*/ 152311305 w 186"/>
              <a:gd name="T15" fmla="*/ 458780444 h 90"/>
              <a:gd name="T16" fmla="*/ 792015631 w 186"/>
              <a:gd name="T17" fmla="*/ 458780444 h 90"/>
              <a:gd name="T18" fmla="*/ 944326935 w 186"/>
              <a:gd name="T19" fmla="*/ 305854382 h 90"/>
              <a:gd name="T20" fmla="*/ 944326935 w 186"/>
              <a:gd name="T21" fmla="*/ 0 h 90"/>
              <a:gd name="T22" fmla="*/ 868172410 w 186"/>
              <a:gd name="T23" fmla="*/ 0 h 90"/>
              <a:gd name="T24" fmla="*/ 868172410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82" name="Freeform 294"/>
          <p:cNvSpPr>
            <a:spLocks/>
          </p:cNvSpPr>
          <p:nvPr/>
        </p:nvSpPr>
        <p:spPr bwMode="auto">
          <a:xfrm>
            <a:off x="5972175" y="2901950"/>
            <a:ext cx="185738" cy="85725"/>
          </a:xfrm>
          <a:custGeom>
            <a:avLst/>
            <a:gdLst>
              <a:gd name="T0" fmla="*/ 184705116 w 82"/>
              <a:gd name="T1" fmla="*/ 45801965 h 38"/>
              <a:gd name="T2" fmla="*/ 97483004 w 82"/>
              <a:gd name="T3" fmla="*/ 0 h 38"/>
              <a:gd name="T4" fmla="*/ 0 w 82"/>
              <a:gd name="T5" fmla="*/ 86516828 h 38"/>
              <a:gd name="T6" fmla="*/ 25652230 w 82"/>
              <a:gd name="T7" fmla="*/ 86516828 h 38"/>
              <a:gd name="T8" fmla="*/ 51306725 w 82"/>
              <a:gd name="T9" fmla="*/ 66159397 h 38"/>
              <a:gd name="T10" fmla="*/ 82091666 w 82"/>
              <a:gd name="T11" fmla="*/ 96693288 h 38"/>
              <a:gd name="T12" fmla="*/ 51306725 w 82"/>
              <a:gd name="T13" fmla="*/ 122140078 h 38"/>
              <a:gd name="T14" fmla="*/ 25652230 w 82"/>
              <a:gd name="T15" fmla="*/ 101782646 h 38"/>
              <a:gd name="T16" fmla="*/ 0 w 82"/>
              <a:gd name="T17" fmla="*/ 101782646 h 38"/>
              <a:gd name="T18" fmla="*/ 97483004 w 82"/>
              <a:gd name="T19" fmla="*/ 193388832 h 38"/>
              <a:gd name="T20" fmla="*/ 184705116 w 82"/>
              <a:gd name="T21" fmla="*/ 142497509 h 38"/>
              <a:gd name="T22" fmla="*/ 220618237 w 82"/>
              <a:gd name="T23" fmla="*/ 142497509 h 38"/>
              <a:gd name="T24" fmla="*/ 251403178 w 82"/>
              <a:gd name="T25" fmla="*/ 111961362 h 38"/>
              <a:gd name="T26" fmla="*/ 277055408 w 82"/>
              <a:gd name="T27" fmla="*/ 137408151 h 38"/>
              <a:gd name="T28" fmla="*/ 302709903 w 82"/>
              <a:gd name="T29" fmla="*/ 111961362 h 38"/>
              <a:gd name="T30" fmla="*/ 323231687 w 82"/>
              <a:gd name="T31" fmla="*/ 137408151 h 38"/>
              <a:gd name="T32" fmla="*/ 348886182 w 82"/>
              <a:gd name="T33" fmla="*/ 111961362 h 38"/>
              <a:gd name="T34" fmla="*/ 374538412 w 82"/>
              <a:gd name="T35" fmla="*/ 137408151 h 38"/>
              <a:gd name="T36" fmla="*/ 420714691 w 82"/>
              <a:gd name="T37" fmla="*/ 91606186 h 38"/>
              <a:gd name="T38" fmla="*/ 374538412 w 82"/>
              <a:gd name="T39" fmla="*/ 45801965 h 38"/>
              <a:gd name="T40" fmla="*/ 184705116 w 82"/>
              <a:gd name="T41" fmla="*/ 45801965 h 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2" h="38">
                <a:moveTo>
                  <a:pt x="36" y="9"/>
                </a:moveTo>
                <a:cubicBezTo>
                  <a:pt x="32" y="4"/>
                  <a:pt x="26" y="0"/>
                  <a:pt x="19" y="0"/>
                </a:cubicBezTo>
                <a:cubicBezTo>
                  <a:pt x="9" y="0"/>
                  <a:pt x="1" y="7"/>
                  <a:pt x="0" y="17"/>
                </a:cubicBezTo>
                <a:cubicBezTo>
                  <a:pt x="5" y="17"/>
                  <a:pt x="5" y="17"/>
                  <a:pt x="5" y="17"/>
                </a:cubicBezTo>
                <a:cubicBezTo>
                  <a:pt x="6" y="15"/>
                  <a:pt x="8" y="13"/>
                  <a:pt x="10" y="13"/>
                </a:cubicBezTo>
                <a:cubicBezTo>
                  <a:pt x="13" y="13"/>
                  <a:pt x="16" y="16"/>
                  <a:pt x="16" y="19"/>
                </a:cubicBezTo>
                <a:cubicBezTo>
                  <a:pt x="16" y="22"/>
                  <a:pt x="13" y="24"/>
                  <a:pt x="10" y="24"/>
                </a:cubicBezTo>
                <a:cubicBezTo>
                  <a:pt x="8" y="24"/>
                  <a:pt x="6" y="22"/>
                  <a:pt x="5" y="20"/>
                </a:cubicBezTo>
                <a:cubicBezTo>
                  <a:pt x="0" y="20"/>
                  <a:pt x="0" y="20"/>
                  <a:pt x="0" y="20"/>
                </a:cubicBezTo>
                <a:cubicBezTo>
                  <a:pt x="1" y="30"/>
                  <a:pt x="9" y="38"/>
                  <a:pt x="19" y="38"/>
                </a:cubicBezTo>
                <a:cubicBezTo>
                  <a:pt x="26" y="38"/>
                  <a:pt x="32" y="34"/>
                  <a:pt x="36" y="28"/>
                </a:cubicBezTo>
                <a:cubicBezTo>
                  <a:pt x="43" y="28"/>
                  <a:pt x="43" y="28"/>
                  <a:pt x="43" y="28"/>
                </a:cubicBezTo>
                <a:cubicBezTo>
                  <a:pt x="49" y="22"/>
                  <a:pt x="49" y="22"/>
                  <a:pt x="49" y="22"/>
                </a:cubicBezTo>
                <a:cubicBezTo>
                  <a:pt x="54" y="27"/>
                  <a:pt x="54" y="27"/>
                  <a:pt x="54" y="27"/>
                </a:cubicBezTo>
                <a:cubicBezTo>
                  <a:pt x="59" y="22"/>
                  <a:pt x="59" y="22"/>
                  <a:pt x="59" y="22"/>
                </a:cubicBezTo>
                <a:cubicBezTo>
                  <a:pt x="63" y="27"/>
                  <a:pt x="63" y="27"/>
                  <a:pt x="63" y="27"/>
                </a:cubicBezTo>
                <a:cubicBezTo>
                  <a:pt x="68" y="22"/>
                  <a:pt x="68" y="22"/>
                  <a:pt x="68" y="22"/>
                </a:cubicBezTo>
                <a:cubicBezTo>
                  <a:pt x="73" y="27"/>
                  <a:pt x="73" y="27"/>
                  <a:pt x="73" y="27"/>
                </a:cubicBezTo>
                <a:cubicBezTo>
                  <a:pt x="82" y="18"/>
                  <a:pt x="82" y="18"/>
                  <a:pt x="82" y="18"/>
                </a:cubicBezTo>
                <a:cubicBezTo>
                  <a:pt x="73" y="9"/>
                  <a:pt x="73" y="9"/>
                  <a:pt x="73" y="9"/>
                </a:cubicBezTo>
                <a:lnTo>
                  <a:pt x="36"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83" name="Freeform 295"/>
          <p:cNvSpPr>
            <a:spLocks/>
          </p:cNvSpPr>
          <p:nvPr/>
        </p:nvSpPr>
        <p:spPr bwMode="auto">
          <a:xfrm>
            <a:off x="5989638" y="3078163"/>
            <a:ext cx="25400" cy="106362"/>
          </a:xfrm>
          <a:custGeom>
            <a:avLst/>
            <a:gdLst>
              <a:gd name="T0" fmla="*/ 31992455 w 11"/>
              <a:gd name="T1" fmla="*/ 240701732 h 47"/>
              <a:gd name="T2" fmla="*/ 58650909 w 11"/>
              <a:gd name="T3" fmla="*/ 240701732 h 47"/>
              <a:gd name="T4" fmla="*/ 58650909 w 11"/>
              <a:gd name="T5" fmla="*/ 0 h 47"/>
              <a:gd name="T6" fmla="*/ 31992455 w 11"/>
              <a:gd name="T7" fmla="*/ 0 h 47"/>
              <a:gd name="T8" fmla="*/ 0 w 11"/>
              <a:gd name="T9" fmla="*/ 35848520 h 47"/>
              <a:gd name="T10" fmla="*/ 0 w 11"/>
              <a:gd name="T11" fmla="*/ 204853212 h 47"/>
              <a:gd name="T12" fmla="*/ 31992455 w 11"/>
              <a:gd name="T13" fmla="*/ 240701732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47">
                <a:moveTo>
                  <a:pt x="6" y="47"/>
                </a:moveTo>
                <a:cubicBezTo>
                  <a:pt x="11" y="47"/>
                  <a:pt x="11" y="47"/>
                  <a:pt x="11" y="47"/>
                </a:cubicBezTo>
                <a:cubicBezTo>
                  <a:pt x="11" y="0"/>
                  <a:pt x="11" y="0"/>
                  <a:pt x="11" y="0"/>
                </a:cubicBezTo>
                <a:cubicBezTo>
                  <a:pt x="6" y="0"/>
                  <a:pt x="6" y="0"/>
                  <a:pt x="6" y="0"/>
                </a:cubicBezTo>
                <a:cubicBezTo>
                  <a:pt x="3" y="0"/>
                  <a:pt x="0" y="3"/>
                  <a:pt x="0" y="7"/>
                </a:cubicBezTo>
                <a:cubicBezTo>
                  <a:pt x="0" y="40"/>
                  <a:pt x="0" y="40"/>
                  <a:pt x="0" y="40"/>
                </a:cubicBezTo>
                <a:cubicBezTo>
                  <a:pt x="0" y="44"/>
                  <a:pt x="3" y="47"/>
                  <a:pt x="6" y="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84" name="Freeform 296"/>
          <p:cNvSpPr>
            <a:spLocks/>
          </p:cNvSpPr>
          <p:nvPr/>
        </p:nvSpPr>
        <p:spPr bwMode="auto">
          <a:xfrm>
            <a:off x="6115050" y="3078163"/>
            <a:ext cx="23813" cy="106362"/>
          </a:xfrm>
          <a:custGeom>
            <a:avLst/>
            <a:gdLst>
              <a:gd name="T0" fmla="*/ 51550815 w 11"/>
              <a:gd name="T1" fmla="*/ 204853212 h 47"/>
              <a:gd name="T2" fmla="*/ 51550815 w 11"/>
              <a:gd name="T3" fmla="*/ 35848520 h 47"/>
              <a:gd name="T4" fmla="*/ 23431992 w 11"/>
              <a:gd name="T5" fmla="*/ 0 h 47"/>
              <a:gd name="T6" fmla="*/ 0 w 11"/>
              <a:gd name="T7" fmla="*/ 0 h 47"/>
              <a:gd name="T8" fmla="*/ 0 w 11"/>
              <a:gd name="T9" fmla="*/ 240701732 h 47"/>
              <a:gd name="T10" fmla="*/ 23431992 w 11"/>
              <a:gd name="T11" fmla="*/ 240701732 h 47"/>
              <a:gd name="T12" fmla="*/ 51550815 w 11"/>
              <a:gd name="T13" fmla="*/ 204853212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47">
                <a:moveTo>
                  <a:pt x="11" y="40"/>
                </a:moveTo>
                <a:cubicBezTo>
                  <a:pt x="11" y="7"/>
                  <a:pt x="11" y="7"/>
                  <a:pt x="11" y="7"/>
                </a:cubicBezTo>
                <a:cubicBezTo>
                  <a:pt x="11" y="3"/>
                  <a:pt x="8" y="0"/>
                  <a:pt x="5" y="0"/>
                </a:cubicBezTo>
                <a:cubicBezTo>
                  <a:pt x="0" y="0"/>
                  <a:pt x="0" y="0"/>
                  <a:pt x="0" y="0"/>
                </a:cubicBezTo>
                <a:cubicBezTo>
                  <a:pt x="0" y="47"/>
                  <a:pt x="0" y="47"/>
                  <a:pt x="0" y="47"/>
                </a:cubicBezTo>
                <a:cubicBezTo>
                  <a:pt x="5" y="47"/>
                  <a:pt x="5" y="47"/>
                  <a:pt x="5" y="47"/>
                </a:cubicBezTo>
                <a:cubicBezTo>
                  <a:pt x="8" y="47"/>
                  <a:pt x="11" y="44"/>
                  <a:pt x="11" y="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85" name="Rectangle 297"/>
          <p:cNvSpPr>
            <a:spLocks noChangeArrowheads="1"/>
          </p:cNvSpPr>
          <p:nvPr/>
        </p:nvSpPr>
        <p:spPr bwMode="auto">
          <a:xfrm>
            <a:off x="6030913" y="3078163"/>
            <a:ext cx="68262" cy="1063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686" name="Freeform 298"/>
          <p:cNvSpPr>
            <a:spLocks/>
          </p:cNvSpPr>
          <p:nvPr/>
        </p:nvSpPr>
        <p:spPr bwMode="auto">
          <a:xfrm>
            <a:off x="6030913" y="3040063"/>
            <a:ext cx="68262" cy="31750"/>
          </a:xfrm>
          <a:custGeom>
            <a:avLst/>
            <a:gdLst>
              <a:gd name="T0" fmla="*/ 0 w 30"/>
              <a:gd name="T1" fmla="*/ 61717464 h 14"/>
              <a:gd name="T2" fmla="*/ 0 w 30"/>
              <a:gd name="T3" fmla="*/ 72004464 h 14"/>
              <a:gd name="T4" fmla="*/ 36242571 w 30"/>
              <a:gd name="T5" fmla="*/ 72004464 h 14"/>
              <a:gd name="T6" fmla="*/ 36242571 w 30"/>
              <a:gd name="T7" fmla="*/ 61717464 h 14"/>
              <a:gd name="T8" fmla="*/ 36242571 w 30"/>
              <a:gd name="T9" fmla="*/ 41145732 h 14"/>
              <a:gd name="T10" fmla="*/ 41419106 w 30"/>
              <a:gd name="T11" fmla="*/ 36002232 h 14"/>
              <a:gd name="T12" fmla="*/ 113906524 w 30"/>
              <a:gd name="T13" fmla="*/ 36002232 h 14"/>
              <a:gd name="T14" fmla="*/ 119083059 w 30"/>
              <a:gd name="T15" fmla="*/ 41145732 h 14"/>
              <a:gd name="T16" fmla="*/ 119083059 w 30"/>
              <a:gd name="T17" fmla="*/ 61717464 h 14"/>
              <a:gd name="T18" fmla="*/ 119083059 w 30"/>
              <a:gd name="T19" fmla="*/ 72004464 h 14"/>
              <a:gd name="T20" fmla="*/ 155325630 w 30"/>
              <a:gd name="T21" fmla="*/ 72004464 h 14"/>
              <a:gd name="T22" fmla="*/ 155325630 w 30"/>
              <a:gd name="T23" fmla="*/ 61717464 h 14"/>
              <a:gd name="T24" fmla="*/ 155325630 w 30"/>
              <a:gd name="T25" fmla="*/ 41145732 h 14"/>
              <a:gd name="T26" fmla="*/ 155325630 w 30"/>
              <a:gd name="T27" fmla="*/ 30858732 h 14"/>
              <a:gd name="T28" fmla="*/ 113906524 w 30"/>
              <a:gd name="T29" fmla="*/ 0 h 14"/>
              <a:gd name="T30" fmla="*/ 41419106 w 30"/>
              <a:gd name="T31" fmla="*/ 0 h 14"/>
              <a:gd name="T32" fmla="*/ 0 w 30"/>
              <a:gd name="T33" fmla="*/ 30858732 h 14"/>
              <a:gd name="T34" fmla="*/ 0 w 30"/>
              <a:gd name="T35" fmla="*/ 41145732 h 14"/>
              <a:gd name="T36" fmla="*/ 0 w 30"/>
              <a:gd name="T37" fmla="*/ 61717464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14">
                <a:moveTo>
                  <a:pt x="0" y="12"/>
                </a:moveTo>
                <a:cubicBezTo>
                  <a:pt x="0" y="14"/>
                  <a:pt x="0" y="14"/>
                  <a:pt x="0" y="14"/>
                </a:cubicBezTo>
                <a:cubicBezTo>
                  <a:pt x="7" y="14"/>
                  <a:pt x="7" y="14"/>
                  <a:pt x="7" y="14"/>
                </a:cubicBezTo>
                <a:cubicBezTo>
                  <a:pt x="7" y="12"/>
                  <a:pt x="7" y="12"/>
                  <a:pt x="7" y="12"/>
                </a:cubicBezTo>
                <a:cubicBezTo>
                  <a:pt x="7" y="8"/>
                  <a:pt x="7" y="8"/>
                  <a:pt x="7" y="8"/>
                </a:cubicBezTo>
                <a:cubicBezTo>
                  <a:pt x="7" y="7"/>
                  <a:pt x="7" y="7"/>
                  <a:pt x="8" y="7"/>
                </a:cubicBezTo>
                <a:cubicBezTo>
                  <a:pt x="22" y="7"/>
                  <a:pt x="22" y="7"/>
                  <a:pt x="22" y="7"/>
                </a:cubicBezTo>
                <a:cubicBezTo>
                  <a:pt x="23" y="7"/>
                  <a:pt x="23" y="7"/>
                  <a:pt x="23" y="8"/>
                </a:cubicBezTo>
                <a:cubicBezTo>
                  <a:pt x="23" y="12"/>
                  <a:pt x="23" y="12"/>
                  <a:pt x="23" y="12"/>
                </a:cubicBezTo>
                <a:cubicBezTo>
                  <a:pt x="23" y="14"/>
                  <a:pt x="23" y="14"/>
                  <a:pt x="23" y="14"/>
                </a:cubicBezTo>
                <a:cubicBezTo>
                  <a:pt x="30" y="14"/>
                  <a:pt x="30" y="14"/>
                  <a:pt x="30" y="14"/>
                </a:cubicBezTo>
                <a:cubicBezTo>
                  <a:pt x="30" y="12"/>
                  <a:pt x="30" y="12"/>
                  <a:pt x="30" y="12"/>
                </a:cubicBezTo>
                <a:cubicBezTo>
                  <a:pt x="30" y="8"/>
                  <a:pt x="30" y="8"/>
                  <a:pt x="30" y="8"/>
                </a:cubicBezTo>
                <a:cubicBezTo>
                  <a:pt x="30" y="7"/>
                  <a:pt x="30" y="7"/>
                  <a:pt x="30" y="6"/>
                </a:cubicBezTo>
                <a:cubicBezTo>
                  <a:pt x="29" y="3"/>
                  <a:pt x="26" y="0"/>
                  <a:pt x="22" y="0"/>
                </a:cubicBezTo>
                <a:cubicBezTo>
                  <a:pt x="8" y="0"/>
                  <a:pt x="8" y="0"/>
                  <a:pt x="8" y="0"/>
                </a:cubicBezTo>
                <a:cubicBezTo>
                  <a:pt x="4" y="0"/>
                  <a:pt x="1" y="3"/>
                  <a:pt x="0" y="6"/>
                </a:cubicBezTo>
                <a:cubicBezTo>
                  <a:pt x="0" y="7"/>
                  <a:pt x="0" y="7"/>
                  <a:pt x="0" y="8"/>
                </a:cubicBezTo>
                <a:lnTo>
                  <a:pt x="0"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87" name="Freeform 299"/>
          <p:cNvSpPr>
            <a:spLocks/>
          </p:cNvSpPr>
          <p:nvPr/>
        </p:nvSpPr>
        <p:spPr bwMode="auto">
          <a:xfrm>
            <a:off x="5943600" y="3006725"/>
            <a:ext cx="242888" cy="211138"/>
          </a:xfrm>
          <a:custGeom>
            <a:avLst/>
            <a:gdLst>
              <a:gd name="T0" fmla="*/ 0 w 108"/>
              <a:gd name="T1" fmla="*/ 0 h 94"/>
              <a:gd name="T2" fmla="*/ 0 w 108"/>
              <a:gd name="T3" fmla="*/ 40361050 h 94"/>
              <a:gd name="T4" fmla="*/ 505782775 w 108"/>
              <a:gd name="T5" fmla="*/ 40361050 h 94"/>
              <a:gd name="T6" fmla="*/ 505782775 w 108"/>
              <a:gd name="T7" fmla="*/ 105948599 h 94"/>
              <a:gd name="T8" fmla="*/ 505782775 w 108"/>
              <a:gd name="T9" fmla="*/ 136219948 h 94"/>
              <a:gd name="T10" fmla="*/ 505782775 w 108"/>
              <a:gd name="T11" fmla="*/ 428841493 h 94"/>
              <a:gd name="T12" fmla="*/ 0 w 108"/>
              <a:gd name="T13" fmla="*/ 433886344 h 94"/>
              <a:gd name="T14" fmla="*/ 0 w 108"/>
              <a:gd name="T15" fmla="*/ 474247394 h 94"/>
              <a:gd name="T16" fmla="*/ 546246116 w 108"/>
              <a:gd name="T17" fmla="*/ 474247394 h 94"/>
              <a:gd name="T18" fmla="*/ 546246116 w 108"/>
              <a:gd name="T19" fmla="*/ 136219948 h 94"/>
              <a:gd name="T20" fmla="*/ 546246116 w 108"/>
              <a:gd name="T21" fmla="*/ 105948599 h 94"/>
              <a:gd name="T22" fmla="*/ 546246116 w 108"/>
              <a:gd name="T23" fmla="*/ 0 h 94"/>
              <a:gd name="T24" fmla="*/ 0 w 108"/>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8" h="94">
                <a:moveTo>
                  <a:pt x="0" y="0"/>
                </a:moveTo>
                <a:cubicBezTo>
                  <a:pt x="0" y="8"/>
                  <a:pt x="0" y="8"/>
                  <a:pt x="0" y="8"/>
                </a:cubicBezTo>
                <a:cubicBezTo>
                  <a:pt x="0" y="8"/>
                  <a:pt x="92" y="8"/>
                  <a:pt x="100" y="8"/>
                </a:cubicBezTo>
                <a:cubicBezTo>
                  <a:pt x="100" y="10"/>
                  <a:pt x="100" y="15"/>
                  <a:pt x="100" y="21"/>
                </a:cubicBezTo>
                <a:cubicBezTo>
                  <a:pt x="100" y="23"/>
                  <a:pt x="100" y="25"/>
                  <a:pt x="100" y="27"/>
                </a:cubicBezTo>
                <a:cubicBezTo>
                  <a:pt x="100" y="48"/>
                  <a:pt x="100" y="80"/>
                  <a:pt x="100" y="85"/>
                </a:cubicBezTo>
                <a:cubicBezTo>
                  <a:pt x="92" y="85"/>
                  <a:pt x="0" y="86"/>
                  <a:pt x="0" y="86"/>
                </a:cubicBezTo>
                <a:cubicBezTo>
                  <a:pt x="0" y="94"/>
                  <a:pt x="0" y="94"/>
                  <a:pt x="0" y="94"/>
                </a:cubicBezTo>
                <a:cubicBezTo>
                  <a:pt x="108" y="94"/>
                  <a:pt x="108" y="94"/>
                  <a:pt x="108" y="94"/>
                </a:cubicBezTo>
                <a:cubicBezTo>
                  <a:pt x="108" y="27"/>
                  <a:pt x="108" y="27"/>
                  <a:pt x="108" y="27"/>
                </a:cubicBezTo>
                <a:cubicBezTo>
                  <a:pt x="108" y="21"/>
                  <a:pt x="108" y="21"/>
                  <a:pt x="108" y="21"/>
                </a:cubicBezTo>
                <a:cubicBezTo>
                  <a:pt x="108" y="0"/>
                  <a:pt x="108" y="0"/>
                  <a:pt x="108"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88" name="Freeform 300"/>
          <p:cNvSpPr>
            <a:spLocks/>
          </p:cNvSpPr>
          <p:nvPr/>
        </p:nvSpPr>
        <p:spPr bwMode="auto">
          <a:xfrm>
            <a:off x="5943600" y="3035300"/>
            <a:ext cx="17463" cy="153988"/>
          </a:xfrm>
          <a:custGeom>
            <a:avLst/>
            <a:gdLst>
              <a:gd name="T0" fmla="*/ 38119546 w 8"/>
              <a:gd name="T1" fmla="*/ 348710355 h 68"/>
              <a:gd name="T2" fmla="*/ 38119546 w 8"/>
              <a:gd name="T3" fmla="*/ 71792376 h 68"/>
              <a:gd name="T4" fmla="*/ 38119546 w 8"/>
              <a:gd name="T5" fmla="*/ 41024215 h 68"/>
              <a:gd name="T6" fmla="*/ 38119546 w 8"/>
              <a:gd name="T7" fmla="*/ 0 h 68"/>
              <a:gd name="T8" fmla="*/ 0 w 8"/>
              <a:gd name="T9" fmla="*/ 0 h 68"/>
              <a:gd name="T10" fmla="*/ 0 w 8"/>
              <a:gd name="T11" fmla="*/ 41024215 h 68"/>
              <a:gd name="T12" fmla="*/ 0 w 8"/>
              <a:gd name="T13" fmla="*/ 71792376 h 68"/>
              <a:gd name="T14" fmla="*/ 0 w 8"/>
              <a:gd name="T15" fmla="*/ 348710355 h 68"/>
              <a:gd name="T16" fmla="*/ 38119546 w 8"/>
              <a:gd name="T17" fmla="*/ 348710355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68">
                <a:moveTo>
                  <a:pt x="8" y="68"/>
                </a:moveTo>
                <a:cubicBezTo>
                  <a:pt x="8" y="56"/>
                  <a:pt x="8" y="31"/>
                  <a:pt x="8" y="14"/>
                </a:cubicBezTo>
                <a:cubicBezTo>
                  <a:pt x="8" y="12"/>
                  <a:pt x="8" y="10"/>
                  <a:pt x="8" y="8"/>
                </a:cubicBezTo>
                <a:cubicBezTo>
                  <a:pt x="8" y="5"/>
                  <a:pt x="8" y="2"/>
                  <a:pt x="8" y="0"/>
                </a:cubicBezTo>
                <a:cubicBezTo>
                  <a:pt x="0" y="0"/>
                  <a:pt x="0" y="0"/>
                  <a:pt x="0" y="0"/>
                </a:cubicBezTo>
                <a:cubicBezTo>
                  <a:pt x="0" y="8"/>
                  <a:pt x="0" y="8"/>
                  <a:pt x="0" y="8"/>
                </a:cubicBezTo>
                <a:cubicBezTo>
                  <a:pt x="0" y="14"/>
                  <a:pt x="0" y="14"/>
                  <a:pt x="0" y="14"/>
                </a:cubicBezTo>
                <a:cubicBezTo>
                  <a:pt x="0" y="68"/>
                  <a:pt x="0" y="68"/>
                  <a:pt x="0" y="68"/>
                </a:cubicBezTo>
                <a:lnTo>
                  <a:pt x="8"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89" name="Freeform 301"/>
          <p:cNvSpPr>
            <a:spLocks/>
          </p:cNvSpPr>
          <p:nvPr/>
        </p:nvSpPr>
        <p:spPr bwMode="auto">
          <a:xfrm>
            <a:off x="6503988" y="3057525"/>
            <a:ext cx="420687" cy="203200"/>
          </a:xfrm>
          <a:custGeom>
            <a:avLst/>
            <a:gdLst>
              <a:gd name="T0" fmla="*/ 874762073 w 186"/>
              <a:gd name="T1" fmla="*/ 305854382 h 90"/>
              <a:gd name="T2" fmla="*/ 798027407 w 186"/>
              <a:gd name="T3" fmla="*/ 382316284 h 90"/>
              <a:gd name="T4" fmla="*/ 153467070 w 186"/>
              <a:gd name="T5" fmla="*/ 382316284 h 90"/>
              <a:gd name="T6" fmla="*/ 76732404 w 186"/>
              <a:gd name="T7" fmla="*/ 305854382 h 90"/>
              <a:gd name="T8" fmla="*/ 76732404 w 186"/>
              <a:gd name="T9" fmla="*/ 0 h 90"/>
              <a:gd name="T10" fmla="*/ 0 w 186"/>
              <a:gd name="T11" fmla="*/ 0 h 90"/>
              <a:gd name="T12" fmla="*/ 0 w 186"/>
              <a:gd name="T13" fmla="*/ 305854382 h 90"/>
              <a:gd name="T14" fmla="*/ 153467070 w 186"/>
              <a:gd name="T15" fmla="*/ 458780444 h 90"/>
              <a:gd name="T16" fmla="*/ 798027407 w 186"/>
              <a:gd name="T17" fmla="*/ 458780444 h 90"/>
              <a:gd name="T18" fmla="*/ 951494477 w 186"/>
              <a:gd name="T19" fmla="*/ 305854382 h 90"/>
              <a:gd name="T20" fmla="*/ 951494477 w 186"/>
              <a:gd name="T21" fmla="*/ 0 h 90"/>
              <a:gd name="T22" fmla="*/ 874762073 w 186"/>
              <a:gd name="T23" fmla="*/ 0 h 90"/>
              <a:gd name="T24" fmla="*/ 874762073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90" name="Freeform 302"/>
          <p:cNvSpPr>
            <a:spLocks/>
          </p:cNvSpPr>
          <p:nvPr/>
        </p:nvSpPr>
        <p:spPr bwMode="auto">
          <a:xfrm>
            <a:off x="6503988" y="2841625"/>
            <a:ext cx="420687" cy="203200"/>
          </a:xfrm>
          <a:custGeom>
            <a:avLst/>
            <a:gdLst>
              <a:gd name="T0" fmla="*/ 76732404 w 186"/>
              <a:gd name="T1" fmla="*/ 152926062 h 90"/>
              <a:gd name="T2" fmla="*/ 153467070 w 186"/>
              <a:gd name="T3" fmla="*/ 76464160 h 90"/>
              <a:gd name="T4" fmla="*/ 798027407 w 186"/>
              <a:gd name="T5" fmla="*/ 76464160 h 90"/>
              <a:gd name="T6" fmla="*/ 874762073 w 186"/>
              <a:gd name="T7" fmla="*/ 152926062 h 90"/>
              <a:gd name="T8" fmla="*/ 874762073 w 186"/>
              <a:gd name="T9" fmla="*/ 458780444 h 90"/>
              <a:gd name="T10" fmla="*/ 951494477 w 186"/>
              <a:gd name="T11" fmla="*/ 458780444 h 90"/>
              <a:gd name="T12" fmla="*/ 951494477 w 186"/>
              <a:gd name="T13" fmla="*/ 152926062 h 90"/>
              <a:gd name="T14" fmla="*/ 798027407 w 186"/>
              <a:gd name="T15" fmla="*/ 0 h 90"/>
              <a:gd name="T16" fmla="*/ 153467070 w 186"/>
              <a:gd name="T17" fmla="*/ 0 h 90"/>
              <a:gd name="T18" fmla="*/ 0 w 186"/>
              <a:gd name="T19" fmla="*/ 152926062 h 90"/>
              <a:gd name="T20" fmla="*/ 0 w 186"/>
              <a:gd name="T21" fmla="*/ 458780444 h 90"/>
              <a:gd name="T22" fmla="*/ 76732404 w 186"/>
              <a:gd name="T23" fmla="*/ 458780444 h 90"/>
              <a:gd name="T24" fmla="*/ 76732404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91" name="Freeform 303"/>
          <p:cNvSpPr>
            <a:spLocks/>
          </p:cNvSpPr>
          <p:nvPr/>
        </p:nvSpPr>
        <p:spPr bwMode="auto">
          <a:xfrm>
            <a:off x="6583363" y="2913063"/>
            <a:ext cx="261937" cy="276225"/>
          </a:xfrm>
          <a:custGeom>
            <a:avLst/>
            <a:gdLst>
              <a:gd name="T0" fmla="*/ 576180109 w 116"/>
              <a:gd name="T1" fmla="*/ 169169699 h 122"/>
              <a:gd name="T2" fmla="*/ 499694505 w 116"/>
              <a:gd name="T3" fmla="*/ 92274999 h 122"/>
              <a:gd name="T4" fmla="*/ 469102070 w 116"/>
              <a:gd name="T5" fmla="*/ 92274999 h 122"/>
              <a:gd name="T6" fmla="*/ 469102070 w 116"/>
              <a:gd name="T7" fmla="*/ 123031068 h 122"/>
              <a:gd name="T8" fmla="*/ 514992981 w 116"/>
              <a:gd name="T9" fmla="*/ 169169699 h 122"/>
              <a:gd name="T10" fmla="*/ 484398288 w 116"/>
              <a:gd name="T11" fmla="*/ 174295711 h 122"/>
              <a:gd name="T12" fmla="*/ 423211159 w 116"/>
              <a:gd name="T13" fmla="*/ 107653033 h 122"/>
              <a:gd name="T14" fmla="*/ 484398288 w 116"/>
              <a:gd name="T15" fmla="*/ 46136367 h 122"/>
              <a:gd name="T16" fmla="*/ 550684155 w 116"/>
              <a:gd name="T17" fmla="*/ 107653033 h 122"/>
              <a:gd name="T18" fmla="*/ 550684155 w 116"/>
              <a:gd name="T19" fmla="*/ 117905056 h 122"/>
              <a:gd name="T20" fmla="*/ 586377588 w 116"/>
              <a:gd name="T21" fmla="*/ 153789401 h 122"/>
              <a:gd name="T22" fmla="*/ 591476327 w 116"/>
              <a:gd name="T23" fmla="*/ 107653033 h 122"/>
              <a:gd name="T24" fmla="*/ 484398288 w 116"/>
              <a:gd name="T25" fmla="*/ 0 h 122"/>
              <a:gd name="T26" fmla="*/ 377320249 w 116"/>
              <a:gd name="T27" fmla="*/ 107653033 h 122"/>
              <a:gd name="T28" fmla="*/ 458904592 w 116"/>
              <a:gd name="T29" fmla="*/ 215306067 h 122"/>
              <a:gd name="T30" fmla="*/ 458904592 w 116"/>
              <a:gd name="T31" fmla="*/ 307578802 h 122"/>
              <a:gd name="T32" fmla="*/ 458904592 w 116"/>
              <a:gd name="T33" fmla="*/ 333211123 h 122"/>
              <a:gd name="T34" fmla="*/ 458904592 w 116"/>
              <a:gd name="T35" fmla="*/ 574149511 h 122"/>
              <a:gd name="T36" fmla="*/ 0 w 116"/>
              <a:gd name="T37" fmla="*/ 574149511 h 122"/>
              <a:gd name="T38" fmla="*/ 0 w 116"/>
              <a:gd name="T39" fmla="*/ 625411890 h 122"/>
              <a:gd name="T40" fmla="*/ 509894242 w 116"/>
              <a:gd name="T41" fmla="*/ 625411890 h 122"/>
              <a:gd name="T42" fmla="*/ 509894242 w 116"/>
              <a:gd name="T43" fmla="*/ 333211123 h 122"/>
              <a:gd name="T44" fmla="*/ 509894242 w 116"/>
              <a:gd name="T45" fmla="*/ 307578802 h 122"/>
              <a:gd name="T46" fmla="*/ 509894242 w 116"/>
              <a:gd name="T47" fmla="*/ 215306067 h 122"/>
              <a:gd name="T48" fmla="*/ 576180109 w 116"/>
              <a:gd name="T49" fmla="*/ 169169699 h 1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6" h="122">
                <a:moveTo>
                  <a:pt x="113" y="33"/>
                </a:moveTo>
                <a:cubicBezTo>
                  <a:pt x="98" y="18"/>
                  <a:pt x="98" y="18"/>
                  <a:pt x="98" y="18"/>
                </a:cubicBezTo>
                <a:cubicBezTo>
                  <a:pt x="97" y="17"/>
                  <a:pt x="94" y="17"/>
                  <a:pt x="92" y="18"/>
                </a:cubicBezTo>
                <a:cubicBezTo>
                  <a:pt x="91" y="20"/>
                  <a:pt x="91" y="23"/>
                  <a:pt x="92" y="24"/>
                </a:cubicBezTo>
                <a:cubicBezTo>
                  <a:pt x="101" y="33"/>
                  <a:pt x="101" y="33"/>
                  <a:pt x="101" y="33"/>
                </a:cubicBezTo>
                <a:cubicBezTo>
                  <a:pt x="99" y="33"/>
                  <a:pt x="97" y="34"/>
                  <a:pt x="95" y="34"/>
                </a:cubicBezTo>
                <a:cubicBezTo>
                  <a:pt x="88" y="34"/>
                  <a:pt x="83" y="28"/>
                  <a:pt x="83" y="21"/>
                </a:cubicBezTo>
                <a:cubicBezTo>
                  <a:pt x="83" y="14"/>
                  <a:pt x="88" y="9"/>
                  <a:pt x="95" y="9"/>
                </a:cubicBezTo>
                <a:cubicBezTo>
                  <a:pt x="102" y="9"/>
                  <a:pt x="108" y="14"/>
                  <a:pt x="108" y="21"/>
                </a:cubicBezTo>
                <a:cubicBezTo>
                  <a:pt x="108" y="22"/>
                  <a:pt x="108" y="22"/>
                  <a:pt x="108" y="23"/>
                </a:cubicBezTo>
                <a:cubicBezTo>
                  <a:pt x="115" y="30"/>
                  <a:pt x="115" y="30"/>
                  <a:pt x="115" y="30"/>
                </a:cubicBezTo>
                <a:cubicBezTo>
                  <a:pt x="116" y="27"/>
                  <a:pt x="116" y="24"/>
                  <a:pt x="116" y="21"/>
                </a:cubicBezTo>
                <a:cubicBezTo>
                  <a:pt x="116" y="10"/>
                  <a:pt x="107" y="0"/>
                  <a:pt x="95" y="0"/>
                </a:cubicBezTo>
                <a:cubicBezTo>
                  <a:pt x="84" y="0"/>
                  <a:pt x="74" y="10"/>
                  <a:pt x="74" y="21"/>
                </a:cubicBezTo>
                <a:cubicBezTo>
                  <a:pt x="74" y="31"/>
                  <a:pt x="81" y="39"/>
                  <a:pt x="90" y="42"/>
                </a:cubicBezTo>
                <a:cubicBezTo>
                  <a:pt x="90" y="44"/>
                  <a:pt x="90" y="51"/>
                  <a:pt x="90" y="60"/>
                </a:cubicBezTo>
                <a:cubicBezTo>
                  <a:pt x="90" y="62"/>
                  <a:pt x="90" y="63"/>
                  <a:pt x="90" y="65"/>
                </a:cubicBezTo>
                <a:cubicBezTo>
                  <a:pt x="90" y="84"/>
                  <a:pt x="90" y="107"/>
                  <a:pt x="90" y="112"/>
                </a:cubicBezTo>
                <a:cubicBezTo>
                  <a:pt x="81" y="112"/>
                  <a:pt x="0" y="112"/>
                  <a:pt x="0" y="112"/>
                </a:cubicBezTo>
                <a:cubicBezTo>
                  <a:pt x="0" y="122"/>
                  <a:pt x="0" y="122"/>
                  <a:pt x="0" y="122"/>
                </a:cubicBezTo>
                <a:cubicBezTo>
                  <a:pt x="100" y="122"/>
                  <a:pt x="100" y="122"/>
                  <a:pt x="100" y="122"/>
                </a:cubicBezTo>
                <a:cubicBezTo>
                  <a:pt x="100" y="65"/>
                  <a:pt x="100" y="65"/>
                  <a:pt x="100" y="65"/>
                </a:cubicBezTo>
                <a:cubicBezTo>
                  <a:pt x="100" y="60"/>
                  <a:pt x="100" y="60"/>
                  <a:pt x="100" y="60"/>
                </a:cubicBezTo>
                <a:cubicBezTo>
                  <a:pt x="100" y="42"/>
                  <a:pt x="100" y="42"/>
                  <a:pt x="100" y="42"/>
                </a:cubicBezTo>
                <a:cubicBezTo>
                  <a:pt x="106" y="40"/>
                  <a:pt x="110" y="37"/>
                  <a:pt x="113" y="3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92" name="Freeform 304"/>
          <p:cNvSpPr>
            <a:spLocks/>
          </p:cNvSpPr>
          <p:nvPr/>
        </p:nvSpPr>
        <p:spPr bwMode="auto">
          <a:xfrm>
            <a:off x="6610350" y="3040063"/>
            <a:ext cx="25400" cy="106362"/>
          </a:xfrm>
          <a:custGeom>
            <a:avLst/>
            <a:gdLst>
              <a:gd name="T0" fmla="*/ 31992455 w 11"/>
              <a:gd name="T1" fmla="*/ 240701732 h 47"/>
              <a:gd name="T2" fmla="*/ 58650909 w 11"/>
              <a:gd name="T3" fmla="*/ 240701732 h 47"/>
              <a:gd name="T4" fmla="*/ 58650909 w 11"/>
              <a:gd name="T5" fmla="*/ 46090954 h 47"/>
              <a:gd name="T6" fmla="*/ 58650909 w 11"/>
              <a:gd name="T7" fmla="*/ 20484869 h 47"/>
              <a:gd name="T8" fmla="*/ 58650909 w 11"/>
              <a:gd name="T9" fmla="*/ 0 h 47"/>
              <a:gd name="T10" fmla="*/ 31992455 w 11"/>
              <a:gd name="T11" fmla="*/ 0 h 47"/>
              <a:gd name="T12" fmla="*/ 5331691 w 11"/>
              <a:gd name="T13" fmla="*/ 20484869 h 47"/>
              <a:gd name="T14" fmla="*/ 0 w 11"/>
              <a:gd name="T15" fmla="*/ 35848520 h 47"/>
              <a:gd name="T16" fmla="*/ 0 w 11"/>
              <a:gd name="T17" fmla="*/ 46090954 h 47"/>
              <a:gd name="T18" fmla="*/ 0 w 11"/>
              <a:gd name="T19" fmla="*/ 209974429 h 47"/>
              <a:gd name="T20" fmla="*/ 31992455 w 11"/>
              <a:gd name="T21" fmla="*/ 240701732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47">
                <a:moveTo>
                  <a:pt x="6" y="47"/>
                </a:moveTo>
                <a:cubicBezTo>
                  <a:pt x="11" y="47"/>
                  <a:pt x="11" y="47"/>
                  <a:pt x="11" y="47"/>
                </a:cubicBezTo>
                <a:cubicBezTo>
                  <a:pt x="11" y="9"/>
                  <a:pt x="11" y="9"/>
                  <a:pt x="11" y="9"/>
                </a:cubicBezTo>
                <a:cubicBezTo>
                  <a:pt x="11" y="4"/>
                  <a:pt x="11" y="4"/>
                  <a:pt x="11" y="4"/>
                </a:cubicBezTo>
                <a:cubicBezTo>
                  <a:pt x="11" y="0"/>
                  <a:pt x="11" y="0"/>
                  <a:pt x="11" y="0"/>
                </a:cubicBezTo>
                <a:cubicBezTo>
                  <a:pt x="6" y="0"/>
                  <a:pt x="6" y="0"/>
                  <a:pt x="6" y="0"/>
                </a:cubicBezTo>
                <a:cubicBezTo>
                  <a:pt x="4" y="0"/>
                  <a:pt x="2" y="2"/>
                  <a:pt x="1" y="4"/>
                </a:cubicBezTo>
                <a:cubicBezTo>
                  <a:pt x="0" y="5"/>
                  <a:pt x="0" y="6"/>
                  <a:pt x="0" y="7"/>
                </a:cubicBezTo>
                <a:cubicBezTo>
                  <a:pt x="0" y="9"/>
                  <a:pt x="0" y="9"/>
                  <a:pt x="0" y="9"/>
                </a:cubicBezTo>
                <a:cubicBezTo>
                  <a:pt x="0" y="41"/>
                  <a:pt x="0" y="41"/>
                  <a:pt x="0" y="41"/>
                </a:cubicBezTo>
                <a:cubicBezTo>
                  <a:pt x="0" y="44"/>
                  <a:pt x="3" y="47"/>
                  <a:pt x="6" y="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93" name="Freeform 305"/>
          <p:cNvSpPr>
            <a:spLocks/>
          </p:cNvSpPr>
          <p:nvPr/>
        </p:nvSpPr>
        <p:spPr bwMode="auto">
          <a:xfrm>
            <a:off x="6734175" y="3040063"/>
            <a:ext cx="25400" cy="106362"/>
          </a:xfrm>
          <a:custGeom>
            <a:avLst/>
            <a:gdLst>
              <a:gd name="T0" fmla="*/ 0 w 11"/>
              <a:gd name="T1" fmla="*/ 240701732 h 47"/>
              <a:gd name="T2" fmla="*/ 26658455 w 11"/>
              <a:gd name="T3" fmla="*/ 240701732 h 47"/>
              <a:gd name="T4" fmla="*/ 58650909 w 11"/>
              <a:gd name="T5" fmla="*/ 209974429 h 47"/>
              <a:gd name="T6" fmla="*/ 58650909 w 11"/>
              <a:gd name="T7" fmla="*/ 46090954 h 47"/>
              <a:gd name="T8" fmla="*/ 58650909 w 11"/>
              <a:gd name="T9" fmla="*/ 35848520 h 47"/>
              <a:gd name="T10" fmla="*/ 53319218 w 11"/>
              <a:gd name="T11" fmla="*/ 20484869 h 47"/>
              <a:gd name="T12" fmla="*/ 26658455 w 11"/>
              <a:gd name="T13" fmla="*/ 0 h 47"/>
              <a:gd name="T14" fmla="*/ 0 w 11"/>
              <a:gd name="T15" fmla="*/ 0 h 47"/>
              <a:gd name="T16" fmla="*/ 0 w 11"/>
              <a:gd name="T17" fmla="*/ 20484869 h 47"/>
              <a:gd name="T18" fmla="*/ 0 w 11"/>
              <a:gd name="T19" fmla="*/ 46090954 h 47"/>
              <a:gd name="T20" fmla="*/ 0 w 11"/>
              <a:gd name="T21" fmla="*/ 240701732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47">
                <a:moveTo>
                  <a:pt x="0" y="47"/>
                </a:moveTo>
                <a:cubicBezTo>
                  <a:pt x="5" y="47"/>
                  <a:pt x="5" y="47"/>
                  <a:pt x="5" y="47"/>
                </a:cubicBezTo>
                <a:cubicBezTo>
                  <a:pt x="8" y="47"/>
                  <a:pt x="11" y="44"/>
                  <a:pt x="11" y="41"/>
                </a:cubicBezTo>
                <a:cubicBezTo>
                  <a:pt x="11" y="9"/>
                  <a:pt x="11" y="9"/>
                  <a:pt x="11" y="9"/>
                </a:cubicBezTo>
                <a:cubicBezTo>
                  <a:pt x="11" y="7"/>
                  <a:pt x="11" y="7"/>
                  <a:pt x="11" y="7"/>
                </a:cubicBezTo>
                <a:cubicBezTo>
                  <a:pt x="11" y="6"/>
                  <a:pt x="11" y="5"/>
                  <a:pt x="10" y="4"/>
                </a:cubicBezTo>
                <a:cubicBezTo>
                  <a:pt x="9" y="2"/>
                  <a:pt x="7" y="0"/>
                  <a:pt x="5" y="0"/>
                </a:cubicBezTo>
                <a:cubicBezTo>
                  <a:pt x="0" y="0"/>
                  <a:pt x="0" y="0"/>
                  <a:pt x="0" y="0"/>
                </a:cubicBezTo>
                <a:cubicBezTo>
                  <a:pt x="0" y="4"/>
                  <a:pt x="0" y="4"/>
                  <a:pt x="0" y="4"/>
                </a:cubicBezTo>
                <a:cubicBezTo>
                  <a:pt x="0" y="9"/>
                  <a:pt x="0" y="9"/>
                  <a:pt x="0" y="9"/>
                </a:cubicBez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94" name="Freeform 306"/>
          <p:cNvSpPr>
            <a:spLocks/>
          </p:cNvSpPr>
          <p:nvPr/>
        </p:nvSpPr>
        <p:spPr bwMode="auto">
          <a:xfrm>
            <a:off x="6651625" y="3040063"/>
            <a:ext cx="66675" cy="106362"/>
          </a:xfrm>
          <a:custGeom>
            <a:avLst/>
            <a:gdLst>
              <a:gd name="T0" fmla="*/ 0 w 42"/>
              <a:gd name="T1" fmla="*/ 168850469 h 67"/>
              <a:gd name="T2" fmla="*/ 105846563 w 42"/>
              <a:gd name="T3" fmla="*/ 168850469 h 67"/>
              <a:gd name="T4" fmla="*/ 105846563 w 42"/>
              <a:gd name="T5" fmla="*/ 32762671 h 67"/>
              <a:gd name="T6" fmla="*/ 105846563 w 42"/>
              <a:gd name="T7" fmla="*/ 15120866 h 67"/>
              <a:gd name="T8" fmla="*/ 105846563 w 42"/>
              <a:gd name="T9" fmla="*/ 0 h 67"/>
              <a:gd name="T10" fmla="*/ 0 w 42"/>
              <a:gd name="T11" fmla="*/ 0 h 67"/>
              <a:gd name="T12" fmla="*/ 0 w 42"/>
              <a:gd name="T13" fmla="*/ 15120866 h 67"/>
              <a:gd name="T14" fmla="*/ 0 w 42"/>
              <a:gd name="T15" fmla="*/ 32762671 h 67"/>
              <a:gd name="T16" fmla="*/ 0 w 42"/>
              <a:gd name="T17" fmla="*/ 168850469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2" h="67">
                <a:moveTo>
                  <a:pt x="0" y="67"/>
                </a:moveTo>
                <a:lnTo>
                  <a:pt x="42" y="67"/>
                </a:lnTo>
                <a:lnTo>
                  <a:pt x="42" y="13"/>
                </a:lnTo>
                <a:lnTo>
                  <a:pt x="42" y="6"/>
                </a:lnTo>
                <a:lnTo>
                  <a:pt x="42" y="0"/>
                </a:lnTo>
                <a:lnTo>
                  <a:pt x="0" y="0"/>
                </a:lnTo>
                <a:lnTo>
                  <a:pt x="0" y="6"/>
                </a:lnTo>
                <a:lnTo>
                  <a:pt x="0" y="13"/>
                </a:lnTo>
                <a:lnTo>
                  <a:pt x="0"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95" name="Freeform 307"/>
          <p:cNvSpPr>
            <a:spLocks/>
          </p:cNvSpPr>
          <p:nvPr/>
        </p:nvSpPr>
        <p:spPr bwMode="auto">
          <a:xfrm>
            <a:off x="6651625" y="3001963"/>
            <a:ext cx="66675" cy="33337"/>
          </a:xfrm>
          <a:custGeom>
            <a:avLst/>
            <a:gdLst>
              <a:gd name="T0" fmla="*/ 108669138 w 30"/>
              <a:gd name="T1" fmla="*/ 0 h 15"/>
              <a:gd name="T2" fmla="*/ 39516050 w 30"/>
              <a:gd name="T3" fmla="*/ 0 h 15"/>
              <a:gd name="T4" fmla="*/ 0 w 30"/>
              <a:gd name="T5" fmla="*/ 34577136 h 15"/>
              <a:gd name="T6" fmla="*/ 0 w 30"/>
              <a:gd name="T7" fmla="*/ 39515457 h 15"/>
              <a:gd name="T8" fmla="*/ 0 w 30"/>
              <a:gd name="T9" fmla="*/ 59273186 h 15"/>
              <a:gd name="T10" fmla="*/ 0 w 30"/>
              <a:gd name="T11" fmla="*/ 74092594 h 15"/>
              <a:gd name="T12" fmla="*/ 34577655 w 30"/>
              <a:gd name="T13" fmla="*/ 74092594 h 15"/>
              <a:gd name="T14" fmla="*/ 34577655 w 30"/>
              <a:gd name="T15" fmla="*/ 59273186 h 15"/>
              <a:gd name="T16" fmla="*/ 34577655 w 30"/>
              <a:gd name="T17" fmla="*/ 39515457 h 15"/>
              <a:gd name="T18" fmla="*/ 39516050 w 30"/>
              <a:gd name="T19" fmla="*/ 34577136 h 15"/>
              <a:gd name="T20" fmla="*/ 108669138 w 30"/>
              <a:gd name="T21" fmla="*/ 34577136 h 15"/>
              <a:gd name="T22" fmla="*/ 113609755 w 30"/>
              <a:gd name="T23" fmla="*/ 39515457 h 15"/>
              <a:gd name="T24" fmla="*/ 113609755 w 30"/>
              <a:gd name="T25" fmla="*/ 59273186 h 15"/>
              <a:gd name="T26" fmla="*/ 113609755 w 30"/>
              <a:gd name="T27" fmla="*/ 74092594 h 15"/>
              <a:gd name="T28" fmla="*/ 148185188 w 30"/>
              <a:gd name="T29" fmla="*/ 74092594 h 15"/>
              <a:gd name="T30" fmla="*/ 148185188 w 30"/>
              <a:gd name="T31" fmla="*/ 59273186 h 15"/>
              <a:gd name="T32" fmla="*/ 148185188 w 30"/>
              <a:gd name="T33" fmla="*/ 39515457 h 15"/>
              <a:gd name="T34" fmla="*/ 148185188 w 30"/>
              <a:gd name="T35" fmla="*/ 34577136 h 15"/>
              <a:gd name="T36" fmla="*/ 108669138 w 30"/>
              <a:gd name="T37" fmla="*/ 0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15">
                <a:moveTo>
                  <a:pt x="22" y="0"/>
                </a:moveTo>
                <a:cubicBezTo>
                  <a:pt x="8" y="0"/>
                  <a:pt x="8" y="0"/>
                  <a:pt x="8" y="0"/>
                </a:cubicBezTo>
                <a:cubicBezTo>
                  <a:pt x="4" y="0"/>
                  <a:pt x="1" y="3"/>
                  <a:pt x="0" y="7"/>
                </a:cubicBezTo>
                <a:cubicBezTo>
                  <a:pt x="0" y="7"/>
                  <a:pt x="0" y="8"/>
                  <a:pt x="0" y="8"/>
                </a:cubicBezTo>
                <a:cubicBezTo>
                  <a:pt x="0" y="12"/>
                  <a:pt x="0" y="12"/>
                  <a:pt x="0" y="12"/>
                </a:cubicBezTo>
                <a:cubicBezTo>
                  <a:pt x="0" y="15"/>
                  <a:pt x="0" y="15"/>
                  <a:pt x="0" y="15"/>
                </a:cubicBezTo>
                <a:cubicBezTo>
                  <a:pt x="7" y="15"/>
                  <a:pt x="7" y="15"/>
                  <a:pt x="7" y="15"/>
                </a:cubicBezTo>
                <a:cubicBezTo>
                  <a:pt x="7" y="12"/>
                  <a:pt x="7" y="12"/>
                  <a:pt x="7" y="12"/>
                </a:cubicBezTo>
                <a:cubicBezTo>
                  <a:pt x="7" y="8"/>
                  <a:pt x="7" y="8"/>
                  <a:pt x="7" y="8"/>
                </a:cubicBezTo>
                <a:cubicBezTo>
                  <a:pt x="7" y="7"/>
                  <a:pt x="7" y="7"/>
                  <a:pt x="8" y="7"/>
                </a:cubicBezTo>
                <a:cubicBezTo>
                  <a:pt x="22" y="7"/>
                  <a:pt x="22" y="7"/>
                  <a:pt x="22" y="7"/>
                </a:cubicBezTo>
                <a:cubicBezTo>
                  <a:pt x="23" y="7"/>
                  <a:pt x="23" y="7"/>
                  <a:pt x="23" y="8"/>
                </a:cubicBezTo>
                <a:cubicBezTo>
                  <a:pt x="23" y="12"/>
                  <a:pt x="23" y="12"/>
                  <a:pt x="23" y="12"/>
                </a:cubicBezTo>
                <a:cubicBezTo>
                  <a:pt x="23" y="15"/>
                  <a:pt x="23" y="15"/>
                  <a:pt x="23" y="15"/>
                </a:cubicBezTo>
                <a:cubicBezTo>
                  <a:pt x="30" y="15"/>
                  <a:pt x="30" y="15"/>
                  <a:pt x="30" y="15"/>
                </a:cubicBezTo>
                <a:cubicBezTo>
                  <a:pt x="30" y="12"/>
                  <a:pt x="30" y="12"/>
                  <a:pt x="30" y="12"/>
                </a:cubicBezTo>
                <a:cubicBezTo>
                  <a:pt x="30" y="8"/>
                  <a:pt x="30" y="8"/>
                  <a:pt x="30" y="8"/>
                </a:cubicBezTo>
                <a:cubicBezTo>
                  <a:pt x="30" y="8"/>
                  <a:pt x="30" y="7"/>
                  <a:pt x="30" y="7"/>
                </a:cubicBezTo>
                <a:cubicBezTo>
                  <a:pt x="29" y="3"/>
                  <a:pt x="26" y="0"/>
                  <a:pt x="2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96" name="Freeform 308"/>
          <p:cNvSpPr>
            <a:spLocks noEditPoints="1"/>
          </p:cNvSpPr>
          <p:nvPr/>
        </p:nvSpPr>
        <p:spPr bwMode="auto">
          <a:xfrm>
            <a:off x="2108200" y="1041400"/>
            <a:ext cx="352425" cy="363538"/>
          </a:xfrm>
          <a:custGeom>
            <a:avLst/>
            <a:gdLst>
              <a:gd name="T0" fmla="*/ 163317360 w 156"/>
              <a:gd name="T1" fmla="*/ 0 h 161"/>
              <a:gd name="T2" fmla="*/ 117384635 w 156"/>
              <a:gd name="T3" fmla="*/ 45887076 h 161"/>
              <a:gd name="T4" fmla="*/ 117384635 w 156"/>
              <a:gd name="T5" fmla="*/ 657714756 h 161"/>
              <a:gd name="T6" fmla="*/ 163317360 w 156"/>
              <a:gd name="T7" fmla="*/ 703601832 h 161"/>
              <a:gd name="T8" fmla="*/ 540990448 w 156"/>
              <a:gd name="T9" fmla="*/ 703601832 h 161"/>
              <a:gd name="T10" fmla="*/ 586923173 w 156"/>
              <a:gd name="T11" fmla="*/ 657714756 h 161"/>
              <a:gd name="T12" fmla="*/ 586923173 w 156"/>
              <a:gd name="T13" fmla="*/ 45887076 h 161"/>
              <a:gd name="T14" fmla="*/ 540990448 w 156"/>
              <a:gd name="T15" fmla="*/ 0 h 161"/>
              <a:gd name="T16" fmla="*/ 163317360 w 156"/>
              <a:gd name="T17" fmla="*/ 0 h 161"/>
              <a:gd name="T18" fmla="*/ 607338973 w 156"/>
              <a:gd name="T19" fmla="*/ 132562664 h 161"/>
              <a:gd name="T20" fmla="*/ 607338973 w 156"/>
              <a:gd name="T21" fmla="*/ 540447784 h 161"/>
              <a:gd name="T22" fmla="*/ 780865362 w 156"/>
              <a:gd name="T23" fmla="*/ 372195172 h 161"/>
              <a:gd name="T24" fmla="*/ 780865362 w 156"/>
              <a:gd name="T25" fmla="*/ 305913840 h 161"/>
              <a:gd name="T26" fmla="*/ 607338973 w 156"/>
              <a:gd name="T27" fmla="*/ 132562664 h 161"/>
              <a:gd name="T28" fmla="*/ 352153904 w 156"/>
              <a:gd name="T29" fmla="*/ 209041124 h 161"/>
              <a:gd name="T30" fmla="*/ 444021613 w 156"/>
              <a:gd name="T31" fmla="*/ 321209532 h 161"/>
              <a:gd name="T32" fmla="*/ 352153904 w 156"/>
              <a:gd name="T33" fmla="*/ 346702352 h 161"/>
              <a:gd name="T34" fmla="*/ 255185069 w 156"/>
              <a:gd name="T35" fmla="*/ 321209532 h 161"/>
              <a:gd name="T36" fmla="*/ 352153904 w 156"/>
              <a:gd name="T37" fmla="*/ 209041124 h 161"/>
              <a:gd name="T38" fmla="*/ 352153904 w 156"/>
              <a:gd name="T39" fmla="*/ 351800916 h 161"/>
              <a:gd name="T40" fmla="*/ 398088888 w 156"/>
              <a:gd name="T41" fmla="*/ 443575068 h 161"/>
              <a:gd name="T42" fmla="*/ 306221179 w 156"/>
              <a:gd name="T43" fmla="*/ 443575068 h 161"/>
              <a:gd name="T44" fmla="*/ 352153904 w 156"/>
              <a:gd name="T45" fmla="*/ 351800916 h 161"/>
              <a:gd name="T46" fmla="*/ 91865450 w 156"/>
              <a:gd name="T47" fmla="*/ 392589428 h 161"/>
              <a:gd name="T48" fmla="*/ 15310155 w 156"/>
              <a:gd name="T49" fmla="*/ 469067888 h 161"/>
              <a:gd name="T50" fmla="*/ 15310155 w 156"/>
              <a:gd name="T51" fmla="*/ 535349220 h 161"/>
              <a:gd name="T52" fmla="*/ 91865450 w 156"/>
              <a:gd name="T53" fmla="*/ 611827680 h 161"/>
              <a:gd name="T54" fmla="*/ 91865450 w 156"/>
              <a:gd name="T55" fmla="*/ 392589428 h 161"/>
              <a:gd name="T56" fmla="*/ 204146700 w 156"/>
              <a:gd name="T57" fmla="*/ 729094652 h 161"/>
              <a:gd name="T58" fmla="*/ 280701994 w 156"/>
              <a:gd name="T59" fmla="*/ 805573112 h 161"/>
              <a:gd name="T60" fmla="*/ 347050519 w 156"/>
              <a:gd name="T61" fmla="*/ 805573112 h 161"/>
              <a:gd name="T62" fmla="*/ 423605813 w 156"/>
              <a:gd name="T63" fmla="*/ 729094652 h 161"/>
              <a:gd name="T64" fmla="*/ 204146700 w 156"/>
              <a:gd name="T65" fmla="*/ 729094652 h 1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6" h="161">
                <a:moveTo>
                  <a:pt x="32" y="0"/>
                </a:moveTo>
                <a:cubicBezTo>
                  <a:pt x="27" y="0"/>
                  <a:pt x="23" y="4"/>
                  <a:pt x="23" y="9"/>
                </a:cubicBezTo>
                <a:cubicBezTo>
                  <a:pt x="23" y="129"/>
                  <a:pt x="23" y="129"/>
                  <a:pt x="23" y="129"/>
                </a:cubicBezTo>
                <a:cubicBezTo>
                  <a:pt x="23" y="134"/>
                  <a:pt x="27" y="138"/>
                  <a:pt x="32" y="138"/>
                </a:cubicBezTo>
                <a:cubicBezTo>
                  <a:pt x="106" y="138"/>
                  <a:pt x="106" y="138"/>
                  <a:pt x="106" y="138"/>
                </a:cubicBezTo>
                <a:cubicBezTo>
                  <a:pt x="111" y="138"/>
                  <a:pt x="115" y="134"/>
                  <a:pt x="115" y="129"/>
                </a:cubicBezTo>
                <a:cubicBezTo>
                  <a:pt x="115" y="9"/>
                  <a:pt x="115" y="9"/>
                  <a:pt x="115" y="9"/>
                </a:cubicBezTo>
                <a:cubicBezTo>
                  <a:pt x="115" y="4"/>
                  <a:pt x="111" y="0"/>
                  <a:pt x="106" y="0"/>
                </a:cubicBezTo>
                <a:cubicBezTo>
                  <a:pt x="32" y="0"/>
                  <a:pt x="32" y="0"/>
                  <a:pt x="32" y="0"/>
                </a:cubicBezTo>
                <a:close/>
                <a:moveTo>
                  <a:pt x="119" y="26"/>
                </a:moveTo>
                <a:cubicBezTo>
                  <a:pt x="119" y="106"/>
                  <a:pt x="119" y="106"/>
                  <a:pt x="119" y="106"/>
                </a:cubicBezTo>
                <a:cubicBezTo>
                  <a:pt x="153" y="73"/>
                  <a:pt x="153" y="73"/>
                  <a:pt x="153" y="73"/>
                </a:cubicBezTo>
                <a:cubicBezTo>
                  <a:pt x="156" y="69"/>
                  <a:pt x="156" y="63"/>
                  <a:pt x="153" y="60"/>
                </a:cubicBezTo>
                <a:cubicBezTo>
                  <a:pt x="119" y="26"/>
                  <a:pt x="119" y="26"/>
                  <a:pt x="119" y="26"/>
                </a:cubicBezTo>
                <a:close/>
                <a:moveTo>
                  <a:pt x="69" y="41"/>
                </a:moveTo>
                <a:cubicBezTo>
                  <a:pt x="69" y="50"/>
                  <a:pt x="87" y="50"/>
                  <a:pt x="87" y="63"/>
                </a:cubicBezTo>
                <a:cubicBezTo>
                  <a:pt x="87" y="77"/>
                  <a:pt x="70" y="74"/>
                  <a:pt x="69" y="68"/>
                </a:cubicBezTo>
                <a:cubicBezTo>
                  <a:pt x="68" y="74"/>
                  <a:pt x="50" y="77"/>
                  <a:pt x="50" y="63"/>
                </a:cubicBezTo>
                <a:cubicBezTo>
                  <a:pt x="50" y="50"/>
                  <a:pt x="69" y="50"/>
                  <a:pt x="69" y="41"/>
                </a:cubicBezTo>
                <a:close/>
                <a:moveTo>
                  <a:pt x="69" y="69"/>
                </a:moveTo>
                <a:cubicBezTo>
                  <a:pt x="78" y="87"/>
                  <a:pt x="78" y="87"/>
                  <a:pt x="78" y="87"/>
                </a:cubicBezTo>
                <a:cubicBezTo>
                  <a:pt x="60" y="87"/>
                  <a:pt x="60" y="87"/>
                  <a:pt x="60" y="87"/>
                </a:cubicBezTo>
                <a:cubicBezTo>
                  <a:pt x="69" y="69"/>
                  <a:pt x="69" y="69"/>
                  <a:pt x="69" y="69"/>
                </a:cubicBezTo>
                <a:close/>
                <a:moveTo>
                  <a:pt x="18" y="77"/>
                </a:moveTo>
                <a:cubicBezTo>
                  <a:pt x="3" y="92"/>
                  <a:pt x="3" y="92"/>
                  <a:pt x="3" y="92"/>
                </a:cubicBezTo>
                <a:cubicBezTo>
                  <a:pt x="0" y="96"/>
                  <a:pt x="0" y="102"/>
                  <a:pt x="3" y="105"/>
                </a:cubicBezTo>
                <a:cubicBezTo>
                  <a:pt x="18" y="120"/>
                  <a:pt x="18" y="120"/>
                  <a:pt x="18" y="120"/>
                </a:cubicBezTo>
                <a:cubicBezTo>
                  <a:pt x="18" y="77"/>
                  <a:pt x="18" y="77"/>
                  <a:pt x="18" y="77"/>
                </a:cubicBezTo>
                <a:close/>
                <a:moveTo>
                  <a:pt x="40" y="143"/>
                </a:moveTo>
                <a:cubicBezTo>
                  <a:pt x="55" y="158"/>
                  <a:pt x="55" y="158"/>
                  <a:pt x="55" y="158"/>
                </a:cubicBezTo>
                <a:cubicBezTo>
                  <a:pt x="59" y="161"/>
                  <a:pt x="65" y="161"/>
                  <a:pt x="68" y="158"/>
                </a:cubicBezTo>
                <a:cubicBezTo>
                  <a:pt x="83" y="143"/>
                  <a:pt x="83" y="143"/>
                  <a:pt x="83" y="143"/>
                </a:cubicBezTo>
                <a:cubicBezTo>
                  <a:pt x="40" y="143"/>
                  <a:pt x="40" y="143"/>
                  <a:pt x="40" y="1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97" name="Freeform 309"/>
          <p:cNvSpPr>
            <a:spLocks noEditPoints="1"/>
          </p:cNvSpPr>
          <p:nvPr/>
        </p:nvSpPr>
        <p:spPr bwMode="auto">
          <a:xfrm>
            <a:off x="2754313" y="1052513"/>
            <a:ext cx="323850" cy="303212"/>
          </a:xfrm>
          <a:custGeom>
            <a:avLst/>
            <a:gdLst>
              <a:gd name="T0" fmla="*/ 40463258 w 144"/>
              <a:gd name="T1" fmla="*/ 0 h 134"/>
              <a:gd name="T2" fmla="*/ 0 w 144"/>
              <a:gd name="T3" fmla="*/ 46081436 h 134"/>
              <a:gd name="T4" fmla="*/ 0 w 144"/>
              <a:gd name="T5" fmla="*/ 148485632 h 134"/>
              <a:gd name="T6" fmla="*/ 40463258 w 144"/>
              <a:gd name="T7" fmla="*/ 194567067 h 134"/>
              <a:gd name="T8" fmla="*/ 80924268 w 144"/>
              <a:gd name="T9" fmla="*/ 194567067 h 134"/>
              <a:gd name="T10" fmla="*/ 374278393 w 144"/>
              <a:gd name="T11" fmla="*/ 194567067 h 134"/>
              <a:gd name="T12" fmla="*/ 510839641 w 144"/>
              <a:gd name="T13" fmla="*/ 343052699 h 134"/>
              <a:gd name="T14" fmla="*/ 374278393 w 144"/>
              <a:gd name="T15" fmla="*/ 491536068 h 134"/>
              <a:gd name="T16" fmla="*/ 364162578 w 144"/>
              <a:gd name="T17" fmla="*/ 491536068 h 134"/>
              <a:gd name="T18" fmla="*/ 80924268 w 144"/>
              <a:gd name="T19" fmla="*/ 491536068 h 134"/>
              <a:gd name="T20" fmla="*/ 40463258 w 144"/>
              <a:gd name="T21" fmla="*/ 491536068 h 134"/>
              <a:gd name="T22" fmla="*/ 0 w 144"/>
              <a:gd name="T23" fmla="*/ 537617504 h 134"/>
              <a:gd name="T24" fmla="*/ 0 w 144"/>
              <a:gd name="T25" fmla="*/ 640021700 h 134"/>
              <a:gd name="T26" fmla="*/ 40463258 w 144"/>
              <a:gd name="T27" fmla="*/ 686103135 h 134"/>
              <a:gd name="T28" fmla="*/ 374278393 w 144"/>
              <a:gd name="T29" fmla="*/ 686103135 h 134"/>
              <a:gd name="T30" fmla="*/ 374278393 w 144"/>
              <a:gd name="T31" fmla="*/ 686103135 h 134"/>
              <a:gd name="T32" fmla="*/ 389452115 w 144"/>
              <a:gd name="T33" fmla="*/ 686103135 h 134"/>
              <a:gd name="T34" fmla="*/ 728325156 w 144"/>
              <a:gd name="T35" fmla="*/ 343052699 h 134"/>
              <a:gd name="T36" fmla="*/ 389452115 w 144"/>
              <a:gd name="T37" fmla="*/ 0 h 134"/>
              <a:gd name="T38" fmla="*/ 374278393 w 144"/>
              <a:gd name="T39" fmla="*/ 0 h 134"/>
              <a:gd name="T40" fmla="*/ 374278393 w 144"/>
              <a:gd name="T41" fmla="*/ 0 h 134"/>
              <a:gd name="T42" fmla="*/ 40463258 w 144"/>
              <a:gd name="T43" fmla="*/ 0 h 134"/>
              <a:gd name="T44" fmla="*/ 50579073 w 144"/>
              <a:gd name="T45" fmla="*/ 46081436 h 134"/>
              <a:gd name="T46" fmla="*/ 121387526 w 144"/>
              <a:gd name="T47" fmla="*/ 46081436 h 134"/>
              <a:gd name="T48" fmla="*/ 121387526 w 144"/>
              <a:gd name="T49" fmla="*/ 148485632 h 134"/>
              <a:gd name="T50" fmla="*/ 50579073 w 144"/>
              <a:gd name="T51" fmla="*/ 148485632 h 134"/>
              <a:gd name="T52" fmla="*/ 50579073 w 144"/>
              <a:gd name="T53" fmla="*/ 46081436 h 134"/>
              <a:gd name="T54" fmla="*/ 50579073 w 144"/>
              <a:gd name="T55" fmla="*/ 537617504 h 134"/>
              <a:gd name="T56" fmla="*/ 121387526 w 144"/>
              <a:gd name="T57" fmla="*/ 537617504 h 134"/>
              <a:gd name="T58" fmla="*/ 121387526 w 144"/>
              <a:gd name="T59" fmla="*/ 640021700 h 134"/>
              <a:gd name="T60" fmla="*/ 50579073 w 144"/>
              <a:gd name="T61" fmla="*/ 640021700 h 134"/>
              <a:gd name="T62" fmla="*/ 50579073 w 144"/>
              <a:gd name="T63" fmla="*/ 537617504 h 1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4" h="134">
                <a:moveTo>
                  <a:pt x="8" y="0"/>
                </a:moveTo>
                <a:cubicBezTo>
                  <a:pt x="4" y="0"/>
                  <a:pt x="0" y="4"/>
                  <a:pt x="0" y="9"/>
                </a:cubicBezTo>
                <a:cubicBezTo>
                  <a:pt x="0" y="29"/>
                  <a:pt x="0" y="29"/>
                  <a:pt x="0" y="29"/>
                </a:cubicBezTo>
                <a:cubicBezTo>
                  <a:pt x="0" y="34"/>
                  <a:pt x="4" y="38"/>
                  <a:pt x="8" y="38"/>
                </a:cubicBezTo>
                <a:cubicBezTo>
                  <a:pt x="16" y="38"/>
                  <a:pt x="16" y="38"/>
                  <a:pt x="16" y="38"/>
                </a:cubicBezTo>
                <a:cubicBezTo>
                  <a:pt x="74" y="38"/>
                  <a:pt x="74" y="38"/>
                  <a:pt x="74" y="38"/>
                </a:cubicBezTo>
                <a:cubicBezTo>
                  <a:pt x="89" y="39"/>
                  <a:pt x="101" y="52"/>
                  <a:pt x="101" y="67"/>
                </a:cubicBezTo>
                <a:cubicBezTo>
                  <a:pt x="101" y="83"/>
                  <a:pt x="89" y="95"/>
                  <a:pt x="74" y="96"/>
                </a:cubicBezTo>
                <a:cubicBezTo>
                  <a:pt x="73" y="96"/>
                  <a:pt x="72" y="96"/>
                  <a:pt x="72" y="96"/>
                </a:cubicBezTo>
                <a:cubicBezTo>
                  <a:pt x="16" y="96"/>
                  <a:pt x="16" y="96"/>
                  <a:pt x="16" y="96"/>
                </a:cubicBezTo>
                <a:cubicBezTo>
                  <a:pt x="8" y="96"/>
                  <a:pt x="8" y="96"/>
                  <a:pt x="8" y="96"/>
                </a:cubicBezTo>
                <a:cubicBezTo>
                  <a:pt x="4" y="96"/>
                  <a:pt x="0" y="100"/>
                  <a:pt x="0" y="105"/>
                </a:cubicBezTo>
                <a:cubicBezTo>
                  <a:pt x="0" y="125"/>
                  <a:pt x="0" y="125"/>
                  <a:pt x="0" y="125"/>
                </a:cubicBezTo>
                <a:cubicBezTo>
                  <a:pt x="0" y="130"/>
                  <a:pt x="4" y="134"/>
                  <a:pt x="8" y="134"/>
                </a:cubicBezTo>
                <a:cubicBezTo>
                  <a:pt x="74" y="134"/>
                  <a:pt x="74" y="134"/>
                  <a:pt x="74" y="134"/>
                </a:cubicBezTo>
                <a:cubicBezTo>
                  <a:pt x="74" y="134"/>
                  <a:pt x="74" y="134"/>
                  <a:pt x="74" y="134"/>
                </a:cubicBezTo>
                <a:cubicBezTo>
                  <a:pt x="75" y="134"/>
                  <a:pt x="76" y="134"/>
                  <a:pt x="77" y="134"/>
                </a:cubicBezTo>
                <a:cubicBezTo>
                  <a:pt x="114" y="134"/>
                  <a:pt x="144" y="104"/>
                  <a:pt x="144" y="67"/>
                </a:cubicBezTo>
                <a:cubicBezTo>
                  <a:pt x="144" y="30"/>
                  <a:pt x="114" y="0"/>
                  <a:pt x="77" y="0"/>
                </a:cubicBezTo>
                <a:cubicBezTo>
                  <a:pt x="76" y="0"/>
                  <a:pt x="75" y="0"/>
                  <a:pt x="74" y="0"/>
                </a:cubicBezTo>
                <a:cubicBezTo>
                  <a:pt x="74" y="0"/>
                  <a:pt x="74" y="0"/>
                  <a:pt x="74" y="0"/>
                </a:cubicBezTo>
                <a:cubicBezTo>
                  <a:pt x="8" y="0"/>
                  <a:pt x="8" y="0"/>
                  <a:pt x="8" y="0"/>
                </a:cubicBezTo>
                <a:close/>
                <a:moveTo>
                  <a:pt x="10" y="9"/>
                </a:moveTo>
                <a:cubicBezTo>
                  <a:pt x="24" y="9"/>
                  <a:pt x="24" y="9"/>
                  <a:pt x="24" y="9"/>
                </a:cubicBezTo>
                <a:cubicBezTo>
                  <a:pt x="24" y="29"/>
                  <a:pt x="24" y="29"/>
                  <a:pt x="24" y="29"/>
                </a:cubicBezTo>
                <a:cubicBezTo>
                  <a:pt x="10" y="29"/>
                  <a:pt x="10" y="29"/>
                  <a:pt x="10" y="29"/>
                </a:cubicBezTo>
                <a:cubicBezTo>
                  <a:pt x="10" y="9"/>
                  <a:pt x="10" y="9"/>
                  <a:pt x="10" y="9"/>
                </a:cubicBezTo>
                <a:close/>
                <a:moveTo>
                  <a:pt x="10" y="105"/>
                </a:moveTo>
                <a:cubicBezTo>
                  <a:pt x="24" y="105"/>
                  <a:pt x="24" y="105"/>
                  <a:pt x="24" y="105"/>
                </a:cubicBezTo>
                <a:cubicBezTo>
                  <a:pt x="24" y="125"/>
                  <a:pt x="24" y="125"/>
                  <a:pt x="24" y="125"/>
                </a:cubicBezTo>
                <a:cubicBezTo>
                  <a:pt x="10" y="125"/>
                  <a:pt x="10" y="125"/>
                  <a:pt x="10" y="125"/>
                </a:cubicBezTo>
                <a:cubicBezTo>
                  <a:pt x="10" y="105"/>
                  <a:pt x="10" y="105"/>
                  <a:pt x="10"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98" name="Freeform 310"/>
          <p:cNvSpPr>
            <a:spLocks noEditPoints="1"/>
          </p:cNvSpPr>
          <p:nvPr/>
        </p:nvSpPr>
        <p:spPr bwMode="auto">
          <a:xfrm>
            <a:off x="3349625" y="1009650"/>
            <a:ext cx="360363" cy="406400"/>
          </a:xfrm>
          <a:custGeom>
            <a:avLst/>
            <a:gdLst>
              <a:gd name="T0" fmla="*/ 745690147 w 160"/>
              <a:gd name="T1" fmla="*/ 0 h 180"/>
              <a:gd name="T2" fmla="*/ 65944177 w 160"/>
              <a:gd name="T3" fmla="*/ 0 h 180"/>
              <a:gd name="T4" fmla="*/ 0 w 160"/>
              <a:gd name="T5" fmla="*/ 61169973 h 180"/>
              <a:gd name="T6" fmla="*/ 0 w 160"/>
              <a:gd name="T7" fmla="*/ 856390916 h 180"/>
              <a:gd name="T8" fmla="*/ 65944177 w 160"/>
              <a:gd name="T9" fmla="*/ 917560889 h 180"/>
              <a:gd name="T10" fmla="*/ 745690147 w 160"/>
              <a:gd name="T11" fmla="*/ 917560889 h 180"/>
              <a:gd name="T12" fmla="*/ 811634324 w 160"/>
              <a:gd name="T13" fmla="*/ 856390916 h 180"/>
              <a:gd name="T14" fmla="*/ 811634324 w 160"/>
              <a:gd name="T15" fmla="*/ 61169973 h 180"/>
              <a:gd name="T16" fmla="*/ 745690147 w 160"/>
              <a:gd name="T17" fmla="*/ 0 h 180"/>
              <a:gd name="T18" fmla="*/ 771052945 w 160"/>
              <a:gd name="T19" fmla="*/ 856390916 h 180"/>
              <a:gd name="T20" fmla="*/ 745690147 w 160"/>
              <a:gd name="T21" fmla="*/ 876780907 h 180"/>
              <a:gd name="T22" fmla="*/ 65944177 w 160"/>
              <a:gd name="T23" fmla="*/ 876780907 h 180"/>
              <a:gd name="T24" fmla="*/ 40581378 w 160"/>
              <a:gd name="T25" fmla="*/ 856390916 h 180"/>
              <a:gd name="T26" fmla="*/ 40581378 w 160"/>
              <a:gd name="T27" fmla="*/ 183512178 h 180"/>
              <a:gd name="T28" fmla="*/ 771052945 w 160"/>
              <a:gd name="T29" fmla="*/ 183512178 h 180"/>
              <a:gd name="T30" fmla="*/ 771052945 w 160"/>
              <a:gd name="T31" fmla="*/ 856390916 h 180"/>
              <a:gd name="T32" fmla="*/ 771052945 w 160"/>
              <a:gd name="T33" fmla="*/ 163122187 h 180"/>
              <a:gd name="T34" fmla="*/ 40581378 w 160"/>
              <a:gd name="T35" fmla="*/ 163122187 h 180"/>
              <a:gd name="T36" fmla="*/ 40581378 w 160"/>
              <a:gd name="T37" fmla="*/ 61169973 h 180"/>
              <a:gd name="T38" fmla="*/ 65944177 w 160"/>
              <a:gd name="T39" fmla="*/ 35681920 h 180"/>
              <a:gd name="T40" fmla="*/ 745690147 w 160"/>
              <a:gd name="T41" fmla="*/ 40779982 h 180"/>
              <a:gd name="T42" fmla="*/ 771052945 w 160"/>
              <a:gd name="T43" fmla="*/ 61169973 h 180"/>
              <a:gd name="T44" fmla="*/ 771052945 w 160"/>
              <a:gd name="T45" fmla="*/ 163122187 h 180"/>
              <a:gd name="T46" fmla="*/ 390599708 w 160"/>
              <a:gd name="T47" fmla="*/ 836000924 h 180"/>
              <a:gd name="T48" fmla="*/ 674671609 w 160"/>
              <a:gd name="T49" fmla="*/ 550536533 h 180"/>
              <a:gd name="T50" fmla="*/ 390599708 w 160"/>
              <a:gd name="T51" fmla="*/ 265072142 h 180"/>
              <a:gd name="T52" fmla="*/ 111599917 w 160"/>
              <a:gd name="T53" fmla="*/ 550536533 h 180"/>
              <a:gd name="T54" fmla="*/ 390599708 w 160"/>
              <a:gd name="T55" fmla="*/ 836000924 h 180"/>
              <a:gd name="T56" fmla="*/ 390599708 w 160"/>
              <a:gd name="T57" fmla="*/ 295658258 h 180"/>
              <a:gd name="T58" fmla="*/ 644234449 w 160"/>
              <a:gd name="T59" fmla="*/ 550536533 h 180"/>
              <a:gd name="T60" fmla="*/ 390599708 w 160"/>
              <a:gd name="T61" fmla="*/ 800316747 h 180"/>
              <a:gd name="T62" fmla="*/ 142037076 w 160"/>
              <a:gd name="T63" fmla="*/ 550536533 h 180"/>
              <a:gd name="T64" fmla="*/ 390599708 w 160"/>
              <a:gd name="T65" fmla="*/ 295658258 h 180"/>
              <a:gd name="T66" fmla="*/ 390599708 w 160"/>
              <a:gd name="T67" fmla="*/ 754438702 h 180"/>
              <a:gd name="T68" fmla="*/ 598580961 w 160"/>
              <a:gd name="T69" fmla="*/ 550536533 h 180"/>
              <a:gd name="T70" fmla="*/ 390599708 w 160"/>
              <a:gd name="T71" fmla="*/ 341536302 h 180"/>
              <a:gd name="T72" fmla="*/ 187690564 w 160"/>
              <a:gd name="T73" fmla="*/ 550536533 h 180"/>
              <a:gd name="T74" fmla="*/ 390599708 w 160"/>
              <a:gd name="T75" fmla="*/ 754438702 h 180"/>
              <a:gd name="T76" fmla="*/ 684815827 w 160"/>
              <a:gd name="T77" fmla="*/ 45878044 h 180"/>
              <a:gd name="T78" fmla="*/ 634090230 w 160"/>
              <a:gd name="T79" fmla="*/ 96854151 h 180"/>
              <a:gd name="T80" fmla="*/ 684815827 w 160"/>
              <a:gd name="T81" fmla="*/ 152926062 h 180"/>
              <a:gd name="T82" fmla="*/ 735543676 w 160"/>
              <a:gd name="T83" fmla="*/ 96854151 h 180"/>
              <a:gd name="T84" fmla="*/ 684815827 w 160"/>
              <a:gd name="T85" fmla="*/ 45878044 h 180"/>
              <a:gd name="T86" fmla="*/ 684815827 w 160"/>
              <a:gd name="T87" fmla="*/ 132536071 h 180"/>
              <a:gd name="T88" fmla="*/ 649306558 w 160"/>
              <a:gd name="T89" fmla="*/ 96854151 h 180"/>
              <a:gd name="T90" fmla="*/ 684815827 w 160"/>
              <a:gd name="T91" fmla="*/ 66268036 h 180"/>
              <a:gd name="T92" fmla="*/ 720325096 w 160"/>
              <a:gd name="T93" fmla="*/ 96854151 h 180"/>
              <a:gd name="T94" fmla="*/ 684815827 w 160"/>
              <a:gd name="T95" fmla="*/ 132536071 h 180"/>
              <a:gd name="T96" fmla="*/ 187690564 w 160"/>
              <a:gd name="T97" fmla="*/ 76464160 h 180"/>
              <a:gd name="T98" fmla="*/ 162327766 w 160"/>
              <a:gd name="T99" fmla="*/ 96854151 h 180"/>
              <a:gd name="T100" fmla="*/ 187690564 w 160"/>
              <a:gd name="T101" fmla="*/ 117244142 h 180"/>
              <a:gd name="T102" fmla="*/ 207981253 w 160"/>
              <a:gd name="T103" fmla="*/ 96854151 h 180"/>
              <a:gd name="T104" fmla="*/ 187690564 w 160"/>
              <a:gd name="T105" fmla="*/ 76464160 h 180"/>
              <a:gd name="T106" fmla="*/ 96381337 w 160"/>
              <a:gd name="T107" fmla="*/ 76464160 h 180"/>
              <a:gd name="T108" fmla="*/ 76090647 w 160"/>
              <a:gd name="T109" fmla="*/ 96854151 h 180"/>
              <a:gd name="T110" fmla="*/ 96381337 w 160"/>
              <a:gd name="T111" fmla="*/ 117244142 h 180"/>
              <a:gd name="T112" fmla="*/ 116672026 w 160"/>
              <a:gd name="T113" fmla="*/ 96854151 h 180"/>
              <a:gd name="T114" fmla="*/ 96381337 w 160"/>
              <a:gd name="T115" fmla="*/ 76464160 h 180"/>
              <a:gd name="T116" fmla="*/ 268853321 w 160"/>
              <a:gd name="T117" fmla="*/ 76464160 h 180"/>
              <a:gd name="T118" fmla="*/ 248562632 w 160"/>
              <a:gd name="T119" fmla="*/ 96854151 h 180"/>
              <a:gd name="T120" fmla="*/ 268853321 w 160"/>
              <a:gd name="T121" fmla="*/ 117244142 h 180"/>
              <a:gd name="T122" fmla="*/ 289144010 w 160"/>
              <a:gd name="T123" fmla="*/ 96854151 h 180"/>
              <a:gd name="T124" fmla="*/ 268853321 w 160"/>
              <a:gd name="T125" fmla="*/ 76464160 h 1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0" h="180">
                <a:moveTo>
                  <a:pt x="147" y="0"/>
                </a:moveTo>
                <a:cubicBezTo>
                  <a:pt x="13" y="0"/>
                  <a:pt x="13" y="0"/>
                  <a:pt x="13" y="0"/>
                </a:cubicBezTo>
                <a:cubicBezTo>
                  <a:pt x="6" y="0"/>
                  <a:pt x="0" y="6"/>
                  <a:pt x="0" y="12"/>
                </a:cubicBezTo>
                <a:cubicBezTo>
                  <a:pt x="0" y="168"/>
                  <a:pt x="0" y="168"/>
                  <a:pt x="0" y="168"/>
                </a:cubicBezTo>
                <a:cubicBezTo>
                  <a:pt x="0" y="174"/>
                  <a:pt x="6" y="180"/>
                  <a:pt x="13" y="180"/>
                </a:cubicBezTo>
                <a:cubicBezTo>
                  <a:pt x="147" y="180"/>
                  <a:pt x="147" y="180"/>
                  <a:pt x="147" y="180"/>
                </a:cubicBezTo>
                <a:cubicBezTo>
                  <a:pt x="154" y="180"/>
                  <a:pt x="160" y="174"/>
                  <a:pt x="160" y="168"/>
                </a:cubicBezTo>
                <a:cubicBezTo>
                  <a:pt x="160" y="12"/>
                  <a:pt x="160" y="12"/>
                  <a:pt x="160" y="12"/>
                </a:cubicBezTo>
                <a:cubicBezTo>
                  <a:pt x="160" y="6"/>
                  <a:pt x="154" y="0"/>
                  <a:pt x="147" y="0"/>
                </a:cubicBezTo>
                <a:close/>
                <a:moveTo>
                  <a:pt x="152" y="168"/>
                </a:moveTo>
                <a:cubicBezTo>
                  <a:pt x="152" y="170"/>
                  <a:pt x="150" y="172"/>
                  <a:pt x="147" y="172"/>
                </a:cubicBezTo>
                <a:cubicBezTo>
                  <a:pt x="13" y="172"/>
                  <a:pt x="13" y="172"/>
                  <a:pt x="13" y="172"/>
                </a:cubicBezTo>
                <a:cubicBezTo>
                  <a:pt x="10" y="172"/>
                  <a:pt x="8" y="170"/>
                  <a:pt x="8" y="168"/>
                </a:cubicBezTo>
                <a:cubicBezTo>
                  <a:pt x="8" y="36"/>
                  <a:pt x="8" y="36"/>
                  <a:pt x="8" y="36"/>
                </a:cubicBezTo>
                <a:cubicBezTo>
                  <a:pt x="152" y="36"/>
                  <a:pt x="152" y="36"/>
                  <a:pt x="152" y="36"/>
                </a:cubicBezTo>
                <a:lnTo>
                  <a:pt x="152" y="168"/>
                </a:lnTo>
                <a:close/>
                <a:moveTo>
                  <a:pt x="152" y="32"/>
                </a:moveTo>
                <a:cubicBezTo>
                  <a:pt x="8" y="32"/>
                  <a:pt x="8" y="32"/>
                  <a:pt x="8" y="32"/>
                </a:cubicBezTo>
                <a:cubicBezTo>
                  <a:pt x="8" y="12"/>
                  <a:pt x="8" y="12"/>
                  <a:pt x="8" y="12"/>
                </a:cubicBezTo>
                <a:cubicBezTo>
                  <a:pt x="8" y="10"/>
                  <a:pt x="10" y="8"/>
                  <a:pt x="13" y="7"/>
                </a:cubicBezTo>
                <a:cubicBezTo>
                  <a:pt x="147" y="8"/>
                  <a:pt x="147" y="8"/>
                  <a:pt x="147" y="8"/>
                </a:cubicBezTo>
                <a:cubicBezTo>
                  <a:pt x="150" y="8"/>
                  <a:pt x="152" y="10"/>
                  <a:pt x="152" y="12"/>
                </a:cubicBezTo>
                <a:lnTo>
                  <a:pt x="152" y="32"/>
                </a:lnTo>
                <a:close/>
                <a:moveTo>
                  <a:pt x="77" y="164"/>
                </a:moveTo>
                <a:cubicBezTo>
                  <a:pt x="108" y="164"/>
                  <a:pt x="133" y="138"/>
                  <a:pt x="133" y="108"/>
                </a:cubicBezTo>
                <a:cubicBezTo>
                  <a:pt x="133" y="77"/>
                  <a:pt x="108" y="52"/>
                  <a:pt x="77" y="52"/>
                </a:cubicBezTo>
                <a:cubicBezTo>
                  <a:pt x="47" y="52"/>
                  <a:pt x="22" y="77"/>
                  <a:pt x="22" y="108"/>
                </a:cubicBezTo>
                <a:cubicBezTo>
                  <a:pt x="22" y="138"/>
                  <a:pt x="47" y="164"/>
                  <a:pt x="77" y="164"/>
                </a:cubicBezTo>
                <a:close/>
                <a:moveTo>
                  <a:pt x="77" y="58"/>
                </a:moveTo>
                <a:cubicBezTo>
                  <a:pt x="105" y="58"/>
                  <a:pt x="127" y="80"/>
                  <a:pt x="127" y="108"/>
                </a:cubicBezTo>
                <a:cubicBezTo>
                  <a:pt x="127" y="135"/>
                  <a:pt x="105" y="157"/>
                  <a:pt x="77" y="157"/>
                </a:cubicBezTo>
                <a:cubicBezTo>
                  <a:pt x="50" y="157"/>
                  <a:pt x="28" y="135"/>
                  <a:pt x="28" y="108"/>
                </a:cubicBezTo>
                <a:cubicBezTo>
                  <a:pt x="28" y="80"/>
                  <a:pt x="50" y="58"/>
                  <a:pt x="77" y="58"/>
                </a:cubicBezTo>
                <a:close/>
                <a:moveTo>
                  <a:pt x="77" y="148"/>
                </a:moveTo>
                <a:cubicBezTo>
                  <a:pt x="100" y="148"/>
                  <a:pt x="118" y="130"/>
                  <a:pt x="118" y="108"/>
                </a:cubicBezTo>
                <a:cubicBezTo>
                  <a:pt x="118" y="85"/>
                  <a:pt x="100" y="67"/>
                  <a:pt x="77" y="67"/>
                </a:cubicBezTo>
                <a:cubicBezTo>
                  <a:pt x="55" y="67"/>
                  <a:pt x="37" y="85"/>
                  <a:pt x="37" y="108"/>
                </a:cubicBezTo>
                <a:cubicBezTo>
                  <a:pt x="37" y="130"/>
                  <a:pt x="55" y="148"/>
                  <a:pt x="77" y="148"/>
                </a:cubicBezTo>
                <a:close/>
                <a:moveTo>
                  <a:pt x="135" y="9"/>
                </a:moveTo>
                <a:cubicBezTo>
                  <a:pt x="129" y="9"/>
                  <a:pt x="125" y="14"/>
                  <a:pt x="125" y="19"/>
                </a:cubicBezTo>
                <a:cubicBezTo>
                  <a:pt x="125" y="25"/>
                  <a:pt x="129" y="30"/>
                  <a:pt x="135" y="30"/>
                </a:cubicBezTo>
                <a:cubicBezTo>
                  <a:pt x="140" y="30"/>
                  <a:pt x="145" y="25"/>
                  <a:pt x="145" y="19"/>
                </a:cubicBezTo>
                <a:cubicBezTo>
                  <a:pt x="145" y="14"/>
                  <a:pt x="140" y="9"/>
                  <a:pt x="135" y="9"/>
                </a:cubicBezTo>
                <a:close/>
                <a:moveTo>
                  <a:pt x="135" y="26"/>
                </a:moveTo>
                <a:cubicBezTo>
                  <a:pt x="131" y="26"/>
                  <a:pt x="128" y="23"/>
                  <a:pt x="128" y="19"/>
                </a:cubicBezTo>
                <a:cubicBezTo>
                  <a:pt x="128" y="16"/>
                  <a:pt x="131" y="13"/>
                  <a:pt x="135" y="13"/>
                </a:cubicBezTo>
                <a:cubicBezTo>
                  <a:pt x="139" y="13"/>
                  <a:pt x="142" y="16"/>
                  <a:pt x="142" y="19"/>
                </a:cubicBezTo>
                <a:cubicBezTo>
                  <a:pt x="142" y="23"/>
                  <a:pt x="139" y="26"/>
                  <a:pt x="135" y="26"/>
                </a:cubicBezTo>
                <a:close/>
                <a:moveTo>
                  <a:pt x="37" y="15"/>
                </a:moveTo>
                <a:cubicBezTo>
                  <a:pt x="34" y="15"/>
                  <a:pt x="32" y="17"/>
                  <a:pt x="32" y="19"/>
                </a:cubicBezTo>
                <a:cubicBezTo>
                  <a:pt x="32" y="22"/>
                  <a:pt x="34" y="23"/>
                  <a:pt x="37" y="23"/>
                </a:cubicBezTo>
                <a:cubicBezTo>
                  <a:pt x="39" y="23"/>
                  <a:pt x="41" y="22"/>
                  <a:pt x="41" y="19"/>
                </a:cubicBezTo>
                <a:cubicBezTo>
                  <a:pt x="41" y="17"/>
                  <a:pt x="39" y="15"/>
                  <a:pt x="37" y="15"/>
                </a:cubicBezTo>
                <a:close/>
                <a:moveTo>
                  <a:pt x="19" y="15"/>
                </a:moveTo>
                <a:cubicBezTo>
                  <a:pt x="17" y="15"/>
                  <a:pt x="15" y="17"/>
                  <a:pt x="15" y="19"/>
                </a:cubicBezTo>
                <a:cubicBezTo>
                  <a:pt x="15" y="22"/>
                  <a:pt x="17" y="23"/>
                  <a:pt x="19" y="23"/>
                </a:cubicBezTo>
                <a:cubicBezTo>
                  <a:pt x="21" y="23"/>
                  <a:pt x="23" y="22"/>
                  <a:pt x="23" y="19"/>
                </a:cubicBezTo>
                <a:cubicBezTo>
                  <a:pt x="23" y="17"/>
                  <a:pt x="21" y="15"/>
                  <a:pt x="19" y="15"/>
                </a:cubicBezTo>
                <a:close/>
                <a:moveTo>
                  <a:pt x="53" y="15"/>
                </a:moveTo>
                <a:cubicBezTo>
                  <a:pt x="51" y="15"/>
                  <a:pt x="49" y="17"/>
                  <a:pt x="49" y="19"/>
                </a:cubicBezTo>
                <a:cubicBezTo>
                  <a:pt x="49" y="22"/>
                  <a:pt x="51" y="23"/>
                  <a:pt x="53" y="23"/>
                </a:cubicBezTo>
                <a:cubicBezTo>
                  <a:pt x="55" y="23"/>
                  <a:pt x="57" y="22"/>
                  <a:pt x="57" y="19"/>
                </a:cubicBezTo>
                <a:cubicBezTo>
                  <a:pt x="57" y="17"/>
                  <a:pt x="55" y="15"/>
                  <a:pt x="53"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99" name="Freeform 311"/>
          <p:cNvSpPr>
            <a:spLocks noEditPoints="1"/>
          </p:cNvSpPr>
          <p:nvPr/>
        </p:nvSpPr>
        <p:spPr bwMode="auto">
          <a:xfrm>
            <a:off x="3957638" y="1050925"/>
            <a:ext cx="423862" cy="360363"/>
          </a:xfrm>
          <a:custGeom>
            <a:avLst/>
            <a:gdLst>
              <a:gd name="T0" fmla="*/ 950551118 w 188"/>
              <a:gd name="T1" fmla="*/ 593506600 h 160"/>
              <a:gd name="T2" fmla="*/ 726891766 w 188"/>
              <a:gd name="T3" fmla="*/ 593506600 h 160"/>
              <a:gd name="T4" fmla="*/ 457484628 w 188"/>
              <a:gd name="T5" fmla="*/ 684815827 h 160"/>
              <a:gd name="T6" fmla="*/ 457484628 w 188"/>
              <a:gd name="T7" fmla="*/ 801487853 h 160"/>
              <a:gd name="T8" fmla="*/ 955635207 w 188"/>
              <a:gd name="T9" fmla="*/ 684815827 h 160"/>
              <a:gd name="T10" fmla="*/ 477818731 w 188"/>
              <a:gd name="T11" fmla="*/ 613799541 h 160"/>
              <a:gd name="T12" fmla="*/ 701475828 w 188"/>
              <a:gd name="T13" fmla="*/ 684815827 h 160"/>
              <a:gd name="T14" fmla="*/ 477818731 w 188"/>
              <a:gd name="T15" fmla="*/ 613799541 h 160"/>
              <a:gd name="T16" fmla="*/ 482900566 w 188"/>
              <a:gd name="T17" fmla="*/ 776125054 h 160"/>
              <a:gd name="T18" fmla="*/ 925135180 w 188"/>
              <a:gd name="T19" fmla="*/ 715252987 h 160"/>
              <a:gd name="T20" fmla="*/ 930219269 w 188"/>
              <a:gd name="T21" fmla="*/ 684815827 h 160"/>
              <a:gd name="T22" fmla="*/ 726891766 w 188"/>
              <a:gd name="T23" fmla="*/ 613799541 h 160"/>
              <a:gd name="T24" fmla="*/ 930219269 w 188"/>
              <a:gd name="T25" fmla="*/ 684815827 h 160"/>
              <a:gd name="T26" fmla="*/ 238909365 w 188"/>
              <a:gd name="T27" fmla="*/ 679743718 h 160"/>
              <a:gd name="T28" fmla="*/ 233825276 w 188"/>
              <a:gd name="T29" fmla="*/ 258709102 h 160"/>
              <a:gd name="T30" fmla="*/ 706559917 w 188"/>
              <a:gd name="T31" fmla="*/ 390599708 h 160"/>
              <a:gd name="T32" fmla="*/ 706559917 w 188"/>
              <a:gd name="T33" fmla="*/ 426108977 h 160"/>
              <a:gd name="T34" fmla="*/ 721809931 w 188"/>
              <a:gd name="T35" fmla="*/ 441325305 h 160"/>
              <a:gd name="T36" fmla="*/ 731975855 w 188"/>
              <a:gd name="T37" fmla="*/ 456543885 h 160"/>
              <a:gd name="T38" fmla="*/ 701475828 w 188"/>
              <a:gd name="T39" fmla="*/ 471762465 h 160"/>
              <a:gd name="T40" fmla="*/ 691309904 w 188"/>
              <a:gd name="T41" fmla="*/ 461615994 h 160"/>
              <a:gd name="T42" fmla="*/ 660812131 w 188"/>
              <a:gd name="T43" fmla="*/ 481908935 h 160"/>
              <a:gd name="T44" fmla="*/ 762475883 w 188"/>
              <a:gd name="T45" fmla="*/ 456543885 h 160"/>
              <a:gd name="T46" fmla="*/ 731975855 w 188"/>
              <a:gd name="T47" fmla="*/ 405818288 h 160"/>
              <a:gd name="T48" fmla="*/ 731975855 w 188"/>
              <a:gd name="T49" fmla="*/ 385525346 h 160"/>
              <a:gd name="T50" fmla="*/ 853971455 w 188"/>
              <a:gd name="T51" fmla="*/ 258709102 h 160"/>
              <a:gd name="T52" fmla="*/ 904803331 w 188"/>
              <a:gd name="T53" fmla="*/ 202909144 h 160"/>
              <a:gd name="T54" fmla="*/ 884471483 w 188"/>
              <a:gd name="T55" fmla="*/ 162327766 h 160"/>
              <a:gd name="T56" fmla="*/ 167743387 w 188"/>
              <a:gd name="T57" fmla="*/ 0 h 160"/>
              <a:gd name="T58" fmla="*/ 50831876 w 188"/>
              <a:gd name="T59" fmla="*/ 65944177 h 160"/>
              <a:gd name="T60" fmla="*/ 50831876 w 188"/>
              <a:gd name="T61" fmla="*/ 157253404 h 160"/>
              <a:gd name="T62" fmla="*/ 0 w 188"/>
              <a:gd name="T63" fmla="*/ 207981253 h 160"/>
              <a:gd name="T64" fmla="*/ 50831876 w 188"/>
              <a:gd name="T65" fmla="*/ 258709102 h 160"/>
              <a:gd name="T66" fmla="*/ 45747786 w 188"/>
              <a:gd name="T67" fmla="*/ 679743718 h 160"/>
              <a:gd name="T68" fmla="*/ 5084089 w 188"/>
              <a:gd name="T69" fmla="*/ 771052945 h 160"/>
              <a:gd name="T70" fmla="*/ 238909365 w 188"/>
              <a:gd name="T71" fmla="*/ 811634324 h 160"/>
              <a:gd name="T72" fmla="*/ 279573062 w 188"/>
              <a:gd name="T73" fmla="*/ 725397205 h 160"/>
              <a:gd name="T74" fmla="*/ 731975855 w 188"/>
              <a:gd name="T75" fmla="*/ 157253404 h 160"/>
              <a:gd name="T76" fmla="*/ 233825276 w 188"/>
              <a:gd name="T77" fmla="*/ 65944177 h 160"/>
              <a:gd name="T78" fmla="*/ 731975855 w 188"/>
              <a:gd name="T79" fmla="*/ 157253404 h 160"/>
              <a:gd name="T80" fmla="*/ 116913765 w 188"/>
              <a:gd name="T81" fmla="*/ 35509269 h 160"/>
              <a:gd name="T82" fmla="*/ 198243414 w 188"/>
              <a:gd name="T83" fmla="*/ 65944177 h 160"/>
              <a:gd name="T84" fmla="*/ 86413738 w 188"/>
              <a:gd name="T85" fmla="*/ 157253404 h 160"/>
              <a:gd name="T86" fmla="*/ 86413738 w 188"/>
              <a:gd name="T87" fmla="*/ 258709102 h 160"/>
              <a:gd name="T88" fmla="*/ 198243414 w 188"/>
              <a:gd name="T89" fmla="*/ 679743718 h 160"/>
              <a:gd name="T90" fmla="*/ 86413738 w 188"/>
              <a:gd name="T91" fmla="*/ 258709102 h 160"/>
              <a:gd name="T92" fmla="*/ 238909365 w 188"/>
              <a:gd name="T93" fmla="*/ 776125054 h 160"/>
              <a:gd name="T94" fmla="*/ 40665952 w 188"/>
              <a:gd name="T95" fmla="*/ 771052945 h 160"/>
              <a:gd name="T96" fmla="*/ 45747786 w 188"/>
              <a:gd name="T97" fmla="*/ 715252987 h 160"/>
              <a:gd name="T98" fmla="*/ 243991200 w 188"/>
              <a:gd name="T99" fmla="*/ 725397205 h 16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88" h="160">
                <a:moveTo>
                  <a:pt x="187" y="135"/>
                </a:moveTo>
                <a:cubicBezTo>
                  <a:pt x="187" y="117"/>
                  <a:pt x="187" y="117"/>
                  <a:pt x="187" y="117"/>
                </a:cubicBezTo>
                <a:cubicBezTo>
                  <a:pt x="143" y="117"/>
                  <a:pt x="143" y="117"/>
                  <a:pt x="143" y="117"/>
                </a:cubicBezTo>
                <a:cubicBezTo>
                  <a:pt x="143" y="117"/>
                  <a:pt x="143" y="117"/>
                  <a:pt x="143" y="117"/>
                </a:cubicBezTo>
                <a:cubicBezTo>
                  <a:pt x="90" y="117"/>
                  <a:pt x="90" y="117"/>
                  <a:pt x="90" y="117"/>
                </a:cubicBezTo>
                <a:cubicBezTo>
                  <a:pt x="90" y="135"/>
                  <a:pt x="90" y="135"/>
                  <a:pt x="90" y="135"/>
                </a:cubicBezTo>
                <a:cubicBezTo>
                  <a:pt x="90" y="135"/>
                  <a:pt x="90" y="135"/>
                  <a:pt x="90" y="135"/>
                </a:cubicBezTo>
                <a:cubicBezTo>
                  <a:pt x="90" y="158"/>
                  <a:pt x="90" y="158"/>
                  <a:pt x="90" y="158"/>
                </a:cubicBezTo>
                <a:cubicBezTo>
                  <a:pt x="188" y="158"/>
                  <a:pt x="188" y="158"/>
                  <a:pt x="188" y="158"/>
                </a:cubicBezTo>
                <a:cubicBezTo>
                  <a:pt x="188" y="135"/>
                  <a:pt x="188" y="135"/>
                  <a:pt x="188" y="135"/>
                </a:cubicBezTo>
                <a:lnTo>
                  <a:pt x="187" y="135"/>
                </a:lnTo>
                <a:close/>
                <a:moveTo>
                  <a:pt x="94" y="121"/>
                </a:moveTo>
                <a:cubicBezTo>
                  <a:pt x="138" y="121"/>
                  <a:pt x="138" y="121"/>
                  <a:pt x="138" y="121"/>
                </a:cubicBezTo>
                <a:cubicBezTo>
                  <a:pt x="138" y="135"/>
                  <a:pt x="138" y="135"/>
                  <a:pt x="138" y="135"/>
                </a:cubicBezTo>
                <a:cubicBezTo>
                  <a:pt x="94" y="135"/>
                  <a:pt x="94" y="135"/>
                  <a:pt x="94" y="135"/>
                </a:cubicBezTo>
                <a:lnTo>
                  <a:pt x="94" y="121"/>
                </a:lnTo>
                <a:close/>
                <a:moveTo>
                  <a:pt x="182" y="153"/>
                </a:moveTo>
                <a:cubicBezTo>
                  <a:pt x="95" y="153"/>
                  <a:pt x="95" y="153"/>
                  <a:pt x="95" y="153"/>
                </a:cubicBezTo>
                <a:cubicBezTo>
                  <a:pt x="95" y="141"/>
                  <a:pt x="95" y="141"/>
                  <a:pt x="95" y="141"/>
                </a:cubicBezTo>
                <a:cubicBezTo>
                  <a:pt x="182" y="141"/>
                  <a:pt x="182" y="141"/>
                  <a:pt x="182" y="141"/>
                </a:cubicBezTo>
                <a:lnTo>
                  <a:pt x="182" y="153"/>
                </a:lnTo>
                <a:close/>
                <a:moveTo>
                  <a:pt x="183" y="135"/>
                </a:moveTo>
                <a:cubicBezTo>
                  <a:pt x="143" y="135"/>
                  <a:pt x="143" y="135"/>
                  <a:pt x="143" y="135"/>
                </a:cubicBezTo>
                <a:cubicBezTo>
                  <a:pt x="143" y="121"/>
                  <a:pt x="143" y="121"/>
                  <a:pt x="143" y="121"/>
                </a:cubicBezTo>
                <a:cubicBezTo>
                  <a:pt x="183" y="121"/>
                  <a:pt x="183" y="121"/>
                  <a:pt x="183" y="121"/>
                </a:cubicBezTo>
                <a:lnTo>
                  <a:pt x="183" y="135"/>
                </a:lnTo>
                <a:close/>
                <a:moveTo>
                  <a:pt x="47" y="134"/>
                </a:moveTo>
                <a:cubicBezTo>
                  <a:pt x="47" y="134"/>
                  <a:pt x="47" y="134"/>
                  <a:pt x="47" y="134"/>
                </a:cubicBezTo>
                <a:cubicBezTo>
                  <a:pt x="46" y="134"/>
                  <a:pt x="46" y="134"/>
                  <a:pt x="46" y="134"/>
                </a:cubicBezTo>
                <a:cubicBezTo>
                  <a:pt x="46" y="51"/>
                  <a:pt x="46" y="51"/>
                  <a:pt x="46" y="51"/>
                </a:cubicBezTo>
                <a:cubicBezTo>
                  <a:pt x="139" y="51"/>
                  <a:pt x="139" y="51"/>
                  <a:pt x="139" y="51"/>
                </a:cubicBezTo>
                <a:cubicBezTo>
                  <a:pt x="139" y="77"/>
                  <a:pt x="139" y="77"/>
                  <a:pt x="139" y="77"/>
                </a:cubicBezTo>
                <a:cubicBezTo>
                  <a:pt x="139" y="78"/>
                  <a:pt x="139" y="79"/>
                  <a:pt x="139" y="80"/>
                </a:cubicBezTo>
                <a:cubicBezTo>
                  <a:pt x="139" y="84"/>
                  <a:pt x="139" y="84"/>
                  <a:pt x="139" y="84"/>
                </a:cubicBezTo>
                <a:cubicBezTo>
                  <a:pt x="139" y="84"/>
                  <a:pt x="139" y="84"/>
                  <a:pt x="139" y="84"/>
                </a:cubicBezTo>
                <a:cubicBezTo>
                  <a:pt x="139" y="84"/>
                  <a:pt x="139" y="85"/>
                  <a:pt x="142" y="87"/>
                </a:cubicBezTo>
                <a:cubicBezTo>
                  <a:pt x="142" y="87"/>
                  <a:pt x="142" y="87"/>
                  <a:pt x="142" y="87"/>
                </a:cubicBezTo>
                <a:cubicBezTo>
                  <a:pt x="143" y="87"/>
                  <a:pt x="144" y="89"/>
                  <a:pt x="144" y="90"/>
                </a:cubicBezTo>
                <a:cubicBezTo>
                  <a:pt x="144" y="92"/>
                  <a:pt x="143" y="94"/>
                  <a:pt x="141" y="94"/>
                </a:cubicBezTo>
                <a:cubicBezTo>
                  <a:pt x="139" y="94"/>
                  <a:pt x="138" y="93"/>
                  <a:pt x="138" y="93"/>
                </a:cubicBezTo>
                <a:cubicBezTo>
                  <a:pt x="138" y="93"/>
                  <a:pt x="138" y="93"/>
                  <a:pt x="138" y="93"/>
                </a:cubicBezTo>
                <a:cubicBezTo>
                  <a:pt x="137" y="92"/>
                  <a:pt x="136" y="91"/>
                  <a:pt x="136" y="91"/>
                </a:cubicBezTo>
                <a:cubicBezTo>
                  <a:pt x="134" y="89"/>
                  <a:pt x="131" y="90"/>
                  <a:pt x="131" y="90"/>
                </a:cubicBezTo>
                <a:cubicBezTo>
                  <a:pt x="129" y="92"/>
                  <a:pt x="130" y="95"/>
                  <a:pt x="130" y="95"/>
                </a:cubicBezTo>
                <a:cubicBezTo>
                  <a:pt x="130" y="95"/>
                  <a:pt x="134" y="100"/>
                  <a:pt x="141" y="100"/>
                </a:cubicBezTo>
                <a:cubicBezTo>
                  <a:pt x="148" y="100"/>
                  <a:pt x="150" y="93"/>
                  <a:pt x="150" y="90"/>
                </a:cubicBezTo>
                <a:cubicBezTo>
                  <a:pt x="150" y="87"/>
                  <a:pt x="146" y="84"/>
                  <a:pt x="145" y="83"/>
                </a:cubicBezTo>
                <a:cubicBezTo>
                  <a:pt x="143" y="83"/>
                  <a:pt x="144" y="80"/>
                  <a:pt x="144" y="80"/>
                </a:cubicBezTo>
                <a:cubicBezTo>
                  <a:pt x="144" y="76"/>
                  <a:pt x="144" y="76"/>
                  <a:pt x="144" y="76"/>
                </a:cubicBezTo>
                <a:cubicBezTo>
                  <a:pt x="144" y="76"/>
                  <a:pt x="144" y="76"/>
                  <a:pt x="144" y="76"/>
                </a:cubicBezTo>
                <a:cubicBezTo>
                  <a:pt x="144" y="51"/>
                  <a:pt x="144" y="51"/>
                  <a:pt x="144" y="51"/>
                </a:cubicBezTo>
                <a:cubicBezTo>
                  <a:pt x="168" y="51"/>
                  <a:pt x="168" y="51"/>
                  <a:pt x="168" y="51"/>
                </a:cubicBezTo>
                <a:cubicBezTo>
                  <a:pt x="173" y="51"/>
                  <a:pt x="178" y="47"/>
                  <a:pt x="178" y="41"/>
                </a:cubicBezTo>
                <a:cubicBezTo>
                  <a:pt x="178" y="40"/>
                  <a:pt x="178" y="40"/>
                  <a:pt x="178" y="40"/>
                </a:cubicBezTo>
                <a:cubicBezTo>
                  <a:pt x="178" y="37"/>
                  <a:pt x="176" y="34"/>
                  <a:pt x="173" y="33"/>
                </a:cubicBezTo>
                <a:cubicBezTo>
                  <a:pt x="174" y="32"/>
                  <a:pt x="174" y="32"/>
                  <a:pt x="174" y="32"/>
                </a:cubicBezTo>
                <a:cubicBezTo>
                  <a:pt x="40" y="2"/>
                  <a:pt x="40" y="2"/>
                  <a:pt x="40" y="2"/>
                </a:cubicBezTo>
                <a:cubicBezTo>
                  <a:pt x="38" y="0"/>
                  <a:pt x="36" y="0"/>
                  <a:pt x="33" y="0"/>
                </a:cubicBezTo>
                <a:cubicBezTo>
                  <a:pt x="23" y="0"/>
                  <a:pt x="23" y="0"/>
                  <a:pt x="23" y="0"/>
                </a:cubicBezTo>
                <a:cubicBezTo>
                  <a:pt x="16" y="0"/>
                  <a:pt x="10" y="5"/>
                  <a:pt x="10" y="13"/>
                </a:cubicBezTo>
                <a:cubicBezTo>
                  <a:pt x="10" y="31"/>
                  <a:pt x="10" y="31"/>
                  <a:pt x="10" y="31"/>
                </a:cubicBezTo>
                <a:cubicBezTo>
                  <a:pt x="10" y="31"/>
                  <a:pt x="10" y="31"/>
                  <a:pt x="10" y="31"/>
                </a:cubicBezTo>
                <a:cubicBezTo>
                  <a:pt x="5" y="31"/>
                  <a:pt x="0" y="35"/>
                  <a:pt x="0" y="40"/>
                </a:cubicBezTo>
                <a:cubicBezTo>
                  <a:pt x="0" y="41"/>
                  <a:pt x="0" y="41"/>
                  <a:pt x="0" y="41"/>
                </a:cubicBezTo>
                <a:cubicBezTo>
                  <a:pt x="0" y="47"/>
                  <a:pt x="5" y="51"/>
                  <a:pt x="10" y="51"/>
                </a:cubicBezTo>
                <a:cubicBezTo>
                  <a:pt x="10" y="51"/>
                  <a:pt x="10" y="51"/>
                  <a:pt x="10" y="51"/>
                </a:cubicBezTo>
                <a:cubicBezTo>
                  <a:pt x="10" y="134"/>
                  <a:pt x="10" y="134"/>
                  <a:pt x="10" y="134"/>
                </a:cubicBezTo>
                <a:cubicBezTo>
                  <a:pt x="9" y="134"/>
                  <a:pt x="9" y="134"/>
                  <a:pt x="9" y="134"/>
                </a:cubicBezTo>
                <a:cubicBezTo>
                  <a:pt x="4" y="134"/>
                  <a:pt x="1" y="138"/>
                  <a:pt x="1" y="143"/>
                </a:cubicBezTo>
                <a:cubicBezTo>
                  <a:pt x="1" y="152"/>
                  <a:pt x="1" y="152"/>
                  <a:pt x="1" y="152"/>
                </a:cubicBezTo>
                <a:cubicBezTo>
                  <a:pt x="1" y="157"/>
                  <a:pt x="4" y="160"/>
                  <a:pt x="9" y="160"/>
                </a:cubicBezTo>
                <a:cubicBezTo>
                  <a:pt x="47" y="160"/>
                  <a:pt x="47" y="160"/>
                  <a:pt x="47" y="160"/>
                </a:cubicBezTo>
                <a:cubicBezTo>
                  <a:pt x="51" y="160"/>
                  <a:pt x="55" y="157"/>
                  <a:pt x="55" y="152"/>
                </a:cubicBezTo>
                <a:cubicBezTo>
                  <a:pt x="55" y="143"/>
                  <a:pt x="55" y="143"/>
                  <a:pt x="55" y="143"/>
                </a:cubicBezTo>
                <a:cubicBezTo>
                  <a:pt x="55" y="138"/>
                  <a:pt x="51" y="134"/>
                  <a:pt x="47" y="134"/>
                </a:cubicBezTo>
                <a:close/>
                <a:moveTo>
                  <a:pt x="144" y="31"/>
                </a:moveTo>
                <a:cubicBezTo>
                  <a:pt x="46" y="31"/>
                  <a:pt x="46" y="31"/>
                  <a:pt x="46" y="31"/>
                </a:cubicBezTo>
                <a:cubicBezTo>
                  <a:pt x="46" y="13"/>
                  <a:pt x="46" y="13"/>
                  <a:pt x="46" y="13"/>
                </a:cubicBezTo>
                <a:cubicBezTo>
                  <a:pt x="46" y="11"/>
                  <a:pt x="46" y="10"/>
                  <a:pt x="46" y="9"/>
                </a:cubicBezTo>
                <a:lnTo>
                  <a:pt x="144" y="31"/>
                </a:lnTo>
                <a:close/>
                <a:moveTo>
                  <a:pt x="17" y="13"/>
                </a:moveTo>
                <a:cubicBezTo>
                  <a:pt x="17" y="9"/>
                  <a:pt x="20" y="7"/>
                  <a:pt x="23" y="7"/>
                </a:cubicBezTo>
                <a:cubicBezTo>
                  <a:pt x="33" y="7"/>
                  <a:pt x="33" y="7"/>
                  <a:pt x="33" y="7"/>
                </a:cubicBezTo>
                <a:cubicBezTo>
                  <a:pt x="37" y="7"/>
                  <a:pt x="39" y="9"/>
                  <a:pt x="39" y="13"/>
                </a:cubicBezTo>
                <a:cubicBezTo>
                  <a:pt x="39" y="31"/>
                  <a:pt x="39" y="31"/>
                  <a:pt x="39" y="31"/>
                </a:cubicBezTo>
                <a:cubicBezTo>
                  <a:pt x="17" y="31"/>
                  <a:pt x="17" y="31"/>
                  <a:pt x="17" y="31"/>
                </a:cubicBezTo>
                <a:lnTo>
                  <a:pt x="17" y="13"/>
                </a:lnTo>
                <a:close/>
                <a:moveTo>
                  <a:pt x="17" y="51"/>
                </a:moveTo>
                <a:cubicBezTo>
                  <a:pt x="39" y="51"/>
                  <a:pt x="39" y="51"/>
                  <a:pt x="39" y="51"/>
                </a:cubicBezTo>
                <a:cubicBezTo>
                  <a:pt x="39" y="134"/>
                  <a:pt x="39" y="134"/>
                  <a:pt x="39" y="134"/>
                </a:cubicBezTo>
                <a:cubicBezTo>
                  <a:pt x="17" y="134"/>
                  <a:pt x="17" y="134"/>
                  <a:pt x="17" y="134"/>
                </a:cubicBezTo>
                <a:lnTo>
                  <a:pt x="17" y="51"/>
                </a:lnTo>
                <a:close/>
                <a:moveTo>
                  <a:pt x="48" y="152"/>
                </a:moveTo>
                <a:cubicBezTo>
                  <a:pt x="48" y="153"/>
                  <a:pt x="47" y="153"/>
                  <a:pt x="47" y="153"/>
                </a:cubicBezTo>
                <a:cubicBezTo>
                  <a:pt x="9" y="153"/>
                  <a:pt x="9" y="153"/>
                  <a:pt x="9" y="153"/>
                </a:cubicBezTo>
                <a:cubicBezTo>
                  <a:pt x="8" y="153"/>
                  <a:pt x="8" y="153"/>
                  <a:pt x="8" y="152"/>
                </a:cubicBezTo>
                <a:cubicBezTo>
                  <a:pt x="8" y="143"/>
                  <a:pt x="8" y="143"/>
                  <a:pt x="8" y="143"/>
                </a:cubicBezTo>
                <a:cubicBezTo>
                  <a:pt x="8" y="142"/>
                  <a:pt x="8" y="141"/>
                  <a:pt x="9" y="141"/>
                </a:cubicBezTo>
                <a:cubicBezTo>
                  <a:pt x="47" y="141"/>
                  <a:pt x="47" y="141"/>
                  <a:pt x="47" y="141"/>
                </a:cubicBezTo>
                <a:cubicBezTo>
                  <a:pt x="47" y="141"/>
                  <a:pt x="48" y="142"/>
                  <a:pt x="48" y="143"/>
                </a:cubicBezTo>
                <a:lnTo>
                  <a:pt x="48" y="15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00" name="Freeform 312"/>
          <p:cNvSpPr>
            <a:spLocks noEditPoints="1"/>
          </p:cNvSpPr>
          <p:nvPr/>
        </p:nvSpPr>
        <p:spPr bwMode="auto">
          <a:xfrm>
            <a:off x="4584700" y="1046163"/>
            <a:ext cx="342900" cy="352425"/>
          </a:xfrm>
          <a:custGeom>
            <a:avLst/>
            <a:gdLst>
              <a:gd name="T0" fmla="*/ 605613286 w 152"/>
              <a:gd name="T1" fmla="*/ 796175517 h 156"/>
              <a:gd name="T2" fmla="*/ 656504609 w 152"/>
              <a:gd name="T3" fmla="*/ 663480727 h 156"/>
              <a:gd name="T4" fmla="*/ 605613286 w 152"/>
              <a:gd name="T5" fmla="*/ 607338973 h 156"/>
              <a:gd name="T6" fmla="*/ 661593967 w 152"/>
              <a:gd name="T7" fmla="*/ 546093833 h 156"/>
              <a:gd name="T8" fmla="*/ 524185816 w 152"/>
              <a:gd name="T9" fmla="*/ 484850953 h 156"/>
              <a:gd name="T10" fmla="*/ 234101439 w 152"/>
              <a:gd name="T11" fmla="*/ 704310067 h 156"/>
              <a:gd name="T12" fmla="*/ 213746264 w 152"/>
              <a:gd name="T13" fmla="*/ 484850953 h 156"/>
              <a:gd name="T14" fmla="*/ 106872004 w 152"/>
              <a:gd name="T15" fmla="*/ 699204423 h 156"/>
              <a:gd name="T16" fmla="*/ 91606186 w 152"/>
              <a:gd name="T17" fmla="*/ 484850953 h 156"/>
              <a:gd name="T18" fmla="*/ 50891323 w 152"/>
              <a:gd name="T19" fmla="*/ 796175517 h 156"/>
              <a:gd name="T20" fmla="*/ 173031401 w 152"/>
              <a:gd name="T21" fmla="*/ 632858157 h 156"/>
              <a:gd name="T22" fmla="*/ 295171478 w 152"/>
              <a:gd name="T23" fmla="*/ 796175517 h 156"/>
              <a:gd name="T24" fmla="*/ 254458871 w 152"/>
              <a:gd name="T25" fmla="*/ 484850953 h 156"/>
              <a:gd name="T26" fmla="*/ 346065057 w 152"/>
              <a:gd name="T27" fmla="*/ 796175517 h 156"/>
              <a:gd name="T28" fmla="*/ 427490272 w 152"/>
              <a:gd name="T29" fmla="*/ 540990448 h 156"/>
              <a:gd name="T30" fmla="*/ 346065057 w 152"/>
              <a:gd name="T31" fmla="*/ 796175517 h 156"/>
              <a:gd name="T32" fmla="*/ 427490272 w 152"/>
              <a:gd name="T33" fmla="*/ 525680293 h 156"/>
              <a:gd name="T34" fmla="*/ 346065057 w 152"/>
              <a:gd name="T35" fmla="*/ 484850953 h 156"/>
              <a:gd name="T36" fmla="*/ 681949143 w 152"/>
              <a:gd name="T37" fmla="*/ 525680293 h 156"/>
              <a:gd name="T38" fmla="*/ 763376613 w 152"/>
              <a:gd name="T39" fmla="*/ 484850953 h 156"/>
              <a:gd name="T40" fmla="*/ 681949143 w 152"/>
              <a:gd name="T41" fmla="*/ 525680293 h 156"/>
              <a:gd name="T42" fmla="*/ 763376613 w 152"/>
              <a:gd name="T43" fmla="*/ 796175517 h 156"/>
              <a:gd name="T44" fmla="*/ 681949143 w 152"/>
              <a:gd name="T45" fmla="*/ 540990448 h 156"/>
              <a:gd name="T46" fmla="*/ 386777664 w 152"/>
              <a:gd name="T47" fmla="*/ 0 h 156"/>
              <a:gd name="T48" fmla="*/ 81427470 w 152"/>
              <a:gd name="T49" fmla="*/ 387879859 h 156"/>
              <a:gd name="T50" fmla="*/ 692127859 w 152"/>
              <a:gd name="T51" fmla="*/ 387879859 h 156"/>
              <a:gd name="T52" fmla="*/ 773555329 w 152"/>
              <a:gd name="T53" fmla="*/ 392983244 h 156"/>
              <a:gd name="T54" fmla="*/ 386777664 w 152"/>
              <a:gd name="T55" fmla="*/ 0 h 156"/>
              <a:gd name="T56" fmla="*/ 625968462 w 152"/>
              <a:gd name="T57" fmla="*/ 377673088 h 156"/>
              <a:gd name="T58" fmla="*/ 386777664 w 152"/>
              <a:gd name="T59" fmla="*/ 137800434 h 156"/>
              <a:gd name="T60" fmla="*/ 223924980 w 152"/>
              <a:gd name="T61" fmla="*/ 377673088 h 156"/>
              <a:gd name="T62" fmla="*/ 549630349 w 152"/>
              <a:gd name="T63" fmla="*/ 377673088 h 1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2" h="156">
                <a:moveTo>
                  <a:pt x="103" y="156"/>
                </a:moveTo>
                <a:cubicBezTo>
                  <a:pt x="119" y="156"/>
                  <a:pt x="119" y="156"/>
                  <a:pt x="119" y="156"/>
                </a:cubicBezTo>
                <a:cubicBezTo>
                  <a:pt x="119" y="130"/>
                  <a:pt x="119" y="130"/>
                  <a:pt x="119" y="130"/>
                </a:cubicBezTo>
                <a:cubicBezTo>
                  <a:pt x="129" y="130"/>
                  <a:pt x="129" y="130"/>
                  <a:pt x="129" y="130"/>
                </a:cubicBezTo>
                <a:cubicBezTo>
                  <a:pt x="129" y="119"/>
                  <a:pt x="129" y="119"/>
                  <a:pt x="129" y="119"/>
                </a:cubicBezTo>
                <a:cubicBezTo>
                  <a:pt x="119" y="119"/>
                  <a:pt x="119" y="119"/>
                  <a:pt x="119" y="119"/>
                </a:cubicBezTo>
                <a:cubicBezTo>
                  <a:pt x="119" y="107"/>
                  <a:pt x="119" y="107"/>
                  <a:pt x="119" y="107"/>
                </a:cubicBezTo>
                <a:cubicBezTo>
                  <a:pt x="130" y="107"/>
                  <a:pt x="130" y="107"/>
                  <a:pt x="130" y="107"/>
                </a:cubicBezTo>
                <a:cubicBezTo>
                  <a:pt x="130" y="95"/>
                  <a:pt x="130" y="95"/>
                  <a:pt x="130" y="95"/>
                </a:cubicBezTo>
                <a:cubicBezTo>
                  <a:pt x="103" y="95"/>
                  <a:pt x="103" y="95"/>
                  <a:pt x="103" y="95"/>
                </a:cubicBezTo>
                <a:lnTo>
                  <a:pt x="103" y="156"/>
                </a:lnTo>
                <a:close/>
                <a:moveTo>
                  <a:pt x="46" y="138"/>
                </a:moveTo>
                <a:cubicBezTo>
                  <a:pt x="44" y="115"/>
                  <a:pt x="44" y="115"/>
                  <a:pt x="44" y="115"/>
                </a:cubicBezTo>
                <a:cubicBezTo>
                  <a:pt x="43" y="103"/>
                  <a:pt x="42" y="97"/>
                  <a:pt x="42" y="95"/>
                </a:cubicBezTo>
                <a:cubicBezTo>
                  <a:pt x="26" y="95"/>
                  <a:pt x="26" y="95"/>
                  <a:pt x="26" y="95"/>
                </a:cubicBezTo>
                <a:cubicBezTo>
                  <a:pt x="23" y="112"/>
                  <a:pt x="22" y="126"/>
                  <a:pt x="21" y="137"/>
                </a:cubicBezTo>
                <a:cubicBezTo>
                  <a:pt x="20" y="116"/>
                  <a:pt x="20" y="116"/>
                  <a:pt x="20" y="116"/>
                </a:cubicBezTo>
                <a:cubicBezTo>
                  <a:pt x="18" y="95"/>
                  <a:pt x="18" y="95"/>
                  <a:pt x="18" y="95"/>
                </a:cubicBezTo>
                <a:cubicBezTo>
                  <a:pt x="2" y="95"/>
                  <a:pt x="2" y="95"/>
                  <a:pt x="2" y="95"/>
                </a:cubicBezTo>
                <a:cubicBezTo>
                  <a:pt x="10" y="156"/>
                  <a:pt x="10" y="156"/>
                  <a:pt x="10" y="156"/>
                </a:cubicBezTo>
                <a:cubicBezTo>
                  <a:pt x="29" y="156"/>
                  <a:pt x="29" y="156"/>
                  <a:pt x="29" y="156"/>
                </a:cubicBezTo>
                <a:cubicBezTo>
                  <a:pt x="32" y="140"/>
                  <a:pt x="33" y="129"/>
                  <a:pt x="34" y="124"/>
                </a:cubicBezTo>
                <a:cubicBezTo>
                  <a:pt x="35" y="136"/>
                  <a:pt x="37" y="147"/>
                  <a:pt x="39" y="156"/>
                </a:cubicBezTo>
                <a:cubicBezTo>
                  <a:pt x="58" y="156"/>
                  <a:pt x="58" y="156"/>
                  <a:pt x="58" y="156"/>
                </a:cubicBezTo>
                <a:cubicBezTo>
                  <a:pt x="66" y="95"/>
                  <a:pt x="66" y="95"/>
                  <a:pt x="66" y="95"/>
                </a:cubicBezTo>
                <a:cubicBezTo>
                  <a:pt x="50" y="95"/>
                  <a:pt x="50" y="95"/>
                  <a:pt x="50" y="95"/>
                </a:cubicBezTo>
                <a:cubicBezTo>
                  <a:pt x="48" y="109"/>
                  <a:pt x="47" y="124"/>
                  <a:pt x="46" y="138"/>
                </a:cubicBezTo>
                <a:close/>
                <a:moveTo>
                  <a:pt x="68" y="156"/>
                </a:moveTo>
                <a:cubicBezTo>
                  <a:pt x="84" y="156"/>
                  <a:pt x="84" y="156"/>
                  <a:pt x="84" y="156"/>
                </a:cubicBezTo>
                <a:cubicBezTo>
                  <a:pt x="84" y="106"/>
                  <a:pt x="84" y="106"/>
                  <a:pt x="84" y="106"/>
                </a:cubicBezTo>
                <a:cubicBezTo>
                  <a:pt x="68" y="106"/>
                  <a:pt x="68" y="106"/>
                  <a:pt x="68" y="106"/>
                </a:cubicBezTo>
                <a:lnTo>
                  <a:pt x="68" y="156"/>
                </a:lnTo>
                <a:close/>
                <a:moveTo>
                  <a:pt x="68" y="103"/>
                </a:moveTo>
                <a:cubicBezTo>
                  <a:pt x="84" y="103"/>
                  <a:pt x="84" y="103"/>
                  <a:pt x="84" y="103"/>
                </a:cubicBezTo>
                <a:cubicBezTo>
                  <a:pt x="84" y="95"/>
                  <a:pt x="84" y="95"/>
                  <a:pt x="84" y="95"/>
                </a:cubicBezTo>
                <a:cubicBezTo>
                  <a:pt x="68" y="95"/>
                  <a:pt x="68" y="95"/>
                  <a:pt x="68" y="95"/>
                </a:cubicBezTo>
                <a:lnTo>
                  <a:pt x="68" y="103"/>
                </a:lnTo>
                <a:close/>
                <a:moveTo>
                  <a:pt x="134" y="103"/>
                </a:moveTo>
                <a:cubicBezTo>
                  <a:pt x="150" y="103"/>
                  <a:pt x="150" y="103"/>
                  <a:pt x="150" y="103"/>
                </a:cubicBezTo>
                <a:cubicBezTo>
                  <a:pt x="150" y="95"/>
                  <a:pt x="150" y="95"/>
                  <a:pt x="150" y="95"/>
                </a:cubicBezTo>
                <a:cubicBezTo>
                  <a:pt x="134" y="95"/>
                  <a:pt x="134" y="95"/>
                  <a:pt x="134" y="95"/>
                </a:cubicBezTo>
                <a:lnTo>
                  <a:pt x="134" y="103"/>
                </a:lnTo>
                <a:close/>
                <a:moveTo>
                  <a:pt x="134" y="156"/>
                </a:moveTo>
                <a:cubicBezTo>
                  <a:pt x="150" y="156"/>
                  <a:pt x="150" y="156"/>
                  <a:pt x="150" y="156"/>
                </a:cubicBezTo>
                <a:cubicBezTo>
                  <a:pt x="150" y="106"/>
                  <a:pt x="150" y="106"/>
                  <a:pt x="150" y="106"/>
                </a:cubicBezTo>
                <a:cubicBezTo>
                  <a:pt x="134" y="106"/>
                  <a:pt x="134" y="106"/>
                  <a:pt x="134" y="106"/>
                </a:cubicBezTo>
                <a:lnTo>
                  <a:pt x="134" y="156"/>
                </a:lnTo>
                <a:close/>
                <a:moveTo>
                  <a:pt x="76" y="0"/>
                </a:moveTo>
                <a:cubicBezTo>
                  <a:pt x="34" y="0"/>
                  <a:pt x="0" y="34"/>
                  <a:pt x="0" y="76"/>
                </a:cubicBezTo>
                <a:cubicBezTo>
                  <a:pt x="16" y="76"/>
                  <a:pt x="16" y="76"/>
                  <a:pt x="16" y="76"/>
                </a:cubicBezTo>
                <a:cubicBezTo>
                  <a:pt x="16" y="43"/>
                  <a:pt x="43" y="16"/>
                  <a:pt x="76" y="16"/>
                </a:cubicBezTo>
                <a:cubicBezTo>
                  <a:pt x="109" y="16"/>
                  <a:pt x="136" y="43"/>
                  <a:pt x="136" y="76"/>
                </a:cubicBezTo>
                <a:cubicBezTo>
                  <a:pt x="136" y="77"/>
                  <a:pt x="136" y="77"/>
                  <a:pt x="136" y="77"/>
                </a:cubicBezTo>
                <a:cubicBezTo>
                  <a:pt x="152" y="77"/>
                  <a:pt x="152" y="77"/>
                  <a:pt x="152" y="77"/>
                </a:cubicBezTo>
                <a:cubicBezTo>
                  <a:pt x="152" y="76"/>
                  <a:pt x="152" y="76"/>
                  <a:pt x="152" y="76"/>
                </a:cubicBezTo>
                <a:cubicBezTo>
                  <a:pt x="152" y="34"/>
                  <a:pt x="118" y="0"/>
                  <a:pt x="76" y="0"/>
                </a:cubicBezTo>
                <a:close/>
                <a:moveTo>
                  <a:pt x="108" y="74"/>
                </a:moveTo>
                <a:cubicBezTo>
                  <a:pt x="123" y="74"/>
                  <a:pt x="123" y="74"/>
                  <a:pt x="123" y="74"/>
                </a:cubicBezTo>
                <a:cubicBezTo>
                  <a:pt x="123" y="74"/>
                  <a:pt x="123" y="74"/>
                  <a:pt x="123" y="74"/>
                </a:cubicBezTo>
                <a:cubicBezTo>
                  <a:pt x="123" y="48"/>
                  <a:pt x="102" y="27"/>
                  <a:pt x="76" y="27"/>
                </a:cubicBezTo>
                <a:cubicBezTo>
                  <a:pt x="50" y="27"/>
                  <a:pt x="29" y="48"/>
                  <a:pt x="29" y="74"/>
                </a:cubicBezTo>
                <a:cubicBezTo>
                  <a:pt x="44" y="74"/>
                  <a:pt x="44" y="74"/>
                  <a:pt x="44" y="74"/>
                </a:cubicBezTo>
                <a:cubicBezTo>
                  <a:pt x="44" y="56"/>
                  <a:pt x="59" y="42"/>
                  <a:pt x="76" y="42"/>
                </a:cubicBezTo>
                <a:cubicBezTo>
                  <a:pt x="93" y="42"/>
                  <a:pt x="108" y="57"/>
                  <a:pt x="108" y="7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01" name="Freeform 313"/>
          <p:cNvSpPr>
            <a:spLocks noEditPoints="1"/>
          </p:cNvSpPr>
          <p:nvPr/>
        </p:nvSpPr>
        <p:spPr bwMode="auto">
          <a:xfrm>
            <a:off x="5211763" y="996950"/>
            <a:ext cx="406400" cy="433388"/>
          </a:xfrm>
          <a:custGeom>
            <a:avLst/>
            <a:gdLst>
              <a:gd name="T0" fmla="*/ 917560889 w 180"/>
              <a:gd name="T1" fmla="*/ 341369796 h 192"/>
              <a:gd name="T2" fmla="*/ 912462827 w 180"/>
              <a:gd name="T3" fmla="*/ 326086097 h 192"/>
              <a:gd name="T4" fmla="*/ 907364764 w 180"/>
              <a:gd name="T5" fmla="*/ 320989274 h 192"/>
              <a:gd name="T6" fmla="*/ 463878507 w 180"/>
              <a:gd name="T7" fmla="*/ 5094566 h 192"/>
              <a:gd name="T8" fmla="*/ 453682382 w 180"/>
              <a:gd name="T9" fmla="*/ 5094566 h 192"/>
              <a:gd name="T10" fmla="*/ 203902169 w 180"/>
              <a:gd name="T11" fmla="*/ 0 h 192"/>
              <a:gd name="T12" fmla="*/ 188610240 w 180"/>
              <a:gd name="T13" fmla="*/ 10189132 h 192"/>
              <a:gd name="T14" fmla="*/ 193708302 w 180"/>
              <a:gd name="T15" fmla="*/ 30569655 h 192"/>
              <a:gd name="T16" fmla="*/ 305854382 w 180"/>
              <a:gd name="T17" fmla="*/ 112091743 h 192"/>
              <a:gd name="T18" fmla="*/ 254878276 w 180"/>
              <a:gd name="T19" fmla="*/ 152852787 h 192"/>
              <a:gd name="T20" fmla="*/ 249780213 w 180"/>
              <a:gd name="T21" fmla="*/ 152852787 h 192"/>
              <a:gd name="T22" fmla="*/ 5098062 w 180"/>
              <a:gd name="T23" fmla="*/ 326086097 h 192"/>
              <a:gd name="T24" fmla="*/ 0 w 180"/>
              <a:gd name="T25" fmla="*/ 341369796 h 192"/>
              <a:gd name="T26" fmla="*/ 0 w 180"/>
              <a:gd name="T27" fmla="*/ 341369796 h 192"/>
              <a:gd name="T28" fmla="*/ 0 w 180"/>
              <a:gd name="T29" fmla="*/ 341369796 h 192"/>
              <a:gd name="T30" fmla="*/ 0 w 180"/>
              <a:gd name="T31" fmla="*/ 647075371 h 192"/>
              <a:gd name="T32" fmla="*/ 5098062 w 180"/>
              <a:gd name="T33" fmla="*/ 662361327 h 192"/>
              <a:gd name="T34" fmla="*/ 448584320 w 180"/>
              <a:gd name="T35" fmla="*/ 978256034 h 192"/>
              <a:gd name="T36" fmla="*/ 448584320 w 180"/>
              <a:gd name="T37" fmla="*/ 978256034 h 192"/>
              <a:gd name="T38" fmla="*/ 448584320 w 180"/>
              <a:gd name="T39" fmla="*/ 978256034 h 192"/>
              <a:gd name="T40" fmla="*/ 458780444 w 180"/>
              <a:gd name="T41" fmla="*/ 978256034 h 192"/>
              <a:gd name="T42" fmla="*/ 468976569 w 180"/>
              <a:gd name="T43" fmla="*/ 978256034 h 192"/>
              <a:gd name="T44" fmla="*/ 912462827 w 180"/>
              <a:gd name="T45" fmla="*/ 662361327 h 192"/>
              <a:gd name="T46" fmla="*/ 917560889 w 180"/>
              <a:gd name="T47" fmla="*/ 647075371 h 192"/>
              <a:gd name="T48" fmla="*/ 917560889 w 180"/>
              <a:gd name="T49" fmla="*/ 341369796 h 192"/>
              <a:gd name="T50" fmla="*/ 917560889 w 180"/>
              <a:gd name="T51" fmla="*/ 341369796 h 192"/>
              <a:gd name="T52" fmla="*/ 259976338 w 180"/>
              <a:gd name="T53" fmla="*/ 35666478 h 192"/>
              <a:gd name="T54" fmla="*/ 448584320 w 180"/>
              <a:gd name="T55" fmla="*/ 40761044 h 192"/>
              <a:gd name="T56" fmla="*/ 841096729 w 180"/>
              <a:gd name="T57" fmla="*/ 315894707 h 192"/>
              <a:gd name="T58" fmla="*/ 652488747 w 180"/>
              <a:gd name="T59" fmla="*/ 310800141 h 192"/>
              <a:gd name="T60" fmla="*/ 259976338 w 180"/>
              <a:gd name="T61" fmla="*/ 35666478 h 192"/>
              <a:gd name="T62" fmla="*/ 438390453 w 180"/>
              <a:gd name="T63" fmla="*/ 927305857 h 192"/>
              <a:gd name="T64" fmla="*/ 35681920 w 180"/>
              <a:gd name="T65" fmla="*/ 641980805 h 192"/>
              <a:gd name="T66" fmla="*/ 35681920 w 180"/>
              <a:gd name="T67" fmla="*/ 377036274 h 192"/>
              <a:gd name="T68" fmla="*/ 438390453 w 180"/>
              <a:gd name="T69" fmla="*/ 667455893 h 192"/>
              <a:gd name="T70" fmla="*/ 438390453 w 180"/>
              <a:gd name="T71" fmla="*/ 927305857 h 192"/>
              <a:gd name="T72" fmla="*/ 458780444 w 180"/>
              <a:gd name="T73" fmla="*/ 631789415 h 192"/>
              <a:gd name="T74" fmla="*/ 45878044 w 180"/>
              <a:gd name="T75" fmla="*/ 341369796 h 192"/>
              <a:gd name="T76" fmla="*/ 244682151 w 180"/>
              <a:gd name="T77" fmla="*/ 198708398 h 192"/>
              <a:gd name="T78" fmla="*/ 657584551 w 180"/>
              <a:gd name="T79" fmla="*/ 489128017 h 192"/>
              <a:gd name="T80" fmla="*/ 458780444 w 180"/>
              <a:gd name="T81" fmla="*/ 631789415 h 192"/>
              <a:gd name="T82" fmla="*/ 881878969 w 180"/>
              <a:gd name="T83" fmla="*/ 641980805 h 192"/>
              <a:gd name="T84" fmla="*/ 479170436 w 180"/>
              <a:gd name="T85" fmla="*/ 927305857 h 192"/>
              <a:gd name="T86" fmla="*/ 479170436 w 180"/>
              <a:gd name="T87" fmla="*/ 667455893 h 192"/>
              <a:gd name="T88" fmla="*/ 881878969 w 180"/>
              <a:gd name="T89" fmla="*/ 377036274 h 192"/>
              <a:gd name="T90" fmla="*/ 881878969 w 180"/>
              <a:gd name="T91" fmla="*/ 641980805 h 192"/>
              <a:gd name="T92" fmla="*/ 382316284 w 180"/>
              <a:gd name="T93" fmla="*/ 687836415 h 192"/>
              <a:gd name="T94" fmla="*/ 71366098 w 180"/>
              <a:gd name="T95" fmla="*/ 468747495 h 192"/>
              <a:gd name="T96" fmla="*/ 71366098 w 180"/>
              <a:gd name="T97" fmla="*/ 606314326 h 192"/>
              <a:gd name="T98" fmla="*/ 382316284 w 180"/>
              <a:gd name="T99" fmla="*/ 825403247 h 192"/>
              <a:gd name="T100" fmla="*/ 382316284 w 180"/>
              <a:gd name="T101" fmla="*/ 687836415 h 1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80" h="192">
                <a:moveTo>
                  <a:pt x="180" y="67"/>
                </a:moveTo>
                <a:cubicBezTo>
                  <a:pt x="180" y="66"/>
                  <a:pt x="180" y="65"/>
                  <a:pt x="179" y="64"/>
                </a:cubicBezTo>
                <a:cubicBezTo>
                  <a:pt x="179" y="64"/>
                  <a:pt x="179" y="63"/>
                  <a:pt x="178" y="63"/>
                </a:cubicBezTo>
                <a:cubicBezTo>
                  <a:pt x="91" y="1"/>
                  <a:pt x="91" y="1"/>
                  <a:pt x="91" y="1"/>
                </a:cubicBezTo>
                <a:cubicBezTo>
                  <a:pt x="91" y="1"/>
                  <a:pt x="90" y="1"/>
                  <a:pt x="89" y="1"/>
                </a:cubicBezTo>
                <a:cubicBezTo>
                  <a:pt x="40" y="0"/>
                  <a:pt x="40" y="0"/>
                  <a:pt x="40" y="0"/>
                </a:cubicBezTo>
                <a:cubicBezTo>
                  <a:pt x="39" y="0"/>
                  <a:pt x="37" y="1"/>
                  <a:pt x="37" y="2"/>
                </a:cubicBezTo>
                <a:cubicBezTo>
                  <a:pt x="36" y="3"/>
                  <a:pt x="37" y="5"/>
                  <a:pt x="38" y="6"/>
                </a:cubicBezTo>
                <a:cubicBezTo>
                  <a:pt x="60" y="22"/>
                  <a:pt x="60" y="22"/>
                  <a:pt x="60" y="22"/>
                </a:cubicBezTo>
                <a:cubicBezTo>
                  <a:pt x="50" y="30"/>
                  <a:pt x="50" y="30"/>
                  <a:pt x="50" y="30"/>
                </a:cubicBezTo>
                <a:cubicBezTo>
                  <a:pt x="49" y="30"/>
                  <a:pt x="49" y="30"/>
                  <a:pt x="49" y="30"/>
                </a:cubicBezTo>
                <a:cubicBezTo>
                  <a:pt x="1" y="64"/>
                  <a:pt x="1" y="64"/>
                  <a:pt x="1" y="64"/>
                </a:cubicBezTo>
                <a:cubicBezTo>
                  <a:pt x="0" y="65"/>
                  <a:pt x="0" y="66"/>
                  <a:pt x="0" y="67"/>
                </a:cubicBezTo>
                <a:cubicBezTo>
                  <a:pt x="0" y="67"/>
                  <a:pt x="0" y="67"/>
                  <a:pt x="0" y="67"/>
                </a:cubicBezTo>
                <a:cubicBezTo>
                  <a:pt x="0" y="67"/>
                  <a:pt x="0" y="67"/>
                  <a:pt x="0" y="67"/>
                </a:cubicBezTo>
                <a:cubicBezTo>
                  <a:pt x="0" y="127"/>
                  <a:pt x="0" y="127"/>
                  <a:pt x="0" y="127"/>
                </a:cubicBezTo>
                <a:cubicBezTo>
                  <a:pt x="1" y="130"/>
                  <a:pt x="1" y="130"/>
                  <a:pt x="1" y="130"/>
                </a:cubicBezTo>
                <a:cubicBezTo>
                  <a:pt x="88" y="192"/>
                  <a:pt x="88" y="192"/>
                  <a:pt x="88" y="192"/>
                </a:cubicBezTo>
                <a:cubicBezTo>
                  <a:pt x="88" y="192"/>
                  <a:pt x="88" y="192"/>
                  <a:pt x="88" y="192"/>
                </a:cubicBezTo>
                <a:cubicBezTo>
                  <a:pt x="88" y="192"/>
                  <a:pt x="88" y="192"/>
                  <a:pt x="88" y="192"/>
                </a:cubicBezTo>
                <a:cubicBezTo>
                  <a:pt x="89" y="192"/>
                  <a:pt x="90" y="192"/>
                  <a:pt x="90" y="192"/>
                </a:cubicBezTo>
                <a:cubicBezTo>
                  <a:pt x="91" y="192"/>
                  <a:pt x="92" y="192"/>
                  <a:pt x="92" y="192"/>
                </a:cubicBezTo>
                <a:cubicBezTo>
                  <a:pt x="179" y="130"/>
                  <a:pt x="179" y="130"/>
                  <a:pt x="179" y="130"/>
                </a:cubicBezTo>
                <a:cubicBezTo>
                  <a:pt x="180" y="130"/>
                  <a:pt x="180" y="129"/>
                  <a:pt x="180" y="127"/>
                </a:cubicBezTo>
                <a:cubicBezTo>
                  <a:pt x="180" y="67"/>
                  <a:pt x="180" y="67"/>
                  <a:pt x="180" y="67"/>
                </a:cubicBezTo>
                <a:cubicBezTo>
                  <a:pt x="180" y="67"/>
                  <a:pt x="180" y="67"/>
                  <a:pt x="180" y="67"/>
                </a:cubicBezTo>
                <a:close/>
                <a:moveTo>
                  <a:pt x="51" y="7"/>
                </a:moveTo>
                <a:cubicBezTo>
                  <a:pt x="88" y="8"/>
                  <a:pt x="88" y="8"/>
                  <a:pt x="88" y="8"/>
                </a:cubicBezTo>
                <a:cubicBezTo>
                  <a:pt x="165" y="62"/>
                  <a:pt x="165" y="62"/>
                  <a:pt x="165" y="62"/>
                </a:cubicBezTo>
                <a:cubicBezTo>
                  <a:pt x="128" y="61"/>
                  <a:pt x="128" y="61"/>
                  <a:pt x="128" y="61"/>
                </a:cubicBezTo>
                <a:lnTo>
                  <a:pt x="51" y="7"/>
                </a:lnTo>
                <a:close/>
                <a:moveTo>
                  <a:pt x="86" y="182"/>
                </a:moveTo>
                <a:cubicBezTo>
                  <a:pt x="7" y="126"/>
                  <a:pt x="7" y="126"/>
                  <a:pt x="7" y="126"/>
                </a:cubicBezTo>
                <a:cubicBezTo>
                  <a:pt x="7" y="74"/>
                  <a:pt x="7" y="74"/>
                  <a:pt x="7" y="74"/>
                </a:cubicBezTo>
                <a:cubicBezTo>
                  <a:pt x="86" y="131"/>
                  <a:pt x="86" y="131"/>
                  <a:pt x="86" y="131"/>
                </a:cubicBezTo>
                <a:lnTo>
                  <a:pt x="86" y="182"/>
                </a:lnTo>
                <a:close/>
                <a:moveTo>
                  <a:pt x="90" y="124"/>
                </a:moveTo>
                <a:cubicBezTo>
                  <a:pt x="9" y="67"/>
                  <a:pt x="9" y="67"/>
                  <a:pt x="9" y="67"/>
                </a:cubicBezTo>
                <a:cubicBezTo>
                  <a:pt x="48" y="39"/>
                  <a:pt x="48" y="39"/>
                  <a:pt x="48" y="39"/>
                </a:cubicBezTo>
                <a:cubicBezTo>
                  <a:pt x="129" y="96"/>
                  <a:pt x="129" y="96"/>
                  <a:pt x="129" y="96"/>
                </a:cubicBezTo>
                <a:lnTo>
                  <a:pt x="90" y="124"/>
                </a:lnTo>
                <a:close/>
                <a:moveTo>
                  <a:pt x="173" y="126"/>
                </a:moveTo>
                <a:cubicBezTo>
                  <a:pt x="94" y="182"/>
                  <a:pt x="94" y="182"/>
                  <a:pt x="94" y="182"/>
                </a:cubicBezTo>
                <a:cubicBezTo>
                  <a:pt x="94" y="131"/>
                  <a:pt x="94" y="131"/>
                  <a:pt x="94" y="131"/>
                </a:cubicBezTo>
                <a:cubicBezTo>
                  <a:pt x="173" y="74"/>
                  <a:pt x="173" y="74"/>
                  <a:pt x="173" y="74"/>
                </a:cubicBezTo>
                <a:lnTo>
                  <a:pt x="173" y="126"/>
                </a:lnTo>
                <a:close/>
                <a:moveTo>
                  <a:pt x="75" y="135"/>
                </a:moveTo>
                <a:cubicBezTo>
                  <a:pt x="14" y="92"/>
                  <a:pt x="14" y="92"/>
                  <a:pt x="14" y="92"/>
                </a:cubicBezTo>
                <a:cubicBezTo>
                  <a:pt x="14" y="119"/>
                  <a:pt x="14" y="119"/>
                  <a:pt x="14" y="119"/>
                </a:cubicBezTo>
                <a:cubicBezTo>
                  <a:pt x="75" y="162"/>
                  <a:pt x="75" y="162"/>
                  <a:pt x="75" y="162"/>
                </a:cubicBezTo>
                <a:lnTo>
                  <a:pt x="75" y="1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02" name="Freeform 314"/>
          <p:cNvSpPr>
            <a:spLocks noEditPoints="1"/>
          </p:cNvSpPr>
          <p:nvPr/>
        </p:nvSpPr>
        <p:spPr bwMode="auto">
          <a:xfrm>
            <a:off x="5919788" y="1092200"/>
            <a:ext cx="268287" cy="269875"/>
          </a:xfrm>
          <a:custGeom>
            <a:avLst/>
            <a:gdLst>
              <a:gd name="T0" fmla="*/ 299888503 w 119"/>
              <a:gd name="T1" fmla="*/ 0 h 120"/>
              <a:gd name="T2" fmla="*/ 0 w 119"/>
              <a:gd name="T3" fmla="*/ 303469940 h 120"/>
              <a:gd name="T4" fmla="*/ 299888503 w 119"/>
              <a:gd name="T5" fmla="*/ 606937630 h 120"/>
              <a:gd name="T6" fmla="*/ 604858678 w 119"/>
              <a:gd name="T7" fmla="*/ 303469940 h 120"/>
              <a:gd name="T8" fmla="*/ 299888503 w 119"/>
              <a:gd name="T9" fmla="*/ 0 h 120"/>
              <a:gd name="T10" fmla="*/ 304970175 w 119"/>
              <a:gd name="T11" fmla="*/ 526013363 h 120"/>
              <a:gd name="T12" fmla="*/ 81324779 w 119"/>
              <a:gd name="T13" fmla="*/ 308525598 h 120"/>
              <a:gd name="T14" fmla="*/ 304970175 w 119"/>
              <a:gd name="T15" fmla="*/ 85982175 h 120"/>
              <a:gd name="T16" fmla="*/ 523533899 w 119"/>
              <a:gd name="T17" fmla="*/ 308525598 h 120"/>
              <a:gd name="T18" fmla="*/ 304970175 w 119"/>
              <a:gd name="T19" fmla="*/ 526013363 h 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9" h="120">
                <a:moveTo>
                  <a:pt x="59" y="0"/>
                </a:moveTo>
                <a:cubicBezTo>
                  <a:pt x="26" y="0"/>
                  <a:pt x="0" y="27"/>
                  <a:pt x="0" y="60"/>
                </a:cubicBezTo>
                <a:cubicBezTo>
                  <a:pt x="0" y="93"/>
                  <a:pt x="26" y="120"/>
                  <a:pt x="59" y="120"/>
                </a:cubicBezTo>
                <a:cubicBezTo>
                  <a:pt x="92" y="120"/>
                  <a:pt x="119" y="93"/>
                  <a:pt x="119" y="60"/>
                </a:cubicBezTo>
                <a:cubicBezTo>
                  <a:pt x="119" y="27"/>
                  <a:pt x="92" y="0"/>
                  <a:pt x="59" y="0"/>
                </a:cubicBezTo>
                <a:close/>
                <a:moveTo>
                  <a:pt x="60" y="104"/>
                </a:moveTo>
                <a:cubicBezTo>
                  <a:pt x="36" y="104"/>
                  <a:pt x="16" y="85"/>
                  <a:pt x="16" y="61"/>
                </a:cubicBezTo>
                <a:cubicBezTo>
                  <a:pt x="16" y="36"/>
                  <a:pt x="36" y="17"/>
                  <a:pt x="60" y="17"/>
                </a:cubicBezTo>
                <a:cubicBezTo>
                  <a:pt x="84" y="17"/>
                  <a:pt x="103" y="36"/>
                  <a:pt x="103" y="61"/>
                </a:cubicBezTo>
                <a:cubicBezTo>
                  <a:pt x="103" y="85"/>
                  <a:pt x="84" y="104"/>
                  <a:pt x="60" y="10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03" name="Freeform 315"/>
          <p:cNvSpPr>
            <a:spLocks/>
          </p:cNvSpPr>
          <p:nvPr/>
        </p:nvSpPr>
        <p:spPr bwMode="auto">
          <a:xfrm>
            <a:off x="5834063" y="992188"/>
            <a:ext cx="442912" cy="423862"/>
          </a:xfrm>
          <a:custGeom>
            <a:avLst/>
            <a:gdLst>
              <a:gd name="T0" fmla="*/ 771082675 w 196"/>
              <a:gd name="T1" fmla="*/ 894637407 h 188"/>
              <a:gd name="T2" fmla="*/ 561716365 w 196"/>
              <a:gd name="T3" fmla="*/ 686228069 h 188"/>
              <a:gd name="T4" fmla="*/ 577035245 w 196"/>
              <a:gd name="T5" fmla="*/ 599814331 h 188"/>
              <a:gd name="T6" fmla="*/ 510650419 w 196"/>
              <a:gd name="T7" fmla="*/ 625230269 h 188"/>
              <a:gd name="T8" fmla="*/ 434053760 w 196"/>
              <a:gd name="T9" fmla="*/ 589646152 h 188"/>
              <a:gd name="T10" fmla="*/ 454479686 w 196"/>
              <a:gd name="T11" fmla="*/ 686228069 h 188"/>
              <a:gd name="T12" fmla="*/ 245111116 w 196"/>
              <a:gd name="T13" fmla="*/ 894637407 h 188"/>
              <a:gd name="T14" fmla="*/ 35744806 w 196"/>
              <a:gd name="T15" fmla="*/ 686228069 h 188"/>
              <a:gd name="T16" fmla="*/ 245111116 w 196"/>
              <a:gd name="T17" fmla="*/ 472734641 h 188"/>
              <a:gd name="T18" fmla="*/ 423839667 w 196"/>
              <a:gd name="T19" fmla="*/ 569314304 h 188"/>
              <a:gd name="T20" fmla="*/ 413627834 w 196"/>
              <a:gd name="T21" fmla="*/ 533732441 h 188"/>
              <a:gd name="T22" fmla="*/ 490224493 w 196"/>
              <a:gd name="T23" fmla="*/ 437152779 h 188"/>
              <a:gd name="T24" fmla="*/ 301284109 w 196"/>
              <a:gd name="T25" fmla="*/ 228743441 h 188"/>
              <a:gd name="T26" fmla="*/ 510650419 w 196"/>
              <a:gd name="T27" fmla="*/ 20331848 h 188"/>
              <a:gd name="T28" fmla="*/ 720016729 w 196"/>
              <a:gd name="T29" fmla="*/ 228743441 h 188"/>
              <a:gd name="T30" fmla="*/ 531076345 w 196"/>
              <a:gd name="T31" fmla="*/ 437152779 h 188"/>
              <a:gd name="T32" fmla="*/ 607673004 w 196"/>
              <a:gd name="T33" fmla="*/ 533732441 h 188"/>
              <a:gd name="T34" fmla="*/ 602568217 w 196"/>
              <a:gd name="T35" fmla="*/ 559148379 h 188"/>
              <a:gd name="T36" fmla="*/ 771082675 w 196"/>
              <a:gd name="T37" fmla="*/ 472734641 h 188"/>
              <a:gd name="T38" fmla="*/ 980448985 w 196"/>
              <a:gd name="T39" fmla="*/ 686228069 h 188"/>
              <a:gd name="T40" fmla="*/ 960023059 w 196"/>
              <a:gd name="T41" fmla="*/ 772641807 h 188"/>
              <a:gd name="T42" fmla="*/ 1000874912 w 196"/>
              <a:gd name="T43" fmla="*/ 615062090 h 188"/>
              <a:gd name="T44" fmla="*/ 842572287 w 196"/>
              <a:gd name="T45" fmla="*/ 330404938 h 188"/>
              <a:gd name="T46" fmla="*/ 500438586 w 196"/>
              <a:gd name="T47" fmla="*/ 0 h 188"/>
              <a:gd name="T48" fmla="*/ 163407411 w 196"/>
              <a:gd name="T49" fmla="*/ 320239014 h 188"/>
              <a:gd name="T50" fmla="*/ 0 w 196"/>
              <a:gd name="T51" fmla="*/ 609980255 h 188"/>
              <a:gd name="T52" fmla="*/ 342135961 w 196"/>
              <a:gd name="T53" fmla="*/ 945469283 h 188"/>
              <a:gd name="T54" fmla="*/ 495331539 w 196"/>
              <a:gd name="T55" fmla="*/ 909887421 h 188"/>
              <a:gd name="T56" fmla="*/ 658738950 w 196"/>
              <a:gd name="T57" fmla="*/ 955635207 h 188"/>
              <a:gd name="T58" fmla="*/ 934490086 w 196"/>
              <a:gd name="T59" fmla="*/ 813305504 h 188"/>
              <a:gd name="T60" fmla="*/ 771082675 w 196"/>
              <a:gd name="T61" fmla="*/ 89463740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96" h="188">
                <a:moveTo>
                  <a:pt x="151" y="176"/>
                </a:moveTo>
                <a:cubicBezTo>
                  <a:pt x="128" y="176"/>
                  <a:pt x="110" y="157"/>
                  <a:pt x="110" y="135"/>
                </a:cubicBezTo>
                <a:cubicBezTo>
                  <a:pt x="110" y="129"/>
                  <a:pt x="111" y="123"/>
                  <a:pt x="113" y="118"/>
                </a:cubicBezTo>
                <a:cubicBezTo>
                  <a:pt x="110" y="121"/>
                  <a:pt x="105" y="123"/>
                  <a:pt x="100" y="123"/>
                </a:cubicBezTo>
                <a:cubicBezTo>
                  <a:pt x="94" y="123"/>
                  <a:pt x="88" y="120"/>
                  <a:pt x="85" y="116"/>
                </a:cubicBezTo>
                <a:cubicBezTo>
                  <a:pt x="88" y="121"/>
                  <a:pt x="89" y="128"/>
                  <a:pt x="89" y="135"/>
                </a:cubicBezTo>
                <a:cubicBezTo>
                  <a:pt x="89" y="157"/>
                  <a:pt x="71" y="176"/>
                  <a:pt x="48" y="176"/>
                </a:cubicBezTo>
                <a:cubicBezTo>
                  <a:pt x="25" y="176"/>
                  <a:pt x="7" y="157"/>
                  <a:pt x="7" y="135"/>
                </a:cubicBezTo>
                <a:cubicBezTo>
                  <a:pt x="7" y="112"/>
                  <a:pt x="25" y="93"/>
                  <a:pt x="48" y="93"/>
                </a:cubicBezTo>
                <a:cubicBezTo>
                  <a:pt x="63" y="93"/>
                  <a:pt x="75" y="101"/>
                  <a:pt x="83" y="112"/>
                </a:cubicBezTo>
                <a:cubicBezTo>
                  <a:pt x="82" y="110"/>
                  <a:pt x="81" y="107"/>
                  <a:pt x="81" y="105"/>
                </a:cubicBezTo>
                <a:cubicBezTo>
                  <a:pt x="81" y="96"/>
                  <a:pt x="87" y="88"/>
                  <a:pt x="96" y="86"/>
                </a:cubicBezTo>
                <a:cubicBezTo>
                  <a:pt x="75" y="84"/>
                  <a:pt x="59" y="67"/>
                  <a:pt x="59" y="45"/>
                </a:cubicBezTo>
                <a:cubicBezTo>
                  <a:pt x="59" y="22"/>
                  <a:pt x="77" y="4"/>
                  <a:pt x="100" y="4"/>
                </a:cubicBezTo>
                <a:cubicBezTo>
                  <a:pt x="123" y="4"/>
                  <a:pt x="141" y="22"/>
                  <a:pt x="141" y="45"/>
                </a:cubicBezTo>
                <a:cubicBezTo>
                  <a:pt x="141" y="67"/>
                  <a:pt x="125" y="84"/>
                  <a:pt x="104" y="86"/>
                </a:cubicBezTo>
                <a:cubicBezTo>
                  <a:pt x="112" y="88"/>
                  <a:pt x="119" y="96"/>
                  <a:pt x="119" y="105"/>
                </a:cubicBezTo>
                <a:cubicBezTo>
                  <a:pt x="119" y="106"/>
                  <a:pt x="118" y="108"/>
                  <a:pt x="118" y="110"/>
                </a:cubicBezTo>
                <a:cubicBezTo>
                  <a:pt x="125" y="100"/>
                  <a:pt x="137" y="93"/>
                  <a:pt x="151" y="93"/>
                </a:cubicBezTo>
                <a:cubicBezTo>
                  <a:pt x="174" y="93"/>
                  <a:pt x="192" y="112"/>
                  <a:pt x="192" y="135"/>
                </a:cubicBezTo>
                <a:cubicBezTo>
                  <a:pt x="192" y="141"/>
                  <a:pt x="191" y="147"/>
                  <a:pt x="188" y="152"/>
                </a:cubicBezTo>
                <a:cubicBezTo>
                  <a:pt x="193" y="143"/>
                  <a:pt x="196" y="132"/>
                  <a:pt x="196" y="121"/>
                </a:cubicBezTo>
                <a:cubicBezTo>
                  <a:pt x="196" y="97"/>
                  <a:pt x="184" y="77"/>
                  <a:pt x="165" y="65"/>
                </a:cubicBezTo>
                <a:cubicBezTo>
                  <a:pt x="164" y="29"/>
                  <a:pt x="135" y="0"/>
                  <a:pt x="98" y="0"/>
                </a:cubicBezTo>
                <a:cubicBezTo>
                  <a:pt x="63" y="0"/>
                  <a:pt x="34" y="28"/>
                  <a:pt x="32" y="63"/>
                </a:cubicBezTo>
                <a:cubicBezTo>
                  <a:pt x="13" y="74"/>
                  <a:pt x="0" y="96"/>
                  <a:pt x="0" y="120"/>
                </a:cubicBezTo>
                <a:cubicBezTo>
                  <a:pt x="0" y="156"/>
                  <a:pt x="30" y="186"/>
                  <a:pt x="67" y="186"/>
                </a:cubicBezTo>
                <a:cubicBezTo>
                  <a:pt x="78" y="186"/>
                  <a:pt x="88" y="184"/>
                  <a:pt x="97" y="179"/>
                </a:cubicBezTo>
                <a:cubicBezTo>
                  <a:pt x="106" y="185"/>
                  <a:pt x="117" y="188"/>
                  <a:pt x="129" y="188"/>
                </a:cubicBezTo>
                <a:cubicBezTo>
                  <a:pt x="151" y="188"/>
                  <a:pt x="171" y="177"/>
                  <a:pt x="183" y="160"/>
                </a:cubicBezTo>
                <a:cubicBezTo>
                  <a:pt x="176" y="170"/>
                  <a:pt x="164" y="176"/>
                  <a:pt x="151" y="1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04" name="Freeform 316"/>
          <p:cNvSpPr>
            <a:spLocks/>
          </p:cNvSpPr>
          <p:nvPr/>
        </p:nvSpPr>
        <p:spPr bwMode="auto">
          <a:xfrm>
            <a:off x="5834063" y="992188"/>
            <a:ext cx="442912" cy="423862"/>
          </a:xfrm>
          <a:custGeom>
            <a:avLst/>
            <a:gdLst>
              <a:gd name="T0" fmla="*/ 771082675 w 196"/>
              <a:gd name="T1" fmla="*/ 894637407 h 188"/>
              <a:gd name="T2" fmla="*/ 561716365 w 196"/>
              <a:gd name="T3" fmla="*/ 686228069 h 188"/>
              <a:gd name="T4" fmla="*/ 577035245 w 196"/>
              <a:gd name="T5" fmla="*/ 599814331 h 188"/>
              <a:gd name="T6" fmla="*/ 510650419 w 196"/>
              <a:gd name="T7" fmla="*/ 625230269 h 188"/>
              <a:gd name="T8" fmla="*/ 434053760 w 196"/>
              <a:gd name="T9" fmla="*/ 589646152 h 188"/>
              <a:gd name="T10" fmla="*/ 454479686 w 196"/>
              <a:gd name="T11" fmla="*/ 686228069 h 188"/>
              <a:gd name="T12" fmla="*/ 245111116 w 196"/>
              <a:gd name="T13" fmla="*/ 894637407 h 188"/>
              <a:gd name="T14" fmla="*/ 35744806 w 196"/>
              <a:gd name="T15" fmla="*/ 686228069 h 188"/>
              <a:gd name="T16" fmla="*/ 245111116 w 196"/>
              <a:gd name="T17" fmla="*/ 472734641 h 188"/>
              <a:gd name="T18" fmla="*/ 423839667 w 196"/>
              <a:gd name="T19" fmla="*/ 569314304 h 188"/>
              <a:gd name="T20" fmla="*/ 413627834 w 196"/>
              <a:gd name="T21" fmla="*/ 533732441 h 188"/>
              <a:gd name="T22" fmla="*/ 490224493 w 196"/>
              <a:gd name="T23" fmla="*/ 437152779 h 188"/>
              <a:gd name="T24" fmla="*/ 301284109 w 196"/>
              <a:gd name="T25" fmla="*/ 228743441 h 188"/>
              <a:gd name="T26" fmla="*/ 510650419 w 196"/>
              <a:gd name="T27" fmla="*/ 20331848 h 188"/>
              <a:gd name="T28" fmla="*/ 720016729 w 196"/>
              <a:gd name="T29" fmla="*/ 228743441 h 188"/>
              <a:gd name="T30" fmla="*/ 531076345 w 196"/>
              <a:gd name="T31" fmla="*/ 437152779 h 188"/>
              <a:gd name="T32" fmla="*/ 607673004 w 196"/>
              <a:gd name="T33" fmla="*/ 533732441 h 188"/>
              <a:gd name="T34" fmla="*/ 602568217 w 196"/>
              <a:gd name="T35" fmla="*/ 559148379 h 188"/>
              <a:gd name="T36" fmla="*/ 771082675 w 196"/>
              <a:gd name="T37" fmla="*/ 472734641 h 188"/>
              <a:gd name="T38" fmla="*/ 980448985 w 196"/>
              <a:gd name="T39" fmla="*/ 686228069 h 188"/>
              <a:gd name="T40" fmla="*/ 960023059 w 196"/>
              <a:gd name="T41" fmla="*/ 772641807 h 188"/>
              <a:gd name="T42" fmla="*/ 1000874912 w 196"/>
              <a:gd name="T43" fmla="*/ 615062090 h 188"/>
              <a:gd name="T44" fmla="*/ 842572287 w 196"/>
              <a:gd name="T45" fmla="*/ 330404938 h 188"/>
              <a:gd name="T46" fmla="*/ 500438586 w 196"/>
              <a:gd name="T47" fmla="*/ 0 h 188"/>
              <a:gd name="T48" fmla="*/ 163407411 w 196"/>
              <a:gd name="T49" fmla="*/ 320239014 h 188"/>
              <a:gd name="T50" fmla="*/ 0 w 196"/>
              <a:gd name="T51" fmla="*/ 609980255 h 188"/>
              <a:gd name="T52" fmla="*/ 342135961 w 196"/>
              <a:gd name="T53" fmla="*/ 945469283 h 188"/>
              <a:gd name="T54" fmla="*/ 495331539 w 196"/>
              <a:gd name="T55" fmla="*/ 909887421 h 188"/>
              <a:gd name="T56" fmla="*/ 658738950 w 196"/>
              <a:gd name="T57" fmla="*/ 955635207 h 188"/>
              <a:gd name="T58" fmla="*/ 934490086 w 196"/>
              <a:gd name="T59" fmla="*/ 813305504 h 188"/>
              <a:gd name="T60" fmla="*/ 771082675 w 196"/>
              <a:gd name="T61" fmla="*/ 89463740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96" h="188">
                <a:moveTo>
                  <a:pt x="151" y="176"/>
                </a:moveTo>
                <a:cubicBezTo>
                  <a:pt x="128" y="176"/>
                  <a:pt x="110" y="157"/>
                  <a:pt x="110" y="135"/>
                </a:cubicBezTo>
                <a:cubicBezTo>
                  <a:pt x="110" y="129"/>
                  <a:pt x="111" y="123"/>
                  <a:pt x="113" y="118"/>
                </a:cubicBezTo>
                <a:cubicBezTo>
                  <a:pt x="110" y="121"/>
                  <a:pt x="105" y="123"/>
                  <a:pt x="100" y="123"/>
                </a:cubicBezTo>
                <a:cubicBezTo>
                  <a:pt x="94" y="123"/>
                  <a:pt x="88" y="120"/>
                  <a:pt x="85" y="116"/>
                </a:cubicBezTo>
                <a:cubicBezTo>
                  <a:pt x="88" y="121"/>
                  <a:pt x="89" y="128"/>
                  <a:pt x="89" y="135"/>
                </a:cubicBezTo>
                <a:cubicBezTo>
                  <a:pt x="89" y="157"/>
                  <a:pt x="71" y="176"/>
                  <a:pt x="48" y="176"/>
                </a:cubicBezTo>
                <a:cubicBezTo>
                  <a:pt x="25" y="176"/>
                  <a:pt x="7" y="157"/>
                  <a:pt x="7" y="135"/>
                </a:cubicBezTo>
                <a:cubicBezTo>
                  <a:pt x="7" y="112"/>
                  <a:pt x="25" y="93"/>
                  <a:pt x="48" y="93"/>
                </a:cubicBezTo>
                <a:cubicBezTo>
                  <a:pt x="63" y="93"/>
                  <a:pt x="75" y="101"/>
                  <a:pt x="83" y="112"/>
                </a:cubicBezTo>
                <a:cubicBezTo>
                  <a:pt x="82" y="110"/>
                  <a:pt x="81" y="107"/>
                  <a:pt x="81" y="105"/>
                </a:cubicBezTo>
                <a:cubicBezTo>
                  <a:pt x="81" y="96"/>
                  <a:pt x="87" y="88"/>
                  <a:pt x="96" y="86"/>
                </a:cubicBezTo>
                <a:cubicBezTo>
                  <a:pt x="75" y="84"/>
                  <a:pt x="59" y="67"/>
                  <a:pt x="59" y="45"/>
                </a:cubicBezTo>
                <a:cubicBezTo>
                  <a:pt x="59" y="22"/>
                  <a:pt x="77" y="4"/>
                  <a:pt x="100" y="4"/>
                </a:cubicBezTo>
                <a:cubicBezTo>
                  <a:pt x="123" y="4"/>
                  <a:pt x="141" y="22"/>
                  <a:pt x="141" y="45"/>
                </a:cubicBezTo>
                <a:cubicBezTo>
                  <a:pt x="141" y="67"/>
                  <a:pt x="125" y="84"/>
                  <a:pt x="104" y="86"/>
                </a:cubicBezTo>
                <a:cubicBezTo>
                  <a:pt x="112" y="88"/>
                  <a:pt x="119" y="96"/>
                  <a:pt x="119" y="105"/>
                </a:cubicBezTo>
                <a:cubicBezTo>
                  <a:pt x="119" y="106"/>
                  <a:pt x="118" y="108"/>
                  <a:pt x="118" y="110"/>
                </a:cubicBezTo>
                <a:cubicBezTo>
                  <a:pt x="125" y="100"/>
                  <a:pt x="137" y="93"/>
                  <a:pt x="151" y="93"/>
                </a:cubicBezTo>
                <a:cubicBezTo>
                  <a:pt x="174" y="93"/>
                  <a:pt x="192" y="112"/>
                  <a:pt x="192" y="135"/>
                </a:cubicBezTo>
                <a:cubicBezTo>
                  <a:pt x="192" y="141"/>
                  <a:pt x="191" y="147"/>
                  <a:pt x="188" y="152"/>
                </a:cubicBezTo>
                <a:cubicBezTo>
                  <a:pt x="193" y="143"/>
                  <a:pt x="196" y="132"/>
                  <a:pt x="196" y="121"/>
                </a:cubicBezTo>
                <a:cubicBezTo>
                  <a:pt x="196" y="97"/>
                  <a:pt x="184" y="77"/>
                  <a:pt x="165" y="65"/>
                </a:cubicBezTo>
                <a:cubicBezTo>
                  <a:pt x="164" y="29"/>
                  <a:pt x="135" y="0"/>
                  <a:pt x="98" y="0"/>
                </a:cubicBezTo>
                <a:cubicBezTo>
                  <a:pt x="63" y="0"/>
                  <a:pt x="34" y="28"/>
                  <a:pt x="32" y="63"/>
                </a:cubicBezTo>
                <a:cubicBezTo>
                  <a:pt x="13" y="74"/>
                  <a:pt x="0" y="96"/>
                  <a:pt x="0" y="120"/>
                </a:cubicBezTo>
                <a:cubicBezTo>
                  <a:pt x="0" y="156"/>
                  <a:pt x="30" y="186"/>
                  <a:pt x="67" y="186"/>
                </a:cubicBezTo>
                <a:cubicBezTo>
                  <a:pt x="78" y="186"/>
                  <a:pt x="88" y="184"/>
                  <a:pt x="97" y="179"/>
                </a:cubicBezTo>
                <a:cubicBezTo>
                  <a:pt x="106" y="185"/>
                  <a:pt x="117" y="188"/>
                  <a:pt x="129" y="188"/>
                </a:cubicBezTo>
                <a:cubicBezTo>
                  <a:pt x="151" y="188"/>
                  <a:pt x="171" y="177"/>
                  <a:pt x="183" y="160"/>
                </a:cubicBezTo>
                <a:cubicBezTo>
                  <a:pt x="176" y="170"/>
                  <a:pt x="164" y="176"/>
                  <a:pt x="151" y="1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05" name="Freeform 317"/>
          <p:cNvSpPr>
            <a:spLocks noEditPoints="1"/>
          </p:cNvSpPr>
          <p:nvPr/>
        </p:nvSpPr>
        <p:spPr bwMode="auto">
          <a:xfrm>
            <a:off x="6626225" y="1036638"/>
            <a:ext cx="193675" cy="371475"/>
          </a:xfrm>
          <a:custGeom>
            <a:avLst/>
            <a:gdLst>
              <a:gd name="T0" fmla="*/ 218082554 w 86"/>
              <a:gd name="T1" fmla="*/ 0 h 164"/>
              <a:gd name="T2" fmla="*/ 147078146 w 86"/>
              <a:gd name="T3" fmla="*/ 56437019 h 164"/>
              <a:gd name="T4" fmla="*/ 60858991 w 86"/>
              <a:gd name="T5" fmla="*/ 66697883 h 164"/>
              <a:gd name="T6" fmla="*/ 50715826 w 86"/>
              <a:gd name="T7" fmla="*/ 153919760 h 164"/>
              <a:gd name="T8" fmla="*/ 0 w 86"/>
              <a:gd name="T9" fmla="*/ 225748076 h 164"/>
              <a:gd name="T10" fmla="*/ 50715826 w 86"/>
              <a:gd name="T11" fmla="*/ 292445959 h 164"/>
              <a:gd name="T12" fmla="*/ 60858991 w 86"/>
              <a:gd name="T13" fmla="*/ 379667836 h 164"/>
              <a:gd name="T14" fmla="*/ 147078146 w 86"/>
              <a:gd name="T15" fmla="*/ 395059132 h 164"/>
              <a:gd name="T16" fmla="*/ 218082554 w 86"/>
              <a:gd name="T17" fmla="*/ 446365719 h 164"/>
              <a:gd name="T18" fmla="*/ 289084710 w 86"/>
              <a:gd name="T19" fmla="*/ 395059132 h 164"/>
              <a:gd name="T20" fmla="*/ 375303865 w 86"/>
              <a:gd name="T21" fmla="*/ 379667836 h 164"/>
              <a:gd name="T22" fmla="*/ 385447031 w 86"/>
              <a:gd name="T23" fmla="*/ 292445959 h 164"/>
              <a:gd name="T24" fmla="*/ 436162856 w 86"/>
              <a:gd name="T25" fmla="*/ 225748076 h 164"/>
              <a:gd name="T26" fmla="*/ 385447031 w 86"/>
              <a:gd name="T27" fmla="*/ 153919760 h 164"/>
              <a:gd name="T28" fmla="*/ 375303865 w 86"/>
              <a:gd name="T29" fmla="*/ 66697883 h 164"/>
              <a:gd name="T30" fmla="*/ 289084710 w 86"/>
              <a:gd name="T31" fmla="*/ 56437019 h 164"/>
              <a:gd name="T32" fmla="*/ 218082554 w 86"/>
              <a:gd name="T33" fmla="*/ 0 h 164"/>
              <a:gd name="T34" fmla="*/ 218082554 w 86"/>
              <a:gd name="T35" fmla="*/ 123134902 h 164"/>
              <a:gd name="T36" fmla="*/ 314442623 w 86"/>
              <a:gd name="T37" fmla="*/ 225748076 h 164"/>
              <a:gd name="T38" fmla="*/ 218082554 w 86"/>
              <a:gd name="T39" fmla="*/ 323230817 h 164"/>
              <a:gd name="T40" fmla="*/ 121720233 w 86"/>
              <a:gd name="T41" fmla="*/ 225748076 h 164"/>
              <a:gd name="T42" fmla="*/ 218082554 w 86"/>
              <a:gd name="T43" fmla="*/ 123134902 h 164"/>
              <a:gd name="T44" fmla="*/ 147078146 w 86"/>
              <a:gd name="T45" fmla="*/ 466887448 h 164"/>
              <a:gd name="T46" fmla="*/ 96362321 w 86"/>
              <a:gd name="T47" fmla="*/ 472017880 h 164"/>
              <a:gd name="T48" fmla="*/ 96362321 w 86"/>
              <a:gd name="T49" fmla="*/ 841424851 h 164"/>
              <a:gd name="T50" fmla="*/ 339800535 w 86"/>
              <a:gd name="T51" fmla="*/ 841424851 h 164"/>
              <a:gd name="T52" fmla="*/ 339800535 w 86"/>
              <a:gd name="T53" fmla="*/ 472017880 h 164"/>
              <a:gd name="T54" fmla="*/ 289084710 w 86"/>
              <a:gd name="T55" fmla="*/ 466887448 h 164"/>
              <a:gd name="T56" fmla="*/ 218082554 w 86"/>
              <a:gd name="T57" fmla="*/ 518194034 h 164"/>
              <a:gd name="T58" fmla="*/ 147078146 w 86"/>
              <a:gd name="T59" fmla="*/ 466887448 h 1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6" h="164">
                <a:moveTo>
                  <a:pt x="43" y="0"/>
                </a:moveTo>
                <a:cubicBezTo>
                  <a:pt x="37" y="0"/>
                  <a:pt x="31" y="5"/>
                  <a:pt x="29" y="11"/>
                </a:cubicBezTo>
                <a:cubicBezTo>
                  <a:pt x="24" y="8"/>
                  <a:pt x="17" y="8"/>
                  <a:pt x="12" y="13"/>
                </a:cubicBezTo>
                <a:cubicBezTo>
                  <a:pt x="8" y="18"/>
                  <a:pt x="7" y="25"/>
                  <a:pt x="10" y="30"/>
                </a:cubicBezTo>
                <a:cubicBezTo>
                  <a:pt x="4" y="32"/>
                  <a:pt x="0" y="37"/>
                  <a:pt x="0" y="44"/>
                </a:cubicBezTo>
                <a:cubicBezTo>
                  <a:pt x="0" y="50"/>
                  <a:pt x="4" y="55"/>
                  <a:pt x="10" y="57"/>
                </a:cubicBezTo>
                <a:cubicBezTo>
                  <a:pt x="7" y="63"/>
                  <a:pt x="8" y="70"/>
                  <a:pt x="12" y="74"/>
                </a:cubicBezTo>
                <a:cubicBezTo>
                  <a:pt x="17" y="79"/>
                  <a:pt x="24" y="80"/>
                  <a:pt x="29" y="77"/>
                </a:cubicBezTo>
                <a:cubicBezTo>
                  <a:pt x="31" y="82"/>
                  <a:pt x="37" y="87"/>
                  <a:pt x="43" y="87"/>
                </a:cubicBezTo>
                <a:cubicBezTo>
                  <a:pt x="49" y="87"/>
                  <a:pt x="55" y="82"/>
                  <a:pt x="57" y="77"/>
                </a:cubicBezTo>
                <a:cubicBezTo>
                  <a:pt x="62" y="80"/>
                  <a:pt x="69" y="79"/>
                  <a:pt x="74" y="74"/>
                </a:cubicBezTo>
                <a:cubicBezTo>
                  <a:pt x="78" y="70"/>
                  <a:pt x="79" y="63"/>
                  <a:pt x="76" y="57"/>
                </a:cubicBezTo>
                <a:cubicBezTo>
                  <a:pt x="82" y="55"/>
                  <a:pt x="86" y="50"/>
                  <a:pt x="86" y="44"/>
                </a:cubicBezTo>
                <a:cubicBezTo>
                  <a:pt x="86" y="37"/>
                  <a:pt x="82" y="32"/>
                  <a:pt x="76" y="30"/>
                </a:cubicBezTo>
                <a:cubicBezTo>
                  <a:pt x="79" y="25"/>
                  <a:pt x="78" y="18"/>
                  <a:pt x="74" y="13"/>
                </a:cubicBezTo>
                <a:cubicBezTo>
                  <a:pt x="69" y="8"/>
                  <a:pt x="62" y="8"/>
                  <a:pt x="57" y="11"/>
                </a:cubicBezTo>
                <a:cubicBezTo>
                  <a:pt x="55" y="5"/>
                  <a:pt x="49" y="0"/>
                  <a:pt x="43" y="0"/>
                </a:cubicBezTo>
                <a:close/>
                <a:moveTo>
                  <a:pt x="43" y="24"/>
                </a:moveTo>
                <a:cubicBezTo>
                  <a:pt x="54" y="24"/>
                  <a:pt x="62" y="33"/>
                  <a:pt x="62" y="44"/>
                </a:cubicBezTo>
                <a:cubicBezTo>
                  <a:pt x="62" y="54"/>
                  <a:pt x="54" y="63"/>
                  <a:pt x="43" y="63"/>
                </a:cubicBezTo>
                <a:cubicBezTo>
                  <a:pt x="32" y="63"/>
                  <a:pt x="24" y="54"/>
                  <a:pt x="24" y="44"/>
                </a:cubicBezTo>
                <a:cubicBezTo>
                  <a:pt x="24" y="33"/>
                  <a:pt x="32" y="24"/>
                  <a:pt x="43" y="24"/>
                </a:cubicBezTo>
                <a:close/>
                <a:moveTo>
                  <a:pt x="29" y="91"/>
                </a:moveTo>
                <a:cubicBezTo>
                  <a:pt x="26" y="93"/>
                  <a:pt x="22" y="93"/>
                  <a:pt x="19" y="92"/>
                </a:cubicBezTo>
                <a:cubicBezTo>
                  <a:pt x="19" y="164"/>
                  <a:pt x="19" y="164"/>
                  <a:pt x="19" y="164"/>
                </a:cubicBezTo>
                <a:cubicBezTo>
                  <a:pt x="45" y="136"/>
                  <a:pt x="42" y="138"/>
                  <a:pt x="67" y="164"/>
                </a:cubicBezTo>
                <a:cubicBezTo>
                  <a:pt x="67" y="92"/>
                  <a:pt x="67" y="92"/>
                  <a:pt x="67" y="92"/>
                </a:cubicBezTo>
                <a:cubicBezTo>
                  <a:pt x="64" y="93"/>
                  <a:pt x="60" y="93"/>
                  <a:pt x="57" y="91"/>
                </a:cubicBezTo>
                <a:cubicBezTo>
                  <a:pt x="55" y="97"/>
                  <a:pt x="49" y="101"/>
                  <a:pt x="43" y="101"/>
                </a:cubicBezTo>
                <a:cubicBezTo>
                  <a:pt x="37" y="101"/>
                  <a:pt x="31" y="97"/>
                  <a:pt x="29" y="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06" name="Freeform 318"/>
          <p:cNvSpPr>
            <a:spLocks/>
          </p:cNvSpPr>
          <p:nvPr/>
        </p:nvSpPr>
        <p:spPr bwMode="auto">
          <a:xfrm>
            <a:off x="7296150" y="990600"/>
            <a:ext cx="134938" cy="354013"/>
          </a:xfrm>
          <a:custGeom>
            <a:avLst/>
            <a:gdLst>
              <a:gd name="T0" fmla="*/ 0 w 60"/>
              <a:gd name="T1" fmla="*/ 772828418 h 157"/>
              <a:gd name="T2" fmla="*/ 5057926 w 60"/>
              <a:gd name="T3" fmla="*/ 767743709 h 157"/>
              <a:gd name="T4" fmla="*/ 5057926 w 60"/>
              <a:gd name="T5" fmla="*/ 767743709 h 157"/>
              <a:gd name="T6" fmla="*/ 20231704 w 60"/>
              <a:gd name="T7" fmla="*/ 747404873 h 157"/>
              <a:gd name="T8" fmla="*/ 20231704 w 60"/>
              <a:gd name="T9" fmla="*/ 747404873 h 157"/>
              <a:gd name="T10" fmla="*/ 60695112 w 60"/>
              <a:gd name="T11" fmla="*/ 635548039 h 157"/>
              <a:gd name="T12" fmla="*/ 60695112 w 60"/>
              <a:gd name="T13" fmla="*/ 635548039 h 157"/>
              <a:gd name="T14" fmla="*/ 126445902 w 60"/>
              <a:gd name="T15" fmla="*/ 20336581 h 157"/>
              <a:gd name="T16" fmla="*/ 126445902 w 60"/>
              <a:gd name="T17" fmla="*/ 20336581 h 157"/>
              <a:gd name="T18" fmla="*/ 126445902 w 60"/>
              <a:gd name="T19" fmla="*/ 0 h 157"/>
              <a:gd name="T20" fmla="*/ 141619680 w 60"/>
              <a:gd name="T21" fmla="*/ 0 h 157"/>
              <a:gd name="T22" fmla="*/ 177025162 w 60"/>
              <a:gd name="T23" fmla="*/ 0 h 157"/>
              <a:gd name="T24" fmla="*/ 177025162 w 60"/>
              <a:gd name="T25" fmla="*/ 20336581 h 157"/>
              <a:gd name="T26" fmla="*/ 298413138 w 60"/>
              <a:gd name="T27" fmla="*/ 767743709 h 157"/>
              <a:gd name="T28" fmla="*/ 298413138 w 60"/>
              <a:gd name="T29" fmla="*/ 767743709 h 157"/>
              <a:gd name="T30" fmla="*/ 303471064 w 60"/>
              <a:gd name="T31" fmla="*/ 772828418 h 157"/>
              <a:gd name="T32" fmla="*/ 303471064 w 60"/>
              <a:gd name="T33" fmla="*/ 772828418 h 157"/>
              <a:gd name="T34" fmla="*/ 303471064 w 60"/>
              <a:gd name="T35" fmla="*/ 772828418 h 157"/>
              <a:gd name="T36" fmla="*/ 278181434 w 60"/>
              <a:gd name="T37" fmla="*/ 798249708 h 157"/>
              <a:gd name="T38" fmla="*/ 151735532 w 60"/>
              <a:gd name="T39" fmla="*/ 238965540 h 157"/>
              <a:gd name="T40" fmla="*/ 151735532 w 60"/>
              <a:gd name="T41" fmla="*/ 238965540 h 157"/>
              <a:gd name="T42" fmla="*/ 25289630 w 60"/>
              <a:gd name="T43" fmla="*/ 798249708 h 157"/>
              <a:gd name="T44" fmla="*/ 25289630 w 60"/>
              <a:gd name="T45" fmla="*/ 798249708 h 157"/>
              <a:gd name="T46" fmla="*/ 0 w 60"/>
              <a:gd name="T47" fmla="*/ 772828418 h 15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 h="157">
                <a:moveTo>
                  <a:pt x="0" y="152"/>
                </a:moveTo>
                <a:cubicBezTo>
                  <a:pt x="0" y="152"/>
                  <a:pt x="1" y="152"/>
                  <a:pt x="1" y="151"/>
                </a:cubicBezTo>
                <a:cubicBezTo>
                  <a:pt x="1" y="151"/>
                  <a:pt x="1" y="151"/>
                  <a:pt x="1" y="151"/>
                </a:cubicBezTo>
                <a:cubicBezTo>
                  <a:pt x="2" y="150"/>
                  <a:pt x="3" y="149"/>
                  <a:pt x="4" y="147"/>
                </a:cubicBezTo>
                <a:cubicBezTo>
                  <a:pt x="4" y="147"/>
                  <a:pt x="4" y="147"/>
                  <a:pt x="4" y="147"/>
                </a:cubicBezTo>
                <a:cubicBezTo>
                  <a:pt x="6" y="143"/>
                  <a:pt x="9" y="136"/>
                  <a:pt x="12" y="125"/>
                </a:cubicBezTo>
                <a:cubicBezTo>
                  <a:pt x="12" y="125"/>
                  <a:pt x="12" y="125"/>
                  <a:pt x="12" y="125"/>
                </a:cubicBezTo>
                <a:cubicBezTo>
                  <a:pt x="18" y="104"/>
                  <a:pt x="25" y="66"/>
                  <a:pt x="25" y="4"/>
                </a:cubicBezTo>
                <a:cubicBezTo>
                  <a:pt x="25" y="4"/>
                  <a:pt x="25" y="4"/>
                  <a:pt x="25" y="4"/>
                </a:cubicBezTo>
                <a:cubicBezTo>
                  <a:pt x="25" y="0"/>
                  <a:pt x="25" y="0"/>
                  <a:pt x="25" y="0"/>
                </a:cubicBezTo>
                <a:cubicBezTo>
                  <a:pt x="28" y="0"/>
                  <a:pt x="28" y="0"/>
                  <a:pt x="28" y="0"/>
                </a:cubicBezTo>
                <a:cubicBezTo>
                  <a:pt x="35" y="0"/>
                  <a:pt x="35" y="0"/>
                  <a:pt x="35" y="0"/>
                </a:cubicBezTo>
                <a:cubicBezTo>
                  <a:pt x="35" y="4"/>
                  <a:pt x="35" y="4"/>
                  <a:pt x="35" y="4"/>
                </a:cubicBezTo>
                <a:cubicBezTo>
                  <a:pt x="35" y="113"/>
                  <a:pt x="55" y="145"/>
                  <a:pt x="59" y="151"/>
                </a:cubicBezTo>
                <a:cubicBezTo>
                  <a:pt x="59" y="151"/>
                  <a:pt x="59" y="151"/>
                  <a:pt x="59" y="151"/>
                </a:cubicBezTo>
                <a:cubicBezTo>
                  <a:pt x="59" y="152"/>
                  <a:pt x="60" y="152"/>
                  <a:pt x="60" y="152"/>
                </a:cubicBezTo>
                <a:cubicBezTo>
                  <a:pt x="60" y="152"/>
                  <a:pt x="60" y="152"/>
                  <a:pt x="60" y="152"/>
                </a:cubicBezTo>
                <a:cubicBezTo>
                  <a:pt x="60" y="152"/>
                  <a:pt x="60" y="152"/>
                  <a:pt x="60" y="152"/>
                </a:cubicBezTo>
                <a:cubicBezTo>
                  <a:pt x="55" y="157"/>
                  <a:pt x="55" y="157"/>
                  <a:pt x="55" y="157"/>
                </a:cubicBezTo>
                <a:cubicBezTo>
                  <a:pt x="54" y="156"/>
                  <a:pt x="35" y="136"/>
                  <a:pt x="30" y="47"/>
                </a:cubicBezTo>
                <a:cubicBezTo>
                  <a:pt x="30" y="47"/>
                  <a:pt x="30" y="47"/>
                  <a:pt x="30" y="47"/>
                </a:cubicBezTo>
                <a:cubicBezTo>
                  <a:pt x="25" y="136"/>
                  <a:pt x="6" y="156"/>
                  <a:pt x="5" y="157"/>
                </a:cubicBezTo>
                <a:cubicBezTo>
                  <a:pt x="5" y="157"/>
                  <a:pt x="5" y="157"/>
                  <a:pt x="5" y="157"/>
                </a:cubicBezTo>
                <a:cubicBezTo>
                  <a:pt x="0" y="152"/>
                  <a:pt x="0" y="152"/>
                  <a:pt x="0" y="1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07" name="Freeform 319"/>
          <p:cNvSpPr>
            <a:spLocks noEditPoints="1"/>
          </p:cNvSpPr>
          <p:nvPr/>
        </p:nvSpPr>
        <p:spPr bwMode="auto">
          <a:xfrm>
            <a:off x="7216775" y="1317625"/>
            <a:ext cx="293688" cy="101600"/>
          </a:xfrm>
          <a:custGeom>
            <a:avLst/>
            <a:gdLst>
              <a:gd name="T0" fmla="*/ 495058566 w 130"/>
              <a:gd name="T1" fmla="*/ 229390222 h 45"/>
              <a:gd name="T2" fmla="*/ 495058566 w 130"/>
              <a:gd name="T3" fmla="*/ 219194098 h 45"/>
              <a:gd name="T4" fmla="*/ 331740928 w 130"/>
              <a:gd name="T5" fmla="*/ 142732196 h 45"/>
              <a:gd name="T6" fmla="*/ 331740928 w 130"/>
              <a:gd name="T7" fmla="*/ 142732196 h 45"/>
              <a:gd name="T8" fmla="*/ 173526684 w 130"/>
              <a:gd name="T9" fmla="*/ 219194098 h 45"/>
              <a:gd name="T10" fmla="*/ 173526684 w 130"/>
              <a:gd name="T11" fmla="*/ 219194098 h 45"/>
              <a:gd name="T12" fmla="*/ 168423291 w 130"/>
              <a:gd name="T13" fmla="*/ 229390222 h 45"/>
              <a:gd name="T14" fmla="*/ 0 w 130"/>
              <a:gd name="T15" fmla="*/ 229390222 h 45"/>
              <a:gd name="T16" fmla="*/ 15310181 w 130"/>
              <a:gd name="T17" fmla="*/ 203902169 h 45"/>
              <a:gd name="T18" fmla="*/ 331740928 w 130"/>
              <a:gd name="T19" fmla="*/ 0 h 45"/>
              <a:gd name="T20" fmla="*/ 331740928 w 130"/>
              <a:gd name="T21" fmla="*/ 0 h 45"/>
              <a:gd name="T22" fmla="*/ 648171675 w 130"/>
              <a:gd name="T23" fmla="*/ 203902169 h 45"/>
              <a:gd name="T24" fmla="*/ 648171675 w 130"/>
              <a:gd name="T25" fmla="*/ 203902169 h 45"/>
              <a:gd name="T26" fmla="*/ 663481856 w 130"/>
              <a:gd name="T27" fmla="*/ 229390222 h 45"/>
              <a:gd name="T28" fmla="*/ 495058566 w 130"/>
              <a:gd name="T29" fmla="*/ 229390222 h 45"/>
              <a:gd name="T30" fmla="*/ 158214244 w 130"/>
              <a:gd name="T31" fmla="*/ 209000231 h 45"/>
              <a:gd name="T32" fmla="*/ 158214244 w 130"/>
              <a:gd name="T33" fmla="*/ 193708302 h 45"/>
              <a:gd name="T34" fmla="*/ 158214244 w 130"/>
              <a:gd name="T35" fmla="*/ 209000231 h 45"/>
              <a:gd name="T36" fmla="*/ 607340007 w 130"/>
              <a:gd name="T37" fmla="*/ 193708302 h 45"/>
              <a:gd name="T38" fmla="*/ 331740928 w 130"/>
              <a:gd name="T39" fmla="*/ 30586116 h 45"/>
              <a:gd name="T40" fmla="*/ 331740928 w 130"/>
              <a:gd name="T41" fmla="*/ 30586116 h 45"/>
              <a:gd name="T42" fmla="*/ 56141850 w 130"/>
              <a:gd name="T43" fmla="*/ 193708302 h 45"/>
              <a:gd name="T44" fmla="*/ 56141850 w 130"/>
              <a:gd name="T45" fmla="*/ 193708302 h 45"/>
              <a:gd name="T46" fmla="*/ 148007456 w 130"/>
              <a:gd name="T47" fmla="*/ 193708302 h 45"/>
              <a:gd name="T48" fmla="*/ 331740928 w 130"/>
              <a:gd name="T49" fmla="*/ 112146080 h 45"/>
              <a:gd name="T50" fmla="*/ 331740928 w 130"/>
              <a:gd name="T51" fmla="*/ 112146080 h 45"/>
              <a:gd name="T52" fmla="*/ 515474400 w 130"/>
              <a:gd name="T53" fmla="*/ 193708302 h 45"/>
              <a:gd name="T54" fmla="*/ 515474400 w 130"/>
              <a:gd name="T55" fmla="*/ 193708302 h 45"/>
              <a:gd name="T56" fmla="*/ 607340007 w 130"/>
              <a:gd name="T57" fmla="*/ 193708302 h 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30" h="45">
                <a:moveTo>
                  <a:pt x="97" y="45"/>
                </a:moveTo>
                <a:cubicBezTo>
                  <a:pt x="97" y="43"/>
                  <a:pt x="97" y="43"/>
                  <a:pt x="97" y="43"/>
                </a:cubicBezTo>
                <a:cubicBezTo>
                  <a:pt x="89" y="34"/>
                  <a:pt x="78" y="28"/>
                  <a:pt x="65" y="28"/>
                </a:cubicBezTo>
                <a:cubicBezTo>
                  <a:pt x="65" y="28"/>
                  <a:pt x="65" y="28"/>
                  <a:pt x="65" y="28"/>
                </a:cubicBezTo>
                <a:cubicBezTo>
                  <a:pt x="52" y="28"/>
                  <a:pt x="41" y="34"/>
                  <a:pt x="34" y="43"/>
                </a:cubicBezTo>
                <a:cubicBezTo>
                  <a:pt x="34" y="43"/>
                  <a:pt x="34" y="43"/>
                  <a:pt x="34" y="43"/>
                </a:cubicBezTo>
                <a:cubicBezTo>
                  <a:pt x="33" y="45"/>
                  <a:pt x="33" y="45"/>
                  <a:pt x="33" y="45"/>
                </a:cubicBezTo>
                <a:cubicBezTo>
                  <a:pt x="0" y="45"/>
                  <a:pt x="0" y="45"/>
                  <a:pt x="0" y="45"/>
                </a:cubicBezTo>
                <a:cubicBezTo>
                  <a:pt x="3" y="40"/>
                  <a:pt x="3" y="40"/>
                  <a:pt x="3" y="40"/>
                </a:cubicBezTo>
                <a:cubicBezTo>
                  <a:pt x="13" y="16"/>
                  <a:pt x="37" y="0"/>
                  <a:pt x="65" y="0"/>
                </a:cubicBezTo>
                <a:cubicBezTo>
                  <a:pt x="65" y="0"/>
                  <a:pt x="65" y="0"/>
                  <a:pt x="65" y="0"/>
                </a:cubicBezTo>
                <a:cubicBezTo>
                  <a:pt x="93" y="0"/>
                  <a:pt x="117" y="16"/>
                  <a:pt x="127" y="40"/>
                </a:cubicBezTo>
                <a:cubicBezTo>
                  <a:pt x="127" y="40"/>
                  <a:pt x="127" y="40"/>
                  <a:pt x="127" y="40"/>
                </a:cubicBezTo>
                <a:cubicBezTo>
                  <a:pt x="130" y="45"/>
                  <a:pt x="130" y="45"/>
                  <a:pt x="130" y="45"/>
                </a:cubicBezTo>
                <a:cubicBezTo>
                  <a:pt x="97" y="45"/>
                  <a:pt x="97" y="45"/>
                  <a:pt x="97" y="45"/>
                </a:cubicBezTo>
                <a:close/>
                <a:moveTo>
                  <a:pt x="31" y="41"/>
                </a:moveTo>
                <a:cubicBezTo>
                  <a:pt x="31" y="38"/>
                  <a:pt x="31" y="38"/>
                  <a:pt x="31" y="38"/>
                </a:cubicBezTo>
                <a:cubicBezTo>
                  <a:pt x="31" y="41"/>
                  <a:pt x="31" y="41"/>
                  <a:pt x="31" y="41"/>
                </a:cubicBezTo>
                <a:close/>
                <a:moveTo>
                  <a:pt x="119" y="38"/>
                </a:moveTo>
                <a:cubicBezTo>
                  <a:pt x="108" y="19"/>
                  <a:pt x="88" y="6"/>
                  <a:pt x="65" y="6"/>
                </a:cubicBezTo>
                <a:cubicBezTo>
                  <a:pt x="65" y="6"/>
                  <a:pt x="65" y="6"/>
                  <a:pt x="65" y="6"/>
                </a:cubicBezTo>
                <a:cubicBezTo>
                  <a:pt x="42" y="6"/>
                  <a:pt x="22" y="19"/>
                  <a:pt x="11" y="38"/>
                </a:cubicBezTo>
                <a:cubicBezTo>
                  <a:pt x="11" y="38"/>
                  <a:pt x="11" y="38"/>
                  <a:pt x="11" y="38"/>
                </a:cubicBezTo>
                <a:cubicBezTo>
                  <a:pt x="29" y="38"/>
                  <a:pt x="29" y="38"/>
                  <a:pt x="29" y="38"/>
                </a:cubicBezTo>
                <a:cubicBezTo>
                  <a:pt x="38" y="28"/>
                  <a:pt x="51" y="22"/>
                  <a:pt x="65" y="22"/>
                </a:cubicBezTo>
                <a:cubicBezTo>
                  <a:pt x="65" y="22"/>
                  <a:pt x="65" y="22"/>
                  <a:pt x="65" y="22"/>
                </a:cubicBezTo>
                <a:cubicBezTo>
                  <a:pt x="79" y="22"/>
                  <a:pt x="92" y="28"/>
                  <a:pt x="101" y="38"/>
                </a:cubicBezTo>
                <a:cubicBezTo>
                  <a:pt x="101" y="38"/>
                  <a:pt x="101" y="38"/>
                  <a:pt x="101" y="38"/>
                </a:cubicBezTo>
                <a:cubicBezTo>
                  <a:pt x="119" y="38"/>
                  <a:pt x="119" y="38"/>
                  <a:pt x="119"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08" name="Freeform 320"/>
          <p:cNvSpPr>
            <a:spLocks/>
          </p:cNvSpPr>
          <p:nvPr/>
        </p:nvSpPr>
        <p:spPr bwMode="auto">
          <a:xfrm>
            <a:off x="7337425" y="1255713"/>
            <a:ext cx="53975" cy="14287"/>
          </a:xfrm>
          <a:custGeom>
            <a:avLst/>
            <a:gdLst>
              <a:gd name="T0" fmla="*/ 0 w 34"/>
              <a:gd name="T1" fmla="*/ 22681406 h 9"/>
              <a:gd name="T2" fmla="*/ 0 w 34"/>
              <a:gd name="T3" fmla="*/ 0 h 9"/>
              <a:gd name="T4" fmla="*/ 85685313 w 34"/>
              <a:gd name="T5" fmla="*/ 0 h 9"/>
              <a:gd name="T6" fmla="*/ 85685313 w 34"/>
              <a:gd name="T7" fmla="*/ 22681406 h 9"/>
              <a:gd name="T8" fmla="*/ 0 w 34"/>
              <a:gd name="T9" fmla="*/ 22681406 h 9"/>
              <a:gd name="T10" fmla="*/ 0 w 34"/>
              <a:gd name="T11" fmla="*/ 22681406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 h="9">
                <a:moveTo>
                  <a:pt x="0" y="9"/>
                </a:moveTo>
                <a:lnTo>
                  <a:pt x="0" y="0"/>
                </a:lnTo>
                <a:lnTo>
                  <a:pt x="34" y="0"/>
                </a:lnTo>
                <a:lnTo>
                  <a:pt x="34" y="9"/>
                </a:lnTo>
                <a:lnTo>
                  <a:pt x="0"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09" name="Freeform 321"/>
          <p:cNvSpPr>
            <a:spLocks noEditPoints="1"/>
          </p:cNvSpPr>
          <p:nvPr/>
        </p:nvSpPr>
        <p:spPr bwMode="auto">
          <a:xfrm>
            <a:off x="7340600" y="1279525"/>
            <a:ext cx="47625" cy="30163"/>
          </a:xfrm>
          <a:custGeom>
            <a:avLst/>
            <a:gdLst>
              <a:gd name="T0" fmla="*/ 15430500 w 21"/>
              <a:gd name="T1" fmla="*/ 4642948 h 14"/>
              <a:gd name="T2" fmla="*/ 15430500 w 21"/>
              <a:gd name="T3" fmla="*/ 0 h 14"/>
              <a:gd name="T4" fmla="*/ 82291464 w 21"/>
              <a:gd name="T5" fmla="*/ 0 h 14"/>
              <a:gd name="T6" fmla="*/ 108006696 w 21"/>
              <a:gd name="T7" fmla="*/ 60345391 h 14"/>
              <a:gd name="T8" fmla="*/ 102863196 w 21"/>
              <a:gd name="T9" fmla="*/ 60345391 h 14"/>
              <a:gd name="T10" fmla="*/ 46289232 w 21"/>
              <a:gd name="T11" fmla="*/ 55702443 h 14"/>
              <a:gd name="T12" fmla="*/ 46289232 w 21"/>
              <a:gd name="T13" fmla="*/ 55702443 h 14"/>
              <a:gd name="T14" fmla="*/ 5143500 w 21"/>
              <a:gd name="T15" fmla="*/ 60345391 h 14"/>
              <a:gd name="T16" fmla="*/ 5143500 w 21"/>
              <a:gd name="T17" fmla="*/ 60345391 h 14"/>
              <a:gd name="T18" fmla="*/ 0 w 21"/>
              <a:gd name="T19" fmla="*/ 64986184 h 14"/>
              <a:gd name="T20" fmla="*/ 15430500 w 21"/>
              <a:gd name="T21" fmla="*/ 4642948 h 14"/>
              <a:gd name="T22" fmla="*/ 10287000 w 21"/>
              <a:gd name="T23" fmla="*/ 51061650 h 14"/>
              <a:gd name="T24" fmla="*/ 46289232 w 21"/>
              <a:gd name="T25" fmla="*/ 51061650 h 14"/>
              <a:gd name="T26" fmla="*/ 46289232 w 21"/>
              <a:gd name="T27" fmla="*/ 51061650 h 14"/>
              <a:gd name="T28" fmla="*/ 97719696 w 21"/>
              <a:gd name="T29" fmla="*/ 51061650 h 14"/>
              <a:gd name="T30" fmla="*/ 97719696 w 21"/>
              <a:gd name="T31" fmla="*/ 51061650 h 14"/>
              <a:gd name="T32" fmla="*/ 77147964 w 21"/>
              <a:gd name="T33" fmla="*/ 9283741 h 14"/>
              <a:gd name="T34" fmla="*/ 20571732 w 21"/>
              <a:gd name="T35" fmla="*/ 9283741 h 14"/>
              <a:gd name="T36" fmla="*/ 10287000 w 21"/>
              <a:gd name="T37" fmla="*/ 51061650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14">
                <a:moveTo>
                  <a:pt x="3" y="1"/>
                </a:moveTo>
                <a:cubicBezTo>
                  <a:pt x="3" y="0"/>
                  <a:pt x="3" y="0"/>
                  <a:pt x="3" y="0"/>
                </a:cubicBezTo>
                <a:cubicBezTo>
                  <a:pt x="16" y="0"/>
                  <a:pt x="16" y="0"/>
                  <a:pt x="16" y="0"/>
                </a:cubicBezTo>
                <a:cubicBezTo>
                  <a:pt x="21" y="13"/>
                  <a:pt x="21" y="13"/>
                  <a:pt x="21" y="13"/>
                </a:cubicBezTo>
                <a:cubicBezTo>
                  <a:pt x="20" y="13"/>
                  <a:pt x="20" y="13"/>
                  <a:pt x="20" y="13"/>
                </a:cubicBezTo>
                <a:cubicBezTo>
                  <a:pt x="20" y="13"/>
                  <a:pt x="14" y="12"/>
                  <a:pt x="9" y="12"/>
                </a:cubicBezTo>
                <a:cubicBezTo>
                  <a:pt x="9" y="12"/>
                  <a:pt x="9" y="12"/>
                  <a:pt x="9" y="12"/>
                </a:cubicBezTo>
                <a:cubicBezTo>
                  <a:pt x="6" y="12"/>
                  <a:pt x="3" y="13"/>
                  <a:pt x="1" y="13"/>
                </a:cubicBezTo>
                <a:cubicBezTo>
                  <a:pt x="1" y="13"/>
                  <a:pt x="1" y="13"/>
                  <a:pt x="1" y="13"/>
                </a:cubicBezTo>
                <a:cubicBezTo>
                  <a:pt x="0" y="14"/>
                  <a:pt x="0" y="14"/>
                  <a:pt x="0" y="14"/>
                </a:cubicBezTo>
                <a:cubicBezTo>
                  <a:pt x="3" y="1"/>
                  <a:pt x="3" y="1"/>
                  <a:pt x="3" y="1"/>
                </a:cubicBezTo>
                <a:close/>
                <a:moveTo>
                  <a:pt x="2" y="11"/>
                </a:moveTo>
                <a:cubicBezTo>
                  <a:pt x="4" y="11"/>
                  <a:pt x="7" y="11"/>
                  <a:pt x="9" y="11"/>
                </a:cubicBezTo>
                <a:cubicBezTo>
                  <a:pt x="9" y="11"/>
                  <a:pt x="9" y="11"/>
                  <a:pt x="9" y="11"/>
                </a:cubicBezTo>
                <a:cubicBezTo>
                  <a:pt x="13" y="11"/>
                  <a:pt x="17" y="11"/>
                  <a:pt x="19" y="11"/>
                </a:cubicBezTo>
                <a:cubicBezTo>
                  <a:pt x="19" y="11"/>
                  <a:pt x="19" y="11"/>
                  <a:pt x="19" y="11"/>
                </a:cubicBezTo>
                <a:cubicBezTo>
                  <a:pt x="15" y="2"/>
                  <a:pt x="15" y="2"/>
                  <a:pt x="15" y="2"/>
                </a:cubicBezTo>
                <a:cubicBezTo>
                  <a:pt x="4" y="2"/>
                  <a:pt x="4" y="2"/>
                  <a:pt x="4" y="2"/>
                </a:cubicBezTo>
                <a:cubicBezTo>
                  <a:pt x="2" y="11"/>
                  <a:pt x="2" y="11"/>
                  <a:pt x="2"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10" name="Rectangle 322"/>
          <p:cNvSpPr>
            <a:spLocks noChangeArrowheads="1"/>
          </p:cNvSpPr>
          <p:nvPr/>
        </p:nvSpPr>
        <p:spPr bwMode="auto">
          <a:xfrm>
            <a:off x="8115300" y="1036638"/>
            <a:ext cx="15875"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711" name="Freeform 323"/>
          <p:cNvSpPr>
            <a:spLocks/>
          </p:cNvSpPr>
          <p:nvPr/>
        </p:nvSpPr>
        <p:spPr bwMode="auto">
          <a:xfrm>
            <a:off x="7821613" y="1036638"/>
            <a:ext cx="239712" cy="371475"/>
          </a:xfrm>
          <a:custGeom>
            <a:avLst/>
            <a:gdLst>
              <a:gd name="T0" fmla="*/ 332417224 w 106"/>
              <a:gd name="T1" fmla="*/ 620807208 h 164"/>
              <a:gd name="T2" fmla="*/ 332417224 w 106"/>
              <a:gd name="T3" fmla="*/ 615676776 h 164"/>
              <a:gd name="T4" fmla="*/ 332417224 w 106"/>
              <a:gd name="T5" fmla="*/ 497672306 h 164"/>
              <a:gd name="T6" fmla="*/ 475611222 w 106"/>
              <a:gd name="T7" fmla="*/ 436104855 h 164"/>
              <a:gd name="T8" fmla="*/ 536982017 w 106"/>
              <a:gd name="T9" fmla="*/ 266793798 h 164"/>
              <a:gd name="T10" fmla="*/ 536982017 w 106"/>
              <a:gd name="T11" fmla="*/ 20521729 h 164"/>
              <a:gd name="T12" fmla="*/ 536982017 w 106"/>
              <a:gd name="T13" fmla="*/ 0 h 164"/>
              <a:gd name="T14" fmla="*/ 5113102 w 106"/>
              <a:gd name="T15" fmla="*/ 0 h 164"/>
              <a:gd name="T16" fmla="*/ 5113102 w 106"/>
              <a:gd name="T17" fmla="*/ 266793798 h 164"/>
              <a:gd name="T18" fmla="*/ 61368533 w 106"/>
              <a:gd name="T19" fmla="*/ 436104855 h 164"/>
              <a:gd name="T20" fmla="*/ 209677896 w 106"/>
              <a:gd name="T21" fmla="*/ 497672306 h 164"/>
              <a:gd name="T22" fmla="*/ 209677896 w 106"/>
              <a:gd name="T23" fmla="*/ 620807208 h 164"/>
              <a:gd name="T24" fmla="*/ 209677896 w 106"/>
              <a:gd name="T25" fmla="*/ 620807208 h 164"/>
              <a:gd name="T26" fmla="*/ 168766294 w 106"/>
              <a:gd name="T27" fmla="*/ 749072542 h 164"/>
              <a:gd name="T28" fmla="*/ 15341568 w 106"/>
              <a:gd name="T29" fmla="*/ 805509561 h 164"/>
              <a:gd name="T30" fmla="*/ 15341568 w 106"/>
              <a:gd name="T31" fmla="*/ 841424851 h 164"/>
              <a:gd name="T32" fmla="*/ 194336328 w 106"/>
              <a:gd name="T33" fmla="*/ 774726968 h 164"/>
              <a:gd name="T34" fmla="*/ 245476395 w 106"/>
              <a:gd name="T35" fmla="*/ 615676776 h 164"/>
              <a:gd name="T36" fmla="*/ 245476395 w 106"/>
              <a:gd name="T37" fmla="*/ 461757016 h 164"/>
              <a:gd name="T38" fmla="*/ 225021725 w 106"/>
              <a:gd name="T39" fmla="*/ 461757016 h 164"/>
              <a:gd name="T40" fmla="*/ 86940829 w 106"/>
              <a:gd name="T41" fmla="*/ 410450429 h 164"/>
              <a:gd name="T42" fmla="*/ 35798500 w 106"/>
              <a:gd name="T43" fmla="*/ 271924230 h 164"/>
              <a:gd name="T44" fmla="*/ 35798500 w 106"/>
              <a:gd name="T45" fmla="*/ 35915290 h 164"/>
              <a:gd name="T46" fmla="*/ 501181256 w 106"/>
              <a:gd name="T47" fmla="*/ 35915290 h 164"/>
              <a:gd name="T48" fmla="*/ 501181256 w 106"/>
              <a:gd name="T49" fmla="*/ 266793798 h 164"/>
              <a:gd name="T50" fmla="*/ 450041189 w 106"/>
              <a:gd name="T51" fmla="*/ 410450429 h 164"/>
              <a:gd name="T52" fmla="*/ 311960292 w 106"/>
              <a:gd name="T53" fmla="*/ 461757016 h 164"/>
              <a:gd name="T54" fmla="*/ 296618724 w 106"/>
              <a:gd name="T55" fmla="*/ 461757016 h 164"/>
              <a:gd name="T56" fmla="*/ 296618724 w 106"/>
              <a:gd name="T57" fmla="*/ 615676776 h 164"/>
              <a:gd name="T58" fmla="*/ 347758792 w 106"/>
              <a:gd name="T59" fmla="*/ 774726968 h 164"/>
              <a:gd name="T60" fmla="*/ 526753551 w 106"/>
              <a:gd name="T61" fmla="*/ 841424851 h 164"/>
              <a:gd name="T62" fmla="*/ 526753551 w 106"/>
              <a:gd name="T63" fmla="*/ 805509561 h 164"/>
              <a:gd name="T64" fmla="*/ 373328826 w 106"/>
              <a:gd name="T65" fmla="*/ 749072542 h 164"/>
              <a:gd name="T66" fmla="*/ 332417224 w 106"/>
              <a:gd name="T67" fmla="*/ 620807208 h 1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6" h="164">
                <a:moveTo>
                  <a:pt x="65" y="121"/>
                </a:moveTo>
                <a:cubicBezTo>
                  <a:pt x="65" y="121"/>
                  <a:pt x="65" y="120"/>
                  <a:pt x="65" y="120"/>
                </a:cubicBezTo>
                <a:cubicBezTo>
                  <a:pt x="65" y="97"/>
                  <a:pt x="65" y="97"/>
                  <a:pt x="65" y="97"/>
                </a:cubicBezTo>
                <a:cubicBezTo>
                  <a:pt x="77" y="96"/>
                  <a:pt x="86" y="92"/>
                  <a:pt x="93" y="85"/>
                </a:cubicBezTo>
                <a:cubicBezTo>
                  <a:pt x="106" y="72"/>
                  <a:pt x="105" y="53"/>
                  <a:pt x="105" y="52"/>
                </a:cubicBezTo>
                <a:cubicBezTo>
                  <a:pt x="105" y="52"/>
                  <a:pt x="105" y="4"/>
                  <a:pt x="105" y="4"/>
                </a:cubicBezTo>
                <a:cubicBezTo>
                  <a:pt x="105" y="0"/>
                  <a:pt x="105" y="0"/>
                  <a:pt x="105" y="0"/>
                </a:cubicBezTo>
                <a:cubicBezTo>
                  <a:pt x="1" y="0"/>
                  <a:pt x="1" y="0"/>
                  <a:pt x="1" y="0"/>
                </a:cubicBezTo>
                <a:cubicBezTo>
                  <a:pt x="1" y="52"/>
                  <a:pt x="1" y="52"/>
                  <a:pt x="1" y="52"/>
                </a:cubicBezTo>
                <a:cubicBezTo>
                  <a:pt x="1" y="53"/>
                  <a:pt x="0" y="72"/>
                  <a:pt x="12" y="85"/>
                </a:cubicBezTo>
                <a:cubicBezTo>
                  <a:pt x="19" y="92"/>
                  <a:pt x="29" y="96"/>
                  <a:pt x="41" y="97"/>
                </a:cubicBezTo>
                <a:cubicBezTo>
                  <a:pt x="41" y="121"/>
                  <a:pt x="41" y="121"/>
                  <a:pt x="41" y="121"/>
                </a:cubicBezTo>
                <a:cubicBezTo>
                  <a:pt x="41" y="121"/>
                  <a:pt x="41" y="121"/>
                  <a:pt x="41" y="121"/>
                </a:cubicBezTo>
                <a:cubicBezTo>
                  <a:pt x="41" y="121"/>
                  <a:pt x="42" y="136"/>
                  <a:pt x="33" y="146"/>
                </a:cubicBezTo>
                <a:cubicBezTo>
                  <a:pt x="26" y="153"/>
                  <a:pt x="16" y="157"/>
                  <a:pt x="3" y="157"/>
                </a:cubicBezTo>
                <a:cubicBezTo>
                  <a:pt x="3" y="164"/>
                  <a:pt x="3" y="164"/>
                  <a:pt x="3" y="164"/>
                </a:cubicBezTo>
                <a:cubicBezTo>
                  <a:pt x="18" y="164"/>
                  <a:pt x="30" y="159"/>
                  <a:pt x="38" y="151"/>
                </a:cubicBezTo>
                <a:cubicBezTo>
                  <a:pt x="49" y="138"/>
                  <a:pt x="48" y="122"/>
                  <a:pt x="48" y="120"/>
                </a:cubicBezTo>
                <a:cubicBezTo>
                  <a:pt x="48" y="90"/>
                  <a:pt x="48" y="90"/>
                  <a:pt x="48" y="90"/>
                </a:cubicBezTo>
                <a:cubicBezTo>
                  <a:pt x="44" y="90"/>
                  <a:pt x="44" y="90"/>
                  <a:pt x="44" y="90"/>
                </a:cubicBezTo>
                <a:cubicBezTo>
                  <a:pt x="32" y="90"/>
                  <a:pt x="23" y="87"/>
                  <a:pt x="17" y="80"/>
                </a:cubicBezTo>
                <a:cubicBezTo>
                  <a:pt x="7" y="69"/>
                  <a:pt x="7" y="53"/>
                  <a:pt x="7" y="53"/>
                </a:cubicBezTo>
                <a:cubicBezTo>
                  <a:pt x="7" y="52"/>
                  <a:pt x="7" y="18"/>
                  <a:pt x="7" y="7"/>
                </a:cubicBezTo>
                <a:cubicBezTo>
                  <a:pt x="98" y="7"/>
                  <a:pt x="98" y="7"/>
                  <a:pt x="98" y="7"/>
                </a:cubicBezTo>
                <a:cubicBezTo>
                  <a:pt x="98" y="52"/>
                  <a:pt x="98" y="52"/>
                  <a:pt x="98" y="52"/>
                </a:cubicBezTo>
                <a:cubicBezTo>
                  <a:pt x="98" y="53"/>
                  <a:pt x="99" y="69"/>
                  <a:pt x="88" y="80"/>
                </a:cubicBezTo>
                <a:cubicBezTo>
                  <a:pt x="82" y="87"/>
                  <a:pt x="73" y="90"/>
                  <a:pt x="61" y="90"/>
                </a:cubicBezTo>
                <a:cubicBezTo>
                  <a:pt x="58" y="90"/>
                  <a:pt x="58" y="90"/>
                  <a:pt x="58" y="90"/>
                </a:cubicBezTo>
                <a:cubicBezTo>
                  <a:pt x="58" y="120"/>
                  <a:pt x="58" y="120"/>
                  <a:pt x="58" y="120"/>
                </a:cubicBezTo>
                <a:cubicBezTo>
                  <a:pt x="58" y="122"/>
                  <a:pt x="57" y="138"/>
                  <a:pt x="68" y="151"/>
                </a:cubicBezTo>
                <a:cubicBezTo>
                  <a:pt x="75" y="159"/>
                  <a:pt x="87" y="164"/>
                  <a:pt x="103" y="164"/>
                </a:cubicBezTo>
                <a:cubicBezTo>
                  <a:pt x="103" y="157"/>
                  <a:pt x="103" y="157"/>
                  <a:pt x="103" y="157"/>
                </a:cubicBezTo>
                <a:cubicBezTo>
                  <a:pt x="89" y="157"/>
                  <a:pt x="79" y="153"/>
                  <a:pt x="73" y="146"/>
                </a:cubicBezTo>
                <a:cubicBezTo>
                  <a:pt x="63" y="136"/>
                  <a:pt x="65" y="121"/>
                  <a:pt x="65" y="1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12" name="Freeform 324"/>
          <p:cNvSpPr>
            <a:spLocks/>
          </p:cNvSpPr>
          <p:nvPr/>
        </p:nvSpPr>
        <p:spPr bwMode="auto">
          <a:xfrm>
            <a:off x="8107363" y="1036638"/>
            <a:ext cx="61912" cy="371475"/>
          </a:xfrm>
          <a:custGeom>
            <a:avLst/>
            <a:gdLst>
              <a:gd name="T0" fmla="*/ 136710868 w 27"/>
              <a:gd name="T1" fmla="*/ 200095915 h 164"/>
              <a:gd name="T2" fmla="*/ 136710868 w 27"/>
              <a:gd name="T3" fmla="*/ 0 h 164"/>
              <a:gd name="T4" fmla="*/ 99903038 w 27"/>
              <a:gd name="T5" fmla="*/ 0 h 164"/>
              <a:gd name="T6" fmla="*/ 99903038 w 27"/>
              <a:gd name="T7" fmla="*/ 205226347 h 164"/>
              <a:gd name="T8" fmla="*/ 99903038 w 27"/>
              <a:gd name="T9" fmla="*/ 205226347 h 164"/>
              <a:gd name="T10" fmla="*/ 78871302 w 27"/>
              <a:gd name="T11" fmla="*/ 282185095 h 164"/>
              <a:gd name="T12" fmla="*/ 15773802 w 27"/>
              <a:gd name="T13" fmla="*/ 302706823 h 164"/>
              <a:gd name="T14" fmla="*/ 0 w 27"/>
              <a:gd name="T15" fmla="*/ 302706823 h 164"/>
              <a:gd name="T16" fmla="*/ 0 w 27"/>
              <a:gd name="T17" fmla="*/ 841424851 h 164"/>
              <a:gd name="T18" fmla="*/ 36807831 w 27"/>
              <a:gd name="T19" fmla="*/ 841424851 h 164"/>
              <a:gd name="T20" fmla="*/ 36807831 w 27"/>
              <a:gd name="T21" fmla="*/ 338622113 h 164"/>
              <a:gd name="T22" fmla="*/ 105160972 w 27"/>
              <a:gd name="T23" fmla="*/ 302706823 h 164"/>
              <a:gd name="T24" fmla="*/ 136710868 w 27"/>
              <a:gd name="T25" fmla="*/ 200095915 h 1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164">
                <a:moveTo>
                  <a:pt x="26" y="39"/>
                </a:moveTo>
                <a:cubicBezTo>
                  <a:pt x="26" y="0"/>
                  <a:pt x="26" y="0"/>
                  <a:pt x="26" y="0"/>
                </a:cubicBezTo>
                <a:cubicBezTo>
                  <a:pt x="19" y="0"/>
                  <a:pt x="19" y="0"/>
                  <a:pt x="19" y="0"/>
                </a:cubicBezTo>
                <a:cubicBezTo>
                  <a:pt x="19" y="40"/>
                  <a:pt x="19" y="40"/>
                  <a:pt x="19" y="40"/>
                </a:cubicBezTo>
                <a:cubicBezTo>
                  <a:pt x="19" y="40"/>
                  <a:pt x="19" y="40"/>
                  <a:pt x="19" y="40"/>
                </a:cubicBezTo>
                <a:cubicBezTo>
                  <a:pt x="19" y="40"/>
                  <a:pt x="20" y="49"/>
                  <a:pt x="15" y="55"/>
                </a:cubicBezTo>
                <a:cubicBezTo>
                  <a:pt x="13" y="58"/>
                  <a:pt x="9" y="59"/>
                  <a:pt x="3" y="59"/>
                </a:cubicBezTo>
                <a:cubicBezTo>
                  <a:pt x="0" y="59"/>
                  <a:pt x="0" y="59"/>
                  <a:pt x="0" y="59"/>
                </a:cubicBezTo>
                <a:cubicBezTo>
                  <a:pt x="0" y="164"/>
                  <a:pt x="0" y="164"/>
                  <a:pt x="0" y="164"/>
                </a:cubicBezTo>
                <a:cubicBezTo>
                  <a:pt x="7" y="164"/>
                  <a:pt x="7" y="164"/>
                  <a:pt x="7" y="164"/>
                </a:cubicBezTo>
                <a:cubicBezTo>
                  <a:pt x="7" y="66"/>
                  <a:pt x="7" y="66"/>
                  <a:pt x="7" y="66"/>
                </a:cubicBezTo>
                <a:cubicBezTo>
                  <a:pt x="13" y="65"/>
                  <a:pt x="17" y="63"/>
                  <a:pt x="20" y="59"/>
                </a:cubicBezTo>
                <a:cubicBezTo>
                  <a:pt x="27" y="52"/>
                  <a:pt x="26" y="41"/>
                  <a:pt x="26"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13" name="Rectangle 325"/>
          <p:cNvSpPr>
            <a:spLocks noChangeArrowheads="1"/>
          </p:cNvSpPr>
          <p:nvPr/>
        </p:nvSpPr>
        <p:spPr bwMode="auto">
          <a:xfrm>
            <a:off x="8078788" y="1036638"/>
            <a:ext cx="15875"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714" name="Freeform 326"/>
          <p:cNvSpPr>
            <a:spLocks/>
          </p:cNvSpPr>
          <p:nvPr/>
        </p:nvSpPr>
        <p:spPr bwMode="auto">
          <a:xfrm>
            <a:off x="798513" y="1608138"/>
            <a:ext cx="374650" cy="384175"/>
          </a:xfrm>
          <a:custGeom>
            <a:avLst/>
            <a:gdLst>
              <a:gd name="T0" fmla="*/ 514466672 w 166"/>
              <a:gd name="T1" fmla="*/ 291096177 h 170"/>
              <a:gd name="T2" fmla="*/ 534839958 w 166"/>
              <a:gd name="T3" fmla="*/ 291096177 h 170"/>
              <a:gd name="T4" fmla="*/ 560309387 w 166"/>
              <a:gd name="T5" fmla="*/ 265559839 h 170"/>
              <a:gd name="T6" fmla="*/ 509372786 w 166"/>
              <a:gd name="T7" fmla="*/ 240025760 h 170"/>
              <a:gd name="T8" fmla="*/ 478809471 w 166"/>
              <a:gd name="T9" fmla="*/ 240025760 h 170"/>
              <a:gd name="T10" fmla="*/ 422778983 w 166"/>
              <a:gd name="T11" fmla="*/ 168528533 h 170"/>
              <a:gd name="T12" fmla="*/ 448248413 w 166"/>
              <a:gd name="T13" fmla="*/ 168528533 h 170"/>
              <a:gd name="T14" fmla="*/ 473715585 w 166"/>
              <a:gd name="T15" fmla="*/ 148101722 h 170"/>
              <a:gd name="T16" fmla="*/ 438060641 w 166"/>
              <a:gd name="T17" fmla="*/ 117460376 h 170"/>
              <a:gd name="T18" fmla="*/ 387124039 w 166"/>
              <a:gd name="T19" fmla="*/ 117460376 h 170"/>
              <a:gd name="T20" fmla="*/ 275060808 w 166"/>
              <a:gd name="T21" fmla="*/ 0 h 170"/>
              <a:gd name="T22" fmla="*/ 254685264 w 166"/>
              <a:gd name="T23" fmla="*/ 10214535 h 170"/>
              <a:gd name="T24" fmla="*/ 239405864 w 166"/>
              <a:gd name="T25" fmla="*/ 25534078 h 170"/>
              <a:gd name="T26" fmla="*/ 264873036 w 166"/>
              <a:gd name="T27" fmla="*/ 76604495 h 170"/>
              <a:gd name="T28" fmla="*/ 346372953 w 166"/>
              <a:gd name="T29" fmla="*/ 234918493 h 170"/>
              <a:gd name="T30" fmla="*/ 397309554 w 166"/>
              <a:gd name="T31" fmla="*/ 372805680 h 170"/>
              <a:gd name="T32" fmla="*/ 351466839 w 166"/>
              <a:gd name="T33" fmla="*/ 388127483 h 170"/>
              <a:gd name="T34" fmla="*/ 137530404 w 166"/>
              <a:gd name="T35" fmla="*/ 403447026 h 170"/>
              <a:gd name="T36" fmla="*/ 96781574 w 166"/>
              <a:gd name="T37" fmla="*/ 352378869 h 170"/>
              <a:gd name="T38" fmla="*/ 56030487 w 166"/>
              <a:gd name="T39" fmla="*/ 306415720 h 170"/>
              <a:gd name="T40" fmla="*/ 20375543 w 166"/>
              <a:gd name="T41" fmla="*/ 296201185 h 170"/>
              <a:gd name="T42" fmla="*/ 0 w 166"/>
              <a:gd name="T43" fmla="*/ 301308453 h 170"/>
              <a:gd name="T44" fmla="*/ 40748830 w 166"/>
              <a:gd name="T45" fmla="*/ 434090632 h 170"/>
              <a:gd name="T46" fmla="*/ 0 w 166"/>
              <a:gd name="T47" fmla="*/ 566870551 h 170"/>
              <a:gd name="T48" fmla="*/ 20375543 w 166"/>
              <a:gd name="T49" fmla="*/ 571977819 h 170"/>
              <a:gd name="T50" fmla="*/ 56030487 w 166"/>
              <a:gd name="T51" fmla="*/ 566870551 h 170"/>
              <a:gd name="T52" fmla="*/ 96781574 w 166"/>
              <a:gd name="T53" fmla="*/ 515800135 h 170"/>
              <a:gd name="T54" fmla="*/ 137530404 w 166"/>
              <a:gd name="T55" fmla="*/ 464731978 h 170"/>
              <a:gd name="T56" fmla="*/ 285248580 w 166"/>
              <a:gd name="T57" fmla="*/ 480051521 h 170"/>
              <a:gd name="T58" fmla="*/ 382030154 w 166"/>
              <a:gd name="T59" fmla="*/ 485158789 h 170"/>
              <a:gd name="T60" fmla="*/ 397309554 w 166"/>
              <a:gd name="T61" fmla="*/ 495373324 h 170"/>
              <a:gd name="T62" fmla="*/ 346372953 w 166"/>
              <a:gd name="T63" fmla="*/ 633260511 h 170"/>
              <a:gd name="T64" fmla="*/ 264873036 w 166"/>
              <a:gd name="T65" fmla="*/ 791574509 h 170"/>
              <a:gd name="T66" fmla="*/ 239405864 w 166"/>
              <a:gd name="T67" fmla="*/ 842644925 h 170"/>
              <a:gd name="T68" fmla="*/ 254685264 w 166"/>
              <a:gd name="T69" fmla="*/ 857964468 h 170"/>
              <a:gd name="T70" fmla="*/ 275060808 w 166"/>
              <a:gd name="T71" fmla="*/ 868179004 h 170"/>
              <a:gd name="T72" fmla="*/ 387124039 w 166"/>
              <a:gd name="T73" fmla="*/ 750718627 h 170"/>
              <a:gd name="T74" fmla="*/ 438060641 w 166"/>
              <a:gd name="T75" fmla="*/ 750718627 h 170"/>
              <a:gd name="T76" fmla="*/ 473715585 w 166"/>
              <a:gd name="T77" fmla="*/ 725184549 h 170"/>
              <a:gd name="T78" fmla="*/ 448248413 w 166"/>
              <a:gd name="T79" fmla="*/ 699650471 h 170"/>
              <a:gd name="T80" fmla="*/ 422778983 w 166"/>
              <a:gd name="T81" fmla="*/ 699650471 h 170"/>
              <a:gd name="T82" fmla="*/ 478809471 w 166"/>
              <a:gd name="T83" fmla="*/ 628153243 h 170"/>
              <a:gd name="T84" fmla="*/ 509372786 w 166"/>
              <a:gd name="T85" fmla="*/ 628153243 h 170"/>
              <a:gd name="T86" fmla="*/ 560309387 w 166"/>
              <a:gd name="T87" fmla="*/ 602619165 h 170"/>
              <a:gd name="T88" fmla="*/ 534839958 w 166"/>
              <a:gd name="T89" fmla="*/ 577082827 h 170"/>
              <a:gd name="T90" fmla="*/ 514466672 w 166"/>
              <a:gd name="T91" fmla="*/ 577082827 h 170"/>
              <a:gd name="T92" fmla="*/ 595966588 w 166"/>
              <a:gd name="T93" fmla="*/ 480051521 h 170"/>
              <a:gd name="T94" fmla="*/ 708027563 w 166"/>
              <a:gd name="T95" fmla="*/ 480051521 h 170"/>
              <a:gd name="T96" fmla="*/ 845557967 w 166"/>
              <a:gd name="T97" fmla="*/ 434090632 h 170"/>
              <a:gd name="T98" fmla="*/ 789527480 w 166"/>
              <a:gd name="T99" fmla="*/ 403447026 h 170"/>
              <a:gd name="T100" fmla="*/ 708027563 w 166"/>
              <a:gd name="T101" fmla="*/ 388127483 h 170"/>
              <a:gd name="T102" fmla="*/ 595966588 w 166"/>
              <a:gd name="T103" fmla="*/ 388127483 h 170"/>
              <a:gd name="T104" fmla="*/ 514466672 w 166"/>
              <a:gd name="T105" fmla="*/ 291096177 h 1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6" h="170">
                <a:moveTo>
                  <a:pt x="101" y="57"/>
                </a:moveTo>
                <a:cubicBezTo>
                  <a:pt x="105" y="57"/>
                  <a:pt x="105" y="57"/>
                  <a:pt x="105" y="57"/>
                </a:cubicBezTo>
                <a:cubicBezTo>
                  <a:pt x="109" y="57"/>
                  <a:pt x="110" y="55"/>
                  <a:pt x="110" y="52"/>
                </a:cubicBezTo>
                <a:cubicBezTo>
                  <a:pt x="110" y="49"/>
                  <a:pt x="107" y="47"/>
                  <a:pt x="100" y="47"/>
                </a:cubicBezTo>
                <a:cubicBezTo>
                  <a:pt x="94" y="47"/>
                  <a:pt x="94" y="47"/>
                  <a:pt x="94" y="47"/>
                </a:cubicBezTo>
                <a:cubicBezTo>
                  <a:pt x="83" y="33"/>
                  <a:pt x="83" y="33"/>
                  <a:pt x="83" y="33"/>
                </a:cubicBezTo>
                <a:cubicBezTo>
                  <a:pt x="88" y="33"/>
                  <a:pt x="88" y="33"/>
                  <a:pt x="88" y="33"/>
                </a:cubicBezTo>
                <a:cubicBezTo>
                  <a:pt x="91" y="33"/>
                  <a:pt x="93" y="32"/>
                  <a:pt x="93" y="29"/>
                </a:cubicBezTo>
                <a:cubicBezTo>
                  <a:pt x="93" y="25"/>
                  <a:pt x="91" y="23"/>
                  <a:pt x="86" y="23"/>
                </a:cubicBezTo>
                <a:cubicBezTo>
                  <a:pt x="76" y="23"/>
                  <a:pt x="76" y="23"/>
                  <a:pt x="76" y="23"/>
                </a:cubicBezTo>
                <a:cubicBezTo>
                  <a:pt x="64" y="8"/>
                  <a:pt x="57" y="0"/>
                  <a:pt x="54" y="0"/>
                </a:cubicBezTo>
                <a:cubicBezTo>
                  <a:pt x="53" y="0"/>
                  <a:pt x="51" y="1"/>
                  <a:pt x="50" y="2"/>
                </a:cubicBezTo>
                <a:cubicBezTo>
                  <a:pt x="48" y="3"/>
                  <a:pt x="47" y="4"/>
                  <a:pt x="47" y="5"/>
                </a:cubicBezTo>
                <a:cubicBezTo>
                  <a:pt x="47" y="7"/>
                  <a:pt x="49" y="10"/>
                  <a:pt x="52" y="15"/>
                </a:cubicBezTo>
                <a:cubicBezTo>
                  <a:pt x="56" y="21"/>
                  <a:pt x="61" y="31"/>
                  <a:pt x="68" y="46"/>
                </a:cubicBezTo>
                <a:cubicBezTo>
                  <a:pt x="74" y="61"/>
                  <a:pt x="78" y="70"/>
                  <a:pt x="78" y="73"/>
                </a:cubicBezTo>
                <a:cubicBezTo>
                  <a:pt x="78" y="75"/>
                  <a:pt x="75" y="76"/>
                  <a:pt x="69" y="76"/>
                </a:cubicBezTo>
                <a:cubicBezTo>
                  <a:pt x="49" y="76"/>
                  <a:pt x="35" y="77"/>
                  <a:pt x="27" y="79"/>
                </a:cubicBezTo>
                <a:cubicBezTo>
                  <a:pt x="26" y="78"/>
                  <a:pt x="23" y="75"/>
                  <a:pt x="19" y="69"/>
                </a:cubicBezTo>
                <a:cubicBezTo>
                  <a:pt x="15" y="64"/>
                  <a:pt x="13" y="61"/>
                  <a:pt x="11" y="60"/>
                </a:cubicBezTo>
                <a:cubicBezTo>
                  <a:pt x="10" y="59"/>
                  <a:pt x="7" y="58"/>
                  <a:pt x="4" y="58"/>
                </a:cubicBezTo>
                <a:cubicBezTo>
                  <a:pt x="2" y="58"/>
                  <a:pt x="0" y="58"/>
                  <a:pt x="0" y="59"/>
                </a:cubicBezTo>
                <a:cubicBezTo>
                  <a:pt x="0" y="61"/>
                  <a:pt x="2" y="70"/>
                  <a:pt x="8" y="85"/>
                </a:cubicBezTo>
                <a:cubicBezTo>
                  <a:pt x="2" y="99"/>
                  <a:pt x="0" y="107"/>
                  <a:pt x="0" y="111"/>
                </a:cubicBezTo>
                <a:cubicBezTo>
                  <a:pt x="0" y="112"/>
                  <a:pt x="2" y="112"/>
                  <a:pt x="4" y="112"/>
                </a:cubicBezTo>
                <a:cubicBezTo>
                  <a:pt x="7" y="112"/>
                  <a:pt x="10" y="112"/>
                  <a:pt x="11" y="111"/>
                </a:cubicBezTo>
                <a:cubicBezTo>
                  <a:pt x="13" y="110"/>
                  <a:pt x="15" y="106"/>
                  <a:pt x="19" y="101"/>
                </a:cubicBezTo>
                <a:cubicBezTo>
                  <a:pt x="23" y="95"/>
                  <a:pt x="26" y="92"/>
                  <a:pt x="27" y="91"/>
                </a:cubicBezTo>
                <a:cubicBezTo>
                  <a:pt x="35" y="93"/>
                  <a:pt x="45" y="94"/>
                  <a:pt x="56" y="94"/>
                </a:cubicBezTo>
                <a:cubicBezTo>
                  <a:pt x="67" y="94"/>
                  <a:pt x="74" y="94"/>
                  <a:pt x="75" y="95"/>
                </a:cubicBezTo>
                <a:cubicBezTo>
                  <a:pt x="77" y="95"/>
                  <a:pt x="78" y="96"/>
                  <a:pt x="78" y="97"/>
                </a:cubicBezTo>
                <a:cubicBezTo>
                  <a:pt x="78" y="100"/>
                  <a:pt x="74" y="109"/>
                  <a:pt x="68" y="124"/>
                </a:cubicBezTo>
                <a:cubicBezTo>
                  <a:pt x="61" y="139"/>
                  <a:pt x="56" y="149"/>
                  <a:pt x="52" y="155"/>
                </a:cubicBezTo>
                <a:cubicBezTo>
                  <a:pt x="49" y="160"/>
                  <a:pt x="47" y="163"/>
                  <a:pt x="47" y="165"/>
                </a:cubicBezTo>
                <a:cubicBezTo>
                  <a:pt x="47" y="166"/>
                  <a:pt x="48" y="167"/>
                  <a:pt x="50" y="168"/>
                </a:cubicBezTo>
                <a:cubicBezTo>
                  <a:pt x="51" y="170"/>
                  <a:pt x="53" y="170"/>
                  <a:pt x="54" y="170"/>
                </a:cubicBezTo>
                <a:cubicBezTo>
                  <a:pt x="57" y="170"/>
                  <a:pt x="64" y="162"/>
                  <a:pt x="76" y="147"/>
                </a:cubicBezTo>
                <a:cubicBezTo>
                  <a:pt x="86" y="147"/>
                  <a:pt x="86" y="147"/>
                  <a:pt x="86" y="147"/>
                </a:cubicBezTo>
                <a:cubicBezTo>
                  <a:pt x="91" y="147"/>
                  <a:pt x="93" y="145"/>
                  <a:pt x="93" y="142"/>
                </a:cubicBezTo>
                <a:cubicBezTo>
                  <a:pt x="93" y="138"/>
                  <a:pt x="91" y="137"/>
                  <a:pt x="88" y="137"/>
                </a:cubicBezTo>
                <a:cubicBezTo>
                  <a:pt x="83" y="137"/>
                  <a:pt x="83" y="137"/>
                  <a:pt x="83" y="137"/>
                </a:cubicBezTo>
                <a:cubicBezTo>
                  <a:pt x="94" y="123"/>
                  <a:pt x="94" y="123"/>
                  <a:pt x="94" y="123"/>
                </a:cubicBezTo>
                <a:cubicBezTo>
                  <a:pt x="100" y="123"/>
                  <a:pt x="100" y="123"/>
                  <a:pt x="100" y="123"/>
                </a:cubicBezTo>
                <a:cubicBezTo>
                  <a:pt x="107" y="123"/>
                  <a:pt x="110" y="121"/>
                  <a:pt x="110" y="118"/>
                </a:cubicBezTo>
                <a:cubicBezTo>
                  <a:pt x="110" y="115"/>
                  <a:pt x="109" y="113"/>
                  <a:pt x="105" y="113"/>
                </a:cubicBezTo>
                <a:cubicBezTo>
                  <a:pt x="101" y="113"/>
                  <a:pt x="101" y="113"/>
                  <a:pt x="101" y="113"/>
                </a:cubicBezTo>
                <a:cubicBezTo>
                  <a:pt x="117" y="94"/>
                  <a:pt x="117" y="94"/>
                  <a:pt x="117" y="94"/>
                </a:cubicBezTo>
                <a:cubicBezTo>
                  <a:pt x="139" y="94"/>
                  <a:pt x="139" y="94"/>
                  <a:pt x="139" y="94"/>
                </a:cubicBezTo>
                <a:cubicBezTo>
                  <a:pt x="157" y="94"/>
                  <a:pt x="166" y="91"/>
                  <a:pt x="166" y="85"/>
                </a:cubicBezTo>
                <a:cubicBezTo>
                  <a:pt x="166" y="82"/>
                  <a:pt x="163" y="80"/>
                  <a:pt x="155" y="79"/>
                </a:cubicBezTo>
                <a:cubicBezTo>
                  <a:pt x="148" y="77"/>
                  <a:pt x="142" y="76"/>
                  <a:pt x="139" y="76"/>
                </a:cubicBezTo>
                <a:cubicBezTo>
                  <a:pt x="117" y="76"/>
                  <a:pt x="117" y="76"/>
                  <a:pt x="117" y="76"/>
                </a:cubicBezTo>
                <a:lnTo>
                  <a:pt x="101" y="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15" name="Freeform 327"/>
          <p:cNvSpPr>
            <a:spLocks noEditPoints="1"/>
          </p:cNvSpPr>
          <p:nvPr/>
        </p:nvSpPr>
        <p:spPr bwMode="auto">
          <a:xfrm>
            <a:off x="1465263" y="1651000"/>
            <a:ext cx="280987" cy="304800"/>
          </a:xfrm>
          <a:custGeom>
            <a:avLst/>
            <a:gdLst>
              <a:gd name="T0" fmla="*/ 0 w 177"/>
              <a:gd name="T1" fmla="*/ 483870000 h 192"/>
              <a:gd name="T2" fmla="*/ 0 w 177"/>
              <a:gd name="T3" fmla="*/ 0 h 192"/>
              <a:gd name="T4" fmla="*/ 446067656 w 177"/>
              <a:gd name="T5" fmla="*/ 0 h 192"/>
              <a:gd name="T6" fmla="*/ 446067656 w 177"/>
              <a:gd name="T7" fmla="*/ 471270013 h 192"/>
              <a:gd name="T8" fmla="*/ 446067656 w 177"/>
              <a:gd name="T9" fmla="*/ 483870000 h 192"/>
              <a:gd name="T10" fmla="*/ 0 w 177"/>
              <a:gd name="T11" fmla="*/ 483870000 h 192"/>
              <a:gd name="T12" fmla="*/ 0 w 177"/>
              <a:gd name="T13" fmla="*/ 483870000 h 192"/>
              <a:gd name="T14" fmla="*/ 433466104 w 177"/>
              <a:gd name="T15" fmla="*/ 471270013 h 192"/>
              <a:gd name="T16" fmla="*/ 433466104 w 177"/>
              <a:gd name="T17" fmla="*/ 458668438 h 192"/>
              <a:gd name="T18" fmla="*/ 433466104 w 177"/>
              <a:gd name="T19" fmla="*/ 471270013 h 192"/>
              <a:gd name="T20" fmla="*/ 433466104 w 177"/>
              <a:gd name="T21" fmla="*/ 471270013 h 192"/>
              <a:gd name="T22" fmla="*/ 25201518 w 177"/>
              <a:gd name="T23" fmla="*/ 458668438 h 192"/>
              <a:gd name="T24" fmla="*/ 420866139 w 177"/>
              <a:gd name="T25" fmla="*/ 458668438 h 192"/>
              <a:gd name="T26" fmla="*/ 420866139 w 177"/>
              <a:gd name="T27" fmla="*/ 25201563 h 192"/>
              <a:gd name="T28" fmla="*/ 25201518 w 177"/>
              <a:gd name="T29" fmla="*/ 25201563 h 192"/>
              <a:gd name="T30" fmla="*/ 25201518 w 177"/>
              <a:gd name="T31" fmla="*/ 458668438 h 192"/>
              <a:gd name="T32" fmla="*/ 25201518 w 177"/>
              <a:gd name="T33" fmla="*/ 458668438 h 1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7" h="192">
                <a:moveTo>
                  <a:pt x="0" y="192"/>
                </a:moveTo>
                <a:lnTo>
                  <a:pt x="0" y="0"/>
                </a:lnTo>
                <a:lnTo>
                  <a:pt x="177" y="0"/>
                </a:lnTo>
                <a:lnTo>
                  <a:pt x="177" y="187"/>
                </a:lnTo>
                <a:lnTo>
                  <a:pt x="177" y="192"/>
                </a:lnTo>
                <a:lnTo>
                  <a:pt x="0" y="192"/>
                </a:lnTo>
                <a:close/>
                <a:moveTo>
                  <a:pt x="172" y="187"/>
                </a:moveTo>
                <a:lnTo>
                  <a:pt x="172" y="182"/>
                </a:lnTo>
                <a:lnTo>
                  <a:pt x="172" y="187"/>
                </a:lnTo>
                <a:close/>
                <a:moveTo>
                  <a:pt x="10" y="182"/>
                </a:moveTo>
                <a:lnTo>
                  <a:pt x="167" y="182"/>
                </a:lnTo>
                <a:lnTo>
                  <a:pt x="167" y="10"/>
                </a:lnTo>
                <a:lnTo>
                  <a:pt x="10" y="10"/>
                </a:lnTo>
                <a:lnTo>
                  <a:pt x="10" y="18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16" name="Freeform 328"/>
          <p:cNvSpPr>
            <a:spLocks/>
          </p:cNvSpPr>
          <p:nvPr/>
        </p:nvSpPr>
        <p:spPr bwMode="auto">
          <a:xfrm>
            <a:off x="1609725" y="1862138"/>
            <a:ext cx="25400" cy="50800"/>
          </a:xfrm>
          <a:custGeom>
            <a:avLst/>
            <a:gdLst>
              <a:gd name="T0" fmla="*/ 58650909 w 11"/>
              <a:gd name="T1" fmla="*/ 53662470 h 23"/>
              <a:gd name="T2" fmla="*/ 42655836 w 11"/>
              <a:gd name="T3" fmla="*/ 63418278 h 23"/>
              <a:gd name="T4" fmla="*/ 26658455 w 11"/>
              <a:gd name="T5" fmla="*/ 53662470 h 23"/>
              <a:gd name="T6" fmla="*/ 26658455 w 11"/>
              <a:gd name="T7" fmla="*/ 48783461 h 23"/>
              <a:gd name="T8" fmla="*/ 26658455 w 11"/>
              <a:gd name="T9" fmla="*/ 39027652 h 23"/>
              <a:gd name="T10" fmla="*/ 26658455 w 11"/>
              <a:gd name="T11" fmla="*/ 34148643 h 23"/>
              <a:gd name="T12" fmla="*/ 42655836 w 11"/>
              <a:gd name="T13" fmla="*/ 19513826 h 23"/>
              <a:gd name="T14" fmla="*/ 58650909 w 11"/>
              <a:gd name="T15" fmla="*/ 29269635 h 23"/>
              <a:gd name="T16" fmla="*/ 58650909 w 11"/>
              <a:gd name="T17" fmla="*/ 4879009 h 23"/>
              <a:gd name="T18" fmla="*/ 53319218 w 11"/>
              <a:gd name="T19" fmla="*/ 0 h 23"/>
              <a:gd name="T20" fmla="*/ 21326764 w 11"/>
              <a:gd name="T21" fmla="*/ 14634817 h 23"/>
              <a:gd name="T22" fmla="*/ 21326764 w 11"/>
              <a:gd name="T23" fmla="*/ 14634817 h 23"/>
              <a:gd name="T24" fmla="*/ 21326764 w 11"/>
              <a:gd name="T25" fmla="*/ 4879009 h 23"/>
              <a:gd name="T26" fmla="*/ 0 w 11"/>
              <a:gd name="T27" fmla="*/ 4879009 h 23"/>
              <a:gd name="T28" fmla="*/ 0 w 11"/>
              <a:gd name="T29" fmla="*/ 29269635 h 23"/>
              <a:gd name="T30" fmla="*/ 0 w 11"/>
              <a:gd name="T31" fmla="*/ 112201739 h 23"/>
              <a:gd name="T32" fmla="*/ 26658455 w 11"/>
              <a:gd name="T33" fmla="*/ 112201739 h 23"/>
              <a:gd name="T34" fmla="*/ 26658455 w 11"/>
              <a:gd name="T35" fmla="*/ 73174087 h 23"/>
              <a:gd name="T36" fmla="*/ 26658455 w 11"/>
              <a:gd name="T37" fmla="*/ 73174087 h 23"/>
              <a:gd name="T38" fmla="*/ 47987527 w 11"/>
              <a:gd name="T39" fmla="*/ 82932104 h 23"/>
              <a:gd name="T40" fmla="*/ 58650909 w 11"/>
              <a:gd name="T41" fmla="*/ 82932104 h 23"/>
              <a:gd name="T42" fmla="*/ 58650909 w 11"/>
              <a:gd name="T43" fmla="*/ 53662470 h 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 h="23">
                <a:moveTo>
                  <a:pt x="11" y="11"/>
                </a:moveTo>
                <a:cubicBezTo>
                  <a:pt x="10" y="12"/>
                  <a:pt x="9" y="13"/>
                  <a:pt x="8" y="13"/>
                </a:cubicBezTo>
                <a:cubicBezTo>
                  <a:pt x="7" y="13"/>
                  <a:pt x="5" y="12"/>
                  <a:pt x="5" y="11"/>
                </a:cubicBezTo>
                <a:cubicBezTo>
                  <a:pt x="5" y="10"/>
                  <a:pt x="5" y="10"/>
                  <a:pt x="5" y="10"/>
                </a:cubicBezTo>
                <a:cubicBezTo>
                  <a:pt x="5" y="8"/>
                  <a:pt x="5" y="8"/>
                  <a:pt x="5" y="8"/>
                </a:cubicBezTo>
                <a:cubicBezTo>
                  <a:pt x="5" y="7"/>
                  <a:pt x="5" y="7"/>
                  <a:pt x="5" y="7"/>
                </a:cubicBezTo>
                <a:cubicBezTo>
                  <a:pt x="5" y="5"/>
                  <a:pt x="7" y="4"/>
                  <a:pt x="8" y="4"/>
                </a:cubicBezTo>
                <a:cubicBezTo>
                  <a:pt x="9" y="4"/>
                  <a:pt x="10" y="5"/>
                  <a:pt x="11" y="6"/>
                </a:cubicBezTo>
                <a:cubicBezTo>
                  <a:pt x="11" y="1"/>
                  <a:pt x="11" y="1"/>
                  <a:pt x="11" y="1"/>
                </a:cubicBezTo>
                <a:cubicBezTo>
                  <a:pt x="11" y="0"/>
                  <a:pt x="10" y="0"/>
                  <a:pt x="10" y="0"/>
                </a:cubicBezTo>
                <a:cubicBezTo>
                  <a:pt x="7" y="0"/>
                  <a:pt x="6" y="1"/>
                  <a:pt x="4" y="3"/>
                </a:cubicBezTo>
                <a:cubicBezTo>
                  <a:pt x="4" y="3"/>
                  <a:pt x="4" y="3"/>
                  <a:pt x="4" y="3"/>
                </a:cubicBezTo>
                <a:cubicBezTo>
                  <a:pt x="4" y="1"/>
                  <a:pt x="4" y="1"/>
                  <a:pt x="4" y="1"/>
                </a:cubicBezTo>
                <a:cubicBezTo>
                  <a:pt x="0" y="1"/>
                  <a:pt x="0" y="1"/>
                  <a:pt x="0" y="1"/>
                </a:cubicBezTo>
                <a:cubicBezTo>
                  <a:pt x="0" y="2"/>
                  <a:pt x="0" y="4"/>
                  <a:pt x="0" y="6"/>
                </a:cubicBezTo>
                <a:cubicBezTo>
                  <a:pt x="0" y="23"/>
                  <a:pt x="0" y="23"/>
                  <a:pt x="0" y="23"/>
                </a:cubicBezTo>
                <a:cubicBezTo>
                  <a:pt x="5" y="23"/>
                  <a:pt x="5" y="23"/>
                  <a:pt x="5" y="23"/>
                </a:cubicBezTo>
                <a:cubicBezTo>
                  <a:pt x="5" y="15"/>
                  <a:pt x="5" y="15"/>
                  <a:pt x="5" y="15"/>
                </a:cubicBezTo>
                <a:cubicBezTo>
                  <a:pt x="5" y="15"/>
                  <a:pt x="5" y="15"/>
                  <a:pt x="5" y="15"/>
                </a:cubicBezTo>
                <a:cubicBezTo>
                  <a:pt x="6" y="16"/>
                  <a:pt x="7" y="17"/>
                  <a:pt x="9" y="17"/>
                </a:cubicBezTo>
                <a:cubicBezTo>
                  <a:pt x="10" y="17"/>
                  <a:pt x="10" y="17"/>
                  <a:pt x="11" y="17"/>
                </a:cubicBezTo>
                <a:lnTo>
                  <a:pt x="11"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17" name="Freeform 329"/>
          <p:cNvSpPr>
            <a:spLocks/>
          </p:cNvSpPr>
          <p:nvPr/>
        </p:nvSpPr>
        <p:spPr bwMode="auto">
          <a:xfrm>
            <a:off x="1539875" y="1741488"/>
            <a:ext cx="58738" cy="85725"/>
          </a:xfrm>
          <a:custGeom>
            <a:avLst/>
            <a:gdLst>
              <a:gd name="T0" fmla="*/ 10206857 w 26"/>
              <a:gd name="T1" fmla="*/ 147586867 h 38"/>
              <a:gd name="T2" fmla="*/ 51038804 w 26"/>
              <a:gd name="T3" fmla="*/ 157765583 h 38"/>
              <a:gd name="T4" fmla="*/ 86765063 w 26"/>
              <a:gd name="T5" fmla="*/ 132318793 h 38"/>
              <a:gd name="T6" fmla="*/ 51038804 w 26"/>
              <a:gd name="T7" fmla="*/ 106872004 h 38"/>
              <a:gd name="T8" fmla="*/ 30622830 w 26"/>
              <a:gd name="T9" fmla="*/ 106872004 h 38"/>
              <a:gd name="T10" fmla="*/ 30622830 w 26"/>
              <a:gd name="T11" fmla="*/ 76338113 h 38"/>
              <a:gd name="T12" fmla="*/ 45933116 w 26"/>
              <a:gd name="T13" fmla="*/ 76338113 h 38"/>
              <a:gd name="T14" fmla="*/ 81659375 w 26"/>
              <a:gd name="T15" fmla="*/ 50891323 h 38"/>
              <a:gd name="T16" fmla="*/ 56142232 w 26"/>
              <a:gd name="T17" fmla="*/ 30536147 h 38"/>
              <a:gd name="T18" fmla="*/ 15310286 w 26"/>
              <a:gd name="T19" fmla="*/ 45801965 h 38"/>
              <a:gd name="T20" fmla="*/ 5103429 w 26"/>
              <a:gd name="T21" fmla="*/ 10178716 h 38"/>
              <a:gd name="T22" fmla="*/ 66349089 w 26"/>
              <a:gd name="T23" fmla="*/ 0 h 38"/>
              <a:gd name="T24" fmla="*/ 127594750 w 26"/>
              <a:gd name="T25" fmla="*/ 45801965 h 38"/>
              <a:gd name="T26" fmla="*/ 91868491 w 26"/>
              <a:gd name="T27" fmla="*/ 86516828 h 38"/>
              <a:gd name="T28" fmla="*/ 91868491 w 26"/>
              <a:gd name="T29" fmla="*/ 91606186 h 38"/>
              <a:gd name="T30" fmla="*/ 132698179 w 26"/>
              <a:gd name="T31" fmla="*/ 137408151 h 38"/>
              <a:gd name="T32" fmla="*/ 56142232 w 26"/>
              <a:gd name="T33" fmla="*/ 193388832 h 38"/>
              <a:gd name="T34" fmla="*/ 0 w 26"/>
              <a:gd name="T35" fmla="*/ 178120759 h 38"/>
              <a:gd name="T36" fmla="*/ 10206857 w 26"/>
              <a:gd name="T37" fmla="*/ 147586867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6" h="38">
                <a:moveTo>
                  <a:pt x="2" y="29"/>
                </a:moveTo>
                <a:cubicBezTo>
                  <a:pt x="3" y="30"/>
                  <a:pt x="7" y="31"/>
                  <a:pt x="10" y="31"/>
                </a:cubicBezTo>
                <a:cubicBezTo>
                  <a:pt x="15" y="31"/>
                  <a:pt x="17" y="29"/>
                  <a:pt x="17" y="26"/>
                </a:cubicBezTo>
                <a:cubicBezTo>
                  <a:pt x="17" y="22"/>
                  <a:pt x="13" y="21"/>
                  <a:pt x="10" y="21"/>
                </a:cubicBezTo>
                <a:cubicBezTo>
                  <a:pt x="6" y="21"/>
                  <a:pt x="6" y="21"/>
                  <a:pt x="6" y="21"/>
                </a:cubicBezTo>
                <a:cubicBezTo>
                  <a:pt x="6" y="15"/>
                  <a:pt x="6" y="15"/>
                  <a:pt x="6" y="15"/>
                </a:cubicBezTo>
                <a:cubicBezTo>
                  <a:pt x="9" y="15"/>
                  <a:pt x="9" y="15"/>
                  <a:pt x="9" y="15"/>
                </a:cubicBezTo>
                <a:cubicBezTo>
                  <a:pt x="12" y="15"/>
                  <a:pt x="16" y="13"/>
                  <a:pt x="16" y="10"/>
                </a:cubicBezTo>
                <a:cubicBezTo>
                  <a:pt x="16" y="8"/>
                  <a:pt x="14" y="6"/>
                  <a:pt x="11" y="6"/>
                </a:cubicBezTo>
                <a:cubicBezTo>
                  <a:pt x="8" y="6"/>
                  <a:pt x="4" y="8"/>
                  <a:pt x="3" y="9"/>
                </a:cubicBezTo>
                <a:cubicBezTo>
                  <a:pt x="1" y="2"/>
                  <a:pt x="1" y="2"/>
                  <a:pt x="1" y="2"/>
                </a:cubicBezTo>
                <a:cubicBezTo>
                  <a:pt x="3" y="1"/>
                  <a:pt x="8" y="0"/>
                  <a:pt x="13" y="0"/>
                </a:cubicBezTo>
                <a:cubicBezTo>
                  <a:pt x="20" y="0"/>
                  <a:pt x="25" y="4"/>
                  <a:pt x="25" y="9"/>
                </a:cubicBezTo>
                <a:cubicBezTo>
                  <a:pt x="25" y="13"/>
                  <a:pt x="23" y="16"/>
                  <a:pt x="18" y="17"/>
                </a:cubicBezTo>
                <a:cubicBezTo>
                  <a:pt x="18" y="18"/>
                  <a:pt x="18" y="18"/>
                  <a:pt x="18" y="18"/>
                </a:cubicBezTo>
                <a:cubicBezTo>
                  <a:pt x="22" y="18"/>
                  <a:pt x="26" y="22"/>
                  <a:pt x="26" y="27"/>
                </a:cubicBezTo>
                <a:cubicBezTo>
                  <a:pt x="26" y="33"/>
                  <a:pt x="20" y="38"/>
                  <a:pt x="11" y="38"/>
                </a:cubicBezTo>
                <a:cubicBezTo>
                  <a:pt x="6" y="38"/>
                  <a:pt x="2" y="37"/>
                  <a:pt x="0" y="35"/>
                </a:cubicBezTo>
                <a:lnTo>
                  <a:pt x="2"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18" name="Freeform 330"/>
          <p:cNvSpPr>
            <a:spLocks noEditPoints="1"/>
          </p:cNvSpPr>
          <p:nvPr/>
        </p:nvSpPr>
        <p:spPr bwMode="auto">
          <a:xfrm>
            <a:off x="1609725" y="1741488"/>
            <a:ext cx="63500" cy="85725"/>
          </a:xfrm>
          <a:custGeom>
            <a:avLst/>
            <a:gdLst>
              <a:gd name="T0" fmla="*/ 72004464 w 28"/>
              <a:gd name="T1" fmla="*/ 193388832 h 38"/>
              <a:gd name="T2" fmla="*/ 0 w 28"/>
              <a:gd name="T3" fmla="*/ 96693288 h 38"/>
              <a:gd name="T4" fmla="*/ 72004464 w 28"/>
              <a:gd name="T5" fmla="*/ 0 h 38"/>
              <a:gd name="T6" fmla="*/ 144008929 w 28"/>
              <a:gd name="T7" fmla="*/ 96693288 h 38"/>
              <a:gd name="T8" fmla="*/ 72004464 w 28"/>
              <a:gd name="T9" fmla="*/ 193388832 h 38"/>
              <a:gd name="T10" fmla="*/ 72004464 w 28"/>
              <a:gd name="T11" fmla="*/ 157765583 h 38"/>
              <a:gd name="T12" fmla="*/ 97719696 w 28"/>
              <a:gd name="T13" fmla="*/ 96693288 h 38"/>
              <a:gd name="T14" fmla="*/ 72004464 w 28"/>
              <a:gd name="T15" fmla="*/ 30536147 h 38"/>
              <a:gd name="T16" fmla="*/ 46289232 w 28"/>
              <a:gd name="T17" fmla="*/ 96693288 h 38"/>
              <a:gd name="T18" fmla="*/ 72004464 w 28"/>
              <a:gd name="T19" fmla="*/ 157765583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 h="38">
                <a:moveTo>
                  <a:pt x="14" y="38"/>
                </a:moveTo>
                <a:cubicBezTo>
                  <a:pt x="4" y="38"/>
                  <a:pt x="0" y="29"/>
                  <a:pt x="0" y="19"/>
                </a:cubicBezTo>
                <a:cubicBezTo>
                  <a:pt x="0" y="8"/>
                  <a:pt x="5" y="0"/>
                  <a:pt x="14" y="0"/>
                </a:cubicBezTo>
                <a:cubicBezTo>
                  <a:pt x="24" y="0"/>
                  <a:pt x="28" y="8"/>
                  <a:pt x="28" y="19"/>
                </a:cubicBezTo>
                <a:cubicBezTo>
                  <a:pt x="28" y="30"/>
                  <a:pt x="23" y="38"/>
                  <a:pt x="14" y="38"/>
                </a:cubicBezTo>
                <a:close/>
                <a:moveTo>
                  <a:pt x="14" y="31"/>
                </a:moveTo>
                <a:cubicBezTo>
                  <a:pt x="18" y="31"/>
                  <a:pt x="19" y="27"/>
                  <a:pt x="19" y="19"/>
                </a:cubicBezTo>
                <a:cubicBezTo>
                  <a:pt x="19" y="10"/>
                  <a:pt x="18" y="6"/>
                  <a:pt x="14" y="6"/>
                </a:cubicBezTo>
                <a:cubicBezTo>
                  <a:pt x="11" y="6"/>
                  <a:pt x="9" y="10"/>
                  <a:pt x="9" y="19"/>
                </a:cubicBezTo>
                <a:cubicBezTo>
                  <a:pt x="9" y="27"/>
                  <a:pt x="11" y="31"/>
                  <a:pt x="14" y="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19" name="Freeform 331"/>
          <p:cNvSpPr>
            <a:spLocks/>
          </p:cNvSpPr>
          <p:nvPr/>
        </p:nvSpPr>
        <p:spPr bwMode="auto">
          <a:xfrm>
            <a:off x="1538288" y="1862138"/>
            <a:ext cx="26987" cy="38100"/>
          </a:xfrm>
          <a:custGeom>
            <a:avLst/>
            <a:gdLst>
              <a:gd name="T0" fmla="*/ 5057814 w 12"/>
              <a:gd name="T1" fmla="*/ 60274200 h 17"/>
              <a:gd name="T2" fmla="*/ 25289068 w 12"/>
              <a:gd name="T3" fmla="*/ 65296676 h 17"/>
              <a:gd name="T4" fmla="*/ 35404695 w 12"/>
              <a:gd name="T5" fmla="*/ 60274200 h 17"/>
              <a:gd name="T6" fmla="*/ 25289068 w 12"/>
              <a:gd name="T7" fmla="*/ 50229247 h 17"/>
              <a:gd name="T8" fmla="*/ 0 w 12"/>
              <a:gd name="T9" fmla="*/ 30137100 h 17"/>
              <a:gd name="T10" fmla="*/ 35404695 w 12"/>
              <a:gd name="T11" fmla="*/ 0 h 17"/>
              <a:gd name="T12" fmla="*/ 55635949 w 12"/>
              <a:gd name="T13" fmla="*/ 5022476 h 17"/>
              <a:gd name="T14" fmla="*/ 50578136 w 12"/>
              <a:gd name="T15" fmla="*/ 25114624 h 17"/>
              <a:gd name="T16" fmla="*/ 35404695 w 12"/>
              <a:gd name="T17" fmla="*/ 20092147 h 17"/>
              <a:gd name="T18" fmla="*/ 25289068 w 12"/>
              <a:gd name="T19" fmla="*/ 25114624 h 17"/>
              <a:gd name="T20" fmla="*/ 35404695 w 12"/>
              <a:gd name="T21" fmla="*/ 35159576 h 17"/>
              <a:gd name="T22" fmla="*/ 60693763 w 12"/>
              <a:gd name="T23" fmla="*/ 60274200 h 17"/>
              <a:gd name="T24" fmla="*/ 25289068 w 12"/>
              <a:gd name="T25" fmla="*/ 85388824 h 17"/>
              <a:gd name="T26" fmla="*/ 0 w 12"/>
              <a:gd name="T27" fmla="*/ 80366347 h 17"/>
              <a:gd name="T28" fmla="*/ 5057814 w 12"/>
              <a:gd name="T29" fmla="*/ 6027420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17">
                <a:moveTo>
                  <a:pt x="1" y="12"/>
                </a:moveTo>
                <a:cubicBezTo>
                  <a:pt x="2" y="13"/>
                  <a:pt x="3" y="13"/>
                  <a:pt x="5" y="13"/>
                </a:cubicBezTo>
                <a:cubicBezTo>
                  <a:pt x="6" y="13"/>
                  <a:pt x="7" y="13"/>
                  <a:pt x="7" y="12"/>
                </a:cubicBezTo>
                <a:cubicBezTo>
                  <a:pt x="7" y="11"/>
                  <a:pt x="7" y="11"/>
                  <a:pt x="5" y="10"/>
                </a:cubicBezTo>
                <a:cubicBezTo>
                  <a:pt x="1" y="9"/>
                  <a:pt x="0" y="7"/>
                  <a:pt x="0" y="6"/>
                </a:cubicBezTo>
                <a:cubicBezTo>
                  <a:pt x="0" y="3"/>
                  <a:pt x="3" y="0"/>
                  <a:pt x="7" y="0"/>
                </a:cubicBezTo>
                <a:cubicBezTo>
                  <a:pt x="8" y="0"/>
                  <a:pt x="10" y="1"/>
                  <a:pt x="11" y="1"/>
                </a:cubicBezTo>
                <a:cubicBezTo>
                  <a:pt x="10" y="5"/>
                  <a:pt x="10" y="5"/>
                  <a:pt x="10" y="5"/>
                </a:cubicBezTo>
                <a:cubicBezTo>
                  <a:pt x="10" y="4"/>
                  <a:pt x="8" y="4"/>
                  <a:pt x="7" y="4"/>
                </a:cubicBezTo>
                <a:cubicBezTo>
                  <a:pt x="6" y="4"/>
                  <a:pt x="5" y="4"/>
                  <a:pt x="5" y="5"/>
                </a:cubicBezTo>
                <a:cubicBezTo>
                  <a:pt x="5" y="6"/>
                  <a:pt x="6" y="6"/>
                  <a:pt x="7" y="7"/>
                </a:cubicBezTo>
                <a:cubicBezTo>
                  <a:pt x="11" y="8"/>
                  <a:pt x="12" y="9"/>
                  <a:pt x="12" y="12"/>
                </a:cubicBezTo>
                <a:cubicBezTo>
                  <a:pt x="12" y="15"/>
                  <a:pt x="9" y="17"/>
                  <a:pt x="5" y="17"/>
                </a:cubicBezTo>
                <a:cubicBezTo>
                  <a:pt x="3" y="17"/>
                  <a:pt x="1" y="16"/>
                  <a:pt x="0" y="16"/>
                </a:cubicBezTo>
                <a:lnTo>
                  <a:pt x="1"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20" name="Freeform 332"/>
          <p:cNvSpPr>
            <a:spLocks noEditPoints="1"/>
          </p:cNvSpPr>
          <p:nvPr/>
        </p:nvSpPr>
        <p:spPr bwMode="auto">
          <a:xfrm>
            <a:off x="1570038" y="1862138"/>
            <a:ext cx="33337" cy="38100"/>
          </a:xfrm>
          <a:custGeom>
            <a:avLst/>
            <a:gdLst>
              <a:gd name="T0" fmla="*/ 24698272 w 15"/>
              <a:gd name="T1" fmla="*/ 50229247 h 17"/>
              <a:gd name="T2" fmla="*/ 44456001 w 15"/>
              <a:gd name="T3" fmla="*/ 65296676 h 17"/>
              <a:gd name="T4" fmla="*/ 69152050 w 15"/>
              <a:gd name="T5" fmla="*/ 65296676 h 17"/>
              <a:gd name="T6" fmla="*/ 69152050 w 15"/>
              <a:gd name="T7" fmla="*/ 80366347 h 17"/>
              <a:gd name="T8" fmla="*/ 39515457 w 15"/>
              <a:gd name="T9" fmla="*/ 85388824 h 17"/>
              <a:gd name="T10" fmla="*/ 0 w 15"/>
              <a:gd name="T11" fmla="*/ 45206771 h 17"/>
              <a:gd name="T12" fmla="*/ 39515457 w 15"/>
              <a:gd name="T13" fmla="*/ 0 h 17"/>
              <a:gd name="T14" fmla="*/ 74092594 w 15"/>
              <a:gd name="T15" fmla="*/ 40182053 h 17"/>
              <a:gd name="T16" fmla="*/ 74092594 w 15"/>
              <a:gd name="T17" fmla="*/ 50229247 h 17"/>
              <a:gd name="T18" fmla="*/ 24698272 w 15"/>
              <a:gd name="T19" fmla="*/ 50229247 h 17"/>
              <a:gd name="T20" fmla="*/ 49394322 w 15"/>
              <a:gd name="T21" fmla="*/ 35159576 h 17"/>
              <a:gd name="T22" fmla="*/ 39515457 w 15"/>
              <a:gd name="T23" fmla="*/ 20092147 h 17"/>
              <a:gd name="T24" fmla="*/ 24698272 w 15"/>
              <a:gd name="T25" fmla="*/ 35159576 h 17"/>
              <a:gd name="T26" fmla="*/ 49394322 w 15"/>
              <a:gd name="T27" fmla="*/ 35159576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17">
                <a:moveTo>
                  <a:pt x="5" y="10"/>
                </a:moveTo>
                <a:cubicBezTo>
                  <a:pt x="5" y="12"/>
                  <a:pt x="7" y="13"/>
                  <a:pt x="9" y="13"/>
                </a:cubicBezTo>
                <a:cubicBezTo>
                  <a:pt x="11" y="13"/>
                  <a:pt x="12" y="13"/>
                  <a:pt x="14" y="13"/>
                </a:cubicBezTo>
                <a:cubicBezTo>
                  <a:pt x="14" y="16"/>
                  <a:pt x="14" y="16"/>
                  <a:pt x="14" y="16"/>
                </a:cubicBezTo>
                <a:cubicBezTo>
                  <a:pt x="13" y="17"/>
                  <a:pt x="11" y="17"/>
                  <a:pt x="8" y="17"/>
                </a:cubicBezTo>
                <a:cubicBezTo>
                  <a:pt x="3" y="17"/>
                  <a:pt x="0" y="14"/>
                  <a:pt x="0" y="9"/>
                </a:cubicBezTo>
                <a:cubicBezTo>
                  <a:pt x="0" y="5"/>
                  <a:pt x="2" y="0"/>
                  <a:pt x="8" y="0"/>
                </a:cubicBezTo>
                <a:cubicBezTo>
                  <a:pt x="13" y="0"/>
                  <a:pt x="15" y="4"/>
                  <a:pt x="15" y="8"/>
                </a:cubicBezTo>
                <a:cubicBezTo>
                  <a:pt x="15" y="9"/>
                  <a:pt x="15" y="10"/>
                  <a:pt x="15" y="10"/>
                </a:cubicBezTo>
                <a:lnTo>
                  <a:pt x="5" y="10"/>
                </a:lnTo>
                <a:close/>
                <a:moveTo>
                  <a:pt x="10" y="7"/>
                </a:moveTo>
                <a:cubicBezTo>
                  <a:pt x="10" y="6"/>
                  <a:pt x="10" y="4"/>
                  <a:pt x="8" y="4"/>
                </a:cubicBezTo>
                <a:cubicBezTo>
                  <a:pt x="6" y="4"/>
                  <a:pt x="5" y="5"/>
                  <a:pt x="5" y="7"/>
                </a:cubicBezTo>
                <a:lnTo>
                  <a:pt x="10"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21" name="Freeform 333"/>
          <p:cNvSpPr>
            <a:spLocks/>
          </p:cNvSpPr>
          <p:nvPr/>
        </p:nvSpPr>
        <p:spPr bwMode="auto">
          <a:xfrm>
            <a:off x="1506538" y="1612900"/>
            <a:ext cx="41275" cy="92075"/>
          </a:xfrm>
          <a:custGeom>
            <a:avLst/>
            <a:gdLst>
              <a:gd name="T0" fmla="*/ 10515953 w 18"/>
              <a:gd name="T1" fmla="*/ 171472845 h 41"/>
              <a:gd name="T2" fmla="*/ 0 w 18"/>
              <a:gd name="T3" fmla="*/ 105908707 h 41"/>
              <a:gd name="T4" fmla="*/ 0 w 18"/>
              <a:gd name="T5" fmla="*/ 105908707 h 41"/>
              <a:gd name="T6" fmla="*/ 10515953 w 18"/>
              <a:gd name="T7" fmla="*/ 35302902 h 41"/>
              <a:gd name="T8" fmla="*/ 10515953 w 18"/>
              <a:gd name="T9" fmla="*/ 35302902 h 41"/>
              <a:gd name="T10" fmla="*/ 47324081 w 18"/>
              <a:gd name="T11" fmla="*/ 0 h 41"/>
              <a:gd name="T12" fmla="*/ 47324081 w 18"/>
              <a:gd name="T13" fmla="*/ 0 h 41"/>
              <a:gd name="T14" fmla="*/ 84129915 w 18"/>
              <a:gd name="T15" fmla="*/ 35302902 h 41"/>
              <a:gd name="T16" fmla="*/ 84129915 w 18"/>
              <a:gd name="T17" fmla="*/ 35302902 h 41"/>
              <a:gd name="T18" fmla="*/ 94645868 w 18"/>
              <a:gd name="T19" fmla="*/ 105908707 h 41"/>
              <a:gd name="T20" fmla="*/ 94645868 w 18"/>
              <a:gd name="T21" fmla="*/ 105908707 h 41"/>
              <a:gd name="T22" fmla="*/ 94645868 w 18"/>
              <a:gd name="T23" fmla="*/ 115996534 h 41"/>
              <a:gd name="T24" fmla="*/ 94645868 w 18"/>
              <a:gd name="T25" fmla="*/ 115996534 h 41"/>
              <a:gd name="T26" fmla="*/ 57840033 w 18"/>
              <a:gd name="T27" fmla="*/ 115996534 h 41"/>
              <a:gd name="T28" fmla="*/ 57840033 w 18"/>
              <a:gd name="T29" fmla="*/ 105908707 h 41"/>
              <a:gd name="T30" fmla="*/ 57840033 w 18"/>
              <a:gd name="T31" fmla="*/ 105908707 h 41"/>
              <a:gd name="T32" fmla="*/ 47324081 w 18"/>
              <a:gd name="T33" fmla="*/ 40346816 h 41"/>
              <a:gd name="T34" fmla="*/ 47324081 w 18"/>
              <a:gd name="T35" fmla="*/ 40346816 h 41"/>
              <a:gd name="T36" fmla="*/ 47324081 w 18"/>
              <a:gd name="T37" fmla="*/ 45390729 h 41"/>
              <a:gd name="T38" fmla="*/ 47324081 w 18"/>
              <a:gd name="T39" fmla="*/ 45390729 h 41"/>
              <a:gd name="T40" fmla="*/ 42063811 w 18"/>
              <a:gd name="T41" fmla="*/ 105908707 h 41"/>
              <a:gd name="T42" fmla="*/ 42063811 w 18"/>
              <a:gd name="T43" fmla="*/ 105908707 h 41"/>
              <a:gd name="T44" fmla="*/ 47324081 w 18"/>
              <a:gd name="T45" fmla="*/ 166428931 h 41"/>
              <a:gd name="T46" fmla="*/ 47324081 w 18"/>
              <a:gd name="T47" fmla="*/ 166428931 h 41"/>
              <a:gd name="T48" fmla="*/ 84129915 w 18"/>
              <a:gd name="T49" fmla="*/ 176516758 h 41"/>
              <a:gd name="T50" fmla="*/ 47324081 w 18"/>
              <a:gd name="T51" fmla="*/ 206775747 h 41"/>
              <a:gd name="T52" fmla="*/ 47324081 w 18"/>
              <a:gd name="T53" fmla="*/ 206775747 h 41"/>
              <a:gd name="T54" fmla="*/ 10515953 w 18"/>
              <a:gd name="T55" fmla="*/ 171472845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1">
                <a:moveTo>
                  <a:pt x="2" y="34"/>
                </a:moveTo>
                <a:cubicBezTo>
                  <a:pt x="1" y="30"/>
                  <a:pt x="0" y="26"/>
                  <a:pt x="0" y="21"/>
                </a:cubicBezTo>
                <a:cubicBezTo>
                  <a:pt x="0" y="21"/>
                  <a:pt x="0" y="21"/>
                  <a:pt x="0" y="21"/>
                </a:cubicBezTo>
                <a:cubicBezTo>
                  <a:pt x="0" y="15"/>
                  <a:pt x="1" y="11"/>
                  <a:pt x="2" y="7"/>
                </a:cubicBezTo>
                <a:cubicBezTo>
                  <a:pt x="2" y="7"/>
                  <a:pt x="2" y="7"/>
                  <a:pt x="2" y="7"/>
                </a:cubicBezTo>
                <a:cubicBezTo>
                  <a:pt x="3" y="4"/>
                  <a:pt x="4" y="0"/>
                  <a:pt x="9" y="0"/>
                </a:cubicBezTo>
                <a:cubicBezTo>
                  <a:pt x="9" y="0"/>
                  <a:pt x="9" y="0"/>
                  <a:pt x="9" y="0"/>
                </a:cubicBezTo>
                <a:cubicBezTo>
                  <a:pt x="14" y="0"/>
                  <a:pt x="15" y="4"/>
                  <a:pt x="16" y="7"/>
                </a:cubicBezTo>
                <a:cubicBezTo>
                  <a:pt x="16" y="7"/>
                  <a:pt x="16" y="7"/>
                  <a:pt x="16" y="7"/>
                </a:cubicBezTo>
                <a:cubicBezTo>
                  <a:pt x="18" y="11"/>
                  <a:pt x="18" y="15"/>
                  <a:pt x="18" y="21"/>
                </a:cubicBezTo>
                <a:cubicBezTo>
                  <a:pt x="18" y="21"/>
                  <a:pt x="18" y="21"/>
                  <a:pt x="18" y="21"/>
                </a:cubicBezTo>
                <a:cubicBezTo>
                  <a:pt x="18" y="21"/>
                  <a:pt x="18" y="22"/>
                  <a:pt x="18" y="23"/>
                </a:cubicBezTo>
                <a:cubicBezTo>
                  <a:pt x="18" y="23"/>
                  <a:pt x="18" y="23"/>
                  <a:pt x="18" y="23"/>
                </a:cubicBezTo>
                <a:cubicBezTo>
                  <a:pt x="11" y="23"/>
                  <a:pt x="11" y="23"/>
                  <a:pt x="11" y="23"/>
                </a:cubicBezTo>
                <a:cubicBezTo>
                  <a:pt x="11" y="22"/>
                  <a:pt x="11" y="21"/>
                  <a:pt x="11" y="21"/>
                </a:cubicBezTo>
                <a:cubicBezTo>
                  <a:pt x="11" y="21"/>
                  <a:pt x="11" y="21"/>
                  <a:pt x="11" y="21"/>
                </a:cubicBezTo>
                <a:cubicBezTo>
                  <a:pt x="11" y="15"/>
                  <a:pt x="10" y="11"/>
                  <a:pt x="9" y="8"/>
                </a:cubicBezTo>
                <a:cubicBezTo>
                  <a:pt x="9" y="8"/>
                  <a:pt x="9" y="8"/>
                  <a:pt x="9" y="8"/>
                </a:cubicBezTo>
                <a:cubicBezTo>
                  <a:pt x="9" y="9"/>
                  <a:pt x="9" y="9"/>
                  <a:pt x="9" y="9"/>
                </a:cubicBezTo>
                <a:cubicBezTo>
                  <a:pt x="9" y="9"/>
                  <a:pt x="9" y="9"/>
                  <a:pt x="9" y="9"/>
                </a:cubicBezTo>
                <a:cubicBezTo>
                  <a:pt x="8" y="12"/>
                  <a:pt x="8" y="16"/>
                  <a:pt x="8" y="21"/>
                </a:cubicBezTo>
                <a:cubicBezTo>
                  <a:pt x="8" y="21"/>
                  <a:pt x="8" y="21"/>
                  <a:pt x="8" y="21"/>
                </a:cubicBezTo>
                <a:cubicBezTo>
                  <a:pt x="8" y="26"/>
                  <a:pt x="8" y="30"/>
                  <a:pt x="9" y="33"/>
                </a:cubicBezTo>
                <a:cubicBezTo>
                  <a:pt x="9" y="33"/>
                  <a:pt x="9" y="33"/>
                  <a:pt x="9" y="33"/>
                </a:cubicBezTo>
                <a:cubicBezTo>
                  <a:pt x="16" y="35"/>
                  <a:pt x="16" y="35"/>
                  <a:pt x="16" y="35"/>
                </a:cubicBezTo>
                <a:cubicBezTo>
                  <a:pt x="15" y="38"/>
                  <a:pt x="13" y="41"/>
                  <a:pt x="9" y="41"/>
                </a:cubicBezTo>
                <a:cubicBezTo>
                  <a:pt x="9" y="41"/>
                  <a:pt x="9" y="41"/>
                  <a:pt x="9" y="41"/>
                </a:cubicBezTo>
                <a:cubicBezTo>
                  <a:pt x="4" y="41"/>
                  <a:pt x="3" y="37"/>
                  <a:pt x="2"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22" name="Freeform 334"/>
          <p:cNvSpPr>
            <a:spLocks/>
          </p:cNvSpPr>
          <p:nvPr/>
        </p:nvSpPr>
        <p:spPr bwMode="auto">
          <a:xfrm>
            <a:off x="1563688" y="1612900"/>
            <a:ext cx="39687" cy="92075"/>
          </a:xfrm>
          <a:custGeom>
            <a:avLst/>
            <a:gdLst>
              <a:gd name="T0" fmla="*/ 9723315 w 18"/>
              <a:gd name="T1" fmla="*/ 171472845 h 41"/>
              <a:gd name="T2" fmla="*/ 0 w 18"/>
              <a:gd name="T3" fmla="*/ 100867040 h 41"/>
              <a:gd name="T4" fmla="*/ 0 w 18"/>
              <a:gd name="T5" fmla="*/ 100867040 h 41"/>
              <a:gd name="T6" fmla="*/ 9723315 w 18"/>
              <a:gd name="T7" fmla="*/ 35302902 h 41"/>
              <a:gd name="T8" fmla="*/ 9723315 w 18"/>
              <a:gd name="T9" fmla="*/ 35302902 h 41"/>
              <a:gd name="T10" fmla="*/ 43752713 w 18"/>
              <a:gd name="T11" fmla="*/ 0 h 41"/>
              <a:gd name="T12" fmla="*/ 43752713 w 18"/>
              <a:gd name="T13" fmla="*/ 0 h 41"/>
              <a:gd name="T14" fmla="*/ 77782110 w 18"/>
              <a:gd name="T15" fmla="*/ 35302902 h 41"/>
              <a:gd name="T16" fmla="*/ 77782110 w 18"/>
              <a:gd name="T17" fmla="*/ 35302902 h 41"/>
              <a:gd name="T18" fmla="*/ 87505425 w 18"/>
              <a:gd name="T19" fmla="*/ 100867040 h 41"/>
              <a:gd name="T20" fmla="*/ 87505425 w 18"/>
              <a:gd name="T21" fmla="*/ 100867040 h 41"/>
              <a:gd name="T22" fmla="*/ 87505425 w 18"/>
              <a:gd name="T23" fmla="*/ 115996534 h 41"/>
              <a:gd name="T24" fmla="*/ 87505425 w 18"/>
              <a:gd name="T25" fmla="*/ 115996534 h 41"/>
              <a:gd name="T26" fmla="*/ 53476028 w 18"/>
              <a:gd name="T27" fmla="*/ 115996534 h 41"/>
              <a:gd name="T28" fmla="*/ 53476028 w 18"/>
              <a:gd name="T29" fmla="*/ 100867040 h 41"/>
              <a:gd name="T30" fmla="*/ 53476028 w 18"/>
              <a:gd name="T31" fmla="*/ 100867040 h 41"/>
              <a:gd name="T32" fmla="*/ 43752713 w 18"/>
              <a:gd name="T33" fmla="*/ 40346816 h 41"/>
              <a:gd name="T34" fmla="*/ 43752713 w 18"/>
              <a:gd name="T35" fmla="*/ 40346816 h 41"/>
              <a:gd name="T36" fmla="*/ 43752713 w 18"/>
              <a:gd name="T37" fmla="*/ 45390729 h 41"/>
              <a:gd name="T38" fmla="*/ 43752713 w 18"/>
              <a:gd name="T39" fmla="*/ 45390729 h 41"/>
              <a:gd name="T40" fmla="*/ 34029398 w 18"/>
              <a:gd name="T41" fmla="*/ 100867040 h 41"/>
              <a:gd name="T42" fmla="*/ 34029398 w 18"/>
              <a:gd name="T43" fmla="*/ 100867040 h 41"/>
              <a:gd name="T44" fmla="*/ 43752713 w 18"/>
              <a:gd name="T45" fmla="*/ 166428931 h 41"/>
              <a:gd name="T46" fmla="*/ 43752713 w 18"/>
              <a:gd name="T47" fmla="*/ 166428931 h 41"/>
              <a:gd name="T48" fmla="*/ 77782110 w 18"/>
              <a:gd name="T49" fmla="*/ 176516758 h 41"/>
              <a:gd name="T50" fmla="*/ 43752713 w 18"/>
              <a:gd name="T51" fmla="*/ 206775747 h 41"/>
              <a:gd name="T52" fmla="*/ 43752713 w 18"/>
              <a:gd name="T53" fmla="*/ 206775747 h 41"/>
              <a:gd name="T54" fmla="*/ 9723315 w 18"/>
              <a:gd name="T55" fmla="*/ 171472845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1">
                <a:moveTo>
                  <a:pt x="2" y="34"/>
                </a:moveTo>
                <a:cubicBezTo>
                  <a:pt x="1" y="30"/>
                  <a:pt x="0" y="26"/>
                  <a:pt x="0" y="20"/>
                </a:cubicBezTo>
                <a:cubicBezTo>
                  <a:pt x="0" y="20"/>
                  <a:pt x="0" y="20"/>
                  <a:pt x="0" y="20"/>
                </a:cubicBezTo>
                <a:cubicBezTo>
                  <a:pt x="0" y="15"/>
                  <a:pt x="1" y="11"/>
                  <a:pt x="2" y="7"/>
                </a:cubicBezTo>
                <a:cubicBezTo>
                  <a:pt x="2" y="7"/>
                  <a:pt x="2" y="7"/>
                  <a:pt x="2" y="7"/>
                </a:cubicBezTo>
                <a:cubicBezTo>
                  <a:pt x="3" y="4"/>
                  <a:pt x="4" y="0"/>
                  <a:pt x="9" y="0"/>
                </a:cubicBezTo>
                <a:cubicBezTo>
                  <a:pt x="9" y="0"/>
                  <a:pt x="9" y="0"/>
                  <a:pt x="9" y="0"/>
                </a:cubicBezTo>
                <a:cubicBezTo>
                  <a:pt x="14" y="0"/>
                  <a:pt x="15" y="4"/>
                  <a:pt x="16" y="7"/>
                </a:cubicBezTo>
                <a:cubicBezTo>
                  <a:pt x="16" y="7"/>
                  <a:pt x="16" y="7"/>
                  <a:pt x="16" y="7"/>
                </a:cubicBezTo>
                <a:cubicBezTo>
                  <a:pt x="17" y="11"/>
                  <a:pt x="18" y="15"/>
                  <a:pt x="18" y="20"/>
                </a:cubicBezTo>
                <a:cubicBezTo>
                  <a:pt x="18" y="20"/>
                  <a:pt x="18" y="20"/>
                  <a:pt x="18" y="20"/>
                </a:cubicBezTo>
                <a:cubicBezTo>
                  <a:pt x="18" y="21"/>
                  <a:pt x="18" y="22"/>
                  <a:pt x="18" y="23"/>
                </a:cubicBezTo>
                <a:cubicBezTo>
                  <a:pt x="18" y="23"/>
                  <a:pt x="18" y="23"/>
                  <a:pt x="18" y="23"/>
                </a:cubicBezTo>
                <a:cubicBezTo>
                  <a:pt x="11" y="23"/>
                  <a:pt x="11" y="23"/>
                  <a:pt x="11" y="23"/>
                </a:cubicBezTo>
                <a:cubicBezTo>
                  <a:pt x="11" y="22"/>
                  <a:pt x="11" y="21"/>
                  <a:pt x="11" y="20"/>
                </a:cubicBezTo>
                <a:cubicBezTo>
                  <a:pt x="11" y="20"/>
                  <a:pt x="11" y="20"/>
                  <a:pt x="11" y="20"/>
                </a:cubicBezTo>
                <a:cubicBezTo>
                  <a:pt x="11" y="15"/>
                  <a:pt x="10" y="11"/>
                  <a:pt x="9" y="8"/>
                </a:cubicBezTo>
                <a:cubicBezTo>
                  <a:pt x="9" y="8"/>
                  <a:pt x="9" y="8"/>
                  <a:pt x="9" y="8"/>
                </a:cubicBezTo>
                <a:cubicBezTo>
                  <a:pt x="9" y="9"/>
                  <a:pt x="9" y="9"/>
                  <a:pt x="9" y="9"/>
                </a:cubicBezTo>
                <a:cubicBezTo>
                  <a:pt x="9" y="9"/>
                  <a:pt x="9" y="9"/>
                  <a:pt x="9" y="9"/>
                </a:cubicBezTo>
                <a:cubicBezTo>
                  <a:pt x="8" y="12"/>
                  <a:pt x="7" y="16"/>
                  <a:pt x="7" y="20"/>
                </a:cubicBezTo>
                <a:cubicBezTo>
                  <a:pt x="7" y="20"/>
                  <a:pt x="7" y="20"/>
                  <a:pt x="7" y="20"/>
                </a:cubicBezTo>
                <a:cubicBezTo>
                  <a:pt x="7" y="26"/>
                  <a:pt x="8" y="30"/>
                  <a:pt x="9" y="33"/>
                </a:cubicBezTo>
                <a:cubicBezTo>
                  <a:pt x="9" y="33"/>
                  <a:pt x="9" y="33"/>
                  <a:pt x="9" y="33"/>
                </a:cubicBezTo>
                <a:cubicBezTo>
                  <a:pt x="16" y="35"/>
                  <a:pt x="16" y="35"/>
                  <a:pt x="16" y="35"/>
                </a:cubicBezTo>
                <a:cubicBezTo>
                  <a:pt x="15" y="38"/>
                  <a:pt x="13" y="41"/>
                  <a:pt x="9" y="41"/>
                </a:cubicBezTo>
                <a:cubicBezTo>
                  <a:pt x="9" y="41"/>
                  <a:pt x="9" y="41"/>
                  <a:pt x="9" y="41"/>
                </a:cubicBezTo>
                <a:cubicBezTo>
                  <a:pt x="4" y="41"/>
                  <a:pt x="3" y="37"/>
                  <a:pt x="2"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23" name="Freeform 335"/>
          <p:cNvSpPr>
            <a:spLocks/>
          </p:cNvSpPr>
          <p:nvPr/>
        </p:nvSpPr>
        <p:spPr bwMode="auto">
          <a:xfrm>
            <a:off x="1619250" y="1612900"/>
            <a:ext cx="41275" cy="92075"/>
          </a:xfrm>
          <a:custGeom>
            <a:avLst/>
            <a:gdLst>
              <a:gd name="T0" fmla="*/ 10515953 w 18"/>
              <a:gd name="T1" fmla="*/ 171472845 h 41"/>
              <a:gd name="T2" fmla="*/ 0 w 18"/>
              <a:gd name="T3" fmla="*/ 100867040 h 41"/>
              <a:gd name="T4" fmla="*/ 0 w 18"/>
              <a:gd name="T5" fmla="*/ 100867040 h 41"/>
              <a:gd name="T6" fmla="*/ 10515953 w 18"/>
              <a:gd name="T7" fmla="*/ 35302902 h 41"/>
              <a:gd name="T8" fmla="*/ 10515953 w 18"/>
              <a:gd name="T9" fmla="*/ 35302902 h 41"/>
              <a:gd name="T10" fmla="*/ 47324081 w 18"/>
              <a:gd name="T11" fmla="*/ 0 h 41"/>
              <a:gd name="T12" fmla="*/ 47324081 w 18"/>
              <a:gd name="T13" fmla="*/ 0 h 41"/>
              <a:gd name="T14" fmla="*/ 84129915 w 18"/>
              <a:gd name="T15" fmla="*/ 35302902 h 41"/>
              <a:gd name="T16" fmla="*/ 84129915 w 18"/>
              <a:gd name="T17" fmla="*/ 35302902 h 41"/>
              <a:gd name="T18" fmla="*/ 94645868 w 18"/>
              <a:gd name="T19" fmla="*/ 100867040 h 41"/>
              <a:gd name="T20" fmla="*/ 94645868 w 18"/>
              <a:gd name="T21" fmla="*/ 100867040 h 41"/>
              <a:gd name="T22" fmla="*/ 94645868 w 18"/>
              <a:gd name="T23" fmla="*/ 115996534 h 41"/>
              <a:gd name="T24" fmla="*/ 94645868 w 18"/>
              <a:gd name="T25" fmla="*/ 115996534 h 41"/>
              <a:gd name="T26" fmla="*/ 57840033 w 18"/>
              <a:gd name="T27" fmla="*/ 115996534 h 41"/>
              <a:gd name="T28" fmla="*/ 57840033 w 18"/>
              <a:gd name="T29" fmla="*/ 100867040 h 41"/>
              <a:gd name="T30" fmla="*/ 57840033 w 18"/>
              <a:gd name="T31" fmla="*/ 100867040 h 41"/>
              <a:gd name="T32" fmla="*/ 47324081 w 18"/>
              <a:gd name="T33" fmla="*/ 40346816 h 41"/>
              <a:gd name="T34" fmla="*/ 47324081 w 18"/>
              <a:gd name="T35" fmla="*/ 40346816 h 41"/>
              <a:gd name="T36" fmla="*/ 47324081 w 18"/>
              <a:gd name="T37" fmla="*/ 45390729 h 41"/>
              <a:gd name="T38" fmla="*/ 47324081 w 18"/>
              <a:gd name="T39" fmla="*/ 45390729 h 41"/>
              <a:gd name="T40" fmla="*/ 36805835 w 18"/>
              <a:gd name="T41" fmla="*/ 100867040 h 41"/>
              <a:gd name="T42" fmla="*/ 36805835 w 18"/>
              <a:gd name="T43" fmla="*/ 100867040 h 41"/>
              <a:gd name="T44" fmla="*/ 47324081 w 18"/>
              <a:gd name="T45" fmla="*/ 166428931 h 41"/>
              <a:gd name="T46" fmla="*/ 47324081 w 18"/>
              <a:gd name="T47" fmla="*/ 166428931 h 41"/>
              <a:gd name="T48" fmla="*/ 84129915 w 18"/>
              <a:gd name="T49" fmla="*/ 176516758 h 41"/>
              <a:gd name="T50" fmla="*/ 47324081 w 18"/>
              <a:gd name="T51" fmla="*/ 206775747 h 41"/>
              <a:gd name="T52" fmla="*/ 47324081 w 18"/>
              <a:gd name="T53" fmla="*/ 206775747 h 41"/>
              <a:gd name="T54" fmla="*/ 10515953 w 18"/>
              <a:gd name="T55" fmla="*/ 171472845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1">
                <a:moveTo>
                  <a:pt x="2" y="34"/>
                </a:moveTo>
                <a:cubicBezTo>
                  <a:pt x="1" y="30"/>
                  <a:pt x="0" y="26"/>
                  <a:pt x="0" y="20"/>
                </a:cubicBezTo>
                <a:cubicBezTo>
                  <a:pt x="0" y="20"/>
                  <a:pt x="0" y="20"/>
                  <a:pt x="0" y="20"/>
                </a:cubicBezTo>
                <a:cubicBezTo>
                  <a:pt x="0" y="15"/>
                  <a:pt x="1" y="11"/>
                  <a:pt x="2" y="7"/>
                </a:cubicBezTo>
                <a:cubicBezTo>
                  <a:pt x="2" y="7"/>
                  <a:pt x="2" y="7"/>
                  <a:pt x="2" y="7"/>
                </a:cubicBezTo>
                <a:cubicBezTo>
                  <a:pt x="3" y="4"/>
                  <a:pt x="4" y="0"/>
                  <a:pt x="9" y="0"/>
                </a:cubicBezTo>
                <a:cubicBezTo>
                  <a:pt x="9" y="0"/>
                  <a:pt x="9" y="0"/>
                  <a:pt x="9" y="0"/>
                </a:cubicBezTo>
                <a:cubicBezTo>
                  <a:pt x="14" y="0"/>
                  <a:pt x="15" y="4"/>
                  <a:pt x="16" y="7"/>
                </a:cubicBezTo>
                <a:cubicBezTo>
                  <a:pt x="16" y="7"/>
                  <a:pt x="16" y="7"/>
                  <a:pt x="16" y="7"/>
                </a:cubicBezTo>
                <a:cubicBezTo>
                  <a:pt x="17" y="11"/>
                  <a:pt x="18" y="15"/>
                  <a:pt x="18" y="20"/>
                </a:cubicBezTo>
                <a:cubicBezTo>
                  <a:pt x="18" y="20"/>
                  <a:pt x="18" y="20"/>
                  <a:pt x="18" y="20"/>
                </a:cubicBezTo>
                <a:cubicBezTo>
                  <a:pt x="18" y="21"/>
                  <a:pt x="18" y="22"/>
                  <a:pt x="18" y="23"/>
                </a:cubicBezTo>
                <a:cubicBezTo>
                  <a:pt x="18" y="23"/>
                  <a:pt x="18" y="23"/>
                  <a:pt x="18" y="23"/>
                </a:cubicBezTo>
                <a:cubicBezTo>
                  <a:pt x="11" y="23"/>
                  <a:pt x="11" y="23"/>
                  <a:pt x="11" y="23"/>
                </a:cubicBezTo>
                <a:cubicBezTo>
                  <a:pt x="11" y="22"/>
                  <a:pt x="11" y="21"/>
                  <a:pt x="11" y="20"/>
                </a:cubicBezTo>
                <a:cubicBezTo>
                  <a:pt x="11" y="20"/>
                  <a:pt x="11" y="20"/>
                  <a:pt x="11" y="20"/>
                </a:cubicBezTo>
                <a:cubicBezTo>
                  <a:pt x="11" y="15"/>
                  <a:pt x="10" y="11"/>
                  <a:pt x="9" y="8"/>
                </a:cubicBezTo>
                <a:cubicBezTo>
                  <a:pt x="9" y="8"/>
                  <a:pt x="9" y="8"/>
                  <a:pt x="9" y="8"/>
                </a:cubicBezTo>
                <a:cubicBezTo>
                  <a:pt x="9" y="9"/>
                  <a:pt x="9" y="9"/>
                  <a:pt x="9" y="9"/>
                </a:cubicBezTo>
                <a:cubicBezTo>
                  <a:pt x="9" y="9"/>
                  <a:pt x="9" y="9"/>
                  <a:pt x="9" y="9"/>
                </a:cubicBezTo>
                <a:cubicBezTo>
                  <a:pt x="8" y="12"/>
                  <a:pt x="7" y="16"/>
                  <a:pt x="7" y="20"/>
                </a:cubicBezTo>
                <a:cubicBezTo>
                  <a:pt x="7" y="20"/>
                  <a:pt x="7" y="20"/>
                  <a:pt x="7" y="20"/>
                </a:cubicBezTo>
                <a:cubicBezTo>
                  <a:pt x="7" y="26"/>
                  <a:pt x="8" y="30"/>
                  <a:pt x="9" y="33"/>
                </a:cubicBezTo>
                <a:cubicBezTo>
                  <a:pt x="9" y="33"/>
                  <a:pt x="9" y="33"/>
                  <a:pt x="9" y="33"/>
                </a:cubicBezTo>
                <a:cubicBezTo>
                  <a:pt x="16" y="35"/>
                  <a:pt x="16" y="35"/>
                  <a:pt x="16" y="35"/>
                </a:cubicBezTo>
                <a:cubicBezTo>
                  <a:pt x="15" y="38"/>
                  <a:pt x="13" y="41"/>
                  <a:pt x="9" y="41"/>
                </a:cubicBezTo>
                <a:cubicBezTo>
                  <a:pt x="9" y="41"/>
                  <a:pt x="9" y="41"/>
                  <a:pt x="9" y="41"/>
                </a:cubicBezTo>
                <a:cubicBezTo>
                  <a:pt x="4" y="41"/>
                  <a:pt x="3" y="37"/>
                  <a:pt x="2"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24" name="Freeform 336"/>
          <p:cNvSpPr>
            <a:spLocks/>
          </p:cNvSpPr>
          <p:nvPr/>
        </p:nvSpPr>
        <p:spPr bwMode="auto">
          <a:xfrm>
            <a:off x="1676400" y="1612900"/>
            <a:ext cx="39688" cy="92075"/>
          </a:xfrm>
          <a:custGeom>
            <a:avLst/>
            <a:gdLst>
              <a:gd name="T0" fmla="*/ 9723560 w 18"/>
              <a:gd name="T1" fmla="*/ 171472845 h 41"/>
              <a:gd name="T2" fmla="*/ 0 w 18"/>
              <a:gd name="T3" fmla="*/ 105908707 h 41"/>
              <a:gd name="T4" fmla="*/ 0 w 18"/>
              <a:gd name="T5" fmla="*/ 105908707 h 41"/>
              <a:gd name="T6" fmla="*/ 9723560 w 18"/>
              <a:gd name="T7" fmla="*/ 35302902 h 41"/>
              <a:gd name="T8" fmla="*/ 9723560 w 18"/>
              <a:gd name="T9" fmla="*/ 35302902 h 41"/>
              <a:gd name="T10" fmla="*/ 43753815 w 18"/>
              <a:gd name="T11" fmla="*/ 0 h 41"/>
              <a:gd name="T12" fmla="*/ 43753815 w 18"/>
              <a:gd name="T13" fmla="*/ 0 h 41"/>
              <a:gd name="T14" fmla="*/ 77784070 w 18"/>
              <a:gd name="T15" fmla="*/ 35302902 h 41"/>
              <a:gd name="T16" fmla="*/ 77784070 w 18"/>
              <a:gd name="T17" fmla="*/ 35302902 h 41"/>
              <a:gd name="T18" fmla="*/ 87507630 w 18"/>
              <a:gd name="T19" fmla="*/ 105908707 h 41"/>
              <a:gd name="T20" fmla="*/ 87507630 w 18"/>
              <a:gd name="T21" fmla="*/ 105908707 h 41"/>
              <a:gd name="T22" fmla="*/ 87507630 w 18"/>
              <a:gd name="T23" fmla="*/ 115996534 h 41"/>
              <a:gd name="T24" fmla="*/ 87507630 w 18"/>
              <a:gd name="T25" fmla="*/ 115996534 h 41"/>
              <a:gd name="T26" fmla="*/ 53477375 w 18"/>
              <a:gd name="T27" fmla="*/ 115996534 h 41"/>
              <a:gd name="T28" fmla="*/ 53477375 w 18"/>
              <a:gd name="T29" fmla="*/ 105908707 h 41"/>
              <a:gd name="T30" fmla="*/ 53477375 w 18"/>
              <a:gd name="T31" fmla="*/ 105908707 h 41"/>
              <a:gd name="T32" fmla="*/ 43753815 w 18"/>
              <a:gd name="T33" fmla="*/ 40346816 h 41"/>
              <a:gd name="T34" fmla="*/ 43753815 w 18"/>
              <a:gd name="T35" fmla="*/ 40346816 h 41"/>
              <a:gd name="T36" fmla="*/ 43753815 w 18"/>
              <a:gd name="T37" fmla="*/ 45390729 h 41"/>
              <a:gd name="T38" fmla="*/ 43753815 w 18"/>
              <a:gd name="T39" fmla="*/ 45390729 h 41"/>
              <a:gd name="T40" fmla="*/ 34030255 w 18"/>
              <a:gd name="T41" fmla="*/ 105908707 h 41"/>
              <a:gd name="T42" fmla="*/ 34030255 w 18"/>
              <a:gd name="T43" fmla="*/ 105908707 h 41"/>
              <a:gd name="T44" fmla="*/ 43753815 w 18"/>
              <a:gd name="T45" fmla="*/ 166428931 h 41"/>
              <a:gd name="T46" fmla="*/ 43753815 w 18"/>
              <a:gd name="T47" fmla="*/ 166428931 h 41"/>
              <a:gd name="T48" fmla="*/ 72922290 w 18"/>
              <a:gd name="T49" fmla="*/ 176516758 h 41"/>
              <a:gd name="T50" fmla="*/ 43753815 w 18"/>
              <a:gd name="T51" fmla="*/ 206775747 h 41"/>
              <a:gd name="T52" fmla="*/ 43753815 w 18"/>
              <a:gd name="T53" fmla="*/ 206775747 h 41"/>
              <a:gd name="T54" fmla="*/ 9723560 w 18"/>
              <a:gd name="T55" fmla="*/ 171472845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1">
                <a:moveTo>
                  <a:pt x="2" y="34"/>
                </a:moveTo>
                <a:cubicBezTo>
                  <a:pt x="1" y="30"/>
                  <a:pt x="0" y="26"/>
                  <a:pt x="0" y="21"/>
                </a:cubicBezTo>
                <a:cubicBezTo>
                  <a:pt x="0" y="21"/>
                  <a:pt x="0" y="21"/>
                  <a:pt x="0" y="21"/>
                </a:cubicBezTo>
                <a:cubicBezTo>
                  <a:pt x="0" y="15"/>
                  <a:pt x="1" y="11"/>
                  <a:pt x="2" y="7"/>
                </a:cubicBezTo>
                <a:cubicBezTo>
                  <a:pt x="2" y="7"/>
                  <a:pt x="2" y="7"/>
                  <a:pt x="2" y="7"/>
                </a:cubicBezTo>
                <a:cubicBezTo>
                  <a:pt x="3" y="4"/>
                  <a:pt x="4" y="0"/>
                  <a:pt x="9" y="0"/>
                </a:cubicBezTo>
                <a:cubicBezTo>
                  <a:pt x="9" y="0"/>
                  <a:pt x="9" y="0"/>
                  <a:pt x="9" y="0"/>
                </a:cubicBezTo>
                <a:cubicBezTo>
                  <a:pt x="14" y="0"/>
                  <a:pt x="15" y="4"/>
                  <a:pt x="16" y="7"/>
                </a:cubicBezTo>
                <a:cubicBezTo>
                  <a:pt x="16" y="7"/>
                  <a:pt x="16" y="7"/>
                  <a:pt x="16" y="7"/>
                </a:cubicBezTo>
                <a:cubicBezTo>
                  <a:pt x="17" y="11"/>
                  <a:pt x="18" y="15"/>
                  <a:pt x="18" y="21"/>
                </a:cubicBezTo>
                <a:cubicBezTo>
                  <a:pt x="18" y="21"/>
                  <a:pt x="18" y="21"/>
                  <a:pt x="18" y="21"/>
                </a:cubicBezTo>
                <a:cubicBezTo>
                  <a:pt x="18" y="21"/>
                  <a:pt x="18" y="22"/>
                  <a:pt x="18" y="23"/>
                </a:cubicBezTo>
                <a:cubicBezTo>
                  <a:pt x="18" y="23"/>
                  <a:pt x="18" y="23"/>
                  <a:pt x="18" y="23"/>
                </a:cubicBezTo>
                <a:cubicBezTo>
                  <a:pt x="11" y="23"/>
                  <a:pt x="11" y="23"/>
                  <a:pt x="11" y="23"/>
                </a:cubicBezTo>
                <a:cubicBezTo>
                  <a:pt x="11" y="22"/>
                  <a:pt x="11" y="21"/>
                  <a:pt x="11" y="21"/>
                </a:cubicBezTo>
                <a:cubicBezTo>
                  <a:pt x="11" y="21"/>
                  <a:pt x="11" y="21"/>
                  <a:pt x="11" y="21"/>
                </a:cubicBezTo>
                <a:cubicBezTo>
                  <a:pt x="11" y="15"/>
                  <a:pt x="10" y="11"/>
                  <a:pt x="9" y="8"/>
                </a:cubicBezTo>
                <a:cubicBezTo>
                  <a:pt x="9" y="8"/>
                  <a:pt x="9" y="8"/>
                  <a:pt x="9" y="8"/>
                </a:cubicBezTo>
                <a:cubicBezTo>
                  <a:pt x="9" y="9"/>
                  <a:pt x="9" y="9"/>
                  <a:pt x="9" y="9"/>
                </a:cubicBezTo>
                <a:cubicBezTo>
                  <a:pt x="9" y="9"/>
                  <a:pt x="9" y="9"/>
                  <a:pt x="9" y="9"/>
                </a:cubicBezTo>
                <a:cubicBezTo>
                  <a:pt x="8" y="12"/>
                  <a:pt x="7" y="16"/>
                  <a:pt x="7" y="21"/>
                </a:cubicBezTo>
                <a:cubicBezTo>
                  <a:pt x="7" y="21"/>
                  <a:pt x="7" y="21"/>
                  <a:pt x="7" y="21"/>
                </a:cubicBezTo>
                <a:cubicBezTo>
                  <a:pt x="7" y="26"/>
                  <a:pt x="8" y="30"/>
                  <a:pt x="9" y="33"/>
                </a:cubicBezTo>
                <a:cubicBezTo>
                  <a:pt x="9" y="33"/>
                  <a:pt x="9" y="33"/>
                  <a:pt x="9" y="33"/>
                </a:cubicBezTo>
                <a:cubicBezTo>
                  <a:pt x="15" y="35"/>
                  <a:pt x="15" y="35"/>
                  <a:pt x="15" y="35"/>
                </a:cubicBezTo>
                <a:cubicBezTo>
                  <a:pt x="14" y="38"/>
                  <a:pt x="13" y="41"/>
                  <a:pt x="9" y="41"/>
                </a:cubicBezTo>
                <a:cubicBezTo>
                  <a:pt x="9" y="41"/>
                  <a:pt x="9" y="41"/>
                  <a:pt x="9" y="41"/>
                </a:cubicBezTo>
                <a:cubicBezTo>
                  <a:pt x="4" y="41"/>
                  <a:pt x="3" y="37"/>
                  <a:pt x="2"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25" name="Freeform 337"/>
          <p:cNvSpPr>
            <a:spLocks/>
          </p:cNvSpPr>
          <p:nvPr/>
        </p:nvSpPr>
        <p:spPr bwMode="auto">
          <a:xfrm>
            <a:off x="1544638" y="1716088"/>
            <a:ext cx="201612" cy="239712"/>
          </a:xfrm>
          <a:custGeom>
            <a:avLst/>
            <a:gdLst>
              <a:gd name="T0" fmla="*/ 420793693 w 89"/>
              <a:gd name="T1" fmla="*/ 15341568 h 106"/>
              <a:gd name="T2" fmla="*/ 205265934 w 89"/>
              <a:gd name="T3" fmla="*/ 245476395 h 106"/>
              <a:gd name="T4" fmla="*/ 184737755 w 89"/>
              <a:gd name="T5" fmla="*/ 260820225 h 106"/>
              <a:gd name="T6" fmla="*/ 20525914 w 89"/>
              <a:gd name="T7" fmla="*/ 511409722 h 106"/>
              <a:gd name="T8" fmla="*/ 20525914 w 89"/>
              <a:gd name="T9" fmla="*/ 536982017 h 106"/>
              <a:gd name="T10" fmla="*/ 256581852 w 89"/>
              <a:gd name="T11" fmla="*/ 480726586 h 106"/>
              <a:gd name="T12" fmla="*/ 451583696 w 89"/>
              <a:gd name="T13" fmla="*/ 20456932 h 106"/>
              <a:gd name="T14" fmla="*/ 420793693 w 89"/>
              <a:gd name="T15" fmla="*/ 20456932 h 106"/>
              <a:gd name="T16" fmla="*/ 220660936 w 89"/>
              <a:gd name="T17" fmla="*/ 465382757 h 106"/>
              <a:gd name="T18" fmla="*/ 20525914 w 89"/>
              <a:gd name="T19" fmla="*/ 511409722 h 106"/>
              <a:gd name="T20" fmla="*/ 20525914 w 89"/>
              <a:gd name="T21" fmla="*/ 536982017 h 106"/>
              <a:gd name="T22" fmla="*/ 210396846 w 89"/>
              <a:gd name="T23" fmla="*/ 250591759 h 106"/>
              <a:gd name="T24" fmla="*/ 189870933 w 89"/>
              <a:gd name="T25" fmla="*/ 271048690 h 106"/>
              <a:gd name="T26" fmla="*/ 451583696 w 89"/>
              <a:gd name="T27" fmla="*/ 25570034 h 106"/>
              <a:gd name="T28" fmla="*/ 420793693 w 89"/>
              <a:gd name="T29" fmla="*/ 1534156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106">
                <a:moveTo>
                  <a:pt x="82" y="3"/>
                </a:moveTo>
                <a:cubicBezTo>
                  <a:pt x="79" y="22"/>
                  <a:pt x="66" y="66"/>
                  <a:pt x="40" y="48"/>
                </a:cubicBezTo>
                <a:cubicBezTo>
                  <a:pt x="38" y="46"/>
                  <a:pt x="35" y="49"/>
                  <a:pt x="36" y="51"/>
                </a:cubicBezTo>
                <a:cubicBezTo>
                  <a:pt x="45" y="77"/>
                  <a:pt x="33" y="99"/>
                  <a:pt x="4" y="100"/>
                </a:cubicBezTo>
                <a:cubicBezTo>
                  <a:pt x="0" y="100"/>
                  <a:pt x="0" y="105"/>
                  <a:pt x="4" y="105"/>
                </a:cubicBezTo>
                <a:cubicBezTo>
                  <a:pt x="20" y="106"/>
                  <a:pt x="37" y="101"/>
                  <a:pt x="50" y="94"/>
                </a:cubicBezTo>
                <a:cubicBezTo>
                  <a:pt x="82" y="75"/>
                  <a:pt x="89" y="37"/>
                  <a:pt x="88" y="4"/>
                </a:cubicBezTo>
                <a:cubicBezTo>
                  <a:pt x="88" y="0"/>
                  <a:pt x="82" y="0"/>
                  <a:pt x="82" y="4"/>
                </a:cubicBezTo>
                <a:cubicBezTo>
                  <a:pt x="84" y="39"/>
                  <a:pt x="76" y="74"/>
                  <a:pt x="43" y="91"/>
                </a:cubicBezTo>
                <a:cubicBezTo>
                  <a:pt x="31" y="97"/>
                  <a:pt x="17" y="101"/>
                  <a:pt x="4" y="100"/>
                </a:cubicBezTo>
                <a:cubicBezTo>
                  <a:pt x="4" y="101"/>
                  <a:pt x="4" y="103"/>
                  <a:pt x="4" y="105"/>
                </a:cubicBezTo>
                <a:cubicBezTo>
                  <a:pt x="36" y="104"/>
                  <a:pt x="52" y="80"/>
                  <a:pt x="41" y="49"/>
                </a:cubicBezTo>
                <a:cubicBezTo>
                  <a:pt x="40" y="51"/>
                  <a:pt x="39" y="52"/>
                  <a:pt x="37" y="53"/>
                </a:cubicBezTo>
                <a:cubicBezTo>
                  <a:pt x="68" y="73"/>
                  <a:pt x="83" y="27"/>
                  <a:pt x="88" y="5"/>
                </a:cubicBezTo>
                <a:cubicBezTo>
                  <a:pt x="88" y="1"/>
                  <a:pt x="83" y="0"/>
                  <a:pt x="8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26" name="Freeform 338"/>
          <p:cNvSpPr>
            <a:spLocks/>
          </p:cNvSpPr>
          <p:nvPr/>
        </p:nvSpPr>
        <p:spPr bwMode="auto">
          <a:xfrm>
            <a:off x="1489075" y="1682750"/>
            <a:ext cx="279400" cy="304800"/>
          </a:xfrm>
          <a:custGeom>
            <a:avLst/>
            <a:gdLst>
              <a:gd name="T0" fmla="*/ 390625013 w 176"/>
              <a:gd name="T1" fmla="*/ 0 h 192"/>
              <a:gd name="T2" fmla="*/ 390625013 w 176"/>
              <a:gd name="T3" fmla="*/ 25201563 h 192"/>
              <a:gd name="T4" fmla="*/ 418345938 w 176"/>
              <a:gd name="T5" fmla="*/ 25201563 h 192"/>
              <a:gd name="T6" fmla="*/ 418345938 w 176"/>
              <a:gd name="T7" fmla="*/ 458668438 h 192"/>
              <a:gd name="T8" fmla="*/ 25201563 w 176"/>
              <a:gd name="T9" fmla="*/ 458668438 h 192"/>
              <a:gd name="T10" fmla="*/ 25201563 w 176"/>
              <a:gd name="T11" fmla="*/ 415826575 h 192"/>
              <a:gd name="T12" fmla="*/ 0 w 176"/>
              <a:gd name="T13" fmla="*/ 415826575 h 192"/>
              <a:gd name="T14" fmla="*/ 0 w 176"/>
              <a:gd name="T15" fmla="*/ 483870000 h 192"/>
              <a:gd name="T16" fmla="*/ 443547500 w 176"/>
              <a:gd name="T17" fmla="*/ 483870000 h 192"/>
              <a:gd name="T18" fmla="*/ 443547500 w 176"/>
              <a:gd name="T19" fmla="*/ 473789375 h 192"/>
              <a:gd name="T20" fmla="*/ 443547500 w 176"/>
              <a:gd name="T21" fmla="*/ 0 h 192"/>
              <a:gd name="T22" fmla="*/ 390625013 w 176"/>
              <a:gd name="T23" fmla="*/ 0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 h="192">
                <a:moveTo>
                  <a:pt x="155" y="0"/>
                </a:moveTo>
                <a:lnTo>
                  <a:pt x="155" y="10"/>
                </a:lnTo>
                <a:lnTo>
                  <a:pt x="166" y="10"/>
                </a:lnTo>
                <a:lnTo>
                  <a:pt x="166" y="182"/>
                </a:lnTo>
                <a:lnTo>
                  <a:pt x="10" y="182"/>
                </a:lnTo>
                <a:lnTo>
                  <a:pt x="10" y="165"/>
                </a:lnTo>
                <a:lnTo>
                  <a:pt x="0" y="165"/>
                </a:lnTo>
                <a:lnTo>
                  <a:pt x="0" y="192"/>
                </a:lnTo>
                <a:lnTo>
                  <a:pt x="176" y="192"/>
                </a:lnTo>
                <a:lnTo>
                  <a:pt x="176" y="188"/>
                </a:lnTo>
                <a:lnTo>
                  <a:pt x="176" y="0"/>
                </a:lnTo>
                <a:lnTo>
                  <a:pt x="15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六边形 10"/>
          <p:cNvSpPr>
            <a:spLocks noChangeAspect="1"/>
          </p:cNvSpPr>
          <p:nvPr/>
        </p:nvSpPr>
        <p:spPr>
          <a:xfrm rot="16200000">
            <a:off x="2947988" y="2703512"/>
            <a:ext cx="719138" cy="62071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 name="六边形 11"/>
          <p:cNvSpPr>
            <a:spLocks noChangeAspect="1"/>
          </p:cNvSpPr>
          <p:nvPr/>
        </p:nvSpPr>
        <p:spPr>
          <a:xfrm rot="16200000">
            <a:off x="1526382" y="3151981"/>
            <a:ext cx="431800" cy="37306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 name="六边形 12"/>
          <p:cNvSpPr>
            <a:spLocks noChangeAspect="1"/>
          </p:cNvSpPr>
          <p:nvPr/>
        </p:nvSpPr>
        <p:spPr>
          <a:xfrm rot="16200000">
            <a:off x="1472407" y="1600994"/>
            <a:ext cx="539750" cy="465137"/>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4" name="组合 3"/>
          <p:cNvGrpSpPr>
            <a:grpSpLocks/>
          </p:cNvGrpSpPr>
          <p:nvPr/>
        </p:nvGrpSpPr>
        <p:grpSpPr bwMode="auto">
          <a:xfrm>
            <a:off x="1771650" y="1573213"/>
            <a:ext cx="1428750" cy="1657350"/>
            <a:chOff x="1772354" y="1534077"/>
            <a:chExt cx="1427586" cy="1656000"/>
          </a:xfrm>
        </p:grpSpPr>
        <p:sp>
          <p:nvSpPr>
            <p:cNvPr id="2" name="六边形 1"/>
            <p:cNvSpPr>
              <a:spLocks noChangeAspect="1"/>
            </p:cNvSpPr>
            <p:nvPr/>
          </p:nvSpPr>
          <p:spPr>
            <a:xfrm rot="16200000">
              <a:off x="1658147" y="1648284"/>
              <a:ext cx="1656000" cy="1427586"/>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273" name="文本框 2"/>
            <p:cNvSpPr txBox="1">
              <a:spLocks noChangeArrowheads="1"/>
            </p:cNvSpPr>
            <p:nvPr/>
          </p:nvSpPr>
          <p:spPr bwMode="auto">
            <a:xfrm>
              <a:off x="1835696" y="1635646"/>
              <a:ext cx="1224644"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r>
                <a:rPr lang="en-US" altLang="zh-CN"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rPr>
                <a:t>1</a:t>
              </a:r>
              <a:endParaRPr lang="zh-CN" altLang="en-US"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endParaRPr>
            </a:p>
          </p:txBody>
        </p:sp>
      </p:grpSp>
      <p:sp>
        <p:nvSpPr>
          <p:cNvPr id="15" name="文本框 14"/>
          <p:cNvSpPr txBox="1"/>
          <p:nvPr/>
        </p:nvSpPr>
        <p:spPr bwMode="auto">
          <a:xfrm>
            <a:off x="3924300" y="1563688"/>
            <a:ext cx="3168650" cy="830262"/>
          </a:xfrm>
          <a:prstGeom prst="rect">
            <a:avLst/>
          </a:prstGeom>
          <a:noFill/>
        </p:spPr>
        <p:txBody>
          <a:bodyPr>
            <a:spAutoFit/>
          </a:bodyPr>
          <a:lstStyle/>
          <a:p>
            <a:pPr eaLnBrk="1" fontAlgn="auto" hangingPunct="1">
              <a:spcBef>
                <a:spcPts val="0"/>
              </a:spcBef>
              <a:spcAft>
                <a:spcPts val="0"/>
              </a:spcAft>
              <a:defRPr/>
            </a:pPr>
            <a:r>
              <a:rPr lang="en-US" altLang="zh-CN" sz="4800" dirty="0">
                <a:solidFill>
                  <a:schemeClr val="bg1">
                    <a:lumMod val="95000"/>
                  </a:schemeClr>
                </a:solidFill>
                <a:latin typeface="华文细黑" panose="02010600040101010101" pitchFamily="2" charset="-122"/>
                <a:ea typeface="华文细黑" panose="02010600040101010101" pitchFamily="2" charset="-122"/>
                <a:cs typeface="Arial" pitchFamily="34" charset="0"/>
              </a:rPr>
              <a:t>PART ONE</a:t>
            </a:r>
            <a:endParaRPr lang="zh-CN" altLang="en-US" sz="4800" baseline="-3000" dirty="0">
              <a:solidFill>
                <a:schemeClr val="bg1">
                  <a:lumMod val="95000"/>
                </a:schemeClr>
              </a:solidFill>
              <a:latin typeface="华文细黑" panose="02010600040101010101" pitchFamily="2" charset="-122"/>
              <a:ea typeface="华文细黑" panose="02010600040101010101" pitchFamily="2" charset="-122"/>
              <a:cs typeface="Arial" pitchFamily="34" charset="0"/>
            </a:endParaRPr>
          </a:p>
        </p:txBody>
      </p:sp>
      <p:sp>
        <p:nvSpPr>
          <p:cNvPr id="17" name="TextBox 111"/>
          <p:cNvSpPr txBox="1">
            <a:spLocks noChangeArrowheads="1"/>
          </p:cNvSpPr>
          <p:nvPr/>
        </p:nvSpPr>
        <p:spPr bwMode="auto">
          <a:xfrm>
            <a:off x="3924300" y="2344738"/>
            <a:ext cx="4268788"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29" tIns="34263" rIns="68529" bIns="34263">
            <a:spAutoFit/>
          </a:bodyPr>
          <a:lstStyle>
            <a:lvl1pPr>
              <a:defRPr>
                <a:solidFill>
                  <a:schemeClr val="tx1"/>
                </a:solidFill>
                <a:latin typeface="Lao UI" panose="020B0502040204020203" pitchFamily="34" charset="0"/>
                <a:ea typeface="微软雅黑" panose="020B0503020204020204" pitchFamily="34" charset="-122"/>
              </a:defRPr>
            </a:lvl1pPr>
            <a:lvl2pPr marL="742950" indent="-285750">
              <a:defRPr>
                <a:solidFill>
                  <a:schemeClr val="tx1"/>
                </a:solidFill>
                <a:latin typeface="Lao UI" panose="020B0502040204020203" pitchFamily="34" charset="0"/>
                <a:ea typeface="微软雅黑" panose="020B0503020204020204" pitchFamily="34" charset="-122"/>
              </a:defRPr>
            </a:lvl2pPr>
            <a:lvl3pPr marL="1143000" indent="-228600">
              <a:defRPr>
                <a:solidFill>
                  <a:schemeClr val="tx1"/>
                </a:solidFill>
                <a:latin typeface="Lao UI" panose="020B0502040204020203" pitchFamily="34" charset="0"/>
                <a:ea typeface="微软雅黑" panose="020B0503020204020204" pitchFamily="34" charset="-122"/>
              </a:defRPr>
            </a:lvl3pPr>
            <a:lvl4pPr marL="1600200" indent="-228600">
              <a:defRPr>
                <a:solidFill>
                  <a:schemeClr val="tx1"/>
                </a:solidFill>
                <a:latin typeface="Lao UI" panose="020B0502040204020203" pitchFamily="34" charset="0"/>
                <a:ea typeface="微软雅黑" panose="020B0503020204020204" pitchFamily="34" charset="-122"/>
              </a:defRPr>
            </a:lvl4pPr>
            <a:lvl5pPr marL="2057400" indent="-228600">
              <a:defRPr>
                <a:solidFill>
                  <a:schemeClr val="tx1"/>
                </a:solidFill>
                <a:latin typeface="Lao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9pPr>
          </a:lstStyle>
          <a:p>
            <a:pPr eaLnBrk="1" hangingPunct="1">
              <a:lnSpc>
                <a:spcPct val="120000"/>
              </a:lnSpc>
              <a:defRPr/>
            </a:pPr>
            <a:r>
              <a:rPr lang="en-US" altLang="zh-CN" sz="1050" dirty="0">
                <a:solidFill>
                  <a:schemeClr val="bg1"/>
                </a:solidFill>
                <a:latin typeface="华文细黑" panose="02010600040101010101" pitchFamily="2" charset="-122"/>
                <a:ea typeface="华文细黑" panose="02010600040101010101" pitchFamily="2" charset="-122"/>
                <a:cs typeface="Arial" panose="020B0604020202020204" pitchFamily="34" charset="0"/>
              </a:rPr>
              <a:t>Click here to modify the text , you may post text here . Click here to modify the text . Click here to modify the text , you may post text here . Click here to modify the text , you may post text here . Click here to modify the text </a:t>
            </a:r>
            <a:endParaRPr lang="zh-CN" altLang="en-US" sz="1050" baseline="-3000" dirty="0">
              <a:solidFill>
                <a:schemeClr val="bg1"/>
              </a:solidFill>
              <a:latin typeface="华文细黑" panose="02010600040101010101" pitchFamily="2" charset="-122"/>
              <a:ea typeface="华文细黑" panose="02010600040101010101" pitchFamily="2" charset="-122"/>
              <a:cs typeface="Arial" panose="020B0604020202020204" pitchFamily="34" charset="0"/>
            </a:endParaRP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250" fill="hold"/>
                                        <p:tgtEl>
                                          <p:spTgt spid="4"/>
                                        </p:tgtEl>
                                        <p:attrNameLst>
                                          <p:attrName>ppt_w</p:attrName>
                                        </p:attrNameLst>
                                      </p:cBhvr>
                                      <p:tavLst>
                                        <p:tav tm="0">
                                          <p:val>
                                            <p:fltVal val="0"/>
                                          </p:val>
                                        </p:tav>
                                        <p:tav tm="100000">
                                          <p:val>
                                            <p:strVal val="#ppt_w"/>
                                          </p:val>
                                        </p:tav>
                                      </p:tavLst>
                                    </p:anim>
                                    <p:anim calcmode="lin" valueType="num">
                                      <p:cBhvr>
                                        <p:cTn id="8" dur="250" fill="hold"/>
                                        <p:tgtEl>
                                          <p:spTgt spid="4"/>
                                        </p:tgtEl>
                                        <p:attrNameLst>
                                          <p:attrName>ppt_h</p:attrName>
                                        </p:attrNameLst>
                                      </p:cBhvr>
                                      <p:tavLst>
                                        <p:tav tm="0">
                                          <p:val>
                                            <p:fltVal val="0"/>
                                          </p:val>
                                        </p:tav>
                                        <p:tav tm="100000">
                                          <p:val>
                                            <p:strVal val="#ppt_h"/>
                                          </p:val>
                                        </p:tav>
                                      </p:tavLst>
                                    </p:anim>
                                    <p:animEffect transition="in" filter="fade">
                                      <p:cBhvr>
                                        <p:cTn id="9" dur="250"/>
                                        <p:tgtEl>
                                          <p:spTgt spid="4"/>
                                        </p:tgtEl>
                                      </p:cBhvr>
                                    </p:animEffect>
                                  </p:childTnLst>
                                </p:cTn>
                              </p:par>
                              <p:par>
                                <p:cTn id="10" presetID="6" presetClass="emph" presetSubtype="0" decel="100000" fill="hold" nodeType="withEffect">
                                  <p:stCondLst>
                                    <p:cond delay="200"/>
                                  </p:stCondLst>
                                  <p:childTnLst>
                                    <p:animScale>
                                      <p:cBhvr>
                                        <p:cTn id="11" dur="250" fill="hold"/>
                                        <p:tgtEl>
                                          <p:spTgt spid="4"/>
                                        </p:tgtEl>
                                      </p:cBhvr>
                                      <p:by x="110000" y="110000"/>
                                    </p:animScale>
                                  </p:childTnLst>
                                </p:cTn>
                              </p:par>
                              <p:par>
                                <p:cTn id="12" presetID="6" presetClass="emph" presetSubtype="0" decel="100000" fill="hold" nodeType="withEffect">
                                  <p:stCondLst>
                                    <p:cond delay="300"/>
                                  </p:stCondLst>
                                  <p:childTnLst>
                                    <p:animScale>
                                      <p:cBhvr>
                                        <p:cTn id="13" dur="250" fill="hold"/>
                                        <p:tgtEl>
                                          <p:spTgt spid="4"/>
                                        </p:tgtEl>
                                      </p:cBhvr>
                                      <p:by x="91000" y="91000"/>
                                    </p:animScale>
                                  </p:childTnLst>
                                </p:cTn>
                              </p:par>
                            </p:childTnLst>
                          </p:cTn>
                        </p:par>
                        <p:par>
                          <p:cTn id="14" fill="hold" nodeType="afterGroup">
                            <p:stCondLst>
                              <p:cond delay="550"/>
                            </p:stCondLst>
                            <p:childTnLst>
                              <p:par>
                                <p:cTn id="15" presetID="2" presetClass="entr" presetSubtype="6" decel="10000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400" fill="hold"/>
                                        <p:tgtEl>
                                          <p:spTgt spid="11"/>
                                        </p:tgtEl>
                                        <p:attrNameLst>
                                          <p:attrName>ppt_x</p:attrName>
                                        </p:attrNameLst>
                                      </p:cBhvr>
                                      <p:tavLst>
                                        <p:tav tm="0">
                                          <p:val>
                                            <p:strVal val="1+#ppt_w/2"/>
                                          </p:val>
                                        </p:tav>
                                        <p:tav tm="100000">
                                          <p:val>
                                            <p:strVal val="#ppt_x"/>
                                          </p:val>
                                        </p:tav>
                                      </p:tavLst>
                                    </p:anim>
                                    <p:anim calcmode="lin" valueType="num">
                                      <p:cBhvr additive="base">
                                        <p:cTn id="18" dur="400" fill="hold"/>
                                        <p:tgtEl>
                                          <p:spTgt spid="11"/>
                                        </p:tgtEl>
                                        <p:attrNameLst>
                                          <p:attrName>ppt_y</p:attrName>
                                        </p:attrNameLst>
                                      </p:cBhvr>
                                      <p:tavLst>
                                        <p:tav tm="0">
                                          <p:val>
                                            <p:strVal val="1+#ppt_h/2"/>
                                          </p:val>
                                        </p:tav>
                                        <p:tav tm="100000">
                                          <p:val>
                                            <p:strVal val="#ppt_y"/>
                                          </p:val>
                                        </p:tav>
                                      </p:tavLst>
                                    </p:anim>
                                  </p:childTnLst>
                                </p:cTn>
                              </p:par>
                              <p:par>
                                <p:cTn id="19" presetID="2" presetClass="entr" presetSubtype="9" decel="100000" fill="hold" grpId="0" nodeType="withEffect">
                                  <p:stCondLst>
                                    <p:cond delay="15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400" fill="hold"/>
                                        <p:tgtEl>
                                          <p:spTgt spid="13"/>
                                        </p:tgtEl>
                                        <p:attrNameLst>
                                          <p:attrName>ppt_x</p:attrName>
                                        </p:attrNameLst>
                                      </p:cBhvr>
                                      <p:tavLst>
                                        <p:tav tm="0">
                                          <p:val>
                                            <p:strVal val="0-#ppt_w/2"/>
                                          </p:val>
                                        </p:tav>
                                        <p:tav tm="100000">
                                          <p:val>
                                            <p:strVal val="#ppt_x"/>
                                          </p:val>
                                        </p:tav>
                                      </p:tavLst>
                                    </p:anim>
                                    <p:anim calcmode="lin" valueType="num">
                                      <p:cBhvr additive="base">
                                        <p:cTn id="22" dur="400" fill="hold"/>
                                        <p:tgtEl>
                                          <p:spTgt spid="13"/>
                                        </p:tgtEl>
                                        <p:attrNameLst>
                                          <p:attrName>ppt_y</p:attrName>
                                        </p:attrNameLst>
                                      </p:cBhvr>
                                      <p:tavLst>
                                        <p:tav tm="0">
                                          <p:val>
                                            <p:strVal val="0-#ppt_h/2"/>
                                          </p:val>
                                        </p:tav>
                                        <p:tav tm="100000">
                                          <p:val>
                                            <p:strVal val="#ppt_y"/>
                                          </p:val>
                                        </p:tav>
                                      </p:tavLst>
                                    </p:anim>
                                  </p:childTnLst>
                                </p:cTn>
                              </p:par>
                              <p:par>
                                <p:cTn id="23" presetID="2" presetClass="entr" presetSubtype="12" decel="100000" fill="hold" grpId="0" nodeType="withEffect">
                                  <p:stCondLst>
                                    <p:cond delay="30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400" fill="hold"/>
                                        <p:tgtEl>
                                          <p:spTgt spid="12"/>
                                        </p:tgtEl>
                                        <p:attrNameLst>
                                          <p:attrName>ppt_x</p:attrName>
                                        </p:attrNameLst>
                                      </p:cBhvr>
                                      <p:tavLst>
                                        <p:tav tm="0">
                                          <p:val>
                                            <p:strVal val="0-#ppt_w/2"/>
                                          </p:val>
                                        </p:tav>
                                        <p:tav tm="100000">
                                          <p:val>
                                            <p:strVal val="#ppt_x"/>
                                          </p:val>
                                        </p:tav>
                                      </p:tavLst>
                                    </p:anim>
                                    <p:anim calcmode="lin" valueType="num">
                                      <p:cBhvr additive="base">
                                        <p:cTn id="26" dur="400" fill="hold"/>
                                        <p:tgtEl>
                                          <p:spTgt spid="12"/>
                                        </p:tgtEl>
                                        <p:attrNameLst>
                                          <p:attrName>ppt_y</p:attrName>
                                        </p:attrNameLst>
                                      </p:cBhvr>
                                      <p:tavLst>
                                        <p:tav tm="0">
                                          <p:val>
                                            <p:strVal val="1+#ppt_h/2"/>
                                          </p:val>
                                        </p:tav>
                                        <p:tav tm="100000">
                                          <p:val>
                                            <p:strVal val="#ppt_y"/>
                                          </p:val>
                                        </p:tav>
                                      </p:tavLst>
                                    </p:anim>
                                  </p:childTnLst>
                                </p:cTn>
                              </p:par>
                            </p:childTnLst>
                          </p:cTn>
                        </p:par>
                        <p:par>
                          <p:cTn id="27" fill="hold" nodeType="afterGroup">
                            <p:stCondLst>
                              <p:cond delay="1250"/>
                            </p:stCondLst>
                            <p:childTnLst>
                              <p:par>
                                <p:cTn id="28" presetID="2" presetClass="entr" presetSubtype="1" decel="100000"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0-#ppt_h/2"/>
                                          </p:val>
                                        </p:tav>
                                        <p:tav tm="100000">
                                          <p:val>
                                            <p:strVal val="#ppt_y"/>
                                          </p:val>
                                        </p:tav>
                                      </p:tavLst>
                                    </p:anim>
                                  </p:childTnLst>
                                </p:cTn>
                              </p:par>
                            </p:childTnLst>
                          </p:cTn>
                        </p:par>
                        <p:par>
                          <p:cTn id="32" fill="hold" nodeType="afterGroup">
                            <p:stCondLst>
                              <p:cond delay="1750"/>
                            </p:stCondLst>
                            <p:childTnLst>
                              <p:par>
                                <p:cTn id="33" presetID="10" presetClass="entr" presetSubtype="0" fill="hold" grpId="0" nodeType="afterEffect">
                                  <p:stCondLst>
                                    <p:cond delay="0"/>
                                  </p:stCondLst>
                                  <p:iterate type="lt">
                                    <p:tmPct val="10000"/>
                                  </p:iterate>
                                  <p:childTnLst>
                                    <p:set>
                                      <p:cBhvr>
                                        <p:cTn id="34" dur="1" fill="hold">
                                          <p:stCondLst>
                                            <p:cond delay="0"/>
                                          </p:stCondLst>
                                        </p:cTn>
                                        <p:tgtEl>
                                          <p:spTgt spid="17"/>
                                        </p:tgtEl>
                                        <p:attrNameLst>
                                          <p:attrName>style.visibility</p:attrName>
                                        </p:attrNameLst>
                                      </p:cBhvr>
                                      <p:to>
                                        <p:strVal val="visible"/>
                                      </p:to>
                                    </p:set>
                                    <p:animEffect transition="in" filter="fade">
                                      <p:cBhvr>
                                        <p:cTn id="35" dur="1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5" grpId="0"/>
      <p:bldP spid="1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Freeform 5"/>
          <p:cNvSpPr>
            <a:spLocks noEditPoints="1"/>
          </p:cNvSpPr>
          <p:nvPr/>
        </p:nvSpPr>
        <p:spPr bwMode="auto">
          <a:xfrm>
            <a:off x="1008063" y="2459038"/>
            <a:ext cx="273050" cy="328612"/>
          </a:xfrm>
          <a:custGeom>
            <a:avLst/>
            <a:gdLst>
              <a:gd name="T0" fmla="*/ 559172269 w 120"/>
              <a:gd name="T1" fmla="*/ 0 h 144"/>
              <a:gd name="T2" fmla="*/ 62130252 w 120"/>
              <a:gd name="T3" fmla="*/ 0 h 144"/>
              <a:gd name="T4" fmla="*/ 0 w 120"/>
              <a:gd name="T5" fmla="*/ 62491049 h 144"/>
              <a:gd name="T6" fmla="*/ 0 w 120"/>
              <a:gd name="T7" fmla="*/ 687412945 h 144"/>
              <a:gd name="T8" fmla="*/ 62130252 w 120"/>
              <a:gd name="T9" fmla="*/ 749903994 h 144"/>
              <a:gd name="T10" fmla="*/ 559172269 w 120"/>
              <a:gd name="T11" fmla="*/ 749903994 h 144"/>
              <a:gd name="T12" fmla="*/ 621302521 w 120"/>
              <a:gd name="T13" fmla="*/ 687412945 h 144"/>
              <a:gd name="T14" fmla="*/ 621302521 w 120"/>
              <a:gd name="T15" fmla="*/ 62491049 h 144"/>
              <a:gd name="T16" fmla="*/ 559172269 w 120"/>
              <a:gd name="T17" fmla="*/ 0 h 144"/>
              <a:gd name="T18" fmla="*/ 310651260 w 120"/>
              <a:gd name="T19" fmla="*/ 593674090 h 144"/>
              <a:gd name="T20" fmla="*/ 124260504 w 120"/>
              <a:gd name="T21" fmla="*/ 406198662 h 144"/>
              <a:gd name="T22" fmla="*/ 248521008 w 120"/>
              <a:gd name="T23" fmla="*/ 406198662 h 144"/>
              <a:gd name="T24" fmla="*/ 248521008 w 120"/>
              <a:gd name="T25" fmla="*/ 187475428 h 144"/>
              <a:gd name="T26" fmla="*/ 372781513 w 120"/>
              <a:gd name="T27" fmla="*/ 187475428 h 144"/>
              <a:gd name="T28" fmla="*/ 372781513 w 120"/>
              <a:gd name="T29" fmla="*/ 406198662 h 144"/>
              <a:gd name="T30" fmla="*/ 497042017 w 120"/>
              <a:gd name="T31" fmla="*/ 406198662 h 144"/>
              <a:gd name="T32" fmla="*/ 310651260 w 120"/>
              <a:gd name="T33" fmla="*/ 593674090 h 1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0" h="144">
                <a:moveTo>
                  <a:pt x="108" y="0"/>
                </a:moveTo>
                <a:cubicBezTo>
                  <a:pt x="12" y="0"/>
                  <a:pt x="12" y="0"/>
                  <a:pt x="12" y="0"/>
                </a:cubicBezTo>
                <a:cubicBezTo>
                  <a:pt x="5" y="0"/>
                  <a:pt x="0" y="5"/>
                  <a:pt x="0" y="12"/>
                </a:cubicBezTo>
                <a:cubicBezTo>
                  <a:pt x="0" y="132"/>
                  <a:pt x="0" y="132"/>
                  <a:pt x="0" y="132"/>
                </a:cubicBezTo>
                <a:cubicBezTo>
                  <a:pt x="0" y="139"/>
                  <a:pt x="5" y="144"/>
                  <a:pt x="12" y="144"/>
                </a:cubicBezTo>
                <a:cubicBezTo>
                  <a:pt x="108" y="144"/>
                  <a:pt x="108" y="144"/>
                  <a:pt x="108" y="144"/>
                </a:cubicBezTo>
                <a:cubicBezTo>
                  <a:pt x="115" y="144"/>
                  <a:pt x="120" y="139"/>
                  <a:pt x="120" y="132"/>
                </a:cubicBezTo>
                <a:cubicBezTo>
                  <a:pt x="120" y="12"/>
                  <a:pt x="120" y="12"/>
                  <a:pt x="120" y="12"/>
                </a:cubicBezTo>
                <a:cubicBezTo>
                  <a:pt x="120" y="5"/>
                  <a:pt x="115" y="0"/>
                  <a:pt x="108" y="0"/>
                </a:cubicBezTo>
                <a:moveTo>
                  <a:pt x="60" y="114"/>
                </a:moveTo>
                <a:cubicBezTo>
                  <a:pt x="24" y="78"/>
                  <a:pt x="24" y="78"/>
                  <a:pt x="24" y="78"/>
                </a:cubicBezTo>
                <a:cubicBezTo>
                  <a:pt x="48" y="78"/>
                  <a:pt x="48" y="78"/>
                  <a:pt x="48" y="78"/>
                </a:cubicBezTo>
                <a:cubicBezTo>
                  <a:pt x="48" y="36"/>
                  <a:pt x="48" y="36"/>
                  <a:pt x="48" y="36"/>
                </a:cubicBezTo>
                <a:cubicBezTo>
                  <a:pt x="72" y="36"/>
                  <a:pt x="72" y="36"/>
                  <a:pt x="72" y="36"/>
                </a:cubicBezTo>
                <a:cubicBezTo>
                  <a:pt x="72" y="78"/>
                  <a:pt x="72" y="78"/>
                  <a:pt x="72" y="78"/>
                </a:cubicBezTo>
                <a:cubicBezTo>
                  <a:pt x="96" y="78"/>
                  <a:pt x="96" y="78"/>
                  <a:pt x="96" y="78"/>
                </a:cubicBezTo>
                <a:lnTo>
                  <a:pt x="60" y="1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19" name="Freeform 6"/>
          <p:cNvSpPr>
            <a:spLocks/>
          </p:cNvSpPr>
          <p:nvPr/>
        </p:nvSpPr>
        <p:spPr bwMode="auto">
          <a:xfrm>
            <a:off x="1695450" y="2478088"/>
            <a:ext cx="246063" cy="328612"/>
          </a:xfrm>
          <a:custGeom>
            <a:avLst/>
            <a:gdLst>
              <a:gd name="T0" fmla="*/ 560620370 w 108"/>
              <a:gd name="T1" fmla="*/ 156229904 h 144"/>
              <a:gd name="T2" fmla="*/ 249163849 w 108"/>
              <a:gd name="T3" fmla="*/ 124984379 h 144"/>
              <a:gd name="T4" fmla="*/ 62290393 w 108"/>
              <a:gd name="T5" fmla="*/ 62491049 h 144"/>
              <a:gd name="T6" fmla="*/ 62290393 w 108"/>
              <a:gd name="T7" fmla="*/ 0 h 144"/>
              <a:gd name="T8" fmla="*/ 0 w 108"/>
              <a:gd name="T9" fmla="*/ 0 h 144"/>
              <a:gd name="T10" fmla="*/ 0 w 108"/>
              <a:gd name="T11" fmla="*/ 749903994 h 144"/>
              <a:gd name="T12" fmla="*/ 62290393 w 108"/>
              <a:gd name="T13" fmla="*/ 749903994 h 144"/>
              <a:gd name="T14" fmla="*/ 62290393 w 108"/>
              <a:gd name="T15" fmla="*/ 374953138 h 144"/>
              <a:gd name="T16" fmla="*/ 249163849 w 108"/>
              <a:gd name="T17" fmla="*/ 437444187 h 144"/>
              <a:gd name="T18" fmla="*/ 560620370 w 108"/>
              <a:gd name="T19" fmla="*/ 468689711 h 144"/>
              <a:gd name="T20" fmla="*/ 467184781 w 108"/>
              <a:gd name="T21" fmla="*/ 312459807 h 144"/>
              <a:gd name="T22" fmla="*/ 560620370 w 108"/>
              <a:gd name="T23" fmla="*/ 156229904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8" h="144">
                <a:moveTo>
                  <a:pt x="108" y="30"/>
                </a:moveTo>
                <a:cubicBezTo>
                  <a:pt x="108" y="30"/>
                  <a:pt x="72" y="24"/>
                  <a:pt x="48" y="24"/>
                </a:cubicBezTo>
                <a:cubicBezTo>
                  <a:pt x="24" y="24"/>
                  <a:pt x="12" y="12"/>
                  <a:pt x="12" y="12"/>
                </a:cubicBezTo>
                <a:cubicBezTo>
                  <a:pt x="12" y="0"/>
                  <a:pt x="12" y="0"/>
                  <a:pt x="12" y="0"/>
                </a:cubicBezTo>
                <a:cubicBezTo>
                  <a:pt x="0" y="0"/>
                  <a:pt x="0" y="0"/>
                  <a:pt x="0" y="0"/>
                </a:cubicBezTo>
                <a:cubicBezTo>
                  <a:pt x="0" y="144"/>
                  <a:pt x="0" y="144"/>
                  <a:pt x="0" y="144"/>
                </a:cubicBezTo>
                <a:cubicBezTo>
                  <a:pt x="12" y="144"/>
                  <a:pt x="12" y="144"/>
                  <a:pt x="12" y="144"/>
                </a:cubicBezTo>
                <a:cubicBezTo>
                  <a:pt x="12" y="72"/>
                  <a:pt x="12" y="72"/>
                  <a:pt x="12" y="72"/>
                </a:cubicBezTo>
                <a:cubicBezTo>
                  <a:pt x="12" y="72"/>
                  <a:pt x="24" y="84"/>
                  <a:pt x="48" y="84"/>
                </a:cubicBezTo>
                <a:cubicBezTo>
                  <a:pt x="72" y="84"/>
                  <a:pt x="108" y="90"/>
                  <a:pt x="108" y="90"/>
                </a:cubicBezTo>
                <a:cubicBezTo>
                  <a:pt x="90" y="60"/>
                  <a:pt x="90" y="60"/>
                  <a:pt x="90" y="60"/>
                </a:cubicBezTo>
                <a:lnTo>
                  <a:pt x="108"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20" name="Freeform 7"/>
          <p:cNvSpPr>
            <a:spLocks/>
          </p:cNvSpPr>
          <p:nvPr/>
        </p:nvSpPr>
        <p:spPr bwMode="auto">
          <a:xfrm>
            <a:off x="2336800" y="2505075"/>
            <a:ext cx="287338" cy="68263"/>
          </a:xfrm>
          <a:custGeom>
            <a:avLst/>
            <a:gdLst>
              <a:gd name="T0" fmla="*/ 456149869 w 181"/>
              <a:gd name="T1" fmla="*/ 55443844 h 43"/>
              <a:gd name="T2" fmla="*/ 390625692 w 181"/>
              <a:gd name="T3" fmla="*/ 108368306 h 43"/>
              <a:gd name="T4" fmla="*/ 0 w 181"/>
              <a:gd name="T5" fmla="*/ 108368306 h 43"/>
              <a:gd name="T6" fmla="*/ 0 w 181"/>
              <a:gd name="T7" fmla="*/ 0 h 43"/>
              <a:gd name="T8" fmla="*/ 390625692 w 181"/>
              <a:gd name="T9" fmla="*/ 0 h 43"/>
              <a:gd name="T10" fmla="*/ 456149869 w 181"/>
              <a:gd name="T11" fmla="*/ 55443844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 h="43">
                <a:moveTo>
                  <a:pt x="181" y="22"/>
                </a:moveTo>
                <a:lnTo>
                  <a:pt x="155" y="43"/>
                </a:lnTo>
                <a:lnTo>
                  <a:pt x="0" y="43"/>
                </a:lnTo>
                <a:lnTo>
                  <a:pt x="0" y="0"/>
                </a:lnTo>
                <a:lnTo>
                  <a:pt x="155" y="0"/>
                </a:lnTo>
                <a:lnTo>
                  <a:pt x="181"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21" name="Freeform 8"/>
          <p:cNvSpPr>
            <a:spLocks/>
          </p:cNvSpPr>
          <p:nvPr/>
        </p:nvSpPr>
        <p:spPr bwMode="auto">
          <a:xfrm>
            <a:off x="2324100" y="2628900"/>
            <a:ext cx="285750" cy="68263"/>
          </a:xfrm>
          <a:custGeom>
            <a:avLst/>
            <a:gdLst>
              <a:gd name="T0" fmla="*/ 0 w 180"/>
              <a:gd name="T1" fmla="*/ 52924463 h 43"/>
              <a:gd name="T2" fmla="*/ 63004700 w 180"/>
              <a:gd name="T3" fmla="*/ 0 h 43"/>
              <a:gd name="T4" fmla="*/ 453628125 w 180"/>
              <a:gd name="T5" fmla="*/ 0 h 43"/>
              <a:gd name="T6" fmla="*/ 453628125 w 180"/>
              <a:gd name="T7" fmla="*/ 108368306 h 43"/>
              <a:gd name="T8" fmla="*/ 63004700 w 180"/>
              <a:gd name="T9" fmla="*/ 108368306 h 43"/>
              <a:gd name="T10" fmla="*/ 0 w 180"/>
              <a:gd name="T11" fmla="*/ 52924463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0" h="43">
                <a:moveTo>
                  <a:pt x="0" y="21"/>
                </a:moveTo>
                <a:lnTo>
                  <a:pt x="25" y="0"/>
                </a:lnTo>
                <a:lnTo>
                  <a:pt x="180" y="0"/>
                </a:lnTo>
                <a:lnTo>
                  <a:pt x="180" y="43"/>
                </a:lnTo>
                <a:lnTo>
                  <a:pt x="25" y="43"/>
                </a:lnTo>
                <a:lnTo>
                  <a:pt x="0"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22" name="Rectangle 9"/>
          <p:cNvSpPr>
            <a:spLocks noChangeArrowheads="1"/>
          </p:cNvSpPr>
          <p:nvPr/>
        </p:nvSpPr>
        <p:spPr bwMode="auto">
          <a:xfrm>
            <a:off x="2446338" y="2451100"/>
            <a:ext cx="26987" cy="1222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23" name="Rectangle 10"/>
          <p:cNvSpPr>
            <a:spLocks noChangeArrowheads="1"/>
          </p:cNvSpPr>
          <p:nvPr/>
        </p:nvSpPr>
        <p:spPr bwMode="auto">
          <a:xfrm>
            <a:off x="2446338" y="2587625"/>
            <a:ext cx="26987" cy="1095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24" name="Rectangle 11"/>
          <p:cNvSpPr>
            <a:spLocks noChangeArrowheads="1"/>
          </p:cNvSpPr>
          <p:nvPr/>
        </p:nvSpPr>
        <p:spPr bwMode="auto">
          <a:xfrm>
            <a:off x="2446338" y="2711450"/>
            <a:ext cx="26987" cy="1222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25" name="Freeform 12"/>
          <p:cNvSpPr>
            <a:spLocks/>
          </p:cNvSpPr>
          <p:nvPr/>
        </p:nvSpPr>
        <p:spPr bwMode="auto">
          <a:xfrm>
            <a:off x="2995613" y="2463800"/>
            <a:ext cx="107950" cy="357188"/>
          </a:xfrm>
          <a:custGeom>
            <a:avLst/>
            <a:gdLst>
              <a:gd name="T0" fmla="*/ 182082414 w 48"/>
              <a:gd name="T1" fmla="*/ 0 h 156"/>
              <a:gd name="T2" fmla="*/ 182082414 w 48"/>
              <a:gd name="T3" fmla="*/ 251643525 h 156"/>
              <a:gd name="T4" fmla="*/ 182082414 w 48"/>
              <a:gd name="T5" fmla="*/ 251643525 h 156"/>
              <a:gd name="T6" fmla="*/ 151734970 w 48"/>
              <a:gd name="T7" fmla="*/ 251643525 h 156"/>
              <a:gd name="T8" fmla="*/ 151734970 w 48"/>
              <a:gd name="T9" fmla="*/ 0 h 156"/>
              <a:gd name="T10" fmla="*/ 91040082 w 48"/>
              <a:gd name="T11" fmla="*/ 0 h 156"/>
              <a:gd name="T12" fmla="*/ 91040082 w 48"/>
              <a:gd name="T13" fmla="*/ 251643525 h 156"/>
              <a:gd name="T14" fmla="*/ 60694888 w 48"/>
              <a:gd name="T15" fmla="*/ 251643525 h 156"/>
              <a:gd name="T16" fmla="*/ 60694888 w 48"/>
              <a:gd name="T17" fmla="*/ 0 h 156"/>
              <a:gd name="T18" fmla="*/ 0 w 48"/>
              <a:gd name="T19" fmla="*/ 0 h 156"/>
              <a:gd name="T20" fmla="*/ 0 w 48"/>
              <a:gd name="T21" fmla="*/ 283098966 h 156"/>
              <a:gd name="T22" fmla="*/ 60694888 w 48"/>
              <a:gd name="T23" fmla="*/ 346009847 h 156"/>
              <a:gd name="T24" fmla="*/ 60694888 w 48"/>
              <a:gd name="T25" fmla="*/ 723475135 h 156"/>
              <a:gd name="T26" fmla="*/ 60694888 w 48"/>
              <a:gd name="T27" fmla="*/ 786386017 h 156"/>
              <a:gd name="T28" fmla="*/ 91040082 w 48"/>
              <a:gd name="T29" fmla="*/ 817841457 h 156"/>
              <a:gd name="T30" fmla="*/ 151734970 w 48"/>
              <a:gd name="T31" fmla="*/ 817841457 h 156"/>
              <a:gd name="T32" fmla="*/ 182082414 w 48"/>
              <a:gd name="T33" fmla="*/ 786386017 h 156"/>
              <a:gd name="T34" fmla="*/ 182082414 w 48"/>
              <a:gd name="T35" fmla="*/ 534742491 h 156"/>
              <a:gd name="T36" fmla="*/ 182082414 w 48"/>
              <a:gd name="T37" fmla="*/ 534742491 h 156"/>
              <a:gd name="T38" fmla="*/ 182082414 w 48"/>
              <a:gd name="T39" fmla="*/ 346009847 h 156"/>
              <a:gd name="T40" fmla="*/ 242775052 w 48"/>
              <a:gd name="T41" fmla="*/ 283098966 h 156"/>
              <a:gd name="T42" fmla="*/ 242775052 w 48"/>
              <a:gd name="T43" fmla="*/ 314554407 h 156"/>
              <a:gd name="T44" fmla="*/ 242775052 w 48"/>
              <a:gd name="T45" fmla="*/ 0 h 156"/>
              <a:gd name="T46" fmla="*/ 182082414 w 48"/>
              <a:gd name="T47" fmla="*/ 0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8" h="156">
                <a:moveTo>
                  <a:pt x="36" y="0"/>
                </a:moveTo>
                <a:cubicBezTo>
                  <a:pt x="36" y="48"/>
                  <a:pt x="36" y="48"/>
                  <a:pt x="36" y="48"/>
                </a:cubicBezTo>
                <a:cubicBezTo>
                  <a:pt x="36" y="48"/>
                  <a:pt x="36" y="48"/>
                  <a:pt x="36" y="48"/>
                </a:cubicBezTo>
                <a:cubicBezTo>
                  <a:pt x="30" y="48"/>
                  <a:pt x="30" y="48"/>
                  <a:pt x="30" y="48"/>
                </a:cubicBezTo>
                <a:cubicBezTo>
                  <a:pt x="30" y="0"/>
                  <a:pt x="30" y="0"/>
                  <a:pt x="30" y="0"/>
                </a:cubicBezTo>
                <a:cubicBezTo>
                  <a:pt x="18" y="0"/>
                  <a:pt x="18" y="0"/>
                  <a:pt x="18" y="0"/>
                </a:cubicBezTo>
                <a:cubicBezTo>
                  <a:pt x="18" y="48"/>
                  <a:pt x="18" y="48"/>
                  <a:pt x="18" y="48"/>
                </a:cubicBezTo>
                <a:cubicBezTo>
                  <a:pt x="12" y="48"/>
                  <a:pt x="12" y="48"/>
                  <a:pt x="12" y="48"/>
                </a:cubicBezTo>
                <a:cubicBezTo>
                  <a:pt x="12" y="0"/>
                  <a:pt x="12" y="0"/>
                  <a:pt x="12" y="0"/>
                </a:cubicBezTo>
                <a:cubicBezTo>
                  <a:pt x="0" y="0"/>
                  <a:pt x="0" y="0"/>
                  <a:pt x="0" y="0"/>
                </a:cubicBezTo>
                <a:cubicBezTo>
                  <a:pt x="0" y="54"/>
                  <a:pt x="0" y="54"/>
                  <a:pt x="0" y="54"/>
                </a:cubicBezTo>
                <a:cubicBezTo>
                  <a:pt x="0" y="61"/>
                  <a:pt x="5" y="66"/>
                  <a:pt x="12" y="66"/>
                </a:cubicBezTo>
                <a:cubicBezTo>
                  <a:pt x="12" y="138"/>
                  <a:pt x="12" y="138"/>
                  <a:pt x="12" y="138"/>
                </a:cubicBezTo>
                <a:cubicBezTo>
                  <a:pt x="12" y="150"/>
                  <a:pt x="12" y="150"/>
                  <a:pt x="12" y="150"/>
                </a:cubicBezTo>
                <a:cubicBezTo>
                  <a:pt x="12" y="153"/>
                  <a:pt x="15" y="156"/>
                  <a:pt x="18" y="156"/>
                </a:cubicBezTo>
                <a:cubicBezTo>
                  <a:pt x="30" y="156"/>
                  <a:pt x="30" y="156"/>
                  <a:pt x="30" y="156"/>
                </a:cubicBezTo>
                <a:cubicBezTo>
                  <a:pt x="33" y="156"/>
                  <a:pt x="36" y="153"/>
                  <a:pt x="36" y="150"/>
                </a:cubicBezTo>
                <a:cubicBezTo>
                  <a:pt x="36" y="102"/>
                  <a:pt x="36" y="102"/>
                  <a:pt x="36" y="102"/>
                </a:cubicBezTo>
                <a:cubicBezTo>
                  <a:pt x="36" y="102"/>
                  <a:pt x="36" y="102"/>
                  <a:pt x="36" y="102"/>
                </a:cubicBezTo>
                <a:cubicBezTo>
                  <a:pt x="36" y="66"/>
                  <a:pt x="36" y="66"/>
                  <a:pt x="36" y="66"/>
                </a:cubicBezTo>
                <a:cubicBezTo>
                  <a:pt x="43" y="66"/>
                  <a:pt x="48" y="61"/>
                  <a:pt x="48" y="54"/>
                </a:cubicBezTo>
                <a:cubicBezTo>
                  <a:pt x="48" y="60"/>
                  <a:pt x="48" y="60"/>
                  <a:pt x="48" y="60"/>
                </a:cubicBezTo>
                <a:cubicBezTo>
                  <a:pt x="48" y="0"/>
                  <a:pt x="48" y="0"/>
                  <a:pt x="48" y="0"/>
                </a:cubicBezTo>
                <a:lnTo>
                  <a:pt x="3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26" name="Rectangle 13"/>
          <p:cNvSpPr>
            <a:spLocks noChangeArrowheads="1"/>
          </p:cNvSpPr>
          <p:nvPr/>
        </p:nvSpPr>
        <p:spPr bwMode="auto">
          <a:xfrm>
            <a:off x="2995613" y="2587625"/>
            <a:ext cx="1587" cy="6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27" name="Freeform 14"/>
          <p:cNvSpPr>
            <a:spLocks/>
          </p:cNvSpPr>
          <p:nvPr/>
        </p:nvSpPr>
        <p:spPr bwMode="auto">
          <a:xfrm>
            <a:off x="3144838" y="2463800"/>
            <a:ext cx="82550" cy="357188"/>
          </a:xfrm>
          <a:custGeom>
            <a:avLst/>
            <a:gdLst>
              <a:gd name="T0" fmla="*/ 94645868 w 36"/>
              <a:gd name="T1" fmla="*/ 0 h 156"/>
              <a:gd name="T2" fmla="*/ 0 w 36"/>
              <a:gd name="T3" fmla="*/ 94366322 h 156"/>
              <a:gd name="T4" fmla="*/ 0 w 36"/>
              <a:gd name="T5" fmla="*/ 440376169 h 156"/>
              <a:gd name="T6" fmla="*/ 63098010 w 36"/>
              <a:gd name="T7" fmla="*/ 440376169 h 156"/>
              <a:gd name="T8" fmla="*/ 63098010 w 36"/>
              <a:gd name="T9" fmla="*/ 466588273 h 156"/>
              <a:gd name="T10" fmla="*/ 63098010 w 36"/>
              <a:gd name="T11" fmla="*/ 534742491 h 156"/>
              <a:gd name="T12" fmla="*/ 63098010 w 36"/>
              <a:gd name="T13" fmla="*/ 723475135 h 156"/>
              <a:gd name="T14" fmla="*/ 63098010 w 36"/>
              <a:gd name="T15" fmla="*/ 786386017 h 156"/>
              <a:gd name="T16" fmla="*/ 94645868 w 36"/>
              <a:gd name="T17" fmla="*/ 817841457 h 156"/>
              <a:gd name="T18" fmla="*/ 157743878 w 36"/>
              <a:gd name="T19" fmla="*/ 817841457 h 156"/>
              <a:gd name="T20" fmla="*/ 189291736 w 36"/>
              <a:gd name="T21" fmla="*/ 786386017 h 156"/>
              <a:gd name="T22" fmla="*/ 189291736 w 36"/>
              <a:gd name="T23" fmla="*/ 723475135 h 156"/>
              <a:gd name="T24" fmla="*/ 189291736 w 36"/>
              <a:gd name="T25" fmla="*/ 534742491 h 156"/>
              <a:gd name="T26" fmla="*/ 189291736 w 36"/>
              <a:gd name="T27" fmla="*/ 440376169 h 156"/>
              <a:gd name="T28" fmla="*/ 189291736 w 36"/>
              <a:gd name="T29" fmla="*/ 94366322 h 156"/>
              <a:gd name="T30" fmla="*/ 94645868 w 36"/>
              <a:gd name="T31" fmla="*/ 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156">
                <a:moveTo>
                  <a:pt x="18" y="0"/>
                </a:moveTo>
                <a:cubicBezTo>
                  <a:pt x="8" y="0"/>
                  <a:pt x="0" y="8"/>
                  <a:pt x="0" y="18"/>
                </a:cubicBezTo>
                <a:cubicBezTo>
                  <a:pt x="0" y="84"/>
                  <a:pt x="0" y="84"/>
                  <a:pt x="0" y="84"/>
                </a:cubicBezTo>
                <a:cubicBezTo>
                  <a:pt x="12" y="84"/>
                  <a:pt x="12" y="84"/>
                  <a:pt x="12" y="84"/>
                </a:cubicBezTo>
                <a:cubicBezTo>
                  <a:pt x="12" y="89"/>
                  <a:pt x="12" y="89"/>
                  <a:pt x="12" y="89"/>
                </a:cubicBezTo>
                <a:cubicBezTo>
                  <a:pt x="12" y="102"/>
                  <a:pt x="12" y="102"/>
                  <a:pt x="12" y="102"/>
                </a:cubicBezTo>
                <a:cubicBezTo>
                  <a:pt x="12" y="138"/>
                  <a:pt x="12" y="138"/>
                  <a:pt x="12" y="138"/>
                </a:cubicBezTo>
                <a:cubicBezTo>
                  <a:pt x="12" y="150"/>
                  <a:pt x="12" y="150"/>
                  <a:pt x="12" y="150"/>
                </a:cubicBezTo>
                <a:cubicBezTo>
                  <a:pt x="12" y="153"/>
                  <a:pt x="15" y="156"/>
                  <a:pt x="18" y="156"/>
                </a:cubicBezTo>
                <a:cubicBezTo>
                  <a:pt x="30" y="156"/>
                  <a:pt x="30" y="156"/>
                  <a:pt x="30" y="156"/>
                </a:cubicBezTo>
                <a:cubicBezTo>
                  <a:pt x="33" y="156"/>
                  <a:pt x="36" y="153"/>
                  <a:pt x="36" y="150"/>
                </a:cubicBezTo>
                <a:cubicBezTo>
                  <a:pt x="36" y="138"/>
                  <a:pt x="36" y="138"/>
                  <a:pt x="36" y="138"/>
                </a:cubicBezTo>
                <a:cubicBezTo>
                  <a:pt x="36" y="102"/>
                  <a:pt x="36" y="102"/>
                  <a:pt x="36" y="102"/>
                </a:cubicBezTo>
                <a:cubicBezTo>
                  <a:pt x="36" y="84"/>
                  <a:pt x="36" y="84"/>
                  <a:pt x="36" y="84"/>
                </a:cubicBezTo>
                <a:cubicBezTo>
                  <a:pt x="36" y="18"/>
                  <a:pt x="36" y="18"/>
                  <a:pt x="36" y="18"/>
                </a:cubicBezTo>
                <a:cubicBezTo>
                  <a:pt x="36" y="8"/>
                  <a:pt x="28" y="0"/>
                  <a:pt x="18"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28" name="Freeform 15"/>
          <p:cNvSpPr>
            <a:spLocks noEditPoints="1"/>
          </p:cNvSpPr>
          <p:nvPr/>
        </p:nvSpPr>
        <p:spPr bwMode="auto">
          <a:xfrm>
            <a:off x="3554413" y="2487613"/>
            <a:ext cx="401637" cy="328612"/>
          </a:xfrm>
          <a:custGeom>
            <a:avLst/>
            <a:gdLst>
              <a:gd name="T0" fmla="*/ 854058260 w 176"/>
              <a:gd name="T1" fmla="*/ 499935235 h 144"/>
              <a:gd name="T2" fmla="*/ 848850671 w 176"/>
              <a:gd name="T3" fmla="*/ 390575900 h 144"/>
              <a:gd name="T4" fmla="*/ 781149735 w 176"/>
              <a:gd name="T5" fmla="*/ 229138409 h 144"/>
              <a:gd name="T6" fmla="*/ 770734557 w 176"/>
              <a:gd name="T7" fmla="*/ 177060253 h 144"/>
              <a:gd name="T8" fmla="*/ 666580498 w 176"/>
              <a:gd name="T9" fmla="*/ 124984379 h 144"/>
              <a:gd name="T10" fmla="*/ 578051488 w 176"/>
              <a:gd name="T11" fmla="*/ 130191967 h 144"/>
              <a:gd name="T12" fmla="*/ 598881844 w 176"/>
              <a:gd name="T13" fmla="*/ 187475428 h 144"/>
              <a:gd name="T14" fmla="*/ 692620724 w 176"/>
              <a:gd name="T15" fmla="*/ 255176346 h 144"/>
              <a:gd name="T16" fmla="*/ 744696613 w 176"/>
              <a:gd name="T17" fmla="*/ 281214283 h 144"/>
              <a:gd name="T18" fmla="*/ 791564912 w 176"/>
              <a:gd name="T19" fmla="*/ 380160725 h 144"/>
              <a:gd name="T20" fmla="*/ 796772501 w 176"/>
              <a:gd name="T21" fmla="*/ 525975454 h 144"/>
              <a:gd name="T22" fmla="*/ 807187679 w 176"/>
              <a:gd name="T23" fmla="*/ 661372727 h 144"/>
              <a:gd name="T24" fmla="*/ 697828313 w 176"/>
              <a:gd name="T25" fmla="*/ 666580314 h 144"/>
              <a:gd name="T26" fmla="*/ 661372909 w 176"/>
              <a:gd name="T27" fmla="*/ 520765585 h 144"/>
              <a:gd name="T28" fmla="*/ 650957732 w 176"/>
              <a:gd name="T29" fmla="*/ 395783488 h 144"/>
              <a:gd name="T30" fmla="*/ 536390778 w 176"/>
              <a:gd name="T31" fmla="*/ 312459807 h 144"/>
              <a:gd name="T32" fmla="*/ 499935374 w 176"/>
              <a:gd name="T33" fmla="*/ 312459807 h 144"/>
              <a:gd name="T34" fmla="*/ 499935374 w 176"/>
              <a:gd name="T35" fmla="*/ 31245524 h 144"/>
              <a:gd name="T36" fmla="*/ 468689841 w 176"/>
              <a:gd name="T37" fmla="*/ 0 h 144"/>
              <a:gd name="T38" fmla="*/ 93738881 w 176"/>
              <a:gd name="T39" fmla="*/ 0 h 144"/>
              <a:gd name="T40" fmla="*/ 62491066 w 176"/>
              <a:gd name="T41" fmla="*/ 31245524 h 144"/>
              <a:gd name="T42" fmla="*/ 62491066 w 176"/>
              <a:gd name="T43" fmla="*/ 687412945 h 144"/>
              <a:gd name="T44" fmla="*/ 31245533 w 176"/>
              <a:gd name="T45" fmla="*/ 687412945 h 144"/>
              <a:gd name="T46" fmla="*/ 0 w 176"/>
              <a:gd name="T47" fmla="*/ 718658470 h 144"/>
              <a:gd name="T48" fmla="*/ 0 w 176"/>
              <a:gd name="T49" fmla="*/ 749903994 h 144"/>
              <a:gd name="T50" fmla="*/ 31245533 w 176"/>
              <a:gd name="T51" fmla="*/ 749903994 h 144"/>
              <a:gd name="T52" fmla="*/ 62491066 w 176"/>
              <a:gd name="T53" fmla="*/ 749903994 h 144"/>
              <a:gd name="T54" fmla="*/ 93738881 w 176"/>
              <a:gd name="T55" fmla="*/ 749903994 h 144"/>
              <a:gd name="T56" fmla="*/ 468689841 w 176"/>
              <a:gd name="T57" fmla="*/ 749903994 h 144"/>
              <a:gd name="T58" fmla="*/ 499935374 w 176"/>
              <a:gd name="T59" fmla="*/ 749903994 h 144"/>
              <a:gd name="T60" fmla="*/ 531180907 w 176"/>
              <a:gd name="T61" fmla="*/ 749903994 h 144"/>
              <a:gd name="T62" fmla="*/ 562428722 w 176"/>
              <a:gd name="T63" fmla="*/ 749903994 h 144"/>
              <a:gd name="T64" fmla="*/ 562428722 w 176"/>
              <a:gd name="T65" fmla="*/ 718658470 h 144"/>
              <a:gd name="T66" fmla="*/ 531180907 w 176"/>
              <a:gd name="T67" fmla="*/ 687412945 h 144"/>
              <a:gd name="T68" fmla="*/ 499935374 w 176"/>
              <a:gd name="T69" fmla="*/ 687412945 h 144"/>
              <a:gd name="T70" fmla="*/ 499935374 w 176"/>
              <a:gd name="T71" fmla="*/ 374953138 h 144"/>
              <a:gd name="T72" fmla="*/ 536390778 w 176"/>
              <a:gd name="T73" fmla="*/ 374953138 h 144"/>
              <a:gd name="T74" fmla="*/ 593674255 w 176"/>
              <a:gd name="T75" fmla="*/ 416613837 h 144"/>
              <a:gd name="T76" fmla="*/ 598881844 w 176"/>
              <a:gd name="T77" fmla="*/ 515557998 h 144"/>
              <a:gd name="T78" fmla="*/ 661372909 w 176"/>
              <a:gd name="T79" fmla="*/ 718658470 h 144"/>
              <a:gd name="T80" fmla="*/ 749904202 w 176"/>
              <a:gd name="T81" fmla="*/ 749903994 h 144"/>
              <a:gd name="T82" fmla="*/ 848850671 w 176"/>
              <a:gd name="T83" fmla="*/ 708243295 h 144"/>
              <a:gd name="T84" fmla="*/ 854058260 w 176"/>
              <a:gd name="T85" fmla="*/ 499935235 h 144"/>
              <a:gd name="T86" fmla="*/ 713451080 w 176"/>
              <a:gd name="T87" fmla="*/ 239553584 h 144"/>
              <a:gd name="T88" fmla="*/ 697828313 w 176"/>
              <a:gd name="T89" fmla="*/ 223928540 h 144"/>
              <a:gd name="T90" fmla="*/ 713451080 w 176"/>
              <a:gd name="T91" fmla="*/ 208305778 h 144"/>
              <a:gd name="T92" fmla="*/ 729073846 w 176"/>
              <a:gd name="T93" fmla="*/ 223928540 h 144"/>
              <a:gd name="T94" fmla="*/ 713451080 w 176"/>
              <a:gd name="T95" fmla="*/ 239553584 h 144"/>
              <a:gd name="T96" fmla="*/ 124984414 w 176"/>
              <a:gd name="T97" fmla="*/ 93738855 h 144"/>
              <a:gd name="T98" fmla="*/ 156229947 w 176"/>
              <a:gd name="T99" fmla="*/ 62491049 h 144"/>
              <a:gd name="T100" fmla="*/ 406198775 w 176"/>
              <a:gd name="T101" fmla="*/ 62491049 h 144"/>
              <a:gd name="T102" fmla="*/ 437444308 w 176"/>
              <a:gd name="T103" fmla="*/ 93738855 h 144"/>
              <a:gd name="T104" fmla="*/ 437444308 w 176"/>
              <a:gd name="T105" fmla="*/ 281214283 h 144"/>
              <a:gd name="T106" fmla="*/ 406198775 w 176"/>
              <a:gd name="T107" fmla="*/ 312459807 h 144"/>
              <a:gd name="T108" fmla="*/ 156229947 w 176"/>
              <a:gd name="T109" fmla="*/ 312459807 h 144"/>
              <a:gd name="T110" fmla="*/ 124984414 w 176"/>
              <a:gd name="T111" fmla="*/ 281214283 h 144"/>
              <a:gd name="T112" fmla="*/ 124984414 w 176"/>
              <a:gd name="T113" fmla="*/ 93738855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6" h="144">
                <a:moveTo>
                  <a:pt x="164" y="96"/>
                </a:moveTo>
                <a:cubicBezTo>
                  <a:pt x="161" y="89"/>
                  <a:pt x="162" y="82"/>
                  <a:pt x="163" y="75"/>
                </a:cubicBezTo>
                <a:cubicBezTo>
                  <a:pt x="165" y="65"/>
                  <a:pt x="167" y="52"/>
                  <a:pt x="150" y="44"/>
                </a:cubicBezTo>
                <a:cubicBezTo>
                  <a:pt x="151" y="40"/>
                  <a:pt x="151" y="35"/>
                  <a:pt x="148" y="34"/>
                </a:cubicBezTo>
                <a:cubicBezTo>
                  <a:pt x="128" y="24"/>
                  <a:pt x="128" y="24"/>
                  <a:pt x="128" y="24"/>
                </a:cubicBezTo>
                <a:cubicBezTo>
                  <a:pt x="123" y="22"/>
                  <a:pt x="112" y="22"/>
                  <a:pt x="111" y="25"/>
                </a:cubicBezTo>
                <a:cubicBezTo>
                  <a:pt x="109" y="28"/>
                  <a:pt x="106" y="34"/>
                  <a:pt x="115" y="36"/>
                </a:cubicBezTo>
                <a:cubicBezTo>
                  <a:pt x="124" y="38"/>
                  <a:pt x="133" y="49"/>
                  <a:pt x="133" y="49"/>
                </a:cubicBezTo>
                <a:cubicBezTo>
                  <a:pt x="136" y="52"/>
                  <a:pt x="140" y="54"/>
                  <a:pt x="143" y="54"/>
                </a:cubicBezTo>
                <a:cubicBezTo>
                  <a:pt x="154" y="58"/>
                  <a:pt x="153" y="63"/>
                  <a:pt x="152" y="73"/>
                </a:cubicBezTo>
                <a:cubicBezTo>
                  <a:pt x="150" y="81"/>
                  <a:pt x="149" y="91"/>
                  <a:pt x="153" y="101"/>
                </a:cubicBezTo>
                <a:cubicBezTo>
                  <a:pt x="159" y="114"/>
                  <a:pt x="160" y="122"/>
                  <a:pt x="155" y="127"/>
                </a:cubicBezTo>
                <a:cubicBezTo>
                  <a:pt x="148" y="134"/>
                  <a:pt x="139" y="132"/>
                  <a:pt x="134" y="128"/>
                </a:cubicBezTo>
                <a:cubicBezTo>
                  <a:pt x="127" y="123"/>
                  <a:pt x="126" y="114"/>
                  <a:pt x="127" y="100"/>
                </a:cubicBezTo>
                <a:cubicBezTo>
                  <a:pt x="128" y="92"/>
                  <a:pt x="128" y="83"/>
                  <a:pt x="125" y="76"/>
                </a:cubicBezTo>
                <a:cubicBezTo>
                  <a:pt x="120" y="60"/>
                  <a:pt x="104" y="60"/>
                  <a:pt x="103" y="60"/>
                </a:cubicBezTo>
                <a:cubicBezTo>
                  <a:pt x="96" y="60"/>
                  <a:pt x="96" y="60"/>
                  <a:pt x="96" y="60"/>
                </a:cubicBezTo>
                <a:cubicBezTo>
                  <a:pt x="96" y="6"/>
                  <a:pt x="96" y="6"/>
                  <a:pt x="96" y="6"/>
                </a:cubicBezTo>
                <a:cubicBezTo>
                  <a:pt x="96" y="3"/>
                  <a:pt x="93" y="0"/>
                  <a:pt x="90" y="0"/>
                </a:cubicBezTo>
                <a:cubicBezTo>
                  <a:pt x="18" y="0"/>
                  <a:pt x="18" y="0"/>
                  <a:pt x="18" y="0"/>
                </a:cubicBezTo>
                <a:cubicBezTo>
                  <a:pt x="15" y="0"/>
                  <a:pt x="12" y="3"/>
                  <a:pt x="12" y="6"/>
                </a:cubicBezTo>
                <a:cubicBezTo>
                  <a:pt x="12" y="132"/>
                  <a:pt x="12" y="132"/>
                  <a:pt x="12" y="132"/>
                </a:cubicBezTo>
                <a:cubicBezTo>
                  <a:pt x="6" y="132"/>
                  <a:pt x="6" y="132"/>
                  <a:pt x="6" y="132"/>
                </a:cubicBezTo>
                <a:cubicBezTo>
                  <a:pt x="6" y="132"/>
                  <a:pt x="0" y="132"/>
                  <a:pt x="0" y="138"/>
                </a:cubicBezTo>
                <a:cubicBezTo>
                  <a:pt x="0" y="144"/>
                  <a:pt x="0" y="144"/>
                  <a:pt x="0" y="144"/>
                </a:cubicBezTo>
                <a:cubicBezTo>
                  <a:pt x="6" y="144"/>
                  <a:pt x="6" y="144"/>
                  <a:pt x="6" y="144"/>
                </a:cubicBezTo>
                <a:cubicBezTo>
                  <a:pt x="12" y="144"/>
                  <a:pt x="12" y="144"/>
                  <a:pt x="12" y="144"/>
                </a:cubicBezTo>
                <a:cubicBezTo>
                  <a:pt x="18" y="144"/>
                  <a:pt x="18" y="144"/>
                  <a:pt x="18" y="144"/>
                </a:cubicBezTo>
                <a:cubicBezTo>
                  <a:pt x="90" y="144"/>
                  <a:pt x="90" y="144"/>
                  <a:pt x="90" y="144"/>
                </a:cubicBezTo>
                <a:cubicBezTo>
                  <a:pt x="96" y="144"/>
                  <a:pt x="96" y="144"/>
                  <a:pt x="96" y="144"/>
                </a:cubicBezTo>
                <a:cubicBezTo>
                  <a:pt x="102" y="144"/>
                  <a:pt x="102" y="144"/>
                  <a:pt x="102" y="144"/>
                </a:cubicBezTo>
                <a:cubicBezTo>
                  <a:pt x="108" y="144"/>
                  <a:pt x="108" y="144"/>
                  <a:pt x="108" y="144"/>
                </a:cubicBezTo>
                <a:cubicBezTo>
                  <a:pt x="108" y="138"/>
                  <a:pt x="108" y="138"/>
                  <a:pt x="108" y="138"/>
                </a:cubicBezTo>
                <a:cubicBezTo>
                  <a:pt x="108" y="138"/>
                  <a:pt x="108" y="132"/>
                  <a:pt x="102" y="132"/>
                </a:cubicBezTo>
                <a:cubicBezTo>
                  <a:pt x="96" y="132"/>
                  <a:pt x="96" y="132"/>
                  <a:pt x="96" y="132"/>
                </a:cubicBezTo>
                <a:cubicBezTo>
                  <a:pt x="96" y="72"/>
                  <a:pt x="96" y="72"/>
                  <a:pt x="96" y="72"/>
                </a:cubicBezTo>
                <a:cubicBezTo>
                  <a:pt x="103" y="72"/>
                  <a:pt x="103" y="72"/>
                  <a:pt x="103" y="72"/>
                </a:cubicBezTo>
                <a:cubicBezTo>
                  <a:pt x="104" y="72"/>
                  <a:pt x="112" y="72"/>
                  <a:pt x="114" y="80"/>
                </a:cubicBezTo>
                <a:cubicBezTo>
                  <a:pt x="116" y="85"/>
                  <a:pt x="115" y="92"/>
                  <a:pt x="115" y="99"/>
                </a:cubicBezTo>
                <a:cubicBezTo>
                  <a:pt x="114" y="113"/>
                  <a:pt x="114" y="129"/>
                  <a:pt x="127" y="138"/>
                </a:cubicBezTo>
                <a:cubicBezTo>
                  <a:pt x="133" y="142"/>
                  <a:pt x="139" y="144"/>
                  <a:pt x="144" y="144"/>
                </a:cubicBezTo>
                <a:cubicBezTo>
                  <a:pt x="151" y="144"/>
                  <a:pt x="158" y="141"/>
                  <a:pt x="163" y="136"/>
                </a:cubicBezTo>
                <a:cubicBezTo>
                  <a:pt x="176" y="123"/>
                  <a:pt x="168" y="103"/>
                  <a:pt x="164" y="96"/>
                </a:cubicBezTo>
                <a:moveTo>
                  <a:pt x="137" y="46"/>
                </a:moveTo>
                <a:cubicBezTo>
                  <a:pt x="135" y="46"/>
                  <a:pt x="134" y="45"/>
                  <a:pt x="134" y="43"/>
                </a:cubicBezTo>
                <a:cubicBezTo>
                  <a:pt x="134" y="41"/>
                  <a:pt x="135" y="40"/>
                  <a:pt x="137" y="40"/>
                </a:cubicBezTo>
                <a:cubicBezTo>
                  <a:pt x="139" y="40"/>
                  <a:pt x="140" y="41"/>
                  <a:pt x="140" y="43"/>
                </a:cubicBezTo>
                <a:cubicBezTo>
                  <a:pt x="140" y="45"/>
                  <a:pt x="139" y="46"/>
                  <a:pt x="137" y="46"/>
                </a:cubicBezTo>
                <a:moveTo>
                  <a:pt x="24" y="18"/>
                </a:moveTo>
                <a:cubicBezTo>
                  <a:pt x="24" y="15"/>
                  <a:pt x="27" y="12"/>
                  <a:pt x="30" y="12"/>
                </a:cubicBezTo>
                <a:cubicBezTo>
                  <a:pt x="78" y="12"/>
                  <a:pt x="78" y="12"/>
                  <a:pt x="78" y="12"/>
                </a:cubicBezTo>
                <a:cubicBezTo>
                  <a:pt x="81" y="12"/>
                  <a:pt x="84" y="15"/>
                  <a:pt x="84" y="18"/>
                </a:cubicBezTo>
                <a:cubicBezTo>
                  <a:pt x="84" y="54"/>
                  <a:pt x="84" y="54"/>
                  <a:pt x="84" y="54"/>
                </a:cubicBezTo>
                <a:cubicBezTo>
                  <a:pt x="84" y="57"/>
                  <a:pt x="81" y="60"/>
                  <a:pt x="78" y="60"/>
                </a:cubicBezTo>
                <a:cubicBezTo>
                  <a:pt x="30" y="60"/>
                  <a:pt x="30" y="60"/>
                  <a:pt x="30" y="60"/>
                </a:cubicBezTo>
                <a:cubicBezTo>
                  <a:pt x="27" y="60"/>
                  <a:pt x="24" y="57"/>
                  <a:pt x="24" y="54"/>
                </a:cubicBezTo>
                <a:lnTo>
                  <a:pt x="24"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29" name="Freeform 16"/>
          <p:cNvSpPr>
            <a:spLocks noEditPoints="1"/>
          </p:cNvSpPr>
          <p:nvPr/>
        </p:nvSpPr>
        <p:spPr bwMode="auto">
          <a:xfrm>
            <a:off x="4240213" y="2482850"/>
            <a:ext cx="254000" cy="338138"/>
          </a:xfrm>
          <a:custGeom>
            <a:avLst/>
            <a:gdLst>
              <a:gd name="T0" fmla="*/ 403225000 w 160"/>
              <a:gd name="T1" fmla="*/ 536794869 h 213"/>
              <a:gd name="T2" fmla="*/ 0 w 160"/>
              <a:gd name="T3" fmla="*/ 0 h 213"/>
              <a:gd name="T4" fmla="*/ 65524063 w 160"/>
              <a:gd name="T5" fmla="*/ 514112635 h 213"/>
              <a:gd name="T6" fmla="*/ 20161250 w 160"/>
              <a:gd name="T7" fmla="*/ 448588476 h 213"/>
              <a:gd name="T8" fmla="*/ 65524063 w 160"/>
              <a:gd name="T9" fmla="*/ 514112635 h 213"/>
              <a:gd name="T10" fmla="*/ 20161250 w 160"/>
              <a:gd name="T11" fmla="*/ 425907830 h 213"/>
              <a:gd name="T12" fmla="*/ 65524063 w 160"/>
              <a:gd name="T13" fmla="*/ 362903037 h 213"/>
              <a:gd name="T14" fmla="*/ 65524063 w 160"/>
              <a:gd name="T15" fmla="*/ 340222391 h 213"/>
              <a:gd name="T16" fmla="*/ 20161250 w 160"/>
              <a:gd name="T17" fmla="*/ 274698231 h 213"/>
              <a:gd name="T18" fmla="*/ 65524063 w 160"/>
              <a:gd name="T19" fmla="*/ 340222391 h 213"/>
              <a:gd name="T20" fmla="*/ 20161250 w 160"/>
              <a:gd name="T21" fmla="*/ 252015998 h 213"/>
              <a:gd name="T22" fmla="*/ 65524063 w 160"/>
              <a:gd name="T23" fmla="*/ 189012792 h 213"/>
              <a:gd name="T24" fmla="*/ 65524063 w 160"/>
              <a:gd name="T25" fmla="*/ 166330558 h 213"/>
              <a:gd name="T26" fmla="*/ 20161250 w 160"/>
              <a:gd name="T27" fmla="*/ 100806399 h 213"/>
              <a:gd name="T28" fmla="*/ 65524063 w 160"/>
              <a:gd name="T29" fmla="*/ 166330558 h 213"/>
              <a:gd name="T30" fmla="*/ 20161250 w 160"/>
              <a:gd name="T31" fmla="*/ 78125753 h 213"/>
              <a:gd name="T32" fmla="*/ 65524063 w 160"/>
              <a:gd name="T33" fmla="*/ 15120960 h 213"/>
              <a:gd name="T34" fmla="*/ 325100950 w 160"/>
              <a:gd name="T35" fmla="*/ 514112635 h 213"/>
              <a:gd name="T36" fmla="*/ 85685313 w 160"/>
              <a:gd name="T37" fmla="*/ 362903037 h 213"/>
              <a:gd name="T38" fmla="*/ 325100950 w 160"/>
              <a:gd name="T39" fmla="*/ 514112635 h 213"/>
              <a:gd name="T40" fmla="*/ 85685313 w 160"/>
              <a:gd name="T41" fmla="*/ 340222391 h 213"/>
              <a:gd name="T42" fmla="*/ 325100950 w 160"/>
              <a:gd name="T43" fmla="*/ 189012792 h 213"/>
              <a:gd name="T44" fmla="*/ 325100950 w 160"/>
              <a:gd name="T45" fmla="*/ 166330558 h 213"/>
              <a:gd name="T46" fmla="*/ 85685313 w 160"/>
              <a:gd name="T47" fmla="*/ 15120960 h 213"/>
              <a:gd name="T48" fmla="*/ 325100950 w 160"/>
              <a:gd name="T49" fmla="*/ 166330558 h 213"/>
              <a:gd name="T50" fmla="*/ 345262200 w 160"/>
              <a:gd name="T51" fmla="*/ 514112635 h 213"/>
              <a:gd name="T52" fmla="*/ 390625013 w 160"/>
              <a:gd name="T53" fmla="*/ 448588476 h 213"/>
              <a:gd name="T54" fmla="*/ 390625013 w 160"/>
              <a:gd name="T55" fmla="*/ 425907830 h 213"/>
              <a:gd name="T56" fmla="*/ 345262200 w 160"/>
              <a:gd name="T57" fmla="*/ 362903037 h 213"/>
              <a:gd name="T58" fmla="*/ 390625013 w 160"/>
              <a:gd name="T59" fmla="*/ 425907830 h 213"/>
              <a:gd name="T60" fmla="*/ 345262200 w 160"/>
              <a:gd name="T61" fmla="*/ 340222391 h 213"/>
              <a:gd name="T62" fmla="*/ 390625013 w 160"/>
              <a:gd name="T63" fmla="*/ 274698231 h 213"/>
              <a:gd name="T64" fmla="*/ 390625013 w 160"/>
              <a:gd name="T65" fmla="*/ 252015998 h 213"/>
              <a:gd name="T66" fmla="*/ 345262200 w 160"/>
              <a:gd name="T67" fmla="*/ 189012792 h 213"/>
              <a:gd name="T68" fmla="*/ 390625013 w 160"/>
              <a:gd name="T69" fmla="*/ 252015998 h 213"/>
              <a:gd name="T70" fmla="*/ 345262200 w 160"/>
              <a:gd name="T71" fmla="*/ 166330558 h 213"/>
              <a:gd name="T72" fmla="*/ 390625013 w 160"/>
              <a:gd name="T73" fmla="*/ 100806399 h 213"/>
              <a:gd name="T74" fmla="*/ 390625013 w 160"/>
              <a:gd name="T75" fmla="*/ 78125753 h 213"/>
              <a:gd name="T76" fmla="*/ 345262200 w 160"/>
              <a:gd name="T77" fmla="*/ 15120960 h 213"/>
              <a:gd name="T78" fmla="*/ 390625013 w 160"/>
              <a:gd name="T79" fmla="*/ 78125753 h 2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60" h="213">
                <a:moveTo>
                  <a:pt x="0" y="213"/>
                </a:moveTo>
                <a:lnTo>
                  <a:pt x="160" y="213"/>
                </a:lnTo>
                <a:lnTo>
                  <a:pt x="160" y="0"/>
                </a:lnTo>
                <a:lnTo>
                  <a:pt x="0" y="0"/>
                </a:lnTo>
                <a:lnTo>
                  <a:pt x="0" y="213"/>
                </a:lnTo>
                <a:close/>
                <a:moveTo>
                  <a:pt x="26" y="204"/>
                </a:moveTo>
                <a:lnTo>
                  <a:pt x="8" y="204"/>
                </a:lnTo>
                <a:lnTo>
                  <a:pt x="8" y="178"/>
                </a:lnTo>
                <a:lnTo>
                  <a:pt x="26" y="178"/>
                </a:lnTo>
                <a:lnTo>
                  <a:pt x="26" y="204"/>
                </a:lnTo>
                <a:close/>
                <a:moveTo>
                  <a:pt x="26" y="169"/>
                </a:moveTo>
                <a:lnTo>
                  <a:pt x="8" y="169"/>
                </a:lnTo>
                <a:lnTo>
                  <a:pt x="8" y="144"/>
                </a:lnTo>
                <a:lnTo>
                  <a:pt x="26" y="144"/>
                </a:lnTo>
                <a:lnTo>
                  <a:pt x="26" y="169"/>
                </a:lnTo>
                <a:close/>
                <a:moveTo>
                  <a:pt x="26" y="135"/>
                </a:moveTo>
                <a:lnTo>
                  <a:pt x="8" y="135"/>
                </a:lnTo>
                <a:lnTo>
                  <a:pt x="8" y="109"/>
                </a:lnTo>
                <a:lnTo>
                  <a:pt x="26" y="109"/>
                </a:lnTo>
                <a:lnTo>
                  <a:pt x="26" y="135"/>
                </a:lnTo>
                <a:close/>
                <a:moveTo>
                  <a:pt x="26" y="100"/>
                </a:moveTo>
                <a:lnTo>
                  <a:pt x="8" y="100"/>
                </a:lnTo>
                <a:lnTo>
                  <a:pt x="8" y="75"/>
                </a:lnTo>
                <a:lnTo>
                  <a:pt x="26" y="75"/>
                </a:lnTo>
                <a:lnTo>
                  <a:pt x="26" y="100"/>
                </a:lnTo>
                <a:close/>
                <a:moveTo>
                  <a:pt x="26" y="66"/>
                </a:moveTo>
                <a:lnTo>
                  <a:pt x="8" y="66"/>
                </a:lnTo>
                <a:lnTo>
                  <a:pt x="8" y="40"/>
                </a:lnTo>
                <a:lnTo>
                  <a:pt x="26" y="40"/>
                </a:lnTo>
                <a:lnTo>
                  <a:pt x="26" y="66"/>
                </a:lnTo>
                <a:close/>
                <a:moveTo>
                  <a:pt x="26" y="31"/>
                </a:moveTo>
                <a:lnTo>
                  <a:pt x="8" y="31"/>
                </a:lnTo>
                <a:lnTo>
                  <a:pt x="8" y="6"/>
                </a:lnTo>
                <a:lnTo>
                  <a:pt x="26" y="6"/>
                </a:lnTo>
                <a:lnTo>
                  <a:pt x="26" y="31"/>
                </a:lnTo>
                <a:close/>
                <a:moveTo>
                  <a:pt x="129" y="204"/>
                </a:moveTo>
                <a:lnTo>
                  <a:pt x="34" y="204"/>
                </a:lnTo>
                <a:lnTo>
                  <a:pt x="34" y="144"/>
                </a:lnTo>
                <a:lnTo>
                  <a:pt x="129" y="144"/>
                </a:lnTo>
                <a:lnTo>
                  <a:pt x="129" y="204"/>
                </a:lnTo>
                <a:close/>
                <a:moveTo>
                  <a:pt x="129" y="135"/>
                </a:moveTo>
                <a:lnTo>
                  <a:pt x="34" y="135"/>
                </a:lnTo>
                <a:lnTo>
                  <a:pt x="34" y="75"/>
                </a:lnTo>
                <a:lnTo>
                  <a:pt x="129" y="75"/>
                </a:lnTo>
                <a:lnTo>
                  <a:pt x="129" y="135"/>
                </a:lnTo>
                <a:close/>
                <a:moveTo>
                  <a:pt x="129" y="66"/>
                </a:moveTo>
                <a:lnTo>
                  <a:pt x="34" y="66"/>
                </a:lnTo>
                <a:lnTo>
                  <a:pt x="34" y="6"/>
                </a:lnTo>
                <a:lnTo>
                  <a:pt x="129" y="6"/>
                </a:lnTo>
                <a:lnTo>
                  <a:pt x="129" y="66"/>
                </a:lnTo>
                <a:close/>
                <a:moveTo>
                  <a:pt x="155" y="204"/>
                </a:moveTo>
                <a:lnTo>
                  <a:pt x="137" y="204"/>
                </a:lnTo>
                <a:lnTo>
                  <a:pt x="137" y="178"/>
                </a:lnTo>
                <a:lnTo>
                  <a:pt x="155" y="178"/>
                </a:lnTo>
                <a:lnTo>
                  <a:pt x="155" y="204"/>
                </a:lnTo>
                <a:close/>
                <a:moveTo>
                  <a:pt x="155" y="169"/>
                </a:moveTo>
                <a:lnTo>
                  <a:pt x="137" y="169"/>
                </a:lnTo>
                <a:lnTo>
                  <a:pt x="137" y="144"/>
                </a:lnTo>
                <a:lnTo>
                  <a:pt x="155" y="144"/>
                </a:lnTo>
                <a:lnTo>
                  <a:pt x="155" y="169"/>
                </a:lnTo>
                <a:close/>
                <a:moveTo>
                  <a:pt x="155" y="135"/>
                </a:moveTo>
                <a:lnTo>
                  <a:pt x="137" y="135"/>
                </a:lnTo>
                <a:lnTo>
                  <a:pt x="137" y="109"/>
                </a:lnTo>
                <a:lnTo>
                  <a:pt x="155" y="109"/>
                </a:lnTo>
                <a:lnTo>
                  <a:pt x="155" y="135"/>
                </a:lnTo>
                <a:close/>
                <a:moveTo>
                  <a:pt x="155" y="100"/>
                </a:moveTo>
                <a:lnTo>
                  <a:pt x="137" y="100"/>
                </a:lnTo>
                <a:lnTo>
                  <a:pt x="137" y="75"/>
                </a:lnTo>
                <a:lnTo>
                  <a:pt x="155" y="75"/>
                </a:lnTo>
                <a:lnTo>
                  <a:pt x="155" y="100"/>
                </a:lnTo>
                <a:close/>
                <a:moveTo>
                  <a:pt x="155" y="66"/>
                </a:moveTo>
                <a:lnTo>
                  <a:pt x="137" y="66"/>
                </a:lnTo>
                <a:lnTo>
                  <a:pt x="137" y="40"/>
                </a:lnTo>
                <a:lnTo>
                  <a:pt x="155" y="40"/>
                </a:lnTo>
                <a:lnTo>
                  <a:pt x="155" y="66"/>
                </a:lnTo>
                <a:close/>
                <a:moveTo>
                  <a:pt x="155" y="31"/>
                </a:moveTo>
                <a:lnTo>
                  <a:pt x="137" y="31"/>
                </a:lnTo>
                <a:lnTo>
                  <a:pt x="137" y="6"/>
                </a:lnTo>
                <a:lnTo>
                  <a:pt x="155" y="6"/>
                </a:lnTo>
                <a:lnTo>
                  <a:pt x="155" y="3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30" name="Rectangle 17"/>
          <p:cNvSpPr>
            <a:spLocks noChangeArrowheads="1"/>
          </p:cNvSpPr>
          <p:nvPr/>
        </p:nvSpPr>
        <p:spPr bwMode="auto">
          <a:xfrm>
            <a:off x="4308475" y="2505075"/>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1" name="Rectangle 18"/>
          <p:cNvSpPr>
            <a:spLocks noChangeArrowheads="1"/>
          </p:cNvSpPr>
          <p:nvPr/>
        </p:nvSpPr>
        <p:spPr bwMode="auto">
          <a:xfrm>
            <a:off x="4308475" y="2505075"/>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2" name="Rectangle 19"/>
          <p:cNvSpPr>
            <a:spLocks noChangeArrowheads="1"/>
          </p:cNvSpPr>
          <p:nvPr/>
        </p:nvSpPr>
        <p:spPr bwMode="auto">
          <a:xfrm>
            <a:off x="4308475" y="2505075"/>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3" name="Rectangle 20"/>
          <p:cNvSpPr>
            <a:spLocks noChangeArrowheads="1"/>
          </p:cNvSpPr>
          <p:nvPr/>
        </p:nvSpPr>
        <p:spPr bwMode="auto">
          <a:xfrm>
            <a:off x="4308475" y="2505075"/>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4" name="Rectangle 21"/>
          <p:cNvSpPr>
            <a:spLocks noChangeArrowheads="1"/>
          </p:cNvSpPr>
          <p:nvPr/>
        </p:nvSpPr>
        <p:spPr bwMode="auto">
          <a:xfrm>
            <a:off x="4308475" y="2614613"/>
            <a:ext cx="122238"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5" name="Rectangle 22"/>
          <p:cNvSpPr>
            <a:spLocks noChangeArrowheads="1"/>
          </p:cNvSpPr>
          <p:nvPr/>
        </p:nvSpPr>
        <p:spPr bwMode="auto">
          <a:xfrm>
            <a:off x="4308475" y="2614613"/>
            <a:ext cx="122238"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6" name="Rectangle 23"/>
          <p:cNvSpPr>
            <a:spLocks noChangeArrowheads="1"/>
          </p:cNvSpPr>
          <p:nvPr/>
        </p:nvSpPr>
        <p:spPr bwMode="auto">
          <a:xfrm>
            <a:off x="4308475" y="2614613"/>
            <a:ext cx="122238"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7" name="Rectangle 24"/>
          <p:cNvSpPr>
            <a:spLocks noChangeArrowheads="1"/>
          </p:cNvSpPr>
          <p:nvPr/>
        </p:nvSpPr>
        <p:spPr bwMode="auto">
          <a:xfrm>
            <a:off x="4308475" y="2614613"/>
            <a:ext cx="122238"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8" name="Rectangle 25"/>
          <p:cNvSpPr>
            <a:spLocks noChangeArrowheads="1"/>
          </p:cNvSpPr>
          <p:nvPr/>
        </p:nvSpPr>
        <p:spPr bwMode="auto">
          <a:xfrm>
            <a:off x="4308475" y="2724150"/>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9" name="Rectangle 26"/>
          <p:cNvSpPr>
            <a:spLocks noChangeArrowheads="1"/>
          </p:cNvSpPr>
          <p:nvPr/>
        </p:nvSpPr>
        <p:spPr bwMode="auto">
          <a:xfrm>
            <a:off x="4308475" y="2724150"/>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0" name="Rectangle 27"/>
          <p:cNvSpPr>
            <a:spLocks noChangeArrowheads="1"/>
          </p:cNvSpPr>
          <p:nvPr/>
        </p:nvSpPr>
        <p:spPr bwMode="auto">
          <a:xfrm>
            <a:off x="4308475" y="2724150"/>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1" name="Rectangle 28"/>
          <p:cNvSpPr>
            <a:spLocks noChangeArrowheads="1"/>
          </p:cNvSpPr>
          <p:nvPr/>
        </p:nvSpPr>
        <p:spPr bwMode="auto">
          <a:xfrm>
            <a:off x="4308475" y="2724150"/>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2" name="Freeform 29"/>
          <p:cNvSpPr>
            <a:spLocks noEditPoints="1"/>
          </p:cNvSpPr>
          <p:nvPr/>
        </p:nvSpPr>
        <p:spPr bwMode="auto">
          <a:xfrm>
            <a:off x="4849813" y="2474913"/>
            <a:ext cx="273050" cy="342900"/>
          </a:xfrm>
          <a:custGeom>
            <a:avLst/>
            <a:gdLst>
              <a:gd name="T0" fmla="*/ 433466875 w 172"/>
              <a:gd name="T1" fmla="*/ 544353750 h 216"/>
              <a:gd name="T2" fmla="*/ 0 w 172"/>
              <a:gd name="T3" fmla="*/ 0 h 216"/>
              <a:gd name="T4" fmla="*/ 65524063 w 172"/>
              <a:gd name="T5" fmla="*/ 524192500 h 216"/>
              <a:gd name="T6" fmla="*/ 22682200 w 172"/>
              <a:gd name="T7" fmla="*/ 478829688 h 216"/>
              <a:gd name="T8" fmla="*/ 65524063 w 172"/>
              <a:gd name="T9" fmla="*/ 524192500 h 216"/>
              <a:gd name="T10" fmla="*/ 22682200 w 172"/>
              <a:gd name="T11" fmla="*/ 458668438 h 216"/>
              <a:gd name="T12" fmla="*/ 65524063 w 172"/>
              <a:gd name="T13" fmla="*/ 413305625 h 216"/>
              <a:gd name="T14" fmla="*/ 65524063 w 172"/>
              <a:gd name="T15" fmla="*/ 393144375 h 216"/>
              <a:gd name="T16" fmla="*/ 22682200 w 172"/>
              <a:gd name="T17" fmla="*/ 347781563 h 216"/>
              <a:gd name="T18" fmla="*/ 65524063 w 172"/>
              <a:gd name="T19" fmla="*/ 393144375 h 216"/>
              <a:gd name="T20" fmla="*/ 22682200 w 172"/>
              <a:gd name="T21" fmla="*/ 327620313 h 216"/>
              <a:gd name="T22" fmla="*/ 65524063 w 172"/>
              <a:gd name="T23" fmla="*/ 284778450 h 216"/>
              <a:gd name="T24" fmla="*/ 65524063 w 172"/>
              <a:gd name="T25" fmla="*/ 262096250 h 216"/>
              <a:gd name="T26" fmla="*/ 22682200 w 172"/>
              <a:gd name="T27" fmla="*/ 219254388 h 216"/>
              <a:gd name="T28" fmla="*/ 65524063 w 172"/>
              <a:gd name="T29" fmla="*/ 262096250 h 216"/>
              <a:gd name="T30" fmla="*/ 22682200 w 172"/>
              <a:gd name="T31" fmla="*/ 196572188 h 216"/>
              <a:gd name="T32" fmla="*/ 65524063 w 172"/>
              <a:gd name="T33" fmla="*/ 153730325 h 216"/>
              <a:gd name="T34" fmla="*/ 65524063 w 172"/>
              <a:gd name="T35" fmla="*/ 131048125 h 216"/>
              <a:gd name="T36" fmla="*/ 22682200 w 172"/>
              <a:gd name="T37" fmla="*/ 88206263 h 216"/>
              <a:gd name="T38" fmla="*/ 65524063 w 172"/>
              <a:gd name="T39" fmla="*/ 131048125 h 216"/>
              <a:gd name="T40" fmla="*/ 22682200 w 172"/>
              <a:gd name="T41" fmla="*/ 65524063 h 216"/>
              <a:gd name="T42" fmla="*/ 65524063 w 172"/>
              <a:gd name="T43" fmla="*/ 22682200 h 216"/>
              <a:gd name="T44" fmla="*/ 347781563 w 172"/>
              <a:gd name="T45" fmla="*/ 524192500 h 216"/>
              <a:gd name="T46" fmla="*/ 85685313 w 172"/>
              <a:gd name="T47" fmla="*/ 284778450 h 216"/>
              <a:gd name="T48" fmla="*/ 347781563 w 172"/>
              <a:gd name="T49" fmla="*/ 524192500 h 216"/>
              <a:gd name="T50" fmla="*/ 85685313 w 172"/>
              <a:gd name="T51" fmla="*/ 262096250 h 216"/>
              <a:gd name="T52" fmla="*/ 347781563 w 172"/>
              <a:gd name="T53" fmla="*/ 22682200 h 216"/>
              <a:gd name="T54" fmla="*/ 410786263 w 172"/>
              <a:gd name="T55" fmla="*/ 524192500 h 216"/>
              <a:gd name="T56" fmla="*/ 367942813 w 172"/>
              <a:gd name="T57" fmla="*/ 478829688 h 216"/>
              <a:gd name="T58" fmla="*/ 410786263 w 172"/>
              <a:gd name="T59" fmla="*/ 524192500 h 216"/>
              <a:gd name="T60" fmla="*/ 367942813 w 172"/>
              <a:gd name="T61" fmla="*/ 458668438 h 216"/>
              <a:gd name="T62" fmla="*/ 410786263 w 172"/>
              <a:gd name="T63" fmla="*/ 413305625 h 216"/>
              <a:gd name="T64" fmla="*/ 410786263 w 172"/>
              <a:gd name="T65" fmla="*/ 393144375 h 216"/>
              <a:gd name="T66" fmla="*/ 367942813 w 172"/>
              <a:gd name="T67" fmla="*/ 347781563 h 216"/>
              <a:gd name="T68" fmla="*/ 410786263 w 172"/>
              <a:gd name="T69" fmla="*/ 393144375 h 216"/>
              <a:gd name="T70" fmla="*/ 367942813 w 172"/>
              <a:gd name="T71" fmla="*/ 327620313 h 216"/>
              <a:gd name="T72" fmla="*/ 410786263 w 172"/>
              <a:gd name="T73" fmla="*/ 284778450 h 216"/>
              <a:gd name="T74" fmla="*/ 410786263 w 172"/>
              <a:gd name="T75" fmla="*/ 262096250 h 216"/>
              <a:gd name="T76" fmla="*/ 367942813 w 172"/>
              <a:gd name="T77" fmla="*/ 219254388 h 216"/>
              <a:gd name="T78" fmla="*/ 410786263 w 172"/>
              <a:gd name="T79" fmla="*/ 262096250 h 216"/>
              <a:gd name="T80" fmla="*/ 367942813 w 172"/>
              <a:gd name="T81" fmla="*/ 196572188 h 216"/>
              <a:gd name="T82" fmla="*/ 410786263 w 172"/>
              <a:gd name="T83" fmla="*/ 153730325 h 216"/>
              <a:gd name="T84" fmla="*/ 410786263 w 172"/>
              <a:gd name="T85" fmla="*/ 131048125 h 216"/>
              <a:gd name="T86" fmla="*/ 367942813 w 172"/>
              <a:gd name="T87" fmla="*/ 88206263 h 216"/>
              <a:gd name="T88" fmla="*/ 410786263 w 172"/>
              <a:gd name="T89" fmla="*/ 131048125 h 216"/>
              <a:gd name="T90" fmla="*/ 367942813 w 172"/>
              <a:gd name="T91" fmla="*/ 65524063 h 216"/>
              <a:gd name="T92" fmla="*/ 410786263 w 172"/>
              <a:gd name="T93" fmla="*/ 22682200 h 2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2" h="216">
                <a:moveTo>
                  <a:pt x="0" y="216"/>
                </a:moveTo>
                <a:lnTo>
                  <a:pt x="172" y="216"/>
                </a:lnTo>
                <a:lnTo>
                  <a:pt x="172" y="0"/>
                </a:lnTo>
                <a:lnTo>
                  <a:pt x="0" y="0"/>
                </a:lnTo>
                <a:lnTo>
                  <a:pt x="0" y="216"/>
                </a:lnTo>
                <a:close/>
                <a:moveTo>
                  <a:pt x="26" y="208"/>
                </a:moveTo>
                <a:lnTo>
                  <a:pt x="9" y="208"/>
                </a:lnTo>
                <a:lnTo>
                  <a:pt x="9" y="190"/>
                </a:lnTo>
                <a:lnTo>
                  <a:pt x="26" y="190"/>
                </a:lnTo>
                <a:lnTo>
                  <a:pt x="26" y="208"/>
                </a:lnTo>
                <a:close/>
                <a:moveTo>
                  <a:pt x="26" y="182"/>
                </a:moveTo>
                <a:lnTo>
                  <a:pt x="9" y="182"/>
                </a:lnTo>
                <a:lnTo>
                  <a:pt x="9" y="164"/>
                </a:lnTo>
                <a:lnTo>
                  <a:pt x="26" y="164"/>
                </a:lnTo>
                <a:lnTo>
                  <a:pt x="26" y="182"/>
                </a:lnTo>
                <a:close/>
                <a:moveTo>
                  <a:pt x="26" y="156"/>
                </a:moveTo>
                <a:lnTo>
                  <a:pt x="9" y="156"/>
                </a:lnTo>
                <a:lnTo>
                  <a:pt x="9" y="138"/>
                </a:lnTo>
                <a:lnTo>
                  <a:pt x="26" y="138"/>
                </a:lnTo>
                <a:lnTo>
                  <a:pt x="26" y="156"/>
                </a:lnTo>
                <a:close/>
                <a:moveTo>
                  <a:pt x="26" y="130"/>
                </a:moveTo>
                <a:lnTo>
                  <a:pt x="9" y="130"/>
                </a:lnTo>
                <a:lnTo>
                  <a:pt x="9" y="113"/>
                </a:lnTo>
                <a:lnTo>
                  <a:pt x="26" y="113"/>
                </a:lnTo>
                <a:lnTo>
                  <a:pt x="26" y="130"/>
                </a:lnTo>
                <a:close/>
                <a:moveTo>
                  <a:pt x="26" y="104"/>
                </a:moveTo>
                <a:lnTo>
                  <a:pt x="9" y="104"/>
                </a:lnTo>
                <a:lnTo>
                  <a:pt x="9" y="87"/>
                </a:lnTo>
                <a:lnTo>
                  <a:pt x="26" y="87"/>
                </a:lnTo>
                <a:lnTo>
                  <a:pt x="26" y="104"/>
                </a:lnTo>
                <a:close/>
                <a:moveTo>
                  <a:pt x="26" y="78"/>
                </a:moveTo>
                <a:lnTo>
                  <a:pt x="9" y="78"/>
                </a:lnTo>
                <a:lnTo>
                  <a:pt x="9" y="61"/>
                </a:lnTo>
                <a:lnTo>
                  <a:pt x="26" y="61"/>
                </a:lnTo>
                <a:lnTo>
                  <a:pt x="26" y="78"/>
                </a:lnTo>
                <a:close/>
                <a:moveTo>
                  <a:pt x="26" y="52"/>
                </a:moveTo>
                <a:lnTo>
                  <a:pt x="9" y="52"/>
                </a:lnTo>
                <a:lnTo>
                  <a:pt x="9" y="35"/>
                </a:lnTo>
                <a:lnTo>
                  <a:pt x="26" y="35"/>
                </a:lnTo>
                <a:lnTo>
                  <a:pt x="26" y="52"/>
                </a:lnTo>
                <a:close/>
                <a:moveTo>
                  <a:pt x="26" y="26"/>
                </a:moveTo>
                <a:lnTo>
                  <a:pt x="9" y="26"/>
                </a:lnTo>
                <a:lnTo>
                  <a:pt x="9" y="9"/>
                </a:lnTo>
                <a:lnTo>
                  <a:pt x="26" y="9"/>
                </a:lnTo>
                <a:lnTo>
                  <a:pt x="26" y="26"/>
                </a:lnTo>
                <a:close/>
                <a:moveTo>
                  <a:pt x="138" y="208"/>
                </a:moveTo>
                <a:lnTo>
                  <a:pt x="34" y="208"/>
                </a:lnTo>
                <a:lnTo>
                  <a:pt x="34" y="113"/>
                </a:lnTo>
                <a:lnTo>
                  <a:pt x="138" y="113"/>
                </a:lnTo>
                <a:lnTo>
                  <a:pt x="138" y="208"/>
                </a:lnTo>
                <a:close/>
                <a:moveTo>
                  <a:pt x="138" y="104"/>
                </a:moveTo>
                <a:lnTo>
                  <a:pt x="34" y="104"/>
                </a:lnTo>
                <a:lnTo>
                  <a:pt x="34" y="9"/>
                </a:lnTo>
                <a:lnTo>
                  <a:pt x="138" y="9"/>
                </a:lnTo>
                <a:lnTo>
                  <a:pt x="138" y="104"/>
                </a:lnTo>
                <a:close/>
                <a:moveTo>
                  <a:pt x="163" y="208"/>
                </a:moveTo>
                <a:lnTo>
                  <a:pt x="146" y="208"/>
                </a:lnTo>
                <a:lnTo>
                  <a:pt x="146" y="190"/>
                </a:lnTo>
                <a:lnTo>
                  <a:pt x="163" y="190"/>
                </a:lnTo>
                <a:lnTo>
                  <a:pt x="163" y="208"/>
                </a:lnTo>
                <a:close/>
                <a:moveTo>
                  <a:pt x="163" y="182"/>
                </a:moveTo>
                <a:lnTo>
                  <a:pt x="146" y="182"/>
                </a:lnTo>
                <a:lnTo>
                  <a:pt x="146" y="164"/>
                </a:lnTo>
                <a:lnTo>
                  <a:pt x="163" y="164"/>
                </a:lnTo>
                <a:lnTo>
                  <a:pt x="163" y="182"/>
                </a:lnTo>
                <a:close/>
                <a:moveTo>
                  <a:pt x="163" y="156"/>
                </a:moveTo>
                <a:lnTo>
                  <a:pt x="146" y="156"/>
                </a:lnTo>
                <a:lnTo>
                  <a:pt x="146" y="138"/>
                </a:lnTo>
                <a:lnTo>
                  <a:pt x="163" y="138"/>
                </a:lnTo>
                <a:lnTo>
                  <a:pt x="163" y="156"/>
                </a:lnTo>
                <a:close/>
                <a:moveTo>
                  <a:pt x="163" y="130"/>
                </a:moveTo>
                <a:lnTo>
                  <a:pt x="146" y="130"/>
                </a:lnTo>
                <a:lnTo>
                  <a:pt x="146" y="113"/>
                </a:lnTo>
                <a:lnTo>
                  <a:pt x="163" y="113"/>
                </a:lnTo>
                <a:lnTo>
                  <a:pt x="163" y="130"/>
                </a:lnTo>
                <a:close/>
                <a:moveTo>
                  <a:pt x="163" y="104"/>
                </a:moveTo>
                <a:lnTo>
                  <a:pt x="146" y="104"/>
                </a:lnTo>
                <a:lnTo>
                  <a:pt x="146" y="87"/>
                </a:lnTo>
                <a:lnTo>
                  <a:pt x="163" y="87"/>
                </a:lnTo>
                <a:lnTo>
                  <a:pt x="163" y="104"/>
                </a:lnTo>
                <a:close/>
                <a:moveTo>
                  <a:pt x="163" y="78"/>
                </a:moveTo>
                <a:lnTo>
                  <a:pt x="146" y="78"/>
                </a:lnTo>
                <a:lnTo>
                  <a:pt x="146" y="61"/>
                </a:lnTo>
                <a:lnTo>
                  <a:pt x="163" y="61"/>
                </a:lnTo>
                <a:lnTo>
                  <a:pt x="163" y="78"/>
                </a:lnTo>
                <a:close/>
                <a:moveTo>
                  <a:pt x="163" y="52"/>
                </a:moveTo>
                <a:lnTo>
                  <a:pt x="146" y="52"/>
                </a:lnTo>
                <a:lnTo>
                  <a:pt x="146" y="35"/>
                </a:lnTo>
                <a:lnTo>
                  <a:pt x="163" y="35"/>
                </a:lnTo>
                <a:lnTo>
                  <a:pt x="163" y="52"/>
                </a:lnTo>
                <a:close/>
                <a:moveTo>
                  <a:pt x="163" y="26"/>
                </a:moveTo>
                <a:lnTo>
                  <a:pt x="146" y="26"/>
                </a:lnTo>
                <a:lnTo>
                  <a:pt x="146" y="9"/>
                </a:lnTo>
                <a:lnTo>
                  <a:pt x="163" y="9"/>
                </a:lnTo>
                <a:lnTo>
                  <a:pt x="163"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43" name="Rectangle 30"/>
          <p:cNvSpPr>
            <a:spLocks noChangeArrowheads="1"/>
          </p:cNvSpPr>
          <p:nvPr/>
        </p:nvSpPr>
        <p:spPr bwMode="auto">
          <a:xfrm>
            <a:off x="4918075" y="2503488"/>
            <a:ext cx="136525" cy="1222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4" name="Rectangle 31"/>
          <p:cNvSpPr>
            <a:spLocks noChangeArrowheads="1"/>
          </p:cNvSpPr>
          <p:nvPr/>
        </p:nvSpPr>
        <p:spPr bwMode="auto">
          <a:xfrm>
            <a:off x="4918075" y="2503488"/>
            <a:ext cx="136525" cy="1222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5" name="Rectangle 32"/>
          <p:cNvSpPr>
            <a:spLocks noChangeArrowheads="1"/>
          </p:cNvSpPr>
          <p:nvPr/>
        </p:nvSpPr>
        <p:spPr bwMode="auto">
          <a:xfrm>
            <a:off x="4918075" y="2503488"/>
            <a:ext cx="136525" cy="1222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6" name="Rectangle 33"/>
          <p:cNvSpPr>
            <a:spLocks noChangeArrowheads="1"/>
          </p:cNvSpPr>
          <p:nvPr/>
        </p:nvSpPr>
        <p:spPr bwMode="auto">
          <a:xfrm>
            <a:off x="4918075" y="2503488"/>
            <a:ext cx="136525" cy="1222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7" name="Rectangle 34"/>
          <p:cNvSpPr>
            <a:spLocks noChangeArrowheads="1"/>
          </p:cNvSpPr>
          <p:nvPr/>
        </p:nvSpPr>
        <p:spPr bwMode="auto">
          <a:xfrm>
            <a:off x="4918075" y="2667000"/>
            <a:ext cx="136525"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8" name="Rectangle 35"/>
          <p:cNvSpPr>
            <a:spLocks noChangeArrowheads="1"/>
          </p:cNvSpPr>
          <p:nvPr/>
        </p:nvSpPr>
        <p:spPr bwMode="auto">
          <a:xfrm>
            <a:off x="4918075" y="2667000"/>
            <a:ext cx="136525"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9" name="Rectangle 36"/>
          <p:cNvSpPr>
            <a:spLocks noChangeArrowheads="1"/>
          </p:cNvSpPr>
          <p:nvPr/>
        </p:nvSpPr>
        <p:spPr bwMode="auto">
          <a:xfrm>
            <a:off x="4918075" y="2667000"/>
            <a:ext cx="136525"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50" name="Rectangle 37"/>
          <p:cNvSpPr>
            <a:spLocks noChangeArrowheads="1"/>
          </p:cNvSpPr>
          <p:nvPr/>
        </p:nvSpPr>
        <p:spPr bwMode="auto">
          <a:xfrm>
            <a:off x="4918075" y="2667000"/>
            <a:ext cx="136525"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51" name="Freeform 38"/>
          <p:cNvSpPr>
            <a:spLocks/>
          </p:cNvSpPr>
          <p:nvPr/>
        </p:nvSpPr>
        <p:spPr bwMode="auto">
          <a:xfrm>
            <a:off x="5483225" y="2478088"/>
            <a:ext cx="300038" cy="328612"/>
          </a:xfrm>
          <a:custGeom>
            <a:avLst/>
            <a:gdLst>
              <a:gd name="T0" fmla="*/ 681990920 w 132"/>
              <a:gd name="T1" fmla="*/ 531183042 h 144"/>
              <a:gd name="T2" fmla="*/ 681990920 w 132"/>
              <a:gd name="T3" fmla="*/ 468689711 h 144"/>
              <a:gd name="T4" fmla="*/ 402994221 w 132"/>
              <a:gd name="T5" fmla="*/ 281214283 h 144"/>
              <a:gd name="T6" fmla="*/ 402994221 w 132"/>
              <a:gd name="T7" fmla="*/ 62491049 h 144"/>
              <a:gd name="T8" fmla="*/ 340995460 w 132"/>
              <a:gd name="T9" fmla="*/ 0 h 144"/>
              <a:gd name="T10" fmla="*/ 278996699 w 132"/>
              <a:gd name="T11" fmla="*/ 62491049 h 144"/>
              <a:gd name="T12" fmla="*/ 278996699 w 132"/>
              <a:gd name="T13" fmla="*/ 281214283 h 144"/>
              <a:gd name="T14" fmla="*/ 0 w 132"/>
              <a:gd name="T15" fmla="*/ 468689711 h 144"/>
              <a:gd name="T16" fmla="*/ 0 w 132"/>
              <a:gd name="T17" fmla="*/ 531183042 h 144"/>
              <a:gd name="T18" fmla="*/ 278996699 w 132"/>
              <a:gd name="T19" fmla="*/ 437444187 h 144"/>
              <a:gd name="T20" fmla="*/ 278996699 w 132"/>
              <a:gd name="T21" fmla="*/ 614504440 h 144"/>
              <a:gd name="T22" fmla="*/ 185998557 w 132"/>
              <a:gd name="T23" fmla="*/ 687412945 h 144"/>
              <a:gd name="T24" fmla="*/ 185998557 w 132"/>
              <a:gd name="T25" fmla="*/ 749903994 h 144"/>
              <a:gd name="T26" fmla="*/ 340995460 w 132"/>
              <a:gd name="T27" fmla="*/ 687412945 h 144"/>
              <a:gd name="T28" fmla="*/ 495992363 w 132"/>
              <a:gd name="T29" fmla="*/ 749903994 h 144"/>
              <a:gd name="T30" fmla="*/ 495992363 w 132"/>
              <a:gd name="T31" fmla="*/ 687412945 h 144"/>
              <a:gd name="T32" fmla="*/ 402994221 w 132"/>
              <a:gd name="T33" fmla="*/ 614504440 h 144"/>
              <a:gd name="T34" fmla="*/ 402994221 w 132"/>
              <a:gd name="T35" fmla="*/ 437444187 h 144"/>
              <a:gd name="T36" fmla="*/ 681990920 w 132"/>
              <a:gd name="T37" fmla="*/ 531183042 h 1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2" h="144">
                <a:moveTo>
                  <a:pt x="132" y="102"/>
                </a:moveTo>
                <a:cubicBezTo>
                  <a:pt x="132" y="90"/>
                  <a:pt x="132" y="90"/>
                  <a:pt x="132" y="90"/>
                </a:cubicBezTo>
                <a:cubicBezTo>
                  <a:pt x="78" y="54"/>
                  <a:pt x="78" y="54"/>
                  <a:pt x="78" y="54"/>
                </a:cubicBezTo>
                <a:cubicBezTo>
                  <a:pt x="78" y="12"/>
                  <a:pt x="78" y="12"/>
                  <a:pt x="78" y="12"/>
                </a:cubicBezTo>
                <a:cubicBezTo>
                  <a:pt x="78" y="12"/>
                  <a:pt x="78" y="0"/>
                  <a:pt x="66" y="0"/>
                </a:cubicBezTo>
                <a:cubicBezTo>
                  <a:pt x="54" y="0"/>
                  <a:pt x="54" y="12"/>
                  <a:pt x="54" y="12"/>
                </a:cubicBezTo>
                <a:cubicBezTo>
                  <a:pt x="54" y="54"/>
                  <a:pt x="54" y="54"/>
                  <a:pt x="54" y="54"/>
                </a:cubicBezTo>
                <a:cubicBezTo>
                  <a:pt x="0" y="90"/>
                  <a:pt x="0" y="90"/>
                  <a:pt x="0" y="90"/>
                </a:cubicBezTo>
                <a:cubicBezTo>
                  <a:pt x="0" y="102"/>
                  <a:pt x="0" y="102"/>
                  <a:pt x="0" y="102"/>
                </a:cubicBezTo>
                <a:cubicBezTo>
                  <a:pt x="54" y="84"/>
                  <a:pt x="54" y="84"/>
                  <a:pt x="54" y="84"/>
                </a:cubicBezTo>
                <a:cubicBezTo>
                  <a:pt x="54" y="118"/>
                  <a:pt x="54" y="118"/>
                  <a:pt x="54" y="118"/>
                </a:cubicBezTo>
                <a:cubicBezTo>
                  <a:pt x="36" y="132"/>
                  <a:pt x="36" y="132"/>
                  <a:pt x="36" y="132"/>
                </a:cubicBezTo>
                <a:cubicBezTo>
                  <a:pt x="36" y="144"/>
                  <a:pt x="36" y="144"/>
                  <a:pt x="36" y="144"/>
                </a:cubicBezTo>
                <a:cubicBezTo>
                  <a:pt x="66" y="132"/>
                  <a:pt x="66" y="132"/>
                  <a:pt x="66" y="132"/>
                </a:cubicBezTo>
                <a:cubicBezTo>
                  <a:pt x="96" y="144"/>
                  <a:pt x="96" y="144"/>
                  <a:pt x="96" y="144"/>
                </a:cubicBezTo>
                <a:cubicBezTo>
                  <a:pt x="96" y="132"/>
                  <a:pt x="96" y="132"/>
                  <a:pt x="96" y="132"/>
                </a:cubicBezTo>
                <a:cubicBezTo>
                  <a:pt x="78" y="118"/>
                  <a:pt x="78" y="118"/>
                  <a:pt x="78" y="118"/>
                </a:cubicBezTo>
                <a:cubicBezTo>
                  <a:pt x="78" y="84"/>
                  <a:pt x="78" y="84"/>
                  <a:pt x="78" y="84"/>
                </a:cubicBezTo>
                <a:lnTo>
                  <a:pt x="132"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52" name="Freeform 39"/>
          <p:cNvSpPr>
            <a:spLocks/>
          </p:cNvSpPr>
          <p:nvPr/>
        </p:nvSpPr>
        <p:spPr bwMode="auto">
          <a:xfrm>
            <a:off x="6278563" y="2473325"/>
            <a:ext cx="136525" cy="95250"/>
          </a:xfrm>
          <a:custGeom>
            <a:avLst/>
            <a:gdLst>
              <a:gd name="T0" fmla="*/ 0 w 86"/>
              <a:gd name="T1" fmla="*/ 65524063 h 60"/>
              <a:gd name="T2" fmla="*/ 216733438 w 86"/>
              <a:gd name="T3" fmla="*/ 0 h 60"/>
              <a:gd name="T4" fmla="*/ 216733438 w 86"/>
              <a:gd name="T5" fmla="*/ 151209375 h 60"/>
              <a:gd name="T6" fmla="*/ 0 w 86"/>
              <a:gd name="T7" fmla="*/ 65524063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6" h="60">
                <a:moveTo>
                  <a:pt x="0" y="26"/>
                </a:moveTo>
                <a:lnTo>
                  <a:pt x="86" y="0"/>
                </a:lnTo>
                <a:lnTo>
                  <a:pt x="86" y="60"/>
                </a:lnTo>
                <a:lnTo>
                  <a:pt x="0"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53" name="Rectangle 40"/>
          <p:cNvSpPr>
            <a:spLocks noChangeArrowheads="1"/>
          </p:cNvSpPr>
          <p:nvPr/>
        </p:nvSpPr>
        <p:spPr bwMode="auto">
          <a:xfrm>
            <a:off x="6278563" y="2638425"/>
            <a:ext cx="55562"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54" name="Freeform 41"/>
          <p:cNvSpPr>
            <a:spLocks/>
          </p:cNvSpPr>
          <p:nvPr/>
        </p:nvSpPr>
        <p:spPr bwMode="auto">
          <a:xfrm>
            <a:off x="6197600" y="2500313"/>
            <a:ext cx="136525" cy="301625"/>
          </a:xfrm>
          <a:custGeom>
            <a:avLst/>
            <a:gdLst>
              <a:gd name="T0" fmla="*/ 186390756 w 60"/>
              <a:gd name="T1" fmla="*/ 67877050 h 132"/>
              <a:gd name="T2" fmla="*/ 186390756 w 60"/>
              <a:gd name="T3" fmla="*/ 62655739 h 132"/>
              <a:gd name="T4" fmla="*/ 186390756 w 60"/>
              <a:gd name="T5" fmla="*/ 31327869 h 132"/>
              <a:gd name="T6" fmla="*/ 155326768 w 60"/>
              <a:gd name="T7" fmla="*/ 0 h 132"/>
              <a:gd name="T8" fmla="*/ 124260504 w 60"/>
              <a:gd name="T9" fmla="*/ 31327869 h 132"/>
              <a:gd name="T10" fmla="*/ 124260504 w 60"/>
              <a:gd name="T11" fmla="*/ 62655739 h 132"/>
              <a:gd name="T12" fmla="*/ 124260504 w 60"/>
              <a:gd name="T13" fmla="*/ 67877050 h 132"/>
              <a:gd name="T14" fmla="*/ 0 w 60"/>
              <a:gd name="T15" fmla="*/ 219299655 h 132"/>
              <a:gd name="T16" fmla="*/ 0 w 60"/>
              <a:gd name="T17" fmla="*/ 689224550 h 132"/>
              <a:gd name="T18" fmla="*/ 310651260 w 60"/>
              <a:gd name="T19" fmla="*/ 689224550 h 132"/>
              <a:gd name="T20" fmla="*/ 310651260 w 60"/>
              <a:gd name="T21" fmla="*/ 501255049 h 132"/>
              <a:gd name="T22" fmla="*/ 186390756 w 60"/>
              <a:gd name="T23" fmla="*/ 501255049 h 132"/>
              <a:gd name="T24" fmla="*/ 155326768 w 60"/>
              <a:gd name="T25" fmla="*/ 501255049 h 132"/>
              <a:gd name="T26" fmla="*/ 155326768 w 60"/>
              <a:gd name="T27" fmla="*/ 469924895 h 132"/>
              <a:gd name="T28" fmla="*/ 155326768 w 60"/>
              <a:gd name="T29" fmla="*/ 313283263 h 132"/>
              <a:gd name="T30" fmla="*/ 155326768 w 60"/>
              <a:gd name="T31" fmla="*/ 281955394 h 132"/>
              <a:gd name="T32" fmla="*/ 186390756 w 60"/>
              <a:gd name="T33" fmla="*/ 281955394 h 132"/>
              <a:gd name="T34" fmla="*/ 310651260 w 60"/>
              <a:gd name="T35" fmla="*/ 281955394 h 132"/>
              <a:gd name="T36" fmla="*/ 310651260 w 60"/>
              <a:gd name="T37" fmla="*/ 219299655 h 132"/>
              <a:gd name="T38" fmla="*/ 186390756 w 60"/>
              <a:gd name="T39" fmla="*/ 67877050 h 1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0" h="132">
                <a:moveTo>
                  <a:pt x="36" y="13"/>
                </a:moveTo>
                <a:cubicBezTo>
                  <a:pt x="36" y="12"/>
                  <a:pt x="36" y="12"/>
                  <a:pt x="36" y="12"/>
                </a:cubicBezTo>
                <a:cubicBezTo>
                  <a:pt x="36" y="6"/>
                  <a:pt x="36" y="6"/>
                  <a:pt x="36" y="6"/>
                </a:cubicBezTo>
                <a:cubicBezTo>
                  <a:pt x="36" y="3"/>
                  <a:pt x="33" y="0"/>
                  <a:pt x="30" y="0"/>
                </a:cubicBezTo>
                <a:cubicBezTo>
                  <a:pt x="27" y="0"/>
                  <a:pt x="24" y="3"/>
                  <a:pt x="24" y="6"/>
                </a:cubicBezTo>
                <a:cubicBezTo>
                  <a:pt x="24" y="12"/>
                  <a:pt x="24" y="12"/>
                  <a:pt x="24" y="12"/>
                </a:cubicBezTo>
                <a:cubicBezTo>
                  <a:pt x="24" y="12"/>
                  <a:pt x="24" y="12"/>
                  <a:pt x="24" y="13"/>
                </a:cubicBezTo>
                <a:cubicBezTo>
                  <a:pt x="10" y="15"/>
                  <a:pt x="0" y="27"/>
                  <a:pt x="0" y="42"/>
                </a:cubicBezTo>
                <a:cubicBezTo>
                  <a:pt x="0" y="132"/>
                  <a:pt x="0" y="132"/>
                  <a:pt x="0" y="132"/>
                </a:cubicBezTo>
                <a:cubicBezTo>
                  <a:pt x="60" y="132"/>
                  <a:pt x="60" y="132"/>
                  <a:pt x="60" y="132"/>
                </a:cubicBezTo>
                <a:cubicBezTo>
                  <a:pt x="60" y="96"/>
                  <a:pt x="60" y="96"/>
                  <a:pt x="60" y="96"/>
                </a:cubicBezTo>
                <a:cubicBezTo>
                  <a:pt x="36" y="96"/>
                  <a:pt x="36" y="96"/>
                  <a:pt x="36" y="96"/>
                </a:cubicBezTo>
                <a:cubicBezTo>
                  <a:pt x="30" y="96"/>
                  <a:pt x="30" y="96"/>
                  <a:pt x="30" y="96"/>
                </a:cubicBezTo>
                <a:cubicBezTo>
                  <a:pt x="30" y="90"/>
                  <a:pt x="30" y="90"/>
                  <a:pt x="30" y="90"/>
                </a:cubicBezTo>
                <a:cubicBezTo>
                  <a:pt x="30" y="60"/>
                  <a:pt x="30" y="60"/>
                  <a:pt x="30" y="60"/>
                </a:cubicBezTo>
                <a:cubicBezTo>
                  <a:pt x="30" y="54"/>
                  <a:pt x="30" y="54"/>
                  <a:pt x="30" y="54"/>
                </a:cubicBezTo>
                <a:cubicBezTo>
                  <a:pt x="36" y="54"/>
                  <a:pt x="36" y="54"/>
                  <a:pt x="36" y="54"/>
                </a:cubicBezTo>
                <a:cubicBezTo>
                  <a:pt x="60" y="54"/>
                  <a:pt x="60" y="54"/>
                  <a:pt x="60" y="54"/>
                </a:cubicBezTo>
                <a:cubicBezTo>
                  <a:pt x="60" y="42"/>
                  <a:pt x="60" y="42"/>
                  <a:pt x="60" y="42"/>
                </a:cubicBezTo>
                <a:cubicBezTo>
                  <a:pt x="60" y="27"/>
                  <a:pt x="50" y="15"/>
                  <a:pt x="36" y="1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55" name="Freeform 42"/>
          <p:cNvSpPr>
            <a:spLocks/>
          </p:cNvSpPr>
          <p:nvPr/>
        </p:nvSpPr>
        <p:spPr bwMode="auto">
          <a:xfrm>
            <a:off x="6780213" y="2492375"/>
            <a:ext cx="322262" cy="323850"/>
          </a:xfrm>
          <a:custGeom>
            <a:avLst/>
            <a:gdLst>
              <a:gd name="T0" fmla="*/ 87557678 w 142"/>
              <a:gd name="T1" fmla="*/ 0 h 142"/>
              <a:gd name="T2" fmla="*/ 257521380 w 142"/>
              <a:gd name="T3" fmla="*/ 462913927 h 142"/>
              <a:gd name="T4" fmla="*/ 731359992 w 142"/>
              <a:gd name="T5" fmla="*/ 650160804 h 142"/>
              <a:gd name="T6" fmla="*/ 551095253 w 142"/>
              <a:gd name="T7" fmla="*/ 468116052 h 142"/>
              <a:gd name="T8" fmla="*/ 427485082 w 142"/>
              <a:gd name="T9" fmla="*/ 416103918 h 142"/>
              <a:gd name="T10" fmla="*/ 298725527 w 142"/>
              <a:gd name="T11" fmla="*/ 286071301 h 142"/>
              <a:gd name="T12" fmla="*/ 272971800 w 142"/>
              <a:gd name="T13" fmla="*/ 187246877 h 142"/>
              <a:gd name="T14" fmla="*/ 87557678 w 142"/>
              <a:gd name="T15" fmla="*/ 0 h 1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2" h="142">
                <a:moveTo>
                  <a:pt x="17" y="0"/>
                </a:moveTo>
                <a:cubicBezTo>
                  <a:pt x="12" y="7"/>
                  <a:pt x="0" y="38"/>
                  <a:pt x="50" y="89"/>
                </a:cubicBezTo>
                <a:cubicBezTo>
                  <a:pt x="102" y="142"/>
                  <a:pt x="136" y="131"/>
                  <a:pt x="142" y="125"/>
                </a:cubicBezTo>
                <a:cubicBezTo>
                  <a:pt x="107" y="90"/>
                  <a:pt x="107" y="90"/>
                  <a:pt x="107" y="90"/>
                </a:cubicBezTo>
                <a:cubicBezTo>
                  <a:pt x="102" y="95"/>
                  <a:pt x="96" y="90"/>
                  <a:pt x="83" y="80"/>
                </a:cubicBezTo>
                <a:cubicBezTo>
                  <a:pt x="76" y="74"/>
                  <a:pt x="66" y="65"/>
                  <a:pt x="58" y="55"/>
                </a:cubicBezTo>
                <a:cubicBezTo>
                  <a:pt x="53" y="48"/>
                  <a:pt x="48" y="41"/>
                  <a:pt x="53" y="36"/>
                </a:cubicBezTo>
                <a:lnTo>
                  <a:pt x="1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56" name="Freeform 43"/>
          <p:cNvSpPr>
            <a:spLocks/>
          </p:cNvSpPr>
          <p:nvPr/>
        </p:nvSpPr>
        <p:spPr bwMode="auto">
          <a:xfrm>
            <a:off x="7027863" y="2662238"/>
            <a:ext cx="109537" cy="107950"/>
          </a:xfrm>
          <a:custGeom>
            <a:avLst/>
            <a:gdLst>
              <a:gd name="T0" fmla="*/ 234345283 w 48"/>
              <a:gd name="T1" fmla="*/ 195187381 h 47"/>
              <a:gd name="T2" fmla="*/ 234345283 w 48"/>
              <a:gd name="T3" fmla="*/ 152983524 h 47"/>
              <a:gd name="T4" fmla="*/ 234345283 w 48"/>
              <a:gd name="T5" fmla="*/ 152983524 h 47"/>
              <a:gd name="T6" fmla="*/ 93738570 w 48"/>
              <a:gd name="T7" fmla="*/ 10551538 h 47"/>
              <a:gd name="T8" fmla="*/ 52075715 w 48"/>
              <a:gd name="T9" fmla="*/ 10551538 h 47"/>
              <a:gd name="T10" fmla="*/ 0 w 48"/>
              <a:gd name="T11" fmla="*/ 63304636 h 47"/>
              <a:gd name="T12" fmla="*/ 182267286 w 48"/>
              <a:gd name="T13" fmla="*/ 247940479 h 47"/>
              <a:gd name="T14" fmla="*/ 234345283 w 48"/>
              <a:gd name="T15" fmla="*/ 195187381 h 4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 h="47">
                <a:moveTo>
                  <a:pt x="45" y="37"/>
                </a:moveTo>
                <a:cubicBezTo>
                  <a:pt x="48" y="35"/>
                  <a:pt x="47" y="31"/>
                  <a:pt x="45" y="29"/>
                </a:cubicBezTo>
                <a:cubicBezTo>
                  <a:pt x="45" y="29"/>
                  <a:pt x="45" y="29"/>
                  <a:pt x="45" y="29"/>
                </a:cubicBezTo>
                <a:cubicBezTo>
                  <a:pt x="45" y="29"/>
                  <a:pt x="18" y="2"/>
                  <a:pt x="18" y="2"/>
                </a:cubicBezTo>
                <a:cubicBezTo>
                  <a:pt x="16" y="0"/>
                  <a:pt x="12" y="0"/>
                  <a:pt x="10" y="2"/>
                </a:cubicBezTo>
                <a:cubicBezTo>
                  <a:pt x="0" y="12"/>
                  <a:pt x="0" y="12"/>
                  <a:pt x="0" y="12"/>
                </a:cubicBezTo>
                <a:cubicBezTo>
                  <a:pt x="35" y="47"/>
                  <a:pt x="35" y="47"/>
                  <a:pt x="35" y="47"/>
                </a:cubicBezTo>
                <a:cubicBezTo>
                  <a:pt x="35" y="47"/>
                  <a:pt x="45" y="37"/>
                  <a:pt x="45"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57" name="Freeform 44"/>
          <p:cNvSpPr>
            <a:spLocks/>
          </p:cNvSpPr>
          <p:nvPr/>
        </p:nvSpPr>
        <p:spPr bwMode="auto">
          <a:xfrm>
            <a:off x="6824663" y="2457450"/>
            <a:ext cx="109537" cy="109538"/>
          </a:xfrm>
          <a:custGeom>
            <a:avLst/>
            <a:gdLst>
              <a:gd name="T0" fmla="*/ 234345283 w 48"/>
              <a:gd name="T1" fmla="*/ 197894089 h 48"/>
              <a:gd name="T2" fmla="*/ 234345283 w 48"/>
              <a:gd name="T3" fmla="*/ 161438474 h 48"/>
              <a:gd name="T4" fmla="*/ 234345283 w 48"/>
              <a:gd name="T5" fmla="*/ 161438474 h 48"/>
              <a:gd name="T6" fmla="*/ 88530998 w 48"/>
              <a:gd name="T7" fmla="*/ 15622857 h 48"/>
              <a:gd name="T8" fmla="*/ 52075715 w 48"/>
              <a:gd name="T9" fmla="*/ 15622857 h 48"/>
              <a:gd name="T10" fmla="*/ 0 w 48"/>
              <a:gd name="T11" fmla="*/ 67701330 h 48"/>
              <a:gd name="T12" fmla="*/ 187477140 w 48"/>
              <a:gd name="T13" fmla="*/ 249970280 h 48"/>
              <a:gd name="T14" fmla="*/ 234345283 w 48"/>
              <a:gd name="T15" fmla="*/ 197894089 h 4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 h="48">
                <a:moveTo>
                  <a:pt x="45" y="38"/>
                </a:moveTo>
                <a:cubicBezTo>
                  <a:pt x="48" y="36"/>
                  <a:pt x="48" y="33"/>
                  <a:pt x="45" y="31"/>
                </a:cubicBezTo>
                <a:cubicBezTo>
                  <a:pt x="45" y="31"/>
                  <a:pt x="45" y="31"/>
                  <a:pt x="45" y="31"/>
                </a:cubicBezTo>
                <a:cubicBezTo>
                  <a:pt x="45" y="31"/>
                  <a:pt x="17" y="3"/>
                  <a:pt x="17" y="3"/>
                </a:cubicBezTo>
                <a:cubicBezTo>
                  <a:pt x="15" y="0"/>
                  <a:pt x="12" y="0"/>
                  <a:pt x="10" y="3"/>
                </a:cubicBezTo>
                <a:cubicBezTo>
                  <a:pt x="0" y="13"/>
                  <a:pt x="0" y="13"/>
                  <a:pt x="0" y="13"/>
                </a:cubicBezTo>
                <a:cubicBezTo>
                  <a:pt x="36" y="48"/>
                  <a:pt x="36" y="48"/>
                  <a:pt x="36" y="48"/>
                </a:cubicBezTo>
                <a:cubicBezTo>
                  <a:pt x="36" y="48"/>
                  <a:pt x="45" y="38"/>
                  <a:pt x="45"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58" name="Freeform 45"/>
          <p:cNvSpPr>
            <a:spLocks/>
          </p:cNvSpPr>
          <p:nvPr/>
        </p:nvSpPr>
        <p:spPr bwMode="auto">
          <a:xfrm>
            <a:off x="7437438" y="2655888"/>
            <a:ext cx="166687" cy="166687"/>
          </a:xfrm>
          <a:custGeom>
            <a:avLst/>
            <a:gdLst>
              <a:gd name="T0" fmla="*/ 156416341 w 73"/>
              <a:gd name="T1" fmla="*/ 0 h 73"/>
              <a:gd name="T2" fmla="*/ 46925816 w 73"/>
              <a:gd name="T3" fmla="*/ 114705773 h 73"/>
              <a:gd name="T4" fmla="*/ 46925816 w 73"/>
              <a:gd name="T5" fmla="*/ 286763291 h 73"/>
              <a:gd name="T6" fmla="*/ 88636383 w 73"/>
              <a:gd name="T7" fmla="*/ 333686824 h 73"/>
              <a:gd name="T8" fmla="*/ 265906866 w 73"/>
              <a:gd name="T9" fmla="*/ 333686824 h 73"/>
              <a:gd name="T10" fmla="*/ 380612639 w 73"/>
              <a:gd name="T11" fmla="*/ 224196298 h 73"/>
              <a:gd name="T12" fmla="*/ 156416341 w 73"/>
              <a:gd name="T13" fmla="*/ 0 h 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 h="73">
                <a:moveTo>
                  <a:pt x="30" y="0"/>
                </a:moveTo>
                <a:cubicBezTo>
                  <a:pt x="9" y="22"/>
                  <a:pt x="9" y="22"/>
                  <a:pt x="9" y="22"/>
                </a:cubicBezTo>
                <a:cubicBezTo>
                  <a:pt x="0" y="31"/>
                  <a:pt x="0" y="46"/>
                  <a:pt x="9" y="55"/>
                </a:cubicBezTo>
                <a:cubicBezTo>
                  <a:pt x="17" y="64"/>
                  <a:pt x="17" y="64"/>
                  <a:pt x="17" y="64"/>
                </a:cubicBezTo>
                <a:cubicBezTo>
                  <a:pt x="27" y="73"/>
                  <a:pt x="42" y="73"/>
                  <a:pt x="51" y="64"/>
                </a:cubicBezTo>
                <a:cubicBezTo>
                  <a:pt x="73" y="43"/>
                  <a:pt x="73" y="43"/>
                  <a:pt x="73" y="43"/>
                </a:cubicBezTo>
                <a:lnTo>
                  <a:pt x="3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59" name="Freeform 46"/>
          <p:cNvSpPr>
            <a:spLocks noEditPoints="1"/>
          </p:cNvSpPr>
          <p:nvPr/>
        </p:nvSpPr>
        <p:spPr bwMode="auto">
          <a:xfrm>
            <a:off x="7515225" y="2530475"/>
            <a:ext cx="214313" cy="214313"/>
          </a:xfrm>
          <a:custGeom>
            <a:avLst/>
            <a:gdLst>
              <a:gd name="T0" fmla="*/ 265100621 w 94"/>
              <a:gd name="T1" fmla="*/ 0 h 94"/>
              <a:gd name="T2" fmla="*/ 0 w 94"/>
              <a:gd name="T3" fmla="*/ 265100621 h 94"/>
              <a:gd name="T4" fmla="*/ 223517059 w 94"/>
              <a:gd name="T5" fmla="*/ 488617681 h 94"/>
              <a:gd name="T6" fmla="*/ 488617681 w 94"/>
              <a:gd name="T7" fmla="*/ 223517059 h 94"/>
              <a:gd name="T8" fmla="*/ 265100621 w 94"/>
              <a:gd name="T9" fmla="*/ 0 h 94"/>
              <a:gd name="T10" fmla="*/ 223517059 w 94"/>
              <a:gd name="T11" fmla="*/ 88367634 h 94"/>
              <a:gd name="T12" fmla="*/ 265100621 w 94"/>
              <a:gd name="T13" fmla="*/ 88367634 h 94"/>
              <a:gd name="T14" fmla="*/ 265100621 w 94"/>
              <a:gd name="T15" fmla="*/ 135149426 h 94"/>
              <a:gd name="T16" fmla="*/ 223517059 w 94"/>
              <a:gd name="T17" fmla="*/ 135149426 h 94"/>
              <a:gd name="T18" fmla="*/ 223517059 w 94"/>
              <a:gd name="T19" fmla="*/ 88367634 h 94"/>
              <a:gd name="T20" fmla="*/ 135149426 w 94"/>
              <a:gd name="T21" fmla="*/ 265100621 h 94"/>
              <a:gd name="T22" fmla="*/ 88367634 w 94"/>
              <a:gd name="T23" fmla="*/ 265100621 h 94"/>
              <a:gd name="T24" fmla="*/ 88367634 w 94"/>
              <a:gd name="T25" fmla="*/ 223517059 h 94"/>
              <a:gd name="T26" fmla="*/ 135149426 w 94"/>
              <a:gd name="T27" fmla="*/ 223517059 h 94"/>
              <a:gd name="T28" fmla="*/ 135149426 w 94"/>
              <a:gd name="T29" fmla="*/ 265100621 h 94"/>
              <a:gd name="T30" fmla="*/ 202724139 w 94"/>
              <a:gd name="T31" fmla="*/ 332675334 h 94"/>
              <a:gd name="T32" fmla="*/ 155942347 w 94"/>
              <a:gd name="T33" fmla="*/ 332675334 h 94"/>
              <a:gd name="T34" fmla="*/ 155942347 w 94"/>
              <a:gd name="T35" fmla="*/ 285893542 h 94"/>
              <a:gd name="T36" fmla="*/ 202724139 w 94"/>
              <a:gd name="T37" fmla="*/ 285893542 h 94"/>
              <a:gd name="T38" fmla="*/ 202724139 w 94"/>
              <a:gd name="T39" fmla="*/ 332675334 h 94"/>
              <a:gd name="T40" fmla="*/ 202724139 w 94"/>
              <a:gd name="T41" fmla="*/ 197525908 h 94"/>
              <a:gd name="T42" fmla="*/ 155942347 w 94"/>
              <a:gd name="T43" fmla="*/ 197525908 h 94"/>
              <a:gd name="T44" fmla="*/ 155942347 w 94"/>
              <a:gd name="T45" fmla="*/ 155942347 h 94"/>
              <a:gd name="T46" fmla="*/ 202724139 w 94"/>
              <a:gd name="T47" fmla="*/ 155942347 h 94"/>
              <a:gd name="T48" fmla="*/ 202724139 w 94"/>
              <a:gd name="T49" fmla="*/ 197525908 h 94"/>
              <a:gd name="T50" fmla="*/ 265100621 w 94"/>
              <a:gd name="T51" fmla="*/ 400250047 h 94"/>
              <a:gd name="T52" fmla="*/ 223517059 w 94"/>
              <a:gd name="T53" fmla="*/ 400250047 h 94"/>
              <a:gd name="T54" fmla="*/ 223517059 w 94"/>
              <a:gd name="T55" fmla="*/ 353468255 h 94"/>
              <a:gd name="T56" fmla="*/ 265100621 w 94"/>
              <a:gd name="T57" fmla="*/ 353468255 h 94"/>
              <a:gd name="T58" fmla="*/ 265100621 w 94"/>
              <a:gd name="T59" fmla="*/ 400250047 h 94"/>
              <a:gd name="T60" fmla="*/ 265100621 w 94"/>
              <a:gd name="T61" fmla="*/ 265100621 h 94"/>
              <a:gd name="T62" fmla="*/ 223517059 w 94"/>
              <a:gd name="T63" fmla="*/ 265100621 h 94"/>
              <a:gd name="T64" fmla="*/ 223517059 w 94"/>
              <a:gd name="T65" fmla="*/ 223517059 h 94"/>
              <a:gd name="T66" fmla="*/ 265100621 w 94"/>
              <a:gd name="T67" fmla="*/ 223517059 h 94"/>
              <a:gd name="T68" fmla="*/ 265100621 w 94"/>
              <a:gd name="T69" fmla="*/ 265100621 h 94"/>
              <a:gd name="T70" fmla="*/ 332675334 w 94"/>
              <a:gd name="T71" fmla="*/ 332675334 h 94"/>
              <a:gd name="T72" fmla="*/ 291091772 w 94"/>
              <a:gd name="T73" fmla="*/ 332675334 h 94"/>
              <a:gd name="T74" fmla="*/ 291091772 w 94"/>
              <a:gd name="T75" fmla="*/ 285893542 h 94"/>
              <a:gd name="T76" fmla="*/ 332675334 w 94"/>
              <a:gd name="T77" fmla="*/ 285893542 h 94"/>
              <a:gd name="T78" fmla="*/ 332675334 w 94"/>
              <a:gd name="T79" fmla="*/ 332675334 h 94"/>
              <a:gd name="T80" fmla="*/ 332675334 w 94"/>
              <a:gd name="T81" fmla="*/ 197525908 h 94"/>
              <a:gd name="T82" fmla="*/ 291091772 w 94"/>
              <a:gd name="T83" fmla="*/ 197525908 h 94"/>
              <a:gd name="T84" fmla="*/ 291091772 w 94"/>
              <a:gd name="T85" fmla="*/ 155942347 h 94"/>
              <a:gd name="T86" fmla="*/ 332675334 w 94"/>
              <a:gd name="T87" fmla="*/ 155942347 h 94"/>
              <a:gd name="T88" fmla="*/ 332675334 w 94"/>
              <a:gd name="T89" fmla="*/ 197525908 h 94"/>
              <a:gd name="T90" fmla="*/ 353468255 w 94"/>
              <a:gd name="T91" fmla="*/ 265100621 h 94"/>
              <a:gd name="T92" fmla="*/ 353468255 w 94"/>
              <a:gd name="T93" fmla="*/ 223517059 h 94"/>
              <a:gd name="T94" fmla="*/ 400250047 w 94"/>
              <a:gd name="T95" fmla="*/ 223517059 h 94"/>
              <a:gd name="T96" fmla="*/ 400250047 w 94"/>
              <a:gd name="T97" fmla="*/ 265100621 h 94"/>
              <a:gd name="T98" fmla="*/ 353468255 w 94"/>
              <a:gd name="T99" fmla="*/ 265100621 h 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4" h="94">
                <a:moveTo>
                  <a:pt x="51" y="0"/>
                </a:moveTo>
                <a:cubicBezTo>
                  <a:pt x="0" y="51"/>
                  <a:pt x="0" y="51"/>
                  <a:pt x="0" y="51"/>
                </a:cubicBezTo>
                <a:cubicBezTo>
                  <a:pt x="43" y="94"/>
                  <a:pt x="43" y="94"/>
                  <a:pt x="43" y="94"/>
                </a:cubicBezTo>
                <a:cubicBezTo>
                  <a:pt x="94" y="43"/>
                  <a:pt x="94" y="43"/>
                  <a:pt x="94" y="43"/>
                </a:cubicBezTo>
                <a:lnTo>
                  <a:pt x="51" y="0"/>
                </a:lnTo>
                <a:close/>
                <a:moveTo>
                  <a:pt x="43" y="17"/>
                </a:moveTo>
                <a:cubicBezTo>
                  <a:pt x="45" y="15"/>
                  <a:pt x="49" y="15"/>
                  <a:pt x="51" y="17"/>
                </a:cubicBezTo>
                <a:cubicBezTo>
                  <a:pt x="54" y="19"/>
                  <a:pt x="54" y="23"/>
                  <a:pt x="51" y="26"/>
                </a:cubicBezTo>
                <a:cubicBezTo>
                  <a:pt x="49" y="28"/>
                  <a:pt x="45" y="28"/>
                  <a:pt x="43" y="26"/>
                </a:cubicBezTo>
                <a:cubicBezTo>
                  <a:pt x="41" y="23"/>
                  <a:pt x="41" y="19"/>
                  <a:pt x="43" y="17"/>
                </a:cubicBezTo>
                <a:moveTo>
                  <a:pt x="26" y="51"/>
                </a:moveTo>
                <a:cubicBezTo>
                  <a:pt x="24" y="53"/>
                  <a:pt x="20" y="53"/>
                  <a:pt x="17" y="51"/>
                </a:cubicBezTo>
                <a:cubicBezTo>
                  <a:pt x="15" y="49"/>
                  <a:pt x="15" y="45"/>
                  <a:pt x="17" y="43"/>
                </a:cubicBezTo>
                <a:cubicBezTo>
                  <a:pt x="20" y="40"/>
                  <a:pt x="24" y="40"/>
                  <a:pt x="26" y="43"/>
                </a:cubicBezTo>
                <a:cubicBezTo>
                  <a:pt x="28" y="45"/>
                  <a:pt x="28" y="49"/>
                  <a:pt x="26" y="51"/>
                </a:cubicBezTo>
                <a:moveTo>
                  <a:pt x="39" y="64"/>
                </a:moveTo>
                <a:cubicBezTo>
                  <a:pt x="36" y="66"/>
                  <a:pt x="32" y="66"/>
                  <a:pt x="30" y="64"/>
                </a:cubicBezTo>
                <a:cubicBezTo>
                  <a:pt x="28" y="61"/>
                  <a:pt x="28" y="58"/>
                  <a:pt x="30" y="55"/>
                </a:cubicBezTo>
                <a:cubicBezTo>
                  <a:pt x="32" y="53"/>
                  <a:pt x="36" y="53"/>
                  <a:pt x="39" y="55"/>
                </a:cubicBezTo>
                <a:cubicBezTo>
                  <a:pt x="41" y="58"/>
                  <a:pt x="41" y="61"/>
                  <a:pt x="39" y="64"/>
                </a:cubicBezTo>
                <a:moveTo>
                  <a:pt x="39" y="38"/>
                </a:moveTo>
                <a:cubicBezTo>
                  <a:pt x="36" y="41"/>
                  <a:pt x="32" y="41"/>
                  <a:pt x="30" y="38"/>
                </a:cubicBezTo>
                <a:cubicBezTo>
                  <a:pt x="28" y="36"/>
                  <a:pt x="28" y="32"/>
                  <a:pt x="30" y="30"/>
                </a:cubicBezTo>
                <a:cubicBezTo>
                  <a:pt x="32" y="28"/>
                  <a:pt x="36" y="28"/>
                  <a:pt x="39" y="30"/>
                </a:cubicBezTo>
                <a:cubicBezTo>
                  <a:pt x="41" y="32"/>
                  <a:pt x="41" y="36"/>
                  <a:pt x="39" y="38"/>
                </a:cubicBezTo>
                <a:moveTo>
                  <a:pt x="51" y="77"/>
                </a:moveTo>
                <a:cubicBezTo>
                  <a:pt x="49" y="79"/>
                  <a:pt x="45" y="79"/>
                  <a:pt x="43" y="77"/>
                </a:cubicBezTo>
                <a:cubicBezTo>
                  <a:pt x="40" y="74"/>
                  <a:pt x="41" y="70"/>
                  <a:pt x="43" y="68"/>
                </a:cubicBezTo>
                <a:cubicBezTo>
                  <a:pt x="45" y="66"/>
                  <a:pt x="49" y="66"/>
                  <a:pt x="51" y="68"/>
                </a:cubicBezTo>
                <a:cubicBezTo>
                  <a:pt x="54" y="70"/>
                  <a:pt x="54" y="74"/>
                  <a:pt x="51" y="77"/>
                </a:cubicBezTo>
                <a:moveTo>
                  <a:pt x="51" y="51"/>
                </a:moveTo>
                <a:cubicBezTo>
                  <a:pt x="49" y="53"/>
                  <a:pt x="45" y="53"/>
                  <a:pt x="43" y="51"/>
                </a:cubicBezTo>
                <a:cubicBezTo>
                  <a:pt x="41" y="49"/>
                  <a:pt x="41" y="45"/>
                  <a:pt x="43" y="43"/>
                </a:cubicBezTo>
                <a:cubicBezTo>
                  <a:pt x="45" y="40"/>
                  <a:pt x="49" y="40"/>
                  <a:pt x="51" y="43"/>
                </a:cubicBezTo>
                <a:cubicBezTo>
                  <a:pt x="54" y="45"/>
                  <a:pt x="54" y="49"/>
                  <a:pt x="51" y="51"/>
                </a:cubicBezTo>
                <a:moveTo>
                  <a:pt x="64" y="64"/>
                </a:moveTo>
                <a:cubicBezTo>
                  <a:pt x="62" y="66"/>
                  <a:pt x="58" y="66"/>
                  <a:pt x="56" y="64"/>
                </a:cubicBezTo>
                <a:cubicBezTo>
                  <a:pt x="53" y="61"/>
                  <a:pt x="53" y="58"/>
                  <a:pt x="56" y="55"/>
                </a:cubicBezTo>
                <a:cubicBezTo>
                  <a:pt x="58" y="53"/>
                  <a:pt x="62" y="53"/>
                  <a:pt x="64" y="55"/>
                </a:cubicBezTo>
                <a:cubicBezTo>
                  <a:pt x="66" y="58"/>
                  <a:pt x="66" y="61"/>
                  <a:pt x="64" y="64"/>
                </a:cubicBezTo>
                <a:moveTo>
                  <a:pt x="64" y="38"/>
                </a:moveTo>
                <a:cubicBezTo>
                  <a:pt x="62" y="41"/>
                  <a:pt x="58" y="41"/>
                  <a:pt x="56" y="38"/>
                </a:cubicBezTo>
                <a:cubicBezTo>
                  <a:pt x="53" y="36"/>
                  <a:pt x="53" y="32"/>
                  <a:pt x="56" y="30"/>
                </a:cubicBezTo>
                <a:cubicBezTo>
                  <a:pt x="58" y="28"/>
                  <a:pt x="62" y="28"/>
                  <a:pt x="64" y="30"/>
                </a:cubicBezTo>
                <a:cubicBezTo>
                  <a:pt x="66" y="32"/>
                  <a:pt x="66" y="36"/>
                  <a:pt x="64" y="38"/>
                </a:cubicBezTo>
                <a:moveTo>
                  <a:pt x="68" y="51"/>
                </a:moveTo>
                <a:cubicBezTo>
                  <a:pt x="66" y="49"/>
                  <a:pt x="66" y="45"/>
                  <a:pt x="68" y="43"/>
                </a:cubicBezTo>
                <a:cubicBezTo>
                  <a:pt x="71" y="40"/>
                  <a:pt x="74" y="40"/>
                  <a:pt x="77" y="43"/>
                </a:cubicBezTo>
                <a:cubicBezTo>
                  <a:pt x="79" y="45"/>
                  <a:pt x="79" y="49"/>
                  <a:pt x="77" y="51"/>
                </a:cubicBezTo>
                <a:cubicBezTo>
                  <a:pt x="74" y="53"/>
                  <a:pt x="71" y="53"/>
                  <a:pt x="68" y="5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60" name="Freeform 47"/>
          <p:cNvSpPr>
            <a:spLocks/>
          </p:cNvSpPr>
          <p:nvPr/>
        </p:nvSpPr>
        <p:spPr bwMode="auto">
          <a:xfrm>
            <a:off x="7642225" y="2462213"/>
            <a:ext cx="155575" cy="155575"/>
          </a:xfrm>
          <a:custGeom>
            <a:avLst/>
            <a:gdLst>
              <a:gd name="T0" fmla="*/ 308825526 w 68"/>
              <a:gd name="T1" fmla="*/ 88984324 h 68"/>
              <a:gd name="T2" fmla="*/ 261716044 w 68"/>
              <a:gd name="T3" fmla="*/ 47109483 h 68"/>
              <a:gd name="T4" fmla="*/ 88984324 w 68"/>
              <a:gd name="T5" fmla="*/ 47109483 h 68"/>
              <a:gd name="T6" fmla="*/ 0 w 68"/>
              <a:gd name="T7" fmla="*/ 136093807 h 68"/>
              <a:gd name="T8" fmla="*/ 219841202 w 68"/>
              <a:gd name="T9" fmla="*/ 355935009 h 68"/>
              <a:gd name="T10" fmla="*/ 308825526 w 68"/>
              <a:gd name="T11" fmla="*/ 266950685 h 68"/>
              <a:gd name="T12" fmla="*/ 308825526 w 68"/>
              <a:gd name="T13" fmla="*/ 88984324 h 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68">
                <a:moveTo>
                  <a:pt x="59" y="17"/>
                </a:moveTo>
                <a:cubicBezTo>
                  <a:pt x="50" y="9"/>
                  <a:pt x="50" y="9"/>
                  <a:pt x="50" y="9"/>
                </a:cubicBezTo>
                <a:cubicBezTo>
                  <a:pt x="41" y="0"/>
                  <a:pt x="26" y="0"/>
                  <a:pt x="17" y="9"/>
                </a:cubicBezTo>
                <a:cubicBezTo>
                  <a:pt x="0" y="26"/>
                  <a:pt x="0" y="26"/>
                  <a:pt x="0" y="26"/>
                </a:cubicBezTo>
                <a:cubicBezTo>
                  <a:pt x="42" y="68"/>
                  <a:pt x="42" y="68"/>
                  <a:pt x="42" y="68"/>
                </a:cubicBezTo>
                <a:cubicBezTo>
                  <a:pt x="59" y="51"/>
                  <a:pt x="59" y="51"/>
                  <a:pt x="59" y="51"/>
                </a:cubicBezTo>
                <a:cubicBezTo>
                  <a:pt x="68" y="42"/>
                  <a:pt x="68" y="27"/>
                  <a:pt x="59" y="17"/>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61" name="Freeform 48"/>
          <p:cNvSpPr>
            <a:spLocks noEditPoints="1"/>
          </p:cNvSpPr>
          <p:nvPr/>
        </p:nvSpPr>
        <p:spPr bwMode="auto">
          <a:xfrm>
            <a:off x="8081963" y="2487613"/>
            <a:ext cx="327025" cy="328612"/>
          </a:xfrm>
          <a:custGeom>
            <a:avLst/>
            <a:gdLst>
              <a:gd name="T0" fmla="*/ 742676046 w 144"/>
              <a:gd name="T1" fmla="*/ 124984379 h 144"/>
              <a:gd name="T2" fmla="*/ 618897084 w 144"/>
              <a:gd name="T3" fmla="*/ 0 h 144"/>
              <a:gd name="T4" fmla="*/ 495118121 w 144"/>
              <a:gd name="T5" fmla="*/ 124984379 h 144"/>
              <a:gd name="T6" fmla="*/ 587952343 w 144"/>
              <a:gd name="T7" fmla="*/ 244761171 h 144"/>
              <a:gd name="T8" fmla="*/ 587952343 w 144"/>
              <a:gd name="T9" fmla="*/ 343705332 h 144"/>
              <a:gd name="T10" fmla="*/ 489960664 w 144"/>
              <a:gd name="T11" fmla="*/ 343705332 h 144"/>
              <a:gd name="T12" fmla="*/ 371339159 w 144"/>
              <a:gd name="T13" fmla="*/ 249968759 h 144"/>
              <a:gd name="T14" fmla="*/ 252715382 w 144"/>
              <a:gd name="T15" fmla="*/ 343705332 h 144"/>
              <a:gd name="T16" fmla="*/ 92834222 w 144"/>
              <a:gd name="T17" fmla="*/ 343705332 h 144"/>
              <a:gd name="T18" fmla="*/ 92834222 w 144"/>
              <a:gd name="T19" fmla="*/ 505142823 h 144"/>
              <a:gd name="T20" fmla="*/ 0 w 144"/>
              <a:gd name="T21" fmla="*/ 624919615 h 144"/>
              <a:gd name="T22" fmla="*/ 123778963 w 144"/>
              <a:gd name="T23" fmla="*/ 749903994 h 144"/>
              <a:gd name="T24" fmla="*/ 247557925 w 144"/>
              <a:gd name="T25" fmla="*/ 624919615 h 144"/>
              <a:gd name="T26" fmla="*/ 154723703 w 144"/>
              <a:gd name="T27" fmla="*/ 505142823 h 144"/>
              <a:gd name="T28" fmla="*/ 154723703 w 144"/>
              <a:gd name="T29" fmla="*/ 406198662 h 144"/>
              <a:gd name="T30" fmla="*/ 252715382 w 144"/>
              <a:gd name="T31" fmla="*/ 406198662 h 144"/>
              <a:gd name="T32" fmla="*/ 371339159 w 144"/>
              <a:gd name="T33" fmla="*/ 499935235 h 144"/>
              <a:gd name="T34" fmla="*/ 489960664 w 144"/>
              <a:gd name="T35" fmla="*/ 406198662 h 144"/>
              <a:gd name="T36" fmla="*/ 649841824 w 144"/>
              <a:gd name="T37" fmla="*/ 406198662 h 144"/>
              <a:gd name="T38" fmla="*/ 649841824 w 144"/>
              <a:gd name="T39" fmla="*/ 244761171 h 144"/>
              <a:gd name="T40" fmla="*/ 742676046 w 144"/>
              <a:gd name="T41" fmla="*/ 124984379 h 144"/>
              <a:gd name="T42" fmla="*/ 185668444 w 144"/>
              <a:gd name="T43" fmla="*/ 624919615 h 144"/>
              <a:gd name="T44" fmla="*/ 123778963 w 144"/>
              <a:gd name="T45" fmla="*/ 687412945 h 144"/>
              <a:gd name="T46" fmla="*/ 61889481 w 144"/>
              <a:gd name="T47" fmla="*/ 624919615 h 144"/>
              <a:gd name="T48" fmla="*/ 123778963 w 144"/>
              <a:gd name="T49" fmla="*/ 562428566 h 144"/>
              <a:gd name="T50" fmla="*/ 185668444 w 144"/>
              <a:gd name="T51" fmla="*/ 624919615 h 144"/>
              <a:gd name="T52" fmla="*/ 371339159 w 144"/>
              <a:gd name="T53" fmla="*/ 437444187 h 144"/>
              <a:gd name="T54" fmla="*/ 309447406 w 144"/>
              <a:gd name="T55" fmla="*/ 374953138 h 144"/>
              <a:gd name="T56" fmla="*/ 371339159 w 144"/>
              <a:gd name="T57" fmla="*/ 312459807 h 144"/>
              <a:gd name="T58" fmla="*/ 433228640 w 144"/>
              <a:gd name="T59" fmla="*/ 374953138 h 144"/>
              <a:gd name="T60" fmla="*/ 371339159 w 144"/>
              <a:gd name="T61" fmla="*/ 437444187 h 144"/>
              <a:gd name="T62" fmla="*/ 618897084 w 144"/>
              <a:gd name="T63" fmla="*/ 187475428 h 144"/>
              <a:gd name="T64" fmla="*/ 557007602 w 144"/>
              <a:gd name="T65" fmla="*/ 124984379 h 144"/>
              <a:gd name="T66" fmla="*/ 618897084 w 144"/>
              <a:gd name="T67" fmla="*/ 62491049 h 144"/>
              <a:gd name="T68" fmla="*/ 680786565 w 144"/>
              <a:gd name="T69" fmla="*/ 124984379 h 144"/>
              <a:gd name="T70" fmla="*/ 618897084 w 144"/>
              <a:gd name="T71" fmla="*/ 1874754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4" h="144">
                <a:moveTo>
                  <a:pt x="144" y="24"/>
                </a:moveTo>
                <a:cubicBezTo>
                  <a:pt x="144" y="11"/>
                  <a:pt x="133" y="0"/>
                  <a:pt x="120" y="0"/>
                </a:cubicBezTo>
                <a:cubicBezTo>
                  <a:pt x="107" y="0"/>
                  <a:pt x="96" y="11"/>
                  <a:pt x="96" y="24"/>
                </a:cubicBezTo>
                <a:cubicBezTo>
                  <a:pt x="96" y="35"/>
                  <a:pt x="104" y="44"/>
                  <a:pt x="114" y="47"/>
                </a:cubicBezTo>
                <a:cubicBezTo>
                  <a:pt x="114" y="66"/>
                  <a:pt x="114" y="66"/>
                  <a:pt x="114" y="66"/>
                </a:cubicBezTo>
                <a:cubicBezTo>
                  <a:pt x="95" y="66"/>
                  <a:pt x="95" y="66"/>
                  <a:pt x="95" y="66"/>
                </a:cubicBezTo>
                <a:cubicBezTo>
                  <a:pt x="92" y="56"/>
                  <a:pt x="83" y="48"/>
                  <a:pt x="72" y="48"/>
                </a:cubicBezTo>
                <a:cubicBezTo>
                  <a:pt x="61" y="48"/>
                  <a:pt x="52" y="56"/>
                  <a:pt x="49" y="66"/>
                </a:cubicBezTo>
                <a:cubicBezTo>
                  <a:pt x="18" y="66"/>
                  <a:pt x="18" y="66"/>
                  <a:pt x="18" y="66"/>
                </a:cubicBezTo>
                <a:cubicBezTo>
                  <a:pt x="18" y="97"/>
                  <a:pt x="18" y="97"/>
                  <a:pt x="18" y="97"/>
                </a:cubicBezTo>
                <a:cubicBezTo>
                  <a:pt x="8" y="100"/>
                  <a:pt x="0" y="109"/>
                  <a:pt x="0" y="120"/>
                </a:cubicBezTo>
                <a:cubicBezTo>
                  <a:pt x="0" y="133"/>
                  <a:pt x="11" y="144"/>
                  <a:pt x="24" y="144"/>
                </a:cubicBezTo>
                <a:cubicBezTo>
                  <a:pt x="37" y="144"/>
                  <a:pt x="48" y="133"/>
                  <a:pt x="48" y="120"/>
                </a:cubicBezTo>
                <a:cubicBezTo>
                  <a:pt x="48" y="109"/>
                  <a:pt x="40" y="100"/>
                  <a:pt x="30" y="97"/>
                </a:cubicBezTo>
                <a:cubicBezTo>
                  <a:pt x="30" y="78"/>
                  <a:pt x="30" y="78"/>
                  <a:pt x="30" y="78"/>
                </a:cubicBezTo>
                <a:cubicBezTo>
                  <a:pt x="49" y="78"/>
                  <a:pt x="49" y="78"/>
                  <a:pt x="49" y="78"/>
                </a:cubicBezTo>
                <a:cubicBezTo>
                  <a:pt x="52" y="88"/>
                  <a:pt x="61" y="96"/>
                  <a:pt x="72" y="96"/>
                </a:cubicBezTo>
                <a:cubicBezTo>
                  <a:pt x="83" y="96"/>
                  <a:pt x="92" y="88"/>
                  <a:pt x="95" y="78"/>
                </a:cubicBezTo>
                <a:cubicBezTo>
                  <a:pt x="126" y="78"/>
                  <a:pt x="126" y="78"/>
                  <a:pt x="126" y="78"/>
                </a:cubicBezTo>
                <a:cubicBezTo>
                  <a:pt x="126" y="47"/>
                  <a:pt x="126" y="47"/>
                  <a:pt x="126" y="47"/>
                </a:cubicBezTo>
                <a:cubicBezTo>
                  <a:pt x="136" y="44"/>
                  <a:pt x="144" y="35"/>
                  <a:pt x="144" y="24"/>
                </a:cubicBezTo>
                <a:moveTo>
                  <a:pt x="36" y="120"/>
                </a:moveTo>
                <a:cubicBezTo>
                  <a:pt x="36" y="127"/>
                  <a:pt x="31" y="132"/>
                  <a:pt x="24" y="132"/>
                </a:cubicBezTo>
                <a:cubicBezTo>
                  <a:pt x="17" y="132"/>
                  <a:pt x="12" y="127"/>
                  <a:pt x="12" y="120"/>
                </a:cubicBezTo>
                <a:cubicBezTo>
                  <a:pt x="12" y="113"/>
                  <a:pt x="17" y="108"/>
                  <a:pt x="24" y="108"/>
                </a:cubicBezTo>
                <a:cubicBezTo>
                  <a:pt x="31" y="108"/>
                  <a:pt x="36" y="113"/>
                  <a:pt x="36" y="120"/>
                </a:cubicBezTo>
                <a:moveTo>
                  <a:pt x="72" y="84"/>
                </a:moveTo>
                <a:cubicBezTo>
                  <a:pt x="65" y="84"/>
                  <a:pt x="60" y="79"/>
                  <a:pt x="60" y="72"/>
                </a:cubicBezTo>
                <a:cubicBezTo>
                  <a:pt x="60" y="65"/>
                  <a:pt x="65" y="60"/>
                  <a:pt x="72" y="60"/>
                </a:cubicBezTo>
                <a:cubicBezTo>
                  <a:pt x="79" y="60"/>
                  <a:pt x="84" y="65"/>
                  <a:pt x="84" y="72"/>
                </a:cubicBezTo>
                <a:cubicBezTo>
                  <a:pt x="84" y="79"/>
                  <a:pt x="79" y="84"/>
                  <a:pt x="72" y="84"/>
                </a:cubicBezTo>
                <a:moveTo>
                  <a:pt x="120" y="36"/>
                </a:moveTo>
                <a:cubicBezTo>
                  <a:pt x="113" y="36"/>
                  <a:pt x="108" y="31"/>
                  <a:pt x="108" y="24"/>
                </a:cubicBezTo>
                <a:cubicBezTo>
                  <a:pt x="108" y="17"/>
                  <a:pt x="113" y="12"/>
                  <a:pt x="120" y="12"/>
                </a:cubicBezTo>
                <a:cubicBezTo>
                  <a:pt x="127" y="12"/>
                  <a:pt x="132" y="17"/>
                  <a:pt x="132" y="24"/>
                </a:cubicBezTo>
                <a:cubicBezTo>
                  <a:pt x="132" y="31"/>
                  <a:pt x="127" y="36"/>
                  <a:pt x="120" y="3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62" name="Oval 119"/>
          <p:cNvSpPr>
            <a:spLocks noChangeArrowheads="1"/>
          </p:cNvSpPr>
          <p:nvPr/>
        </p:nvSpPr>
        <p:spPr bwMode="auto">
          <a:xfrm>
            <a:off x="1085850" y="3119438"/>
            <a:ext cx="52388" cy="508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63" name="Freeform 120"/>
          <p:cNvSpPr>
            <a:spLocks noEditPoints="1"/>
          </p:cNvSpPr>
          <p:nvPr/>
        </p:nvSpPr>
        <p:spPr bwMode="auto">
          <a:xfrm>
            <a:off x="971550" y="3151188"/>
            <a:ext cx="366713" cy="336550"/>
          </a:xfrm>
          <a:custGeom>
            <a:avLst/>
            <a:gdLst>
              <a:gd name="T0" fmla="*/ 809328758 w 161"/>
              <a:gd name="T1" fmla="*/ 141522709 h 147"/>
              <a:gd name="T2" fmla="*/ 695194461 w 161"/>
              <a:gd name="T3" fmla="*/ 62898219 h 147"/>
              <a:gd name="T4" fmla="*/ 700380831 w 161"/>
              <a:gd name="T5" fmla="*/ 0 h 147"/>
              <a:gd name="T6" fmla="*/ 461732666 w 161"/>
              <a:gd name="T7" fmla="*/ 246354600 h 147"/>
              <a:gd name="T8" fmla="*/ 378725698 w 161"/>
              <a:gd name="T9" fmla="*/ 246354600 h 147"/>
              <a:gd name="T10" fmla="*/ 378725698 w 161"/>
              <a:gd name="T11" fmla="*/ 183456381 h 147"/>
              <a:gd name="T12" fmla="*/ 466921313 w 161"/>
              <a:gd name="T13" fmla="*/ 204423217 h 147"/>
              <a:gd name="T14" fmla="*/ 503237289 w 161"/>
              <a:gd name="T15" fmla="*/ 183456381 h 147"/>
              <a:gd name="T16" fmla="*/ 477296330 w 161"/>
              <a:gd name="T17" fmla="*/ 152006127 h 147"/>
              <a:gd name="T18" fmla="*/ 378725698 w 161"/>
              <a:gd name="T19" fmla="*/ 125798727 h 147"/>
              <a:gd name="T20" fmla="*/ 378725698 w 161"/>
              <a:gd name="T21" fmla="*/ 115315309 h 147"/>
              <a:gd name="T22" fmla="*/ 316468764 w 161"/>
              <a:gd name="T23" fmla="*/ 57657654 h 147"/>
              <a:gd name="T24" fmla="*/ 259400477 w 161"/>
              <a:gd name="T25" fmla="*/ 115315309 h 147"/>
              <a:gd name="T26" fmla="*/ 259400477 w 161"/>
              <a:gd name="T27" fmla="*/ 246354600 h 147"/>
              <a:gd name="T28" fmla="*/ 77820598 w 161"/>
              <a:gd name="T29" fmla="*/ 246354600 h 147"/>
              <a:gd name="T30" fmla="*/ 0 w 161"/>
              <a:gd name="T31" fmla="*/ 335462509 h 147"/>
              <a:gd name="T32" fmla="*/ 0 w 161"/>
              <a:gd name="T33" fmla="*/ 476985218 h 147"/>
              <a:gd name="T34" fmla="*/ 20752311 w 161"/>
              <a:gd name="T35" fmla="*/ 497952054 h 147"/>
              <a:gd name="T36" fmla="*/ 41504623 w 161"/>
              <a:gd name="T37" fmla="*/ 476985218 h 147"/>
              <a:gd name="T38" fmla="*/ 67443304 w 161"/>
              <a:gd name="T39" fmla="*/ 345945927 h 147"/>
              <a:gd name="T40" fmla="*/ 83009246 w 161"/>
              <a:gd name="T41" fmla="*/ 288288272 h 147"/>
              <a:gd name="T42" fmla="*/ 72631951 w 161"/>
              <a:gd name="T43" fmla="*/ 461261235 h 147"/>
              <a:gd name="T44" fmla="*/ 51879640 w 161"/>
              <a:gd name="T45" fmla="*/ 508435472 h 147"/>
              <a:gd name="T46" fmla="*/ 51879640 w 161"/>
              <a:gd name="T47" fmla="*/ 728582671 h 147"/>
              <a:gd name="T48" fmla="*/ 93384263 w 161"/>
              <a:gd name="T49" fmla="*/ 765275779 h 147"/>
              <a:gd name="T50" fmla="*/ 129700238 w 161"/>
              <a:gd name="T51" fmla="*/ 728582671 h 147"/>
              <a:gd name="T52" fmla="*/ 129700238 w 161"/>
              <a:gd name="T53" fmla="*/ 539885726 h 147"/>
              <a:gd name="T54" fmla="*/ 171204861 w 161"/>
              <a:gd name="T55" fmla="*/ 476985218 h 147"/>
              <a:gd name="T56" fmla="*/ 171204861 w 161"/>
              <a:gd name="T57" fmla="*/ 545126290 h 147"/>
              <a:gd name="T58" fmla="*/ 254211829 w 161"/>
              <a:gd name="T59" fmla="*/ 744308943 h 147"/>
              <a:gd name="T60" fmla="*/ 306093747 w 161"/>
              <a:gd name="T61" fmla="*/ 760032926 h 147"/>
              <a:gd name="T62" fmla="*/ 321657411 w 161"/>
              <a:gd name="T63" fmla="*/ 707618125 h 147"/>
              <a:gd name="T64" fmla="*/ 249025460 w 161"/>
              <a:gd name="T65" fmla="*/ 529402308 h 147"/>
              <a:gd name="T66" fmla="*/ 285341435 w 161"/>
              <a:gd name="T67" fmla="*/ 471744653 h 147"/>
              <a:gd name="T68" fmla="*/ 477296330 w 161"/>
              <a:gd name="T69" fmla="*/ 471744653 h 147"/>
              <a:gd name="T70" fmla="*/ 477296330 w 161"/>
              <a:gd name="T71" fmla="*/ 728582671 h 147"/>
              <a:gd name="T72" fmla="*/ 518800953 w 161"/>
              <a:gd name="T73" fmla="*/ 765275779 h 147"/>
              <a:gd name="T74" fmla="*/ 555116929 w 161"/>
              <a:gd name="T75" fmla="*/ 728582671 h 147"/>
              <a:gd name="T76" fmla="*/ 555116929 w 161"/>
              <a:gd name="T77" fmla="*/ 529402308 h 147"/>
              <a:gd name="T78" fmla="*/ 591432904 w 161"/>
              <a:gd name="T79" fmla="*/ 597543380 h 147"/>
              <a:gd name="T80" fmla="*/ 565494223 w 161"/>
              <a:gd name="T81" fmla="*/ 707618125 h 147"/>
              <a:gd name="T82" fmla="*/ 596621552 w 161"/>
              <a:gd name="T83" fmla="*/ 754792361 h 147"/>
              <a:gd name="T84" fmla="*/ 643312544 w 161"/>
              <a:gd name="T85" fmla="*/ 728582671 h 147"/>
              <a:gd name="T86" fmla="*/ 669253503 w 161"/>
              <a:gd name="T87" fmla="*/ 602783945 h 147"/>
              <a:gd name="T88" fmla="*/ 591432904 w 161"/>
              <a:gd name="T89" fmla="*/ 403603581 h 147"/>
              <a:gd name="T90" fmla="*/ 643312544 w 161"/>
              <a:gd name="T91" fmla="*/ 293531126 h 147"/>
              <a:gd name="T92" fmla="*/ 674442150 w 161"/>
              <a:gd name="T93" fmla="*/ 298771690 h 147"/>
              <a:gd name="T94" fmla="*/ 773012782 w 161"/>
              <a:gd name="T95" fmla="*/ 214906635 h 147"/>
              <a:gd name="T96" fmla="*/ 783390077 w 161"/>
              <a:gd name="T97" fmla="*/ 220147200 h 147"/>
              <a:gd name="T98" fmla="*/ 824894700 w 161"/>
              <a:gd name="T99" fmla="*/ 199180364 h 147"/>
              <a:gd name="T100" fmla="*/ 809328758 w 161"/>
              <a:gd name="T101" fmla="*/ 141522709 h 147"/>
              <a:gd name="T102" fmla="*/ 674442150 w 161"/>
              <a:gd name="T103" fmla="*/ 277804854 h 147"/>
              <a:gd name="T104" fmla="*/ 653689839 w 161"/>
              <a:gd name="T105" fmla="*/ 272564290 h 147"/>
              <a:gd name="T106" fmla="*/ 690005814 w 161"/>
              <a:gd name="T107" fmla="*/ 199180364 h 147"/>
              <a:gd name="T108" fmla="*/ 752260471 w 161"/>
              <a:gd name="T109" fmla="*/ 214906635 h 147"/>
              <a:gd name="T110" fmla="*/ 674442150 w 161"/>
              <a:gd name="T111" fmla="*/ 277804854 h 14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1" h="147">
                <a:moveTo>
                  <a:pt x="156" y="27"/>
                </a:moveTo>
                <a:cubicBezTo>
                  <a:pt x="134" y="12"/>
                  <a:pt x="134" y="12"/>
                  <a:pt x="134" y="12"/>
                </a:cubicBezTo>
                <a:cubicBezTo>
                  <a:pt x="134" y="12"/>
                  <a:pt x="139" y="0"/>
                  <a:pt x="135" y="0"/>
                </a:cubicBezTo>
                <a:cubicBezTo>
                  <a:pt x="117" y="18"/>
                  <a:pt x="89" y="47"/>
                  <a:pt x="89" y="47"/>
                </a:cubicBezTo>
                <a:cubicBezTo>
                  <a:pt x="73" y="47"/>
                  <a:pt x="73" y="47"/>
                  <a:pt x="73" y="47"/>
                </a:cubicBezTo>
                <a:cubicBezTo>
                  <a:pt x="73" y="35"/>
                  <a:pt x="73" y="35"/>
                  <a:pt x="73" y="35"/>
                </a:cubicBezTo>
                <a:cubicBezTo>
                  <a:pt x="90" y="39"/>
                  <a:pt x="90" y="39"/>
                  <a:pt x="90" y="39"/>
                </a:cubicBezTo>
                <a:cubicBezTo>
                  <a:pt x="93" y="40"/>
                  <a:pt x="96" y="38"/>
                  <a:pt x="97" y="35"/>
                </a:cubicBezTo>
                <a:cubicBezTo>
                  <a:pt x="97" y="32"/>
                  <a:pt x="95" y="29"/>
                  <a:pt x="92" y="29"/>
                </a:cubicBezTo>
                <a:cubicBezTo>
                  <a:pt x="73" y="24"/>
                  <a:pt x="73" y="24"/>
                  <a:pt x="73" y="24"/>
                </a:cubicBezTo>
                <a:cubicBezTo>
                  <a:pt x="73" y="22"/>
                  <a:pt x="73" y="22"/>
                  <a:pt x="73" y="22"/>
                </a:cubicBezTo>
                <a:cubicBezTo>
                  <a:pt x="73" y="16"/>
                  <a:pt x="67" y="11"/>
                  <a:pt x="61" y="11"/>
                </a:cubicBezTo>
                <a:cubicBezTo>
                  <a:pt x="55" y="11"/>
                  <a:pt x="50" y="16"/>
                  <a:pt x="50" y="22"/>
                </a:cubicBezTo>
                <a:cubicBezTo>
                  <a:pt x="50" y="47"/>
                  <a:pt x="50" y="47"/>
                  <a:pt x="50" y="47"/>
                </a:cubicBezTo>
                <a:cubicBezTo>
                  <a:pt x="15" y="47"/>
                  <a:pt x="15" y="47"/>
                  <a:pt x="15" y="47"/>
                </a:cubicBezTo>
                <a:cubicBezTo>
                  <a:pt x="6" y="47"/>
                  <a:pt x="0" y="55"/>
                  <a:pt x="0" y="64"/>
                </a:cubicBezTo>
                <a:cubicBezTo>
                  <a:pt x="0" y="91"/>
                  <a:pt x="0" y="91"/>
                  <a:pt x="0" y="91"/>
                </a:cubicBezTo>
                <a:cubicBezTo>
                  <a:pt x="0" y="91"/>
                  <a:pt x="0" y="95"/>
                  <a:pt x="4" y="95"/>
                </a:cubicBezTo>
                <a:cubicBezTo>
                  <a:pt x="7" y="95"/>
                  <a:pt x="8" y="91"/>
                  <a:pt x="8" y="91"/>
                </a:cubicBezTo>
                <a:cubicBezTo>
                  <a:pt x="13" y="66"/>
                  <a:pt x="13" y="66"/>
                  <a:pt x="13" y="66"/>
                </a:cubicBezTo>
                <a:cubicBezTo>
                  <a:pt x="16" y="55"/>
                  <a:pt x="16" y="55"/>
                  <a:pt x="16" y="55"/>
                </a:cubicBezTo>
                <a:cubicBezTo>
                  <a:pt x="14" y="88"/>
                  <a:pt x="14" y="88"/>
                  <a:pt x="14" y="88"/>
                </a:cubicBezTo>
                <a:cubicBezTo>
                  <a:pt x="10" y="97"/>
                  <a:pt x="10" y="97"/>
                  <a:pt x="10" y="97"/>
                </a:cubicBezTo>
                <a:cubicBezTo>
                  <a:pt x="10" y="139"/>
                  <a:pt x="10" y="139"/>
                  <a:pt x="10" y="139"/>
                </a:cubicBezTo>
                <a:cubicBezTo>
                  <a:pt x="10" y="143"/>
                  <a:pt x="14" y="146"/>
                  <a:pt x="18" y="146"/>
                </a:cubicBezTo>
                <a:cubicBezTo>
                  <a:pt x="22" y="146"/>
                  <a:pt x="25" y="143"/>
                  <a:pt x="25" y="139"/>
                </a:cubicBezTo>
                <a:cubicBezTo>
                  <a:pt x="25" y="103"/>
                  <a:pt x="25" y="103"/>
                  <a:pt x="25" y="103"/>
                </a:cubicBezTo>
                <a:cubicBezTo>
                  <a:pt x="33" y="91"/>
                  <a:pt x="33" y="91"/>
                  <a:pt x="33" y="91"/>
                </a:cubicBezTo>
                <a:cubicBezTo>
                  <a:pt x="33" y="104"/>
                  <a:pt x="33" y="104"/>
                  <a:pt x="33" y="104"/>
                </a:cubicBezTo>
                <a:cubicBezTo>
                  <a:pt x="49" y="142"/>
                  <a:pt x="49" y="142"/>
                  <a:pt x="49" y="142"/>
                </a:cubicBezTo>
                <a:cubicBezTo>
                  <a:pt x="51" y="146"/>
                  <a:pt x="56" y="147"/>
                  <a:pt x="59" y="145"/>
                </a:cubicBezTo>
                <a:cubicBezTo>
                  <a:pt x="63" y="143"/>
                  <a:pt x="64" y="139"/>
                  <a:pt x="62" y="135"/>
                </a:cubicBezTo>
                <a:cubicBezTo>
                  <a:pt x="48" y="101"/>
                  <a:pt x="48" y="101"/>
                  <a:pt x="48" y="101"/>
                </a:cubicBezTo>
                <a:cubicBezTo>
                  <a:pt x="55" y="90"/>
                  <a:pt x="55" y="90"/>
                  <a:pt x="55" y="90"/>
                </a:cubicBezTo>
                <a:cubicBezTo>
                  <a:pt x="92" y="90"/>
                  <a:pt x="92" y="90"/>
                  <a:pt x="92" y="90"/>
                </a:cubicBezTo>
                <a:cubicBezTo>
                  <a:pt x="92" y="139"/>
                  <a:pt x="92" y="139"/>
                  <a:pt x="92" y="139"/>
                </a:cubicBezTo>
                <a:cubicBezTo>
                  <a:pt x="92" y="143"/>
                  <a:pt x="96" y="146"/>
                  <a:pt x="100" y="146"/>
                </a:cubicBezTo>
                <a:cubicBezTo>
                  <a:pt x="104" y="146"/>
                  <a:pt x="107" y="143"/>
                  <a:pt x="107" y="139"/>
                </a:cubicBezTo>
                <a:cubicBezTo>
                  <a:pt x="107" y="101"/>
                  <a:pt x="107" y="101"/>
                  <a:pt x="107" y="101"/>
                </a:cubicBezTo>
                <a:cubicBezTo>
                  <a:pt x="111" y="108"/>
                  <a:pt x="114" y="114"/>
                  <a:pt x="114" y="114"/>
                </a:cubicBezTo>
                <a:cubicBezTo>
                  <a:pt x="109" y="135"/>
                  <a:pt x="109" y="135"/>
                  <a:pt x="109" y="135"/>
                </a:cubicBezTo>
                <a:cubicBezTo>
                  <a:pt x="108" y="140"/>
                  <a:pt x="111" y="143"/>
                  <a:pt x="115" y="144"/>
                </a:cubicBezTo>
                <a:cubicBezTo>
                  <a:pt x="119" y="145"/>
                  <a:pt x="123" y="143"/>
                  <a:pt x="124" y="139"/>
                </a:cubicBezTo>
                <a:cubicBezTo>
                  <a:pt x="129" y="115"/>
                  <a:pt x="129" y="115"/>
                  <a:pt x="129" y="115"/>
                </a:cubicBezTo>
                <a:cubicBezTo>
                  <a:pt x="114" y="77"/>
                  <a:pt x="114" y="77"/>
                  <a:pt x="114" y="77"/>
                </a:cubicBezTo>
                <a:cubicBezTo>
                  <a:pt x="124" y="56"/>
                  <a:pt x="124" y="56"/>
                  <a:pt x="124" y="56"/>
                </a:cubicBezTo>
                <a:cubicBezTo>
                  <a:pt x="126" y="56"/>
                  <a:pt x="128" y="57"/>
                  <a:pt x="130" y="57"/>
                </a:cubicBezTo>
                <a:cubicBezTo>
                  <a:pt x="139" y="57"/>
                  <a:pt x="147" y="50"/>
                  <a:pt x="149" y="41"/>
                </a:cubicBezTo>
                <a:cubicBezTo>
                  <a:pt x="151" y="42"/>
                  <a:pt x="151" y="42"/>
                  <a:pt x="151" y="42"/>
                </a:cubicBezTo>
                <a:cubicBezTo>
                  <a:pt x="154" y="42"/>
                  <a:pt x="158" y="41"/>
                  <a:pt x="159" y="38"/>
                </a:cubicBezTo>
                <a:cubicBezTo>
                  <a:pt x="161" y="34"/>
                  <a:pt x="160" y="29"/>
                  <a:pt x="156" y="27"/>
                </a:cubicBezTo>
                <a:close/>
                <a:moveTo>
                  <a:pt x="130" y="53"/>
                </a:moveTo>
                <a:cubicBezTo>
                  <a:pt x="129" y="53"/>
                  <a:pt x="127" y="52"/>
                  <a:pt x="126" y="52"/>
                </a:cubicBezTo>
                <a:cubicBezTo>
                  <a:pt x="133" y="38"/>
                  <a:pt x="133" y="38"/>
                  <a:pt x="133" y="38"/>
                </a:cubicBezTo>
                <a:cubicBezTo>
                  <a:pt x="145" y="41"/>
                  <a:pt x="145" y="41"/>
                  <a:pt x="145" y="41"/>
                </a:cubicBezTo>
                <a:cubicBezTo>
                  <a:pt x="143" y="48"/>
                  <a:pt x="137" y="53"/>
                  <a:pt x="130" y="5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64" name="Oval 121"/>
          <p:cNvSpPr>
            <a:spLocks noChangeArrowheads="1"/>
          </p:cNvSpPr>
          <p:nvPr/>
        </p:nvSpPr>
        <p:spPr bwMode="auto">
          <a:xfrm>
            <a:off x="1797050" y="3109913"/>
            <a:ext cx="65088" cy="650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65" name="Freeform 122"/>
          <p:cNvSpPr>
            <a:spLocks/>
          </p:cNvSpPr>
          <p:nvPr/>
        </p:nvSpPr>
        <p:spPr bwMode="auto">
          <a:xfrm>
            <a:off x="1709738" y="3181350"/>
            <a:ext cx="68262" cy="119063"/>
          </a:xfrm>
          <a:custGeom>
            <a:avLst/>
            <a:gdLst>
              <a:gd name="T0" fmla="*/ 150149095 w 30"/>
              <a:gd name="T1" fmla="*/ 41939942 h 52"/>
              <a:gd name="T2" fmla="*/ 139793750 w 30"/>
              <a:gd name="T3" fmla="*/ 20971116 h 52"/>
              <a:gd name="T4" fmla="*/ 77663953 w 30"/>
              <a:gd name="T5" fmla="*/ 5243351 h 52"/>
              <a:gd name="T6" fmla="*/ 51774452 w 30"/>
              <a:gd name="T7" fmla="*/ 20971116 h 52"/>
              <a:gd name="T8" fmla="*/ 5176535 w 30"/>
              <a:gd name="T9" fmla="*/ 230675404 h 52"/>
              <a:gd name="T10" fmla="*/ 20710691 w 30"/>
              <a:gd name="T11" fmla="*/ 251644230 h 52"/>
              <a:gd name="T12" fmla="*/ 77663953 w 30"/>
              <a:gd name="T13" fmla="*/ 267371994 h 52"/>
              <a:gd name="T14" fmla="*/ 103551179 w 30"/>
              <a:gd name="T15" fmla="*/ 251644230 h 52"/>
              <a:gd name="T16" fmla="*/ 150149095 w 30"/>
              <a:gd name="T17" fmla="*/ 4193994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 h="52">
                <a:moveTo>
                  <a:pt x="29" y="8"/>
                </a:moveTo>
                <a:cubicBezTo>
                  <a:pt x="30" y="6"/>
                  <a:pt x="29" y="4"/>
                  <a:pt x="27" y="4"/>
                </a:cubicBezTo>
                <a:cubicBezTo>
                  <a:pt x="15" y="1"/>
                  <a:pt x="15" y="1"/>
                  <a:pt x="15" y="1"/>
                </a:cubicBezTo>
                <a:cubicBezTo>
                  <a:pt x="13" y="0"/>
                  <a:pt x="11" y="2"/>
                  <a:pt x="10" y="4"/>
                </a:cubicBezTo>
                <a:cubicBezTo>
                  <a:pt x="1" y="44"/>
                  <a:pt x="1" y="44"/>
                  <a:pt x="1" y="44"/>
                </a:cubicBezTo>
                <a:cubicBezTo>
                  <a:pt x="0" y="46"/>
                  <a:pt x="1" y="48"/>
                  <a:pt x="4" y="48"/>
                </a:cubicBezTo>
                <a:cubicBezTo>
                  <a:pt x="15" y="51"/>
                  <a:pt x="15" y="51"/>
                  <a:pt x="15" y="51"/>
                </a:cubicBezTo>
                <a:cubicBezTo>
                  <a:pt x="17" y="52"/>
                  <a:pt x="19" y="51"/>
                  <a:pt x="20" y="48"/>
                </a:cubicBezTo>
                <a:lnTo>
                  <a:pt x="29"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66" name="Freeform 123"/>
          <p:cNvSpPr>
            <a:spLocks/>
          </p:cNvSpPr>
          <p:nvPr/>
        </p:nvSpPr>
        <p:spPr bwMode="auto">
          <a:xfrm>
            <a:off x="1720850" y="3178175"/>
            <a:ext cx="204788" cy="333375"/>
          </a:xfrm>
          <a:custGeom>
            <a:avLst/>
            <a:gdLst>
              <a:gd name="T0" fmla="*/ 465979166 w 90"/>
              <a:gd name="T1" fmla="*/ 234625215 h 146"/>
              <a:gd name="T2" fmla="*/ 450447134 w 90"/>
              <a:gd name="T3" fmla="*/ 203340483 h 146"/>
              <a:gd name="T4" fmla="*/ 455623720 w 90"/>
              <a:gd name="T5" fmla="*/ 72993141 h 146"/>
              <a:gd name="T6" fmla="*/ 455623720 w 90"/>
              <a:gd name="T7" fmla="*/ 72993141 h 146"/>
              <a:gd name="T8" fmla="*/ 434912826 w 90"/>
              <a:gd name="T9" fmla="*/ 57351917 h 146"/>
              <a:gd name="T10" fmla="*/ 419380794 w 90"/>
              <a:gd name="T11" fmla="*/ 72993141 h 146"/>
              <a:gd name="T12" fmla="*/ 419380794 w 90"/>
              <a:gd name="T13" fmla="*/ 192912239 h 146"/>
              <a:gd name="T14" fmla="*/ 326186326 w 90"/>
              <a:gd name="T15" fmla="*/ 172058034 h 146"/>
              <a:gd name="T16" fmla="*/ 300296572 w 90"/>
              <a:gd name="T17" fmla="*/ 62567181 h 146"/>
              <a:gd name="T18" fmla="*/ 227812997 w 90"/>
              <a:gd name="T19" fmla="*/ 0 h 146"/>
              <a:gd name="T20" fmla="*/ 155327147 w 90"/>
              <a:gd name="T21" fmla="*/ 57351917 h 146"/>
              <a:gd name="T22" fmla="*/ 0 w 90"/>
              <a:gd name="T23" fmla="*/ 698658098 h 146"/>
              <a:gd name="T24" fmla="*/ 0 w 90"/>
              <a:gd name="T25" fmla="*/ 709086342 h 146"/>
              <a:gd name="T26" fmla="*/ 51774957 w 90"/>
              <a:gd name="T27" fmla="*/ 761225278 h 146"/>
              <a:gd name="T28" fmla="*/ 98373329 w 90"/>
              <a:gd name="T29" fmla="*/ 724727566 h 146"/>
              <a:gd name="T30" fmla="*/ 186391211 w 90"/>
              <a:gd name="T31" fmla="*/ 364970273 h 146"/>
              <a:gd name="T32" fmla="*/ 269232508 w 90"/>
              <a:gd name="T33" fmla="*/ 719514586 h 146"/>
              <a:gd name="T34" fmla="*/ 315830880 w 90"/>
              <a:gd name="T35" fmla="*/ 761225278 h 146"/>
              <a:gd name="T36" fmla="*/ 367605837 w 90"/>
              <a:gd name="T37" fmla="*/ 709086342 h 146"/>
              <a:gd name="T38" fmla="*/ 367605837 w 90"/>
              <a:gd name="T39" fmla="*/ 698658098 h 146"/>
              <a:gd name="T40" fmla="*/ 253700476 w 90"/>
              <a:gd name="T41" fmla="*/ 224196971 h 146"/>
              <a:gd name="T42" fmla="*/ 264055923 w 90"/>
              <a:gd name="T43" fmla="*/ 182486278 h 146"/>
              <a:gd name="T44" fmla="*/ 269232508 w 90"/>
              <a:gd name="T45" fmla="*/ 213768727 h 146"/>
              <a:gd name="T46" fmla="*/ 295119987 w 90"/>
              <a:gd name="T47" fmla="*/ 239838195 h 146"/>
              <a:gd name="T48" fmla="*/ 419380794 w 90"/>
              <a:gd name="T49" fmla="*/ 265907664 h 146"/>
              <a:gd name="T50" fmla="*/ 403848762 w 90"/>
              <a:gd name="T51" fmla="*/ 740368790 h 146"/>
              <a:gd name="T52" fmla="*/ 403848762 w 90"/>
              <a:gd name="T53" fmla="*/ 740368790 h 146"/>
              <a:gd name="T54" fmla="*/ 424559655 w 90"/>
              <a:gd name="T55" fmla="*/ 756012298 h 146"/>
              <a:gd name="T56" fmla="*/ 434912826 w 90"/>
              <a:gd name="T57" fmla="*/ 740368790 h 146"/>
              <a:gd name="T58" fmla="*/ 450447134 w 90"/>
              <a:gd name="T59" fmla="*/ 265907664 h 146"/>
              <a:gd name="T60" fmla="*/ 465979166 w 90"/>
              <a:gd name="T61" fmla="*/ 234625215 h 14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0" h="146">
                <a:moveTo>
                  <a:pt x="90" y="45"/>
                </a:moveTo>
                <a:cubicBezTo>
                  <a:pt x="90" y="42"/>
                  <a:pt x="89" y="40"/>
                  <a:pt x="87" y="39"/>
                </a:cubicBezTo>
                <a:cubicBezTo>
                  <a:pt x="88" y="14"/>
                  <a:pt x="88" y="14"/>
                  <a:pt x="88" y="14"/>
                </a:cubicBezTo>
                <a:cubicBezTo>
                  <a:pt x="88" y="14"/>
                  <a:pt x="88" y="14"/>
                  <a:pt x="88" y="14"/>
                </a:cubicBezTo>
                <a:cubicBezTo>
                  <a:pt x="87" y="12"/>
                  <a:pt x="86" y="11"/>
                  <a:pt x="84" y="11"/>
                </a:cubicBezTo>
                <a:cubicBezTo>
                  <a:pt x="83" y="11"/>
                  <a:pt x="82" y="13"/>
                  <a:pt x="81" y="14"/>
                </a:cubicBezTo>
                <a:cubicBezTo>
                  <a:pt x="81" y="37"/>
                  <a:pt x="81" y="37"/>
                  <a:pt x="81" y="37"/>
                </a:cubicBezTo>
                <a:cubicBezTo>
                  <a:pt x="63" y="33"/>
                  <a:pt x="63" y="33"/>
                  <a:pt x="63" y="33"/>
                </a:cubicBezTo>
                <a:cubicBezTo>
                  <a:pt x="58" y="12"/>
                  <a:pt x="58" y="12"/>
                  <a:pt x="58" y="12"/>
                </a:cubicBezTo>
                <a:cubicBezTo>
                  <a:pt x="55" y="0"/>
                  <a:pt x="44" y="0"/>
                  <a:pt x="44" y="0"/>
                </a:cubicBezTo>
                <a:cubicBezTo>
                  <a:pt x="33" y="0"/>
                  <a:pt x="30" y="11"/>
                  <a:pt x="30" y="11"/>
                </a:cubicBezTo>
                <a:cubicBezTo>
                  <a:pt x="0" y="134"/>
                  <a:pt x="0" y="134"/>
                  <a:pt x="0" y="134"/>
                </a:cubicBezTo>
                <a:cubicBezTo>
                  <a:pt x="0" y="135"/>
                  <a:pt x="0" y="135"/>
                  <a:pt x="0" y="136"/>
                </a:cubicBezTo>
                <a:cubicBezTo>
                  <a:pt x="0" y="141"/>
                  <a:pt x="5" y="146"/>
                  <a:pt x="10" y="146"/>
                </a:cubicBezTo>
                <a:cubicBezTo>
                  <a:pt x="14" y="146"/>
                  <a:pt x="18" y="143"/>
                  <a:pt x="19" y="139"/>
                </a:cubicBezTo>
                <a:cubicBezTo>
                  <a:pt x="36" y="70"/>
                  <a:pt x="36" y="70"/>
                  <a:pt x="36" y="70"/>
                </a:cubicBezTo>
                <a:cubicBezTo>
                  <a:pt x="52" y="138"/>
                  <a:pt x="52" y="138"/>
                  <a:pt x="52" y="138"/>
                </a:cubicBezTo>
                <a:cubicBezTo>
                  <a:pt x="53" y="143"/>
                  <a:pt x="57" y="146"/>
                  <a:pt x="61" y="146"/>
                </a:cubicBezTo>
                <a:cubicBezTo>
                  <a:pt x="67" y="146"/>
                  <a:pt x="71" y="141"/>
                  <a:pt x="71" y="136"/>
                </a:cubicBezTo>
                <a:cubicBezTo>
                  <a:pt x="71" y="135"/>
                  <a:pt x="71" y="135"/>
                  <a:pt x="71" y="134"/>
                </a:cubicBezTo>
                <a:cubicBezTo>
                  <a:pt x="49" y="43"/>
                  <a:pt x="49" y="43"/>
                  <a:pt x="49" y="43"/>
                </a:cubicBezTo>
                <a:cubicBezTo>
                  <a:pt x="51" y="35"/>
                  <a:pt x="51" y="35"/>
                  <a:pt x="51" y="35"/>
                </a:cubicBezTo>
                <a:cubicBezTo>
                  <a:pt x="52" y="41"/>
                  <a:pt x="52" y="41"/>
                  <a:pt x="52" y="41"/>
                </a:cubicBezTo>
                <a:cubicBezTo>
                  <a:pt x="54" y="45"/>
                  <a:pt x="57" y="46"/>
                  <a:pt x="57" y="46"/>
                </a:cubicBezTo>
                <a:cubicBezTo>
                  <a:pt x="81" y="51"/>
                  <a:pt x="81" y="51"/>
                  <a:pt x="81" y="51"/>
                </a:cubicBezTo>
                <a:cubicBezTo>
                  <a:pt x="78" y="142"/>
                  <a:pt x="78" y="142"/>
                  <a:pt x="78" y="142"/>
                </a:cubicBezTo>
                <a:cubicBezTo>
                  <a:pt x="78" y="142"/>
                  <a:pt x="78" y="142"/>
                  <a:pt x="78" y="142"/>
                </a:cubicBezTo>
                <a:cubicBezTo>
                  <a:pt x="78" y="144"/>
                  <a:pt x="80" y="145"/>
                  <a:pt x="82" y="145"/>
                </a:cubicBezTo>
                <a:cubicBezTo>
                  <a:pt x="83" y="144"/>
                  <a:pt x="84" y="143"/>
                  <a:pt x="84" y="142"/>
                </a:cubicBezTo>
                <a:cubicBezTo>
                  <a:pt x="87" y="51"/>
                  <a:pt x="87" y="51"/>
                  <a:pt x="87" y="51"/>
                </a:cubicBezTo>
                <a:cubicBezTo>
                  <a:pt x="89" y="50"/>
                  <a:pt x="90" y="47"/>
                  <a:pt x="90" y="4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67" name="Oval 124"/>
          <p:cNvSpPr>
            <a:spLocks noChangeArrowheads="1"/>
          </p:cNvSpPr>
          <p:nvPr/>
        </p:nvSpPr>
        <p:spPr bwMode="auto">
          <a:xfrm>
            <a:off x="2398713" y="3101975"/>
            <a:ext cx="69850" cy="698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68" name="Freeform 125"/>
          <p:cNvSpPr>
            <a:spLocks/>
          </p:cNvSpPr>
          <p:nvPr/>
        </p:nvSpPr>
        <p:spPr bwMode="auto">
          <a:xfrm>
            <a:off x="2400300" y="3176588"/>
            <a:ext cx="244475" cy="271462"/>
          </a:xfrm>
          <a:custGeom>
            <a:avLst/>
            <a:gdLst>
              <a:gd name="T0" fmla="*/ 464612171 w 107"/>
              <a:gd name="T1" fmla="*/ 588036878 h 119"/>
              <a:gd name="T2" fmla="*/ 532477974 w 107"/>
              <a:gd name="T3" fmla="*/ 603647084 h 119"/>
              <a:gd name="T4" fmla="*/ 548138083 w 107"/>
              <a:gd name="T5" fmla="*/ 541201699 h 119"/>
              <a:gd name="T6" fmla="*/ 407187964 w 107"/>
              <a:gd name="T7" fmla="*/ 301824683 h 119"/>
              <a:gd name="T8" fmla="*/ 370646948 w 107"/>
              <a:gd name="T9" fmla="*/ 281008794 h 119"/>
              <a:gd name="T10" fmla="*/ 167051824 w 107"/>
              <a:gd name="T11" fmla="*/ 281008794 h 119"/>
              <a:gd name="T12" fmla="*/ 167051824 w 107"/>
              <a:gd name="T13" fmla="*/ 208154324 h 119"/>
              <a:gd name="T14" fmla="*/ 313222741 w 107"/>
              <a:gd name="T15" fmla="*/ 208154324 h 119"/>
              <a:gd name="T16" fmla="*/ 349763757 w 107"/>
              <a:gd name="T17" fmla="*/ 171728230 h 119"/>
              <a:gd name="T18" fmla="*/ 313222741 w 107"/>
              <a:gd name="T19" fmla="*/ 135299854 h 119"/>
              <a:gd name="T20" fmla="*/ 161831026 w 107"/>
              <a:gd name="T21" fmla="*/ 135299854 h 119"/>
              <a:gd name="T22" fmla="*/ 156610228 w 107"/>
              <a:gd name="T23" fmla="*/ 78057872 h 119"/>
              <a:gd name="T24" fmla="*/ 73084316 w 107"/>
              <a:gd name="T25" fmla="*/ 5203402 h 119"/>
              <a:gd name="T26" fmla="*/ 0 w 107"/>
              <a:gd name="T27" fmla="*/ 88464675 h 119"/>
              <a:gd name="T28" fmla="*/ 15660109 w 107"/>
              <a:gd name="T29" fmla="*/ 333047375 h 119"/>
              <a:gd name="T30" fmla="*/ 99186021 w 107"/>
              <a:gd name="T31" fmla="*/ 405901845 h 119"/>
              <a:gd name="T32" fmla="*/ 360205352 w 107"/>
              <a:gd name="T33" fmla="*/ 405901845 h 119"/>
              <a:gd name="T34" fmla="*/ 464612171 w 107"/>
              <a:gd name="T35" fmla="*/ 588036878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7" h="119">
                <a:moveTo>
                  <a:pt x="89" y="113"/>
                </a:moveTo>
                <a:cubicBezTo>
                  <a:pt x="92" y="117"/>
                  <a:pt x="97" y="119"/>
                  <a:pt x="102" y="116"/>
                </a:cubicBezTo>
                <a:cubicBezTo>
                  <a:pt x="106" y="114"/>
                  <a:pt x="107" y="108"/>
                  <a:pt x="105" y="104"/>
                </a:cubicBezTo>
                <a:cubicBezTo>
                  <a:pt x="78" y="58"/>
                  <a:pt x="78" y="58"/>
                  <a:pt x="78" y="58"/>
                </a:cubicBezTo>
                <a:cubicBezTo>
                  <a:pt x="77" y="56"/>
                  <a:pt x="74" y="54"/>
                  <a:pt x="71" y="54"/>
                </a:cubicBezTo>
                <a:cubicBezTo>
                  <a:pt x="32" y="54"/>
                  <a:pt x="32" y="54"/>
                  <a:pt x="32" y="54"/>
                </a:cubicBezTo>
                <a:cubicBezTo>
                  <a:pt x="32" y="40"/>
                  <a:pt x="32" y="40"/>
                  <a:pt x="32" y="40"/>
                </a:cubicBezTo>
                <a:cubicBezTo>
                  <a:pt x="60" y="40"/>
                  <a:pt x="60" y="40"/>
                  <a:pt x="60" y="40"/>
                </a:cubicBezTo>
                <a:cubicBezTo>
                  <a:pt x="64" y="40"/>
                  <a:pt x="67" y="37"/>
                  <a:pt x="67" y="33"/>
                </a:cubicBezTo>
                <a:cubicBezTo>
                  <a:pt x="67" y="29"/>
                  <a:pt x="64" y="26"/>
                  <a:pt x="60" y="26"/>
                </a:cubicBezTo>
                <a:cubicBezTo>
                  <a:pt x="31" y="26"/>
                  <a:pt x="31" y="26"/>
                  <a:pt x="31" y="26"/>
                </a:cubicBezTo>
                <a:cubicBezTo>
                  <a:pt x="30" y="15"/>
                  <a:pt x="30" y="15"/>
                  <a:pt x="30" y="15"/>
                </a:cubicBezTo>
                <a:cubicBezTo>
                  <a:pt x="30" y="7"/>
                  <a:pt x="23" y="0"/>
                  <a:pt x="14" y="1"/>
                </a:cubicBezTo>
                <a:cubicBezTo>
                  <a:pt x="6" y="1"/>
                  <a:pt x="0" y="8"/>
                  <a:pt x="0" y="17"/>
                </a:cubicBezTo>
                <a:cubicBezTo>
                  <a:pt x="3" y="64"/>
                  <a:pt x="3" y="64"/>
                  <a:pt x="3" y="64"/>
                </a:cubicBezTo>
                <a:cubicBezTo>
                  <a:pt x="4" y="72"/>
                  <a:pt x="11" y="78"/>
                  <a:pt x="19" y="78"/>
                </a:cubicBezTo>
                <a:cubicBezTo>
                  <a:pt x="69" y="78"/>
                  <a:pt x="69" y="78"/>
                  <a:pt x="69" y="78"/>
                </a:cubicBezTo>
                <a:lnTo>
                  <a:pt x="89" y="1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69" name="Freeform 126"/>
          <p:cNvSpPr>
            <a:spLocks/>
          </p:cNvSpPr>
          <p:nvPr/>
        </p:nvSpPr>
        <p:spPr bwMode="auto">
          <a:xfrm>
            <a:off x="2324100" y="3259138"/>
            <a:ext cx="252413" cy="244475"/>
          </a:xfrm>
          <a:custGeom>
            <a:avLst/>
            <a:gdLst>
              <a:gd name="T0" fmla="*/ 299918946 w 111"/>
              <a:gd name="T1" fmla="*/ 495934674 h 107"/>
              <a:gd name="T2" fmla="*/ 62052666 w 111"/>
              <a:gd name="T3" fmla="*/ 255798534 h 107"/>
              <a:gd name="T4" fmla="*/ 144789554 w 111"/>
              <a:gd name="T5" fmla="*/ 73084316 h 107"/>
              <a:gd name="T6" fmla="*/ 139618499 w 111"/>
              <a:gd name="T7" fmla="*/ 0 h 107"/>
              <a:gd name="T8" fmla="*/ 0 w 111"/>
              <a:gd name="T9" fmla="*/ 255798534 h 107"/>
              <a:gd name="T10" fmla="*/ 299918946 w 111"/>
              <a:gd name="T11" fmla="*/ 558579679 h 107"/>
              <a:gd name="T12" fmla="*/ 573984888 w 111"/>
              <a:gd name="T13" fmla="*/ 375867746 h 107"/>
              <a:gd name="T14" fmla="*/ 532616444 w 111"/>
              <a:gd name="T15" fmla="*/ 302781145 h 107"/>
              <a:gd name="T16" fmla="*/ 299918946 w 111"/>
              <a:gd name="T17" fmla="*/ 495934674 h 1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1" h="107">
                <a:moveTo>
                  <a:pt x="58" y="95"/>
                </a:moveTo>
                <a:cubicBezTo>
                  <a:pt x="33" y="95"/>
                  <a:pt x="12" y="74"/>
                  <a:pt x="12" y="49"/>
                </a:cubicBezTo>
                <a:cubicBezTo>
                  <a:pt x="12" y="35"/>
                  <a:pt x="19" y="22"/>
                  <a:pt x="28" y="14"/>
                </a:cubicBezTo>
                <a:cubicBezTo>
                  <a:pt x="27" y="0"/>
                  <a:pt x="27" y="0"/>
                  <a:pt x="27" y="0"/>
                </a:cubicBezTo>
                <a:cubicBezTo>
                  <a:pt x="11" y="10"/>
                  <a:pt x="0" y="28"/>
                  <a:pt x="0" y="49"/>
                </a:cubicBezTo>
                <a:cubicBezTo>
                  <a:pt x="0" y="81"/>
                  <a:pt x="26" y="107"/>
                  <a:pt x="58" y="107"/>
                </a:cubicBezTo>
                <a:cubicBezTo>
                  <a:pt x="82" y="107"/>
                  <a:pt x="102" y="93"/>
                  <a:pt x="111" y="72"/>
                </a:cubicBezTo>
                <a:cubicBezTo>
                  <a:pt x="103" y="58"/>
                  <a:pt x="103" y="58"/>
                  <a:pt x="103" y="58"/>
                </a:cubicBezTo>
                <a:cubicBezTo>
                  <a:pt x="98" y="79"/>
                  <a:pt x="80" y="95"/>
                  <a:pt x="58" y="9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70" name="Freeform 127"/>
          <p:cNvSpPr>
            <a:spLocks/>
          </p:cNvSpPr>
          <p:nvPr/>
        </p:nvSpPr>
        <p:spPr bwMode="auto">
          <a:xfrm>
            <a:off x="3190875" y="3284538"/>
            <a:ext cx="147638" cy="166687"/>
          </a:xfrm>
          <a:custGeom>
            <a:avLst/>
            <a:gdLst>
              <a:gd name="T0" fmla="*/ 139295317 w 65"/>
              <a:gd name="T1" fmla="*/ 364971462 h 73"/>
              <a:gd name="T2" fmla="*/ 25795766 w 65"/>
              <a:gd name="T3" fmla="*/ 255478653 h 73"/>
              <a:gd name="T4" fmla="*/ 72226781 w 65"/>
              <a:gd name="T5" fmla="*/ 208555121 h 73"/>
              <a:gd name="T6" fmla="*/ 128976557 w 65"/>
              <a:gd name="T7" fmla="*/ 265906866 h 73"/>
              <a:gd name="T8" fmla="*/ 128976557 w 65"/>
              <a:gd name="T9" fmla="*/ 46925816 h 73"/>
              <a:gd name="T10" fmla="*/ 201203338 w 65"/>
              <a:gd name="T11" fmla="*/ 52138780 h 73"/>
              <a:gd name="T12" fmla="*/ 201203338 w 65"/>
              <a:gd name="T13" fmla="*/ 265906866 h 73"/>
              <a:gd name="T14" fmla="*/ 252792598 w 65"/>
              <a:gd name="T15" fmla="*/ 208555121 h 73"/>
              <a:gd name="T16" fmla="*/ 299225884 w 65"/>
              <a:gd name="T17" fmla="*/ 255478653 h 73"/>
              <a:gd name="T18" fmla="*/ 190884577 w 65"/>
              <a:gd name="T19" fmla="*/ 364971462 h 73"/>
              <a:gd name="T20" fmla="*/ 139295317 w 65"/>
              <a:gd name="T21" fmla="*/ 364971462 h 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73">
                <a:moveTo>
                  <a:pt x="27" y="70"/>
                </a:moveTo>
                <a:cubicBezTo>
                  <a:pt x="5" y="49"/>
                  <a:pt x="5" y="49"/>
                  <a:pt x="5" y="49"/>
                </a:cubicBezTo>
                <a:cubicBezTo>
                  <a:pt x="0" y="43"/>
                  <a:pt x="8" y="34"/>
                  <a:pt x="14" y="40"/>
                </a:cubicBezTo>
                <a:cubicBezTo>
                  <a:pt x="25" y="51"/>
                  <a:pt x="25" y="51"/>
                  <a:pt x="25" y="51"/>
                </a:cubicBezTo>
                <a:cubicBezTo>
                  <a:pt x="25" y="9"/>
                  <a:pt x="25" y="9"/>
                  <a:pt x="25" y="9"/>
                </a:cubicBezTo>
                <a:cubicBezTo>
                  <a:pt x="25" y="0"/>
                  <a:pt x="39" y="0"/>
                  <a:pt x="39" y="10"/>
                </a:cubicBezTo>
                <a:cubicBezTo>
                  <a:pt x="39" y="51"/>
                  <a:pt x="39" y="51"/>
                  <a:pt x="39" y="51"/>
                </a:cubicBezTo>
                <a:cubicBezTo>
                  <a:pt x="49" y="40"/>
                  <a:pt x="49" y="40"/>
                  <a:pt x="49" y="40"/>
                </a:cubicBezTo>
                <a:cubicBezTo>
                  <a:pt x="55" y="34"/>
                  <a:pt x="65" y="43"/>
                  <a:pt x="58" y="49"/>
                </a:cubicBezTo>
                <a:cubicBezTo>
                  <a:pt x="37" y="70"/>
                  <a:pt x="37" y="70"/>
                  <a:pt x="37" y="70"/>
                </a:cubicBezTo>
                <a:cubicBezTo>
                  <a:pt x="34" y="73"/>
                  <a:pt x="30" y="73"/>
                  <a:pt x="27" y="7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71" name="Oval 128"/>
          <p:cNvSpPr>
            <a:spLocks noChangeArrowheads="1"/>
          </p:cNvSpPr>
          <p:nvPr/>
        </p:nvSpPr>
        <p:spPr bwMode="auto">
          <a:xfrm>
            <a:off x="3135313" y="3154363"/>
            <a:ext cx="57150" cy="539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72" name="Freeform 129"/>
          <p:cNvSpPr>
            <a:spLocks/>
          </p:cNvSpPr>
          <p:nvPr/>
        </p:nvSpPr>
        <p:spPr bwMode="auto">
          <a:xfrm>
            <a:off x="2909888" y="3187700"/>
            <a:ext cx="323850" cy="263525"/>
          </a:xfrm>
          <a:custGeom>
            <a:avLst/>
            <a:gdLst>
              <a:gd name="T0" fmla="*/ 36408038 w 142"/>
              <a:gd name="T1" fmla="*/ 315063615 h 115"/>
              <a:gd name="T2" fmla="*/ 46812289 w 142"/>
              <a:gd name="T3" fmla="*/ 315063615 h 115"/>
              <a:gd name="T4" fmla="*/ 187246877 w 142"/>
              <a:gd name="T5" fmla="*/ 315063615 h 115"/>
              <a:gd name="T6" fmla="*/ 400499821 w 142"/>
              <a:gd name="T7" fmla="*/ 63012265 h 115"/>
              <a:gd name="T8" fmla="*/ 348485406 w 142"/>
              <a:gd name="T9" fmla="*/ 63012265 h 115"/>
              <a:gd name="T10" fmla="*/ 249660982 w 142"/>
              <a:gd name="T11" fmla="*/ 178537042 h 115"/>
              <a:gd name="T12" fmla="*/ 223654915 w 142"/>
              <a:gd name="T13" fmla="*/ 189039086 h 115"/>
              <a:gd name="T14" fmla="*/ 192446722 w 142"/>
              <a:gd name="T15" fmla="*/ 157532953 h 115"/>
              <a:gd name="T16" fmla="*/ 202850974 w 142"/>
              <a:gd name="T17" fmla="*/ 131276697 h 115"/>
              <a:gd name="T18" fmla="*/ 306875243 w 142"/>
              <a:gd name="T19" fmla="*/ 10502044 h 115"/>
              <a:gd name="T20" fmla="*/ 332883590 w 142"/>
              <a:gd name="T21" fmla="*/ 0 h 115"/>
              <a:gd name="T22" fmla="*/ 483720149 w 142"/>
              <a:gd name="T23" fmla="*/ 0 h 115"/>
              <a:gd name="T24" fmla="*/ 592946544 w 142"/>
              <a:gd name="T25" fmla="*/ 78766477 h 115"/>
              <a:gd name="T26" fmla="*/ 592946544 w 142"/>
              <a:gd name="T27" fmla="*/ 168034998 h 115"/>
              <a:gd name="T28" fmla="*/ 702175219 w 142"/>
              <a:gd name="T29" fmla="*/ 168034998 h 115"/>
              <a:gd name="T30" fmla="*/ 722979161 w 142"/>
              <a:gd name="T31" fmla="*/ 178537042 h 115"/>
              <a:gd name="T32" fmla="*/ 722979161 w 142"/>
              <a:gd name="T33" fmla="*/ 225795095 h 115"/>
              <a:gd name="T34" fmla="*/ 702175219 w 142"/>
              <a:gd name="T35" fmla="*/ 236297139 h 115"/>
              <a:gd name="T36" fmla="*/ 566940476 w 142"/>
              <a:gd name="T37" fmla="*/ 236297139 h 115"/>
              <a:gd name="T38" fmla="*/ 525330313 w 142"/>
              <a:gd name="T39" fmla="*/ 199541130 h 115"/>
              <a:gd name="T40" fmla="*/ 525330313 w 142"/>
              <a:gd name="T41" fmla="*/ 141778742 h 115"/>
              <a:gd name="T42" fmla="*/ 447312111 w 142"/>
              <a:gd name="T43" fmla="*/ 236297139 h 115"/>
              <a:gd name="T44" fmla="*/ 520128187 w 142"/>
              <a:gd name="T45" fmla="*/ 309813739 h 115"/>
              <a:gd name="T46" fmla="*/ 525330313 w 142"/>
              <a:gd name="T47" fmla="*/ 362323960 h 115"/>
              <a:gd name="T48" fmla="*/ 478518023 w 142"/>
              <a:gd name="T49" fmla="*/ 572367134 h 115"/>
              <a:gd name="T50" fmla="*/ 442109985 w 142"/>
              <a:gd name="T51" fmla="*/ 603873266 h 115"/>
              <a:gd name="T52" fmla="*/ 400499821 w 142"/>
              <a:gd name="T53" fmla="*/ 567114966 h 115"/>
              <a:gd name="T54" fmla="*/ 400499821 w 142"/>
              <a:gd name="T55" fmla="*/ 556612922 h 115"/>
              <a:gd name="T56" fmla="*/ 442109985 w 142"/>
              <a:gd name="T57" fmla="*/ 378078172 h 115"/>
              <a:gd name="T58" fmla="*/ 343285561 w 142"/>
              <a:gd name="T59" fmla="*/ 283557483 h 115"/>
              <a:gd name="T60" fmla="*/ 260065234 w 142"/>
              <a:gd name="T61" fmla="*/ 378078172 h 115"/>
              <a:gd name="T62" fmla="*/ 213252944 w 142"/>
              <a:gd name="T63" fmla="*/ 393830092 h 115"/>
              <a:gd name="T64" fmla="*/ 41610164 w 142"/>
              <a:gd name="T65" fmla="*/ 393830092 h 115"/>
              <a:gd name="T66" fmla="*/ 5202126 w 142"/>
              <a:gd name="T67" fmla="*/ 362323960 h 115"/>
              <a:gd name="T68" fmla="*/ 36408038 w 142"/>
              <a:gd name="T69" fmla="*/ 3150636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2" h="115">
                <a:moveTo>
                  <a:pt x="7" y="60"/>
                </a:moveTo>
                <a:cubicBezTo>
                  <a:pt x="7" y="60"/>
                  <a:pt x="8" y="60"/>
                  <a:pt x="9" y="60"/>
                </a:cubicBezTo>
                <a:cubicBezTo>
                  <a:pt x="36" y="60"/>
                  <a:pt x="36" y="60"/>
                  <a:pt x="36" y="60"/>
                </a:cubicBezTo>
                <a:cubicBezTo>
                  <a:pt x="77" y="12"/>
                  <a:pt x="77" y="12"/>
                  <a:pt x="77" y="12"/>
                </a:cubicBezTo>
                <a:cubicBezTo>
                  <a:pt x="67" y="12"/>
                  <a:pt x="67" y="12"/>
                  <a:pt x="67" y="12"/>
                </a:cubicBezTo>
                <a:cubicBezTo>
                  <a:pt x="48" y="34"/>
                  <a:pt x="48" y="34"/>
                  <a:pt x="48" y="34"/>
                </a:cubicBezTo>
                <a:cubicBezTo>
                  <a:pt x="47" y="35"/>
                  <a:pt x="45" y="36"/>
                  <a:pt x="43" y="36"/>
                </a:cubicBezTo>
                <a:cubicBezTo>
                  <a:pt x="40" y="36"/>
                  <a:pt x="37" y="33"/>
                  <a:pt x="37" y="30"/>
                </a:cubicBezTo>
                <a:cubicBezTo>
                  <a:pt x="37" y="28"/>
                  <a:pt x="38" y="26"/>
                  <a:pt x="39" y="25"/>
                </a:cubicBezTo>
                <a:cubicBezTo>
                  <a:pt x="59" y="2"/>
                  <a:pt x="59" y="2"/>
                  <a:pt x="59" y="2"/>
                </a:cubicBezTo>
                <a:cubicBezTo>
                  <a:pt x="61" y="1"/>
                  <a:pt x="62" y="0"/>
                  <a:pt x="64" y="0"/>
                </a:cubicBezTo>
                <a:cubicBezTo>
                  <a:pt x="93" y="0"/>
                  <a:pt x="93" y="0"/>
                  <a:pt x="93" y="0"/>
                </a:cubicBezTo>
                <a:cubicBezTo>
                  <a:pt x="93" y="0"/>
                  <a:pt x="112" y="14"/>
                  <a:pt x="114" y="15"/>
                </a:cubicBezTo>
                <a:cubicBezTo>
                  <a:pt x="114" y="32"/>
                  <a:pt x="114" y="32"/>
                  <a:pt x="114" y="32"/>
                </a:cubicBezTo>
                <a:cubicBezTo>
                  <a:pt x="135" y="32"/>
                  <a:pt x="135" y="32"/>
                  <a:pt x="135" y="32"/>
                </a:cubicBezTo>
                <a:cubicBezTo>
                  <a:pt x="137" y="32"/>
                  <a:pt x="138" y="33"/>
                  <a:pt x="139" y="34"/>
                </a:cubicBezTo>
                <a:cubicBezTo>
                  <a:pt x="142" y="36"/>
                  <a:pt x="142" y="40"/>
                  <a:pt x="139" y="43"/>
                </a:cubicBezTo>
                <a:cubicBezTo>
                  <a:pt x="138" y="44"/>
                  <a:pt x="137" y="44"/>
                  <a:pt x="135" y="45"/>
                </a:cubicBezTo>
                <a:cubicBezTo>
                  <a:pt x="109" y="45"/>
                  <a:pt x="109" y="45"/>
                  <a:pt x="109" y="45"/>
                </a:cubicBezTo>
                <a:cubicBezTo>
                  <a:pt x="101" y="44"/>
                  <a:pt x="101" y="38"/>
                  <a:pt x="101" y="38"/>
                </a:cubicBezTo>
                <a:cubicBezTo>
                  <a:pt x="101" y="27"/>
                  <a:pt x="101" y="27"/>
                  <a:pt x="101" y="27"/>
                </a:cubicBezTo>
                <a:cubicBezTo>
                  <a:pt x="86" y="45"/>
                  <a:pt x="86" y="45"/>
                  <a:pt x="86" y="45"/>
                </a:cubicBezTo>
                <a:cubicBezTo>
                  <a:pt x="100" y="59"/>
                  <a:pt x="100" y="59"/>
                  <a:pt x="100" y="59"/>
                </a:cubicBezTo>
                <a:cubicBezTo>
                  <a:pt x="100" y="59"/>
                  <a:pt x="103" y="62"/>
                  <a:pt x="101" y="69"/>
                </a:cubicBezTo>
                <a:cubicBezTo>
                  <a:pt x="92" y="109"/>
                  <a:pt x="92" y="109"/>
                  <a:pt x="92" y="109"/>
                </a:cubicBezTo>
                <a:cubicBezTo>
                  <a:pt x="92" y="113"/>
                  <a:pt x="88" y="115"/>
                  <a:pt x="85" y="115"/>
                </a:cubicBezTo>
                <a:cubicBezTo>
                  <a:pt x="80" y="115"/>
                  <a:pt x="77" y="112"/>
                  <a:pt x="77" y="108"/>
                </a:cubicBezTo>
                <a:cubicBezTo>
                  <a:pt x="77" y="107"/>
                  <a:pt x="77" y="106"/>
                  <a:pt x="77" y="106"/>
                </a:cubicBezTo>
                <a:cubicBezTo>
                  <a:pt x="85" y="72"/>
                  <a:pt x="85" y="72"/>
                  <a:pt x="85" y="72"/>
                </a:cubicBezTo>
                <a:cubicBezTo>
                  <a:pt x="66" y="54"/>
                  <a:pt x="66" y="54"/>
                  <a:pt x="66" y="54"/>
                </a:cubicBezTo>
                <a:cubicBezTo>
                  <a:pt x="50" y="72"/>
                  <a:pt x="50" y="72"/>
                  <a:pt x="50" y="72"/>
                </a:cubicBezTo>
                <a:cubicBezTo>
                  <a:pt x="50" y="72"/>
                  <a:pt x="48" y="75"/>
                  <a:pt x="41" y="75"/>
                </a:cubicBezTo>
                <a:cubicBezTo>
                  <a:pt x="8" y="75"/>
                  <a:pt x="8" y="75"/>
                  <a:pt x="8" y="75"/>
                </a:cubicBezTo>
                <a:cubicBezTo>
                  <a:pt x="5" y="75"/>
                  <a:pt x="2" y="73"/>
                  <a:pt x="1" y="69"/>
                </a:cubicBezTo>
                <a:cubicBezTo>
                  <a:pt x="0" y="65"/>
                  <a:pt x="2" y="61"/>
                  <a:pt x="7"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73" name="Oval 130"/>
          <p:cNvSpPr>
            <a:spLocks noChangeArrowheads="1"/>
          </p:cNvSpPr>
          <p:nvPr/>
        </p:nvSpPr>
        <p:spPr bwMode="auto">
          <a:xfrm>
            <a:off x="3690938" y="3146425"/>
            <a:ext cx="52387" cy="523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74" name="Freeform 131"/>
          <p:cNvSpPr>
            <a:spLocks/>
          </p:cNvSpPr>
          <p:nvPr/>
        </p:nvSpPr>
        <p:spPr bwMode="auto">
          <a:xfrm>
            <a:off x="3767138" y="3359150"/>
            <a:ext cx="106362" cy="107950"/>
          </a:xfrm>
          <a:custGeom>
            <a:avLst/>
            <a:gdLst>
              <a:gd name="T0" fmla="*/ 209974429 w 47"/>
              <a:gd name="T1" fmla="*/ 0 h 47"/>
              <a:gd name="T2" fmla="*/ 81941737 w 47"/>
              <a:gd name="T3" fmla="*/ 0 h 47"/>
              <a:gd name="T4" fmla="*/ 81941737 w 47"/>
              <a:gd name="T5" fmla="*/ 52753098 h 47"/>
              <a:gd name="T6" fmla="*/ 148517560 w 47"/>
              <a:gd name="T7" fmla="*/ 52753098 h 47"/>
              <a:gd name="T8" fmla="*/ 25606086 w 47"/>
              <a:gd name="T9" fmla="*/ 179360073 h 47"/>
              <a:gd name="T10" fmla="*/ 66578086 w 47"/>
              <a:gd name="T11" fmla="*/ 216288161 h 47"/>
              <a:gd name="T12" fmla="*/ 184368343 w 47"/>
              <a:gd name="T13" fmla="*/ 94956954 h 47"/>
              <a:gd name="T14" fmla="*/ 184368343 w 47"/>
              <a:gd name="T15" fmla="*/ 158259294 h 47"/>
              <a:gd name="T16" fmla="*/ 240701732 w 47"/>
              <a:gd name="T17" fmla="*/ 158259294 h 47"/>
              <a:gd name="T18" fmla="*/ 240701732 w 47"/>
              <a:gd name="T19" fmla="*/ 31652318 h 47"/>
              <a:gd name="T20" fmla="*/ 209974429 w 47"/>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47">
                <a:moveTo>
                  <a:pt x="41" y="0"/>
                </a:moveTo>
                <a:cubicBezTo>
                  <a:pt x="16" y="0"/>
                  <a:pt x="16" y="0"/>
                  <a:pt x="16" y="0"/>
                </a:cubicBezTo>
                <a:cubicBezTo>
                  <a:pt x="10" y="0"/>
                  <a:pt x="9" y="10"/>
                  <a:pt x="16" y="10"/>
                </a:cubicBezTo>
                <a:cubicBezTo>
                  <a:pt x="29" y="10"/>
                  <a:pt x="29" y="10"/>
                  <a:pt x="29" y="10"/>
                </a:cubicBezTo>
                <a:cubicBezTo>
                  <a:pt x="5" y="34"/>
                  <a:pt x="5" y="34"/>
                  <a:pt x="5" y="34"/>
                </a:cubicBezTo>
                <a:cubicBezTo>
                  <a:pt x="0" y="39"/>
                  <a:pt x="7" y="47"/>
                  <a:pt x="13" y="41"/>
                </a:cubicBezTo>
                <a:cubicBezTo>
                  <a:pt x="36" y="18"/>
                  <a:pt x="36" y="18"/>
                  <a:pt x="36" y="18"/>
                </a:cubicBezTo>
                <a:cubicBezTo>
                  <a:pt x="36" y="30"/>
                  <a:pt x="36" y="30"/>
                  <a:pt x="36" y="30"/>
                </a:cubicBezTo>
                <a:cubicBezTo>
                  <a:pt x="36" y="37"/>
                  <a:pt x="47" y="37"/>
                  <a:pt x="47" y="30"/>
                </a:cubicBezTo>
                <a:cubicBezTo>
                  <a:pt x="47" y="6"/>
                  <a:pt x="47" y="6"/>
                  <a:pt x="47" y="6"/>
                </a:cubicBezTo>
                <a:cubicBezTo>
                  <a:pt x="47" y="3"/>
                  <a:pt x="44" y="0"/>
                  <a:pt x="4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75" name="Freeform 132"/>
          <p:cNvSpPr>
            <a:spLocks noEditPoints="1"/>
          </p:cNvSpPr>
          <p:nvPr/>
        </p:nvSpPr>
        <p:spPr bwMode="auto">
          <a:xfrm>
            <a:off x="3548063" y="3175000"/>
            <a:ext cx="400050" cy="282575"/>
          </a:xfrm>
          <a:custGeom>
            <a:avLst/>
            <a:gdLst>
              <a:gd name="T0" fmla="*/ 800820545 w 176"/>
              <a:gd name="T1" fmla="*/ 0 h 124"/>
              <a:gd name="T2" fmla="*/ 661321291 w 176"/>
              <a:gd name="T3" fmla="*/ 0 h 124"/>
              <a:gd name="T4" fmla="*/ 573489859 w 176"/>
              <a:gd name="T5" fmla="*/ 36351906 h 124"/>
              <a:gd name="T6" fmla="*/ 444325988 w 176"/>
              <a:gd name="T7" fmla="*/ 166179167 h 124"/>
              <a:gd name="T8" fmla="*/ 444325988 w 176"/>
              <a:gd name="T9" fmla="*/ 129827261 h 124"/>
              <a:gd name="T10" fmla="*/ 325495227 w 176"/>
              <a:gd name="T11" fmla="*/ 129827261 h 124"/>
              <a:gd name="T12" fmla="*/ 325495227 w 176"/>
              <a:gd name="T13" fmla="*/ 280426063 h 124"/>
              <a:gd name="T14" fmla="*/ 325495227 w 176"/>
              <a:gd name="T15" fmla="*/ 280426063 h 124"/>
              <a:gd name="T16" fmla="*/ 211828748 w 176"/>
              <a:gd name="T17" fmla="*/ 394672958 h 124"/>
              <a:gd name="T18" fmla="*/ 180829419 w 176"/>
              <a:gd name="T19" fmla="*/ 405059868 h 124"/>
              <a:gd name="T20" fmla="*/ 113664206 w 176"/>
              <a:gd name="T21" fmla="*/ 405059868 h 124"/>
              <a:gd name="T22" fmla="*/ 0 w 176"/>
              <a:gd name="T23" fmla="*/ 524500219 h 124"/>
              <a:gd name="T24" fmla="*/ 118830761 w 176"/>
              <a:gd name="T25" fmla="*/ 643940570 h 124"/>
              <a:gd name="T26" fmla="*/ 242830350 w 176"/>
              <a:gd name="T27" fmla="*/ 643940570 h 124"/>
              <a:gd name="T28" fmla="*/ 330661782 w 176"/>
              <a:gd name="T29" fmla="*/ 602395208 h 124"/>
              <a:gd name="T30" fmla="*/ 692322893 w 176"/>
              <a:gd name="T31" fmla="*/ 244074156 h 124"/>
              <a:gd name="T32" fmla="*/ 718155667 w 176"/>
              <a:gd name="T33" fmla="*/ 233687246 h 124"/>
              <a:gd name="T34" fmla="*/ 805987099 w 176"/>
              <a:gd name="T35" fmla="*/ 233687246 h 124"/>
              <a:gd name="T36" fmla="*/ 909318196 w 176"/>
              <a:gd name="T37" fmla="*/ 119440351 h 124"/>
              <a:gd name="T38" fmla="*/ 800820545 w 176"/>
              <a:gd name="T39" fmla="*/ 0 h 124"/>
              <a:gd name="T40" fmla="*/ 795653990 w 176"/>
              <a:gd name="T41" fmla="*/ 176563798 h 124"/>
              <a:gd name="T42" fmla="*/ 718155667 w 176"/>
              <a:gd name="T43" fmla="*/ 176563798 h 124"/>
              <a:gd name="T44" fmla="*/ 656154736 w 176"/>
              <a:gd name="T45" fmla="*/ 197337619 h 124"/>
              <a:gd name="T46" fmla="*/ 294495898 w 176"/>
              <a:gd name="T47" fmla="*/ 560852125 h 124"/>
              <a:gd name="T48" fmla="*/ 237663795 w 176"/>
              <a:gd name="T49" fmla="*/ 581623667 h 124"/>
              <a:gd name="T50" fmla="*/ 118830761 w 176"/>
              <a:gd name="T51" fmla="*/ 581623667 h 124"/>
              <a:gd name="T52" fmla="*/ 61998658 w 176"/>
              <a:gd name="T53" fmla="*/ 519306764 h 124"/>
              <a:gd name="T54" fmla="*/ 113664206 w 176"/>
              <a:gd name="T55" fmla="*/ 467376771 h 124"/>
              <a:gd name="T56" fmla="*/ 196329084 w 176"/>
              <a:gd name="T57" fmla="*/ 467376771 h 124"/>
              <a:gd name="T58" fmla="*/ 247996905 w 176"/>
              <a:gd name="T59" fmla="*/ 446602951 h 124"/>
              <a:gd name="T60" fmla="*/ 614822298 w 176"/>
              <a:gd name="T61" fmla="*/ 77894989 h 124"/>
              <a:gd name="T62" fmla="*/ 671654401 w 176"/>
              <a:gd name="T63" fmla="*/ 62316903 h 124"/>
              <a:gd name="T64" fmla="*/ 795653990 w 176"/>
              <a:gd name="T65" fmla="*/ 62316903 h 124"/>
              <a:gd name="T66" fmla="*/ 847319538 w 176"/>
              <a:gd name="T67" fmla="*/ 114246896 h 124"/>
              <a:gd name="T68" fmla="*/ 795653990 w 176"/>
              <a:gd name="T69" fmla="*/ 176563798 h 1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6" h="124">
                <a:moveTo>
                  <a:pt x="155" y="0"/>
                </a:moveTo>
                <a:cubicBezTo>
                  <a:pt x="128" y="0"/>
                  <a:pt x="128" y="0"/>
                  <a:pt x="128" y="0"/>
                </a:cubicBezTo>
                <a:cubicBezTo>
                  <a:pt x="123" y="0"/>
                  <a:pt x="115" y="3"/>
                  <a:pt x="111" y="7"/>
                </a:cubicBezTo>
                <a:cubicBezTo>
                  <a:pt x="86" y="32"/>
                  <a:pt x="86" y="32"/>
                  <a:pt x="86" y="32"/>
                </a:cubicBezTo>
                <a:cubicBezTo>
                  <a:pt x="86" y="25"/>
                  <a:pt x="86" y="25"/>
                  <a:pt x="86" y="25"/>
                </a:cubicBezTo>
                <a:cubicBezTo>
                  <a:pt x="86" y="9"/>
                  <a:pt x="63" y="9"/>
                  <a:pt x="63" y="25"/>
                </a:cubicBezTo>
                <a:cubicBezTo>
                  <a:pt x="63" y="54"/>
                  <a:pt x="63" y="54"/>
                  <a:pt x="63" y="54"/>
                </a:cubicBezTo>
                <a:cubicBezTo>
                  <a:pt x="63" y="54"/>
                  <a:pt x="63" y="54"/>
                  <a:pt x="63" y="54"/>
                </a:cubicBezTo>
                <a:cubicBezTo>
                  <a:pt x="41" y="76"/>
                  <a:pt x="41" y="76"/>
                  <a:pt x="41" y="76"/>
                </a:cubicBezTo>
                <a:cubicBezTo>
                  <a:pt x="39" y="78"/>
                  <a:pt x="39" y="78"/>
                  <a:pt x="35" y="78"/>
                </a:cubicBezTo>
                <a:cubicBezTo>
                  <a:pt x="35" y="78"/>
                  <a:pt x="22" y="78"/>
                  <a:pt x="22" y="78"/>
                </a:cubicBezTo>
                <a:cubicBezTo>
                  <a:pt x="8" y="78"/>
                  <a:pt x="0" y="90"/>
                  <a:pt x="0" y="101"/>
                </a:cubicBezTo>
                <a:cubicBezTo>
                  <a:pt x="0" y="111"/>
                  <a:pt x="8" y="124"/>
                  <a:pt x="23" y="124"/>
                </a:cubicBezTo>
                <a:cubicBezTo>
                  <a:pt x="23" y="124"/>
                  <a:pt x="41" y="124"/>
                  <a:pt x="47" y="124"/>
                </a:cubicBezTo>
                <a:cubicBezTo>
                  <a:pt x="52" y="124"/>
                  <a:pt x="59" y="122"/>
                  <a:pt x="64" y="116"/>
                </a:cubicBezTo>
                <a:cubicBezTo>
                  <a:pt x="134" y="47"/>
                  <a:pt x="134" y="47"/>
                  <a:pt x="134" y="47"/>
                </a:cubicBezTo>
                <a:cubicBezTo>
                  <a:pt x="135" y="46"/>
                  <a:pt x="136" y="45"/>
                  <a:pt x="139" y="45"/>
                </a:cubicBezTo>
                <a:cubicBezTo>
                  <a:pt x="139" y="45"/>
                  <a:pt x="148" y="45"/>
                  <a:pt x="156" y="45"/>
                </a:cubicBezTo>
                <a:cubicBezTo>
                  <a:pt x="164" y="45"/>
                  <a:pt x="176" y="36"/>
                  <a:pt x="176" y="23"/>
                </a:cubicBezTo>
                <a:cubicBezTo>
                  <a:pt x="176" y="9"/>
                  <a:pt x="164" y="0"/>
                  <a:pt x="155" y="0"/>
                </a:cubicBezTo>
                <a:close/>
                <a:moveTo>
                  <a:pt x="154" y="34"/>
                </a:moveTo>
                <a:cubicBezTo>
                  <a:pt x="139" y="34"/>
                  <a:pt x="139" y="34"/>
                  <a:pt x="139" y="34"/>
                </a:cubicBezTo>
                <a:cubicBezTo>
                  <a:pt x="133" y="34"/>
                  <a:pt x="130" y="35"/>
                  <a:pt x="127" y="38"/>
                </a:cubicBezTo>
                <a:cubicBezTo>
                  <a:pt x="57" y="108"/>
                  <a:pt x="57" y="108"/>
                  <a:pt x="57" y="108"/>
                </a:cubicBezTo>
                <a:cubicBezTo>
                  <a:pt x="54" y="111"/>
                  <a:pt x="50" y="112"/>
                  <a:pt x="46" y="112"/>
                </a:cubicBezTo>
                <a:cubicBezTo>
                  <a:pt x="23" y="112"/>
                  <a:pt x="23" y="112"/>
                  <a:pt x="23" y="112"/>
                </a:cubicBezTo>
                <a:cubicBezTo>
                  <a:pt x="17" y="112"/>
                  <a:pt x="12" y="107"/>
                  <a:pt x="12" y="100"/>
                </a:cubicBezTo>
                <a:cubicBezTo>
                  <a:pt x="12" y="94"/>
                  <a:pt x="17" y="90"/>
                  <a:pt x="22" y="90"/>
                </a:cubicBezTo>
                <a:cubicBezTo>
                  <a:pt x="38" y="90"/>
                  <a:pt x="38" y="90"/>
                  <a:pt x="38" y="90"/>
                </a:cubicBezTo>
                <a:cubicBezTo>
                  <a:pt x="42" y="90"/>
                  <a:pt x="45" y="89"/>
                  <a:pt x="48" y="86"/>
                </a:cubicBezTo>
                <a:cubicBezTo>
                  <a:pt x="119" y="15"/>
                  <a:pt x="119" y="15"/>
                  <a:pt x="119" y="15"/>
                </a:cubicBezTo>
                <a:cubicBezTo>
                  <a:pt x="122" y="12"/>
                  <a:pt x="125" y="12"/>
                  <a:pt x="130" y="12"/>
                </a:cubicBezTo>
                <a:cubicBezTo>
                  <a:pt x="154" y="12"/>
                  <a:pt x="154" y="12"/>
                  <a:pt x="154" y="12"/>
                </a:cubicBezTo>
                <a:cubicBezTo>
                  <a:pt x="160" y="12"/>
                  <a:pt x="164" y="18"/>
                  <a:pt x="164" y="22"/>
                </a:cubicBezTo>
                <a:cubicBezTo>
                  <a:pt x="164" y="26"/>
                  <a:pt x="161" y="34"/>
                  <a:pt x="154"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76" name="Oval 133"/>
          <p:cNvSpPr>
            <a:spLocks noChangeArrowheads="1"/>
          </p:cNvSpPr>
          <p:nvPr/>
        </p:nvSpPr>
        <p:spPr bwMode="auto">
          <a:xfrm>
            <a:off x="4310063" y="3138488"/>
            <a:ext cx="52387" cy="523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77" name="Freeform 134"/>
          <p:cNvSpPr>
            <a:spLocks/>
          </p:cNvSpPr>
          <p:nvPr/>
        </p:nvSpPr>
        <p:spPr bwMode="auto">
          <a:xfrm>
            <a:off x="4392613" y="3343275"/>
            <a:ext cx="106362" cy="104775"/>
          </a:xfrm>
          <a:custGeom>
            <a:avLst/>
            <a:gdLst>
              <a:gd name="T0" fmla="*/ 0 w 47"/>
              <a:gd name="T1" fmla="*/ 207520554 h 46"/>
              <a:gd name="T2" fmla="*/ 0 w 47"/>
              <a:gd name="T3" fmla="*/ 83006855 h 46"/>
              <a:gd name="T4" fmla="*/ 56333389 w 47"/>
              <a:gd name="T5" fmla="*/ 83006855 h 46"/>
              <a:gd name="T6" fmla="*/ 56333389 w 47"/>
              <a:gd name="T7" fmla="*/ 150452345 h 46"/>
              <a:gd name="T8" fmla="*/ 174123646 w 47"/>
              <a:gd name="T9" fmla="*/ 25940923 h 46"/>
              <a:gd name="T10" fmla="*/ 215095646 w 47"/>
              <a:gd name="T11" fmla="*/ 67443212 h 46"/>
              <a:gd name="T12" fmla="*/ 92184172 w 47"/>
              <a:gd name="T13" fmla="*/ 186768271 h 46"/>
              <a:gd name="T14" fmla="*/ 158759995 w 47"/>
              <a:gd name="T15" fmla="*/ 186768271 h 46"/>
              <a:gd name="T16" fmla="*/ 158759995 w 47"/>
              <a:gd name="T17" fmla="*/ 238647840 h 46"/>
              <a:gd name="T18" fmla="*/ 30727303 w 47"/>
              <a:gd name="T19" fmla="*/ 238647840 h 46"/>
              <a:gd name="T20" fmla="*/ 0 w 47"/>
              <a:gd name="T21" fmla="*/ 207520554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46">
                <a:moveTo>
                  <a:pt x="0" y="40"/>
                </a:moveTo>
                <a:cubicBezTo>
                  <a:pt x="0" y="16"/>
                  <a:pt x="0" y="16"/>
                  <a:pt x="0" y="16"/>
                </a:cubicBezTo>
                <a:cubicBezTo>
                  <a:pt x="0" y="9"/>
                  <a:pt x="11" y="9"/>
                  <a:pt x="11" y="16"/>
                </a:cubicBezTo>
                <a:cubicBezTo>
                  <a:pt x="11" y="29"/>
                  <a:pt x="11" y="29"/>
                  <a:pt x="11" y="29"/>
                </a:cubicBezTo>
                <a:cubicBezTo>
                  <a:pt x="34" y="5"/>
                  <a:pt x="34" y="5"/>
                  <a:pt x="34" y="5"/>
                </a:cubicBezTo>
                <a:cubicBezTo>
                  <a:pt x="40" y="0"/>
                  <a:pt x="47" y="7"/>
                  <a:pt x="42" y="13"/>
                </a:cubicBezTo>
                <a:cubicBezTo>
                  <a:pt x="18" y="36"/>
                  <a:pt x="18" y="36"/>
                  <a:pt x="18" y="36"/>
                </a:cubicBezTo>
                <a:cubicBezTo>
                  <a:pt x="31" y="36"/>
                  <a:pt x="31" y="36"/>
                  <a:pt x="31" y="36"/>
                </a:cubicBezTo>
                <a:cubicBezTo>
                  <a:pt x="37" y="36"/>
                  <a:pt x="38" y="46"/>
                  <a:pt x="31" y="46"/>
                </a:cubicBezTo>
                <a:cubicBezTo>
                  <a:pt x="6" y="46"/>
                  <a:pt x="6" y="46"/>
                  <a:pt x="6" y="46"/>
                </a:cubicBezTo>
                <a:cubicBezTo>
                  <a:pt x="3" y="46"/>
                  <a:pt x="0" y="44"/>
                  <a:pt x="0" y="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78" name="Freeform 135"/>
          <p:cNvSpPr>
            <a:spLocks noEditPoints="1"/>
          </p:cNvSpPr>
          <p:nvPr/>
        </p:nvSpPr>
        <p:spPr bwMode="auto">
          <a:xfrm>
            <a:off x="4167188" y="3165475"/>
            <a:ext cx="400050" cy="282575"/>
          </a:xfrm>
          <a:custGeom>
            <a:avLst/>
            <a:gdLst>
              <a:gd name="T0" fmla="*/ 800820545 w 176"/>
              <a:gd name="T1" fmla="*/ 0 h 124"/>
              <a:gd name="T2" fmla="*/ 661321291 w 176"/>
              <a:gd name="T3" fmla="*/ 0 h 124"/>
              <a:gd name="T4" fmla="*/ 573489859 w 176"/>
              <a:gd name="T5" fmla="*/ 36351906 h 124"/>
              <a:gd name="T6" fmla="*/ 444325988 w 176"/>
              <a:gd name="T7" fmla="*/ 166179167 h 124"/>
              <a:gd name="T8" fmla="*/ 444325988 w 176"/>
              <a:gd name="T9" fmla="*/ 129827261 h 124"/>
              <a:gd name="T10" fmla="*/ 325495227 w 176"/>
              <a:gd name="T11" fmla="*/ 129827261 h 124"/>
              <a:gd name="T12" fmla="*/ 325495227 w 176"/>
              <a:gd name="T13" fmla="*/ 280426063 h 124"/>
              <a:gd name="T14" fmla="*/ 325495227 w 176"/>
              <a:gd name="T15" fmla="*/ 280426063 h 124"/>
              <a:gd name="T16" fmla="*/ 211828748 w 176"/>
              <a:gd name="T17" fmla="*/ 394672958 h 124"/>
              <a:gd name="T18" fmla="*/ 180829419 w 176"/>
              <a:gd name="T19" fmla="*/ 405059868 h 124"/>
              <a:gd name="T20" fmla="*/ 113664206 w 176"/>
              <a:gd name="T21" fmla="*/ 405059868 h 124"/>
              <a:gd name="T22" fmla="*/ 0 w 176"/>
              <a:gd name="T23" fmla="*/ 524500219 h 124"/>
              <a:gd name="T24" fmla="*/ 118830761 w 176"/>
              <a:gd name="T25" fmla="*/ 643940570 h 124"/>
              <a:gd name="T26" fmla="*/ 242830350 w 176"/>
              <a:gd name="T27" fmla="*/ 643940570 h 124"/>
              <a:gd name="T28" fmla="*/ 330661782 w 176"/>
              <a:gd name="T29" fmla="*/ 602395208 h 124"/>
              <a:gd name="T30" fmla="*/ 692322893 w 176"/>
              <a:gd name="T31" fmla="*/ 244074156 h 124"/>
              <a:gd name="T32" fmla="*/ 718155667 w 176"/>
              <a:gd name="T33" fmla="*/ 233687246 h 124"/>
              <a:gd name="T34" fmla="*/ 805987099 w 176"/>
              <a:gd name="T35" fmla="*/ 233687246 h 124"/>
              <a:gd name="T36" fmla="*/ 909318196 w 176"/>
              <a:gd name="T37" fmla="*/ 119440351 h 124"/>
              <a:gd name="T38" fmla="*/ 800820545 w 176"/>
              <a:gd name="T39" fmla="*/ 0 h 124"/>
              <a:gd name="T40" fmla="*/ 795653990 w 176"/>
              <a:gd name="T41" fmla="*/ 176563798 h 124"/>
              <a:gd name="T42" fmla="*/ 718155667 w 176"/>
              <a:gd name="T43" fmla="*/ 176563798 h 124"/>
              <a:gd name="T44" fmla="*/ 656154736 w 176"/>
              <a:gd name="T45" fmla="*/ 197337619 h 124"/>
              <a:gd name="T46" fmla="*/ 294495898 w 176"/>
              <a:gd name="T47" fmla="*/ 560852125 h 124"/>
              <a:gd name="T48" fmla="*/ 237663795 w 176"/>
              <a:gd name="T49" fmla="*/ 581623667 h 124"/>
              <a:gd name="T50" fmla="*/ 118830761 w 176"/>
              <a:gd name="T51" fmla="*/ 581623667 h 124"/>
              <a:gd name="T52" fmla="*/ 61998658 w 176"/>
              <a:gd name="T53" fmla="*/ 519306764 h 124"/>
              <a:gd name="T54" fmla="*/ 113664206 w 176"/>
              <a:gd name="T55" fmla="*/ 467376771 h 124"/>
              <a:gd name="T56" fmla="*/ 196329084 w 176"/>
              <a:gd name="T57" fmla="*/ 467376771 h 124"/>
              <a:gd name="T58" fmla="*/ 247996905 w 176"/>
              <a:gd name="T59" fmla="*/ 446602951 h 124"/>
              <a:gd name="T60" fmla="*/ 614822298 w 176"/>
              <a:gd name="T61" fmla="*/ 77894989 h 124"/>
              <a:gd name="T62" fmla="*/ 671654401 w 176"/>
              <a:gd name="T63" fmla="*/ 62316903 h 124"/>
              <a:gd name="T64" fmla="*/ 795653990 w 176"/>
              <a:gd name="T65" fmla="*/ 62316903 h 124"/>
              <a:gd name="T66" fmla="*/ 847319538 w 176"/>
              <a:gd name="T67" fmla="*/ 114246896 h 124"/>
              <a:gd name="T68" fmla="*/ 795653990 w 176"/>
              <a:gd name="T69" fmla="*/ 176563798 h 1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6" h="124">
                <a:moveTo>
                  <a:pt x="155" y="0"/>
                </a:moveTo>
                <a:cubicBezTo>
                  <a:pt x="128" y="0"/>
                  <a:pt x="128" y="0"/>
                  <a:pt x="128" y="0"/>
                </a:cubicBezTo>
                <a:cubicBezTo>
                  <a:pt x="123" y="0"/>
                  <a:pt x="115" y="3"/>
                  <a:pt x="111" y="7"/>
                </a:cubicBezTo>
                <a:cubicBezTo>
                  <a:pt x="86" y="32"/>
                  <a:pt x="86" y="32"/>
                  <a:pt x="86" y="32"/>
                </a:cubicBezTo>
                <a:cubicBezTo>
                  <a:pt x="86" y="25"/>
                  <a:pt x="86" y="25"/>
                  <a:pt x="86" y="25"/>
                </a:cubicBezTo>
                <a:cubicBezTo>
                  <a:pt x="86" y="9"/>
                  <a:pt x="63" y="9"/>
                  <a:pt x="63" y="25"/>
                </a:cubicBezTo>
                <a:cubicBezTo>
                  <a:pt x="63" y="54"/>
                  <a:pt x="63" y="54"/>
                  <a:pt x="63" y="54"/>
                </a:cubicBezTo>
                <a:cubicBezTo>
                  <a:pt x="63" y="54"/>
                  <a:pt x="63" y="54"/>
                  <a:pt x="63" y="54"/>
                </a:cubicBezTo>
                <a:cubicBezTo>
                  <a:pt x="41" y="76"/>
                  <a:pt x="41" y="76"/>
                  <a:pt x="41" y="76"/>
                </a:cubicBezTo>
                <a:cubicBezTo>
                  <a:pt x="39" y="78"/>
                  <a:pt x="39" y="78"/>
                  <a:pt x="35" y="78"/>
                </a:cubicBezTo>
                <a:cubicBezTo>
                  <a:pt x="35" y="78"/>
                  <a:pt x="22" y="78"/>
                  <a:pt x="22" y="78"/>
                </a:cubicBezTo>
                <a:cubicBezTo>
                  <a:pt x="8" y="78"/>
                  <a:pt x="0" y="90"/>
                  <a:pt x="0" y="101"/>
                </a:cubicBezTo>
                <a:cubicBezTo>
                  <a:pt x="0" y="111"/>
                  <a:pt x="8" y="124"/>
                  <a:pt x="23" y="124"/>
                </a:cubicBezTo>
                <a:cubicBezTo>
                  <a:pt x="23" y="124"/>
                  <a:pt x="41" y="124"/>
                  <a:pt x="47" y="124"/>
                </a:cubicBezTo>
                <a:cubicBezTo>
                  <a:pt x="52" y="124"/>
                  <a:pt x="59" y="122"/>
                  <a:pt x="64" y="116"/>
                </a:cubicBezTo>
                <a:cubicBezTo>
                  <a:pt x="134" y="47"/>
                  <a:pt x="134" y="47"/>
                  <a:pt x="134" y="47"/>
                </a:cubicBezTo>
                <a:cubicBezTo>
                  <a:pt x="135" y="46"/>
                  <a:pt x="136" y="45"/>
                  <a:pt x="139" y="45"/>
                </a:cubicBezTo>
                <a:cubicBezTo>
                  <a:pt x="139" y="45"/>
                  <a:pt x="148" y="45"/>
                  <a:pt x="156" y="45"/>
                </a:cubicBezTo>
                <a:cubicBezTo>
                  <a:pt x="164" y="45"/>
                  <a:pt x="176" y="36"/>
                  <a:pt x="176" y="23"/>
                </a:cubicBezTo>
                <a:cubicBezTo>
                  <a:pt x="176" y="9"/>
                  <a:pt x="164" y="0"/>
                  <a:pt x="155" y="0"/>
                </a:cubicBezTo>
                <a:close/>
                <a:moveTo>
                  <a:pt x="154" y="34"/>
                </a:moveTo>
                <a:cubicBezTo>
                  <a:pt x="139" y="34"/>
                  <a:pt x="139" y="34"/>
                  <a:pt x="139" y="34"/>
                </a:cubicBezTo>
                <a:cubicBezTo>
                  <a:pt x="133" y="34"/>
                  <a:pt x="130" y="35"/>
                  <a:pt x="127" y="38"/>
                </a:cubicBezTo>
                <a:cubicBezTo>
                  <a:pt x="57" y="108"/>
                  <a:pt x="57" y="108"/>
                  <a:pt x="57" y="108"/>
                </a:cubicBezTo>
                <a:cubicBezTo>
                  <a:pt x="54" y="111"/>
                  <a:pt x="50" y="112"/>
                  <a:pt x="46" y="112"/>
                </a:cubicBezTo>
                <a:cubicBezTo>
                  <a:pt x="23" y="112"/>
                  <a:pt x="23" y="112"/>
                  <a:pt x="23" y="112"/>
                </a:cubicBezTo>
                <a:cubicBezTo>
                  <a:pt x="17" y="112"/>
                  <a:pt x="12" y="107"/>
                  <a:pt x="12" y="100"/>
                </a:cubicBezTo>
                <a:cubicBezTo>
                  <a:pt x="12" y="94"/>
                  <a:pt x="17" y="90"/>
                  <a:pt x="22" y="90"/>
                </a:cubicBezTo>
                <a:cubicBezTo>
                  <a:pt x="38" y="90"/>
                  <a:pt x="38" y="90"/>
                  <a:pt x="38" y="90"/>
                </a:cubicBezTo>
                <a:cubicBezTo>
                  <a:pt x="42" y="90"/>
                  <a:pt x="45" y="89"/>
                  <a:pt x="48" y="86"/>
                </a:cubicBezTo>
                <a:cubicBezTo>
                  <a:pt x="119" y="15"/>
                  <a:pt x="119" y="15"/>
                  <a:pt x="119" y="15"/>
                </a:cubicBezTo>
                <a:cubicBezTo>
                  <a:pt x="122" y="12"/>
                  <a:pt x="125" y="12"/>
                  <a:pt x="130" y="12"/>
                </a:cubicBezTo>
                <a:cubicBezTo>
                  <a:pt x="154" y="12"/>
                  <a:pt x="154" y="12"/>
                  <a:pt x="154" y="12"/>
                </a:cubicBezTo>
                <a:cubicBezTo>
                  <a:pt x="160" y="12"/>
                  <a:pt x="164" y="18"/>
                  <a:pt x="164" y="22"/>
                </a:cubicBezTo>
                <a:cubicBezTo>
                  <a:pt x="164" y="26"/>
                  <a:pt x="161" y="34"/>
                  <a:pt x="154"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79" name="Freeform 136"/>
          <p:cNvSpPr>
            <a:spLocks/>
          </p:cNvSpPr>
          <p:nvPr/>
        </p:nvSpPr>
        <p:spPr bwMode="auto">
          <a:xfrm>
            <a:off x="4795838" y="3186113"/>
            <a:ext cx="400050" cy="231775"/>
          </a:xfrm>
          <a:custGeom>
            <a:avLst/>
            <a:gdLst>
              <a:gd name="T0" fmla="*/ 831819874 w 176"/>
              <a:gd name="T1" fmla="*/ 413068496 h 102"/>
              <a:gd name="T2" fmla="*/ 831819874 w 176"/>
              <a:gd name="T3" fmla="*/ 526663241 h 102"/>
              <a:gd name="T4" fmla="*/ 909318196 w 176"/>
              <a:gd name="T5" fmla="*/ 526663241 h 102"/>
              <a:gd name="T6" fmla="*/ 909318196 w 176"/>
              <a:gd name="T7" fmla="*/ 340781964 h 102"/>
              <a:gd name="T8" fmla="*/ 77498322 w 176"/>
              <a:gd name="T9" fmla="*/ 340781964 h 102"/>
              <a:gd name="T10" fmla="*/ 77498322 w 176"/>
              <a:gd name="T11" fmla="*/ 36143266 h 102"/>
              <a:gd name="T12" fmla="*/ 36165884 w 176"/>
              <a:gd name="T13" fmla="*/ 0 h 102"/>
              <a:gd name="T14" fmla="*/ 0 w 176"/>
              <a:gd name="T15" fmla="*/ 36143266 h 102"/>
              <a:gd name="T16" fmla="*/ 0 w 176"/>
              <a:gd name="T17" fmla="*/ 526663241 h 102"/>
              <a:gd name="T18" fmla="*/ 77498322 w 176"/>
              <a:gd name="T19" fmla="*/ 526663241 h 102"/>
              <a:gd name="T20" fmla="*/ 77498322 w 176"/>
              <a:gd name="T21" fmla="*/ 413068496 h 102"/>
              <a:gd name="T22" fmla="*/ 831819874 w 176"/>
              <a:gd name="T23" fmla="*/ 413068496 h 1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 h="102">
                <a:moveTo>
                  <a:pt x="161" y="80"/>
                </a:moveTo>
                <a:cubicBezTo>
                  <a:pt x="161" y="102"/>
                  <a:pt x="161" y="102"/>
                  <a:pt x="161" y="102"/>
                </a:cubicBezTo>
                <a:cubicBezTo>
                  <a:pt x="176" y="102"/>
                  <a:pt x="176" y="102"/>
                  <a:pt x="176" y="102"/>
                </a:cubicBezTo>
                <a:cubicBezTo>
                  <a:pt x="176" y="66"/>
                  <a:pt x="176" y="66"/>
                  <a:pt x="176" y="66"/>
                </a:cubicBezTo>
                <a:cubicBezTo>
                  <a:pt x="15" y="66"/>
                  <a:pt x="15" y="66"/>
                  <a:pt x="15" y="66"/>
                </a:cubicBezTo>
                <a:cubicBezTo>
                  <a:pt x="15" y="7"/>
                  <a:pt x="15" y="7"/>
                  <a:pt x="15" y="7"/>
                </a:cubicBezTo>
                <a:cubicBezTo>
                  <a:pt x="15" y="3"/>
                  <a:pt x="11" y="0"/>
                  <a:pt x="7" y="0"/>
                </a:cubicBezTo>
                <a:cubicBezTo>
                  <a:pt x="3" y="0"/>
                  <a:pt x="0" y="3"/>
                  <a:pt x="0" y="7"/>
                </a:cubicBezTo>
                <a:cubicBezTo>
                  <a:pt x="0" y="102"/>
                  <a:pt x="0" y="102"/>
                  <a:pt x="0" y="102"/>
                </a:cubicBezTo>
                <a:cubicBezTo>
                  <a:pt x="15" y="102"/>
                  <a:pt x="15" y="102"/>
                  <a:pt x="15" y="102"/>
                </a:cubicBezTo>
                <a:cubicBezTo>
                  <a:pt x="15" y="80"/>
                  <a:pt x="15" y="80"/>
                  <a:pt x="15" y="80"/>
                </a:cubicBezTo>
                <a:lnTo>
                  <a:pt x="161" y="8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80" name="Oval 137"/>
          <p:cNvSpPr>
            <a:spLocks noChangeArrowheads="1"/>
          </p:cNvSpPr>
          <p:nvPr/>
        </p:nvSpPr>
        <p:spPr bwMode="auto">
          <a:xfrm>
            <a:off x="4845050" y="3228975"/>
            <a:ext cx="58738" cy="603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81" name="Freeform 138"/>
          <p:cNvSpPr>
            <a:spLocks/>
          </p:cNvSpPr>
          <p:nvPr/>
        </p:nvSpPr>
        <p:spPr bwMode="auto">
          <a:xfrm>
            <a:off x="4838700" y="3259138"/>
            <a:ext cx="357188" cy="63500"/>
          </a:xfrm>
          <a:custGeom>
            <a:avLst/>
            <a:gdLst>
              <a:gd name="T0" fmla="*/ 812632276 w 157"/>
              <a:gd name="T1" fmla="*/ 144008929 h 28"/>
              <a:gd name="T2" fmla="*/ 812632276 w 157"/>
              <a:gd name="T3" fmla="*/ 56573964 h 28"/>
              <a:gd name="T4" fmla="*/ 755696054 w 157"/>
              <a:gd name="T5" fmla="*/ 0 h 28"/>
              <a:gd name="T6" fmla="*/ 181160293 w 157"/>
              <a:gd name="T7" fmla="*/ 0 h 28"/>
              <a:gd name="T8" fmla="*/ 181160293 w 157"/>
              <a:gd name="T9" fmla="*/ 82291464 h 28"/>
              <a:gd name="T10" fmla="*/ 31054880 w 157"/>
              <a:gd name="T11" fmla="*/ 82291464 h 28"/>
              <a:gd name="T12" fmla="*/ 0 w 157"/>
              <a:gd name="T13" fmla="*/ 113150196 h 28"/>
              <a:gd name="T14" fmla="*/ 31054880 w 157"/>
              <a:gd name="T15" fmla="*/ 144008929 h 28"/>
              <a:gd name="T16" fmla="*/ 812632276 w 157"/>
              <a:gd name="T17" fmla="*/ 144008929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7" h="28">
                <a:moveTo>
                  <a:pt x="157" y="28"/>
                </a:moveTo>
                <a:cubicBezTo>
                  <a:pt x="157" y="11"/>
                  <a:pt x="157" y="11"/>
                  <a:pt x="157" y="11"/>
                </a:cubicBezTo>
                <a:cubicBezTo>
                  <a:pt x="157" y="5"/>
                  <a:pt x="152" y="1"/>
                  <a:pt x="146" y="0"/>
                </a:cubicBezTo>
                <a:cubicBezTo>
                  <a:pt x="35" y="0"/>
                  <a:pt x="35" y="0"/>
                  <a:pt x="35" y="0"/>
                </a:cubicBezTo>
                <a:cubicBezTo>
                  <a:pt x="35" y="16"/>
                  <a:pt x="35" y="16"/>
                  <a:pt x="35" y="16"/>
                </a:cubicBezTo>
                <a:cubicBezTo>
                  <a:pt x="6" y="16"/>
                  <a:pt x="6" y="16"/>
                  <a:pt x="6" y="16"/>
                </a:cubicBezTo>
                <a:cubicBezTo>
                  <a:pt x="2" y="16"/>
                  <a:pt x="0" y="19"/>
                  <a:pt x="0" y="22"/>
                </a:cubicBezTo>
                <a:cubicBezTo>
                  <a:pt x="0" y="26"/>
                  <a:pt x="2" y="28"/>
                  <a:pt x="6" y="28"/>
                </a:cubicBezTo>
                <a:cubicBezTo>
                  <a:pt x="157" y="28"/>
                  <a:pt x="157" y="28"/>
                  <a:pt x="157"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82" name="Oval 139"/>
          <p:cNvSpPr>
            <a:spLocks noChangeArrowheads="1"/>
          </p:cNvSpPr>
          <p:nvPr/>
        </p:nvSpPr>
        <p:spPr bwMode="auto">
          <a:xfrm>
            <a:off x="5532438" y="3125788"/>
            <a:ext cx="79375" cy="8096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83" name="Line 140"/>
          <p:cNvSpPr>
            <a:spLocks noChangeShapeType="1"/>
          </p:cNvSpPr>
          <p:nvPr/>
        </p:nvSpPr>
        <p:spPr bwMode="auto">
          <a:xfrm>
            <a:off x="5570538" y="31670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84" name="Line 141"/>
          <p:cNvSpPr>
            <a:spLocks noChangeShapeType="1"/>
          </p:cNvSpPr>
          <p:nvPr/>
        </p:nvSpPr>
        <p:spPr bwMode="auto">
          <a:xfrm>
            <a:off x="5570538" y="31670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85" name="Freeform 142"/>
          <p:cNvSpPr>
            <a:spLocks/>
          </p:cNvSpPr>
          <p:nvPr/>
        </p:nvSpPr>
        <p:spPr bwMode="auto">
          <a:xfrm>
            <a:off x="5535613" y="3195638"/>
            <a:ext cx="192087" cy="323850"/>
          </a:xfrm>
          <a:custGeom>
            <a:avLst/>
            <a:gdLst>
              <a:gd name="T0" fmla="*/ 15321763 w 85"/>
              <a:gd name="T1" fmla="*/ 140434588 h 142"/>
              <a:gd name="T2" fmla="*/ 173635349 w 85"/>
              <a:gd name="T3" fmla="*/ 109226395 h 142"/>
              <a:gd name="T4" fmla="*/ 214491124 w 85"/>
              <a:gd name="T5" fmla="*/ 317279494 h 142"/>
              <a:gd name="T6" fmla="*/ 367699715 w 85"/>
              <a:gd name="T7" fmla="*/ 317279494 h 142"/>
              <a:gd name="T8" fmla="*/ 434089502 w 85"/>
              <a:gd name="T9" fmla="*/ 390097851 h 142"/>
              <a:gd name="T10" fmla="*/ 434089502 w 85"/>
              <a:gd name="T11" fmla="*/ 670967026 h 142"/>
              <a:gd name="T12" fmla="*/ 337058449 w 85"/>
              <a:gd name="T13" fmla="*/ 670967026 h 142"/>
              <a:gd name="T14" fmla="*/ 331951194 w 85"/>
              <a:gd name="T15" fmla="*/ 457714082 h 142"/>
              <a:gd name="T16" fmla="*/ 142994082 w 85"/>
              <a:gd name="T17" fmla="*/ 447312111 h 142"/>
              <a:gd name="T18" fmla="*/ 61282533 w 85"/>
              <a:gd name="T19" fmla="*/ 379693599 h 142"/>
              <a:gd name="T20" fmla="*/ 15321763 w 85"/>
              <a:gd name="T21" fmla="*/ 140434588 h 1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5" h="142">
                <a:moveTo>
                  <a:pt x="3" y="27"/>
                </a:moveTo>
                <a:cubicBezTo>
                  <a:pt x="0" y="7"/>
                  <a:pt x="29" y="0"/>
                  <a:pt x="34" y="21"/>
                </a:cubicBezTo>
                <a:cubicBezTo>
                  <a:pt x="42" y="61"/>
                  <a:pt x="42" y="61"/>
                  <a:pt x="42" y="61"/>
                </a:cubicBezTo>
                <a:cubicBezTo>
                  <a:pt x="72" y="61"/>
                  <a:pt x="72" y="61"/>
                  <a:pt x="72" y="61"/>
                </a:cubicBezTo>
                <a:cubicBezTo>
                  <a:pt x="80" y="61"/>
                  <a:pt x="85" y="68"/>
                  <a:pt x="85" y="75"/>
                </a:cubicBezTo>
                <a:cubicBezTo>
                  <a:pt x="85" y="129"/>
                  <a:pt x="85" y="129"/>
                  <a:pt x="85" y="129"/>
                </a:cubicBezTo>
                <a:cubicBezTo>
                  <a:pt x="85" y="142"/>
                  <a:pt x="66" y="142"/>
                  <a:pt x="66" y="129"/>
                </a:cubicBezTo>
                <a:cubicBezTo>
                  <a:pt x="66" y="116"/>
                  <a:pt x="68" y="91"/>
                  <a:pt x="65" y="88"/>
                </a:cubicBezTo>
                <a:cubicBezTo>
                  <a:pt x="63" y="85"/>
                  <a:pt x="28" y="86"/>
                  <a:pt x="28" y="86"/>
                </a:cubicBezTo>
                <a:cubicBezTo>
                  <a:pt x="19" y="86"/>
                  <a:pt x="14" y="80"/>
                  <a:pt x="12" y="73"/>
                </a:cubicBezTo>
                <a:lnTo>
                  <a:pt x="3" y="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86" name="Freeform 143"/>
          <p:cNvSpPr>
            <a:spLocks/>
          </p:cNvSpPr>
          <p:nvPr/>
        </p:nvSpPr>
        <p:spPr bwMode="auto">
          <a:xfrm>
            <a:off x="5500688" y="3252788"/>
            <a:ext cx="174625" cy="182562"/>
          </a:xfrm>
          <a:custGeom>
            <a:avLst/>
            <a:gdLst>
              <a:gd name="T0" fmla="*/ 344591821 w 77"/>
              <a:gd name="T1" fmla="*/ 338497332 h 80"/>
              <a:gd name="T2" fmla="*/ 344591821 w 77"/>
              <a:gd name="T3" fmla="*/ 416613330 h 80"/>
              <a:gd name="T4" fmla="*/ 205726393 w 77"/>
              <a:gd name="T5" fmla="*/ 416613330 h 80"/>
              <a:gd name="T6" fmla="*/ 51432732 w 77"/>
              <a:gd name="T7" fmla="*/ 281213941 h 80"/>
              <a:gd name="T8" fmla="*/ 5143500 w 77"/>
              <a:gd name="T9" fmla="*/ 67698554 h 80"/>
              <a:gd name="T10" fmla="*/ 77147964 w 77"/>
              <a:gd name="T11" fmla="*/ 52075811 h 80"/>
              <a:gd name="T12" fmla="*/ 118293696 w 77"/>
              <a:gd name="T13" fmla="*/ 255176036 h 80"/>
              <a:gd name="T14" fmla="*/ 216013393 w 77"/>
              <a:gd name="T15" fmla="*/ 338497332 h 80"/>
              <a:gd name="T16" fmla="*/ 344591821 w 77"/>
              <a:gd name="T17" fmla="*/ 338497332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7" h="80">
                <a:moveTo>
                  <a:pt x="67" y="65"/>
                </a:moveTo>
                <a:cubicBezTo>
                  <a:pt x="77" y="65"/>
                  <a:pt x="77" y="80"/>
                  <a:pt x="67" y="80"/>
                </a:cubicBezTo>
                <a:cubicBezTo>
                  <a:pt x="67" y="80"/>
                  <a:pt x="47" y="80"/>
                  <a:pt x="40" y="80"/>
                </a:cubicBezTo>
                <a:cubicBezTo>
                  <a:pt x="17" y="80"/>
                  <a:pt x="15" y="78"/>
                  <a:pt x="10" y="54"/>
                </a:cubicBezTo>
                <a:cubicBezTo>
                  <a:pt x="8" y="44"/>
                  <a:pt x="1" y="13"/>
                  <a:pt x="1" y="13"/>
                </a:cubicBezTo>
                <a:cubicBezTo>
                  <a:pt x="0" y="3"/>
                  <a:pt x="13" y="0"/>
                  <a:pt x="15" y="10"/>
                </a:cubicBezTo>
                <a:cubicBezTo>
                  <a:pt x="15" y="10"/>
                  <a:pt x="21" y="40"/>
                  <a:pt x="23" y="49"/>
                </a:cubicBezTo>
                <a:cubicBezTo>
                  <a:pt x="26" y="63"/>
                  <a:pt x="28" y="65"/>
                  <a:pt x="42" y="65"/>
                </a:cubicBezTo>
                <a:lnTo>
                  <a:pt x="67" y="6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87" name="Freeform 144"/>
          <p:cNvSpPr>
            <a:spLocks noEditPoints="1"/>
          </p:cNvSpPr>
          <p:nvPr/>
        </p:nvSpPr>
        <p:spPr bwMode="auto">
          <a:xfrm>
            <a:off x="5662613" y="3109913"/>
            <a:ext cx="117475" cy="119062"/>
          </a:xfrm>
          <a:custGeom>
            <a:avLst/>
            <a:gdLst>
              <a:gd name="T0" fmla="*/ 132697049 w 52"/>
              <a:gd name="T1" fmla="*/ 0 h 52"/>
              <a:gd name="T2" fmla="*/ 0 w 52"/>
              <a:gd name="T3" fmla="*/ 136307673 h 52"/>
              <a:gd name="T4" fmla="*/ 132697049 w 52"/>
              <a:gd name="T5" fmla="*/ 272613056 h 52"/>
              <a:gd name="T6" fmla="*/ 265391839 w 52"/>
              <a:gd name="T7" fmla="*/ 136307673 h 52"/>
              <a:gd name="T8" fmla="*/ 132697049 w 52"/>
              <a:gd name="T9" fmla="*/ 0 h 52"/>
              <a:gd name="T10" fmla="*/ 132697049 w 52"/>
              <a:gd name="T11" fmla="*/ 241157791 h 52"/>
              <a:gd name="T12" fmla="*/ 30622570 w 52"/>
              <a:gd name="T13" fmla="*/ 136307673 h 52"/>
              <a:gd name="T14" fmla="*/ 132697049 w 52"/>
              <a:gd name="T15" fmla="*/ 31455265 h 52"/>
              <a:gd name="T16" fmla="*/ 234769269 w 52"/>
              <a:gd name="T17" fmla="*/ 136307673 h 52"/>
              <a:gd name="T18" fmla="*/ 132697049 w 52"/>
              <a:gd name="T19" fmla="*/ 241157791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52">
                <a:moveTo>
                  <a:pt x="26" y="0"/>
                </a:moveTo>
                <a:cubicBezTo>
                  <a:pt x="12" y="0"/>
                  <a:pt x="0" y="12"/>
                  <a:pt x="0" y="26"/>
                </a:cubicBezTo>
                <a:cubicBezTo>
                  <a:pt x="0" y="40"/>
                  <a:pt x="12" y="52"/>
                  <a:pt x="26" y="52"/>
                </a:cubicBezTo>
                <a:cubicBezTo>
                  <a:pt x="40" y="52"/>
                  <a:pt x="52" y="40"/>
                  <a:pt x="52" y="26"/>
                </a:cubicBezTo>
                <a:cubicBezTo>
                  <a:pt x="52" y="12"/>
                  <a:pt x="40" y="0"/>
                  <a:pt x="26" y="0"/>
                </a:cubicBezTo>
                <a:close/>
                <a:moveTo>
                  <a:pt x="26" y="46"/>
                </a:moveTo>
                <a:cubicBezTo>
                  <a:pt x="15" y="46"/>
                  <a:pt x="6" y="37"/>
                  <a:pt x="6" y="26"/>
                </a:cubicBezTo>
                <a:cubicBezTo>
                  <a:pt x="6" y="15"/>
                  <a:pt x="15" y="6"/>
                  <a:pt x="26" y="6"/>
                </a:cubicBezTo>
                <a:cubicBezTo>
                  <a:pt x="37" y="6"/>
                  <a:pt x="46" y="15"/>
                  <a:pt x="46" y="26"/>
                </a:cubicBezTo>
                <a:cubicBezTo>
                  <a:pt x="46" y="37"/>
                  <a:pt x="37" y="46"/>
                  <a:pt x="26" y="4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88" name="Freeform 145"/>
          <p:cNvSpPr>
            <a:spLocks/>
          </p:cNvSpPr>
          <p:nvPr/>
        </p:nvSpPr>
        <p:spPr bwMode="auto">
          <a:xfrm>
            <a:off x="5719763" y="3130550"/>
            <a:ext cx="31750" cy="44450"/>
          </a:xfrm>
          <a:custGeom>
            <a:avLst/>
            <a:gdLst>
              <a:gd name="T0" fmla="*/ 66860964 w 14"/>
              <a:gd name="T1" fmla="*/ 87571179 h 19"/>
              <a:gd name="T2" fmla="*/ 10287000 w 14"/>
              <a:gd name="T3" fmla="*/ 87571179 h 19"/>
              <a:gd name="T4" fmla="*/ 10287000 w 14"/>
              <a:gd name="T5" fmla="*/ 10946397 h 19"/>
              <a:gd name="T6" fmla="*/ 5143500 w 14"/>
              <a:gd name="T7" fmla="*/ 0 h 19"/>
              <a:gd name="T8" fmla="*/ 0 w 14"/>
              <a:gd name="T9" fmla="*/ 10946397 h 19"/>
              <a:gd name="T10" fmla="*/ 0 w 14"/>
              <a:gd name="T11" fmla="*/ 93043208 h 19"/>
              <a:gd name="T12" fmla="*/ 5143500 w 14"/>
              <a:gd name="T13" fmla="*/ 103989605 h 19"/>
              <a:gd name="T14" fmla="*/ 66860964 w 14"/>
              <a:gd name="T15" fmla="*/ 103989605 h 19"/>
              <a:gd name="T16" fmla="*/ 72004464 w 14"/>
              <a:gd name="T17" fmla="*/ 93043208 h 19"/>
              <a:gd name="T18" fmla="*/ 66860964 w 14"/>
              <a:gd name="T19" fmla="*/ 87571179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9">
                <a:moveTo>
                  <a:pt x="13" y="16"/>
                </a:moveTo>
                <a:cubicBezTo>
                  <a:pt x="2" y="16"/>
                  <a:pt x="2" y="16"/>
                  <a:pt x="2" y="16"/>
                </a:cubicBezTo>
                <a:cubicBezTo>
                  <a:pt x="2" y="2"/>
                  <a:pt x="2" y="2"/>
                  <a:pt x="2" y="2"/>
                </a:cubicBezTo>
                <a:cubicBezTo>
                  <a:pt x="2" y="1"/>
                  <a:pt x="2" y="0"/>
                  <a:pt x="1" y="0"/>
                </a:cubicBezTo>
                <a:cubicBezTo>
                  <a:pt x="0" y="0"/>
                  <a:pt x="0" y="1"/>
                  <a:pt x="0" y="2"/>
                </a:cubicBezTo>
                <a:cubicBezTo>
                  <a:pt x="0" y="17"/>
                  <a:pt x="0" y="17"/>
                  <a:pt x="0" y="17"/>
                </a:cubicBezTo>
                <a:cubicBezTo>
                  <a:pt x="0" y="18"/>
                  <a:pt x="0" y="19"/>
                  <a:pt x="1" y="19"/>
                </a:cubicBezTo>
                <a:cubicBezTo>
                  <a:pt x="13" y="19"/>
                  <a:pt x="13" y="19"/>
                  <a:pt x="13" y="19"/>
                </a:cubicBezTo>
                <a:cubicBezTo>
                  <a:pt x="14" y="19"/>
                  <a:pt x="14" y="18"/>
                  <a:pt x="14" y="17"/>
                </a:cubicBezTo>
                <a:cubicBezTo>
                  <a:pt x="14" y="17"/>
                  <a:pt x="14" y="16"/>
                  <a:pt x="13"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89" name="Oval 146"/>
          <p:cNvSpPr>
            <a:spLocks noChangeArrowheads="1"/>
          </p:cNvSpPr>
          <p:nvPr/>
        </p:nvSpPr>
        <p:spPr bwMode="auto">
          <a:xfrm>
            <a:off x="6245225" y="3113088"/>
            <a:ext cx="65088" cy="650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90" name="Line 147"/>
          <p:cNvSpPr>
            <a:spLocks noChangeShapeType="1"/>
          </p:cNvSpPr>
          <p:nvPr/>
        </p:nvSpPr>
        <p:spPr bwMode="auto">
          <a:xfrm>
            <a:off x="6276975" y="314642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91" name="Line 148"/>
          <p:cNvSpPr>
            <a:spLocks noChangeShapeType="1"/>
          </p:cNvSpPr>
          <p:nvPr/>
        </p:nvSpPr>
        <p:spPr bwMode="auto">
          <a:xfrm>
            <a:off x="6276975" y="314642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92" name="Freeform 149"/>
          <p:cNvSpPr>
            <a:spLocks/>
          </p:cNvSpPr>
          <p:nvPr/>
        </p:nvSpPr>
        <p:spPr bwMode="auto">
          <a:xfrm>
            <a:off x="6381750" y="3352800"/>
            <a:ext cx="36513" cy="101600"/>
          </a:xfrm>
          <a:custGeom>
            <a:avLst/>
            <a:gdLst>
              <a:gd name="T0" fmla="*/ 0 w 16"/>
              <a:gd name="T1" fmla="*/ 229390222 h 45"/>
              <a:gd name="T2" fmla="*/ 52078948 w 16"/>
              <a:gd name="T3" fmla="*/ 229390222 h 45"/>
              <a:gd name="T4" fmla="*/ 83324948 w 16"/>
              <a:gd name="T5" fmla="*/ 193708302 h 45"/>
              <a:gd name="T6" fmla="*/ 83324948 w 16"/>
              <a:gd name="T7" fmla="*/ 30586116 h 45"/>
              <a:gd name="T8" fmla="*/ 52078948 w 16"/>
              <a:gd name="T9" fmla="*/ 0 h 45"/>
              <a:gd name="T10" fmla="*/ 0 w 16"/>
              <a:gd name="T11" fmla="*/ 0 h 45"/>
              <a:gd name="T12" fmla="*/ 0 w 16"/>
              <a:gd name="T13" fmla="*/ 229390222 h 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5">
                <a:moveTo>
                  <a:pt x="0" y="45"/>
                </a:moveTo>
                <a:cubicBezTo>
                  <a:pt x="10" y="45"/>
                  <a:pt x="10" y="45"/>
                  <a:pt x="10" y="45"/>
                </a:cubicBezTo>
                <a:cubicBezTo>
                  <a:pt x="13" y="45"/>
                  <a:pt x="16" y="42"/>
                  <a:pt x="16" y="38"/>
                </a:cubicBezTo>
                <a:cubicBezTo>
                  <a:pt x="16" y="38"/>
                  <a:pt x="16" y="7"/>
                  <a:pt x="16" y="6"/>
                </a:cubicBezTo>
                <a:cubicBezTo>
                  <a:pt x="16" y="3"/>
                  <a:pt x="13" y="0"/>
                  <a:pt x="10" y="0"/>
                </a:cubicBezTo>
                <a:cubicBezTo>
                  <a:pt x="0" y="0"/>
                  <a:pt x="0" y="0"/>
                  <a:pt x="0" y="0"/>
                </a:cubicBezTo>
                <a:lnTo>
                  <a:pt x="0" y="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93" name="Freeform 150"/>
          <p:cNvSpPr>
            <a:spLocks noEditPoints="1"/>
          </p:cNvSpPr>
          <p:nvPr/>
        </p:nvSpPr>
        <p:spPr bwMode="auto">
          <a:xfrm>
            <a:off x="6129338" y="3101975"/>
            <a:ext cx="247650" cy="417513"/>
          </a:xfrm>
          <a:custGeom>
            <a:avLst/>
            <a:gdLst>
              <a:gd name="T0" fmla="*/ 562665344 w 109"/>
              <a:gd name="T1" fmla="*/ 572572309 h 183"/>
              <a:gd name="T2" fmla="*/ 531693190 w 109"/>
              <a:gd name="T3" fmla="*/ 572572309 h 183"/>
              <a:gd name="T4" fmla="*/ 531693190 w 109"/>
              <a:gd name="T5" fmla="*/ 541340968 h 183"/>
              <a:gd name="T6" fmla="*/ 516207113 w 109"/>
              <a:gd name="T7" fmla="*/ 525726438 h 183"/>
              <a:gd name="T8" fmla="*/ 516207113 w 109"/>
              <a:gd name="T9" fmla="*/ 525726438 h 183"/>
              <a:gd name="T10" fmla="*/ 516207113 w 109"/>
              <a:gd name="T11" fmla="*/ 291492519 h 183"/>
              <a:gd name="T12" fmla="*/ 418126353 w 109"/>
              <a:gd name="T13" fmla="*/ 192592131 h 183"/>
              <a:gd name="T14" fmla="*/ 242617479 w 109"/>
              <a:gd name="T15" fmla="*/ 192592131 h 183"/>
              <a:gd name="T16" fmla="*/ 87754437 w 109"/>
              <a:gd name="T17" fmla="*/ 31231341 h 183"/>
              <a:gd name="T18" fmla="*/ 36134180 w 109"/>
              <a:gd name="T19" fmla="*/ 83283577 h 183"/>
              <a:gd name="T20" fmla="*/ 242617479 w 109"/>
              <a:gd name="T21" fmla="*/ 312313413 h 183"/>
              <a:gd name="T22" fmla="*/ 242617479 w 109"/>
              <a:gd name="T23" fmla="*/ 890089805 h 183"/>
              <a:gd name="T24" fmla="*/ 325209890 w 109"/>
              <a:gd name="T25" fmla="*/ 890089805 h 183"/>
              <a:gd name="T26" fmla="*/ 330371916 w 109"/>
              <a:gd name="T27" fmla="*/ 556957779 h 183"/>
              <a:gd name="T28" fmla="*/ 345857993 w 109"/>
              <a:gd name="T29" fmla="*/ 556957779 h 183"/>
              <a:gd name="T30" fmla="*/ 351020019 w 109"/>
              <a:gd name="T31" fmla="*/ 890089805 h 183"/>
              <a:gd name="T32" fmla="*/ 433614702 w 109"/>
              <a:gd name="T33" fmla="*/ 890089805 h 183"/>
              <a:gd name="T34" fmla="*/ 433614702 w 109"/>
              <a:gd name="T35" fmla="*/ 806806228 h 183"/>
              <a:gd name="T36" fmla="*/ 562665344 w 109"/>
              <a:gd name="T37" fmla="*/ 806806228 h 183"/>
              <a:gd name="T38" fmla="*/ 562665344 w 109"/>
              <a:gd name="T39" fmla="*/ 572572309 h 183"/>
              <a:gd name="T40" fmla="*/ 433614702 w 109"/>
              <a:gd name="T41" fmla="*/ 541340968 h 183"/>
              <a:gd name="T42" fmla="*/ 433614702 w 109"/>
              <a:gd name="T43" fmla="*/ 572572309 h 183"/>
              <a:gd name="T44" fmla="*/ 433614702 w 109"/>
              <a:gd name="T45" fmla="*/ 572572309 h 183"/>
              <a:gd name="T46" fmla="*/ 433614702 w 109"/>
              <a:gd name="T47" fmla="*/ 312313413 h 183"/>
              <a:gd name="T48" fmla="*/ 449100779 w 109"/>
              <a:gd name="T49" fmla="*/ 312313413 h 183"/>
              <a:gd name="T50" fmla="*/ 454262805 w 109"/>
              <a:gd name="T51" fmla="*/ 525726438 h 183"/>
              <a:gd name="T52" fmla="*/ 454262805 w 109"/>
              <a:gd name="T53" fmla="*/ 525726438 h 183"/>
              <a:gd name="T54" fmla="*/ 433614702 w 109"/>
              <a:gd name="T55" fmla="*/ 541340968 h 183"/>
              <a:gd name="T56" fmla="*/ 516207113 w 109"/>
              <a:gd name="T57" fmla="*/ 572572309 h 183"/>
              <a:gd name="T58" fmla="*/ 454262805 w 109"/>
              <a:gd name="T59" fmla="*/ 572572309 h 183"/>
              <a:gd name="T60" fmla="*/ 454262805 w 109"/>
              <a:gd name="T61" fmla="*/ 541340968 h 183"/>
              <a:gd name="T62" fmla="*/ 459424830 w 109"/>
              <a:gd name="T63" fmla="*/ 541340968 h 183"/>
              <a:gd name="T64" fmla="*/ 511045087 w 109"/>
              <a:gd name="T65" fmla="*/ 541340968 h 183"/>
              <a:gd name="T66" fmla="*/ 516207113 w 109"/>
              <a:gd name="T67" fmla="*/ 541340968 h 183"/>
              <a:gd name="T68" fmla="*/ 516207113 w 109"/>
              <a:gd name="T69" fmla="*/ 572572309 h 18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9" h="183">
                <a:moveTo>
                  <a:pt x="109" y="110"/>
                </a:moveTo>
                <a:cubicBezTo>
                  <a:pt x="103" y="110"/>
                  <a:pt x="103" y="110"/>
                  <a:pt x="103" y="110"/>
                </a:cubicBezTo>
                <a:cubicBezTo>
                  <a:pt x="103" y="104"/>
                  <a:pt x="103" y="104"/>
                  <a:pt x="103" y="104"/>
                </a:cubicBezTo>
                <a:cubicBezTo>
                  <a:pt x="103" y="102"/>
                  <a:pt x="102" y="101"/>
                  <a:pt x="100" y="101"/>
                </a:cubicBezTo>
                <a:cubicBezTo>
                  <a:pt x="100" y="101"/>
                  <a:pt x="100" y="101"/>
                  <a:pt x="100" y="101"/>
                </a:cubicBezTo>
                <a:cubicBezTo>
                  <a:pt x="100" y="56"/>
                  <a:pt x="100" y="56"/>
                  <a:pt x="100" y="56"/>
                </a:cubicBezTo>
                <a:cubicBezTo>
                  <a:pt x="100" y="41"/>
                  <a:pt x="95" y="37"/>
                  <a:pt x="81" y="37"/>
                </a:cubicBezTo>
                <a:cubicBezTo>
                  <a:pt x="47" y="37"/>
                  <a:pt x="47" y="37"/>
                  <a:pt x="47" y="37"/>
                </a:cubicBezTo>
                <a:cubicBezTo>
                  <a:pt x="17" y="6"/>
                  <a:pt x="17" y="6"/>
                  <a:pt x="17" y="6"/>
                </a:cubicBezTo>
                <a:cubicBezTo>
                  <a:pt x="10" y="0"/>
                  <a:pt x="0" y="10"/>
                  <a:pt x="7" y="16"/>
                </a:cubicBezTo>
                <a:cubicBezTo>
                  <a:pt x="47" y="60"/>
                  <a:pt x="47" y="60"/>
                  <a:pt x="47" y="60"/>
                </a:cubicBezTo>
                <a:cubicBezTo>
                  <a:pt x="47" y="171"/>
                  <a:pt x="47" y="171"/>
                  <a:pt x="47" y="171"/>
                </a:cubicBezTo>
                <a:cubicBezTo>
                  <a:pt x="47" y="183"/>
                  <a:pt x="63" y="182"/>
                  <a:pt x="63" y="171"/>
                </a:cubicBezTo>
                <a:cubicBezTo>
                  <a:pt x="64" y="107"/>
                  <a:pt x="64" y="107"/>
                  <a:pt x="64" y="107"/>
                </a:cubicBezTo>
                <a:cubicBezTo>
                  <a:pt x="67" y="107"/>
                  <a:pt x="67" y="107"/>
                  <a:pt x="67" y="107"/>
                </a:cubicBezTo>
                <a:cubicBezTo>
                  <a:pt x="68" y="171"/>
                  <a:pt x="68" y="171"/>
                  <a:pt x="68" y="171"/>
                </a:cubicBezTo>
                <a:cubicBezTo>
                  <a:pt x="68" y="182"/>
                  <a:pt x="84" y="183"/>
                  <a:pt x="84" y="171"/>
                </a:cubicBezTo>
                <a:cubicBezTo>
                  <a:pt x="84" y="155"/>
                  <a:pt x="84" y="155"/>
                  <a:pt x="84" y="155"/>
                </a:cubicBezTo>
                <a:cubicBezTo>
                  <a:pt x="109" y="155"/>
                  <a:pt x="109" y="155"/>
                  <a:pt x="109" y="155"/>
                </a:cubicBezTo>
                <a:cubicBezTo>
                  <a:pt x="109" y="110"/>
                  <a:pt x="109" y="110"/>
                  <a:pt x="109" y="110"/>
                </a:cubicBezTo>
                <a:close/>
                <a:moveTo>
                  <a:pt x="84" y="104"/>
                </a:moveTo>
                <a:cubicBezTo>
                  <a:pt x="84" y="110"/>
                  <a:pt x="84" y="110"/>
                  <a:pt x="84" y="110"/>
                </a:cubicBezTo>
                <a:cubicBezTo>
                  <a:pt x="84" y="110"/>
                  <a:pt x="84" y="110"/>
                  <a:pt x="84" y="110"/>
                </a:cubicBezTo>
                <a:cubicBezTo>
                  <a:pt x="84" y="60"/>
                  <a:pt x="84" y="60"/>
                  <a:pt x="84" y="60"/>
                </a:cubicBezTo>
                <a:cubicBezTo>
                  <a:pt x="87" y="60"/>
                  <a:pt x="87" y="60"/>
                  <a:pt x="87" y="60"/>
                </a:cubicBezTo>
                <a:cubicBezTo>
                  <a:pt x="88" y="101"/>
                  <a:pt x="88" y="101"/>
                  <a:pt x="88" y="101"/>
                </a:cubicBezTo>
                <a:cubicBezTo>
                  <a:pt x="88" y="101"/>
                  <a:pt x="88" y="101"/>
                  <a:pt x="88" y="101"/>
                </a:cubicBezTo>
                <a:cubicBezTo>
                  <a:pt x="86" y="101"/>
                  <a:pt x="84" y="102"/>
                  <a:pt x="84" y="104"/>
                </a:cubicBezTo>
                <a:close/>
                <a:moveTo>
                  <a:pt x="100" y="110"/>
                </a:moveTo>
                <a:cubicBezTo>
                  <a:pt x="88" y="110"/>
                  <a:pt x="88" y="110"/>
                  <a:pt x="88" y="110"/>
                </a:cubicBezTo>
                <a:cubicBezTo>
                  <a:pt x="88" y="104"/>
                  <a:pt x="88" y="104"/>
                  <a:pt x="88" y="104"/>
                </a:cubicBezTo>
                <a:cubicBezTo>
                  <a:pt x="89" y="104"/>
                  <a:pt x="89" y="104"/>
                  <a:pt x="89" y="104"/>
                </a:cubicBezTo>
                <a:cubicBezTo>
                  <a:pt x="91" y="108"/>
                  <a:pt x="96" y="108"/>
                  <a:pt x="99" y="104"/>
                </a:cubicBezTo>
                <a:cubicBezTo>
                  <a:pt x="100" y="104"/>
                  <a:pt x="100" y="104"/>
                  <a:pt x="100" y="104"/>
                </a:cubicBezTo>
                <a:cubicBezTo>
                  <a:pt x="100" y="110"/>
                  <a:pt x="100" y="110"/>
                  <a:pt x="100" y="1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94" name="Oval 151"/>
          <p:cNvSpPr>
            <a:spLocks noChangeArrowheads="1"/>
          </p:cNvSpPr>
          <p:nvPr/>
        </p:nvSpPr>
        <p:spPr bwMode="auto">
          <a:xfrm>
            <a:off x="6970713" y="3101975"/>
            <a:ext cx="66675" cy="650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95" name="Line 152"/>
          <p:cNvSpPr>
            <a:spLocks noChangeShapeType="1"/>
          </p:cNvSpPr>
          <p:nvPr/>
        </p:nvSpPr>
        <p:spPr bwMode="auto">
          <a:xfrm>
            <a:off x="7002463" y="31353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96" name="Line 153"/>
          <p:cNvSpPr>
            <a:spLocks noChangeShapeType="1"/>
          </p:cNvSpPr>
          <p:nvPr/>
        </p:nvSpPr>
        <p:spPr bwMode="auto">
          <a:xfrm>
            <a:off x="7002463" y="31353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97" name="Freeform 154"/>
          <p:cNvSpPr>
            <a:spLocks/>
          </p:cNvSpPr>
          <p:nvPr/>
        </p:nvSpPr>
        <p:spPr bwMode="auto">
          <a:xfrm>
            <a:off x="6843713" y="3175000"/>
            <a:ext cx="238125" cy="334963"/>
          </a:xfrm>
          <a:custGeom>
            <a:avLst/>
            <a:gdLst>
              <a:gd name="T0" fmla="*/ 267446125 w 105"/>
              <a:gd name="T1" fmla="*/ 119422285 h 147"/>
              <a:gd name="T2" fmla="*/ 267446125 w 105"/>
              <a:gd name="T3" fmla="*/ 700959069 h 147"/>
              <a:gd name="T4" fmla="*/ 349735321 w 105"/>
              <a:gd name="T5" fmla="*/ 700959069 h 147"/>
              <a:gd name="T6" fmla="*/ 354878821 w 105"/>
              <a:gd name="T7" fmla="*/ 363459920 h 147"/>
              <a:gd name="T8" fmla="*/ 370309321 w 105"/>
              <a:gd name="T9" fmla="*/ 363459920 h 147"/>
              <a:gd name="T10" fmla="*/ 375452821 w 105"/>
              <a:gd name="T11" fmla="*/ 700959069 h 147"/>
              <a:gd name="T12" fmla="*/ 457742018 w 105"/>
              <a:gd name="T13" fmla="*/ 700959069 h 147"/>
              <a:gd name="T14" fmla="*/ 457742018 w 105"/>
              <a:gd name="T15" fmla="*/ 119422285 h 147"/>
              <a:gd name="T16" fmla="*/ 473172518 w 105"/>
              <a:gd name="T17" fmla="*/ 119422285 h 147"/>
              <a:gd name="T18" fmla="*/ 478316018 w 105"/>
              <a:gd name="T19" fmla="*/ 332306083 h 147"/>
              <a:gd name="T20" fmla="*/ 540033482 w 105"/>
              <a:gd name="T21" fmla="*/ 332306083 h 147"/>
              <a:gd name="T22" fmla="*/ 540033482 w 105"/>
              <a:gd name="T23" fmla="*/ 98654579 h 147"/>
              <a:gd name="T24" fmla="*/ 442313786 w 105"/>
              <a:gd name="T25" fmla="*/ 0 h 147"/>
              <a:gd name="T26" fmla="*/ 360022321 w 105"/>
              <a:gd name="T27" fmla="*/ 0 h 147"/>
              <a:gd name="T28" fmla="*/ 308589589 w 105"/>
              <a:gd name="T29" fmla="*/ 0 h 147"/>
              <a:gd name="T30" fmla="*/ 221156893 w 105"/>
              <a:gd name="T31" fmla="*/ 41537691 h 147"/>
              <a:gd name="T32" fmla="*/ 164580661 w 105"/>
              <a:gd name="T33" fmla="*/ 145383057 h 147"/>
              <a:gd name="T34" fmla="*/ 46289232 w 105"/>
              <a:gd name="T35" fmla="*/ 145383057 h 147"/>
              <a:gd name="T36" fmla="*/ 46289232 w 105"/>
              <a:gd name="T37" fmla="*/ 212883798 h 147"/>
              <a:gd name="T38" fmla="*/ 180011161 w 105"/>
              <a:gd name="T39" fmla="*/ 212883798 h 147"/>
              <a:gd name="T40" fmla="*/ 210869893 w 105"/>
              <a:gd name="T41" fmla="*/ 197306879 h 147"/>
              <a:gd name="T42" fmla="*/ 267446125 w 105"/>
              <a:gd name="T43" fmla="*/ 119422285 h 14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5" h="147">
                <a:moveTo>
                  <a:pt x="52" y="23"/>
                </a:moveTo>
                <a:cubicBezTo>
                  <a:pt x="52" y="135"/>
                  <a:pt x="52" y="135"/>
                  <a:pt x="52" y="135"/>
                </a:cubicBezTo>
                <a:cubicBezTo>
                  <a:pt x="52" y="147"/>
                  <a:pt x="68" y="146"/>
                  <a:pt x="68" y="135"/>
                </a:cubicBezTo>
                <a:cubicBezTo>
                  <a:pt x="69" y="70"/>
                  <a:pt x="69" y="70"/>
                  <a:pt x="69" y="70"/>
                </a:cubicBezTo>
                <a:cubicBezTo>
                  <a:pt x="72" y="70"/>
                  <a:pt x="72" y="70"/>
                  <a:pt x="72" y="70"/>
                </a:cubicBezTo>
                <a:cubicBezTo>
                  <a:pt x="73" y="135"/>
                  <a:pt x="73" y="135"/>
                  <a:pt x="73" y="135"/>
                </a:cubicBezTo>
                <a:cubicBezTo>
                  <a:pt x="73" y="146"/>
                  <a:pt x="89" y="147"/>
                  <a:pt x="89" y="135"/>
                </a:cubicBezTo>
                <a:cubicBezTo>
                  <a:pt x="89" y="23"/>
                  <a:pt x="89" y="23"/>
                  <a:pt x="89" y="23"/>
                </a:cubicBezTo>
                <a:cubicBezTo>
                  <a:pt x="92" y="23"/>
                  <a:pt x="92" y="23"/>
                  <a:pt x="92" y="23"/>
                </a:cubicBezTo>
                <a:cubicBezTo>
                  <a:pt x="93" y="64"/>
                  <a:pt x="93" y="64"/>
                  <a:pt x="93" y="64"/>
                </a:cubicBezTo>
                <a:cubicBezTo>
                  <a:pt x="93" y="73"/>
                  <a:pt x="105" y="73"/>
                  <a:pt x="105" y="64"/>
                </a:cubicBezTo>
                <a:cubicBezTo>
                  <a:pt x="105" y="19"/>
                  <a:pt x="105" y="19"/>
                  <a:pt x="105" y="19"/>
                </a:cubicBezTo>
                <a:cubicBezTo>
                  <a:pt x="105" y="4"/>
                  <a:pt x="100" y="0"/>
                  <a:pt x="86" y="0"/>
                </a:cubicBezTo>
                <a:cubicBezTo>
                  <a:pt x="70" y="0"/>
                  <a:pt x="70" y="0"/>
                  <a:pt x="70" y="0"/>
                </a:cubicBezTo>
                <a:cubicBezTo>
                  <a:pt x="60" y="0"/>
                  <a:pt x="60" y="0"/>
                  <a:pt x="60" y="0"/>
                </a:cubicBezTo>
                <a:cubicBezTo>
                  <a:pt x="50" y="0"/>
                  <a:pt x="47" y="3"/>
                  <a:pt x="43" y="8"/>
                </a:cubicBezTo>
                <a:cubicBezTo>
                  <a:pt x="32" y="28"/>
                  <a:pt x="32" y="28"/>
                  <a:pt x="32" y="28"/>
                </a:cubicBezTo>
                <a:cubicBezTo>
                  <a:pt x="9" y="28"/>
                  <a:pt x="9" y="28"/>
                  <a:pt x="9" y="28"/>
                </a:cubicBezTo>
                <a:cubicBezTo>
                  <a:pt x="0" y="28"/>
                  <a:pt x="0" y="41"/>
                  <a:pt x="9" y="41"/>
                </a:cubicBezTo>
                <a:cubicBezTo>
                  <a:pt x="35" y="41"/>
                  <a:pt x="35" y="41"/>
                  <a:pt x="35" y="41"/>
                </a:cubicBezTo>
                <a:cubicBezTo>
                  <a:pt x="37" y="41"/>
                  <a:pt x="40" y="40"/>
                  <a:pt x="41" y="38"/>
                </a:cubicBezTo>
                <a:lnTo>
                  <a:pt x="52" y="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98" name="Rectangle 155"/>
          <p:cNvSpPr>
            <a:spLocks noChangeArrowheads="1"/>
          </p:cNvSpPr>
          <p:nvPr/>
        </p:nvSpPr>
        <p:spPr bwMode="auto">
          <a:xfrm>
            <a:off x="6840538" y="3359150"/>
            <a:ext cx="20637" cy="25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99" name="Line 156"/>
          <p:cNvSpPr>
            <a:spLocks noChangeShapeType="1"/>
          </p:cNvSpPr>
          <p:nvPr/>
        </p:nvSpPr>
        <p:spPr bwMode="auto">
          <a:xfrm>
            <a:off x="6853238" y="33702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00" name="Line 157"/>
          <p:cNvSpPr>
            <a:spLocks noChangeShapeType="1"/>
          </p:cNvSpPr>
          <p:nvPr/>
        </p:nvSpPr>
        <p:spPr bwMode="auto">
          <a:xfrm>
            <a:off x="6853238" y="33702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01" name="Freeform 158"/>
          <p:cNvSpPr>
            <a:spLocks/>
          </p:cNvSpPr>
          <p:nvPr/>
        </p:nvSpPr>
        <p:spPr bwMode="auto">
          <a:xfrm>
            <a:off x="6853238" y="3325813"/>
            <a:ext cx="31750" cy="31750"/>
          </a:xfrm>
          <a:custGeom>
            <a:avLst/>
            <a:gdLst>
              <a:gd name="T0" fmla="*/ 25201563 w 20"/>
              <a:gd name="T1" fmla="*/ 0 h 20"/>
              <a:gd name="T2" fmla="*/ 50403125 w 20"/>
              <a:gd name="T3" fmla="*/ 25201563 h 20"/>
              <a:gd name="T4" fmla="*/ 27722513 w 20"/>
              <a:gd name="T5" fmla="*/ 50403125 h 20"/>
              <a:gd name="T6" fmla="*/ 0 w 20"/>
              <a:gd name="T7" fmla="*/ 20161250 h 20"/>
              <a:gd name="T8" fmla="*/ 25201563 w 20"/>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20">
                <a:moveTo>
                  <a:pt x="10" y="0"/>
                </a:moveTo>
                <a:lnTo>
                  <a:pt x="20" y="10"/>
                </a:lnTo>
                <a:lnTo>
                  <a:pt x="11" y="20"/>
                </a:lnTo>
                <a:lnTo>
                  <a:pt x="0" y="8"/>
                </a:lnTo>
                <a:lnTo>
                  <a:pt x="1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02" name="Line 159"/>
          <p:cNvSpPr>
            <a:spLocks noChangeShapeType="1"/>
          </p:cNvSpPr>
          <p:nvPr/>
        </p:nvSpPr>
        <p:spPr bwMode="auto">
          <a:xfrm>
            <a:off x="6869113" y="33416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03" name="Line 160"/>
          <p:cNvSpPr>
            <a:spLocks noChangeShapeType="1"/>
          </p:cNvSpPr>
          <p:nvPr/>
        </p:nvSpPr>
        <p:spPr bwMode="auto">
          <a:xfrm>
            <a:off x="6869113" y="33416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04" name="Freeform 161"/>
          <p:cNvSpPr>
            <a:spLocks/>
          </p:cNvSpPr>
          <p:nvPr/>
        </p:nvSpPr>
        <p:spPr bwMode="auto">
          <a:xfrm>
            <a:off x="6838950" y="3292475"/>
            <a:ext cx="31750" cy="30163"/>
          </a:xfrm>
          <a:custGeom>
            <a:avLst/>
            <a:gdLst>
              <a:gd name="T0" fmla="*/ 15120938 w 20"/>
              <a:gd name="T1" fmla="*/ 0 h 19"/>
              <a:gd name="T2" fmla="*/ 50403125 w 20"/>
              <a:gd name="T3" fmla="*/ 20161584 h 19"/>
              <a:gd name="T4" fmla="*/ 32762825 w 20"/>
              <a:gd name="T5" fmla="*/ 47884556 h 19"/>
              <a:gd name="T6" fmla="*/ 0 w 20"/>
              <a:gd name="T7" fmla="*/ 25201980 h 19"/>
              <a:gd name="T8" fmla="*/ 15120938 w 20"/>
              <a:gd name="T9" fmla="*/ 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19">
                <a:moveTo>
                  <a:pt x="6" y="0"/>
                </a:moveTo>
                <a:lnTo>
                  <a:pt x="20" y="8"/>
                </a:lnTo>
                <a:lnTo>
                  <a:pt x="13" y="19"/>
                </a:lnTo>
                <a:lnTo>
                  <a:pt x="0" y="10"/>
                </a:lnTo>
                <a:lnTo>
                  <a:pt x="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05" name="Line 162"/>
          <p:cNvSpPr>
            <a:spLocks noChangeShapeType="1"/>
          </p:cNvSpPr>
          <p:nvPr/>
        </p:nvSpPr>
        <p:spPr bwMode="auto">
          <a:xfrm>
            <a:off x="6854825" y="33067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06" name="Line 163"/>
          <p:cNvSpPr>
            <a:spLocks noChangeShapeType="1"/>
          </p:cNvSpPr>
          <p:nvPr/>
        </p:nvSpPr>
        <p:spPr bwMode="auto">
          <a:xfrm>
            <a:off x="6854825" y="33067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07" name="Freeform 164"/>
          <p:cNvSpPr>
            <a:spLocks/>
          </p:cNvSpPr>
          <p:nvPr/>
        </p:nvSpPr>
        <p:spPr bwMode="auto">
          <a:xfrm>
            <a:off x="6786563" y="3332163"/>
            <a:ext cx="146050" cy="171450"/>
          </a:xfrm>
          <a:custGeom>
            <a:avLst/>
            <a:gdLst>
              <a:gd name="T0" fmla="*/ 181451250 w 92"/>
              <a:gd name="T1" fmla="*/ 272176875 h 108"/>
              <a:gd name="T2" fmla="*/ 231854375 w 92"/>
              <a:gd name="T3" fmla="*/ 0 h 108"/>
              <a:gd name="T4" fmla="*/ 194052825 w 92"/>
              <a:gd name="T5" fmla="*/ 0 h 108"/>
              <a:gd name="T6" fmla="*/ 148690013 w 92"/>
              <a:gd name="T7" fmla="*/ 231854375 h 108"/>
              <a:gd name="T8" fmla="*/ 83165950 w 92"/>
              <a:gd name="T9" fmla="*/ 231854375 h 108"/>
              <a:gd name="T10" fmla="*/ 40322500 w 92"/>
              <a:gd name="T11" fmla="*/ 0 h 108"/>
              <a:gd name="T12" fmla="*/ 0 w 92"/>
              <a:gd name="T13" fmla="*/ 0 h 108"/>
              <a:gd name="T14" fmla="*/ 50403125 w 92"/>
              <a:gd name="T15" fmla="*/ 272176875 h 108"/>
              <a:gd name="T16" fmla="*/ 181451250 w 92"/>
              <a:gd name="T17" fmla="*/ 272176875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2" h="108">
                <a:moveTo>
                  <a:pt x="72" y="108"/>
                </a:moveTo>
                <a:lnTo>
                  <a:pt x="92" y="0"/>
                </a:lnTo>
                <a:lnTo>
                  <a:pt x="77" y="0"/>
                </a:lnTo>
                <a:lnTo>
                  <a:pt x="59" y="92"/>
                </a:lnTo>
                <a:lnTo>
                  <a:pt x="33" y="92"/>
                </a:lnTo>
                <a:lnTo>
                  <a:pt x="16" y="0"/>
                </a:lnTo>
                <a:lnTo>
                  <a:pt x="0" y="0"/>
                </a:lnTo>
                <a:lnTo>
                  <a:pt x="20" y="108"/>
                </a:lnTo>
                <a:lnTo>
                  <a:pt x="72" y="10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08" name="Freeform 165"/>
          <p:cNvSpPr>
            <a:spLocks/>
          </p:cNvSpPr>
          <p:nvPr/>
        </p:nvSpPr>
        <p:spPr bwMode="auto">
          <a:xfrm>
            <a:off x="7437438" y="3105150"/>
            <a:ext cx="341312" cy="184150"/>
          </a:xfrm>
          <a:custGeom>
            <a:avLst/>
            <a:gdLst>
              <a:gd name="T0" fmla="*/ 735208802 w 150"/>
              <a:gd name="T1" fmla="*/ 323215476 h 80"/>
              <a:gd name="T2" fmla="*/ 698966019 w 150"/>
              <a:gd name="T3" fmla="*/ 323215476 h 80"/>
              <a:gd name="T4" fmla="*/ 434911127 w 150"/>
              <a:gd name="T5" fmla="*/ 58285777 h 80"/>
              <a:gd name="T6" fmla="*/ 434911127 w 150"/>
              <a:gd name="T7" fmla="*/ 42389028 h 80"/>
              <a:gd name="T8" fmla="*/ 393491779 w 150"/>
              <a:gd name="T9" fmla="*/ 0 h 80"/>
              <a:gd name="T10" fmla="*/ 377959807 w 150"/>
              <a:gd name="T11" fmla="*/ 0 h 80"/>
              <a:gd name="T12" fmla="*/ 336538183 w 150"/>
              <a:gd name="T13" fmla="*/ 42389028 h 80"/>
              <a:gd name="T14" fmla="*/ 336538183 w 150"/>
              <a:gd name="T15" fmla="*/ 58285777 h 80"/>
              <a:gd name="T16" fmla="*/ 77662132 w 150"/>
              <a:gd name="T17" fmla="*/ 323215476 h 80"/>
              <a:gd name="T18" fmla="*/ 41419349 w 150"/>
              <a:gd name="T19" fmla="*/ 323215476 h 80"/>
              <a:gd name="T20" fmla="*/ 0 w 150"/>
              <a:gd name="T21" fmla="*/ 370903421 h 80"/>
              <a:gd name="T22" fmla="*/ 0 w 150"/>
              <a:gd name="T23" fmla="*/ 381501253 h 80"/>
              <a:gd name="T24" fmla="*/ 41419349 w 150"/>
              <a:gd name="T25" fmla="*/ 423890281 h 80"/>
              <a:gd name="T26" fmla="*/ 735208802 w 150"/>
              <a:gd name="T27" fmla="*/ 423890281 h 80"/>
              <a:gd name="T28" fmla="*/ 776628151 w 150"/>
              <a:gd name="T29" fmla="*/ 381501253 h 80"/>
              <a:gd name="T30" fmla="*/ 776628151 w 150"/>
              <a:gd name="T31" fmla="*/ 370903421 h 80"/>
              <a:gd name="T32" fmla="*/ 735208802 w 150"/>
              <a:gd name="T33" fmla="*/ 323215476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0" h="80">
                <a:moveTo>
                  <a:pt x="142" y="61"/>
                </a:moveTo>
                <a:cubicBezTo>
                  <a:pt x="135" y="61"/>
                  <a:pt x="135" y="61"/>
                  <a:pt x="135" y="61"/>
                </a:cubicBezTo>
                <a:cubicBezTo>
                  <a:pt x="130" y="36"/>
                  <a:pt x="110" y="15"/>
                  <a:pt x="84" y="11"/>
                </a:cubicBezTo>
                <a:cubicBezTo>
                  <a:pt x="84" y="8"/>
                  <a:pt x="84" y="8"/>
                  <a:pt x="84" y="8"/>
                </a:cubicBezTo>
                <a:cubicBezTo>
                  <a:pt x="84" y="4"/>
                  <a:pt x="80" y="0"/>
                  <a:pt x="76" y="0"/>
                </a:cubicBezTo>
                <a:cubicBezTo>
                  <a:pt x="73" y="0"/>
                  <a:pt x="73" y="0"/>
                  <a:pt x="73" y="0"/>
                </a:cubicBezTo>
                <a:cubicBezTo>
                  <a:pt x="69" y="0"/>
                  <a:pt x="65" y="4"/>
                  <a:pt x="65" y="8"/>
                </a:cubicBezTo>
                <a:cubicBezTo>
                  <a:pt x="65" y="11"/>
                  <a:pt x="65" y="11"/>
                  <a:pt x="65" y="11"/>
                </a:cubicBezTo>
                <a:cubicBezTo>
                  <a:pt x="39" y="15"/>
                  <a:pt x="19" y="36"/>
                  <a:pt x="15" y="61"/>
                </a:cubicBezTo>
                <a:cubicBezTo>
                  <a:pt x="8" y="61"/>
                  <a:pt x="8" y="61"/>
                  <a:pt x="8" y="61"/>
                </a:cubicBezTo>
                <a:cubicBezTo>
                  <a:pt x="3" y="61"/>
                  <a:pt x="0" y="65"/>
                  <a:pt x="0" y="70"/>
                </a:cubicBezTo>
                <a:cubicBezTo>
                  <a:pt x="0" y="72"/>
                  <a:pt x="0" y="72"/>
                  <a:pt x="0" y="72"/>
                </a:cubicBezTo>
                <a:cubicBezTo>
                  <a:pt x="0" y="77"/>
                  <a:pt x="3" y="80"/>
                  <a:pt x="8" y="80"/>
                </a:cubicBezTo>
                <a:cubicBezTo>
                  <a:pt x="142" y="80"/>
                  <a:pt x="142" y="80"/>
                  <a:pt x="142" y="80"/>
                </a:cubicBezTo>
                <a:cubicBezTo>
                  <a:pt x="147" y="80"/>
                  <a:pt x="150" y="77"/>
                  <a:pt x="150" y="72"/>
                </a:cubicBezTo>
                <a:cubicBezTo>
                  <a:pt x="150" y="70"/>
                  <a:pt x="150" y="70"/>
                  <a:pt x="150" y="70"/>
                </a:cubicBezTo>
                <a:cubicBezTo>
                  <a:pt x="150" y="65"/>
                  <a:pt x="147" y="61"/>
                  <a:pt x="142" y="6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09" name="Freeform 166"/>
          <p:cNvSpPr>
            <a:spLocks/>
          </p:cNvSpPr>
          <p:nvPr/>
        </p:nvSpPr>
        <p:spPr bwMode="auto">
          <a:xfrm>
            <a:off x="7480300" y="3302000"/>
            <a:ext cx="11113" cy="34925"/>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3" y="15"/>
                </a:cubicBezTo>
                <a:cubicBezTo>
                  <a:pt x="3" y="15"/>
                  <a:pt x="3" y="15"/>
                  <a:pt x="3" y="15"/>
                </a:cubicBezTo>
                <a:cubicBezTo>
                  <a:pt x="2" y="15"/>
                  <a:pt x="0" y="13"/>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10" name="Freeform 167"/>
          <p:cNvSpPr>
            <a:spLocks/>
          </p:cNvSpPr>
          <p:nvPr/>
        </p:nvSpPr>
        <p:spPr bwMode="auto">
          <a:xfrm>
            <a:off x="7521575" y="3302000"/>
            <a:ext cx="11113" cy="34925"/>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3" y="15"/>
                </a:cubicBezTo>
                <a:cubicBezTo>
                  <a:pt x="3" y="15"/>
                  <a:pt x="3" y="15"/>
                  <a:pt x="3" y="15"/>
                </a:cubicBezTo>
                <a:cubicBezTo>
                  <a:pt x="1" y="15"/>
                  <a:pt x="0" y="13"/>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11" name="Freeform 168"/>
          <p:cNvSpPr>
            <a:spLocks/>
          </p:cNvSpPr>
          <p:nvPr/>
        </p:nvSpPr>
        <p:spPr bwMode="auto">
          <a:xfrm>
            <a:off x="7562850" y="3302000"/>
            <a:ext cx="11113" cy="34925"/>
          </a:xfrm>
          <a:custGeom>
            <a:avLst/>
            <a:gdLst>
              <a:gd name="T0" fmla="*/ 24699754 w 5"/>
              <a:gd name="T1" fmla="*/ 65053633 h 15"/>
              <a:gd name="T2" fmla="*/ 9879457 w 5"/>
              <a:gd name="T3" fmla="*/ 81317042 h 15"/>
              <a:gd name="T4" fmla="*/ 9879457 w 5"/>
              <a:gd name="T5" fmla="*/ 81317042 h 15"/>
              <a:gd name="T6" fmla="*/ 0 w 5"/>
              <a:gd name="T7" fmla="*/ 65053633 h 15"/>
              <a:gd name="T8" fmla="*/ 0 w 5"/>
              <a:gd name="T9" fmla="*/ 10843048 h 15"/>
              <a:gd name="T10" fmla="*/ 9879457 w 5"/>
              <a:gd name="T11" fmla="*/ 0 h 15"/>
              <a:gd name="T12" fmla="*/ 987945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2" y="15"/>
                </a:cubicBezTo>
                <a:cubicBezTo>
                  <a:pt x="2" y="15"/>
                  <a:pt x="2" y="15"/>
                  <a:pt x="2" y="15"/>
                </a:cubicBezTo>
                <a:cubicBezTo>
                  <a:pt x="1" y="15"/>
                  <a:pt x="0" y="13"/>
                  <a:pt x="0" y="12"/>
                </a:cubicBezTo>
                <a:cubicBezTo>
                  <a:pt x="0" y="2"/>
                  <a:pt x="0" y="2"/>
                  <a:pt x="0" y="2"/>
                </a:cubicBezTo>
                <a:cubicBezTo>
                  <a:pt x="0" y="1"/>
                  <a:pt x="1" y="0"/>
                  <a:pt x="2" y="0"/>
                </a:cubicBezTo>
                <a:cubicBezTo>
                  <a:pt x="2" y="0"/>
                  <a:pt x="2" y="0"/>
                  <a:pt x="2"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12" name="Freeform 169"/>
          <p:cNvSpPr>
            <a:spLocks/>
          </p:cNvSpPr>
          <p:nvPr/>
        </p:nvSpPr>
        <p:spPr bwMode="auto">
          <a:xfrm>
            <a:off x="7600950" y="3302000"/>
            <a:ext cx="14288" cy="34925"/>
          </a:xfrm>
          <a:custGeom>
            <a:avLst/>
            <a:gdLst>
              <a:gd name="T0" fmla="*/ 34024491 w 6"/>
              <a:gd name="T1" fmla="*/ 65053633 h 15"/>
              <a:gd name="T2" fmla="*/ 17012245 w 6"/>
              <a:gd name="T3" fmla="*/ 81317042 h 15"/>
              <a:gd name="T4" fmla="*/ 17012245 w 6"/>
              <a:gd name="T5" fmla="*/ 81317042 h 15"/>
              <a:gd name="T6" fmla="*/ 0 w 6"/>
              <a:gd name="T7" fmla="*/ 65053633 h 15"/>
              <a:gd name="T8" fmla="*/ 0 w 6"/>
              <a:gd name="T9" fmla="*/ 10843048 h 15"/>
              <a:gd name="T10" fmla="*/ 17012245 w 6"/>
              <a:gd name="T11" fmla="*/ 0 h 15"/>
              <a:gd name="T12" fmla="*/ 17012245 w 6"/>
              <a:gd name="T13" fmla="*/ 0 h 15"/>
              <a:gd name="T14" fmla="*/ 34024491 w 6"/>
              <a:gd name="T15" fmla="*/ 10843048 h 15"/>
              <a:gd name="T16" fmla="*/ 34024491 w 6"/>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3"/>
                  <a:pt x="4" y="15"/>
                  <a:pt x="3" y="15"/>
                </a:cubicBezTo>
                <a:cubicBezTo>
                  <a:pt x="3" y="15"/>
                  <a:pt x="3" y="15"/>
                  <a:pt x="3" y="15"/>
                </a:cubicBezTo>
                <a:cubicBezTo>
                  <a:pt x="2" y="15"/>
                  <a:pt x="0" y="13"/>
                  <a:pt x="0" y="12"/>
                </a:cubicBezTo>
                <a:cubicBezTo>
                  <a:pt x="0" y="2"/>
                  <a:pt x="0" y="2"/>
                  <a:pt x="0" y="2"/>
                </a:cubicBezTo>
                <a:cubicBezTo>
                  <a:pt x="0" y="1"/>
                  <a:pt x="2" y="0"/>
                  <a:pt x="3" y="0"/>
                </a:cubicBezTo>
                <a:cubicBezTo>
                  <a:pt x="3" y="0"/>
                  <a:pt x="3" y="0"/>
                  <a:pt x="3" y="0"/>
                </a:cubicBezTo>
                <a:cubicBezTo>
                  <a:pt x="4" y="0"/>
                  <a:pt x="6" y="1"/>
                  <a:pt x="6" y="2"/>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13" name="Freeform 170"/>
          <p:cNvSpPr>
            <a:spLocks/>
          </p:cNvSpPr>
          <p:nvPr/>
        </p:nvSpPr>
        <p:spPr bwMode="auto">
          <a:xfrm>
            <a:off x="7642225" y="3302000"/>
            <a:ext cx="11113" cy="34925"/>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3" y="15"/>
                </a:cubicBezTo>
                <a:cubicBezTo>
                  <a:pt x="3" y="15"/>
                  <a:pt x="3" y="15"/>
                  <a:pt x="3" y="15"/>
                </a:cubicBezTo>
                <a:cubicBezTo>
                  <a:pt x="1" y="15"/>
                  <a:pt x="0" y="13"/>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14" name="Freeform 171"/>
          <p:cNvSpPr>
            <a:spLocks/>
          </p:cNvSpPr>
          <p:nvPr/>
        </p:nvSpPr>
        <p:spPr bwMode="auto">
          <a:xfrm>
            <a:off x="7683500" y="3302000"/>
            <a:ext cx="11113" cy="34925"/>
          </a:xfrm>
          <a:custGeom>
            <a:avLst/>
            <a:gdLst>
              <a:gd name="T0" fmla="*/ 24699754 w 5"/>
              <a:gd name="T1" fmla="*/ 65053633 h 15"/>
              <a:gd name="T2" fmla="*/ 9879457 w 5"/>
              <a:gd name="T3" fmla="*/ 81317042 h 15"/>
              <a:gd name="T4" fmla="*/ 9879457 w 5"/>
              <a:gd name="T5" fmla="*/ 81317042 h 15"/>
              <a:gd name="T6" fmla="*/ 0 w 5"/>
              <a:gd name="T7" fmla="*/ 65053633 h 15"/>
              <a:gd name="T8" fmla="*/ 0 w 5"/>
              <a:gd name="T9" fmla="*/ 10843048 h 15"/>
              <a:gd name="T10" fmla="*/ 9879457 w 5"/>
              <a:gd name="T11" fmla="*/ 0 h 15"/>
              <a:gd name="T12" fmla="*/ 987945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2" y="15"/>
                </a:cubicBezTo>
                <a:cubicBezTo>
                  <a:pt x="2" y="15"/>
                  <a:pt x="2" y="15"/>
                  <a:pt x="2" y="15"/>
                </a:cubicBezTo>
                <a:cubicBezTo>
                  <a:pt x="1" y="15"/>
                  <a:pt x="0" y="13"/>
                  <a:pt x="0" y="12"/>
                </a:cubicBezTo>
                <a:cubicBezTo>
                  <a:pt x="0" y="2"/>
                  <a:pt x="0" y="2"/>
                  <a:pt x="0" y="2"/>
                </a:cubicBezTo>
                <a:cubicBezTo>
                  <a:pt x="0" y="1"/>
                  <a:pt x="1" y="0"/>
                  <a:pt x="2" y="0"/>
                </a:cubicBezTo>
                <a:cubicBezTo>
                  <a:pt x="2" y="0"/>
                  <a:pt x="2" y="0"/>
                  <a:pt x="2"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15" name="Freeform 172"/>
          <p:cNvSpPr>
            <a:spLocks/>
          </p:cNvSpPr>
          <p:nvPr/>
        </p:nvSpPr>
        <p:spPr bwMode="auto">
          <a:xfrm>
            <a:off x="7721600" y="3302000"/>
            <a:ext cx="14288" cy="34925"/>
          </a:xfrm>
          <a:custGeom>
            <a:avLst/>
            <a:gdLst>
              <a:gd name="T0" fmla="*/ 34024491 w 6"/>
              <a:gd name="T1" fmla="*/ 65053633 h 15"/>
              <a:gd name="T2" fmla="*/ 17012245 w 6"/>
              <a:gd name="T3" fmla="*/ 81317042 h 15"/>
              <a:gd name="T4" fmla="*/ 17012245 w 6"/>
              <a:gd name="T5" fmla="*/ 81317042 h 15"/>
              <a:gd name="T6" fmla="*/ 0 w 6"/>
              <a:gd name="T7" fmla="*/ 65053633 h 15"/>
              <a:gd name="T8" fmla="*/ 0 w 6"/>
              <a:gd name="T9" fmla="*/ 10843048 h 15"/>
              <a:gd name="T10" fmla="*/ 17012245 w 6"/>
              <a:gd name="T11" fmla="*/ 0 h 15"/>
              <a:gd name="T12" fmla="*/ 17012245 w 6"/>
              <a:gd name="T13" fmla="*/ 0 h 15"/>
              <a:gd name="T14" fmla="*/ 34024491 w 6"/>
              <a:gd name="T15" fmla="*/ 10843048 h 15"/>
              <a:gd name="T16" fmla="*/ 34024491 w 6"/>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3"/>
                  <a:pt x="4" y="15"/>
                  <a:pt x="3" y="15"/>
                </a:cubicBezTo>
                <a:cubicBezTo>
                  <a:pt x="3" y="15"/>
                  <a:pt x="3" y="15"/>
                  <a:pt x="3" y="15"/>
                </a:cubicBezTo>
                <a:cubicBezTo>
                  <a:pt x="2" y="15"/>
                  <a:pt x="0" y="13"/>
                  <a:pt x="0" y="12"/>
                </a:cubicBezTo>
                <a:cubicBezTo>
                  <a:pt x="0" y="2"/>
                  <a:pt x="0" y="2"/>
                  <a:pt x="0" y="2"/>
                </a:cubicBezTo>
                <a:cubicBezTo>
                  <a:pt x="0" y="1"/>
                  <a:pt x="2" y="0"/>
                  <a:pt x="3" y="0"/>
                </a:cubicBezTo>
                <a:cubicBezTo>
                  <a:pt x="3" y="0"/>
                  <a:pt x="3" y="0"/>
                  <a:pt x="3" y="0"/>
                </a:cubicBezTo>
                <a:cubicBezTo>
                  <a:pt x="4" y="0"/>
                  <a:pt x="6" y="1"/>
                  <a:pt x="6" y="2"/>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16" name="Freeform 173"/>
          <p:cNvSpPr>
            <a:spLocks/>
          </p:cNvSpPr>
          <p:nvPr/>
        </p:nvSpPr>
        <p:spPr bwMode="auto">
          <a:xfrm>
            <a:off x="7480300" y="3349625"/>
            <a:ext cx="11113" cy="34925"/>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2" y="15"/>
                  <a:pt x="0" y="14"/>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17" name="Freeform 174"/>
          <p:cNvSpPr>
            <a:spLocks/>
          </p:cNvSpPr>
          <p:nvPr/>
        </p:nvSpPr>
        <p:spPr bwMode="auto">
          <a:xfrm>
            <a:off x="7521575" y="3349625"/>
            <a:ext cx="11113" cy="34925"/>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18" name="Freeform 175"/>
          <p:cNvSpPr>
            <a:spLocks/>
          </p:cNvSpPr>
          <p:nvPr/>
        </p:nvSpPr>
        <p:spPr bwMode="auto">
          <a:xfrm>
            <a:off x="7562850" y="3349625"/>
            <a:ext cx="11113" cy="34925"/>
          </a:xfrm>
          <a:custGeom>
            <a:avLst/>
            <a:gdLst>
              <a:gd name="T0" fmla="*/ 24699754 w 5"/>
              <a:gd name="T1" fmla="*/ 65053633 h 15"/>
              <a:gd name="T2" fmla="*/ 9879457 w 5"/>
              <a:gd name="T3" fmla="*/ 81317042 h 15"/>
              <a:gd name="T4" fmla="*/ 9879457 w 5"/>
              <a:gd name="T5" fmla="*/ 81317042 h 15"/>
              <a:gd name="T6" fmla="*/ 0 w 5"/>
              <a:gd name="T7" fmla="*/ 65053633 h 15"/>
              <a:gd name="T8" fmla="*/ 0 w 5"/>
              <a:gd name="T9" fmla="*/ 10843048 h 15"/>
              <a:gd name="T10" fmla="*/ 9879457 w 5"/>
              <a:gd name="T11" fmla="*/ 0 h 15"/>
              <a:gd name="T12" fmla="*/ 987945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2"/>
                  <a:pt x="0" y="2"/>
                  <a:pt x="0" y="2"/>
                </a:cubicBezTo>
                <a:cubicBezTo>
                  <a:pt x="0" y="1"/>
                  <a:pt x="1" y="0"/>
                  <a:pt x="2" y="0"/>
                </a:cubicBezTo>
                <a:cubicBezTo>
                  <a:pt x="2" y="0"/>
                  <a:pt x="2" y="0"/>
                  <a:pt x="2"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19" name="Freeform 176"/>
          <p:cNvSpPr>
            <a:spLocks/>
          </p:cNvSpPr>
          <p:nvPr/>
        </p:nvSpPr>
        <p:spPr bwMode="auto">
          <a:xfrm>
            <a:off x="7600950" y="3349625"/>
            <a:ext cx="14288" cy="34925"/>
          </a:xfrm>
          <a:custGeom>
            <a:avLst/>
            <a:gdLst>
              <a:gd name="T0" fmla="*/ 34024491 w 6"/>
              <a:gd name="T1" fmla="*/ 65053633 h 15"/>
              <a:gd name="T2" fmla="*/ 17012245 w 6"/>
              <a:gd name="T3" fmla="*/ 81317042 h 15"/>
              <a:gd name="T4" fmla="*/ 17012245 w 6"/>
              <a:gd name="T5" fmla="*/ 81317042 h 15"/>
              <a:gd name="T6" fmla="*/ 0 w 6"/>
              <a:gd name="T7" fmla="*/ 65053633 h 15"/>
              <a:gd name="T8" fmla="*/ 0 w 6"/>
              <a:gd name="T9" fmla="*/ 10843048 h 15"/>
              <a:gd name="T10" fmla="*/ 17012245 w 6"/>
              <a:gd name="T11" fmla="*/ 0 h 15"/>
              <a:gd name="T12" fmla="*/ 17012245 w 6"/>
              <a:gd name="T13" fmla="*/ 0 h 15"/>
              <a:gd name="T14" fmla="*/ 34024491 w 6"/>
              <a:gd name="T15" fmla="*/ 10843048 h 15"/>
              <a:gd name="T16" fmla="*/ 34024491 w 6"/>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2"/>
                  <a:pt x="0" y="2"/>
                  <a:pt x="0" y="2"/>
                </a:cubicBezTo>
                <a:cubicBezTo>
                  <a:pt x="0" y="1"/>
                  <a:pt x="2" y="0"/>
                  <a:pt x="3" y="0"/>
                </a:cubicBezTo>
                <a:cubicBezTo>
                  <a:pt x="3" y="0"/>
                  <a:pt x="3" y="0"/>
                  <a:pt x="3" y="0"/>
                </a:cubicBezTo>
                <a:cubicBezTo>
                  <a:pt x="4" y="0"/>
                  <a:pt x="6" y="1"/>
                  <a:pt x="6" y="2"/>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20" name="Freeform 177"/>
          <p:cNvSpPr>
            <a:spLocks/>
          </p:cNvSpPr>
          <p:nvPr/>
        </p:nvSpPr>
        <p:spPr bwMode="auto">
          <a:xfrm>
            <a:off x="7642225" y="3349625"/>
            <a:ext cx="11113" cy="34925"/>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21" name="Freeform 178"/>
          <p:cNvSpPr>
            <a:spLocks/>
          </p:cNvSpPr>
          <p:nvPr/>
        </p:nvSpPr>
        <p:spPr bwMode="auto">
          <a:xfrm>
            <a:off x="7683500" y="3349625"/>
            <a:ext cx="11113" cy="34925"/>
          </a:xfrm>
          <a:custGeom>
            <a:avLst/>
            <a:gdLst>
              <a:gd name="T0" fmla="*/ 24699754 w 5"/>
              <a:gd name="T1" fmla="*/ 65053633 h 15"/>
              <a:gd name="T2" fmla="*/ 9879457 w 5"/>
              <a:gd name="T3" fmla="*/ 81317042 h 15"/>
              <a:gd name="T4" fmla="*/ 9879457 w 5"/>
              <a:gd name="T5" fmla="*/ 81317042 h 15"/>
              <a:gd name="T6" fmla="*/ 0 w 5"/>
              <a:gd name="T7" fmla="*/ 65053633 h 15"/>
              <a:gd name="T8" fmla="*/ 0 w 5"/>
              <a:gd name="T9" fmla="*/ 10843048 h 15"/>
              <a:gd name="T10" fmla="*/ 9879457 w 5"/>
              <a:gd name="T11" fmla="*/ 0 h 15"/>
              <a:gd name="T12" fmla="*/ 987945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2"/>
                  <a:pt x="0" y="2"/>
                  <a:pt x="0" y="2"/>
                </a:cubicBezTo>
                <a:cubicBezTo>
                  <a:pt x="0" y="1"/>
                  <a:pt x="1" y="0"/>
                  <a:pt x="2" y="0"/>
                </a:cubicBezTo>
                <a:cubicBezTo>
                  <a:pt x="2" y="0"/>
                  <a:pt x="2" y="0"/>
                  <a:pt x="2"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22" name="Freeform 179"/>
          <p:cNvSpPr>
            <a:spLocks/>
          </p:cNvSpPr>
          <p:nvPr/>
        </p:nvSpPr>
        <p:spPr bwMode="auto">
          <a:xfrm>
            <a:off x="7721600" y="3349625"/>
            <a:ext cx="14288" cy="34925"/>
          </a:xfrm>
          <a:custGeom>
            <a:avLst/>
            <a:gdLst>
              <a:gd name="T0" fmla="*/ 34024491 w 6"/>
              <a:gd name="T1" fmla="*/ 65053633 h 15"/>
              <a:gd name="T2" fmla="*/ 17012245 w 6"/>
              <a:gd name="T3" fmla="*/ 81317042 h 15"/>
              <a:gd name="T4" fmla="*/ 17012245 w 6"/>
              <a:gd name="T5" fmla="*/ 81317042 h 15"/>
              <a:gd name="T6" fmla="*/ 0 w 6"/>
              <a:gd name="T7" fmla="*/ 65053633 h 15"/>
              <a:gd name="T8" fmla="*/ 0 w 6"/>
              <a:gd name="T9" fmla="*/ 10843048 h 15"/>
              <a:gd name="T10" fmla="*/ 17012245 w 6"/>
              <a:gd name="T11" fmla="*/ 0 h 15"/>
              <a:gd name="T12" fmla="*/ 17012245 w 6"/>
              <a:gd name="T13" fmla="*/ 0 h 15"/>
              <a:gd name="T14" fmla="*/ 34024491 w 6"/>
              <a:gd name="T15" fmla="*/ 10843048 h 15"/>
              <a:gd name="T16" fmla="*/ 34024491 w 6"/>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2"/>
                  <a:pt x="0" y="2"/>
                  <a:pt x="0" y="2"/>
                </a:cubicBezTo>
                <a:cubicBezTo>
                  <a:pt x="0" y="1"/>
                  <a:pt x="2" y="0"/>
                  <a:pt x="3" y="0"/>
                </a:cubicBezTo>
                <a:cubicBezTo>
                  <a:pt x="3" y="0"/>
                  <a:pt x="3" y="0"/>
                  <a:pt x="3" y="0"/>
                </a:cubicBezTo>
                <a:cubicBezTo>
                  <a:pt x="4" y="0"/>
                  <a:pt x="6" y="1"/>
                  <a:pt x="6" y="2"/>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23" name="Freeform 180"/>
          <p:cNvSpPr>
            <a:spLocks/>
          </p:cNvSpPr>
          <p:nvPr/>
        </p:nvSpPr>
        <p:spPr bwMode="auto">
          <a:xfrm>
            <a:off x="7480300" y="3398838"/>
            <a:ext cx="11113" cy="33337"/>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2"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24" name="Freeform 181"/>
          <p:cNvSpPr>
            <a:spLocks/>
          </p:cNvSpPr>
          <p:nvPr/>
        </p:nvSpPr>
        <p:spPr bwMode="auto">
          <a:xfrm>
            <a:off x="7521575" y="3398838"/>
            <a:ext cx="11113" cy="33337"/>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25" name="Freeform 182"/>
          <p:cNvSpPr>
            <a:spLocks/>
          </p:cNvSpPr>
          <p:nvPr/>
        </p:nvSpPr>
        <p:spPr bwMode="auto">
          <a:xfrm>
            <a:off x="7562850" y="3398838"/>
            <a:ext cx="11113" cy="33337"/>
          </a:xfrm>
          <a:custGeom>
            <a:avLst/>
            <a:gdLst>
              <a:gd name="T0" fmla="*/ 24699754 w 5"/>
              <a:gd name="T1" fmla="*/ 59273186 h 15"/>
              <a:gd name="T2" fmla="*/ 9879457 w 5"/>
              <a:gd name="T3" fmla="*/ 74092594 h 15"/>
              <a:gd name="T4" fmla="*/ 9879457 w 5"/>
              <a:gd name="T5" fmla="*/ 74092594 h 15"/>
              <a:gd name="T6" fmla="*/ 0 w 5"/>
              <a:gd name="T7" fmla="*/ 59273186 h 15"/>
              <a:gd name="T8" fmla="*/ 0 w 5"/>
              <a:gd name="T9" fmla="*/ 14819408 h 15"/>
              <a:gd name="T10" fmla="*/ 9879457 w 5"/>
              <a:gd name="T11" fmla="*/ 0 h 15"/>
              <a:gd name="T12" fmla="*/ 987945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3"/>
                  <a:pt x="0" y="3"/>
                  <a:pt x="0" y="3"/>
                </a:cubicBezTo>
                <a:cubicBezTo>
                  <a:pt x="0" y="1"/>
                  <a:pt x="1" y="0"/>
                  <a:pt x="2" y="0"/>
                </a:cubicBezTo>
                <a:cubicBezTo>
                  <a:pt x="2" y="0"/>
                  <a:pt x="2" y="0"/>
                  <a:pt x="2"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26" name="Freeform 183"/>
          <p:cNvSpPr>
            <a:spLocks/>
          </p:cNvSpPr>
          <p:nvPr/>
        </p:nvSpPr>
        <p:spPr bwMode="auto">
          <a:xfrm>
            <a:off x="7600950" y="3398838"/>
            <a:ext cx="14288" cy="33337"/>
          </a:xfrm>
          <a:custGeom>
            <a:avLst/>
            <a:gdLst>
              <a:gd name="T0" fmla="*/ 34024491 w 6"/>
              <a:gd name="T1" fmla="*/ 59273186 h 15"/>
              <a:gd name="T2" fmla="*/ 17012245 w 6"/>
              <a:gd name="T3" fmla="*/ 74092594 h 15"/>
              <a:gd name="T4" fmla="*/ 17012245 w 6"/>
              <a:gd name="T5" fmla="*/ 74092594 h 15"/>
              <a:gd name="T6" fmla="*/ 0 w 6"/>
              <a:gd name="T7" fmla="*/ 59273186 h 15"/>
              <a:gd name="T8" fmla="*/ 0 w 6"/>
              <a:gd name="T9" fmla="*/ 14819408 h 15"/>
              <a:gd name="T10" fmla="*/ 17012245 w 6"/>
              <a:gd name="T11" fmla="*/ 0 h 15"/>
              <a:gd name="T12" fmla="*/ 17012245 w 6"/>
              <a:gd name="T13" fmla="*/ 0 h 15"/>
              <a:gd name="T14" fmla="*/ 34024491 w 6"/>
              <a:gd name="T15" fmla="*/ 14819408 h 15"/>
              <a:gd name="T16" fmla="*/ 34024491 w 6"/>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3"/>
                  <a:pt x="0" y="3"/>
                  <a:pt x="0" y="3"/>
                </a:cubicBezTo>
                <a:cubicBezTo>
                  <a:pt x="0" y="1"/>
                  <a:pt x="2" y="0"/>
                  <a:pt x="3" y="0"/>
                </a:cubicBezTo>
                <a:cubicBezTo>
                  <a:pt x="3" y="0"/>
                  <a:pt x="3" y="0"/>
                  <a:pt x="3" y="0"/>
                </a:cubicBezTo>
                <a:cubicBezTo>
                  <a:pt x="4" y="0"/>
                  <a:pt x="6" y="1"/>
                  <a:pt x="6" y="3"/>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27" name="Freeform 184"/>
          <p:cNvSpPr>
            <a:spLocks/>
          </p:cNvSpPr>
          <p:nvPr/>
        </p:nvSpPr>
        <p:spPr bwMode="auto">
          <a:xfrm>
            <a:off x="7642225" y="3398838"/>
            <a:ext cx="11113" cy="33337"/>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28" name="Freeform 185"/>
          <p:cNvSpPr>
            <a:spLocks/>
          </p:cNvSpPr>
          <p:nvPr/>
        </p:nvSpPr>
        <p:spPr bwMode="auto">
          <a:xfrm>
            <a:off x="7683500" y="3398838"/>
            <a:ext cx="11113" cy="33337"/>
          </a:xfrm>
          <a:custGeom>
            <a:avLst/>
            <a:gdLst>
              <a:gd name="T0" fmla="*/ 24699754 w 5"/>
              <a:gd name="T1" fmla="*/ 59273186 h 15"/>
              <a:gd name="T2" fmla="*/ 9879457 w 5"/>
              <a:gd name="T3" fmla="*/ 74092594 h 15"/>
              <a:gd name="T4" fmla="*/ 9879457 w 5"/>
              <a:gd name="T5" fmla="*/ 74092594 h 15"/>
              <a:gd name="T6" fmla="*/ 0 w 5"/>
              <a:gd name="T7" fmla="*/ 59273186 h 15"/>
              <a:gd name="T8" fmla="*/ 0 w 5"/>
              <a:gd name="T9" fmla="*/ 14819408 h 15"/>
              <a:gd name="T10" fmla="*/ 9879457 w 5"/>
              <a:gd name="T11" fmla="*/ 0 h 15"/>
              <a:gd name="T12" fmla="*/ 987945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3"/>
                  <a:pt x="0" y="3"/>
                  <a:pt x="0" y="3"/>
                </a:cubicBezTo>
                <a:cubicBezTo>
                  <a:pt x="0" y="1"/>
                  <a:pt x="1" y="0"/>
                  <a:pt x="2" y="0"/>
                </a:cubicBezTo>
                <a:cubicBezTo>
                  <a:pt x="2" y="0"/>
                  <a:pt x="2" y="0"/>
                  <a:pt x="2"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29" name="Freeform 186"/>
          <p:cNvSpPr>
            <a:spLocks/>
          </p:cNvSpPr>
          <p:nvPr/>
        </p:nvSpPr>
        <p:spPr bwMode="auto">
          <a:xfrm>
            <a:off x="7721600" y="3398838"/>
            <a:ext cx="14288" cy="33337"/>
          </a:xfrm>
          <a:custGeom>
            <a:avLst/>
            <a:gdLst>
              <a:gd name="T0" fmla="*/ 34024491 w 6"/>
              <a:gd name="T1" fmla="*/ 59273186 h 15"/>
              <a:gd name="T2" fmla="*/ 17012245 w 6"/>
              <a:gd name="T3" fmla="*/ 74092594 h 15"/>
              <a:gd name="T4" fmla="*/ 17012245 w 6"/>
              <a:gd name="T5" fmla="*/ 74092594 h 15"/>
              <a:gd name="T6" fmla="*/ 0 w 6"/>
              <a:gd name="T7" fmla="*/ 59273186 h 15"/>
              <a:gd name="T8" fmla="*/ 0 w 6"/>
              <a:gd name="T9" fmla="*/ 14819408 h 15"/>
              <a:gd name="T10" fmla="*/ 17012245 w 6"/>
              <a:gd name="T11" fmla="*/ 0 h 15"/>
              <a:gd name="T12" fmla="*/ 17012245 w 6"/>
              <a:gd name="T13" fmla="*/ 0 h 15"/>
              <a:gd name="T14" fmla="*/ 34024491 w 6"/>
              <a:gd name="T15" fmla="*/ 14819408 h 15"/>
              <a:gd name="T16" fmla="*/ 34024491 w 6"/>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3"/>
                  <a:pt x="0" y="3"/>
                  <a:pt x="0" y="3"/>
                </a:cubicBezTo>
                <a:cubicBezTo>
                  <a:pt x="0" y="1"/>
                  <a:pt x="2" y="0"/>
                  <a:pt x="3" y="0"/>
                </a:cubicBezTo>
                <a:cubicBezTo>
                  <a:pt x="3" y="0"/>
                  <a:pt x="3" y="0"/>
                  <a:pt x="3" y="0"/>
                </a:cubicBezTo>
                <a:cubicBezTo>
                  <a:pt x="4" y="0"/>
                  <a:pt x="6" y="1"/>
                  <a:pt x="6" y="3"/>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30" name="Freeform 187"/>
          <p:cNvSpPr>
            <a:spLocks/>
          </p:cNvSpPr>
          <p:nvPr/>
        </p:nvSpPr>
        <p:spPr bwMode="auto">
          <a:xfrm>
            <a:off x="7480300" y="3446463"/>
            <a:ext cx="11113" cy="33337"/>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2"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31" name="Freeform 188"/>
          <p:cNvSpPr>
            <a:spLocks/>
          </p:cNvSpPr>
          <p:nvPr/>
        </p:nvSpPr>
        <p:spPr bwMode="auto">
          <a:xfrm>
            <a:off x="7521575" y="3446463"/>
            <a:ext cx="11113" cy="33337"/>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32" name="Freeform 189"/>
          <p:cNvSpPr>
            <a:spLocks/>
          </p:cNvSpPr>
          <p:nvPr/>
        </p:nvSpPr>
        <p:spPr bwMode="auto">
          <a:xfrm>
            <a:off x="7562850" y="3446463"/>
            <a:ext cx="11113" cy="33337"/>
          </a:xfrm>
          <a:custGeom>
            <a:avLst/>
            <a:gdLst>
              <a:gd name="T0" fmla="*/ 24699754 w 5"/>
              <a:gd name="T1" fmla="*/ 59273186 h 15"/>
              <a:gd name="T2" fmla="*/ 9879457 w 5"/>
              <a:gd name="T3" fmla="*/ 74092594 h 15"/>
              <a:gd name="T4" fmla="*/ 9879457 w 5"/>
              <a:gd name="T5" fmla="*/ 74092594 h 15"/>
              <a:gd name="T6" fmla="*/ 0 w 5"/>
              <a:gd name="T7" fmla="*/ 59273186 h 15"/>
              <a:gd name="T8" fmla="*/ 0 w 5"/>
              <a:gd name="T9" fmla="*/ 14819408 h 15"/>
              <a:gd name="T10" fmla="*/ 9879457 w 5"/>
              <a:gd name="T11" fmla="*/ 0 h 15"/>
              <a:gd name="T12" fmla="*/ 987945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3"/>
                  <a:pt x="0" y="3"/>
                  <a:pt x="0" y="3"/>
                </a:cubicBezTo>
                <a:cubicBezTo>
                  <a:pt x="0" y="1"/>
                  <a:pt x="1" y="0"/>
                  <a:pt x="2" y="0"/>
                </a:cubicBezTo>
                <a:cubicBezTo>
                  <a:pt x="2" y="0"/>
                  <a:pt x="2" y="0"/>
                  <a:pt x="2"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33" name="Freeform 190"/>
          <p:cNvSpPr>
            <a:spLocks/>
          </p:cNvSpPr>
          <p:nvPr/>
        </p:nvSpPr>
        <p:spPr bwMode="auto">
          <a:xfrm>
            <a:off x="7600950" y="3446463"/>
            <a:ext cx="14288" cy="33337"/>
          </a:xfrm>
          <a:custGeom>
            <a:avLst/>
            <a:gdLst>
              <a:gd name="T0" fmla="*/ 34024491 w 6"/>
              <a:gd name="T1" fmla="*/ 59273186 h 15"/>
              <a:gd name="T2" fmla="*/ 17012245 w 6"/>
              <a:gd name="T3" fmla="*/ 74092594 h 15"/>
              <a:gd name="T4" fmla="*/ 17012245 w 6"/>
              <a:gd name="T5" fmla="*/ 74092594 h 15"/>
              <a:gd name="T6" fmla="*/ 0 w 6"/>
              <a:gd name="T7" fmla="*/ 59273186 h 15"/>
              <a:gd name="T8" fmla="*/ 0 w 6"/>
              <a:gd name="T9" fmla="*/ 14819408 h 15"/>
              <a:gd name="T10" fmla="*/ 17012245 w 6"/>
              <a:gd name="T11" fmla="*/ 0 h 15"/>
              <a:gd name="T12" fmla="*/ 17012245 w 6"/>
              <a:gd name="T13" fmla="*/ 0 h 15"/>
              <a:gd name="T14" fmla="*/ 34024491 w 6"/>
              <a:gd name="T15" fmla="*/ 14819408 h 15"/>
              <a:gd name="T16" fmla="*/ 34024491 w 6"/>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3"/>
                  <a:pt x="0" y="3"/>
                  <a:pt x="0" y="3"/>
                </a:cubicBezTo>
                <a:cubicBezTo>
                  <a:pt x="0" y="1"/>
                  <a:pt x="2" y="0"/>
                  <a:pt x="3" y="0"/>
                </a:cubicBezTo>
                <a:cubicBezTo>
                  <a:pt x="3" y="0"/>
                  <a:pt x="3" y="0"/>
                  <a:pt x="3" y="0"/>
                </a:cubicBezTo>
                <a:cubicBezTo>
                  <a:pt x="4" y="0"/>
                  <a:pt x="6" y="1"/>
                  <a:pt x="6" y="3"/>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34" name="Freeform 191"/>
          <p:cNvSpPr>
            <a:spLocks/>
          </p:cNvSpPr>
          <p:nvPr/>
        </p:nvSpPr>
        <p:spPr bwMode="auto">
          <a:xfrm>
            <a:off x="7642225" y="3446463"/>
            <a:ext cx="11113" cy="33337"/>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35" name="Freeform 192"/>
          <p:cNvSpPr>
            <a:spLocks/>
          </p:cNvSpPr>
          <p:nvPr/>
        </p:nvSpPr>
        <p:spPr bwMode="auto">
          <a:xfrm>
            <a:off x="7683500" y="3446463"/>
            <a:ext cx="11113" cy="33337"/>
          </a:xfrm>
          <a:custGeom>
            <a:avLst/>
            <a:gdLst>
              <a:gd name="T0" fmla="*/ 24699754 w 5"/>
              <a:gd name="T1" fmla="*/ 59273186 h 15"/>
              <a:gd name="T2" fmla="*/ 9879457 w 5"/>
              <a:gd name="T3" fmla="*/ 74092594 h 15"/>
              <a:gd name="T4" fmla="*/ 9879457 w 5"/>
              <a:gd name="T5" fmla="*/ 74092594 h 15"/>
              <a:gd name="T6" fmla="*/ 0 w 5"/>
              <a:gd name="T7" fmla="*/ 59273186 h 15"/>
              <a:gd name="T8" fmla="*/ 0 w 5"/>
              <a:gd name="T9" fmla="*/ 14819408 h 15"/>
              <a:gd name="T10" fmla="*/ 9879457 w 5"/>
              <a:gd name="T11" fmla="*/ 0 h 15"/>
              <a:gd name="T12" fmla="*/ 987945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3"/>
                  <a:pt x="0" y="3"/>
                  <a:pt x="0" y="3"/>
                </a:cubicBezTo>
                <a:cubicBezTo>
                  <a:pt x="0" y="1"/>
                  <a:pt x="1" y="0"/>
                  <a:pt x="2" y="0"/>
                </a:cubicBezTo>
                <a:cubicBezTo>
                  <a:pt x="2" y="0"/>
                  <a:pt x="2" y="0"/>
                  <a:pt x="2"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36" name="Freeform 193"/>
          <p:cNvSpPr>
            <a:spLocks/>
          </p:cNvSpPr>
          <p:nvPr/>
        </p:nvSpPr>
        <p:spPr bwMode="auto">
          <a:xfrm>
            <a:off x="7721600" y="3446463"/>
            <a:ext cx="14288" cy="33337"/>
          </a:xfrm>
          <a:custGeom>
            <a:avLst/>
            <a:gdLst>
              <a:gd name="T0" fmla="*/ 34024491 w 6"/>
              <a:gd name="T1" fmla="*/ 59273186 h 15"/>
              <a:gd name="T2" fmla="*/ 17012245 w 6"/>
              <a:gd name="T3" fmla="*/ 74092594 h 15"/>
              <a:gd name="T4" fmla="*/ 17012245 w 6"/>
              <a:gd name="T5" fmla="*/ 74092594 h 15"/>
              <a:gd name="T6" fmla="*/ 0 w 6"/>
              <a:gd name="T7" fmla="*/ 59273186 h 15"/>
              <a:gd name="T8" fmla="*/ 0 w 6"/>
              <a:gd name="T9" fmla="*/ 14819408 h 15"/>
              <a:gd name="T10" fmla="*/ 17012245 w 6"/>
              <a:gd name="T11" fmla="*/ 0 h 15"/>
              <a:gd name="T12" fmla="*/ 17012245 w 6"/>
              <a:gd name="T13" fmla="*/ 0 h 15"/>
              <a:gd name="T14" fmla="*/ 34024491 w 6"/>
              <a:gd name="T15" fmla="*/ 14819408 h 15"/>
              <a:gd name="T16" fmla="*/ 34024491 w 6"/>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3"/>
                  <a:pt x="0" y="3"/>
                  <a:pt x="0" y="3"/>
                </a:cubicBezTo>
                <a:cubicBezTo>
                  <a:pt x="0" y="1"/>
                  <a:pt x="2" y="0"/>
                  <a:pt x="3" y="0"/>
                </a:cubicBezTo>
                <a:cubicBezTo>
                  <a:pt x="3" y="0"/>
                  <a:pt x="3" y="0"/>
                  <a:pt x="3" y="0"/>
                </a:cubicBezTo>
                <a:cubicBezTo>
                  <a:pt x="4" y="0"/>
                  <a:pt x="6" y="1"/>
                  <a:pt x="6" y="3"/>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37" name="Rectangle 194"/>
          <p:cNvSpPr>
            <a:spLocks noChangeArrowheads="1"/>
          </p:cNvSpPr>
          <p:nvPr/>
        </p:nvSpPr>
        <p:spPr bwMode="auto">
          <a:xfrm>
            <a:off x="8035925" y="3379788"/>
            <a:ext cx="344488" cy="555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38" name="Rectangle 195"/>
          <p:cNvSpPr>
            <a:spLocks noChangeArrowheads="1"/>
          </p:cNvSpPr>
          <p:nvPr/>
        </p:nvSpPr>
        <p:spPr bwMode="auto">
          <a:xfrm>
            <a:off x="8388350" y="3379788"/>
            <a:ext cx="19050" cy="555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39" name="Rectangle 196"/>
          <p:cNvSpPr>
            <a:spLocks noChangeArrowheads="1"/>
          </p:cNvSpPr>
          <p:nvPr/>
        </p:nvSpPr>
        <p:spPr bwMode="auto">
          <a:xfrm>
            <a:off x="8418513" y="3379788"/>
            <a:ext cx="17462" cy="555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40" name="Freeform 197"/>
          <p:cNvSpPr>
            <a:spLocks/>
          </p:cNvSpPr>
          <p:nvPr/>
        </p:nvSpPr>
        <p:spPr bwMode="auto">
          <a:xfrm>
            <a:off x="8215313" y="3151188"/>
            <a:ext cx="192087" cy="219075"/>
          </a:xfrm>
          <a:custGeom>
            <a:avLst/>
            <a:gdLst>
              <a:gd name="T0" fmla="*/ 439257234 w 84"/>
              <a:gd name="T1" fmla="*/ 499935996 h 96"/>
              <a:gd name="T2" fmla="*/ 439257234 w 84"/>
              <a:gd name="T3" fmla="*/ 442652448 h 96"/>
              <a:gd name="T4" fmla="*/ 434027437 w 84"/>
              <a:gd name="T5" fmla="*/ 400989403 h 96"/>
              <a:gd name="T6" fmla="*/ 392193632 w 84"/>
              <a:gd name="T7" fmla="*/ 354121045 h 96"/>
              <a:gd name="T8" fmla="*/ 329442926 w 84"/>
              <a:gd name="T9" fmla="*/ 338498259 h 96"/>
              <a:gd name="T10" fmla="*/ 271922016 w 84"/>
              <a:gd name="T11" fmla="*/ 338498259 h 96"/>
              <a:gd name="T12" fmla="*/ 214398820 w 84"/>
              <a:gd name="T13" fmla="*/ 338498259 h 96"/>
              <a:gd name="T14" fmla="*/ 172565015 w 84"/>
              <a:gd name="T15" fmla="*/ 317667878 h 96"/>
              <a:gd name="T16" fmla="*/ 156877910 w 84"/>
              <a:gd name="T17" fmla="*/ 276007116 h 96"/>
              <a:gd name="T18" fmla="*/ 167335218 w 84"/>
              <a:gd name="T19" fmla="*/ 244759262 h 96"/>
              <a:gd name="T20" fmla="*/ 167335218 w 84"/>
              <a:gd name="T21" fmla="*/ 218721285 h 96"/>
              <a:gd name="T22" fmla="*/ 146418316 w 84"/>
              <a:gd name="T23" fmla="*/ 213513690 h 96"/>
              <a:gd name="T24" fmla="*/ 141190805 w 84"/>
              <a:gd name="T25" fmla="*/ 213513690 h 96"/>
              <a:gd name="T26" fmla="*/ 67980504 w 84"/>
              <a:gd name="T27" fmla="*/ 182268118 h 96"/>
              <a:gd name="T28" fmla="*/ 41833805 w 84"/>
              <a:gd name="T29" fmla="*/ 124984570 h 96"/>
              <a:gd name="T30" fmla="*/ 62750707 w 84"/>
              <a:gd name="T31" fmla="*/ 67698739 h 96"/>
              <a:gd name="T32" fmla="*/ 83667609 w 84"/>
              <a:gd name="T33" fmla="*/ 52075953 h 96"/>
              <a:gd name="T34" fmla="*/ 125501414 w 84"/>
              <a:gd name="T35" fmla="*/ 41660763 h 96"/>
              <a:gd name="T36" fmla="*/ 146418316 w 84"/>
              <a:gd name="T37" fmla="*/ 20830381 h 96"/>
              <a:gd name="T38" fmla="*/ 125501414 w 84"/>
              <a:gd name="T39" fmla="*/ 0 h 96"/>
              <a:gd name="T40" fmla="*/ 67980504 w 84"/>
              <a:gd name="T41" fmla="*/ 10415191 h 96"/>
              <a:gd name="T42" fmla="*/ 15687105 w 84"/>
              <a:gd name="T43" fmla="*/ 62491144 h 96"/>
              <a:gd name="T44" fmla="*/ 0 w 84"/>
              <a:gd name="T45" fmla="*/ 124984570 h 96"/>
              <a:gd name="T46" fmla="*/ 36604007 w 84"/>
              <a:gd name="T47" fmla="*/ 213513690 h 96"/>
              <a:gd name="T48" fmla="*/ 120273903 w 84"/>
              <a:gd name="T49" fmla="*/ 249969139 h 96"/>
              <a:gd name="T50" fmla="*/ 115044106 w 84"/>
              <a:gd name="T51" fmla="*/ 276007116 h 96"/>
              <a:gd name="T52" fmla="*/ 141190805 w 84"/>
              <a:gd name="T53" fmla="*/ 348913450 h 96"/>
              <a:gd name="T54" fmla="*/ 214398820 w 84"/>
              <a:gd name="T55" fmla="*/ 380159022 h 96"/>
              <a:gd name="T56" fmla="*/ 329442926 w 84"/>
              <a:gd name="T57" fmla="*/ 380159022 h 96"/>
              <a:gd name="T58" fmla="*/ 381736325 w 84"/>
              <a:gd name="T59" fmla="*/ 395781808 h 96"/>
              <a:gd name="T60" fmla="*/ 392193632 w 84"/>
              <a:gd name="T61" fmla="*/ 416614471 h 96"/>
              <a:gd name="T62" fmla="*/ 397423430 w 84"/>
              <a:gd name="T63" fmla="*/ 442652448 h 96"/>
              <a:gd name="T64" fmla="*/ 397423430 w 84"/>
              <a:gd name="T65" fmla="*/ 499935996 h 96"/>
              <a:gd name="T66" fmla="*/ 397423430 w 84"/>
              <a:gd name="T67" fmla="*/ 499935996 h 96"/>
              <a:gd name="T68" fmla="*/ 439257234 w 84"/>
              <a:gd name="T69" fmla="*/ 499935996 h 96"/>
              <a:gd name="T70" fmla="*/ 439257234 w 84"/>
              <a:gd name="T71" fmla="*/ 499935996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4" h="96">
                <a:moveTo>
                  <a:pt x="84" y="96"/>
                </a:moveTo>
                <a:cubicBezTo>
                  <a:pt x="84" y="85"/>
                  <a:pt x="84" y="85"/>
                  <a:pt x="84" y="85"/>
                </a:cubicBezTo>
                <a:cubicBezTo>
                  <a:pt x="84" y="82"/>
                  <a:pt x="84" y="79"/>
                  <a:pt x="83" y="77"/>
                </a:cubicBezTo>
                <a:cubicBezTo>
                  <a:pt x="81" y="73"/>
                  <a:pt x="79" y="70"/>
                  <a:pt x="75" y="68"/>
                </a:cubicBezTo>
                <a:cubicBezTo>
                  <a:pt x="72" y="66"/>
                  <a:pt x="67" y="65"/>
                  <a:pt x="63" y="65"/>
                </a:cubicBezTo>
                <a:cubicBezTo>
                  <a:pt x="63" y="65"/>
                  <a:pt x="57" y="65"/>
                  <a:pt x="52" y="65"/>
                </a:cubicBezTo>
                <a:cubicBezTo>
                  <a:pt x="46" y="65"/>
                  <a:pt x="41" y="65"/>
                  <a:pt x="41" y="65"/>
                </a:cubicBezTo>
                <a:cubicBezTo>
                  <a:pt x="37" y="65"/>
                  <a:pt x="35" y="64"/>
                  <a:pt x="33" y="61"/>
                </a:cubicBezTo>
                <a:cubicBezTo>
                  <a:pt x="31" y="59"/>
                  <a:pt x="30" y="56"/>
                  <a:pt x="30" y="53"/>
                </a:cubicBezTo>
                <a:cubicBezTo>
                  <a:pt x="30" y="51"/>
                  <a:pt x="31" y="48"/>
                  <a:pt x="32" y="47"/>
                </a:cubicBezTo>
                <a:cubicBezTo>
                  <a:pt x="33" y="45"/>
                  <a:pt x="33" y="44"/>
                  <a:pt x="32" y="42"/>
                </a:cubicBezTo>
                <a:cubicBezTo>
                  <a:pt x="31" y="41"/>
                  <a:pt x="30" y="40"/>
                  <a:pt x="28" y="41"/>
                </a:cubicBezTo>
                <a:cubicBezTo>
                  <a:pt x="28" y="41"/>
                  <a:pt x="27" y="41"/>
                  <a:pt x="27" y="41"/>
                </a:cubicBezTo>
                <a:cubicBezTo>
                  <a:pt x="20" y="41"/>
                  <a:pt x="16" y="38"/>
                  <a:pt x="13" y="35"/>
                </a:cubicBezTo>
                <a:cubicBezTo>
                  <a:pt x="10" y="32"/>
                  <a:pt x="8" y="28"/>
                  <a:pt x="8" y="24"/>
                </a:cubicBezTo>
                <a:cubicBezTo>
                  <a:pt x="8" y="21"/>
                  <a:pt x="10" y="16"/>
                  <a:pt x="12" y="13"/>
                </a:cubicBezTo>
                <a:cubicBezTo>
                  <a:pt x="13" y="12"/>
                  <a:pt x="14" y="10"/>
                  <a:pt x="16" y="10"/>
                </a:cubicBezTo>
                <a:cubicBezTo>
                  <a:pt x="18" y="9"/>
                  <a:pt x="20" y="8"/>
                  <a:pt x="24" y="8"/>
                </a:cubicBezTo>
                <a:cubicBezTo>
                  <a:pt x="26" y="8"/>
                  <a:pt x="28" y="6"/>
                  <a:pt x="28" y="4"/>
                </a:cubicBezTo>
                <a:cubicBezTo>
                  <a:pt x="28" y="2"/>
                  <a:pt x="26" y="0"/>
                  <a:pt x="24" y="0"/>
                </a:cubicBezTo>
                <a:cubicBezTo>
                  <a:pt x="19" y="0"/>
                  <a:pt x="16" y="1"/>
                  <a:pt x="13" y="2"/>
                </a:cubicBezTo>
                <a:cubicBezTo>
                  <a:pt x="8" y="5"/>
                  <a:pt x="5" y="8"/>
                  <a:pt x="3" y="12"/>
                </a:cubicBezTo>
                <a:cubicBezTo>
                  <a:pt x="1" y="16"/>
                  <a:pt x="0" y="21"/>
                  <a:pt x="0" y="24"/>
                </a:cubicBezTo>
                <a:cubicBezTo>
                  <a:pt x="0" y="30"/>
                  <a:pt x="3" y="36"/>
                  <a:pt x="7" y="41"/>
                </a:cubicBezTo>
                <a:cubicBezTo>
                  <a:pt x="11" y="45"/>
                  <a:pt x="16" y="48"/>
                  <a:pt x="23" y="48"/>
                </a:cubicBezTo>
                <a:cubicBezTo>
                  <a:pt x="23" y="50"/>
                  <a:pt x="22" y="52"/>
                  <a:pt x="22" y="53"/>
                </a:cubicBezTo>
                <a:cubicBezTo>
                  <a:pt x="22" y="58"/>
                  <a:pt x="24" y="63"/>
                  <a:pt x="27" y="67"/>
                </a:cubicBezTo>
                <a:cubicBezTo>
                  <a:pt x="30" y="70"/>
                  <a:pt x="35" y="73"/>
                  <a:pt x="41" y="73"/>
                </a:cubicBezTo>
                <a:cubicBezTo>
                  <a:pt x="41" y="73"/>
                  <a:pt x="63" y="73"/>
                  <a:pt x="63" y="73"/>
                </a:cubicBezTo>
                <a:cubicBezTo>
                  <a:pt x="68" y="73"/>
                  <a:pt x="71" y="74"/>
                  <a:pt x="73" y="76"/>
                </a:cubicBezTo>
                <a:cubicBezTo>
                  <a:pt x="74" y="77"/>
                  <a:pt x="75" y="78"/>
                  <a:pt x="75" y="80"/>
                </a:cubicBezTo>
                <a:cubicBezTo>
                  <a:pt x="76" y="81"/>
                  <a:pt x="76" y="83"/>
                  <a:pt x="76" y="85"/>
                </a:cubicBezTo>
                <a:cubicBezTo>
                  <a:pt x="76" y="96"/>
                  <a:pt x="76" y="96"/>
                  <a:pt x="76" y="96"/>
                </a:cubicBezTo>
                <a:cubicBezTo>
                  <a:pt x="76" y="96"/>
                  <a:pt x="76" y="96"/>
                  <a:pt x="76" y="96"/>
                </a:cubicBezTo>
                <a:cubicBezTo>
                  <a:pt x="84" y="96"/>
                  <a:pt x="84" y="96"/>
                  <a:pt x="84" y="96"/>
                </a:cubicBezTo>
                <a:cubicBezTo>
                  <a:pt x="84" y="96"/>
                  <a:pt x="84" y="96"/>
                  <a:pt x="84" y="9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41" name="Freeform 198"/>
          <p:cNvSpPr>
            <a:spLocks/>
          </p:cNvSpPr>
          <p:nvPr/>
        </p:nvSpPr>
        <p:spPr bwMode="auto">
          <a:xfrm>
            <a:off x="8280400" y="3170238"/>
            <a:ext cx="155575" cy="200025"/>
          </a:xfrm>
          <a:custGeom>
            <a:avLst/>
            <a:gdLst>
              <a:gd name="T0" fmla="*/ 350776531 w 69"/>
              <a:gd name="T1" fmla="*/ 454659098 h 88"/>
              <a:gd name="T2" fmla="*/ 350776531 w 69"/>
              <a:gd name="T3" fmla="*/ 377160776 h 88"/>
              <a:gd name="T4" fmla="*/ 305023953 w 69"/>
              <a:gd name="T5" fmla="*/ 253163460 h 88"/>
              <a:gd name="T6" fmla="*/ 177930451 w 69"/>
              <a:gd name="T7" fmla="*/ 196329084 h 88"/>
              <a:gd name="T8" fmla="*/ 147428732 w 69"/>
              <a:gd name="T9" fmla="*/ 196329084 h 88"/>
              <a:gd name="T10" fmla="*/ 162679592 w 69"/>
              <a:gd name="T11" fmla="*/ 134330426 h 88"/>
              <a:gd name="T12" fmla="*/ 122009130 w 69"/>
              <a:gd name="T13" fmla="*/ 41332439 h 88"/>
              <a:gd name="T14" fmla="*/ 25419602 w 69"/>
              <a:gd name="T15" fmla="*/ 0 h 88"/>
              <a:gd name="T16" fmla="*/ 0 w 69"/>
              <a:gd name="T17" fmla="*/ 20666219 h 88"/>
              <a:gd name="T18" fmla="*/ 25419602 w 69"/>
              <a:gd name="T19" fmla="*/ 41332439 h 88"/>
              <a:gd name="T20" fmla="*/ 96589528 w 69"/>
              <a:gd name="T21" fmla="*/ 67165213 h 88"/>
              <a:gd name="T22" fmla="*/ 122009130 w 69"/>
              <a:gd name="T23" fmla="*/ 134330426 h 88"/>
              <a:gd name="T24" fmla="*/ 96589528 w 69"/>
              <a:gd name="T25" fmla="*/ 201495638 h 88"/>
              <a:gd name="T26" fmla="*/ 96589528 w 69"/>
              <a:gd name="T27" fmla="*/ 227330686 h 88"/>
              <a:gd name="T28" fmla="*/ 111842642 w 69"/>
              <a:gd name="T29" fmla="*/ 237663795 h 88"/>
              <a:gd name="T30" fmla="*/ 177930451 w 69"/>
              <a:gd name="T31" fmla="*/ 237663795 h 88"/>
              <a:gd name="T32" fmla="*/ 274519979 w 69"/>
              <a:gd name="T33" fmla="*/ 278996234 h 88"/>
              <a:gd name="T34" fmla="*/ 310106069 w 69"/>
              <a:gd name="T35" fmla="*/ 377160776 h 88"/>
              <a:gd name="T36" fmla="*/ 310106069 w 69"/>
              <a:gd name="T37" fmla="*/ 454659098 h 88"/>
              <a:gd name="T38" fmla="*/ 310106069 w 69"/>
              <a:gd name="T39" fmla="*/ 454659098 h 88"/>
              <a:gd name="T40" fmla="*/ 350776531 w 69"/>
              <a:gd name="T41" fmla="*/ 454659098 h 88"/>
              <a:gd name="T42" fmla="*/ 350776531 w 69"/>
              <a:gd name="T43" fmla="*/ 454659098 h 8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9" h="88">
                <a:moveTo>
                  <a:pt x="69" y="88"/>
                </a:moveTo>
                <a:cubicBezTo>
                  <a:pt x="69" y="73"/>
                  <a:pt x="69" y="73"/>
                  <a:pt x="69" y="73"/>
                </a:cubicBezTo>
                <a:cubicBezTo>
                  <a:pt x="69" y="64"/>
                  <a:pt x="66" y="55"/>
                  <a:pt x="60" y="49"/>
                </a:cubicBezTo>
                <a:cubicBezTo>
                  <a:pt x="54" y="42"/>
                  <a:pt x="45" y="38"/>
                  <a:pt x="35" y="38"/>
                </a:cubicBezTo>
                <a:cubicBezTo>
                  <a:pt x="29" y="38"/>
                  <a:pt x="29" y="38"/>
                  <a:pt x="29" y="38"/>
                </a:cubicBezTo>
                <a:cubicBezTo>
                  <a:pt x="31" y="34"/>
                  <a:pt x="32" y="30"/>
                  <a:pt x="32" y="26"/>
                </a:cubicBezTo>
                <a:cubicBezTo>
                  <a:pt x="32" y="19"/>
                  <a:pt x="29" y="12"/>
                  <a:pt x="24" y="8"/>
                </a:cubicBezTo>
                <a:cubicBezTo>
                  <a:pt x="20" y="3"/>
                  <a:pt x="13" y="0"/>
                  <a:pt x="5" y="0"/>
                </a:cubicBezTo>
                <a:cubicBezTo>
                  <a:pt x="2" y="0"/>
                  <a:pt x="0" y="2"/>
                  <a:pt x="0" y="4"/>
                </a:cubicBezTo>
                <a:cubicBezTo>
                  <a:pt x="0" y="6"/>
                  <a:pt x="2" y="8"/>
                  <a:pt x="5" y="8"/>
                </a:cubicBezTo>
                <a:cubicBezTo>
                  <a:pt x="11" y="8"/>
                  <a:pt x="15" y="10"/>
                  <a:pt x="19" y="13"/>
                </a:cubicBezTo>
                <a:cubicBezTo>
                  <a:pt x="22" y="16"/>
                  <a:pt x="24" y="21"/>
                  <a:pt x="24" y="26"/>
                </a:cubicBezTo>
                <a:cubicBezTo>
                  <a:pt x="24" y="30"/>
                  <a:pt x="22" y="35"/>
                  <a:pt x="19" y="39"/>
                </a:cubicBezTo>
                <a:cubicBezTo>
                  <a:pt x="18" y="41"/>
                  <a:pt x="18" y="42"/>
                  <a:pt x="19" y="44"/>
                </a:cubicBezTo>
                <a:cubicBezTo>
                  <a:pt x="19" y="45"/>
                  <a:pt x="21" y="46"/>
                  <a:pt x="22" y="46"/>
                </a:cubicBezTo>
                <a:cubicBezTo>
                  <a:pt x="35" y="46"/>
                  <a:pt x="35" y="46"/>
                  <a:pt x="35" y="46"/>
                </a:cubicBezTo>
                <a:cubicBezTo>
                  <a:pt x="43" y="46"/>
                  <a:pt x="49" y="49"/>
                  <a:pt x="54" y="54"/>
                </a:cubicBezTo>
                <a:cubicBezTo>
                  <a:pt x="58" y="59"/>
                  <a:pt x="61" y="66"/>
                  <a:pt x="61" y="73"/>
                </a:cubicBezTo>
                <a:cubicBezTo>
                  <a:pt x="61" y="88"/>
                  <a:pt x="61" y="88"/>
                  <a:pt x="61" y="88"/>
                </a:cubicBezTo>
                <a:cubicBezTo>
                  <a:pt x="61" y="88"/>
                  <a:pt x="61" y="88"/>
                  <a:pt x="61" y="88"/>
                </a:cubicBezTo>
                <a:cubicBezTo>
                  <a:pt x="69" y="88"/>
                  <a:pt x="69" y="88"/>
                  <a:pt x="69" y="88"/>
                </a:cubicBezTo>
                <a:cubicBezTo>
                  <a:pt x="69" y="88"/>
                  <a:pt x="69" y="88"/>
                  <a:pt x="69" y="8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42" name="Freeform 202"/>
          <p:cNvSpPr>
            <a:spLocks/>
          </p:cNvSpPr>
          <p:nvPr/>
        </p:nvSpPr>
        <p:spPr bwMode="auto">
          <a:xfrm>
            <a:off x="1176338" y="1192213"/>
            <a:ext cx="122237" cy="238125"/>
          </a:xfrm>
          <a:custGeom>
            <a:avLst/>
            <a:gdLst>
              <a:gd name="T0" fmla="*/ 179344315 w 54"/>
              <a:gd name="T1" fmla="*/ 102863196 h 105"/>
              <a:gd name="T2" fmla="*/ 261329124 w 54"/>
              <a:gd name="T3" fmla="*/ 210869893 h 105"/>
              <a:gd name="T4" fmla="*/ 230584255 w 54"/>
              <a:gd name="T5" fmla="*/ 241728625 h 105"/>
              <a:gd name="T6" fmla="*/ 174219416 w 54"/>
              <a:gd name="T7" fmla="*/ 169724161 h 105"/>
              <a:gd name="T8" fmla="*/ 174219416 w 54"/>
              <a:gd name="T9" fmla="*/ 493744250 h 105"/>
              <a:gd name="T10" fmla="*/ 122979477 w 54"/>
              <a:gd name="T11" fmla="*/ 493744250 h 105"/>
              <a:gd name="T12" fmla="*/ 122979477 w 54"/>
              <a:gd name="T13" fmla="*/ 390881054 h 105"/>
              <a:gd name="T14" fmla="*/ 56364839 w 54"/>
              <a:gd name="T15" fmla="*/ 432026786 h 105"/>
              <a:gd name="T16" fmla="*/ 25619970 w 54"/>
              <a:gd name="T17" fmla="*/ 385737554 h 105"/>
              <a:gd name="T18" fmla="*/ 97357243 w 54"/>
              <a:gd name="T19" fmla="*/ 334307089 h 105"/>
              <a:gd name="T20" fmla="*/ 122979477 w 54"/>
              <a:gd name="T21" fmla="*/ 298304857 h 105"/>
              <a:gd name="T22" fmla="*/ 71737273 w 54"/>
              <a:gd name="T23" fmla="*/ 195441661 h 105"/>
              <a:gd name="T24" fmla="*/ 71737273 w 54"/>
              <a:gd name="T25" fmla="*/ 56573964 h 105"/>
              <a:gd name="T26" fmla="*/ 179344315 w 54"/>
              <a:gd name="T27" fmla="*/ 61717464 h 105"/>
              <a:gd name="T28" fmla="*/ 179344315 w 54"/>
              <a:gd name="T29" fmla="*/ 102863196 h 10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 h="105">
                <a:moveTo>
                  <a:pt x="35" y="20"/>
                </a:moveTo>
                <a:cubicBezTo>
                  <a:pt x="51" y="41"/>
                  <a:pt x="51" y="41"/>
                  <a:pt x="51" y="41"/>
                </a:cubicBezTo>
                <a:cubicBezTo>
                  <a:pt x="54" y="46"/>
                  <a:pt x="49" y="50"/>
                  <a:pt x="45" y="47"/>
                </a:cubicBezTo>
                <a:cubicBezTo>
                  <a:pt x="41" y="43"/>
                  <a:pt x="38" y="37"/>
                  <a:pt x="34" y="33"/>
                </a:cubicBezTo>
                <a:cubicBezTo>
                  <a:pt x="35" y="53"/>
                  <a:pt x="34" y="76"/>
                  <a:pt x="34" y="96"/>
                </a:cubicBezTo>
                <a:cubicBezTo>
                  <a:pt x="34" y="103"/>
                  <a:pt x="24" y="105"/>
                  <a:pt x="24" y="96"/>
                </a:cubicBezTo>
                <a:cubicBezTo>
                  <a:pt x="24" y="89"/>
                  <a:pt x="24" y="82"/>
                  <a:pt x="24" y="76"/>
                </a:cubicBezTo>
                <a:cubicBezTo>
                  <a:pt x="19" y="79"/>
                  <a:pt x="15" y="81"/>
                  <a:pt x="11" y="84"/>
                </a:cubicBezTo>
                <a:cubicBezTo>
                  <a:pt x="7" y="86"/>
                  <a:pt x="0" y="82"/>
                  <a:pt x="5" y="75"/>
                </a:cubicBezTo>
                <a:cubicBezTo>
                  <a:pt x="19" y="65"/>
                  <a:pt x="19" y="65"/>
                  <a:pt x="19" y="65"/>
                </a:cubicBezTo>
                <a:cubicBezTo>
                  <a:pt x="23" y="62"/>
                  <a:pt x="24" y="63"/>
                  <a:pt x="24" y="58"/>
                </a:cubicBezTo>
                <a:cubicBezTo>
                  <a:pt x="18" y="51"/>
                  <a:pt x="14" y="48"/>
                  <a:pt x="14" y="38"/>
                </a:cubicBezTo>
                <a:cubicBezTo>
                  <a:pt x="14" y="29"/>
                  <a:pt x="14" y="20"/>
                  <a:pt x="14" y="11"/>
                </a:cubicBezTo>
                <a:cubicBezTo>
                  <a:pt x="18" y="1"/>
                  <a:pt x="31" y="0"/>
                  <a:pt x="35" y="12"/>
                </a:cubicBezTo>
                <a:lnTo>
                  <a:pt x="35"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43" name="Oval 203"/>
          <p:cNvSpPr>
            <a:spLocks noChangeArrowheads="1"/>
          </p:cNvSpPr>
          <p:nvPr/>
        </p:nvSpPr>
        <p:spPr bwMode="auto">
          <a:xfrm>
            <a:off x="1212850" y="1149350"/>
            <a:ext cx="38100" cy="412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44" name="Freeform 204"/>
          <p:cNvSpPr>
            <a:spLocks/>
          </p:cNvSpPr>
          <p:nvPr/>
        </p:nvSpPr>
        <p:spPr bwMode="auto">
          <a:xfrm>
            <a:off x="1035050" y="1146175"/>
            <a:ext cx="79375" cy="212725"/>
          </a:xfrm>
          <a:custGeom>
            <a:avLst/>
            <a:gdLst>
              <a:gd name="T0" fmla="*/ 180011161 w 35"/>
              <a:gd name="T1" fmla="*/ 56333653 h 94"/>
              <a:gd name="T2" fmla="*/ 180011161 w 35"/>
              <a:gd name="T3" fmla="*/ 204851912 h 94"/>
              <a:gd name="T4" fmla="*/ 154295929 w 35"/>
              <a:gd name="T5" fmla="*/ 245824105 h 94"/>
              <a:gd name="T6" fmla="*/ 154295929 w 35"/>
              <a:gd name="T7" fmla="*/ 445554776 h 94"/>
              <a:gd name="T8" fmla="*/ 113150196 w 35"/>
              <a:gd name="T9" fmla="*/ 445554776 h 94"/>
              <a:gd name="T10" fmla="*/ 113150196 w 35"/>
              <a:gd name="T11" fmla="*/ 271430311 h 94"/>
              <a:gd name="T12" fmla="*/ 46289232 w 35"/>
              <a:gd name="T13" fmla="*/ 312400241 h 94"/>
              <a:gd name="T14" fmla="*/ 46289232 w 35"/>
              <a:gd name="T15" fmla="*/ 384097618 h 94"/>
              <a:gd name="T16" fmla="*/ 0 w 35"/>
              <a:gd name="T17" fmla="*/ 389218859 h 94"/>
              <a:gd name="T18" fmla="*/ 0 w 35"/>
              <a:gd name="T19" fmla="*/ 322642723 h 94"/>
              <a:gd name="T20" fmla="*/ 15430500 w 35"/>
              <a:gd name="T21" fmla="*/ 276551552 h 94"/>
              <a:gd name="T22" fmla="*/ 87434964 w 35"/>
              <a:gd name="T23" fmla="*/ 230458118 h 94"/>
              <a:gd name="T24" fmla="*/ 82291464 w 35"/>
              <a:gd name="T25" fmla="*/ 148518259 h 94"/>
              <a:gd name="T26" fmla="*/ 25715232 w 35"/>
              <a:gd name="T27" fmla="*/ 179245706 h 94"/>
              <a:gd name="T28" fmla="*/ 10287000 w 35"/>
              <a:gd name="T29" fmla="*/ 153639500 h 94"/>
              <a:gd name="T30" fmla="*/ 82291464 w 35"/>
              <a:gd name="T31" fmla="*/ 102427088 h 94"/>
              <a:gd name="T32" fmla="*/ 87434964 w 35"/>
              <a:gd name="T33" fmla="*/ 56333653 h 94"/>
              <a:gd name="T34" fmla="*/ 180011161 w 35"/>
              <a:gd name="T35" fmla="*/ 56333653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94">
                <a:moveTo>
                  <a:pt x="35" y="11"/>
                </a:moveTo>
                <a:cubicBezTo>
                  <a:pt x="35" y="40"/>
                  <a:pt x="35" y="40"/>
                  <a:pt x="35" y="40"/>
                </a:cubicBezTo>
                <a:cubicBezTo>
                  <a:pt x="35" y="43"/>
                  <a:pt x="34" y="46"/>
                  <a:pt x="30" y="48"/>
                </a:cubicBezTo>
                <a:cubicBezTo>
                  <a:pt x="30" y="87"/>
                  <a:pt x="30" y="87"/>
                  <a:pt x="30" y="87"/>
                </a:cubicBezTo>
                <a:cubicBezTo>
                  <a:pt x="29" y="94"/>
                  <a:pt x="21" y="93"/>
                  <a:pt x="22" y="87"/>
                </a:cubicBezTo>
                <a:cubicBezTo>
                  <a:pt x="22" y="53"/>
                  <a:pt x="22" y="53"/>
                  <a:pt x="22" y="53"/>
                </a:cubicBezTo>
                <a:cubicBezTo>
                  <a:pt x="9" y="61"/>
                  <a:pt x="9" y="61"/>
                  <a:pt x="9" y="61"/>
                </a:cubicBezTo>
                <a:cubicBezTo>
                  <a:pt x="9" y="75"/>
                  <a:pt x="9" y="75"/>
                  <a:pt x="9" y="75"/>
                </a:cubicBezTo>
                <a:cubicBezTo>
                  <a:pt x="6" y="81"/>
                  <a:pt x="2" y="80"/>
                  <a:pt x="0" y="76"/>
                </a:cubicBezTo>
                <a:cubicBezTo>
                  <a:pt x="0" y="63"/>
                  <a:pt x="0" y="63"/>
                  <a:pt x="0" y="63"/>
                </a:cubicBezTo>
                <a:cubicBezTo>
                  <a:pt x="0" y="59"/>
                  <a:pt x="1" y="56"/>
                  <a:pt x="3" y="54"/>
                </a:cubicBezTo>
                <a:cubicBezTo>
                  <a:pt x="17" y="45"/>
                  <a:pt x="17" y="45"/>
                  <a:pt x="17" y="45"/>
                </a:cubicBezTo>
                <a:cubicBezTo>
                  <a:pt x="16" y="29"/>
                  <a:pt x="16" y="29"/>
                  <a:pt x="16" y="29"/>
                </a:cubicBezTo>
                <a:cubicBezTo>
                  <a:pt x="5" y="35"/>
                  <a:pt x="5" y="35"/>
                  <a:pt x="5" y="35"/>
                </a:cubicBezTo>
                <a:cubicBezTo>
                  <a:pt x="1" y="35"/>
                  <a:pt x="0" y="34"/>
                  <a:pt x="2" y="30"/>
                </a:cubicBezTo>
                <a:cubicBezTo>
                  <a:pt x="16" y="20"/>
                  <a:pt x="16" y="20"/>
                  <a:pt x="16" y="20"/>
                </a:cubicBezTo>
                <a:cubicBezTo>
                  <a:pt x="17" y="11"/>
                  <a:pt x="17" y="11"/>
                  <a:pt x="17" y="11"/>
                </a:cubicBezTo>
                <a:cubicBezTo>
                  <a:pt x="17" y="2"/>
                  <a:pt x="32" y="0"/>
                  <a:pt x="35"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45" name="Oval 205"/>
          <p:cNvSpPr>
            <a:spLocks noChangeArrowheads="1"/>
          </p:cNvSpPr>
          <p:nvPr/>
        </p:nvSpPr>
        <p:spPr bwMode="auto">
          <a:xfrm>
            <a:off x="1076325" y="1106488"/>
            <a:ext cx="34925" cy="365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46" name="Freeform 206"/>
          <p:cNvSpPr>
            <a:spLocks/>
          </p:cNvSpPr>
          <p:nvPr/>
        </p:nvSpPr>
        <p:spPr bwMode="auto">
          <a:xfrm>
            <a:off x="900113" y="1274763"/>
            <a:ext cx="463550" cy="220662"/>
          </a:xfrm>
          <a:custGeom>
            <a:avLst/>
            <a:gdLst>
              <a:gd name="T0" fmla="*/ 0 w 292"/>
              <a:gd name="T1" fmla="*/ 0 h 139"/>
              <a:gd name="T2" fmla="*/ 0 w 292"/>
              <a:gd name="T3" fmla="*/ 57964256 h 139"/>
              <a:gd name="T4" fmla="*/ 60483750 w 292"/>
              <a:gd name="T5" fmla="*/ 57964256 h 139"/>
              <a:gd name="T6" fmla="*/ 60483750 w 292"/>
              <a:gd name="T7" fmla="*/ 120967226 h 139"/>
              <a:gd name="T8" fmla="*/ 189012513 w 292"/>
              <a:gd name="T9" fmla="*/ 120967226 h 139"/>
              <a:gd name="T10" fmla="*/ 189012513 w 292"/>
              <a:gd name="T11" fmla="*/ 178931482 h 139"/>
              <a:gd name="T12" fmla="*/ 322580000 w 292"/>
              <a:gd name="T13" fmla="*/ 178931482 h 139"/>
              <a:gd name="T14" fmla="*/ 322580000 w 292"/>
              <a:gd name="T15" fmla="*/ 236894151 h 139"/>
              <a:gd name="T16" fmla="*/ 446068450 w 292"/>
              <a:gd name="T17" fmla="*/ 236894151 h 139"/>
              <a:gd name="T18" fmla="*/ 446068450 w 292"/>
              <a:gd name="T19" fmla="*/ 294858407 h 139"/>
              <a:gd name="T20" fmla="*/ 579635938 w 292"/>
              <a:gd name="T21" fmla="*/ 294858407 h 139"/>
              <a:gd name="T22" fmla="*/ 579635938 w 292"/>
              <a:gd name="T23" fmla="*/ 350301719 h 139"/>
              <a:gd name="T24" fmla="*/ 735885625 w 292"/>
              <a:gd name="T25" fmla="*/ 350301719 h 139"/>
              <a:gd name="T26" fmla="*/ 735885625 w 292"/>
              <a:gd name="T27" fmla="*/ 294858407 h 139"/>
              <a:gd name="T28" fmla="*/ 642640638 w 292"/>
              <a:gd name="T29" fmla="*/ 294858407 h 139"/>
              <a:gd name="T30" fmla="*/ 642640638 w 292"/>
              <a:gd name="T31" fmla="*/ 239415095 h 139"/>
              <a:gd name="T32" fmla="*/ 511592513 w 292"/>
              <a:gd name="T33" fmla="*/ 239415095 h 139"/>
              <a:gd name="T34" fmla="*/ 511592513 w 292"/>
              <a:gd name="T35" fmla="*/ 181450839 h 139"/>
              <a:gd name="T36" fmla="*/ 383063750 w 292"/>
              <a:gd name="T37" fmla="*/ 181450839 h 139"/>
              <a:gd name="T38" fmla="*/ 383063750 w 292"/>
              <a:gd name="T39" fmla="*/ 126007527 h 139"/>
              <a:gd name="T40" fmla="*/ 249496263 w 292"/>
              <a:gd name="T41" fmla="*/ 126007527 h 139"/>
              <a:gd name="T42" fmla="*/ 249496263 w 292"/>
              <a:gd name="T43" fmla="*/ 60483613 h 139"/>
              <a:gd name="T44" fmla="*/ 118448138 w 292"/>
              <a:gd name="T45" fmla="*/ 60483613 h 139"/>
              <a:gd name="T46" fmla="*/ 118448138 w 292"/>
              <a:gd name="T47" fmla="*/ 0 h 139"/>
              <a:gd name="T48" fmla="*/ 0 w 292"/>
              <a:gd name="T49" fmla="*/ 0 h 13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92" h="139">
                <a:moveTo>
                  <a:pt x="0" y="0"/>
                </a:moveTo>
                <a:lnTo>
                  <a:pt x="0" y="23"/>
                </a:lnTo>
                <a:lnTo>
                  <a:pt x="24" y="23"/>
                </a:lnTo>
                <a:lnTo>
                  <a:pt x="24" y="48"/>
                </a:lnTo>
                <a:lnTo>
                  <a:pt x="75" y="48"/>
                </a:lnTo>
                <a:lnTo>
                  <a:pt x="75" y="71"/>
                </a:lnTo>
                <a:lnTo>
                  <a:pt x="128" y="71"/>
                </a:lnTo>
                <a:lnTo>
                  <a:pt x="128" y="94"/>
                </a:lnTo>
                <a:lnTo>
                  <a:pt x="177" y="94"/>
                </a:lnTo>
                <a:lnTo>
                  <a:pt x="177" y="117"/>
                </a:lnTo>
                <a:lnTo>
                  <a:pt x="230" y="117"/>
                </a:lnTo>
                <a:lnTo>
                  <a:pt x="230" y="139"/>
                </a:lnTo>
                <a:lnTo>
                  <a:pt x="292" y="139"/>
                </a:lnTo>
                <a:lnTo>
                  <a:pt x="292" y="117"/>
                </a:lnTo>
                <a:lnTo>
                  <a:pt x="255" y="117"/>
                </a:lnTo>
                <a:lnTo>
                  <a:pt x="255" y="95"/>
                </a:lnTo>
                <a:lnTo>
                  <a:pt x="203" y="95"/>
                </a:lnTo>
                <a:lnTo>
                  <a:pt x="203" y="72"/>
                </a:lnTo>
                <a:lnTo>
                  <a:pt x="152" y="72"/>
                </a:lnTo>
                <a:lnTo>
                  <a:pt x="152" y="50"/>
                </a:lnTo>
                <a:lnTo>
                  <a:pt x="99" y="50"/>
                </a:lnTo>
                <a:lnTo>
                  <a:pt x="99" y="24"/>
                </a:lnTo>
                <a:lnTo>
                  <a:pt x="47" y="24"/>
                </a:lnTo>
                <a:lnTo>
                  <a:pt x="47"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47" name="Freeform 207"/>
          <p:cNvSpPr>
            <a:spLocks/>
          </p:cNvSpPr>
          <p:nvPr/>
        </p:nvSpPr>
        <p:spPr bwMode="auto">
          <a:xfrm>
            <a:off x="1631950" y="1141413"/>
            <a:ext cx="98425" cy="96837"/>
          </a:xfrm>
          <a:custGeom>
            <a:avLst/>
            <a:gdLst>
              <a:gd name="T0" fmla="*/ 0 w 62"/>
              <a:gd name="T1" fmla="*/ 0 h 61"/>
              <a:gd name="T2" fmla="*/ 156249688 w 62"/>
              <a:gd name="T3" fmla="*/ 0 h 61"/>
              <a:gd name="T4" fmla="*/ 156249688 w 62"/>
              <a:gd name="T5" fmla="*/ 153729531 h 61"/>
              <a:gd name="T6" fmla="*/ 118448138 w 62"/>
              <a:gd name="T7" fmla="*/ 153729531 h 61"/>
              <a:gd name="T8" fmla="*/ 118448138 w 62"/>
              <a:gd name="T9" fmla="*/ 143648958 h 61"/>
              <a:gd name="T10" fmla="*/ 146169063 w 62"/>
              <a:gd name="T11" fmla="*/ 143648958 h 61"/>
              <a:gd name="T12" fmla="*/ 146169063 w 62"/>
              <a:gd name="T13" fmla="*/ 10080573 h 61"/>
              <a:gd name="T14" fmla="*/ 15120938 w 62"/>
              <a:gd name="T15" fmla="*/ 10080573 h 61"/>
              <a:gd name="T16" fmla="*/ 15120938 w 62"/>
              <a:gd name="T17" fmla="*/ 143648958 h 61"/>
              <a:gd name="T18" fmla="*/ 42843450 w 62"/>
              <a:gd name="T19" fmla="*/ 143648958 h 61"/>
              <a:gd name="T20" fmla="*/ 42843450 w 62"/>
              <a:gd name="T21" fmla="*/ 153729531 h 61"/>
              <a:gd name="T22" fmla="*/ 0 w 62"/>
              <a:gd name="T23" fmla="*/ 153729531 h 61"/>
              <a:gd name="T24" fmla="*/ 0 w 62"/>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2" h="61">
                <a:moveTo>
                  <a:pt x="0" y="0"/>
                </a:moveTo>
                <a:lnTo>
                  <a:pt x="62" y="0"/>
                </a:lnTo>
                <a:lnTo>
                  <a:pt x="62" y="61"/>
                </a:lnTo>
                <a:lnTo>
                  <a:pt x="47" y="61"/>
                </a:lnTo>
                <a:lnTo>
                  <a:pt x="47" y="57"/>
                </a:lnTo>
                <a:lnTo>
                  <a:pt x="58" y="57"/>
                </a:lnTo>
                <a:lnTo>
                  <a:pt x="58" y="4"/>
                </a:lnTo>
                <a:lnTo>
                  <a:pt x="6" y="4"/>
                </a:lnTo>
                <a:lnTo>
                  <a:pt x="6" y="57"/>
                </a:lnTo>
                <a:lnTo>
                  <a:pt x="17" y="57"/>
                </a:lnTo>
                <a:lnTo>
                  <a:pt x="17" y="61"/>
                </a:lnTo>
                <a:lnTo>
                  <a:pt x="0" y="61"/>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48" name="Oval 208"/>
          <p:cNvSpPr>
            <a:spLocks noChangeArrowheads="1"/>
          </p:cNvSpPr>
          <p:nvPr/>
        </p:nvSpPr>
        <p:spPr bwMode="auto">
          <a:xfrm>
            <a:off x="1658938" y="1165225"/>
            <a:ext cx="44450" cy="476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49" name="Freeform 209"/>
          <p:cNvSpPr>
            <a:spLocks/>
          </p:cNvSpPr>
          <p:nvPr/>
        </p:nvSpPr>
        <p:spPr bwMode="auto">
          <a:xfrm>
            <a:off x="1628775" y="1217613"/>
            <a:ext cx="174625" cy="280987"/>
          </a:xfrm>
          <a:custGeom>
            <a:avLst/>
            <a:gdLst>
              <a:gd name="T0" fmla="*/ 360022321 w 77"/>
              <a:gd name="T1" fmla="*/ 590512309 h 124"/>
              <a:gd name="T2" fmla="*/ 360022321 w 77"/>
              <a:gd name="T3" fmla="*/ 636725606 h 124"/>
              <a:gd name="T4" fmla="*/ 87434964 w 77"/>
              <a:gd name="T5" fmla="*/ 636725606 h 124"/>
              <a:gd name="T6" fmla="*/ 87434964 w 77"/>
              <a:gd name="T7" fmla="*/ 605916741 h 124"/>
              <a:gd name="T8" fmla="*/ 0 w 77"/>
              <a:gd name="T9" fmla="*/ 426196096 h 124"/>
              <a:gd name="T10" fmla="*/ 0 w 77"/>
              <a:gd name="T11" fmla="*/ 421061286 h 124"/>
              <a:gd name="T12" fmla="*/ 0 w 77"/>
              <a:gd name="T13" fmla="*/ 421061286 h 124"/>
              <a:gd name="T14" fmla="*/ 0 w 77"/>
              <a:gd name="T15" fmla="*/ 225933942 h 124"/>
              <a:gd name="T16" fmla="*/ 20571732 w 77"/>
              <a:gd name="T17" fmla="*/ 215664321 h 124"/>
              <a:gd name="T18" fmla="*/ 20571732 w 77"/>
              <a:gd name="T19" fmla="*/ 215664321 h 124"/>
              <a:gd name="T20" fmla="*/ 66860964 w 77"/>
              <a:gd name="T21" fmla="*/ 282419127 h 124"/>
              <a:gd name="T22" fmla="*/ 72004464 w 77"/>
              <a:gd name="T23" fmla="*/ 405656853 h 124"/>
              <a:gd name="T24" fmla="*/ 92576196 w 77"/>
              <a:gd name="T25" fmla="*/ 405656853 h 124"/>
              <a:gd name="T26" fmla="*/ 87434964 w 77"/>
              <a:gd name="T27" fmla="*/ 35943676 h 124"/>
              <a:gd name="T28" fmla="*/ 149152429 w 77"/>
              <a:gd name="T29" fmla="*/ 35943676 h 124"/>
              <a:gd name="T30" fmla="*/ 149152429 w 77"/>
              <a:gd name="T31" fmla="*/ 215664321 h 124"/>
              <a:gd name="T32" fmla="*/ 169724161 w 77"/>
              <a:gd name="T33" fmla="*/ 215664321 h 124"/>
              <a:gd name="T34" fmla="*/ 169724161 w 77"/>
              <a:gd name="T35" fmla="*/ 200259888 h 124"/>
              <a:gd name="T36" fmla="*/ 236585125 w 77"/>
              <a:gd name="T37" fmla="*/ 200259888 h 124"/>
              <a:gd name="T38" fmla="*/ 236585125 w 77"/>
              <a:gd name="T39" fmla="*/ 215664321 h 124"/>
              <a:gd name="T40" fmla="*/ 236585125 w 77"/>
              <a:gd name="T41" fmla="*/ 241340641 h 124"/>
              <a:gd name="T42" fmla="*/ 236585125 w 77"/>
              <a:gd name="T43" fmla="*/ 246475452 h 124"/>
              <a:gd name="T44" fmla="*/ 246872125 w 77"/>
              <a:gd name="T45" fmla="*/ 246475452 h 124"/>
              <a:gd name="T46" fmla="*/ 246872125 w 77"/>
              <a:gd name="T47" fmla="*/ 236203564 h 124"/>
              <a:gd name="T48" fmla="*/ 313733089 w 77"/>
              <a:gd name="T49" fmla="*/ 236203564 h 124"/>
              <a:gd name="T50" fmla="*/ 313733089 w 77"/>
              <a:gd name="T51" fmla="*/ 246475452 h 124"/>
              <a:gd name="T52" fmla="*/ 313733089 w 77"/>
              <a:gd name="T53" fmla="*/ 246475452 h 124"/>
              <a:gd name="T54" fmla="*/ 313733089 w 77"/>
              <a:gd name="T55" fmla="*/ 287553938 h 124"/>
              <a:gd name="T56" fmla="*/ 329163589 w 77"/>
              <a:gd name="T57" fmla="*/ 287553938 h 124"/>
              <a:gd name="T58" fmla="*/ 329163589 w 77"/>
              <a:gd name="T59" fmla="*/ 267014695 h 124"/>
              <a:gd name="T60" fmla="*/ 396024554 w 77"/>
              <a:gd name="T61" fmla="*/ 267014695 h 124"/>
              <a:gd name="T62" fmla="*/ 396024554 w 77"/>
              <a:gd name="T63" fmla="*/ 287553938 h 124"/>
              <a:gd name="T64" fmla="*/ 396024554 w 77"/>
              <a:gd name="T65" fmla="*/ 287553938 h 124"/>
              <a:gd name="T66" fmla="*/ 396024554 w 77"/>
              <a:gd name="T67" fmla="*/ 446735340 h 124"/>
              <a:gd name="T68" fmla="*/ 396024554 w 77"/>
              <a:gd name="T69" fmla="*/ 446735340 h 124"/>
              <a:gd name="T70" fmla="*/ 396024554 w 77"/>
              <a:gd name="T71" fmla="*/ 523757502 h 124"/>
              <a:gd name="T72" fmla="*/ 360022321 w 77"/>
              <a:gd name="T73" fmla="*/ 590512309 h 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7" h="124">
                <a:moveTo>
                  <a:pt x="70" y="115"/>
                </a:moveTo>
                <a:cubicBezTo>
                  <a:pt x="70" y="124"/>
                  <a:pt x="70" y="124"/>
                  <a:pt x="70" y="124"/>
                </a:cubicBezTo>
                <a:cubicBezTo>
                  <a:pt x="17" y="124"/>
                  <a:pt x="17" y="124"/>
                  <a:pt x="17" y="124"/>
                </a:cubicBezTo>
                <a:cubicBezTo>
                  <a:pt x="17" y="118"/>
                  <a:pt x="17" y="118"/>
                  <a:pt x="17" y="118"/>
                </a:cubicBezTo>
                <a:cubicBezTo>
                  <a:pt x="0" y="83"/>
                  <a:pt x="0" y="83"/>
                  <a:pt x="0" y="83"/>
                </a:cubicBezTo>
                <a:cubicBezTo>
                  <a:pt x="0" y="82"/>
                  <a:pt x="0" y="82"/>
                  <a:pt x="0" y="82"/>
                </a:cubicBezTo>
                <a:cubicBezTo>
                  <a:pt x="0" y="82"/>
                  <a:pt x="0" y="82"/>
                  <a:pt x="0" y="82"/>
                </a:cubicBezTo>
                <a:cubicBezTo>
                  <a:pt x="0" y="44"/>
                  <a:pt x="0" y="44"/>
                  <a:pt x="0" y="44"/>
                </a:cubicBezTo>
                <a:cubicBezTo>
                  <a:pt x="1" y="43"/>
                  <a:pt x="2" y="42"/>
                  <a:pt x="4" y="42"/>
                </a:cubicBezTo>
                <a:cubicBezTo>
                  <a:pt x="4" y="42"/>
                  <a:pt x="4" y="42"/>
                  <a:pt x="4" y="42"/>
                </a:cubicBezTo>
                <a:cubicBezTo>
                  <a:pt x="9" y="42"/>
                  <a:pt x="13" y="50"/>
                  <a:pt x="13" y="55"/>
                </a:cubicBezTo>
                <a:cubicBezTo>
                  <a:pt x="14" y="79"/>
                  <a:pt x="14" y="79"/>
                  <a:pt x="14" y="79"/>
                </a:cubicBezTo>
                <a:cubicBezTo>
                  <a:pt x="15" y="81"/>
                  <a:pt x="17" y="81"/>
                  <a:pt x="18" y="79"/>
                </a:cubicBezTo>
                <a:cubicBezTo>
                  <a:pt x="17" y="7"/>
                  <a:pt x="17" y="7"/>
                  <a:pt x="17" y="7"/>
                </a:cubicBezTo>
                <a:cubicBezTo>
                  <a:pt x="20" y="0"/>
                  <a:pt x="27" y="0"/>
                  <a:pt x="29" y="7"/>
                </a:cubicBezTo>
                <a:cubicBezTo>
                  <a:pt x="29" y="42"/>
                  <a:pt x="29" y="42"/>
                  <a:pt x="29" y="42"/>
                </a:cubicBezTo>
                <a:cubicBezTo>
                  <a:pt x="30" y="43"/>
                  <a:pt x="31" y="43"/>
                  <a:pt x="33" y="42"/>
                </a:cubicBezTo>
                <a:cubicBezTo>
                  <a:pt x="33" y="39"/>
                  <a:pt x="33" y="39"/>
                  <a:pt x="33" y="39"/>
                </a:cubicBezTo>
                <a:cubicBezTo>
                  <a:pt x="35" y="33"/>
                  <a:pt x="43" y="32"/>
                  <a:pt x="46" y="39"/>
                </a:cubicBezTo>
                <a:cubicBezTo>
                  <a:pt x="46" y="42"/>
                  <a:pt x="46" y="42"/>
                  <a:pt x="46" y="42"/>
                </a:cubicBezTo>
                <a:cubicBezTo>
                  <a:pt x="46" y="47"/>
                  <a:pt x="46" y="47"/>
                  <a:pt x="46" y="47"/>
                </a:cubicBezTo>
                <a:cubicBezTo>
                  <a:pt x="46" y="48"/>
                  <a:pt x="46" y="48"/>
                  <a:pt x="46" y="48"/>
                </a:cubicBezTo>
                <a:cubicBezTo>
                  <a:pt x="46" y="49"/>
                  <a:pt x="47" y="49"/>
                  <a:pt x="48" y="48"/>
                </a:cubicBezTo>
                <a:cubicBezTo>
                  <a:pt x="48" y="46"/>
                  <a:pt x="48" y="46"/>
                  <a:pt x="48" y="46"/>
                </a:cubicBezTo>
                <a:cubicBezTo>
                  <a:pt x="50" y="40"/>
                  <a:pt x="58" y="39"/>
                  <a:pt x="61" y="46"/>
                </a:cubicBezTo>
                <a:cubicBezTo>
                  <a:pt x="61" y="48"/>
                  <a:pt x="61" y="48"/>
                  <a:pt x="61" y="48"/>
                </a:cubicBezTo>
                <a:cubicBezTo>
                  <a:pt x="61" y="48"/>
                  <a:pt x="61" y="48"/>
                  <a:pt x="61" y="48"/>
                </a:cubicBezTo>
                <a:cubicBezTo>
                  <a:pt x="61" y="56"/>
                  <a:pt x="61" y="56"/>
                  <a:pt x="61" y="56"/>
                </a:cubicBezTo>
                <a:cubicBezTo>
                  <a:pt x="62" y="56"/>
                  <a:pt x="63" y="56"/>
                  <a:pt x="64" y="56"/>
                </a:cubicBezTo>
                <a:cubicBezTo>
                  <a:pt x="64" y="52"/>
                  <a:pt x="64" y="52"/>
                  <a:pt x="64" y="52"/>
                </a:cubicBezTo>
                <a:cubicBezTo>
                  <a:pt x="67" y="46"/>
                  <a:pt x="75" y="46"/>
                  <a:pt x="77" y="52"/>
                </a:cubicBezTo>
                <a:cubicBezTo>
                  <a:pt x="77" y="56"/>
                  <a:pt x="77" y="56"/>
                  <a:pt x="77" y="56"/>
                </a:cubicBezTo>
                <a:cubicBezTo>
                  <a:pt x="77" y="56"/>
                  <a:pt x="77" y="56"/>
                  <a:pt x="77" y="56"/>
                </a:cubicBezTo>
                <a:cubicBezTo>
                  <a:pt x="77" y="87"/>
                  <a:pt x="77" y="87"/>
                  <a:pt x="77" y="87"/>
                </a:cubicBezTo>
                <a:cubicBezTo>
                  <a:pt x="77" y="87"/>
                  <a:pt x="77" y="87"/>
                  <a:pt x="77" y="87"/>
                </a:cubicBezTo>
                <a:cubicBezTo>
                  <a:pt x="77" y="102"/>
                  <a:pt x="77" y="102"/>
                  <a:pt x="77" y="102"/>
                </a:cubicBezTo>
                <a:cubicBezTo>
                  <a:pt x="76" y="108"/>
                  <a:pt x="74" y="111"/>
                  <a:pt x="70" y="1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50" name="Freeform 210"/>
          <p:cNvSpPr>
            <a:spLocks/>
          </p:cNvSpPr>
          <p:nvPr/>
        </p:nvSpPr>
        <p:spPr bwMode="auto">
          <a:xfrm>
            <a:off x="1917700" y="1154113"/>
            <a:ext cx="65088" cy="109537"/>
          </a:xfrm>
          <a:custGeom>
            <a:avLst/>
            <a:gdLst>
              <a:gd name="T0" fmla="*/ 20150347 w 29"/>
              <a:gd name="T1" fmla="*/ 0 h 48"/>
              <a:gd name="T2" fmla="*/ 146082161 w 29"/>
              <a:gd name="T3" fmla="*/ 151021857 h 48"/>
              <a:gd name="T4" fmla="*/ 146082161 w 29"/>
              <a:gd name="T5" fmla="*/ 249967998 h 48"/>
              <a:gd name="T6" fmla="*/ 20150347 w 29"/>
              <a:gd name="T7" fmla="*/ 0 h 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48">
                <a:moveTo>
                  <a:pt x="4" y="0"/>
                </a:moveTo>
                <a:cubicBezTo>
                  <a:pt x="8" y="14"/>
                  <a:pt x="16" y="24"/>
                  <a:pt x="29" y="29"/>
                </a:cubicBezTo>
                <a:cubicBezTo>
                  <a:pt x="29" y="48"/>
                  <a:pt x="29" y="48"/>
                  <a:pt x="29" y="48"/>
                </a:cubicBezTo>
                <a:cubicBezTo>
                  <a:pt x="14" y="41"/>
                  <a:pt x="0" y="27"/>
                  <a:pt x="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51" name="Freeform 211"/>
          <p:cNvSpPr>
            <a:spLocks/>
          </p:cNvSpPr>
          <p:nvPr/>
        </p:nvSpPr>
        <p:spPr bwMode="auto">
          <a:xfrm>
            <a:off x="1857375" y="1238250"/>
            <a:ext cx="128588" cy="133350"/>
          </a:xfrm>
          <a:custGeom>
            <a:avLst/>
            <a:gdLst>
              <a:gd name="T0" fmla="*/ 0 w 57"/>
              <a:gd name="T1" fmla="*/ 0 h 59"/>
              <a:gd name="T2" fmla="*/ 290083248 w 57"/>
              <a:gd name="T3" fmla="*/ 204335143 h 59"/>
              <a:gd name="T4" fmla="*/ 290083248 w 57"/>
              <a:gd name="T5" fmla="*/ 301393602 h 59"/>
              <a:gd name="T6" fmla="*/ 0 w 57"/>
              <a:gd name="T7" fmla="*/ 0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59">
                <a:moveTo>
                  <a:pt x="0" y="0"/>
                </a:moveTo>
                <a:cubicBezTo>
                  <a:pt x="4" y="15"/>
                  <a:pt x="42" y="39"/>
                  <a:pt x="57" y="40"/>
                </a:cubicBezTo>
                <a:cubicBezTo>
                  <a:pt x="57" y="59"/>
                  <a:pt x="57" y="59"/>
                  <a:pt x="57" y="59"/>
                </a:cubicBezTo>
                <a:cubicBezTo>
                  <a:pt x="28" y="56"/>
                  <a:pt x="5" y="3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52" name="Freeform 212"/>
          <p:cNvSpPr>
            <a:spLocks/>
          </p:cNvSpPr>
          <p:nvPr/>
        </p:nvSpPr>
        <p:spPr bwMode="auto">
          <a:xfrm>
            <a:off x="1857375" y="1397000"/>
            <a:ext cx="128588" cy="76200"/>
          </a:xfrm>
          <a:custGeom>
            <a:avLst/>
            <a:gdLst>
              <a:gd name="T0" fmla="*/ 290083248 w 57"/>
              <a:gd name="T1" fmla="*/ 65296676 h 34"/>
              <a:gd name="T2" fmla="*/ 290083248 w 57"/>
              <a:gd name="T3" fmla="*/ 155707976 h 34"/>
              <a:gd name="T4" fmla="*/ 0 w 57"/>
              <a:gd name="T5" fmla="*/ 0 h 34"/>
              <a:gd name="T6" fmla="*/ 290083248 w 57"/>
              <a:gd name="T7" fmla="*/ 65296676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4">
                <a:moveTo>
                  <a:pt x="57" y="13"/>
                </a:moveTo>
                <a:cubicBezTo>
                  <a:pt x="57" y="31"/>
                  <a:pt x="57" y="31"/>
                  <a:pt x="57" y="31"/>
                </a:cubicBezTo>
                <a:cubicBezTo>
                  <a:pt x="41" y="34"/>
                  <a:pt x="11" y="23"/>
                  <a:pt x="0" y="0"/>
                </a:cubicBezTo>
                <a:cubicBezTo>
                  <a:pt x="18" y="10"/>
                  <a:pt x="39" y="19"/>
                  <a:pt x="57"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53" name="Freeform 213"/>
          <p:cNvSpPr>
            <a:spLocks/>
          </p:cNvSpPr>
          <p:nvPr/>
        </p:nvSpPr>
        <p:spPr bwMode="auto">
          <a:xfrm>
            <a:off x="1838325" y="1163638"/>
            <a:ext cx="139700" cy="127000"/>
          </a:xfrm>
          <a:custGeom>
            <a:avLst/>
            <a:gdLst>
              <a:gd name="T0" fmla="*/ 0 w 62"/>
              <a:gd name="T1" fmla="*/ 0 h 56"/>
              <a:gd name="T2" fmla="*/ 172619629 w 62"/>
              <a:gd name="T3" fmla="*/ 128578429 h 56"/>
              <a:gd name="T4" fmla="*/ 314775645 w 62"/>
              <a:gd name="T5" fmla="*/ 288017857 h 56"/>
              <a:gd name="T6" fmla="*/ 106618139 w 62"/>
              <a:gd name="T7" fmla="*/ 164580661 h 56"/>
              <a:gd name="T8" fmla="*/ 0 w 62"/>
              <a:gd name="T9" fmla="*/ 0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56">
                <a:moveTo>
                  <a:pt x="0" y="0"/>
                </a:moveTo>
                <a:cubicBezTo>
                  <a:pt x="17" y="1"/>
                  <a:pt x="29" y="8"/>
                  <a:pt x="34" y="25"/>
                </a:cubicBezTo>
                <a:cubicBezTo>
                  <a:pt x="42" y="43"/>
                  <a:pt x="51" y="55"/>
                  <a:pt x="62" y="56"/>
                </a:cubicBezTo>
                <a:cubicBezTo>
                  <a:pt x="43" y="56"/>
                  <a:pt x="29" y="49"/>
                  <a:pt x="21" y="32"/>
                </a:cubicBezTo>
                <a:cubicBezTo>
                  <a:pt x="16" y="15"/>
                  <a:pt x="11" y="6"/>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54" name="Freeform 214"/>
          <p:cNvSpPr>
            <a:spLocks/>
          </p:cNvSpPr>
          <p:nvPr/>
        </p:nvSpPr>
        <p:spPr bwMode="auto">
          <a:xfrm>
            <a:off x="1825625" y="1338263"/>
            <a:ext cx="155575" cy="79375"/>
          </a:xfrm>
          <a:custGeom>
            <a:avLst/>
            <a:gdLst>
              <a:gd name="T0" fmla="*/ 193181311 w 69"/>
              <a:gd name="T1" fmla="*/ 56573964 h 35"/>
              <a:gd name="T2" fmla="*/ 350776531 w 69"/>
              <a:gd name="T3" fmla="*/ 144008929 h 35"/>
              <a:gd name="T4" fmla="*/ 142344361 w 69"/>
              <a:gd name="T5" fmla="*/ 113150196 h 35"/>
              <a:gd name="T6" fmla="*/ 0 w 69"/>
              <a:gd name="T7" fmla="*/ 36002232 h 35"/>
              <a:gd name="T8" fmla="*/ 193181311 w 69"/>
              <a:gd name="T9" fmla="*/ 56573964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35">
                <a:moveTo>
                  <a:pt x="38" y="11"/>
                </a:moveTo>
                <a:cubicBezTo>
                  <a:pt x="47" y="22"/>
                  <a:pt x="58" y="27"/>
                  <a:pt x="69" y="28"/>
                </a:cubicBezTo>
                <a:cubicBezTo>
                  <a:pt x="53" y="35"/>
                  <a:pt x="40" y="34"/>
                  <a:pt x="28" y="22"/>
                </a:cubicBezTo>
                <a:cubicBezTo>
                  <a:pt x="21" y="12"/>
                  <a:pt x="13" y="7"/>
                  <a:pt x="0" y="7"/>
                </a:cubicBezTo>
                <a:cubicBezTo>
                  <a:pt x="14" y="0"/>
                  <a:pt x="26" y="0"/>
                  <a:pt x="38"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55" name="Freeform 215"/>
          <p:cNvSpPr>
            <a:spLocks noEditPoints="1"/>
          </p:cNvSpPr>
          <p:nvPr/>
        </p:nvSpPr>
        <p:spPr bwMode="auto">
          <a:xfrm>
            <a:off x="2235200" y="1154113"/>
            <a:ext cx="420688" cy="349250"/>
          </a:xfrm>
          <a:custGeom>
            <a:avLst/>
            <a:gdLst>
              <a:gd name="T0" fmla="*/ 359330543 w 187"/>
              <a:gd name="T1" fmla="*/ 41145732 h 154"/>
              <a:gd name="T2" fmla="*/ 946406271 w 187"/>
              <a:gd name="T3" fmla="*/ 118293696 h 154"/>
              <a:gd name="T4" fmla="*/ 344147530 w 187"/>
              <a:gd name="T5" fmla="*/ 360022321 h 154"/>
              <a:gd name="T6" fmla="*/ 612379999 w 187"/>
              <a:gd name="T7" fmla="*/ 792049107 h 154"/>
              <a:gd name="T8" fmla="*/ 5061754 w 187"/>
              <a:gd name="T9" fmla="*/ 365165821 h 154"/>
              <a:gd name="T10" fmla="*/ 197379161 w 187"/>
              <a:gd name="T11" fmla="*/ 118293696 h 154"/>
              <a:gd name="T12" fmla="*/ 146768370 w 187"/>
              <a:gd name="T13" fmla="*/ 118293696 h 154"/>
              <a:gd name="T14" fmla="*/ 151830124 w 187"/>
              <a:gd name="T15" fmla="*/ 82291464 h 154"/>
              <a:gd name="T16" fmla="*/ 15183012 w 187"/>
              <a:gd name="T17" fmla="*/ 0 h 154"/>
              <a:gd name="T18" fmla="*/ 192317407 w 187"/>
              <a:gd name="T19" fmla="*/ 77147964 h 154"/>
              <a:gd name="T20" fmla="*/ 187257902 w 187"/>
              <a:gd name="T21" fmla="*/ 41145732 h 154"/>
              <a:gd name="T22" fmla="*/ 323902764 w 187"/>
              <a:gd name="T23" fmla="*/ 82291464 h 154"/>
              <a:gd name="T24" fmla="*/ 278353727 w 187"/>
              <a:gd name="T25" fmla="*/ 123437196 h 154"/>
              <a:gd name="T26" fmla="*/ 283415481 w 187"/>
              <a:gd name="T27" fmla="*/ 360022321 h 154"/>
              <a:gd name="T28" fmla="*/ 278353727 w 187"/>
              <a:gd name="T29" fmla="*/ 123437196 h 154"/>
              <a:gd name="T30" fmla="*/ 70853308 w 187"/>
              <a:gd name="T31" fmla="*/ 483459518 h 154"/>
              <a:gd name="T32" fmla="*/ 121464099 w 187"/>
              <a:gd name="T33" fmla="*/ 478316018 h 154"/>
              <a:gd name="T34" fmla="*/ 86036320 w 187"/>
              <a:gd name="T35" fmla="*/ 457742018 h 154"/>
              <a:gd name="T36" fmla="*/ 141708865 w 187"/>
              <a:gd name="T37" fmla="*/ 442313786 h 154"/>
              <a:gd name="T38" fmla="*/ 177134394 w 187"/>
              <a:gd name="T39" fmla="*/ 509174750 h 154"/>
              <a:gd name="T40" fmla="*/ 192317407 w 187"/>
              <a:gd name="T41" fmla="*/ 493744250 h 154"/>
              <a:gd name="T42" fmla="*/ 156891878 w 187"/>
              <a:gd name="T43" fmla="*/ 457742018 h 154"/>
              <a:gd name="T44" fmla="*/ 273294223 w 187"/>
              <a:gd name="T45" fmla="*/ 720044643 h 154"/>
              <a:gd name="T46" fmla="*/ 571892716 w 187"/>
              <a:gd name="T47" fmla="*/ 720044643 h 154"/>
              <a:gd name="T48" fmla="*/ 723722839 w 187"/>
              <a:gd name="T49" fmla="*/ 478316018 h 154"/>
              <a:gd name="T50" fmla="*/ 759148369 w 187"/>
              <a:gd name="T51" fmla="*/ 498887750 h 154"/>
              <a:gd name="T52" fmla="*/ 708539827 w 187"/>
              <a:gd name="T53" fmla="*/ 514318250 h 154"/>
              <a:gd name="T54" fmla="*/ 668052544 w 187"/>
              <a:gd name="T55" fmla="*/ 442313786 h 154"/>
              <a:gd name="T56" fmla="*/ 647807778 w 187"/>
              <a:gd name="T57" fmla="*/ 462885518 h 154"/>
              <a:gd name="T58" fmla="*/ 683235556 w 187"/>
              <a:gd name="T59" fmla="*/ 493744250 h 154"/>
              <a:gd name="T60" fmla="*/ 774331381 w 187"/>
              <a:gd name="T61" fmla="*/ 478316018 h 154"/>
              <a:gd name="T62" fmla="*/ 45549037 w 187"/>
              <a:gd name="T63" fmla="*/ 396024554 h 154"/>
              <a:gd name="T64" fmla="*/ 430183851 w 187"/>
              <a:gd name="T65" fmla="*/ 509174750 h 154"/>
              <a:gd name="T66" fmla="*/ 576954470 w 187"/>
              <a:gd name="T67" fmla="*/ 457742018 h 154"/>
              <a:gd name="T68" fmla="*/ 556709703 w 187"/>
              <a:gd name="T69" fmla="*/ 478316018 h 154"/>
              <a:gd name="T70" fmla="*/ 592137482 w 187"/>
              <a:gd name="T71" fmla="*/ 509174750 h 154"/>
              <a:gd name="T72" fmla="*/ 501039408 w 187"/>
              <a:gd name="T73" fmla="*/ 498887750 h 154"/>
              <a:gd name="T74" fmla="*/ 465611629 w 187"/>
              <a:gd name="T75" fmla="*/ 457742018 h 154"/>
              <a:gd name="T76" fmla="*/ 480794642 w 187"/>
              <a:gd name="T77" fmla="*/ 442313786 h 154"/>
              <a:gd name="T78" fmla="*/ 247987702 w 187"/>
              <a:gd name="T79" fmla="*/ 509174750 h 154"/>
              <a:gd name="T80" fmla="*/ 394758321 w 187"/>
              <a:gd name="T81" fmla="*/ 457742018 h 154"/>
              <a:gd name="T82" fmla="*/ 374513555 w 187"/>
              <a:gd name="T83" fmla="*/ 478316018 h 154"/>
              <a:gd name="T84" fmla="*/ 415000838 w 187"/>
              <a:gd name="T85" fmla="*/ 509174750 h 154"/>
              <a:gd name="T86" fmla="*/ 318843260 w 187"/>
              <a:gd name="T87" fmla="*/ 498887750 h 154"/>
              <a:gd name="T88" fmla="*/ 288477235 w 187"/>
              <a:gd name="T89" fmla="*/ 457742018 h 154"/>
              <a:gd name="T90" fmla="*/ 303660247 w 187"/>
              <a:gd name="T91" fmla="*/ 442313786 h 1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87" h="154">
                <a:moveTo>
                  <a:pt x="187" y="0"/>
                </a:moveTo>
                <a:cubicBezTo>
                  <a:pt x="187" y="8"/>
                  <a:pt x="187" y="8"/>
                  <a:pt x="187" y="8"/>
                </a:cubicBezTo>
                <a:cubicBezTo>
                  <a:pt x="71" y="8"/>
                  <a:pt x="71" y="8"/>
                  <a:pt x="71" y="8"/>
                </a:cubicBezTo>
                <a:cubicBezTo>
                  <a:pt x="71" y="11"/>
                  <a:pt x="72" y="13"/>
                  <a:pt x="72" y="16"/>
                </a:cubicBezTo>
                <a:cubicBezTo>
                  <a:pt x="187" y="15"/>
                  <a:pt x="187" y="15"/>
                  <a:pt x="187" y="15"/>
                </a:cubicBezTo>
                <a:cubicBezTo>
                  <a:pt x="187" y="23"/>
                  <a:pt x="187" y="23"/>
                  <a:pt x="187" y="23"/>
                </a:cubicBezTo>
                <a:cubicBezTo>
                  <a:pt x="71" y="24"/>
                  <a:pt x="71" y="24"/>
                  <a:pt x="71" y="24"/>
                </a:cubicBezTo>
                <a:cubicBezTo>
                  <a:pt x="70" y="31"/>
                  <a:pt x="66" y="35"/>
                  <a:pt x="60" y="45"/>
                </a:cubicBezTo>
                <a:cubicBezTo>
                  <a:pt x="57" y="54"/>
                  <a:pt x="56" y="61"/>
                  <a:pt x="68" y="70"/>
                </a:cubicBezTo>
                <a:cubicBezTo>
                  <a:pt x="168" y="70"/>
                  <a:pt x="168" y="70"/>
                  <a:pt x="168" y="70"/>
                </a:cubicBezTo>
                <a:cubicBezTo>
                  <a:pt x="165" y="108"/>
                  <a:pt x="141" y="134"/>
                  <a:pt x="121" y="144"/>
                </a:cubicBezTo>
                <a:cubicBezTo>
                  <a:pt x="121" y="148"/>
                  <a:pt x="121" y="151"/>
                  <a:pt x="121" y="154"/>
                </a:cubicBezTo>
                <a:cubicBezTo>
                  <a:pt x="96" y="154"/>
                  <a:pt x="71" y="154"/>
                  <a:pt x="46" y="154"/>
                </a:cubicBezTo>
                <a:cubicBezTo>
                  <a:pt x="46" y="151"/>
                  <a:pt x="46" y="148"/>
                  <a:pt x="46" y="145"/>
                </a:cubicBezTo>
                <a:cubicBezTo>
                  <a:pt x="2" y="120"/>
                  <a:pt x="0" y="77"/>
                  <a:pt x="1" y="71"/>
                </a:cubicBezTo>
                <a:cubicBezTo>
                  <a:pt x="38" y="71"/>
                  <a:pt x="38" y="71"/>
                  <a:pt x="38" y="71"/>
                </a:cubicBezTo>
                <a:cubicBezTo>
                  <a:pt x="30" y="53"/>
                  <a:pt x="37" y="36"/>
                  <a:pt x="48" y="23"/>
                </a:cubicBezTo>
                <a:cubicBezTo>
                  <a:pt x="45" y="23"/>
                  <a:pt x="41" y="23"/>
                  <a:pt x="39" y="23"/>
                </a:cubicBezTo>
                <a:cubicBezTo>
                  <a:pt x="29" y="35"/>
                  <a:pt x="23" y="47"/>
                  <a:pt x="28" y="62"/>
                </a:cubicBezTo>
                <a:cubicBezTo>
                  <a:pt x="20" y="62"/>
                  <a:pt x="20" y="62"/>
                  <a:pt x="20" y="62"/>
                </a:cubicBezTo>
                <a:cubicBezTo>
                  <a:pt x="16" y="53"/>
                  <a:pt x="18" y="41"/>
                  <a:pt x="29" y="23"/>
                </a:cubicBezTo>
                <a:cubicBezTo>
                  <a:pt x="3" y="23"/>
                  <a:pt x="3" y="23"/>
                  <a:pt x="3" y="23"/>
                </a:cubicBezTo>
                <a:cubicBezTo>
                  <a:pt x="3" y="17"/>
                  <a:pt x="3" y="17"/>
                  <a:pt x="3" y="17"/>
                </a:cubicBezTo>
                <a:cubicBezTo>
                  <a:pt x="30" y="16"/>
                  <a:pt x="30" y="16"/>
                  <a:pt x="30" y="16"/>
                </a:cubicBezTo>
                <a:cubicBezTo>
                  <a:pt x="30" y="13"/>
                  <a:pt x="30" y="11"/>
                  <a:pt x="30" y="8"/>
                </a:cubicBezTo>
                <a:cubicBezTo>
                  <a:pt x="3" y="8"/>
                  <a:pt x="3" y="8"/>
                  <a:pt x="3" y="8"/>
                </a:cubicBezTo>
                <a:cubicBezTo>
                  <a:pt x="3" y="0"/>
                  <a:pt x="3" y="0"/>
                  <a:pt x="3" y="0"/>
                </a:cubicBezTo>
                <a:cubicBezTo>
                  <a:pt x="187" y="0"/>
                  <a:pt x="187" y="0"/>
                  <a:pt x="187" y="0"/>
                </a:cubicBezTo>
                <a:close/>
                <a:moveTo>
                  <a:pt x="37" y="8"/>
                </a:moveTo>
                <a:cubicBezTo>
                  <a:pt x="37" y="8"/>
                  <a:pt x="38" y="15"/>
                  <a:pt x="38" y="15"/>
                </a:cubicBezTo>
                <a:cubicBezTo>
                  <a:pt x="47" y="15"/>
                  <a:pt x="47" y="15"/>
                  <a:pt x="47" y="15"/>
                </a:cubicBezTo>
                <a:cubicBezTo>
                  <a:pt x="46" y="8"/>
                  <a:pt x="46" y="8"/>
                  <a:pt x="46" y="8"/>
                </a:cubicBezTo>
                <a:cubicBezTo>
                  <a:pt x="37" y="8"/>
                  <a:pt x="37" y="8"/>
                  <a:pt x="37" y="8"/>
                </a:cubicBezTo>
                <a:close/>
                <a:moveTo>
                  <a:pt x="54" y="7"/>
                </a:moveTo>
                <a:cubicBezTo>
                  <a:pt x="53" y="8"/>
                  <a:pt x="54" y="16"/>
                  <a:pt x="55" y="16"/>
                </a:cubicBezTo>
                <a:cubicBezTo>
                  <a:pt x="64" y="16"/>
                  <a:pt x="64" y="16"/>
                  <a:pt x="64" y="16"/>
                </a:cubicBezTo>
                <a:cubicBezTo>
                  <a:pt x="64" y="10"/>
                  <a:pt x="63" y="8"/>
                  <a:pt x="62" y="7"/>
                </a:cubicBezTo>
                <a:cubicBezTo>
                  <a:pt x="54" y="7"/>
                  <a:pt x="54" y="7"/>
                  <a:pt x="54" y="7"/>
                </a:cubicBezTo>
                <a:close/>
                <a:moveTo>
                  <a:pt x="55" y="24"/>
                </a:moveTo>
                <a:cubicBezTo>
                  <a:pt x="53" y="29"/>
                  <a:pt x="46" y="36"/>
                  <a:pt x="43" y="43"/>
                </a:cubicBezTo>
                <a:cubicBezTo>
                  <a:pt x="40" y="51"/>
                  <a:pt x="41" y="61"/>
                  <a:pt x="49" y="70"/>
                </a:cubicBezTo>
                <a:cubicBezTo>
                  <a:pt x="51" y="70"/>
                  <a:pt x="54" y="70"/>
                  <a:pt x="56" y="70"/>
                </a:cubicBezTo>
                <a:cubicBezTo>
                  <a:pt x="50" y="62"/>
                  <a:pt x="47" y="51"/>
                  <a:pt x="52" y="42"/>
                </a:cubicBezTo>
                <a:cubicBezTo>
                  <a:pt x="55" y="37"/>
                  <a:pt x="59" y="33"/>
                  <a:pt x="63" y="24"/>
                </a:cubicBezTo>
                <a:cubicBezTo>
                  <a:pt x="61" y="24"/>
                  <a:pt x="57" y="24"/>
                  <a:pt x="55" y="24"/>
                </a:cubicBezTo>
                <a:close/>
                <a:moveTo>
                  <a:pt x="9" y="77"/>
                </a:moveTo>
                <a:cubicBezTo>
                  <a:pt x="9" y="81"/>
                  <a:pt x="10" y="88"/>
                  <a:pt x="12" y="94"/>
                </a:cubicBezTo>
                <a:cubicBezTo>
                  <a:pt x="14" y="94"/>
                  <a:pt x="14" y="94"/>
                  <a:pt x="14" y="94"/>
                </a:cubicBezTo>
                <a:cubicBezTo>
                  <a:pt x="14" y="86"/>
                  <a:pt x="14" y="86"/>
                  <a:pt x="14" y="86"/>
                </a:cubicBezTo>
                <a:cubicBezTo>
                  <a:pt x="24" y="86"/>
                  <a:pt x="24" y="86"/>
                  <a:pt x="24" y="86"/>
                </a:cubicBezTo>
                <a:cubicBezTo>
                  <a:pt x="24" y="93"/>
                  <a:pt x="24" y="93"/>
                  <a:pt x="24" y="93"/>
                </a:cubicBezTo>
                <a:cubicBezTo>
                  <a:pt x="21" y="93"/>
                  <a:pt x="21" y="93"/>
                  <a:pt x="21" y="93"/>
                </a:cubicBezTo>
                <a:cubicBezTo>
                  <a:pt x="21" y="89"/>
                  <a:pt x="21" y="89"/>
                  <a:pt x="21" y="89"/>
                </a:cubicBezTo>
                <a:cubicBezTo>
                  <a:pt x="17" y="89"/>
                  <a:pt x="17" y="89"/>
                  <a:pt x="17" y="89"/>
                </a:cubicBezTo>
                <a:cubicBezTo>
                  <a:pt x="17" y="96"/>
                  <a:pt x="17" y="96"/>
                  <a:pt x="17" y="96"/>
                </a:cubicBezTo>
                <a:cubicBezTo>
                  <a:pt x="28" y="96"/>
                  <a:pt x="28" y="96"/>
                  <a:pt x="28" y="96"/>
                </a:cubicBezTo>
                <a:cubicBezTo>
                  <a:pt x="28" y="86"/>
                  <a:pt x="28" y="86"/>
                  <a:pt x="28" y="86"/>
                </a:cubicBezTo>
                <a:cubicBezTo>
                  <a:pt x="45" y="86"/>
                  <a:pt x="45" y="86"/>
                  <a:pt x="45" y="86"/>
                </a:cubicBezTo>
                <a:cubicBezTo>
                  <a:pt x="45" y="99"/>
                  <a:pt x="45" y="99"/>
                  <a:pt x="45" y="99"/>
                </a:cubicBezTo>
                <a:cubicBezTo>
                  <a:pt x="35" y="99"/>
                  <a:pt x="35" y="99"/>
                  <a:pt x="35" y="99"/>
                </a:cubicBezTo>
                <a:cubicBezTo>
                  <a:pt x="35" y="93"/>
                  <a:pt x="35" y="93"/>
                  <a:pt x="35" y="93"/>
                </a:cubicBezTo>
                <a:cubicBezTo>
                  <a:pt x="38" y="93"/>
                  <a:pt x="38" y="93"/>
                  <a:pt x="38" y="93"/>
                </a:cubicBezTo>
                <a:cubicBezTo>
                  <a:pt x="38" y="96"/>
                  <a:pt x="38" y="96"/>
                  <a:pt x="38" y="96"/>
                </a:cubicBezTo>
                <a:cubicBezTo>
                  <a:pt x="42" y="96"/>
                  <a:pt x="42" y="96"/>
                  <a:pt x="42" y="96"/>
                </a:cubicBezTo>
                <a:cubicBezTo>
                  <a:pt x="42" y="89"/>
                  <a:pt x="42" y="89"/>
                  <a:pt x="42" y="89"/>
                </a:cubicBezTo>
                <a:cubicBezTo>
                  <a:pt x="31" y="89"/>
                  <a:pt x="31" y="89"/>
                  <a:pt x="31" y="89"/>
                </a:cubicBezTo>
                <a:cubicBezTo>
                  <a:pt x="31" y="99"/>
                  <a:pt x="31" y="99"/>
                  <a:pt x="31" y="99"/>
                </a:cubicBezTo>
                <a:cubicBezTo>
                  <a:pt x="16" y="99"/>
                  <a:pt x="16" y="99"/>
                  <a:pt x="16" y="99"/>
                </a:cubicBezTo>
                <a:cubicBezTo>
                  <a:pt x="22" y="117"/>
                  <a:pt x="35" y="131"/>
                  <a:pt x="54" y="140"/>
                </a:cubicBezTo>
                <a:cubicBezTo>
                  <a:pt x="54" y="147"/>
                  <a:pt x="54" y="147"/>
                  <a:pt x="54" y="147"/>
                </a:cubicBezTo>
                <a:cubicBezTo>
                  <a:pt x="113" y="147"/>
                  <a:pt x="113" y="147"/>
                  <a:pt x="113" y="147"/>
                </a:cubicBezTo>
                <a:cubicBezTo>
                  <a:pt x="113" y="140"/>
                  <a:pt x="113" y="140"/>
                  <a:pt x="113" y="140"/>
                </a:cubicBezTo>
                <a:cubicBezTo>
                  <a:pt x="131" y="130"/>
                  <a:pt x="144" y="117"/>
                  <a:pt x="152" y="100"/>
                </a:cubicBezTo>
                <a:cubicBezTo>
                  <a:pt x="143" y="100"/>
                  <a:pt x="143" y="100"/>
                  <a:pt x="143" y="100"/>
                </a:cubicBezTo>
                <a:cubicBezTo>
                  <a:pt x="143" y="93"/>
                  <a:pt x="143" y="93"/>
                  <a:pt x="143" y="93"/>
                </a:cubicBezTo>
                <a:cubicBezTo>
                  <a:pt x="146" y="93"/>
                  <a:pt x="146" y="93"/>
                  <a:pt x="146" y="93"/>
                </a:cubicBezTo>
                <a:cubicBezTo>
                  <a:pt x="146" y="97"/>
                  <a:pt x="146" y="97"/>
                  <a:pt x="146" y="97"/>
                </a:cubicBezTo>
                <a:cubicBezTo>
                  <a:pt x="150" y="97"/>
                  <a:pt x="150" y="97"/>
                  <a:pt x="150" y="97"/>
                </a:cubicBezTo>
                <a:cubicBezTo>
                  <a:pt x="150" y="90"/>
                  <a:pt x="150" y="90"/>
                  <a:pt x="150" y="90"/>
                </a:cubicBezTo>
                <a:cubicBezTo>
                  <a:pt x="140" y="90"/>
                  <a:pt x="140" y="90"/>
                  <a:pt x="140" y="90"/>
                </a:cubicBezTo>
                <a:cubicBezTo>
                  <a:pt x="140" y="100"/>
                  <a:pt x="140" y="100"/>
                  <a:pt x="140" y="100"/>
                </a:cubicBezTo>
                <a:cubicBezTo>
                  <a:pt x="121" y="100"/>
                  <a:pt x="121" y="100"/>
                  <a:pt x="121" y="100"/>
                </a:cubicBezTo>
                <a:cubicBezTo>
                  <a:pt x="121" y="86"/>
                  <a:pt x="121" y="86"/>
                  <a:pt x="121" y="86"/>
                </a:cubicBezTo>
                <a:cubicBezTo>
                  <a:pt x="132" y="86"/>
                  <a:pt x="132" y="86"/>
                  <a:pt x="132" y="86"/>
                </a:cubicBezTo>
                <a:cubicBezTo>
                  <a:pt x="132" y="92"/>
                  <a:pt x="132" y="92"/>
                  <a:pt x="132" y="92"/>
                </a:cubicBezTo>
                <a:cubicBezTo>
                  <a:pt x="129" y="92"/>
                  <a:pt x="129" y="92"/>
                  <a:pt x="129" y="92"/>
                </a:cubicBezTo>
                <a:cubicBezTo>
                  <a:pt x="128" y="90"/>
                  <a:pt x="128" y="90"/>
                  <a:pt x="128" y="90"/>
                </a:cubicBezTo>
                <a:cubicBezTo>
                  <a:pt x="124" y="90"/>
                  <a:pt x="124" y="90"/>
                  <a:pt x="124" y="90"/>
                </a:cubicBezTo>
                <a:cubicBezTo>
                  <a:pt x="124" y="96"/>
                  <a:pt x="124" y="96"/>
                  <a:pt x="124" y="96"/>
                </a:cubicBezTo>
                <a:cubicBezTo>
                  <a:pt x="135" y="96"/>
                  <a:pt x="135" y="96"/>
                  <a:pt x="135" y="96"/>
                </a:cubicBezTo>
                <a:cubicBezTo>
                  <a:pt x="135" y="85"/>
                  <a:pt x="135" y="85"/>
                  <a:pt x="135" y="85"/>
                </a:cubicBezTo>
                <a:cubicBezTo>
                  <a:pt x="153" y="85"/>
                  <a:pt x="153" y="85"/>
                  <a:pt x="153" y="85"/>
                </a:cubicBezTo>
                <a:cubicBezTo>
                  <a:pt x="153" y="93"/>
                  <a:pt x="153" y="93"/>
                  <a:pt x="153" y="93"/>
                </a:cubicBezTo>
                <a:cubicBezTo>
                  <a:pt x="156" y="93"/>
                  <a:pt x="156" y="93"/>
                  <a:pt x="156" y="93"/>
                </a:cubicBezTo>
                <a:cubicBezTo>
                  <a:pt x="158" y="88"/>
                  <a:pt x="160" y="82"/>
                  <a:pt x="160" y="77"/>
                </a:cubicBezTo>
                <a:cubicBezTo>
                  <a:pt x="9" y="77"/>
                  <a:pt x="9" y="77"/>
                  <a:pt x="9" y="77"/>
                </a:cubicBezTo>
                <a:close/>
                <a:moveTo>
                  <a:pt x="95" y="86"/>
                </a:moveTo>
                <a:cubicBezTo>
                  <a:pt x="85" y="86"/>
                  <a:pt x="85" y="86"/>
                  <a:pt x="85" y="86"/>
                </a:cubicBezTo>
                <a:cubicBezTo>
                  <a:pt x="85" y="99"/>
                  <a:pt x="85" y="99"/>
                  <a:pt x="85" y="99"/>
                </a:cubicBezTo>
                <a:cubicBezTo>
                  <a:pt x="102" y="99"/>
                  <a:pt x="102" y="99"/>
                  <a:pt x="102" y="99"/>
                </a:cubicBezTo>
                <a:cubicBezTo>
                  <a:pt x="102" y="89"/>
                  <a:pt x="102" y="89"/>
                  <a:pt x="102" y="89"/>
                </a:cubicBezTo>
                <a:cubicBezTo>
                  <a:pt x="114" y="89"/>
                  <a:pt x="114" y="89"/>
                  <a:pt x="114" y="89"/>
                </a:cubicBezTo>
                <a:cubicBezTo>
                  <a:pt x="114" y="97"/>
                  <a:pt x="114" y="97"/>
                  <a:pt x="114" y="97"/>
                </a:cubicBezTo>
                <a:cubicBezTo>
                  <a:pt x="110" y="97"/>
                  <a:pt x="110" y="97"/>
                  <a:pt x="110" y="97"/>
                </a:cubicBezTo>
                <a:cubicBezTo>
                  <a:pt x="110" y="93"/>
                  <a:pt x="110" y="93"/>
                  <a:pt x="110" y="93"/>
                </a:cubicBezTo>
                <a:cubicBezTo>
                  <a:pt x="107" y="93"/>
                  <a:pt x="107" y="93"/>
                  <a:pt x="107" y="93"/>
                </a:cubicBezTo>
                <a:cubicBezTo>
                  <a:pt x="107" y="99"/>
                  <a:pt x="107" y="99"/>
                  <a:pt x="107" y="99"/>
                </a:cubicBezTo>
                <a:cubicBezTo>
                  <a:pt x="117" y="99"/>
                  <a:pt x="117" y="99"/>
                  <a:pt x="117" y="99"/>
                </a:cubicBezTo>
                <a:cubicBezTo>
                  <a:pt x="117" y="86"/>
                  <a:pt x="117" y="86"/>
                  <a:pt x="117" y="86"/>
                </a:cubicBezTo>
                <a:cubicBezTo>
                  <a:pt x="99" y="86"/>
                  <a:pt x="99" y="86"/>
                  <a:pt x="99" y="86"/>
                </a:cubicBezTo>
                <a:cubicBezTo>
                  <a:pt x="99" y="97"/>
                  <a:pt x="99" y="97"/>
                  <a:pt x="99" y="97"/>
                </a:cubicBezTo>
                <a:cubicBezTo>
                  <a:pt x="88" y="97"/>
                  <a:pt x="88" y="97"/>
                  <a:pt x="88" y="97"/>
                </a:cubicBezTo>
                <a:cubicBezTo>
                  <a:pt x="88" y="89"/>
                  <a:pt x="88" y="89"/>
                  <a:pt x="88" y="89"/>
                </a:cubicBezTo>
                <a:cubicBezTo>
                  <a:pt x="92" y="89"/>
                  <a:pt x="92" y="89"/>
                  <a:pt x="92" y="89"/>
                </a:cubicBezTo>
                <a:cubicBezTo>
                  <a:pt x="92" y="92"/>
                  <a:pt x="92" y="92"/>
                  <a:pt x="92" y="92"/>
                </a:cubicBezTo>
                <a:cubicBezTo>
                  <a:pt x="95" y="92"/>
                  <a:pt x="95" y="92"/>
                  <a:pt x="95" y="92"/>
                </a:cubicBezTo>
                <a:cubicBezTo>
                  <a:pt x="95" y="86"/>
                  <a:pt x="95" y="86"/>
                  <a:pt x="95" y="86"/>
                </a:cubicBezTo>
                <a:close/>
                <a:moveTo>
                  <a:pt x="60" y="86"/>
                </a:moveTo>
                <a:cubicBezTo>
                  <a:pt x="49" y="86"/>
                  <a:pt x="49" y="86"/>
                  <a:pt x="49" y="86"/>
                </a:cubicBezTo>
                <a:cubicBezTo>
                  <a:pt x="49" y="99"/>
                  <a:pt x="49" y="99"/>
                  <a:pt x="49" y="99"/>
                </a:cubicBezTo>
                <a:cubicBezTo>
                  <a:pt x="67" y="99"/>
                  <a:pt x="67" y="99"/>
                  <a:pt x="67" y="99"/>
                </a:cubicBezTo>
                <a:cubicBezTo>
                  <a:pt x="67" y="89"/>
                  <a:pt x="67" y="89"/>
                  <a:pt x="67" y="89"/>
                </a:cubicBezTo>
                <a:cubicBezTo>
                  <a:pt x="78" y="89"/>
                  <a:pt x="78" y="89"/>
                  <a:pt x="78" y="89"/>
                </a:cubicBezTo>
                <a:cubicBezTo>
                  <a:pt x="78" y="97"/>
                  <a:pt x="78" y="97"/>
                  <a:pt x="78" y="97"/>
                </a:cubicBezTo>
                <a:cubicBezTo>
                  <a:pt x="74" y="97"/>
                  <a:pt x="74" y="97"/>
                  <a:pt x="74" y="97"/>
                </a:cubicBezTo>
                <a:cubicBezTo>
                  <a:pt x="74" y="93"/>
                  <a:pt x="74" y="93"/>
                  <a:pt x="74" y="93"/>
                </a:cubicBezTo>
                <a:cubicBezTo>
                  <a:pt x="71" y="93"/>
                  <a:pt x="71" y="93"/>
                  <a:pt x="71" y="93"/>
                </a:cubicBezTo>
                <a:cubicBezTo>
                  <a:pt x="71" y="99"/>
                  <a:pt x="71" y="99"/>
                  <a:pt x="71" y="99"/>
                </a:cubicBezTo>
                <a:cubicBezTo>
                  <a:pt x="82" y="99"/>
                  <a:pt x="82" y="99"/>
                  <a:pt x="82" y="99"/>
                </a:cubicBezTo>
                <a:cubicBezTo>
                  <a:pt x="82" y="86"/>
                  <a:pt x="82" y="86"/>
                  <a:pt x="82" y="86"/>
                </a:cubicBezTo>
                <a:cubicBezTo>
                  <a:pt x="63" y="86"/>
                  <a:pt x="63" y="86"/>
                  <a:pt x="63" y="86"/>
                </a:cubicBezTo>
                <a:cubicBezTo>
                  <a:pt x="63" y="97"/>
                  <a:pt x="63" y="97"/>
                  <a:pt x="63" y="97"/>
                </a:cubicBezTo>
                <a:cubicBezTo>
                  <a:pt x="53" y="97"/>
                  <a:pt x="53" y="97"/>
                  <a:pt x="53" y="97"/>
                </a:cubicBezTo>
                <a:cubicBezTo>
                  <a:pt x="53" y="89"/>
                  <a:pt x="53" y="89"/>
                  <a:pt x="53" y="89"/>
                </a:cubicBezTo>
                <a:cubicBezTo>
                  <a:pt x="57" y="89"/>
                  <a:pt x="57" y="89"/>
                  <a:pt x="57" y="89"/>
                </a:cubicBezTo>
                <a:cubicBezTo>
                  <a:pt x="57" y="92"/>
                  <a:pt x="57" y="92"/>
                  <a:pt x="57" y="92"/>
                </a:cubicBezTo>
                <a:cubicBezTo>
                  <a:pt x="60" y="92"/>
                  <a:pt x="60" y="92"/>
                  <a:pt x="60" y="92"/>
                </a:cubicBezTo>
                <a:lnTo>
                  <a:pt x="60"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56" name="Freeform 216"/>
          <p:cNvSpPr>
            <a:spLocks noEditPoints="1"/>
          </p:cNvSpPr>
          <p:nvPr/>
        </p:nvSpPr>
        <p:spPr bwMode="auto">
          <a:xfrm>
            <a:off x="2990850" y="1206500"/>
            <a:ext cx="136525" cy="174625"/>
          </a:xfrm>
          <a:custGeom>
            <a:avLst/>
            <a:gdLst>
              <a:gd name="T0" fmla="*/ 0 w 60"/>
              <a:gd name="T1" fmla="*/ 61717464 h 77"/>
              <a:gd name="T2" fmla="*/ 82841095 w 60"/>
              <a:gd name="T3" fmla="*/ 61717464 h 77"/>
              <a:gd name="T4" fmla="*/ 82841095 w 60"/>
              <a:gd name="T5" fmla="*/ 30858732 h 77"/>
              <a:gd name="T6" fmla="*/ 108728510 w 60"/>
              <a:gd name="T7" fmla="*/ 0 h 77"/>
              <a:gd name="T8" fmla="*/ 191567329 w 60"/>
              <a:gd name="T9" fmla="*/ 0 h 77"/>
              <a:gd name="T10" fmla="*/ 217457020 w 60"/>
              <a:gd name="T11" fmla="*/ 30858732 h 77"/>
              <a:gd name="T12" fmla="*/ 217457020 w 60"/>
              <a:gd name="T13" fmla="*/ 61717464 h 77"/>
              <a:gd name="T14" fmla="*/ 310651260 w 60"/>
              <a:gd name="T15" fmla="*/ 61717464 h 77"/>
              <a:gd name="T16" fmla="*/ 310651260 w 60"/>
              <a:gd name="T17" fmla="*/ 396024554 h 77"/>
              <a:gd name="T18" fmla="*/ 0 w 60"/>
              <a:gd name="T19" fmla="*/ 396024554 h 77"/>
              <a:gd name="T20" fmla="*/ 0 w 60"/>
              <a:gd name="T21" fmla="*/ 61717464 h 77"/>
              <a:gd name="T22" fmla="*/ 108728510 w 60"/>
              <a:gd name="T23" fmla="*/ 61717464 h 77"/>
              <a:gd name="T24" fmla="*/ 191567329 w 60"/>
              <a:gd name="T25" fmla="*/ 61717464 h 77"/>
              <a:gd name="T26" fmla="*/ 196746178 w 60"/>
              <a:gd name="T27" fmla="*/ 56573964 h 77"/>
              <a:gd name="T28" fmla="*/ 196746178 w 60"/>
              <a:gd name="T29" fmla="*/ 25715232 h 77"/>
              <a:gd name="T30" fmla="*/ 186390756 w 60"/>
              <a:gd name="T31" fmla="*/ 20571732 h 77"/>
              <a:gd name="T32" fmla="*/ 113905083 w 60"/>
              <a:gd name="T33" fmla="*/ 20571732 h 77"/>
              <a:gd name="T34" fmla="*/ 108728510 w 60"/>
              <a:gd name="T35" fmla="*/ 25715232 h 77"/>
              <a:gd name="T36" fmla="*/ 108728510 w 60"/>
              <a:gd name="T37" fmla="*/ 56573964 h 77"/>
              <a:gd name="T38" fmla="*/ 108728510 w 60"/>
              <a:gd name="T39" fmla="*/ 61717464 h 7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0" h="77">
                <a:moveTo>
                  <a:pt x="0" y="12"/>
                </a:moveTo>
                <a:cubicBezTo>
                  <a:pt x="16" y="12"/>
                  <a:pt x="16" y="12"/>
                  <a:pt x="16" y="12"/>
                </a:cubicBezTo>
                <a:cubicBezTo>
                  <a:pt x="16" y="6"/>
                  <a:pt x="16" y="6"/>
                  <a:pt x="16" y="6"/>
                </a:cubicBezTo>
                <a:cubicBezTo>
                  <a:pt x="16" y="2"/>
                  <a:pt x="18" y="0"/>
                  <a:pt x="21" y="0"/>
                </a:cubicBezTo>
                <a:cubicBezTo>
                  <a:pt x="37" y="0"/>
                  <a:pt x="37" y="0"/>
                  <a:pt x="37" y="0"/>
                </a:cubicBezTo>
                <a:cubicBezTo>
                  <a:pt x="40" y="0"/>
                  <a:pt x="42" y="2"/>
                  <a:pt x="42" y="6"/>
                </a:cubicBezTo>
                <a:cubicBezTo>
                  <a:pt x="42" y="12"/>
                  <a:pt x="42" y="12"/>
                  <a:pt x="42" y="12"/>
                </a:cubicBezTo>
                <a:cubicBezTo>
                  <a:pt x="60" y="12"/>
                  <a:pt x="60" y="12"/>
                  <a:pt x="60" y="12"/>
                </a:cubicBezTo>
                <a:cubicBezTo>
                  <a:pt x="60" y="77"/>
                  <a:pt x="60" y="77"/>
                  <a:pt x="60" y="77"/>
                </a:cubicBezTo>
                <a:cubicBezTo>
                  <a:pt x="0" y="77"/>
                  <a:pt x="0" y="77"/>
                  <a:pt x="0" y="77"/>
                </a:cubicBezTo>
                <a:cubicBezTo>
                  <a:pt x="0" y="12"/>
                  <a:pt x="0" y="12"/>
                  <a:pt x="0" y="12"/>
                </a:cubicBezTo>
                <a:close/>
                <a:moveTo>
                  <a:pt x="21" y="12"/>
                </a:moveTo>
                <a:cubicBezTo>
                  <a:pt x="37" y="12"/>
                  <a:pt x="37" y="12"/>
                  <a:pt x="37" y="12"/>
                </a:cubicBezTo>
                <a:cubicBezTo>
                  <a:pt x="38" y="12"/>
                  <a:pt x="38" y="11"/>
                  <a:pt x="38" y="11"/>
                </a:cubicBezTo>
                <a:cubicBezTo>
                  <a:pt x="38" y="5"/>
                  <a:pt x="38" y="5"/>
                  <a:pt x="38" y="5"/>
                </a:cubicBezTo>
                <a:cubicBezTo>
                  <a:pt x="38" y="5"/>
                  <a:pt x="37" y="4"/>
                  <a:pt x="36" y="4"/>
                </a:cubicBezTo>
                <a:cubicBezTo>
                  <a:pt x="22" y="4"/>
                  <a:pt x="22" y="4"/>
                  <a:pt x="22" y="4"/>
                </a:cubicBezTo>
                <a:cubicBezTo>
                  <a:pt x="21" y="4"/>
                  <a:pt x="21" y="5"/>
                  <a:pt x="21" y="5"/>
                </a:cubicBezTo>
                <a:cubicBezTo>
                  <a:pt x="21" y="11"/>
                  <a:pt x="21" y="11"/>
                  <a:pt x="21" y="11"/>
                </a:cubicBezTo>
                <a:cubicBezTo>
                  <a:pt x="21" y="11"/>
                  <a:pt x="21" y="12"/>
                  <a:pt x="21"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57" name="Freeform 217"/>
          <p:cNvSpPr>
            <a:spLocks noEditPoints="1"/>
          </p:cNvSpPr>
          <p:nvPr/>
        </p:nvSpPr>
        <p:spPr bwMode="auto">
          <a:xfrm>
            <a:off x="2935288" y="1231900"/>
            <a:ext cx="246062" cy="149225"/>
          </a:xfrm>
          <a:custGeom>
            <a:avLst/>
            <a:gdLst>
              <a:gd name="T0" fmla="*/ 66249372 w 109"/>
              <a:gd name="T1" fmla="*/ 5112087 h 66"/>
              <a:gd name="T2" fmla="*/ 96826526 w 109"/>
              <a:gd name="T3" fmla="*/ 5112087 h 66"/>
              <a:gd name="T4" fmla="*/ 96826526 w 109"/>
              <a:gd name="T5" fmla="*/ 337395464 h 66"/>
              <a:gd name="T6" fmla="*/ 71344435 w 109"/>
              <a:gd name="T7" fmla="*/ 337395464 h 66"/>
              <a:gd name="T8" fmla="*/ 10192385 w 109"/>
              <a:gd name="T9" fmla="*/ 276050423 h 66"/>
              <a:gd name="T10" fmla="*/ 5095064 w 109"/>
              <a:gd name="T11" fmla="*/ 76681301 h 66"/>
              <a:gd name="T12" fmla="*/ 66249372 w 109"/>
              <a:gd name="T13" fmla="*/ 5112087 h 66"/>
              <a:gd name="T14" fmla="*/ 458646023 w 109"/>
              <a:gd name="T15" fmla="*/ 5112087 h 66"/>
              <a:gd name="T16" fmla="*/ 499415562 w 109"/>
              <a:gd name="T17" fmla="*/ 5112087 h 66"/>
              <a:gd name="T18" fmla="*/ 555472549 w 109"/>
              <a:gd name="T19" fmla="*/ 76681301 h 66"/>
              <a:gd name="T20" fmla="*/ 555472549 w 109"/>
              <a:gd name="T21" fmla="*/ 276050423 h 66"/>
              <a:gd name="T22" fmla="*/ 499415562 w 109"/>
              <a:gd name="T23" fmla="*/ 337395464 h 66"/>
              <a:gd name="T24" fmla="*/ 458646023 w 109"/>
              <a:gd name="T25" fmla="*/ 337395464 h 66"/>
              <a:gd name="T26" fmla="*/ 458646023 w 109"/>
              <a:gd name="T27" fmla="*/ 5112087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9" h="66">
                <a:moveTo>
                  <a:pt x="13" y="1"/>
                </a:moveTo>
                <a:cubicBezTo>
                  <a:pt x="19" y="1"/>
                  <a:pt x="19" y="1"/>
                  <a:pt x="19" y="1"/>
                </a:cubicBezTo>
                <a:cubicBezTo>
                  <a:pt x="19" y="66"/>
                  <a:pt x="19" y="66"/>
                  <a:pt x="19" y="66"/>
                </a:cubicBezTo>
                <a:cubicBezTo>
                  <a:pt x="14" y="66"/>
                  <a:pt x="14" y="66"/>
                  <a:pt x="14" y="66"/>
                </a:cubicBezTo>
                <a:cubicBezTo>
                  <a:pt x="7" y="66"/>
                  <a:pt x="2" y="61"/>
                  <a:pt x="2" y="54"/>
                </a:cubicBezTo>
                <a:cubicBezTo>
                  <a:pt x="1" y="15"/>
                  <a:pt x="1" y="15"/>
                  <a:pt x="1" y="15"/>
                </a:cubicBezTo>
                <a:cubicBezTo>
                  <a:pt x="0" y="7"/>
                  <a:pt x="4" y="0"/>
                  <a:pt x="13" y="1"/>
                </a:cubicBezTo>
                <a:close/>
                <a:moveTo>
                  <a:pt x="90" y="1"/>
                </a:moveTo>
                <a:cubicBezTo>
                  <a:pt x="98" y="1"/>
                  <a:pt x="98" y="1"/>
                  <a:pt x="98" y="1"/>
                </a:cubicBezTo>
                <a:cubicBezTo>
                  <a:pt x="104" y="1"/>
                  <a:pt x="109" y="8"/>
                  <a:pt x="109" y="15"/>
                </a:cubicBezTo>
                <a:cubicBezTo>
                  <a:pt x="109" y="54"/>
                  <a:pt x="109" y="54"/>
                  <a:pt x="109" y="54"/>
                </a:cubicBezTo>
                <a:cubicBezTo>
                  <a:pt x="109" y="61"/>
                  <a:pt x="104" y="66"/>
                  <a:pt x="98" y="66"/>
                </a:cubicBezTo>
                <a:cubicBezTo>
                  <a:pt x="90" y="66"/>
                  <a:pt x="90" y="66"/>
                  <a:pt x="90" y="66"/>
                </a:cubicBezTo>
                <a:lnTo>
                  <a:pt x="9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58" name="Freeform 218"/>
          <p:cNvSpPr>
            <a:spLocks/>
          </p:cNvSpPr>
          <p:nvPr/>
        </p:nvSpPr>
        <p:spPr bwMode="auto">
          <a:xfrm>
            <a:off x="2936875" y="1176338"/>
            <a:ext cx="333375" cy="233362"/>
          </a:xfrm>
          <a:custGeom>
            <a:avLst/>
            <a:gdLst>
              <a:gd name="T0" fmla="*/ 0 w 148"/>
              <a:gd name="T1" fmla="*/ 492785778 h 103"/>
              <a:gd name="T2" fmla="*/ 608868892 w 148"/>
              <a:gd name="T3" fmla="*/ 492785778 h 103"/>
              <a:gd name="T4" fmla="*/ 608868892 w 148"/>
              <a:gd name="T5" fmla="*/ 35933217 h 103"/>
              <a:gd name="T6" fmla="*/ 608868892 w 148"/>
              <a:gd name="T7" fmla="*/ 35933217 h 103"/>
              <a:gd name="T8" fmla="*/ 644386845 w 148"/>
              <a:gd name="T9" fmla="*/ 0 h 103"/>
              <a:gd name="T10" fmla="*/ 644386845 w 148"/>
              <a:gd name="T11" fmla="*/ 0 h 103"/>
              <a:gd name="T12" fmla="*/ 644386845 w 148"/>
              <a:gd name="T13" fmla="*/ 0 h 103"/>
              <a:gd name="T14" fmla="*/ 750938450 w 148"/>
              <a:gd name="T15" fmla="*/ 0 h 103"/>
              <a:gd name="T16" fmla="*/ 750938450 w 148"/>
              <a:gd name="T17" fmla="*/ 41064915 h 103"/>
              <a:gd name="T18" fmla="*/ 654534509 w 148"/>
              <a:gd name="T19" fmla="*/ 41064915 h 103"/>
              <a:gd name="T20" fmla="*/ 654534509 w 148"/>
              <a:gd name="T21" fmla="*/ 492785778 h 103"/>
              <a:gd name="T22" fmla="*/ 654534509 w 148"/>
              <a:gd name="T23" fmla="*/ 528718994 h 103"/>
              <a:gd name="T24" fmla="*/ 654534509 w 148"/>
              <a:gd name="T25" fmla="*/ 528718994 h 103"/>
              <a:gd name="T26" fmla="*/ 0 w 148"/>
              <a:gd name="T27" fmla="*/ 528718994 h 103"/>
              <a:gd name="T28" fmla="*/ 0 w 148"/>
              <a:gd name="T29" fmla="*/ 492785778 h 10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8" h="103">
                <a:moveTo>
                  <a:pt x="0" y="96"/>
                </a:moveTo>
                <a:cubicBezTo>
                  <a:pt x="120" y="96"/>
                  <a:pt x="120" y="96"/>
                  <a:pt x="120" y="96"/>
                </a:cubicBezTo>
                <a:cubicBezTo>
                  <a:pt x="120" y="7"/>
                  <a:pt x="120" y="7"/>
                  <a:pt x="120" y="7"/>
                </a:cubicBezTo>
                <a:cubicBezTo>
                  <a:pt x="120" y="7"/>
                  <a:pt x="120" y="7"/>
                  <a:pt x="120" y="7"/>
                </a:cubicBezTo>
                <a:cubicBezTo>
                  <a:pt x="120" y="4"/>
                  <a:pt x="123" y="1"/>
                  <a:pt x="127" y="0"/>
                </a:cubicBezTo>
                <a:cubicBezTo>
                  <a:pt x="127" y="0"/>
                  <a:pt x="127" y="0"/>
                  <a:pt x="127" y="0"/>
                </a:cubicBezTo>
                <a:cubicBezTo>
                  <a:pt x="127" y="0"/>
                  <a:pt x="127" y="0"/>
                  <a:pt x="127" y="0"/>
                </a:cubicBezTo>
                <a:cubicBezTo>
                  <a:pt x="148" y="0"/>
                  <a:pt x="148" y="0"/>
                  <a:pt x="148" y="0"/>
                </a:cubicBezTo>
                <a:cubicBezTo>
                  <a:pt x="148" y="8"/>
                  <a:pt x="148" y="8"/>
                  <a:pt x="148" y="8"/>
                </a:cubicBezTo>
                <a:cubicBezTo>
                  <a:pt x="129" y="8"/>
                  <a:pt x="129" y="8"/>
                  <a:pt x="129" y="8"/>
                </a:cubicBezTo>
                <a:cubicBezTo>
                  <a:pt x="129" y="96"/>
                  <a:pt x="129" y="96"/>
                  <a:pt x="129" y="96"/>
                </a:cubicBezTo>
                <a:cubicBezTo>
                  <a:pt x="129" y="103"/>
                  <a:pt x="129" y="103"/>
                  <a:pt x="129" y="103"/>
                </a:cubicBezTo>
                <a:cubicBezTo>
                  <a:pt x="129" y="103"/>
                  <a:pt x="129" y="103"/>
                  <a:pt x="129" y="103"/>
                </a:cubicBezTo>
                <a:cubicBezTo>
                  <a:pt x="0" y="103"/>
                  <a:pt x="0" y="103"/>
                  <a:pt x="0" y="103"/>
                </a:cubicBezTo>
                <a:lnTo>
                  <a:pt x="0"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59" name="Freeform 219"/>
          <p:cNvSpPr>
            <a:spLocks noEditPoints="1"/>
          </p:cNvSpPr>
          <p:nvPr/>
        </p:nvSpPr>
        <p:spPr bwMode="auto">
          <a:xfrm>
            <a:off x="2936875" y="1420813"/>
            <a:ext cx="58738" cy="60325"/>
          </a:xfrm>
          <a:custGeom>
            <a:avLst/>
            <a:gdLst>
              <a:gd name="T0" fmla="*/ 66349089 w 26"/>
              <a:gd name="T1" fmla="*/ 0 h 26"/>
              <a:gd name="T2" fmla="*/ 132695919 w 26"/>
              <a:gd name="T3" fmla="*/ 69983961 h 26"/>
              <a:gd name="T4" fmla="*/ 66349089 w 26"/>
              <a:gd name="T5" fmla="*/ 139965601 h 26"/>
              <a:gd name="T6" fmla="*/ 0 w 26"/>
              <a:gd name="T7" fmla="*/ 69983961 h 26"/>
              <a:gd name="T8" fmla="*/ 66349089 w 26"/>
              <a:gd name="T9" fmla="*/ 0 h 26"/>
              <a:gd name="T10" fmla="*/ 66349089 w 26"/>
              <a:gd name="T11" fmla="*/ 32299397 h 26"/>
              <a:gd name="T12" fmla="*/ 30622830 w 26"/>
              <a:gd name="T13" fmla="*/ 69983961 h 26"/>
              <a:gd name="T14" fmla="*/ 66349089 w 26"/>
              <a:gd name="T15" fmla="*/ 107666204 h 26"/>
              <a:gd name="T16" fmla="*/ 102073089 w 26"/>
              <a:gd name="T17" fmla="*/ 69983961 h 26"/>
              <a:gd name="T18" fmla="*/ 66349089 w 26"/>
              <a:gd name="T19" fmla="*/ 32299397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26">
                <a:moveTo>
                  <a:pt x="13" y="0"/>
                </a:moveTo>
                <a:cubicBezTo>
                  <a:pt x="20" y="0"/>
                  <a:pt x="26" y="6"/>
                  <a:pt x="26" y="13"/>
                </a:cubicBezTo>
                <a:cubicBezTo>
                  <a:pt x="26" y="20"/>
                  <a:pt x="20" y="26"/>
                  <a:pt x="13" y="26"/>
                </a:cubicBezTo>
                <a:cubicBezTo>
                  <a:pt x="6" y="26"/>
                  <a:pt x="0" y="20"/>
                  <a:pt x="0" y="13"/>
                </a:cubicBezTo>
                <a:cubicBezTo>
                  <a:pt x="0" y="6"/>
                  <a:pt x="6" y="0"/>
                  <a:pt x="13" y="0"/>
                </a:cubicBezTo>
                <a:close/>
                <a:moveTo>
                  <a:pt x="13" y="6"/>
                </a:moveTo>
                <a:cubicBezTo>
                  <a:pt x="9" y="6"/>
                  <a:pt x="6" y="9"/>
                  <a:pt x="6" y="13"/>
                </a:cubicBezTo>
                <a:cubicBezTo>
                  <a:pt x="6" y="17"/>
                  <a:pt x="9" y="20"/>
                  <a:pt x="13" y="20"/>
                </a:cubicBezTo>
                <a:cubicBezTo>
                  <a:pt x="17" y="20"/>
                  <a:pt x="20" y="17"/>
                  <a:pt x="20" y="13"/>
                </a:cubicBezTo>
                <a:cubicBezTo>
                  <a:pt x="20" y="9"/>
                  <a:pt x="17" y="6"/>
                  <a:pt x="13"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60" name="Freeform 220"/>
          <p:cNvSpPr>
            <a:spLocks noEditPoints="1"/>
          </p:cNvSpPr>
          <p:nvPr/>
        </p:nvSpPr>
        <p:spPr bwMode="auto">
          <a:xfrm>
            <a:off x="3168650" y="1420813"/>
            <a:ext cx="58738" cy="60325"/>
          </a:xfrm>
          <a:custGeom>
            <a:avLst/>
            <a:gdLst>
              <a:gd name="T0" fmla="*/ 66349089 w 26"/>
              <a:gd name="T1" fmla="*/ 0 h 26"/>
              <a:gd name="T2" fmla="*/ 132695919 w 26"/>
              <a:gd name="T3" fmla="*/ 69983961 h 26"/>
              <a:gd name="T4" fmla="*/ 66349089 w 26"/>
              <a:gd name="T5" fmla="*/ 139965601 h 26"/>
              <a:gd name="T6" fmla="*/ 0 w 26"/>
              <a:gd name="T7" fmla="*/ 69983961 h 26"/>
              <a:gd name="T8" fmla="*/ 66349089 w 26"/>
              <a:gd name="T9" fmla="*/ 0 h 26"/>
              <a:gd name="T10" fmla="*/ 66349089 w 26"/>
              <a:gd name="T11" fmla="*/ 32299397 h 26"/>
              <a:gd name="T12" fmla="*/ 30622830 w 26"/>
              <a:gd name="T13" fmla="*/ 69983961 h 26"/>
              <a:gd name="T14" fmla="*/ 66349089 w 26"/>
              <a:gd name="T15" fmla="*/ 107666204 h 26"/>
              <a:gd name="T16" fmla="*/ 102073089 w 26"/>
              <a:gd name="T17" fmla="*/ 69983961 h 26"/>
              <a:gd name="T18" fmla="*/ 66349089 w 26"/>
              <a:gd name="T19" fmla="*/ 32299397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26">
                <a:moveTo>
                  <a:pt x="13" y="0"/>
                </a:moveTo>
                <a:cubicBezTo>
                  <a:pt x="20" y="0"/>
                  <a:pt x="26" y="6"/>
                  <a:pt x="26" y="13"/>
                </a:cubicBezTo>
                <a:cubicBezTo>
                  <a:pt x="26" y="20"/>
                  <a:pt x="20" y="26"/>
                  <a:pt x="13" y="26"/>
                </a:cubicBezTo>
                <a:cubicBezTo>
                  <a:pt x="6" y="26"/>
                  <a:pt x="0" y="20"/>
                  <a:pt x="0" y="13"/>
                </a:cubicBezTo>
                <a:cubicBezTo>
                  <a:pt x="0" y="6"/>
                  <a:pt x="6" y="0"/>
                  <a:pt x="13" y="0"/>
                </a:cubicBezTo>
                <a:close/>
                <a:moveTo>
                  <a:pt x="13" y="6"/>
                </a:moveTo>
                <a:cubicBezTo>
                  <a:pt x="9" y="6"/>
                  <a:pt x="6" y="9"/>
                  <a:pt x="6" y="13"/>
                </a:cubicBezTo>
                <a:cubicBezTo>
                  <a:pt x="6" y="17"/>
                  <a:pt x="9" y="20"/>
                  <a:pt x="13" y="20"/>
                </a:cubicBezTo>
                <a:cubicBezTo>
                  <a:pt x="17" y="20"/>
                  <a:pt x="20" y="17"/>
                  <a:pt x="20" y="13"/>
                </a:cubicBezTo>
                <a:cubicBezTo>
                  <a:pt x="20" y="9"/>
                  <a:pt x="17" y="6"/>
                  <a:pt x="13"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61" name="Freeform 221"/>
          <p:cNvSpPr>
            <a:spLocks noEditPoints="1"/>
          </p:cNvSpPr>
          <p:nvPr/>
        </p:nvSpPr>
        <p:spPr bwMode="auto">
          <a:xfrm>
            <a:off x="3459163" y="1136650"/>
            <a:ext cx="460375" cy="366713"/>
          </a:xfrm>
          <a:custGeom>
            <a:avLst/>
            <a:gdLst>
              <a:gd name="T0" fmla="*/ 555124237 w 204"/>
              <a:gd name="T1" fmla="*/ 594403291 h 162"/>
              <a:gd name="T2" fmla="*/ 1038946768 w 204"/>
              <a:gd name="T3" fmla="*/ 251082958 h 162"/>
              <a:gd name="T4" fmla="*/ 825046162 w 204"/>
              <a:gd name="T5" fmla="*/ 122980147 h 162"/>
              <a:gd name="T6" fmla="*/ 875974018 w 204"/>
              <a:gd name="T7" fmla="*/ 0 h 162"/>
              <a:gd name="T8" fmla="*/ 606052093 w 204"/>
              <a:gd name="T9" fmla="*/ 76862592 h 162"/>
              <a:gd name="T10" fmla="*/ 590773962 w 204"/>
              <a:gd name="T11" fmla="*/ 384312960 h 162"/>
              <a:gd name="T12" fmla="*/ 845417756 w 204"/>
              <a:gd name="T13" fmla="*/ 502168180 h 162"/>
              <a:gd name="T14" fmla="*/ 972738524 w 204"/>
              <a:gd name="T15" fmla="*/ 271580404 h 162"/>
              <a:gd name="T16" fmla="*/ 835230830 w 204"/>
              <a:gd name="T17" fmla="*/ 169097703 h 162"/>
              <a:gd name="T18" fmla="*/ 845417756 w 204"/>
              <a:gd name="T19" fmla="*/ 194717812 h 162"/>
              <a:gd name="T20" fmla="*/ 499102919 w 204"/>
              <a:gd name="T21" fmla="*/ 374063106 h 162"/>
              <a:gd name="T22" fmla="*/ 381966819 w 204"/>
              <a:gd name="T23" fmla="*/ 507290844 h 162"/>
              <a:gd name="T24" fmla="*/ 565308906 w 204"/>
              <a:gd name="T25" fmla="*/ 548285736 h 162"/>
              <a:gd name="T26" fmla="*/ 555124237 w 204"/>
              <a:gd name="T27" fmla="*/ 594403291 h 162"/>
              <a:gd name="T28" fmla="*/ 550030775 w 204"/>
              <a:gd name="T29" fmla="*/ 620023400 h 162"/>
              <a:gd name="T30" fmla="*/ 962553855 w 204"/>
              <a:gd name="T31" fmla="*/ 707133583 h 162"/>
              <a:gd name="T32" fmla="*/ 280108850 w 204"/>
              <a:gd name="T33" fmla="*/ 625148328 h 162"/>
              <a:gd name="T34" fmla="*/ 280108850 w 204"/>
              <a:gd name="T35" fmla="*/ 625148328 h 162"/>
              <a:gd name="T36" fmla="*/ 962553855 w 204"/>
              <a:gd name="T37" fmla="*/ 707133583 h 162"/>
              <a:gd name="T38" fmla="*/ 0 w 204"/>
              <a:gd name="T39" fmla="*/ 625148328 h 162"/>
              <a:gd name="T40" fmla="*/ 249550331 w 204"/>
              <a:gd name="T41" fmla="*/ 707133583 h 162"/>
              <a:gd name="T42" fmla="*/ 402336156 w 204"/>
              <a:gd name="T43" fmla="*/ 620023400 h 162"/>
              <a:gd name="T44" fmla="*/ 402336156 w 204"/>
              <a:gd name="T45" fmla="*/ 620023400 h 162"/>
              <a:gd name="T46" fmla="*/ 249550331 w 204"/>
              <a:gd name="T47" fmla="*/ 702008656 h 162"/>
              <a:gd name="T48" fmla="*/ 122229563 w 204"/>
              <a:gd name="T49" fmla="*/ 117855220 h 162"/>
              <a:gd name="T50" fmla="*/ 280108850 w 204"/>
              <a:gd name="T51" fmla="*/ 502168180 h 162"/>
              <a:gd name="T52" fmla="*/ 280108850 w 204"/>
              <a:gd name="T53" fmla="*/ 702008656 h 162"/>
              <a:gd name="T54" fmla="*/ 366686431 w 204"/>
              <a:gd name="T55" fmla="*/ 235710440 h 162"/>
              <a:gd name="T56" fmla="*/ 249550331 w 204"/>
              <a:gd name="T57" fmla="*/ 502168180 h 162"/>
              <a:gd name="T58" fmla="*/ 249550331 w 204"/>
              <a:gd name="T59" fmla="*/ 702008656 h 162"/>
              <a:gd name="T60" fmla="*/ 249550331 w 204"/>
              <a:gd name="T61" fmla="*/ 794243766 h 162"/>
              <a:gd name="T62" fmla="*/ 376873356 w 204"/>
              <a:gd name="T63" fmla="*/ 830113731 h 162"/>
              <a:gd name="T64" fmla="*/ 280108850 w 204"/>
              <a:gd name="T65" fmla="*/ 702008656 h 162"/>
              <a:gd name="T66" fmla="*/ 280108850 w 204"/>
              <a:gd name="T67" fmla="*/ 799368694 h 162"/>
              <a:gd name="T68" fmla="*/ 157879287 w 204"/>
              <a:gd name="T69" fmla="*/ 830113731 h 162"/>
              <a:gd name="T70" fmla="*/ 249550331 w 204"/>
              <a:gd name="T71" fmla="*/ 702008656 h 1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04" h="162">
                <a:moveTo>
                  <a:pt x="108" y="121"/>
                </a:moveTo>
                <a:cubicBezTo>
                  <a:pt x="109" y="119"/>
                  <a:pt x="109" y="118"/>
                  <a:pt x="109" y="116"/>
                </a:cubicBezTo>
                <a:cubicBezTo>
                  <a:pt x="163" y="116"/>
                  <a:pt x="163" y="116"/>
                  <a:pt x="163" y="116"/>
                </a:cubicBezTo>
                <a:cubicBezTo>
                  <a:pt x="204" y="49"/>
                  <a:pt x="204" y="49"/>
                  <a:pt x="204" y="49"/>
                </a:cubicBezTo>
                <a:cubicBezTo>
                  <a:pt x="204" y="49"/>
                  <a:pt x="204" y="39"/>
                  <a:pt x="203" y="37"/>
                </a:cubicBezTo>
                <a:cubicBezTo>
                  <a:pt x="202" y="35"/>
                  <a:pt x="162" y="24"/>
                  <a:pt x="162" y="24"/>
                </a:cubicBezTo>
                <a:cubicBezTo>
                  <a:pt x="159" y="14"/>
                  <a:pt x="159" y="14"/>
                  <a:pt x="159" y="14"/>
                </a:cubicBezTo>
                <a:cubicBezTo>
                  <a:pt x="172" y="0"/>
                  <a:pt x="172" y="0"/>
                  <a:pt x="172" y="0"/>
                </a:cubicBezTo>
                <a:cubicBezTo>
                  <a:pt x="90" y="0"/>
                  <a:pt x="90" y="0"/>
                  <a:pt x="90" y="0"/>
                </a:cubicBezTo>
                <a:cubicBezTo>
                  <a:pt x="119" y="15"/>
                  <a:pt x="119" y="15"/>
                  <a:pt x="119" y="15"/>
                </a:cubicBezTo>
                <a:cubicBezTo>
                  <a:pt x="98" y="73"/>
                  <a:pt x="98" y="73"/>
                  <a:pt x="98" y="73"/>
                </a:cubicBezTo>
                <a:cubicBezTo>
                  <a:pt x="105" y="73"/>
                  <a:pt x="111" y="73"/>
                  <a:pt x="116" y="75"/>
                </a:cubicBezTo>
                <a:cubicBezTo>
                  <a:pt x="115" y="81"/>
                  <a:pt x="114" y="90"/>
                  <a:pt x="112" y="98"/>
                </a:cubicBezTo>
                <a:cubicBezTo>
                  <a:pt x="129" y="98"/>
                  <a:pt x="164" y="98"/>
                  <a:pt x="166" y="98"/>
                </a:cubicBezTo>
                <a:cubicBezTo>
                  <a:pt x="168" y="95"/>
                  <a:pt x="177" y="79"/>
                  <a:pt x="178" y="76"/>
                </a:cubicBezTo>
                <a:cubicBezTo>
                  <a:pt x="183" y="69"/>
                  <a:pt x="186" y="61"/>
                  <a:pt x="191" y="53"/>
                </a:cubicBezTo>
                <a:cubicBezTo>
                  <a:pt x="195" y="48"/>
                  <a:pt x="189" y="41"/>
                  <a:pt x="186" y="39"/>
                </a:cubicBezTo>
                <a:cubicBezTo>
                  <a:pt x="183" y="37"/>
                  <a:pt x="164" y="32"/>
                  <a:pt x="164" y="33"/>
                </a:cubicBezTo>
                <a:cubicBezTo>
                  <a:pt x="164" y="33"/>
                  <a:pt x="176" y="68"/>
                  <a:pt x="178" y="76"/>
                </a:cubicBezTo>
                <a:cubicBezTo>
                  <a:pt x="176" y="69"/>
                  <a:pt x="166" y="39"/>
                  <a:pt x="166" y="38"/>
                </a:cubicBezTo>
                <a:cubicBezTo>
                  <a:pt x="147" y="37"/>
                  <a:pt x="128" y="35"/>
                  <a:pt x="110" y="39"/>
                </a:cubicBezTo>
                <a:cubicBezTo>
                  <a:pt x="98" y="73"/>
                  <a:pt x="98" y="73"/>
                  <a:pt x="98" y="73"/>
                </a:cubicBezTo>
                <a:cubicBezTo>
                  <a:pt x="89" y="72"/>
                  <a:pt x="79" y="73"/>
                  <a:pt x="72" y="75"/>
                </a:cubicBezTo>
                <a:cubicBezTo>
                  <a:pt x="73" y="84"/>
                  <a:pt x="74" y="92"/>
                  <a:pt x="75" y="99"/>
                </a:cubicBezTo>
                <a:cubicBezTo>
                  <a:pt x="76" y="97"/>
                  <a:pt x="111" y="97"/>
                  <a:pt x="112" y="98"/>
                </a:cubicBezTo>
                <a:cubicBezTo>
                  <a:pt x="112" y="99"/>
                  <a:pt x="111" y="102"/>
                  <a:pt x="111" y="107"/>
                </a:cubicBezTo>
                <a:cubicBezTo>
                  <a:pt x="110" y="110"/>
                  <a:pt x="110" y="113"/>
                  <a:pt x="109" y="116"/>
                </a:cubicBezTo>
                <a:cubicBezTo>
                  <a:pt x="109" y="116"/>
                  <a:pt x="109" y="116"/>
                  <a:pt x="109" y="116"/>
                </a:cubicBezTo>
                <a:cubicBezTo>
                  <a:pt x="109" y="118"/>
                  <a:pt x="109" y="120"/>
                  <a:pt x="108" y="121"/>
                </a:cubicBezTo>
                <a:cubicBezTo>
                  <a:pt x="108" y="121"/>
                  <a:pt x="108" y="121"/>
                  <a:pt x="108" y="121"/>
                </a:cubicBezTo>
                <a:cubicBezTo>
                  <a:pt x="108" y="121"/>
                  <a:pt x="108" y="121"/>
                  <a:pt x="108" y="121"/>
                </a:cubicBezTo>
                <a:close/>
                <a:moveTo>
                  <a:pt x="189" y="138"/>
                </a:moveTo>
                <a:cubicBezTo>
                  <a:pt x="55" y="138"/>
                  <a:pt x="55" y="138"/>
                  <a:pt x="55" y="138"/>
                </a:cubicBezTo>
                <a:cubicBezTo>
                  <a:pt x="55" y="122"/>
                  <a:pt x="55" y="122"/>
                  <a:pt x="55" y="122"/>
                </a:cubicBezTo>
                <a:cubicBezTo>
                  <a:pt x="55" y="122"/>
                  <a:pt x="55" y="122"/>
                  <a:pt x="55" y="122"/>
                </a:cubicBezTo>
                <a:cubicBezTo>
                  <a:pt x="55" y="122"/>
                  <a:pt x="55" y="122"/>
                  <a:pt x="55" y="122"/>
                </a:cubicBezTo>
                <a:cubicBezTo>
                  <a:pt x="105" y="121"/>
                  <a:pt x="147" y="121"/>
                  <a:pt x="200" y="121"/>
                </a:cubicBezTo>
                <a:cubicBezTo>
                  <a:pt x="200" y="121"/>
                  <a:pt x="189" y="138"/>
                  <a:pt x="189" y="138"/>
                </a:cubicBezTo>
                <a:close/>
                <a:moveTo>
                  <a:pt x="49" y="122"/>
                </a:moveTo>
                <a:cubicBezTo>
                  <a:pt x="33" y="122"/>
                  <a:pt x="17" y="122"/>
                  <a:pt x="0" y="122"/>
                </a:cubicBezTo>
                <a:cubicBezTo>
                  <a:pt x="13" y="137"/>
                  <a:pt x="13" y="137"/>
                  <a:pt x="13" y="137"/>
                </a:cubicBezTo>
                <a:cubicBezTo>
                  <a:pt x="49" y="138"/>
                  <a:pt x="49" y="138"/>
                  <a:pt x="49" y="138"/>
                </a:cubicBezTo>
                <a:cubicBezTo>
                  <a:pt x="49" y="122"/>
                  <a:pt x="49" y="122"/>
                  <a:pt x="49" y="122"/>
                </a:cubicBezTo>
                <a:close/>
                <a:moveTo>
                  <a:pt x="79" y="121"/>
                </a:moveTo>
                <a:cubicBezTo>
                  <a:pt x="77" y="114"/>
                  <a:pt x="76" y="107"/>
                  <a:pt x="75" y="99"/>
                </a:cubicBezTo>
                <a:cubicBezTo>
                  <a:pt x="76" y="104"/>
                  <a:pt x="79" y="121"/>
                  <a:pt x="79" y="121"/>
                </a:cubicBezTo>
                <a:cubicBezTo>
                  <a:pt x="79" y="121"/>
                  <a:pt x="79" y="121"/>
                  <a:pt x="79" y="121"/>
                </a:cubicBezTo>
                <a:close/>
                <a:moveTo>
                  <a:pt x="49" y="137"/>
                </a:moveTo>
                <a:cubicBezTo>
                  <a:pt x="49" y="98"/>
                  <a:pt x="49" y="98"/>
                  <a:pt x="49" y="98"/>
                </a:cubicBezTo>
                <a:cubicBezTo>
                  <a:pt x="24" y="23"/>
                  <a:pt x="24" y="23"/>
                  <a:pt x="24" y="23"/>
                </a:cubicBezTo>
                <a:cubicBezTo>
                  <a:pt x="80" y="23"/>
                  <a:pt x="80" y="23"/>
                  <a:pt x="80" y="23"/>
                </a:cubicBezTo>
                <a:cubicBezTo>
                  <a:pt x="55" y="98"/>
                  <a:pt x="55" y="98"/>
                  <a:pt x="55" y="98"/>
                </a:cubicBezTo>
                <a:cubicBezTo>
                  <a:pt x="55" y="137"/>
                  <a:pt x="55" y="137"/>
                  <a:pt x="55" y="137"/>
                </a:cubicBezTo>
                <a:cubicBezTo>
                  <a:pt x="55" y="137"/>
                  <a:pt x="55" y="137"/>
                  <a:pt x="55" y="137"/>
                </a:cubicBezTo>
                <a:cubicBezTo>
                  <a:pt x="55" y="98"/>
                  <a:pt x="55" y="98"/>
                  <a:pt x="55" y="98"/>
                </a:cubicBezTo>
                <a:cubicBezTo>
                  <a:pt x="72" y="46"/>
                  <a:pt x="72" y="46"/>
                  <a:pt x="72" y="46"/>
                </a:cubicBezTo>
                <a:cubicBezTo>
                  <a:pt x="59" y="43"/>
                  <a:pt x="45" y="43"/>
                  <a:pt x="32" y="46"/>
                </a:cubicBezTo>
                <a:cubicBezTo>
                  <a:pt x="37" y="63"/>
                  <a:pt x="43" y="81"/>
                  <a:pt x="49" y="98"/>
                </a:cubicBezTo>
                <a:cubicBezTo>
                  <a:pt x="49" y="137"/>
                  <a:pt x="49" y="137"/>
                  <a:pt x="49" y="137"/>
                </a:cubicBezTo>
                <a:cubicBezTo>
                  <a:pt x="49" y="137"/>
                  <a:pt x="49" y="137"/>
                  <a:pt x="49" y="137"/>
                </a:cubicBezTo>
                <a:close/>
                <a:moveTo>
                  <a:pt x="49" y="137"/>
                </a:moveTo>
                <a:cubicBezTo>
                  <a:pt x="49" y="155"/>
                  <a:pt x="49" y="155"/>
                  <a:pt x="49" y="155"/>
                </a:cubicBezTo>
                <a:cubicBezTo>
                  <a:pt x="42" y="157"/>
                  <a:pt x="31" y="162"/>
                  <a:pt x="30" y="162"/>
                </a:cubicBezTo>
                <a:cubicBezTo>
                  <a:pt x="74" y="162"/>
                  <a:pt x="74" y="162"/>
                  <a:pt x="74" y="162"/>
                </a:cubicBezTo>
                <a:cubicBezTo>
                  <a:pt x="73" y="162"/>
                  <a:pt x="62" y="157"/>
                  <a:pt x="55" y="156"/>
                </a:cubicBezTo>
                <a:cubicBezTo>
                  <a:pt x="55" y="137"/>
                  <a:pt x="55" y="137"/>
                  <a:pt x="55" y="137"/>
                </a:cubicBezTo>
                <a:cubicBezTo>
                  <a:pt x="55" y="137"/>
                  <a:pt x="55" y="137"/>
                  <a:pt x="55" y="137"/>
                </a:cubicBezTo>
                <a:cubicBezTo>
                  <a:pt x="55" y="156"/>
                  <a:pt x="55" y="156"/>
                  <a:pt x="55" y="156"/>
                </a:cubicBezTo>
                <a:cubicBezTo>
                  <a:pt x="61" y="157"/>
                  <a:pt x="67" y="160"/>
                  <a:pt x="73" y="162"/>
                </a:cubicBezTo>
                <a:cubicBezTo>
                  <a:pt x="59" y="162"/>
                  <a:pt x="45" y="162"/>
                  <a:pt x="31" y="162"/>
                </a:cubicBezTo>
                <a:cubicBezTo>
                  <a:pt x="37" y="159"/>
                  <a:pt x="43" y="157"/>
                  <a:pt x="49" y="156"/>
                </a:cubicBezTo>
                <a:cubicBezTo>
                  <a:pt x="49" y="137"/>
                  <a:pt x="49" y="137"/>
                  <a:pt x="49" y="1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62" name="Freeform 222"/>
          <p:cNvSpPr>
            <a:spLocks noEditPoints="1"/>
          </p:cNvSpPr>
          <p:nvPr/>
        </p:nvSpPr>
        <p:spPr bwMode="auto">
          <a:xfrm>
            <a:off x="4089400" y="1093788"/>
            <a:ext cx="423863" cy="417512"/>
          </a:xfrm>
          <a:custGeom>
            <a:avLst/>
            <a:gdLst>
              <a:gd name="T0" fmla="*/ 391403662 w 188"/>
              <a:gd name="T1" fmla="*/ 356528166 h 185"/>
              <a:gd name="T2" fmla="*/ 193159780 w 188"/>
              <a:gd name="T3" fmla="*/ 529698603 h 185"/>
              <a:gd name="T4" fmla="*/ 386319560 w 188"/>
              <a:gd name="T5" fmla="*/ 534792249 h 185"/>
              <a:gd name="T6" fmla="*/ 391403662 w 188"/>
              <a:gd name="T7" fmla="*/ 590817846 h 185"/>
              <a:gd name="T8" fmla="*/ 30500099 w 188"/>
              <a:gd name="T9" fmla="*/ 774175575 h 185"/>
              <a:gd name="T10" fmla="*/ 40666048 w 188"/>
              <a:gd name="T11" fmla="*/ 835294819 h 185"/>
              <a:gd name="T12" fmla="*/ 182993832 w 188"/>
              <a:gd name="T13" fmla="*/ 748709600 h 185"/>
              <a:gd name="T14" fmla="*/ 198243882 w 188"/>
              <a:gd name="T15" fmla="*/ 901505451 h 185"/>
              <a:gd name="T16" fmla="*/ 279573722 w 188"/>
              <a:gd name="T17" fmla="*/ 901505451 h 185"/>
              <a:gd name="T18" fmla="*/ 284657823 w 188"/>
              <a:gd name="T19" fmla="*/ 702869039 h 185"/>
              <a:gd name="T20" fmla="*/ 559147444 w 188"/>
              <a:gd name="T21" fmla="*/ 631564760 h 185"/>
              <a:gd name="T22" fmla="*/ 513399550 w 188"/>
              <a:gd name="T23" fmla="*/ 275036594 h 185"/>
              <a:gd name="T24" fmla="*/ 589647543 w 188"/>
              <a:gd name="T25" fmla="*/ 341247227 h 185"/>
              <a:gd name="T26" fmla="*/ 655727334 w 188"/>
              <a:gd name="T27" fmla="*/ 692681747 h 185"/>
              <a:gd name="T28" fmla="*/ 869221265 w 188"/>
              <a:gd name="T29" fmla="*/ 697775393 h 185"/>
              <a:gd name="T30" fmla="*/ 914969159 w 188"/>
              <a:gd name="T31" fmla="*/ 937158719 h 185"/>
              <a:gd name="T32" fmla="*/ 950551106 w 188"/>
              <a:gd name="T33" fmla="*/ 636656150 h 185"/>
              <a:gd name="T34" fmla="*/ 777725476 w 188"/>
              <a:gd name="T35" fmla="*/ 590817846 h 185"/>
              <a:gd name="T36" fmla="*/ 757391325 w 188"/>
              <a:gd name="T37" fmla="*/ 331062191 h 185"/>
              <a:gd name="T38" fmla="*/ 589647543 w 188"/>
              <a:gd name="T39" fmla="*/ 341247227 h 185"/>
              <a:gd name="T40" fmla="*/ 137245938 w 188"/>
              <a:gd name="T41" fmla="*/ 162983144 h 185"/>
              <a:gd name="T42" fmla="*/ 157577834 w 188"/>
              <a:gd name="T43" fmla="*/ 40746914 h 185"/>
              <a:gd name="T44" fmla="*/ 137245938 w 188"/>
              <a:gd name="T45" fmla="*/ 117144840 h 185"/>
              <a:gd name="T46" fmla="*/ 76247994 w 188"/>
              <a:gd name="T47" fmla="*/ 101866158 h 185"/>
              <a:gd name="T48" fmla="*/ 467651655 w 188"/>
              <a:gd name="T49" fmla="*/ 91678865 h 185"/>
              <a:gd name="T50" fmla="*/ 467651655 w 188"/>
              <a:gd name="T51" fmla="*/ 249570619 h 185"/>
              <a:gd name="T52" fmla="*/ 467651655 w 188"/>
              <a:gd name="T53" fmla="*/ 91678865 h 185"/>
              <a:gd name="T54" fmla="*/ 752309479 w 188"/>
              <a:gd name="T55" fmla="*/ 173170437 h 185"/>
              <a:gd name="T56" fmla="*/ 599813491 w 188"/>
              <a:gd name="T57" fmla="*/ 173170437 h 185"/>
              <a:gd name="T58" fmla="*/ 142327784 w 188"/>
              <a:gd name="T59" fmla="*/ 0 h 185"/>
              <a:gd name="T60" fmla="*/ 142327784 w 188"/>
              <a:gd name="T61" fmla="*/ 285221630 h 185"/>
              <a:gd name="T62" fmla="*/ 142327784 w 188"/>
              <a:gd name="T63" fmla="*/ 0 h 185"/>
              <a:gd name="T64" fmla="*/ 259241825 w 188"/>
              <a:gd name="T65" fmla="*/ 142610815 h 185"/>
              <a:gd name="T66" fmla="*/ 25415998 w 188"/>
              <a:gd name="T67" fmla="*/ 142610815 h 1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8" h="185">
                <a:moveTo>
                  <a:pt x="77" y="62"/>
                </a:moveTo>
                <a:cubicBezTo>
                  <a:pt x="77" y="63"/>
                  <a:pt x="77" y="69"/>
                  <a:pt x="77" y="70"/>
                </a:cubicBezTo>
                <a:cubicBezTo>
                  <a:pt x="75" y="77"/>
                  <a:pt x="74" y="84"/>
                  <a:pt x="72" y="91"/>
                </a:cubicBezTo>
                <a:cubicBezTo>
                  <a:pt x="70" y="94"/>
                  <a:pt x="43" y="101"/>
                  <a:pt x="38" y="104"/>
                </a:cubicBezTo>
                <a:cubicBezTo>
                  <a:pt x="32" y="107"/>
                  <a:pt x="35" y="118"/>
                  <a:pt x="43" y="116"/>
                </a:cubicBezTo>
                <a:cubicBezTo>
                  <a:pt x="48" y="114"/>
                  <a:pt x="76" y="104"/>
                  <a:pt x="76" y="105"/>
                </a:cubicBezTo>
                <a:cubicBezTo>
                  <a:pt x="77" y="106"/>
                  <a:pt x="77" y="106"/>
                  <a:pt x="77" y="106"/>
                </a:cubicBezTo>
                <a:cubicBezTo>
                  <a:pt x="77" y="116"/>
                  <a:pt x="77" y="116"/>
                  <a:pt x="77" y="116"/>
                </a:cubicBezTo>
                <a:cubicBezTo>
                  <a:pt x="77" y="116"/>
                  <a:pt x="45" y="116"/>
                  <a:pt x="41" y="118"/>
                </a:cubicBezTo>
                <a:cubicBezTo>
                  <a:pt x="38" y="120"/>
                  <a:pt x="6" y="154"/>
                  <a:pt x="6" y="152"/>
                </a:cubicBezTo>
                <a:cubicBezTo>
                  <a:pt x="6" y="152"/>
                  <a:pt x="6" y="153"/>
                  <a:pt x="6" y="154"/>
                </a:cubicBezTo>
                <a:cubicBezTo>
                  <a:pt x="4" y="156"/>
                  <a:pt x="5" y="163"/>
                  <a:pt x="8" y="164"/>
                </a:cubicBezTo>
                <a:cubicBezTo>
                  <a:pt x="12" y="166"/>
                  <a:pt x="16" y="166"/>
                  <a:pt x="19" y="163"/>
                </a:cubicBezTo>
                <a:cubicBezTo>
                  <a:pt x="22" y="160"/>
                  <a:pt x="32" y="150"/>
                  <a:pt x="36" y="147"/>
                </a:cubicBezTo>
                <a:cubicBezTo>
                  <a:pt x="37" y="146"/>
                  <a:pt x="38" y="146"/>
                  <a:pt x="38" y="146"/>
                </a:cubicBezTo>
                <a:cubicBezTo>
                  <a:pt x="39" y="177"/>
                  <a:pt x="39" y="177"/>
                  <a:pt x="39" y="177"/>
                </a:cubicBezTo>
                <a:cubicBezTo>
                  <a:pt x="39" y="177"/>
                  <a:pt x="40" y="183"/>
                  <a:pt x="46" y="183"/>
                </a:cubicBezTo>
                <a:cubicBezTo>
                  <a:pt x="52" y="184"/>
                  <a:pt x="55" y="178"/>
                  <a:pt x="55" y="177"/>
                </a:cubicBezTo>
                <a:cubicBezTo>
                  <a:pt x="55" y="175"/>
                  <a:pt x="54" y="140"/>
                  <a:pt x="55" y="139"/>
                </a:cubicBezTo>
                <a:cubicBezTo>
                  <a:pt x="56" y="138"/>
                  <a:pt x="56" y="138"/>
                  <a:pt x="56" y="138"/>
                </a:cubicBezTo>
                <a:cubicBezTo>
                  <a:pt x="94" y="137"/>
                  <a:pt x="94" y="137"/>
                  <a:pt x="94" y="137"/>
                </a:cubicBezTo>
                <a:cubicBezTo>
                  <a:pt x="94" y="137"/>
                  <a:pt x="109" y="137"/>
                  <a:pt x="110" y="124"/>
                </a:cubicBezTo>
                <a:cubicBezTo>
                  <a:pt x="110" y="111"/>
                  <a:pt x="110" y="72"/>
                  <a:pt x="110" y="67"/>
                </a:cubicBezTo>
                <a:cubicBezTo>
                  <a:pt x="109" y="62"/>
                  <a:pt x="109" y="56"/>
                  <a:pt x="101" y="54"/>
                </a:cubicBezTo>
                <a:cubicBezTo>
                  <a:pt x="96" y="52"/>
                  <a:pt x="79" y="51"/>
                  <a:pt x="77" y="62"/>
                </a:cubicBezTo>
                <a:close/>
                <a:moveTo>
                  <a:pt x="116" y="67"/>
                </a:moveTo>
                <a:cubicBezTo>
                  <a:pt x="116" y="76"/>
                  <a:pt x="116" y="124"/>
                  <a:pt x="116" y="124"/>
                </a:cubicBezTo>
                <a:cubicBezTo>
                  <a:pt x="116" y="124"/>
                  <a:pt x="117" y="135"/>
                  <a:pt x="129" y="136"/>
                </a:cubicBezTo>
                <a:cubicBezTo>
                  <a:pt x="139" y="137"/>
                  <a:pt x="164" y="137"/>
                  <a:pt x="169" y="137"/>
                </a:cubicBezTo>
                <a:cubicBezTo>
                  <a:pt x="170" y="137"/>
                  <a:pt x="171" y="137"/>
                  <a:pt x="171" y="137"/>
                </a:cubicBezTo>
                <a:cubicBezTo>
                  <a:pt x="172" y="178"/>
                  <a:pt x="172" y="178"/>
                  <a:pt x="172" y="178"/>
                </a:cubicBezTo>
                <a:cubicBezTo>
                  <a:pt x="172" y="178"/>
                  <a:pt x="174" y="185"/>
                  <a:pt x="180" y="184"/>
                </a:cubicBezTo>
                <a:cubicBezTo>
                  <a:pt x="186" y="184"/>
                  <a:pt x="188" y="177"/>
                  <a:pt x="188" y="177"/>
                </a:cubicBezTo>
                <a:cubicBezTo>
                  <a:pt x="187" y="125"/>
                  <a:pt x="187" y="125"/>
                  <a:pt x="187" y="125"/>
                </a:cubicBezTo>
                <a:cubicBezTo>
                  <a:pt x="187" y="125"/>
                  <a:pt x="188" y="116"/>
                  <a:pt x="176" y="116"/>
                </a:cubicBezTo>
                <a:cubicBezTo>
                  <a:pt x="164" y="116"/>
                  <a:pt x="155" y="116"/>
                  <a:pt x="153" y="116"/>
                </a:cubicBezTo>
                <a:cubicBezTo>
                  <a:pt x="150" y="115"/>
                  <a:pt x="149" y="116"/>
                  <a:pt x="149" y="112"/>
                </a:cubicBezTo>
                <a:cubicBezTo>
                  <a:pt x="149" y="108"/>
                  <a:pt x="149" y="65"/>
                  <a:pt x="149" y="65"/>
                </a:cubicBezTo>
                <a:cubicBezTo>
                  <a:pt x="149" y="65"/>
                  <a:pt x="147" y="57"/>
                  <a:pt x="138" y="55"/>
                </a:cubicBezTo>
                <a:cubicBezTo>
                  <a:pt x="129" y="52"/>
                  <a:pt x="116" y="57"/>
                  <a:pt x="116" y="67"/>
                </a:cubicBezTo>
                <a:close/>
                <a:moveTo>
                  <a:pt x="13" y="24"/>
                </a:moveTo>
                <a:cubicBezTo>
                  <a:pt x="27" y="32"/>
                  <a:pt x="27" y="32"/>
                  <a:pt x="27" y="32"/>
                </a:cubicBezTo>
                <a:cubicBezTo>
                  <a:pt x="27" y="32"/>
                  <a:pt x="31" y="36"/>
                  <a:pt x="31" y="29"/>
                </a:cubicBezTo>
                <a:cubicBezTo>
                  <a:pt x="31" y="23"/>
                  <a:pt x="31" y="8"/>
                  <a:pt x="31" y="8"/>
                </a:cubicBezTo>
                <a:cubicBezTo>
                  <a:pt x="27" y="8"/>
                  <a:pt x="27" y="8"/>
                  <a:pt x="27" y="8"/>
                </a:cubicBezTo>
                <a:cubicBezTo>
                  <a:pt x="27" y="23"/>
                  <a:pt x="27" y="23"/>
                  <a:pt x="27" y="23"/>
                </a:cubicBezTo>
                <a:cubicBezTo>
                  <a:pt x="27" y="23"/>
                  <a:pt x="27" y="27"/>
                  <a:pt x="23" y="25"/>
                </a:cubicBezTo>
                <a:cubicBezTo>
                  <a:pt x="18" y="22"/>
                  <a:pt x="15" y="20"/>
                  <a:pt x="15" y="20"/>
                </a:cubicBezTo>
                <a:cubicBezTo>
                  <a:pt x="13" y="24"/>
                  <a:pt x="13" y="24"/>
                  <a:pt x="13" y="24"/>
                </a:cubicBezTo>
                <a:close/>
                <a:moveTo>
                  <a:pt x="92" y="18"/>
                </a:moveTo>
                <a:cubicBezTo>
                  <a:pt x="101" y="18"/>
                  <a:pt x="108" y="25"/>
                  <a:pt x="108" y="33"/>
                </a:cubicBezTo>
                <a:cubicBezTo>
                  <a:pt x="108" y="42"/>
                  <a:pt x="101" y="49"/>
                  <a:pt x="92" y="49"/>
                </a:cubicBezTo>
                <a:cubicBezTo>
                  <a:pt x="84" y="49"/>
                  <a:pt x="77" y="42"/>
                  <a:pt x="77" y="33"/>
                </a:cubicBezTo>
                <a:cubicBezTo>
                  <a:pt x="77" y="25"/>
                  <a:pt x="84" y="18"/>
                  <a:pt x="92" y="18"/>
                </a:cubicBezTo>
                <a:close/>
                <a:moveTo>
                  <a:pt x="133" y="19"/>
                </a:moveTo>
                <a:cubicBezTo>
                  <a:pt x="141" y="19"/>
                  <a:pt x="148" y="26"/>
                  <a:pt x="148" y="34"/>
                </a:cubicBezTo>
                <a:cubicBezTo>
                  <a:pt x="148" y="42"/>
                  <a:pt x="141" y="49"/>
                  <a:pt x="133" y="49"/>
                </a:cubicBezTo>
                <a:cubicBezTo>
                  <a:pt x="124" y="49"/>
                  <a:pt x="118" y="42"/>
                  <a:pt x="118" y="34"/>
                </a:cubicBezTo>
                <a:cubicBezTo>
                  <a:pt x="118" y="26"/>
                  <a:pt x="124" y="19"/>
                  <a:pt x="133" y="19"/>
                </a:cubicBezTo>
                <a:close/>
                <a:moveTo>
                  <a:pt x="28" y="0"/>
                </a:moveTo>
                <a:cubicBezTo>
                  <a:pt x="44" y="0"/>
                  <a:pt x="56" y="12"/>
                  <a:pt x="56" y="28"/>
                </a:cubicBezTo>
                <a:cubicBezTo>
                  <a:pt x="56" y="43"/>
                  <a:pt x="44" y="56"/>
                  <a:pt x="28" y="56"/>
                </a:cubicBezTo>
                <a:cubicBezTo>
                  <a:pt x="13" y="56"/>
                  <a:pt x="0" y="43"/>
                  <a:pt x="0" y="28"/>
                </a:cubicBezTo>
                <a:cubicBezTo>
                  <a:pt x="0" y="12"/>
                  <a:pt x="13" y="0"/>
                  <a:pt x="28" y="0"/>
                </a:cubicBezTo>
                <a:close/>
                <a:moveTo>
                  <a:pt x="28" y="5"/>
                </a:moveTo>
                <a:cubicBezTo>
                  <a:pt x="41" y="5"/>
                  <a:pt x="51" y="15"/>
                  <a:pt x="51" y="28"/>
                </a:cubicBezTo>
                <a:cubicBezTo>
                  <a:pt x="51" y="40"/>
                  <a:pt x="41" y="51"/>
                  <a:pt x="28" y="51"/>
                </a:cubicBezTo>
                <a:cubicBezTo>
                  <a:pt x="15" y="51"/>
                  <a:pt x="5" y="40"/>
                  <a:pt x="5" y="28"/>
                </a:cubicBezTo>
                <a:cubicBezTo>
                  <a:pt x="5" y="15"/>
                  <a:pt x="15" y="5"/>
                  <a:pt x="28"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63" name="Freeform 223"/>
          <p:cNvSpPr>
            <a:spLocks/>
          </p:cNvSpPr>
          <p:nvPr/>
        </p:nvSpPr>
        <p:spPr bwMode="auto">
          <a:xfrm>
            <a:off x="4708525" y="1058863"/>
            <a:ext cx="411163" cy="423862"/>
          </a:xfrm>
          <a:custGeom>
            <a:avLst/>
            <a:gdLst>
              <a:gd name="T0" fmla="*/ 5103391 w 182"/>
              <a:gd name="T1" fmla="*/ 698724040 h 187"/>
              <a:gd name="T2" fmla="*/ 311324943 w 182"/>
              <a:gd name="T3" fmla="*/ 698724040 h 187"/>
              <a:gd name="T4" fmla="*/ 311324943 w 182"/>
              <a:gd name="T5" fmla="*/ 760376695 h 187"/>
              <a:gd name="T6" fmla="*/ 209250339 w 182"/>
              <a:gd name="T7" fmla="*/ 765512905 h 187"/>
              <a:gd name="T8" fmla="*/ 209250339 w 182"/>
              <a:gd name="T9" fmla="*/ 893956691 h 187"/>
              <a:gd name="T10" fmla="*/ 561406930 w 182"/>
              <a:gd name="T11" fmla="*/ 893956691 h 187"/>
              <a:gd name="T12" fmla="*/ 586923887 w 182"/>
              <a:gd name="T13" fmla="*/ 631935176 h 187"/>
              <a:gd name="T14" fmla="*/ 571613713 w 182"/>
              <a:gd name="T15" fmla="*/ 631935176 h 187"/>
              <a:gd name="T16" fmla="*/ 413399546 w 182"/>
              <a:gd name="T17" fmla="*/ 647348339 h 187"/>
              <a:gd name="T18" fmla="*/ 347050941 w 182"/>
              <a:gd name="T19" fmla="*/ 549730881 h 187"/>
              <a:gd name="T20" fmla="*/ 423606329 w 182"/>
              <a:gd name="T21" fmla="*/ 390463034 h 187"/>
              <a:gd name="T22" fmla="*/ 392983722 w 182"/>
              <a:gd name="T23" fmla="*/ 292847842 h 187"/>
              <a:gd name="T24" fmla="*/ 454228936 w 182"/>
              <a:gd name="T25" fmla="*/ 205507337 h 187"/>
              <a:gd name="T26" fmla="*/ 510368499 w 182"/>
              <a:gd name="T27" fmla="*/ 195232651 h 187"/>
              <a:gd name="T28" fmla="*/ 729827880 w 182"/>
              <a:gd name="T29" fmla="*/ 190094174 h 187"/>
              <a:gd name="T30" fmla="*/ 826796833 w 182"/>
              <a:gd name="T31" fmla="*/ 272296202 h 187"/>
              <a:gd name="T32" fmla="*/ 801279876 w 182"/>
              <a:gd name="T33" fmla="*/ 390463034 h 187"/>
              <a:gd name="T34" fmla="*/ 877835264 w 182"/>
              <a:gd name="T35" fmla="*/ 534317717 h 187"/>
              <a:gd name="T36" fmla="*/ 760450487 w 182"/>
              <a:gd name="T37" fmla="*/ 667897713 h 187"/>
              <a:gd name="T38" fmla="*/ 694101882 w 182"/>
              <a:gd name="T39" fmla="*/ 652484550 h 187"/>
              <a:gd name="T40" fmla="*/ 648169101 w 182"/>
              <a:gd name="T41" fmla="*/ 631935176 h 187"/>
              <a:gd name="T42" fmla="*/ 632856668 w 182"/>
              <a:gd name="T43" fmla="*/ 631935176 h 187"/>
              <a:gd name="T44" fmla="*/ 653272492 w 182"/>
              <a:gd name="T45" fmla="*/ 893956691 h 187"/>
              <a:gd name="T46" fmla="*/ 923768045 w 182"/>
              <a:gd name="T47" fmla="*/ 893956691 h 187"/>
              <a:gd name="T48" fmla="*/ 928871436 w 182"/>
              <a:gd name="T49" fmla="*/ 960745556 h 187"/>
              <a:gd name="T50" fmla="*/ 5103391 w 182"/>
              <a:gd name="T51" fmla="*/ 955607079 h 187"/>
              <a:gd name="T52" fmla="*/ 5103391 w 182"/>
              <a:gd name="T53" fmla="*/ 893956691 h 187"/>
              <a:gd name="T54" fmla="*/ 117384777 w 182"/>
              <a:gd name="T55" fmla="*/ 893956691 h 187"/>
              <a:gd name="T56" fmla="*/ 117384777 w 182"/>
              <a:gd name="T57" fmla="*/ 760376695 h 187"/>
              <a:gd name="T58" fmla="*/ 0 w 182"/>
              <a:gd name="T59" fmla="*/ 760376695 h 187"/>
              <a:gd name="T60" fmla="*/ 5103391 w 182"/>
              <a:gd name="T61" fmla="*/ 698724040 h 18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2" h="187">
                <a:moveTo>
                  <a:pt x="1" y="136"/>
                </a:moveTo>
                <a:cubicBezTo>
                  <a:pt x="61" y="136"/>
                  <a:pt x="61" y="136"/>
                  <a:pt x="61" y="136"/>
                </a:cubicBezTo>
                <a:cubicBezTo>
                  <a:pt x="61" y="148"/>
                  <a:pt x="61" y="148"/>
                  <a:pt x="61" y="148"/>
                </a:cubicBezTo>
                <a:cubicBezTo>
                  <a:pt x="41" y="149"/>
                  <a:pt x="41" y="149"/>
                  <a:pt x="41" y="149"/>
                </a:cubicBezTo>
                <a:cubicBezTo>
                  <a:pt x="41" y="174"/>
                  <a:pt x="41" y="174"/>
                  <a:pt x="41" y="174"/>
                </a:cubicBezTo>
                <a:cubicBezTo>
                  <a:pt x="110" y="174"/>
                  <a:pt x="110" y="174"/>
                  <a:pt x="110" y="174"/>
                </a:cubicBezTo>
                <a:cubicBezTo>
                  <a:pt x="115" y="123"/>
                  <a:pt x="115" y="123"/>
                  <a:pt x="115" y="123"/>
                </a:cubicBezTo>
                <a:cubicBezTo>
                  <a:pt x="112" y="123"/>
                  <a:pt x="112" y="123"/>
                  <a:pt x="112" y="123"/>
                </a:cubicBezTo>
                <a:cubicBezTo>
                  <a:pt x="112" y="123"/>
                  <a:pt x="100" y="134"/>
                  <a:pt x="81" y="126"/>
                </a:cubicBezTo>
                <a:cubicBezTo>
                  <a:pt x="72" y="122"/>
                  <a:pt x="68" y="114"/>
                  <a:pt x="68" y="107"/>
                </a:cubicBezTo>
                <a:cubicBezTo>
                  <a:pt x="65" y="87"/>
                  <a:pt x="84" y="79"/>
                  <a:pt x="83" y="76"/>
                </a:cubicBezTo>
                <a:cubicBezTo>
                  <a:pt x="83" y="74"/>
                  <a:pt x="75" y="67"/>
                  <a:pt x="77" y="57"/>
                </a:cubicBezTo>
                <a:cubicBezTo>
                  <a:pt x="79" y="48"/>
                  <a:pt x="83" y="43"/>
                  <a:pt x="89" y="40"/>
                </a:cubicBezTo>
                <a:cubicBezTo>
                  <a:pt x="95" y="37"/>
                  <a:pt x="100" y="38"/>
                  <a:pt x="100" y="38"/>
                </a:cubicBezTo>
                <a:cubicBezTo>
                  <a:pt x="95" y="0"/>
                  <a:pt x="152" y="5"/>
                  <a:pt x="143" y="37"/>
                </a:cubicBezTo>
                <a:cubicBezTo>
                  <a:pt x="143" y="37"/>
                  <a:pt x="158" y="38"/>
                  <a:pt x="162" y="53"/>
                </a:cubicBezTo>
                <a:cubicBezTo>
                  <a:pt x="166" y="67"/>
                  <a:pt x="157" y="76"/>
                  <a:pt x="157" y="76"/>
                </a:cubicBezTo>
                <a:cubicBezTo>
                  <a:pt x="157" y="76"/>
                  <a:pt x="173" y="85"/>
                  <a:pt x="172" y="104"/>
                </a:cubicBezTo>
                <a:cubicBezTo>
                  <a:pt x="172" y="122"/>
                  <a:pt x="157" y="130"/>
                  <a:pt x="149" y="130"/>
                </a:cubicBezTo>
                <a:cubicBezTo>
                  <a:pt x="142" y="130"/>
                  <a:pt x="136" y="127"/>
                  <a:pt x="136" y="127"/>
                </a:cubicBezTo>
                <a:cubicBezTo>
                  <a:pt x="127" y="123"/>
                  <a:pt x="127" y="123"/>
                  <a:pt x="127" y="123"/>
                </a:cubicBezTo>
                <a:cubicBezTo>
                  <a:pt x="124" y="123"/>
                  <a:pt x="124" y="123"/>
                  <a:pt x="124" y="123"/>
                </a:cubicBezTo>
                <a:cubicBezTo>
                  <a:pt x="128" y="174"/>
                  <a:pt x="128" y="174"/>
                  <a:pt x="128" y="174"/>
                </a:cubicBezTo>
                <a:cubicBezTo>
                  <a:pt x="181" y="174"/>
                  <a:pt x="181" y="174"/>
                  <a:pt x="181" y="174"/>
                </a:cubicBezTo>
                <a:cubicBezTo>
                  <a:pt x="182" y="187"/>
                  <a:pt x="182" y="187"/>
                  <a:pt x="182" y="187"/>
                </a:cubicBezTo>
                <a:cubicBezTo>
                  <a:pt x="1" y="186"/>
                  <a:pt x="1" y="186"/>
                  <a:pt x="1" y="186"/>
                </a:cubicBezTo>
                <a:cubicBezTo>
                  <a:pt x="1" y="174"/>
                  <a:pt x="1" y="174"/>
                  <a:pt x="1" y="174"/>
                </a:cubicBezTo>
                <a:cubicBezTo>
                  <a:pt x="23" y="174"/>
                  <a:pt x="23" y="174"/>
                  <a:pt x="23" y="174"/>
                </a:cubicBezTo>
                <a:cubicBezTo>
                  <a:pt x="23" y="148"/>
                  <a:pt x="23" y="148"/>
                  <a:pt x="23" y="148"/>
                </a:cubicBezTo>
                <a:cubicBezTo>
                  <a:pt x="0" y="148"/>
                  <a:pt x="0" y="148"/>
                  <a:pt x="0" y="148"/>
                </a:cubicBezTo>
                <a:lnTo>
                  <a:pt x="1" y="1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64" name="Freeform 224"/>
          <p:cNvSpPr>
            <a:spLocks/>
          </p:cNvSpPr>
          <p:nvPr/>
        </p:nvSpPr>
        <p:spPr bwMode="auto">
          <a:xfrm>
            <a:off x="5486400" y="1292225"/>
            <a:ext cx="58738" cy="34925"/>
          </a:xfrm>
          <a:custGeom>
            <a:avLst/>
            <a:gdLst>
              <a:gd name="T0" fmla="*/ 0 w 26"/>
              <a:gd name="T1" fmla="*/ 81317042 h 15"/>
              <a:gd name="T2" fmla="*/ 132695919 w 26"/>
              <a:gd name="T3" fmla="*/ 59633273 h 15"/>
              <a:gd name="T4" fmla="*/ 0 w 26"/>
              <a:gd name="T5" fmla="*/ 81317042 h 15"/>
              <a:gd name="T6" fmla="*/ 0 60000 65536"/>
              <a:gd name="T7" fmla="*/ 0 60000 65536"/>
              <a:gd name="T8" fmla="*/ 0 60000 65536"/>
            </a:gdLst>
            <a:ahLst/>
            <a:cxnLst>
              <a:cxn ang="T6">
                <a:pos x="T0" y="T1"/>
              </a:cxn>
              <a:cxn ang="T7">
                <a:pos x="T2" y="T3"/>
              </a:cxn>
              <a:cxn ang="T8">
                <a:pos x="T4" y="T5"/>
              </a:cxn>
            </a:cxnLst>
            <a:rect l="0" t="0" r="r" b="b"/>
            <a:pathLst>
              <a:path w="26" h="15">
                <a:moveTo>
                  <a:pt x="0" y="15"/>
                </a:moveTo>
                <a:cubicBezTo>
                  <a:pt x="1" y="0"/>
                  <a:pt x="11" y="1"/>
                  <a:pt x="26" y="11"/>
                </a:cubicBezTo>
                <a:lnTo>
                  <a:pt x="0" y="1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65" name="Freeform 225"/>
          <p:cNvSpPr>
            <a:spLocks noEditPoints="1"/>
          </p:cNvSpPr>
          <p:nvPr/>
        </p:nvSpPr>
        <p:spPr bwMode="auto">
          <a:xfrm>
            <a:off x="5375275" y="1176338"/>
            <a:ext cx="430213" cy="254000"/>
          </a:xfrm>
          <a:custGeom>
            <a:avLst/>
            <a:gdLst>
              <a:gd name="T0" fmla="*/ 598660535 w 191"/>
              <a:gd name="T1" fmla="*/ 36002232 h 112"/>
              <a:gd name="T2" fmla="*/ 791450017 w 191"/>
              <a:gd name="T3" fmla="*/ 138865429 h 112"/>
              <a:gd name="T4" fmla="*/ 583440906 w 191"/>
              <a:gd name="T5" fmla="*/ 534889982 h 112"/>
              <a:gd name="T6" fmla="*/ 380504253 w 191"/>
              <a:gd name="T7" fmla="*/ 432026786 h 112"/>
              <a:gd name="T8" fmla="*/ 385578964 w 191"/>
              <a:gd name="T9" fmla="*/ 426883286 h 112"/>
              <a:gd name="T10" fmla="*/ 492120876 w 191"/>
              <a:gd name="T11" fmla="*/ 406311554 h 112"/>
              <a:gd name="T12" fmla="*/ 476898994 w 191"/>
              <a:gd name="T13" fmla="*/ 303448357 h 112"/>
              <a:gd name="T14" fmla="*/ 451532194 w 191"/>
              <a:gd name="T15" fmla="*/ 308589589 h 112"/>
              <a:gd name="T16" fmla="*/ 598660535 w 191"/>
              <a:gd name="T17" fmla="*/ 36002232 h 112"/>
              <a:gd name="T18" fmla="*/ 755936047 w 191"/>
              <a:gd name="T19" fmla="*/ 92576196 h 112"/>
              <a:gd name="T20" fmla="*/ 755936047 w 191"/>
              <a:gd name="T21" fmla="*/ 92576196 h 112"/>
              <a:gd name="T22" fmla="*/ 588515617 w 191"/>
              <a:gd name="T23" fmla="*/ 0 h 112"/>
              <a:gd name="T24" fmla="*/ 476898994 w 191"/>
              <a:gd name="T25" fmla="*/ 205726393 h 112"/>
              <a:gd name="T26" fmla="*/ 279037053 w 191"/>
              <a:gd name="T27" fmla="*/ 97719696 h 112"/>
              <a:gd name="T28" fmla="*/ 0 w 191"/>
              <a:gd name="T29" fmla="*/ 257159125 h 112"/>
              <a:gd name="T30" fmla="*/ 0 w 191"/>
              <a:gd name="T31" fmla="*/ 550320482 h 112"/>
              <a:gd name="T32" fmla="*/ 228303453 w 191"/>
              <a:gd name="T33" fmla="*/ 462885518 h 112"/>
              <a:gd name="T34" fmla="*/ 355137453 w 191"/>
              <a:gd name="T35" fmla="*/ 432026786 h 112"/>
              <a:gd name="T36" fmla="*/ 385578964 w 191"/>
              <a:gd name="T37" fmla="*/ 452598518 h 112"/>
              <a:gd name="T38" fmla="*/ 370359335 w 191"/>
              <a:gd name="T39" fmla="*/ 488600750 h 112"/>
              <a:gd name="T40" fmla="*/ 436312564 w 191"/>
              <a:gd name="T41" fmla="*/ 524602982 h 112"/>
              <a:gd name="T42" fmla="*/ 497193335 w 191"/>
              <a:gd name="T43" fmla="*/ 555463982 h 112"/>
              <a:gd name="T44" fmla="*/ 507340505 w 191"/>
              <a:gd name="T45" fmla="*/ 524602982 h 112"/>
              <a:gd name="T46" fmla="*/ 522560135 w 191"/>
              <a:gd name="T47" fmla="*/ 529746482 h 112"/>
              <a:gd name="T48" fmla="*/ 588515617 w 191"/>
              <a:gd name="T49" fmla="*/ 565748714 h 112"/>
              <a:gd name="T50" fmla="*/ 644321676 w 191"/>
              <a:gd name="T51" fmla="*/ 462885518 h 112"/>
              <a:gd name="T52" fmla="*/ 969019870 w 191"/>
              <a:gd name="T53" fmla="*/ 267446125 h 112"/>
              <a:gd name="T54" fmla="*/ 832038699 w 191"/>
              <a:gd name="T55" fmla="*/ 41145732 h 112"/>
              <a:gd name="T56" fmla="*/ 755936047 w 191"/>
              <a:gd name="T57" fmla="*/ 92576196 h 112"/>
              <a:gd name="T58" fmla="*/ 776230388 w 191"/>
              <a:gd name="T59" fmla="*/ 102863196 h 112"/>
              <a:gd name="T60" fmla="*/ 821891529 w 191"/>
              <a:gd name="T61" fmla="*/ 128578429 h 112"/>
              <a:gd name="T62" fmla="*/ 664616017 w 191"/>
              <a:gd name="T63" fmla="*/ 421739786 h 112"/>
              <a:gd name="T64" fmla="*/ 933505899 w 191"/>
              <a:gd name="T65" fmla="*/ 257159125 h 112"/>
              <a:gd name="T66" fmla="*/ 821891529 w 191"/>
              <a:gd name="T67" fmla="*/ 72004464 h 112"/>
              <a:gd name="T68" fmla="*/ 776230388 w 191"/>
              <a:gd name="T69" fmla="*/ 102863196 h 1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1" h="112">
                <a:moveTo>
                  <a:pt x="118" y="7"/>
                </a:moveTo>
                <a:cubicBezTo>
                  <a:pt x="156" y="27"/>
                  <a:pt x="156" y="27"/>
                  <a:pt x="156" y="27"/>
                </a:cubicBezTo>
                <a:cubicBezTo>
                  <a:pt x="115" y="104"/>
                  <a:pt x="115" y="104"/>
                  <a:pt x="115" y="104"/>
                </a:cubicBezTo>
                <a:cubicBezTo>
                  <a:pt x="75" y="84"/>
                  <a:pt x="75" y="84"/>
                  <a:pt x="75" y="84"/>
                </a:cubicBezTo>
                <a:cubicBezTo>
                  <a:pt x="76" y="83"/>
                  <a:pt x="76" y="83"/>
                  <a:pt x="76" y="83"/>
                </a:cubicBezTo>
                <a:cubicBezTo>
                  <a:pt x="97" y="79"/>
                  <a:pt x="97" y="79"/>
                  <a:pt x="97" y="79"/>
                </a:cubicBezTo>
                <a:cubicBezTo>
                  <a:pt x="108" y="75"/>
                  <a:pt x="105" y="61"/>
                  <a:pt x="94" y="59"/>
                </a:cubicBezTo>
                <a:cubicBezTo>
                  <a:pt x="89" y="60"/>
                  <a:pt x="89" y="60"/>
                  <a:pt x="89" y="60"/>
                </a:cubicBezTo>
                <a:cubicBezTo>
                  <a:pt x="118" y="7"/>
                  <a:pt x="118" y="7"/>
                  <a:pt x="118" y="7"/>
                </a:cubicBezTo>
                <a:close/>
                <a:moveTo>
                  <a:pt x="149" y="18"/>
                </a:moveTo>
                <a:cubicBezTo>
                  <a:pt x="149" y="18"/>
                  <a:pt x="149" y="18"/>
                  <a:pt x="149" y="18"/>
                </a:cubicBezTo>
                <a:cubicBezTo>
                  <a:pt x="116" y="0"/>
                  <a:pt x="116" y="0"/>
                  <a:pt x="116" y="0"/>
                </a:cubicBezTo>
                <a:cubicBezTo>
                  <a:pt x="94" y="40"/>
                  <a:pt x="94" y="40"/>
                  <a:pt x="94" y="40"/>
                </a:cubicBezTo>
                <a:cubicBezTo>
                  <a:pt x="55" y="19"/>
                  <a:pt x="55" y="19"/>
                  <a:pt x="55" y="19"/>
                </a:cubicBezTo>
                <a:cubicBezTo>
                  <a:pt x="0" y="50"/>
                  <a:pt x="0" y="50"/>
                  <a:pt x="0" y="50"/>
                </a:cubicBezTo>
                <a:cubicBezTo>
                  <a:pt x="0" y="107"/>
                  <a:pt x="0" y="107"/>
                  <a:pt x="0" y="107"/>
                </a:cubicBezTo>
                <a:cubicBezTo>
                  <a:pt x="26" y="106"/>
                  <a:pt x="40" y="92"/>
                  <a:pt x="45" y="90"/>
                </a:cubicBezTo>
                <a:cubicBezTo>
                  <a:pt x="70" y="84"/>
                  <a:pt x="70" y="84"/>
                  <a:pt x="70" y="84"/>
                </a:cubicBezTo>
                <a:cubicBezTo>
                  <a:pt x="76" y="88"/>
                  <a:pt x="76" y="88"/>
                  <a:pt x="76" y="88"/>
                </a:cubicBezTo>
                <a:cubicBezTo>
                  <a:pt x="73" y="95"/>
                  <a:pt x="73" y="95"/>
                  <a:pt x="73" y="95"/>
                </a:cubicBezTo>
                <a:cubicBezTo>
                  <a:pt x="72" y="102"/>
                  <a:pt x="78" y="106"/>
                  <a:pt x="86" y="102"/>
                </a:cubicBezTo>
                <a:cubicBezTo>
                  <a:pt x="86" y="107"/>
                  <a:pt x="92" y="112"/>
                  <a:pt x="98" y="108"/>
                </a:cubicBezTo>
                <a:cubicBezTo>
                  <a:pt x="100" y="102"/>
                  <a:pt x="100" y="102"/>
                  <a:pt x="100" y="102"/>
                </a:cubicBezTo>
                <a:cubicBezTo>
                  <a:pt x="103" y="103"/>
                  <a:pt x="103" y="103"/>
                  <a:pt x="103" y="103"/>
                </a:cubicBezTo>
                <a:cubicBezTo>
                  <a:pt x="116" y="110"/>
                  <a:pt x="116" y="110"/>
                  <a:pt x="116" y="110"/>
                </a:cubicBezTo>
                <a:cubicBezTo>
                  <a:pt x="127" y="90"/>
                  <a:pt x="127" y="90"/>
                  <a:pt x="127" y="90"/>
                </a:cubicBezTo>
                <a:cubicBezTo>
                  <a:pt x="191" y="52"/>
                  <a:pt x="191" y="52"/>
                  <a:pt x="191" y="52"/>
                </a:cubicBezTo>
                <a:cubicBezTo>
                  <a:pt x="164" y="8"/>
                  <a:pt x="164" y="8"/>
                  <a:pt x="164" y="8"/>
                </a:cubicBezTo>
                <a:cubicBezTo>
                  <a:pt x="149" y="18"/>
                  <a:pt x="149" y="18"/>
                  <a:pt x="149" y="18"/>
                </a:cubicBezTo>
                <a:close/>
                <a:moveTo>
                  <a:pt x="153" y="20"/>
                </a:moveTo>
                <a:cubicBezTo>
                  <a:pt x="162" y="25"/>
                  <a:pt x="162" y="25"/>
                  <a:pt x="162" y="25"/>
                </a:cubicBezTo>
                <a:cubicBezTo>
                  <a:pt x="131" y="82"/>
                  <a:pt x="131" y="82"/>
                  <a:pt x="131" y="82"/>
                </a:cubicBezTo>
                <a:cubicBezTo>
                  <a:pt x="184" y="50"/>
                  <a:pt x="184" y="50"/>
                  <a:pt x="184" y="50"/>
                </a:cubicBezTo>
                <a:cubicBezTo>
                  <a:pt x="162" y="14"/>
                  <a:pt x="162" y="14"/>
                  <a:pt x="162" y="14"/>
                </a:cubicBezTo>
                <a:lnTo>
                  <a:pt x="153"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66" name="Oval 226"/>
          <p:cNvSpPr>
            <a:spLocks noChangeArrowheads="1"/>
          </p:cNvSpPr>
          <p:nvPr/>
        </p:nvSpPr>
        <p:spPr bwMode="auto">
          <a:xfrm>
            <a:off x="5629275" y="1231900"/>
            <a:ext cx="12700" cy="793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67" name="Oval 227"/>
          <p:cNvSpPr>
            <a:spLocks noChangeArrowheads="1"/>
          </p:cNvSpPr>
          <p:nvPr/>
        </p:nvSpPr>
        <p:spPr bwMode="auto">
          <a:xfrm>
            <a:off x="5649913" y="1239838"/>
            <a:ext cx="11112" cy="127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68" name="Oval 228"/>
          <p:cNvSpPr>
            <a:spLocks noChangeArrowheads="1"/>
          </p:cNvSpPr>
          <p:nvPr/>
        </p:nvSpPr>
        <p:spPr bwMode="auto">
          <a:xfrm>
            <a:off x="5668963" y="1252538"/>
            <a:ext cx="11112" cy="793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69" name="Oval 229"/>
          <p:cNvSpPr>
            <a:spLocks noChangeArrowheads="1"/>
          </p:cNvSpPr>
          <p:nvPr/>
        </p:nvSpPr>
        <p:spPr bwMode="auto">
          <a:xfrm>
            <a:off x="5688013" y="1260475"/>
            <a:ext cx="11112" cy="1111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70" name="Oval 230"/>
          <p:cNvSpPr>
            <a:spLocks noChangeArrowheads="1"/>
          </p:cNvSpPr>
          <p:nvPr/>
        </p:nvSpPr>
        <p:spPr bwMode="auto">
          <a:xfrm>
            <a:off x="5729288" y="1274763"/>
            <a:ext cx="11112" cy="793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71" name="Oval 231"/>
          <p:cNvSpPr>
            <a:spLocks noChangeArrowheads="1"/>
          </p:cNvSpPr>
          <p:nvPr/>
        </p:nvSpPr>
        <p:spPr bwMode="auto">
          <a:xfrm>
            <a:off x="5740400" y="1292225"/>
            <a:ext cx="9525" cy="1111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72" name="Freeform 232"/>
          <p:cNvSpPr>
            <a:spLocks noEditPoints="1"/>
          </p:cNvSpPr>
          <p:nvPr/>
        </p:nvSpPr>
        <p:spPr bwMode="auto">
          <a:xfrm>
            <a:off x="6084888" y="1095375"/>
            <a:ext cx="268287" cy="436563"/>
          </a:xfrm>
          <a:custGeom>
            <a:avLst/>
            <a:gdLst>
              <a:gd name="T0" fmla="*/ 147402289 w 119"/>
              <a:gd name="T1" fmla="*/ 0 h 193"/>
              <a:gd name="T2" fmla="*/ 462538061 w 119"/>
              <a:gd name="T3" fmla="*/ 0 h 193"/>
              <a:gd name="T4" fmla="*/ 401542222 w 119"/>
              <a:gd name="T5" fmla="*/ 92098959 h 193"/>
              <a:gd name="T6" fmla="*/ 203314201 w 119"/>
              <a:gd name="T7" fmla="*/ 92098959 h 193"/>
              <a:gd name="T8" fmla="*/ 147402289 w 119"/>
              <a:gd name="T9" fmla="*/ 0 h 193"/>
              <a:gd name="T10" fmla="*/ 203314201 w 119"/>
              <a:gd name="T11" fmla="*/ 107448786 h 193"/>
              <a:gd name="T12" fmla="*/ 401542222 w 119"/>
              <a:gd name="T13" fmla="*/ 107448786 h 193"/>
              <a:gd name="T14" fmla="*/ 340548638 w 119"/>
              <a:gd name="T15" fmla="*/ 255828180 h 193"/>
              <a:gd name="T16" fmla="*/ 249058262 w 119"/>
              <a:gd name="T17" fmla="*/ 250711571 h 193"/>
              <a:gd name="T18" fmla="*/ 203314201 w 119"/>
              <a:gd name="T19" fmla="*/ 107448786 h 193"/>
              <a:gd name="T20" fmla="*/ 5083926 w 119"/>
              <a:gd name="T21" fmla="*/ 409326445 h 193"/>
              <a:gd name="T22" fmla="*/ 5083926 w 119"/>
              <a:gd name="T23" fmla="*/ 946565849 h 193"/>
              <a:gd name="T24" fmla="*/ 30496792 w 119"/>
              <a:gd name="T25" fmla="*/ 931216023 h 193"/>
              <a:gd name="T26" fmla="*/ 111821571 w 119"/>
              <a:gd name="T27" fmla="*/ 777720020 h 193"/>
              <a:gd name="T28" fmla="*/ 111821571 w 119"/>
              <a:gd name="T29" fmla="*/ 578172275 h 193"/>
              <a:gd name="T30" fmla="*/ 137236691 w 119"/>
              <a:gd name="T31" fmla="*/ 721437322 h 193"/>
              <a:gd name="T32" fmla="*/ 172815155 w 119"/>
              <a:gd name="T33" fmla="*/ 721437322 h 193"/>
              <a:gd name="T34" fmla="*/ 442206866 w 119"/>
              <a:gd name="T35" fmla="*/ 312110877 h 193"/>
              <a:gd name="T36" fmla="*/ 86408705 w 119"/>
              <a:gd name="T37" fmla="*/ 312110877 h 193"/>
              <a:gd name="T38" fmla="*/ 5083926 w 119"/>
              <a:gd name="T39" fmla="*/ 409326445 h 193"/>
              <a:gd name="T40" fmla="*/ 498116524 w 119"/>
              <a:gd name="T41" fmla="*/ 312110877 h 193"/>
              <a:gd name="T42" fmla="*/ 599772497 w 119"/>
              <a:gd name="T43" fmla="*/ 388860010 h 193"/>
              <a:gd name="T44" fmla="*/ 604856423 w 119"/>
              <a:gd name="T45" fmla="*/ 951682458 h 193"/>
              <a:gd name="T46" fmla="*/ 594690826 w 119"/>
              <a:gd name="T47" fmla="*/ 946565849 h 193"/>
              <a:gd name="T48" fmla="*/ 498116524 w 119"/>
              <a:gd name="T49" fmla="*/ 777720020 h 193"/>
              <a:gd name="T50" fmla="*/ 498116524 w 119"/>
              <a:gd name="T51" fmla="*/ 573055666 h 193"/>
              <a:gd name="T52" fmla="*/ 482869255 w 119"/>
              <a:gd name="T53" fmla="*/ 644688190 h 193"/>
              <a:gd name="T54" fmla="*/ 467619732 w 119"/>
              <a:gd name="T55" fmla="*/ 721437322 h 193"/>
              <a:gd name="T56" fmla="*/ 218561470 w 119"/>
              <a:gd name="T57" fmla="*/ 721437322 h 193"/>
              <a:gd name="T58" fmla="*/ 498116524 w 119"/>
              <a:gd name="T59" fmla="*/ 312110877 h 193"/>
              <a:gd name="T60" fmla="*/ 142318363 w 119"/>
              <a:gd name="T61" fmla="*/ 767486802 h 193"/>
              <a:gd name="T62" fmla="*/ 467619732 w 119"/>
              <a:gd name="T63" fmla="*/ 767486802 h 193"/>
              <a:gd name="T64" fmla="*/ 579441303 w 119"/>
              <a:gd name="T65" fmla="*/ 972148894 h 193"/>
              <a:gd name="T66" fmla="*/ 50827987 w 119"/>
              <a:gd name="T67" fmla="*/ 972148894 h 193"/>
              <a:gd name="T68" fmla="*/ 50827987 w 119"/>
              <a:gd name="T69" fmla="*/ 946565849 h 193"/>
              <a:gd name="T70" fmla="*/ 142318363 w 119"/>
              <a:gd name="T71" fmla="*/ 767486802 h 19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9" h="193">
                <a:moveTo>
                  <a:pt x="29" y="0"/>
                </a:moveTo>
                <a:cubicBezTo>
                  <a:pt x="91" y="0"/>
                  <a:pt x="91" y="0"/>
                  <a:pt x="91" y="0"/>
                </a:cubicBezTo>
                <a:cubicBezTo>
                  <a:pt x="79" y="18"/>
                  <a:pt x="79" y="18"/>
                  <a:pt x="79" y="18"/>
                </a:cubicBezTo>
                <a:cubicBezTo>
                  <a:pt x="40" y="18"/>
                  <a:pt x="40" y="18"/>
                  <a:pt x="40" y="18"/>
                </a:cubicBezTo>
                <a:cubicBezTo>
                  <a:pt x="29" y="0"/>
                  <a:pt x="29" y="0"/>
                  <a:pt x="29" y="0"/>
                </a:cubicBezTo>
                <a:close/>
                <a:moveTo>
                  <a:pt x="40" y="21"/>
                </a:moveTo>
                <a:cubicBezTo>
                  <a:pt x="79" y="21"/>
                  <a:pt x="79" y="21"/>
                  <a:pt x="79" y="21"/>
                </a:cubicBezTo>
                <a:cubicBezTo>
                  <a:pt x="79" y="32"/>
                  <a:pt x="80" y="44"/>
                  <a:pt x="67" y="50"/>
                </a:cubicBezTo>
                <a:cubicBezTo>
                  <a:pt x="59" y="53"/>
                  <a:pt x="52" y="51"/>
                  <a:pt x="49" y="49"/>
                </a:cubicBezTo>
                <a:cubicBezTo>
                  <a:pt x="40" y="41"/>
                  <a:pt x="40" y="31"/>
                  <a:pt x="40" y="21"/>
                </a:cubicBezTo>
                <a:close/>
                <a:moveTo>
                  <a:pt x="1" y="80"/>
                </a:moveTo>
                <a:cubicBezTo>
                  <a:pt x="1" y="185"/>
                  <a:pt x="1" y="185"/>
                  <a:pt x="1" y="185"/>
                </a:cubicBezTo>
                <a:cubicBezTo>
                  <a:pt x="1" y="185"/>
                  <a:pt x="0" y="193"/>
                  <a:pt x="6" y="182"/>
                </a:cubicBezTo>
                <a:cubicBezTo>
                  <a:pt x="22" y="152"/>
                  <a:pt x="22" y="152"/>
                  <a:pt x="22" y="152"/>
                </a:cubicBezTo>
                <a:cubicBezTo>
                  <a:pt x="23" y="150"/>
                  <a:pt x="22" y="111"/>
                  <a:pt x="22" y="113"/>
                </a:cubicBezTo>
                <a:cubicBezTo>
                  <a:pt x="23" y="117"/>
                  <a:pt x="26" y="141"/>
                  <a:pt x="27" y="141"/>
                </a:cubicBezTo>
                <a:cubicBezTo>
                  <a:pt x="34" y="141"/>
                  <a:pt x="34" y="141"/>
                  <a:pt x="34" y="141"/>
                </a:cubicBezTo>
                <a:cubicBezTo>
                  <a:pt x="87" y="61"/>
                  <a:pt x="87" y="61"/>
                  <a:pt x="87" y="61"/>
                </a:cubicBezTo>
                <a:cubicBezTo>
                  <a:pt x="17" y="61"/>
                  <a:pt x="17" y="61"/>
                  <a:pt x="17" y="61"/>
                </a:cubicBezTo>
                <a:cubicBezTo>
                  <a:pt x="5" y="61"/>
                  <a:pt x="0" y="70"/>
                  <a:pt x="1" y="80"/>
                </a:cubicBezTo>
                <a:close/>
                <a:moveTo>
                  <a:pt x="98" y="61"/>
                </a:moveTo>
                <a:cubicBezTo>
                  <a:pt x="98" y="61"/>
                  <a:pt x="118" y="59"/>
                  <a:pt x="118" y="76"/>
                </a:cubicBezTo>
                <a:cubicBezTo>
                  <a:pt x="118" y="86"/>
                  <a:pt x="119" y="186"/>
                  <a:pt x="119" y="186"/>
                </a:cubicBezTo>
                <a:cubicBezTo>
                  <a:pt x="119" y="186"/>
                  <a:pt x="119" y="189"/>
                  <a:pt x="117" y="185"/>
                </a:cubicBezTo>
                <a:cubicBezTo>
                  <a:pt x="114" y="181"/>
                  <a:pt x="98" y="152"/>
                  <a:pt x="98" y="152"/>
                </a:cubicBezTo>
                <a:cubicBezTo>
                  <a:pt x="98" y="112"/>
                  <a:pt x="98" y="112"/>
                  <a:pt x="98" y="112"/>
                </a:cubicBezTo>
                <a:cubicBezTo>
                  <a:pt x="98" y="112"/>
                  <a:pt x="97" y="116"/>
                  <a:pt x="95" y="126"/>
                </a:cubicBezTo>
                <a:cubicBezTo>
                  <a:pt x="93" y="135"/>
                  <a:pt x="92" y="141"/>
                  <a:pt x="92" y="141"/>
                </a:cubicBezTo>
                <a:cubicBezTo>
                  <a:pt x="43" y="141"/>
                  <a:pt x="43" y="141"/>
                  <a:pt x="43" y="141"/>
                </a:cubicBezTo>
                <a:cubicBezTo>
                  <a:pt x="98" y="61"/>
                  <a:pt x="98" y="61"/>
                  <a:pt x="98" y="61"/>
                </a:cubicBezTo>
                <a:close/>
                <a:moveTo>
                  <a:pt x="28" y="150"/>
                </a:moveTo>
                <a:cubicBezTo>
                  <a:pt x="92" y="150"/>
                  <a:pt x="92" y="150"/>
                  <a:pt x="92" y="150"/>
                </a:cubicBezTo>
                <a:cubicBezTo>
                  <a:pt x="114" y="190"/>
                  <a:pt x="114" y="190"/>
                  <a:pt x="114" y="190"/>
                </a:cubicBezTo>
                <a:cubicBezTo>
                  <a:pt x="10" y="190"/>
                  <a:pt x="10" y="190"/>
                  <a:pt x="10" y="190"/>
                </a:cubicBezTo>
                <a:cubicBezTo>
                  <a:pt x="9" y="190"/>
                  <a:pt x="9" y="188"/>
                  <a:pt x="10" y="185"/>
                </a:cubicBezTo>
                <a:lnTo>
                  <a:pt x="28" y="1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73" name="Freeform 233"/>
          <p:cNvSpPr>
            <a:spLocks noEditPoints="1"/>
          </p:cNvSpPr>
          <p:nvPr/>
        </p:nvSpPr>
        <p:spPr bwMode="auto">
          <a:xfrm>
            <a:off x="6689725" y="1127125"/>
            <a:ext cx="352425" cy="357188"/>
          </a:xfrm>
          <a:custGeom>
            <a:avLst/>
            <a:gdLst>
              <a:gd name="T0" fmla="*/ 234769269 w 156"/>
              <a:gd name="T1" fmla="*/ 0 h 158"/>
              <a:gd name="T2" fmla="*/ 454228383 w 156"/>
              <a:gd name="T3" fmla="*/ 117546502 h 158"/>
              <a:gd name="T4" fmla="*/ 444021613 w 156"/>
              <a:gd name="T5" fmla="*/ 352637244 h 158"/>
              <a:gd name="T6" fmla="*/ 275598609 w 156"/>
              <a:gd name="T7" fmla="*/ 495736252 h 158"/>
              <a:gd name="T8" fmla="*/ 204146700 w 156"/>
              <a:gd name="T9" fmla="*/ 802377628 h 158"/>
              <a:gd name="T10" fmla="*/ 148007204 w 156"/>
              <a:gd name="T11" fmla="*/ 398633111 h 158"/>
              <a:gd name="T12" fmla="*/ 30622570 w 156"/>
              <a:gd name="T13" fmla="*/ 224870192 h 158"/>
              <a:gd name="T14" fmla="*/ 137800434 w 156"/>
              <a:gd name="T15" fmla="*/ 61327823 h 158"/>
              <a:gd name="T16" fmla="*/ 546093833 w 156"/>
              <a:gd name="T17" fmla="*/ 321973332 h 158"/>
              <a:gd name="T18" fmla="*/ 688997652 w 156"/>
              <a:gd name="T19" fmla="*/ 388412561 h 158"/>
              <a:gd name="T20" fmla="*/ 648168313 w 156"/>
              <a:gd name="T21" fmla="*/ 408855922 h 158"/>
              <a:gd name="T22" fmla="*/ 678790882 w 156"/>
              <a:gd name="T23" fmla="*/ 434408429 h 158"/>
              <a:gd name="T24" fmla="*/ 438918228 w 156"/>
              <a:gd name="T25" fmla="*/ 505959063 h 158"/>
              <a:gd name="T26" fmla="*/ 408295658 w 156"/>
              <a:gd name="T27" fmla="*/ 628614709 h 158"/>
              <a:gd name="T28" fmla="*/ 372569703 w 156"/>
              <a:gd name="T29" fmla="*/ 802377628 h 158"/>
              <a:gd name="T30" fmla="*/ 398088888 w 156"/>
              <a:gd name="T31" fmla="*/ 679721982 h 158"/>
              <a:gd name="T32" fmla="*/ 479747568 w 156"/>
              <a:gd name="T33" fmla="*/ 802377628 h 158"/>
              <a:gd name="T34" fmla="*/ 454228383 w 156"/>
              <a:gd name="T35" fmla="*/ 659278621 h 158"/>
              <a:gd name="T36" fmla="*/ 612442358 w 156"/>
              <a:gd name="T37" fmla="*/ 628614709 h 158"/>
              <a:gd name="T38" fmla="*/ 576716403 w 156"/>
              <a:gd name="T39" fmla="*/ 807489034 h 158"/>
              <a:gd name="T40" fmla="*/ 632858157 w 156"/>
              <a:gd name="T41" fmla="*/ 669501432 h 158"/>
              <a:gd name="T42" fmla="*/ 678790882 w 156"/>
              <a:gd name="T43" fmla="*/ 807489034 h 158"/>
              <a:gd name="T44" fmla="*/ 658375083 w 156"/>
              <a:gd name="T45" fmla="*/ 638835259 h 158"/>
              <a:gd name="T46" fmla="*/ 673687497 w 156"/>
              <a:gd name="T47" fmla="*/ 618394159 h 158"/>
              <a:gd name="T48" fmla="*/ 796175517 w 156"/>
              <a:gd name="T49" fmla="*/ 424187878 h 158"/>
              <a:gd name="T50" fmla="*/ 709413452 w 156"/>
              <a:gd name="T51" fmla="*/ 408855922 h 158"/>
              <a:gd name="T52" fmla="*/ 750242792 w 156"/>
              <a:gd name="T53" fmla="*/ 357748650 h 158"/>
              <a:gd name="T54" fmla="*/ 637961542 w 156"/>
              <a:gd name="T55" fmla="*/ 332193883 h 158"/>
              <a:gd name="T56" fmla="*/ 637961542 w 156"/>
              <a:gd name="T57" fmla="*/ 362860055 h 158"/>
              <a:gd name="T58" fmla="*/ 556302863 w 156"/>
              <a:gd name="T59" fmla="*/ 321973332 h 158"/>
              <a:gd name="T60" fmla="*/ 199043314 w 156"/>
              <a:gd name="T61" fmla="*/ 413965067 h 158"/>
              <a:gd name="T62" fmla="*/ 244976039 w 156"/>
              <a:gd name="T63" fmla="*/ 475295151 h 158"/>
              <a:gd name="T64" fmla="*/ 275598609 w 156"/>
              <a:gd name="T65" fmla="*/ 413965067 h 1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6" h="158">
                <a:moveTo>
                  <a:pt x="27" y="12"/>
                </a:moveTo>
                <a:cubicBezTo>
                  <a:pt x="27" y="12"/>
                  <a:pt x="33" y="1"/>
                  <a:pt x="46" y="0"/>
                </a:cubicBezTo>
                <a:cubicBezTo>
                  <a:pt x="59" y="0"/>
                  <a:pt x="64" y="12"/>
                  <a:pt x="64" y="12"/>
                </a:cubicBezTo>
                <a:cubicBezTo>
                  <a:pt x="64" y="11"/>
                  <a:pt x="79" y="6"/>
                  <a:pt x="89" y="23"/>
                </a:cubicBezTo>
                <a:cubicBezTo>
                  <a:pt x="93" y="32"/>
                  <a:pt x="88" y="43"/>
                  <a:pt x="87" y="44"/>
                </a:cubicBezTo>
                <a:cubicBezTo>
                  <a:pt x="91" y="49"/>
                  <a:pt x="93" y="59"/>
                  <a:pt x="87" y="69"/>
                </a:cubicBezTo>
                <a:cubicBezTo>
                  <a:pt x="79" y="82"/>
                  <a:pt x="63" y="78"/>
                  <a:pt x="63" y="78"/>
                </a:cubicBezTo>
                <a:cubicBezTo>
                  <a:pt x="54" y="97"/>
                  <a:pt x="54" y="97"/>
                  <a:pt x="54" y="97"/>
                </a:cubicBezTo>
                <a:cubicBezTo>
                  <a:pt x="55" y="157"/>
                  <a:pt x="55" y="157"/>
                  <a:pt x="55" y="157"/>
                </a:cubicBezTo>
                <a:cubicBezTo>
                  <a:pt x="40" y="157"/>
                  <a:pt x="40" y="157"/>
                  <a:pt x="40" y="157"/>
                </a:cubicBezTo>
                <a:cubicBezTo>
                  <a:pt x="39" y="97"/>
                  <a:pt x="39" y="97"/>
                  <a:pt x="39" y="97"/>
                </a:cubicBezTo>
                <a:cubicBezTo>
                  <a:pt x="29" y="78"/>
                  <a:pt x="29" y="78"/>
                  <a:pt x="29" y="78"/>
                </a:cubicBezTo>
                <a:cubicBezTo>
                  <a:pt x="15" y="79"/>
                  <a:pt x="6" y="73"/>
                  <a:pt x="3" y="60"/>
                </a:cubicBezTo>
                <a:cubicBezTo>
                  <a:pt x="2" y="55"/>
                  <a:pt x="3" y="50"/>
                  <a:pt x="6" y="44"/>
                </a:cubicBezTo>
                <a:cubicBezTo>
                  <a:pt x="1" y="37"/>
                  <a:pt x="0" y="30"/>
                  <a:pt x="5" y="21"/>
                </a:cubicBezTo>
                <a:cubicBezTo>
                  <a:pt x="11" y="11"/>
                  <a:pt x="19" y="10"/>
                  <a:pt x="27" y="12"/>
                </a:cubicBezTo>
                <a:close/>
                <a:moveTo>
                  <a:pt x="109" y="63"/>
                </a:moveTo>
                <a:cubicBezTo>
                  <a:pt x="109" y="63"/>
                  <a:pt x="108" y="62"/>
                  <a:pt x="107" y="63"/>
                </a:cubicBezTo>
                <a:cubicBezTo>
                  <a:pt x="107" y="70"/>
                  <a:pt x="112" y="74"/>
                  <a:pt x="118" y="75"/>
                </a:cubicBezTo>
                <a:cubicBezTo>
                  <a:pt x="135" y="76"/>
                  <a:pt x="135" y="76"/>
                  <a:pt x="135" y="76"/>
                </a:cubicBezTo>
                <a:cubicBezTo>
                  <a:pt x="135" y="80"/>
                  <a:pt x="135" y="80"/>
                  <a:pt x="135" y="80"/>
                </a:cubicBezTo>
                <a:cubicBezTo>
                  <a:pt x="127" y="80"/>
                  <a:pt x="127" y="80"/>
                  <a:pt x="127" y="80"/>
                </a:cubicBezTo>
                <a:cubicBezTo>
                  <a:pt x="127" y="85"/>
                  <a:pt x="132" y="84"/>
                  <a:pt x="132" y="84"/>
                </a:cubicBezTo>
                <a:cubicBezTo>
                  <a:pt x="133" y="84"/>
                  <a:pt x="133" y="85"/>
                  <a:pt x="133" y="85"/>
                </a:cubicBezTo>
                <a:cubicBezTo>
                  <a:pt x="129" y="90"/>
                  <a:pt x="126" y="94"/>
                  <a:pt x="123" y="99"/>
                </a:cubicBezTo>
                <a:cubicBezTo>
                  <a:pt x="86" y="99"/>
                  <a:pt x="86" y="99"/>
                  <a:pt x="86" y="99"/>
                </a:cubicBezTo>
                <a:cubicBezTo>
                  <a:pt x="76" y="109"/>
                  <a:pt x="76" y="109"/>
                  <a:pt x="76" y="109"/>
                </a:cubicBezTo>
                <a:cubicBezTo>
                  <a:pt x="80" y="123"/>
                  <a:pt x="80" y="123"/>
                  <a:pt x="80" y="123"/>
                </a:cubicBezTo>
                <a:cubicBezTo>
                  <a:pt x="73" y="130"/>
                  <a:pt x="73" y="130"/>
                  <a:pt x="73" y="130"/>
                </a:cubicBezTo>
                <a:cubicBezTo>
                  <a:pt x="73" y="157"/>
                  <a:pt x="73" y="157"/>
                  <a:pt x="73" y="157"/>
                </a:cubicBezTo>
                <a:cubicBezTo>
                  <a:pt x="78" y="157"/>
                  <a:pt x="78" y="157"/>
                  <a:pt x="78" y="157"/>
                </a:cubicBezTo>
                <a:cubicBezTo>
                  <a:pt x="78" y="133"/>
                  <a:pt x="78" y="133"/>
                  <a:pt x="78" y="133"/>
                </a:cubicBezTo>
                <a:cubicBezTo>
                  <a:pt x="84" y="132"/>
                  <a:pt x="84" y="132"/>
                  <a:pt x="84" y="132"/>
                </a:cubicBezTo>
                <a:cubicBezTo>
                  <a:pt x="94" y="157"/>
                  <a:pt x="94" y="157"/>
                  <a:pt x="94" y="157"/>
                </a:cubicBezTo>
                <a:cubicBezTo>
                  <a:pt x="98" y="157"/>
                  <a:pt x="98" y="157"/>
                  <a:pt x="98" y="157"/>
                </a:cubicBezTo>
                <a:cubicBezTo>
                  <a:pt x="89" y="129"/>
                  <a:pt x="89" y="129"/>
                  <a:pt x="89" y="129"/>
                </a:cubicBezTo>
                <a:cubicBezTo>
                  <a:pt x="94" y="123"/>
                  <a:pt x="94" y="123"/>
                  <a:pt x="94" y="123"/>
                </a:cubicBezTo>
                <a:cubicBezTo>
                  <a:pt x="120" y="123"/>
                  <a:pt x="120" y="123"/>
                  <a:pt x="120" y="123"/>
                </a:cubicBezTo>
                <a:cubicBezTo>
                  <a:pt x="121" y="124"/>
                  <a:pt x="121" y="124"/>
                  <a:pt x="121" y="124"/>
                </a:cubicBezTo>
                <a:cubicBezTo>
                  <a:pt x="113" y="158"/>
                  <a:pt x="113" y="158"/>
                  <a:pt x="113" y="158"/>
                </a:cubicBezTo>
                <a:cubicBezTo>
                  <a:pt x="119" y="158"/>
                  <a:pt x="119" y="158"/>
                  <a:pt x="119" y="158"/>
                </a:cubicBezTo>
                <a:cubicBezTo>
                  <a:pt x="124" y="131"/>
                  <a:pt x="124" y="131"/>
                  <a:pt x="124" y="131"/>
                </a:cubicBezTo>
                <a:cubicBezTo>
                  <a:pt x="125" y="132"/>
                  <a:pt x="125" y="132"/>
                  <a:pt x="125" y="132"/>
                </a:cubicBezTo>
                <a:cubicBezTo>
                  <a:pt x="133" y="158"/>
                  <a:pt x="133" y="158"/>
                  <a:pt x="133" y="158"/>
                </a:cubicBezTo>
                <a:cubicBezTo>
                  <a:pt x="138" y="157"/>
                  <a:pt x="138" y="157"/>
                  <a:pt x="138" y="157"/>
                </a:cubicBezTo>
                <a:cubicBezTo>
                  <a:pt x="129" y="125"/>
                  <a:pt x="129" y="125"/>
                  <a:pt x="129" y="125"/>
                </a:cubicBezTo>
                <a:cubicBezTo>
                  <a:pt x="128" y="123"/>
                  <a:pt x="128" y="123"/>
                  <a:pt x="128" y="123"/>
                </a:cubicBezTo>
                <a:cubicBezTo>
                  <a:pt x="132" y="121"/>
                  <a:pt x="132" y="121"/>
                  <a:pt x="132" y="121"/>
                </a:cubicBezTo>
                <a:cubicBezTo>
                  <a:pt x="140" y="94"/>
                  <a:pt x="140" y="94"/>
                  <a:pt x="140" y="94"/>
                </a:cubicBezTo>
                <a:cubicBezTo>
                  <a:pt x="156" y="83"/>
                  <a:pt x="156" y="83"/>
                  <a:pt x="156" y="83"/>
                </a:cubicBezTo>
                <a:cubicBezTo>
                  <a:pt x="156" y="80"/>
                  <a:pt x="156" y="80"/>
                  <a:pt x="156" y="80"/>
                </a:cubicBezTo>
                <a:cubicBezTo>
                  <a:pt x="139" y="80"/>
                  <a:pt x="139" y="80"/>
                  <a:pt x="139" y="80"/>
                </a:cubicBezTo>
                <a:cubicBezTo>
                  <a:pt x="139" y="76"/>
                  <a:pt x="139" y="76"/>
                  <a:pt x="139" y="76"/>
                </a:cubicBezTo>
                <a:cubicBezTo>
                  <a:pt x="143" y="75"/>
                  <a:pt x="146" y="74"/>
                  <a:pt x="147" y="70"/>
                </a:cubicBezTo>
                <a:cubicBezTo>
                  <a:pt x="148" y="70"/>
                  <a:pt x="147" y="67"/>
                  <a:pt x="145" y="68"/>
                </a:cubicBezTo>
                <a:cubicBezTo>
                  <a:pt x="130" y="79"/>
                  <a:pt x="126" y="66"/>
                  <a:pt x="125" y="65"/>
                </a:cubicBezTo>
                <a:cubicBezTo>
                  <a:pt x="125" y="64"/>
                  <a:pt x="123" y="64"/>
                  <a:pt x="123" y="65"/>
                </a:cubicBezTo>
                <a:cubicBezTo>
                  <a:pt x="122" y="66"/>
                  <a:pt x="122" y="67"/>
                  <a:pt x="125" y="71"/>
                </a:cubicBezTo>
                <a:cubicBezTo>
                  <a:pt x="126" y="72"/>
                  <a:pt x="125" y="72"/>
                  <a:pt x="125" y="72"/>
                </a:cubicBezTo>
                <a:cubicBezTo>
                  <a:pt x="119" y="73"/>
                  <a:pt x="109" y="72"/>
                  <a:pt x="109" y="63"/>
                </a:cubicBezTo>
                <a:close/>
                <a:moveTo>
                  <a:pt x="39" y="81"/>
                </a:moveTo>
                <a:cubicBezTo>
                  <a:pt x="39" y="81"/>
                  <a:pt x="39" y="81"/>
                  <a:pt x="39" y="81"/>
                </a:cubicBezTo>
                <a:cubicBezTo>
                  <a:pt x="47" y="93"/>
                  <a:pt x="47" y="93"/>
                  <a:pt x="47" y="93"/>
                </a:cubicBezTo>
                <a:cubicBezTo>
                  <a:pt x="47" y="93"/>
                  <a:pt x="47" y="93"/>
                  <a:pt x="48" y="93"/>
                </a:cubicBezTo>
                <a:cubicBezTo>
                  <a:pt x="54" y="82"/>
                  <a:pt x="54" y="82"/>
                  <a:pt x="54" y="82"/>
                </a:cubicBezTo>
                <a:cubicBezTo>
                  <a:pt x="54" y="81"/>
                  <a:pt x="54" y="81"/>
                  <a:pt x="54" y="81"/>
                </a:cubicBezTo>
                <a:cubicBezTo>
                  <a:pt x="49" y="83"/>
                  <a:pt x="40" y="81"/>
                  <a:pt x="39" y="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74" name="Freeform 234"/>
          <p:cNvSpPr>
            <a:spLocks noEditPoints="1"/>
          </p:cNvSpPr>
          <p:nvPr/>
        </p:nvSpPr>
        <p:spPr bwMode="auto">
          <a:xfrm>
            <a:off x="7346950" y="1143000"/>
            <a:ext cx="374650" cy="344488"/>
          </a:xfrm>
          <a:custGeom>
            <a:avLst/>
            <a:gdLst>
              <a:gd name="T0" fmla="*/ 295436351 w 166"/>
              <a:gd name="T1" fmla="*/ 133548026 h 152"/>
              <a:gd name="T2" fmla="*/ 331091295 w 166"/>
              <a:gd name="T3" fmla="*/ 35955935 h 152"/>
              <a:gd name="T4" fmla="*/ 575591045 w 166"/>
              <a:gd name="T5" fmla="*/ 5135591 h 152"/>
              <a:gd name="T6" fmla="*/ 397309554 w 166"/>
              <a:gd name="T7" fmla="*/ 41091526 h 152"/>
              <a:gd name="T8" fmla="*/ 351466839 w 166"/>
              <a:gd name="T9" fmla="*/ 118136720 h 152"/>
              <a:gd name="T10" fmla="*/ 422778983 w 166"/>
              <a:gd name="T11" fmla="*/ 133548026 h 152"/>
              <a:gd name="T12" fmla="*/ 45842716 w 166"/>
              <a:gd name="T13" fmla="*/ 703689264 h 152"/>
              <a:gd name="T14" fmla="*/ 96781574 w 166"/>
              <a:gd name="T15" fmla="*/ 775601134 h 152"/>
              <a:gd name="T16" fmla="*/ 845557967 w 166"/>
              <a:gd name="T17" fmla="*/ 719100569 h 152"/>
              <a:gd name="T18" fmla="*/ 96781574 w 166"/>
              <a:gd name="T19" fmla="*/ 775601134 h 152"/>
              <a:gd name="T20" fmla="*/ 753870279 w 166"/>
              <a:gd name="T21" fmla="*/ 698553673 h 152"/>
              <a:gd name="T22" fmla="*/ 427872869 w 166"/>
              <a:gd name="T23" fmla="*/ 611235030 h 152"/>
              <a:gd name="T24" fmla="*/ 468621699 w 166"/>
              <a:gd name="T25" fmla="*/ 472551414 h 152"/>
              <a:gd name="T26" fmla="*/ 468621699 w 166"/>
              <a:gd name="T27" fmla="*/ 585552543 h 152"/>
              <a:gd name="T28" fmla="*/ 550121616 w 166"/>
              <a:gd name="T29" fmla="*/ 585552543 h 152"/>
              <a:gd name="T30" fmla="*/ 621433761 w 166"/>
              <a:gd name="T31" fmla="*/ 580416953 h 152"/>
              <a:gd name="T32" fmla="*/ 697839791 w 166"/>
              <a:gd name="T33" fmla="*/ 585552543 h 152"/>
              <a:gd name="T34" fmla="*/ 774245822 w 166"/>
              <a:gd name="T35" fmla="*/ 585552543 h 152"/>
              <a:gd name="T36" fmla="*/ 774245822 w 166"/>
              <a:gd name="T37" fmla="*/ 472551414 h 152"/>
              <a:gd name="T38" fmla="*/ 692745905 w 166"/>
              <a:gd name="T39" fmla="*/ 477687005 h 152"/>
              <a:gd name="T40" fmla="*/ 626527646 w 166"/>
              <a:gd name="T41" fmla="*/ 472551414 h 152"/>
              <a:gd name="T42" fmla="*/ 585778817 w 166"/>
              <a:gd name="T43" fmla="*/ 487960453 h 152"/>
              <a:gd name="T44" fmla="*/ 509372786 w 166"/>
              <a:gd name="T45" fmla="*/ 493096044 h 152"/>
              <a:gd name="T46" fmla="*/ 509372786 w 166"/>
              <a:gd name="T47" fmla="*/ 354412427 h 152"/>
              <a:gd name="T48" fmla="*/ 814994652 w 166"/>
              <a:gd name="T49" fmla="*/ 446868927 h 152"/>
              <a:gd name="T50" fmla="*/ 509372786 w 166"/>
              <a:gd name="T51" fmla="*/ 354412427 h 152"/>
              <a:gd name="T52" fmla="*/ 56030487 w 166"/>
              <a:gd name="T53" fmla="*/ 282502824 h 152"/>
              <a:gd name="T54" fmla="*/ 254685264 w 166"/>
              <a:gd name="T55" fmla="*/ 292776272 h 152"/>
              <a:gd name="T56" fmla="*/ 290342465 w 166"/>
              <a:gd name="T57" fmla="*/ 179775142 h 152"/>
              <a:gd name="T58" fmla="*/ 56030487 w 166"/>
              <a:gd name="T59" fmla="*/ 174639551 h 152"/>
              <a:gd name="T60" fmla="*/ 376936268 w 166"/>
              <a:gd name="T61" fmla="*/ 282502824 h 152"/>
              <a:gd name="T62" fmla="*/ 371842382 w 166"/>
              <a:gd name="T63" fmla="*/ 174639551 h 152"/>
              <a:gd name="T64" fmla="*/ 336185181 w 166"/>
              <a:gd name="T65" fmla="*/ 179775142 h 152"/>
              <a:gd name="T66" fmla="*/ 310718009 w 166"/>
              <a:gd name="T67" fmla="*/ 287640681 h 152"/>
              <a:gd name="T68" fmla="*/ 376936268 w 166"/>
              <a:gd name="T69" fmla="*/ 282502824 h 1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6" h="152">
                <a:moveTo>
                  <a:pt x="1" y="26"/>
                </a:moveTo>
                <a:cubicBezTo>
                  <a:pt x="58" y="26"/>
                  <a:pt x="58" y="26"/>
                  <a:pt x="58" y="26"/>
                </a:cubicBezTo>
                <a:cubicBezTo>
                  <a:pt x="59" y="26"/>
                  <a:pt x="60" y="25"/>
                  <a:pt x="60" y="24"/>
                </a:cubicBezTo>
                <a:cubicBezTo>
                  <a:pt x="65" y="7"/>
                  <a:pt x="65" y="7"/>
                  <a:pt x="65" y="7"/>
                </a:cubicBezTo>
                <a:cubicBezTo>
                  <a:pt x="68" y="3"/>
                  <a:pt x="71" y="0"/>
                  <a:pt x="76" y="1"/>
                </a:cubicBezTo>
                <a:cubicBezTo>
                  <a:pt x="113" y="1"/>
                  <a:pt x="113" y="1"/>
                  <a:pt x="113" y="1"/>
                </a:cubicBezTo>
                <a:cubicBezTo>
                  <a:pt x="113" y="8"/>
                  <a:pt x="113" y="8"/>
                  <a:pt x="113" y="8"/>
                </a:cubicBezTo>
                <a:cubicBezTo>
                  <a:pt x="78" y="8"/>
                  <a:pt x="78" y="8"/>
                  <a:pt x="78" y="8"/>
                </a:cubicBezTo>
                <a:cubicBezTo>
                  <a:pt x="75" y="8"/>
                  <a:pt x="74" y="10"/>
                  <a:pt x="73" y="12"/>
                </a:cubicBezTo>
                <a:cubicBezTo>
                  <a:pt x="69" y="23"/>
                  <a:pt x="69" y="23"/>
                  <a:pt x="69" y="23"/>
                </a:cubicBezTo>
                <a:cubicBezTo>
                  <a:pt x="69" y="25"/>
                  <a:pt x="69" y="26"/>
                  <a:pt x="71" y="26"/>
                </a:cubicBezTo>
                <a:cubicBezTo>
                  <a:pt x="83" y="26"/>
                  <a:pt x="83" y="26"/>
                  <a:pt x="83" y="26"/>
                </a:cubicBezTo>
                <a:cubicBezTo>
                  <a:pt x="76" y="137"/>
                  <a:pt x="76" y="137"/>
                  <a:pt x="76" y="137"/>
                </a:cubicBezTo>
                <a:cubicBezTo>
                  <a:pt x="9" y="137"/>
                  <a:pt x="9" y="137"/>
                  <a:pt x="9" y="137"/>
                </a:cubicBezTo>
                <a:cubicBezTo>
                  <a:pt x="1" y="26"/>
                  <a:pt x="1" y="26"/>
                  <a:pt x="1" y="26"/>
                </a:cubicBezTo>
                <a:close/>
                <a:moveTo>
                  <a:pt x="19" y="151"/>
                </a:moveTo>
                <a:cubicBezTo>
                  <a:pt x="152" y="151"/>
                  <a:pt x="152" y="151"/>
                  <a:pt x="152" y="151"/>
                </a:cubicBezTo>
                <a:cubicBezTo>
                  <a:pt x="161" y="150"/>
                  <a:pt x="166" y="152"/>
                  <a:pt x="166" y="140"/>
                </a:cubicBezTo>
                <a:cubicBezTo>
                  <a:pt x="0" y="141"/>
                  <a:pt x="0" y="141"/>
                  <a:pt x="0" y="141"/>
                </a:cubicBezTo>
                <a:cubicBezTo>
                  <a:pt x="0" y="151"/>
                  <a:pt x="8" y="151"/>
                  <a:pt x="19" y="151"/>
                </a:cubicBezTo>
                <a:close/>
                <a:moveTo>
                  <a:pt x="96" y="136"/>
                </a:moveTo>
                <a:cubicBezTo>
                  <a:pt x="148" y="136"/>
                  <a:pt x="148" y="136"/>
                  <a:pt x="148" y="136"/>
                </a:cubicBezTo>
                <a:cubicBezTo>
                  <a:pt x="158" y="135"/>
                  <a:pt x="160" y="130"/>
                  <a:pt x="160" y="119"/>
                </a:cubicBezTo>
                <a:cubicBezTo>
                  <a:pt x="84" y="119"/>
                  <a:pt x="84" y="119"/>
                  <a:pt x="84" y="119"/>
                </a:cubicBezTo>
                <a:cubicBezTo>
                  <a:pt x="83" y="130"/>
                  <a:pt x="85" y="135"/>
                  <a:pt x="96" y="136"/>
                </a:cubicBezTo>
                <a:close/>
                <a:moveTo>
                  <a:pt x="92" y="92"/>
                </a:moveTo>
                <a:cubicBezTo>
                  <a:pt x="86" y="93"/>
                  <a:pt x="82" y="96"/>
                  <a:pt x="81" y="103"/>
                </a:cubicBezTo>
                <a:cubicBezTo>
                  <a:pt x="82" y="110"/>
                  <a:pt x="86" y="113"/>
                  <a:pt x="92" y="114"/>
                </a:cubicBezTo>
                <a:cubicBezTo>
                  <a:pt x="95" y="113"/>
                  <a:pt x="98" y="112"/>
                  <a:pt x="100" y="110"/>
                </a:cubicBezTo>
                <a:cubicBezTo>
                  <a:pt x="102" y="112"/>
                  <a:pt x="105" y="113"/>
                  <a:pt x="108" y="114"/>
                </a:cubicBezTo>
                <a:cubicBezTo>
                  <a:pt x="111" y="114"/>
                  <a:pt x="113" y="113"/>
                  <a:pt x="115" y="111"/>
                </a:cubicBezTo>
                <a:cubicBezTo>
                  <a:pt x="116" y="113"/>
                  <a:pt x="119" y="114"/>
                  <a:pt x="122" y="113"/>
                </a:cubicBezTo>
                <a:cubicBezTo>
                  <a:pt x="126" y="113"/>
                  <a:pt x="128" y="112"/>
                  <a:pt x="130" y="111"/>
                </a:cubicBezTo>
                <a:cubicBezTo>
                  <a:pt x="132" y="113"/>
                  <a:pt x="134" y="114"/>
                  <a:pt x="137" y="114"/>
                </a:cubicBezTo>
                <a:cubicBezTo>
                  <a:pt x="140" y="113"/>
                  <a:pt x="142" y="112"/>
                  <a:pt x="144" y="111"/>
                </a:cubicBezTo>
                <a:cubicBezTo>
                  <a:pt x="146" y="113"/>
                  <a:pt x="149" y="114"/>
                  <a:pt x="152" y="114"/>
                </a:cubicBezTo>
                <a:cubicBezTo>
                  <a:pt x="159" y="112"/>
                  <a:pt x="162" y="108"/>
                  <a:pt x="162" y="102"/>
                </a:cubicBezTo>
                <a:cubicBezTo>
                  <a:pt x="161" y="95"/>
                  <a:pt x="157" y="93"/>
                  <a:pt x="152" y="92"/>
                </a:cubicBezTo>
                <a:cubicBezTo>
                  <a:pt x="149" y="92"/>
                  <a:pt x="146" y="93"/>
                  <a:pt x="144" y="95"/>
                </a:cubicBezTo>
                <a:cubicBezTo>
                  <a:pt x="142" y="93"/>
                  <a:pt x="139" y="92"/>
                  <a:pt x="136" y="93"/>
                </a:cubicBezTo>
                <a:cubicBezTo>
                  <a:pt x="134" y="92"/>
                  <a:pt x="131" y="93"/>
                  <a:pt x="129" y="95"/>
                </a:cubicBezTo>
                <a:cubicBezTo>
                  <a:pt x="128" y="93"/>
                  <a:pt x="125" y="93"/>
                  <a:pt x="123" y="92"/>
                </a:cubicBezTo>
                <a:cubicBezTo>
                  <a:pt x="120" y="92"/>
                  <a:pt x="118" y="93"/>
                  <a:pt x="115" y="95"/>
                </a:cubicBezTo>
                <a:cubicBezTo>
                  <a:pt x="115" y="95"/>
                  <a:pt x="115" y="95"/>
                  <a:pt x="115" y="95"/>
                </a:cubicBezTo>
                <a:cubicBezTo>
                  <a:pt x="113" y="93"/>
                  <a:pt x="110" y="92"/>
                  <a:pt x="107" y="92"/>
                </a:cubicBezTo>
                <a:cubicBezTo>
                  <a:pt x="104" y="92"/>
                  <a:pt x="102" y="93"/>
                  <a:pt x="100" y="96"/>
                </a:cubicBezTo>
                <a:cubicBezTo>
                  <a:pt x="98" y="93"/>
                  <a:pt x="95" y="92"/>
                  <a:pt x="92" y="92"/>
                </a:cubicBezTo>
                <a:close/>
                <a:moveTo>
                  <a:pt x="100" y="69"/>
                </a:moveTo>
                <a:cubicBezTo>
                  <a:pt x="89" y="70"/>
                  <a:pt x="83" y="76"/>
                  <a:pt x="84" y="87"/>
                </a:cubicBezTo>
                <a:cubicBezTo>
                  <a:pt x="160" y="87"/>
                  <a:pt x="160" y="87"/>
                  <a:pt x="160" y="87"/>
                </a:cubicBezTo>
                <a:cubicBezTo>
                  <a:pt x="160" y="76"/>
                  <a:pt x="154" y="70"/>
                  <a:pt x="145" y="69"/>
                </a:cubicBezTo>
                <a:cubicBezTo>
                  <a:pt x="100" y="69"/>
                  <a:pt x="100" y="69"/>
                  <a:pt x="100" y="69"/>
                </a:cubicBezTo>
                <a:close/>
                <a:moveTo>
                  <a:pt x="10" y="34"/>
                </a:moveTo>
                <a:cubicBezTo>
                  <a:pt x="11" y="55"/>
                  <a:pt x="11" y="55"/>
                  <a:pt x="11" y="55"/>
                </a:cubicBezTo>
                <a:cubicBezTo>
                  <a:pt x="11" y="57"/>
                  <a:pt x="12" y="57"/>
                  <a:pt x="13" y="57"/>
                </a:cubicBezTo>
                <a:cubicBezTo>
                  <a:pt x="50" y="57"/>
                  <a:pt x="50" y="57"/>
                  <a:pt x="50" y="57"/>
                </a:cubicBezTo>
                <a:cubicBezTo>
                  <a:pt x="51" y="57"/>
                  <a:pt x="51" y="56"/>
                  <a:pt x="52" y="55"/>
                </a:cubicBezTo>
                <a:cubicBezTo>
                  <a:pt x="57" y="35"/>
                  <a:pt x="57" y="35"/>
                  <a:pt x="57" y="35"/>
                </a:cubicBezTo>
                <a:cubicBezTo>
                  <a:pt x="57" y="34"/>
                  <a:pt x="57" y="34"/>
                  <a:pt x="56" y="34"/>
                </a:cubicBezTo>
                <a:cubicBezTo>
                  <a:pt x="11" y="34"/>
                  <a:pt x="11" y="34"/>
                  <a:pt x="11" y="34"/>
                </a:cubicBezTo>
                <a:cubicBezTo>
                  <a:pt x="10" y="34"/>
                  <a:pt x="10" y="34"/>
                  <a:pt x="10" y="34"/>
                </a:cubicBezTo>
                <a:close/>
                <a:moveTo>
                  <a:pt x="74" y="55"/>
                </a:moveTo>
                <a:cubicBezTo>
                  <a:pt x="75" y="35"/>
                  <a:pt x="75" y="35"/>
                  <a:pt x="75" y="35"/>
                </a:cubicBezTo>
                <a:cubicBezTo>
                  <a:pt x="74" y="34"/>
                  <a:pt x="74" y="34"/>
                  <a:pt x="73" y="34"/>
                </a:cubicBezTo>
                <a:cubicBezTo>
                  <a:pt x="68" y="33"/>
                  <a:pt x="68" y="33"/>
                  <a:pt x="68" y="33"/>
                </a:cubicBezTo>
                <a:cubicBezTo>
                  <a:pt x="67" y="33"/>
                  <a:pt x="66" y="34"/>
                  <a:pt x="66" y="35"/>
                </a:cubicBezTo>
                <a:cubicBezTo>
                  <a:pt x="60" y="55"/>
                  <a:pt x="60" y="55"/>
                  <a:pt x="60" y="55"/>
                </a:cubicBezTo>
                <a:cubicBezTo>
                  <a:pt x="60" y="56"/>
                  <a:pt x="61" y="56"/>
                  <a:pt x="61" y="56"/>
                </a:cubicBezTo>
                <a:cubicBezTo>
                  <a:pt x="73" y="56"/>
                  <a:pt x="73" y="56"/>
                  <a:pt x="73" y="56"/>
                </a:cubicBezTo>
                <a:cubicBezTo>
                  <a:pt x="73" y="56"/>
                  <a:pt x="74" y="56"/>
                  <a:pt x="74" y="5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75" name="Freeform 235"/>
          <p:cNvSpPr>
            <a:spLocks noEditPoints="1"/>
          </p:cNvSpPr>
          <p:nvPr/>
        </p:nvSpPr>
        <p:spPr bwMode="auto">
          <a:xfrm>
            <a:off x="7948613" y="1138238"/>
            <a:ext cx="414337" cy="317500"/>
          </a:xfrm>
          <a:custGeom>
            <a:avLst/>
            <a:gdLst>
              <a:gd name="T0" fmla="*/ 263678212 w 184"/>
              <a:gd name="T1" fmla="*/ 25715232 h 140"/>
              <a:gd name="T2" fmla="*/ 294102708 w 184"/>
              <a:gd name="T3" fmla="*/ 0 h 140"/>
              <a:gd name="T4" fmla="*/ 507074178 w 184"/>
              <a:gd name="T5" fmla="*/ 0 h 140"/>
              <a:gd name="T6" fmla="*/ 643985534 w 184"/>
              <a:gd name="T7" fmla="*/ 56573964 h 140"/>
              <a:gd name="T8" fmla="*/ 851885879 w 184"/>
              <a:gd name="T9" fmla="*/ 318876589 h 140"/>
              <a:gd name="T10" fmla="*/ 856957004 w 184"/>
              <a:gd name="T11" fmla="*/ 385737554 h 140"/>
              <a:gd name="T12" fmla="*/ 862025877 w 184"/>
              <a:gd name="T13" fmla="*/ 396024554 h 140"/>
              <a:gd name="T14" fmla="*/ 897521497 w 184"/>
              <a:gd name="T15" fmla="*/ 421739786 h 140"/>
              <a:gd name="T16" fmla="*/ 922874868 w 184"/>
              <a:gd name="T17" fmla="*/ 421739786 h 140"/>
              <a:gd name="T18" fmla="*/ 922874868 w 184"/>
              <a:gd name="T19" fmla="*/ 457742018 h 140"/>
              <a:gd name="T20" fmla="*/ 897521497 w 184"/>
              <a:gd name="T21" fmla="*/ 457742018 h 140"/>
              <a:gd name="T22" fmla="*/ 856957004 w 184"/>
              <a:gd name="T23" fmla="*/ 483459518 h 140"/>
              <a:gd name="T24" fmla="*/ 851885879 w 184"/>
              <a:gd name="T25" fmla="*/ 488600750 h 140"/>
              <a:gd name="T26" fmla="*/ 851885879 w 184"/>
              <a:gd name="T27" fmla="*/ 514318250 h 140"/>
              <a:gd name="T28" fmla="*/ 76060113 w 184"/>
              <a:gd name="T29" fmla="*/ 514318250 h 140"/>
              <a:gd name="T30" fmla="*/ 76060113 w 184"/>
              <a:gd name="T31" fmla="*/ 462885518 h 140"/>
              <a:gd name="T32" fmla="*/ 263678212 w 184"/>
              <a:gd name="T33" fmla="*/ 277730857 h 140"/>
              <a:gd name="T34" fmla="*/ 263678212 w 184"/>
              <a:gd name="T35" fmla="*/ 216013393 h 140"/>
              <a:gd name="T36" fmla="*/ 238324841 w 184"/>
              <a:gd name="T37" fmla="*/ 216013393 h 140"/>
              <a:gd name="T38" fmla="*/ 238324841 w 184"/>
              <a:gd name="T39" fmla="*/ 102863196 h 140"/>
              <a:gd name="T40" fmla="*/ 263678212 w 184"/>
              <a:gd name="T41" fmla="*/ 102863196 h 140"/>
              <a:gd name="T42" fmla="*/ 263678212 w 184"/>
              <a:gd name="T43" fmla="*/ 25715232 h 140"/>
              <a:gd name="T44" fmla="*/ 25353371 w 184"/>
              <a:gd name="T45" fmla="*/ 540033482 h 140"/>
              <a:gd name="T46" fmla="*/ 902592622 w 184"/>
              <a:gd name="T47" fmla="*/ 540033482 h 140"/>
              <a:gd name="T48" fmla="*/ 902592622 w 184"/>
              <a:gd name="T49" fmla="*/ 596607446 h 140"/>
              <a:gd name="T50" fmla="*/ 25353371 w 184"/>
              <a:gd name="T51" fmla="*/ 596607446 h 140"/>
              <a:gd name="T52" fmla="*/ 25353371 w 184"/>
              <a:gd name="T53" fmla="*/ 540033482 h 140"/>
              <a:gd name="T54" fmla="*/ 0 w 184"/>
              <a:gd name="T55" fmla="*/ 658327179 h 140"/>
              <a:gd name="T56" fmla="*/ 933017117 w 184"/>
              <a:gd name="T57" fmla="*/ 658327179 h 140"/>
              <a:gd name="T58" fmla="*/ 933017117 w 184"/>
              <a:gd name="T59" fmla="*/ 720044643 h 140"/>
              <a:gd name="T60" fmla="*/ 0 w 184"/>
              <a:gd name="T61" fmla="*/ 720044643 h 140"/>
              <a:gd name="T62" fmla="*/ 0 w 184"/>
              <a:gd name="T63" fmla="*/ 658327179 h 140"/>
              <a:gd name="T64" fmla="*/ 385376195 w 184"/>
              <a:gd name="T65" fmla="*/ 77147964 h 140"/>
              <a:gd name="T66" fmla="*/ 354951699 w 184"/>
              <a:gd name="T67" fmla="*/ 97719696 h 140"/>
              <a:gd name="T68" fmla="*/ 360022824 w 184"/>
              <a:gd name="T69" fmla="*/ 241728625 h 140"/>
              <a:gd name="T70" fmla="*/ 370165073 w 184"/>
              <a:gd name="T71" fmla="*/ 257159125 h 140"/>
              <a:gd name="T72" fmla="*/ 476649682 w 184"/>
              <a:gd name="T73" fmla="*/ 257159125 h 140"/>
              <a:gd name="T74" fmla="*/ 486791931 w 184"/>
              <a:gd name="T75" fmla="*/ 267446125 h 140"/>
              <a:gd name="T76" fmla="*/ 486791931 w 184"/>
              <a:gd name="T77" fmla="*/ 303448357 h 140"/>
              <a:gd name="T78" fmla="*/ 491863056 w 184"/>
              <a:gd name="T79" fmla="*/ 308589589 h 140"/>
              <a:gd name="T80" fmla="*/ 730187897 w 184"/>
              <a:gd name="T81" fmla="*/ 308589589 h 140"/>
              <a:gd name="T82" fmla="*/ 740327894 w 184"/>
              <a:gd name="T83" fmla="*/ 293161357 h 140"/>
              <a:gd name="T84" fmla="*/ 598347665 w 184"/>
              <a:gd name="T85" fmla="*/ 118293696 h 140"/>
              <a:gd name="T86" fmla="*/ 385376195 w 184"/>
              <a:gd name="T87" fmla="*/ 77147964 h 1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4" h="140">
                <a:moveTo>
                  <a:pt x="52" y="5"/>
                </a:moveTo>
                <a:cubicBezTo>
                  <a:pt x="52" y="2"/>
                  <a:pt x="54" y="0"/>
                  <a:pt x="58" y="0"/>
                </a:cubicBezTo>
                <a:cubicBezTo>
                  <a:pt x="100" y="0"/>
                  <a:pt x="100" y="0"/>
                  <a:pt x="100" y="0"/>
                </a:cubicBezTo>
                <a:cubicBezTo>
                  <a:pt x="113" y="1"/>
                  <a:pt x="121" y="5"/>
                  <a:pt x="127" y="11"/>
                </a:cubicBezTo>
                <a:cubicBezTo>
                  <a:pt x="168" y="62"/>
                  <a:pt x="168" y="62"/>
                  <a:pt x="168" y="62"/>
                </a:cubicBezTo>
                <a:cubicBezTo>
                  <a:pt x="169" y="67"/>
                  <a:pt x="169" y="70"/>
                  <a:pt x="169" y="75"/>
                </a:cubicBezTo>
                <a:cubicBezTo>
                  <a:pt x="169" y="76"/>
                  <a:pt x="169" y="77"/>
                  <a:pt x="170" y="77"/>
                </a:cubicBezTo>
                <a:cubicBezTo>
                  <a:pt x="176" y="77"/>
                  <a:pt x="178" y="78"/>
                  <a:pt x="177" y="82"/>
                </a:cubicBezTo>
                <a:cubicBezTo>
                  <a:pt x="182" y="82"/>
                  <a:pt x="182" y="82"/>
                  <a:pt x="182" y="82"/>
                </a:cubicBezTo>
                <a:cubicBezTo>
                  <a:pt x="182" y="89"/>
                  <a:pt x="182" y="89"/>
                  <a:pt x="182" y="89"/>
                </a:cubicBezTo>
                <a:cubicBezTo>
                  <a:pt x="177" y="89"/>
                  <a:pt x="177" y="89"/>
                  <a:pt x="177" y="89"/>
                </a:cubicBezTo>
                <a:cubicBezTo>
                  <a:pt x="178" y="93"/>
                  <a:pt x="175" y="95"/>
                  <a:pt x="169" y="94"/>
                </a:cubicBezTo>
                <a:cubicBezTo>
                  <a:pt x="169" y="94"/>
                  <a:pt x="168" y="94"/>
                  <a:pt x="168" y="95"/>
                </a:cubicBezTo>
                <a:cubicBezTo>
                  <a:pt x="168" y="100"/>
                  <a:pt x="168" y="100"/>
                  <a:pt x="168" y="100"/>
                </a:cubicBezTo>
                <a:cubicBezTo>
                  <a:pt x="15" y="100"/>
                  <a:pt x="15" y="100"/>
                  <a:pt x="15" y="100"/>
                </a:cubicBezTo>
                <a:cubicBezTo>
                  <a:pt x="15" y="90"/>
                  <a:pt x="15" y="90"/>
                  <a:pt x="15" y="90"/>
                </a:cubicBezTo>
                <a:cubicBezTo>
                  <a:pt x="52" y="54"/>
                  <a:pt x="52" y="54"/>
                  <a:pt x="52" y="54"/>
                </a:cubicBezTo>
                <a:cubicBezTo>
                  <a:pt x="52" y="42"/>
                  <a:pt x="52" y="42"/>
                  <a:pt x="52" y="42"/>
                </a:cubicBezTo>
                <a:cubicBezTo>
                  <a:pt x="47" y="42"/>
                  <a:pt x="47" y="42"/>
                  <a:pt x="47" y="42"/>
                </a:cubicBezTo>
                <a:cubicBezTo>
                  <a:pt x="47" y="20"/>
                  <a:pt x="47" y="20"/>
                  <a:pt x="47" y="20"/>
                </a:cubicBezTo>
                <a:cubicBezTo>
                  <a:pt x="52" y="20"/>
                  <a:pt x="52" y="20"/>
                  <a:pt x="52" y="20"/>
                </a:cubicBezTo>
                <a:cubicBezTo>
                  <a:pt x="52" y="5"/>
                  <a:pt x="52" y="5"/>
                  <a:pt x="52" y="5"/>
                </a:cubicBezTo>
                <a:close/>
                <a:moveTo>
                  <a:pt x="5" y="105"/>
                </a:moveTo>
                <a:cubicBezTo>
                  <a:pt x="178" y="105"/>
                  <a:pt x="178" y="105"/>
                  <a:pt x="178" y="105"/>
                </a:cubicBezTo>
                <a:cubicBezTo>
                  <a:pt x="178" y="116"/>
                  <a:pt x="178" y="116"/>
                  <a:pt x="178" y="116"/>
                </a:cubicBezTo>
                <a:cubicBezTo>
                  <a:pt x="5" y="116"/>
                  <a:pt x="5" y="116"/>
                  <a:pt x="5" y="116"/>
                </a:cubicBezTo>
                <a:cubicBezTo>
                  <a:pt x="5" y="105"/>
                  <a:pt x="5" y="105"/>
                  <a:pt x="5" y="105"/>
                </a:cubicBezTo>
                <a:close/>
                <a:moveTo>
                  <a:pt x="0" y="128"/>
                </a:moveTo>
                <a:cubicBezTo>
                  <a:pt x="184" y="128"/>
                  <a:pt x="184" y="128"/>
                  <a:pt x="184" y="128"/>
                </a:cubicBezTo>
                <a:cubicBezTo>
                  <a:pt x="184" y="140"/>
                  <a:pt x="184" y="140"/>
                  <a:pt x="184" y="140"/>
                </a:cubicBezTo>
                <a:cubicBezTo>
                  <a:pt x="0" y="140"/>
                  <a:pt x="0" y="140"/>
                  <a:pt x="0" y="140"/>
                </a:cubicBezTo>
                <a:cubicBezTo>
                  <a:pt x="0" y="128"/>
                  <a:pt x="0" y="128"/>
                  <a:pt x="0" y="128"/>
                </a:cubicBezTo>
                <a:close/>
                <a:moveTo>
                  <a:pt x="76" y="15"/>
                </a:moveTo>
                <a:cubicBezTo>
                  <a:pt x="72" y="15"/>
                  <a:pt x="71" y="16"/>
                  <a:pt x="70" y="19"/>
                </a:cubicBezTo>
                <a:cubicBezTo>
                  <a:pt x="71" y="47"/>
                  <a:pt x="71" y="47"/>
                  <a:pt x="71" y="47"/>
                </a:cubicBezTo>
                <a:cubicBezTo>
                  <a:pt x="71" y="49"/>
                  <a:pt x="71" y="50"/>
                  <a:pt x="73" y="50"/>
                </a:cubicBezTo>
                <a:cubicBezTo>
                  <a:pt x="94" y="50"/>
                  <a:pt x="94" y="50"/>
                  <a:pt x="94" y="50"/>
                </a:cubicBezTo>
                <a:cubicBezTo>
                  <a:pt x="96" y="50"/>
                  <a:pt x="96" y="51"/>
                  <a:pt x="96" y="52"/>
                </a:cubicBezTo>
                <a:cubicBezTo>
                  <a:pt x="96" y="59"/>
                  <a:pt x="96" y="59"/>
                  <a:pt x="96" y="59"/>
                </a:cubicBezTo>
                <a:cubicBezTo>
                  <a:pt x="96" y="60"/>
                  <a:pt x="97" y="60"/>
                  <a:pt x="97" y="60"/>
                </a:cubicBezTo>
                <a:cubicBezTo>
                  <a:pt x="144" y="60"/>
                  <a:pt x="144" y="60"/>
                  <a:pt x="144" y="60"/>
                </a:cubicBezTo>
                <a:cubicBezTo>
                  <a:pt x="146" y="60"/>
                  <a:pt x="147" y="59"/>
                  <a:pt x="146" y="57"/>
                </a:cubicBezTo>
                <a:cubicBezTo>
                  <a:pt x="118" y="23"/>
                  <a:pt x="118" y="23"/>
                  <a:pt x="118" y="23"/>
                </a:cubicBezTo>
                <a:cubicBezTo>
                  <a:pt x="109" y="14"/>
                  <a:pt x="95" y="14"/>
                  <a:pt x="76"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76" name="Freeform 236"/>
          <p:cNvSpPr>
            <a:spLocks/>
          </p:cNvSpPr>
          <p:nvPr/>
        </p:nvSpPr>
        <p:spPr bwMode="auto">
          <a:xfrm>
            <a:off x="1011238" y="1890713"/>
            <a:ext cx="12700" cy="15875"/>
          </a:xfrm>
          <a:custGeom>
            <a:avLst/>
            <a:gdLst>
              <a:gd name="T0" fmla="*/ 26881667 w 6"/>
              <a:gd name="T1" fmla="*/ 36002232 h 7"/>
              <a:gd name="T2" fmla="*/ 0 w 6"/>
              <a:gd name="T3" fmla="*/ 36002232 h 7"/>
              <a:gd name="T4" fmla="*/ 13440833 w 6"/>
              <a:gd name="T5" fmla="*/ 0 h 7"/>
              <a:gd name="T6" fmla="*/ 26881667 w 6"/>
              <a:gd name="T7" fmla="*/ 3600223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7">
                <a:moveTo>
                  <a:pt x="6" y="7"/>
                </a:moveTo>
                <a:cubicBezTo>
                  <a:pt x="0" y="7"/>
                  <a:pt x="0" y="7"/>
                  <a:pt x="0" y="7"/>
                </a:cubicBezTo>
                <a:cubicBezTo>
                  <a:pt x="1" y="5"/>
                  <a:pt x="2" y="3"/>
                  <a:pt x="3" y="0"/>
                </a:cubicBezTo>
                <a:cubicBezTo>
                  <a:pt x="3" y="3"/>
                  <a:pt x="4" y="5"/>
                  <a:pt x="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77" name="Freeform 237"/>
          <p:cNvSpPr>
            <a:spLocks/>
          </p:cNvSpPr>
          <p:nvPr/>
        </p:nvSpPr>
        <p:spPr bwMode="auto">
          <a:xfrm>
            <a:off x="1049338" y="1890713"/>
            <a:ext cx="12700" cy="15875"/>
          </a:xfrm>
          <a:custGeom>
            <a:avLst/>
            <a:gdLst>
              <a:gd name="T0" fmla="*/ 26881667 w 6"/>
              <a:gd name="T1" fmla="*/ 36002232 h 7"/>
              <a:gd name="T2" fmla="*/ 0 w 6"/>
              <a:gd name="T3" fmla="*/ 36002232 h 7"/>
              <a:gd name="T4" fmla="*/ 13440833 w 6"/>
              <a:gd name="T5" fmla="*/ 0 h 7"/>
              <a:gd name="T6" fmla="*/ 26881667 w 6"/>
              <a:gd name="T7" fmla="*/ 3600223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7">
                <a:moveTo>
                  <a:pt x="6" y="7"/>
                </a:moveTo>
                <a:cubicBezTo>
                  <a:pt x="0" y="7"/>
                  <a:pt x="0" y="7"/>
                  <a:pt x="0" y="7"/>
                </a:cubicBezTo>
                <a:cubicBezTo>
                  <a:pt x="1" y="5"/>
                  <a:pt x="2" y="3"/>
                  <a:pt x="3" y="0"/>
                </a:cubicBezTo>
                <a:cubicBezTo>
                  <a:pt x="4" y="3"/>
                  <a:pt x="5" y="5"/>
                  <a:pt x="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78" name="Freeform 238"/>
          <p:cNvSpPr>
            <a:spLocks/>
          </p:cNvSpPr>
          <p:nvPr/>
        </p:nvSpPr>
        <p:spPr bwMode="auto">
          <a:xfrm>
            <a:off x="1087438" y="1890713"/>
            <a:ext cx="12700" cy="15875"/>
          </a:xfrm>
          <a:custGeom>
            <a:avLst/>
            <a:gdLst>
              <a:gd name="T0" fmla="*/ 26881667 w 6"/>
              <a:gd name="T1" fmla="*/ 36002232 h 7"/>
              <a:gd name="T2" fmla="*/ 0 w 6"/>
              <a:gd name="T3" fmla="*/ 36002232 h 7"/>
              <a:gd name="T4" fmla="*/ 13440833 w 6"/>
              <a:gd name="T5" fmla="*/ 0 h 7"/>
              <a:gd name="T6" fmla="*/ 26881667 w 6"/>
              <a:gd name="T7" fmla="*/ 3600223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7">
                <a:moveTo>
                  <a:pt x="6" y="7"/>
                </a:moveTo>
                <a:cubicBezTo>
                  <a:pt x="0" y="7"/>
                  <a:pt x="0" y="7"/>
                  <a:pt x="0" y="7"/>
                </a:cubicBezTo>
                <a:cubicBezTo>
                  <a:pt x="2" y="5"/>
                  <a:pt x="3" y="3"/>
                  <a:pt x="3" y="0"/>
                </a:cubicBezTo>
                <a:cubicBezTo>
                  <a:pt x="4" y="3"/>
                  <a:pt x="5" y="5"/>
                  <a:pt x="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79" name="Freeform 239"/>
          <p:cNvSpPr>
            <a:spLocks/>
          </p:cNvSpPr>
          <p:nvPr/>
        </p:nvSpPr>
        <p:spPr bwMode="auto">
          <a:xfrm>
            <a:off x="938213" y="1785938"/>
            <a:ext cx="369887" cy="120650"/>
          </a:xfrm>
          <a:custGeom>
            <a:avLst/>
            <a:gdLst>
              <a:gd name="T0" fmla="*/ 0 w 164"/>
              <a:gd name="T1" fmla="*/ 0 h 53"/>
              <a:gd name="T2" fmla="*/ 834246297 w 164"/>
              <a:gd name="T3" fmla="*/ 0 h 53"/>
              <a:gd name="T4" fmla="*/ 834246297 w 164"/>
              <a:gd name="T5" fmla="*/ 274649481 h 53"/>
              <a:gd name="T6" fmla="*/ 427296169 w 164"/>
              <a:gd name="T7" fmla="*/ 274649481 h 53"/>
              <a:gd name="T8" fmla="*/ 442558518 w 164"/>
              <a:gd name="T9" fmla="*/ 202100132 h 53"/>
              <a:gd name="T10" fmla="*/ 422210223 w 164"/>
              <a:gd name="T11" fmla="*/ 139915301 h 53"/>
              <a:gd name="T12" fmla="*/ 417124276 w 164"/>
              <a:gd name="T13" fmla="*/ 82913867 h 53"/>
              <a:gd name="T14" fmla="*/ 417124276 w 164"/>
              <a:gd name="T15" fmla="*/ 62184831 h 53"/>
              <a:gd name="T16" fmla="*/ 406950128 w 164"/>
              <a:gd name="T17" fmla="*/ 51820313 h 53"/>
              <a:gd name="T18" fmla="*/ 381515886 w 164"/>
              <a:gd name="T19" fmla="*/ 51820313 h 53"/>
              <a:gd name="T20" fmla="*/ 371341739 w 164"/>
              <a:gd name="T21" fmla="*/ 62184831 h 53"/>
              <a:gd name="T22" fmla="*/ 376427685 w 164"/>
              <a:gd name="T23" fmla="*/ 82913867 h 53"/>
              <a:gd name="T24" fmla="*/ 371341739 w 164"/>
              <a:gd name="T25" fmla="*/ 139915301 h 53"/>
              <a:gd name="T26" fmla="*/ 350993443 w 164"/>
              <a:gd name="T27" fmla="*/ 181373373 h 53"/>
              <a:gd name="T28" fmla="*/ 330647402 w 164"/>
              <a:gd name="T29" fmla="*/ 139915301 h 53"/>
              <a:gd name="T30" fmla="*/ 325559201 w 164"/>
              <a:gd name="T31" fmla="*/ 88094988 h 53"/>
              <a:gd name="T32" fmla="*/ 325559201 w 164"/>
              <a:gd name="T33" fmla="*/ 62184831 h 53"/>
              <a:gd name="T34" fmla="*/ 320473254 w 164"/>
              <a:gd name="T35" fmla="*/ 51820313 h 53"/>
              <a:gd name="T36" fmla="*/ 289950811 w 164"/>
              <a:gd name="T37" fmla="*/ 51820313 h 53"/>
              <a:gd name="T38" fmla="*/ 284864864 w 164"/>
              <a:gd name="T39" fmla="*/ 62184831 h 53"/>
              <a:gd name="T40" fmla="*/ 284864864 w 164"/>
              <a:gd name="T41" fmla="*/ 82913867 h 53"/>
              <a:gd name="T42" fmla="*/ 279776663 w 164"/>
              <a:gd name="T43" fmla="*/ 139915301 h 53"/>
              <a:gd name="T44" fmla="*/ 264516569 w 164"/>
              <a:gd name="T45" fmla="*/ 181373373 h 53"/>
              <a:gd name="T46" fmla="*/ 244170528 w 164"/>
              <a:gd name="T47" fmla="*/ 139915301 h 53"/>
              <a:gd name="T48" fmla="*/ 239082327 w 164"/>
              <a:gd name="T49" fmla="*/ 82913867 h 53"/>
              <a:gd name="T50" fmla="*/ 239082327 w 164"/>
              <a:gd name="T51" fmla="*/ 62184831 h 53"/>
              <a:gd name="T52" fmla="*/ 233996380 w 164"/>
              <a:gd name="T53" fmla="*/ 51820313 h 53"/>
              <a:gd name="T54" fmla="*/ 203473937 w 164"/>
              <a:gd name="T55" fmla="*/ 51820313 h 53"/>
              <a:gd name="T56" fmla="*/ 198387990 w 164"/>
              <a:gd name="T57" fmla="*/ 62184831 h 53"/>
              <a:gd name="T58" fmla="*/ 198387990 w 164"/>
              <a:gd name="T59" fmla="*/ 82913867 h 53"/>
              <a:gd name="T60" fmla="*/ 193302044 w 164"/>
              <a:gd name="T61" fmla="*/ 139915301 h 53"/>
              <a:gd name="T62" fmla="*/ 178039694 w 164"/>
              <a:gd name="T63" fmla="*/ 181373373 h 53"/>
              <a:gd name="T64" fmla="*/ 157693654 w 164"/>
              <a:gd name="T65" fmla="*/ 139915301 h 53"/>
              <a:gd name="T66" fmla="*/ 152605452 w 164"/>
              <a:gd name="T67" fmla="*/ 82913867 h 53"/>
              <a:gd name="T68" fmla="*/ 152605452 w 164"/>
              <a:gd name="T69" fmla="*/ 62184831 h 53"/>
              <a:gd name="T70" fmla="*/ 142431304 w 164"/>
              <a:gd name="T71" fmla="*/ 51820313 h 53"/>
              <a:gd name="T72" fmla="*/ 116997062 w 164"/>
              <a:gd name="T73" fmla="*/ 51820313 h 53"/>
              <a:gd name="T74" fmla="*/ 106825170 w 164"/>
              <a:gd name="T75" fmla="*/ 62184831 h 53"/>
              <a:gd name="T76" fmla="*/ 111911116 w 164"/>
              <a:gd name="T77" fmla="*/ 88094988 h 53"/>
              <a:gd name="T78" fmla="*/ 106825170 w 164"/>
              <a:gd name="T79" fmla="*/ 139915301 h 53"/>
              <a:gd name="T80" fmla="*/ 81390928 w 164"/>
              <a:gd name="T81" fmla="*/ 196919011 h 53"/>
              <a:gd name="T82" fmla="*/ 101736968 w 164"/>
              <a:gd name="T83" fmla="*/ 274649481 h 53"/>
              <a:gd name="T84" fmla="*/ 0 w 164"/>
              <a:gd name="T85" fmla="*/ 274649481 h 53"/>
              <a:gd name="T86" fmla="*/ 0 w 164"/>
              <a:gd name="T87" fmla="*/ 0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4" h="53">
                <a:moveTo>
                  <a:pt x="0" y="0"/>
                </a:moveTo>
                <a:cubicBezTo>
                  <a:pt x="164" y="0"/>
                  <a:pt x="164" y="0"/>
                  <a:pt x="164" y="0"/>
                </a:cubicBezTo>
                <a:cubicBezTo>
                  <a:pt x="164" y="53"/>
                  <a:pt x="164" y="53"/>
                  <a:pt x="164" y="53"/>
                </a:cubicBezTo>
                <a:cubicBezTo>
                  <a:pt x="84" y="53"/>
                  <a:pt x="84" y="53"/>
                  <a:pt x="84" y="53"/>
                </a:cubicBezTo>
                <a:cubicBezTo>
                  <a:pt x="86" y="49"/>
                  <a:pt x="88" y="44"/>
                  <a:pt x="87" y="39"/>
                </a:cubicBezTo>
                <a:cubicBezTo>
                  <a:pt x="87" y="34"/>
                  <a:pt x="85" y="30"/>
                  <a:pt x="83" y="27"/>
                </a:cubicBezTo>
                <a:cubicBezTo>
                  <a:pt x="81" y="23"/>
                  <a:pt x="81" y="18"/>
                  <a:pt x="82" y="16"/>
                </a:cubicBezTo>
                <a:cubicBezTo>
                  <a:pt x="82" y="15"/>
                  <a:pt x="82" y="13"/>
                  <a:pt x="82" y="12"/>
                </a:cubicBezTo>
                <a:cubicBezTo>
                  <a:pt x="81" y="11"/>
                  <a:pt x="81" y="10"/>
                  <a:pt x="80" y="10"/>
                </a:cubicBezTo>
                <a:cubicBezTo>
                  <a:pt x="79" y="9"/>
                  <a:pt x="77" y="9"/>
                  <a:pt x="75" y="10"/>
                </a:cubicBezTo>
                <a:cubicBezTo>
                  <a:pt x="74" y="10"/>
                  <a:pt x="74" y="11"/>
                  <a:pt x="73" y="12"/>
                </a:cubicBezTo>
                <a:cubicBezTo>
                  <a:pt x="73" y="14"/>
                  <a:pt x="73" y="15"/>
                  <a:pt x="74" y="16"/>
                </a:cubicBezTo>
                <a:cubicBezTo>
                  <a:pt x="75" y="20"/>
                  <a:pt x="74" y="24"/>
                  <a:pt x="73" y="27"/>
                </a:cubicBezTo>
                <a:cubicBezTo>
                  <a:pt x="71" y="29"/>
                  <a:pt x="70" y="32"/>
                  <a:pt x="69" y="35"/>
                </a:cubicBezTo>
                <a:cubicBezTo>
                  <a:pt x="68" y="32"/>
                  <a:pt x="67" y="29"/>
                  <a:pt x="65" y="27"/>
                </a:cubicBezTo>
                <a:cubicBezTo>
                  <a:pt x="64" y="23"/>
                  <a:pt x="63" y="19"/>
                  <a:pt x="64" y="17"/>
                </a:cubicBezTo>
                <a:cubicBezTo>
                  <a:pt x="65" y="16"/>
                  <a:pt x="65" y="12"/>
                  <a:pt x="64" y="12"/>
                </a:cubicBezTo>
                <a:cubicBezTo>
                  <a:pt x="64" y="11"/>
                  <a:pt x="64" y="10"/>
                  <a:pt x="63" y="10"/>
                </a:cubicBezTo>
                <a:cubicBezTo>
                  <a:pt x="61" y="9"/>
                  <a:pt x="59" y="9"/>
                  <a:pt x="57" y="10"/>
                </a:cubicBezTo>
                <a:cubicBezTo>
                  <a:pt x="57" y="10"/>
                  <a:pt x="56" y="11"/>
                  <a:pt x="56" y="12"/>
                </a:cubicBezTo>
                <a:cubicBezTo>
                  <a:pt x="56" y="13"/>
                  <a:pt x="56" y="15"/>
                  <a:pt x="56" y="16"/>
                </a:cubicBezTo>
                <a:cubicBezTo>
                  <a:pt x="57" y="20"/>
                  <a:pt x="57" y="24"/>
                  <a:pt x="55" y="27"/>
                </a:cubicBezTo>
                <a:cubicBezTo>
                  <a:pt x="54" y="29"/>
                  <a:pt x="53" y="32"/>
                  <a:pt x="52" y="35"/>
                </a:cubicBezTo>
                <a:cubicBezTo>
                  <a:pt x="51" y="32"/>
                  <a:pt x="50" y="29"/>
                  <a:pt x="48" y="27"/>
                </a:cubicBezTo>
                <a:cubicBezTo>
                  <a:pt x="46" y="23"/>
                  <a:pt x="46" y="18"/>
                  <a:pt x="47" y="16"/>
                </a:cubicBezTo>
                <a:cubicBezTo>
                  <a:pt x="48" y="15"/>
                  <a:pt x="47" y="13"/>
                  <a:pt x="47" y="12"/>
                </a:cubicBezTo>
                <a:cubicBezTo>
                  <a:pt x="47" y="11"/>
                  <a:pt x="46" y="10"/>
                  <a:pt x="46" y="10"/>
                </a:cubicBezTo>
                <a:cubicBezTo>
                  <a:pt x="44" y="9"/>
                  <a:pt x="42" y="9"/>
                  <a:pt x="40" y="10"/>
                </a:cubicBezTo>
                <a:cubicBezTo>
                  <a:pt x="39" y="10"/>
                  <a:pt x="39" y="11"/>
                  <a:pt x="39" y="12"/>
                </a:cubicBezTo>
                <a:cubicBezTo>
                  <a:pt x="38" y="13"/>
                  <a:pt x="38" y="15"/>
                  <a:pt x="39" y="16"/>
                </a:cubicBezTo>
                <a:cubicBezTo>
                  <a:pt x="40" y="20"/>
                  <a:pt x="39" y="24"/>
                  <a:pt x="38" y="27"/>
                </a:cubicBezTo>
                <a:cubicBezTo>
                  <a:pt x="36" y="29"/>
                  <a:pt x="35" y="32"/>
                  <a:pt x="35" y="35"/>
                </a:cubicBezTo>
                <a:cubicBezTo>
                  <a:pt x="34" y="32"/>
                  <a:pt x="32" y="29"/>
                  <a:pt x="31" y="27"/>
                </a:cubicBezTo>
                <a:cubicBezTo>
                  <a:pt x="29" y="23"/>
                  <a:pt x="29" y="18"/>
                  <a:pt x="30" y="16"/>
                </a:cubicBezTo>
                <a:cubicBezTo>
                  <a:pt x="30" y="15"/>
                  <a:pt x="30" y="13"/>
                  <a:pt x="30" y="12"/>
                </a:cubicBezTo>
                <a:cubicBezTo>
                  <a:pt x="29" y="11"/>
                  <a:pt x="29" y="10"/>
                  <a:pt x="28" y="10"/>
                </a:cubicBezTo>
                <a:cubicBezTo>
                  <a:pt x="26" y="9"/>
                  <a:pt x="25" y="9"/>
                  <a:pt x="23" y="10"/>
                </a:cubicBezTo>
                <a:cubicBezTo>
                  <a:pt x="22" y="10"/>
                  <a:pt x="22" y="11"/>
                  <a:pt x="21" y="12"/>
                </a:cubicBezTo>
                <a:cubicBezTo>
                  <a:pt x="21" y="13"/>
                  <a:pt x="21" y="15"/>
                  <a:pt x="22" y="17"/>
                </a:cubicBezTo>
                <a:cubicBezTo>
                  <a:pt x="23" y="21"/>
                  <a:pt x="22" y="24"/>
                  <a:pt x="21" y="27"/>
                </a:cubicBezTo>
                <a:cubicBezTo>
                  <a:pt x="19" y="30"/>
                  <a:pt x="17" y="34"/>
                  <a:pt x="16" y="38"/>
                </a:cubicBezTo>
                <a:cubicBezTo>
                  <a:pt x="16" y="45"/>
                  <a:pt x="18" y="50"/>
                  <a:pt x="20" y="53"/>
                </a:cubicBezTo>
                <a:cubicBezTo>
                  <a:pt x="0" y="53"/>
                  <a:pt x="0" y="53"/>
                  <a:pt x="0" y="53"/>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80" name="Oval 240"/>
          <p:cNvSpPr>
            <a:spLocks noChangeArrowheads="1"/>
          </p:cNvSpPr>
          <p:nvPr/>
        </p:nvSpPr>
        <p:spPr bwMode="auto">
          <a:xfrm>
            <a:off x="1196975" y="1989138"/>
            <a:ext cx="30163" cy="317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81" name="Oval 241"/>
          <p:cNvSpPr>
            <a:spLocks noChangeArrowheads="1"/>
          </p:cNvSpPr>
          <p:nvPr/>
        </p:nvSpPr>
        <p:spPr bwMode="auto">
          <a:xfrm>
            <a:off x="1246188" y="2020888"/>
            <a:ext cx="31750" cy="317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82" name="Freeform 242"/>
          <p:cNvSpPr>
            <a:spLocks noEditPoints="1"/>
          </p:cNvSpPr>
          <p:nvPr/>
        </p:nvSpPr>
        <p:spPr bwMode="auto">
          <a:xfrm>
            <a:off x="1077913" y="1933575"/>
            <a:ext cx="214312" cy="214313"/>
          </a:xfrm>
          <a:custGeom>
            <a:avLst/>
            <a:gdLst>
              <a:gd name="T0" fmla="*/ 239190239 w 95"/>
              <a:gd name="T1" fmla="*/ 0 h 95"/>
              <a:gd name="T2" fmla="*/ 422399928 w 95"/>
              <a:gd name="T3" fmla="*/ 81427660 h 95"/>
              <a:gd name="T4" fmla="*/ 417310582 w 95"/>
              <a:gd name="T5" fmla="*/ 132319102 h 95"/>
              <a:gd name="T6" fmla="*/ 463112441 w 95"/>
              <a:gd name="T7" fmla="*/ 142497842 h 95"/>
              <a:gd name="T8" fmla="*/ 483469825 w 95"/>
              <a:gd name="T9" fmla="*/ 244280725 h 95"/>
              <a:gd name="T10" fmla="*/ 239190239 w 95"/>
              <a:gd name="T11" fmla="*/ 483474337 h 95"/>
              <a:gd name="T12" fmla="*/ 0 w 95"/>
              <a:gd name="T13" fmla="*/ 244280725 h 95"/>
              <a:gd name="T14" fmla="*/ 239190239 w 95"/>
              <a:gd name="T15" fmla="*/ 0 h 95"/>
              <a:gd name="T16" fmla="*/ 300260136 w 95"/>
              <a:gd name="T17" fmla="*/ 127229732 h 95"/>
              <a:gd name="T18" fmla="*/ 269726315 w 95"/>
              <a:gd name="T19" fmla="*/ 162855321 h 95"/>
              <a:gd name="T20" fmla="*/ 300260136 w 95"/>
              <a:gd name="T21" fmla="*/ 198478653 h 95"/>
              <a:gd name="T22" fmla="*/ 335883302 w 95"/>
              <a:gd name="T23" fmla="*/ 162855321 h 95"/>
              <a:gd name="T24" fmla="*/ 300260136 w 95"/>
              <a:gd name="T25" fmla="*/ 127229732 h 95"/>
              <a:gd name="T26" fmla="*/ 417310582 w 95"/>
              <a:gd name="T27" fmla="*/ 198478653 h 95"/>
              <a:gd name="T28" fmla="*/ 381687416 w 95"/>
              <a:gd name="T29" fmla="*/ 234104242 h 95"/>
              <a:gd name="T30" fmla="*/ 417310582 w 95"/>
              <a:gd name="T31" fmla="*/ 269727574 h 95"/>
              <a:gd name="T32" fmla="*/ 452936004 w 95"/>
              <a:gd name="T33" fmla="*/ 234104242 h 95"/>
              <a:gd name="T34" fmla="*/ 417310582 w 95"/>
              <a:gd name="T35" fmla="*/ 198478653 h 9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5" h="95">
                <a:moveTo>
                  <a:pt x="47" y="0"/>
                </a:moveTo>
                <a:cubicBezTo>
                  <a:pt x="62" y="0"/>
                  <a:pt x="74" y="5"/>
                  <a:pt x="83" y="16"/>
                </a:cubicBezTo>
                <a:cubicBezTo>
                  <a:pt x="78" y="21"/>
                  <a:pt x="81" y="24"/>
                  <a:pt x="82" y="26"/>
                </a:cubicBezTo>
                <a:cubicBezTo>
                  <a:pt x="84" y="28"/>
                  <a:pt x="87" y="29"/>
                  <a:pt x="91" y="28"/>
                </a:cubicBezTo>
                <a:cubicBezTo>
                  <a:pt x="93" y="34"/>
                  <a:pt x="95" y="41"/>
                  <a:pt x="95" y="48"/>
                </a:cubicBezTo>
                <a:cubicBezTo>
                  <a:pt x="95" y="74"/>
                  <a:pt x="73" y="95"/>
                  <a:pt x="47" y="95"/>
                </a:cubicBezTo>
                <a:cubicBezTo>
                  <a:pt x="21" y="95"/>
                  <a:pt x="0" y="74"/>
                  <a:pt x="0" y="48"/>
                </a:cubicBezTo>
                <a:cubicBezTo>
                  <a:pt x="0" y="21"/>
                  <a:pt x="21" y="0"/>
                  <a:pt x="47" y="0"/>
                </a:cubicBezTo>
                <a:close/>
                <a:moveTo>
                  <a:pt x="59" y="25"/>
                </a:moveTo>
                <a:cubicBezTo>
                  <a:pt x="56" y="25"/>
                  <a:pt x="53" y="28"/>
                  <a:pt x="53" y="32"/>
                </a:cubicBezTo>
                <a:cubicBezTo>
                  <a:pt x="53" y="36"/>
                  <a:pt x="56" y="39"/>
                  <a:pt x="59" y="39"/>
                </a:cubicBezTo>
                <a:cubicBezTo>
                  <a:pt x="63" y="39"/>
                  <a:pt x="66" y="36"/>
                  <a:pt x="66" y="32"/>
                </a:cubicBezTo>
                <a:cubicBezTo>
                  <a:pt x="66" y="28"/>
                  <a:pt x="63" y="25"/>
                  <a:pt x="59" y="25"/>
                </a:cubicBezTo>
                <a:close/>
                <a:moveTo>
                  <a:pt x="82" y="39"/>
                </a:moveTo>
                <a:cubicBezTo>
                  <a:pt x="79" y="39"/>
                  <a:pt x="75" y="42"/>
                  <a:pt x="75" y="46"/>
                </a:cubicBezTo>
                <a:cubicBezTo>
                  <a:pt x="75" y="50"/>
                  <a:pt x="79" y="53"/>
                  <a:pt x="82" y="53"/>
                </a:cubicBezTo>
                <a:cubicBezTo>
                  <a:pt x="86" y="53"/>
                  <a:pt x="89" y="50"/>
                  <a:pt x="89" y="46"/>
                </a:cubicBezTo>
                <a:cubicBezTo>
                  <a:pt x="89" y="42"/>
                  <a:pt x="86" y="39"/>
                  <a:pt x="82"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83" name="Freeform 243"/>
          <p:cNvSpPr>
            <a:spLocks noEditPoints="1"/>
          </p:cNvSpPr>
          <p:nvPr/>
        </p:nvSpPr>
        <p:spPr bwMode="auto">
          <a:xfrm>
            <a:off x="1644650" y="1738313"/>
            <a:ext cx="288925" cy="403225"/>
          </a:xfrm>
          <a:custGeom>
            <a:avLst/>
            <a:gdLst>
              <a:gd name="T0" fmla="*/ 264944225 w 128"/>
              <a:gd name="T1" fmla="*/ 287370302 h 178"/>
              <a:gd name="T2" fmla="*/ 91711115 w 128"/>
              <a:gd name="T3" fmla="*/ 533688675 h 178"/>
              <a:gd name="T4" fmla="*/ 86616555 w 128"/>
              <a:gd name="T5" fmla="*/ 769742933 h 178"/>
              <a:gd name="T6" fmla="*/ 315894343 w 128"/>
              <a:gd name="T7" fmla="*/ 898034177 h 178"/>
              <a:gd name="T8" fmla="*/ 575744008 w 128"/>
              <a:gd name="T9" fmla="*/ 631189839 h 178"/>
              <a:gd name="T10" fmla="*/ 499316573 w 128"/>
              <a:gd name="T11" fmla="*/ 282239378 h 178"/>
              <a:gd name="T12" fmla="*/ 392319520 w 128"/>
              <a:gd name="T13" fmla="*/ 384871467 h 178"/>
              <a:gd name="T14" fmla="*/ 652169185 w 128"/>
              <a:gd name="T15" fmla="*/ 138553094 h 178"/>
              <a:gd name="T16" fmla="*/ 397416338 w 128"/>
              <a:gd name="T17" fmla="*/ 5130925 h 178"/>
              <a:gd name="T18" fmla="*/ 315894343 w 128"/>
              <a:gd name="T19" fmla="*/ 35921005 h 178"/>
              <a:gd name="T20" fmla="*/ 224183228 w 128"/>
              <a:gd name="T21" fmla="*/ 5130925 h 178"/>
              <a:gd name="T22" fmla="*/ 575744008 w 128"/>
              <a:gd name="T23" fmla="*/ 164212249 h 178"/>
              <a:gd name="T24" fmla="*/ 387224960 w 128"/>
              <a:gd name="T25" fmla="*/ 256580223 h 178"/>
              <a:gd name="T26" fmla="*/ 575744008 w 128"/>
              <a:gd name="T27" fmla="*/ 164212249 h 178"/>
              <a:gd name="T28" fmla="*/ 275133346 w 128"/>
              <a:gd name="T29" fmla="*/ 420792471 h 178"/>
              <a:gd name="T30" fmla="*/ 438175078 w 128"/>
              <a:gd name="T31" fmla="*/ 436187511 h 178"/>
              <a:gd name="T32" fmla="*/ 412700019 w 128"/>
              <a:gd name="T33" fmla="*/ 605530685 h 178"/>
              <a:gd name="T34" fmla="*/ 377035839 w 128"/>
              <a:gd name="T35" fmla="*/ 451582551 h 178"/>
              <a:gd name="T36" fmla="*/ 163041732 w 128"/>
              <a:gd name="T37" fmla="*/ 518293635 h 178"/>
              <a:gd name="T38" fmla="*/ 366844461 w 128"/>
              <a:gd name="T39" fmla="*/ 492636746 h 178"/>
              <a:gd name="T40" fmla="*/ 371941279 w 128"/>
              <a:gd name="T41" fmla="*/ 626058915 h 178"/>
              <a:gd name="T42" fmla="*/ 341369402 w 128"/>
              <a:gd name="T43" fmla="*/ 543952790 h 178"/>
              <a:gd name="T44" fmla="*/ 163041732 w 128"/>
              <a:gd name="T45" fmla="*/ 518293635 h 178"/>
              <a:gd name="T46" fmla="*/ 219088667 w 128"/>
              <a:gd name="T47" fmla="*/ 641453954 h 178"/>
              <a:gd name="T48" fmla="*/ 315894343 w 128"/>
              <a:gd name="T49" fmla="*/ 728691004 h 178"/>
              <a:gd name="T50" fmla="*/ 377035839 w 128"/>
              <a:gd name="T51" fmla="*/ 677374959 h 178"/>
              <a:gd name="T52" fmla="*/ 443271895 w 128"/>
              <a:gd name="T53" fmla="*/ 636320764 h 178"/>
              <a:gd name="T54" fmla="*/ 468746954 w 128"/>
              <a:gd name="T55" fmla="*/ 400266506 h 178"/>
              <a:gd name="T56" fmla="*/ 494222013 w 128"/>
              <a:gd name="T57" fmla="*/ 323291307 h 178"/>
              <a:gd name="T58" fmla="*/ 540077571 w 128"/>
              <a:gd name="T59" fmla="*/ 646584879 h 178"/>
              <a:gd name="T60" fmla="*/ 300608405 w 128"/>
              <a:gd name="T61" fmla="*/ 862113172 h 178"/>
              <a:gd name="T62" fmla="*/ 198708169 w 128"/>
              <a:gd name="T63" fmla="*/ 862113172 h 178"/>
              <a:gd name="T64" fmla="*/ 117186174 w 128"/>
              <a:gd name="T65" fmla="*/ 569609680 h 178"/>
              <a:gd name="T66" fmla="*/ 300608405 w 128"/>
              <a:gd name="T67" fmla="*/ 554214640 h 178"/>
              <a:gd name="T68" fmla="*/ 310799783 w 128"/>
              <a:gd name="T69" fmla="*/ 677374959 h 178"/>
              <a:gd name="T70" fmla="*/ 254752847 w 128"/>
              <a:gd name="T71" fmla="*/ 687636809 h 178"/>
              <a:gd name="T72" fmla="*/ 81521995 w 128"/>
              <a:gd name="T73" fmla="*/ 138553094 h 178"/>
              <a:gd name="T74" fmla="*/ 234372348 w 128"/>
              <a:gd name="T75" fmla="*/ 41051929 h 178"/>
              <a:gd name="T76" fmla="*/ 315894343 w 128"/>
              <a:gd name="T77" fmla="*/ 71842009 h 178"/>
              <a:gd name="T78" fmla="*/ 407605458 w 128"/>
              <a:gd name="T79" fmla="*/ 41051929 h 178"/>
              <a:gd name="T80" fmla="*/ 575744008 w 128"/>
              <a:gd name="T81" fmla="*/ 133422169 h 178"/>
              <a:gd name="T82" fmla="*/ 387224960 w 128"/>
              <a:gd name="T83" fmla="*/ 138553094 h 178"/>
              <a:gd name="T84" fmla="*/ 264944225 w 128"/>
              <a:gd name="T85" fmla="*/ 138553094 h 178"/>
              <a:gd name="T86" fmla="*/ 326085721 w 128"/>
              <a:gd name="T87" fmla="*/ 123158054 h 178"/>
              <a:gd name="T88" fmla="*/ 351560780 w 128"/>
              <a:gd name="T89" fmla="*/ 153948134 h 178"/>
              <a:gd name="T90" fmla="*/ 295513844 w 128"/>
              <a:gd name="T91" fmla="*/ 384871467 h 178"/>
              <a:gd name="T92" fmla="*/ 326085721 w 128"/>
              <a:gd name="T93" fmla="*/ 123158054 h 178"/>
              <a:gd name="T94" fmla="*/ 259849665 w 128"/>
              <a:gd name="T95" fmla="*/ 159081324 h 178"/>
              <a:gd name="T96" fmla="*/ 71330617 w 128"/>
              <a:gd name="T97" fmla="*/ 169343173 h 1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28" h="178">
                <a:moveTo>
                  <a:pt x="0" y="27"/>
                </a:moveTo>
                <a:cubicBezTo>
                  <a:pt x="0" y="27"/>
                  <a:pt x="17" y="52"/>
                  <a:pt x="52" y="56"/>
                </a:cubicBezTo>
                <a:cubicBezTo>
                  <a:pt x="52" y="64"/>
                  <a:pt x="52" y="74"/>
                  <a:pt x="52" y="74"/>
                </a:cubicBezTo>
                <a:cubicBezTo>
                  <a:pt x="18" y="104"/>
                  <a:pt x="18" y="104"/>
                  <a:pt x="18" y="104"/>
                </a:cubicBezTo>
                <a:cubicBezTo>
                  <a:pt x="17" y="104"/>
                  <a:pt x="16" y="106"/>
                  <a:pt x="16" y="108"/>
                </a:cubicBezTo>
                <a:cubicBezTo>
                  <a:pt x="17" y="150"/>
                  <a:pt x="17" y="150"/>
                  <a:pt x="17" y="150"/>
                </a:cubicBezTo>
                <a:cubicBezTo>
                  <a:pt x="20" y="167"/>
                  <a:pt x="30" y="177"/>
                  <a:pt x="49" y="177"/>
                </a:cubicBezTo>
                <a:cubicBezTo>
                  <a:pt x="51" y="178"/>
                  <a:pt x="58" y="177"/>
                  <a:pt x="62" y="175"/>
                </a:cubicBezTo>
                <a:cubicBezTo>
                  <a:pt x="78" y="162"/>
                  <a:pt x="94" y="150"/>
                  <a:pt x="109" y="135"/>
                </a:cubicBezTo>
                <a:cubicBezTo>
                  <a:pt x="111" y="133"/>
                  <a:pt x="112" y="128"/>
                  <a:pt x="113" y="123"/>
                </a:cubicBezTo>
                <a:cubicBezTo>
                  <a:pt x="113" y="70"/>
                  <a:pt x="113" y="70"/>
                  <a:pt x="113" y="70"/>
                </a:cubicBezTo>
                <a:cubicBezTo>
                  <a:pt x="111" y="60"/>
                  <a:pt x="106" y="56"/>
                  <a:pt x="98" y="55"/>
                </a:cubicBezTo>
                <a:cubicBezTo>
                  <a:pt x="88" y="56"/>
                  <a:pt x="81" y="61"/>
                  <a:pt x="82" y="75"/>
                </a:cubicBezTo>
                <a:cubicBezTo>
                  <a:pt x="77" y="75"/>
                  <a:pt x="77" y="75"/>
                  <a:pt x="77" y="75"/>
                </a:cubicBezTo>
                <a:cubicBezTo>
                  <a:pt x="77" y="57"/>
                  <a:pt x="77" y="57"/>
                  <a:pt x="77" y="57"/>
                </a:cubicBezTo>
                <a:cubicBezTo>
                  <a:pt x="77" y="57"/>
                  <a:pt x="102" y="57"/>
                  <a:pt x="128" y="27"/>
                </a:cubicBezTo>
                <a:cubicBezTo>
                  <a:pt x="82" y="1"/>
                  <a:pt x="82" y="1"/>
                  <a:pt x="82" y="1"/>
                </a:cubicBezTo>
                <a:cubicBezTo>
                  <a:pt x="81" y="0"/>
                  <a:pt x="79" y="1"/>
                  <a:pt x="78" y="1"/>
                </a:cubicBezTo>
                <a:cubicBezTo>
                  <a:pt x="64" y="7"/>
                  <a:pt x="64" y="7"/>
                  <a:pt x="64" y="7"/>
                </a:cubicBezTo>
                <a:cubicBezTo>
                  <a:pt x="63" y="8"/>
                  <a:pt x="63" y="8"/>
                  <a:pt x="62" y="7"/>
                </a:cubicBezTo>
                <a:cubicBezTo>
                  <a:pt x="47" y="1"/>
                  <a:pt x="47" y="1"/>
                  <a:pt x="47" y="1"/>
                </a:cubicBezTo>
                <a:cubicBezTo>
                  <a:pt x="46" y="0"/>
                  <a:pt x="45" y="0"/>
                  <a:pt x="44" y="1"/>
                </a:cubicBezTo>
                <a:cubicBezTo>
                  <a:pt x="0" y="27"/>
                  <a:pt x="0" y="27"/>
                  <a:pt x="0" y="27"/>
                </a:cubicBezTo>
                <a:close/>
                <a:moveTo>
                  <a:pt x="113" y="32"/>
                </a:moveTo>
                <a:cubicBezTo>
                  <a:pt x="113" y="32"/>
                  <a:pt x="113" y="32"/>
                  <a:pt x="113" y="33"/>
                </a:cubicBezTo>
                <a:cubicBezTo>
                  <a:pt x="101" y="45"/>
                  <a:pt x="76" y="50"/>
                  <a:pt x="76" y="50"/>
                </a:cubicBezTo>
                <a:cubicBezTo>
                  <a:pt x="76" y="31"/>
                  <a:pt x="76" y="31"/>
                  <a:pt x="76" y="31"/>
                </a:cubicBezTo>
                <a:cubicBezTo>
                  <a:pt x="113" y="32"/>
                  <a:pt x="113" y="32"/>
                  <a:pt x="113" y="32"/>
                </a:cubicBezTo>
                <a:close/>
                <a:moveTo>
                  <a:pt x="47" y="88"/>
                </a:moveTo>
                <a:cubicBezTo>
                  <a:pt x="49" y="86"/>
                  <a:pt x="51" y="84"/>
                  <a:pt x="54" y="82"/>
                </a:cubicBezTo>
                <a:cubicBezTo>
                  <a:pt x="83" y="82"/>
                  <a:pt x="83" y="82"/>
                  <a:pt x="83" y="82"/>
                </a:cubicBezTo>
                <a:cubicBezTo>
                  <a:pt x="85" y="82"/>
                  <a:pt x="86" y="83"/>
                  <a:pt x="86" y="85"/>
                </a:cubicBezTo>
                <a:cubicBezTo>
                  <a:pt x="86" y="114"/>
                  <a:pt x="86" y="114"/>
                  <a:pt x="86" y="114"/>
                </a:cubicBezTo>
                <a:cubicBezTo>
                  <a:pt x="85" y="117"/>
                  <a:pt x="83" y="118"/>
                  <a:pt x="81" y="118"/>
                </a:cubicBezTo>
                <a:cubicBezTo>
                  <a:pt x="80" y="95"/>
                  <a:pt x="80" y="95"/>
                  <a:pt x="80" y="95"/>
                </a:cubicBezTo>
                <a:cubicBezTo>
                  <a:pt x="80" y="91"/>
                  <a:pt x="78" y="89"/>
                  <a:pt x="74" y="88"/>
                </a:cubicBezTo>
                <a:cubicBezTo>
                  <a:pt x="47" y="88"/>
                  <a:pt x="47" y="88"/>
                  <a:pt x="47" y="88"/>
                </a:cubicBezTo>
                <a:close/>
                <a:moveTo>
                  <a:pt x="32" y="101"/>
                </a:moveTo>
                <a:cubicBezTo>
                  <a:pt x="34" y="99"/>
                  <a:pt x="36" y="97"/>
                  <a:pt x="38" y="96"/>
                </a:cubicBezTo>
                <a:cubicBezTo>
                  <a:pt x="49" y="96"/>
                  <a:pt x="60" y="96"/>
                  <a:pt x="72" y="96"/>
                </a:cubicBezTo>
                <a:cubicBezTo>
                  <a:pt x="72" y="96"/>
                  <a:pt x="73" y="97"/>
                  <a:pt x="73" y="98"/>
                </a:cubicBezTo>
                <a:cubicBezTo>
                  <a:pt x="73" y="122"/>
                  <a:pt x="73" y="122"/>
                  <a:pt x="73" y="122"/>
                </a:cubicBezTo>
                <a:cubicBezTo>
                  <a:pt x="72" y="125"/>
                  <a:pt x="71" y="127"/>
                  <a:pt x="68" y="126"/>
                </a:cubicBezTo>
                <a:cubicBezTo>
                  <a:pt x="67" y="106"/>
                  <a:pt x="67" y="106"/>
                  <a:pt x="67" y="106"/>
                </a:cubicBezTo>
                <a:cubicBezTo>
                  <a:pt x="66" y="103"/>
                  <a:pt x="65" y="102"/>
                  <a:pt x="62" y="101"/>
                </a:cubicBezTo>
                <a:cubicBezTo>
                  <a:pt x="32" y="101"/>
                  <a:pt x="32" y="101"/>
                  <a:pt x="32" y="101"/>
                </a:cubicBezTo>
                <a:close/>
                <a:moveTo>
                  <a:pt x="50" y="125"/>
                </a:moveTo>
                <a:cubicBezTo>
                  <a:pt x="43" y="125"/>
                  <a:pt x="43" y="125"/>
                  <a:pt x="43" y="125"/>
                </a:cubicBezTo>
                <a:cubicBezTo>
                  <a:pt x="43" y="135"/>
                  <a:pt x="43" y="135"/>
                  <a:pt x="43" y="135"/>
                </a:cubicBezTo>
                <a:cubicBezTo>
                  <a:pt x="45" y="144"/>
                  <a:pt x="54" y="147"/>
                  <a:pt x="62" y="142"/>
                </a:cubicBezTo>
                <a:cubicBezTo>
                  <a:pt x="66" y="140"/>
                  <a:pt x="67" y="136"/>
                  <a:pt x="67" y="134"/>
                </a:cubicBezTo>
                <a:cubicBezTo>
                  <a:pt x="69" y="133"/>
                  <a:pt x="71" y="133"/>
                  <a:pt x="74" y="132"/>
                </a:cubicBezTo>
                <a:cubicBezTo>
                  <a:pt x="76" y="131"/>
                  <a:pt x="78" y="129"/>
                  <a:pt x="79" y="126"/>
                </a:cubicBezTo>
                <a:cubicBezTo>
                  <a:pt x="82" y="126"/>
                  <a:pt x="85" y="126"/>
                  <a:pt x="87" y="124"/>
                </a:cubicBezTo>
                <a:cubicBezTo>
                  <a:pt x="90" y="123"/>
                  <a:pt x="92" y="120"/>
                  <a:pt x="93" y="117"/>
                </a:cubicBezTo>
                <a:cubicBezTo>
                  <a:pt x="92" y="78"/>
                  <a:pt x="92" y="78"/>
                  <a:pt x="92" y="78"/>
                </a:cubicBezTo>
                <a:cubicBezTo>
                  <a:pt x="89" y="76"/>
                  <a:pt x="89" y="76"/>
                  <a:pt x="89" y="76"/>
                </a:cubicBezTo>
                <a:cubicBezTo>
                  <a:pt x="89" y="67"/>
                  <a:pt x="91" y="63"/>
                  <a:pt x="97" y="63"/>
                </a:cubicBezTo>
                <a:cubicBezTo>
                  <a:pt x="102" y="63"/>
                  <a:pt x="105" y="64"/>
                  <a:pt x="106" y="70"/>
                </a:cubicBezTo>
                <a:cubicBezTo>
                  <a:pt x="106" y="126"/>
                  <a:pt x="106" y="126"/>
                  <a:pt x="106" y="126"/>
                </a:cubicBezTo>
                <a:cubicBezTo>
                  <a:pt x="105" y="128"/>
                  <a:pt x="105" y="130"/>
                  <a:pt x="103" y="132"/>
                </a:cubicBezTo>
                <a:cubicBezTo>
                  <a:pt x="59" y="168"/>
                  <a:pt x="59" y="168"/>
                  <a:pt x="59" y="168"/>
                </a:cubicBezTo>
                <a:cubicBezTo>
                  <a:pt x="49" y="170"/>
                  <a:pt x="49" y="170"/>
                  <a:pt x="49" y="170"/>
                </a:cubicBezTo>
                <a:cubicBezTo>
                  <a:pt x="39" y="168"/>
                  <a:pt x="39" y="168"/>
                  <a:pt x="39" y="168"/>
                </a:cubicBezTo>
                <a:cubicBezTo>
                  <a:pt x="30" y="164"/>
                  <a:pt x="24" y="157"/>
                  <a:pt x="24" y="147"/>
                </a:cubicBezTo>
                <a:cubicBezTo>
                  <a:pt x="23" y="111"/>
                  <a:pt x="23" y="111"/>
                  <a:pt x="23" y="111"/>
                </a:cubicBezTo>
                <a:cubicBezTo>
                  <a:pt x="26" y="108"/>
                  <a:pt x="26" y="108"/>
                  <a:pt x="26" y="108"/>
                </a:cubicBezTo>
                <a:cubicBezTo>
                  <a:pt x="59" y="108"/>
                  <a:pt x="59" y="108"/>
                  <a:pt x="59" y="108"/>
                </a:cubicBezTo>
                <a:cubicBezTo>
                  <a:pt x="60" y="111"/>
                  <a:pt x="60" y="111"/>
                  <a:pt x="60" y="111"/>
                </a:cubicBezTo>
                <a:cubicBezTo>
                  <a:pt x="61" y="132"/>
                  <a:pt x="61" y="132"/>
                  <a:pt x="61" y="132"/>
                </a:cubicBezTo>
                <a:cubicBezTo>
                  <a:pt x="60" y="135"/>
                  <a:pt x="59" y="137"/>
                  <a:pt x="56" y="138"/>
                </a:cubicBezTo>
                <a:cubicBezTo>
                  <a:pt x="53" y="138"/>
                  <a:pt x="51" y="136"/>
                  <a:pt x="50" y="134"/>
                </a:cubicBezTo>
                <a:cubicBezTo>
                  <a:pt x="50" y="125"/>
                  <a:pt x="50" y="125"/>
                  <a:pt x="50" y="125"/>
                </a:cubicBezTo>
                <a:close/>
                <a:moveTo>
                  <a:pt x="16" y="27"/>
                </a:moveTo>
                <a:cubicBezTo>
                  <a:pt x="16" y="27"/>
                  <a:pt x="15" y="26"/>
                  <a:pt x="16" y="26"/>
                </a:cubicBezTo>
                <a:cubicBezTo>
                  <a:pt x="46" y="8"/>
                  <a:pt x="46" y="8"/>
                  <a:pt x="46" y="8"/>
                </a:cubicBezTo>
                <a:cubicBezTo>
                  <a:pt x="46" y="8"/>
                  <a:pt x="47" y="8"/>
                  <a:pt x="48" y="8"/>
                </a:cubicBezTo>
                <a:cubicBezTo>
                  <a:pt x="62" y="14"/>
                  <a:pt x="62" y="14"/>
                  <a:pt x="62" y="14"/>
                </a:cubicBezTo>
                <a:cubicBezTo>
                  <a:pt x="63" y="14"/>
                  <a:pt x="64" y="14"/>
                  <a:pt x="65" y="14"/>
                </a:cubicBezTo>
                <a:cubicBezTo>
                  <a:pt x="80" y="8"/>
                  <a:pt x="80" y="8"/>
                  <a:pt x="80" y="8"/>
                </a:cubicBezTo>
                <a:cubicBezTo>
                  <a:pt x="80" y="7"/>
                  <a:pt x="81" y="7"/>
                  <a:pt x="81" y="8"/>
                </a:cubicBezTo>
                <a:cubicBezTo>
                  <a:pt x="113" y="26"/>
                  <a:pt x="113" y="26"/>
                  <a:pt x="113" y="26"/>
                </a:cubicBezTo>
                <a:cubicBezTo>
                  <a:pt x="113" y="26"/>
                  <a:pt x="113" y="26"/>
                  <a:pt x="113" y="27"/>
                </a:cubicBezTo>
                <a:cubicBezTo>
                  <a:pt x="76" y="27"/>
                  <a:pt x="76" y="27"/>
                  <a:pt x="76" y="27"/>
                </a:cubicBezTo>
                <a:cubicBezTo>
                  <a:pt x="74" y="21"/>
                  <a:pt x="70" y="18"/>
                  <a:pt x="63" y="18"/>
                </a:cubicBezTo>
                <a:cubicBezTo>
                  <a:pt x="57" y="19"/>
                  <a:pt x="53" y="21"/>
                  <a:pt x="52" y="27"/>
                </a:cubicBezTo>
                <a:cubicBezTo>
                  <a:pt x="16" y="27"/>
                  <a:pt x="16" y="27"/>
                  <a:pt x="16" y="27"/>
                </a:cubicBezTo>
                <a:close/>
                <a:moveTo>
                  <a:pt x="64" y="24"/>
                </a:moveTo>
                <a:cubicBezTo>
                  <a:pt x="64" y="24"/>
                  <a:pt x="64" y="24"/>
                  <a:pt x="64" y="24"/>
                </a:cubicBezTo>
                <a:cubicBezTo>
                  <a:pt x="67" y="24"/>
                  <a:pt x="69" y="27"/>
                  <a:pt x="69" y="30"/>
                </a:cubicBezTo>
                <a:cubicBezTo>
                  <a:pt x="69" y="75"/>
                  <a:pt x="69" y="75"/>
                  <a:pt x="69" y="75"/>
                </a:cubicBezTo>
                <a:cubicBezTo>
                  <a:pt x="58" y="75"/>
                  <a:pt x="58" y="75"/>
                  <a:pt x="58" y="75"/>
                </a:cubicBezTo>
                <a:cubicBezTo>
                  <a:pt x="58" y="30"/>
                  <a:pt x="58" y="30"/>
                  <a:pt x="58" y="30"/>
                </a:cubicBezTo>
                <a:cubicBezTo>
                  <a:pt x="58" y="27"/>
                  <a:pt x="61" y="24"/>
                  <a:pt x="64" y="24"/>
                </a:cubicBezTo>
                <a:close/>
                <a:moveTo>
                  <a:pt x="15" y="32"/>
                </a:moveTo>
                <a:cubicBezTo>
                  <a:pt x="51" y="31"/>
                  <a:pt x="51" y="31"/>
                  <a:pt x="51" y="31"/>
                </a:cubicBezTo>
                <a:cubicBezTo>
                  <a:pt x="51" y="50"/>
                  <a:pt x="51" y="50"/>
                  <a:pt x="51" y="50"/>
                </a:cubicBezTo>
                <a:cubicBezTo>
                  <a:pt x="51" y="50"/>
                  <a:pt x="26" y="45"/>
                  <a:pt x="14" y="33"/>
                </a:cubicBezTo>
                <a:cubicBezTo>
                  <a:pt x="14" y="32"/>
                  <a:pt x="14" y="32"/>
                  <a:pt x="15"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84" name="Freeform 244"/>
          <p:cNvSpPr>
            <a:spLocks noEditPoints="1"/>
          </p:cNvSpPr>
          <p:nvPr/>
        </p:nvSpPr>
        <p:spPr bwMode="auto">
          <a:xfrm>
            <a:off x="2241550" y="1712913"/>
            <a:ext cx="392113" cy="452437"/>
          </a:xfrm>
          <a:custGeom>
            <a:avLst/>
            <a:gdLst>
              <a:gd name="T0" fmla="*/ 624638263 w 174"/>
              <a:gd name="T1" fmla="*/ 460574079 h 200"/>
              <a:gd name="T2" fmla="*/ 782067125 w 174"/>
              <a:gd name="T3" fmla="*/ 644804164 h 200"/>
              <a:gd name="T4" fmla="*/ 766831056 w 174"/>
              <a:gd name="T5" fmla="*/ 859738885 h 200"/>
              <a:gd name="T6" fmla="*/ 589088937 w 174"/>
              <a:gd name="T7" fmla="*/ 936501608 h 200"/>
              <a:gd name="T8" fmla="*/ 563696240 w 174"/>
              <a:gd name="T9" fmla="*/ 946735733 h 200"/>
              <a:gd name="T10" fmla="*/ 497679284 w 174"/>
              <a:gd name="T11" fmla="*/ 859738885 h 200"/>
              <a:gd name="T12" fmla="*/ 319937166 w 174"/>
              <a:gd name="T13" fmla="*/ 875090072 h 200"/>
              <a:gd name="T14" fmla="*/ 177742119 w 174"/>
              <a:gd name="T15" fmla="*/ 916031096 h 200"/>
              <a:gd name="T16" fmla="*/ 182821559 w 174"/>
              <a:gd name="T17" fmla="*/ 905796971 h 200"/>
              <a:gd name="T18" fmla="*/ 223448072 w 174"/>
              <a:gd name="T19" fmla="*/ 793210286 h 200"/>
              <a:gd name="T20" fmla="*/ 233604700 w 174"/>
              <a:gd name="T21" fmla="*/ 670391738 h 200"/>
              <a:gd name="T22" fmla="*/ 258995144 w 174"/>
              <a:gd name="T23" fmla="*/ 532219741 h 200"/>
              <a:gd name="T24" fmla="*/ 360563678 w 174"/>
              <a:gd name="T25" fmla="*/ 445222892 h 200"/>
              <a:gd name="T26" fmla="*/ 472286587 w 174"/>
              <a:gd name="T27" fmla="*/ 429869442 h 200"/>
              <a:gd name="T28" fmla="*/ 548462425 w 174"/>
              <a:gd name="T29" fmla="*/ 342872594 h 200"/>
              <a:gd name="T30" fmla="*/ 0 w 174"/>
              <a:gd name="T31" fmla="*/ 271226933 h 200"/>
              <a:gd name="T32" fmla="*/ 55862581 w 174"/>
              <a:gd name="T33" fmla="*/ 434986505 h 200"/>
              <a:gd name="T34" fmla="*/ 55862581 w 174"/>
              <a:gd name="T35" fmla="*/ 450339955 h 200"/>
              <a:gd name="T36" fmla="*/ 182821559 w 174"/>
              <a:gd name="T37" fmla="*/ 291697445 h 200"/>
              <a:gd name="T38" fmla="*/ 152351675 w 174"/>
              <a:gd name="T39" fmla="*/ 66526336 h 200"/>
              <a:gd name="T40" fmla="*/ 121879537 w 174"/>
              <a:gd name="T41" fmla="*/ 10234125 h 200"/>
              <a:gd name="T42" fmla="*/ 96489094 w 174"/>
              <a:gd name="T43" fmla="*/ 127937873 h 200"/>
              <a:gd name="T44" fmla="*/ 162508303 w 174"/>
              <a:gd name="T45" fmla="*/ 266109870 h 200"/>
              <a:gd name="T46" fmla="*/ 91409653 w 174"/>
              <a:gd name="T47" fmla="*/ 332636207 h 200"/>
              <a:gd name="T48" fmla="*/ 86332466 w 174"/>
              <a:gd name="T49" fmla="*/ 209817659 h 200"/>
              <a:gd name="T50" fmla="*/ 86332466 w 174"/>
              <a:gd name="T51" fmla="*/ 230288171 h 200"/>
              <a:gd name="T52" fmla="*/ 573852868 w 174"/>
              <a:gd name="T53" fmla="*/ 194464209 h 200"/>
              <a:gd name="T54" fmla="*/ 599245565 w 174"/>
              <a:gd name="T55" fmla="*/ 378694293 h 200"/>
              <a:gd name="T56" fmla="*/ 599245565 w 174"/>
              <a:gd name="T57" fmla="*/ 378694293 h 200"/>
              <a:gd name="T58" fmla="*/ 517992541 w 174"/>
              <a:gd name="T59" fmla="*/ 849504760 h 200"/>
              <a:gd name="T60" fmla="*/ 741440613 w 174"/>
              <a:gd name="T61" fmla="*/ 701096375 h 200"/>
              <a:gd name="T62" fmla="*/ 650028706 w 174"/>
              <a:gd name="T63" fmla="*/ 501515104 h 200"/>
              <a:gd name="T64" fmla="*/ 573852868 w 174"/>
              <a:gd name="T65" fmla="*/ 547570928 h 200"/>
              <a:gd name="T66" fmla="*/ 558619053 w 174"/>
              <a:gd name="T67" fmla="*/ 562924378 h 200"/>
              <a:gd name="T68" fmla="*/ 238681887 w 174"/>
              <a:gd name="T69" fmla="*/ 614099527 h 200"/>
              <a:gd name="T70" fmla="*/ 335170981 w 174"/>
              <a:gd name="T71" fmla="*/ 701096375 h 200"/>
              <a:gd name="T72" fmla="*/ 274231212 w 174"/>
              <a:gd name="T73" fmla="*/ 619216589 h 200"/>
              <a:gd name="T74" fmla="*/ 385954122 w 174"/>
              <a:gd name="T75" fmla="*/ 460574079 h 200"/>
              <a:gd name="T76" fmla="*/ 497679284 w 174"/>
              <a:gd name="T77" fmla="*/ 511749229 h 200"/>
              <a:gd name="T78" fmla="*/ 380876934 w 174"/>
              <a:gd name="T79" fmla="*/ 414515993 h 200"/>
              <a:gd name="T80" fmla="*/ 457052772 w 174"/>
              <a:gd name="T81" fmla="*/ 542453866 h 200"/>
              <a:gd name="T82" fmla="*/ 314857725 w 174"/>
              <a:gd name="T83" fmla="*/ 511749229 h 200"/>
              <a:gd name="T84" fmla="*/ 462129959 w 174"/>
              <a:gd name="T85" fmla="*/ 583394890 h 200"/>
              <a:gd name="T86" fmla="*/ 345327609 w 174"/>
              <a:gd name="T87" fmla="*/ 649921226 h 200"/>
              <a:gd name="T88" fmla="*/ 385954122 w 174"/>
              <a:gd name="T89" fmla="*/ 593629015 h 20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4" h="200">
                <a:moveTo>
                  <a:pt x="108" y="67"/>
                </a:moveTo>
                <a:cubicBezTo>
                  <a:pt x="109" y="67"/>
                  <a:pt x="113" y="78"/>
                  <a:pt x="129" y="82"/>
                </a:cubicBezTo>
                <a:cubicBezTo>
                  <a:pt x="127" y="85"/>
                  <a:pt x="124" y="88"/>
                  <a:pt x="123" y="90"/>
                </a:cubicBezTo>
                <a:cubicBezTo>
                  <a:pt x="129" y="94"/>
                  <a:pt x="134" y="99"/>
                  <a:pt x="136" y="112"/>
                </a:cubicBezTo>
                <a:cubicBezTo>
                  <a:pt x="138" y="122"/>
                  <a:pt x="141" y="130"/>
                  <a:pt x="148" y="134"/>
                </a:cubicBezTo>
                <a:cubicBezTo>
                  <a:pt x="154" y="126"/>
                  <a:pt x="154" y="126"/>
                  <a:pt x="154" y="126"/>
                </a:cubicBezTo>
                <a:cubicBezTo>
                  <a:pt x="174" y="142"/>
                  <a:pt x="174" y="142"/>
                  <a:pt x="174" y="142"/>
                </a:cubicBezTo>
                <a:cubicBezTo>
                  <a:pt x="154" y="170"/>
                  <a:pt x="154" y="170"/>
                  <a:pt x="154" y="170"/>
                </a:cubicBezTo>
                <a:cubicBezTo>
                  <a:pt x="151" y="168"/>
                  <a:pt x="151" y="168"/>
                  <a:pt x="151" y="168"/>
                </a:cubicBezTo>
                <a:cubicBezTo>
                  <a:pt x="169" y="142"/>
                  <a:pt x="169" y="142"/>
                  <a:pt x="169" y="142"/>
                </a:cubicBezTo>
                <a:cubicBezTo>
                  <a:pt x="155" y="131"/>
                  <a:pt x="155" y="131"/>
                  <a:pt x="155" y="131"/>
                </a:cubicBezTo>
                <a:cubicBezTo>
                  <a:pt x="116" y="183"/>
                  <a:pt x="116" y="183"/>
                  <a:pt x="116" y="183"/>
                </a:cubicBezTo>
                <a:cubicBezTo>
                  <a:pt x="133" y="197"/>
                  <a:pt x="133" y="197"/>
                  <a:pt x="133" y="197"/>
                </a:cubicBezTo>
                <a:cubicBezTo>
                  <a:pt x="131" y="200"/>
                  <a:pt x="131" y="200"/>
                  <a:pt x="131" y="200"/>
                </a:cubicBezTo>
                <a:cubicBezTo>
                  <a:pt x="111" y="185"/>
                  <a:pt x="111" y="185"/>
                  <a:pt x="111" y="185"/>
                </a:cubicBezTo>
                <a:cubicBezTo>
                  <a:pt x="118" y="175"/>
                  <a:pt x="118" y="175"/>
                  <a:pt x="118" y="175"/>
                </a:cubicBezTo>
                <a:cubicBezTo>
                  <a:pt x="107" y="167"/>
                  <a:pt x="107" y="167"/>
                  <a:pt x="107" y="167"/>
                </a:cubicBezTo>
                <a:cubicBezTo>
                  <a:pt x="98" y="168"/>
                  <a:pt x="98" y="168"/>
                  <a:pt x="98" y="168"/>
                </a:cubicBezTo>
                <a:cubicBezTo>
                  <a:pt x="95" y="168"/>
                  <a:pt x="95" y="168"/>
                  <a:pt x="95" y="168"/>
                </a:cubicBezTo>
                <a:cubicBezTo>
                  <a:pt x="76" y="154"/>
                  <a:pt x="76" y="154"/>
                  <a:pt x="76" y="154"/>
                </a:cubicBezTo>
                <a:cubicBezTo>
                  <a:pt x="63" y="171"/>
                  <a:pt x="63" y="171"/>
                  <a:pt x="63" y="171"/>
                </a:cubicBezTo>
                <a:cubicBezTo>
                  <a:pt x="61" y="173"/>
                  <a:pt x="59" y="173"/>
                  <a:pt x="56" y="173"/>
                </a:cubicBezTo>
                <a:cubicBezTo>
                  <a:pt x="49" y="172"/>
                  <a:pt x="49" y="172"/>
                  <a:pt x="49" y="172"/>
                </a:cubicBezTo>
                <a:cubicBezTo>
                  <a:pt x="44" y="177"/>
                  <a:pt x="39" y="179"/>
                  <a:pt x="35" y="179"/>
                </a:cubicBezTo>
                <a:cubicBezTo>
                  <a:pt x="32" y="179"/>
                  <a:pt x="29" y="179"/>
                  <a:pt x="26" y="178"/>
                </a:cubicBezTo>
                <a:cubicBezTo>
                  <a:pt x="26" y="175"/>
                  <a:pt x="26" y="175"/>
                  <a:pt x="26" y="175"/>
                </a:cubicBezTo>
                <a:cubicBezTo>
                  <a:pt x="29" y="176"/>
                  <a:pt x="32" y="177"/>
                  <a:pt x="36" y="177"/>
                </a:cubicBezTo>
                <a:cubicBezTo>
                  <a:pt x="39" y="176"/>
                  <a:pt x="42" y="175"/>
                  <a:pt x="45" y="172"/>
                </a:cubicBezTo>
                <a:cubicBezTo>
                  <a:pt x="45" y="171"/>
                  <a:pt x="46" y="170"/>
                  <a:pt x="45" y="168"/>
                </a:cubicBezTo>
                <a:cubicBezTo>
                  <a:pt x="42" y="162"/>
                  <a:pt x="41" y="158"/>
                  <a:pt x="44" y="155"/>
                </a:cubicBezTo>
                <a:cubicBezTo>
                  <a:pt x="55" y="140"/>
                  <a:pt x="55" y="140"/>
                  <a:pt x="55" y="140"/>
                </a:cubicBezTo>
                <a:cubicBezTo>
                  <a:pt x="55" y="140"/>
                  <a:pt x="55" y="139"/>
                  <a:pt x="55" y="138"/>
                </a:cubicBezTo>
                <a:cubicBezTo>
                  <a:pt x="46" y="131"/>
                  <a:pt x="46" y="131"/>
                  <a:pt x="46" y="131"/>
                </a:cubicBezTo>
                <a:cubicBezTo>
                  <a:pt x="43" y="127"/>
                  <a:pt x="42" y="124"/>
                  <a:pt x="44" y="120"/>
                </a:cubicBezTo>
                <a:cubicBezTo>
                  <a:pt x="46" y="117"/>
                  <a:pt x="48" y="116"/>
                  <a:pt x="51" y="116"/>
                </a:cubicBezTo>
                <a:cubicBezTo>
                  <a:pt x="48" y="111"/>
                  <a:pt x="49" y="108"/>
                  <a:pt x="51" y="104"/>
                </a:cubicBezTo>
                <a:cubicBezTo>
                  <a:pt x="53" y="102"/>
                  <a:pt x="55" y="101"/>
                  <a:pt x="59" y="101"/>
                </a:cubicBezTo>
                <a:cubicBezTo>
                  <a:pt x="57" y="97"/>
                  <a:pt x="57" y="93"/>
                  <a:pt x="60" y="89"/>
                </a:cubicBezTo>
                <a:cubicBezTo>
                  <a:pt x="63" y="87"/>
                  <a:pt x="66" y="86"/>
                  <a:pt x="71" y="87"/>
                </a:cubicBezTo>
                <a:cubicBezTo>
                  <a:pt x="70" y="83"/>
                  <a:pt x="72" y="79"/>
                  <a:pt x="75" y="77"/>
                </a:cubicBezTo>
                <a:cubicBezTo>
                  <a:pt x="77" y="76"/>
                  <a:pt x="79" y="75"/>
                  <a:pt x="82" y="76"/>
                </a:cubicBezTo>
                <a:cubicBezTo>
                  <a:pt x="93" y="84"/>
                  <a:pt x="93" y="84"/>
                  <a:pt x="93" y="84"/>
                </a:cubicBezTo>
                <a:cubicBezTo>
                  <a:pt x="95" y="78"/>
                  <a:pt x="97" y="75"/>
                  <a:pt x="100" y="75"/>
                </a:cubicBezTo>
                <a:cubicBezTo>
                  <a:pt x="103" y="75"/>
                  <a:pt x="103" y="75"/>
                  <a:pt x="103" y="75"/>
                </a:cubicBezTo>
                <a:cubicBezTo>
                  <a:pt x="103" y="75"/>
                  <a:pt x="108" y="67"/>
                  <a:pt x="108" y="67"/>
                </a:cubicBezTo>
                <a:close/>
                <a:moveTo>
                  <a:pt x="16" y="14"/>
                </a:moveTo>
                <a:cubicBezTo>
                  <a:pt x="16" y="29"/>
                  <a:pt x="16" y="29"/>
                  <a:pt x="16" y="29"/>
                </a:cubicBezTo>
                <a:cubicBezTo>
                  <a:pt x="6" y="35"/>
                  <a:pt x="0" y="42"/>
                  <a:pt x="0" y="53"/>
                </a:cubicBezTo>
                <a:cubicBezTo>
                  <a:pt x="2" y="64"/>
                  <a:pt x="9" y="68"/>
                  <a:pt x="18" y="68"/>
                </a:cubicBezTo>
                <a:cubicBezTo>
                  <a:pt x="18" y="76"/>
                  <a:pt x="18" y="83"/>
                  <a:pt x="12" y="86"/>
                </a:cubicBezTo>
                <a:cubicBezTo>
                  <a:pt x="11" y="85"/>
                  <a:pt x="11" y="85"/>
                  <a:pt x="11" y="85"/>
                </a:cubicBezTo>
                <a:cubicBezTo>
                  <a:pt x="8" y="78"/>
                  <a:pt x="8" y="78"/>
                  <a:pt x="8" y="78"/>
                </a:cubicBezTo>
                <a:cubicBezTo>
                  <a:pt x="3" y="85"/>
                  <a:pt x="3" y="85"/>
                  <a:pt x="3" y="85"/>
                </a:cubicBezTo>
                <a:cubicBezTo>
                  <a:pt x="11" y="88"/>
                  <a:pt x="11" y="88"/>
                  <a:pt x="11" y="88"/>
                </a:cubicBezTo>
                <a:cubicBezTo>
                  <a:pt x="19" y="81"/>
                  <a:pt x="19" y="81"/>
                  <a:pt x="19" y="81"/>
                </a:cubicBezTo>
                <a:cubicBezTo>
                  <a:pt x="21" y="78"/>
                  <a:pt x="22" y="73"/>
                  <a:pt x="22" y="68"/>
                </a:cubicBezTo>
                <a:cubicBezTo>
                  <a:pt x="29" y="67"/>
                  <a:pt x="34" y="63"/>
                  <a:pt x="36" y="57"/>
                </a:cubicBezTo>
                <a:cubicBezTo>
                  <a:pt x="38" y="44"/>
                  <a:pt x="31" y="38"/>
                  <a:pt x="20" y="39"/>
                </a:cubicBezTo>
                <a:cubicBezTo>
                  <a:pt x="20" y="30"/>
                  <a:pt x="20" y="30"/>
                  <a:pt x="20" y="30"/>
                </a:cubicBezTo>
                <a:cubicBezTo>
                  <a:pt x="26" y="26"/>
                  <a:pt x="30" y="21"/>
                  <a:pt x="30" y="13"/>
                </a:cubicBezTo>
                <a:cubicBezTo>
                  <a:pt x="30" y="6"/>
                  <a:pt x="27" y="1"/>
                  <a:pt x="24" y="0"/>
                </a:cubicBezTo>
                <a:cubicBezTo>
                  <a:pt x="19" y="0"/>
                  <a:pt x="16" y="7"/>
                  <a:pt x="16" y="14"/>
                </a:cubicBezTo>
                <a:close/>
                <a:moveTo>
                  <a:pt x="24" y="2"/>
                </a:moveTo>
                <a:cubicBezTo>
                  <a:pt x="26" y="4"/>
                  <a:pt x="27" y="7"/>
                  <a:pt x="27" y="11"/>
                </a:cubicBezTo>
                <a:cubicBezTo>
                  <a:pt x="26" y="16"/>
                  <a:pt x="24" y="21"/>
                  <a:pt x="20" y="25"/>
                </a:cubicBezTo>
                <a:cubicBezTo>
                  <a:pt x="20" y="25"/>
                  <a:pt x="19" y="25"/>
                  <a:pt x="19" y="25"/>
                </a:cubicBezTo>
                <a:cubicBezTo>
                  <a:pt x="18" y="12"/>
                  <a:pt x="19" y="3"/>
                  <a:pt x="24" y="2"/>
                </a:cubicBezTo>
                <a:close/>
                <a:moveTo>
                  <a:pt x="20" y="42"/>
                </a:moveTo>
                <a:cubicBezTo>
                  <a:pt x="27" y="42"/>
                  <a:pt x="31" y="44"/>
                  <a:pt x="32" y="52"/>
                </a:cubicBezTo>
                <a:cubicBezTo>
                  <a:pt x="31" y="58"/>
                  <a:pt x="28" y="62"/>
                  <a:pt x="22" y="65"/>
                </a:cubicBezTo>
                <a:cubicBezTo>
                  <a:pt x="20" y="42"/>
                  <a:pt x="20" y="42"/>
                  <a:pt x="20" y="42"/>
                </a:cubicBezTo>
                <a:close/>
                <a:moveTo>
                  <a:pt x="18" y="65"/>
                </a:moveTo>
                <a:cubicBezTo>
                  <a:pt x="13" y="65"/>
                  <a:pt x="8" y="62"/>
                  <a:pt x="6" y="53"/>
                </a:cubicBezTo>
                <a:cubicBezTo>
                  <a:pt x="5" y="44"/>
                  <a:pt x="8" y="38"/>
                  <a:pt x="16" y="33"/>
                </a:cubicBezTo>
                <a:cubicBezTo>
                  <a:pt x="17" y="41"/>
                  <a:pt x="17" y="41"/>
                  <a:pt x="17" y="41"/>
                </a:cubicBezTo>
                <a:cubicBezTo>
                  <a:pt x="14" y="43"/>
                  <a:pt x="13" y="45"/>
                  <a:pt x="13" y="47"/>
                </a:cubicBezTo>
                <a:cubicBezTo>
                  <a:pt x="12" y="50"/>
                  <a:pt x="14" y="52"/>
                  <a:pt x="15" y="54"/>
                </a:cubicBezTo>
                <a:cubicBezTo>
                  <a:pt x="14" y="50"/>
                  <a:pt x="14" y="46"/>
                  <a:pt x="17" y="45"/>
                </a:cubicBezTo>
                <a:cubicBezTo>
                  <a:pt x="18" y="65"/>
                  <a:pt x="18" y="65"/>
                  <a:pt x="18" y="65"/>
                </a:cubicBezTo>
                <a:close/>
                <a:moveTo>
                  <a:pt x="150" y="32"/>
                </a:moveTo>
                <a:cubicBezTo>
                  <a:pt x="136" y="21"/>
                  <a:pt x="122" y="28"/>
                  <a:pt x="113" y="38"/>
                </a:cubicBezTo>
                <a:cubicBezTo>
                  <a:pt x="153" y="69"/>
                  <a:pt x="153" y="69"/>
                  <a:pt x="153" y="69"/>
                </a:cubicBezTo>
                <a:cubicBezTo>
                  <a:pt x="162" y="58"/>
                  <a:pt x="163" y="43"/>
                  <a:pt x="150" y="32"/>
                </a:cubicBezTo>
                <a:close/>
                <a:moveTo>
                  <a:pt x="118" y="74"/>
                </a:moveTo>
                <a:cubicBezTo>
                  <a:pt x="132" y="85"/>
                  <a:pt x="149" y="78"/>
                  <a:pt x="151" y="73"/>
                </a:cubicBezTo>
                <a:cubicBezTo>
                  <a:pt x="111" y="42"/>
                  <a:pt x="111" y="42"/>
                  <a:pt x="111" y="42"/>
                </a:cubicBezTo>
                <a:cubicBezTo>
                  <a:pt x="106" y="43"/>
                  <a:pt x="104" y="63"/>
                  <a:pt x="118" y="74"/>
                </a:cubicBezTo>
                <a:close/>
                <a:moveTo>
                  <a:pt x="77" y="152"/>
                </a:moveTo>
                <a:cubicBezTo>
                  <a:pt x="96" y="165"/>
                  <a:pt x="96" y="165"/>
                  <a:pt x="96" y="165"/>
                </a:cubicBezTo>
                <a:cubicBezTo>
                  <a:pt x="102" y="166"/>
                  <a:pt x="102" y="166"/>
                  <a:pt x="102" y="166"/>
                </a:cubicBezTo>
                <a:cubicBezTo>
                  <a:pt x="108" y="165"/>
                  <a:pt x="108" y="165"/>
                  <a:pt x="108" y="165"/>
                </a:cubicBezTo>
                <a:cubicBezTo>
                  <a:pt x="120" y="172"/>
                  <a:pt x="120" y="172"/>
                  <a:pt x="120" y="172"/>
                </a:cubicBezTo>
                <a:cubicBezTo>
                  <a:pt x="146" y="137"/>
                  <a:pt x="146" y="137"/>
                  <a:pt x="146" y="137"/>
                </a:cubicBezTo>
                <a:cubicBezTo>
                  <a:pt x="147" y="136"/>
                  <a:pt x="147" y="136"/>
                  <a:pt x="146" y="135"/>
                </a:cubicBezTo>
                <a:cubicBezTo>
                  <a:pt x="140" y="131"/>
                  <a:pt x="136" y="125"/>
                  <a:pt x="134" y="116"/>
                </a:cubicBezTo>
                <a:cubicBezTo>
                  <a:pt x="134" y="110"/>
                  <a:pt x="132" y="104"/>
                  <a:pt x="128" y="98"/>
                </a:cubicBezTo>
                <a:cubicBezTo>
                  <a:pt x="101" y="77"/>
                  <a:pt x="101" y="77"/>
                  <a:pt x="101" y="77"/>
                </a:cubicBezTo>
                <a:cubicBezTo>
                  <a:pt x="97" y="78"/>
                  <a:pt x="96" y="83"/>
                  <a:pt x="98" y="89"/>
                </a:cubicBezTo>
                <a:cubicBezTo>
                  <a:pt x="102" y="96"/>
                  <a:pt x="107" y="102"/>
                  <a:pt x="113" y="107"/>
                </a:cubicBezTo>
                <a:cubicBezTo>
                  <a:pt x="109" y="118"/>
                  <a:pt x="109" y="127"/>
                  <a:pt x="115" y="137"/>
                </a:cubicBezTo>
                <a:cubicBezTo>
                  <a:pt x="115" y="138"/>
                  <a:pt x="114" y="138"/>
                  <a:pt x="113" y="137"/>
                </a:cubicBezTo>
                <a:cubicBezTo>
                  <a:pt x="108" y="129"/>
                  <a:pt x="106" y="121"/>
                  <a:pt x="110" y="110"/>
                </a:cubicBezTo>
                <a:cubicBezTo>
                  <a:pt x="110" y="110"/>
                  <a:pt x="109" y="109"/>
                  <a:pt x="109" y="110"/>
                </a:cubicBezTo>
                <a:cubicBezTo>
                  <a:pt x="104" y="116"/>
                  <a:pt x="78" y="152"/>
                  <a:pt x="77" y="152"/>
                </a:cubicBezTo>
                <a:close/>
                <a:moveTo>
                  <a:pt x="47" y="120"/>
                </a:moveTo>
                <a:cubicBezTo>
                  <a:pt x="45" y="122"/>
                  <a:pt x="45" y="127"/>
                  <a:pt x="48" y="129"/>
                </a:cubicBezTo>
                <a:cubicBezTo>
                  <a:pt x="58" y="137"/>
                  <a:pt x="58" y="137"/>
                  <a:pt x="58" y="137"/>
                </a:cubicBezTo>
                <a:cubicBezTo>
                  <a:pt x="59" y="138"/>
                  <a:pt x="63" y="140"/>
                  <a:pt x="66" y="137"/>
                </a:cubicBezTo>
                <a:cubicBezTo>
                  <a:pt x="66" y="137"/>
                  <a:pt x="66" y="137"/>
                  <a:pt x="66" y="137"/>
                </a:cubicBezTo>
                <a:cubicBezTo>
                  <a:pt x="68" y="135"/>
                  <a:pt x="68" y="132"/>
                  <a:pt x="65" y="129"/>
                </a:cubicBezTo>
                <a:cubicBezTo>
                  <a:pt x="54" y="121"/>
                  <a:pt x="54" y="121"/>
                  <a:pt x="54" y="121"/>
                </a:cubicBezTo>
                <a:cubicBezTo>
                  <a:pt x="51" y="118"/>
                  <a:pt x="50" y="118"/>
                  <a:pt x="47" y="120"/>
                </a:cubicBezTo>
                <a:close/>
                <a:moveTo>
                  <a:pt x="75" y="81"/>
                </a:moveTo>
                <a:cubicBezTo>
                  <a:pt x="73" y="84"/>
                  <a:pt x="73" y="88"/>
                  <a:pt x="76" y="90"/>
                </a:cubicBezTo>
                <a:cubicBezTo>
                  <a:pt x="88" y="101"/>
                  <a:pt x="88" y="101"/>
                  <a:pt x="88" y="101"/>
                </a:cubicBezTo>
                <a:cubicBezTo>
                  <a:pt x="91" y="103"/>
                  <a:pt x="96" y="103"/>
                  <a:pt x="98" y="100"/>
                </a:cubicBezTo>
                <a:cubicBezTo>
                  <a:pt x="98" y="100"/>
                  <a:pt x="98" y="100"/>
                  <a:pt x="98" y="100"/>
                </a:cubicBezTo>
                <a:cubicBezTo>
                  <a:pt x="100" y="97"/>
                  <a:pt x="100" y="93"/>
                  <a:pt x="97" y="90"/>
                </a:cubicBezTo>
                <a:cubicBezTo>
                  <a:pt x="85" y="80"/>
                  <a:pt x="85" y="80"/>
                  <a:pt x="85" y="80"/>
                </a:cubicBezTo>
                <a:cubicBezTo>
                  <a:pt x="82" y="78"/>
                  <a:pt x="78" y="78"/>
                  <a:pt x="75" y="81"/>
                </a:cubicBezTo>
                <a:cubicBezTo>
                  <a:pt x="75" y="81"/>
                  <a:pt x="75" y="81"/>
                  <a:pt x="75" y="81"/>
                </a:cubicBezTo>
                <a:close/>
                <a:moveTo>
                  <a:pt x="91" y="114"/>
                </a:moveTo>
                <a:cubicBezTo>
                  <a:pt x="92" y="112"/>
                  <a:pt x="92" y="107"/>
                  <a:pt x="90" y="106"/>
                </a:cubicBezTo>
                <a:cubicBezTo>
                  <a:pt x="70" y="90"/>
                  <a:pt x="70" y="90"/>
                  <a:pt x="70" y="90"/>
                </a:cubicBezTo>
                <a:cubicBezTo>
                  <a:pt x="69" y="89"/>
                  <a:pt x="64" y="89"/>
                  <a:pt x="63" y="90"/>
                </a:cubicBezTo>
                <a:cubicBezTo>
                  <a:pt x="61" y="93"/>
                  <a:pt x="59" y="95"/>
                  <a:pt x="62" y="100"/>
                </a:cubicBezTo>
                <a:cubicBezTo>
                  <a:pt x="81" y="116"/>
                  <a:pt x="81" y="116"/>
                  <a:pt x="81" y="116"/>
                </a:cubicBezTo>
                <a:cubicBezTo>
                  <a:pt x="83" y="117"/>
                  <a:pt x="87" y="117"/>
                  <a:pt x="88" y="116"/>
                </a:cubicBezTo>
                <a:cubicBezTo>
                  <a:pt x="91" y="114"/>
                  <a:pt x="91" y="114"/>
                  <a:pt x="91" y="114"/>
                </a:cubicBezTo>
                <a:close/>
                <a:moveTo>
                  <a:pt x="53" y="106"/>
                </a:moveTo>
                <a:cubicBezTo>
                  <a:pt x="51" y="109"/>
                  <a:pt x="51" y="114"/>
                  <a:pt x="54" y="116"/>
                </a:cubicBezTo>
                <a:cubicBezTo>
                  <a:pt x="68" y="127"/>
                  <a:pt x="68" y="127"/>
                  <a:pt x="68" y="127"/>
                </a:cubicBezTo>
                <a:cubicBezTo>
                  <a:pt x="71" y="129"/>
                  <a:pt x="75" y="129"/>
                  <a:pt x="77" y="126"/>
                </a:cubicBezTo>
                <a:cubicBezTo>
                  <a:pt x="77" y="126"/>
                  <a:pt x="77" y="126"/>
                  <a:pt x="77" y="126"/>
                </a:cubicBezTo>
                <a:cubicBezTo>
                  <a:pt x="80" y="123"/>
                  <a:pt x="79" y="119"/>
                  <a:pt x="76" y="116"/>
                </a:cubicBezTo>
                <a:cubicBezTo>
                  <a:pt x="63" y="105"/>
                  <a:pt x="63" y="105"/>
                  <a:pt x="63" y="105"/>
                </a:cubicBezTo>
                <a:cubicBezTo>
                  <a:pt x="60" y="103"/>
                  <a:pt x="56" y="103"/>
                  <a:pt x="53" y="10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85" name="Freeform 245"/>
          <p:cNvSpPr>
            <a:spLocks noEditPoints="1"/>
          </p:cNvSpPr>
          <p:nvPr/>
        </p:nvSpPr>
        <p:spPr bwMode="auto">
          <a:xfrm>
            <a:off x="2919413" y="1758950"/>
            <a:ext cx="300037" cy="363538"/>
          </a:xfrm>
          <a:custGeom>
            <a:avLst/>
            <a:gdLst>
              <a:gd name="T0" fmla="*/ 5089349 w 133"/>
              <a:gd name="T1" fmla="*/ 61182768 h 161"/>
              <a:gd name="T2" fmla="*/ 45801889 w 133"/>
              <a:gd name="T3" fmla="*/ 35689948 h 161"/>
              <a:gd name="T4" fmla="*/ 81427335 w 133"/>
              <a:gd name="T5" fmla="*/ 10197128 h 161"/>
              <a:gd name="T6" fmla="*/ 203567209 w 133"/>
              <a:gd name="T7" fmla="*/ 137661228 h 161"/>
              <a:gd name="T8" fmla="*/ 366419622 w 133"/>
              <a:gd name="T9" fmla="*/ 137661228 h 161"/>
              <a:gd name="T10" fmla="*/ 452936306 w 133"/>
              <a:gd name="T11" fmla="*/ 147858356 h 161"/>
              <a:gd name="T12" fmla="*/ 524182686 w 133"/>
              <a:gd name="T13" fmla="*/ 260026764 h 161"/>
              <a:gd name="T14" fmla="*/ 636146118 w 133"/>
              <a:gd name="T15" fmla="*/ 265125328 h 161"/>
              <a:gd name="T16" fmla="*/ 656501259 w 133"/>
              <a:gd name="T17" fmla="*/ 311012404 h 161"/>
              <a:gd name="T18" fmla="*/ 631056768 w 133"/>
              <a:gd name="T19" fmla="*/ 316110968 h 161"/>
              <a:gd name="T20" fmla="*/ 620878069 w 133"/>
              <a:gd name="T21" fmla="*/ 356899480 h 161"/>
              <a:gd name="T22" fmla="*/ 519095593 w 133"/>
              <a:gd name="T23" fmla="*/ 356899480 h 161"/>
              <a:gd name="T24" fmla="*/ 620878069 w 133"/>
              <a:gd name="T25" fmla="*/ 499659272 h 161"/>
              <a:gd name="T26" fmla="*/ 488559496 w 133"/>
              <a:gd name="T27" fmla="*/ 499659272 h 161"/>
              <a:gd name="T28" fmla="*/ 488559496 w 133"/>
              <a:gd name="T29" fmla="*/ 611827680 h 161"/>
              <a:gd name="T30" fmla="*/ 590341973 w 133"/>
              <a:gd name="T31" fmla="*/ 713798960 h 161"/>
              <a:gd name="T32" fmla="*/ 585252623 w 133"/>
              <a:gd name="T33" fmla="*/ 774981728 h 161"/>
              <a:gd name="T34" fmla="*/ 493648846 w 133"/>
              <a:gd name="T35" fmla="*/ 683207576 h 161"/>
              <a:gd name="T36" fmla="*/ 493648846 w 133"/>
              <a:gd name="T37" fmla="*/ 790277420 h 161"/>
              <a:gd name="T38" fmla="*/ 437668258 w 133"/>
              <a:gd name="T39" fmla="*/ 790277420 h 161"/>
              <a:gd name="T40" fmla="*/ 432578909 w 133"/>
              <a:gd name="T41" fmla="*/ 499659272 h 161"/>
              <a:gd name="T42" fmla="*/ 381687671 w 133"/>
              <a:gd name="T43" fmla="*/ 499659272 h 161"/>
              <a:gd name="T44" fmla="*/ 381687671 w 133"/>
              <a:gd name="T45" fmla="*/ 790277420 h 161"/>
              <a:gd name="T46" fmla="*/ 325707083 w 133"/>
              <a:gd name="T47" fmla="*/ 790277420 h 161"/>
              <a:gd name="T48" fmla="*/ 320617733 w 133"/>
              <a:gd name="T49" fmla="*/ 484363580 h 161"/>
              <a:gd name="T50" fmla="*/ 290081637 w 133"/>
              <a:gd name="T51" fmla="*/ 484363580 h 161"/>
              <a:gd name="T52" fmla="*/ 290081637 w 133"/>
              <a:gd name="T53" fmla="*/ 606729116 h 161"/>
              <a:gd name="T54" fmla="*/ 162852413 w 133"/>
              <a:gd name="T55" fmla="*/ 774981728 h 161"/>
              <a:gd name="T56" fmla="*/ 167941763 w 133"/>
              <a:gd name="T57" fmla="*/ 683207576 h 161"/>
              <a:gd name="T58" fmla="*/ 229011700 w 133"/>
              <a:gd name="T59" fmla="*/ 596531988 h 161"/>
              <a:gd name="T60" fmla="*/ 234101049 w 133"/>
              <a:gd name="T61" fmla="*/ 214139688 h 161"/>
              <a:gd name="T62" fmla="*/ 213745908 w 133"/>
              <a:gd name="T63" fmla="*/ 188646868 h 161"/>
              <a:gd name="T64" fmla="*/ 117050525 w 133"/>
              <a:gd name="T65" fmla="*/ 188646868 h 161"/>
              <a:gd name="T66" fmla="*/ 5089349 w 133"/>
              <a:gd name="T67" fmla="*/ 61182768 h 161"/>
              <a:gd name="T68" fmla="*/ 437668258 w 133"/>
              <a:gd name="T69" fmla="*/ 10197128 h 161"/>
              <a:gd name="T70" fmla="*/ 381687671 w 133"/>
              <a:gd name="T71" fmla="*/ 66281332 h 161"/>
              <a:gd name="T72" fmla="*/ 437668258 w 133"/>
              <a:gd name="T73" fmla="*/ 117266972 h 161"/>
              <a:gd name="T74" fmla="*/ 493648846 w 133"/>
              <a:gd name="T75" fmla="*/ 66281332 h 161"/>
              <a:gd name="T76" fmla="*/ 437668258 w 133"/>
              <a:gd name="T77" fmla="*/ 10197128 h 161"/>
              <a:gd name="T78" fmla="*/ 300260336 w 133"/>
              <a:gd name="T79" fmla="*/ 0 h 161"/>
              <a:gd name="T80" fmla="*/ 244279748 w 133"/>
              <a:gd name="T81" fmla="*/ 56084204 h 161"/>
              <a:gd name="T82" fmla="*/ 300260336 w 133"/>
              <a:gd name="T83" fmla="*/ 112168408 h 161"/>
              <a:gd name="T84" fmla="*/ 356240923 w 133"/>
              <a:gd name="T85" fmla="*/ 56084204 h 161"/>
              <a:gd name="T86" fmla="*/ 300260336 w 133"/>
              <a:gd name="T87" fmla="*/ 0 h 161"/>
              <a:gd name="T88" fmla="*/ 50891238 w 133"/>
              <a:gd name="T89" fmla="*/ 45887076 h 161"/>
              <a:gd name="T90" fmla="*/ 137407922 w 133"/>
              <a:gd name="T91" fmla="*/ 137661228 h 161"/>
              <a:gd name="T92" fmla="*/ 188299161 w 133"/>
              <a:gd name="T93" fmla="*/ 137661228 h 161"/>
              <a:gd name="T94" fmla="*/ 188299161 w 133"/>
              <a:gd name="T95" fmla="*/ 132562664 h 161"/>
              <a:gd name="T96" fmla="*/ 81427335 w 133"/>
              <a:gd name="T97" fmla="*/ 20394256 h 161"/>
              <a:gd name="T98" fmla="*/ 50891238 w 133"/>
              <a:gd name="T99" fmla="*/ 45887076 h 161"/>
              <a:gd name="T100" fmla="*/ 376598321 w 133"/>
              <a:gd name="T101" fmla="*/ 137661228 h 161"/>
              <a:gd name="T102" fmla="*/ 478380798 w 133"/>
              <a:gd name="T103" fmla="*/ 311012404 h 161"/>
              <a:gd name="T104" fmla="*/ 651411910 w 133"/>
              <a:gd name="T105" fmla="*/ 311012404 h 161"/>
              <a:gd name="T106" fmla="*/ 651411910 w 133"/>
              <a:gd name="T107" fmla="*/ 270223892 h 161"/>
              <a:gd name="T108" fmla="*/ 524182686 w 133"/>
              <a:gd name="T109" fmla="*/ 270223892 h 161"/>
              <a:gd name="T110" fmla="*/ 447846957 w 133"/>
              <a:gd name="T111" fmla="*/ 147858356 h 161"/>
              <a:gd name="T112" fmla="*/ 376598321 w 133"/>
              <a:gd name="T113" fmla="*/ 137661228 h 161"/>
              <a:gd name="T114" fmla="*/ 381687671 w 133"/>
              <a:gd name="T115" fmla="*/ 239632508 h 161"/>
              <a:gd name="T116" fmla="*/ 381687671 w 133"/>
              <a:gd name="T117" fmla="*/ 489462144 h 161"/>
              <a:gd name="T118" fmla="*/ 605610021 w 133"/>
              <a:gd name="T119" fmla="*/ 489462144 h 161"/>
              <a:gd name="T120" fmla="*/ 508916894 w 133"/>
              <a:gd name="T121" fmla="*/ 356899480 h 161"/>
              <a:gd name="T122" fmla="*/ 452936306 w 133"/>
              <a:gd name="T123" fmla="*/ 356899480 h 161"/>
              <a:gd name="T124" fmla="*/ 381687671 w 133"/>
              <a:gd name="T125" fmla="*/ 239632508 h 1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3" h="161">
                <a:moveTo>
                  <a:pt x="1" y="12"/>
                </a:moveTo>
                <a:cubicBezTo>
                  <a:pt x="0" y="7"/>
                  <a:pt x="4" y="5"/>
                  <a:pt x="9" y="7"/>
                </a:cubicBezTo>
                <a:cubicBezTo>
                  <a:pt x="8" y="3"/>
                  <a:pt x="12" y="2"/>
                  <a:pt x="16" y="2"/>
                </a:cubicBezTo>
                <a:cubicBezTo>
                  <a:pt x="40" y="27"/>
                  <a:pt x="40" y="27"/>
                  <a:pt x="40" y="27"/>
                </a:cubicBezTo>
                <a:cubicBezTo>
                  <a:pt x="72" y="27"/>
                  <a:pt x="72" y="27"/>
                  <a:pt x="72" y="27"/>
                </a:cubicBezTo>
                <a:cubicBezTo>
                  <a:pt x="79" y="25"/>
                  <a:pt x="85" y="25"/>
                  <a:pt x="89" y="29"/>
                </a:cubicBezTo>
                <a:cubicBezTo>
                  <a:pt x="103" y="51"/>
                  <a:pt x="103" y="51"/>
                  <a:pt x="103" y="51"/>
                </a:cubicBezTo>
                <a:cubicBezTo>
                  <a:pt x="125" y="52"/>
                  <a:pt x="125" y="52"/>
                  <a:pt x="125" y="52"/>
                </a:cubicBezTo>
                <a:cubicBezTo>
                  <a:pt x="132" y="51"/>
                  <a:pt x="133" y="59"/>
                  <a:pt x="129" y="61"/>
                </a:cubicBezTo>
                <a:cubicBezTo>
                  <a:pt x="124" y="62"/>
                  <a:pt x="124" y="62"/>
                  <a:pt x="124" y="62"/>
                </a:cubicBezTo>
                <a:cubicBezTo>
                  <a:pt x="126" y="65"/>
                  <a:pt x="125" y="67"/>
                  <a:pt x="122" y="70"/>
                </a:cubicBezTo>
                <a:cubicBezTo>
                  <a:pt x="102" y="70"/>
                  <a:pt x="102" y="70"/>
                  <a:pt x="102" y="70"/>
                </a:cubicBezTo>
                <a:cubicBezTo>
                  <a:pt x="122" y="98"/>
                  <a:pt x="122" y="98"/>
                  <a:pt x="122" y="98"/>
                </a:cubicBezTo>
                <a:cubicBezTo>
                  <a:pt x="96" y="98"/>
                  <a:pt x="96" y="98"/>
                  <a:pt x="96" y="98"/>
                </a:cubicBezTo>
                <a:cubicBezTo>
                  <a:pt x="96" y="120"/>
                  <a:pt x="96" y="120"/>
                  <a:pt x="96" y="120"/>
                </a:cubicBezTo>
                <a:cubicBezTo>
                  <a:pt x="116" y="140"/>
                  <a:pt x="116" y="140"/>
                  <a:pt x="116" y="140"/>
                </a:cubicBezTo>
                <a:cubicBezTo>
                  <a:pt x="118" y="145"/>
                  <a:pt x="118" y="148"/>
                  <a:pt x="115" y="152"/>
                </a:cubicBezTo>
                <a:cubicBezTo>
                  <a:pt x="97" y="134"/>
                  <a:pt x="97" y="134"/>
                  <a:pt x="97" y="134"/>
                </a:cubicBezTo>
                <a:cubicBezTo>
                  <a:pt x="97" y="155"/>
                  <a:pt x="97" y="155"/>
                  <a:pt x="97" y="155"/>
                </a:cubicBezTo>
                <a:cubicBezTo>
                  <a:pt x="95" y="160"/>
                  <a:pt x="87" y="160"/>
                  <a:pt x="86" y="155"/>
                </a:cubicBezTo>
                <a:cubicBezTo>
                  <a:pt x="85" y="98"/>
                  <a:pt x="85" y="98"/>
                  <a:pt x="85" y="98"/>
                </a:cubicBezTo>
                <a:cubicBezTo>
                  <a:pt x="75" y="98"/>
                  <a:pt x="75" y="98"/>
                  <a:pt x="75" y="98"/>
                </a:cubicBezTo>
                <a:cubicBezTo>
                  <a:pt x="75" y="155"/>
                  <a:pt x="75" y="155"/>
                  <a:pt x="75" y="155"/>
                </a:cubicBezTo>
                <a:cubicBezTo>
                  <a:pt x="73" y="161"/>
                  <a:pt x="65" y="161"/>
                  <a:pt x="64" y="155"/>
                </a:cubicBezTo>
                <a:cubicBezTo>
                  <a:pt x="63" y="95"/>
                  <a:pt x="63" y="95"/>
                  <a:pt x="63" y="95"/>
                </a:cubicBezTo>
                <a:cubicBezTo>
                  <a:pt x="61" y="93"/>
                  <a:pt x="59" y="93"/>
                  <a:pt x="57" y="95"/>
                </a:cubicBezTo>
                <a:cubicBezTo>
                  <a:pt x="57" y="119"/>
                  <a:pt x="57" y="119"/>
                  <a:pt x="57" y="119"/>
                </a:cubicBezTo>
                <a:cubicBezTo>
                  <a:pt x="32" y="152"/>
                  <a:pt x="32" y="152"/>
                  <a:pt x="32" y="152"/>
                </a:cubicBezTo>
                <a:cubicBezTo>
                  <a:pt x="28" y="148"/>
                  <a:pt x="27" y="142"/>
                  <a:pt x="33" y="134"/>
                </a:cubicBezTo>
                <a:cubicBezTo>
                  <a:pt x="45" y="117"/>
                  <a:pt x="45" y="117"/>
                  <a:pt x="45" y="117"/>
                </a:cubicBezTo>
                <a:cubicBezTo>
                  <a:pt x="46" y="42"/>
                  <a:pt x="46" y="42"/>
                  <a:pt x="46" y="42"/>
                </a:cubicBezTo>
                <a:cubicBezTo>
                  <a:pt x="45" y="40"/>
                  <a:pt x="45" y="38"/>
                  <a:pt x="42" y="37"/>
                </a:cubicBezTo>
                <a:cubicBezTo>
                  <a:pt x="23" y="37"/>
                  <a:pt x="23" y="37"/>
                  <a:pt x="23" y="37"/>
                </a:cubicBezTo>
                <a:cubicBezTo>
                  <a:pt x="1" y="12"/>
                  <a:pt x="1" y="12"/>
                  <a:pt x="1" y="12"/>
                </a:cubicBezTo>
                <a:close/>
                <a:moveTo>
                  <a:pt x="86" y="2"/>
                </a:moveTo>
                <a:cubicBezTo>
                  <a:pt x="80" y="2"/>
                  <a:pt x="75" y="7"/>
                  <a:pt x="75" y="13"/>
                </a:cubicBezTo>
                <a:cubicBezTo>
                  <a:pt x="75" y="18"/>
                  <a:pt x="80" y="23"/>
                  <a:pt x="86" y="23"/>
                </a:cubicBezTo>
                <a:cubicBezTo>
                  <a:pt x="92" y="23"/>
                  <a:pt x="97" y="18"/>
                  <a:pt x="97" y="13"/>
                </a:cubicBezTo>
                <a:cubicBezTo>
                  <a:pt x="97" y="7"/>
                  <a:pt x="92" y="2"/>
                  <a:pt x="86" y="2"/>
                </a:cubicBezTo>
                <a:close/>
                <a:moveTo>
                  <a:pt x="59" y="0"/>
                </a:moveTo>
                <a:cubicBezTo>
                  <a:pt x="53" y="0"/>
                  <a:pt x="48" y="5"/>
                  <a:pt x="48" y="11"/>
                </a:cubicBezTo>
                <a:cubicBezTo>
                  <a:pt x="48" y="17"/>
                  <a:pt x="53" y="22"/>
                  <a:pt x="59" y="22"/>
                </a:cubicBezTo>
                <a:cubicBezTo>
                  <a:pt x="65" y="22"/>
                  <a:pt x="70" y="17"/>
                  <a:pt x="70" y="11"/>
                </a:cubicBezTo>
                <a:cubicBezTo>
                  <a:pt x="70" y="5"/>
                  <a:pt x="65" y="0"/>
                  <a:pt x="59" y="0"/>
                </a:cubicBezTo>
                <a:close/>
                <a:moveTo>
                  <a:pt x="10" y="9"/>
                </a:moveTo>
                <a:cubicBezTo>
                  <a:pt x="27" y="27"/>
                  <a:pt x="27" y="27"/>
                  <a:pt x="27" y="27"/>
                </a:cubicBezTo>
                <a:cubicBezTo>
                  <a:pt x="37" y="27"/>
                  <a:pt x="37" y="27"/>
                  <a:pt x="37" y="27"/>
                </a:cubicBezTo>
                <a:cubicBezTo>
                  <a:pt x="37" y="27"/>
                  <a:pt x="38" y="26"/>
                  <a:pt x="37" y="26"/>
                </a:cubicBezTo>
                <a:cubicBezTo>
                  <a:pt x="16" y="4"/>
                  <a:pt x="16" y="4"/>
                  <a:pt x="16" y="4"/>
                </a:cubicBezTo>
                <a:cubicBezTo>
                  <a:pt x="13" y="2"/>
                  <a:pt x="9" y="6"/>
                  <a:pt x="10" y="9"/>
                </a:cubicBezTo>
                <a:close/>
                <a:moveTo>
                  <a:pt x="74" y="27"/>
                </a:moveTo>
                <a:cubicBezTo>
                  <a:pt x="94" y="61"/>
                  <a:pt x="94" y="61"/>
                  <a:pt x="94" y="61"/>
                </a:cubicBezTo>
                <a:cubicBezTo>
                  <a:pt x="128" y="61"/>
                  <a:pt x="128" y="61"/>
                  <a:pt x="128" y="61"/>
                </a:cubicBezTo>
                <a:cubicBezTo>
                  <a:pt x="131" y="58"/>
                  <a:pt x="131" y="56"/>
                  <a:pt x="128" y="53"/>
                </a:cubicBezTo>
                <a:cubicBezTo>
                  <a:pt x="103" y="53"/>
                  <a:pt x="103" y="53"/>
                  <a:pt x="103" y="53"/>
                </a:cubicBezTo>
                <a:cubicBezTo>
                  <a:pt x="88" y="29"/>
                  <a:pt x="88" y="29"/>
                  <a:pt x="88" y="29"/>
                </a:cubicBezTo>
                <a:cubicBezTo>
                  <a:pt x="84" y="27"/>
                  <a:pt x="80" y="26"/>
                  <a:pt x="74" y="27"/>
                </a:cubicBezTo>
                <a:close/>
                <a:moveTo>
                  <a:pt x="75" y="47"/>
                </a:moveTo>
                <a:cubicBezTo>
                  <a:pt x="75" y="96"/>
                  <a:pt x="75" y="96"/>
                  <a:pt x="75" y="96"/>
                </a:cubicBezTo>
                <a:cubicBezTo>
                  <a:pt x="119" y="96"/>
                  <a:pt x="119" y="96"/>
                  <a:pt x="119" y="96"/>
                </a:cubicBezTo>
                <a:cubicBezTo>
                  <a:pt x="100" y="70"/>
                  <a:pt x="100" y="70"/>
                  <a:pt x="100" y="70"/>
                </a:cubicBezTo>
                <a:cubicBezTo>
                  <a:pt x="89" y="70"/>
                  <a:pt x="89" y="70"/>
                  <a:pt x="89" y="70"/>
                </a:cubicBezTo>
                <a:lnTo>
                  <a:pt x="75"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86" name="Freeform 246"/>
          <p:cNvSpPr>
            <a:spLocks noEditPoints="1"/>
          </p:cNvSpPr>
          <p:nvPr/>
        </p:nvSpPr>
        <p:spPr bwMode="auto">
          <a:xfrm>
            <a:off x="3619500" y="1893888"/>
            <a:ext cx="168275" cy="169862"/>
          </a:xfrm>
          <a:custGeom>
            <a:avLst/>
            <a:gdLst>
              <a:gd name="T0" fmla="*/ 377553008 w 75"/>
              <a:gd name="T1" fmla="*/ 189790210 h 75"/>
              <a:gd name="T2" fmla="*/ 0 w 75"/>
              <a:gd name="T3" fmla="*/ 189790210 h 75"/>
              <a:gd name="T4" fmla="*/ 70475814 w 75"/>
              <a:gd name="T5" fmla="*/ 61553459 h 75"/>
              <a:gd name="T6" fmla="*/ 85577934 w 75"/>
              <a:gd name="T7" fmla="*/ 87200356 h 75"/>
              <a:gd name="T8" fmla="*/ 191292776 w 75"/>
              <a:gd name="T9" fmla="*/ 46166227 h 75"/>
              <a:gd name="T10" fmla="*/ 70475814 w 75"/>
              <a:gd name="T11" fmla="*/ 61553459 h 75"/>
              <a:gd name="T12" fmla="*/ 201362352 w 75"/>
              <a:gd name="T13" fmla="*/ 51293794 h 75"/>
              <a:gd name="T14" fmla="*/ 297007619 w 75"/>
              <a:gd name="T15" fmla="*/ 82070524 h 75"/>
              <a:gd name="T16" fmla="*/ 201362352 w 75"/>
              <a:gd name="T17" fmla="*/ 10259665 h 75"/>
              <a:gd name="T18" fmla="*/ 226531805 w 75"/>
              <a:gd name="T19" fmla="*/ 343673858 h 75"/>
              <a:gd name="T20" fmla="*/ 332246647 w 75"/>
              <a:gd name="T21" fmla="*/ 292380063 h 75"/>
              <a:gd name="T22" fmla="*/ 261770834 w 75"/>
              <a:gd name="T23" fmla="*/ 287250231 h 75"/>
              <a:gd name="T24" fmla="*/ 50341149 w 75"/>
              <a:gd name="T25" fmla="*/ 292380063 h 75"/>
              <a:gd name="T26" fmla="*/ 156055991 w 75"/>
              <a:gd name="T27" fmla="*/ 348803690 h 75"/>
              <a:gd name="T28" fmla="*/ 70475814 w 75"/>
              <a:gd name="T29" fmla="*/ 276990566 h 75"/>
              <a:gd name="T30" fmla="*/ 140953871 w 75"/>
              <a:gd name="T31" fmla="*/ 292380063 h 75"/>
              <a:gd name="T32" fmla="*/ 216464473 w 75"/>
              <a:gd name="T33" fmla="*/ 343673858 h 75"/>
              <a:gd name="T34" fmla="*/ 236599137 w 75"/>
              <a:gd name="T35" fmla="*/ 256473501 h 75"/>
              <a:gd name="T36" fmla="*/ 15102120 w 75"/>
              <a:gd name="T37" fmla="*/ 164143313 h 75"/>
              <a:gd name="T38" fmla="*/ 65443269 w 75"/>
              <a:gd name="T39" fmla="*/ 271862999 h 75"/>
              <a:gd name="T40" fmla="*/ 40271573 w 75"/>
              <a:gd name="T41" fmla="*/ 153883648 h 75"/>
              <a:gd name="T42" fmla="*/ 362450888 w 75"/>
              <a:gd name="T43" fmla="*/ 159013480 h 75"/>
              <a:gd name="T44" fmla="*/ 322179315 w 75"/>
              <a:gd name="T45" fmla="*/ 184660377 h 75"/>
              <a:gd name="T46" fmla="*/ 342313980 w 75"/>
              <a:gd name="T47" fmla="*/ 282120399 h 75"/>
              <a:gd name="T48" fmla="*/ 256736046 w 75"/>
              <a:gd name="T49" fmla="*/ 87200356 h 75"/>
              <a:gd name="T50" fmla="*/ 271838166 w 75"/>
              <a:gd name="T51" fmla="*/ 184660377 h 75"/>
              <a:gd name="T52" fmla="*/ 332246647 w 75"/>
              <a:gd name="T53" fmla="*/ 138496415 h 75"/>
              <a:gd name="T54" fmla="*/ 256736046 w 75"/>
              <a:gd name="T55" fmla="*/ 87200356 h 75"/>
              <a:gd name="T56" fmla="*/ 140953871 w 75"/>
              <a:gd name="T57" fmla="*/ 200049875 h 75"/>
              <a:gd name="T58" fmla="*/ 231566593 w 75"/>
              <a:gd name="T59" fmla="*/ 246213837 h 75"/>
              <a:gd name="T60" fmla="*/ 236599137 w 75"/>
              <a:gd name="T61" fmla="*/ 128236751 h 75"/>
              <a:gd name="T62" fmla="*/ 171158112 w 75"/>
              <a:gd name="T63" fmla="*/ 128236751 h 75"/>
              <a:gd name="T64" fmla="*/ 75510602 w 75"/>
              <a:gd name="T65" fmla="*/ 102589854 h 75"/>
              <a:gd name="T66" fmla="*/ 75510602 w 75"/>
              <a:gd name="T67" fmla="*/ 205179707 h 75"/>
              <a:gd name="T68" fmla="*/ 156055991 w 75"/>
              <a:gd name="T69" fmla="*/ 123106918 h 7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5" h="75">
                <a:moveTo>
                  <a:pt x="38" y="0"/>
                </a:moveTo>
                <a:cubicBezTo>
                  <a:pt x="58" y="0"/>
                  <a:pt x="75" y="16"/>
                  <a:pt x="75" y="37"/>
                </a:cubicBezTo>
                <a:cubicBezTo>
                  <a:pt x="75" y="58"/>
                  <a:pt x="58" y="75"/>
                  <a:pt x="38" y="75"/>
                </a:cubicBezTo>
                <a:cubicBezTo>
                  <a:pt x="17" y="75"/>
                  <a:pt x="0" y="58"/>
                  <a:pt x="0" y="37"/>
                </a:cubicBezTo>
                <a:cubicBezTo>
                  <a:pt x="0" y="16"/>
                  <a:pt x="17" y="0"/>
                  <a:pt x="38" y="0"/>
                </a:cubicBezTo>
                <a:close/>
                <a:moveTo>
                  <a:pt x="14" y="12"/>
                </a:moveTo>
                <a:cubicBezTo>
                  <a:pt x="14" y="14"/>
                  <a:pt x="14" y="17"/>
                  <a:pt x="16" y="17"/>
                </a:cubicBezTo>
                <a:cubicBezTo>
                  <a:pt x="16" y="17"/>
                  <a:pt x="17" y="17"/>
                  <a:pt x="17" y="17"/>
                </a:cubicBezTo>
                <a:cubicBezTo>
                  <a:pt x="20" y="16"/>
                  <a:pt x="23" y="15"/>
                  <a:pt x="28" y="15"/>
                </a:cubicBezTo>
                <a:cubicBezTo>
                  <a:pt x="38" y="9"/>
                  <a:pt x="38" y="9"/>
                  <a:pt x="38" y="9"/>
                </a:cubicBezTo>
                <a:cubicBezTo>
                  <a:pt x="38" y="8"/>
                  <a:pt x="37" y="4"/>
                  <a:pt x="37" y="2"/>
                </a:cubicBezTo>
                <a:cubicBezTo>
                  <a:pt x="30" y="1"/>
                  <a:pt x="19" y="6"/>
                  <a:pt x="14" y="12"/>
                </a:cubicBezTo>
                <a:close/>
                <a:moveTo>
                  <a:pt x="40" y="2"/>
                </a:moveTo>
                <a:cubicBezTo>
                  <a:pt x="39" y="4"/>
                  <a:pt x="40" y="7"/>
                  <a:pt x="40" y="10"/>
                </a:cubicBezTo>
                <a:cubicBezTo>
                  <a:pt x="44" y="11"/>
                  <a:pt x="48" y="13"/>
                  <a:pt x="50" y="15"/>
                </a:cubicBezTo>
                <a:cubicBezTo>
                  <a:pt x="53" y="15"/>
                  <a:pt x="56" y="15"/>
                  <a:pt x="59" y="16"/>
                </a:cubicBezTo>
                <a:cubicBezTo>
                  <a:pt x="59" y="14"/>
                  <a:pt x="60" y="11"/>
                  <a:pt x="59" y="10"/>
                </a:cubicBezTo>
                <a:cubicBezTo>
                  <a:pt x="55" y="5"/>
                  <a:pt x="47" y="2"/>
                  <a:pt x="40" y="2"/>
                </a:cubicBezTo>
                <a:close/>
                <a:moveTo>
                  <a:pt x="52" y="56"/>
                </a:moveTo>
                <a:cubicBezTo>
                  <a:pt x="51" y="59"/>
                  <a:pt x="49" y="63"/>
                  <a:pt x="45" y="67"/>
                </a:cubicBezTo>
                <a:cubicBezTo>
                  <a:pt x="46" y="69"/>
                  <a:pt x="48" y="70"/>
                  <a:pt x="49" y="71"/>
                </a:cubicBezTo>
                <a:cubicBezTo>
                  <a:pt x="56" y="67"/>
                  <a:pt x="63" y="63"/>
                  <a:pt x="66" y="57"/>
                </a:cubicBezTo>
                <a:cubicBezTo>
                  <a:pt x="65" y="54"/>
                  <a:pt x="64" y="53"/>
                  <a:pt x="62" y="51"/>
                </a:cubicBezTo>
                <a:cubicBezTo>
                  <a:pt x="59" y="53"/>
                  <a:pt x="56" y="55"/>
                  <a:pt x="52" y="56"/>
                </a:cubicBezTo>
                <a:close/>
                <a:moveTo>
                  <a:pt x="14" y="54"/>
                </a:moveTo>
                <a:cubicBezTo>
                  <a:pt x="10" y="57"/>
                  <a:pt x="10" y="57"/>
                  <a:pt x="10" y="57"/>
                </a:cubicBezTo>
                <a:cubicBezTo>
                  <a:pt x="14" y="64"/>
                  <a:pt x="20" y="69"/>
                  <a:pt x="29" y="71"/>
                </a:cubicBezTo>
                <a:cubicBezTo>
                  <a:pt x="31" y="68"/>
                  <a:pt x="31" y="68"/>
                  <a:pt x="31" y="68"/>
                </a:cubicBezTo>
                <a:cubicBezTo>
                  <a:pt x="29" y="64"/>
                  <a:pt x="27" y="61"/>
                  <a:pt x="25" y="58"/>
                </a:cubicBezTo>
                <a:cubicBezTo>
                  <a:pt x="21" y="58"/>
                  <a:pt x="18" y="56"/>
                  <a:pt x="14" y="54"/>
                </a:cubicBezTo>
                <a:close/>
                <a:moveTo>
                  <a:pt x="32" y="49"/>
                </a:moveTo>
                <a:cubicBezTo>
                  <a:pt x="28" y="57"/>
                  <a:pt x="28" y="57"/>
                  <a:pt x="28" y="57"/>
                </a:cubicBezTo>
                <a:cubicBezTo>
                  <a:pt x="29" y="60"/>
                  <a:pt x="30" y="64"/>
                  <a:pt x="33" y="67"/>
                </a:cubicBezTo>
                <a:cubicBezTo>
                  <a:pt x="37" y="67"/>
                  <a:pt x="40" y="67"/>
                  <a:pt x="43" y="67"/>
                </a:cubicBezTo>
                <a:cubicBezTo>
                  <a:pt x="45" y="64"/>
                  <a:pt x="47" y="60"/>
                  <a:pt x="50" y="57"/>
                </a:cubicBezTo>
                <a:cubicBezTo>
                  <a:pt x="49" y="54"/>
                  <a:pt x="48" y="52"/>
                  <a:pt x="47" y="50"/>
                </a:cubicBezTo>
                <a:cubicBezTo>
                  <a:pt x="42" y="51"/>
                  <a:pt x="37" y="51"/>
                  <a:pt x="32" y="49"/>
                </a:cubicBezTo>
                <a:close/>
                <a:moveTo>
                  <a:pt x="3" y="32"/>
                </a:moveTo>
                <a:cubicBezTo>
                  <a:pt x="3" y="47"/>
                  <a:pt x="5" y="53"/>
                  <a:pt x="8" y="55"/>
                </a:cubicBezTo>
                <a:cubicBezTo>
                  <a:pt x="13" y="53"/>
                  <a:pt x="13" y="53"/>
                  <a:pt x="13" y="53"/>
                </a:cubicBezTo>
                <a:cubicBezTo>
                  <a:pt x="13" y="49"/>
                  <a:pt x="12" y="45"/>
                  <a:pt x="13" y="41"/>
                </a:cubicBezTo>
                <a:cubicBezTo>
                  <a:pt x="11" y="37"/>
                  <a:pt x="9" y="34"/>
                  <a:pt x="8" y="30"/>
                </a:cubicBezTo>
                <a:cubicBezTo>
                  <a:pt x="6" y="30"/>
                  <a:pt x="4" y="31"/>
                  <a:pt x="3" y="32"/>
                </a:cubicBezTo>
                <a:close/>
                <a:moveTo>
                  <a:pt x="72" y="31"/>
                </a:moveTo>
                <a:cubicBezTo>
                  <a:pt x="71" y="30"/>
                  <a:pt x="69" y="30"/>
                  <a:pt x="67" y="30"/>
                </a:cubicBezTo>
                <a:cubicBezTo>
                  <a:pt x="66" y="32"/>
                  <a:pt x="65" y="34"/>
                  <a:pt x="64" y="36"/>
                </a:cubicBezTo>
                <a:cubicBezTo>
                  <a:pt x="63" y="50"/>
                  <a:pt x="63" y="50"/>
                  <a:pt x="63" y="50"/>
                </a:cubicBezTo>
                <a:cubicBezTo>
                  <a:pt x="65" y="51"/>
                  <a:pt x="66" y="53"/>
                  <a:pt x="68" y="55"/>
                </a:cubicBezTo>
                <a:cubicBezTo>
                  <a:pt x="71" y="47"/>
                  <a:pt x="73" y="40"/>
                  <a:pt x="72" y="31"/>
                </a:cubicBezTo>
                <a:close/>
                <a:moveTo>
                  <a:pt x="51" y="17"/>
                </a:moveTo>
                <a:cubicBezTo>
                  <a:pt x="48" y="24"/>
                  <a:pt x="48" y="24"/>
                  <a:pt x="48" y="24"/>
                </a:cubicBezTo>
                <a:cubicBezTo>
                  <a:pt x="52" y="27"/>
                  <a:pt x="53" y="32"/>
                  <a:pt x="54" y="36"/>
                </a:cubicBezTo>
                <a:cubicBezTo>
                  <a:pt x="63" y="36"/>
                  <a:pt x="63" y="36"/>
                  <a:pt x="63" y="36"/>
                </a:cubicBezTo>
                <a:cubicBezTo>
                  <a:pt x="63" y="33"/>
                  <a:pt x="64" y="30"/>
                  <a:pt x="66" y="27"/>
                </a:cubicBezTo>
                <a:cubicBezTo>
                  <a:pt x="61" y="18"/>
                  <a:pt x="61" y="18"/>
                  <a:pt x="61" y="18"/>
                </a:cubicBezTo>
                <a:cubicBezTo>
                  <a:pt x="58" y="18"/>
                  <a:pt x="54" y="17"/>
                  <a:pt x="51" y="17"/>
                </a:cubicBezTo>
                <a:close/>
                <a:moveTo>
                  <a:pt x="34" y="25"/>
                </a:moveTo>
                <a:cubicBezTo>
                  <a:pt x="31" y="29"/>
                  <a:pt x="29" y="33"/>
                  <a:pt x="28" y="39"/>
                </a:cubicBezTo>
                <a:cubicBezTo>
                  <a:pt x="29" y="42"/>
                  <a:pt x="31" y="45"/>
                  <a:pt x="33" y="48"/>
                </a:cubicBezTo>
                <a:cubicBezTo>
                  <a:pt x="38" y="48"/>
                  <a:pt x="42" y="48"/>
                  <a:pt x="46" y="48"/>
                </a:cubicBezTo>
                <a:cubicBezTo>
                  <a:pt x="49" y="45"/>
                  <a:pt x="51" y="42"/>
                  <a:pt x="52" y="37"/>
                </a:cubicBezTo>
                <a:cubicBezTo>
                  <a:pt x="51" y="33"/>
                  <a:pt x="49" y="28"/>
                  <a:pt x="47" y="25"/>
                </a:cubicBezTo>
                <a:cubicBezTo>
                  <a:pt x="40" y="25"/>
                  <a:pt x="40" y="25"/>
                  <a:pt x="40" y="25"/>
                </a:cubicBezTo>
                <a:cubicBezTo>
                  <a:pt x="34" y="25"/>
                  <a:pt x="34" y="25"/>
                  <a:pt x="34" y="25"/>
                </a:cubicBezTo>
                <a:close/>
                <a:moveTo>
                  <a:pt x="29" y="17"/>
                </a:moveTo>
                <a:cubicBezTo>
                  <a:pt x="24" y="17"/>
                  <a:pt x="17" y="18"/>
                  <a:pt x="15" y="20"/>
                </a:cubicBezTo>
                <a:cubicBezTo>
                  <a:pt x="13" y="22"/>
                  <a:pt x="11" y="26"/>
                  <a:pt x="10" y="29"/>
                </a:cubicBezTo>
                <a:cubicBezTo>
                  <a:pt x="11" y="33"/>
                  <a:pt x="13" y="37"/>
                  <a:pt x="15" y="40"/>
                </a:cubicBezTo>
                <a:cubicBezTo>
                  <a:pt x="18" y="38"/>
                  <a:pt x="22" y="38"/>
                  <a:pt x="27" y="37"/>
                </a:cubicBezTo>
                <a:cubicBezTo>
                  <a:pt x="27" y="32"/>
                  <a:pt x="29" y="28"/>
                  <a:pt x="31" y="24"/>
                </a:cubicBezTo>
                <a:cubicBezTo>
                  <a:pt x="31" y="21"/>
                  <a:pt x="30" y="19"/>
                  <a:pt x="29"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87" name="Freeform 247"/>
          <p:cNvSpPr>
            <a:spLocks noEditPoints="1"/>
          </p:cNvSpPr>
          <p:nvPr/>
        </p:nvSpPr>
        <p:spPr bwMode="auto">
          <a:xfrm>
            <a:off x="3509963" y="1771650"/>
            <a:ext cx="125412" cy="361950"/>
          </a:xfrm>
          <a:custGeom>
            <a:avLst/>
            <a:gdLst>
              <a:gd name="T0" fmla="*/ 155477288 w 56"/>
              <a:gd name="T1" fmla="*/ 0 h 160"/>
              <a:gd name="T2" fmla="*/ 0 w 56"/>
              <a:gd name="T3" fmla="*/ 173993889 h 160"/>
              <a:gd name="T4" fmla="*/ 105323685 w 56"/>
              <a:gd name="T5" fmla="*/ 342872973 h 160"/>
              <a:gd name="T6" fmla="*/ 120368646 w 56"/>
              <a:gd name="T7" fmla="*/ 368460576 h 160"/>
              <a:gd name="T8" fmla="*/ 120368646 w 56"/>
              <a:gd name="T9" fmla="*/ 573159136 h 160"/>
              <a:gd name="T10" fmla="*/ 110337926 w 56"/>
              <a:gd name="T11" fmla="*/ 583393272 h 160"/>
              <a:gd name="T12" fmla="*/ 110337926 w 56"/>
              <a:gd name="T13" fmla="*/ 818798766 h 160"/>
              <a:gd name="T14" fmla="*/ 170522249 w 56"/>
              <a:gd name="T15" fmla="*/ 818798766 h 160"/>
              <a:gd name="T16" fmla="*/ 170522249 w 56"/>
              <a:gd name="T17" fmla="*/ 588512603 h 160"/>
              <a:gd name="T18" fmla="*/ 160491528 w 56"/>
              <a:gd name="T19" fmla="*/ 578276204 h 160"/>
              <a:gd name="T20" fmla="*/ 160491528 w 56"/>
              <a:gd name="T21" fmla="*/ 363341245 h 160"/>
              <a:gd name="T22" fmla="*/ 175538729 w 56"/>
              <a:gd name="T23" fmla="*/ 342872973 h 160"/>
              <a:gd name="T24" fmla="*/ 280860174 w 56"/>
              <a:gd name="T25" fmla="*/ 184230288 h 160"/>
              <a:gd name="T26" fmla="*/ 155477288 w 56"/>
              <a:gd name="T27" fmla="*/ 0 h 160"/>
              <a:gd name="T28" fmla="*/ 145446567 w 56"/>
              <a:gd name="T29" fmla="*/ 25587603 h 160"/>
              <a:gd name="T30" fmla="*/ 255784493 w 56"/>
              <a:gd name="T31" fmla="*/ 173993889 h 160"/>
              <a:gd name="T32" fmla="*/ 140430087 w 56"/>
              <a:gd name="T33" fmla="*/ 317285370 h 160"/>
              <a:gd name="T34" fmla="*/ 25077921 w 56"/>
              <a:gd name="T35" fmla="*/ 173993889 h 160"/>
              <a:gd name="T36" fmla="*/ 145446567 w 56"/>
              <a:gd name="T37" fmla="*/ 25587603 h 1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160">
                <a:moveTo>
                  <a:pt x="31" y="0"/>
                </a:moveTo>
                <a:cubicBezTo>
                  <a:pt x="15" y="2"/>
                  <a:pt x="3" y="10"/>
                  <a:pt x="0" y="34"/>
                </a:cubicBezTo>
                <a:cubicBezTo>
                  <a:pt x="0" y="52"/>
                  <a:pt x="8" y="61"/>
                  <a:pt x="21" y="67"/>
                </a:cubicBezTo>
                <a:cubicBezTo>
                  <a:pt x="23" y="68"/>
                  <a:pt x="24" y="70"/>
                  <a:pt x="24" y="72"/>
                </a:cubicBezTo>
                <a:cubicBezTo>
                  <a:pt x="24" y="112"/>
                  <a:pt x="24" y="112"/>
                  <a:pt x="24" y="112"/>
                </a:cubicBezTo>
                <a:cubicBezTo>
                  <a:pt x="22" y="114"/>
                  <a:pt x="22" y="114"/>
                  <a:pt x="22" y="114"/>
                </a:cubicBezTo>
                <a:cubicBezTo>
                  <a:pt x="22" y="160"/>
                  <a:pt x="22" y="160"/>
                  <a:pt x="22" y="160"/>
                </a:cubicBezTo>
                <a:cubicBezTo>
                  <a:pt x="34" y="160"/>
                  <a:pt x="34" y="160"/>
                  <a:pt x="34" y="160"/>
                </a:cubicBezTo>
                <a:cubicBezTo>
                  <a:pt x="34" y="115"/>
                  <a:pt x="34" y="115"/>
                  <a:pt x="34" y="115"/>
                </a:cubicBezTo>
                <a:cubicBezTo>
                  <a:pt x="32" y="113"/>
                  <a:pt x="32" y="113"/>
                  <a:pt x="32" y="113"/>
                </a:cubicBezTo>
                <a:cubicBezTo>
                  <a:pt x="32" y="71"/>
                  <a:pt x="32" y="71"/>
                  <a:pt x="32" y="71"/>
                </a:cubicBezTo>
                <a:cubicBezTo>
                  <a:pt x="32" y="69"/>
                  <a:pt x="33" y="68"/>
                  <a:pt x="35" y="67"/>
                </a:cubicBezTo>
                <a:cubicBezTo>
                  <a:pt x="48" y="62"/>
                  <a:pt x="54" y="50"/>
                  <a:pt x="56" y="36"/>
                </a:cubicBezTo>
                <a:cubicBezTo>
                  <a:pt x="54" y="12"/>
                  <a:pt x="43" y="1"/>
                  <a:pt x="31" y="0"/>
                </a:cubicBezTo>
                <a:close/>
                <a:moveTo>
                  <a:pt x="29" y="5"/>
                </a:moveTo>
                <a:cubicBezTo>
                  <a:pt x="41" y="5"/>
                  <a:pt x="51" y="18"/>
                  <a:pt x="51" y="34"/>
                </a:cubicBezTo>
                <a:cubicBezTo>
                  <a:pt x="51" y="50"/>
                  <a:pt x="41" y="62"/>
                  <a:pt x="28" y="62"/>
                </a:cubicBezTo>
                <a:cubicBezTo>
                  <a:pt x="15" y="62"/>
                  <a:pt x="5" y="50"/>
                  <a:pt x="5" y="34"/>
                </a:cubicBezTo>
                <a:cubicBezTo>
                  <a:pt x="5" y="18"/>
                  <a:pt x="16" y="5"/>
                  <a:pt x="29"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88" name="Freeform 248"/>
          <p:cNvSpPr>
            <a:spLocks/>
          </p:cNvSpPr>
          <p:nvPr/>
        </p:nvSpPr>
        <p:spPr bwMode="auto">
          <a:xfrm>
            <a:off x="3711575" y="1763713"/>
            <a:ext cx="158750" cy="369887"/>
          </a:xfrm>
          <a:custGeom>
            <a:avLst/>
            <a:gdLst>
              <a:gd name="T0" fmla="*/ 7561263 w 100"/>
              <a:gd name="T1" fmla="*/ 524191791 h 233"/>
              <a:gd name="T2" fmla="*/ 136088438 w 100"/>
              <a:gd name="T3" fmla="*/ 531753044 h 233"/>
              <a:gd name="T4" fmla="*/ 151209375 w 100"/>
              <a:gd name="T5" fmla="*/ 519151486 h 233"/>
              <a:gd name="T6" fmla="*/ 229335013 w 100"/>
              <a:gd name="T7" fmla="*/ 0 h 233"/>
              <a:gd name="T8" fmla="*/ 252015625 w 100"/>
              <a:gd name="T9" fmla="*/ 2520947 h 233"/>
              <a:gd name="T10" fmla="*/ 171370625 w 100"/>
              <a:gd name="T11" fmla="*/ 561994878 h 233"/>
              <a:gd name="T12" fmla="*/ 146169063 w 100"/>
              <a:gd name="T13" fmla="*/ 587196406 h 233"/>
              <a:gd name="T14" fmla="*/ 15120938 w 100"/>
              <a:gd name="T15" fmla="*/ 584675460 h 233"/>
              <a:gd name="T16" fmla="*/ 7561263 w 100"/>
              <a:gd name="T17" fmla="*/ 582156101 h 233"/>
              <a:gd name="T18" fmla="*/ 0 w 100"/>
              <a:gd name="T19" fmla="*/ 531753044 h 233"/>
              <a:gd name="T20" fmla="*/ 7561263 w 100"/>
              <a:gd name="T21" fmla="*/ 524191791 h 2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0" h="233">
                <a:moveTo>
                  <a:pt x="3" y="208"/>
                </a:moveTo>
                <a:lnTo>
                  <a:pt x="54" y="211"/>
                </a:lnTo>
                <a:lnTo>
                  <a:pt x="60" y="206"/>
                </a:lnTo>
                <a:lnTo>
                  <a:pt x="91" y="0"/>
                </a:lnTo>
                <a:lnTo>
                  <a:pt x="100" y="1"/>
                </a:lnTo>
                <a:lnTo>
                  <a:pt x="68" y="223"/>
                </a:lnTo>
                <a:lnTo>
                  <a:pt x="58" y="233"/>
                </a:lnTo>
                <a:lnTo>
                  <a:pt x="6" y="232"/>
                </a:lnTo>
                <a:lnTo>
                  <a:pt x="3" y="231"/>
                </a:lnTo>
                <a:lnTo>
                  <a:pt x="0" y="211"/>
                </a:lnTo>
                <a:lnTo>
                  <a:pt x="3" y="20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89" name="Freeform 249"/>
          <p:cNvSpPr>
            <a:spLocks/>
          </p:cNvSpPr>
          <p:nvPr/>
        </p:nvSpPr>
        <p:spPr bwMode="auto">
          <a:xfrm>
            <a:off x="4191000" y="1930400"/>
            <a:ext cx="101600" cy="101600"/>
          </a:xfrm>
          <a:custGeom>
            <a:avLst/>
            <a:gdLst>
              <a:gd name="T0" fmla="*/ 0 w 45"/>
              <a:gd name="T1" fmla="*/ 122342204 h 45"/>
              <a:gd name="T2" fmla="*/ 66268036 w 45"/>
              <a:gd name="T3" fmla="*/ 40779982 h 45"/>
              <a:gd name="T4" fmla="*/ 183512178 w 45"/>
              <a:gd name="T5" fmla="*/ 30586116 h 45"/>
              <a:gd name="T6" fmla="*/ 183512178 w 45"/>
              <a:gd name="T7" fmla="*/ 30586116 h 45"/>
              <a:gd name="T8" fmla="*/ 188610240 w 45"/>
              <a:gd name="T9" fmla="*/ 147830258 h 45"/>
              <a:gd name="T10" fmla="*/ 122342204 w 45"/>
              <a:gd name="T11" fmla="*/ 229390222 h 45"/>
              <a:gd name="T12" fmla="*/ 0 w 45"/>
              <a:gd name="T13" fmla="*/ 122342204 h 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5">
                <a:moveTo>
                  <a:pt x="0" y="24"/>
                </a:moveTo>
                <a:cubicBezTo>
                  <a:pt x="13" y="8"/>
                  <a:pt x="13" y="8"/>
                  <a:pt x="13" y="8"/>
                </a:cubicBezTo>
                <a:cubicBezTo>
                  <a:pt x="19" y="2"/>
                  <a:pt x="29" y="0"/>
                  <a:pt x="36" y="6"/>
                </a:cubicBezTo>
                <a:cubicBezTo>
                  <a:pt x="36" y="6"/>
                  <a:pt x="36" y="6"/>
                  <a:pt x="36" y="6"/>
                </a:cubicBezTo>
                <a:cubicBezTo>
                  <a:pt x="45" y="11"/>
                  <a:pt x="43" y="22"/>
                  <a:pt x="37" y="29"/>
                </a:cubicBezTo>
                <a:cubicBezTo>
                  <a:pt x="33" y="34"/>
                  <a:pt x="28" y="39"/>
                  <a:pt x="24" y="45"/>
                </a:cubicBezTo>
                <a:cubicBezTo>
                  <a:pt x="23" y="44"/>
                  <a:pt x="0" y="24"/>
                  <a:pt x="0" y="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90" name="Freeform 250"/>
          <p:cNvSpPr>
            <a:spLocks/>
          </p:cNvSpPr>
          <p:nvPr/>
        </p:nvSpPr>
        <p:spPr bwMode="auto">
          <a:xfrm>
            <a:off x="4119563" y="2000250"/>
            <a:ext cx="112712" cy="120650"/>
          </a:xfrm>
          <a:custGeom>
            <a:avLst/>
            <a:gdLst>
              <a:gd name="T0" fmla="*/ 30488596 w 50"/>
              <a:gd name="T1" fmla="*/ 124369662 h 53"/>
              <a:gd name="T2" fmla="*/ 132121006 w 50"/>
              <a:gd name="T3" fmla="*/ 0 h 53"/>
              <a:gd name="T4" fmla="*/ 254079899 w 50"/>
              <a:gd name="T5" fmla="*/ 103640626 h 53"/>
              <a:gd name="T6" fmla="*/ 152447488 w 50"/>
              <a:gd name="T7" fmla="*/ 228010289 h 53"/>
              <a:gd name="T8" fmla="*/ 30488596 w 50"/>
              <a:gd name="T9" fmla="*/ 243558204 h 53"/>
              <a:gd name="T10" fmla="*/ 30488596 w 50"/>
              <a:gd name="T11" fmla="*/ 243558204 h 53"/>
              <a:gd name="T12" fmla="*/ 30488596 w 50"/>
              <a:gd name="T13" fmla="*/ 124369662 h 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53">
                <a:moveTo>
                  <a:pt x="6" y="24"/>
                </a:moveTo>
                <a:cubicBezTo>
                  <a:pt x="13" y="15"/>
                  <a:pt x="18" y="9"/>
                  <a:pt x="26" y="0"/>
                </a:cubicBezTo>
                <a:cubicBezTo>
                  <a:pt x="26" y="0"/>
                  <a:pt x="50" y="20"/>
                  <a:pt x="50" y="20"/>
                </a:cubicBezTo>
                <a:cubicBezTo>
                  <a:pt x="30" y="44"/>
                  <a:pt x="30" y="44"/>
                  <a:pt x="30" y="44"/>
                </a:cubicBezTo>
                <a:cubicBezTo>
                  <a:pt x="25" y="51"/>
                  <a:pt x="13" y="53"/>
                  <a:pt x="6" y="47"/>
                </a:cubicBezTo>
                <a:cubicBezTo>
                  <a:pt x="6" y="47"/>
                  <a:pt x="6" y="47"/>
                  <a:pt x="6" y="47"/>
                </a:cubicBezTo>
                <a:cubicBezTo>
                  <a:pt x="0" y="42"/>
                  <a:pt x="0" y="30"/>
                  <a:pt x="6" y="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91" name="Freeform 251"/>
          <p:cNvSpPr>
            <a:spLocks noEditPoints="1"/>
          </p:cNvSpPr>
          <p:nvPr/>
        </p:nvSpPr>
        <p:spPr bwMode="auto">
          <a:xfrm>
            <a:off x="4256088" y="1712913"/>
            <a:ext cx="207962" cy="407987"/>
          </a:xfrm>
          <a:custGeom>
            <a:avLst/>
            <a:gdLst>
              <a:gd name="T0" fmla="*/ 413882808 w 92"/>
              <a:gd name="T1" fmla="*/ 313386148 h 180"/>
              <a:gd name="T2" fmla="*/ 56206251 w 92"/>
              <a:gd name="T3" fmla="*/ 385309723 h 180"/>
              <a:gd name="T4" fmla="*/ 255483577 w 92"/>
              <a:gd name="T5" fmla="*/ 159262259 h 180"/>
              <a:gd name="T6" fmla="*/ 229935898 w 92"/>
              <a:gd name="T7" fmla="*/ 205498519 h 180"/>
              <a:gd name="T8" fmla="*/ 255483577 w 92"/>
              <a:gd name="T9" fmla="*/ 313386148 h 180"/>
              <a:gd name="T10" fmla="*/ 459869535 w 92"/>
              <a:gd name="T11" fmla="*/ 71923575 h 180"/>
              <a:gd name="T12" fmla="*/ 255483577 w 92"/>
              <a:gd name="T13" fmla="*/ 159262259 h 180"/>
              <a:gd name="T14" fmla="*/ 434321856 w 92"/>
              <a:gd name="T15" fmla="*/ 92474787 h 180"/>
              <a:gd name="T16" fmla="*/ 235044530 w 92"/>
              <a:gd name="T17" fmla="*/ 184949573 h 180"/>
              <a:gd name="T18" fmla="*/ 235044530 w 92"/>
              <a:gd name="T19" fmla="*/ 184949573 h 180"/>
              <a:gd name="T20" fmla="*/ 76645299 w 92"/>
              <a:gd name="T21" fmla="*/ 883643177 h 180"/>
              <a:gd name="T22" fmla="*/ 30658572 w 92"/>
              <a:gd name="T23" fmla="*/ 883643177 h 180"/>
              <a:gd name="T24" fmla="*/ 112412503 w 92"/>
              <a:gd name="T25" fmla="*/ 852819759 h 180"/>
              <a:gd name="T26" fmla="*/ 112412503 w 92"/>
              <a:gd name="T27" fmla="*/ 893917650 h 180"/>
              <a:gd name="T28" fmla="*/ 112412503 w 92"/>
              <a:gd name="T29" fmla="*/ 852819759 h 180"/>
              <a:gd name="T30" fmla="*/ 291250781 w 92"/>
              <a:gd name="T31" fmla="*/ 863094232 h 180"/>
              <a:gd name="T32" fmla="*/ 255483577 w 92"/>
              <a:gd name="T33" fmla="*/ 857955862 h 180"/>
              <a:gd name="T34" fmla="*/ 245264054 w 92"/>
              <a:gd name="T35" fmla="*/ 821994075 h 180"/>
              <a:gd name="T36" fmla="*/ 209496850 w 92"/>
              <a:gd name="T37" fmla="*/ 801445130 h 180"/>
              <a:gd name="T38" fmla="*/ 173729646 w 92"/>
              <a:gd name="T39" fmla="*/ 806581233 h 180"/>
              <a:gd name="T40" fmla="*/ 153290599 w 92"/>
              <a:gd name="T41" fmla="*/ 863094232 h 180"/>
              <a:gd name="T42" fmla="*/ 209496850 w 92"/>
              <a:gd name="T43" fmla="*/ 852819759 h 180"/>
              <a:gd name="T44" fmla="*/ 235044530 w 92"/>
              <a:gd name="T45" fmla="*/ 857955862 h 180"/>
              <a:gd name="T46" fmla="*/ 255483577 w 92"/>
              <a:gd name="T47" fmla="*/ 899056019 h 180"/>
              <a:gd name="T48" fmla="*/ 316798461 w 92"/>
              <a:gd name="T49" fmla="*/ 878507074 h 180"/>
              <a:gd name="T50" fmla="*/ 337237508 w 92"/>
              <a:gd name="T51" fmla="*/ 878507074 h 180"/>
              <a:gd name="T52" fmla="*/ 388335128 w 92"/>
              <a:gd name="T53" fmla="*/ 899056019 h 180"/>
              <a:gd name="T54" fmla="*/ 367896080 w 92"/>
              <a:gd name="T55" fmla="*/ 847681390 h 180"/>
              <a:gd name="T56" fmla="*/ 362785188 w 92"/>
              <a:gd name="T57" fmla="*/ 847681390 h 180"/>
              <a:gd name="T58" fmla="*/ 352567925 w 92"/>
              <a:gd name="T59" fmla="*/ 780893918 h 180"/>
              <a:gd name="T60" fmla="*/ 342348401 w 92"/>
              <a:gd name="T61" fmla="*/ 842543020 h 180"/>
              <a:gd name="T62" fmla="*/ 143071075 w 92"/>
              <a:gd name="T63" fmla="*/ 431545983 h 180"/>
              <a:gd name="T64" fmla="*/ 61314883 w 92"/>
              <a:gd name="T65" fmla="*/ 524020769 h 180"/>
              <a:gd name="T66" fmla="*/ 0 w 92"/>
              <a:gd name="T67" fmla="*/ 714106446 h 180"/>
              <a:gd name="T68" fmla="*/ 464980427 w 92"/>
              <a:gd name="T69" fmla="*/ 924743334 h 180"/>
              <a:gd name="T70" fmla="*/ 429210963 w 92"/>
              <a:gd name="T71" fmla="*/ 544571981 h 180"/>
              <a:gd name="T72" fmla="*/ 327017985 w 92"/>
              <a:gd name="T73" fmla="*/ 431545983 h 180"/>
              <a:gd name="T74" fmla="*/ 199277326 w 92"/>
              <a:gd name="T75" fmla="*/ 544571981 h 180"/>
              <a:gd name="T76" fmla="*/ 270811733 w 92"/>
              <a:gd name="T77" fmla="*/ 631908398 h 180"/>
              <a:gd name="T78" fmla="*/ 357676556 w 92"/>
              <a:gd name="T79" fmla="*/ 703831973 h 180"/>
              <a:gd name="T80" fmla="*/ 270811733 w 92"/>
              <a:gd name="T81" fmla="*/ 796306760 h 180"/>
              <a:gd name="T82" fmla="*/ 199277326 w 92"/>
              <a:gd name="T83" fmla="*/ 703831973 h 180"/>
              <a:gd name="T84" fmla="*/ 112412503 w 92"/>
              <a:gd name="T85" fmla="*/ 631908398 h 180"/>
              <a:gd name="T86" fmla="*/ 199277326 w 92"/>
              <a:gd name="T87" fmla="*/ 544571981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2" h="180">
                <a:moveTo>
                  <a:pt x="11" y="61"/>
                </a:moveTo>
                <a:cubicBezTo>
                  <a:pt x="81" y="61"/>
                  <a:pt x="81" y="61"/>
                  <a:pt x="81" y="61"/>
                </a:cubicBezTo>
                <a:cubicBezTo>
                  <a:pt x="81" y="75"/>
                  <a:pt x="81" y="75"/>
                  <a:pt x="81" y="75"/>
                </a:cubicBezTo>
                <a:cubicBezTo>
                  <a:pt x="11" y="75"/>
                  <a:pt x="11" y="75"/>
                  <a:pt x="11" y="75"/>
                </a:cubicBezTo>
                <a:cubicBezTo>
                  <a:pt x="11" y="61"/>
                  <a:pt x="11" y="61"/>
                  <a:pt x="11" y="61"/>
                </a:cubicBezTo>
                <a:close/>
                <a:moveTo>
                  <a:pt x="50" y="31"/>
                </a:moveTo>
                <a:cubicBezTo>
                  <a:pt x="45" y="17"/>
                  <a:pt x="18" y="0"/>
                  <a:pt x="7" y="4"/>
                </a:cubicBezTo>
                <a:cubicBezTo>
                  <a:pt x="4" y="18"/>
                  <a:pt x="25" y="43"/>
                  <a:pt x="45" y="40"/>
                </a:cubicBezTo>
                <a:cubicBezTo>
                  <a:pt x="45" y="61"/>
                  <a:pt x="45" y="61"/>
                  <a:pt x="45" y="61"/>
                </a:cubicBezTo>
                <a:cubicBezTo>
                  <a:pt x="50" y="61"/>
                  <a:pt x="50" y="61"/>
                  <a:pt x="50" y="61"/>
                </a:cubicBezTo>
                <a:cubicBezTo>
                  <a:pt x="50" y="49"/>
                  <a:pt x="50" y="49"/>
                  <a:pt x="50" y="49"/>
                </a:cubicBezTo>
                <a:cubicBezTo>
                  <a:pt x="70" y="53"/>
                  <a:pt x="92" y="21"/>
                  <a:pt x="90" y="14"/>
                </a:cubicBezTo>
                <a:cubicBezTo>
                  <a:pt x="78" y="11"/>
                  <a:pt x="54" y="26"/>
                  <a:pt x="50" y="39"/>
                </a:cubicBezTo>
                <a:cubicBezTo>
                  <a:pt x="50" y="41"/>
                  <a:pt x="50" y="34"/>
                  <a:pt x="50" y="31"/>
                </a:cubicBezTo>
                <a:close/>
                <a:moveTo>
                  <a:pt x="51" y="46"/>
                </a:moveTo>
                <a:cubicBezTo>
                  <a:pt x="51" y="38"/>
                  <a:pt x="76" y="16"/>
                  <a:pt x="85" y="18"/>
                </a:cubicBezTo>
                <a:cubicBezTo>
                  <a:pt x="86" y="22"/>
                  <a:pt x="64" y="50"/>
                  <a:pt x="51" y="46"/>
                </a:cubicBezTo>
                <a:close/>
                <a:moveTo>
                  <a:pt x="46" y="36"/>
                </a:moveTo>
                <a:cubicBezTo>
                  <a:pt x="30" y="36"/>
                  <a:pt x="13" y="18"/>
                  <a:pt x="13" y="10"/>
                </a:cubicBezTo>
                <a:cubicBezTo>
                  <a:pt x="20" y="9"/>
                  <a:pt x="48" y="27"/>
                  <a:pt x="46" y="36"/>
                </a:cubicBezTo>
                <a:close/>
                <a:moveTo>
                  <a:pt x="10" y="169"/>
                </a:moveTo>
                <a:cubicBezTo>
                  <a:pt x="13" y="169"/>
                  <a:pt x="15" y="171"/>
                  <a:pt x="15" y="172"/>
                </a:cubicBezTo>
                <a:cubicBezTo>
                  <a:pt x="15" y="174"/>
                  <a:pt x="13" y="175"/>
                  <a:pt x="10" y="175"/>
                </a:cubicBezTo>
                <a:cubicBezTo>
                  <a:pt x="8" y="175"/>
                  <a:pt x="6" y="174"/>
                  <a:pt x="6" y="172"/>
                </a:cubicBezTo>
                <a:cubicBezTo>
                  <a:pt x="6" y="171"/>
                  <a:pt x="8" y="169"/>
                  <a:pt x="10" y="169"/>
                </a:cubicBezTo>
                <a:close/>
                <a:moveTo>
                  <a:pt x="22" y="166"/>
                </a:moveTo>
                <a:cubicBezTo>
                  <a:pt x="25" y="166"/>
                  <a:pt x="28" y="168"/>
                  <a:pt x="28" y="170"/>
                </a:cubicBezTo>
                <a:cubicBezTo>
                  <a:pt x="28" y="172"/>
                  <a:pt x="25" y="174"/>
                  <a:pt x="22" y="174"/>
                </a:cubicBezTo>
                <a:cubicBezTo>
                  <a:pt x="19" y="174"/>
                  <a:pt x="17" y="172"/>
                  <a:pt x="17" y="170"/>
                </a:cubicBezTo>
                <a:cubicBezTo>
                  <a:pt x="17" y="168"/>
                  <a:pt x="19" y="166"/>
                  <a:pt x="22" y="166"/>
                </a:cubicBezTo>
                <a:close/>
                <a:moveTo>
                  <a:pt x="65" y="164"/>
                </a:moveTo>
                <a:cubicBezTo>
                  <a:pt x="61" y="164"/>
                  <a:pt x="57" y="166"/>
                  <a:pt x="57" y="168"/>
                </a:cubicBezTo>
                <a:cubicBezTo>
                  <a:pt x="57" y="168"/>
                  <a:pt x="57" y="168"/>
                  <a:pt x="57" y="168"/>
                </a:cubicBezTo>
                <a:cubicBezTo>
                  <a:pt x="55" y="167"/>
                  <a:pt x="53" y="167"/>
                  <a:pt x="50" y="167"/>
                </a:cubicBezTo>
                <a:cubicBezTo>
                  <a:pt x="52" y="166"/>
                  <a:pt x="53" y="165"/>
                  <a:pt x="53" y="164"/>
                </a:cubicBezTo>
                <a:cubicBezTo>
                  <a:pt x="53" y="162"/>
                  <a:pt x="51" y="160"/>
                  <a:pt x="48" y="160"/>
                </a:cubicBezTo>
                <a:cubicBezTo>
                  <a:pt x="47" y="160"/>
                  <a:pt x="47" y="160"/>
                  <a:pt x="47" y="161"/>
                </a:cubicBezTo>
                <a:cubicBezTo>
                  <a:pt x="47" y="158"/>
                  <a:pt x="44" y="156"/>
                  <a:pt x="41" y="156"/>
                </a:cubicBezTo>
                <a:cubicBezTo>
                  <a:pt x="39" y="156"/>
                  <a:pt x="37" y="157"/>
                  <a:pt x="36" y="158"/>
                </a:cubicBezTo>
                <a:cubicBezTo>
                  <a:pt x="35" y="157"/>
                  <a:pt x="35" y="157"/>
                  <a:pt x="34" y="157"/>
                </a:cubicBezTo>
                <a:cubicBezTo>
                  <a:pt x="32" y="156"/>
                  <a:pt x="30" y="158"/>
                  <a:pt x="29" y="161"/>
                </a:cubicBezTo>
                <a:cubicBezTo>
                  <a:pt x="28" y="165"/>
                  <a:pt x="28" y="168"/>
                  <a:pt x="30" y="168"/>
                </a:cubicBezTo>
                <a:cubicBezTo>
                  <a:pt x="32" y="169"/>
                  <a:pt x="35" y="167"/>
                  <a:pt x="36" y="164"/>
                </a:cubicBezTo>
                <a:cubicBezTo>
                  <a:pt x="37" y="165"/>
                  <a:pt x="39" y="166"/>
                  <a:pt x="41" y="166"/>
                </a:cubicBezTo>
                <a:cubicBezTo>
                  <a:pt x="42" y="166"/>
                  <a:pt x="42" y="166"/>
                  <a:pt x="43" y="166"/>
                </a:cubicBezTo>
                <a:cubicBezTo>
                  <a:pt x="44" y="166"/>
                  <a:pt x="45" y="167"/>
                  <a:pt x="46" y="167"/>
                </a:cubicBezTo>
                <a:cubicBezTo>
                  <a:pt x="41" y="167"/>
                  <a:pt x="38" y="169"/>
                  <a:pt x="38" y="171"/>
                </a:cubicBezTo>
                <a:cubicBezTo>
                  <a:pt x="38" y="173"/>
                  <a:pt x="43" y="175"/>
                  <a:pt x="50" y="175"/>
                </a:cubicBezTo>
                <a:cubicBezTo>
                  <a:pt x="56" y="175"/>
                  <a:pt x="62" y="173"/>
                  <a:pt x="62" y="171"/>
                </a:cubicBezTo>
                <a:cubicBezTo>
                  <a:pt x="62" y="171"/>
                  <a:pt x="62" y="171"/>
                  <a:pt x="62" y="171"/>
                </a:cubicBezTo>
                <a:cubicBezTo>
                  <a:pt x="63" y="171"/>
                  <a:pt x="64" y="171"/>
                  <a:pt x="65" y="171"/>
                </a:cubicBezTo>
                <a:cubicBezTo>
                  <a:pt x="65" y="171"/>
                  <a:pt x="65" y="171"/>
                  <a:pt x="66" y="171"/>
                </a:cubicBezTo>
                <a:cubicBezTo>
                  <a:pt x="65" y="172"/>
                  <a:pt x="65" y="173"/>
                  <a:pt x="66" y="174"/>
                </a:cubicBezTo>
                <a:cubicBezTo>
                  <a:pt x="67" y="176"/>
                  <a:pt x="71" y="177"/>
                  <a:pt x="76" y="175"/>
                </a:cubicBezTo>
                <a:cubicBezTo>
                  <a:pt x="81" y="173"/>
                  <a:pt x="84" y="169"/>
                  <a:pt x="83" y="167"/>
                </a:cubicBezTo>
                <a:cubicBezTo>
                  <a:pt x="82" y="164"/>
                  <a:pt x="77" y="163"/>
                  <a:pt x="72" y="165"/>
                </a:cubicBezTo>
                <a:cubicBezTo>
                  <a:pt x="72" y="165"/>
                  <a:pt x="72" y="166"/>
                  <a:pt x="71" y="166"/>
                </a:cubicBezTo>
                <a:cubicBezTo>
                  <a:pt x="71" y="166"/>
                  <a:pt x="71" y="165"/>
                  <a:pt x="71" y="165"/>
                </a:cubicBezTo>
                <a:cubicBezTo>
                  <a:pt x="71" y="164"/>
                  <a:pt x="71" y="163"/>
                  <a:pt x="71" y="161"/>
                </a:cubicBezTo>
                <a:cubicBezTo>
                  <a:pt x="71" y="156"/>
                  <a:pt x="70" y="152"/>
                  <a:pt x="69" y="152"/>
                </a:cubicBezTo>
                <a:cubicBezTo>
                  <a:pt x="68" y="152"/>
                  <a:pt x="67" y="156"/>
                  <a:pt x="67" y="161"/>
                </a:cubicBezTo>
                <a:cubicBezTo>
                  <a:pt x="67" y="162"/>
                  <a:pt x="67" y="163"/>
                  <a:pt x="67" y="164"/>
                </a:cubicBezTo>
                <a:cubicBezTo>
                  <a:pt x="66" y="164"/>
                  <a:pt x="66" y="164"/>
                  <a:pt x="65" y="164"/>
                </a:cubicBezTo>
                <a:close/>
                <a:moveTo>
                  <a:pt x="28" y="84"/>
                </a:moveTo>
                <a:cubicBezTo>
                  <a:pt x="28" y="97"/>
                  <a:pt x="28" y="97"/>
                  <a:pt x="28" y="97"/>
                </a:cubicBezTo>
                <a:cubicBezTo>
                  <a:pt x="22" y="97"/>
                  <a:pt x="16" y="99"/>
                  <a:pt x="12" y="102"/>
                </a:cubicBezTo>
                <a:cubicBezTo>
                  <a:pt x="19" y="109"/>
                  <a:pt x="17" y="120"/>
                  <a:pt x="11" y="126"/>
                </a:cubicBezTo>
                <a:cubicBezTo>
                  <a:pt x="7" y="131"/>
                  <a:pt x="4" y="135"/>
                  <a:pt x="0" y="139"/>
                </a:cubicBezTo>
                <a:cubicBezTo>
                  <a:pt x="0" y="180"/>
                  <a:pt x="0" y="180"/>
                  <a:pt x="0" y="180"/>
                </a:cubicBezTo>
                <a:cubicBezTo>
                  <a:pt x="91" y="180"/>
                  <a:pt x="91" y="180"/>
                  <a:pt x="91" y="180"/>
                </a:cubicBezTo>
                <a:cubicBezTo>
                  <a:pt x="91" y="128"/>
                  <a:pt x="91" y="128"/>
                  <a:pt x="91" y="128"/>
                </a:cubicBezTo>
                <a:cubicBezTo>
                  <a:pt x="91" y="119"/>
                  <a:pt x="89" y="112"/>
                  <a:pt x="84" y="106"/>
                </a:cubicBezTo>
                <a:cubicBezTo>
                  <a:pt x="79" y="100"/>
                  <a:pt x="72" y="97"/>
                  <a:pt x="64" y="97"/>
                </a:cubicBezTo>
                <a:cubicBezTo>
                  <a:pt x="64" y="84"/>
                  <a:pt x="64" y="84"/>
                  <a:pt x="64" y="84"/>
                </a:cubicBezTo>
                <a:cubicBezTo>
                  <a:pt x="28" y="84"/>
                  <a:pt x="28" y="84"/>
                  <a:pt x="28" y="84"/>
                </a:cubicBezTo>
                <a:close/>
                <a:moveTo>
                  <a:pt x="39" y="106"/>
                </a:moveTo>
                <a:cubicBezTo>
                  <a:pt x="53" y="106"/>
                  <a:pt x="53" y="106"/>
                  <a:pt x="53" y="106"/>
                </a:cubicBezTo>
                <a:cubicBezTo>
                  <a:pt x="53" y="123"/>
                  <a:pt x="53" y="123"/>
                  <a:pt x="53" y="123"/>
                </a:cubicBezTo>
                <a:cubicBezTo>
                  <a:pt x="70" y="123"/>
                  <a:pt x="70" y="123"/>
                  <a:pt x="70" y="123"/>
                </a:cubicBezTo>
                <a:cubicBezTo>
                  <a:pt x="70" y="137"/>
                  <a:pt x="70" y="137"/>
                  <a:pt x="70" y="137"/>
                </a:cubicBezTo>
                <a:cubicBezTo>
                  <a:pt x="53" y="137"/>
                  <a:pt x="53" y="137"/>
                  <a:pt x="53" y="137"/>
                </a:cubicBezTo>
                <a:cubicBezTo>
                  <a:pt x="53" y="155"/>
                  <a:pt x="53" y="155"/>
                  <a:pt x="53" y="155"/>
                </a:cubicBezTo>
                <a:cubicBezTo>
                  <a:pt x="39" y="155"/>
                  <a:pt x="39" y="155"/>
                  <a:pt x="39" y="155"/>
                </a:cubicBezTo>
                <a:cubicBezTo>
                  <a:pt x="39" y="137"/>
                  <a:pt x="39" y="137"/>
                  <a:pt x="39" y="137"/>
                </a:cubicBezTo>
                <a:cubicBezTo>
                  <a:pt x="22" y="137"/>
                  <a:pt x="22" y="137"/>
                  <a:pt x="22" y="137"/>
                </a:cubicBezTo>
                <a:cubicBezTo>
                  <a:pt x="22" y="123"/>
                  <a:pt x="22" y="123"/>
                  <a:pt x="22" y="123"/>
                </a:cubicBezTo>
                <a:cubicBezTo>
                  <a:pt x="39" y="123"/>
                  <a:pt x="39" y="123"/>
                  <a:pt x="39" y="123"/>
                </a:cubicBezTo>
                <a:lnTo>
                  <a:pt x="39"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92" name="Freeform 252"/>
          <p:cNvSpPr>
            <a:spLocks noEditPoints="1"/>
          </p:cNvSpPr>
          <p:nvPr/>
        </p:nvSpPr>
        <p:spPr bwMode="auto">
          <a:xfrm>
            <a:off x="4735513" y="1716088"/>
            <a:ext cx="379412" cy="401637"/>
          </a:xfrm>
          <a:custGeom>
            <a:avLst/>
            <a:gdLst>
              <a:gd name="T0" fmla="*/ 805862054 w 168"/>
              <a:gd name="T1" fmla="*/ 325842683 h 178"/>
              <a:gd name="T2" fmla="*/ 652850615 w 168"/>
              <a:gd name="T3" fmla="*/ 875704043 h 178"/>
              <a:gd name="T4" fmla="*/ 627348708 w 168"/>
              <a:gd name="T5" fmla="*/ 875704043 h 178"/>
              <a:gd name="T6" fmla="*/ 627348708 w 168"/>
              <a:gd name="T7" fmla="*/ 875704043 h 178"/>
              <a:gd name="T8" fmla="*/ 188714560 w 168"/>
              <a:gd name="T9" fmla="*/ 875704043 h 178"/>
              <a:gd name="T10" fmla="*/ 188714560 w 168"/>
              <a:gd name="T11" fmla="*/ 875704043 h 178"/>
              <a:gd name="T12" fmla="*/ 168312132 w 168"/>
              <a:gd name="T13" fmla="*/ 875704043 h 178"/>
              <a:gd name="T14" fmla="*/ 15300692 w 168"/>
              <a:gd name="T15" fmla="*/ 325842683 h 178"/>
              <a:gd name="T16" fmla="*/ 805862054 w 168"/>
              <a:gd name="T17" fmla="*/ 325842683 h 178"/>
              <a:gd name="T18" fmla="*/ 606946280 w 168"/>
              <a:gd name="T19" fmla="*/ 880794454 h 178"/>
              <a:gd name="T20" fmla="*/ 606946280 w 168"/>
              <a:gd name="T21" fmla="*/ 906251019 h 178"/>
              <a:gd name="T22" fmla="*/ 209116989 w 168"/>
              <a:gd name="T23" fmla="*/ 906251019 h 178"/>
              <a:gd name="T24" fmla="*/ 209116989 w 168"/>
              <a:gd name="T25" fmla="*/ 880794454 h 178"/>
              <a:gd name="T26" fmla="*/ 606946280 w 168"/>
              <a:gd name="T27" fmla="*/ 880794454 h 178"/>
              <a:gd name="T28" fmla="*/ 770158934 w 168"/>
              <a:gd name="T29" fmla="*/ 30546976 h 178"/>
              <a:gd name="T30" fmla="*/ 826264483 w 168"/>
              <a:gd name="T31" fmla="*/ 198559856 h 178"/>
              <a:gd name="T32" fmla="*/ 754858241 w 168"/>
              <a:gd name="T33" fmla="*/ 259656064 h 178"/>
              <a:gd name="T34" fmla="*/ 729356335 w 168"/>
              <a:gd name="T35" fmla="*/ 310569195 h 178"/>
              <a:gd name="T36" fmla="*/ 520239346 w 168"/>
              <a:gd name="T37" fmla="*/ 310569195 h 178"/>
              <a:gd name="T38" fmla="*/ 596745065 w 168"/>
              <a:gd name="T39" fmla="*/ 173103291 h 178"/>
              <a:gd name="T40" fmla="*/ 601846802 w 168"/>
              <a:gd name="T41" fmla="*/ 86552774 h 178"/>
              <a:gd name="T42" fmla="*/ 770158934 w 168"/>
              <a:gd name="T43" fmla="*/ 30546976 h 178"/>
              <a:gd name="T44" fmla="*/ 351927214 w 168"/>
              <a:gd name="T45" fmla="*/ 412395456 h 178"/>
              <a:gd name="T46" fmla="*/ 351927214 w 168"/>
              <a:gd name="T47" fmla="*/ 544768694 h 178"/>
              <a:gd name="T48" fmla="*/ 219315945 w 168"/>
              <a:gd name="T49" fmla="*/ 544768694 h 178"/>
              <a:gd name="T50" fmla="*/ 219315945 w 168"/>
              <a:gd name="T51" fmla="*/ 651685366 h 178"/>
              <a:gd name="T52" fmla="*/ 351927214 w 168"/>
              <a:gd name="T53" fmla="*/ 651685366 h 178"/>
              <a:gd name="T54" fmla="*/ 351927214 w 168"/>
              <a:gd name="T55" fmla="*/ 789151270 h 178"/>
              <a:gd name="T56" fmla="*/ 464136055 w 168"/>
              <a:gd name="T57" fmla="*/ 789151270 h 178"/>
              <a:gd name="T58" fmla="*/ 464136055 w 168"/>
              <a:gd name="T59" fmla="*/ 651685366 h 178"/>
              <a:gd name="T60" fmla="*/ 596745065 w 168"/>
              <a:gd name="T61" fmla="*/ 651685366 h 178"/>
              <a:gd name="T62" fmla="*/ 596745065 w 168"/>
              <a:gd name="T63" fmla="*/ 544768694 h 178"/>
              <a:gd name="T64" fmla="*/ 464136055 w 168"/>
              <a:gd name="T65" fmla="*/ 544768694 h 178"/>
              <a:gd name="T66" fmla="*/ 464136055 w 168"/>
              <a:gd name="T67" fmla="*/ 412395456 h 178"/>
              <a:gd name="T68" fmla="*/ 351927214 w 168"/>
              <a:gd name="T69" fmla="*/ 412395456 h 1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8" h="178">
                <a:moveTo>
                  <a:pt x="158" y="64"/>
                </a:moveTo>
                <a:cubicBezTo>
                  <a:pt x="159" y="88"/>
                  <a:pt x="159" y="143"/>
                  <a:pt x="128" y="172"/>
                </a:cubicBezTo>
                <a:cubicBezTo>
                  <a:pt x="123" y="172"/>
                  <a:pt x="123" y="172"/>
                  <a:pt x="123" y="172"/>
                </a:cubicBezTo>
                <a:cubicBezTo>
                  <a:pt x="123" y="172"/>
                  <a:pt x="123" y="172"/>
                  <a:pt x="123" y="172"/>
                </a:cubicBezTo>
                <a:cubicBezTo>
                  <a:pt x="37" y="172"/>
                  <a:pt x="37" y="172"/>
                  <a:pt x="37" y="172"/>
                </a:cubicBezTo>
                <a:cubicBezTo>
                  <a:pt x="37" y="172"/>
                  <a:pt x="37" y="172"/>
                  <a:pt x="37" y="172"/>
                </a:cubicBezTo>
                <a:cubicBezTo>
                  <a:pt x="33" y="172"/>
                  <a:pt x="33" y="172"/>
                  <a:pt x="33" y="172"/>
                </a:cubicBezTo>
                <a:cubicBezTo>
                  <a:pt x="1" y="137"/>
                  <a:pt x="0" y="91"/>
                  <a:pt x="3" y="64"/>
                </a:cubicBezTo>
                <a:cubicBezTo>
                  <a:pt x="158" y="64"/>
                  <a:pt x="158" y="64"/>
                  <a:pt x="158" y="64"/>
                </a:cubicBezTo>
                <a:close/>
                <a:moveTo>
                  <a:pt x="119" y="173"/>
                </a:moveTo>
                <a:cubicBezTo>
                  <a:pt x="119" y="178"/>
                  <a:pt x="119" y="178"/>
                  <a:pt x="119" y="178"/>
                </a:cubicBezTo>
                <a:cubicBezTo>
                  <a:pt x="41" y="178"/>
                  <a:pt x="41" y="178"/>
                  <a:pt x="41" y="178"/>
                </a:cubicBezTo>
                <a:cubicBezTo>
                  <a:pt x="41" y="173"/>
                  <a:pt x="41" y="173"/>
                  <a:pt x="41" y="173"/>
                </a:cubicBezTo>
                <a:cubicBezTo>
                  <a:pt x="119" y="173"/>
                  <a:pt x="119" y="173"/>
                  <a:pt x="119" y="173"/>
                </a:cubicBezTo>
                <a:close/>
                <a:moveTo>
                  <a:pt x="151" y="6"/>
                </a:moveTo>
                <a:cubicBezTo>
                  <a:pt x="163" y="12"/>
                  <a:pt x="168" y="27"/>
                  <a:pt x="162" y="39"/>
                </a:cubicBezTo>
                <a:cubicBezTo>
                  <a:pt x="159" y="45"/>
                  <a:pt x="154" y="49"/>
                  <a:pt x="148" y="51"/>
                </a:cubicBezTo>
                <a:cubicBezTo>
                  <a:pt x="143" y="61"/>
                  <a:pt x="143" y="61"/>
                  <a:pt x="143" y="61"/>
                </a:cubicBezTo>
                <a:cubicBezTo>
                  <a:pt x="102" y="61"/>
                  <a:pt x="102" y="61"/>
                  <a:pt x="102" y="61"/>
                </a:cubicBezTo>
                <a:cubicBezTo>
                  <a:pt x="117" y="34"/>
                  <a:pt x="117" y="34"/>
                  <a:pt x="117" y="34"/>
                </a:cubicBezTo>
                <a:cubicBezTo>
                  <a:pt x="115" y="28"/>
                  <a:pt x="116" y="22"/>
                  <a:pt x="118" y="17"/>
                </a:cubicBezTo>
                <a:cubicBezTo>
                  <a:pt x="125" y="5"/>
                  <a:pt x="139" y="0"/>
                  <a:pt x="151" y="6"/>
                </a:cubicBezTo>
                <a:close/>
                <a:moveTo>
                  <a:pt x="69" y="81"/>
                </a:moveTo>
                <a:cubicBezTo>
                  <a:pt x="69" y="107"/>
                  <a:pt x="69" y="107"/>
                  <a:pt x="69" y="107"/>
                </a:cubicBezTo>
                <a:cubicBezTo>
                  <a:pt x="43" y="107"/>
                  <a:pt x="43" y="107"/>
                  <a:pt x="43" y="107"/>
                </a:cubicBezTo>
                <a:cubicBezTo>
                  <a:pt x="43" y="128"/>
                  <a:pt x="43" y="128"/>
                  <a:pt x="43" y="128"/>
                </a:cubicBezTo>
                <a:cubicBezTo>
                  <a:pt x="69" y="128"/>
                  <a:pt x="69" y="128"/>
                  <a:pt x="69" y="128"/>
                </a:cubicBezTo>
                <a:cubicBezTo>
                  <a:pt x="69" y="155"/>
                  <a:pt x="69" y="155"/>
                  <a:pt x="69" y="155"/>
                </a:cubicBezTo>
                <a:cubicBezTo>
                  <a:pt x="91" y="155"/>
                  <a:pt x="91" y="155"/>
                  <a:pt x="91" y="155"/>
                </a:cubicBezTo>
                <a:cubicBezTo>
                  <a:pt x="91" y="128"/>
                  <a:pt x="91" y="128"/>
                  <a:pt x="91" y="128"/>
                </a:cubicBezTo>
                <a:cubicBezTo>
                  <a:pt x="117" y="128"/>
                  <a:pt x="117" y="128"/>
                  <a:pt x="117" y="128"/>
                </a:cubicBezTo>
                <a:cubicBezTo>
                  <a:pt x="117" y="107"/>
                  <a:pt x="117" y="107"/>
                  <a:pt x="117" y="107"/>
                </a:cubicBezTo>
                <a:cubicBezTo>
                  <a:pt x="91" y="107"/>
                  <a:pt x="91" y="107"/>
                  <a:pt x="91" y="107"/>
                </a:cubicBezTo>
                <a:cubicBezTo>
                  <a:pt x="91" y="81"/>
                  <a:pt x="91" y="81"/>
                  <a:pt x="91" y="81"/>
                </a:cubicBezTo>
                <a:lnTo>
                  <a:pt x="69" y="8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93" name="Freeform 253"/>
          <p:cNvSpPr>
            <a:spLocks noEditPoints="1"/>
          </p:cNvSpPr>
          <p:nvPr/>
        </p:nvSpPr>
        <p:spPr bwMode="auto">
          <a:xfrm>
            <a:off x="5380038" y="1712913"/>
            <a:ext cx="365125" cy="430212"/>
          </a:xfrm>
          <a:custGeom>
            <a:avLst/>
            <a:gdLst>
              <a:gd name="T0" fmla="*/ 147316668 w 162"/>
              <a:gd name="T1" fmla="*/ 117918845 h 190"/>
              <a:gd name="T2" fmla="*/ 147316668 w 162"/>
              <a:gd name="T3" fmla="*/ 240966270 h 190"/>
              <a:gd name="T4" fmla="*/ 0 w 162"/>
              <a:gd name="T5" fmla="*/ 240966270 h 190"/>
              <a:gd name="T6" fmla="*/ 0 w 162"/>
              <a:gd name="T7" fmla="*/ 692138651 h 190"/>
              <a:gd name="T8" fmla="*/ 152396864 w 162"/>
              <a:gd name="T9" fmla="*/ 692138651 h 190"/>
              <a:gd name="T10" fmla="*/ 416549025 w 162"/>
              <a:gd name="T11" fmla="*/ 974119975 h 190"/>
              <a:gd name="T12" fmla="*/ 685783635 w 162"/>
              <a:gd name="T13" fmla="*/ 692138651 h 190"/>
              <a:gd name="T14" fmla="*/ 822939911 w 162"/>
              <a:gd name="T15" fmla="*/ 692138651 h 190"/>
              <a:gd name="T16" fmla="*/ 822939911 w 162"/>
              <a:gd name="T17" fmla="*/ 240966270 h 190"/>
              <a:gd name="T18" fmla="*/ 584186477 w 162"/>
              <a:gd name="T19" fmla="*/ 240966270 h 190"/>
              <a:gd name="T20" fmla="*/ 584186477 w 162"/>
              <a:gd name="T21" fmla="*/ 82030107 h 190"/>
              <a:gd name="T22" fmla="*/ 497827653 w 162"/>
              <a:gd name="T23" fmla="*/ 82030107 h 190"/>
              <a:gd name="T24" fmla="*/ 497827653 w 162"/>
              <a:gd name="T25" fmla="*/ 240966270 h 190"/>
              <a:gd name="T26" fmla="*/ 467348731 w 162"/>
              <a:gd name="T27" fmla="*/ 240966270 h 190"/>
              <a:gd name="T28" fmla="*/ 467348731 w 162"/>
              <a:gd name="T29" fmla="*/ 46143633 h 190"/>
              <a:gd name="T30" fmla="*/ 380989907 w 162"/>
              <a:gd name="T31" fmla="*/ 46143633 h 190"/>
              <a:gd name="T32" fmla="*/ 380989907 w 162"/>
              <a:gd name="T33" fmla="*/ 240966270 h 190"/>
              <a:gd name="T34" fmla="*/ 350510985 w 162"/>
              <a:gd name="T35" fmla="*/ 240966270 h 190"/>
              <a:gd name="T36" fmla="*/ 350510985 w 162"/>
              <a:gd name="T37" fmla="*/ 82030107 h 190"/>
              <a:gd name="T38" fmla="*/ 264154414 w 162"/>
              <a:gd name="T39" fmla="*/ 82030107 h 190"/>
              <a:gd name="T40" fmla="*/ 264154414 w 162"/>
              <a:gd name="T41" fmla="*/ 240966270 h 190"/>
              <a:gd name="T42" fmla="*/ 233673238 w 162"/>
              <a:gd name="T43" fmla="*/ 240966270 h 190"/>
              <a:gd name="T44" fmla="*/ 233673238 w 162"/>
              <a:gd name="T45" fmla="*/ 117918845 h 190"/>
              <a:gd name="T46" fmla="*/ 147316668 w 162"/>
              <a:gd name="T47" fmla="*/ 117918845 h 190"/>
              <a:gd name="T48" fmla="*/ 594344615 w 162"/>
              <a:gd name="T49" fmla="*/ 461425013 h 190"/>
              <a:gd name="T50" fmla="*/ 680703439 w 162"/>
              <a:gd name="T51" fmla="*/ 461425013 h 190"/>
              <a:gd name="T52" fmla="*/ 680703439 w 162"/>
              <a:gd name="T53" fmla="*/ 666502545 h 190"/>
              <a:gd name="T54" fmla="*/ 792460989 w 162"/>
              <a:gd name="T55" fmla="*/ 666502545 h 190"/>
              <a:gd name="T56" fmla="*/ 792460989 w 162"/>
              <a:gd name="T57" fmla="*/ 266602376 h 190"/>
              <a:gd name="T58" fmla="*/ 25398726 w 162"/>
              <a:gd name="T59" fmla="*/ 266602376 h 190"/>
              <a:gd name="T60" fmla="*/ 25398726 w 162"/>
              <a:gd name="T61" fmla="*/ 666502545 h 190"/>
              <a:gd name="T62" fmla="*/ 594344615 w 162"/>
              <a:gd name="T63" fmla="*/ 666502545 h 190"/>
              <a:gd name="T64" fmla="*/ 594344615 w 162"/>
              <a:gd name="T65" fmla="*/ 461425013 h 1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2" h="190">
                <a:moveTo>
                  <a:pt x="29" y="23"/>
                </a:moveTo>
                <a:cubicBezTo>
                  <a:pt x="29" y="47"/>
                  <a:pt x="29" y="47"/>
                  <a:pt x="29" y="47"/>
                </a:cubicBezTo>
                <a:cubicBezTo>
                  <a:pt x="0" y="47"/>
                  <a:pt x="0" y="47"/>
                  <a:pt x="0" y="47"/>
                </a:cubicBezTo>
                <a:cubicBezTo>
                  <a:pt x="0" y="135"/>
                  <a:pt x="0" y="135"/>
                  <a:pt x="0" y="135"/>
                </a:cubicBezTo>
                <a:cubicBezTo>
                  <a:pt x="30" y="135"/>
                  <a:pt x="30" y="135"/>
                  <a:pt x="30" y="135"/>
                </a:cubicBezTo>
                <a:cubicBezTo>
                  <a:pt x="31" y="165"/>
                  <a:pt x="54" y="190"/>
                  <a:pt x="82" y="190"/>
                </a:cubicBezTo>
                <a:cubicBezTo>
                  <a:pt x="111" y="190"/>
                  <a:pt x="134" y="165"/>
                  <a:pt x="135" y="135"/>
                </a:cubicBezTo>
                <a:cubicBezTo>
                  <a:pt x="162" y="135"/>
                  <a:pt x="162" y="135"/>
                  <a:pt x="162" y="135"/>
                </a:cubicBezTo>
                <a:cubicBezTo>
                  <a:pt x="162" y="47"/>
                  <a:pt x="162" y="47"/>
                  <a:pt x="162" y="47"/>
                </a:cubicBezTo>
                <a:cubicBezTo>
                  <a:pt x="115" y="47"/>
                  <a:pt x="115" y="47"/>
                  <a:pt x="115" y="47"/>
                </a:cubicBezTo>
                <a:cubicBezTo>
                  <a:pt x="115" y="16"/>
                  <a:pt x="115" y="16"/>
                  <a:pt x="115" y="16"/>
                </a:cubicBezTo>
                <a:cubicBezTo>
                  <a:pt x="113" y="6"/>
                  <a:pt x="100" y="7"/>
                  <a:pt x="98" y="16"/>
                </a:cubicBezTo>
                <a:cubicBezTo>
                  <a:pt x="98" y="47"/>
                  <a:pt x="98" y="47"/>
                  <a:pt x="98" y="47"/>
                </a:cubicBezTo>
                <a:cubicBezTo>
                  <a:pt x="92" y="47"/>
                  <a:pt x="92" y="47"/>
                  <a:pt x="92" y="47"/>
                </a:cubicBezTo>
                <a:cubicBezTo>
                  <a:pt x="92" y="9"/>
                  <a:pt x="92" y="9"/>
                  <a:pt x="92" y="9"/>
                </a:cubicBezTo>
                <a:cubicBezTo>
                  <a:pt x="88" y="0"/>
                  <a:pt x="79" y="0"/>
                  <a:pt x="75" y="9"/>
                </a:cubicBezTo>
                <a:cubicBezTo>
                  <a:pt x="75" y="47"/>
                  <a:pt x="75" y="47"/>
                  <a:pt x="75" y="47"/>
                </a:cubicBezTo>
                <a:cubicBezTo>
                  <a:pt x="69" y="47"/>
                  <a:pt x="69" y="47"/>
                  <a:pt x="69" y="47"/>
                </a:cubicBezTo>
                <a:cubicBezTo>
                  <a:pt x="69" y="16"/>
                  <a:pt x="69" y="16"/>
                  <a:pt x="69" y="16"/>
                </a:cubicBezTo>
                <a:cubicBezTo>
                  <a:pt x="65" y="8"/>
                  <a:pt x="56" y="6"/>
                  <a:pt x="52" y="16"/>
                </a:cubicBezTo>
                <a:cubicBezTo>
                  <a:pt x="52" y="47"/>
                  <a:pt x="52" y="47"/>
                  <a:pt x="52" y="47"/>
                </a:cubicBezTo>
                <a:cubicBezTo>
                  <a:pt x="46" y="47"/>
                  <a:pt x="46" y="47"/>
                  <a:pt x="46" y="47"/>
                </a:cubicBezTo>
                <a:cubicBezTo>
                  <a:pt x="46" y="23"/>
                  <a:pt x="46" y="23"/>
                  <a:pt x="46" y="23"/>
                </a:cubicBezTo>
                <a:cubicBezTo>
                  <a:pt x="43" y="15"/>
                  <a:pt x="33" y="13"/>
                  <a:pt x="29" y="23"/>
                </a:cubicBezTo>
                <a:close/>
                <a:moveTo>
                  <a:pt x="117" y="90"/>
                </a:moveTo>
                <a:cubicBezTo>
                  <a:pt x="122" y="70"/>
                  <a:pt x="131" y="75"/>
                  <a:pt x="134" y="90"/>
                </a:cubicBezTo>
                <a:cubicBezTo>
                  <a:pt x="134" y="130"/>
                  <a:pt x="134" y="130"/>
                  <a:pt x="134" y="130"/>
                </a:cubicBezTo>
                <a:cubicBezTo>
                  <a:pt x="156" y="130"/>
                  <a:pt x="156" y="130"/>
                  <a:pt x="156" y="130"/>
                </a:cubicBezTo>
                <a:cubicBezTo>
                  <a:pt x="156" y="52"/>
                  <a:pt x="156" y="52"/>
                  <a:pt x="156" y="52"/>
                </a:cubicBezTo>
                <a:cubicBezTo>
                  <a:pt x="5" y="52"/>
                  <a:pt x="5" y="52"/>
                  <a:pt x="5" y="52"/>
                </a:cubicBezTo>
                <a:cubicBezTo>
                  <a:pt x="5" y="130"/>
                  <a:pt x="5" y="130"/>
                  <a:pt x="5" y="130"/>
                </a:cubicBezTo>
                <a:cubicBezTo>
                  <a:pt x="117" y="130"/>
                  <a:pt x="117" y="130"/>
                  <a:pt x="117" y="130"/>
                </a:cubicBezTo>
                <a:lnTo>
                  <a:pt x="117"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94" name="Freeform 254"/>
          <p:cNvSpPr>
            <a:spLocks noEditPoints="1"/>
          </p:cNvSpPr>
          <p:nvPr/>
        </p:nvSpPr>
        <p:spPr bwMode="auto">
          <a:xfrm>
            <a:off x="5470525" y="1843088"/>
            <a:ext cx="155575" cy="155575"/>
          </a:xfrm>
          <a:custGeom>
            <a:avLst/>
            <a:gdLst>
              <a:gd name="T0" fmla="*/ 0 w 69"/>
              <a:gd name="T1" fmla="*/ 147428732 h 69"/>
              <a:gd name="T2" fmla="*/ 0 w 69"/>
              <a:gd name="T3" fmla="*/ 208432170 h 69"/>
              <a:gd name="T4" fmla="*/ 86423040 w 69"/>
              <a:gd name="T5" fmla="*/ 208432170 h 69"/>
              <a:gd name="T6" fmla="*/ 61005692 w 69"/>
              <a:gd name="T7" fmla="*/ 223683029 h 69"/>
              <a:gd name="T8" fmla="*/ 61005692 w 69"/>
              <a:gd name="T9" fmla="*/ 269437862 h 69"/>
              <a:gd name="T10" fmla="*/ 238933889 w 69"/>
              <a:gd name="T11" fmla="*/ 269437862 h 69"/>
              <a:gd name="T12" fmla="*/ 111842642 w 69"/>
              <a:gd name="T13" fmla="*/ 294855210 h 69"/>
              <a:gd name="T14" fmla="*/ 132175618 w 69"/>
              <a:gd name="T15" fmla="*/ 345692159 h 69"/>
              <a:gd name="T16" fmla="*/ 289770838 w 69"/>
              <a:gd name="T17" fmla="*/ 325356929 h 69"/>
              <a:gd name="T18" fmla="*/ 320274812 w 69"/>
              <a:gd name="T19" fmla="*/ 218600913 h 69"/>
              <a:gd name="T20" fmla="*/ 157595220 w 69"/>
              <a:gd name="T21" fmla="*/ 218600913 h 69"/>
              <a:gd name="T22" fmla="*/ 167761708 w 69"/>
              <a:gd name="T23" fmla="*/ 208432170 h 69"/>
              <a:gd name="T24" fmla="*/ 350776531 w 69"/>
              <a:gd name="T25" fmla="*/ 208432170 h 69"/>
              <a:gd name="T26" fmla="*/ 350776531 w 69"/>
              <a:gd name="T27" fmla="*/ 147428732 h 69"/>
              <a:gd name="T28" fmla="*/ 0 w 69"/>
              <a:gd name="T29" fmla="*/ 147428732 h 69"/>
              <a:gd name="T30" fmla="*/ 30501719 w 69"/>
              <a:gd name="T31" fmla="*/ 0 h 69"/>
              <a:gd name="T32" fmla="*/ 30501719 w 69"/>
              <a:gd name="T33" fmla="*/ 137259989 h 69"/>
              <a:gd name="T34" fmla="*/ 320274812 w 69"/>
              <a:gd name="T35" fmla="*/ 137259989 h 69"/>
              <a:gd name="T36" fmla="*/ 320274812 w 69"/>
              <a:gd name="T37" fmla="*/ 0 h 69"/>
              <a:gd name="T38" fmla="*/ 30501719 w 69"/>
              <a:gd name="T39" fmla="*/ 0 h 69"/>
              <a:gd name="T40" fmla="*/ 249102632 w 69"/>
              <a:gd name="T41" fmla="*/ 81338668 h 69"/>
              <a:gd name="T42" fmla="*/ 101673899 w 69"/>
              <a:gd name="T43" fmla="*/ 81338668 h 69"/>
              <a:gd name="T44" fmla="*/ 101673899 w 69"/>
              <a:gd name="T45" fmla="*/ 61005692 h 69"/>
              <a:gd name="T46" fmla="*/ 249102632 w 69"/>
              <a:gd name="T47" fmla="*/ 61005692 h 69"/>
              <a:gd name="T48" fmla="*/ 249102632 w 69"/>
              <a:gd name="T49" fmla="*/ 81338668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69">
                <a:moveTo>
                  <a:pt x="0" y="29"/>
                </a:moveTo>
                <a:cubicBezTo>
                  <a:pt x="0" y="41"/>
                  <a:pt x="0" y="41"/>
                  <a:pt x="0" y="41"/>
                </a:cubicBezTo>
                <a:cubicBezTo>
                  <a:pt x="17" y="41"/>
                  <a:pt x="17" y="41"/>
                  <a:pt x="17" y="41"/>
                </a:cubicBezTo>
                <a:cubicBezTo>
                  <a:pt x="16" y="42"/>
                  <a:pt x="14" y="43"/>
                  <a:pt x="12" y="44"/>
                </a:cubicBezTo>
                <a:cubicBezTo>
                  <a:pt x="12" y="53"/>
                  <a:pt x="12" y="53"/>
                  <a:pt x="12" y="53"/>
                </a:cubicBezTo>
                <a:cubicBezTo>
                  <a:pt x="47" y="53"/>
                  <a:pt x="47" y="53"/>
                  <a:pt x="47" y="53"/>
                </a:cubicBezTo>
                <a:cubicBezTo>
                  <a:pt x="50" y="57"/>
                  <a:pt x="41" y="58"/>
                  <a:pt x="22" y="58"/>
                </a:cubicBezTo>
                <a:cubicBezTo>
                  <a:pt x="26" y="68"/>
                  <a:pt x="26" y="68"/>
                  <a:pt x="26" y="68"/>
                </a:cubicBezTo>
                <a:cubicBezTo>
                  <a:pt x="43" y="69"/>
                  <a:pt x="54" y="67"/>
                  <a:pt x="57" y="64"/>
                </a:cubicBezTo>
                <a:cubicBezTo>
                  <a:pt x="61" y="62"/>
                  <a:pt x="63" y="55"/>
                  <a:pt x="63" y="43"/>
                </a:cubicBezTo>
                <a:cubicBezTo>
                  <a:pt x="31" y="43"/>
                  <a:pt x="31" y="43"/>
                  <a:pt x="31" y="43"/>
                </a:cubicBezTo>
                <a:cubicBezTo>
                  <a:pt x="33" y="41"/>
                  <a:pt x="33" y="41"/>
                  <a:pt x="33" y="41"/>
                </a:cubicBezTo>
                <a:cubicBezTo>
                  <a:pt x="69" y="41"/>
                  <a:pt x="69" y="41"/>
                  <a:pt x="69" y="41"/>
                </a:cubicBezTo>
                <a:cubicBezTo>
                  <a:pt x="69" y="29"/>
                  <a:pt x="69" y="29"/>
                  <a:pt x="69" y="29"/>
                </a:cubicBezTo>
                <a:lnTo>
                  <a:pt x="0" y="29"/>
                </a:lnTo>
                <a:close/>
                <a:moveTo>
                  <a:pt x="6" y="0"/>
                </a:moveTo>
                <a:cubicBezTo>
                  <a:pt x="6" y="27"/>
                  <a:pt x="6" y="27"/>
                  <a:pt x="6" y="27"/>
                </a:cubicBezTo>
                <a:cubicBezTo>
                  <a:pt x="63" y="27"/>
                  <a:pt x="63" y="27"/>
                  <a:pt x="63" y="27"/>
                </a:cubicBezTo>
                <a:cubicBezTo>
                  <a:pt x="63" y="0"/>
                  <a:pt x="63" y="0"/>
                  <a:pt x="63" y="0"/>
                </a:cubicBezTo>
                <a:lnTo>
                  <a:pt x="6" y="0"/>
                </a:lnTo>
                <a:close/>
                <a:moveTo>
                  <a:pt x="49" y="16"/>
                </a:moveTo>
                <a:cubicBezTo>
                  <a:pt x="20" y="16"/>
                  <a:pt x="20" y="16"/>
                  <a:pt x="20" y="16"/>
                </a:cubicBezTo>
                <a:cubicBezTo>
                  <a:pt x="20" y="12"/>
                  <a:pt x="20" y="12"/>
                  <a:pt x="20" y="12"/>
                </a:cubicBezTo>
                <a:cubicBezTo>
                  <a:pt x="49" y="12"/>
                  <a:pt x="49" y="12"/>
                  <a:pt x="49" y="12"/>
                </a:cubicBezTo>
                <a:lnTo>
                  <a:pt x="49"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95" name="Freeform 255"/>
          <p:cNvSpPr>
            <a:spLocks noEditPoints="1"/>
          </p:cNvSpPr>
          <p:nvPr/>
        </p:nvSpPr>
        <p:spPr bwMode="auto">
          <a:xfrm>
            <a:off x="5994400" y="1712913"/>
            <a:ext cx="431800" cy="434975"/>
          </a:xfrm>
          <a:custGeom>
            <a:avLst/>
            <a:gdLst>
              <a:gd name="T0" fmla="*/ 622111352 w 192"/>
              <a:gd name="T1" fmla="*/ 246358966 h 192"/>
              <a:gd name="T2" fmla="*/ 692919805 w 192"/>
              <a:gd name="T3" fmla="*/ 174504267 h 192"/>
              <a:gd name="T4" fmla="*/ 682803991 w 192"/>
              <a:gd name="T5" fmla="*/ 297683750 h 192"/>
              <a:gd name="T6" fmla="*/ 617053445 w 192"/>
              <a:gd name="T7" fmla="*/ 338743578 h 192"/>
              <a:gd name="T8" fmla="*/ 161850784 w 192"/>
              <a:gd name="T9" fmla="*/ 800664373 h 192"/>
              <a:gd name="T10" fmla="*/ 40463258 w 192"/>
              <a:gd name="T11" fmla="*/ 492717931 h 192"/>
              <a:gd name="T12" fmla="*/ 171966599 w 192"/>
              <a:gd name="T13" fmla="*/ 174504267 h 192"/>
              <a:gd name="T14" fmla="*/ 485550104 w 192"/>
              <a:gd name="T15" fmla="*/ 41059828 h 192"/>
              <a:gd name="T16" fmla="*/ 799133609 w 192"/>
              <a:gd name="T17" fmla="*/ 174504267 h 192"/>
              <a:gd name="T18" fmla="*/ 930636950 w 192"/>
              <a:gd name="T19" fmla="*/ 492717931 h 192"/>
              <a:gd name="T20" fmla="*/ 799133609 w 192"/>
              <a:gd name="T21" fmla="*/ 810929330 h 192"/>
              <a:gd name="T22" fmla="*/ 485550104 w 192"/>
              <a:gd name="T23" fmla="*/ 944373769 h 192"/>
              <a:gd name="T24" fmla="*/ 247832959 w 192"/>
              <a:gd name="T25" fmla="*/ 816062941 h 192"/>
              <a:gd name="T26" fmla="*/ 268064589 w 192"/>
              <a:gd name="T27" fmla="*/ 769869502 h 192"/>
              <a:gd name="T28" fmla="*/ 298412032 w 192"/>
              <a:gd name="T29" fmla="*/ 785268070 h 192"/>
              <a:gd name="T30" fmla="*/ 369220485 w 192"/>
              <a:gd name="T31" fmla="*/ 723678329 h 192"/>
              <a:gd name="T32" fmla="*/ 409683744 w 192"/>
              <a:gd name="T33" fmla="*/ 636425062 h 192"/>
              <a:gd name="T34" fmla="*/ 384394207 w 192"/>
              <a:gd name="T35" fmla="*/ 585100278 h 192"/>
              <a:gd name="T36" fmla="*/ 429913124 w 192"/>
              <a:gd name="T37" fmla="*/ 436259536 h 192"/>
              <a:gd name="T38" fmla="*/ 515897548 w 192"/>
              <a:gd name="T39" fmla="*/ 323345010 h 192"/>
              <a:gd name="T40" fmla="*/ 576590186 w 192"/>
              <a:gd name="T41" fmla="*/ 292550139 h 192"/>
              <a:gd name="T42" fmla="*/ 611995538 w 192"/>
              <a:gd name="T43" fmla="*/ 159105699 h 192"/>
              <a:gd name="T44" fmla="*/ 576590186 w 192"/>
              <a:gd name="T45" fmla="*/ 123179483 h 192"/>
              <a:gd name="T46" fmla="*/ 480492197 w 192"/>
              <a:gd name="T47" fmla="*/ 143709397 h 192"/>
              <a:gd name="T48" fmla="*/ 364162578 w 192"/>
              <a:gd name="T49" fmla="*/ 297683750 h 192"/>
              <a:gd name="T50" fmla="*/ 217485516 w 192"/>
              <a:gd name="T51" fmla="*/ 682618501 h 192"/>
              <a:gd name="T52" fmla="*/ 242775052 w 192"/>
              <a:gd name="T53" fmla="*/ 739074631 h 192"/>
              <a:gd name="T54" fmla="*/ 207369701 w 192"/>
              <a:gd name="T55" fmla="*/ 826327898 h 192"/>
              <a:gd name="T56" fmla="*/ 485550104 w 192"/>
              <a:gd name="T57" fmla="*/ 985433597 h 192"/>
              <a:gd name="T58" fmla="*/ 829481053 w 192"/>
              <a:gd name="T59" fmla="*/ 841724200 h 192"/>
              <a:gd name="T60" fmla="*/ 971100208 w 192"/>
              <a:gd name="T61" fmla="*/ 492717931 h 192"/>
              <a:gd name="T62" fmla="*/ 829481053 w 192"/>
              <a:gd name="T63" fmla="*/ 143709397 h 192"/>
              <a:gd name="T64" fmla="*/ 485550104 w 192"/>
              <a:gd name="T65" fmla="*/ 0 h 192"/>
              <a:gd name="T66" fmla="*/ 141619155 w 192"/>
              <a:gd name="T67" fmla="*/ 143709397 h 192"/>
              <a:gd name="T68" fmla="*/ 0 w 192"/>
              <a:gd name="T69" fmla="*/ 492717931 h 192"/>
              <a:gd name="T70" fmla="*/ 101155897 w 192"/>
              <a:gd name="T71" fmla="*/ 780134459 h 192"/>
              <a:gd name="T72" fmla="*/ 136561248 w 192"/>
              <a:gd name="T73" fmla="*/ 805797984 h 192"/>
              <a:gd name="T74" fmla="*/ 161850784 w 192"/>
              <a:gd name="T75" fmla="*/ 800664373 h 192"/>
              <a:gd name="T76" fmla="*/ 394510022 w 192"/>
              <a:gd name="T77" fmla="*/ 733943286 h 192"/>
              <a:gd name="T78" fmla="*/ 470376382 w 192"/>
              <a:gd name="T79" fmla="*/ 677484890 h 192"/>
              <a:gd name="T80" fmla="*/ 445086846 w 192"/>
              <a:gd name="T81" fmla="*/ 785268070 h 192"/>
              <a:gd name="T82" fmla="*/ 359104671 w 192"/>
              <a:gd name="T83" fmla="*/ 821194287 h 1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2" h="192">
                <a:moveTo>
                  <a:pt x="115" y="64"/>
                </a:moveTo>
                <a:cubicBezTo>
                  <a:pt x="118" y="59"/>
                  <a:pt x="121" y="54"/>
                  <a:pt x="123" y="48"/>
                </a:cubicBezTo>
                <a:cubicBezTo>
                  <a:pt x="125" y="42"/>
                  <a:pt x="126" y="35"/>
                  <a:pt x="126" y="28"/>
                </a:cubicBezTo>
                <a:cubicBezTo>
                  <a:pt x="131" y="30"/>
                  <a:pt x="135" y="32"/>
                  <a:pt x="137" y="34"/>
                </a:cubicBezTo>
                <a:cubicBezTo>
                  <a:pt x="139" y="36"/>
                  <a:pt x="139" y="38"/>
                  <a:pt x="139" y="42"/>
                </a:cubicBezTo>
                <a:cubicBezTo>
                  <a:pt x="139" y="47"/>
                  <a:pt x="138" y="53"/>
                  <a:pt x="135" y="58"/>
                </a:cubicBezTo>
                <a:cubicBezTo>
                  <a:pt x="133" y="64"/>
                  <a:pt x="130" y="67"/>
                  <a:pt x="127" y="67"/>
                </a:cubicBezTo>
                <a:cubicBezTo>
                  <a:pt x="126" y="67"/>
                  <a:pt x="124" y="66"/>
                  <a:pt x="122" y="66"/>
                </a:cubicBezTo>
                <a:cubicBezTo>
                  <a:pt x="120" y="65"/>
                  <a:pt x="118" y="65"/>
                  <a:pt x="115" y="64"/>
                </a:cubicBezTo>
                <a:close/>
                <a:moveTo>
                  <a:pt x="32" y="156"/>
                </a:moveTo>
                <a:cubicBezTo>
                  <a:pt x="23" y="145"/>
                  <a:pt x="17" y="135"/>
                  <a:pt x="14" y="126"/>
                </a:cubicBezTo>
                <a:cubicBezTo>
                  <a:pt x="10" y="117"/>
                  <a:pt x="8" y="106"/>
                  <a:pt x="8" y="96"/>
                </a:cubicBezTo>
                <a:cubicBezTo>
                  <a:pt x="8" y="84"/>
                  <a:pt x="10" y="73"/>
                  <a:pt x="15" y="62"/>
                </a:cubicBezTo>
                <a:cubicBezTo>
                  <a:pt x="19" y="52"/>
                  <a:pt x="26" y="42"/>
                  <a:pt x="34" y="34"/>
                </a:cubicBezTo>
                <a:cubicBezTo>
                  <a:pt x="42" y="26"/>
                  <a:pt x="52" y="19"/>
                  <a:pt x="62" y="15"/>
                </a:cubicBezTo>
                <a:cubicBezTo>
                  <a:pt x="73" y="10"/>
                  <a:pt x="84" y="8"/>
                  <a:pt x="96" y="8"/>
                </a:cubicBezTo>
                <a:cubicBezTo>
                  <a:pt x="108" y="8"/>
                  <a:pt x="119" y="10"/>
                  <a:pt x="129" y="15"/>
                </a:cubicBezTo>
                <a:cubicBezTo>
                  <a:pt x="140" y="19"/>
                  <a:pt x="150" y="25"/>
                  <a:pt x="158" y="34"/>
                </a:cubicBezTo>
                <a:cubicBezTo>
                  <a:pt x="166" y="42"/>
                  <a:pt x="173" y="52"/>
                  <a:pt x="177" y="62"/>
                </a:cubicBezTo>
                <a:cubicBezTo>
                  <a:pt x="182" y="73"/>
                  <a:pt x="184" y="84"/>
                  <a:pt x="184" y="96"/>
                </a:cubicBezTo>
                <a:cubicBezTo>
                  <a:pt x="184" y="107"/>
                  <a:pt x="182" y="119"/>
                  <a:pt x="177" y="129"/>
                </a:cubicBezTo>
                <a:cubicBezTo>
                  <a:pt x="173" y="140"/>
                  <a:pt x="166" y="150"/>
                  <a:pt x="158" y="158"/>
                </a:cubicBezTo>
                <a:cubicBezTo>
                  <a:pt x="150" y="166"/>
                  <a:pt x="140" y="173"/>
                  <a:pt x="129" y="177"/>
                </a:cubicBezTo>
                <a:cubicBezTo>
                  <a:pt x="119" y="182"/>
                  <a:pt x="107" y="184"/>
                  <a:pt x="96" y="184"/>
                </a:cubicBezTo>
                <a:cubicBezTo>
                  <a:pt x="82" y="184"/>
                  <a:pt x="71" y="182"/>
                  <a:pt x="62" y="177"/>
                </a:cubicBezTo>
                <a:cubicBezTo>
                  <a:pt x="54" y="173"/>
                  <a:pt x="49" y="167"/>
                  <a:pt x="49" y="159"/>
                </a:cubicBezTo>
                <a:cubicBezTo>
                  <a:pt x="49" y="158"/>
                  <a:pt x="50" y="156"/>
                  <a:pt x="50" y="155"/>
                </a:cubicBezTo>
                <a:cubicBezTo>
                  <a:pt x="51" y="153"/>
                  <a:pt x="52" y="151"/>
                  <a:pt x="53" y="150"/>
                </a:cubicBezTo>
                <a:cubicBezTo>
                  <a:pt x="54" y="151"/>
                  <a:pt x="55" y="152"/>
                  <a:pt x="56" y="152"/>
                </a:cubicBezTo>
                <a:cubicBezTo>
                  <a:pt x="58" y="153"/>
                  <a:pt x="58" y="153"/>
                  <a:pt x="59" y="153"/>
                </a:cubicBezTo>
                <a:cubicBezTo>
                  <a:pt x="61" y="153"/>
                  <a:pt x="62" y="152"/>
                  <a:pt x="65" y="150"/>
                </a:cubicBezTo>
                <a:cubicBezTo>
                  <a:pt x="68" y="148"/>
                  <a:pt x="70" y="145"/>
                  <a:pt x="73" y="141"/>
                </a:cubicBezTo>
                <a:cubicBezTo>
                  <a:pt x="75" y="138"/>
                  <a:pt x="77" y="135"/>
                  <a:pt x="79" y="131"/>
                </a:cubicBezTo>
                <a:cubicBezTo>
                  <a:pt x="80" y="128"/>
                  <a:pt x="81" y="125"/>
                  <a:pt x="81" y="124"/>
                </a:cubicBezTo>
                <a:cubicBezTo>
                  <a:pt x="81" y="124"/>
                  <a:pt x="80" y="122"/>
                  <a:pt x="78" y="120"/>
                </a:cubicBezTo>
                <a:cubicBezTo>
                  <a:pt x="76" y="118"/>
                  <a:pt x="76" y="116"/>
                  <a:pt x="76" y="114"/>
                </a:cubicBezTo>
                <a:cubicBezTo>
                  <a:pt x="76" y="111"/>
                  <a:pt x="76" y="107"/>
                  <a:pt x="78" y="102"/>
                </a:cubicBezTo>
                <a:cubicBezTo>
                  <a:pt x="80" y="97"/>
                  <a:pt x="82" y="91"/>
                  <a:pt x="85" y="85"/>
                </a:cubicBezTo>
                <a:cubicBezTo>
                  <a:pt x="89" y="77"/>
                  <a:pt x="92" y="72"/>
                  <a:pt x="95" y="69"/>
                </a:cubicBezTo>
                <a:cubicBezTo>
                  <a:pt x="97" y="66"/>
                  <a:pt x="99" y="64"/>
                  <a:pt x="102" y="63"/>
                </a:cubicBezTo>
                <a:cubicBezTo>
                  <a:pt x="102" y="63"/>
                  <a:pt x="103" y="62"/>
                  <a:pt x="105" y="62"/>
                </a:cubicBezTo>
                <a:cubicBezTo>
                  <a:pt x="109" y="62"/>
                  <a:pt x="112" y="60"/>
                  <a:pt x="114" y="57"/>
                </a:cubicBezTo>
                <a:cubicBezTo>
                  <a:pt x="116" y="54"/>
                  <a:pt x="118" y="49"/>
                  <a:pt x="119" y="44"/>
                </a:cubicBezTo>
                <a:cubicBezTo>
                  <a:pt x="121" y="39"/>
                  <a:pt x="121" y="35"/>
                  <a:pt x="121" y="31"/>
                </a:cubicBezTo>
                <a:cubicBezTo>
                  <a:pt x="121" y="29"/>
                  <a:pt x="121" y="27"/>
                  <a:pt x="120" y="26"/>
                </a:cubicBezTo>
                <a:cubicBezTo>
                  <a:pt x="119" y="25"/>
                  <a:pt x="117" y="24"/>
                  <a:pt x="114" y="24"/>
                </a:cubicBezTo>
                <a:cubicBezTo>
                  <a:pt x="110" y="24"/>
                  <a:pt x="106" y="24"/>
                  <a:pt x="103" y="25"/>
                </a:cubicBezTo>
                <a:cubicBezTo>
                  <a:pt x="100" y="26"/>
                  <a:pt x="97" y="27"/>
                  <a:pt x="95" y="28"/>
                </a:cubicBezTo>
                <a:cubicBezTo>
                  <a:pt x="93" y="29"/>
                  <a:pt x="90" y="33"/>
                  <a:pt x="86" y="38"/>
                </a:cubicBezTo>
                <a:cubicBezTo>
                  <a:pt x="81" y="44"/>
                  <a:pt x="77" y="50"/>
                  <a:pt x="72" y="58"/>
                </a:cubicBezTo>
                <a:cubicBezTo>
                  <a:pt x="64" y="71"/>
                  <a:pt x="57" y="85"/>
                  <a:pt x="52" y="100"/>
                </a:cubicBezTo>
                <a:cubicBezTo>
                  <a:pt x="46" y="115"/>
                  <a:pt x="43" y="126"/>
                  <a:pt x="43" y="133"/>
                </a:cubicBezTo>
                <a:cubicBezTo>
                  <a:pt x="43" y="135"/>
                  <a:pt x="44" y="136"/>
                  <a:pt x="44" y="138"/>
                </a:cubicBezTo>
                <a:cubicBezTo>
                  <a:pt x="45" y="139"/>
                  <a:pt x="46" y="142"/>
                  <a:pt x="48" y="144"/>
                </a:cubicBezTo>
                <a:cubicBezTo>
                  <a:pt x="46" y="147"/>
                  <a:pt x="44" y="150"/>
                  <a:pt x="43" y="153"/>
                </a:cubicBezTo>
                <a:cubicBezTo>
                  <a:pt x="42" y="155"/>
                  <a:pt x="41" y="158"/>
                  <a:pt x="41" y="161"/>
                </a:cubicBezTo>
                <a:cubicBezTo>
                  <a:pt x="41" y="170"/>
                  <a:pt x="46" y="178"/>
                  <a:pt x="56" y="184"/>
                </a:cubicBezTo>
                <a:cubicBezTo>
                  <a:pt x="66" y="189"/>
                  <a:pt x="80" y="192"/>
                  <a:pt x="96" y="192"/>
                </a:cubicBezTo>
                <a:cubicBezTo>
                  <a:pt x="108" y="192"/>
                  <a:pt x="121" y="190"/>
                  <a:pt x="133" y="185"/>
                </a:cubicBezTo>
                <a:cubicBezTo>
                  <a:pt x="145" y="180"/>
                  <a:pt x="155" y="173"/>
                  <a:pt x="164" y="164"/>
                </a:cubicBezTo>
                <a:cubicBezTo>
                  <a:pt x="173" y="155"/>
                  <a:pt x="180" y="145"/>
                  <a:pt x="185" y="133"/>
                </a:cubicBezTo>
                <a:cubicBezTo>
                  <a:pt x="190" y="121"/>
                  <a:pt x="192" y="109"/>
                  <a:pt x="192" y="96"/>
                </a:cubicBezTo>
                <a:cubicBezTo>
                  <a:pt x="192" y="83"/>
                  <a:pt x="190" y="71"/>
                  <a:pt x="185" y="59"/>
                </a:cubicBezTo>
                <a:cubicBezTo>
                  <a:pt x="180" y="48"/>
                  <a:pt x="173" y="37"/>
                  <a:pt x="164" y="28"/>
                </a:cubicBezTo>
                <a:cubicBezTo>
                  <a:pt x="155" y="19"/>
                  <a:pt x="145" y="12"/>
                  <a:pt x="133" y="7"/>
                </a:cubicBezTo>
                <a:cubicBezTo>
                  <a:pt x="121" y="2"/>
                  <a:pt x="109" y="0"/>
                  <a:pt x="96" y="0"/>
                </a:cubicBezTo>
                <a:cubicBezTo>
                  <a:pt x="83" y="0"/>
                  <a:pt x="71" y="2"/>
                  <a:pt x="59" y="7"/>
                </a:cubicBezTo>
                <a:cubicBezTo>
                  <a:pt x="47" y="12"/>
                  <a:pt x="37" y="19"/>
                  <a:pt x="28" y="28"/>
                </a:cubicBezTo>
                <a:cubicBezTo>
                  <a:pt x="19" y="37"/>
                  <a:pt x="12" y="47"/>
                  <a:pt x="7" y="59"/>
                </a:cubicBezTo>
                <a:cubicBezTo>
                  <a:pt x="2" y="71"/>
                  <a:pt x="0" y="83"/>
                  <a:pt x="0" y="96"/>
                </a:cubicBezTo>
                <a:cubicBezTo>
                  <a:pt x="0" y="107"/>
                  <a:pt x="1" y="117"/>
                  <a:pt x="5" y="127"/>
                </a:cubicBezTo>
                <a:cubicBezTo>
                  <a:pt x="8" y="136"/>
                  <a:pt x="13" y="145"/>
                  <a:pt x="20" y="152"/>
                </a:cubicBezTo>
                <a:cubicBezTo>
                  <a:pt x="21" y="154"/>
                  <a:pt x="22" y="155"/>
                  <a:pt x="24" y="156"/>
                </a:cubicBezTo>
                <a:cubicBezTo>
                  <a:pt x="25" y="157"/>
                  <a:pt x="26" y="157"/>
                  <a:pt x="27" y="157"/>
                </a:cubicBezTo>
                <a:cubicBezTo>
                  <a:pt x="28" y="157"/>
                  <a:pt x="28" y="157"/>
                  <a:pt x="29" y="157"/>
                </a:cubicBezTo>
                <a:cubicBezTo>
                  <a:pt x="30" y="157"/>
                  <a:pt x="31" y="156"/>
                  <a:pt x="32" y="156"/>
                </a:cubicBezTo>
                <a:close/>
                <a:moveTo>
                  <a:pt x="64" y="156"/>
                </a:moveTo>
                <a:cubicBezTo>
                  <a:pt x="70" y="152"/>
                  <a:pt x="74" y="148"/>
                  <a:pt x="78" y="143"/>
                </a:cubicBezTo>
                <a:cubicBezTo>
                  <a:pt x="81" y="138"/>
                  <a:pt x="84" y="132"/>
                  <a:pt x="85" y="126"/>
                </a:cubicBezTo>
                <a:cubicBezTo>
                  <a:pt x="89" y="129"/>
                  <a:pt x="92" y="131"/>
                  <a:pt x="93" y="132"/>
                </a:cubicBezTo>
                <a:cubicBezTo>
                  <a:pt x="94" y="134"/>
                  <a:pt x="95" y="135"/>
                  <a:pt x="95" y="137"/>
                </a:cubicBezTo>
                <a:cubicBezTo>
                  <a:pt x="95" y="141"/>
                  <a:pt x="93" y="147"/>
                  <a:pt x="88" y="153"/>
                </a:cubicBezTo>
                <a:cubicBezTo>
                  <a:pt x="84" y="159"/>
                  <a:pt x="80" y="162"/>
                  <a:pt x="76" y="162"/>
                </a:cubicBezTo>
                <a:cubicBezTo>
                  <a:pt x="74" y="162"/>
                  <a:pt x="73" y="161"/>
                  <a:pt x="71" y="160"/>
                </a:cubicBezTo>
                <a:cubicBezTo>
                  <a:pt x="69" y="159"/>
                  <a:pt x="67" y="158"/>
                  <a:pt x="64" y="1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96" name="Freeform 256"/>
          <p:cNvSpPr>
            <a:spLocks noEditPoints="1"/>
          </p:cNvSpPr>
          <p:nvPr/>
        </p:nvSpPr>
        <p:spPr bwMode="auto">
          <a:xfrm>
            <a:off x="6632575" y="1770063"/>
            <a:ext cx="454025" cy="285750"/>
          </a:xfrm>
          <a:custGeom>
            <a:avLst/>
            <a:gdLst>
              <a:gd name="T0" fmla="*/ 217232981 w 202"/>
              <a:gd name="T1" fmla="*/ 648040179 h 126"/>
              <a:gd name="T2" fmla="*/ 0 w 202"/>
              <a:gd name="T3" fmla="*/ 411455054 h 126"/>
              <a:gd name="T4" fmla="*/ 106091258 w 202"/>
              <a:gd name="T5" fmla="*/ 329163589 h 126"/>
              <a:gd name="T6" fmla="*/ 217232981 w 202"/>
              <a:gd name="T7" fmla="*/ 349735321 h 126"/>
              <a:gd name="T8" fmla="*/ 348583313 w 202"/>
              <a:gd name="T9" fmla="*/ 180011161 h 126"/>
              <a:gd name="T10" fmla="*/ 626437622 w 202"/>
              <a:gd name="T11" fmla="*/ 46289232 h 126"/>
              <a:gd name="T12" fmla="*/ 803255636 w 202"/>
              <a:gd name="T13" fmla="*/ 66860964 h 126"/>
              <a:gd name="T14" fmla="*/ 969970469 w 202"/>
              <a:gd name="T15" fmla="*/ 113150196 h 126"/>
              <a:gd name="T16" fmla="*/ 1020488617 w 202"/>
              <a:gd name="T17" fmla="*/ 529746482 h 126"/>
              <a:gd name="T18" fmla="*/ 510245432 w 202"/>
              <a:gd name="T19" fmla="*/ 627468446 h 126"/>
              <a:gd name="T20" fmla="*/ 106091258 w 202"/>
              <a:gd name="T21" fmla="*/ 349735321 h 126"/>
              <a:gd name="T22" fmla="*/ 20208608 w 202"/>
              <a:gd name="T23" fmla="*/ 406311554 h 126"/>
              <a:gd name="T24" fmla="*/ 227336161 w 202"/>
              <a:gd name="T25" fmla="*/ 627468446 h 126"/>
              <a:gd name="T26" fmla="*/ 227336161 w 202"/>
              <a:gd name="T27" fmla="*/ 483459518 h 126"/>
              <a:gd name="T28" fmla="*/ 171765300 w 202"/>
              <a:gd name="T29" fmla="*/ 457742018 h 126"/>
              <a:gd name="T30" fmla="*/ 121247151 w 202"/>
              <a:gd name="T31" fmla="*/ 442313786 h 126"/>
              <a:gd name="T32" fmla="*/ 156609406 w 202"/>
              <a:gd name="T33" fmla="*/ 498887750 h 126"/>
              <a:gd name="T34" fmla="*/ 227336161 w 202"/>
              <a:gd name="T35" fmla="*/ 483459518 h 126"/>
              <a:gd name="T36" fmla="*/ 388998281 w 202"/>
              <a:gd name="T37" fmla="*/ 200582893 h 126"/>
              <a:gd name="T38" fmla="*/ 237439341 w 202"/>
              <a:gd name="T39" fmla="*/ 354878821 h 126"/>
              <a:gd name="T40" fmla="*/ 313218811 w 202"/>
              <a:gd name="T41" fmla="*/ 432026786 h 126"/>
              <a:gd name="T42" fmla="*/ 388998281 w 202"/>
              <a:gd name="T43" fmla="*/ 313733089 h 126"/>
              <a:gd name="T44" fmla="*/ 545607686 w 202"/>
              <a:gd name="T45" fmla="*/ 354878821 h 126"/>
              <a:gd name="T46" fmla="*/ 404154175 w 202"/>
              <a:gd name="T47" fmla="*/ 329163589 h 126"/>
              <a:gd name="T48" fmla="*/ 414257355 w 202"/>
              <a:gd name="T49" fmla="*/ 519461750 h 126"/>
              <a:gd name="T50" fmla="*/ 545607686 w 202"/>
              <a:gd name="T51" fmla="*/ 354878821 h 126"/>
              <a:gd name="T52" fmla="*/ 545607686 w 202"/>
              <a:gd name="T53" fmla="*/ 375452821 h 126"/>
              <a:gd name="T54" fmla="*/ 429413249 w 202"/>
              <a:gd name="T55" fmla="*/ 529746482 h 126"/>
              <a:gd name="T56" fmla="*/ 545607686 w 202"/>
              <a:gd name="T57" fmla="*/ 555463982 h 126"/>
              <a:gd name="T58" fmla="*/ 545607686 w 202"/>
              <a:gd name="T59" fmla="*/ 576035714 h 126"/>
              <a:gd name="T60" fmla="*/ 545607686 w 202"/>
              <a:gd name="T61" fmla="*/ 627468446 h 126"/>
              <a:gd name="T62" fmla="*/ 1000280009 w 202"/>
              <a:gd name="T63" fmla="*/ 236585125 h 126"/>
              <a:gd name="T64" fmla="*/ 843670604 w 202"/>
              <a:gd name="T65" fmla="*/ 77147964 h 126"/>
              <a:gd name="T66" fmla="*/ 803255636 w 202"/>
              <a:gd name="T67" fmla="*/ 164580661 h 126"/>
              <a:gd name="T68" fmla="*/ 692113912 w 202"/>
              <a:gd name="T69" fmla="*/ 432026786 h 126"/>
              <a:gd name="T70" fmla="*/ 626437622 w 202"/>
              <a:gd name="T71" fmla="*/ 128578429 h 126"/>
              <a:gd name="T72" fmla="*/ 525399079 w 202"/>
              <a:gd name="T73" fmla="*/ 246872125 h 126"/>
              <a:gd name="T74" fmla="*/ 565816294 w 202"/>
              <a:gd name="T75" fmla="*/ 627468446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02" h="126">
                <a:moveTo>
                  <a:pt x="112" y="126"/>
                </a:moveTo>
                <a:cubicBezTo>
                  <a:pt x="43" y="126"/>
                  <a:pt x="43" y="126"/>
                  <a:pt x="43" y="126"/>
                </a:cubicBezTo>
                <a:cubicBezTo>
                  <a:pt x="14" y="102"/>
                  <a:pt x="14" y="102"/>
                  <a:pt x="14" y="102"/>
                </a:cubicBezTo>
                <a:cubicBezTo>
                  <a:pt x="5" y="94"/>
                  <a:pt x="0" y="87"/>
                  <a:pt x="0" y="80"/>
                </a:cubicBezTo>
                <a:cubicBezTo>
                  <a:pt x="0" y="75"/>
                  <a:pt x="2" y="71"/>
                  <a:pt x="6" y="68"/>
                </a:cubicBezTo>
                <a:cubicBezTo>
                  <a:pt x="10" y="65"/>
                  <a:pt x="15" y="64"/>
                  <a:pt x="21" y="64"/>
                </a:cubicBezTo>
                <a:cubicBezTo>
                  <a:pt x="28" y="64"/>
                  <a:pt x="35" y="66"/>
                  <a:pt x="43" y="70"/>
                </a:cubicBezTo>
                <a:cubicBezTo>
                  <a:pt x="43" y="68"/>
                  <a:pt x="43" y="68"/>
                  <a:pt x="43" y="68"/>
                </a:cubicBezTo>
                <a:cubicBezTo>
                  <a:pt x="43" y="60"/>
                  <a:pt x="45" y="53"/>
                  <a:pt x="50" y="47"/>
                </a:cubicBezTo>
                <a:cubicBezTo>
                  <a:pt x="55" y="41"/>
                  <a:pt x="61" y="37"/>
                  <a:pt x="69" y="35"/>
                </a:cubicBezTo>
                <a:cubicBezTo>
                  <a:pt x="124" y="21"/>
                  <a:pt x="124" y="21"/>
                  <a:pt x="124" y="21"/>
                </a:cubicBezTo>
                <a:cubicBezTo>
                  <a:pt x="124" y="9"/>
                  <a:pt x="124" y="9"/>
                  <a:pt x="124" y="9"/>
                </a:cubicBezTo>
                <a:cubicBezTo>
                  <a:pt x="159" y="0"/>
                  <a:pt x="159" y="0"/>
                  <a:pt x="159" y="0"/>
                </a:cubicBezTo>
                <a:cubicBezTo>
                  <a:pt x="159" y="13"/>
                  <a:pt x="159" y="13"/>
                  <a:pt x="159" y="13"/>
                </a:cubicBezTo>
                <a:cubicBezTo>
                  <a:pt x="162" y="12"/>
                  <a:pt x="165" y="11"/>
                  <a:pt x="168" y="11"/>
                </a:cubicBezTo>
                <a:cubicBezTo>
                  <a:pt x="177" y="11"/>
                  <a:pt x="185" y="15"/>
                  <a:pt x="192" y="22"/>
                </a:cubicBezTo>
                <a:cubicBezTo>
                  <a:pt x="198" y="29"/>
                  <a:pt x="202" y="37"/>
                  <a:pt x="202" y="46"/>
                </a:cubicBezTo>
                <a:cubicBezTo>
                  <a:pt x="202" y="103"/>
                  <a:pt x="202" y="103"/>
                  <a:pt x="202" y="103"/>
                </a:cubicBezTo>
                <a:cubicBezTo>
                  <a:pt x="112" y="126"/>
                  <a:pt x="112" y="126"/>
                  <a:pt x="112" y="126"/>
                </a:cubicBezTo>
                <a:close/>
                <a:moveTo>
                  <a:pt x="101" y="122"/>
                </a:moveTo>
                <a:cubicBezTo>
                  <a:pt x="59" y="87"/>
                  <a:pt x="59" y="87"/>
                  <a:pt x="59" y="87"/>
                </a:cubicBezTo>
                <a:cubicBezTo>
                  <a:pt x="44" y="74"/>
                  <a:pt x="31" y="68"/>
                  <a:pt x="21" y="68"/>
                </a:cubicBezTo>
                <a:cubicBezTo>
                  <a:pt x="16" y="68"/>
                  <a:pt x="12" y="69"/>
                  <a:pt x="9" y="71"/>
                </a:cubicBezTo>
                <a:cubicBezTo>
                  <a:pt x="6" y="73"/>
                  <a:pt x="4" y="76"/>
                  <a:pt x="4" y="79"/>
                </a:cubicBezTo>
                <a:cubicBezTo>
                  <a:pt x="4" y="86"/>
                  <a:pt x="10" y="93"/>
                  <a:pt x="22" y="103"/>
                </a:cubicBezTo>
                <a:cubicBezTo>
                  <a:pt x="45" y="122"/>
                  <a:pt x="45" y="122"/>
                  <a:pt x="45" y="122"/>
                </a:cubicBezTo>
                <a:cubicBezTo>
                  <a:pt x="101" y="122"/>
                  <a:pt x="101" y="122"/>
                  <a:pt x="101" y="122"/>
                </a:cubicBezTo>
                <a:close/>
                <a:moveTo>
                  <a:pt x="45" y="94"/>
                </a:moveTo>
                <a:cubicBezTo>
                  <a:pt x="36" y="87"/>
                  <a:pt x="36" y="87"/>
                  <a:pt x="36" y="87"/>
                </a:cubicBezTo>
                <a:cubicBezTo>
                  <a:pt x="34" y="89"/>
                  <a:pt x="34" y="89"/>
                  <a:pt x="34" y="89"/>
                </a:cubicBezTo>
                <a:cubicBezTo>
                  <a:pt x="28" y="89"/>
                  <a:pt x="28" y="89"/>
                  <a:pt x="28" y="89"/>
                </a:cubicBezTo>
                <a:cubicBezTo>
                  <a:pt x="24" y="86"/>
                  <a:pt x="24" y="86"/>
                  <a:pt x="24" y="86"/>
                </a:cubicBezTo>
                <a:cubicBezTo>
                  <a:pt x="22" y="90"/>
                  <a:pt x="22" y="90"/>
                  <a:pt x="22" y="90"/>
                </a:cubicBezTo>
                <a:cubicBezTo>
                  <a:pt x="31" y="97"/>
                  <a:pt x="31" y="97"/>
                  <a:pt x="31" y="97"/>
                </a:cubicBezTo>
                <a:cubicBezTo>
                  <a:pt x="42" y="97"/>
                  <a:pt x="42" y="97"/>
                  <a:pt x="42" y="97"/>
                </a:cubicBezTo>
                <a:cubicBezTo>
                  <a:pt x="45" y="94"/>
                  <a:pt x="45" y="94"/>
                  <a:pt x="45" y="94"/>
                </a:cubicBezTo>
                <a:close/>
                <a:moveTo>
                  <a:pt x="104" y="54"/>
                </a:moveTo>
                <a:cubicBezTo>
                  <a:pt x="98" y="44"/>
                  <a:pt x="88" y="39"/>
                  <a:pt x="77" y="39"/>
                </a:cubicBezTo>
                <a:cubicBezTo>
                  <a:pt x="68" y="39"/>
                  <a:pt x="61" y="42"/>
                  <a:pt x="55" y="47"/>
                </a:cubicBezTo>
                <a:cubicBezTo>
                  <a:pt x="50" y="53"/>
                  <a:pt x="47" y="60"/>
                  <a:pt x="47" y="69"/>
                </a:cubicBezTo>
                <a:cubicBezTo>
                  <a:pt x="47" y="73"/>
                  <a:pt x="47" y="73"/>
                  <a:pt x="47" y="73"/>
                </a:cubicBezTo>
                <a:cubicBezTo>
                  <a:pt x="53" y="76"/>
                  <a:pt x="58" y="80"/>
                  <a:pt x="62" y="84"/>
                </a:cubicBezTo>
                <a:cubicBezTo>
                  <a:pt x="65" y="87"/>
                  <a:pt x="65" y="87"/>
                  <a:pt x="65" y="87"/>
                </a:cubicBezTo>
                <a:cubicBezTo>
                  <a:pt x="77" y="61"/>
                  <a:pt x="77" y="61"/>
                  <a:pt x="77" y="61"/>
                </a:cubicBezTo>
                <a:cubicBezTo>
                  <a:pt x="104" y="54"/>
                  <a:pt x="104" y="54"/>
                  <a:pt x="104" y="54"/>
                </a:cubicBezTo>
                <a:close/>
                <a:moveTo>
                  <a:pt x="108" y="69"/>
                </a:moveTo>
                <a:cubicBezTo>
                  <a:pt x="108" y="65"/>
                  <a:pt x="107" y="61"/>
                  <a:pt x="106" y="57"/>
                </a:cubicBezTo>
                <a:cubicBezTo>
                  <a:pt x="80" y="64"/>
                  <a:pt x="80" y="64"/>
                  <a:pt x="80" y="64"/>
                </a:cubicBezTo>
                <a:cubicBezTo>
                  <a:pt x="68" y="89"/>
                  <a:pt x="68" y="89"/>
                  <a:pt x="68" y="89"/>
                </a:cubicBezTo>
                <a:cubicBezTo>
                  <a:pt x="82" y="101"/>
                  <a:pt x="82" y="101"/>
                  <a:pt x="82" y="101"/>
                </a:cubicBezTo>
                <a:cubicBezTo>
                  <a:pt x="88" y="74"/>
                  <a:pt x="88" y="74"/>
                  <a:pt x="88" y="74"/>
                </a:cubicBezTo>
                <a:cubicBezTo>
                  <a:pt x="108" y="69"/>
                  <a:pt x="108" y="69"/>
                  <a:pt x="108" y="69"/>
                </a:cubicBezTo>
                <a:close/>
                <a:moveTo>
                  <a:pt x="108" y="108"/>
                </a:moveTo>
                <a:cubicBezTo>
                  <a:pt x="108" y="73"/>
                  <a:pt x="108" y="73"/>
                  <a:pt x="108" y="73"/>
                </a:cubicBezTo>
                <a:cubicBezTo>
                  <a:pt x="91" y="77"/>
                  <a:pt x="91" y="77"/>
                  <a:pt x="91" y="77"/>
                </a:cubicBezTo>
                <a:cubicBezTo>
                  <a:pt x="85" y="103"/>
                  <a:pt x="85" y="103"/>
                  <a:pt x="85" y="103"/>
                </a:cubicBezTo>
                <a:cubicBezTo>
                  <a:pt x="95" y="111"/>
                  <a:pt x="95" y="111"/>
                  <a:pt x="95" y="111"/>
                </a:cubicBezTo>
                <a:cubicBezTo>
                  <a:pt x="108" y="108"/>
                  <a:pt x="108" y="108"/>
                  <a:pt x="108" y="108"/>
                </a:cubicBezTo>
                <a:close/>
                <a:moveTo>
                  <a:pt x="108" y="122"/>
                </a:moveTo>
                <a:cubicBezTo>
                  <a:pt x="108" y="112"/>
                  <a:pt x="108" y="112"/>
                  <a:pt x="108" y="112"/>
                </a:cubicBezTo>
                <a:cubicBezTo>
                  <a:pt x="99" y="114"/>
                  <a:pt x="99" y="114"/>
                  <a:pt x="99" y="114"/>
                </a:cubicBezTo>
                <a:cubicBezTo>
                  <a:pt x="108" y="122"/>
                  <a:pt x="108" y="122"/>
                  <a:pt x="108" y="122"/>
                </a:cubicBezTo>
                <a:close/>
                <a:moveTo>
                  <a:pt x="198" y="100"/>
                </a:moveTo>
                <a:cubicBezTo>
                  <a:pt x="198" y="46"/>
                  <a:pt x="198" y="46"/>
                  <a:pt x="198" y="46"/>
                </a:cubicBezTo>
                <a:cubicBezTo>
                  <a:pt x="198" y="38"/>
                  <a:pt x="195" y="30"/>
                  <a:pt x="189" y="24"/>
                </a:cubicBezTo>
                <a:cubicBezTo>
                  <a:pt x="183" y="18"/>
                  <a:pt x="176" y="15"/>
                  <a:pt x="167" y="15"/>
                </a:cubicBezTo>
                <a:cubicBezTo>
                  <a:pt x="165" y="15"/>
                  <a:pt x="162" y="15"/>
                  <a:pt x="159" y="16"/>
                </a:cubicBezTo>
                <a:cubicBezTo>
                  <a:pt x="159" y="32"/>
                  <a:pt x="159" y="32"/>
                  <a:pt x="159" y="32"/>
                </a:cubicBezTo>
                <a:cubicBezTo>
                  <a:pt x="137" y="38"/>
                  <a:pt x="137" y="38"/>
                  <a:pt x="137" y="38"/>
                </a:cubicBezTo>
                <a:cubicBezTo>
                  <a:pt x="137" y="84"/>
                  <a:pt x="137" y="84"/>
                  <a:pt x="137" y="84"/>
                </a:cubicBezTo>
                <a:cubicBezTo>
                  <a:pt x="124" y="87"/>
                  <a:pt x="124" y="87"/>
                  <a:pt x="124" y="87"/>
                </a:cubicBezTo>
                <a:cubicBezTo>
                  <a:pt x="124" y="25"/>
                  <a:pt x="124" y="25"/>
                  <a:pt x="124" y="25"/>
                </a:cubicBezTo>
                <a:cubicBezTo>
                  <a:pt x="85" y="35"/>
                  <a:pt x="85" y="35"/>
                  <a:pt x="85" y="35"/>
                </a:cubicBezTo>
                <a:cubicBezTo>
                  <a:pt x="93" y="38"/>
                  <a:pt x="100" y="42"/>
                  <a:pt x="104" y="48"/>
                </a:cubicBezTo>
                <a:cubicBezTo>
                  <a:pt x="109" y="54"/>
                  <a:pt x="112" y="61"/>
                  <a:pt x="112" y="69"/>
                </a:cubicBezTo>
                <a:cubicBezTo>
                  <a:pt x="112" y="122"/>
                  <a:pt x="112" y="122"/>
                  <a:pt x="112" y="122"/>
                </a:cubicBezTo>
                <a:lnTo>
                  <a:pt x="198" y="10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97" name="Freeform 257"/>
          <p:cNvSpPr>
            <a:spLocks noEditPoints="1"/>
          </p:cNvSpPr>
          <p:nvPr/>
        </p:nvSpPr>
        <p:spPr bwMode="auto">
          <a:xfrm>
            <a:off x="7377113" y="1763713"/>
            <a:ext cx="296862" cy="382587"/>
          </a:xfrm>
          <a:custGeom>
            <a:avLst/>
            <a:gdLst>
              <a:gd name="T0" fmla="*/ 146676815 w 132"/>
              <a:gd name="T1" fmla="*/ 568868384 h 169"/>
              <a:gd name="T2" fmla="*/ 146676815 w 132"/>
              <a:gd name="T3" fmla="*/ 445870059 h 169"/>
              <a:gd name="T4" fmla="*/ 232658846 w 132"/>
              <a:gd name="T5" fmla="*/ 384370897 h 169"/>
              <a:gd name="T6" fmla="*/ 323698775 w 132"/>
              <a:gd name="T7" fmla="*/ 440744752 h 169"/>
              <a:gd name="T8" fmla="*/ 308525078 w 132"/>
              <a:gd name="T9" fmla="*/ 543241846 h 169"/>
              <a:gd name="T10" fmla="*/ 146676815 w 132"/>
              <a:gd name="T11" fmla="*/ 568868384 h 169"/>
              <a:gd name="T12" fmla="*/ 207369352 w 132"/>
              <a:gd name="T13" fmla="*/ 15375923 h 169"/>
              <a:gd name="T14" fmla="*/ 313582977 w 132"/>
              <a:gd name="T15" fmla="*/ 81998129 h 169"/>
              <a:gd name="T16" fmla="*/ 323698775 w 132"/>
              <a:gd name="T17" fmla="*/ 179372180 h 169"/>
              <a:gd name="T18" fmla="*/ 232658846 w 132"/>
              <a:gd name="T19" fmla="*/ 235746035 h 169"/>
              <a:gd name="T20" fmla="*/ 151734714 w 132"/>
              <a:gd name="T21" fmla="*/ 174246872 h 169"/>
              <a:gd name="T22" fmla="*/ 207369352 w 132"/>
              <a:gd name="T23" fmla="*/ 15375923 h 169"/>
              <a:gd name="T24" fmla="*/ 627165954 w 132"/>
              <a:gd name="T25" fmla="*/ 640615897 h 169"/>
              <a:gd name="T26" fmla="*/ 379335661 w 132"/>
              <a:gd name="T27" fmla="*/ 860988273 h 169"/>
              <a:gd name="T28" fmla="*/ 627165954 w 132"/>
              <a:gd name="T29" fmla="*/ 640615897 h 169"/>
              <a:gd name="T30" fmla="*/ 50578988 w 132"/>
              <a:gd name="T31" fmla="*/ 640615897 h 169"/>
              <a:gd name="T32" fmla="*/ 298409281 w 132"/>
              <a:gd name="T33" fmla="*/ 860988273 h 169"/>
              <a:gd name="T34" fmla="*/ 50578988 w 132"/>
              <a:gd name="T35" fmla="*/ 640615897 h 169"/>
              <a:gd name="T36" fmla="*/ 323698775 w 132"/>
              <a:gd name="T37" fmla="*/ 599617965 h 169"/>
              <a:gd name="T38" fmla="*/ 323698775 w 132"/>
              <a:gd name="T39" fmla="*/ 866113581 h 169"/>
              <a:gd name="T40" fmla="*/ 354046167 w 132"/>
              <a:gd name="T41" fmla="*/ 866113581 h 169"/>
              <a:gd name="T42" fmla="*/ 354046167 w 132"/>
              <a:gd name="T43" fmla="*/ 599617965 h 169"/>
              <a:gd name="T44" fmla="*/ 323698775 w 132"/>
              <a:gd name="T45" fmla="*/ 599617965 h 169"/>
              <a:gd name="T46" fmla="*/ 20231595 w 132"/>
              <a:gd name="T47" fmla="*/ 271620923 h 169"/>
              <a:gd name="T48" fmla="*/ 131503119 w 132"/>
              <a:gd name="T49" fmla="*/ 399744555 h 169"/>
              <a:gd name="T50" fmla="*/ 217485149 w 132"/>
              <a:gd name="T51" fmla="*/ 363869667 h 169"/>
              <a:gd name="T52" fmla="*/ 222543048 w 132"/>
              <a:gd name="T53" fmla="*/ 251121957 h 169"/>
              <a:gd name="T54" fmla="*/ 126445220 w 132"/>
              <a:gd name="T55" fmla="*/ 210121761 h 169"/>
              <a:gd name="T56" fmla="*/ 20231595 w 132"/>
              <a:gd name="T57" fmla="*/ 271620923 h 169"/>
              <a:gd name="T58" fmla="*/ 647397549 w 132"/>
              <a:gd name="T59" fmla="*/ 286996846 h 169"/>
              <a:gd name="T60" fmla="*/ 541183924 w 132"/>
              <a:gd name="T61" fmla="*/ 220372376 h 169"/>
              <a:gd name="T62" fmla="*/ 450143995 w 132"/>
              <a:gd name="T63" fmla="*/ 261372572 h 169"/>
              <a:gd name="T64" fmla="*/ 445086096 w 132"/>
              <a:gd name="T65" fmla="*/ 368994974 h 169"/>
              <a:gd name="T66" fmla="*/ 536126025 w 132"/>
              <a:gd name="T67" fmla="*/ 409995170 h 169"/>
              <a:gd name="T68" fmla="*/ 647397549 w 132"/>
              <a:gd name="T69" fmla="*/ 286996846 h 169"/>
              <a:gd name="T70" fmla="*/ 520952329 w 132"/>
              <a:gd name="T71" fmla="*/ 568868384 h 169"/>
              <a:gd name="T72" fmla="*/ 354046167 w 132"/>
              <a:gd name="T73" fmla="*/ 543241846 h 169"/>
              <a:gd name="T74" fmla="*/ 348988268 w 132"/>
              <a:gd name="T75" fmla="*/ 440744752 h 169"/>
              <a:gd name="T76" fmla="*/ 440028197 w 132"/>
              <a:gd name="T77" fmla="*/ 389493940 h 169"/>
              <a:gd name="T78" fmla="*/ 515894430 w 132"/>
              <a:gd name="T79" fmla="*/ 445870059 h 169"/>
              <a:gd name="T80" fmla="*/ 520952329 w 132"/>
              <a:gd name="T81" fmla="*/ 568868384 h 169"/>
              <a:gd name="T82" fmla="*/ 526010228 w 132"/>
              <a:gd name="T83" fmla="*/ 61499162 h 169"/>
              <a:gd name="T84" fmla="*/ 520952329 w 132"/>
              <a:gd name="T85" fmla="*/ 184497487 h 169"/>
              <a:gd name="T86" fmla="*/ 440028197 w 132"/>
              <a:gd name="T87" fmla="*/ 235746035 h 169"/>
              <a:gd name="T88" fmla="*/ 348988268 w 132"/>
              <a:gd name="T89" fmla="*/ 179372180 h 169"/>
              <a:gd name="T90" fmla="*/ 359104066 w 132"/>
              <a:gd name="T91" fmla="*/ 87123436 h 169"/>
              <a:gd name="T92" fmla="*/ 526010228 w 132"/>
              <a:gd name="T93" fmla="*/ 61499162 h 1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2" h="169">
                <a:moveTo>
                  <a:pt x="29" y="111"/>
                </a:moveTo>
                <a:cubicBezTo>
                  <a:pt x="23" y="102"/>
                  <a:pt x="23" y="94"/>
                  <a:pt x="29" y="87"/>
                </a:cubicBezTo>
                <a:cubicBezTo>
                  <a:pt x="35" y="83"/>
                  <a:pt x="40" y="79"/>
                  <a:pt x="46" y="75"/>
                </a:cubicBezTo>
                <a:cubicBezTo>
                  <a:pt x="49" y="80"/>
                  <a:pt x="55" y="85"/>
                  <a:pt x="64" y="86"/>
                </a:cubicBezTo>
                <a:cubicBezTo>
                  <a:pt x="64" y="94"/>
                  <a:pt x="64" y="102"/>
                  <a:pt x="61" y="106"/>
                </a:cubicBezTo>
                <a:cubicBezTo>
                  <a:pt x="55" y="120"/>
                  <a:pt x="39" y="123"/>
                  <a:pt x="29" y="111"/>
                </a:cubicBezTo>
                <a:close/>
                <a:moveTo>
                  <a:pt x="41" y="3"/>
                </a:moveTo>
                <a:cubicBezTo>
                  <a:pt x="52" y="2"/>
                  <a:pt x="59" y="7"/>
                  <a:pt x="62" y="16"/>
                </a:cubicBezTo>
                <a:cubicBezTo>
                  <a:pt x="63" y="22"/>
                  <a:pt x="63" y="29"/>
                  <a:pt x="64" y="35"/>
                </a:cubicBezTo>
                <a:cubicBezTo>
                  <a:pt x="58" y="36"/>
                  <a:pt x="51" y="38"/>
                  <a:pt x="46" y="46"/>
                </a:cubicBezTo>
                <a:cubicBezTo>
                  <a:pt x="41" y="41"/>
                  <a:pt x="36" y="38"/>
                  <a:pt x="30" y="34"/>
                </a:cubicBezTo>
                <a:cubicBezTo>
                  <a:pt x="21" y="21"/>
                  <a:pt x="26" y="6"/>
                  <a:pt x="41" y="3"/>
                </a:cubicBezTo>
                <a:close/>
                <a:moveTo>
                  <a:pt x="124" y="125"/>
                </a:moveTo>
                <a:cubicBezTo>
                  <a:pt x="98" y="122"/>
                  <a:pt x="75" y="140"/>
                  <a:pt x="75" y="168"/>
                </a:cubicBezTo>
                <a:cubicBezTo>
                  <a:pt x="103" y="169"/>
                  <a:pt x="121" y="156"/>
                  <a:pt x="124" y="125"/>
                </a:cubicBezTo>
                <a:close/>
                <a:moveTo>
                  <a:pt x="10" y="125"/>
                </a:moveTo>
                <a:cubicBezTo>
                  <a:pt x="13" y="156"/>
                  <a:pt x="31" y="169"/>
                  <a:pt x="59" y="168"/>
                </a:cubicBezTo>
                <a:cubicBezTo>
                  <a:pt x="58" y="140"/>
                  <a:pt x="36" y="122"/>
                  <a:pt x="10" y="125"/>
                </a:cubicBezTo>
                <a:close/>
                <a:moveTo>
                  <a:pt x="64" y="117"/>
                </a:moveTo>
                <a:cubicBezTo>
                  <a:pt x="64" y="169"/>
                  <a:pt x="64" y="169"/>
                  <a:pt x="64" y="169"/>
                </a:cubicBezTo>
                <a:cubicBezTo>
                  <a:pt x="70" y="169"/>
                  <a:pt x="70" y="169"/>
                  <a:pt x="70" y="169"/>
                </a:cubicBezTo>
                <a:cubicBezTo>
                  <a:pt x="70" y="117"/>
                  <a:pt x="70" y="117"/>
                  <a:pt x="70" y="117"/>
                </a:cubicBezTo>
                <a:cubicBezTo>
                  <a:pt x="64" y="117"/>
                  <a:pt x="64" y="117"/>
                  <a:pt x="64" y="117"/>
                </a:cubicBezTo>
                <a:close/>
                <a:moveTo>
                  <a:pt x="4" y="53"/>
                </a:moveTo>
                <a:cubicBezTo>
                  <a:pt x="0" y="69"/>
                  <a:pt x="11" y="80"/>
                  <a:pt x="26" y="78"/>
                </a:cubicBezTo>
                <a:cubicBezTo>
                  <a:pt x="33" y="75"/>
                  <a:pt x="38" y="73"/>
                  <a:pt x="43" y="71"/>
                </a:cubicBezTo>
                <a:cubicBezTo>
                  <a:pt x="39" y="63"/>
                  <a:pt x="41" y="54"/>
                  <a:pt x="44" y="49"/>
                </a:cubicBezTo>
                <a:cubicBezTo>
                  <a:pt x="37" y="46"/>
                  <a:pt x="31" y="44"/>
                  <a:pt x="25" y="41"/>
                </a:cubicBezTo>
                <a:cubicBezTo>
                  <a:pt x="16" y="40"/>
                  <a:pt x="8" y="44"/>
                  <a:pt x="4" y="53"/>
                </a:cubicBezTo>
                <a:close/>
                <a:moveTo>
                  <a:pt x="128" y="56"/>
                </a:moveTo>
                <a:cubicBezTo>
                  <a:pt x="124" y="46"/>
                  <a:pt x="116" y="42"/>
                  <a:pt x="107" y="43"/>
                </a:cubicBezTo>
                <a:cubicBezTo>
                  <a:pt x="101" y="46"/>
                  <a:pt x="95" y="48"/>
                  <a:pt x="89" y="51"/>
                </a:cubicBezTo>
                <a:cubicBezTo>
                  <a:pt x="92" y="56"/>
                  <a:pt x="93" y="65"/>
                  <a:pt x="88" y="72"/>
                </a:cubicBezTo>
                <a:cubicBezTo>
                  <a:pt x="94" y="74"/>
                  <a:pt x="100" y="77"/>
                  <a:pt x="106" y="80"/>
                </a:cubicBezTo>
                <a:cubicBezTo>
                  <a:pt x="121" y="82"/>
                  <a:pt x="132" y="71"/>
                  <a:pt x="128" y="56"/>
                </a:cubicBezTo>
                <a:close/>
                <a:moveTo>
                  <a:pt x="103" y="111"/>
                </a:moveTo>
                <a:cubicBezTo>
                  <a:pt x="92" y="123"/>
                  <a:pt x="77" y="120"/>
                  <a:pt x="70" y="106"/>
                </a:cubicBezTo>
                <a:cubicBezTo>
                  <a:pt x="70" y="101"/>
                  <a:pt x="69" y="92"/>
                  <a:pt x="69" y="86"/>
                </a:cubicBezTo>
                <a:cubicBezTo>
                  <a:pt x="78" y="85"/>
                  <a:pt x="83" y="80"/>
                  <a:pt x="87" y="76"/>
                </a:cubicBezTo>
                <a:cubicBezTo>
                  <a:pt x="93" y="79"/>
                  <a:pt x="98" y="83"/>
                  <a:pt x="102" y="87"/>
                </a:cubicBezTo>
                <a:cubicBezTo>
                  <a:pt x="108" y="95"/>
                  <a:pt x="109" y="103"/>
                  <a:pt x="103" y="111"/>
                </a:cubicBezTo>
                <a:close/>
                <a:moveTo>
                  <a:pt x="104" y="12"/>
                </a:moveTo>
                <a:cubicBezTo>
                  <a:pt x="110" y="20"/>
                  <a:pt x="109" y="29"/>
                  <a:pt x="103" y="36"/>
                </a:cubicBezTo>
                <a:cubicBezTo>
                  <a:pt x="98" y="40"/>
                  <a:pt x="92" y="43"/>
                  <a:pt x="87" y="46"/>
                </a:cubicBezTo>
                <a:cubicBezTo>
                  <a:pt x="84" y="42"/>
                  <a:pt x="77" y="36"/>
                  <a:pt x="69" y="35"/>
                </a:cubicBezTo>
                <a:cubicBezTo>
                  <a:pt x="70" y="29"/>
                  <a:pt x="71" y="24"/>
                  <a:pt x="71" y="17"/>
                </a:cubicBezTo>
                <a:cubicBezTo>
                  <a:pt x="78" y="3"/>
                  <a:pt x="93" y="0"/>
                  <a:pt x="104"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98" name="Freeform 258"/>
          <p:cNvSpPr>
            <a:spLocks noEditPoints="1"/>
          </p:cNvSpPr>
          <p:nvPr/>
        </p:nvSpPr>
        <p:spPr bwMode="auto">
          <a:xfrm>
            <a:off x="7975600" y="1760538"/>
            <a:ext cx="360363" cy="376237"/>
          </a:xfrm>
          <a:custGeom>
            <a:avLst/>
            <a:gdLst>
              <a:gd name="T0" fmla="*/ 0 w 160"/>
              <a:gd name="T1" fmla="*/ 744863133 h 166"/>
              <a:gd name="T2" fmla="*/ 111599917 w 160"/>
              <a:gd name="T3" fmla="*/ 852738894 h 166"/>
              <a:gd name="T4" fmla="*/ 238416161 w 160"/>
              <a:gd name="T5" fmla="*/ 714041164 h 166"/>
              <a:gd name="T6" fmla="*/ 365234657 w 160"/>
              <a:gd name="T7" fmla="*/ 734589144 h 166"/>
              <a:gd name="T8" fmla="*/ 588432238 w 160"/>
              <a:gd name="T9" fmla="*/ 688355056 h 166"/>
              <a:gd name="T10" fmla="*/ 613797289 w 160"/>
              <a:gd name="T11" fmla="*/ 467465407 h 166"/>
              <a:gd name="T12" fmla="*/ 776122802 w 160"/>
              <a:gd name="T13" fmla="*/ 462327278 h 166"/>
              <a:gd name="T14" fmla="*/ 700032155 w 160"/>
              <a:gd name="T15" fmla="*/ 133561869 h 166"/>
              <a:gd name="T16" fmla="*/ 218125472 w 160"/>
              <a:gd name="T17" fmla="*/ 174657828 h 166"/>
              <a:gd name="T18" fmla="*/ 126818497 w 160"/>
              <a:gd name="T19" fmla="*/ 503423238 h 166"/>
              <a:gd name="T20" fmla="*/ 126818497 w 160"/>
              <a:gd name="T21" fmla="*/ 626711117 h 166"/>
              <a:gd name="T22" fmla="*/ 0 w 160"/>
              <a:gd name="T23" fmla="*/ 744863133 h 166"/>
              <a:gd name="T24" fmla="*/ 694960046 w 160"/>
              <a:gd name="T25" fmla="*/ 472601268 h 166"/>
              <a:gd name="T26" fmla="*/ 811632071 w 160"/>
              <a:gd name="T27" fmla="*/ 590753285 h 166"/>
              <a:gd name="T28" fmla="*/ 694960046 w 160"/>
              <a:gd name="T29" fmla="*/ 708903036 h 166"/>
              <a:gd name="T30" fmla="*/ 578288020 w 160"/>
              <a:gd name="T31" fmla="*/ 590753285 h 166"/>
              <a:gd name="T32" fmla="*/ 694960046 w 160"/>
              <a:gd name="T33" fmla="*/ 472601268 h 166"/>
              <a:gd name="T34" fmla="*/ 694960046 w 160"/>
              <a:gd name="T35" fmla="*/ 513697228 h 166"/>
              <a:gd name="T36" fmla="*/ 771050693 w 160"/>
              <a:gd name="T37" fmla="*/ 590753285 h 166"/>
              <a:gd name="T38" fmla="*/ 694960046 w 160"/>
              <a:gd name="T39" fmla="*/ 667807076 h 166"/>
              <a:gd name="T40" fmla="*/ 618869398 w 160"/>
              <a:gd name="T41" fmla="*/ 590753285 h 166"/>
              <a:gd name="T42" fmla="*/ 694960046 w 160"/>
              <a:gd name="T43" fmla="*/ 513697228 h 166"/>
              <a:gd name="T44" fmla="*/ 167399875 w 160"/>
              <a:gd name="T45" fmla="*/ 395547477 h 166"/>
              <a:gd name="T46" fmla="*/ 167399875 w 160"/>
              <a:gd name="T47" fmla="*/ 395547477 h 166"/>
              <a:gd name="T48" fmla="*/ 451469523 w 160"/>
              <a:gd name="T49" fmla="*/ 688355056 h 166"/>
              <a:gd name="T50" fmla="*/ 314506808 w 160"/>
              <a:gd name="T51" fmla="*/ 662671214 h 166"/>
              <a:gd name="T52" fmla="*/ 284071901 w 160"/>
              <a:gd name="T53" fmla="*/ 657533086 h 166"/>
              <a:gd name="T54" fmla="*/ 339871859 w 160"/>
              <a:gd name="T55" fmla="*/ 601027275 h 166"/>
              <a:gd name="T56" fmla="*/ 248562632 w 160"/>
              <a:gd name="T57" fmla="*/ 508561366 h 166"/>
              <a:gd name="T58" fmla="*/ 187690564 w 160"/>
              <a:gd name="T59" fmla="*/ 565067177 h 166"/>
              <a:gd name="T60" fmla="*/ 182616203 w 160"/>
              <a:gd name="T61" fmla="*/ 529109346 h 166"/>
              <a:gd name="T62" fmla="*/ 167399875 w 160"/>
              <a:gd name="T63" fmla="*/ 395547477 h 166"/>
              <a:gd name="T64" fmla="*/ 243490522 w 160"/>
              <a:gd name="T65" fmla="*/ 554793187 h 166"/>
              <a:gd name="T66" fmla="*/ 289144010 w 160"/>
              <a:gd name="T67" fmla="*/ 606163137 h 166"/>
              <a:gd name="T68" fmla="*/ 243490522 w 160"/>
              <a:gd name="T69" fmla="*/ 611301265 h 166"/>
              <a:gd name="T70" fmla="*/ 243490522 w 160"/>
              <a:gd name="T71" fmla="*/ 554793187 h 1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60" h="166">
                <a:moveTo>
                  <a:pt x="0" y="145"/>
                </a:moveTo>
                <a:cubicBezTo>
                  <a:pt x="22" y="166"/>
                  <a:pt x="22" y="166"/>
                  <a:pt x="22" y="166"/>
                </a:cubicBezTo>
                <a:cubicBezTo>
                  <a:pt x="47" y="139"/>
                  <a:pt x="47" y="139"/>
                  <a:pt x="47" y="139"/>
                </a:cubicBezTo>
                <a:cubicBezTo>
                  <a:pt x="51" y="136"/>
                  <a:pt x="61" y="139"/>
                  <a:pt x="72" y="143"/>
                </a:cubicBezTo>
                <a:cubicBezTo>
                  <a:pt x="89" y="146"/>
                  <a:pt x="104" y="143"/>
                  <a:pt x="116" y="134"/>
                </a:cubicBezTo>
                <a:cubicBezTo>
                  <a:pt x="106" y="123"/>
                  <a:pt x="106" y="101"/>
                  <a:pt x="121" y="91"/>
                </a:cubicBezTo>
                <a:cubicBezTo>
                  <a:pt x="130" y="84"/>
                  <a:pt x="141" y="84"/>
                  <a:pt x="153" y="90"/>
                </a:cubicBezTo>
                <a:cubicBezTo>
                  <a:pt x="159" y="67"/>
                  <a:pt x="157" y="45"/>
                  <a:pt x="138" y="26"/>
                </a:cubicBezTo>
                <a:cubicBezTo>
                  <a:pt x="106" y="0"/>
                  <a:pt x="74" y="2"/>
                  <a:pt x="43" y="34"/>
                </a:cubicBezTo>
                <a:cubicBezTo>
                  <a:pt x="25" y="54"/>
                  <a:pt x="20" y="75"/>
                  <a:pt x="25" y="98"/>
                </a:cubicBezTo>
                <a:cubicBezTo>
                  <a:pt x="28" y="106"/>
                  <a:pt x="28" y="115"/>
                  <a:pt x="25" y="122"/>
                </a:cubicBezTo>
                <a:cubicBezTo>
                  <a:pt x="0" y="145"/>
                  <a:pt x="0" y="145"/>
                  <a:pt x="0" y="145"/>
                </a:cubicBezTo>
                <a:close/>
                <a:moveTo>
                  <a:pt x="137" y="92"/>
                </a:moveTo>
                <a:cubicBezTo>
                  <a:pt x="150" y="92"/>
                  <a:pt x="160" y="102"/>
                  <a:pt x="160" y="115"/>
                </a:cubicBezTo>
                <a:cubicBezTo>
                  <a:pt x="160" y="128"/>
                  <a:pt x="150" y="138"/>
                  <a:pt x="137" y="138"/>
                </a:cubicBezTo>
                <a:cubicBezTo>
                  <a:pt x="124" y="138"/>
                  <a:pt x="114" y="128"/>
                  <a:pt x="114" y="115"/>
                </a:cubicBezTo>
                <a:cubicBezTo>
                  <a:pt x="114" y="102"/>
                  <a:pt x="124" y="92"/>
                  <a:pt x="137" y="92"/>
                </a:cubicBezTo>
                <a:close/>
                <a:moveTo>
                  <a:pt x="137" y="100"/>
                </a:moveTo>
                <a:cubicBezTo>
                  <a:pt x="145" y="100"/>
                  <a:pt x="152" y="107"/>
                  <a:pt x="152" y="115"/>
                </a:cubicBezTo>
                <a:cubicBezTo>
                  <a:pt x="152" y="123"/>
                  <a:pt x="145" y="130"/>
                  <a:pt x="137" y="130"/>
                </a:cubicBezTo>
                <a:cubicBezTo>
                  <a:pt x="129" y="130"/>
                  <a:pt x="122" y="123"/>
                  <a:pt x="122" y="115"/>
                </a:cubicBezTo>
                <a:cubicBezTo>
                  <a:pt x="122" y="107"/>
                  <a:pt x="129" y="100"/>
                  <a:pt x="137" y="100"/>
                </a:cubicBezTo>
                <a:close/>
                <a:moveTo>
                  <a:pt x="33" y="77"/>
                </a:moveTo>
                <a:cubicBezTo>
                  <a:pt x="33" y="77"/>
                  <a:pt x="33" y="77"/>
                  <a:pt x="33" y="77"/>
                </a:cubicBezTo>
                <a:cubicBezTo>
                  <a:pt x="89" y="134"/>
                  <a:pt x="89" y="134"/>
                  <a:pt x="89" y="134"/>
                </a:cubicBezTo>
                <a:cubicBezTo>
                  <a:pt x="81" y="135"/>
                  <a:pt x="70" y="133"/>
                  <a:pt x="62" y="129"/>
                </a:cubicBezTo>
                <a:cubicBezTo>
                  <a:pt x="60" y="128"/>
                  <a:pt x="58" y="129"/>
                  <a:pt x="56" y="128"/>
                </a:cubicBezTo>
                <a:cubicBezTo>
                  <a:pt x="67" y="117"/>
                  <a:pt x="67" y="117"/>
                  <a:pt x="67" y="117"/>
                </a:cubicBezTo>
                <a:cubicBezTo>
                  <a:pt x="49" y="99"/>
                  <a:pt x="49" y="99"/>
                  <a:pt x="49" y="99"/>
                </a:cubicBezTo>
                <a:cubicBezTo>
                  <a:pt x="37" y="110"/>
                  <a:pt x="37" y="110"/>
                  <a:pt x="37" y="110"/>
                </a:cubicBezTo>
                <a:cubicBezTo>
                  <a:pt x="37" y="107"/>
                  <a:pt x="37" y="105"/>
                  <a:pt x="36" y="103"/>
                </a:cubicBezTo>
                <a:cubicBezTo>
                  <a:pt x="33" y="94"/>
                  <a:pt x="32" y="86"/>
                  <a:pt x="33" y="77"/>
                </a:cubicBezTo>
                <a:close/>
                <a:moveTo>
                  <a:pt x="48" y="108"/>
                </a:moveTo>
                <a:cubicBezTo>
                  <a:pt x="57" y="118"/>
                  <a:pt x="57" y="118"/>
                  <a:pt x="57" y="118"/>
                </a:cubicBezTo>
                <a:cubicBezTo>
                  <a:pt x="55" y="120"/>
                  <a:pt x="52" y="120"/>
                  <a:pt x="48" y="119"/>
                </a:cubicBezTo>
                <a:cubicBezTo>
                  <a:pt x="44" y="115"/>
                  <a:pt x="46" y="110"/>
                  <a:pt x="48" y="10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99" name="Freeform 262"/>
          <p:cNvSpPr>
            <a:spLocks/>
          </p:cNvSpPr>
          <p:nvPr/>
        </p:nvSpPr>
        <p:spPr bwMode="auto">
          <a:xfrm>
            <a:off x="1023938" y="3730625"/>
            <a:ext cx="58737" cy="68263"/>
          </a:xfrm>
          <a:custGeom>
            <a:avLst/>
            <a:gdLst>
              <a:gd name="T0" fmla="*/ 4753060 w 38"/>
              <a:gd name="T1" fmla="*/ 0 h 45"/>
              <a:gd name="T2" fmla="*/ 0 w 38"/>
              <a:gd name="T3" fmla="*/ 20738299 h 45"/>
              <a:gd name="T4" fmla="*/ 11884968 w 38"/>
              <a:gd name="T5" fmla="*/ 16129788 h 45"/>
              <a:gd name="T6" fmla="*/ 4753060 w 38"/>
              <a:gd name="T7" fmla="*/ 41475082 h 45"/>
              <a:gd name="T8" fmla="*/ 21392634 w 38"/>
              <a:gd name="T9" fmla="*/ 36866571 h 45"/>
              <a:gd name="T10" fmla="*/ 16638028 w 38"/>
              <a:gd name="T11" fmla="*/ 66821892 h 45"/>
              <a:gd name="T12" fmla="*/ 26145694 w 38"/>
              <a:gd name="T13" fmla="*/ 62213381 h 45"/>
              <a:gd name="T14" fmla="*/ 21392634 w 38"/>
              <a:gd name="T15" fmla="*/ 94471441 h 45"/>
              <a:gd name="T16" fmla="*/ 54668690 w 38"/>
              <a:gd name="T17" fmla="*/ 78341653 h 45"/>
              <a:gd name="T18" fmla="*/ 76061324 w 38"/>
              <a:gd name="T19" fmla="*/ 103688463 h 45"/>
              <a:gd name="T20" fmla="*/ 80814383 w 38"/>
              <a:gd name="T21" fmla="*/ 103688463 h 45"/>
              <a:gd name="T22" fmla="*/ 59421750 w 38"/>
              <a:gd name="T23" fmla="*/ 73734659 h 45"/>
              <a:gd name="T24" fmla="*/ 90322049 w 38"/>
              <a:gd name="T25" fmla="*/ 52996359 h 45"/>
              <a:gd name="T26" fmla="*/ 54668690 w 38"/>
              <a:gd name="T27" fmla="*/ 41475082 h 45"/>
              <a:gd name="T28" fmla="*/ 68929415 w 38"/>
              <a:gd name="T29" fmla="*/ 36866571 h 45"/>
              <a:gd name="T30" fmla="*/ 33276056 w 38"/>
              <a:gd name="T31" fmla="*/ 25346810 h 45"/>
              <a:gd name="T32" fmla="*/ 47538327 w 38"/>
              <a:gd name="T33" fmla="*/ 16129788 h 45"/>
              <a:gd name="T34" fmla="*/ 16638028 w 38"/>
              <a:gd name="T35" fmla="*/ 9217022 h 45"/>
              <a:gd name="T36" fmla="*/ 26145694 w 38"/>
              <a:gd name="T37" fmla="*/ 4608511 h 45"/>
              <a:gd name="T38" fmla="*/ 4753060 w 38"/>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 h="45">
                <a:moveTo>
                  <a:pt x="2" y="0"/>
                </a:moveTo>
                <a:lnTo>
                  <a:pt x="0" y="9"/>
                </a:lnTo>
                <a:lnTo>
                  <a:pt x="5" y="7"/>
                </a:lnTo>
                <a:lnTo>
                  <a:pt x="2" y="18"/>
                </a:lnTo>
                <a:lnTo>
                  <a:pt x="9" y="16"/>
                </a:lnTo>
                <a:lnTo>
                  <a:pt x="7" y="29"/>
                </a:lnTo>
                <a:lnTo>
                  <a:pt x="11" y="27"/>
                </a:lnTo>
                <a:lnTo>
                  <a:pt x="9" y="41"/>
                </a:lnTo>
                <a:lnTo>
                  <a:pt x="23" y="34"/>
                </a:lnTo>
                <a:lnTo>
                  <a:pt x="32" y="45"/>
                </a:lnTo>
                <a:lnTo>
                  <a:pt x="34" y="45"/>
                </a:lnTo>
                <a:lnTo>
                  <a:pt x="25" y="32"/>
                </a:lnTo>
                <a:lnTo>
                  <a:pt x="38" y="23"/>
                </a:lnTo>
                <a:lnTo>
                  <a:pt x="23" y="18"/>
                </a:lnTo>
                <a:lnTo>
                  <a:pt x="29" y="16"/>
                </a:lnTo>
                <a:lnTo>
                  <a:pt x="14" y="11"/>
                </a:lnTo>
                <a:lnTo>
                  <a:pt x="20" y="7"/>
                </a:lnTo>
                <a:lnTo>
                  <a:pt x="7" y="4"/>
                </a:lnTo>
                <a:lnTo>
                  <a:pt x="11" y="2"/>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00" name="Freeform 263"/>
          <p:cNvSpPr>
            <a:spLocks/>
          </p:cNvSpPr>
          <p:nvPr/>
        </p:nvSpPr>
        <p:spPr bwMode="auto">
          <a:xfrm>
            <a:off x="1023938" y="3730625"/>
            <a:ext cx="58737" cy="68263"/>
          </a:xfrm>
          <a:custGeom>
            <a:avLst/>
            <a:gdLst>
              <a:gd name="T0" fmla="*/ 4753060 w 38"/>
              <a:gd name="T1" fmla="*/ 0 h 45"/>
              <a:gd name="T2" fmla="*/ 0 w 38"/>
              <a:gd name="T3" fmla="*/ 20738299 h 45"/>
              <a:gd name="T4" fmla="*/ 11884968 w 38"/>
              <a:gd name="T5" fmla="*/ 16129788 h 45"/>
              <a:gd name="T6" fmla="*/ 4753060 w 38"/>
              <a:gd name="T7" fmla="*/ 41475082 h 45"/>
              <a:gd name="T8" fmla="*/ 21392634 w 38"/>
              <a:gd name="T9" fmla="*/ 36866571 h 45"/>
              <a:gd name="T10" fmla="*/ 16638028 w 38"/>
              <a:gd name="T11" fmla="*/ 66821892 h 45"/>
              <a:gd name="T12" fmla="*/ 26145694 w 38"/>
              <a:gd name="T13" fmla="*/ 62213381 h 45"/>
              <a:gd name="T14" fmla="*/ 21392634 w 38"/>
              <a:gd name="T15" fmla="*/ 94471441 h 45"/>
              <a:gd name="T16" fmla="*/ 54668690 w 38"/>
              <a:gd name="T17" fmla="*/ 78341653 h 45"/>
              <a:gd name="T18" fmla="*/ 76061324 w 38"/>
              <a:gd name="T19" fmla="*/ 103688463 h 45"/>
              <a:gd name="T20" fmla="*/ 80814383 w 38"/>
              <a:gd name="T21" fmla="*/ 103688463 h 45"/>
              <a:gd name="T22" fmla="*/ 59421750 w 38"/>
              <a:gd name="T23" fmla="*/ 73734659 h 45"/>
              <a:gd name="T24" fmla="*/ 90322049 w 38"/>
              <a:gd name="T25" fmla="*/ 52996359 h 45"/>
              <a:gd name="T26" fmla="*/ 54668690 w 38"/>
              <a:gd name="T27" fmla="*/ 41475082 h 45"/>
              <a:gd name="T28" fmla="*/ 68929415 w 38"/>
              <a:gd name="T29" fmla="*/ 36866571 h 45"/>
              <a:gd name="T30" fmla="*/ 33276056 w 38"/>
              <a:gd name="T31" fmla="*/ 25346810 h 45"/>
              <a:gd name="T32" fmla="*/ 47538327 w 38"/>
              <a:gd name="T33" fmla="*/ 16129788 h 45"/>
              <a:gd name="T34" fmla="*/ 16638028 w 38"/>
              <a:gd name="T35" fmla="*/ 9217022 h 45"/>
              <a:gd name="T36" fmla="*/ 26145694 w 38"/>
              <a:gd name="T37" fmla="*/ 4608511 h 45"/>
              <a:gd name="T38" fmla="*/ 4753060 w 38"/>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 h="45">
                <a:moveTo>
                  <a:pt x="2" y="0"/>
                </a:moveTo>
                <a:lnTo>
                  <a:pt x="0" y="9"/>
                </a:lnTo>
                <a:lnTo>
                  <a:pt x="5" y="7"/>
                </a:lnTo>
                <a:lnTo>
                  <a:pt x="2" y="18"/>
                </a:lnTo>
                <a:lnTo>
                  <a:pt x="9" y="16"/>
                </a:lnTo>
                <a:lnTo>
                  <a:pt x="7" y="29"/>
                </a:lnTo>
                <a:lnTo>
                  <a:pt x="11" y="27"/>
                </a:lnTo>
                <a:lnTo>
                  <a:pt x="9" y="41"/>
                </a:lnTo>
                <a:lnTo>
                  <a:pt x="23" y="34"/>
                </a:lnTo>
                <a:lnTo>
                  <a:pt x="32" y="45"/>
                </a:lnTo>
                <a:lnTo>
                  <a:pt x="34" y="45"/>
                </a:lnTo>
                <a:lnTo>
                  <a:pt x="25" y="32"/>
                </a:lnTo>
                <a:lnTo>
                  <a:pt x="38" y="23"/>
                </a:lnTo>
                <a:lnTo>
                  <a:pt x="23" y="18"/>
                </a:lnTo>
                <a:lnTo>
                  <a:pt x="29" y="16"/>
                </a:lnTo>
                <a:lnTo>
                  <a:pt x="14" y="11"/>
                </a:lnTo>
                <a:lnTo>
                  <a:pt x="20" y="7"/>
                </a:lnTo>
                <a:lnTo>
                  <a:pt x="7" y="4"/>
                </a:lnTo>
                <a:lnTo>
                  <a:pt x="11" y="2"/>
                </a:lnTo>
                <a:lnTo>
                  <a:pt x="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01" name="Freeform 264"/>
          <p:cNvSpPr>
            <a:spLocks noEditPoints="1"/>
          </p:cNvSpPr>
          <p:nvPr/>
        </p:nvSpPr>
        <p:spPr bwMode="auto">
          <a:xfrm>
            <a:off x="900113" y="3670300"/>
            <a:ext cx="388937" cy="361950"/>
          </a:xfrm>
          <a:custGeom>
            <a:avLst/>
            <a:gdLst>
              <a:gd name="T0" fmla="*/ 394781816 w 253"/>
              <a:gd name="T1" fmla="*/ 173250865 h 238"/>
              <a:gd name="T2" fmla="*/ 203301828 w 253"/>
              <a:gd name="T3" fmla="*/ 378841507 h 238"/>
              <a:gd name="T4" fmla="*/ 245852766 w 253"/>
              <a:gd name="T5" fmla="*/ 288750935 h 238"/>
              <a:gd name="T6" fmla="*/ 106378113 w 253"/>
              <a:gd name="T7" fmla="*/ 330331082 h 238"/>
              <a:gd name="T8" fmla="*/ 267129003 w 253"/>
              <a:gd name="T9" fmla="*/ 247170788 h 238"/>
              <a:gd name="T10" fmla="*/ 267129003 w 253"/>
              <a:gd name="T11" fmla="*/ 288750935 h 238"/>
              <a:gd name="T12" fmla="*/ 352230878 w 253"/>
              <a:gd name="T13" fmla="*/ 168630680 h 238"/>
              <a:gd name="T14" fmla="*/ 203301828 w 253"/>
              <a:gd name="T15" fmla="*/ 194040178 h 238"/>
              <a:gd name="T16" fmla="*/ 0 w 253"/>
              <a:gd name="T17" fmla="*/ 194040178 h 238"/>
              <a:gd name="T18" fmla="*/ 0 w 253"/>
              <a:gd name="T19" fmla="*/ 549782280 h 238"/>
              <a:gd name="T20" fmla="*/ 598083644 w 253"/>
              <a:gd name="T21" fmla="*/ 549782280 h 238"/>
              <a:gd name="T22" fmla="*/ 598083644 w 253"/>
              <a:gd name="T23" fmla="*/ 200970456 h 238"/>
              <a:gd name="T24" fmla="*/ 394781816 w 253"/>
              <a:gd name="T25" fmla="*/ 173250865 h 238"/>
              <a:gd name="T26" fmla="*/ 378234315 w 253"/>
              <a:gd name="T27" fmla="*/ 346501731 h 238"/>
              <a:gd name="T28" fmla="*/ 340410576 w 253"/>
              <a:gd name="T29" fmla="*/ 392702063 h 238"/>
              <a:gd name="T30" fmla="*/ 281312137 w 253"/>
              <a:gd name="T31" fmla="*/ 304921584 h 238"/>
              <a:gd name="T32" fmla="*/ 297859638 w 253"/>
              <a:gd name="T33" fmla="*/ 304921584 h 238"/>
              <a:gd name="T34" fmla="*/ 340410576 w 253"/>
              <a:gd name="T35" fmla="*/ 341881545 h 238"/>
              <a:gd name="T36" fmla="*/ 394781816 w 253"/>
              <a:gd name="T37" fmla="*/ 300301399 h 238"/>
              <a:gd name="T38" fmla="*/ 432605555 w 253"/>
              <a:gd name="T39" fmla="*/ 503581947 h 238"/>
              <a:gd name="T40" fmla="*/ 378234315 w 253"/>
              <a:gd name="T41" fmla="*/ 346501731 h 238"/>
              <a:gd name="T42" fmla="*/ 347503680 w 253"/>
              <a:gd name="T43" fmla="*/ 131670718 h 238"/>
              <a:gd name="T44" fmla="*/ 297859638 w 253"/>
              <a:gd name="T45" fmla="*/ 94710757 h 238"/>
              <a:gd name="T46" fmla="*/ 319135876 w 253"/>
              <a:gd name="T47" fmla="*/ 90090572 h 238"/>
              <a:gd name="T48" fmla="*/ 276583401 w 253"/>
              <a:gd name="T49" fmla="*/ 57750795 h 238"/>
              <a:gd name="T50" fmla="*/ 297859638 w 253"/>
              <a:gd name="T51" fmla="*/ 53130610 h 238"/>
              <a:gd name="T52" fmla="*/ 260035899 w 253"/>
              <a:gd name="T53" fmla="*/ 27719591 h 238"/>
              <a:gd name="T54" fmla="*/ 271856202 w 253"/>
              <a:gd name="T55" fmla="*/ 20790834 h 238"/>
              <a:gd name="T56" fmla="*/ 245852766 w 253"/>
              <a:gd name="T57" fmla="*/ 0 h 238"/>
              <a:gd name="T58" fmla="*/ 234032463 w 253"/>
              <a:gd name="T59" fmla="*/ 32339776 h 238"/>
              <a:gd name="T60" fmla="*/ 245852766 w 253"/>
              <a:gd name="T61" fmla="*/ 32339776 h 238"/>
              <a:gd name="T62" fmla="*/ 229305264 w 253"/>
              <a:gd name="T63" fmla="*/ 69299738 h 238"/>
              <a:gd name="T64" fmla="*/ 250579964 w 253"/>
              <a:gd name="T65" fmla="*/ 64679553 h 238"/>
              <a:gd name="T66" fmla="*/ 224576528 w 253"/>
              <a:gd name="T67" fmla="*/ 110879885 h 238"/>
              <a:gd name="T68" fmla="*/ 245852766 w 253"/>
              <a:gd name="T69" fmla="*/ 106259699 h 238"/>
              <a:gd name="T70" fmla="*/ 217484962 w 253"/>
              <a:gd name="T71" fmla="*/ 157080217 h 238"/>
              <a:gd name="T72" fmla="*/ 276583401 w 253"/>
              <a:gd name="T73" fmla="*/ 147841367 h 238"/>
              <a:gd name="T74" fmla="*/ 288403703 w 253"/>
              <a:gd name="T75" fmla="*/ 200970456 h 238"/>
              <a:gd name="T76" fmla="*/ 297859638 w 253"/>
              <a:gd name="T77" fmla="*/ 194040178 h 238"/>
              <a:gd name="T78" fmla="*/ 288403703 w 253"/>
              <a:gd name="T79" fmla="*/ 143221182 h 238"/>
              <a:gd name="T80" fmla="*/ 347503680 w 253"/>
              <a:gd name="T81" fmla="*/ 131670718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3" h="238">
                <a:moveTo>
                  <a:pt x="167" y="75"/>
                </a:moveTo>
                <a:lnTo>
                  <a:pt x="86" y="164"/>
                </a:lnTo>
                <a:lnTo>
                  <a:pt x="104" y="125"/>
                </a:lnTo>
                <a:lnTo>
                  <a:pt x="45" y="143"/>
                </a:lnTo>
                <a:lnTo>
                  <a:pt x="113" y="107"/>
                </a:lnTo>
                <a:lnTo>
                  <a:pt x="113" y="125"/>
                </a:lnTo>
                <a:lnTo>
                  <a:pt x="149" y="73"/>
                </a:lnTo>
                <a:lnTo>
                  <a:pt x="86" y="84"/>
                </a:lnTo>
                <a:lnTo>
                  <a:pt x="0" y="84"/>
                </a:lnTo>
                <a:lnTo>
                  <a:pt x="0" y="238"/>
                </a:lnTo>
                <a:lnTo>
                  <a:pt x="253" y="238"/>
                </a:lnTo>
                <a:lnTo>
                  <a:pt x="253" y="87"/>
                </a:lnTo>
                <a:lnTo>
                  <a:pt x="167" y="75"/>
                </a:lnTo>
                <a:close/>
                <a:moveTo>
                  <a:pt x="160" y="150"/>
                </a:moveTo>
                <a:lnTo>
                  <a:pt x="144" y="170"/>
                </a:lnTo>
                <a:lnTo>
                  <a:pt x="119" y="132"/>
                </a:lnTo>
                <a:lnTo>
                  <a:pt x="126" y="132"/>
                </a:lnTo>
                <a:lnTo>
                  <a:pt x="144" y="148"/>
                </a:lnTo>
                <a:lnTo>
                  <a:pt x="167" y="130"/>
                </a:lnTo>
                <a:lnTo>
                  <a:pt x="183" y="218"/>
                </a:lnTo>
                <a:lnTo>
                  <a:pt x="160" y="150"/>
                </a:lnTo>
                <a:close/>
                <a:moveTo>
                  <a:pt x="147" y="57"/>
                </a:moveTo>
                <a:lnTo>
                  <a:pt x="126" y="41"/>
                </a:lnTo>
                <a:lnTo>
                  <a:pt x="135" y="39"/>
                </a:lnTo>
                <a:lnTo>
                  <a:pt x="117" y="25"/>
                </a:lnTo>
                <a:lnTo>
                  <a:pt x="126" y="23"/>
                </a:lnTo>
                <a:lnTo>
                  <a:pt x="110" y="12"/>
                </a:lnTo>
                <a:lnTo>
                  <a:pt x="115" y="9"/>
                </a:lnTo>
                <a:lnTo>
                  <a:pt x="104" y="0"/>
                </a:lnTo>
                <a:lnTo>
                  <a:pt x="99" y="14"/>
                </a:lnTo>
                <a:lnTo>
                  <a:pt x="104" y="14"/>
                </a:lnTo>
                <a:lnTo>
                  <a:pt x="97" y="30"/>
                </a:lnTo>
                <a:lnTo>
                  <a:pt x="106" y="28"/>
                </a:lnTo>
                <a:lnTo>
                  <a:pt x="95" y="48"/>
                </a:lnTo>
                <a:lnTo>
                  <a:pt x="104" y="46"/>
                </a:lnTo>
                <a:lnTo>
                  <a:pt x="92" y="68"/>
                </a:lnTo>
                <a:lnTo>
                  <a:pt x="117" y="64"/>
                </a:lnTo>
                <a:lnTo>
                  <a:pt x="122" y="87"/>
                </a:lnTo>
                <a:lnTo>
                  <a:pt x="126" y="84"/>
                </a:lnTo>
                <a:lnTo>
                  <a:pt x="122" y="62"/>
                </a:lnTo>
                <a:lnTo>
                  <a:pt x="147" y="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02" name="Freeform 265"/>
          <p:cNvSpPr>
            <a:spLocks/>
          </p:cNvSpPr>
          <p:nvPr/>
        </p:nvSpPr>
        <p:spPr bwMode="auto">
          <a:xfrm>
            <a:off x="1516063" y="3751263"/>
            <a:ext cx="531812" cy="331787"/>
          </a:xfrm>
          <a:custGeom>
            <a:avLst/>
            <a:gdLst>
              <a:gd name="T0" fmla="*/ 192839202 w 153"/>
              <a:gd name="T1" fmla="*/ 973599877 h 97"/>
              <a:gd name="T2" fmla="*/ 1000355751 w 153"/>
              <a:gd name="T3" fmla="*/ 914948829 h 97"/>
              <a:gd name="T4" fmla="*/ 1844032041 w 153"/>
              <a:gd name="T5" fmla="*/ 914948829 h 97"/>
              <a:gd name="T6" fmla="*/ 1844032041 w 153"/>
              <a:gd name="T7" fmla="*/ 293251821 h 97"/>
              <a:gd name="T8" fmla="*/ 1482455495 w 153"/>
              <a:gd name="T9" fmla="*/ 551313698 h 97"/>
              <a:gd name="T10" fmla="*/ 1361932297 w 153"/>
              <a:gd name="T11" fmla="*/ 387092814 h 97"/>
              <a:gd name="T12" fmla="*/ 1518615235 w 153"/>
              <a:gd name="T13" fmla="*/ 328441766 h 97"/>
              <a:gd name="T14" fmla="*/ 1217303764 w 153"/>
              <a:gd name="T15" fmla="*/ 351902870 h 97"/>
              <a:gd name="T16" fmla="*/ 1024461086 w 153"/>
              <a:gd name="T17" fmla="*/ 516123753 h 97"/>
              <a:gd name="T18" fmla="*/ 759305880 w 153"/>
              <a:gd name="T19" fmla="*/ 269794138 h 97"/>
              <a:gd name="T20" fmla="*/ 940094152 w 153"/>
              <a:gd name="T21" fmla="*/ 199410828 h 97"/>
              <a:gd name="T22" fmla="*/ 988304822 w 153"/>
              <a:gd name="T23" fmla="*/ 258061876 h 97"/>
              <a:gd name="T24" fmla="*/ 614677347 w 153"/>
              <a:gd name="T25" fmla="*/ 46918786 h 97"/>
              <a:gd name="T26" fmla="*/ 192839202 w 153"/>
              <a:gd name="T27" fmla="*/ 97359987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3" h="97">
                <a:moveTo>
                  <a:pt x="16" y="83"/>
                </a:moveTo>
                <a:cubicBezTo>
                  <a:pt x="16" y="83"/>
                  <a:pt x="51" y="63"/>
                  <a:pt x="83" y="78"/>
                </a:cubicBezTo>
                <a:cubicBezTo>
                  <a:pt x="83" y="78"/>
                  <a:pt x="131" y="97"/>
                  <a:pt x="153" y="78"/>
                </a:cubicBezTo>
                <a:cubicBezTo>
                  <a:pt x="153" y="25"/>
                  <a:pt x="153" y="25"/>
                  <a:pt x="153" y="25"/>
                </a:cubicBezTo>
                <a:cubicBezTo>
                  <a:pt x="153" y="25"/>
                  <a:pt x="144" y="49"/>
                  <a:pt x="123" y="47"/>
                </a:cubicBezTo>
                <a:cubicBezTo>
                  <a:pt x="123" y="47"/>
                  <a:pt x="110" y="46"/>
                  <a:pt x="113" y="33"/>
                </a:cubicBezTo>
                <a:cubicBezTo>
                  <a:pt x="113" y="33"/>
                  <a:pt x="117" y="24"/>
                  <a:pt x="126" y="28"/>
                </a:cubicBezTo>
                <a:cubicBezTo>
                  <a:pt x="126" y="23"/>
                  <a:pt x="111" y="15"/>
                  <a:pt x="101" y="30"/>
                </a:cubicBezTo>
                <a:cubicBezTo>
                  <a:pt x="101" y="30"/>
                  <a:pt x="95" y="44"/>
                  <a:pt x="85" y="44"/>
                </a:cubicBezTo>
                <a:cubicBezTo>
                  <a:pt x="74" y="46"/>
                  <a:pt x="59" y="34"/>
                  <a:pt x="63" y="23"/>
                </a:cubicBezTo>
                <a:cubicBezTo>
                  <a:pt x="63" y="23"/>
                  <a:pt x="66" y="13"/>
                  <a:pt x="78" y="17"/>
                </a:cubicBezTo>
                <a:cubicBezTo>
                  <a:pt x="78" y="17"/>
                  <a:pt x="81" y="19"/>
                  <a:pt x="82" y="22"/>
                </a:cubicBezTo>
                <a:cubicBezTo>
                  <a:pt x="83" y="22"/>
                  <a:pt x="81" y="0"/>
                  <a:pt x="51" y="4"/>
                </a:cubicBezTo>
                <a:cubicBezTo>
                  <a:pt x="20" y="8"/>
                  <a:pt x="0" y="47"/>
                  <a:pt x="16" y="8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03" name="Freeform 266"/>
          <p:cNvSpPr>
            <a:spLocks/>
          </p:cNvSpPr>
          <p:nvPr/>
        </p:nvSpPr>
        <p:spPr bwMode="auto">
          <a:xfrm>
            <a:off x="2359025" y="3754438"/>
            <a:ext cx="212725" cy="236537"/>
          </a:xfrm>
          <a:custGeom>
            <a:avLst/>
            <a:gdLst>
              <a:gd name="T0" fmla="*/ 618715893 w 61"/>
              <a:gd name="T1" fmla="*/ 612168040 h 69"/>
              <a:gd name="T2" fmla="*/ 740031915 w 61"/>
              <a:gd name="T3" fmla="*/ 659256044 h 69"/>
              <a:gd name="T4" fmla="*/ 740031915 w 61"/>
              <a:gd name="T5" fmla="*/ 270766304 h 69"/>
              <a:gd name="T6" fmla="*/ 351819252 w 61"/>
              <a:gd name="T7" fmla="*/ 0 h 69"/>
              <a:gd name="T8" fmla="*/ 0 w 61"/>
              <a:gd name="T9" fmla="*/ 270766304 h 69"/>
              <a:gd name="T10" fmla="*/ 0 w 61"/>
              <a:gd name="T11" fmla="*/ 659256044 h 69"/>
              <a:gd name="T12" fmla="*/ 169841732 w 61"/>
              <a:gd name="T13" fmla="*/ 612168040 h 69"/>
              <a:gd name="T14" fmla="*/ 618715893 w 61"/>
              <a:gd name="T15" fmla="*/ 612168040 h 6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1" h="69">
                <a:moveTo>
                  <a:pt x="51" y="52"/>
                </a:moveTo>
                <a:cubicBezTo>
                  <a:pt x="51" y="52"/>
                  <a:pt x="54" y="55"/>
                  <a:pt x="61" y="56"/>
                </a:cubicBezTo>
                <a:cubicBezTo>
                  <a:pt x="61" y="23"/>
                  <a:pt x="61" y="23"/>
                  <a:pt x="61" y="23"/>
                </a:cubicBezTo>
                <a:cubicBezTo>
                  <a:pt x="29" y="0"/>
                  <a:pt x="29" y="0"/>
                  <a:pt x="29" y="0"/>
                </a:cubicBezTo>
                <a:cubicBezTo>
                  <a:pt x="0" y="23"/>
                  <a:pt x="0" y="23"/>
                  <a:pt x="0" y="23"/>
                </a:cubicBezTo>
                <a:cubicBezTo>
                  <a:pt x="0" y="56"/>
                  <a:pt x="0" y="56"/>
                  <a:pt x="0" y="56"/>
                </a:cubicBezTo>
                <a:cubicBezTo>
                  <a:pt x="3" y="56"/>
                  <a:pt x="8" y="55"/>
                  <a:pt x="14" y="52"/>
                </a:cubicBezTo>
                <a:cubicBezTo>
                  <a:pt x="14" y="52"/>
                  <a:pt x="34" y="69"/>
                  <a:pt x="51"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04" name="Freeform 267"/>
          <p:cNvSpPr>
            <a:spLocks/>
          </p:cNvSpPr>
          <p:nvPr/>
        </p:nvSpPr>
        <p:spPr bwMode="auto">
          <a:xfrm>
            <a:off x="2320925" y="3640138"/>
            <a:ext cx="430213" cy="306387"/>
          </a:xfrm>
          <a:custGeom>
            <a:avLst/>
            <a:gdLst>
              <a:gd name="T0" fmla="*/ 1457690014 w 124"/>
              <a:gd name="T1" fmla="*/ 308573020 h 89"/>
              <a:gd name="T2" fmla="*/ 1349265930 w 124"/>
              <a:gd name="T3" fmla="*/ 130548402 h 89"/>
              <a:gd name="T4" fmla="*/ 1289032640 w 124"/>
              <a:gd name="T5" fmla="*/ 130548402 h 89"/>
              <a:gd name="T6" fmla="*/ 1144467194 w 124"/>
              <a:gd name="T7" fmla="*/ 23736386 h 89"/>
              <a:gd name="T8" fmla="*/ 927622495 w 124"/>
              <a:gd name="T9" fmla="*/ 142418317 h 89"/>
              <a:gd name="T10" fmla="*/ 867385736 w 124"/>
              <a:gd name="T11" fmla="*/ 249230333 h 89"/>
              <a:gd name="T12" fmla="*/ 734869724 w 124"/>
              <a:gd name="T13" fmla="*/ 249230333 h 89"/>
              <a:gd name="T14" fmla="*/ 734869724 w 124"/>
              <a:gd name="T15" fmla="*/ 427254950 h 89"/>
              <a:gd name="T16" fmla="*/ 469834230 w 124"/>
              <a:gd name="T17" fmla="*/ 237363861 h 89"/>
              <a:gd name="T18" fmla="*/ 0 w 124"/>
              <a:gd name="T19" fmla="*/ 605276125 h 89"/>
              <a:gd name="T20" fmla="*/ 0 w 124"/>
              <a:gd name="T21" fmla="*/ 712091584 h 89"/>
              <a:gd name="T22" fmla="*/ 469834230 w 124"/>
              <a:gd name="T23" fmla="*/ 332309406 h 89"/>
              <a:gd name="T24" fmla="*/ 999901748 w 124"/>
              <a:gd name="T25" fmla="*/ 712091584 h 89"/>
              <a:gd name="T26" fmla="*/ 999901748 w 124"/>
              <a:gd name="T27" fmla="*/ 605276125 h 89"/>
              <a:gd name="T28" fmla="*/ 999901748 w 124"/>
              <a:gd name="T29" fmla="*/ 605276125 h 89"/>
              <a:gd name="T30" fmla="*/ 1120375266 w 124"/>
              <a:gd name="T31" fmla="*/ 593409653 h 89"/>
              <a:gd name="T32" fmla="*/ 1120375266 w 124"/>
              <a:gd name="T33" fmla="*/ 1044400989 h 89"/>
              <a:gd name="T34" fmla="*/ 1216749917 w 124"/>
              <a:gd name="T35" fmla="*/ 1056267461 h 89"/>
              <a:gd name="T36" fmla="*/ 1216749917 w 124"/>
              <a:gd name="T37" fmla="*/ 593409653 h 89"/>
              <a:gd name="T38" fmla="*/ 1264937243 w 124"/>
              <a:gd name="T39" fmla="*/ 605276125 h 89"/>
              <a:gd name="T40" fmla="*/ 1481785411 w 124"/>
              <a:gd name="T41" fmla="*/ 439121422 h 89"/>
              <a:gd name="T42" fmla="*/ 1457690014 w 124"/>
              <a:gd name="T43" fmla="*/ 308573020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4" h="89">
                <a:moveTo>
                  <a:pt x="121" y="26"/>
                </a:moveTo>
                <a:cubicBezTo>
                  <a:pt x="122" y="20"/>
                  <a:pt x="118" y="13"/>
                  <a:pt x="112" y="11"/>
                </a:cubicBezTo>
                <a:cubicBezTo>
                  <a:pt x="110" y="11"/>
                  <a:pt x="109" y="11"/>
                  <a:pt x="107" y="11"/>
                </a:cubicBezTo>
                <a:cubicBezTo>
                  <a:pt x="105" y="6"/>
                  <a:pt x="101" y="2"/>
                  <a:pt x="95" y="2"/>
                </a:cubicBezTo>
                <a:cubicBezTo>
                  <a:pt x="87" y="0"/>
                  <a:pt x="80" y="5"/>
                  <a:pt x="77" y="12"/>
                </a:cubicBezTo>
                <a:cubicBezTo>
                  <a:pt x="74" y="14"/>
                  <a:pt x="72" y="17"/>
                  <a:pt x="72" y="21"/>
                </a:cubicBezTo>
                <a:cubicBezTo>
                  <a:pt x="61" y="21"/>
                  <a:pt x="61" y="21"/>
                  <a:pt x="61" y="21"/>
                </a:cubicBezTo>
                <a:cubicBezTo>
                  <a:pt x="61" y="36"/>
                  <a:pt x="61" y="36"/>
                  <a:pt x="61" y="36"/>
                </a:cubicBezTo>
                <a:cubicBezTo>
                  <a:pt x="39" y="20"/>
                  <a:pt x="39" y="20"/>
                  <a:pt x="39" y="20"/>
                </a:cubicBezTo>
                <a:cubicBezTo>
                  <a:pt x="0" y="51"/>
                  <a:pt x="0" y="51"/>
                  <a:pt x="0" y="51"/>
                </a:cubicBezTo>
                <a:cubicBezTo>
                  <a:pt x="0" y="60"/>
                  <a:pt x="0" y="60"/>
                  <a:pt x="0" y="60"/>
                </a:cubicBezTo>
                <a:cubicBezTo>
                  <a:pt x="39" y="28"/>
                  <a:pt x="39" y="28"/>
                  <a:pt x="39" y="28"/>
                </a:cubicBezTo>
                <a:cubicBezTo>
                  <a:pt x="83" y="60"/>
                  <a:pt x="83" y="60"/>
                  <a:pt x="83" y="60"/>
                </a:cubicBezTo>
                <a:cubicBezTo>
                  <a:pt x="83" y="51"/>
                  <a:pt x="83" y="51"/>
                  <a:pt x="83" y="51"/>
                </a:cubicBezTo>
                <a:cubicBezTo>
                  <a:pt x="83" y="51"/>
                  <a:pt x="83" y="51"/>
                  <a:pt x="83" y="51"/>
                </a:cubicBezTo>
                <a:cubicBezTo>
                  <a:pt x="87" y="52"/>
                  <a:pt x="90" y="51"/>
                  <a:pt x="93" y="50"/>
                </a:cubicBezTo>
                <a:cubicBezTo>
                  <a:pt x="93" y="88"/>
                  <a:pt x="93" y="88"/>
                  <a:pt x="93" y="88"/>
                </a:cubicBezTo>
                <a:cubicBezTo>
                  <a:pt x="97" y="88"/>
                  <a:pt x="97" y="89"/>
                  <a:pt x="101" y="89"/>
                </a:cubicBezTo>
                <a:cubicBezTo>
                  <a:pt x="101" y="50"/>
                  <a:pt x="101" y="50"/>
                  <a:pt x="101" y="50"/>
                </a:cubicBezTo>
                <a:cubicBezTo>
                  <a:pt x="102" y="50"/>
                  <a:pt x="103" y="51"/>
                  <a:pt x="105" y="51"/>
                </a:cubicBezTo>
                <a:cubicBezTo>
                  <a:pt x="114" y="52"/>
                  <a:pt x="122" y="46"/>
                  <a:pt x="123" y="37"/>
                </a:cubicBezTo>
                <a:cubicBezTo>
                  <a:pt x="124" y="33"/>
                  <a:pt x="123" y="29"/>
                  <a:pt x="121" y="2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05" name="Freeform 268"/>
          <p:cNvSpPr>
            <a:spLocks/>
          </p:cNvSpPr>
          <p:nvPr/>
        </p:nvSpPr>
        <p:spPr bwMode="auto">
          <a:xfrm>
            <a:off x="2320925" y="3960813"/>
            <a:ext cx="400050" cy="87312"/>
          </a:xfrm>
          <a:custGeom>
            <a:avLst/>
            <a:gdLst>
              <a:gd name="T0" fmla="*/ 1221505713 w 115"/>
              <a:gd name="T1" fmla="*/ 36286867 h 25"/>
              <a:gd name="T2" fmla="*/ 1124752750 w 115"/>
              <a:gd name="T3" fmla="*/ 24188916 h 25"/>
              <a:gd name="T4" fmla="*/ 1040095213 w 115"/>
              <a:gd name="T5" fmla="*/ 0 h 25"/>
              <a:gd name="T6" fmla="*/ 870776660 w 115"/>
              <a:gd name="T7" fmla="*/ 36286867 h 25"/>
              <a:gd name="T8" fmla="*/ 749836327 w 115"/>
              <a:gd name="T9" fmla="*/ 0 h 25"/>
              <a:gd name="T10" fmla="*/ 314446257 w 115"/>
              <a:gd name="T11" fmla="*/ 0 h 25"/>
              <a:gd name="T12" fmla="*/ 133035758 w 115"/>
              <a:gd name="T13" fmla="*/ 36286867 h 25"/>
              <a:gd name="T14" fmla="*/ 0 w 115"/>
              <a:gd name="T15" fmla="*/ 0 h 25"/>
              <a:gd name="T16" fmla="*/ 0 w 115"/>
              <a:gd name="T17" fmla="*/ 169332893 h 25"/>
              <a:gd name="T18" fmla="*/ 0 w 115"/>
              <a:gd name="T19" fmla="*/ 302378918 h 25"/>
              <a:gd name="T20" fmla="*/ 1390824266 w 115"/>
              <a:gd name="T21" fmla="*/ 302378918 h 25"/>
              <a:gd name="T22" fmla="*/ 1390824266 w 115"/>
              <a:gd name="T23" fmla="*/ 169332893 h 25"/>
              <a:gd name="T24" fmla="*/ 1390824266 w 115"/>
              <a:gd name="T25" fmla="*/ 0 h 25"/>
              <a:gd name="T26" fmla="*/ 1221505713 w 115"/>
              <a:gd name="T27" fmla="*/ 36286867 h 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5" h="25">
                <a:moveTo>
                  <a:pt x="101" y="3"/>
                </a:moveTo>
                <a:cubicBezTo>
                  <a:pt x="97" y="3"/>
                  <a:pt x="97" y="2"/>
                  <a:pt x="93" y="2"/>
                </a:cubicBezTo>
                <a:cubicBezTo>
                  <a:pt x="90" y="1"/>
                  <a:pt x="86" y="0"/>
                  <a:pt x="86" y="0"/>
                </a:cubicBezTo>
                <a:cubicBezTo>
                  <a:pt x="81" y="4"/>
                  <a:pt x="75" y="5"/>
                  <a:pt x="72" y="3"/>
                </a:cubicBezTo>
                <a:cubicBezTo>
                  <a:pt x="65" y="2"/>
                  <a:pt x="62" y="0"/>
                  <a:pt x="62" y="0"/>
                </a:cubicBezTo>
                <a:cubicBezTo>
                  <a:pt x="46" y="16"/>
                  <a:pt x="26" y="0"/>
                  <a:pt x="26" y="0"/>
                </a:cubicBezTo>
                <a:cubicBezTo>
                  <a:pt x="20" y="2"/>
                  <a:pt x="14" y="3"/>
                  <a:pt x="11" y="3"/>
                </a:cubicBezTo>
                <a:cubicBezTo>
                  <a:pt x="4" y="2"/>
                  <a:pt x="0" y="0"/>
                  <a:pt x="0" y="0"/>
                </a:cubicBezTo>
                <a:cubicBezTo>
                  <a:pt x="0" y="14"/>
                  <a:pt x="0" y="14"/>
                  <a:pt x="0" y="14"/>
                </a:cubicBezTo>
                <a:cubicBezTo>
                  <a:pt x="0" y="25"/>
                  <a:pt x="0" y="25"/>
                  <a:pt x="0" y="25"/>
                </a:cubicBezTo>
                <a:cubicBezTo>
                  <a:pt x="115" y="25"/>
                  <a:pt x="115" y="25"/>
                  <a:pt x="115" y="25"/>
                </a:cubicBezTo>
                <a:cubicBezTo>
                  <a:pt x="115" y="14"/>
                  <a:pt x="115" y="14"/>
                  <a:pt x="115" y="14"/>
                </a:cubicBezTo>
                <a:cubicBezTo>
                  <a:pt x="115" y="0"/>
                  <a:pt x="115" y="0"/>
                  <a:pt x="115" y="0"/>
                </a:cubicBezTo>
                <a:cubicBezTo>
                  <a:pt x="112" y="4"/>
                  <a:pt x="104" y="4"/>
                  <a:pt x="101"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06" name="Freeform 269"/>
          <p:cNvSpPr>
            <a:spLocks noEditPoints="1"/>
          </p:cNvSpPr>
          <p:nvPr/>
        </p:nvSpPr>
        <p:spPr bwMode="auto">
          <a:xfrm>
            <a:off x="2990850" y="3698875"/>
            <a:ext cx="385763" cy="371475"/>
          </a:xfrm>
          <a:custGeom>
            <a:avLst/>
            <a:gdLst>
              <a:gd name="T0" fmla="*/ 1336039758 w 111"/>
              <a:gd name="T1" fmla="*/ 129840831 h 108"/>
              <a:gd name="T2" fmla="*/ 1336039758 w 111"/>
              <a:gd name="T3" fmla="*/ 129840831 h 108"/>
              <a:gd name="T4" fmla="*/ 722183089 w 111"/>
              <a:gd name="T5" fmla="*/ 0 h 108"/>
              <a:gd name="T6" fmla="*/ 96291310 w 111"/>
              <a:gd name="T7" fmla="*/ 129840831 h 108"/>
              <a:gd name="T8" fmla="*/ 96291310 w 111"/>
              <a:gd name="T9" fmla="*/ 129840831 h 108"/>
              <a:gd name="T10" fmla="*/ 601818083 w 111"/>
              <a:gd name="T11" fmla="*/ 755428808 h 108"/>
              <a:gd name="T12" fmla="*/ 517565358 w 111"/>
              <a:gd name="T13" fmla="*/ 1274788694 h 108"/>
              <a:gd name="T14" fmla="*/ 1155492248 w 111"/>
              <a:gd name="T15" fmla="*/ 814448619 h 108"/>
              <a:gd name="T16" fmla="*/ 854583207 w 111"/>
              <a:gd name="T17" fmla="*/ 790842758 h 108"/>
              <a:gd name="T18" fmla="*/ 1167530834 w 111"/>
              <a:gd name="T19" fmla="*/ 779038108 h 108"/>
              <a:gd name="T20" fmla="*/ 1167530834 w 111"/>
              <a:gd name="T21" fmla="*/ 684607788 h 108"/>
              <a:gd name="T22" fmla="*/ 1167530834 w 111"/>
              <a:gd name="T23" fmla="*/ 625591417 h 108"/>
              <a:gd name="T24" fmla="*/ 734221675 w 111"/>
              <a:gd name="T25" fmla="*/ 601982117 h 108"/>
              <a:gd name="T26" fmla="*/ 1167530834 w 111"/>
              <a:gd name="T27" fmla="*/ 578376256 h 108"/>
              <a:gd name="T28" fmla="*/ 1179565944 w 111"/>
              <a:gd name="T29" fmla="*/ 483945935 h 108"/>
              <a:gd name="T30" fmla="*/ 1035130717 w 111"/>
              <a:gd name="T31" fmla="*/ 483945935 h 108"/>
              <a:gd name="T32" fmla="*/ 541639055 w 111"/>
              <a:gd name="T33" fmla="*/ 460340075 h 108"/>
              <a:gd name="T34" fmla="*/ 1035130717 w 111"/>
              <a:gd name="T35" fmla="*/ 436734215 h 108"/>
              <a:gd name="T36" fmla="*/ 1191604530 w 111"/>
              <a:gd name="T37" fmla="*/ 436734215 h 108"/>
              <a:gd name="T38" fmla="*/ 1227713337 w 111"/>
              <a:gd name="T39" fmla="*/ 330499244 h 108"/>
              <a:gd name="T40" fmla="*/ 1035130717 w 111"/>
              <a:gd name="T41" fmla="*/ 330499244 h 108"/>
              <a:gd name="T42" fmla="*/ 541639055 w 111"/>
              <a:gd name="T43" fmla="*/ 306893383 h 108"/>
              <a:gd name="T44" fmla="*/ 1035130717 w 111"/>
              <a:gd name="T45" fmla="*/ 283287523 h 108"/>
              <a:gd name="T46" fmla="*/ 1251783558 w 111"/>
              <a:gd name="T47" fmla="*/ 283287523 h 108"/>
              <a:gd name="T48" fmla="*/ 1311966062 w 111"/>
              <a:gd name="T49" fmla="*/ 141642042 h 108"/>
              <a:gd name="T50" fmla="*/ 1336039758 w 111"/>
              <a:gd name="T51" fmla="*/ 106231531 h 108"/>
              <a:gd name="T52" fmla="*/ 1336039758 w 111"/>
              <a:gd name="T53" fmla="*/ 118036181 h 108"/>
              <a:gd name="T54" fmla="*/ 1336039758 w 111"/>
              <a:gd name="T55" fmla="*/ 129840831 h 108"/>
              <a:gd name="T56" fmla="*/ 722183089 w 111"/>
              <a:gd name="T57" fmla="*/ 141642042 h 108"/>
              <a:gd name="T58" fmla="*/ 337017848 w 111"/>
              <a:gd name="T59" fmla="*/ 106231531 h 108"/>
              <a:gd name="T60" fmla="*/ 722183089 w 111"/>
              <a:gd name="T61" fmla="*/ 59016371 h 108"/>
              <a:gd name="T62" fmla="*/ 1107348331 w 111"/>
              <a:gd name="T63" fmla="*/ 106231531 h 108"/>
              <a:gd name="T64" fmla="*/ 722183089 w 111"/>
              <a:gd name="T65" fmla="*/ 141642042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1" h="108">
                <a:moveTo>
                  <a:pt x="111" y="11"/>
                </a:moveTo>
                <a:cubicBezTo>
                  <a:pt x="111" y="11"/>
                  <a:pt x="111" y="11"/>
                  <a:pt x="111" y="11"/>
                </a:cubicBezTo>
                <a:cubicBezTo>
                  <a:pt x="109" y="4"/>
                  <a:pt x="87" y="0"/>
                  <a:pt x="60" y="0"/>
                </a:cubicBezTo>
                <a:cubicBezTo>
                  <a:pt x="33" y="0"/>
                  <a:pt x="10" y="4"/>
                  <a:pt x="8" y="11"/>
                </a:cubicBezTo>
                <a:cubicBezTo>
                  <a:pt x="8" y="11"/>
                  <a:pt x="8" y="11"/>
                  <a:pt x="8" y="11"/>
                </a:cubicBezTo>
                <a:cubicBezTo>
                  <a:pt x="8" y="11"/>
                  <a:pt x="0" y="39"/>
                  <a:pt x="50" y="64"/>
                </a:cubicBezTo>
                <a:cubicBezTo>
                  <a:pt x="50" y="64"/>
                  <a:pt x="82" y="81"/>
                  <a:pt x="43" y="108"/>
                </a:cubicBezTo>
                <a:cubicBezTo>
                  <a:pt x="43" y="108"/>
                  <a:pt x="89" y="94"/>
                  <a:pt x="96" y="69"/>
                </a:cubicBezTo>
                <a:cubicBezTo>
                  <a:pt x="81" y="69"/>
                  <a:pt x="71" y="68"/>
                  <a:pt x="71" y="67"/>
                </a:cubicBezTo>
                <a:cubicBezTo>
                  <a:pt x="71" y="67"/>
                  <a:pt x="82" y="66"/>
                  <a:pt x="97" y="66"/>
                </a:cubicBezTo>
                <a:cubicBezTo>
                  <a:pt x="97" y="63"/>
                  <a:pt x="97" y="61"/>
                  <a:pt x="97" y="58"/>
                </a:cubicBezTo>
                <a:cubicBezTo>
                  <a:pt x="97" y="58"/>
                  <a:pt x="97" y="56"/>
                  <a:pt x="97" y="53"/>
                </a:cubicBezTo>
                <a:cubicBezTo>
                  <a:pt x="77" y="53"/>
                  <a:pt x="61" y="52"/>
                  <a:pt x="61" y="51"/>
                </a:cubicBezTo>
                <a:cubicBezTo>
                  <a:pt x="61" y="50"/>
                  <a:pt x="77" y="50"/>
                  <a:pt x="97" y="49"/>
                </a:cubicBezTo>
                <a:cubicBezTo>
                  <a:pt x="97" y="47"/>
                  <a:pt x="98" y="44"/>
                  <a:pt x="98" y="41"/>
                </a:cubicBezTo>
                <a:cubicBezTo>
                  <a:pt x="94" y="41"/>
                  <a:pt x="90" y="41"/>
                  <a:pt x="86" y="41"/>
                </a:cubicBezTo>
                <a:cubicBezTo>
                  <a:pt x="63" y="41"/>
                  <a:pt x="45" y="40"/>
                  <a:pt x="45" y="39"/>
                </a:cubicBezTo>
                <a:cubicBezTo>
                  <a:pt x="45" y="38"/>
                  <a:pt x="63" y="37"/>
                  <a:pt x="86" y="37"/>
                </a:cubicBezTo>
                <a:cubicBezTo>
                  <a:pt x="90" y="37"/>
                  <a:pt x="95" y="37"/>
                  <a:pt x="99" y="37"/>
                </a:cubicBezTo>
                <a:cubicBezTo>
                  <a:pt x="100" y="34"/>
                  <a:pt x="101" y="31"/>
                  <a:pt x="102" y="28"/>
                </a:cubicBezTo>
                <a:cubicBezTo>
                  <a:pt x="97" y="28"/>
                  <a:pt x="92" y="28"/>
                  <a:pt x="86" y="28"/>
                </a:cubicBezTo>
                <a:cubicBezTo>
                  <a:pt x="63" y="28"/>
                  <a:pt x="45" y="27"/>
                  <a:pt x="45" y="26"/>
                </a:cubicBezTo>
                <a:cubicBezTo>
                  <a:pt x="45" y="25"/>
                  <a:pt x="63" y="24"/>
                  <a:pt x="86" y="24"/>
                </a:cubicBezTo>
                <a:cubicBezTo>
                  <a:pt x="92" y="24"/>
                  <a:pt x="98" y="23"/>
                  <a:pt x="104" y="24"/>
                </a:cubicBezTo>
                <a:cubicBezTo>
                  <a:pt x="105" y="20"/>
                  <a:pt x="107" y="16"/>
                  <a:pt x="109" y="12"/>
                </a:cubicBezTo>
                <a:cubicBezTo>
                  <a:pt x="111" y="11"/>
                  <a:pt x="111" y="10"/>
                  <a:pt x="111" y="9"/>
                </a:cubicBezTo>
                <a:cubicBezTo>
                  <a:pt x="111" y="10"/>
                  <a:pt x="111" y="10"/>
                  <a:pt x="111" y="10"/>
                </a:cubicBezTo>
                <a:lnTo>
                  <a:pt x="111" y="11"/>
                </a:lnTo>
                <a:close/>
                <a:moveTo>
                  <a:pt x="60" y="12"/>
                </a:moveTo>
                <a:cubicBezTo>
                  <a:pt x="42" y="12"/>
                  <a:pt x="28" y="10"/>
                  <a:pt x="28" y="9"/>
                </a:cubicBezTo>
                <a:cubicBezTo>
                  <a:pt x="28" y="7"/>
                  <a:pt x="42" y="5"/>
                  <a:pt x="60" y="5"/>
                </a:cubicBezTo>
                <a:cubicBezTo>
                  <a:pt x="77" y="5"/>
                  <a:pt x="92" y="7"/>
                  <a:pt x="92" y="9"/>
                </a:cubicBezTo>
                <a:cubicBezTo>
                  <a:pt x="92" y="10"/>
                  <a:pt x="77" y="12"/>
                  <a:pt x="60"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07" name="Freeform 270"/>
          <p:cNvSpPr>
            <a:spLocks/>
          </p:cNvSpPr>
          <p:nvPr/>
        </p:nvSpPr>
        <p:spPr bwMode="auto">
          <a:xfrm>
            <a:off x="3629025" y="3822700"/>
            <a:ext cx="193675" cy="247650"/>
          </a:xfrm>
          <a:custGeom>
            <a:avLst/>
            <a:gdLst>
              <a:gd name="T0" fmla="*/ 574370880 w 56"/>
              <a:gd name="T1" fmla="*/ 709665152 h 72"/>
              <a:gd name="T2" fmla="*/ 538471836 w 56"/>
              <a:gd name="T3" fmla="*/ 354834296 h 72"/>
              <a:gd name="T4" fmla="*/ 538471836 w 56"/>
              <a:gd name="T5" fmla="*/ 0 h 72"/>
              <a:gd name="T6" fmla="*/ 538471836 w 56"/>
              <a:gd name="T7" fmla="*/ 0 h 72"/>
              <a:gd name="T8" fmla="*/ 478640095 w 56"/>
              <a:gd name="T9" fmla="*/ 0 h 72"/>
              <a:gd name="T10" fmla="*/ 0 w 56"/>
              <a:gd name="T11" fmla="*/ 851599558 h 72"/>
              <a:gd name="T12" fmla="*/ 658131859 w 56"/>
              <a:gd name="T13" fmla="*/ 851599558 h 72"/>
              <a:gd name="T14" fmla="*/ 574370880 w 56"/>
              <a:gd name="T15" fmla="*/ 709665152 h 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 h="72">
                <a:moveTo>
                  <a:pt x="48" y="60"/>
                </a:moveTo>
                <a:cubicBezTo>
                  <a:pt x="33" y="45"/>
                  <a:pt x="45" y="30"/>
                  <a:pt x="45" y="30"/>
                </a:cubicBezTo>
                <a:cubicBezTo>
                  <a:pt x="56" y="12"/>
                  <a:pt x="45" y="0"/>
                  <a:pt x="45" y="0"/>
                </a:cubicBezTo>
                <a:cubicBezTo>
                  <a:pt x="45" y="0"/>
                  <a:pt x="45" y="0"/>
                  <a:pt x="45" y="0"/>
                </a:cubicBezTo>
                <a:cubicBezTo>
                  <a:pt x="40" y="0"/>
                  <a:pt x="40" y="0"/>
                  <a:pt x="40" y="0"/>
                </a:cubicBezTo>
                <a:cubicBezTo>
                  <a:pt x="0" y="72"/>
                  <a:pt x="0" y="72"/>
                  <a:pt x="0" y="72"/>
                </a:cubicBezTo>
                <a:cubicBezTo>
                  <a:pt x="55" y="72"/>
                  <a:pt x="55" y="72"/>
                  <a:pt x="55" y="72"/>
                </a:cubicBezTo>
                <a:cubicBezTo>
                  <a:pt x="54" y="65"/>
                  <a:pt x="48" y="60"/>
                  <a:pt x="48"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08" name="Freeform 271"/>
          <p:cNvSpPr>
            <a:spLocks/>
          </p:cNvSpPr>
          <p:nvPr/>
        </p:nvSpPr>
        <p:spPr bwMode="auto">
          <a:xfrm>
            <a:off x="3760788" y="3822700"/>
            <a:ext cx="204787" cy="247650"/>
          </a:xfrm>
          <a:custGeom>
            <a:avLst/>
            <a:gdLst>
              <a:gd name="T0" fmla="*/ 120317569 w 59"/>
              <a:gd name="T1" fmla="*/ 378488310 h 72"/>
              <a:gd name="T2" fmla="*/ 144381777 w 59"/>
              <a:gd name="T3" fmla="*/ 674182410 h 72"/>
              <a:gd name="T4" fmla="*/ 252668977 w 59"/>
              <a:gd name="T5" fmla="*/ 851599558 h 72"/>
              <a:gd name="T6" fmla="*/ 709881987 w 59"/>
              <a:gd name="T7" fmla="*/ 851599558 h 72"/>
              <a:gd name="T8" fmla="*/ 240638609 w 59"/>
              <a:gd name="T9" fmla="*/ 0 h 72"/>
              <a:gd name="T10" fmla="*/ 144381777 w 59"/>
              <a:gd name="T11" fmla="*/ 0 h 72"/>
              <a:gd name="T12" fmla="*/ 120317569 w 59"/>
              <a:gd name="T13" fmla="*/ 37848831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9" h="72">
                <a:moveTo>
                  <a:pt x="10" y="32"/>
                </a:moveTo>
                <a:cubicBezTo>
                  <a:pt x="10" y="33"/>
                  <a:pt x="0" y="45"/>
                  <a:pt x="12" y="57"/>
                </a:cubicBezTo>
                <a:cubicBezTo>
                  <a:pt x="13" y="58"/>
                  <a:pt x="20" y="64"/>
                  <a:pt x="21" y="72"/>
                </a:cubicBezTo>
                <a:cubicBezTo>
                  <a:pt x="59" y="72"/>
                  <a:pt x="59" y="72"/>
                  <a:pt x="59" y="72"/>
                </a:cubicBezTo>
                <a:cubicBezTo>
                  <a:pt x="20" y="0"/>
                  <a:pt x="20" y="0"/>
                  <a:pt x="20" y="0"/>
                </a:cubicBezTo>
                <a:cubicBezTo>
                  <a:pt x="12" y="0"/>
                  <a:pt x="12" y="0"/>
                  <a:pt x="12" y="0"/>
                </a:cubicBezTo>
                <a:cubicBezTo>
                  <a:pt x="15" y="5"/>
                  <a:pt x="19" y="16"/>
                  <a:pt x="10"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09" name="Freeform 272"/>
          <p:cNvSpPr>
            <a:spLocks/>
          </p:cNvSpPr>
          <p:nvPr/>
        </p:nvSpPr>
        <p:spPr bwMode="auto">
          <a:xfrm>
            <a:off x="3778250" y="3743325"/>
            <a:ext cx="180975" cy="61913"/>
          </a:xfrm>
          <a:custGeom>
            <a:avLst/>
            <a:gdLst>
              <a:gd name="T0" fmla="*/ 48167192 w 52"/>
              <a:gd name="T1" fmla="*/ 214208661 h 18"/>
              <a:gd name="T2" fmla="*/ 0 w 52"/>
              <a:gd name="T3" fmla="*/ 202307607 h 18"/>
              <a:gd name="T4" fmla="*/ 84289106 w 52"/>
              <a:gd name="T5" fmla="*/ 83303942 h 18"/>
              <a:gd name="T6" fmla="*/ 264912597 w 52"/>
              <a:gd name="T7" fmla="*/ 59501833 h 18"/>
              <a:gd name="T8" fmla="*/ 529828675 w 52"/>
              <a:gd name="T9" fmla="*/ 71402887 h 18"/>
              <a:gd name="T10" fmla="*/ 590034185 w 52"/>
              <a:gd name="T11" fmla="*/ 0 h 18"/>
              <a:gd name="T12" fmla="*/ 626159579 w 52"/>
              <a:gd name="T13" fmla="*/ 11901054 h 18"/>
              <a:gd name="T14" fmla="*/ 553908790 w 52"/>
              <a:gd name="T15" fmla="*/ 107106050 h 18"/>
              <a:gd name="T16" fmla="*/ 252870799 w 52"/>
              <a:gd name="T17" fmla="*/ 95204996 h 18"/>
              <a:gd name="T18" fmla="*/ 108372702 w 52"/>
              <a:gd name="T19" fmla="*/ 119003665 h 18"/>
              <a:gd name="T20" fmla="*/ 48167192 w 52"/>
              <a:gd name="T21" fmla="*/ 214208661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2" h="18">
                <a:moveTo>
                  <a:pt x="4" y="18"/>
                </a:moveTo>
                <a:cubicBezTo>
                  <a:pt x="0" y="17"/>
                  <a:pt x="0" y="17"/>
                  <a:pt x="0" y="17"/>
                </a:cubicBezTo>
                <a:cubicBezTo>
                  <a:pt x="0" y="17"/>
                  <a:pt x="1" y="11"/>
                  <a:pt x="7" y="7"/>
                </a:cubicBezTo>
                <a:cubicBezTo>
                  <a:pt x="11" y="4"/>
                  <a:pt x="16" y="4"/>
                  <a:pt x="22" y="5"/>
                </a:cubicBezTo>
                <a:cubicBezTo>
                  <a:pt x="23" y="5"/>
                  <a:pt x="36" y="10"/>
                  <a:pt x="44" y="6"/>
                </a:cubicBezTo>
                <a:cubicBezTo>
                  <a:pt x="47" y="4"/>
                  <a:pt x="48" y="2"/>
                  <a:pt x="49" y="0"/>
                </a:cubicBezTo>
                <a:cubicBezTo>
                  <a:pt x="52" y="1"/>
                  <a:pt x="52" y="1"/>
                  <a:pt x="52" y="1"/>
                </a:cubicBezTo>
                <a:cubicBezTo>
                  <a:pt x="51" y="4"/>
                  <a:pt x="49" y="7"/>
                  <a:pt x="46" y="9"/>
                </a:cubicBezTo>
                <a:cubicBezTo>
                  <a:pt x="37" y="14"/>
                  <a:pt x="22" y="9"/>
                  <a:pt x="21" y="8"/>
                </a:cubicBezTo>
                <a:cubicBezTo>
                  <a:pt x="16" y="7"/>
                  <a:pt x="12" y="8"/>
                  <a:pt x="9" y="10"/>
                </a:cubicBezTo>
                <a:cubicBezTo>
                  <a:pt x="5" y="13"/>
                  <a:pt x="4" y="18"/>
                  <a:pt x="4" y="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10" name="Freeform 273"/>
          <p:cNvSpPr>
            <a:spLocks/>
          </p:cNvSpPr>
          <p:nvPr/>
        </p:nvSpPr>
        <p:spPr bwMode="auto">
          <a:xfrm>
            <a:off x="3816350" y="3770313"/>
            <a:ext cx="100013" cy="34925"/>
          </a:xfrm>
          <a:custGeom>
            <a:avLst/>
            <a:gdLst>
              <a:gd name="T0" fmla="*/ 48278689 w 29"/>
              <a:gd name="T1" fmla="*/ 122013980 h 10"/>
              <a:gd name="T2" fmla="*/ 0 w 29"/>
              <a:gd name="T3" fmla="*/ 109811185 h 10"/>
              <a:gd name="T4" fmla="*/ 48278689 w 29"/>
              <a:gd name="T5" fmla="*/ 36604893 h 10"/>
              <a:gd name="T6" fmla="*/ 144832619 w 29"/>
              <a:gd name="T7" fmla="*/ 24402098 h 10"/>
              <a:gd name="T8" fmla="*/ 277598152 w 29"/>
              <a:gd name="T9" fmla="*/ 36604893 h 10"/>
              <a:gd name="T10" fmla="*/ 301735772 w 29"/>
              <a:gd name="T11" fmla="*/ 0 h 10"/>
              <a:gd name="T12" fmla="*/ 350014461 w 29"/>
              <a:gd name="T13" fmla="*/ 12202795 h 10"/>
              <a:gd name="T14" fmla="*/ 301735772 w 29"/>
              <a:gd name="T15" fmla="*/ 73209785 h 10"/>
              <a:gd name="T16" fmla="*/ 132765533 w 29"/>
              <a:gd name="T17" fmla="*/ 73209785 h 10"/>
              <a:gd name="T18" fmla="*/ 72416309 w 29"/>
              <a:gd name="T19" fmla="*/ 73209785 h 10"/>
              <a:gd name="T20" fmla="*/ 48278689 w 29"/>
              <a:gd name="T21" fmla="*/ 12201398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10">
                <a:moveTo>
                  <a:pt x="4" y="10"/>
                </a:moveTo>
                <a:cubicBezTo>
                  <a:pt x="0" y="9"/>
                  <a:pt x="0" y="9"/>
                  <a:pt x="0" y="9"/>
                </a:cubicBezTo>
                <a:cubicBezTo>
                  <a:pt x="0" y="9"/>
                  <a:pt x="1" y="6"/>
                  <a:pt x="4" y="3"/>
                </a:cubicBezTo>
                <a:cubicBezTo>
                  <a:pt x="6" y="2"/>
                  <a:pt x="9" y="1"/>
                  <a:pt x="12" y="2"/>
                </a:cubicBezTo>
                <a:cubicBezTo>
                  <a:pt x="15" y="3"/>
                  <a:pt x="20" y="4"/>
                  <a:pt x="23" y="3"/>
                </a:cubicBezTo>
                <a:cubicBezTo>
                  <a:pt x="24" y="2"/>
                  <a:pt x="25" y="1"/>
                  <a:pt x="25" y="0"/>
                </a:cubicBezTo>
                <a:cubicBezTo>
                  <a:pt x="29" y="1"/>
                  <a:pt x="29" y="1"/>
                  <a:pt x="29" y="1"/>
                </a:cubicBezTo>
                <a:cubicBezTo>
                  <a:pt x="28" y="3"/>
                  <a:pt x="27" y="5"/>
                  <a:pt x="25" y="6"/>
                </a:cubicBezTo>
                <a:cubicBezTo>
                  <a:pt x="20" y="8"/>
                  <a:pt x="12" y="6"/>
                  <a:pt x="11" y="6"/>
                </a:cubicBezTo>
                <a:cubicBezTo>
                  <a:pt x="9" y="5"/>
                  <a:pt x="7" y="5"/>
                  <a:pt x="6" y="6"/>
                </a:cubicBezTo>
                <a:cubicBezTo>
                  <a:pt x="4" y="8"/>
                  <a:pt x="4" y="10"/>
                  <a:pt x="4"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11" name="Freeform 274"/>
          <p:cNvSpPr>
            <a:spLocks noEditPoints="1"/>
          </p:cNvSpPr>
          <p:nvPr/>
        </p:nvSpPr>
        <p:spPr bwMode="auto">
          <a:xfrm>
            <a:off x="4235450" y="3795713"/>
            <a:ext cx="179388" cy="230187"/>
          </a:xfrm>
          <a:custGeom>
            <a:avLst/>
            <a:gdLst>
              <a:gd name="T0" fmla="*/ 441629108 w 52"/>
              <a:gd name="T1" fmla="*/ 118391702 h 67"/>
              <a:gd name="T2" fmla="*/ 322270542 w 52"/>
              <a:gd name="T3" fmla="*/ 94713361 h 67"/>
              <a:gd name="T4" fmla="*/ 167103372 w 52"/>
              <a:gd name="T5" fmla="*/ 142070042 h 67"/>
              <a:gd name="T6" fmla="*/ 23872403 w 52"/>
              <a:gd name="T7" fmla="*/ 390689180 h 67"/>
              <a:gd name="T8" fmla="*/ 155167170 w 52"/>
              <a:gd name="T9" fmla="*/ 651147489 h 67"/>
              <a:gd name="T10" fmla="*/ 322270542 w 52"/>
              <a:gd name="T11" fmla="*/ 698504169 h 67"/>
              <a:gd name="T12" fmla="*/ 572923875 w 52"/>
              <a:gd name="T13" fmla="*/ 556437563 h 67"/>
              <a:gd name="T14" fmla="*/ 620668681 w 52"/>
              <a:gd name="T15" fmla="*/ 390689180 h 67"/>
              <a:gd name="T16" fmla="*/ 441629108 w 52"/>
              <a:gd name="T17" fmla="*/ 118391702 h 67"/>
              <a:gd name="T18" fmla="*/ 143230969 w 52"/>
              <a:gd name="T19" fmla="*/ 331493329 h 67"/>
              <a:gd name="T20" fmla="*/ 95486163 w 52"/>
              <a:gd name="T21" fmla="*/ 284136649 h 67"/>
              <a:gd name="T22" fmla="*/ 143230969 w 52"/>
              <a:gd name="T23" fmla="*/ 248619138 h 67"/>
              <a:gd name="T24" fmla="*/ 179039573 w 52"/>
              <a:gd name="T25" fmla="*/ 284136649 h 67"/>
              <a:gd name="T26" fmla="*/ 143230969 w 52"/>
              <a:gd name="T27" fmla="*/ 331493329 h 67"/>
              <a:gd name="T28" fmla="*/ 370015348 w 52"/>
              <a:gd name="T29" fmla="*/ 497241712 h 67"/>
              <a:gd name="T30" fmla="*/ 322270542 w 52"/>
              <a:gd name="T31" fmla="*/ 449885031 h 67"/>
              <a:gd name="T32" fmla="*/ 370015348 w 52"/>
              <a:gd name="T33" fmla="*/ 390689180 h 67"/>
              <a:gd name="T34" fmla="*/ 429692906 w 52"/>
              <a:gd name="T35" fmla="*/ 449885031 h 67"/>
              <a:gd name="T36" fmla="*/ 370015348 w 52"/>
              <a:gd name="T37" fmla="*/ 497241712 h 67"/>
              <a:gd name="T38" fmla="*/ 429692906 w 52"/>
              <a:gd name="T39" fmla="*/ 355171670 h 67"/>
              <a:gd name="T40" fmla="*/ 370015348 w 52"/>
              <a:gd name="T41" fmla="*/ 295975819 h 67"/>
              <a:gd name="T42" fmla="*/ 429692906 w 52"/>
              <a:gd name="T43" fmla="*/ 248619138 h 67"/>
              <a:gd name="T44" fmla="*/ 477437712 w 52"/>
              <a:gd name="T45" fmla="*/ 295975819 h 67"/>
              <a:gd name="T46" fmla="*/ 429692906 w 52"/>
              <a:gd name="T47" fmla="*/ 355171670 h 6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2" h="67">
                <a:moveTo>
                  <a:pt x="37" y="10"/>
                </a:moveTo>
                <a:cubicBezTo>
                  <a:pt x="36" y="0"/>
                  <a:pt x="30" y="8"/>
                  <a:pt x="27" y="8"/>
                </a:cubicBezTo>
                <a:cubicBezTo>
                  <a:pt x="22" y="8"/>
                  <a:pt x="26" y="16"/>
                  <a:pt x="14" y="12"/>
                </a:cubicBezTo>
                <a:cubicBezTo>
                  <a:pt x="1" y="8"/>
                  <a:pt x="0" y="20"/>
                  <a:pt x="2" y="33"/>
                </a:cubicBezTo>
                <a:cubicBezTo>
                  <a:pt x="3" y="46"/>
                  <a:pt x="17" y="43"/>
                  <a:pt x="13" y="55"/>
                </a:cubicBezTo>
                <a:cubicBezTo>
                  <a:pt x="10" y="67"/>
                  <a:pt x="22" y="59"/>
                  <a:pt x="27" y="59"/>
                </a:cubicBezTo>
                <a:cubicBezTo>
                  <a:pt x="36" y="59"/>
                  <a:pt x="45" y="51"/>
                  <a:pt x="48" y="47"/>
                </a:cubicBezTo>
                <a:cubicBezTo>
                  <a:pt x="52" y="43"/>
                  <a:pt x="52" y="38"/>
                  <a:pt x="52" y="33"/>
                </a:cubicBezTo>
                <a:cubicBezTo>
                  <a:pt x="52" y="23"/>
                  <a:pt x="38" y="20"/>
                  <a:pt x="37" y="10"/>
                </a:cubicBezTo>
                <a:close/>
                <a:moveTo>
                  <a:pt x="12" y="28"/>
                </a:moveTo>
                <a:cubicBezTo>
                  <a:pt x="10" y="28"/>
                  <a:pt x="8" y="26"/>
                  <a:pt x="8" y="24"/>
                </a:cubicBezTo>
                <a:cubicBezTo>
                  <a:pt x="8" y="22"/>
                  <a:pt x="10" y="21"/>
                  <a:pt x="12" y="21"/>
                </a:cubicBezTo>
                <a:cubicBezTo>
                  <a:pt x="14" y="21"/>
                  <a:pt x="15" y="22"/>
                  <a:pt x="15" y="24"/>
                </a:cubicBezTo>
                <a:cubicBezTo>
                  <a:pt x="15" y="26"/>
                  <a:pt x="14" y="28"/>
                  <a:pt x="12" y="28"/>
                </a:cubicBezTo>
                <a:close/>
                <a:moveTo>
                  <a:pt x="31" y="42"/>
                </a:moveTo>
                <a:cubicBezTo>
                  <a:pt x="29" y="42"/>
                  <a:pt x="27" y="40"/>
                  <a:pt x="27" y="38"/>
                </a:cubicBezTo>
                <a:cubicBezTo>
                  <a:pt x="27" y="35"/>
                  <a:pt x="29" y="33"/>
                  <a:pt x="31" y="33"/>
                </a:cubicBezTo>
                <a:cubicBezTo>
                  <a:pt x="34" y="33"/>
                  <a:pt x="36" y="35"/>
                  <a:pt x="36" y="38"/>
                </a:cubicBezTo>
                <a:cubicBezTo>
                  <a:pt x="36" y="40"/>
                  <a:pt x="34" y="42"/>
                  <a:pt x="31" y="42"/>
                </a:cubicBezTo>
                <a:close/>
                <a:moveTo>
                  <a:pt x="36" y="30"/>
                </a:moveTo>
                <a:cubicBezTo>
                  <a:pt x="33" y="30"/>
                  <a:pt x="31" y="28"/>
                  <a:pt x="31" y="25"/>
                </a:cubicBezTo>
                <a:cubicBezTo>
                  <a:pt x="31" y="23"/>
                  <a:pt x="33" y="21"/>
                  <a:pt x="36" y="21"/>
                </a:cubicBezTo>
                <a:cubicBezTo>
                  <a:pt x="38" y="21"/>
                  <a:pt x="40" y="23"/>
                  <a:pt x="40" y="25"/>
                </a:cubicBezTo>
                <a:cubicBezTo>
                  <a:pt x="40" y="28"/>
                  <a:pt x="38" y="30"/>
                  <a:pt x="36"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12" name="Freeform 275"/>
          <p:cNvSpPr>
            <a:spLocks/>
          </p:cNvSpPr>
          <p:nvPr/>
        </p:nvSpPr>
        <p:spPr bwMode="auto">
          <a:xfrm>
            <a:off x="4194175" y="3695700"/>
            <a:ext cx="360363" cy="352425"/>
          </a:xfrm>
          <a:custGeom>
            <a:avLst/>
            <a:gdLst>
              <a:gd name="T0" fmla="*/ 999314319 w 104"/>
              <a:gd name="T1" fmla="*/ 11937533 h 102"/>
              <a:gd name="T2" fmla="*/ 782597555 w 104"/>
              <a:gd name="T3" fmla="*/ 214865230 h 102"/>
              <a:gd name="T4" fmla="*/ 662198198 w 104"/>
              <a:gd name="T5" fmla="*/ 298424507 h 102"/>
              <a:gd name="T6" fmla="*/ 505675915 w 104"/>
              <a:gd name="T7" fmla="*/ 322299573 h 102"/>
              <a:gd name="T8" fmla="*/ 505675915 w 104"/>
              <a:gd name="T9" fmla="*/ 322299573 h 102"/>
              <a:gd name="T10" fmla="*/ 252839690 w 104"/>
              <a:gd name="T11" fmla="*/ 405858849 h 102"/>
              <a:gd name="T12" fmla="*/ 96320872 w 104"/>
              <a:gd name="T13" fmla="*/ 608790001 h 102"/>
              <a:gd name="T14" fmla="*/ 60201411 w 104"/>
              <a:gd name="T15" fmla="*/ 871401909 h 102"/>
              <a:gd name="T16" fmla="*/ 192638279 w 104"/>
              <a:gd name="T17" fmla="*/ 1086270594 h 102"/>
              <a:gd name="T18" fmla="*/ 421399483 w 104"/>
              <a:gd name="T19" fmla="*/ 1157892338 h 102"/>
              <a:gd name="T20" fmla="*/ 674235708 w 104"/>
              <a:gd name="T21" fmla="*/ 1074333061 h 102"/>
              <a:gd name="T22" fmla="*/ 770556580 w 104"/>
              <a:gd name="T23" fmla="*/ 978836251 h 102"/>
              <a:gd name="T24" fmla="*/ 806676041 w 104"/>
              <a:gd name="T25" fmla="*/ 931089574 h 102"/>
              <a:gd name="T26" fmla="*/ 830754526 w 104"/>
              <a:gd name="T27" fmla="*/ 871401909 h 102"/>
              <a:gd name="T28" fmla="*/ 866877452 w 104"/>
              <a:gd name="T29" fmla="*/ 608790001 h 102"/>
              <a:gd name="T30" fmla="*/ 866877452 w 104"/>
              <a:gd name="T31" fmla="*/ 608790001 h 102"/>
              <a:gd name="T32" fmla="*/ 866877452 w 104"/>
              <a:gd name="T33" fmla="*/ 549102336 h 102"/>
              <a:gd name="T34" fmla="*/ 890955937 w 104"/>
              <a:gd name="T35" fmla="*/ 489418126 h 102"/>
              <a:gd name="T36" fmla="*/ 987276809 w 104"/>
              <a:gd name="T37" fmla="*/ 429733915 h 102"/>
              <a:gd name="T38" fmla="*/ 987276809 w 104"/>
              <a:gd name="T39" fmla="*/ 429733915 h 102"/>
              <a:gd name="T40" fmla="*/ 1252154009 w 104"/>
              <a:gd name="T41" fmla="*/ 274552896 h 102"/>
              <a:gd name="T42" fmla="*/ 1252154009 w 104"/>
              <a:gd name="T43" fmla="*/ 274552896 h 102"/>
              <a:gd name="T44" fmla="*/ 999314319 w 104"/>
              <a:gd name="T45" fmla="*/ 441671449 h 102"/>
              <a:gd name="T46" fmla="*/ 999314319 w 104"/>
              <a:gd name="T47" fmla="*/ 441671449 h 102"/>
              <a:gd name="T48" fmla="*/ 999314319 w 104"/>
              <a:gd name="T49" fmla="*/ 441671449 h 102"/>
              <a:gd name="T50" fmla="*/ 915034423 w 104"/>
              <a:gd name="T51" fmla="*/ 501355659 h 102"/>
              <a:gd name="T52" fmla="*/ 890955937 w 104"/>
              <a:gd name="T53" fmla="*/ 549102336 h 102"/>
              <a:gd name="T54" fmla="*/ 890955937 w 104"/>
              <a:gd name="T55" fmla="*/ 596852468 h 102"/>
              <a:gd name="T56" fmla="*/ 890955937 w 104"/>
              <a:gd name="T57" fmla="*/ 596852468 h 102"/>
              <a:gd name="T58" fmla="*/ 890955937 w 104"/>
              <a:gd name="T59" fmla="*/ 596852468 h 102"/>
              <a:gd name="T60" fmla="*/ 698317658 w 104"/>
              <a:gd name="T61" fmla="*/ 1110142205 h 102"/>
              <a:gd name="T62" fmla="*/ 433436993 w 104"/>
              <a:gd name="T63" fmla="*/ 1205639015 h 102"/>
              <a:gd name="T64" fmla="*/ 156518818 w 104"/>
              <a:gd name="T65" fmla="*/ 1122079738 h 102"/>
              <a:gd name="T66" fmla="*/ 12040975 w 104"/>
              <a:gd name="T67" fmla="*/ 871401909 h 102"/>
              <a:gd name="T68" fmla="*/ 48160436 w 104"/>
              <a:gd name="T69" fmla="*/ 584914935 h 102"/>
              <a:gd name="T70" fmla="*/ 505675915 w 104"/>
              <a:gd name="T71" fmla="*/ 274552896 h 102"/>
              <a:gd name="T72" fmla="*/ 505675915 w 104"/>
              <a:gd name="T73" fmla="*/ 274552896 h 102"/>
              <a:gd name="T74" fmla="*/ 505675915 w 104"/>
              <a:gd name="T75" fmla="*/ 274552896 h 102"/>
              <a:gd name="T76" fmla="*/ 650157223 w 104"/>
              <a:gd name="T77" fmla="*/ 262615363 h 102"/>
              <a:gd name="T78" fmla="*/ 770556580 w 104"/>
              <a:gd name="T79" fmla="*/ 190993619 h 102"/>
              <a:gd name="T80" fmla="*/ 987276809 w 104"/>
              <a:gd name="T81" fmla="*/ 0 h 102"/>
              <a:gd name="T82" fmla="*/ 999314319 w 104"/>
              <a:gd name="T83" fmla="*/ 11937533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4" h="102">
                <a:moveTo>
                  <a:pt x="83" y="1"/>
                </a:moveTo>
                <a:cubicBezTo>
                  <a:pt x="77" y="7"/>
                  <a:pt x="72" y="13"/>
                  <a:pt x="65" y="18"/>
                </a:cubicBezTo>
                <a:cubicBezTo>
                  <a:pt x="62" y="21"/>
                  <a:pt x="59" y="23"/>
                  <a:pt x="55" y="25"/>
                </a:cubicBezTo>
                <a:cubicBezTo>
                  <a:pt x="51" y="26"/>
                  <a:pt x="46" y="27"/>
                  <a:pt x="42" y="27"/>
                </a:cubicBezTo>
                <a:cubicBezTo>
                  <a:pt x="42" y="27"/>
                  <a:pt x="42" y="27"/>
                  <a:pt x="42" y="27"/>
                </a:cubicBezTo>
                <a:cubicBezTo>
                  <a:pt x="35" y="27"/>
                  <a:pt x="27" y="30"/>
                  <a:pt x="21" y="34"/>
                </a:cubicBezTo>
                <a:cubicBezTo>
                  <a:pt x="15" y="39"/>
                  <a:pt x="11" y="45"/>
                  <a:pt x="8" y="51"/>
                </a:cubicBezTo>
                <a:cubicBezTo>
                  <a:pt x="5" y="58"/>
                  <a:pt x="4" y="66"/>
                  <a:pt x="5" y="73"/>
                </a:cubicBezTo>
                <a:cubicBezTo>
                  <a:pt x="6" y="80"/>
                  <a:pt x="10" y="86"/>
                  <a:pt x="16" y="91"/>
                </a:cubicBezTo>
                <a:cubicBezTo>
                  <a:pt x="21" y="95"/>
                  <a:pt x="28" y="98"/>
                  <a:pt x="35" y="97"/>
                </a:cubicBezTo>
                <a:cubicBezTo>
                  <a:pt x="43" y="97"/>
                  <a:pt x="50" y="94"/>
                  <a:pt x="56" y="90"/>
                </a:cubicBezTo>
                <a:cubicBezTo>
                  <a:pt x="59" y="88"/>
                  <a:pt x="61" y="85"/>
                  <a:pt x="64" y="82"/>
                </a:cubicBezTo>
                <a:cubicBezTo>
                  <a:pt x="65" y="81"/>
                  <a:pt x="66" y="79"/>
                  <a:pt x="67" y="78"/>
                </a:cubicBezTo>
                <a:cubicBezTo>
                  <a:pt x="68" y="76"/>
                  <a:pt x="69" y="74"/>
                  <a:pt x="69" y="73"/>
                </a:cubicBezTo>
                <a:cubicBezTo>
                  <a:pt x="72" y="66"/>
                  <a:pt x="73" y="58"/>
                  <a:pt x="72" y="51"/>
                </a:cubicBezTo>
                <a:cubicBezTo>
                  <a:pt x="72" y="51"/>
                  <a:pt x="72" y="51"/>
                  <a:pt x="72" y="51"/>
                </a:cubicBezTo>
                <a:cubicBezTo>
                  <a:pt x="71" y="49"/>
                  <a:pt x="71" y="47"/>
                  <a:pt x="72" y="46"/>
                </a:cubicBezTo>
                <a:cubicBezTo>
                  <a:pt x="72" y="44"/>
                  <a:pt x="73" y="42"/>
                  <a:pt x="74" y="41"/>
                </a:cubicBezTo>
                <a:cubicBezTo>
                  <a:pt x="76" y="39"/>
                  <a:pt x="79" y="37"/>
                  <a:pt x="82" y="36"/>
                </a:cubicBezTo>
                <a:cubicBezTo>
                  <a:pt x="82" y="36"/>
                  <a:pt x="82" y="36"/>
                  <a:pt x="82" y="36"/>
                </a:cubicBezTo>
                <a:cubicBezTo>
                  <a:pt x="89" y="31"/>
                  <a:pt x="96" y="27"/>
                  <a:pt x="104" y="23"/>
                </a:cubicBezTo>
                <a:cubicBezTo>
                  <a:pt x="104" y="23"/>
                  <a:pt x="104" y="23"/>
                  <a:pt x="104" y="23"/>
                </a:cubicBezTo>
                <a:cubicBezTo>
                  <a:pt x="83" y="37"/>
                  <a:pt x="83" y="37"/>
                  <a:pt x="83" y="37"/>
                </a:cubicBezTo>
                <a:cubicBezTo>
                  <a:pt x="83" y="37"/>
                  <a:pt x="83" y="37"/>
                  <a:pt x="83" y="37"/>
                </a:cubicBezTo>
                <a:cubicBezTo>
                  <a:pt x="83" y="37"/>
                  <a:pt x="83" y="37"/>
                  <a:pt x="83" y="37"/>
                </a:cubicBezTo>
                <a:cubicBezTo>
                  <a:pt x="80" y="39"/>
                  <a:pt x="78" y="40"/>
                  <a:pt x="76" y="42"/>
                </a:cubicBezTo>
                <a:cubicBezTo>
                  <a:pt x="75" y="43"/>
                  <a:pt x="75" y="45"/>
                  <a:pt x="74" y="46"/>
                </a:cubicBezTo>
                <a:cubicBezTo>
                  <a:pt x="74" y="47"/>
                  <a:pt x="74" y="49"/>
                  <a:pt x="74" y="50"/>
                </a:cubicBezTo>
                <a:cubicBezTo>
                  <a:pt x="74" y="50"/>
                  <a:pt x="74" y="50"/>
                  <a:pt x="74" y="50"/>
                </a:cubicBezTo>
                <a:cubicBezTo>
                  <a:pt x="74" y="50"/>
                  <a:pt x="74" y="50"/>
                  <a:pt x="74" y="50"/>
                </a:cubicBezTo>
                <a:cubicBezTo>
                  <a:pt x="78" y="66"/>
                  <a:pt x="71" y="83"/>
                  <a:pt x="58" y="93"/>
                </a:cubicBezTo>
                <a:cubicBezTo>
                  <a:pt x="52" y="98"/>
                  <a:pt x="44" y="101"/>
                  <a:pt x="36" y="101"/>
                </a:cubicBezTo>
                <a:cubicBezTo>
                  <a:pt x="27" y="102"/>
                  <a:pt x="19" y="99"/>
                  <a:pt x="13" y="94"/>
                </a:cubicBezTo>
                <a:cubicBezTo>
                  <a:pt x="6" y="89"/>
                  <a:pt x="2" y="81"/>
                  <a:pt x="1" y="73"/>
                </a:cubicBezTo>
                <a:cubicBezTo>
                  <a:pt x="0" y="65"/>
                  <a:pt x="1" y="56"/>
                  <a:pt x="4" y="49"/>
                </a:cubicBezTo>
                <a:cubicBezTo>
                  <a:pt x="11" y="34"/>
                  <a:pt x="26" y="23"/>
                  <a:pt x="42" y="23"/>
                </a:cubicBezTo>
                <a:cubicBezTo>
                  <a:pt x="42" y="23"/>
                  <a:pt x="42" y="23"/>
                  <a:pt x="42" y="23"/>
                </a:cubicBezTo>
                <a:cubicBezTo>
                  <a:pt x="42" y="23"/>
                  <a:pt x="42" y="23"/>
                  <a:pt x="42" y="23"/>
                </a:cubicBezTo>
                <a:cubicBezTo>
                  <a:pt x="46" y="23"/>
                  <a:pt x="50" y="23"/>
                  <a:pt x="54" y="22"/>
                </a:cubicBezTo>
                <a:cubicBezTo>
                  <a:pt x="58" y="21"/>
                  <a:pt x="61" y="19"/>
                  <a:pt x="64" y="16"/>
                </a:cubicBezTo>
                <a:cubicBezTo>
                  <a:pt x="71" y="11"/>
                  <a:pt x="77" y="6"/>
                  <a:pt x="82" y="0"/>
                </a:cubicBezTo>
                <a:lnTo>
                  <a:pt x="83"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13" name="Freeform 276"/>
          <p:cNvSpPr>
            <a:spLocks/>
          </p:cNvSpPr>
          <p:nvPr/>
        </p:nvSpPr>
        <p:spPr bwMode="auto">
          <a:xfrm>
            <a:off x="4357688" y="3802063"/>
            <a:ext cx="15875" cy="17462"/>
          </a:xfrm>
          <a:custGeom>
            <a:avLst/>
            <a:gdLst>
              <a:gd name="T0" fmla="*/ 24412864 w 11"/>
              <a:gd name="T1" fmla="*/ 21702091 h 11"/>
              <a:gd name="T2" fmla="*/ 15535852 w 11"/>
              <a:gd name="T3" fmla="*/ 21702091 h 11"/>
              <a:gd name="T4" fmla="*/ 11096625 w 11"/>
              <a:gd name="T5" fmla="*/ 26524778 h 11"/>
              <a:gd name="T6" fmla="*/ 11096625 w 11"/>
              <a:gd name="T7" fmla="*/ 14468061 h 11"/>
              <a:gd name="T8" fmla="*/ 0 w 11"/>
              <a:gd name="T9" fmla="*/ 9645374 h 11"/>
              <a:gd name="T10" fmla="*/ 11096625 w 11"/>
              <a:gd name="T11" fmla="*/ 9645374 h 11"/>
              <a:gd name="T12" fmla="*/ 11096625 w 11"/>
              <a:gd name="T13" fmla="*/ 0 h 11"/>
              <a:gd name="T14" fmla="*/ 15535852 w 11"/>
              <a:gd name="T15" fmla="*/ 4822687 h 11"/>
              <a:gd name="T16" fmla="*/ 24412864 w 11"/>
              <a:gd name="T17" fmla="*/ 4822687 h 11"/>
              <a:gd name="T18" fmla="*/ 19973636 w 11"/>
              <a:gd name="T19" fmla="*/ 9645374 h 11"/>
              <a:gd name="T20" fmla="*/ 24412864 w 11"/>
              <a:gd name="T21" fmla="*/ 2170209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11">
                <a:moveTo>
                  <a:pt x="11" y="9"/>
                </a:moveTo>
                <a:lnTo>
                  <a:pt x="7" y="9"/>
                </a:lnTo>
                <a:lnTo>
                  <a:pt x="5" y="11"/>
                </a:lnTo>
                <a:lnTo>
                  <a:pt x="5" y="6"/>
                </a:lnTo>
                <a:lnTo>
                  <a:pt x="0" y="4"/>
                </a:lnTo>
                <a:lnTo>
                  <a:pt x="5" y="4"/>
                </a:lnTo>
                <a:lnTo>
                  <a:pt x="5" y="0"/>
                </a:lnTo>
                <a:lnTo>
                  <a:pt x="7" y="2"/>
                </a:lnTo>
                <a:lnTo>
                  <a:pt x="11" y="2"/>
                </a:lnTo>
                <a:lnTo>
                  <a:pt x="9" y="4"/>
                </a:lnTo>
                <a:lnTo>
                  <a:pt x="11"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14" name="Freeform 277"/>
          <p:cNvSpPr>
            <a:spLocks/>
          </p:cNvSpPr>
          <p:nvPr/>
        </p:nvSpPr>
        <p:spPr bwMode="auto">
          <a:xfrm>
            <a:off x="4238625" y="3937000"/>
            <a:ext cx="14288" cy="15875"/>
          </a:xfrm>
          <a:custGeom>
            <a:avLst/>
            <a:gdLst>
              <a:gd name="T0" fmla="*/ 21971769 w 9"/>
              <a:gd name="T1" fmla="*/ 19729739 h 11"/>
              <a:gd name="T2" fmla="*/ 17088448 w 9"/>
              <a:gd name="T3" fmla="*/ 19729739 h 11"/>
              <a:gd name="T4" fmla="*/ 7323394 w 9"/>
              <a:gd name="T5" fmla="*/ 24114125 h 11"/>
              <a:gd name="T6" fmla="*/ 7323394 w 9"/>
              <a:gd name="T7" fmla="*/ 15345352 h 11"/>
              <a:gd name="T8" fmla="*/ 0 w 9"/>
              <a:gd name="T9" fmla="*/ 8768773 h 11"/>
              <a:gd name="T10" fmla="*/ 7323394 w 9"/>
              <a:gd name="T11" fmla="*/ 8768773 h 11"/>
              <a:gd name="T12" fmla="*/ 7323394 w 9"/>
              <a:gd name="T13" fmla="*/ 0 h 11"/>
              <a:gd name="T14" fmla="*/ 17088448 w 9"/>
              <a:gd name="T15" fmla="*/ 4384386 h 11"/>
              <a:gd name="T16" fmla="*/ 21971769 w 9"/>
              <a:gd name="T17" fmla="*/ 4384386 h 11"/>
              <a:gd name="T18" fmla="*/ 17088448 w 9"/>
              <a:gd name="T19" fmla="*/ 15345352 h 11"/>
              <a:gd name="T20" fmla="*/ 21971769 w 9"/>
              <a:gd name="T21" fmla="*/ 19729739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1">
                <a:moveTo>
                  <a:pt x="9" y="9"/>
                </a:moveTo>
                <a:lnTo>
                  <a:pt x="7" y="9"/>
                </a:lnTo>
                <a:lnTo>
                  <a:pt x="3" y="11"/>
                </a:lnTo>
                <a:lnTo>
                  <a:pt x="3" y="7"/>
                </a:lnTo>
                <a:lnTo>
                  <a:pt x="0" y="4"/>
                </a:lnTo>
                <a:lnTo>
                  <a:pt x="3" y="4"/>
                </a:lnTo>
                <a:lnTo>
                  <a:pt x="3" y="0"/>
                </a:lnTo>
                <a:lnTo>
                  <a:pt x="7" y="2"/>
                </a:lnTo>
                <a:lnTo>
                  <a:pt x="9" y="2"/>
                </a:lnTo>
                <a:lnTo>
                  <a:pt x="7" y="7"/>
                </a:lnTo>
                <a:lnTo>
                  <a:pt x="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15" name="Freeform 278"/>
          <p:cNvSpPr>
            <a:spLocks/>
          </p:cNvSpPr>
          <p:nvPr/>
        </p:nvSpPr>
        <p:spPr bwMode="auto">
          <a:xfrm>
            <a:off x="4402138" y="3906838"/>
            <a:ext cx="17462" cy="15875"/>
          </a:xfrm>
          <a:custGeom>
            <a:avLst/>
            <a:gdLst>
              <a:gd name="T0" fmla="*/ 26852191 w 12"/>
              <a:gd name="T1" fmla="*/ 19729739 h 11"/>
              <a:gd name="T2" fmla="*/ 15663414 w 12"/>
              <a:gd name="T3" fmla="*/ 19729739 h 11"/>
              <a:gd name="T4" fmla="*/ 11188777 w 12"/>
              <a:gd name="T5" fmla="*/ 24114125 h 11"/>
              <a:gd name="T6" fmla="*/ 11188777 w 12"/>
              <a:gd name="T7" fmla="*/ 19729739 h 11"/>
              <a:gd name="T8" fmla="*/ 0 w 12"/>
              <a:gd name="T9" fmla="*/ 13153159 h 11"/>
              <a:gd name="T10" fmla="*/ 11188777 w 12"/>
              <a:gd name="T11" fmla="*/ 8768773 h 11"/>
              <a:gd name="T12" fmla="*/ 11188777 w 12"/>
              <a:gd name="T13" fmla="*/ 0 h 11"/>
              <a:gd name="T14" fmla="*/ 15663414 w 12"/>
              <a:gd name="T15" fmla="*/ 8768773 h 11"/>
              <a:gd name="T16" fmla="*/ 26852191 w 12"/>
              <a:gd name="T17" fmla="*/ 4384386 h 11"/>
              <a:gd name="T18" fmla="*/ 20139507 w 12"/>
              <a:gd name="T19" fmla="*/ 13153159 h 11"/>
              <a:gd name="T20" fmla="*/ 26852191 w 12"/>
              <a:gd name="T21" fmla="*/ 19729739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1">
                <a:moveTo>
                  <a:pt x="12" y="9"/>
                </a:moveTo>
                <a:lnTo>
                  <a:pt x="7" y="9"/>
                </a:lnTo>
                <a:lnTo>
                  <a:pt x="5" y="11"/>
                </a:lnTo>
                <a:lnTo>
                  <a:pt x="5" y="9"/>
                </a:lnTo>
                <a:lnTo>
                  <a:pt x="0" y="6"/>
                </a:lnTo>
                <a:lnTo>
                  <a:pt x="5" y="4"/>
                </a:lnTo>
                <a:lnTo>
                  <a:pt x="5" y="0"/>
                </a:lnTo>
                <a:lnTo>
                  <a:pt x="7" y="4"/>
                </a:lnTo>
                <a:lnTo>
                  <a:pt x="12" y="2"/>
                </a:lnTo>
                <a:lnTo>
                  <a:pt x="9" y="6"/>
                </a:lnTo>
                <a:lnTo>
                  <a:pt x="12"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16" name="Oval 279"/>
          <p:cNvSpPr>
            <a:spLocks noChangeArrowheads="1"/>
          </p:cNvSpPr>
          <p:nvPr/>
        </p:nvSpPr>
        <p:spPr bwMode="auto">
          <a:xfrm>
            <a:off x="4384675" y="3846513"/>
            <a:ext cx="7938" cy="31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17" name="Freeform 280"/>
          <p:cNvSpPr>
            <a:spLocks/>
          </p:cNvSpPr>
          <p:nvPr/>
        </p:nvSpPr>
        <p:spPr bwMode="auto">
          <a:xfrm>
            <a:off x="4260850" y="3963988"/>
            <a:ext cx="1588" cy="3175"/>
          </a:xfrm>
          <a:custGeom>
            <a:avLst/>
            <a:gdLst>
              <a:gd name="T0" fmla="*/ 2441550 w 2"/>
              <a:gd name="T1" fmla="*/ 0 h 2"/>
              <a:gd name="T2" fmla="*/ 2441550 w 2"/>
              <a:gd name="T3" fmla="*/ 4822825 h 2"/>
              <a:gd name="T4" fmla="*/ 0 w 2"/>
              <a:gd name="T5" fmla="*/ 0 h 2"/>
              <a:gd name="T6" fmla="*/ 2441550 w 2"/>
              <a:gd name="T7" fmla="*/ 0 h 2"/>
              <a:gd name="T8" fmla="*/ 2441550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2" y="0"/>
                </a:moveTo>
                <a:lnTo>
                  <a:pt x="2" y="2"/>
                </a:lnTo>
                <a:lnTo>
                  <a:pt x="0" y="0"/>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18" name="Oval 281"/>
          <p:cNvSpPr>
            <a:spLocks noChangeArrowheads="1"/>
          </p:cNvSpPr>
          <p:nvPr/>
        </p:nvSpPr>
        <p:spPr bwMode="auto">
          <a:xfrm>
            <a:off x="4217988" y="3890963"/>
            <a:ext cx="6350" cy="111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19" name="Freeform 282"/>
          <p:cNvSpPr>
            <a:spLocks/>
          </p:cNvSpPr>
          <p:nvPr/>
        </p:nvSpPr>
        <p:spPr bwMode="auto">
          <a:xfrm>
            <a:off x="4343400" y="4005263"/>
            <a:ext cx="3175" cy="0"/>
          </a:xfrm>
          <a:custGeom>
            <a:avLst/>
            <a:gdLst>
              <a:gd name="T0" fmla="*/ 4881563 w 2"/>
              <a:gd name="T1" fmla="*/ 4881563 w 2"/>
              <a:gd name="T2" fmla="*/ 0 w 2"/>
              <a:gd name="T3" fmla="*/ 4881563 w 2"/>
              <a:gd name="T4" fmla="*/ 4881563 w 2"/>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2">
                <a:moveTo>
                  <a:pt x="2" y="0"/>
                </a:moveTo>
                <a:lnTo>
                  <a:pt x="2" y="0"/>
                </a:lnTo>
                <a:lnTo>
                  <a:pt x="0" y="0"/>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20" name="Oval 283"/>
          <p:cNvSpPr>
            <a:spLocks noChangeArrowheads="1"/>
          </p:cNvSpPr>
          <p:nvPr/>
        </p:nvSpPr>
        <p:spPr bwMode="auto">
          <a:xfrm>
            <a:off x="4232275" y="3976688"/>
            <a:ext cx="14288" cy="142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21" name="Freeform 284"/>
          <p:cNvSpPr>
            <a:spLocks/>
          </p:cNvSpPr>
          <p:nvPr/>
        </p:nvSpPr>
        <p:spPr bwMode="auto">
          <a:xfrm>
            <a:off x="4387850" y="3984625"/>
            <a:ext cx="4763" cy="0"/>
          </a:xfrm>
          <a:custGeom>
            <a:avLst/>
            <a:gdLst>
              <a:gd name="T0" fmla="*/ 7325494 w 3"/>
              <a:gd name="T1" fmla="*/ 0 w 3"/>
              <a:gd name="T2" fmla="*/ 0 w 3"/>
              <a:gd name="T3" fmla="*/ 0 w 3"/>
              <a:gd name="T4" fmla="*/ 7325494 w 3"/>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3">
                <a:moveTo>
                  <a:pt x="3" y="0"/>
                </a:moveTo>
                <a:lnTo>
                  <a:pt x="0" y="0"/>
                </a:lnTo>
                <a:lnTo>
                  <a:pt x="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22" name="Freeform 285"/>
          <p:cNvSpPr>
            <a:spLocks/>
          </p:cNvSpPr>
          <p:nvPr/>
        </p:nvSpPr>
        <p:spPr bwMode="auto">
          <a:xfrm>
            <a:off x="4398963" y="3713163"/>
            <a:ext cx="146050" cy="109537"/>
          </a:xfrm>
          <a:custGeom>
            <a:avLst/>
            <a:gdLst>
              <a:gd name="T0" fmla="*/ 0 w 95"/>
              <a:gd name="T1" fmla="*/ 150204133 h 72"/>
              <a:gd name="T2" fmla="*/ 224588003 w 95"/>
              <a:gd name="T3" fmla="*/ 0 h 72"/>
              <a:gd name="T4" fmla="*/ 16548234 w 95"/>
              <a:gd name="T5" fmla="*/ 166380618 h 72"/>
              <a:gd name="T6" fmla="*/ 0 w 95"/>
              <a:gd name="T7" fmla="*/ 150204133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5" h="72">
                <a:moveTo>
                  <a:pt x="0" y="65"/>
                </a:moveTo>
                <a:lnTo>
                  <a:pt x="95" y="0"/>
                </a:lnTo>
                <a:lnTo>
                  <a:pt x="7" y="72"/>
                </a:lnTo>
                <a:lnTo>
                  <a:pt x="0" y="6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23" name="Freeform 286"/>
          <p:cNvSpPr>
            <a:spLocks/>
          </p:cNvSpPr>
          <p:nvPr/>
        </p:nvSpPr>
        <p:spPr bwMode="auto">
          <a:xfrm>
            <a:off x="4787900" y="3702050"/>
            <a:ext cx="317500" cy="323850"/>
          </a:xfrm>
          <a:custGeom>
            <a:avLst/>
            <a:gdLst>
              <a:gd name="T0" fmla="*/ 0 w 92"/>
              <a:gd name="T1" fmla="*/ 0 h 94"/>
              <a:gd name="T2" fmla="*/ 0 w 92"/>
              <a:gd name="T3" fmla="*/ 1102791935 h 94"/>
              <a:gd name="T4" fmla="*/ 1098522391 w 92"/>
              <a:gd name="T5" fmla="*/ 1102791935 h 94"/>
              <a:gd name="T6" fmla="*/ 979118234 w 92"/>
              <a:gd name="T7" fmla="*/ 924922490 h 94"/>
              <a:gd name="T8" fmla="*/ 800010272 w 92"/>
              <a:gd name="T9" fmla="*/ 794483290 h 94"/>
              <a:gd name="T10" fmla="*/ 394034755 w 92"/>
              <a:gd name="T11" fmla="*/ 391314156 h 94"/>
              <a:gd name="T12" fmla="*/ 143285679 w 92"/>
              <a:gd name="T13" fmla="*/ 142294178 h 94"/>
              <a:gd name="T14" fmla="*/ 0 w 9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2" h="94">
                <a:moveTo>
                  <a:pt x="0" y="0"/>
                </a:moveTo>
                <a:cubicBezTo>
                  <a:pt x="0" y="93"/>
                  <a:pt x="0" y="93"/>
                  <a:pt x="0" y="93"/>
                </a:cubicBezTo>
                <a:cubicBezTo>
                  <a:pt x="92" y="93"/>
                  <a:pt x="92" y="93"/>
                  <a:pt x="92" y="93"/>
                </a:cubicBezTo>
                <a:cubicBezTo>
                  <a:pt x="92" y="93"/>
                  <a:pt x="89" y="80"/>
                  <a:pt x="82" y="78"/>
                </a:cubicBezTo>
                <a:cubicBezTo>
                  <a:pt x="74" y="76"/>
                  <a:pt x="81" y="94"/>
                  <a:pt x="67" y="67"/>
                </a:cubicBezTo>
                <a:cubicBezTo>
                  <a:pt x="53" y="40"/>
                  <a:pt x="33" y="33"/>
                  <a:pt x="33" y="33"/>
                </a:cubicBezTo>
                <a:cubicBezTo>
                  <a:pt x="33" y="33"/>
                  <a:pt x="23" y="13"/>
                  <a:pt x="12" y="12"/>
                </a:cubicBezTo>
                <a:cubicBezTo>
                  <a:pt x="0" y="11"/>
                  <a:pt x="11" y="1"/>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24" name="Freeform 287"/>
          <p:cNvSpPr>
            <a:spLocks/>
          </p:cNvSpPr>
          <p:nvPr/>
        </p:nvSpPr>
        <p:spPr bwMode="auto">
          <a:xfrm>
            <a:off x="4873625" y="3735388"/>
            <a:ext cx="3175" cy="0"/>
          </a:xfrm>
          <a:custGeom>
            <a:avLst/>
            <a:gdLst>
              <a:gd name="T0" fmla="*/ 4881563 w 2"/>
              <a:gd name="T1" fmla="*/ 4881563 w 2"/>
              <a:gd name="T2" fmla="*/ 0 w 2"/>
              <a:gd name="T3" fmla="*/ 4881563 w 2"/>
              <a:gd name="T4" fmla="*/ 4881563 w 2"/>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2">
                <a:moveTo>
                  <a:pt x="2" y="0"/>
                </a:moveTo>
                <a:lnTo>
                  <a:pt x="2" y="0"/>
                </a:lnTo>
                <a:lnTo>
                  <a:pt x="0" y="0"/>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25" name="Oval 288"/>
          <p:cNvSpPr>
            <a:spLocks noChangeArrowheads="1"/>
          </p:cNvSpPr>
          <p:nvPr/>
        </p:nvSpPr>
        <p:spPr bwMode="auto">
          <a:xfrm>
            <a:off x="4895850" y="3778250"/>
            <a:ext cx="12700" cy="174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26" name="Oval 289"/>
          <p:cNvSpPr>
            <a:spLocks noChangeArrowheads="1"/>
          </p:cNvSpPr>
          <p:nvPr/>
        </p:nvSpPr>
        <p:spPr bwMode="auto">
          <a:xfrm>
            <a:off x="4922838" y="3751263"/>
            <a:ext cx="26987" cy="222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27" name="Oval 290"/>
          <p:cNvSpPr>
            <a:spLocks noChangeArrowheads="1"/>
          </p:cNvSpPr>
          <p:nvPr/>
        </p:nvSpPr>
        <p:spPr bwMode="auto">
          <a:xfrm>
            <a:off x="4911725" y="3765550"/>
            <a:ext cx="17463" cy="158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28" name="Oval 291"/>
          <p:cNvSpPr>
            <a:spLocks noChangeArrowheads="1"/>
          </p:cNvSpPr>
          <p:nvPr/>
        </p:nvSpPr>
        <p:spPr bwMode="auto">
          <a:xfrm>
            <a:off x="4997450" y="3860800"/>
            <a:ext cx="33338" cy="349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29" name="Oval 292"/>
          <p:cNvSpPr>
            <a:spLocks noChangeArrowheads="1"/>
          </p:cNvSpPr>
          <p:nvPr/>
        </p:nvSpPr>
        <p:spPr bwMode="auto">
          <a:xfrm>
            <a:off x="5053013" y="3911600"/>
            <a:ext cx="22225" cy="174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30" name="Oval 293"/>
          <p:cNvSpPr>
            <a:spLocks noChangeArrowheads="1"/>
          </p:cNvSpPr>
          <p:nvPr/>
        </p:nvSpPr>
        <p:spPr bwMode="auto">
          <a:xfrm>
            <a:off x="5040313" y="3941763"/>
            <a:ext cx="9525" cy="111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31" name="Oval 294"/>
          <p:cNvSpPr>
            <a:spLocks noChangeArrowheads="1"/>
          </p:cNvSpPr>
          <p:nvPr/>
        </p:nvSpPr>
        <p:spPr bwMode="auto">
          <a:xfrm>
            <a:off x="4940300" y="3792538"/>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32" name="Oval 295"/>
          <p:cNvSpPr>
            <a:spLocks noChangeArrowheads="1"/>
          </p:cNvSpPr>
          <p:nvPr/>
        </p:nvSpPr>
        <p:spPr bwMode="auto">
          <a:xfrm>
            <a:off x="4829175" y="3692525"/>
            <a:ext cx="52388" cy="508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33" name="Freeform 296"/>
          <p:cNvSpPr>
            <a:spLocks/>
          </p:cNvSpPr>
          <p:nvPr/>
        </p:nvSpPr>
        <p:spPr bwMode="auto">
          <a:xfrm>
            <a:off x="5414963" y="3975100"/>
            <a:ext cx="392112" cy="38100"/>
          </a:xfrm>
          <a:custGeom>
            <a:avLst/>
            <a:gdLst>
              <a:gd name="T0" fmla="*/ 0 w 113"/>
              <a:gd name="T1" fmla="*/ 59785827 h 11"/>
              <a:gd name="T2" fmla="*/ 168580400 w 113"/>
              <a:gd name="T3" fmla="*/ 11956473 h 11"/>
              <a:gd name="T4" fmla="*/ 337157330 w 113"/>
              <a:gd name="T5" fmla="*/ 0 h 11"/>
              <a:gd name="T6" fmla="*/ 686359091 w 113"/>
              <a:gd name="T7" fmla="*/ 47829355 h 11"/>
              <a:gd name="T8" fmla="*/ 1023519891 w 113"/>
              <a:gd name="T9" fmla="*/ 95655245 h 11"/>
              <a:gd name="T10" fmla="*/ 1192096820 w 113"/>
              <a:gd name="T11" fmla="*/ 95655245 h 11"/>
              <a:gd name="T12" fmla="*/ 1276387020 w 113"/>
              <a:gd name="T13" fmla="*/ 95655245 h 11"/>
              <a:gd name="T14" fmla="*/ 1360677220 w 113"/>
              <a:gd name="T15" fmla="*/ 59785827 h 11"/>
              <a:gd name="T16" fmla="*/ 1360677220 w 113"/>
              <a:gd name="T17" fmla="*/ 71742300 h 11"/>
              <a:gd name="T18" fmla="*/ 1288427982 w 113"/>
              <a:gd name="T19" fmla="*/ 107615182 h 11"/>
              <a:gd name="T20" fmla="*/ 1204137782 w 113"/>
              <a:gd name="T21" fmla="*/ 131528127 h 11"/>
              <a:gd name="T22" fmla="*/ 1023519891 w 113"/>
              <a:gd name="T23" fmla="*/ 131528127 h 11"/>
              <a:gd name="T24" fmla="*/ 674318129 w 113"/>
              <a:gd name="T25" fmla="*/ 83698773 h 11"/>
              <a:gd name="T26" fmla="*/ 337157330 w 113"/>
              <a:gd name="T27" fmla="*/ 23912945 h 11"/>
              <a:gd name="T28" fmla="*/ 168580400 w 113"/>
              <a:gd name="T29" fmla="*/ 23912945 h 11"/>
              <a:gd name="T30" fmla="*/ 0 w 113"/>
              <a:gd name="T31" fmla="*/ 71742300 h 11"/>
              <a:gd name="T32" fmla="*/ 0 w 113"/>
              <a:gd name="T33" fmla="*/ 5978582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3" h="11">
                <a:moveTo>
                  <a:pt x="0" y="5"/>
                </a:moveTo>
                <a:cubicBezTo>
                  <a:pt x="4" y="3"/>
                  <a:pt x="9" y="2"/>
                  <a:pt x="14" y="1"/>
                </a:cubicBezTo>
                <a:cubicBezTo>
                  <a:pt x="18" y="1"/>
                  <a:pt x="23" y="0"/>
                  <a:pt x="28" y="0"/>
                </a:cubicBezTo>
                <a:cubicBezTo>
                  <a:pt x="38" y="1"/>
                  <a:pt x="47" y="2"/>
                  <a:pt x="57" y="4"/>
                </a:cubicBezTo>
                <a:cubicBezTo>
                  <a:pt x="66" y="6"/>
                  <a:pt x="76" y="7"/>
                  <a:pt x="85" y="8"/>
                </a:cubicBezTo>
                <a:cubicBezTo>
                  <a:pt x="90" y="8"/>
                  <a:pt x="95" y="8"/>
                  <a:pt x="99" y="8"/>
                </a:cubicBezTo>
                <a:cubicBezTo>
                  <a:pt x="102" y="8"/>
                  <a:pt x="104" y="8"/>
                  <a:pt x="106" y="8"/>
                </a:cubicBezTo>
                <a:cubicBezTo>
                  <a:pt x="109" y="7"/>
                  <a:pt x="111" y="7"/>
                  <a:pt x="113" y="5"/>
                </a:cubicBezTo>
                <a:cubicBezTo>
                  <a:pt x="113" y="6"/>
                  <a:pt x="113" y="6"/>
                  <a:pt x="113" y="6"/>
                </a:cubicBezTo>
                <a:cubicBezTo>
                  <a:pt x="111" y="8"/>
                  <a:pt x="109" y="9"/>
                  <a:pt x="107" y="9"/>
                </a:cubicBezTo>
                <a:cubicBezTo>
                  <a:pt x="104" y="10"/>
                  <a:pt x="102" y="10"/>
                  <a:pt x="100" y="11"/>
                </a:cubicBezTo>
                <a:cubicBezTo>
                  <a:pt x="95" y="11"/>
                  <a:pt x="90" y="11"/>
                  <a:pt x="85" y="11"/>
                </a:cubicBezTo>
                <a:cubicBezTo>
                  <a:pt x="75" y="11"/>
                  <a:pt x="66" y="9"/>
                  <a:pt x="56" y="7"/>
                </a:cubicBezTo>
                <a:cubicBezTo>
                  <a:pt x="47" y="5"/>
                  <a:pt x="38" y="3"/>
                  <a:pt x="28" y="2"/>
                </a:cubicBezTo>
                <a:cubicBezTo>
                  <a:pt x="23" y="2"/>
                  <a:pt x="18" y="2"/>
                  <a:pt x="14" y="2"/>
                </a:cubicBezTo>
                <a:cubicBezTo>
                  <a:pt x="9" y="3"/>
                  <a:pt x="4" y="4"/>
                  <a:pt x="0" y="6"/>
                </a:cubicBezTo>
                <a:lnTo>
                  <a:pt x="0"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34" name="Freeform 297"/>
          <p:cNvSpPr>
            <a:spLocks/>
          </p:cNvSpPr>
          <p:nvPr/>
        </p:nvSpPr>
        <p:spPr bwMode="auto">
          <a:xfrm>
            <a:off x="5414963" y="3998913"/>
            <a:ext cx="392112" cy="38100"/>
          </a:xfrm>
          <a:custGeom>
            <a:avLst/>
            <a:gdLst>
              <a:gd name="T0" fmla="*/ 0 w 113"/>
              <a:gd name="T1" fmla="*/ 59785827 h 11"/>
              <a:gd name="T2" fmla="*/ 168580400 w 113"/>
              <a:gd name="T3" fmla="*/ 11956473 h 11"/>
              <a:gd name="T4" fmla="*/ 337157330 w 113"/>
              <a:gd name="T5" fmla="*/ 0 h 11"/>
              <a:gd name="T6" fmla="*/ 686359091 w 113"/>
              <a:gd name="T7" fmla="*/ 47829355 h 11"/>
              <a:gd name="T8" fmla="*/ 1023519891 w 113"/>
              <a:gd name="T9" fmla="*/ 83698773 h 11"/>
              <a:gd name="T10" fmla="*/ 1192096820 w 113"/>
              <a:gd name="T11" fmla="*/ 95655245 h 11"/>
              <a:gd name="T12" fmla="*/ 1276387020 w 113"/>
              <a:gd name="T13" fmla="*/ 83698773 h 11"/>
              <a:gd name="T14" fmla="*/ 1360677220 w 113"/>
              <a:gd name="T15" fmla="*/ 59785827 h 11"/>
              <a:gd name="T16" fmla="*/ 1360677220 w 113"/>
              <a:gd name="T17" fmla="*/ 59785827 h 11"/>
              <a:gd name="T18" fmla="*/ 1288427982 w 113"/>
              <a:gd name="T19" fmla="*/ 107615182 h 11"/>
              <a:gd name="T20" fmla="*/ 1204137782 w 113"/>
              <a:gd name="T21" fmla="*/ 119571655 h 11"/>
              <a:gd name="T22" fmla="*/ 1023519891 w 113"/>
              <a:gd name="T23" fmla="*/ 131528127 h 11"/>
              <a:gd name="T24" fmla="*/ 674318129 w 113"/>
              <a:gd name="T25" fmla="*/ 83698773 h 11"/>
              <a:gd name="T26" fmla="*/ 337157330 w 113"/>
              <a:gd name="T27" fmla="*/ 23912945 h 11"/>
              <a:gd name="T28" fmla="*/ 168580400 w 113"/>
              <a:gd name="T29" fmla="*/ 23912945 h 11"/>
              <a:gd name="T30" fmla="*/ 0 w 113"/>
              <a:gd name="T31" fmla="*/ 59785827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3" h="11">
                <a:moveTo>
                  <a:pt x="0" y="5"/>
                </a:moveTo>
                <a:cubicBezTo>
                  <a:pt x="4" y="3"/>
                  <a:pt x="9" y="2"/>
                  <a:pt x="14" y="1"/>
                </a:cubicBezTo>
                <a:cubicBezTo>
                  <a:pt x="18" y="0"/>
                  <a:pt x="23" y="0"/>
                  <a:pt x="28" y="0"/>
                </a:cubicBezTo>
                <a:cubicBezTo>
                  <a:pt x="38" y="0"/>
                  <a:pt x="47" y="2"/>
                  <a:pt x="57" y="4"/>
                </a:cubicBezTo>
                <a:cubicBezTo>
                  <a:pt x="66" y="6"/>
                  <a:pt x="76" y="7"/>
                  <a:pt x="85" y="7"/>
                </a:cubicBezTo>
                <a:cubicBezTo>
                  <a:pt x="90" y="8"/>
                  <a:pt x="95" y="8"/>
                  <a:pt x="99" y="8"/>
                </a:cubicBezTo>
                <a:cubicBezTo>
                  <a:pt x="102" y="8"/>
                  <a:pt x="104" y="8"/>
                  <a:pt x="106" y="7"/>
                </a:cubicBezTo>
                <a:cubicBezTo>
                  <a:pt x="109" y="7"/>
                  <a:pt x="111" y="7"/>
                  <a:pt x="113" y="5"/>
                </a:cubicBezTo>
                <a:cubicBezTo>
                  <a:pt x="113" y="5"/>
                  <a:pt x="113" y="5"/>
                  <a:pt x="113" y="5"/>
                </a:cubicBezTo>
                <a:cubicBezTo>
                  <a:pt x="111" y="7"/>
                  <a:pt x="109" y="8"/>
                  <a:pt x="107" y="9"/>
                </a:cubicBezTo>
                <a:cubicBezTo>
                  <a:pt x="104" y="10"/>
                  <a:pt x="102" y="10"/>
                  <a:pt x="100" y="10"/>
                </a:cubicBezTo>
                <a:cubicBezTo>
                  <a:pt x="95" y="11"/>
                  <a:pt x="90" y="11"/>
                  <a:pt x="85" y="11"/>
                </a:cubicBezTo>
                <a:cubicBezTo>
                  <a:pt x="75" y="10"/>
                  <a:pt x="66" y="9"/>
                  <a:pt x="56" y="7"/>
                </a:cubicBezTo>
                <a:cubicBezTo>
                  <a:pt x="47" y="4"/>
                  <a:pt x="38" y="2"/>
                  <a:pt x="28" y="2"/>
                </a:cubicBezTo>
                <a:cubicBezTo>
                  <a:pt x="23" y="1"/>
                  <a:pt x="18" y="1"/>
                  <a:pt x="14" y="2"/>
                </a:cubicBezTo>
                <a:cubicBezTo>
                  <a:pt x="9" y="2"/>
                  <a:pt x="4" y="3"/>
                  <a:pt x="0"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35" name="Freeform 298"/>
          <p:cNvSpPr>
            <a:spLocks/>
          </p:cNvSpPr>
          <p:nvPr/>
        </p:nvSpPr>
        <p:spPr bwMode="auto">
          <a:xfrm>
            <a:off x="5421313" y="3719513"/>
            <a:ext cx="311150" cy="157162"/>
          </a:xfrm>
          <a:custGeom>
            <a:avLst/>
            <a:gdLst>
              <a:gd name="T0" fmla="*/ 478467464 w 203"/>
              <a:gd name="T1" fmla="*/ 238720011 h 104"/>
              <a:gd name="T2" fmla="*/ 478467464 w 203"/>
              <a:gd name="T3" fmla="*/ 188221140 h 104"/>
              <a:gd name="T4" fmla="*/ 240411657 w 203"/>
              <a:gd name="T5" fmla="*/ 0 h 104"/>
              <a:gd name="T6" fmla="*/ 0 w 203"/>
              <a:gd name="T7" fmla="*/ 188221140 h 104"/>
              <a:gd name="T8" fmla="*/ 0 w 203"/>
              <a:gd name="T9" fmla="*/ 238720011 h 104"/>
              <a:gd name="T10" fmla="*/ 240411657 w 203"/>
              <a:gd name="T11" fmla="*/ 52794343 h 104"/>
              <a:gd name="T12" fmla="*/ 478467464 w 203"/>
              <a:gd name="T13" fmla="*/ 238720011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3" h="104">
                <a:moveTo>
                  <a:pt x="203" y="104"/>
                </a:moveTo>
                <a:lnTo>
                  <a:pt x="203" y="82"/>
                </a:lnTo>
                <a:lnTo>
                  <a:pt x="102" y="0"/>
                </a:lnTo>
                <a:lnTo>
                  <a:pt x="0" y="82"/>
                </a:lnTo>
                <a:lnTo>
                  <a:pt x="0" y="104"/>
                </a:lnTo>
                <a:lnTo>
                  <a:pt x="102" y="23"/>
                </a:lnTo>
                <a:lnTo>
                  <a:pt x="203" y="10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36" name="Freeform 299"/>
          <p:cNvSpPr>
            <a:spLocks/>
          </p:cNvSpPr>
          <p:nvPr/>
        </p:nvSpPr>
        <p:spPr bwMode="auto">
          <a:xfrm>
            <a:off x="5459413" y="3770313"/>
            <a:ext cx="239712" cy="217487"/>
          </a:xfrm>
          <a:custGeom>
            <a:avLst/>
            <a:gdLst>
              <a:gd name="T0" fmla="*/ 144935434 w 69"/>
              <a:gd name="T1" fmla="*/ 666532064 h 63"/>
              <a:gd name="T2" fmla="*/ 495203303 w 69"/>
              <a:gd name="T3" fmla="*/ 714141004 h 63"/>
              <a:gd name="T4" fmla="*/ 833388298 w 69"/>
              <a:gd name="T5" fmla="*/ 749846846 h 63"/>
              <a:gd name="T6" fmla="*/ 833388298 w 69"/>
              <a:gd name="T7" fmla="*/ 309459836 h 63"/>
              <a:gd name="T8" fmla="*/ 398578522 w 69"/>
              <a:gd name="T9" fmla="*/ 0 h 63"/>
              <a:gd name="T10" fmla="*/ 0 w 69"/>
              <a:gd name="T11" fmla="*/ 309459836 h 63"/>
              <a:gd name="T12" fmla="*/ 0 w 69"/>
              <a:gd name="T13" fmla="*/ 678431710 h 63"/>
              <a:gd name="T14" fmla="*/ 144935434 w 69"/>
              <a:gd name="T15" fmla="*/ 666532064 h 6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9" h="63">
                <a:moveTo>
                  <a:pt x="12" y="56"/>
                </a:moveTo>
                <a:cubicBezTo>
                  <a:pt x="22" y="56"/>
                  <a:pt x="32" y="58"/>
                  <a:pt x="41" y="60"/>
                </a:cubicBezTo>
                <a:cubicBezTo>
                  <a:pt x="50" y="62"/>
                  <a:pt x="61" y="62"/>
                  <a:pt x="69" y="63"/>
                </a:cubicBezTo>
                <a:cubicBezTo>
                  <a:pt x="69" y="26"/>
                  <a:pt x="69" y="26"/>
                  <a:pt x="69" y="26"/>
                </a:cubicBezTo>
                <a:cubicBezTo>
                  <a:pt x="33" y="0"/>
                  <a:pt x="33" y="0"/>
                  <a:pt x="33" y="0"/>
                </a:cubicBezTo>
                <a:cubicBezTo>
                  <a:pt x="0" y="26"/>
                  <a:pt x="0" y="26"/>
                  <a:pt x="0" y="26"/>
                </a:cubicBezTo>
                <a:cubicBezTo>
                  <a:pt x="0" y="57"/>
                  <a:pt x="0" y="57"/>
                  <a:pt x="0" y="57"/>
                </a:cubicBezTo>
                <a:cubicBezTo>
                  <a:pt x="4" y="56"/>
                  <a:pt x="8" y="56"/>
                  <a:pt x="12" y="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37" name="Freeform 300"/>
          <p:cNvSpPr>
            <a:spLocks/>
          </p:cNvSpPr>
          <p:nvPr/>
        </p:nvSpPr>
        <p:spPr bwMode="auto">
          <a:xfrm>
            <a:off x="5684838" y="3713163"/>
            <a:ext cx="23812" cy="85725"/>
          </a:xfrm>
          <a:custGeom>
            <a:avLst/>
            <a:gdLst>
              <a:gd name="T0" fmla="*/ 36618094 w 15"/>
              <a:gd name="T1" fmla="*/ 0 h 56"/>
              <a:gd name="T2" fmla="*/ 0 w 15"/>
              <a:gd name="T3" fmla="*/ 0 h 56"/>
              <a:gd name="T4" fmla="*/ 0 w 15"/>
              <a:gd name="T5" fmla="*/ 88357982 h 56"/>
              <a:gd name="T6" fmla="*/ 36618094 w 15"/>
              <a:gd name="T7" fmla="*/ 130211683 h 56"/>
              <a:gd name="T8" fmla="*/ 36618094 w 15"/>
              <a:gd name="T9" fmla="*/ 0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56">
                <a:moveTo>
                  <a:pt x="15" y="0"/>
                </a:moveTo>
                <a:lnTo>
                  <a:pt x="0" y="0"/>
                </a:lnTo>
                <a:lnTo>
                  <a:pt x="0" y="38"/>
                </a:lnTo>
                <a:lnTo>
                  <a:pt x="15" y="56"/>
                </a:lnTo>
                <a:lnTo>
                  <a:pt x="1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38" name="Oval 301"/>
          <p:cNvSpPr>
            <a:spLocks noChangeArrowheads="1"/>
          </p:cNvSpPr>
          <p:nvPr/>
        </p:nvSpPr>
        <p:spPr bwMode="auto">
          <a:xfrm>
            <a:off x="5494338" y="3713163"/>
            <a:ext cx="9525" cy="63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39" name="Oval 302"/>
          <p:cNvSpPr>
            <a:spLocks noChangeArrowheads="1"/>
          </p:cNvSpPr>
          <p:nvPr/>
        </p:nvSpPr>
        <p:spPr bwMode="auto">
          <a:xfrm>
            <a:off x="5546725" y="3667125"/>
            <a:ext cx="9525" cy="793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0" name="Oval 303"/>
          <p:cNvSpPr>
            <a:spLocks noChangeArrowheads="1"/>
          </p:cNvSpPr>
          <p:nvPr/>
        </p:nvSpPr>
        <p:spPr bwMode="auto">
          <a:xfrm>
            <a:off x="5602288" y="3675063"/>
            <a:ext cx="33337" cy="381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1" name="Oval 304"/>
          <p:cNvSpPr>
            <a:spLocks noChangeArrowheads="1"/>
          </p:cNvSpPr>
          <p:nvPr/>
        </p:nvSpPr>
        <p:spPr bwMode="auto">
          <a:xfrm>
            <a:off x="5459413" y="3765550"/>
            <a:ext cx="22225" cy="190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2" name="Oval 305"/>
          <p:cNvSpPr>
            <a:spLocks noChangeArrowheads="1"/>
          </p:cNvSpPr>
          <p:nvPr/>
        </p:nvSpPr>
        <p:spPr bwMode="auto">
          <a:xfrm>
            <a:off x="5403850" y="3765550"/>
            <a:ext cx="14288" cy="158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3" name="Line 306"/>
          <p:cNvSpPr>
            <a:spLocks noChangeShapeType="1"/>
          </p:cNvSpPr>
          <p:nvPr/>
        </p:nvSpPr>
        <p:spPr bwMode="auto">
          <a:xfrm>
            <a:off x="5426075" y="37195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44" name="Line 307"/>
          <p:cNvSpPr>
            <a:spLocks noChangeShapeType="1"/>
          </p:cNvSpPr>
          <p:nvPr/>
        </p:nvSpPr>
        <p:spPr bwMode="auto">
          <a:xfrm>
            <a:off x="5426075" y="37195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45" name="Oval 308"/>
          <p:cNvSpPr>
            <a:spLocks noChangeArrowheads="1"/>
          </p:cNvSpPr>
          <p:nvPr/>
        </p:nvSpPr>
        <p:spPr bwMode="auto">
          <a:xfrm>
            <a:off x="5757863" y="3787775"/>
            <a:ext cx="7937" cy="1111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6" name="Oval 309"/>
          <p:cNvSpPr>
            <a:spLocks noChangeArrowheads="1"/>
          </p:cNvSpPr>
          <p:nvPr/>
        </p:nvSpPr>
        <p:spPr bwMode="auto">
          <a:xfrm>
            <a:off x="5757863" y="3716338"/>
            <a:ext cx="7937" cy="111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7" name="Oval 310"/>
          <p:cNvSpPr>
            <a:spLocks noChangeArrowheads="1"/>
          </p:cNvSpPr>
          <p:nvPr/>
        </p:nvSpPr>
        <p:spPr bwMode="auto">
          <a:xfrm>
            <a:off x="5802313" y="3863975"/>
            <a:ext cx="1587" cy="95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8" name="Oval 311"/>
          <p:cNvSpPr>
            <a:spLocks noChangeArrowheads="1"/>
          </p:cNvSpPr>
          <p:nvPr/>
        </p:nvSpPr>
        <p:spPr bwMode="auto">
          <a:xfrm>
            <a:off x="5746750" y="3925888"/>
            <a:ext cx="34925" cy="349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9" name="Oval 312"/>
          <p:cNvSpPr>
            <a:spLocks noChangeArrowheads="1"/>
          </p:cNvSpPr>
          <p:nvPr/>
        </p:nvSpPr>
        <p:spPr bwMode="auto">
          <a:xfrm>
            <a:off x="5788025" y="3863975"/>
            <a:ext cx="14288" cy="127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50" name="Freeform 313"/>
          <p:cNvSpPr>
            <a:spLocks/>
          </p:cNvSpPr>
          <p:nvPr/>
        </p:nvSpPr>
        <p:spPr bwMode="auto">
          <a:xfrm>
            <a:off x="6202363" y="3867150"/>
            <a:ext cx="107950" cy="141288"/>
          </a:xfrm>
          <a:custGeom>
            <a:avLst/>
            <a:gdLst>
              <a:gd name="T0" fmla="*/ 157189129 w 31"/>
              <a:gd name="T1" fmla="*/ 0 h 41"/>
              <a:gd name="T2" fmla="*/ 84639765 w 31"/>
              <a:gd name="T3" fmla="*/ 59365082 h 41"/>
              <a:gd name="T4" fmla="*/ 12090400 w 31"/>
              <a:gd name="T5" fmla="*/ 118730165 h 41"/>
              <a:gd name="T6" fmla="*/ 24184282 w 31"/>
              <a:gd name="T7" fmla="*/ 166223609 h 41"/>
              <a:gd name="T8" fmla="*/ 0 w 31"/>
              <a:gd name="T9" fmla="*/ 225588691 h 41"/>
              <a:gd name="T10" fmla="*/ 36274682 w 31"/>
              <a:gd name="T11" fmla="*/ 284953774 h 41"/>
              <a:gd name="T12" fmla="*/ 36274682 w 31"/>
              <a:gd name="T13" fmla="*/ 308700496 h 41"/>
              <a:gd name="T14" fmla="*/ 84639765 w 31"/>
              <a:gd name="T15" fmla="*/ 379937216 h 41"/>
              <a:gd name="T16" fmla="*/ 145098729 w 31"/>
              <a:gd name="T17" fmla="*/ 403683938 h 41"/>
              <a:gd name="T18" fmla="*/ 193463811 w 31"/>
              <a:gd name="T19" fmla="*/ 391812300 h 41"/>
              <a:gd name="T20" fmla="*/ 193463811 w 31"/>
              <a:gd name="T21" fmla="*/ 486795743 h 41"/>
              <a:gd name="T22" fmla="*/ 193463811 w 31"/>
              <a:gd name="T23" fmla="*/ 391812300 h 41"/>
              <a:gd name="T24" fmla="*/ 193463811 w 31"/>
              <a:gd name="T25" fmla="*/ 391812300 h 41"/>
              <a:gd name="T26" fmla="*/ 193463811 w 31"/>
              <a:gd name="T27" fmla="*/ 391812300 h 41"/>
              <a:gd name="T28" fmla="*/ 241828894 w 31"/>
              <a:gd name="T29" fmla="*/ 403683938 h 41"/>
              <a:gd name="T30" fmla="*/ 314378258 w 31"/>
              <a:gd name="T31" fmla="*/ 344318856 h 41"/>
              <a:gd name="T32" fmla="*/ 374837223 w 31"/>
              <a:gd name="T33" fmla="*/ 273082136 h 41"/>
              <a:gd name="T34" fmla="*/ 362746823 w 31"/>
              <a:gd name="T35" fmla="*/ 237460329 h 41"/>
              <a:gd name="T36" fmla="*/ 374837223 w 31"/>
              <a:gd name="T37" fmla="*/ 201841969 h 41"/>
              <a:gd name="T38" fmla="*/ 326472140 w 31"/>
              <a:gd name="T39" fmla="*/ 130605249 h 41"/>
              <a:gd name="T40" fmla="*/ 338562540 w 31"/>
              <a:gd name="T41" fmla="*/ 94983443 h 41"/>
              <a:gd name="T42" fmla="*/ 253922776 w 31"/>
              <a:gd name="T43" fmla="*/ 23746722 h 41"/>
              <a:gd name="T44" fmla="*/ 217648094 w 31"/>
              <a:gd name="T45" fmla="*/ 35618360 h 41"/>
              <a:gd name="T46" fmla="*/ 157189129 w 31"/>
              <a:gd name="T47" fmla="*/ 0 h 4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41">
                <a:moveTo>
                  <a:pt x="13" y="0"/>
                </a:moveTo>
                <a:cubicBezTo>
                  <a:pt x="10" y="0"/>
                  <a:pt x="7" y="2"/>
                  <a:pt x="7" y="5"/>
                </a:cubicBezTo>
                <a:cubicBezTo>
                  <a:pt x="4" y="5"/>
                  <a:pt x="2" y="7"/>
                  <a:pt x="1" y="10"/>
                </a:cubicBezTo>
                <a:cubicBezTo>
                  <a:pt x="1" y="12"/>
                  <a:pt x="2" y="13"/>
                  <a:pt x="2" y="14"/>
                </a:cubicBezTo>
                <a:cubicBezTo>
                  <a:pt x="1" y="15"/>
                  <a:pt x="0" y="17"/>
                  <a:pt x="0" y="19"/>
                </a:cubicBezTo>
                <a:cubicBezTo>
                  <a:pt x="0" y="21"/>
                  <a:pt x="1" y="23"/>
                  <a:pt x="3" y="24"/>
                </a:cubicBezTo>
                <a:cubicBezTo>
                  <a:pt x="3" y="25"/>
                  <a:pt x="3" y="26"/>
                  <a:pt x="3" y="26"/>
                </a:cubicBezTo>
                <a:cubicBezTo>
                  <a:pt x="3" y="29"/>
                  <a:pt x="4" y="31"/>
                  <a:pt x="7" y="32"/>
                </a:cubicBezTo>
                <a:cubicBezTo>
                  <a:pt x="8" y="33"/>
                  <a:pt x="10" y="34"/>
                  <a:pt x="12" y="34"/>
                </a:cubicBezTo>
                <a:cubicBezTo>
                  <a:pt x="13" y="34"/>
                  <a:pt x="12" y="34"/>
                  <a:pt x="16" y="33"/>
                </a:cubicBezTo>
                <a:cubicBezTo>
                  <a:pt x="16" y="41"/>
                  <a:pt x="16" y="41"/>
                  <a:pt x="16" y="41"/>
                </a:cubicBezTo>
                <a:cubicBezTo>
                  <a:pt x="16" y="33"/>
                  <a:pt x="16" y="33"/>
                  <a:pt x="16" y="33"/>
                </a:cubicBezTo>
                <a:cubicBezTo>
                  <a:pt x="16" y="33"/>
                  <a:pt x="16" y="33"/>
                  <a:pt x="16" y="33"/>
                </a:cubicBezTo>
                <a:cubicBezTo>
                  <a:pt x="16" y="33"/>
                  <a:pt x="16" y="33"/>
                  <a:pt x="16" y="33"/>
                </a:cubicBezTo>
                <a:cubicBezTo>
                  <a:pt x="19" y="34"/>
                  <a:pt x="18" y="34"/>
                  <a:pt x="20" y="34"/>
                </a:cubicBezTo>
                <a:cubicBezTo>
                  <a:pt x="23" y="34"/>
                  <a:pt x="25" y="32"/>
                  <a:pt x="26" y="29"/>
                </a:cubicBezTo>
                <a:cubicBezTo>
                  <a:pt x="29" y="29"/>
                  <a:pt x="31" y="26"/>
                  <a:pt x="31" y="23"/>
                </a:cubicBezTo>
                <a:cubicBezTo>
                  <a:pt x="31" y="22"/>
                  <a:pt x="31" y="21"/>
                  <a:pt x="30" y="20"/>
                </a:cubicBezTo>
                <a:cubicBezTo>
                  <a:pt x="31" y="19"/>
                  <a:pt x="31" y="18"/>
                  <a:pt x="31" y="17"/>
                </a:cubicBezTo>
                <a:cubicBezTo>
                  <a:pt x="31" y="14"/>
                  <a:pt x="29" y="12"/>
                  <a:pt x="27" y="11"/>
                </a:cubicBezTo>
                <a:cubicBezTo>
                  <a:pt x="27" y="10"/>
                  <a:pt x="28" y="9"/>
                  <a:pt x="28" y="8"/>
                </a:cubicBezTo>
                <a:cubicBezTo>
                  <a:pt x="28" y="5"/>
                  <a:pt x="25" y="2"/>
                  <a:pt x="21" y="2"/>
                </a:cubicBezTo>
                <a:cubicBezTo>
                  <a:pt x="20" y="2"/>
                  <a:pt x="19" y="2"/>
                  <a:pt x="18" y="3"/>
                </a:cubicBezTo>
                <a:cubicBezTo>
                  <a:pt x="17" y="1"/>
                  <a:pt x="15" y="0"/>
                  <a:pt x="1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51" name="Freeform 314"/>
          <p:cNvSpPr>
            <a:spLocks/>
          </p:cNvSpPr>
          <p:nvPr/>
        </p:nvSpPr>
        <p:spPr bwMode="auto">
          <a:xfrm>
            <a:off x="6334125" y="3867150"/>
            <a:ext cx="107950" cy="141288"/>
          </a:xfrm>
          <a:custGeom>
            <a:avLst/>
            <a:gdLst>
              <a:gd name="T0" fmla="*/ 145098729 w 31"/>
              <a:gd name="T1" fmla="*/ 0 h 41"/>
              <a:gd name="T2" fmla="*/ 72549365 w 31"/>
              <a:gd name="T3" fmla="*/ 59365082 h 41"/>
              <a:gd name="T4" fmla="*/ 12090400 w 31"/>
              <a:gd name="T5" fmla="*/ 118730165 h 41"/>
              <a:gd name="T6" fmla="*/ 24184282 w 31"/>
              <a:gd name="T7" fmla="*/ 166223609 h 41"/>
              <a:gd name="T8" fmla="*/ 0 w 31"/>
              <a:gd name="T9" fmla="*/ 225588691 h 41"/>
              <a:gd name="T10" fmla="*/ 36274682 w 31"/>
              <a:gd name="T11" fmla="*/ 284953774 h 41"/>
              <a:gd name="T12" fmla="*/ 24184282 w 31"/>
              <a:gd name="T13" fmla="*/ 308700496 h 41"/>
              <a:gd name="T14" fmla="*/ 72549365 w 31"/>
              <a:gd name="T15" fmla="*/ 379937216 h 41"/>
              <a:gd name="T16" fmla="*/ 133008329 w 31"/>
              <a:gd name="T17" fmla="*/ 403683938 h 41"/>
              <a:gd name="T18" fmla="*/ 157189129 w 31"/>
              <a:gd name="T19" fmla="*/ 391812300 h 41"/>
              <a:gd name="T20" fmla="*/ 157189129 w 31"/>
              <a:gd name="T21" fmla="*/ 486795743 h 41"/>
              <a:gd name="T22" fmla="*/ 205554211 w 31"/>
              <a:gd name="T23" fmla="*/ 486795743 h 41"/>
              <a:gd name="T24" fmla="*/ 205554211 w 31"/>
              <a:gd name="T25" fmla="*/ 391812300 h 41"/>
              <a:gd name="T26" fmla="*/ 241828894 w 31"/>
              <a:gd name="T27" fmla="*/ 403683938 h 41"/>
              <a:gd name="T28" fmla="*/ 314378258 w 31"/>
              <a:gd name="T29" fmla="*/ 344318856 h 41"/>
              <a:gd name="T30" fmla="*/ 374837223 w 31"/>
              <a:gd name="T31" fmla="*/ 273082136 h 41"/>
              <a:gd name="T32" fmla="*/ 362746823 w 31"/>
              <a:gd name="T33" fmla="*/ 237460329 h 41"/>
              <a:gd name="T34" fmla="*/ 374837223 w 31"/>
              <a:gd name="T35" fmla="*/ 201841969 h 41"/>
              <a:gd name="T36" fmla="*/ 326472140 w 31"/>
              <a:gd name="T37" fmla="*/ 130605249 h 41"/>
              <a:gd name="T38" fmla="*/ 326472140 w 31"/>
              <a:gd name="T39" fmla="*/ 94983443 h 41"/>
              <a:gd name="T40" fmla="*/ 253922776 w 31"/>
              <a:gd name="T41" fmla="*/ 23746722 h 41"/>
              <a:gd name="T42" fmla="*/ 217648094 w 31"/>
              <a:gd name="T43" fmla="*/ 35618360 h 41"/>
              <a:gd name="T44" fmla="*/ 145098729 w 31"/>
              <a:gd name="T45" fmla="*/ 0 h 4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1" h="41">
                <a:moveTo>
                  <a:pt x="12" y="0"/>
                </a:moveTo>
                <a:cubicBezTo>
                  <a:pt x="9" y="0"/>
                  <a:pt x="7" y="2"/>
                  <a:pt x="6" y="5"/>
                </a:cubicBezTo>
                <a:cubicBezTo>
                  <a:pt x="4" y="5"/>
                  <a:pt x="1" y="7"/>
                  <a:pt x="1" y="10"/>
                </a:cubicBezTo>
                <a:cubicBezTo>
                  <a:pt x="1" y="12"/>
                  <a:pt x="1" y="13"/>
                  <a:pt x="2" y="14"/>
                </a:cubicBezTo>
                <a:cubicBezTo>
                  <a:pt x="1" y="15"/>
                  <a:pt x="0" y="17"/>
                  <a:pt x="0" y="19"/>
                </a:cubicBezTo>
                <a:cubicBezTo>
                  <a:pt x="0" y="21"/>
                  <a:pt x="1" y="23"/>
                  <a:pt x="3" y="24"/>
                </a:cubicBezTo>
                <a:cubicBezTo>
                  <a:pt x="3" y="25"/>
                  <a:pt x="2" y="26"/>
                  <a:pt x="2" y="26"/>
                </a:cubicBezTo>
                <a:cubicBezTo>
                  <a:pt x="2" y="29"/>
                  <a:pt x="4" y="31"/>
                  <a:pt x="6" y="32"/>
                </a:cubicBezTo>
                <a:cubicBezTo>
                  <a:pt x="8" y="33"/>
                  <a:pt x="9" y="34"/>
                  <a:pt x="11" y="34"/>
                </a:cubicBezTo>
                <a:cubicBezTo>
                  <a:pt x="12" y="34"/>
                  <a:pt x="13" y="34"/>
                  <a:pt x="13" y="33"/>
                </a:cubicBezTo>
                <a:cubicBezTo>
                  <a:pt x="13" y="41"/>
                  <a:pt x="13" y="41"/>
                  <a:pt x="13" y="41"/>
                </a:cubicBezTo>
                <a:cubicBezTo>
                  <a:pt x="17" y="41"/>
                  <a:pt x="17" y="41"/>
                  <a:pt x="17" y="41"/>
                </a:cubicBezTo>
                <a:cubicBezTo>
                  <a:pt x="17" y="33"/>
                  <a:pt x="17" y="33"/>
                  <a:pt x="17" y="33"/>
                </a:cubicBezTo>
                <a:cubicBezTo>
                  <a:pt x="17" y="34"/>
                  <a:pt x="19" y="34"/>
                  <a:pt x="20" y="34"/>
                </a:cubicBezTo>
                <a:cubicBezTo>
                  <a:pt x="23" y="34"/>
                  <a:pt x="25" y="32"/>
                  <a:pt x="26" y="29"/>
                </a:cubicBezTo>
                <a:cubicBezTo>
                  <a:pt x="29" y="29"/>
                  <a:pt x="31" y="26"/>
                  <a:pt x="31" y="23"/>
                </a:cubicBezTo>
                <a:cubicBezTo>
                  <a:pt x="31" y="22"/>
                  <a:pt x="31" y="21"/>
                  <a:pt x="30" y="20"/>
                </a:cubicBezTo>
                <a:cubicBezTo>
                  <a:pt x="30" y="19"/>
                  <a:pt x="31" y="18"/>
                  <a:pt x="31" y="17"/>
                </a:cubicBezTo>
                <a:cubicBezTo>
                  <a:pt x="31" y="14"/>
                  <a:pt x="29" y="12"/>
                  <a:pt x="27" y="11"/>
                </a:cubicBezTo>
                <a:cubicBezTo>
                  <a:pt x="27" y="10"/>
                  <a:pt x="27" y="9"/>
                  <a:pt x="27" y="8"/>
                </a:cubicBezTo>
                <a:cubicBezTo>
                  <a:pt x="27" y="5"/>
                  <a:pt x="25" y="2"/>
                  <a:pt x="21" y="2"/>
                </a:cubicBezTo>
                <a:cubicBezTo>
                  <a:pt x="20" y="2"/>
                  <a:pt x="19" y="2"/>
                  <a:pt x="18" y="3"/>
                </a:cubicBezTo>
                <a:cubicBezTo>
                  <a:pt x="17" y="1"/>
                  <a:pt x="15" y="0"/>
                  <a:pt x="1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52" name="Freeform 315"/>
          <p:cNvSpPr>
            <a:spLocks/>
          </p:cNvSpPr>
          <p:nvPr/>
        </p:nvSpPr>
        <p:spPr bwMode="auto">
          <a:xfrm>
            <a:off x="6202363" y="3687763"/>
            <a:ext cx="239712" cy="334962"/>
          </a:xfrm>
          <a:custGeom>
            <a:avLst/>
            <a:gdLst>
              <a:gd name="T0" fmla="*/ 543513956 w 69"/>
              <a:gd name="T1" fmla="*/ 904128049 h 97"/>
              <a:gd name="T2" fmla="*/ 700528790 w 69"/>
              <a:gd name="T3" fmla="*/ 773268410 h 97"/>
              <a:gd name="T4" fmla="*/ 833388298 w 69"/>
              <a:gd name="T5" fmla="*/ 606719778 h 97"/>
              <a:gd name="T6" fmla="*/ 809232971 w 69"/>
              <a:gd name="T7" fmla="*/ 523442010 h 97"/>
              <a:gd name="T8" fmla="*/ 821308897 w 69"/>
              <a:gd name="T9" fmla="*/ 452064025 h 97"/>
              <a:gd name="T10" fmla="*/ 712608191 w 69"/>
              <a:gd name="T11" fmla="*/ 297411724 h 97"/>
              <a:gd name="T12" fmla="*/ 736763517 w 69"/>
              <a:gd name="T13" fmla="*/ 214137408 h 97"/>
              <a:gd name="T14" fmla="*/ 567669283 w 69"/>
              <a:gd name="T15" fmla="*/ 59481654 h 97"/>
              <a:gd name="T16" fmla="*/ 483123903 w 69"/>
              <a:gd name="T17" fmla="*/ 83274316 h 97"/>
              <a:gd name="T18" fmla="*/ 338184995 w 69"/>
              <a:gd name="T19" fmla="*/ 0 h 97"/>
              <a:gd name="T20" fmla="*/ 169094234 w 69"/>
              <a:gd name="T21" fmla="*/ 130859639 h 97"/>
              <a:gd name="T22" fmla="*/ 36234727 w 69"/>
              <a:gd name="T23" fmla="*/ 261722731 h 97"/>
              <a:gd name="T24" fmla="*/ 60390054 w 69"/>
              <a:gd name="T25" fmla="*/ 368789709 h 97"/>
              <a:gd name="T26" fmla="*/ 0 w 69"/>
              <a:gd name="T27" fmla="*/ 499649348 h 97"/>
              <a:gd name="T28" fmla="*/ 84545380 w 69"/>
              <a:gd name="T29" fmla="*/ 630512440 h 97"/>
              <a:gd name="T30" fmla="*/ 72469454 w 69"/>
              <a:gd name="T31" fmla="*/ 689994094 h 97"/>
              <a:gd name="T32" fmla="*/ 181170161 w 69"/>
              <a:gd name="T33" fmla="*/ 844646395 h 97"/>
              <a:gd name="T34" fmla="*/ 289874342 w 69"/>
              <a:gd name="T35" fmla="*/ 904128049 h 97"/>
              <a:gd name="T36" fmla="*/ 362343795 w 69"/>
              <a:gd name="T37" fmla="*/ 880335387 h 97"/>
              <a:gd name="T38" fmla="*/ 362343795 w 69"/>
              <a:gd name="T39" fmla="*/ 1106369126 h 97"/>
              <a:gd name="T40" fmla="*/ 60390054 w 69"/>
              <a:gd name="T41" fmla="*/ 1106369126 h 97"/>
              <a:gd name="T42" fmla="*/ 60390054 w 69"/>
              <a:gd name="T43" fmla="*/ 1153954450 h 97"/>
              <a:gd name="T44" fmla="*/ 748842918 w 69"/>
              <a:gd name="T45" fmla="*/ 1153954450 h 97"/>
              <a:gd name="T46" fmla="*/ 748842918 w 69"/>
              <a:gd name="T47" fmla="*/ 1106369126 h 97"/>
              <a:gd name="T48" fmla="*/ 446889176 w 69"/>
              <a:gd name="T49" fmla="*/ 1106369126 h 97"/>
              <a:gd name="T50" fmla="*/ 446889176 w 69"/>
              <a:gd name="T51" fmla="*/ 868439057 h 97"/>
              <a:gd name="T52" fmla="*/ 543513956 w 69"/>
              <a:gd name="T53" fmla="*/ 904128049 h 9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9" h="97">
                <a:moveTo>
                  <a:pt x="45" y="76"/>
                </a:moveTo>
                <a:cubicBezTo>
                  <a:pt x="51" y="76"/>
                  <a:pt x="56" y="71"/>
                  <a:pt x="58" y="65"/>
                </a:cubicBezTo>
                <a:cubicBezTo>
                  <a:pt x="64" y="64"/>
                  <a:pt x="69" y="58"/>
                  <a:pt x="69" y="51"/>
                </a:cubicBezTo>
                <a:cubicBezTo>
                  <a:pt x="69" y="48"/>
                  <a:pt x="68" y="46"/>
                  <a:pt x="67" y="44"/>
                </a:cubicBezTo>
                <a:cubicBezTo>
                  <a:pt x="68" y="42"/>
                  <a:pt x="68" y="40"/>
                  <a:pt x="68" y="38"/>
                </a:cubicBezTo>
                <a:cubicBezTo>
                  <a:pt x="68" y="32"/>
                  <a:pt x="64" y="27"/>
                  <a:pt x="59" y="25"/>
                </a:cubicBezTo>
                <a:cubicBezTo>
                  <a:pt x="60" y="23"/>
                  <a:pt x="61" y="21"/>
                  <a:pt x="61" y="18"/>
                </a:cubicBezTo>
                <a:cubicBezTo>
                  <a:pt x="61" y="11"/>
                  <a:pt x="55" y="5"/>
                  <a:pt x="47" y="5"/>
                </a:cubicBezTo>
                <a:cubicBezTo>
                  <a:pt x="44" y="5"/>
                  <a:pt x="42" y="6"/>
                  <a:pt x="40" y="7"/>
                </a:cubicBezTo>
                <a:cubicBezTo>
                  <a:pt x="37" y="3"/>
                  <a:pt x="33" y="0"/>
                  <a:pt x="28" y="0"/>
                </a:cubicBezTo>
                <a:cubicBezTo>
                  <a:pt x="21" y="0"/>
                  <a:pt x="16" y="5"/>
                  <a:pt x="14" y="11"/>
                </a:cubicBezTo>
                <a:cubicBezTo>
                  <a:pt x="9" y="12"/>
                  <a:pt x="4" y="16"/>
                  <a:pt x="3" y="22"/>
                </a:cubicBezTo>
                <a:cubicBezTo>
                  <a:pt x="2" y="26"/>
                  <a:pt x="3" y="29"/>
                  <a:pt x="5" y="31"/>
                </a:cubicBezTo>
                <a:cubicBezTo>
                  <a:pt x="2" y="34"/>
                  <a:pt x="0" y="38"/>
                  <a:pt x="0" y="42"/>
                </a:cubicBezTo>
                <a:cubicBezTo>
                  <a:pt x="0" y="47"/>
                  <a:pt x="3" y="51"/>
                  <a:pt x="7" y="53"/>
                </a:cubicBezTo>
                <a:cubicBezTo>
                  <a:pt x="6" y="55"/>
                  <a:pt x="6" y="56"/>
                  <a:pt x="6" y="58"/>
                </a:cubicBezTo>
                <a:cubicBezTo>
                  <a:pt x="6" y="64"/>
                  <a:pt x="9" y="69"/>
                  <a:pt x="15" y="71"/>
                </a:cubicBezTo>
                <a:cubicBezTo>
                  <a:pt x="17" y="74"/>
                  <a:pt x="20" y="76"/>
                  <a:pt x="24" y="76"/>
                </a:cubicBezTo>
                <a:cubicBezTo>
                  <a:pt x="26" y="76"/>
                  <a:pt x="30" y="75"/>
                  <a:pt x="30" y="74"/>
                </a:cubicBezTo>
                <a:cubicBezTo>
                  <a:pt x="30" y="93"/>
                  <a:pt x="30" y="93"/>
                  <a:pt x="30" y="93"/>
                </a:cubicBezTo>
                <a:cubicBezTo>
                  <a:pt x="5" y="93"/>
                  <a:pt x="5" y="93"/>
                  <a:pt x="5" y="93"/>
                </a:cubicBezTo>
                <a:cubicBezTo>
                  <a:pt x="5" y="97"/>
                  <a:pt x="5" y="97"/>
                  <a:pt x="5" y="97"/>
                </a:cubicBezTo>
                <a:cubicBezTo>
                  <a:pt x="62" y="97"/>
                  <a:pt x="62" y="97"/>
                  <a:pt x="62" y="97"/>
                </a:cubicBezTo>
                <a:cubicBezTo>
                  <a:pt x="62" y="93"/>
                  <a:pt x="62" y="93"/>
                  <a:pt x="62" y="93"/>
                </a:cubicBezTo>
                <a:cubicBezTo>
                  <a:pt x="37" y="93"/>
                  <a:pt x="37" y="93"/>
                  <a:pt x="37" y="93"/>
                </a:cubicBezTo>
                <a:cubicBezTo>
                  <a:pt x="37" y="73"/>
                  <a:pt x="37" y="73"/>
                  <a:pt x="37" y="73"/>
                </a:cubicBezTo>
                <a:cubicBezTo>
                  <a:pt x="37" y="75"/>
                  <a:pt x="42" y="76"/>
                  <a:pt x="45" y="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53" name="Freeform 316"/>
          <p:cNvSpPr>
            <a:spLocks noEditPoints="1"/>
          </p:cNvSpPr>
          <p:nvPr/>
        </p:nvSpPr>
        <p:spPr bwMode="auto">
          <a:xfrm>
            <a:off x="6199188" y="3886200"/>
            <a:ext cx="249237" cy="131763"/>
          </a:xfrm>
          <a:custGeom>
            <a:avLst/>
            <a:gdLst>
              <a:gd name="T0" fmla="*/ 790475915 w 72"/>
              <a:gd name="T1" fmla="*/ 274153726 h 38"/>
              <a:gd name="T2" fmla="*/ 790475915 w 72"/>
              <a:gd name="T3" fmla="*/ 238393941 h 38"/>
              <a:gd name="T4" fmla="*/ 814426899 w 72"/>
              <a:gd name="T5" fmla="*/ 0 h 38"/>
              <a:gd name="T6" fmla="*/ 694658135 w 72"/>
              <a:gd name="T7" fmla="*/ 250315026 h 38"/>
              <a:gd name="T8" fmla="*/ 658729929 w 72"/>
              <a:gd name="T9" fmla="*/ 226476325 h 38"/>
              <a:gd name="T10" fmla="*/ 598843817 w 72"/>
              <a:gd name="T11" fmla="*/ 214555241 h 38"/>
              <a:gd name="T12" fmla="*/ 646752707 w 72"/>
              <a:gd name="T13" fmla="*/ 321831128 h 38"/>
              <a:gd name="T14" fmla="*/ 610821039 w 72"/>
              <a:gd name="T15" fmla="*/ 333752212 h 38"/>
              <a:gd name="T16" fmla="*/ 538961166 w 72"/>
              <a:gd name="T17" fmla="*/ 381429613 h 38"/>
              <a:gd name="T18" fmla="*/ 550938389 w 72"/>
              <a:gd name="T19" fmla="*/ 250315026 h 38"/>
              <a:gd name="T20" fmla="*/ 526983944 w 72"/>
              <a:gd name="T21" fmla="*/ 250315026 h 38"/>
              <a:gd name="T22" fmla="*/ 479075054 w 72"/>
              <a:gd name="T23" fmla="*/ 238393941 h 38"/>
              <a:gd name="T24" fmla="*/ 455120609 w 72"/>
              <a:gd name="T25" fmla="*/ 107275887 h 38"/>
              <a:gd name="T26" fmla="*/ 419192403 w 72"/>
              <a:gd name="T27" fmla="*/ 95358270 h 38"/>
              <a:gd name="T28" fmla="*/ 431169625 w 72"/>
              <a:gd name="T29" fmla="*/ 143035671 h 38"/>
              <a:gd name="T30" fmla="*/ 335351845 w 72"/>
              <a:gd name="T31" fmla="*/ 23838701 h 38"/>
              <a:gd name="T32" fmla="*/ 431169625 w 72"/>
              <a:gd name="T33" fmla="*/ 178795456 h 38"/>
              <a:gd name="T34" fmla="*/ 371283513 w 72"/>
              <a:gd name="T35" fmla="*/ 178795456 h 38"/>
              <a:gd name="T36" fmla="*/ 419192403 w 72"/>
              <a:gd name="T37" fmla="*/ 297992427 h 38"/>
              <a:gd name="T38" fmla="*/ 347329068 w 72"/>
              <a:gd name="T39" fmla="*/ 262232642 h 38"/>
              <a:gd name="T40" fmla="*/ 215583082 w 72"/>
              <a:gd name="T41" fmla="*/ 143035671 h 38"/>
              <a:gd name="T42" fmla="*/ 191628637 w 72"/>
              <a:gd name="T43" fmla="*/ 131118055 h 38"/>
              <a:gd name="T44" fmla="*/ 299423639 w 72"/>
              <a:gd name="T45" fmla="*/ 250315026 h 38"/>
              <a:gd name="T46" fmla="*/ 239537527 w 72"/>
              <a:gd name="T47" fmla="*/ 238393941 h 38"/>
              <a:gd name="T48" fmla="*/ 203605859 w 72"/>
              <a:gd name="T49" fmla="*/ 369511996 h 38"/>
              <a:gd name="T50" fmla="*/ 203605859 w 72"/>
              <a:gd name="T51" fmla="*/ 286074810 h 38"/>
              <a:gd name="T52" fmla="*/ 203605859 w 72"/>
              <a:gd name="T53" fmla="*/ 214555241 h 38"/>
              <a:gd name="T54" fmla="*/ 167677653 w 72"/>
              <a:gd name="T55" fmla="*/ 238393941 h 38"/>
              <a:gd name="T56" fmla="*/ 47908890 w 72"/>
              <a:gd name="T57" fmla="*/ 0 h 38"/>
              <a:gd name="T58" fmla="*/ 83837096 w 72"/>
              <a:gd name="T59" fmla="*/ 226476325 h 38"/>
              <a:gd name="T60" fmla="*/ 71859873 w 72"/>
              <a:gd name="T61" fmla="*/ 262232642 h 38"/>
              <a:gd name="T62" fmla="*/ 35931668 w 72"/>
              <a:gd name="T63" fmla="*/ 321831128 h 38"/>
              <a:gd name="T64" fmla="*/ 754544248 w 72"/>
              <a:gd name="T65" fmla="*/ 452949182 h 38"/>
              <a:gd name="T66" fmla="*/ 862335789 w 72"/>
              <a:gd name="T67" fmla="*/ 238393941 h 38"/>
              <a:gd name="T68" fmla="*/ 191628637 w 72"/>
              <a:gd name="T69" fmla="*/ 297992427 h 3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2" h="38">
                <a:moveTo>
                  <a:pt x="72" y="20"/>
                </a:moveTo>
                <a:cubicBezTo>
                  <a:pt x="72" y="20"/>
                  <a:pt x="66" y="19"/>
                  <a:pt x="66" y="23"/>
                </a:cubicBezTo>
                <a:cubicBezTo>
                  <a:pt x="66" y="23"/>
                  <a:pt x="66" y="27"/>
                  <a:pt x="62" y="26"/>
                </a:cubicBezTo>
                <a:cubicBezTo>
                  <a:pt x="58" y="25"/>
                  <a:pt x="63" y="22"/>
                  <a:pt x="66" y="20"/>
                </a:cubicBezTo>
                <a:cubicBezTo>
                  <a:pt x="67" y="19"/>
                  <a:pt x="72" y="16"/>
                  <a:pt x="67" y="10"/>
                </a:cubicBezTo>
                <a:cubicBezTo>
                  <a:pt x="63" y="5"/>
                  <a:pt x="66" y="3"/>
                  <a:pt x="68" y="0"/>
                </a:cubicBezTo>
                <a:cubicBezTo>
                  <a:pt x="61" y="5"/>
                  <a:pt x="64" y="9"/>
                  <a:pt x="66" y="12"/>
                </a:cubicBezTo>
                <a:cubicBezTo>
                  <a:pt x="69" y="16"/>
                  <a:pt x="61" y="22"/>
                  <a:pt x="58" y="21"/>
                </a:cubicBezTo>
                <a:cubicBezTo>
                  <a:pt x="55" y="19"/>
                  <a:pt x="63" y="19"/>
                  <a:pt x="64" y="15"/>
                </a:cubicBezTo>
                <a:cubicBezTo>
                  <a:pt x="62" y="18"/>
                  <a:pt x="58" y="17"/>
                  <a:pt x="55" y="19"/>
                </a:cubicBezTo>
                <a:cubicBezTo>
                  <a:pt x="53" y="20"/>
                  <a:pt x="53" y="21"/>
                  <a:pt x="54" y="22"/>
                </a:cubicBezTo>
                <a:cubicBezTo>
                  <a:pt x="49" y="19"/>
                  <a:pt x="50" y="18"/>
                  <a:pt x="50" y="18"/>
                </a:cubicBezTo>
                <a:cubicBezTo>
                  <a:pt x="48" y="19"/>
                  <a:pt x="51" y="22"/>
                  <a:pt x="52" y="23"/>
                </a:cubicBezTo>
                <a:cubicBezTo>
                  <a:pt x="53" y="24"/>
                  <a:pt x="57" y="26"/>
                  <a:pt x="54" y="27"/>
                </a:cubicBezTo>
                <a:cubicBezTo>
                  <a:pt x="51" y="28"/>
                  <a:pt x="51" y="26"/>
                  <a:pt x="50" y="26"/>
                </a:cubicBezTo>
                <a:cubicBezTo>
                  <a:pt x="50" y="26"/>
                  <a:pt x="49" y="26"/>
                  <a:pt x="51" y="28"/>
                </a:cubicBezTo>
                <a:cubicBezTo>
                  <a:pt x="52" y="29"/>
                  <a:pt x="52" y="30"/>
                  <a:pt x="51" y="31"/>
                </a:cubicBezTo>
                <a:cubicBezTo>
                  <a:pt x="51" y="32"/>
                  <a:pt x="48" y="34"/>
                  <a:pt x="45" y="32"/>
                </a:cubicBezTo>
                <a:cubicBezTo>
                  <a:pt x="42" y="31"/>
                  <a:pt x="42" y="29"/>
                  <a:pt x="47" y="27"/>
                </a:cubicBezTo>
                <a:cubicBezTo>
                  <a:pt x="51" y="24"/>
                  <a:pt x="49" y="21"/>
                  <a:pt x="46" y="21"/>
                </a:cubicBezTo>
                <a:cubicBezTo>
                  <a:pt x="45" y="21"/>
                  <a:pt x="44" y="20"/>
                  <a:pt x="42" y="19"/>
                </a:cubicBezTo>
                <a:cubicBezTo>
                  <a:pt x="42" y="20"/>
                  <a:pt x="44" y="21"/>
                  <a:pt x="44" y="21"/>
                </a:cubicBezTo>
                <a:cubicBezTo>
                  <a:pt x="44" y="21"/>
                  <a:pt x="46" y="23"/>
                  <a:pt x="44" y="24"/>
                </a:cubicBezTo>
                <a:cubicBezTo>
                  <a:pt x="39" y="25"/>
                  <a:pt x="39" y="21"/>
                  <a:pt x="40" y="20"/>
                </a:cubicBezTo>
                <a:cubicBezTo>
                  <a:pt x="40" y="19"/>
                  <a:pt x="43" y="14"/>
                  <a:pt x="43" y="14"/>
                </a:cubicBezTo>
                <a:cubicBezTo>
                  <a:pt x="44" y="11"/>
                  <a:pt x="41" y="10"/>
                  <a:pt x="38" y="9"/>
                </a:cubicBezTo>
                <a:cubicBezTo>
                  <a:pt x="33" y="8"/>
                  <a:pt x="33" y="6"/>
                  <a:pt x="33" y="6"/>
                </a:cubicBezTo>
                <a:cubicBezTo>
                  <a:pt x="33" y="6"/>
                  <a:pt x="33" y="7"/>
                  <a:pt x="35" y="8"/>
                </a:cubicBezTo>
                <a:cubicBezTo>
                  <a:pt x="37" y="9"/>
                  <a:pt x="37" y="10"/>
                  <a:pt x="37" y="10"/>
                </a:cubicBezTo>
                <a:cubicBezTo>
                  <a:pt x="37" y="10"/>
                  <a:pt x="38" y="12"/>
                  <a:pt x="36" y="12"/>
                </a:cubicBezTo>
                <a:cubicBezTo>
                  <a:pt x="32" y="12"/>
                  <a:pt x="31" y="10"/>
                  <a:pt x="30" y="8"/>
                </a:cubicBezTo>
                <a:cubicBezTo>
                  <a:pt x="28" y="6"/>
                  <a:pt x="31" y="4"/>
                  <a:pt x="28" y="2"/>
                </a:cubicBezTo>
                <a:cubicBezTo>
                  <a:pt x="30" y="4"/>
                  <a:pt x="28" y="4"/>
                  <a:pt x="28" y="7"/>
                </a:cubicBezTo>
                <a:cubicBezTo>
                  <a:pt x="27" y="10"/>
                  <a:pt x="32" y="12"/>
                  <a:pt x="36" y="15"/>
                </a:cubicBezTo>
                <a:cubicBezTo>
                  <a:pt x="39" y="17"/>
                  <a:pt x="38" y="19"/>
                  <a:pt x="35" y="19"/>
                </a:cubicBezTo>
                <a:cubicBezTo>
                  <a:pt x="33" y="19"/>
                  <a:pt x="30" y="17"/>
                  <a:pt x="31" y="15"/>
                </a:cubicBezTo>
                <a:cubicBezTo>
                  <a:pt x="28" y="17"/>
                  <a:pt x="32" y="21"/>
                  <a:pt x="34" y="22"/>
                </a:cubicBezTo>
                <a:cubicBezTo>
                  <a:pt x="36" y="24"/>
                  <a:pt x="35" y="25"/>
                  <a:pt x="35" y="25"/>
                </a:cubicBezTo>
                <a:cubicBezTo>
                  <a:pt x="35" y="27"/>
                  <a:pt x="33" y="30"/>
                  <a:pt x="28" y="29"/>
                </a:cubicBezTo>
                <a:cubicBezTo>
                  <a:pt x="24" y="27"/>
                  <a:pt x="29" y="22"/>
                  <a:pt x="29" y="22"/>
                </a:cubicBezTo>
                <a:cubicBezTo>
                  <a:pt x="29" y="22"/>
                  <a:pt x="31" y="19"/>
                  <a:pt x="24" y="17"/>
                </a:cubicBezTo>
                <a:cubicBezTo>
                  <a:pt x="18" y="15"/>
                  <a:pt x="18" y="12"/>
                  <a:pt x="18" y="12"/>
                </a:cubicBezTo>
                <a:cubicBezTo>
                  <a:pt x="18" y="11"/>
                  <a:pt x="19" y="9"/>
                  <a:pt x="17" y="7"/>
                </a:cubicBezTo>
                <a:cubicBezTo>
                  <a:pt x="18" y="9"/>
                  <a:pt x="17" y="10"/>
                  <a:pt x="16" y="11"/>
                </a:cubicBezTo>
                <a:cubicBezTo>
                  <a:pt x="16" y="12"/>
                  <a:pt x="16" y="13"/>
                  <a:pt x="16" y="13"/>
                </a:cubicBezTo>
                <a:cubicBezTo>
                  <a:pt x="15" y="17"/>
                  <a:pt x="24" y="19"/>
                  <a:pt x="25" y="21"/>
                </a:cubicBezTo>
                <a:cubicBezTo>
                  <a:pt x="26" y="24"/>
                  <a:pt x="23" y="24"/>
                  <a:pt x="21" y="24"/>
                </a:cubicBezTo>
                <a:cubicBezTo>
                  <a:pt x="19" y="23"/>
                  <a:pt x="19" y="22"/>
                  <a:pt x="20" y="20"/>
                </a:cubicBezTo>
                <a:cubicBezTo>
                  <a:pt x="15" y="24"/>
                  <a:pt x="24" y="27"/>
                  <a:pt x="22" y="30"/>
                </a:cubicBezTo>
                <a:cubicBezTo>
                  <a:pt x="20" y="32"/>
                  <a:pt x="17" y="31"/>
                  <a:pt x="17" y="31"/>
                </a:cubicBezTo>
                <a:cubicBezTo>
                  <a:pt x="14" y="29"/>
                  <a:pt x="17" y="26"/>
                  <a:pt x="17" y="26"/>
                </a:cubicBezTo>
                <a:cubicBezTo>
                  <a:pt x="17" y="25"/>
                  <a:pt x="17" y="24"/>
                  <a:pt x="17" y="24"/>
                </a:cubicBezTo>
                <a:cubicBezTo>
                  <a:pt x="17" y="23"/>
                  <a:pt x="17" y="23"/>
                  <a:pt x="17" y="23"/>
                </a:cubicBezTo>
                <a:cubicBezTo>
                  <a:pt x="19" y="22"/>
                  <a:pt x="20" y="20"/>
                  <a:pt x="17" y="18"/>
                </a:cubicBezTo>
                <a:cubicBezTo>
                  <a:pt x="15" y="16"/>
                  <a:pt x="11" y="17"/>
                  <a:pt x="9" y="14"/>
                </a:cubicBezTo>
                <a:cubicBezTo>
                  <a:pt x="9" y="18"/>
                  <a:pt x="18" y="18"/>
                  <a:pt x="14" y="20"/>
                </a:cubicBezTo>
                <a:cubicBezTo>
                  <a:pt x="11" y="22"/>
                  <a:pt x="4" y="15"/>
                  <a:pt x="6" y="12"/>
                </a:cubicBezTo>
                <a:cubicBezTo>
                  <a:pt x="8" y="9"/>
                  <a:pt x="12" y="5"/>
                  <a:pt x="4" y="0"/>
                </a:cubicBezTo>
                <a:cubicBezTo>
                  <a:pt x="7" y="2"/>
                  <a:pt x="9" y="5"/>
                  <a:pt x="5" y="10"/>
                </a:cubicBezTo>
                <a:cubicBezTo>
                  <a:pt x="0" y="15"/>
                  <a:pt x="6" y="18"/>
                  <a:pt x="7" y="19"/>
                </a:cubicBezTo>
                <a:cubicBezTo>
                  <a:pt x="10" y="21"/>
                  <a:pt x="15" y="24"/>
                  <a:pt x="10" y="26"/>
                </a:cubicBezTo>
                <a:cubicBezTo>
                  <a:pt x="6" y="26"/>
                  <a:pt x="6" y="22"/>
                  <a:pt x="6" y="22"/>
                </a:cubicBezTo>
                <a:cubicBezTo>
                  <a:pt x="6" y="18"/>
                  <a:pt x="1" y="19"/>
                  <a:pt x="1" y="19"/>
                </a:cubicBezTo>
                <a:cubicBezTo>
                  <a:pt x="8" y="19"/>
                  <a:pt x="1" y="23"/>
                  <a:pt x="3" y="27"/>
                </a:cubicBezTo>
                <a:cubicBezTo>
                  <a:pt x="4" y="31"/>
                  <a:pt x="5" y="37"/>
                  <a:pt x="9" y="38"/>
                </a:cubicBezTo>
                <a:cubicBezTo>
                  <a:pt x="63" y="38"/>
                  <a:pt x="63" y="38"/>
                  <a:pt x="63" y="38"/>
                </a:cubicBezTo>
                <a:cubicBezTo>
                  <a:pt x="63" y="38"/>
                  <a:pt x="67" y="35"/>
                  <a:pt x="70" y="28"/>
                </a:cubicBezTo>
                <a:cubicBezTo>
                  <a:pt x="71" y="24"/>
                  <a:pt x="65" y="20"/>
                  <a:pt x="72" y="20"/>
                </a:cubicBezTo>
                <a:close/>
                <a:moveTo>
                  <a:pt x="14" y="27"/>
                </a:moveTo>
                <a:cubicBezTo>
                  <a:pt x="14" y="26"/>
                  <a:pt x="15" y="25"/>
                  <a:pt x="16" y="25"/>
                </a:cubicBezTo>
                <a:cubicBezTo>
                  <a:pt x="16" y="25"/>
                  <a:pt x="15" y="26"/>
                  <a:pt x="14" y="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54" name="Freeform 317"/>
          <p:cNvSpPr>
            <a:spLocks/>
          </p:cNvSpPr>
          <p:nvPr/>
        </p:nvSpPr>
        <p:spPr bwMode="auto">
          <a:xfrm>
            <a:off x="6757988" y="3790950"/>
            <a:ext cx="161925" cy="185738"/>
          </a:xfrm>
          <a:custGeom>
            <a:avLst/>
            <a:gdLst>
              <a:gd name="T0" fmla="*/ 0 w 47"/>
              <a:gd name="T1" fmla="*/ 212463634 h 54"/>
              <a:gd name="T2" fmla="*/ 0 w 47"/>
              <a:gd name="T3" fmla="*/ 507553162 h 54"/>
              <a:gd name="T4" fmla="*/ 131431422 w 47"/>
              <a:gd name="T5" fmla="*/ 483947238 h 54"/>
              <a:gd name="T6" fmla="*/ 477930251 w 47"/>
              <a:gd name="T7" fmla="*/ 483947238 h 54"/>
              <a:gd name="T8" fmla="*/ 561569681 w 47"/>
              <a:gd name="T9" fmla="*/ 519357844 h 54"/>
              <a:gd name="T10" fmla="*/ 561569681 w 47"/>
              <a:gd name="T11" fmla="*/ 212463634 h 54"/>
              <a:gd name="T12" fmla="*/ 274810841 w 47"/>
              <a:gd name="T13" fmla="*/ 0 h 54"/>
              <a:gd name="T14" fmla="*/ 0 w 47"/>
              <a:gd name="T15" fmla="*/ 212463634 h 5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 h="54">
                <a:moveTo>
                  <a:pt x="0" y="18"/>
                </a:moveTo>
                <a:cubicBezTo>
                  <a:pt x="0" y="43"/>
                  <a:pt x="0" y="43"/>
                  <a:pt x="0" y="43"/>
                </a:cubicBezTo>
                <a:cubicBezTo>
                  <a:pt x="3" y="44"/>
                  <a:pt x="6" y="43"/>
                  <a:pt x="11" y="41"/>
                </a:cubicBezTo>
                <a:cubicBezTo>
                  <a:pt x="11" y="41"/>
                  <a:pt x="27" y="54"/>
                  <a:pt x="40" y="41"/>
                </a:cubicBezTo>
                <a:cubicBezTo>
                  <a:pt x="40" y="41"/>
                  <a:pt x="42" y="43"/>
                  <a:pt x="47" y="44"/>
                </a:cubicBezTo>
                <a:cubicBezTo>
                  <a:pt x="47" y="18"/>
                  <a:pt x="47" y="18"/>
                  <a:pt x="47" y="18"/>
                </a:cubicBezTo>
                <a:cubicBezTo>
                  <a:pt x="23" y="0"/>
                  <a:pt x="23" y="0"/>
                  <a:pt x="23" y="0"/>
                </a:cubicBezTo>
                <a:lnTo>
                  <a:pt x="0"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55" name="Freeform 318"/>
          <p:cNvSpPr>
            <a:spLocks/>
          </p:cNvSpPr>
          <p:nvPr/>
        </p:nvSpPr>
        <p:spPr bwMode="auto">
          <a:xfrm>
            <a:off x="6729413" y="3952875"/>
            <a:ext cx="309562" cy="65088"/>
          </a:xfrm>
          <a:custGeom>
            <a:avLst/>
            <a:gdLst>
              <a:gd name="T0" fmla="*/ 942195425 w 89"/>
              <a:gd name="T1" fmla="*/ 23551579 h 19"/>
              <a:gd name="T2" fmla="*/ 869719656 w 89"/>
              <a:gd name="T3" fmla="*/ 23551579 h 19"/>
              <a:gd name="T4" fmla="*/ 809323762 w 89"/>
              <a:gd name="T5" fmla="*/ 0 h 19"/>
              <a:gd name="T6" fmla="*/ 676448622 w 89"/>
              <a:gd name="T7" fmla="*/ 35329081 h 19"/>
              <a:gd name="T8" fmla="*/ 579813104 w 89"/>
              <a:gd name="T9" fmla="*/ 0 h 19"/>
              <a:gd name="T10" fmla="*/ 241590533 w 89"/>
              <a:gd name="T11" fmla="*/ 0 h 19"/>
              <a:gd name="T12" fmla="*/ 96635517 w 89"/>
              <a:gd name="T13" fmla="*/ 23551579 h 19"/>
              <a:gd name="T14" fmla="*/ 0 w 89"/>
              <a:gd name="T15" fmla="*/ 0 h 19"/>
              <a:gd name="T16" fmla="*/ 0 w 89"/>
              <a:gd name="T17" fmla="*/ 129538823 h 19"/>
              <a:gd name="T18" fmla="*/ 0 w 89"/>
              <a:gd name="T19" fmla="*/ 223748564 h 19"/>
              <a:gd name="T20" fmla="*/ 1075070566 w 89"/>
              <a:gd name="T21" fmla="*/ 223748564 h 19"/>
              <a:gd name="T22" fmla="*/ 1075070566 w 89"/>
              <a:gd name="T23" fmla="*/ 129538823 h 19"/>
              <a:gd name="T24" fmla="*/ 1075070566 w 89"/>
              <a:gd name="T25" fmla="*/ 0 h 19"/>
              <a:gd name="T26" fmla="*/ 942195425 w 89"/>
              <a:gd name="T27" fmla="*/ 23551579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9" h="19">
                <a:moveTo>
                  <a:pt x="78" y="2"/>
                </a:moveTo>
                <a:cubicBezTo>
                  <a:pt x="75" y="2"/>
                  <a:pt x="75" y="2"/>
                  <a:pt x="72" y="2"/>
                </a:cubicBezTo>
                <a:cubicBezTo>
                  <a:pt x="69" y="1"/>
                  <a:pt x="67" y="0"/>
                  <a:pt x="67" y="0"/>
                </a:cubicBezTo>
                <a:cubicBezTo>
                  <a:pt x="63" y="3"/>
                  <a:pt x="58" y="4"/>
                  <a:pt x="56" y="3"/>
                </a:cubicBezTo>
                <a:cubicBezTo>
                  <a:pt x="50" y="2"/>
                  <a:pt x="48" y="0"/>
                  <a:pt x="48" y="0"/>
                </a:cubicBezTo>
                <a:cubicBezTo>
                  <a:pt x="35" y="13"/>
                  <a:pt x="20" y="0"/>
                  <a:pt x="20" y="0"/>
                </a:cubicBezTo>
                <a:cubicBezTo>
                  <a:pt x="15" y="2"/>
                  <a:pt x="11" y="2"/>
                  <a:pt x="8" y="2"/>
                </a:cubicBezTo>
                <a:cubicBezTo>
                  <a:pt x="3" y="2"/>
                  <a:pt x="0" y="0"/>
                  <a:pt x="0" y="0"/>
                </a:cubicBezTo>
                <a:cubicBezTo>
                  <a:pt x="0" y="11"/>
                  <a:pt x="0" y="11"/>
                  <a:pt x="0" y="11"/>
                </a:cubicBezTo>
                <a:cubicBezTo>
                  <a:pt x="0" y="19"/>
                  <a:pt x="0" y="19"/>
                  <a:pt x="0" y="19"/>
                </a:cubicBezTo>
                <a:cubicBezTo>
                  <a:pt x="89" y="19"/>
                  <a:pt x="89" y="19"/>
                  <a:pt x="89" y="19"/>
                </a:cubicBezTo>
                <a:cubicBezTo>
                  <a:pt x="89" y="11"/>
                  <a:pt x="89" y="11"/>
                  <a:pt x="89" y="11"/>
                </a:cubicBezTo>
                <a:cubicBezTo>
                  <a:pt x="89" y="0"/>
                  <a:pt x="89" y="0"/>
                  <a:pt x="89" y="0"/>
                </a:cubicBezTo>
                <a:cubicBezTo>
                  <a:pt x="86" y="3"/>
                  <a:pt x="80" y="3"/>
                  <a:pt x="78"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56" name="Freeform 319"/>
          <p:cNvSpPr>
            <a:spLocks/>
          </p:cNvSpPr>
          <p:nvPr/>
        </p:nvSpPr>
        <p:spPr bwMode="auto">
          <a:xfrm>
            <a:off x="6718300" y="3744913"/>
            <a:ext cx="239713" cy="122237"/>
          </a:xfrm>
          <a:custGeom>
            <a:avLst/>
            <a:gdLst>
              <a:gd name="T0" fmla="*/ 368615593 w 156"/>
              <a:gd name="T1" fmla="*/ 185671891 h 80"/>
              <a:gd name="T2" fmla="*/ 368615593 w 156"/>
              <a:gd name="T3" fmla="*/ 148537819 h 80"/>
              <a:gd name="T4" fmla="*/ 181945240 w 156"/>
              <a:gd name="T5" fmla="*/ 0 h 80"/>
              <a:gd name="T6" fmla="*/ 0 w 156"/>
              <a:gd name="T7" fmla="*/ 148537819 h 80"/>
              <a:gd name="T8" fmla="*/ 0 w 156"/>
              <a:gd name="T9" fmla="*/ 185671891 h 80"/>
              <a:gd name="T10" fmla="*/ 181945240 w 156"/>
              <a:gd name="T11" fmla="*/ 41776023 h 80"/>
              <a:gd name="T12" fmla="*/ 368615593 w 156"/>
              <a:gd name="T13" fmla="*/ 185671891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6" h="80">
                <a:moveTo>
                  <a:pt x="156" y="80"/>
                </a:moveTo>
                <a:lnTo>
                  <a:pt x="156" y="64"/>
                </a:lnTo>
                <a:lnTo>
                  <a:pt x="77" y="0"/>
                </a:lnTo>
                <a:lnTo>
                  <a:pt x="0" y="64"/>
                </a:lnTo>
                <a:lnTo>
                  <a:pt x="0" y="80"/>
                </a:lnTo>
                <a:lnTo>
                  <a:pt x="77" y="18"/>
                </a:lnTo>
                <a:lnTo>
                  <a:pt x="156" y="8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57" name="Freeform 320"/>
          <p:cNvSpPr>
            <a:spLocks/>
          </p:cNvSpPr>
          <p:nvPr/>
        </p:nvSpPr>
        <p:spPr bwMode="auto">
          <a:xfrm>
            <a:off x="6919913" y="3740150"/>
            <a:ext cx="22225" cy="65088"/>
          </a:xfrm>
          <a:custGeom>
            <a:avLst/>
            <a:gdLst>
              <a:gd name="T0" fmla="*/ 34175700 w 14"/>
              <a:gd name="T1" fmla="*/ 0 h 43"/>
              <a:gd name="T2" fmla="*/ 0 w 14"/>
              <a:gd name="T3" fmla="*/ 0 h 43"/>
              <a:gd name="T4" fmla="*/ 0 w 14"/>
              <a:gd name="T5" fmla="*/ 71275901 h 43"/>
              <a:gd name="T6" fmla="*/ 34175700 w 14"/>
              <a:gd name="T7" fmla="*/ 98865645 h 43"/>
              <a:gd name="T8" fmla="*/ 34175700 w 14"/>
              <a:gd name="T9" fmla="*/ 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43">
                <a:moveTo>
                  <a:pt x="14" y="0"/>
                </a:moveTo>
                <a:lnTo>
                  <a:pt x="0" y="0"/>
                </a:lnTo>
                <a:lnTo>
                  <a:pt x="0" y="31"/>
                </a:lnTo>
                <a:lnTo>
                  <a:pt x="14" y="43"/>
                </a:lnTo>
                <a:lnTo>
                  <a:pt x="1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58" name="Rectangle 321"/>
          <p:cNvSpPr>
            <a:spLocks noChangeArrowheads="1"/>
          </p:cNvSpPr>
          <p:nvPr/>
        </p:nvSpPr>
        <p:spPr bwMode="auto">
          <a:xfrm>
            <a:off x="6978650" y="3779838"/>
            <a:ext cx="11113" cy="142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59" name="Rectangle 322"/>
          <p:cNvSpPr>
            <a:spLocks noChangeArrowheads="1"/>
          </p:cNvSpPr>
          <p:nvPr/>
        </p:nvSpPr>
        <p:spPr bwMode="auto">
          <a:xfrm>
            <a:off x="6875463" y="3690938"/>
            <a:ext cx="14287" cy="158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0" name="Rectangle 323"/>
          <p:cNvSpPr>
            <a:spLocks noChangeArrowheads="1"/>
          </p:cNvSpPr>
          <p:nvPr/>
        </p:nvSpPr>
        <p:spPr bwMode="auto">
          <a:xfrm>
            <a:off x="6919913" y="3698875"/>
            <a:ext cx="17462" cy="158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1" name="Rectangle 324"/>
          <p:cNvSpPr>
            <a:spLocks noChangeArrowheads="1"/>
          </p:cNvSpPr>
          <p:nvPr/>
        </p:nvSpPr>
        <p:spPr bwMode="auto">
          <a:xfrm>
            <a:off x="6764338" y="3714750"/>
            <a:ext cx="9525" cy="111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2" name="Rectangle 325"/>
          <p:cNvSpPr>
            <a:spLocks noChangeArrowheads="1"/>
          </p:cNvSpPr>
          <p:nvPr/>
        </p:nvSpPr>
        <p:spPr bwMode="auto">
          <a:xfrm>
            <a:off x="6799263" y="3725863"/>
            <a:ext cx="12700" cy="142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3" name="Rectangle 326"/>
          <p:cNvSpPr>
            <a:spLocks noChangeArrowheads="1"/>
          </p:cNvSpPr>
          <p:nvPr/>
        </p:nvSpPr>
        <p:spPr bwMode="auto">
          <a:xfrm>
            <a:off x="6881813" y="3740150"/>
            <a:ext cx="7937" cy="47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4" name="Rectangle 327"/>
          <p:cNvSpPr>
            <a:spLocks noChangeArrowheads="1"/>
          </p:cNvSpPr>
          <p:nvPr/>
        </p:nvSpPr>
        <p:spPr bwMode="auto">
          <a:xfrm>
            <a:off x="6737350" y="3763963"/>
            <a:ext cx="20638" cy="19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5" name="Rectangle 328"/>
          <p:cNvSpPr>
            <a:spLocks noChangeArrowheads="1"/>
          </p:cNvSpPr>
          <p:nvPr/>
        </p:nvSpPr>
        <p:spPr bwMode="auto">
          <a:xfrm>
            <a:off x="6958013" y="3817938"/>
            <a:ext cx="20637" cy="206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6" name="Rectangle 329"/>
          <p:cNvSpPr>
            <a:spLocks noChangeArrowheads="1"/>
          </p:cNvSpPr>
          <p:nvPr/>
        </p:nvSpPr>
        <p:spPr bwMode="auto">
          <a:xfrm>
            <a:off x="6969125" y="3876675"/>
            <a:ext cx="23813" cy="285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7" name="Rectangle 330"/>
          <p:cNvSpPr>
            <a:spLocks noChangeArrowheads="1"/>
          </p:cNvSpPr>
          <p:nvPr/>
        </p:nvSpPr>
        <p:spPr bwMode="auto">
          <a:xfrm>
            <a:off x="6942138" y="3905250"/>
            <a:ext cx="15875" cy="158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8" name="Line 331"/>
          <p:cNvSpPr>
            <a:spLocks noChangeShapeType="1"/>
          </p:cNvSpPr>
          <p:nvPr/>
        </p:nvSpPr>
        <p:spPr bwMode="auto">
          <a:xfrm>
            <a:off x="6840538" y="369887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69" name="Line 332"/>
          <p:cNvSpPr>
            <a:spLocks noChangeShapeType="1"/>
          </p:cNvSpPr>
          <p:nvPr/>
        </p:nvSpPr>
        <p:spPr bwMode="auto">
          <a:xfrm>
            <a:off x="6840538" y="369887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70" name="Rectangle 333"/>
          <p:cNvSpPr>
            <a:spLocks noChangeArrowheads="1"/>
          </p:cNvSpPr>
          <p:nvPr/>
        </p:nvSpPr>
        <p:spPr bwMode="auto">
          <a:xfrm>
            <a:off x="6788150" y="3749675"/>
            <a:ext cx="11113" cy="6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71" name="Rectangle 334"/>
          <p:cNvSpPr>
            <a:spLocks noChangeArrowheads="1"/>
          </p:cNvSpPr>
          <p:nvPr/>
        </p:nvSpPr>
        <p:spPr bwMode="auto">
          <a:xfrm>
            <a:off x="6799263" y="3698875"/>
            <a:ext cx="12700"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72" name="Rectangle 335"/>
          <p:cNvSpPr>
            <a:spLocks noChangeArrowheads="1"/>
          </p:cNvSpPr>
          <p:nvPr/>
        </p:nvSpPr>
        <p:spPr bwMode="auto">
          <a:xfrm>
            <a:off x="6829425" y="3714750"/>
            <a:ext cx="11113" cy="6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73" name="Rectangle 336"/>
          <p:cNvSpPr>
            <a:spLocks noChangeArrowheads="1"/>
          </p:cNvSpPr>
          <p:nvPr/>
        </p:nvSpPr>
        <p:spPr bwMode="auto">
          <a:xfrm>
            <a:off x="6751638" y="3732213"/>
            <a:ext cx="9525"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74" name="Rectangle 337"/>
          <p:cNvSpPr>
            <a:spLocks noChangeArrowheads="1"/>
          </p:cNvSpPr>
          <p:nvPr/>
        </p:nvSpPr>
        <p:spPr bwMode="auto">
          <a:xfrm>
            <a:off x="6859588" y="3711575"/>
            <a:ext cx="7937"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75" name="Freeform 338"/>
          <p:cNvSpPr>
            <a:spLocks/>
          </p:cNvSpPr>
          <p:nvPr/>
        </p:nvSpPr>
        <p:spPr bwMode="auto">
          <a:xfrm>
            <a:off x="914400" y="4364038"/>
            <a:ext cx="123825" cy="142875"/>
          </a:xfrm>
          <a:custGeom>
            <a:avLst/>
            <a:gdLst>
              <a:gd name="T0" fmla="*/ 110485531 w 81"/>
              <a:gd name="T1" fmla="*/ 217019605 h 95"/>
              <a:gd name="T2" fmla="*/ 0 w 81"/>
              <a:gd name="T3" fmla="*/ 217019605 h 95"/>
              <a:gd name="T4" fmla="*/ 79925216 w 81"/>
              <a:gd name="T5" fmla="*/ 0 h 95"/>
              <a:gd name="T6" fmla="*/ 190410747 w 81"/>
              <a:gd name="T7" fmla="*/ 0 h 95"/>
              <a:gd name="T8" fmla="*/ 110485531 w 81"/>
              <a:gd name="T9" fmla="*/ 217019605 h 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95">
                <a:moveTo>
                  <a:pt x="47" y="95"/>
                </a:moveTo>
                <a:lnTo>
                  <a:pt x="0" y="95"/>
                </a:lnTo>
                <a:lnTo>
                  <a:pt x="34" y="0"/>
                </a:lnTo>
                <a:lnTo>
                  <a:pt x="81" y="0"/>
                </a:lnTo>
                <a:lnTo>
                  <a:pt x="47" y="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76" name="Freeform 339"/>
          <p:cNvSpPr>
            <a:spLocks/>
          </p:cNvSpPr>
          <p:nvPr/>
        </p:nvSpPr>
        <p:spPr bwMode="auto">
          <a:xfrm>
            <a:off x="949325" y="4297363"/>
            <a:ext cx="36513" cy="34925"/>
          </a:xfrm>
          <a:custGeom>
            <a:avLst/>
            <a:gdLst>
              <a:gd name="T0" fmla="*/ 46789888 w 24"/>
              <a:gd name="T1" fmla="*/ 53049557 h 23"/>
              <a:gd name="T2" fmla="*/ 0 w 24"/>
              <a:gd name="T3" fmla="*/ 32290440 h 23"/>
              <a:gd name="T4" fmla="*/ 14037727 w 24"/>
              <a:gd name="T5" fmla="*/ 0 h 23"/>
              <a:gd name="T6" fmla="*/ 56147866 w 24"/>
              <a:gd name="T7" fmla="*/ 25372253 h 23"/>
              <a:gd name="T8" fmla="*/ 46789888 w 24"/>
              <a:gd name="T9" fmla="*/ 53049557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3">
                <a:moveTo>
                  <a:pt x="20" y="23"/>
                </a:moveTo>
                <a:lnTo>
                  <a:pt x="0" y="14"/>
                </a:lnTo>
                <a:lnTo>
                  <a:pt x="6" y="0"/>
                </a:lnTo>
                <a:lnTo>
                  <a:pt x="24" y="11"/>
                </a:lnTo>
                <a:lnTo>
                  <a:pt x="20" y="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77" name="Rectangle 340"/>
          <p:cNvSpPr>
            <a:spLocks noChangeArrowheads="1"/>
          </p:cNvSpPr>
          <p:nvPr/>
        </p:nvSpPr>
        <p:spPr bwMode="auto">
          <a:xfrm>
            <a:off x="914400" y="4505325"/>
            <a:ext cx="85725"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78" name="Freeform 341"/>
          <p:cNvSpPr>
            <a:spLocks noEditPoints="1"/>
          </p:cNvSpPr>
          <p:nvPr/>
        </p:nvSpPr>
        <p:spPr bwMode="auto">
          <a:xfrm>
            <a:off x="1011238" y="4352925"/>
            <a:ext cx="101600" cy="58738"/>
          </a:xfrm>
          <a:custGeom>
            <a:avLst/>
            <a:gdLst>
              <a:gd name="T0" fmla="*/ 245220359 w 29"/>
              <a:gd name="T1" fmla="*/ 204681199 h 17"/>
              <a:gd name="T2" fmla="*/ 98089545 w 29"/>
              <a:gd name="T3" fmla="*/ 204681199 h 17"/>
              <a:gd name="T4" fmla="*/ 0 w 29"/>
              <a:gd name="T5" fmla="*/ 96319954 h 17"/>
              <a:gd name="T6" fmla="*/ 98089545 w 29"/>
              <a:gd name="T7" fmla="*/ 0 h 17"/>
              <a:gd name="T8" fmla="*/ 245220359 w 29"/>
              <a:gd name="T9" fmla="*/ 0 h 17"/>
              <a:gd name="T10" fmla="*/ 355568469 w 29"/>
              <a:gd name="T11" fmla="*/ 96319954 h 17"/>
              <a:gd name="T12" fmla="*/ 245220359 w 29"/>
              <a:gd name="T13" fmla="*/ 204681199 h 17"/>
              <a:gd name="T14" fmla="*/ 98089545 w 29"/>
              <a:gd name="T15" fmla="*/ 36120415 h 17"/>
              <a:gd name="T16" fmla="*/ 36782703 w 29"/>
              <a:gd name="T17" fmla="*/ 96319954 h 17"/>
              <a:gd name="T18" fmla="*/ 98089545 w 29"/>
              <a:gd name="T19" fmla="*/ 168560784 h 17"/>
              <a:gd name="T20" fmla="*/ 245220359 w 29"/>
              <a:gd name="T21" fmla="*/ 168560784 h 17"/>
              <a:gd name="T22" fmla="*/ 318785766 w 29"/>
              <a:gd name="T23" fmla="*/ 96319954 h 17"/>
              <a:gd name="T24" fmla="*/ 245220359 w 29"/>
              <a:gd name="T25" fmla="*/ 36120415 h 17"/>
              <a:gd name="T26" fmla="*/ 98089545 w 29"/>
              <a:gd name="T27" fmla="*/ 36120415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9" h="17">
                <a:moveTo>
                  <a:pt x="20" y="17"/>
                </a:moveTo>
                <a:cubicBezTo>
                  <a:pt x="8" y="17"/>
                  <a:pt x="8" y="17"/>
                  <a:pt x="8" y="17"/>
                </a:cubicBezTo>
                <a:cubicBezTo>
                  <a:pt x="4" y="17"/>
                  <a:pt x="0" y="13"/>
                  <a:pt x="0" y="8"/>
                </a:cubicBezTo>
                <a:cubicBezTo>
                  <a:pt x="0" y="4"/>
                  <a:pt x="4" y="0"/>
                  <a:pt x="8" y="0"/>
                </a:cubicBezTo>
                <a:cubicBezTo>
                  <a:pt x="20" y="0"/>
                  <a:pt x="20" y="0"/>
                  <a:pt x="20" y="0"/>
                </a:cubicBezTo>
                <a:cubicBezTo>
                  <a:pt x="25" y="0"/>
                  <a:pt x="29" y="4"/>
                  <a:pt x="29" y="8"/>
                </a:cubicBezTo>
                <a:cubicBezTo>
                  <a:pt x="29" y="13"/>
                  <a:pt x="25" y="17"/>
                  <a:pt x="20" y="17"/>
                </a:cubicBezTo>
                <a:close/>
                <a:moveTo>
                  <a:pt x="8" y="3"/>
                </a:moveTo>
                <a:cubicBezTo>
                  <a:pt x="5" y="3"/>
                  <a:pt x="3" y="5"/>
                  <a:pt x="3" y="8"/>
                </a:cubicBezTo>
                <a:cubicBezTo>
                  <a:pt x="3" y="12"/>
                  <a:pt x="5" y="14"/>
                  <a:pt x="8" y="14"/>
                </a:cubicBezTo>
                <a:cubicBezTo>
                  <a:pt x="20" y="14"/>
                  <a:pt x="20" y="14"/>
                  <a:pt x="20" y="14"/>
                </a:cubicBezTo>
                <a:cubicBezTo>
                  <a:pt x="23" y="14"/>
                  <a:pt x="26" y="12"/>
                  <a:pt x="26" y="8"/>
                </a:cubicBezTo>
                <a:cubicBezTo>
                  <a:pt x="26" y="5"/>
                  <a:pt x="23" y="3"/>
                  <a:pt x="20" y="3"/>
                </a:cubicBezTo>
                <a:lnTo>
                  <a:pt x="8"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79" name="Rectangle 342"/>
          <p:cNvSpPr>
            <a:spLocks noChangeArrowheads="1"/>
          </p:cNvSpPr>
          <p:nvPr/>
        </p:nvSpPr>
        <p:spPr bwMode="auto">
          <a:xfrm>
            <a:off x="993775" y="4276725"/>
            <a:ext cx="66675" cy="174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80" name="Freeform 343"/>
          <p:cNvSpPr>
            <a:spLocks noEditPoints="1"/>
          </p:cNvSpPr>
          <p:nvPr/>
        </p:nvSpPr>
        <p:spPr bwMode="auto">
          <a:xfrm>
            <a:off x="966788" y="4287838"/>
            <a:ext cx="331787" cy="76200"/>
          </a:xfrm>
          <a:custGeom>
            <a:avLst/>
            <a:gdLst>
              <a:gd name="T0" fmla="*/ 16534052 w 216"/>
              <a:gd name="T1" fmla="*/ 0 h 50"/>
              <a:gd name="T2" fmla="*/ 0 w 216"/>
              <a:gd name="T3" fmla="*/ 115743228 h 50"/>
              <a:gd name="T4" fmla="*/ 510200851 w 216"/>
              <a:gd name="T5" fmla="*/ 115743228 h 50"/>
              <a:gd name="T6" fmla="*/ 510200851 w 216"/>
              <a:gd name="T7" fmla="*/ 0 h 50"/>
              <a:gd name="T8" fmla="*/ 16534052 w 216"/>
              <a:gd name="T9" fmla="*/ 0 h 50"/>
              <a:gd name="T10" fmla="*/ 59050406 w 216"/>
              <a:gd name="T11" fmla="*/ 90280236 h 50"/>
              <a:gd name="T12" fmla="*/ 73223548 w 216"/>
              <a:gd name="T13" fmla="*/ 16204692 h 50"/>
              <a:gd name="T14" fmla="*/ 89757600 w 216"/>
              <a:gd name="T15" fmla="*/ 16204692 h 50"/>
              <a:gd name="T16" fmla="*/ 73223548 w 216"/>
              <a:gd name="T17" fmla="*/ 90280236 h 50"/>
              <a:gd name="T18" fmla="*/ 59050406 w 216"/>
              <a:gd name="T19" fmla="*/ 90280236 h 50"/>
              <a:gd name="T20" fmla="*/ 89757600 w 216"/>
              <a:gd name="T21" fmla="*/ 90280236 h 50"/>
              <a:gd name="T22" fmla="*/ 106291652 w 216"/>
              <a:gd name="T23" fmla="*/ 16204692 h 50"/>
              <a:gd name="T24" fmla="*/ 115739901 w 216"/>
              <a:gd name="T25" fmla="*/ 16204692 h 50"/>
              <a:gd name="T26" fmla="*/ 101568295 w 216"/>
              <a:gd name="T27" fmla="*/ 90280236 h 50"/>
              <a:gd name="T28" fmla="*/ 89757600 w 216"/>
              <a:gd name="T29" fmla="*/ 90280236 h 50"/>
              <a:gd name="T30" fmla="*/ 132273953 w 216"/>
              <a:gd name="T31" fmla="*/ 90280236 h 50"/>
              <a:gd name="T32" fmla="*/ 115739901 w 216"/>
              <a:gd name="T33" fmla="*/ 90280236 h 50"/>
              <a:gd name="T34" fmla="*/ 132273953 w 216"/>
              <a:gd name="T35" fmla="*/ 16204692 h 50"/>
              <a:gd name="T36" fmla="*/ 148808006 w 216"/>
              <a:gd name="T37" fmla="*/ 16204692 h 50"/>
              <a:gd name="T38" fmla="*/ 132273953 w 216"/>
              <a:gd name="T39" fmla="*/ 90280236 h 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6" h="50">
                <a:moveTo>
                  <a:pt x="7" y="0"/>
                </a:moveTo>
                <a:lnTo>
                  <a:pt x="0" y="50"/>
                </a:lnTo>
                <a:lnTo>
                  <a:pt x="216" y="50"/>
                </a:lnTo>
                <a:lnTo>
                  <a:pt x="216" y="0"/>
                </a:lnTo>
                <a:lnTo>
                  <a:pt x="7" y="0"/>
                </a:lnTo>
                <a:close/>
                <a:moveTo>
                  <a:pt x="25" y="39"/>
                </a:moveTo>
                <a:lnTo>
                  <a:pt x="31" y="7"/>
                </a:lnTo>
                <a:lnTo>
                  <a:pt x="38" y="7"/>
                </a:lnTo>
                <a:lnTo>
                  <a:pt x="31" y="39"/>
                </a:lnTo>
                <a:lnTo>
                  <a:pt x="25" y="39"/>
                </a:lnTo>
                <a:close/>
                <a:moveTo>
                  <a:pt x="38" y="39"/>
                </a:moveTo>
                <a:lnTo>
                  <a:pt x="45" y="7"/>
                </a:lnTo>
                <a:lnTo>
                  <a:pt x="49" y="7"/>
                </a:lnTo>
                <a:lnTo>
                  <a:pt x="43" y="39"/>
                </a:lnTo>
                <a:lnTo>
                  <a:pt x="38" y="39"/>
                </a:lnTo>
                <a:close/>
                <a:moveTo>
                  <a:pt x="56" y="39"/>
                </a:moveTo>
                <a:lnTo>
                  <a:pt x="49" y="39"/>
                </a:lnTo>
                <a:lnTo>
                  <a:pt x="56" y="7"/>
                </a:lnTo>
                <a:lnTo>
                  <a:pt x="63" y="7"/>
                </a:lnTo>
                <a:lnTo>
                  <a:pt x="56"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81" name="Freeform 344"/>
          <p:cNvSpPr>
            <a:spLocks/>
          </p:cNvSpPr>
          <p:nvPr/>
        </p:nvSpPr>
        <p:spPr bwMode="auto">
          <a:xfrm>
            <a:off x="1063625" y="4357688"/>
            <a:ext cx="15875" cy="38100"/>
          </a:xfrm>
          <a:custGeom>
            <a:avLst/>
            <a:gdLst>
              <a:gd name="T0" fmla="*/ 42967275 w 5"/>
              <a:gd name="T1" fmla="*/ 131528127 h 11"/>
              <a:gd name="T2" fmla="*/ 0 w 5"/>
              <a:gd name="T3" fmla="*/ 0 h 11"/>
              <a:gd name="T4" fmla="*/ 32226250 w 5"/>
              <a:gd name="T5" fmla="*/ 0 h 11"/>
              <a:gd name="T6" fmla="*/ 10741025 w 5"/>
              <a:gd name="T7" fmla="*/ 0 h 11"/>
              <a:gd name="T8" fmla="*/ 32226250 w 5"/>
              <a:gd name="T9" fmla="*/ 0 h 11"/>
              <a:gd name="T10" fmla="*/ 53708300 w 5"/>
              <a:gd name="T11" fmla="*/ 83698773 h 11"/>
              <a:gd name="T12" fmla="*/ 42967275 w 5"/>
              <a:gd name="T13" fmla="*/ 131528127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11">
                <a:moveTo>
                  <a:pt x="4" y="11"/>
                </a:moveTo>
                <a:cubicBezTo>
                  <a:pt x="0" y="7"/>
                  <a:pt x="0" y="0"/>
                  <a:pt x="0" y="0"/>
                </a:cubicBezTo>
                <a:cubicBezTo>
                  <a:pt x="3" y="0"/>
                  <a:pt x="3" y="0"/>
                  <a:pt x="3" y="0"/>
                </a:cubicBezTo>
                <a:cubicBezTo>
                  <a:pt x="1" y="0"/>
                  <a:pt x="1" y="0"/>
                  <a:pt x="1" y="0"/>
                </a:cubicBezTo>
                <a:cubicBezTo>
                  <a:pt x="3" y="0"/>
                  <a:pt x="3" y="0"/>
                  <a:pt x="3" y="0"/>
                </a:cubicBezTo>
                <a:cubicBezTo>
                  <a:pt x="3" y="0"/>
                  <a:pt x="2" y="5"/>
                  <a:pt x="5" y="7"/>
                </a:cubicBezTo>
                <a:lnTo>
                  <a:pt x="4"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82" name="Rectangle 345"/>
          <p:cNvSpPr>
            <a:spLocks noChangeArrowheads="1"/>
          </p:cNvSpPr>
          <p:nvPr/>
        </p:nvSpPr>
        <p:spPr bwMode="auto">
          <a:xfrm>
            <a:off x="1289050" y="4305300"/>
            <a:ext cx="14288" cy="238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83" name="Freeform 346"/>
          <p:cNvSpPr>
            <a:spLocks/>
          </p:cNvSpPr>
          <p:nvPr/>
        </p:nvSpPr>
        <p:spPr bwMode="auto">
          <a:xfrm>
            <a:off x="1687513" y="4438650"/>
            <a:ext cx="107950" cy="103188"/>
          </a:xfrm>
          <a:custGeom>
            <a:avLst/>
            <a:gdLst>
              <a:gd name="T0" fmla="*/ 52170693 w 70"/>
              <a:gd name="T1" fmla="*/ 156736502 h 68"/>
              <a:gd name="T2" fmla="*/ 165999341 w 70"/>
              <a:gd name="T3" fmla="*/ 53014352 h 68"/>
              <a:gd name="T4" fmla="*/ 111456833 w 70"/>
              <a:gd name="T5" fmla="*/ 0 h 68"/>
              <a:gd name="T6" fmla="*/ 0 w 70"/>
              <a:gd name="T7" fmla="*/ 103722150 h 68"/>
              <a:gd name="T8" fmla="*/ 52170693 w 70"/>
              <a:gd name="T9" fmla="*/ 15673650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68">
                <a:moveTo>
                  <a:pt x="22" y="68"/>
                </a:moveTo>
                <a:lnTo>
                  <a:pt x="70" y="23"/>
                </a:lnTo>
                <a:lnTo>
                  <a:pt x="47" y="0"/>
                </a:lnTo>
                <a:lnTo>
                  <a:pt x="0" y="45"/>
                </a:lnTo>
                <a:lnTo>
                  <a:pt x="22"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84" name="Freeform 347"/>
          <p:cNvSpPr>
            <a:spLocks noEditPoints="1"/>
          </p:cNvSpPr>
          <p:nvPr/>
        </p:nvSpPr>
        <p:spPr bwMode="auto">
          <a:xfrm>
            <a:off x="1773238" y="4259263"/>
            <a:ext cx="184150" cy="196850"/>
          </a:xfrm>
          <a:custGeom>
            <a:avLst/>
            <a:gdLst>
              <a:gd name="T0" fmla="*/ 0 w 53"/>
              <a:gd name="T1" fmla="*/ 581719378 h 57"/>
              <a:gd name="T2" fmla="*/ 96776037 w 53"/>
              <a:gd name="T3" fmla="*/ 676694323 h 57"/>
              <a:gd name="T4" fmla="*/ 362914481 w 53"/>
              <a:gd name="T5" fmla="*/ 415512361 h 57"/>
              <a:gd name="T6" fmla="*/ 580663170 w 53"/>
              <a:gd name="T7" fmla="*/ 0 h 57"/>
              <a:gd name="T8" fmla="*/ 0 w 53"/>
              <a:gd name="T9" fmla="*/ 581719378 h 57"/>
              <a:gd name="T10" fmla="*/ 120972652 w 53"/>
              <a:gd name="T11" fmla="*/ 617335414 h 57"/>
              <a:gd name="T12" fmla="*/ 169358933 w 53"/>
              <a:gd name="T13" fmla="*/ 546103342 h 57"/>
              <a:gd name="T14" fmla="*/ 229846996 w 53"/>
              <a:gd name="T15" fmla="*/ 474874724 h 57"/>
              <a:gd name="T16" fmla="*/ 350816174 w 53"/>
              <a:gd name="T17" fmla="*/ 344283743 h 57"/>
              <a:gd name="T18" fmla="*/ 471788825 w 53"/>
              <a:gd name="T19" fmla="*/ 213692762 h 57"/>
              <a:gd name="T20" fmla="*/ 568564862 w 53"/>
              <a:gd name="T21" fmla="*/ 71232072 h 57"/>
              <a:gd name="T22" fmla="*/ 568564862 w 53"/>
              <a:gd name="T23" fmla="*/ 71232072 h 57"/>
              <a:gd name="T24" fmla="*/ 483883658 w 53"/>
              <a:gd name="T25" fmla="*/ 225565925 h 57"/>
              <a:gd name="T26" fmla="*/ 375009314 w 53"/>
              <a:gd name="T27" fmla="*/ 368026616 h 57"/>
              <a:gd name="T28" fmla="*/ 254040137 w 53"/>
              <a:gd name="T29" fmla="*/ 498617596 h 57"/>
              <a:gd name="T30" fmla="*/ 120972652 w 53"/>
              <a:gd name="T31" fmla="*/ 617335414 h 5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3" h="57">
                <a:moveTo>
                  <a:pt x="0" y="49"/>
                </a:moveTo>
                <a:cubicBezTo>
                  <a:pt x="8" y="57"/>
                  <a:pt x="8" y="57"/>
                  <a:pt x="8" y="57"/>
                </a:cubicBezTo>
                <a:cubicBezTo>
                  <a:pt x="30" y="35"/>
                  <a:pt x="30" y="35"/>
                  <a:pt x="30" y="35"/>
                </a:cubicBezTo>
                <a:cubicBezTo>
                  <a:pt x="53" y="9"/>
                  <a:pt x="48" y="0"/>
                  <a:pt x="48" y="0"/>
                </a:cubicBezTo>
                <a:lnTo>
                  <a:pt x="0" y="49"/>
                </a:lnTo>
                <a:close/>
                <a:moveTo>
                  <a:pt x="10" y="52"/>
                </a:moveTo>
                <a:cubicBezTo>
                  <a:pt x="11" y="50"/>
                  <a:pt x="13" y="48"/>
                  <a:pt x="14" y="46"/>
                </a:cubicBezTo>
                <a:cubicBezTo>
                  <a:pt x="19" y="40"/>
                  <a:pt x="19" y="40"/>
                  <a:pt x="19" y="40"/>
                </a:cubicBezTo>
                <a:cubicBezTo>
                  <a:pt x="23" y="37"/>
                  <a:pt x="26" y="33"/>
                  <a:pt x="29" y="29"/>
                </a:cubicBezTo>
                <a:cubicBezTo>
                  <a:pt x="33" y="26"/>
                  <a:pt x="36" y="22"/>
                  <a:pt x="39" y="18"/>
                </a:cubicBezTo>
                <a:cubicBezTo>
                  <a:pt x="41" y="14"/>
                  <a:pt x="44" y="10"/>
                  <a:pt x="47" y="6"/>
                </a:cubicBezTo>
                <a:cubicBezTo>
                  <a:pt x="47" y="6"/>
                  <a:pt x="47" y="6"/>
                  <a:pt x="47" y="6"/>
                </a:cubicBezTo>
                <a:cubicBezTo>
                  <a:pt x="45" y="10"/>
                  <a:pt x="43" y="15"/>
                  <a:pt x="40" y="19"/>
                </a:cubicBezTo>
                <a:cubicBezTo>
                  <a:pt x="38" y="23"/>
                  <a:pt x="35" y="27"/>
                  <a:pt x="31" y="31"/>
                </a:cubicBezTo>
                <a:cubicBezTo>
                  <a:pt x="28" y="35"/>
                  <a:pt x="24" y="38"/>
                  <a:pt x="21" y="42"/>
                </a:cubicBezTo>
                <a:cubicBezTo>
                  <a:pt x="10" y="52"/>
                  <a:pt x="10" y="52"/>
                  <a:pt x="10"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85" name="Freeform 348"/>
          <p:cNvSpPr>
            <a:spLocks/>
          </p:cNvSpPr>
          <p:nvPr/>
        </p:nvSpPr>
        <p:spPr bwMode="auto">
          <a:xfrm>
            <a:off x="1749425" y="4418013"/>
            <a:ext cx="65088" cy="65087"/>
          </a:xfrm>
          <a:custGeom>
            <a:avLst/>
            <a:gdLst>
              <a:gd name="T0" fmla="*/ 86123533 w 43"/>
              <a:gd name="T1" fmla="*/ 98864126 h 43"/>
              <a:gd name="T2" fmla="*/ 100088694 w 43"/>
              <a:gd name="T3" fmla="*/ 85068709 h 43"/>
              <a:gd name="T4" fmla="*/ 16293191 w 43"/>
              <a:gd name="T5" fmla="*/ 0 h 43"/>
              <a:gd name="T6" fmla="*/ 0 w 43"/>
              <a:gd name="T7" fmla="*/ 16094653 h 43"/>
              <a:gd name="T8" fmla="*/ 86123533 w 43"/>
              <a:gd name="T9" fmla="*/ 98864126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43">
                <a:moveTo>
                  <a:pt x="37" y="43"/>
                </a:moveTo>
                <a:lnTo>
                  <a:pt x="43" y="37"/>
                </a:lnTo>
                <a:lnTo>
                  <a:pt x="7" y="0"/>
                </a:lnTo>
                <a:lnTo>
                  <a:pt x="0" y="7"/>
                </a:lnTo>
                <a:lnTo>
                  <a:pt x="37" y="4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86" name="Rectangle 349"/>
          <p:cNvSpPr>
            <a:spLocks noChangeArrowheads="1"/>
          </p:cNvSpPr>
          <p:nvPr/>
        </p:nvSpPr>
        <p:spPr bwMode="auto">
          <a:xfrm>
            <a:off x="2478088" y="4270375"/>
            <a:ext cx="107950" cy="133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87" name="Freeform 350"/>
          <p:cNvSpPr>
            <a:spLocks/>
          </p:cNvSpPr>
          <p:nvPr/>
        </p:nvSpPr>
        <p:spPr bwMode="auto">
          <a:xfrm>
            <a:off x="2425700" y="4325938"/>
            <a:ext cx="215900" cy="185737"/>
          </a:xfrm>
          <a:custGeom>
            <a:avLst/>
            <a:gdLst>
              <a:gd name="T0" fmla="*/ 737580563 w 62"/>
              <a:gd name="T1" fmla="*/ 428412709 h 54"/>
              <a:gd name="T2" fmla="*/ 749670963 w 62"/>
              <a:gd name="T3" fmla="*/ 416511783 h 54"/>
              <a:gd name="T4" fmla="*/ 374837223 w 62"/>
              <a:gd name="T5" fmla="*/ 0 h 54"/>
              <a:gd name="T6" fmla="*/ 0 w 62"/>
              <a:gd name="T7" fmla="*/ 416511783 h 54"/>
              <a:gd name="T8" fmla="*/ 12090400 w 62"/>
              <a:gd name="T9" fmla="*/ 428412709 h 54"/>
              <a:gd name="T10" fmla="*/ 737580563 w 62"/>
              <a:gd name="T11" fmla="*/ 428412709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54">
                <a:moveTo>
                  <a:pt x="61" y="36"/>
                </a:moveTo>
                <a:cubicBezTo>
                  <a:pt x="61" y="36"/>
                  <a:pt x="62" y="35"/>
                  <a:pt x="62" y="35"/>
                </a:cubicBezTo>
                <a:cubicBezTo>
                  <a:pt x="62" y="15"/>
                  <a:pt x="48" y="0"/>
                  <a:pt x="31" y="0"/>
                </a:cubicBezTo>
                <a:cubicBezTo>
                  <a:pt x="14" y="0"/>
                  <a:pt x="0" y="15"/>
                  <a:pt x="0" y="35"/>
                </a:cubicBezTo>
                <a:cubicBezTo>
                  <a:pt x="0" y="36"/>
                  <a:pt x="1" y="36"/>
                  <a:pt x="1" y="36"/>
                </a:cubicBezTo>
                <a:cubicBezTo>
                  <a:pt x="1" y="36"/>
                  <a:pt x="31" y="54"/>
                  <a:pt x="61" y="3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88" name="Freeform 351"/>
          <p:cNvSpPr>
            <a:spLocks/>
          </p:cNvSpPr>
          <p:nvPr/>
        </p:nvSpPr>
        <p:spPr bwMode="auto">
          <a:xfrm>
            <a:off x="2425700" y="4460875"/>
            <a:ext cx="212725" cy="103188"/>
          </a:xfrm>
          <a:custGeom>
            <a:avLst/>
            <a:gdLst>
              <a:gd name="T0" fmla="*/ 388212663 w 61"/>
              <a:gd name="T1" fmla="*/ 94736903 h 30"/>
              <a:gd name="T2" fmla="*/ 0 w 61"/>
              <a:gd name="T3" fmla="*/ 0 h 30"/>
              <a:gd name="T4" fmla="*/ 376080364 w 61"/>
              <a:gd name="T5" fmla="*/ 355269405 h 30"/>
              <a:gd name="T6" fmla="*/ 740031915 w 61"/>
              <a:gd name="T7" fmla="*/ 0 h 30"/>
              <a:gd name="T8" fmla="*/ 388212663 w 61"/>
              <a:gd name="T9" fmla="*/ 94736903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30">
                <a:moveTo>
                  <a:pt x="32" y="8"/>
                </a:moveTo>
                <a:cubicBezTo>
                  <a:pt x="16" y="8"/>
                  <a:pt x="4" y="2"/>
                  <a:pt x="0" y="0"/>
                </a:cubicBezTo>
                <a:cubicBezTo>
                  <a:pt x="2" y="17"/>
                  <a:pt x="15" y="30"/>
                  <a:pt x="31" y="30"/>
                </a:cubicBezTo>
                <a:cubicBezTo>
                  <a:pt x="46" y="30"/>
                  <a:pt x="59" y="17"/>
                  <a:pt x="61" y="0"/>
                </a:cubicBezTo>
                <a:cubicBezTo>
                  <a:pt x="51" y="6"/>
                  <a:pt x="41" y="8"/>
                  <a:pt x="32"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89" name="Rectangle 352"/>
          <p:cNvSpPr>
            <a:spLocks noChangeArrowheads="1"/>
          </p:cNvSpPr>
          <p:nvPr/>
        </p:nvSpPr>
        <p:spPr bwMode="auto">
          <a:xfrm>
            <a:off x="2508250" y="4246563"/>
            <a:ext cx="87313" cy="158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90" name="Freeform 353"/>
          <p:cNvSpPr>
            <a:spLocks/>
          </p:cNvSpPr>
          <p:nvPr/>
        </p:nvSpPr>
        <p:spPr bwMode="auto">
          <a:xfrm>
            <a:off x="2574925" y="4249738"/>
            <a:ext cx="79375" cy="120650"/>
          </a:xfrm>
          <a:custGeom>
            <a:avLst/>
            <a:gdLst>
              <a:gd name="T0" fmla="*/ 122057380 w 52"/>
              <a:gd name="T1" fmla="*/ 167225424 h 80"/>
              <a:gd name="T2" fmla="*/ 89196130 w 52"/>
              <a:gd name="T3" fmla="*/ 183261318 h 80"/>
              <a:gd name="T4" fmla="*/ 0 w 52"/>
              <a:gd name="T5" fmla="*/ 16035893 h 80"/>
              <a:gd name="T6" fmla="*/ 25819772 w 52"/>
              <a:gd name="T7" fmla="*/ 0 h 80"/>
              <a:gd name="T8" fmla="*/ 122057380 w 52"/>
              <a:gd name="T9" fmla="*/ 167225424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80">
                <a:moveTo>
                  <a:pt x="52" y="73"/>
                </a:moveTo>
                <a:lnTo>
                  <a:pt x="38" y="80"/>
                </a:lnTo>
                <a:lnTo>
                  <a:pt x="0" y="7"/>
                </a:lnTo>
                <a:lnTo>
                  <a:pt x="11" y="0"/>
                </a:lnTo>
                <a:lnTo>
                  <a:pt x="52" y="7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91" name="Freeform 354"/>
          <p:cNvSpPr>
            <a:spLocks noEditPoints="1"/>
          </p:cNvSpPr>
          <p:nvPr/>
        </p:nvSpPr>
        <p:spPr bwMode="auto">
          <a:xfrm>
            <a:off x="2511425" y="4224338"/>
            <a:ext cx="80963" cy="80962"/>
          </a:xfrm>
          <a:custGeom>
            <a:avLst/>
            <a:gdLst>
              <a:gd name="T0" fmla="*/ 146856322 w 23"/>
              <a:gd name="T1" fmla="*/ 283384600 h 23"/>
              <a:gd name="T2" fmla="*/ 0 w 23"/>
              <a:gd name="T3" fmla="*/ 135530388 h 23"/>
              <a:gd name="T4" fmla="*/ 146856322 w 23"/>
              <a:gd name="T5" fmla="*/ 0 h 23"/>
              <a:gd name="T6" fmla="*/ 281476670 w 23"/>
              <a:gd name="T7" fmla="*/ 135530388 h 23"/>
              <a:gd name="T8" fmla="*/ 146856322 w 23"/>
              <a:gd name="T9" fmla="*/ 283384600 h 23"/>
              <a:gd name="T10" fmla="*/ 146856322 w 23"/>
              <a:gd name="T11" fmla="*/ 12320304 h 23"/>
              <a:gd name="T12" fmla="*/ 12239494 w 23"/>
              <a:gd name="T13" fmla="*/ 135530388 h 23"/>
              <a:gd name="T14" fmla="*/ 146856322 w 23"/>
              <a:gd name="T15" fmla="*/ 258743992 h 23"/>
              <a:gd name="T16" fmla="*/ 269237176 w 23"/>
              <a:gd name="T17" fmla="*/ 135530388 h 23"/>
              <a:gd name="T18" fmla="*/ 146856322 w 23"/>
              <a:gd name="T19" fmla="*/ 12320304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23">
                <a:moveTo>
                  <a:pt x="12" y="23"/>
                </a:moveTo>
                <a:cubicBezTo>
                  <a:pt x="5" y="23"/>
                  <a:pt x="0" y="18"/>
                  <a:pt x="0" y="11"/>
                </a:cubicBezTo>
                <a:cubicBezTo>
                  <a:pt x="0" y="5"/>
                  <a:pt x="5" y="0"/>
                  <a:pt x="12" y="0"/>
                </a:cubicBezTo>
                <a:cubicBezTo>
                  <a:pt x="18" y="0"/>
                  <a:pt x="23" y="5"/>
                  <a:pt x="23" y="11"/>
                </a:cubicBezTo>
                <a:cubicBezTo>
                  <a:pt x="23" y="18"/>
                  <a:pt x="18" y="23"/>
                  <a:pt x="12" y="23"/>
                </a:cubicBezTo>
                <a:close/>
                <a:moveTo>
                  <a:pt x="12" y="1"/>
                </a:moveTo>
                <a:cubicBezTo>
                  <a:pt x="6" y="1"/>
                  <a:pt x="1" y="6"/>
                  <a:pt x="1" y="11"/>
                </a:cubicBezTo>
                <a:cubicBezTo>
                  <a:pt x="1" y="17"/>
                  <a:pt x="6" y="21"/>
                  <a:pt x="12" y="21"/>
                </a:cubicBezTo>
                <a:cubicBezTo>
                  <a:pt x="17" y="21"/>
                  <a:pt x="22" y="17"/>
                  <a:pt x="22" y="11"/>
                </a:cubicBezTo>
                <a:cubicBezTo>
                  <a:pt x="22" y="6"/>
                  <a:pt x="17" y="1"/>
                  <a:pt x="12"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92" name="Rectangle 355"/>
          <p:cNvSpPr>
            <a:spLocks noChangeArrowheads="1"/>
          </p:cNvSpPr>
          <p:nvPr/>
        </p:nvSpPr>
        <p:spPr bwMode="auto">
          <a:xfrm>
            <a:off x="3101975" y="4262438"/>
            <a:ext cx="231775"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93" name="Freeform 356"/>
          <p:cNvSpPr>
            <a:spLocks/>
          </p:cNvSpPr>
          <p:nvPr/>
        </p:nvSpPr>
        <p:spPr bwMode="auto">
          <a:xfrm>
            <a:off x="3201988" y="4232275"/>
            <a:ext cx="31750" cy="65088"/>
          </a:xfrm>
          <a:custGeom>
            <a:avLst/>
            <a:gdLst>
              <a:gd name="T0" fmla="*/ 113922528 w 9"/>
              <a:gd name="T1" fmla="*/ 164867904 h 19"/>
              <a:gd name="T2" fmla="*/ 50630667 w 9"/>
              <a:gd name="T3" fmla="*/ 223748564 h 19"/>
              <a:gd name="T4" fmla="*/ 0 w 9"/>
              <a:gd name="T5" fmla="*/ 164867904 h 19"/>
              <a:gd name="T6" fmla="*/ 0 w 9"/>
              <a:gd name="T7" fmla="*/ 47106584 h 19"/>
              <a:gd name="T8" fmla="*/ 50630667 w 9"/>
              <a:gd name="T9" fmla="*/ 0 h 19"/>
              <a:gd name="T10" fmla="*/ 113922528 w 9"/>
              <a:gd name="T11" fmla="*/ 47106584 h 19"/>
              <a:gd name="T12" fmla="*/ 113922528 w 9"/>
              <a:gd name="T13" fmla="*/ 164867904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9">
                <a:moveTo>
                  <a:pt x="9" y="14"/>
                </a:moveTo>
                <a:cubicBezTo>
                  <a:pt x="9" y="17"/>
                  <a:pt x="7" y="19"/>
                  <a:pt x="4" y="19"/>
                </a:cubicBezTo>
                <a:cubicBezTo>
                  <a:pt x="2" y="19"/>
                  <a:pt x="0" y="17"/>
                  <a:pt x="0" y="14"/>
                </a:cubicBezTo>
                <a:cubicBezTo>
                  <a:pt x="0" y="4"/>
                  <a:pt x="0" y="4"/>
                  <a:pt x="0" y="4"/>
                </a:cubicBezTo>
                <a:cubicBezTo>
                  <a:pt x="0" y="2"/>
                  <a:pt x="2" y="0"/>
                  <a:pt x="4" y="0"/>
                </a:cubicBezTo>
                <a:cubicBezTo>
                  <a:pt x="7" y="0"/>
                  <a:pt x="9" y="2"/>
                  <a:pt x="9" y="4"/>
                </a:cubicBezTo>
                <a:lnTo>
                  <a:pt x="9" y="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94" name="Freeform 357"/>
          <p:cNvSpPr>
            <a:spLocks/>
          </p:cNvSpPr>
          <p:nvPr/>
        </p:nvSpPr>
        <p:spPr bwMode="auto">
          <a:xfrm>
            <a:off x="3149600" y="4308475"/>
            <a:ext cx="134938" cy="138113"/>
          </a:xfrm>
          <a:custGeom>
            <a:avLst/>
            <a:gdLst>
              <a:gd name="T0" fmla="*/ 468203720 w 39"/>
              <a:gd name="T1" fmla="*/ 477263283 h 40"/>
              <a:gd name="T2" fmla="*/ 228100579 w 39"/>
              <a:gd name="T3" fmla="*/ 0 h 40"/>
              <a:gd name="T4" fmla="*/ 0 w 39"/>
              <a:gd name="T5" fmla="*/ 477263283 h 40"/>
              <a:gd name="T6" fmla="*/ 0 w 39"/>
              <a:gd name="T7" fmla="*/ 477263283 h 40"/>
              <a:gd name="T8" fmla="*/ 468203720 w 39"/>
              <a:gd name="T9" fmla="*/ 477263283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 h="40">
                <a:moveTo>
                  <a:pt x="39" y="40"/>
                </a:moveTo>
                <a:cubicBezTo>
                  <a:pt x="39" y="18"/>
                  <a:pt x="30" y="0"/>
                  <a:pt x="19" y="0"/>
                </a:cubicBezTo>
                <a:cubicBezTo>
                  <a:pt x="9" y="0"/>
                  <a:pt x="0" y="18"/>
                  <a:pt x="0" y="40"/>
                </a:cubicBezTo>
                <a:cubicBezTo>
                  <a:pt x="0" y="40"/>
                  <a:pt x="0" y="40"/>
                  <a:pt x="0" y="40"/>
                </a:cubicBezTo>
                <a:cubicBezTo>
                  <a:pt x="39" y="40"/>
                  <a:pt x="39" y="40"/>
                  <a:pt x="39" y="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95" name="Freeform 358"/>
          <p:cNvSpPr>
            <a:spLocks/>
          </p:cNvSpPr>
          <p:nvPr/>
        </p:nvSpPr>
        <p:spPr bwMode="auto">
          <a:xfrm>
            <a:off x="3149600" y="4456113"/>
            <a:ext cx="134938" cy="123825"/>
          </a:xfrm>
          <a:custGeom>
            <a:avLst/>
            <a:gdLst>
              <a:gd name="T0" fmla="*/ 0 w 39"/>
              <a:gd name="T1" fmla="*/ 0 h 36"/>
              <a:gd name="T2" fmla="*/ 228100579 w 39"/>
              <a:gd name="T3" fmla="*/ 428413863 h 36"/>
              <a:gd name="T4" fmla="*/ 468203720 w 39"/>
              <a:gd name="T5" fmla="*/ 0 h 36"/>
              <a:gd name="T6" fmla="*/ 0 w 39"/>
              <a:gd name="T7" fmla="*/ 0 h 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 h="36">
                <a:moveTo>
                  <a:pt x="0" y="0"/>
                </a:moveTo>
                <a:cubicBezTo>
                  <a:pt x="0" y="22"/>
                  <a:pt x="9" y="36"/>
                  <a:pt x="19" y="36"/>
                </a:cubicBezTo>
                <a:cubicBezTo>
                  <a:pt x="30" y="36"/>
                  <a:pt x="39" y="22"/>
                  <a:pt x="39"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96" name="Rectangle 359"/>
          <p:cNvSpPr>
            <a:spLocks noChangeArrowheads="1"/>
          </p:cNvSpPr>
          <p:nvPr/>
        </p:nvSpPr>
        <p:spPr bwMode="auto">
          <a:xfrm>
            <a:off x="3216275" y="4238625"/>
            <a:ext cx="55563" cy="79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97" name="Rectangle 360"/>
          <p:cNvSpPr>
            <a:spLocks noChangeArrowheads="1"/>
          </p:cNvSpPr>
          <p:nvPr/>
        </p:nvSpPr>
        <p:spPr bwMode="auto">
          <a:xfrm>
            <a:off x="3163888" y="4238625"/>
            <a:ext cx="52387" cy="79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98" name="Freeform 361"/>
          <p:cNvSpPr>
            <a:spLocks/>
          </p:cNvSpPr>
          <p:nvPr/>
        </p:nvSpPr>
        <p:spPr bwMode="auto">
          <a:xfrm>
            <a:off x="3721100" y="4216400"/>
            <a:ext cx="250825" cy="244475"/>
          </a:xfrm>
          <a:custGeom>
            <a:avLst/>
            <a:gdLst>
              <a:gd name="T0" fmla="*/ 385704220 w 163"/>
              <a:gd name="T1" fmla="*/ 13839411 h 161"/>
              <a:gd name="T2" fmla="*/ 21297043 w 163"/>
              <a:gd name="T3" fmla="*/ 371345377 h 161"/>
              <a:gd name="T4" fmla="*/ 0 w 163"/>
              <a:gd name="T5" fmla="*/ 350586261 h 161"/>
              <a:gd name="T6" fmla="*/ 364407177 w 163"/>
              <a:gd name="T7" fmla="*/ 0 h 161"/>
              <a:gd name="T8" fmla="*/ 385704220 w 163"/>
              <a:gd name="T9" fmla="*/ 13839411 h 1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3" h="161">
                <a:moveTo>
                  <a:pt x="163" y="6"/>
                </a:moveTo>
                <a:lnTo>
                  <a:pt x="9" y="161"/>
                </a:lnTo>
                <a:lnTo>
                  <a:pt x="0" y="152"/>
                </a:lnTo>
                <a:lnTo>
                  <a:pt x="154" y="0"/>
                </a:lnTo>
                <a:lnTo>
                  <a:pt x="163"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99" name="Freeform 362"/>
          <p:cNvSpPr>
            <a:spLocks/>
          </p:cNvSpPr>
          <p:nvPr/>
        </p:nvSpPr>
        <p:spPr bwMode="auto">
          <a:xfrm>
            <a:off x="3622675" y="4379913"/>
            <a:ext cx="184150" cy="206375"/>
          </a:xfrm>
          <a:custGeom>
            <a:avLst/>
            <a:gdLst>
              <a:gd name="T0" fmla="*/ 580663170 w 53"/>
              <a:gd name="T1" fmla="*/ 0 h 60"/>
              <a:gd name="T2" fmla="*/ 302429892 w 53"/>
              <a:gd name="T3" fmla="*/ 272373725 h 60"/>
              <a:gd name="T4" fmla="*/ 278233277 w 53"/>
              <a:gd name="T5" fmla="*/ 284216210 h 60"/>
              <a:gd name="T6" fmla="*/ 278233277 w 53"/>
              <a:gd name="T7" fmla="*/ 355271123 h 60"/>
              <a:gd name="T8" fmla="*/ 217748689 w 53"/>
              <a:gd name="T9" fmla="*/ 355271123 h 60"/>
              <a:gd name="T10" fmla="*/ 0 w 53"/>
              <a:gd name="T11" fmla="*/ 568432421 h 60"/>
              <a:gd name="T12" fmla="*/ 145165792 w 53"/>
              <a:gd name="T13" fmla="*/ 710538806 h 60"/>
              <a:gd name="T14" fmla="*/ 411300762 w 53"/>
              <a:gd name="T15" fmla="*/ 378952654 h 60"/>
              <a:gd name="T16" fmla="*/ 483883658 w 53"/>
              <a:gd name="T17" fmla="*/ 343428638 h 60"/>
              <a:gd name="T18" fmla="*/ 447592210 w 53"/>
              <a:gd name="T19" fmla="*/ 260531240 h 60"/>
              <a:gd name="T20" fmla="*/ 544371722 w 53"/>
              <a:gd name="T21" fmla="*/ 165791356 h 60"/>
              <a:gd name="T22" fmla="*/ 580663170 w 53"/>
              <a:gd name="T23" fmla="*/ 177633842 h 60"/>
              <a:gd name="T24" fmla="*/ 641147758 w 53"/>
              <a:gd name="T25" fmla="*/ 59212427 h 60"/>
              <a:gd name="T26" fmla="*/ 580663170 w 53"/>
              <a:gd name="T27" fmla="*/ 0 h 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3" h="60">
                <a:moveTo>
                  <a:pt x="48" y="0"/>
                </a:moveTo>
                <a:cubicBezTo>
                  <a:pt x="25" y="23"/>
                  <a:pt x="25" y="23"/>
                  <a:pt x="25" y="23"/>
                </a:cubicBezTo>
                <a:cubicBezTo>
                  <a:pt x="23" y="24"/>
                  <a:pt x="23" y="24"/>
                  <a:pt x="23" y="24"/>
                </a:cubicBezTo>
                <a:cubicBezTo>
                  <a:pt x="23" y="30"/>
                  <a:pt x="23" y="30"/>
                  <a:pt x="23" y="30"/>
                </a:cubicBezTo>
                <a:cubicBezTo>
                  <a:pt x="23" y="30"/>
                  <a:pt x="20" y="27"/>
                  <a:pt x="18" y="30"/>
                </a:cubicBezTo>
                <a:cubicBezTo>
                  <a:pt x="15" y="33"/>
                  <a:pt x="0" y="48"/>
                  <a:pt x="0" y="48"/>
                </a:cubicBezTo>
                <a:cubicBezTo>
                  <a:pt x="12" y="60"/>
                  <a:pt x="12" y="60"/>
                  <a:pt x="12" y="60"/>
                </a:cubicBezTo>
                <a:cubicBezTo>
                  <a:pt x="34" y="32"/>
                  <a:pt x="34" y="32"/>
                  <a:pt x="34" y="32"/>
                </a:cubicBezTo>
                <a:cubicBezTo>
                  <a:pt x="40" y="29"/>
                  <a:pt x="40" y="29"/>
                  <a:pt x="40" y="29"/>
                </a:cubicBezTo>
                <a:cubicBezTo>
                  <a:pt x="38" y="27"/>
                  <a:pt x="37" y="25"/>
                  <a:pt x="37" y="22"/>
                </a:cubicBezTo>
                <a:cubicBezTo>
                  <a:pt x="38" y="17"/>
                  <a:pt x="41" y="14"/>
                  <a:pt x="45" y="14"/>
                </a:cubicBezTo>
                <a:cubicBezTo>
                  <a:pt x="46" y="14"/>
                  <a:pt x="47" y="15"/>
                  <a:pt x="48" y="15"/>
                </a:cubicBezTo>
                <a:cubicBezTo>
                  <a:pt x="53" y="5"/>
                  <a:pt x="53" y="5"/>
                  <a:pt x="53" y="5"/>
                </a:cubicBezTo>
                <a:lnTo>
                  <a:pt x="4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00" name="Freeform 363"/>
          <p:cNvSpPr>
            <a:spLocks/>
          </p:cNvSpPr>
          <p:nvPr/>
        </p:nvSpPr>
        <p:spPr bwMode="auto">
          <a:xfrm>
            <a:off x="3754438" y="4429125"/>
            <a:ext cx="23812" cy="50800"/>
          </a:xfrm>
          <a:custGeom>
            <a:avLst/>
            <a:gdLst>
              <a:gd name="T0" fmla="*/ 0 w 16"/>
              <a:gd name="T1" fmla="*/ 77162212 h 34"/>
              <a:gd name="T2" fmla="*/ 36616903 w 16"/>
              <a:gd name="T3" fmla="*/ 40850671 h 34"/>
              <a:gd name="T4" fmla="*/ 29751606 w 16"/>
              <a:gd name="T5" fmla="*/ 0 h 34"/>
              <a:gd name="T6" fmla="*/ 0 w 16"/>
              <a:gd name="T7" fmla="*/ 77162212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34">
                <a:moveTo>
                  <a:pt x="0" y="34"/>
                </a:moveTo>
                <a:lnTo>
                  <a:pt x="16" y="18"/>
                </a:lnTo>
                <a:lnTo>
                  <a:pt x="13" y="0"/>
                </a:lnTo>
                <a:lnTo>
                  <a:pt x="0"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01" name="Freeform 364"/>
          <p:cNvSpPr>
            <a:spLocks/>
          </p:cNvSpPr>
          <p:nvPr/>
        </p:nvSpPr>
        <p:spPr bwMode="auto">
          <a:xfrm>
            <a:off x="3754438" y="4429125"/>
            <a:ext cx="23812" cy="50800"/>
          </a:xfrm>
          <a:custGeom>
            <a:avLst/>
            <a:gdLst>
              <a:gd name="T0" fmla="*/ 0 w 16"/>
              <a:gd name="T1" fmla="*/ 77162212 h 34"/>
              <a:gd name="T2" fmla="*/ 36616903 w 16"/>
              <a:gd name="T3" fmla="*/ 40850671 h 34"/>
              <a:gd name="T4" fmla="*/ 29751606 w 16"/>
              <a:gd name="T5" fmla="*/ 0 h 34"/>
              <a:gd name="T6" fmla="*/ 0 60000 65536"/>
              <a:gd name="T7" fmla="*/ 0 60000 65536"/>
              <a:gd name="T8" fmla="*/ 0 60000 65536"/>
            </a:gdLst>
            <a:ahLst/>
            <a:cxnLst>
              <a:cxn ang="T6">
                <a:pos x="T0" y="T1"/>
              </a:cxn>
              <a:cxn ang="T7">
                <a:pos x="T2" y="T3"/>
              </a:cxn>
              <a:cxn ang="T8">
                <a:pos x="T4" y="T5"/>
              </a:cxn>
            </a:cxnLst>
            <a:rect l="0" t="0" r="r" b="b"/>
            <a:pathLst>
              <a:path w="16" h="34">
                <a:moveTo>
                  <a:pt x="0" y="34"/>
                </a:moveTo>
                <a:lnTo>
                  <a:pt x="16" y="18"/>
                </a:lnTo>
                <a:lnTo>
                  <a:pt x="13"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02" name="Freeform 365"/>
          <p:cNvSpPr>
            <a:spLocks/>
          </p:cNvSpPr>
          <p:nvPr/>
        </p:nvSpPr>
        <p:spPr bwMode="auto">
          <a:xfrm>
            <a:off x="3746500" y="4456113"/>
            <a:ext cx="19050" cy="4762"/>
          </a:xfrm>
          <a:custGeom>
            <a:avLst/>
            <a:gdLst>
              <a:gd name="T0" fmla="*/ 0 w 12"/>
              <a:gd name="T1" fmla="*/ 0 h 3"/>
              <a:gd name="T2" fmla="*/ 29294138 w 12"/>
              <a:gd name="T3" fmla="*/ 7233478 h 3"/>
              <a:gd name="T4" fmla="*/ 0 w 12"/>
              <a:gd name="T5" fmla="*/ 0 h 3"/>
              <a:gd name="T6" fmla="*/ 0 60000 65536"/>
              <a:gd name="T7" fmla="*/ 0 60000 65536"/>
              <a:gd name="T8" fmla="*/ 0 60000 65536"/>
            </a:gdLst>
            <a:ahLst/>
            <a:cxnLst>
              <a:cxn ang="T6">
                <a:pos x="T0" y="T1"/>
              </a:cxn>
              <a:cxn ang="T7">
                <a:pos x="T2" y="T3"/>
              </a:cxn>
              <a:cxn ang="T8">
                <a:pos x="T4" y="T5"/>
              </a:cxn>
            </a:cxnLst>
            <a:rect l="0" t="0" r="r" b="b"/>
            <a:pathLst>
              <a:path w="12" h="3">
                <a:moveTo>
                  <a:pt x="0" y="0"/>
                </a:moveTo>
                <a:lnTo>
                  <a:pt x="12" y="3"/>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03" name="Line 366"/>
          <p:cNvSpPr>
            <a:spLocks noChangeShapeType="1"/>
          </p:cNvSpPr>
          <p:nvPr/>
        </p:nvSpPr>
        <p:spPr bwMode="auto">
          <a:xfrm>
            <a:off x="3746500" y="4456113"/>
            <a:ext cx="19050" cy="47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04" name="Freeform 367"/>
          <p:cNvSpPr>
            <a:spLocks/>
          </p:cNvSpPr>
          <p:nvPr/>
        </p:nvSpPr>
        <p:spPr bwMode="auto">
          <a:xfrm>
            <a:off x="3713163" y="4384675"/>
            <a:ext cx="71437" cy="71438"/>
          </a:xfrm>
          <a:custGeom>
            <a:avLst/>
            <a:gdLst>
              <a:gd name="T0" fmla="*/ 109851867 w 47"/>
              <a:gd name="T1" fmla="*/ 9235261 h 47"/>
              <a:gd name="T2" fmla="*/ 9349127 w 47"/>
              <a:gd name="T3" fmla="*/ 108511282 h 47"/>
              <a:gd name="T4" fmla="*/ 0 w 47"/>
              <a:gd name="T5" fmla="*/ 94658390 h 47"/>
              <a:gd name="T6" fmla="*/ 93491274 w 47"/>
              <a:gd name="T7" fmla="*/ 0 h 47"/>
              <a:gd name="T8" fmla="*/ 109851867 w 47"/>
              <a:gd name="T9" fmla="*/ 9235261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47">
                <a:moveTo>
                  <a:pt x="47" y="4"/>
                </a:moveTo>
                <a:lnTo>
                  <a:pt x="4" y="47"/>
                </a:lnTo>
                <a:lnTo>
                  <a:pt x="0" y="41"/>
                </a:lnTo>
                <a:lnTo>
                  <a:pt x="40" y="0"/>
                </a:lnTo>
                <a:lnTo>
                  <a:pt x="47"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05" name="Freeform 368"/>
          <p:cNvSpPr>
            <a:spLocks/>
          </p:cNvSpPr>
          <p:nvPr/>
        </p:nvSpPr>
        <p:spPr bwMode="auto">
          <a:xfrm>
            <a:off x="3937000" y="4208463"/>
            <a:ext cx="14288" cy="14287"/>
          </a:xfrm>
          <a:custGeom>
            <a:avLst/>
            <a:gdLst>
              <a:gd name="T0" fmla="*/ 21971769 w 9"/>
              <a:gd name="T1" fmla="*/ 21701953 h 9"/>
              <a:gd name="T2" fmla="*/ 0 w 9"/>
              <a:gd name="T3" fmla="*/ 0 h 9"/>
              <a:gd name="T4" fmla="*/ 21971769 w 9"/>
              <a:gd name="T5" fmla="*/ 21701953 h 9"/>
              <a:gd name="T6" fmla="*/ 0 60000 65536"/>
              <a:gd name="T7" fmla="*/ 0 60000 65536"/>
              <a:gd name="T8" fmla="*/ 0 60000 65536"/>
            </a:gdLst>
            <a:ahLst/>
            <a:cxnLst>
              <a:cxn ang="T6">
                <a:pos x="T0" y="T1"/>
              </a:cxn>
              <a:cxn ang="T7">
                <a:pos x="T2" y="T3"/>
              </a:cxn>
              <a:cxn ang="T8">
                <a:pos x="T4" y="T5"/>
              </a:cxn>
            </a:cxnLst>
            <a:rect l="0" t="0" r="r" b="b"/>
            <a:pathLst>
              <a:path w="9" h="9">
                <a:moveTo>
                  <a:pt x="9" y="9"/>
                </a:moveTo>
                <a:lnTo>
                  <a:pt x="0" y="0"/>
                </a:lnTo>
                <a:lnTo>
                  <a:pt x="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06" name="Line 369"/>
          <p:cNvSpPr>
            <a:spLocks noChangeShapeType="1"/>
          </p:cNvSpPr>
          <p:nvPr/>
        </p:nvSpPr>
        <p:spPr bwMode="auto">
          <a:xfrm flipH="1" flipV="1">
            <a:off x="3937000" y="4208463"/>
            <a:ext cx="14288" cy="1428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07" name="Rectangle 370"/>
          <p:cNvSpPr>
            <a:spLocks noChangeArrowheads="1"/>
          </p:cNvSpPr>
          <p:nvPr/>
        </p:nvSpPr>
        <p:spPr bwMode="auto">
          <a:xfrm>
            <a:off x="4197350" y="4414838"/>
            <a:ext cx="63500" cy="1555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08" name="Rectangle 371"/>
          <p:cNvSpPr>
            <a:spLocks noChangeArrowheads="1"/>
          </p:cNvSpPr>
          <p:nvPr/>
        </p:nvSpPr>
        <p:spPr bwMode="auto">
          <a:xfrm>
            <a:off x="4197350" y="4579938"/>
            <a:ext cx="63500" cy="6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09" name="Freeform 372"/>
          <p:cNvSpPr>
            <a:spLocks/>
          </p:cNvSpPr>
          <p:nvPr/>
        </p:nvSpPr>
        <p:spPr bwMode="auto">
          <a:xfrm>
            <a:off x="4202113" y="4338638"/>
            <a:ext cx="50800" cy="73025"/>
          </a:xfrm>
          <a:custGeom>
            <a:avLst/>
            <a:gdLst>
              <a:gd name="T0" fmla="*/ 0 w 15"/>
              <a:gd name="T1" fmla="*/ 253532368 h 21"/>
              <a:gd name="T2" fmla="*/ 0 w 15"/>
              <a:gd name="T3" fmla="*/ 120731189 h 21"/>
              <a:gd name="T4" fmla="*/ 91660133 w 15"/>
              <a:gd name="T5" fmla="*/ 0 h 21"/>
              <a:gd name="T6" fmla="*/ 171859787 w 15"/>
              <a:gd name="T7" fmla="*/ 120731189 h 21"/>
              <a:gd name="T8" fmla="*/ 171859787 w 15"/>
              <a:gd name="T9" fmla="*/ 253532368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21">
                <a:moveTo>
                  <a:pt x="0" y="21"/>
                </a:moveTo>
                <a:cubicBezTo>
                  <a:pt x="0" y="10"/>
                  <a:pt x="0" y="10"/>
                  <a:pt x="0" y="10"/>
                </a:cubicBezTo>
                <a:cubicBezTo>
                  <a:pt x="0" y="6"/>
                  <a:pt x="4" y="0"/>
                  <a:pt x="8" y="0"/>
                </a:cubicBezTo>
                <a:cubicBezTo>
                  <a:pt x="12" y="0"/>
                  <a:pt x="15" y="6"/>
                  <a:pt x="15" y="10"/>
                </a:cubicBezTo>
                <a:cubicBezTo>
                  <a:pt x="15" y="21"/>
                  <a:pt x="15" y="21"/>
                  <a:pt x="15"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10" name="Rectangle 373"/>
          <p:cNvSpPr>
            <a:spLocks noChangeArrowheads="1"/>
          </p:cNvSpPr>
          <p:nvPr/>
        </p:nvSpPr>
        <p:spPr bwMode="auto">
          <a:xfrm>
            <a:off x="4279900" y="4370388"/>
            <a:ext cx="79375" cy="196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11" name="Rectangle 374"/>
          <p:cNvSpPr>
            <a:spLocks noChangeArrowheads="1"/>
          </p:cNvSpPr>
          <p:nvPr/>
        </p:nvSpPr>
        <p:spPr bwMode="auto">
          <a:xfrm>
            <a:off x="4279900" y="4576763"/>
            <a:ext cx="79375"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12" name="Freeform 375"/>
          <p:cNvSpPr>
            <a:spLocks/>
          </p:cNvSpPr>
          <p:nvPr/>
        </p:nvSpPr>
        <p:spPr bwMode="auto">
          <a:xfrm>
            <a:off x="4287838" y="4273550"/>
            <a:ext cx="66675" cy="90488"/>
          </a:xfrm>
          <a:custGeom>
            <a:avLst/>
            <a:gdLst>
              <a:gd name="T0" fmla="*/ 0 w 19"/>
              <a:gd name="T1" fmla="*/ 311898215 h 26"/>
              <a:gd name="T2" fmla="*/ 0 w 19"/>
              <a:gd name="T3" fmla="*/ 155949107 h 26"/>
              <a:gd name="T4" fmla="*/ 109911983 w 19"/>
              <a:gd name="T5" fmla="*/ 0 h 26"/>
              <a:gd name="T6" fmla="*/ 232039528 w 19"/>
              <a:gd name="T7" fmla="*/ 155949107 h 26"/>
              <a:gd name="T8" fmla="*/ 232039528 w 19"/>
              <a:gd name="T9" fmla="*/ 311898215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26">
                <a:moveTo>
                  <a:pt x="0" y="26"/>
                </a:moveTo>
                <a:cubicBezTo>
                  <a:pt x="0" y="13"/>
                  <a:pt x="0" y="13"/>
                  <a:pt x="0" y="13"/>
                </a:cubicBezTo>
                <a:cubicBezTo>
                  <a:pt x="0" y="8"/>
                  <a:pt x="4" y="0"/>
                  <a:pt x="9" y="0"/>
                </a:cubicBezTo>
                <a:cubicBezTo>
                  <a:pt x="15" y="0"/>
                  <a:pt x="19" y="8"/>
                  <a:pt x="19" y="13"/>
                </a:cubicBezTo>
                <a:cubicBezTo>
                  <a:pt x="19" y="26"/>
                  <a:pt x="19" y="26"/>
                  <a:pt x="19" y="2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13" name="Rectangle 376"/>
          <p:cNvSpPr>
            <a:spLocks noChangeArrowheads="1"/>
          </p:cNvSpPr>
          <p:nvPr/>
        </p:nvSpPr>
        <p:spPr bwMode="auto">
          <a:xfrm>
            <a:off x="4378325" y="4341813"/>
            <a:ext cx="85725" cy="2222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14" name="Rectangle 377"/>
          <p:cNvSpPr>
            <a:spLocks noChangeArrowheads="1"/>
          </p:cNvSpPr>
          <p:nvPr/>
        </p:nvSpPr>
        <p:spPr bwMode="auto">
          <a:xfrm>
            <a:off x="4378325" y="4573588"/>
            <a:ext cx="85725"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15" name="Freeform 378"/>
          <p:cNvSpPr>
            <a:spLocks/>
          </p:cNvSpPr>
          <p:nvPr/>
        </p:nvSpPr>
        <p:spPr bwMode="auto">
          <a:xfrm>
            <a:off x="4384675" y="4235450"/>
            <a:ext cx="71438" cy="100013"/>
          </a:xfrm>
          <a:custGeom>
            <a:avLst/>
            <a:gdLst>
              <a:gd name="T0" fmla="*/ 0 w 21"/>
              <a:gd name="T1" fmla="*/ 345734595 h 29"/>
              <a:gd name="T2" fmla="*/ 0 w 21"/>
              <a:gd name="T3" fmla="*/ 202671171 h 29"/>
              <a:gd name="T4" fmla="*/ 117076677 w 21"/>
              <a:gd name="T5" fmla="*/ 0 h 29"/>
              <a:gd name="T6" fmla="*/ 245862382 w 21"/>
              <a:gd name="T7" fmla="*/ 202671171 h 29"/>
              <a:gd name="T8" fmla="*/ 245862382 w 21"/>
              <a:gd name="T9" fmla="*/ 345734595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29">
                <a:moveTo>
                  <a:pt x="0" y="29"/>
                </a:moveTo>
                <a:cubicBezTo>
                  <a:pt x="0" y="17"/>
                  <a:pt x="0" y="17"/>
                  <a:pt x="0" y="17"/>
                </a:cubicBezTo>
                <a:cubicBezTo>
                  <a:pt x="0" y="11"/>
                  <a:pt x="5" y="0"/>
                  <a:pt x="10" y="0"/>
                </a:cubicBezTo>
                <a:cubicBezTo>
                  <a:pt x="16" y="0"/>
                  <a:pt x="21" y="11"/>
                  <a:pt x="21" y="17"/>
                </a:cubicBezTo>
                <a:cubicBezTo>
                  <a:pt x="21" y="29"/>
                  <a:pt x="21" y="29"/>
                  <a:pt x="21" y="2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16" name="Rectangle 379"/>
          <p:cNvSpPr>
            <a:spLocks noChangeArrowheads="1"/>
          </p:cNvSpPr>
          <p:nvPr/>
        </p:nvSpPr>
        <p:spPr bwMode="auto">
          <a:xfrm>
            <a:off x="4384675" y="4559300"/>
            <a:ext cx="71438" cy="206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17" name="Rectangle 380"/>
          <p:cNvSpPr>
            <a:spLocks noChangeArrowheads="1"/>
          </p:cNvSpPr>
          <p:nvPr/>
        </p:nvSpPr>
        <p:spPr bwMode="auto">
          <a:xfrm>
            <a:off x="4287838" y="4559300"/>
            <a:ext cx="66675" cy="206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18" name="Rectangle 381"/>
          <p:cNvSpPr>
            <a:spLocks noChangeArrowheads="1"/>
          </p:cNvSpPr>
          <p:nvPr/>
        </p:nvSpPr>
        <p:spPr bwMode="auto">
          <a:xfrm>
            <a:off x="4202113" y="4559300"/>
            <a:ext cx="50800" cy="206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19" name="Freeform 382"/>
          <p:cNvSpPr>
            <a:spLocks/>
          </p:cNvSpPr>
          <p:nvPr/>
        </p:nvSpPr>
        <p:spPr bwMode="auto">
          <a:xfrm>
            <a:off x="4818063" y="4418013"/>
            <a:ext cx="141287" cy="141287"/>
          </a:xfrm>
          <a:custGeom>
            <a:avLst/>
            <a:gdLst>
              <a:gd name="T0" fmla="*/ 404280689 w 41"/>
              <a:gd name="T1" fmla="*/ 0 h 41"/>
              <a:gd name="T2" fmla="*/ 0 w 41"/>
              <a:gd name="T3" fmla="*/ 0 h 41"/>
              <a:gd name="T4" fmla="*/ 332937646 w 41"/>
              <a:gd name="T5" fmla="*/ 154347432 h 41"/>
              <a:gd name="T6" fmla="*/ 487515963 w 41"/>
              <a:gd name="T7" fmla="*/ 486792297 h 41"/>
              <a:gd name="T8" fmla="*/ 487515963 w 41"/>
              <a:gd name="T9" fmla="*/ 83111216 h 41"/>
              <a:gd name="T10" fmla="*/ 404280689 w 41"/>
              <a:gd name="T11" fmla="*/ 0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41">
                <a:moveTo>
                  <a:pt x="34" y="0"/>
                </a:moveTo>
                <a:cubicBezTo>
                  <a:pt x="0" y="0"/>
                  <a:pt x="0" y="0"/>
                  <a:pt x="0" y="0"/>
                </a:cubicBezTo>
                <a:cubicBezTo>
                  <a:pt x="28" y="13"/>
                  <a:pt x="28" y="13"/>
                  <a:pt x="28" y="13"/>
                </a:cubicBezTo>
                <a:cubicBezTo>
                  <a:pt x="41" y="41"/>
                  <a:pt x="41" y="41"/>
                  <a:pt x="41" y="41"/>
                </a:cubicBezTo>
                <a:cubicBezTo>
                  <a:pt x="41" y="7"/>
                  <a:pt x="41" y="7"/>
                  <a:pt x="41" y="7"/>
                </a:cubicBezTo>
                <a:cubicBezTo>
                  <a:pt x="37" y="7"/>
                  <a:pt x="34" y="4"/>
                  <a:pt x="3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20" name="Freeform 383"/>
          <p:cNvSpPr>
            <a:spLocks/>
          </p:cNvSpPr>
          <p:nvPr/>
        </p:nvSpPr>
        <p:spPr bwMode="auto">
          <a:xfrm>
            <a:off x="4959350" y="4276725"/>
            <a:ext cx="142875" cy="141288"/>
          </a:xfrm>
          <a:custGeom>
            <a:avLst/>
            <a:gdLst>
              <a:gd name="T0" fmla="*/ 85083805 w 41"/>
              <a:gd name="T1" fmla="*/ 486795743 h 41"/>
              <a:gd name="T2" fmla="*/ 498354970 w 41"/>
              <a:gd name="T3" fmla="*/ 486795743 h 41"/>
              <a:gd name="T4" fmla="*/ 158016265 w 41"/>
              <a:gd name="T5" fmla="*/ 332447218 h 41"/>
              <a:gd name="T6" fmla="*/ 0 w 41"/>
              <a:gd name="T7" fmla="*/ 0 h 41"/>
              <a:gd name="T8" fmla="*/ 0 w 41"/>
              <a:gd name="T9" fmla="*/ 403683938 h 41"/>
              <a:gd name="T10" fmla="*/ 85083805 w 41"/>
              <a:gd name="T11" fmla="*/ 486795743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41">
                <a:moveTo>
                  <a:pt x="7" y="41"/>
                </a:moveTo>
                <a:cubicBezTo>
                  <a:pt x="41" y="41"/>
                  <a:pt x="41" y="41"/>
                  <a:pt x="41" y="41"/>
                </a:cubicBezTo>
                <a:cubicBezTo>
                  <a:pt x="13" y="28"/>
                  <a:pt x="13" y="28"/>
                  <a:pt x="13" y="28"/>
                </a:cubicBezTo>
                <a:cubicBezTo>
                  <a:pt x="0" y="0"/>
                  <a:pt x="0" y="0"/>
                  <a:pt x="0" y="0"/>
                </a:cubicBezTo>
                <a:cubicBezTo>
                  <a:pt x="0" y="34"/>
                  <a:pt x="0" y="34"/>
                  <a:pt x="0" y="34"/>
                </a:cubicBezTo>
                <a:cubicBezTo>
                  <a:pt x="4" y="34"/>
                  <a:pt x="7" y="37"/>
                  <a:pt x="7" y="4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21" name="Freeform 384"/>
          <p:cNvSpPr>
            <a:spLocks/>
          </p:cNvSpPr>
          <p:nvPr/>
        </p:nvSpPr>
        <p:spPr bwMode="auto">
          <a:xfrm>
            <a:off x="4959350" y="4418013"/>
            <a:ext cx="142875" cy="141287"/>
          </a:xfrm>
          <a:custGeom>
            <a:avLst/>
            <a:gdLst>
              <a:gd name="T0" fmla="*/ 498354970 w 41"/>
              <a:gd name="T1" fmla="*/ 0 h 41"/>
              <a:gd name="T2" fmla="*/ 85083805 w 41"/>
              <a:gd name="T3" fmla="*/ 0 h 41"/>
              <a:gd name="T4" fmla="*/ 85083805 w 41"/>
              <a:gd name="T5" fmla="*/ 0 h 41"/>
              <a:gd name="T6" fmla="*/ 0 w 41"/>
              <a:gd name="T7" fmla="*/ 83111216 h 41"/>
              <a:gd name="T8" fmla="*/ 0 w 41"/>
              <a:gd name="T9" fmla="*/ 486792297 h 41"/>
              <a:gd name="T10" fmla="*/ 158016265 w 41"/>
              <a:gd name="T11" fmla="*/ 154347432 h 41"/>
              <a:gd name="T12" fmla="*/ 498354970 w 41"/>
              <a:gd name="T13" fmla="*/ 0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 h="41">
                <a:moveTo>
                  <a:pt x="41" y="0"/>
                </a:moveTo>
                <a:cubicBezTo>
                  <a:pt x="7" y="0"/>
                  <a:pt x="7" y="0"/>
                  <a:pt x="7" y="0"/>
                </a:cubicBezTo>
                <a:cubicBezTo>
                  <a:pt x="7" y="0"/>
                  <a:pt x="7" y="0"/>
                  <a:pt x="7" y="0"/>
                </a:cubicBezTo>
                <a:cubicBezTo>
                  <a:pt x="7" y="4"/>
                  <a:pt x="4" y="7"/>
                  <a:pt x="0" y="7"/>
                </a:cubicBezTo>
                <a:cubicBezTo>
                  <a:pt x="0" y="41"/>
                  <a:pt x="0" y="41"/>
                  <a:pt x="0" y="41"/>
                </a:cubicBezTo>
                <a:cubicBezTo>
                  <a:pt x="13" y="13"/>
                  <a:pt x="13" y="13"/>
                  <a:pt x="13" y="13"/>
                </a:cubicBezTo>
                <a:cubicBezTo>
                  <a:pt x="41" y="0"/>
                  <a:pt x="41" y="0"/>
                  <a:pt x="4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22" name="Freeform 385"/>
          <p:cNvSpPr>
            <a:spLocks/>
          </p:cNvSpPr>
          <p:nvPr/>
        </p:nvSpPr>
        <p:spPr bwMode="auto">
          <a:xfrm>
            <a:off x="4818063" y="4276725"/>
            <a:ext cx="141287" cy="141288"/>
          </a:xfrm>
          <a:custGeom>
            <a:avLst/>
            <a:gdLst>
              <a:gd name="T0" fmla="*/ 487515963 w 41"/>
              <a:gd name="T1" fmla="*/ 0 h 41"/>
              <a:gd name="T2" fmla="*/ 309156632 w 41"/>
              <a:gd name="T3" fmla="*/ 344318856 h 41"/>
              <a:gd name="T4" fmla="*/ 0 w 41"/>
              <a:gd name="T5" fmla="*/ 486795743 h 41"/>
              <a:gd name="T6" fmla="*/ 404280689 w 41"/>
              <a:gd name="T7" fmla="*/ 486795743 h 41"/>
              <a:gd name="T8" fmla="*/ 487515963 w 41"/>
              <a:gd name="T9" fmla="*/ 403683938 h 41"/>
              <a:gd name="T10" fmla="*/ 487515963 w 41"/>
              <a:gd name="T11" fmla="*/ 0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41">
                <a:moveTo>
                  <a:pt x="41" y="0"/>
                </a:moveTo>
                <a:cubicBezTo>
                  <a:pt x="26" y="29"/>
                  <a:pt x="26" y="29"/>
                  <a:pt x="26" y="29"/>
                </a:cubicBezTo>
                <a:cubicBezTo>
                  <a:pt x="0" y="41"/>
                  <a:pt x="0" y="41"/>
                  <a:pt x="0" y="41"/>
                </a:cubicBezTo>
                <a:cubicBezTo>
                  <a:pt x="34" y="41"/>
                  <a:pt x="34" y="41"/>
                  <a:pt x="34" y="41"/>
                </a:cubicBezTo>
                <a:cubicBezTo>
                  <a:pt x="34" y="37"/>
                  <a:pt x="37" y="34"/>
                  <a:pt x="41" y="34"/>
                </a:cubicBezTo>
                <a:cubicBezTo>
                  <a:pt x="41" y="0"/>
                  <a:pt x="41" y="0"/>
                  <a:pt x="4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23" name="Freeform 386"/>
          <p:cNvSpPr>
            <a:spLocks/>
          </p:cNvSpPr>
          <p:nvPr/>
        </p:nvSpPr>
        <p:spPr bwMode="auto">
          <a:xfrm>
            <a:off x="5467350" y="4300538"/>
            <a:ext cx="298450" cy="296862"/>
          </a:xfrm>
          <a:custGeom>
            <a:avLst/>
            <a:gdLst>
              <a:gd name="T0" fmla="*/ 999162015 w 86"/>
              <a:gd name="T1" fmla="*/ 784654592 h 86"/>
              <a:gd name="T2" fmla="*/ 1035277935 w 86"/>
              <a:gd name="T3" fmla="*/ 748989730 h 86"/>
              <a:gd name="T4" fmla="*/ 361141852 w 86"/>
              <a:gd name="T5" fmla="*/ 83221465 h 86"/>
              <a:gd name="T6" fmla="*/ 337068042 w 86"/>
              <a:gd name="T7" fmla="*/ 95109752 h 86"/>
              <a:gd name="T8" fmla="*/ 72228370 w 86"/>
              <a:gd name="T9" fmla="*/ 59444890 h 86"/>
              <a:gd name="T10" fmla="*/ 96305651 w 86"/>
              <a:gd name="T11" fmla="*/ 332885859 h 86"/>
              <a:gd name="T12" fmla="*/ 84267010 w 86"/>
              <a:gd name="T13" fmla="*/ 356662434 h 86"/>
              <a:gd name="T14" fmla="*/ 758399624 w 86"/>
              <a:gd name="T15" fmla="*/ 1022430699 h 86"/>
              <a:gd name="T16" fmla="*/ 794515544 w 86"/>
              <a:gd name="T17" fmla="*/ 986765836 h 86"/>
              <a:gd name="T18" fmla="*/ 385219132 w 86"/>
              <a:gd name="T19" fmla="*/ 582546801 h 86"/>
              <a:gd name="T20" fmla="*/ 409296412 w 86"/>
              <a:gd name="T21" fmla="*/ 558770225 h 86"/>
              <a:gd name="T22" fmla="*/ 818592824 w 86"/>
              <a:gd name="T23" fmla="*/ 962985809 h 86"/>
              <a:gd name="T24" fmla="*/ 854705274 w 86"/>
              <a:gd name="T25" fmla="*/ 927320947 h 86"/>
              <a:gd name="T26" fmla="*/ 312990762 w 86"/>
              <a:gd name="T27" fmla="*/ 392327296 h 86"/>
              <a:gd name="T28" fmla="*/ 288913481 w 86"/>
              <a:gd name="T29" fmla="*/ 368550721 h 86"/>
              <a:gd name="T30" fmla="*/ 180572661 w 86"/>
              <a:gd name="T31" fmla="*/ 261552681 h 86"/>
              <a:gd name="T32" fmla="*/ 120379460 w 86"/>
              <a:gd name="T33" fmla="*/ 309105832 h 86"/>
              <a:gd name="T34" fmla="*/ 96305651 w 86"/>
              <a:gd name="T35" fmla="*/ 83221465 h 86"/>
              <a:gd name="T36" fmla="*/ 325029402 w 86"/>
              <a:gd name="T37" fmla="*/ 118886327 h 86"/>
              <a:gd name="T38" fmla="*/ 264839672 w 86"/>
              <a:gd name="T39" fmla="*/ 178331217 h 86"/>
              <a:gd name="T40" fmla="*/ 373180492 w 86"/>
              <a:gd name="T41" fmla="*/ 285329256 h 86"/>
              <a:gd name="T42" fmla="*/ 409296412 w 86"/>
              <a:gd name="T43" fmla="*/ 309105832 h 86"/>
              <a:gd name="T44" fmla="*/ 938972285 w 86"/>
              <a:gd name="T45" fmla="*/ 844099482 h 86"/>
              <a:gd name="T46" fmla="*/ 975088205 w 86"/>
              <a:gd name="T47" fmla="*/ 808434619 h 86"/>
              <a:gd name="T48" fmla="*/ 565791793 w 86"/>
              <a:gd name="T49" fmla="*/ 404215584 h 86"/>
              <a:gd name="T50" fmla="*/ 589869073 w 86"/>
              <a:gd name="T51" fmla="*/ 380439009 h 86"/>
              <a:gd name="T52" fmla="*/ 999162015 w 86"/>
              <a:gd name="T53" fmla="*/ 784654592 h 8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86" h="86">
                <a:moveTo>
                  <a:pt x="83" y="66"/>
                </a:moveTo>
                <a:cubicBezTo>
                  <a:pt x="86" y="63"/>
                  <a:pt x="86" y="63"/>
                  <a:pt x="86" y="63"/>
                </a:cubicBezTo>
                <a:cubicBezTo>
                  <a:pt x="30" y="7"/>
                  <a:pt x="30" y="7"/>
                  <a:pt x="30" y="7"/>
                </a:cubicBezTo>
                <a:cubicBezTo>
                  <a:pt x="28" y="8"/>
                  <a:pt x="28" y="8"/>
                  <a:pt x="28" y="8"/>
                </a:cubicBezTo>
                <a:cubicBezTo>
                  <a:pt x="22" y="1"/>
                  <a:pt x="11" y="0"/>
                  <a:pt x="6" y="5"/>
                </a:cubicBezTo>
                <a:cubicBezTo>
                  <a:pt x="0" y="11"/>
                  <a:pt x="1" y="21"/>
                  <a:pt x="8" y="28"/>
                </a:cubicBezTo>
                <a:cubicBezTo>
                  <a:pt x="7" y="30"/>
                  <a:pt x="7" y="30"/>
                  <a:pt x="7" y="30"/>
                </a:cubicBezTo>
                <a:cubicBezTo>
                  <a:pt x="63" y="86"/>
                  <a:pt x="63" y="86"/>
                  <a:pt x="63" y="86"/>
                </a:cubicBezTo>
                <a:cubicBezTo>
                  <a:pt x="66" y="83"/>
                  <a:pt x="66" y="83"/>
                  <a:pt x="66" y="83"/>
                </a:cubicBezTo>
                <a:cubicBezTo>
                  <a:pt x="32" y="49"/>
                  <a:pt x="32" y="49"/>
                  <a:pt x="32" y="49"/>
                </a:cubicBezTo>
                <a:cubicBezTo>
                  <a:pt x="34" y="47"/>
                  <a:pt x="34" y="47"/>
                  <a:pt x="34" y="47"/>
                </a:cubicBezTo>
                <a:cubicBezTo>
                  <a:pt x="68" y="81"/>
                  <a:pt x="68" y="81"/>
                  <a:pt x="68" y="81"/>
                </a:cubicBezTo>
                <a:cubicBezTo>
                  <a:pt x="71" y="78"/>
                  <a:pt x="71" y="78"/>
                  <a:pt x="71" y="78"/>
                </a:cubicBezTo>
                <a:cubicBezTo>
                  <a:pt x="26" y="33"/>
                  <a:pt x="26" y="33"/>
                  <a:pt x="26" y="33"/>
                </a:cubicBezTo>
                <a:cubicBezTo>
                  <a:pt x="24" y="31"/>
                  <a:pt x="24" y="31"/>
                  <a:pt x="24" y="31"/>
                </a:cubicBezTo>
                <a:cubicBezTo>
                  <a:pt x="15" y="22"/>
                  <a:pt x="15" y="22"/>
                  <a:pt x="15" y="22"/>
                </a:cubicBezTo>
                <a:cubicBezTo>
                  <a:pt x="10" y="26"/>
                  <a:pt x="10" y="26"/>
                  <a:pt x="10" y="26"/>
                </a:cubicBezTo>
                <a:cubicBezTo>
                  <a:pt x="4" y="20"/>
                  <a:pt x="3" y="12"/>
                  <a:pt x="8" y="7"/>
                </a:cubicBezTo>
                <a:cubicBezTo>
                  <a:pt x="12" y="3"/>
                  <a:pt x="21" y="4"/>
                  <a:pt x="27" y="10"/>
                </a:cubicBezTo>
                <a:cubicBezTo>
                  <a:pt x="22" y="15"/>
                  <a:pt x="22" y="15"/>
                  <a:pt x="22" y="15"/>
                </a:cubicBezTo>
                <a:cubicBezTo>
                  <a:pt x="31" y="24"/>
                  <a:pt x="31" y="24"/>
                  <a:pt x="31" y="24"/>
                </a:cubicBezTo>
                <a:cubicBezTo>
                  <a:pt x="34" y="26"/>
                  <a:pt x="34" y="26"/>
                  <a:pt x="34" y="26"/>
                </a:cubicBezTo>
                <a:cubicBezTo>
                  <a:pt x="78" y="71"/>
                  <a:pt x="78" y="71"/>
                  <a:pt x="78" y="71"/>
                </a:cubicBezTo>
                <a:cubicBezTo>
                  <a:pt x="81" y="68"/>
                  <a:pt x="81" y="68"/>
                  <a:pt x="81" y="68"/>
                </a:cubicBezTo>
                <a:cubicBezTo>
                  <a:pt x="47" y="34"/>
                  <a:pt x="47" y="34"/>
                  <a:pt x="47" y="34"/>
                </a:cubicBezTo>
                <a:cubicBezTo>
                  <a:pt x="49" y="32"/>
                  <a:pt x="49" y="32"/>
                  <a:pt x="49" y="32"/>
                </a:cubicBezTo>
                <a:lnTo>
                  <a:pt x="83" y="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24" name="Freeform 387"/>
          <p:cNvSpPr>
            <a:spLocks/>
          </p:cNvSpPr>
          <p:nvPr/>
        </p:nvSpPr>
        <p:spPr bwMode="auto">
          <a:xfrm>
            <a:off x="6188075" y="4279900"/>
            <a:ext cx="292100" cy="292100"/>
          </a:xfrm>
          <a:custGeom>
            <a:avLst/>
            <a:gdLst>
              <a:gd name="T0" fmla="*/ 1003892062 w 84"/>
              <a:gd name="T1" fmla="*/ 872506136 h 85"/>
              <a:gd name="T2" fmla="*/ 967605592 w 84"/>
              <a:gd name="T3" fmla="*/ 872506136 h 85"/>
              <a:gd name="T4" fmla="*/ 967605592 w 84"/>
              <a:gd name="T5" fmla="*/ 884296667 h 85"/>
              <a:gd name="T6" fmla="*/ 774085864 w 84"/>
              <a:gd name="T7" fmla="*/ 695644741 h 85"/>
              <a:gd name="T8" fmla="*/ 701512924 w 84"/>
              <a:gd name="T9" fmla="*/ 518786782 h 85"/>
              <a:gd name="T10" fmla="*/ 653135600 w 84"/>
              <a:gd name="T11" fmla="*/ 424462538 h 85"/>
              <a:gd name="T12" fmla="*/ 689418593 w 84"/>
              <a:gd name="T13" fmla="*/ 353719354 h 85"/>
              <a:gd name="T14" fmla="*/ 677324262 w 84"/>
              <a:gd name="T15" fmla="*/ 330138293 h 85"/>
              <a:gd name="T16" fmla="*/ 616849130 w 84"/>
              <a:gd name="T17" fmla="*/ 424462538 h 85"/>
              <a:gd name="T18" fmla="*/ 665229931 w 84"/>
              <a:gd name="T19" fmla="*/ 542367844 h 85"/>
              <a:gd name="T20" fmla="*/ 737799394 w 84"/>
              <a:gd name="T21" fmla="*/ 683854211 h 85"/>
              <a:gd name="T22" fmla="*/ 725705063 w 84"/>
              <a:gd name="T23" fmla="*/ 695644741 h 85"/>
              <a:gd name="T24" fmla="*/ 24188662 w 84"/>
              <a:gd name="T25" fmla="*/ 0 h 85"/>
              <a:gd name="T26" fmla="*/ 0 w 84"/>
              <a:gd name="T27" fmla="*/ 23581061 h 85"/>
              <a:gd name="T28" fmla="*/ 701512924 w 84"/>
              <a:gd name="T29" fmla="*/ 719225802 h 85"/>
              <a:gd name="T30" fmla="*/ 677324262 w 84"/>
              <a:gd name="T31" fmla="*/ 731016333 h 85"/>
              <a:gd name="T32" fmla="*/ 677324262 w 84"/>
              <a:gd name="T33" fmla="*/ 731016333 h 85"/>
              <a:gd name="T34" fmla="*/ 532181858 w 84"/>
              <a:gd name="T35" fmla="*/ 672063680 h 85"/>
              <a:gd name="T36" fmla="*/ 411231594 w 84"/>
              <a:gd name="T37" fmla="*/ 613111027 h 85"/>
              <a:gd name="T38" fmla="*/ 314473469 w 84"/>
              <a:gd name="T39" fmla="*/ 672063680 h 85"/>
              <a:gd name="T40" fmla="*/ 350756462 w 84"/>
              <a:gd name="T41" fmla="*/ 695644741 h 85"/>
              <a:gd name="T42" fmla="*/ 411231594 w 84"/>
              <a:gd name="T43" fmla="*/ 648482619 h 85"/>
              <a:gd name="T44" fmla="*/ 507993196 w 84"/>
              <a:gd name="T45" fmla="*/ 695644741 h 85"/>
              <a:gd name="T46" fmla="*/ 713610732 w 84"/>
              <a:gd name="T47" fmla="*/ 766391361 h 85"/>
              <a:gd name="T48" fmla="*/ 895036129 w 84"/>
              <a:gd name="T49" fmla="*/ 943249320 h 85"/>
              <a:gd name="T50" fmla="*/ 895036129 w 84"/>
              <a:gd name="T51" fmla="*/ 955039851 h 85"/>
              <a:gd name="T52" fmla="*/ 895036129 w 84"/>
              <a:gd name="T53" fmla="*/ 990411442 h 85"/>
              <a:gd name="T54" fmla="*/ 931322599 w 84"/>
              <a:gd name="T55" fmla="*/ 990411442 h 85"/>
              <a:gd name="T56" fmla="*/ 1003892062 w 84"/>
              <a:gd name="T57" fmla="*/ 919668259 h 85"/>
              <a:gd name="T58" fmla="*/ 1003892062 w 84"/>
              <a:gd name="T59" fmla="*/ 872506136 h 8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4" h="85">
                <a:moveTo>
                  <a:pt x="83" y="74"/>
                </a:moveTo>
                <a:cubicBezTo>
                  <a:pt x="82" y="74"/>
                  <a:pt x="81" y="74"/>
                  <a:pt x="80" y="74"/>
                </a:cubicBezTo>
                <a:cubicBezTo>
                  <a:pt x="80" y="75"/>
                  <a:pt x="80" y="75"/>
                  <a:pt x="80" y="75"/>
                </a:cubicBezTo>
                <a:cubicBezTo>
                  <a:pt x="64" y="59"/>
                  <a:pt x="64" y="59"/>
                  <a:pt x="64" y="59"/>
                </a:cubicBezTo>
                <a:cubicBezTo>
                  <a:pt x="65" y="56"/>
                  <a:pt x="64" y="51"/>
                  <a:pt x="58" y="44"/>
                </a:cubicBezTo>
                <a:cubicBezTo>
                  <a:pt x="57" y="44"/>
                  <a:pt x="53" y="40"/>
                  <a:pt x="54" y="36"/>
                </a:cubicBezTo>
                <a:cubicBezTo>
                  <a:pt x="54" y="34"/>
                  <a:pt x="55" y="32"/>
                  <a:pt x="57" y="30"/>
                </a:cubicBezTo>
                <a:cubicBezTo>
                  <a:pt x="56" y="28"/>
                  <a:pt x="56" y="28"/>
                  <a:pt x="56" y="28"/>
                </a:cubicBezTo>
                <a:cubicBezTo>
                  <a:pt x="53" y="30"/>
                  <a:pt x="51" y="33"/>
                  <a:pt x="51" y="36"/>
                </a:cubicBezTo>
                <a:cubicBezTo>
                  <a:pt x="50" y="41"/>
                  <a:pt x="55" y="46"/>
                  <a:pt x="55" y="46"/>
                </a:cubicBezTo>
                <a:cubicBezTo>
                  <a:pt x="61" y="52"/>
                  <a:pt x="61" y="56"/>
                  <a:pt x="61" y="58"/>
                </a:cubicBezTo>
                <a:cubicBezTo>
                  <a:pt x="60" y="59"/>
                  <a:pt x="60" y="59"/>
                  <a:pt x="60" y="59"/>
                </a:cubicBezTo>
                <a:cubicBezTo>
                  <a:pt x="2" y="0"/>
                  <a:pt x="2" y="0"/>
                  <a:pt x="2" y="0"/>
                </a:cubicBezTo>
                <a:cubicBezTo>
                  <a:pt x="0" y="2"/>
                  <a:pt x="0" y="2"/>
                  <a:pt x="0" y="2"/>
                </a:cubicBezTo>
                <a:cubicBezTo>
                  <a:pt x="58" y="61"/>
                  <a:pt x="58" y="61"/>
                  <a:pt x="58" y="61"/>
                </a:cubicBezTo>
                <a:cubicBezTo>
                  <a:pt x="56" y="62"/>
                  <a:pt x="56" y="62"/>
                  <a:pt x="56" y="62"/>
                </a:cubicBezTo>
                <a:cubicBezTo>
                  <a:pt x="56" y="62"/>
                  <a:pt x="56" y="62"/>
                  <a:pt x="56" y="62"/>
                </a:cubicBezTo>
                <a:cubicBezTo>
                  <a:pt x="54" y="63"/>
                  <a:pt x="51" y="63"/>
                  <a:pt x="44" y="57"/>
                </a:cubicBezTo>
                <a:cubicBezTo>
                  <a:pt x="44" y="57"/>
                  <a:pt x="40" y="52"/>
                  <a:pt x="34" y="52"/>
                </a:cubicBezTo>
                <a:cubicBezTo>
                  <a:pt x="31" y="52"/>
                  <a:pt x="29" y="54"/>
                  <a:pt x="26" y="57"/>
                </a:cubicBezTo>
                <a:cubicBezTo>
                  <a:pt x="29" y="59"/>
                  <a:pt x="29" y="59"/>
                  <a:pt x="29" y="59"/>
                </a:cubicBezTo>
                <a:cubicBezTo>
                  <a:pt x="30" y="56"/>
                  <a:pt x="32" y="55"/>
                  <a:pt x="34" y="55"/>
                </a:cubicBezTo>
                <a:cubicBezTo>
                  <a:pt x="38" y="55"/>
                  <a:pt x="42" y="59"/>
                  <a:pt x="42" y="59"/>
                </a:cubicBezTo>
                <a:cubicBezTo>
                  <a:pt x="51" y="67"/>
                  <a:pt x="56" y="66"/>
                  <a:pt x="59" y="65"/>
                </a:cubicBezTo>
                <a:cubicBezTo>
                  <a:pt x="74" y="80"/>
                  <a:pt x="74" y="80"/>
                  <a:pt x="74" y="80"/>
                </a:cubicBezTo>
                <a:cubicBezTo>
                  <a:pt x="74" y="81"/>
                  <a:pt x="74" y="81"/>
                  <a:pt x="74" y="81"/>
                </a:cubicBezTo>
                <a:cubicBezTo>
                  <a:pt x="73" y="82"/>
                  <a:pt x="73" y="83"/>
                  <a:pt x="74" y="84"/>
                </a:cubicBezTo>
                <a:cubicBezTo>
                  <a:pt x="75" y="85"/>
                  <a:pt x="76" y="85"/>
                  <a:pt x="77" y="84"/>
                </a:cubicBezTo>
                <a:cubicBezTo>
                  <a:pt x="83" y="78"/>
                  <a:pt x="83" y="78"/>
                  <a:pt x="83" y="78"/>
                </a:cubicBezTo>
                <a:cubicBezTo>
                  <a:pt x="84" y="77"/>
                  <a:pt x="84" y="75"/>
                  <a:pt x="83" y="7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25" name="Rectangle 388"/>
          <p:cNvSpPr>
            <a:spLocks noChangeArrowheads="1"/>
          </p:cNvSpPr>
          <p:nvPr/>
        </p:nvSpPr>
        <p:spPr bwMode="auto">
          <a:xfrm>
            <a:off x="6718300" y="4424363"/>
            <a:ext cx="295275" cy="30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26" name="Rectangle 389"/>
          <p:cNvSpPr>
            <a:spLocks noChangeArrowheads="1"/>
          </p:cNvSpPr>
          <p:nvPr/>
        </p:nvSpPr>
        <p:spPr bwMode="auto">
          <a:xfrm>
            <a:off x="6718300" y="4386263"/>
            <a:ext cx="295275" cy="30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27" name="Freeform 390"/>
          <p:cNvSpPr>
            <a:spLocks/>
          </p:cNvSpPr>
          <p:nvPr/>
        </p:nvSpPr>
        <p:spPr bwMode="auto">
          <a:xfrm>
            <a:off x="6904038" y="4268788"/>
            <a:ext cx="60325" cy="96837"/>
          </a:xfrm>
          <a:custGeom>
            <a:avLst/>
            <a:gdLst>
              <a:gd name="T0" fmla="*/ 92763261 w 40"/>
              <a:gd name="T1" fmla="*/ 0 h 63"/>
              <a:gd name="T2" fmla="*/ 0 w 40"/>
              <a:gd name="T3" fmla="*/ 95725680 h 63"/>
              <a:gd name="T4" fmla="*/ 25509934 w 40"/>
              <a:gd name="T5" fmla="*/ 147090792 h 63"/>
              <a:gd name="T6" fmla="*/ 92763261 w 40"/>
              <a:gd name="T7" fmla="*/ 0 h 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 h="63">
                <a:moveTo>
                  <a:pt x="40" y="0"/>
                </a:moveTo>
                <a:lnTo>
                  <a:pt x="0" y="41"/>
                </a:lnTo>
                <a:lnTo>
                  <a:pt x="11" y="63"/>
                </a:lnTo>
                <a:lnTo>
                  <a:pt x="4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28" name="Freeform 391"/>
          <p:cNvSpPr>
            <a:spLocks/>
          </p:cNvSpPr>
          <p:nvPr/>
        </p:nvSpPr>
        <p:spPr bwMode="auto">
          <a:xfrm>
            <a:off x="6761163" y="4459288"/>
            <a:ext cx="61912" cy="95250"/>
          </a:xfrm>
          <a:custGeom>
            <a:avLst/>
            <a:gdLst>
              <a:gd name="T0" fmla="*/ 0 w 41"/>
              <a:gd name="T1" fmla="*/ 144680214 h 63"/>
              <a:gd name="T2" fmla="*/ 95205556 w 41"/>
              <a:gd name="T3" fmla="*/ 50523321 h 63"/>
              <a:gd name="T4" fmla="*/ 62695715 w 41"/>
              <a:gd name="T5" fmla="*/ 0 h 63"/>
              <a:gd name="T6" fmla="*/ 0 w 41"/>
              <a:gd name="T7" fmla="*/ 144680214 h 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1" h="63">
                <a:moveTo>
                  <a:pt x="0" y="63"/>
                </a:moveTo>
                <a:lnTo>
                  <a:pt x="41" y="22"/>
                </a:lnTo>
                <a:lnTo>
                  <a:pt x="27" y="0"/>
                </a:lnTo>
                <a:lnTo>
                  <a:pt x="0" y="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29" name="Freeform 392"/>
          <p:cNvSpPr>
            <a:spLocks/>
          </p:cNvSpPr>
          <p:nvPr/>
        </p:nvSpPr>
        <p:spPr bwMode="auto">
          <a:xfrm>
            <a:off x="6799263" y="4332288"/>
            <a:ext cx="123825" cy="168275"/>
          </a:xfrm>
          <a:custGeom>
            <a:avLst/>
            <a:gdLst>
              <a:gd name="T0" fmla="*/ 0 w 81"/>
              <a:gd name="T1" fmla="*/ 29934758 h 111"/>
              <a:gd name="T2" fmla="*/ 143395465 w 81"/>
              <a:gd name="T3" fmla="*/ 255600629 h 111"/>
              <a:gd name="T4" fmla="*/ 190410747 w 81"/>
              <a:gd name="T5" fmla="*/ 223363081 h 111"/>
              <a:gd name="T6" fmla="*/ 47015282 w 81"/>
              <a:gd name="T7" fmla="*/ 0 h 111"/>
              <a:gd name="T8" fmla="*/ 0 w 81"/>
              <a:gd name="T9" fmla="*/ 29934758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111">
                <a:moveTo>
                  <a:pt x="0" y="13"/>
                </a:moveTo>
                <a:lnTo>
                  <a:pt x="61" y="111"/>
                </a:lnTo>
                <a:lnTo>
                  <a:pt x="81" y="97"/>
                </a:lnTo>
                <a:lnTo>
                  <a:pt x="20" y="0"/>
                </a:lnTo>
                <a:lnTo>
                  <a:pt x="0"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30" name="Freeform 393"/>
          <p:cNvSpPr>
            <a:spLocks/>
          </p:cNvSpPr>
          <p:nvPr/>
        </p:nvSpPr>
        <p:spPr bwMode="auto">
          <a:xfrm>
            <a:off x="6854825" y="4332288"/>
            <a:ext cx="173038" cy="236537"/>
          </a:xfrm>
          <a:custGeom>
            <a:avLst/>
            <a:gdLst>
              <a:gd name="T0" fmla="*/ 138931138 w 113"/>
              <a:gd name="T1" fmla="*/ 255646460 h 156"/>
              <a:gd name="T2" fmla="*/ 266088036 w 113"/>
              <a:gd name="T3" fmla="*/ 359286057 h 156"/>
              <a:gd name="T4" fmla="*/ 186026569 w 113"/>
              <a:gd name="T5" fmla="*/ 223401615 h 156"/>
              <a:gd name="T6" fmla="*/ 186026569 w 113"/>
              <a:gd name="T7" fmla="*/ 228008022 h 156"/>
              <a:gd name="T8" fmla="*/ 186026569 w 113"/>
              <a:gd name="T9" fmla="*/ 223401615 h 156"/>
              <a:gd name="T10" fmla="*/ 49450585 w 113"/>
              <a:gd name="T11" fmla="*/ 0 h 156"/>
              <a:gd name="T12" fmla="*/ 0 w 113"/>
              <a:gd name="T13" fmla="*/ 29940126 h 156"/>
              <a:gd name="T14" fmla="*/ 138931138 w 113"/>
              <a:gd name="T15" fmla="*/ 251040054 h 156"/>
              <a:gd name="T16" fmla="*/ 138931138 w 113"/>
              <a:gd name="T17" fmla="*/ 251040054 h 156"/>
              <a:gd name="T18" fmla="*/ 138931138 w 113"/>
              <a:gd name="T19" fmla="*/ 255646460 h 156"/>
              <a:gd name="T20" fmla="*/ 138931138 w 113"/>
              <a:gd name="T21" fmla="*/ 255646460 h 156"/>
              <a:gd name="T22" fmla="*/ 138931138 w 113"/>
              <a:gd name="T23" fmla="*/ 25564646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3" h="156">
                <a:moveTo>
                  <a:pt x="59" y="111"/>
                </a:moveTo>
                <a:lnTo>
                  <a:pt x="113" y="156"/>
                </a:lnTo>
                <a:lnTo>
                  <a:pt x="79" y="97"/>
                </a:lnTo>
                <a:lnTo>
                  <a:pt x="79" y="99"/>
                </a:lnTo>
                <a:lnTo>
                  <a:pt x="79" y="97"/>
                </a:lnTo>
                <a:lnTo>
                  <a:pt x="21" y="0"/>
                </a:lnTo>
                <a:lnTo>
                  <a:pt x="0" y="13"/>
                </a:lnTo>
                <a:lnTo>
                  <a:pt x="59" y="109"/>
                </a:lnTo>
                <a:lnTo>
                  <a:pt x="59"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31" name="Freeform 394"/>
          <p:cNvSpPr>
            <a:spLocks/>
          </p:cNvSpPr>
          <p:nvPr/>
        </p:nvSpPr>
        <p:spPr bwMode="auto">
          <a:xfrm>
            <a:off x="6696075" y="4267200"/>
            <a:ext cx="171450" cy="233363"/>
          </a:xfrm>
          <a:custGeom>
            <a:avLst/>
            <a:gdLst>
              <a:gd name="T0" fmla="*/ 127114867 w 112"/>
              <a:gd name="T1" fmla="*/ 103578319 h 154"/>
              <a:gd name="T2" fmla="*/ 127114867 w 112"/>
              <a:gd name="T3" fmla="*/ 103578319 h 154"/>
              <a:gd name="T4" fmla="*/ 127114867 w 112"/>
              <a:gd name="T5" fmla="*/ 98974704 h 154"/>
              <a:gd name="T6" fmla="*/ 127114867 w 112"/>
              <a:gd name="T7" fmla="*/ 98974704 h 154"/>
              <a:gd name="T8" fmla="*/ 0 w 112"/>
              <a:gd name="T9" fmla="*/ 0 h 154"/>
              <a:gd name="T10" fmla="*/ 77680627 w 112"/>
              <a:gd name="T11" fmla="*/ 128896689 h 154"/>
              <a:gd name="T12" fmla="*/ 77680627 w 112"/>
              <a:gd name="T13" fmla="*/ 128896689 h 154"/>
              <a:gd name="T14" fmla="*/ 221274595 w 112"/>
              <a:gd name="T15" fmla="*/ 354466274 h 154"/>
              <a:gd name="T16" fmla="*/ 263645707 w 112"/>
              <a:gd name="T17" fmla="*/ 322242481 h 154"/>
              <a:gd name="T18" fmla="*/ 127114867 w 112"/>
              <a:gd name="T19" fmla="*/ 103578319 h 154"/>
              <a:gd name="T20" fmla="*/ 127114867 w 112"/>
              <a:gd name="T21" fmla="*/ 103578319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2" h="154">
                <a:moveTo>
                  <a:pt x="54" y="45"/>
                </a:moveTo>
                <a:lnTo>
                  <a:pt x="54" y="45"/>
                </a:lnTo>
                <a:lnTo>
                  <a:pt x="54" y="43"/>
                </a:lnTo>
                <a:lnTo>
                  <a:pt x="0" y="0"/>
                </a:lnTo>
                <a:lnTo>
                  <a:pt x="33" y="56"/>
                </a:lnTo>
                <a:lnTo>
                  <a:pt x="94" y="154"/>
                </a:lnTo>
                <a:lnTo>
                  <a:pt x="112" y="140"/>
                </a:lnTo>
                <a:lnTo>
                  <a:pt x="54" y="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32" name="Freeform 417"/>
          <p:cNvSpPr>
            <a:spLocks/>
          </p:cNvSpPr>
          <p:nvPr/>
        </p:nvSpPr>
        <p:spPr bwMode="auto">
          <a:xfrm>
            <a:off x="7364413" y="4378325"/>
            <a:ext cx="365125" cy="85725"/>
          </a:xfrm>
          <a:custGeom>
            <a:avLst/>
            <a:gdLst>
              <a:gd name="T0" fmla="*/ 1267310624 w 105"/>
              <a:gd name="T1" fmla="*/ 142502382 h 25"/>
              <a:gd name="T2" fmla="*/ 1122474230 w 105"/>
              <a:gd name="T3" fmla="*/ 296882820 h 25"/>
              <a:gd name="T4" fmla="*/ 144836394 w 105"/>
              <a:gd name="T5" fmla="*/ 296882820 h 25"/>
              <a:gd name="T6" fmla="*/ 0 w 105"/>
              <a:gd name="T7" fmla="*/ 142502382 h 25"/>
              <a:gd name="T8" fmla="*/ 144836394 w 105"/>
              <a:gd name="T9" fmla="*/ 0 h 25"/>
              <a:gd name="T10" fmla="*/ 1122474230 w 105"/>
              <a:gd name="T11" fmla="*/ 0 h 25"/>
              <a:gd name="T12" fmla="*/ 1267310624 w 105"/>
              <a:gd name="T13" fmla="*/ 142502382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5" h="25">
                <a:moveTo>
                  <a:pt x="105" y="12"/>
                </a:moveTo>
                <a:cubicBezTo>
                  <a:pt x="105" y="19"/>
                  <a:pt x="100" y="25"/>
                  <a:pt x="93" y="25"/>
                </a:cubicBezTo>
                <a:cubicBezTo>
                  <a:pt x="12" y="25"/>
                  <a:pt x="12" y="25"/>
                  <a:pt x="12" y="25"/>
                </a:cubicBezTo>
                <a:cubicBezTo>
                  <a:pt x="5" y="25"/>
                  <a:pt x="0" y="19"/>
                  <a:pt x="0" y="12"/>
                </a:cubicBezTo>
                <a:cubicBezTo>
                  <a:pt x="0" y="6"/>
                  <a:pt x="5" y="0"/>
                  <a:pt x="12" y="0"/>
                </a:cubicBezTo>
                <a:cubicBezTo>
                  <a:pt x="93" y="0"/>
                  <a:pt x="93" y="0"/>
                  <a:pt x="93" y="0"/>
                </a:cubicBezTo>
                <a:cubicBezTo>
                  <a:pt x="100" y="0"/>
                  <a:pt x="105" y="6"/>
                  <a:pt x="105" y="1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33" name="Freeform 418"/>
          <p:cNvSpPr>
            <a:spLocks/>
          </p:cNvSpPr>
          <p:nvPr/>
        </p:nvSpPr>
        <p:spPr bwMode="auto">
          <a:xfrm>
            <a:off x="7348538" y="4344988"/>
            <a:ext cx="61912" cy="157162"/>
          </a:xfrm>
          <a:custGeom>
            <a:avLst/>
            <a:gdLst>
              <a:gd name="T0" fmla="*/ 95203630 w 40"/>
              <a:gd name="T1" fmla="*/ 197403028 h 104"/>
              <a:gd name="T2" fmla="*/ 0 w 40"/>
              <a:gd name="T3" fmla="*/ 238720011 h 104"/>
              <a:gd name="T4" fmla="*/ 0 w 40"/>
              <a:gd name="T5" fmla="*/ 0 h 104"/>
              <a:gd name="T6" fmla="*/ 95203630 w 40"/>
              <a:gd name="T7" fmla="*/ 41316983 h 104"/>
              <a:gd name="T8" fmla="*/ 95203630 w 40"/>
              <a:gd name="T9" fmla="*/ 197403028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104">
                <a:moveTo>
                  <a:pt x="40" y="86"/>
                </a:moveTo>
                <a:lnTo>
                  <a:pt x="0" y="104"/>
                </a:lnTo>
                <a:lnTo>
                  <a:pt x="0" y="0"/>
                </a:lnTo>
                <a:lnTo>
                  <a:pt x="40" y="18"/>
                </a:lnTo>
                <a:lnTo>
                  <a:pt x="40"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34" name="Freeform 419"/>
          <p:cNvSpPr>
            <a:spLocks/>
          </p:cNvSpPr>
          <p:nvPr/>
        </p:nvSpPr>
        <p:spPr bwMode="auto">
          <a:xfrm>
            <a:off x="7500938" y="4268788"/>
            <a:ext cx="106362" cy="109537"/>
          </a:xfrm>
          <a:custGeom>
            <a:avLst/>
            <a:gdLst>
              <a:gd name="T0" fmla="*/ 58414010 w 70"/>
              <a:gd name="T1" fmla="*/ 0 h 72"/>
              <a:gd name="T2" fmla="*/ 37384724 w 70"/>
              <a:gd name="T3" fmla="*/ 0 h 72"/>
              <a:gd name="T4" fmla="*/ 37384724 w 70"/>
              <a:gd name="T5" fmla="*/ 83190309 h 72"/>
              <a:gd name="T6" fmla="*/ 0 w 70"/>
              <a:gd name="T7" fmla="*/ 83190309 h 72"/>
              <a:gd name="T8" fmla="*/ 0 w 70"/>
              <a:gd name="T9" fmla="*/ 120163610 h 72"/>
              <a:gd name="T10" fmla="*/ 16355437 w 70"/>
              <a:gd name="T11" fmla="*/ 120163610 h 72"/>
              <a:gd name="T12" fmla="*/ 16355437 w 70"/>
              <a:gd name="T13" fmla="*/ 166380618 h 72"/>
              <a:gd name="T14" fmla="*/ 147201969 w 70"/>
              <a:gd name="T15" fmla="*/ 166380618 h 72"/>
              <a:gd name="T16" fmla="*/ 147201969 w 70"/>
              <a:gd name="T17" fmla="*/ 145583801 h 72"/>
              <a:gd name="T18" fmla="*/ 109817246 w 70"/>
              <a:gd name="T19" fmla="*/ 145583801 h 72"/>
              <a:gd name="T20" fmla="*/ 109817246 w 70"/>
              <a:gd name="T21" fmla="*/ 136340095 h 72"/>
              <a:gd name="T22" fmla="*/ 147201969 w 70"/>
              <a:gd name="T23" fmla="*/ 136340095 h 72"/>
              <a:gd name="T24" fmla="*/ 147201969 w 70"/>
              <a:gd name="T25" fmla="*/ 120163610 h 72"/>
              <a:gd name="T26" fmla="*/ 163557406 w 70"/>
              <a:gd name="T27" fmla="*/ 120163610 h 72"/>
              <a:gd name="T28" fmla="*/ 163557406 w 70"/>
              <a:gd name="T29" fmla="*/ 83190309 h 72"/>
              <a:gd name="T30" fmla="*/ 95797214 w 70"/>
              <a:gd name="T31" fmla="*/ 83190309 h 72"/>
              <a:gd name="T32" fmla="*/ 95797214 w 70"/>
              <a:gd name="T33" fmla="*/ 41595154 h 72"/>
              <a:gd name="T34" fmla="*/ 67760191 w 70"/>
              <a:gd name="T35" fmla="*/ 41595154 h 72"/>
              <a:gd name="T36" fmla="*/ 67760191 w 70"/>
              <a:gd name="T37" fmla="*/ 83190309 h 72"/>
              <a:gd name="T38" fmla="*/ 58414010 w 70"/>
              <a:gd name="T39" fmla="*/ 83190309 h 72"/>
              <a:gd name="T40" fmla="*/ 58414010 w 70"/>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72">
                <a:moveTo>
                  <a:pt x="25" y="0"/>
                </a:moveTo>
                <a:lnTo>
                  <a:pt x="16" y="0"/>
                </a:lnTo>
                <a:lnTo>
                  <a:pt x="16" y="36"/>
                </a:lnTo>
                <a:lnTo>
                  <a:pt x="0" y="36"/>
                </a:lnTo>
                <a:lnTo>
                  <a:pt x="0" y="52"/>
                </a:lnTo>
                <a:lnTo>
                  <a:pt x="7" y="52"/>
                </a:lnTo>
                <a:lnTo>
                  <a:pt x="7" y="72"/>
                </a:lnTo>
                <a:lnTo>
                  <a:pt x="63" y="72"/>
                </a:lnTo>
                <a:lnTo>
                  <a:pt x="63" y="63"/>
                </a:lnTo>
                <a:lnTo>
                  <a:pt x="47" y="63"/>
                </a:lnTo>
                <a:lnTo>
                  <a:pt x="47" y="59"/>
                </a:lnTo>
                <a:lnTo>
                  <a:pt x="63" y="59"/>
                </a:lnTo>
                <a:lnTo>
                  <a:pt x="63" y="52"/>
                </a:lnTo>
                <a:lnTo>
                  <a:pt x="70" y="52"/>
                </a:lnTo>
                <a:lnTo>
                  <a:pt x="70" y="36"/>
                </a:lnTo>
                <a:lnTo>
                  <a:pt x="41" y="36"/>
                </a:lnTo>
                <a:lnTo>
                  <a:pt x="41" y="18"/>
                </a:lnTo>
                <a:lnTo>
                  <a:pt x="29" y="18"/>
                </a:lnTo>
                <a:lnTo>
                  <a:pt x="29" y="36"/>
                </a:lnTo>
                <a:lnTo>
                  <a:pt x="25" y="36"/>
                </a:lnTo>
                <a:lnTo>
                  <a:pt x="2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35" name="Freeform 420"/>
          <p:cNvSpPr>
            <a:spLocks/>
          </p:cNvSpPr>
          <p:nvPr/>
        </p:nvSpPr>
        <p:spPr bwMode="auto">
          <a:xfrm>
            <a:off x="7500938" y="4268788"/>
            <a:ext cx="106362" cy="109537"/>
          </a:xfrm>
          <a:custGeom>
            <a:avLst/>
            <a:gdLst>
              <a:gd name="T0" fmla="*/ 58414010 w 70"/>
              <a:gd name="T1" fmla="*/ 0 h 72"/>
              <a:gd name="T2" fmla="*/ 37384724 w 70"/>
              <a:gd name="T3" fmla="*/ 0 h 72"/>
              <a:gd name="T4" fmla="*/ 37384724 w 70"/>
              <a:gd name="T5" fmla="*/ 83190309 h 72"/>
              <a:gd name="T6" fmla="*/ 0 w 70"/>
              <a:gd name="T7" fmla="*/ 83190309 h 72"/>
              <a:gd name="T8" fmla="*/ 0 w 70"/>
              <a:gd name="T9" fmla="*/ 120163610 h 72"/>
              <a:gd name="T10" fmla="*/ 16355437 w 70"/>
              <a:gd name="T11" fmla="*/ 120163610 h 72"/>
              <a:gd name="T12" fmla="*/ 16355437 w 70"/>
              <a:gd name="T13" fmla="*/ 166380618 h 72"/>
              <a:gd name="T14" fmla="*/ 147201969 w 70"/>
              <a:gd name="T15" fmla="*/ 166380618 h 72"/>
              <a:gd name="T16" fmla="*/ 147201969 w 70"/>
              <a:gd name="T17" fmla="*/ 145583801 h 72"/>
              <a:gd name="T18" fmla="*/ 109817246 w 70"/>
              <a:gd name="T19" fmla="*/ 145583801 h 72"/>
              <a:gd name="T20" fmla="*/ 109817246 w 70"/>
              <a:gd name="T21" fmla="*/ 136340095 h 72"/>
              <a:gd name="T22" fmla="*/ 147201969 w 70"/>
              <a:gd name="T23" fmla="*/ 136340095 h 72"/>
              <a:gd name="T24" fmla="*/ 147201969 w 70"/>
              <a:gd name="T25" fmla="*/ 120163610 h 72"/>
              <a:gd name="T26" fmla="*/ 163557406 w 70"/>
              <a:gd name="T27" fmla="*/ 120163610 h 72"/>
              <a:gd name="T28" fmla="*/ 163557406 w 70"/>
              <a:gd name="T29" fmla="*/ 83190309 h 72"/>
              <a:gd name="T30" fmla="*/ 95797214 w 70"/>
              <a:gd name="T31" fmla="*/ 83190309 h 72"/>
              <a:gd name="T32" fmla="*/ 95797214 w 70"/>
              <a:gd name="T33" fmla="*/ 41595154 h 72"/>
              <a:gd name="T34" fmla="*/ 67760191 w 70"/>
              <a:gd name="T35" fmla="*/ 41595154 h 72"/>
              <a:gd name="T36" fmla="*/ 67760191 w 70"/>
              <a:gd name="T37" fmla="*/ 83190309 h 72"/>
              <a:gd name="T38" fmla="*/ 58414010 w 70"/>
              <a:gd name="T39" fmla="*/ 83190309 h 72"/>
              <a:gd name="T40" fmla="*/ 58414010 w 70"/>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72">
                <a:moveTo>
                  <a:pt x="25" y="0"/>
                </a:moveTo>
                <a:lnTo>
                  <a:pt x="16" y="0"/>
                </a:lnTo>
                <a:lnTo>
                  <a:pt x="16" y="36"/>
                </a:lnTo>
                <a:lnTo>
                  <a:pt x="0" y="36"/>
                </a:lnTo>
                <a:lnTo>
                  <a:pt x="0" y="52"/>
                </a:lnTo>
                <a:lnTo>
                  <a:pt x="7" y="52"/>
                </a:lnTo>
                <a:lnTo>
                  <a:pt x="7" y="72"/>
                </a:lnTo>
                <a:lnTo>
                  <a:pt x="63" y="72"/>
                </a:lnTo>
                <a:lnTo>
                  <a:pt x="63" y="63"/>
                </a:lnTo>
                <a:lnTo>
                  <a:pt x="47" y="63"/>
                </a:lnTo>
                <a:lnTo>
                  <a:pt x="47" y="59"/>
                </a:lnTo>
                <a:lnTo>
                  <a:pt x="63" y="59"/>
                </a:lnTo>
                <a:lnTo>
                  <a:pt x="63" y="52"/>
                </a:lnTo>
                <a:lnTo>
                  <a:pt x="70" y="52"/>
                </a:lnTo>
                <a:lnTo>
                  <a:pt x="70" y="36"/>
                </a:lnTo>
                <a:lnTo>
                  <a:pt x="41" y="36"/>
                </a:lnTo>
                <a:lnTo>
                  <a:pt x="41" y="18"/>
                </a:lnTo>
                <a:lnTo>
                  <a:pt x="29" y="18"/>
                </a:lnTo>
                <a:lnTo>
                  <a:pt x="29" y="36"/>
                </a:lnTo>
                <a:lnTo>
                  <a:pt x="25" y="36"/>
                </a:lnTo>
                <a:lnTo>
                  <a:pt x="25"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36" name="Rectangle 421"/>
          <p:cNvSpPr>
            <a:spLocks noChangeArrowheads="1"/>
          </p:cNvSpPr>
          <p:nvPr/>
        </p:nvSpPr>
        <p:spPr bwMode="auto">
          <a:xfrm>
            <a:off x="7510463" y="4378325"/>
            <a:ext cx="87312" cy="206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37" name="Rectangle 422"/>
          <p:cNvSpPr>
            <a:spLocks noChangeArrowheads="1"/>
          </p:cNvSpPr>
          <p:nvPr/>
        </p:nvSpPr>
        <p:spPr bwMode="auto">
          <a:xfrm>
            <a:off x="7510463" y="4378325"/>
            <a:ext cx="87312" cy="206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38" name="Freeform 423"/>
          <p:cNvSpPr>
            <a:spLocks/>
          </p:cNvSpPr>
          <p:nvPr/>
        </p:nvSpPr>
        <p:spPr bwMode="auto">
          <a:xfrm>
            <a:off x="7331075" y="4405313"/>
            <a:ext cx="65088" cy="38100"/>
          </a:xfrm>
          <a:custGeom>
            <a:avLst/>
            <a:gdLst>
              <a:gd name="T0" fmla="*/ 100088297 w 42"/>
              <a:gd name="T1" fmla="*/ 57872376 h 25"/>
              <a:gd name="T2" fmla="*/ 0 w 42"/>
              <a:gd name="T3" fmla="*/ 57872376 h 25"/>
              <a:gd name="T4" fmla="*/ 42894542 w 42"/>
              <a:gd name="T5" fmla="*/ 0 h 25"/>
              <a:gd name="T6" fmla="*/ 100088297 w 42"/>
              <a:gd name="T7" fmla="*/ 0 h 25"/>
              <a:gd name="T8" fmla="*/ 100088297 w 42"/>
              <a:gd name="T9" fmla="*/ 57872376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5">
                <a:moveTo>
                  <a:pt x="42" y="25"/>
                </a:moveTo>
                <a:lnTo>
                  <a:pt x="0" y="25"/>
                </a:lnTo>
                <a:lnTo>
                  <a:pt x="18" y="0"/>
                </a:lnTo>
                <a:lnTo>
                  <a:pt x="42" y="0"/>
                </a:lnTo>
                <a:lnTo>
                  <a:pt x="42" y="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39" name="Freeform 424"/>
          <p:cNvSpPr>
            <a:spLocks/>
          </p:cNvSpPr>
          <p:nvPr/>
        </p:nvSpPr>
        <p:spPr bwMode="auto">
          <a:xfrm>
            <a:off x="7331075" y="4386263"/>
            <a:ext cx="65088" cy="36512"/>
          </a:xfrm>
          <a:custGeom>
            <a:avLst/>
            <a:gdLst>
              <a:gd name="T0" fmla="*/ 100088297 w 42"/>
              <a:gd name="T1" fmla="*/ 0 h 25"/>
              <a:gd name="T2" fmla="*/ 0 w 42"/>
              <a:gd name="T3" fmla="*/ 0 h 25"/>
              <a:gd name="T4" fmla="*/ 42894542 w 42"/>
              <a:gd name="T5" fmla="*/ 55460268 h 25"/>
              <a:gd name="T6" fmla="*/ 100088297 w 42"/>
              <a:gd name="T7" fmla="*/ 55460268 h 25"/>
              <a:gd name="T8" fmla="*/ 100088297 w 42"/>
              <a:gd name="T9" fmla="*/ 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5">
                <a:moveTo>
                  <a:pt x="42" y="0"/>
                </a:moveTo>
                <a:lnTo>
                  <a:pt x="0" y="0"/>
                </a:lnTo>
                <a:lnTo>
                  <a:pt x="18" y="25"/>
                </a:lnTo>
                <a:lnTo>
                  <a:pt x="42" y="25"/>
                </a:lnTo>
                <a:lnTo>
                  <a:pt x="4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40" name="Freeform 425"/>
          <p:cNvSpPr>
            <a:spLocks/>
          </p:cNvSpPr>
          <p:nvPr/>
        </p:nvSpPr>
        <p:spPr bwMode="auto">
          <a:xfrm>
            <a:off x="8069263" y="4237038"/>
            <a:ext cx="242887" cy="211137"/>
          </a:xfrm>
          <a:custGeom>
            <a:avLst/>
            <a:gdLst>
              <a:gd name="T0" fmla="*/ 830992763 w 70"/>
              <a:gd name="T1" fmla="*/ 167722387 h 61"/>
              <a:gd name="T2" fmla="*/ 674427803 w 70"/>
              <a:gd name="T3" fmla="*/ 11979429 h 61"/>
              <a:gd name="T4" fmla="*/ 626256371 w 70"/>
              <a:gd name="T5" fmla="*/ 11979429 h 61"/>
              <a:gd name="T6" fmla="*/ 626256371 w 70"/>
              <a:gd name="T7" fmla="*/ 47921176 h 61"/>
              <a:gd name="T8" fmla="*/ 0 w 70"/>
              <a:gd name="T9" fmla="*/ 527126019 h 61"/>
              <a:gd name="T10" fmla="*/ 192692667 w 70"/>
              <a:gd name="T11" fmla="*/ 718810725 h 61"/>
              <a:gd name="T12" fmla="*/ 276998744 w 70"/>
              <a:gd name="T13" fmla="*/ 694848406 h 61"/>
              <a:gd name="T14" fmla="*/ 397432528 w 70"/>
              <a:gd name="T15" fmla="*/ 730790153 h 61"/>
              <a:gd name="T16" fmla="*/ 794861587 w 70"/>
              <a:gd name="T17" fmla="*/ 215643564 h 61"/>
              <a:gd name="T18" fmla="*/ 830992763 w 70"/>
              <a:gd name="T19" fmla="*/ 215643564 h 61"/>
              <a:gd name="T20" fmla="*/ 830992763 w 70"/>
              <a:gd name="T21" fmla="*/ 167722387 h 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61">
                <a:moveTo>
                  <a:pt x="69" y="14"/>
                </a:moveTo>
                <a:cubicBezTo>
                  <a:pt x="56" y="1"/>
                  <a:pt x="56" y="1"/>
                  <a:pt x="56" y="1"/>
                </a:cubicBezTo>
                <a:cubicBezTo>
                  <a:pt x="55" y="0"/>
                  <a:pt x="53" y="0"/>
                  <a:pt x="52" y="1"/>
                </a:cubicBezTo>
                <a:cubicBezTo>
                  <a:pt x="51" y="2"/>
                  <a:pt x="51" y="3"/>
                  <a:pt x="52" y="4"/>
                </a:cubicBezTo>
                <a:cubicBezTo>
                  <a:pt x="0" y="44"/>
                  <a:pt x="0" y="44"/>
                  <a:pt x="0" y="44"/>
                </a:cubicBezTo>
                <a:cubicBezTo>
                  <a:pt x="16" y="60"/>
                  <a:pt x="16" y="60"/>
                  <a:pt x="16" y="60"/>
                </a:cubicBezTo>
                <a:cubicBezTo>
                  <a:pt x="18" y="59"/>
                  <a:pt x="21" y="58"/>
                  <a:pt x="23" y="58"/>
                </a:cubicBezTo>
                <a:cubicBezTo>
                  <a:pt x="27" y="58"/>
                  <a:pt x="30" y="60"/>
                  <a:pt x="33" y="61"/>
                </a:cubicBezTo>
                <a:cubicBezTo>
                  <a:pt x="66" y="18"/>
                  <a:pt x="66" y="18"/>
                  <a:pt x="66" y="18"/>
                </a:cubicBezTo>
                <a:cubicBezTo>
                  <a:pt x="67" y="19"/>
                  <a:pt x="68" y="19"/>
                  <a:pt x="69" y="18"/>
                </a:cubicBezTo>
                <a:cubicBezTo>
                  <a:pt x="70" y="17"/>
                  <a:pt x="70" y="15"/>
                  <a:pt x="69"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41" name="Freeform 426"/>
          <p:cNvSpPr>
            <a:spLocks/>
          </p:cNvSpPr>
          <p:nvPr/>
        </p:nvSpPr>
        <p:spPr bwMode="auto">
          <a:xfrm>
            <a:off x="7937500" y="4391025"/>
            <a:ext cx="179388" cy="136525"/>
          </a:xfrm>
          <a:custGeom>
            <a:avLst/>
            <a:gdLst>
              <a:gd name="T0" fmla="*/ 620668681 w 52"/>
              <a:gd name="T1" fmla="*/ 194149052 h 39"/>
              <a:gd name="T2" fmla="*/ 429692906 w 52"/>
              <a:gd name="T3" fmla="*/ 0 h 39"/>
              <a:gd name="T4" fmla="*/ 417756705 w 52"/>
              <a:gd name="T5" fmla="*/ 12133222 h 39"/>
              <a:gd name="T6" fmla="*/ 274525736 w 52"/>
              <a:gd name="T7" fmla="*/ 230552218 h 39"/>
              <a:gd name="T8" fmla="*/ 334206744 w 52"/>
              <a:gd name="T9" fmla="*/ 388301604 h 39"/>
              <a:gd name="T10" fmla="*/ 143230969 w 52"/>
              <a:gd name="T11" fmla="*/ 376164882 h 39"/>
              <a:gd name="T12" fmla="*/ 35808605 w 52"/>
              <a:gd name="T13" fmla="*/ 157745886 h 39"/>
              <a:gd name="T14" fmla="*/ 0 w 52"/>
              <a:gd name="T15" fmla="*/ 157745886 h 39"/>
              <a:gd name="T16" fmla="*/ 131294767 w 52"/>
              <a:gd name="T17" fmla="*/ 400434826 h 39"/>
              <a:gd name="T18" fmla="*/ 250653333 w 52"/>
              <a:gd name="T19" fmla="*/ 436837992 h 39"/>
              <a:gd name="T20" fmla="*/ 358079147 w 52"/>
              <a:gd name="T21" fmla="*/ 424704771 h 39"/>
              <a:gd name="T22" fmla="*/ 346142945 w 52"/>
              <a:gd name="T23" fmla="*/ 400434826 h 39"/>
              <a:gd name="T24" fmla="*/ 525182518 w 52"/>
              <a:gd name="T25" fmla="*/ 473241158 h 39"/>
              <a:gd name="T26" fmla="*/ 537118720 w 52"/>
              <a:gd name="T27" fmla="*/ 473241158 h 39"/>
              <a:gd name="T28" fmla="*/ 513246317 w 52"/>
              <a:gd name="T29" fmla="*/ 376164882 h 39"/>
              <a:gd name="T30" fmla="*/ 620668681 w 52"/>
              <a:gd name="T31" fmla="*/ 194149052 h 3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2" h="39">
                <a:moveTo>
                  <a:pt x="52" y="16"/>
                </a:moveTo>
                <a:cubicBezTo>
                  <a:pt x="36" y="0"/>
                  <a:pt x="36" y="0"/>
                  <a:pt x="36" y="0"/>
                </a:cubicBezTo>
                <a:cubicBezTo>
                  <a:pt x="35" y="1"/>
                  <a:pt x="35" y="1"/>
                  <a:pt x="35" y="1"/>
                </a:cubicBezTo>
                <a:cubicBezTo>
                  <a:pt x="28" y="4"/>
                  <a:pt x="23" y="11"/>
                  <a:pt x="23" y="19"/>
                </a:cubicBezTo>
                <a:cubicBezTo>
                  <a:pt x="23" y="24"/>
                  <a:pt x="25" y="29"/>
                  <a:pt x="28" y="32"/>
                </a:cubicBezTo>
                <a:cubicBezTo>
                  <a:pt x="22" y="34"/>
                  <a:pt x="17" y="33"/>
                  <a:pt x="12" y="31"/>
                </a:cubicBezTo>
                <a:cubicBezTo>
                  <a:pt x="4" y="25"/>
                  <a:pt x="3" y="13"/>
                  <a:pt x="3" y="13"/>
                </a:cubicBezTo>
                <a:cubicBezTo>
                  <a:pt x="0" y="13"/>
                  <a:pt x="0" y="13"/>
                  <a:pt x="0" y="13"/>
                </a:cubicBezTo>
                <a:cubicBezTo>
                  <a:pt x="0" y="14"/>
                  <a:pt x="2" y="27"/>
                  <a:pt x="11" y="33"/>
                </a:cubicBezTo>
                <a:cubicBezTo>
                  <a:pt x="14" y="35"/>
                  <a:pt x="17" y="36"/>
                  <a:pt x="21" y="36"/>
                </a:cubicBezTo>
                <a:cubicBezTo>
                  <a:pt x="24" y="36"/>
                  <a:pt x="27" y="36"/>
                  <a:pt x="30" y="35"/>
                </a:cubicBezTo>
                <a:cubicBezTo>
                  <a:pt x="29" y="33"/>
                  <a:pt x="29" y="33"/>
                  <a:pt x="29" y="33"/>
                </a:cubicBezTo>
                <a:cubicBezTo>
                  <a:pt x="33" y="37"/>
                  <a:pt x="38" y="39"/>
                  <a:pt x="44" y="39"/>
                </a:cubicBezTo>
                <a:cubicBezTo>
                  <a:pt x="44" y="39"/>
                  <a:pt x="45" y="39"/>
                  <a:pt x="45" y="39"/>
                </a:cubicBezTo>
                <a:cubicBezTo>
                  <a:pt x="44" y="37"/>
                  <a:pt x="43" y="34"/>
                  <a:pt x="43" y="31"/>
                </a:cubicBezTo>
                <a:cubicBezTo>
                  <a:pt x="43" y="25"/>
                  <a:pt x="47" y="19"/>
                  <a:pt x="52" y="1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42" name="Rectangle 427"/>
          <p:cNvSpPr>
            <a:spLocks noChangeArrowheads="1"/>
          </p:cNvSpPr>
          <p:nvPr/>
        </p:nvSpPr>
        <p:spPr bwMode="auto">
          <a:xfrm>
            <a:off x="7908925" y="4437063"/>
            <a:ext cx="17463" cy="111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43" name="Rectangle 428"/>
          <p:cNvSpPr>
            <a:spLocks noChangeArrowheads="1"/>
          </p:cNvSpPr>
          <p:nvPr/>
        </p:nvSpPr>
        <p:spPr bwMode="auto">
          <a:xfrm>
            <a:off x="7908925" y="4437063"/>
            <a:ext cx="17463" cy="111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44" name="Freeform 429"/>
          <p:cNvSpPr>
            <a:spLocks/>
          </p:cNvSpPr>
          <p:nvPr/>
        </p:nvSpPr>
        <p:spPr bwMode="auto">
          <a:xfrm>
            <a:off x="7916863" y="4413250"/>
            <a:ext cx="20637" cy="20638"/>
          </a:xfrm>
          <a:custGeom>
            <a:avLst/>
            <a:gdLst>
              <a:gd name="T0" fmla="*/ 9764476 w 13"/>
              <a:gd name="T1" fmla="*/ 0 h 14"/>
              <a:gd name="T2" fmla="*/ 0 w 13"/>
              <a:gd name="T3" fmla="*/ 11196115 h 14"/>
              <a:gd name="T4" fmla="*/ 21970468 w 13"/>
              <a:gd name="T5" fmla="*/ 31347648 h 14"/>
              <a:gd name="T6" fmla="*/ 31734944 w 13"/>
              <a:gd name="T7" fmla="*/ 20151533 h 14"/>
              <a:gd name="T8" fmla="*/ 976447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4" y="0"/>
                </a:moveTo>
                <a:lnTo>
                  <a:pt x="0" y="5"/>
                </a:lnTo>
                <a:lnTo>
                  <a:pt x="9" y="14"/>
                </a:lnTo>
                <a:lnTo>
                  <a:pt x="13" y="9"/>
                </a:ln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45" name="Freeform 430"/>
          <p:cNvSpPr>
            <a:spLocks/>
          </p:cNvSpPr>
          <p:nvPr/>
        </p:nvSpPr>
        <p:spPr bwMode="auto">
          <a:xfrm>
            <a:off x="7916863" y="4413250"/>
            <a:ext cx="20637" cy="20638"/>
          </a:xfrm>
          <a:custGeom>
            <a:avLst/>
            <a:gdLst>
              <a:gd name="T0" fmla="*/ 9764476 w 13"/>
              <a:gd name="T1" fmla="*/ 0 h 14"/>
              <a:gd name="T2" fmla="*/ 0 w 13"/>
              <a:gd name="T3" fmla="*/ 11196115 h 14"/>
              <a:gd name="T4" fmla="*/ 21970468 w 13"/>
              <a:gd name="T5" fmla="*/ 31347648 h 14"/>
              <a:gd name="T6" fmla="*/ 31734944 w 13"/>
              <a:gd name="T7" fmla="*/ 20151533 h 14"/>
              <a:gd name="T8" fmla="*/ 976447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4" y="0"/>
                </a:moveTo>
                <a:lnTo>
                  <a:pt x="0" y="5"/>
                </a:lnTo>
                <a:lnTo>
                  <a:pt x="9" y="14"/>
                </a:lnTo>
                <a:lnTo>
                  <a:pt x="13" y="9"/>
                </a:lnTo>
                <a:lnTo>
                  <a:pt x="4"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46" name="Rectangle 431"/>
          <p:cNvSpPr>
            <a:spLocks noChangeArrowheads="1"/>
          </p:cNvSpPr>
          <p:nvPr/>
        </p:nvSpPr>
        <p:spPr bwMode="auto">
          <a:xfrm>
            <a:off x="7940675" y="4405313"/>
            <a:ext cx="9525" cy="174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47" name="Rectangle 432"/>
          <p:cNvSpPr>
            <a:spLocks noChangeArrowheads="1"/>
          </p:cNvSpPr>
          <p:nvPr/>
        </p:nvSpPr>
        <p:spPr bwMode="auto">
          <a:xfrm>
            <a:off x="7940675" y="4405313"/>
            <a:ext cx="9525" cy="174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48" name="Freeform 433"/>
          <p:cNvSpPr>
            <a:spLocks/>
          </p:cNvSpPr>
          <p:nvPr/>
        </p:nvSpPr>
        <p:spPr bwMode="auto">
          <a:xfrm>
            <a:off x="7950200" y="4416425"/>
            <a:ext cx="22225" cy="20638"/>
          </a:xfrm>
          <a:custGeom>
            <a:avLst/>
            <a:gdLst>
              <a:gd name="T0" fmla="*/ 21969413 w 14"/>
              <a:gd name="T1" fmla="*/ 0 h 14"/>
              <a:gd name="T2" fmla="*/ 0 w 14"/>
              <a:gd name="T3" fmla="*/ 20151533 h 14"/>
              <a:gd name="T4" fmla="*/ 12206288 w 14"/>
              <a:gd name="T5" fmla="*/ 31347648 h 14"/>
              <a:gd name="T6" fmla="*/ 34175700 w 14"/>
              <a:gd name="T7" fmla="*/ 11196115 h 14"/>
              <a:gd name="T8" fmla="*/ 21969413 w 14"/>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9" y="0"/>
                </a:moveTo>
                <a:lnTo>
                  <a:pt x="0" y="9"/>
                </a:lnTo>
                <a:lnTo>
                  <a:pt x="5" y="14"/>
                </a:lnTo>
                <a:lnTo>
                  <a:pt x="14" y="5"/>
                </a:lnTo>
                <a:lnTo>
                  <a:pt x="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49" name="Freeform 434"/>
          <p:cNvSpPr>
            <a:spLocks/>
          </p:cNvSpPr>
          <p:nvPr/>
        </p:nvSpPr>
        <p:spPr bwMode="auto">
          <a:xfrm>
            <a:off x="7950200" y="4416425"/>
            <a:ext cx="22225" cy="20638"/>
          </a:xfrm>
          <a:custGeom>
            <a:avLst/>
            <a:gdLst>
              <a:gd name="T0" fmla="*/ 21969413 w 14"/>
              <a:gd name="T1" fmla="*/ 0 h 14"/>
              <a:gd name="T2" fmla="*/ 0 w 14"/>
              <a:gd name="T3" fmla="*/ 20151533 h 14"/>
              <a:gd name="T4" fmla="*/ 12206288 w 14"/>
              <a:gd name="T5" fmla="*/ 31347648 h 14"/>
              <a:gd name="T6" fmla="*/ 34175700 w 14"/>
              <a:gd name="T7" fmla="*/ 11196115 h 14"/>
              <a:gd name="T8" fmla="*/ 21969413 w 14"/>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9" y="0"/>
                </a:moveTo>
                <a:lnTo>
                  <a:pt x="0" y="9"/>
                </a:lnTo>
                <a:lnTo>
                  <a:pt x="5" y="14"/>
                </a:lnTo>
                <a:lnTo>
                  <a:pt x="14" y="5"/>
                </a:lnTo>
                <a:lnTo>
                  <a:pt x="9"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50" name="Freeform 435"/>
          <p:cNvSpPr>
            <a:spLocks noEditPoints="1"/>
          </p:cNvSpPr>
          <p:nvPr/>
        </p:nvSpPr>
        <p:spPr bwMode="auto">
          <a:xfrm>
            <a:off x="8094663" y="4448175"/>
            <a:ext cx="115887" cy="115888"/>
          </a:xfrm>
          <a:custGeom>
            <a:avLst/>
            <a:gdLst>
              <a:gd name="T0" fmla="*/ 199168852 w 34"/>
              <a:gd name="T1" fmla="*/ 398651312 h 34"/>
              <a:gd name="T2" fmla="*/ 0 w 34"/>
              <a:gd name="T3" fmla="*/ 199327360 h 34"/>
              <a:gd name="T4" fmla="*/ 199168852 w 34"/>
              <a:gd name="T5" fmla="*/ 0 h 34"/>
              <a:gd name="T6" fmla="*/ 398337703 w 34"/>
              <a:gd name="T7" fmla="*/ 199327360 h 34"/>
              <a:gd name="T8" fmla="*/ 199168852 w 34"/>
              <a:gd name="T9" fmla="*/ 398651312 h 34"/>
              <a:gd name="T10" fmla="*/ 199168852 w 34"/>
              <a:gd name="T11" fmla="*/ 128976527 h 34"/>
              <a:gd name="T12" fmla="*/ 128873161 w 34"/>
              <a:gd name="T13" fmla="*/ 199327360 h 34"/>
              <a:gd name="T14" fmla="*/ 199168852 w 34"/>
              <a:gd name="T15" fmla="*/ 269674784 h 34"/>
              <a:gd name="T16" fmla="*/ 269464543 w 34"/>
              <a:gd name="T17" fmla="*/ 199327360 h 34"/>
              <a:gd name="T18" fmla="*/ 199168852 w 34"/>
              <a:gd name="T19" fmla="*/ 128976527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34">
                <a:moveTo>
                  <a:pt x="17" y="34"/>
                </a:moveTo>
                <a:cubicBezTo>
                  <a:pt x="8" y="34"/>
                  <a:pt x="0" y="26"/>
                  <a:pt x="0" y="17"/>
                </a:cubicBezTo>
                <a:cubicBezTo>
                  <a:pt x="0" y="8"/>
                  <a:pt x="8" y="0"/>
                  <a:pt x="17" y="0"/>
                </a:cubicBezTo>
                <a:cubicBezTo>
                  <a:pt x="26" y="0"/>
                  <a:pt x="34" y="8"/>
                  <a:pt x="34" y="17"/>
                </a:cubicBezTo>
                <a:cubicBezTo>
                  <a:pt x="34" y="26"/>
                  <a:pt x="26" y="34"/>
                  <a:pt x="17" y="34"/>
                </a:cubicBezTo>
                <a:close/>
                <a:moveTo>
                  <a:pt x="17" y="11"/>
                </a:moveTo>
                <a:cubicBezTo>
                  <a:pt x="14" y="11"/>
                  <a:pt x="11" y="14"/>
                  <a:pt x="11" y="17"/>
                </a:cubicBezTo>
                <a:cubicBezTo>
                  <a:pt x="11" y="20"/>
                  <a:pt x="14" y="23"/>
                  <a:pt x="17" y="23"/>
                </a:cubicBezTo>
                <a:cubicBezTo>
                  <a:pt x="20" y="23"/>
                  <a:pt x="23" y="20"/>
                  <a:pt x="23" y="17"/>
                </a:cubicBezTo>
                <a:cubicBezTo>
                  <a:pt x="23" y="14"/>
                  <a:pt x="20" y="11"/>
                  <a:pt x="17"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51" name="Freeform 436"/>
          <p:cNvSpPr>
            <a:spLocks/>
          </p:cNvSpPr>
          <p:nvPr/>
        </p:nvSpPr>
        <p:spPr bwMode="auto">
          <a:xfrm>
            <a:off x="7410450" y="3695700"/>
            <a:ext cx="141288" cy="206375"/>
          </a:xfrm>
          <a:custGeom>
            <a:avLst/>
            <a:gdLst>
              <a:gd name="T0" fmla="*/ 217264086 w 92"/>
              <a:gd name="T1" fmla="*/ 89893005 h 136"/>
              <a:gd name="T2" fmla="*/ 106270076 w 92"/>
              <a:gd name="T3" fmla="*/ 0 h 136"/>
              <a:gd name="T4" fmla="*/ 59038419 w 92"/>
              <a:gd name="T5" fmla="*/ 0 h 136"/>
              <a:gd name="T6" fmla="*/ 59038419 w 92"/>
              <a:gd name="T7" fmla="*/ 168260876 h 136"/>
              <a:gd name="T8" fmla="*/ 0 w 92"/>
              <a:gd name="T9" fmla="*/ 193616169 h 136"/>
              <a:gd name="T10" fmla="*/ 0 w 92"/>
              <a:gd name="T11" fmla="*/ 313473003 h 136"/>
              <a:gd name="T12" fmla="*/ 217264086 w 92"/>
              <a:gd name="T13" fmla="*/ 313473003 h 136"/>
              <a:gd name="T14" fmla="*/ 217264086 w 92"/>
              <a:gd name="T15" fmla="*/ 89893005 h 1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2" h="136">
                <a:moveTo>
                  <a:pt x="92" y="39"/>
                </a:moveTo>
                <a:lnTo>
                  <a:pt x="45" y="0"/>
                </a:lnTo>
                <a:lnTo>
                  <a:pt x="25" y="0"/>
                </a:lnTo>
                <a:lnTo>
                  <a:pt x="25" y="73"/>
                </a:lnTo>
                <a:lnTo>
                  <a:pt x="0" y="84"/>
                </a:lnTo>
                <a:lnTo>
                  <a:pt x="0" y="136"/>
                </a:lnTo>
                <a:lnTo>
                  <a:pt x="92" y="136"/>
                </a:lnTo>
                <a:lnTo>
                  <a:pt x="92"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52" name="Freeform 437"/>
          <p:cNvSpPr>
            <a:spLocks/>
          </p:cNvSpPr>
          <p:nvPr/>
        </p:nvSpPr>
        <p:spPr bwMode="auto">
          <a:xfrm>
            <a:off x="7410450" y="3929063"/>
            <a:ext cx="141288" cy="55562"/>
          </a:xfrm>
          <a:custGeom>
            <a:avLst/>
            <a:gdLst>
              <a:gd name="T0" fmla="*/ 217264086 w 92"/>
              <a:gd name="T1" fmla="*/ 0 h 37"/>
              <a:gd name="T2" fmla="*/ 0 w 92"/>
              <a:gd name="T3" fmla="*/ 0 h 37"/>
              <a:gd name="T4" fmla="*/ 0 w 92"/>
              <a:gd name="T5" fmla="*/ 84395675 h 37"/>
              <a:gd name="T6" fmla="*/ 59038419 w 92"/>
              <a:gd name="T7" fmla="*/ 84395675 h 37"/>
              <a:gd name="T8" fmla="*/ 132247104 w 92"/>
              <a:gd name="T9" fmla="*/ 84395675 h 37"/>
              <a:gd name="T10" fmla="*/ 217264086 w 92"/>
              <a:gd name="T11" fmla="*/ 84395675 h 37"/>
              <a:gd name="T12" fmla="*/ 217264086 w 92"/>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37">
                <a:moveTo>
                  <a:pt x="92" y="0"/>
                </a:moveTo>
                <a:lnTo>
                  <a:pt x="0" y="0"/>
                </a:lnTo>
                <a:lnTo>
                  <a:pt x="0" y="37"/>
                </a:lnTo>
                <a:lnTo>
                  <a:pt x="25" y="37"/>
                </a:lnTo>
                <a:lnTo>
                  <a:pt x="56" y="37"/>
                </a:lnTo>
                <a:lnTo>
                  <a:pt x="92" y="37"/>
                </a:lnTo>
                <a:lnTo>
                  <a:pt x="9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53" name="Freeform 438"/>
          <p:cNvSpPr>
            <a:spLocks/>
          </p:cNvSpPr>
          <p:nvPr/>
        </p:nvSpPr>
        <p:spPr bwMode="auto">
          <a:xfrm>
            <a:off x="7410450" y="3929063"/>
            <a:ext cx="141288" cy="55562"/>
          </a:xfrm>
          <a:custGeom>
            <a:avLst/>
            <a:gdLst>
              <a:gd name="T0" fmla="*/ 217264086 w 92"/>
              <a:gd name="T1" fmla="*/ 0 h 37"/>
              <a:gd name="T2" fmla="*/ 0 w 92"/>
              <a:gd name="T3" fmla="*/ 0 h 37"/>
              <a:gd name="T4" fmla="*/ 0 w 92"/>
              <a:gd name="T5" fmla="*/ 84395675 h 37"/>
              <a:gd name="T6" fmla="*/ 59038419 w 92"/>
              <a:gd name="T7" fmla="*/ 84395675 h 37"/>
              <a:gd name="T8" fmla="*/ 132247104 w 92"/>
              <a:gd name="T9" fmla="*/ 84395675 h 37"/>
              <a:gd name="T10" fmla="*/ 217264086 w 92"/>
              <a:gd name="T11" fmla="*/ 84395675 h 37"/>
              <a:gd name="T12" fmla="*/ 217264086 w 92"/>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37">
                <a:moveTo>
                  <a:pt x="92" y="0"/>
                </a:moveTo>
                <a:lnTo>
                  <a:pt x="0" y="0"/>
                </a:lnTo>
                <a:lnTo>
                  <a:pt x="0" y="37"/>
                </a:lnTo>
                <a:lnTo>
                  <a:pt x="25" y="37"/>
                </a:lnTo>
                <a:lnTo>
                  <a:pt x="56" y="37"/>
                </a:lnTo>
                <a:lnTo>
                  <a:pt x="92" y="37"/>
                </a:lnTo>
                <a:lnTo>
                  <a:pt x="9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54" name="Freeform 439"/>
          <p:cNvSpPr>
            <a:spLocks/>
          </p:cNvSpPr>
          <p:nvPr/>
        </p:nvSpPr>
        <p:spPr bwMode="auto">
          <a:xfrm>
            <a:off x="7573963" y="3929063"/>
            <a:ext cx="141287" cy="55562"/>
          </a:xfrm>
          <a:custGeom>
            <a:avLst/>
            <a:gdLst>
              <a:gd name="T0" fmla="*/ 217262549 w 92"/>
              <a:gd name="T1" fmla="*/ 0 h 37"/>
              <a:gd name="T2" fmla="*/ 0 w 92"/>
              <a:gd name="T3" fmla="*/ 0 h 37"/>
              <a:gd name="T4" fmla="*/ 0 w 92"/>
              <a:gd name="T5" fmla="*/ 84395675 h 37"/>
              <a:gd name="T6" fmla="*/ 85016381 w 92"/>
              <a:gd name="T7" fmla="*/ 84395675 h 37"/>
              <a:gd name="T8" fmla="*/ 160584961 w 92"/>
              <a:gd name="T9" fmla="*/ 84395675 h 37"/>
              <a:gd name="T10" fmla="*/ 217262549 w 92"/>
              <a:gd name="T11" fmla="*/ 84395675 h 37"/>
              <a:gd name="T12" fmla="*/ 217262549 w 92"/>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37">
                <a:moveTo>
                  <a:pt x="92" y="0"/>
                </a:moveTo>
                <a:lnTo>
                  <a:pt x="0" y="0"/>
                </a:lnTo>
                <a:lnTo>
                  <a:pt x="0" y="37"/>
                </a:lnTo>
                <a:lnTo>
                  <a:pt x="36" y="37"/>
                </a:lnTo>
                <a:lnTo>
                  <a:pt x="68" y="37"/>
                </a:lnTo>
                <a:lnTo>
                  <a:pt x="92" y="37"/>
                </a:lnTo>
                <a:lnTo>
                  <a:pt x="9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55" name="Freeform 440"/>
          <p:cNvSpPr>
            <a:spLocks/>
          </p:cNvSpPr>
          <p:nvPr/>
        </p:nvSpPr>
        <p:spPr bwMode="auto">
          <a:xfrm>
            <a:off x="7573963" y="3929063"/>
            <a:ext cx="141287" cy="55562"/>
          </a:xfrm>
          <a:custGeom>
            <a:avLst/>
            <a:gdLst>
              <a:gd name="T0" fmla="*/ 217262549 w 92"/>
              <a:gd name="T1" fmla="*/ 0 h 37"/>
              <a:gd name="T2" fmla="*/ 0 w 92"/>
              <a:gd name="T3" fmla="*/ 0 h 37"/>
              <a:gd name="T4" fmla="*/ 0 w 92"/>
              <a:gd name="T5" fmla="*/ 84395675 h 37"/>
              <a:gd name="T6" fmla="*/ 85016381 w 92"/>
              <a:gd name="T7" fmla="*/ 84395675 h 37"/>
              <a:gd name="T8" fmla="*/ 160584961 w 92"/>
              <a:gd name="T9" fmla="*/ 84395675 h 37"/>
              <a:gd name="T10" fmla="*/ 217262549 w 92"/>
              <a:gd name="T11" fmla="*/ 84395675 h 37"/>
              <a:gd name="T12" fmla="*/ 217262549 w 92"/>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37">
                <a:moveTo>
                  <a:pt x="92" y="0"/>
                </a:moveTo>
                <a:lnTo>
                  <a:pt x="0" y="0"/>
                </a:lnTo>
                <a:lnTo>
                  <a:pt x="0" y="37"/>
                </a:lnTo>
                <a:lnTo>
                  <a:pt x="36" y="37"/>
                </a:lnTo>
                <a:lnTo>
                  <a:pt x="68" y="37"/>
                </a:lnTo>
                <a:lnTo>
                  <a:pt x="92" y="37"/>
                </a:lnTo>
                <a:lnTo>
                  <a:pt x="9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56" name="Freeform 441"/>
          <p:cNvSpPr>
            <a:spLocks/>
          </p:cNvSpPr>
          <p:nvPr/>
        </p:nvSpPr>
        <p:spPr bwMode="auto">
          <a:xfrm>
            <a:off x="7573963" y="3692525"/>
            <a:ext cx="141287" cy="209550"/>
          </a:xfrm>
          <a:custGeom>
            <a:avLst/>
            <a:gdLst>
              <a:gd name="T0" fmla="*/ 217262549 w 92"/>
              <a:gd name="T1" fmla="*/ 198355778 h 138"/>
              <a:gd name="T2" fmla="*/ 160584961 w 92"/>
              <a:gd name="T3" fmla="*/ 172985043 h 138"/>
              <a:gd name="T4" fmla="*/ 160584961 w 92"/>
              <a:gd name="T5" fmla="*/ 0 h 138"/>
              <a:gd name="T6" fmla="*/ 110993224 w 92"/>
              <a:gd name="T7" fmla="*/ 0 h 138"/>
              <a:gd name="T8" fmla="*/ 0 w 92"/>
              <a:gd name="T9" fmla="*/ 94564752 h 138"/>
              <a:gd name="T10" fmla="*/ 0 w 92"/>
              <a:gd name="T11" fmla="*/ 318292784 h 138"/>
              <a:gd name="T12" fmla="*/ 217262549 w 92"/>
              <a:gd name="T13" fmla="*/ 318292784 h 138"/>
              <a:gd name="T14" fmla="*/ 217262549 w 92"/>
              <a:gd name="T15" fmla="*/ 198355778 h 1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2" h="138">
                <a:moveTo>
                  <a:pt x="92" y="86"/>
                </a:moveTo>
                <a:lnTo>
                  <a:pt x="68" y="75"/>
                </a:lnTo>
                <a:lnTo>
                  <a:pt x="68" y="0"/>
                </a:lnTo>
                <a:lnTo>
                  <a:pt x="47" y="0"/>
                </a:lnTo>
                <a:lnTo>
                  <a:pt x="0" y="41"/>
                </a:lnTo>
                <a:lnTo>
                  <a:pt x="0" y="138"/>
                </a:lnTo>
                <a:lnTo>
                  <a:pt x="92" y="138"/>
                </a:lnTo>
                <a:lnTo>
                  <a:pt x="92"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57" name="Rectangle 442"/>
          <p:cNvSpPr>
            <a:spLocks noChangeArrowheads="1"/>
          </p:cNvSpPr>
          <p:nvPr/>
        </p:nvSpPr>
        <p:spPr bwMode="auto">
          <a:xfrm>
            <a:off x="7551738" y="3902075"/>
            <a:ext cx="22225" cy="269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58" name="Rectangle 443"/>
          <p:cNvSpPr>
            <a:spLocks noChangeArrowheads="1"/>
          </p:cNvSpPr>
          <p:nvPr/>
        </p:nvSpPr>
        <p:spPr bwMode="auto">
          <a:xfrm>
            <a:off x="7521575" y="3911600"/>
            <a:ext cx="87313" cy="79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59" name="Freeform 444"/>
          <p:cNvSpPr>
            <a:spLocks noEditPoints="1"/>
          </p:cNvSpPr>
          <p:nvPr/>
        </p:nvSpPr>
        <p:spPr bwMode="auto">
          <a:xfrm>
            <a:off x="8024813" y="3805238"/>
            <a:ext cx="174625" cy="184150"/>
          </a:xfrm>
          <a:custGeom>
            <a:avLst/>
            <a:gdLst>
              <a:gd name="T0" fmla="*/ 485499410 w 50"/>
              <a:gd name="T1" fmla="*/ 152135181 h 54"/>
              <a:gd name="T2" fmla="*/ 485499410 w 50"/>
              <a:gd name="T3" fmla="*/ 0 h 54"/>
              <a:gd name="T4" fmla="*/ 109238415 w 50"/>
              <a:gd name="T5" fmla="*/ 0 h 54"/>
              <a:gd name="T6" fmla="*/ 109238415 w 50"/>
              <a:gd name="T7" fmla="*/ 152135181 h 54"/>
              <a:gd name="T8" fmla="*/ 0 w 50"/>
              <a:gd name="T9" fmla="*/ 362782320 h 54"/>
              <a:gd name="T10" fmla="*/ 303438878 w 50"/>
              <a:gd name="T11" fmla="*/ 631944827 h 54"/>
              <a:gd name="T12" fmla="*/ 606874263 w 50"/>
              <a:gd name="T13" fmla="*/ 362782320 h 54"/>
              <a:gd name="T14" fmla="*/ 485499410 w 50"/>
              <a:gd name="T15" fmla="*/ 152135181 h 54"/>
              <a:gd name="T16" fmla="*/ 303438878 w 50"/>
              <a:gd name="T17" fmla="*/ 514917502 h 54"/>
              <a:gd name="T18" fmla="*/ 109238415 w 50"/>
              <a:gd name="T19" fmla="*/ 362782320 h 54"/>
              <a:gd name="T20" fmla="*/ 303438878 w 50"/>
              <a:gd name="T21" fmla="*/ 210647139 h 54"/>
              <a:gd name="T22" fmla="*/ 485499410 w 50"/>
              <a:gd name="T23" fmla="*/ 362782320 h 54"/>
              <a:gd name="T24" fmla="*/ 303438878 w 50"/>
              <a:gd name="T25" fmla="*/ 514917502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0" h="54">
                <a:moveTo>
                  <a:pt x="40" y="13"/>
                </a:moveTo>
                <a:cubicBezTo>
                  <a:pt x="40" y="0"/>
                  <a:pt x="40" y="0"/>
                  <a:pt x="40" y="0"/>
                </a:cubicBezTo>
                <a:cubicBezTo>
                  <a:pt x="9" y="0"/>
                  <a:pt x="9" y="0"/>
                  <a:pt x="9" y="0"/>
                </a:cubicBezTo>
                <a:cubicBezTo>
                  <a:pt x="9" y="13"/>
                  <a:pt x="9" y="13"/>
                  <a:pt x="9" y="13"/>
                </a:cubicBezTo>
                <a:cubicBezTo>
                  <a:pt x="3" y="18"/>
                  <a:pt x="0" y="24"/>
                  <a:pt x="0" y="31"/>
                </a:cubicBezTo>
                <a:cubicBezTo>
                  <a:pt x="0" y="43"/>
                  <a:pt x="11" y="54"/>
                  <a:pt x="25" y="54"/>
                </a:cubicBezTo>
                <a:cubicBezTo>
                  <a:pt x="38" y="54"/>
                  <a:pt x="50" y="43"/>
                  <a:pt x="50" y="31"/>
                </a:cubicBezTo>
                <a:cubicBezTo>
                  <a:pt x="50" y="24"/>
                  <a:pt x="46" y="18"/>
                  <a:pt x="40" y="13"/>
                </a:cubicBezTo>
                <a:close/>
                <a:moveTo>
                  <a:pt x="25" y="44"/>
                </a:moveTo>
                <a:cubicBezTo>
                  <a:pt x="16" y="44"/>
                  <a:pt x="9" y="38"/>
                  <a:pt x="9" y="31"/>
                </a:cubicBezTo>
                <a:cubicBezTo>
                  <a:pt x="9" y="24"/>
                  <a:pt x="16" y="18"/>
                  <a:pt x="25" y="18"/>
                </a:cubicBezTo>
                <a:cubicBezTo>
                  <a:pt x="33" y="18"/>
                  <a:pt x="40" y="24"/>
                  <a:pt x="40" y="31"/>
                </a:cubicBezTo>
                <a:cubicBezTo>
                  <a:pt x="40" y="38"/>
                  <a:pt x="33" y="44"/>
                  <a:pt x="25" y="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60" name="Freeform 445"/>
          <p:cNvSpPr>
            <a:spLocks noEditPoints="1"/>
          </p:cNvSpPr>
          <p:nvPr/>
        </p:nvSpPr>
        <p:spPr bwMode="auto">
          <a:xfrm>
            <a:off x="8199438" y="3702050"/>
            <a:ext cx="204787" cy="206375"/>
          </a:xfrm>
          <a:custGeom>
            <a:avLst/>
            <a:gdLst>
              <a:gd name="T0" fmla="*/ 372990017 w 59"/>
              <a:gd name="T1" fmla="*/ 118421415 h 60"/>
              <a:gd name="T2" fmla="*/ 264702817 w 59"/>
              <a:gd name="T3" fmla="*/ 0 h 60"/>
              <a:gd name="T4" fmla="*/ 0 w 59"/>
              <a:gd name="T5" fmla="*/ 272370285 h 60"/>
              <a:gd name="T6" fmla="*/ 108287200 w 59"/>
              <a:gd name="T7" fmla="*/ 378952654 h 60"/>
              <a:gd name="T8" fmla="*/ 180479824 w 59"/>
              <a:gd name="T9" fmla="*/ 603956438 h 60"/>
              <a:gd name="T10" fmla="*/ 589564418 w 59"/>
              <a:gd name="T11" fmla="*/ 580271467 h 60"/>
              <a:gd name="T12" fmla="*/ 601594787 w 59"/>
              <a:gd name="T13" fmla="*/ 177633842 h 60"/>
              <a:gd name="T14" fmla="*/ 372990017 w 59"/>
              <a:gd name="T15" fmla="*/ 118421415 h 60"/>
              <a:gd name="T16" fmla="*/ 505341426 w 59"/>
              <a:gd name="T17" fmla="*/ 509216554 h 60"/>
              <a:gd name="T18" fmla="*/ 252668977 w 59"/>
              <a:gd name="T19" fmla="*/ 521059040 h 60"/>
              <a:gd name="T20" fmla="*/ 276733185 w 59"/>
              <a:gd name="T21" fmla="*/ 284212771 h 60"/>
              <a:gd name="T22" fmla="*/ 529402163 w 59"/>
              <a:gd name="T23" fmla="*/ 260531240 h 60"/>
              <a:gd name="T24" fmla="*/ 505341426 w 59"/>
              <a:gd name="T25" fmla="*/ 509216554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31" y="10"/>
                </a:moveTo>
                <a:cubicBezTo>
                  <a:pt x="22" y="0"/>
                  <a:pt x="22" y="0"/>
                  <a:pt x="22" y="0"/>
                </a:cubicBezTo>
                <a:cubicBezTo>
                  <a:pt x="0" y="23"/>
                  <a:pt x="0" y="23"/>
                  <a:pt x="0" y="23"/>
                </a:cubicBezTo>
                <a:cubicBezTo>
                  <a:pt x="9" y="32"/>
                  <a:pt x="9" y="32"/>
                  <a:pt x="9" y="32"/>
                </a:cubicBezTo>
                <a:cubicBezTo>
                  <a:pt x="8" y="39"/>
                  <a:pt x="10" y="46"/>
                  <a:pt x="15" y="51"/>
                </a:cubicBezTo>
                <a:cubicBezTo>
                  <a:pt x="24" y="60"/>
                  <a:pt x="39" y="59"/>
                  <a:pt x="49" y="49"/>
                </a:cubicBezTo>
                <a:cubicBezTo>
                  <a:pt x="58" y="39"/>
                  <a:pt x="59" y="24"/>
                  <a:pt x="50" y="15"/>
                </a:cubicBezTo>
                <a:cubicBezTo>
                  <a:pt x="45" y="10"/>
                  <a:pt x="38" y="8"/>
                  <a:pt x="31" y="10"/>
                </a:cubicBezTo>
                <a:close/>
                <a:moveTo>
                  <a:pt x="42" y="43"/>
                </a:moveTo>
                <a:cubicBezTo>
                  <a:pt x="36" y="49"/>
                  <a:pt x="27" y="49"/>
                  <a:pt x="21" y="44"/>
                </a:cubicBezTo>
                <a:cubicBezTo>
                  <a:pt x="16" y="39"/>
                  <a:pt x="17" y="30"/>
                  <a:pt x="23" y="24"/>
                </a:cubicBezTo>
                <a:cubicBezTo>
                  <a:pt x="29" y="18"/>
                  <a:pt x="39" y="17"/>
                  <a:pt x="44" y="22"/>
                </a:cubicBezTo>
                <a:cubicBezTo>
                  <a:pt x="49" y="27"/>
                  <a:pt x="48" y="36"/>
                  <a:pt x="42"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61" name="Freeform 446"/>
          <p:cNvSpPr>
            <a:spLocks/>
          </p:cNvSpPr>
          <p:nvPr/>
        </p:nvSpPr>
        <p:spPr bwMode="auto">
          <a:xfrm>
            <a:off x="8099425" y="3817938"/>
            <a:ext cx="11113" cy="3175"/>
          </a:xfrm>
          <a:custGeom>
            <a:avLst/>
            <a:gdLst>
              <a:gd name="T0" fmla="*/ 0 w 3"/>
              <a:gd name="T1" fmla="*/ 9645650 h 1"/>
              <a:gd name="T2" fmla="*/ 0 w 3"/>
              <a:gd name="T3" fmla="*/ 0 h 1"/>
              <a:gd name="T4" fmla="*/ 39877148 w 3"/>
              <a:gd name="T5" fmla="*/ 0 h 1"/>
              <a:gd name="T6" fmla="*/ 39877148 w 3"/>
              <a:gd name="T7" fmla="*/ 0 h 1"/>
              <a:gd name="T8" fmla="*/ 0 w 3"/>
              <a:gd name="T9" fmla="*/ 964565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1"/>
                </a:moveTo>
                <a:cubicBezTo>
                  <a:pt x="0" y="1"/>
                  <a:pt x="0" y="0"/>
                  <a:pt x="0" y="0"/>
                </a:cubicBezTo>
                <a:cubicBezTo>
                  <a:pt x="3" y="0"/>
                  <a:pt x="3" y="0"/>
                  <a:pt x="3" y="0"/>
                </a:cubicBezTo>
                <a:cubicBezTo>
                  <a:pt x="3" y="0"/>
                  <a:pt x="3" y="0"/>
                  <a:pt x="3" y="0"/>
                </a:cubicBez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62" name="Freeform 447"/>
          <p:cNvSpPr>
            <a:spLocks noEditPoints="1"/>
          </p:cNvSpPr>
          <p:nvPr/>
        </p:nvSpPr>
        <p:spPr bwMode="auto">
          <a:xfrm>
            <a:off x="8099425" y="3729038"/>
            <a:ext cx="149225" cy="80962"/>
          </a:xfrm>
          <a:custGeom>
            <a:avLst/>
            <a:gdLst>
              <a:gd name="T0" fmla="*/ 0 w 43"/>
              <a:gd name="T1" fmla="*/ 276694382 h 24"/>
              <a:gd name="T2" fmla="*/ 36115920 w 43"/>
              <a:gd name="T3" fmla="*/ 265164044 h 24"/>
              <a:gd name="T4" fmla="*/ 48151090 w 43"/>
              <a:gd name="T5" fmla="*/ 242106741 h 24"/>
              <a:gd name="T6" fmla="*/ 12038640 w 43"/>
              <a:gd name="T7" fmla="*/ 219049438 h 24"/>
              <a:gd name="T8" fmla="*/ 48151090 w 43"/>
              <a:gd name="T9" fmla="*/ 242106741 h 24"/>
              <a:gd name="T10" fmla="*/ 12038640 w 43"/>
              <a:gd name="T11" fmla="*/ 207522473 h 24"/>
              <a:gd name="T12" fmla="*/ 60189730 w 43"/>
              <a:gd name="T13" fmla="*/ 195992135 h 24"/>
              <a:gd name="T14" fmla="*/ 60189730 w 43"/>
              <a:gd name="T15" fmla="*/ 184461797 h 24"/>
              <a:gd name="T16" fmla="*/ 36115920 w 43"/>
              <a:gd name="T17" fmla="*/ 149877529 h 24"/>
              <a:gd name="T18" fmla="*/ 60189730 w 43"/>
              <a:gd name="T19" fmla="*/ 184461797 h 24"/>
              <a:gd name="T20" fmla="*/ 48151090 w 43"/>
              <a:gd name="T21" fmla="*/ 138347191 h 24"/>
              <a:gd name="T22" fmla="*/ 96305651 w 43"/>
              <a:gd name="T23" fmla="*/ 138347191 h 24"/>
              <a:gd name="T24" fmla="*/ 96305651 w 43"/>
              <a:gd name="T25" fmla="*/ 126816853 h 24"/>
              <a:gd name="T26" fmla="*/ 84267010 w 43"/>
              <a:gd name="T27" fmla="*/ 92232585 h 24"/>
              <a:gd name="T28" fmla="*/ 96305651 w 43"/>
              <a:gd name="T29" fmla="*/ 126816853 h 24"/>
              <a:gd name="T30" fmla="*/ 96305651 w 43"/>
              <a:gd name="T31" fmla="*/ 80702247 h 24"/>
              <a:gd name="T32" fmla="*/ 144456741 w 43"/>
              <a:gd name="T33" fmla="*/ 92232585 h 24"/>
              <a:gd name="T34" fmla="*/ 156495381 w 43"/>
              <a:gd name="T35" fmla="*/ 80702247 h 24"/>
              <a:gd name="T36" fmla="*/ 144456741 w 43"/>
              <a:gd name="T37" fmla="*/ 46114606 h 24"/>
              <a:gd name="T38" fmla="*/ 156495381 w 43"/>
              <a:gd name="T39" fmla="*/ 80702247 h 24"/>
              <a:gd name="T40" fmla="*/ 168534021 w 43"/>
              <a:gd name="T41" fmla="*/ 34587641 h 24"/>
              <a:gd name="T42" fmla="*/ 192611301 w 43"/>
              <a:gd name="T43" fmla="*/ 57644944 h 24"/>
              <a:gd name="T44" fmla="*/ 216685111 w 43"/>
              <a:gd name="T45" fmla="*/ 57644944 h 24"/>
              <a:gd name="T46" fmla="*/ 216685111 w 43"/>
              <a:gd name="T47" fmla="*/ 11530338 h 24"/>
              <a:gd name="T48" fmla="*/ 216685111 w 43"/>
              <a:gd name="T49" fmla="*/ 57644944 h 24"/>
              <a:gd name="T50" fmla="*/ 493563423 w 43"/>
              <a:gd name="T51" fmla="*/ 46114606 h 24"/>
              <a:gd name="T52" fmla="*/ 517640703 w 43"/>
              <a:gd name="T53" fmla="*/ 11530338 h 24"/>
              <a:gd name="T54" fmla="*/ 252801031 w 43"/>
              <a:gd name="T55" fmla="*/ 46114606 h 24"/>
              <a:gd name="T56" fmla="*/ 252801031 w 43"/>
              <a:gd name="T57" fmla="*/ 11530338 h 24"/>
              <a:gd name="T58" fmla="*/ 252801031 w 43"/>
              <a:gd name="T59" fmla="*/ 46114606 h 24"/>
              <a:gd name="T60" fmla="*/ 457450973 w 43"/>
              <a:gd name="T61" fmla="*/ 46114606 h 24"/>
              <a:gd name="T62" fmla="*/ 481524783 w 43"/>
              <a:gd name="T63" fmla="*/ 11530338 h 24"/>
              <a:gd name="T64" fmla="*/ 276878312 w 43"/>
              <a:gd name="T65" fmla="*/ 46114606 h 24"/>
              <a:gd name="T66" fmla="*/ 300955592 w 43"/>
              <a:gd name="T67" fmla="*/ 0 h 24"/>
              <a:gd name="T68" fmla="*/ 276878312 w 43"/>
              <a:gd name="T69" fmla="*/ 46114606 h 24"/>
              <a:gd name="T70" fmla="*/ 421335052 w 43"/>
              <a:gd name="T71" fmla="*/ 34587641 h 24"/>
              <a:gd name="T72" fmla="*/ 445412333 w 43"/>
              <a:gd name="T73" fmla="*/ 0 h 24"/>
              <a:gd name="T74" fmla="*/ 409296412 w 43"/>
              <a:gd name="T75" fmla="*/ 34587641 h 24"/>
              <a:gd name="T76" fmla="*/ 385222602 w 43"/>
              <a:gd name="T77" fmla="*/ 0 h 24"/>
              <a:gd name="T78" fmla="*/ 409296412 w 43"/>
              <a:gd name="T79" fmla="*/ 34587641 h 24"/>
              <a:gd name="T80" fmla="*/ 312990762 w 43"/>
              <a:gd name="T81" fmla="*/ 0 h 24"/>
              <a:gd name="T82" fmla="*/ 337068042 w 43"/>
              <a:gd name="T83" fmla="*/ 34587641 h 24"/>
              <a:gd name="T84" fmla="*/ 373183962 w 43"/>
              <a:gd name="T85" fmla="*/ 34587641 h 24"/>
              <a:gd name="T86" fmla="*/ 349106682 w 43"/>
              <a:gd name="T87" fmla="*/ 34587641 h 24"/>
              <a:gd name="T88" fmla="*/ 361145322 w 43"/>
              <a:gd name="T89" fmla="*/ 0 h 24"/>
              <a:gd name="T90" fmla="*/ 373183962 w 43"/>
              <a:gd name="T91" fmla="*/ 34587641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3" h="24">
                <a:moveTo>
                  <a:pt x="3" y="24"/>
                </a:moveTo>
                <a:cubicBezTo>
                  <a:pt x="0" y="24"/>
                  <a:pt x="0" y="24"/>
                  <a:pt x="0" y="24"/>
                </a:cubicBezTo>
                <a:cubicBezTo>
                  <a:pt x="0" y="24"/>
                  <a:pt x="0" y="23"/>
                  <a:pt x="0" y="22"/>
                </a:cubicBezTo>
                <a:cubicBezTo>
                  <a:pt x="3" y="23"/>
                  <a:pt x="3" y="23"/>
                  <a:pt x="3" y="23"/>
                </a:cubicBezTo>
                <a:cubicBezTo>
                  <a:pt x="3" y="23"/>
                  <a:pt x="3" y="24"/>
                  <a:pt x="3" y="24"/>
                </a:cubicBezTo>
                <a:close/>
                <a:moveTo>
                  <a:pt x="4" y="21"/>
                </a:moveTo>
                <a:cubicBezTo>
                  <a:pt x="1" y="21"/>
                  <a:pt x="1" y="21"/>
                  <a:pt x="1" y="21"/>
                </a:cubicBezTo>
                <a:cubicBezTo>
                  <a:pt x="1" y="20"/>
                  <a:pt x="1" y="20"/>
                  <a:pt x="1" y="19"/>
                </a:cubicBezTo>
                <a:cubicBezTo>
                  <a:pt x="4" y="20"/>
                  <a:pt x="4" y="20"/>
                  <a:pt x="4" y="20"/>
                </a:cubicBezTo>
                <a:cubicBezTo>
                  <a:pt x="4" y="21"/>
                  <a:pt x="4" y="21"/>
                  <a:pt x="4" y="21"/>
                </a:cubicBezTo>
                <a:close/>
                <a:moveTo>
                  <a:pt x="4" y="19"/>
                </a:moveTo>
                <a:cubicBezTo>
                  <a:pt x="1" y="18"/>
                  <a:pt x="1" y="18"/>
                  <a:pt x="1" y="18"/>
                </a:cubicBezTo>
                <a:cubicBezTo>
                  <a:pt x="2" y="17"/>
                  <a:pt x="2" y="17"/>
                  <a:pt x="2" y="16"/>
                </a:cubicBezTo>
                <a:cubicBezTo>
                  <a:pt x="5" y="17"/>
                  <a:pt x="5" y="17"/>
                  <a:pt x="5" y="17"/>
                </a:cubicBezTo>
                <a:cubicBezTo>
                  <a:pt x="5" y="18"/>
                  <a:pt x="5" y="18"/>
                  <a:pt x="4" y="19"/>
                </a:cubicBezTo>
                <a:close/>
                <a:moveTo>
                  <a:pt x="5" y="16"/>
                </a:moveTo>
                <a:cubicBezTo>
                  <a:pt x="3" y="15"/>
                  <a:pt x="3" y="15"/>
                  <a:pt x="3" y="15"/>
                </a:cubicBezTo>
                <a:cubicBezTo>
                  <a:pt x="3" y="14"/>
                  <a:pt x="3" y="14"/>
                  <a:pt x="3" y="13"/>
                </a:cubicBezTo>
                <a:cubicBezTo>
                  <a:pt x="6" y="15"/>
                  <a:pt x="6" y="15"/>
                  <a:pt x="6" y="15"/>
                </a:cubicBezTo>
                <a:cubicBezTo>
                  <a:pt x="6" y="15"/>
                  <a:pt x="6" y="16"/>
                  <a:pt x="5" y="16"/>
                </a:cubicBezTo>
                <a:close/>
                <a:moveTo>
                  <a:pt x="7" y="13"/>
                </a:moveTo>
                <a:cubicBezTo>
                  <a:pt x="4" y="12"/>
                  <a:pt x="4" y="12"/>
                  <a:pt x="4" y="12"/>
                </a:cubicBezTo>
                <a:cubicBezTo>
                  <a:pt x="4" y="11"/>
                  <a:pt x="5" y="11"/>
                  <a:pt x="5" y="10"/>
                </a:cubicBezTo>
                <a:cubicBezTo>
                  <a:pt x="8" y="12"/>
                  <a:pt x="8" y="12"/>
                  <a:pt x="8" y="12"/>
                </a:cubicBezTo>
                <a:cubicBezTo>
                  <a:pt x="7" y="13"/>
                  <a:pt x="7" y="13"/>
                  <a:pt x="7" y="13"/>
                </a:cubicBezTo>
                <a:close/>
                <a:moveTo>
                  <a:pt x="8" y="11"/>
                </a:moveTo>
                <a:cubicBezTo>
                  <a:pt x="6" y="9"/>
                  <a:pt x="6" y="9"/>
                  <a:pt x="6" y="9"/>
                </a:cubicBezTo>
                <a:cubicBezTo>
                  <a:pt x="6" y="9"/>
                  <a:pt x="7" y="8"/>
                  <a:pt x="7" y="8"/>
                </a:cubicBezTo>
                <a:cubicBezTo>
                  <a:pt x="9" y="10"/>
                  <a:pt x="9" y="10"/>
                  <a:pt x="9" y="10"/>
                </a:cubicBezTo>
                <a:lnTo>
                  <a:pt x="8" y="11"/>
                </a:lnTo>
                <a:close/>
                <a:moveTo>
                  <a:pt x="10" y="9"/>
                </a:moveTo>
                <a:cubicBezTo>
                  <a:pt x="8" y="7"/>
                  <a:pt x="8" y="7"/>
                  <a:pt x="8" y="7"/>
                </a:cubicBezTo>
                <a:cubicBezTo>
                  <a:pt x="9" y="6"/>
                  <a:pt x="9" y="6"/>
                  <a:pt x="10" y="6"/>
                </a:cubicBezTo>
                <a:cubicBezTo>
                  <a:pt x="12" y="8"/>
                  <a:pt x="12" y="8"/>
                  <a:pt x="12" y="8"/>
                </a:cubicBezTo>
                <a:cubicBezTo>
                  <a:pt x="11" y="9"/>
                  <a:pt x="11" y="9"/>
                  <a:pt x="10" y="9"/>
                </a:cubicBezTo>
                <a:close/>
                <a:moveTo>
                  <a:pt x="13" y="7"/>
                </a:moveTo>
                <a:cubicBezTo>
                  <a:pt x="11" y="5"/>
                  <a:pt x="11" y="5"/>
                  <a:pt x="11" y="5"/>
                </a:cubicBezTo>
                <a:cubicBezTo>
                  <a:pt x="11" y="5"/>
                  <a:pt x="12" y="4"/>
                  <a:pt x="12" y="4"/>
                </a:cubicBezTo>
                <a:cubicBezTo>
                  <a:pt x="14" y="7"/>
                  <a:pt x="14" y="7"/>
                  <a:pt x="14" y="7"/>
                </a:cubicBezTo>
                <a:cubicBezTo>
                  <a:pt x="14" y="7"/>
                  <a:pt x="13" y="7"/>
                  <a:pt x="13" y="7"/>
                </a:cubicBezTo>
                <a:close/>
                <a:moveTo>
                  <a:pt x="15" y="6"/>
                </a:moveTo>
                <a:cubicBezTo>
                  <a:pt x="14" y="3"/>
                  <a:pt x="14" y="3"/>
                  <a:pt x="14" y="3"/>
                </a:cubicBezTo>
                <a:cubicBezTo>
                  <a:pt x="14" y="3"/>
                  <a:pt x="15" y="3"/>
                  <a:pt x="15" y="3"/>
                </a:cubicBezTo>
                <a:cubicBezTo>
                  <a:pt x="16" y="5"/>
                  <a:pt x="16" y="5"/>
                  <a:pt x="16" y="5"/>
                </a:cubicBezTo>
                <a:cubicBezTo>
                  <a:pt x="16" y="6"/>
                  <a:pt x="16" y="6"/>
                  <a:pt x="15" y="6"/>
                </a:cubicBezTo>
                <a:close/>
                <a:moveTo>
                  <a:pt x="18" y="5"/>
                </a:moveTo>
                <a:cubicBezTo>
                  <a:pt x="17" y="2"/>
                  <a:pt x="17" y="2"/>
                  <a:pt x="17" y="2"/>
                </a:cubicBezTo>
                <a:cubicBezTo>
                  <a:pt x="17" y="2"/>
                  <a:pt x="18" y="2"/>
                  <a:pt x="18" y="1"/>
                </a:cubicBezTo>
                <a:cubicBezTo>
                  <a:pt x="19" y="4"/>
                  <a:pt x="19" y="4"/>
                  <a:pt x="19" y="4"/>
                </a:cubicBezTo>
                <a:cubicBezTo>
                  <a:pt x="19" y="5"/>
                  <a:pt x="18" y="5"/>
                  <a:pt x="18" y="5"/>
                </a:cubicBezTo>
                <a:close/>
                <a:moveTo>
                  <a:pt x="43" y="4"/>
                </a:moveTo>
                <a:cubicBezTo>
                  <a:pt x="41" y="4"/>
                  <a:pt x="41" y="4"/>
                  <a:pt x="41" y="4"/>
                </a:cubicBezTo>
                <a:cubicBezTo>
                  <a:pt x="42" y="1"/>
                  <a:pt x="42" y="1"/>
                  <a:pt x="42" y="1"/>
                </a:cubicBezTo>
                <a:cubicBezTo>
                  <a:pt x="43" y="1"/>
                  <a:pt x="43" y="1"/>
                  <a:pt x="43" y="1"/>
                </a:cubicBezTo>
                <a:lnTo>
                  <a:pt x="43" y="4"/>
                </a:lnTo>
                <a:close/>
                <a:moveTo>
                  <a:pt x="21" y="4"/>
                </a:moveTo>
                <a:cubicBezTo>
                  <a:pt x="20" y="1"/>
                  <a:pt x="20" y="1"/>
                  <a:pt x="20" y="1"/>
                </a:cubicBezTo>
                <a:cubicBezTo>
                  <a:pt x="20" y="1"/>
                  <a:pt x="21" y="1"/>
                  <a:pt x="21" y="1"/>
                </a:cubicBezTo>
                <a:cubicBezTo>
                  <a:pt x="22" y="4"/>
                  <a:pt x="22" y="4"/>
                  <a:pt x="22" y="4"/>
                </a:cubicBezTo>
                <a:cubicBezTo>
                  <a:pt x="22" y="4"/>
                  <a:pt x="21" y="4"/>
                  <a:pt x="21" y="4"/>
                </a:cubicBezTo>
                <a:close/>
                <a:moveTo>
                  <a:pt x="40" y="4"/>
                </a:moveTo>
                <a:cubicBezTo>
                  <a:pt x="38" y="4"/>
                  <a:pt x="38" y="4"/>
                  <a:pt x="38" y="4"/>
                </a:cubicBezTo>
                <a:cubicBezTo>
                  <a:pt x="39" y="1"/>
                  <a:pt x="39" y="1"/>
                  <a:pt x="39" y="1"/>
                </a:cubicBezTo>
                <a:cubicBezTo>
                  <a:pt x="40" y="1"/>
                  <a:pt x="40" y="1"/>
                  <a:pt x="40" y="1"/>
                </a:cubicBezTo>
                <a:lnTo>
                  <a:pt x="40" y="4"/>
                </a:lnTo>
                <a:close/>
                <a:moveTo>
                  <a:pt x="23" y="4"/>
                </a:moveTo>
                <a:cubicBezTo>
                  <a:pt x="23" y="0"/>
                  <a:pt x="23" y="0"/>
                  <a:pt x="23" y="0"/>
                </a:cubicBezTo>
                <a:cubicBezTo>
                  <a:pt x="24" y="0"/>
                  <a:pt x="24" y="0"/>
                  <a:pt x="25" y="0"/>
                </a:cubicBezTo>
                <a:cubicBezTo>
                  <a:pt x="25" y="3"/>
                  <a:pt x="25" y="3"/>
                  <a:pt x="25" y="3"/>
                </a:cubicBezTo>
                <a:cubicBezTo>
                  <a:pt x="24" y="3"/>
                  <a:pt x="24" y="3"/>
                  <a:pt x="23" y="4"/>
                </a:cubicBezTo>
                <a:close/>
                <a:moveTo>
                  <a:pt x="37" y="3"/>
                </a:moveTo>
                <a:cubicBezTo>
                  <a:pt x="35" y="3"/>
                  <a:pt x="35" y="3"/>
                  <a:pt x="35" y="3"/>
                </a:cubicBezTo>
                <a:cubicBezTo>
                  <a:pt x="36" y="0"/>
                  <a:pt x="36" y="0"/>
                  <a:pt x="36" y="0"/>
                </a:cubicBezTo>
                <a:cubicBezTo>
                  <a:pt x="36" y="0"/>
                  <a:pt x="37" y="0"/>
                  <a:pt x="37" y="0"/>
                </a:cubicBezTo>
                <a:lnTo>
                  <a:pt x="37" y="3"/>
                </a:lnTo>
                <a:close/>
                <a:moveTo>
                  <a:pt x="34" y="3"/>
                </a:moveTo>
                <a:cubicBezTo>
                  <a:pt x="33" y="3"/>
                  <a:pt x="33" y="3"/>
                  <a:pt x="32" y="3"/>
                </a:cubicBezTo>
                <a:cubicBezTo>
                  <a:pt x="32" y="0"/>
                  <a:pt x="32" y="0"/>
                  <a:pt x="32" y="0"/>
                </a:cubicBezTo>
                <a:cubicBezTo>
                  <a:pt x="33" y="0"/>
                  <a:pt x="33" y="0"/>
                  <a:pt x="34" y="0"/>
                </a:cubicBezTo>
                <a:lnTo>
                  <a:pt x="34" y="3"/>
                </a:lnTo>
                <a:close/>
                <a:moveTo>
                  <a:pt x="26" y="3"/>
                </a:moveTo>
                <a:cubicBezTo>
                  <a:pt x="26" y="0"/>
                  <a:pt x="26" y="0"/>
                  <a:pt x="26" y="0"/>
                </a:cubicBezTo>
                <a:cubicBezTo>
                  <a:pt x="27" y="0"/>
                  <a:pt x="27" y="0"/>
                  <a:pt x="28" y="0"/>
                </a:cubicBezTo>
                <a:cubicBezTo>
                  <a:pt x="28" y="3"/>
                  <a:pt x="28" y="3"/>
                  <a:pt x="28" y="3"/>
                </a:cubicBezTo>
                <a:cubicBezTo>
                  <a:pt x="27" y="3"/>
                  <a:pt x="27" y="3"/>
                  <a:pt x="26" y="3"/>
                </a:cubicBezTo>
                <a:close/>
                <a:moveTo>
                  <a:pt x="31" y="3"/>
                </a:moveTo>
                <a:cubicBezTo>
                  <a:pt x="30" y="3"/>
                  <a:pt x="30" y="3"/>
                  <a:pt x="30" y="3"/>
                </a:cubicBezTo>
                <a:cubicBezTo>
                  <a:pt x="29" y="3"/>
                  <a:pt x="29" y="3"/>
                  <a:pt x="29" y="3"/>
                </a:cubicBezTo>
                <a:cubicBezTo>
                  <a:pt x="29" y="0"/>
                  <a:pt x="29" y="0"/>
                  <a:pt x="29" y="0"/>
                </a:cubicBezTo>
                <a:cubicBezTo>
                  <a:pt x="30" y="0"/>
                  <a:pt x="30" y="0"/>
                  <a:pt x="30" y="0"/>
                </a:cubicBezTo>
                <a:cubicBezTo>
                  <a:pt x="31" y="0"/>
                  <a:pt x="31" y="0"/>
                  <a:pt x="31" y="0"/>
                </a:cubicBezTo>
                <a:lnTo>
                  <a:pt x="31"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63" name="Freeform 448"/>
          <p:cNvSpPr>
            <a:spLocks/>
          </p:cNvSpPr>
          <p:nvPr/>
        </p:nvSpPr>
        <p:spPr bwMode="auto">
          <a:xfrm>
            <a:off x="8251825" y="3735388"/>
            <a:ext cx="6350" cy="9525"/>
          </a:xfrm>
          <a:custGeom>
            <a:avLst/>
            <a:gdLst>
              <a:gd name="T0" fmla="*/ 3906520 w 5"/>
              <a:gd name="T1" fmla="*/ 14468475 h 7"/>
              <a:gd name="T2" fmla="*/ 0 w 5"/>
              <a:gd name="T3" fmla="*/ 14468475 h 7"/>
              <a:gd name="T4" fmla="*/ 3906520 w 5"/>
              <a:gd name="T5" fmla="*/ 0 h 7"/>
              <a:gd name="T6" fmla="*/ 9765030 w 5"/>
              <a:gd name="T7" fmla="*/ 0 h 7"/>
              <a:gd name="T8" fmla="*/ 3906520 w 5"/>
              <a:gd name="T9" fmla="*/ 14468475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7">
                <a:moveTo>
                  <a:pt x="2" y="7"/>
                </a:moveTo>
                <a:lnTo>
                  <a:pt x="0" y="7"/>
                </a:lnTo>
                <a:lnTo>
                  <a:pt x="2" y="0"/>
                </a:lnTo>
                <a:lnTo>
                  <a:pt x="5" y="0"/>
                </a:lnTo>
                <a:lnTo>
                  <a:pt x="2"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Freeform 9"/>
          <p:cNvSpPr>
            <a:spLocks noEditPoints="1" noChangeArrowheads="1"/>
          </p:cNvSpPr>
          <p:nvPr/>
        </p:nvSpPr>
        <p:spPr bwMode="auto">
          <a:xfrm>
            <a:off x="7315200" y="2970213"/>
            <a:ext cx="292100" cy="290512"/>
          </a:xfrm>
          <a:custGeom>
            <a:avLst/>
            <a:gdLst>
              <a:gd name="T0" fmla="*/ 941173692 w 85"/>
              <a:gd name="T1" fmla="*/ 620137169 h 85"/>
              <a:gd name="T2" fmla="*/ 941173692 w 85"/>
              <a:gd name="T3" fmla="*/ 936057006 h 85"/>
              <a:gd name="T4" fmla="*/ 870585149 w 85"/>
              <a:gd name="T5" fmla="*/ 994559288 h 85"/>
              <a:gd name="T6" fmla="*/ 117647571 w 85"/>
              <a:gd name="T7" fmla="*/ 994559288 h 85"/>
              <a:gd name="T8" fmla="*/ 58822067 w 85"/>
              <a:gd name="T9" fmla="*/ 936057006 h 85"/>
              <a:gd name="T10" fmla="*/ 58822067 w 85"/>
              <a:gd name="T11" fmla="*/ 620137169 h 85"/>
              <a:gd name="T12" fmla="*/ 199999152 w 85"/>
              <a:gd name="T13" fmla="*/ 655237854 h 85"/>
              <a:gd name="T14" fmla="*/ 199999152 w 85"/>
              <a:gd name="T15" fmla="*/ 713743553 h 85"/>
              <a:gd name="T16" fmla="*/ 247058180 w 85"/>
              <a:gd name="T17" fmla="*/ 713743553 h 85"/>
              <a:gd name="T18" fmla="*/ 247058180 w 85"/>
              <a:gd name="T19" fmla="*/ 795647430 h 85"/>
              <a:gd name="T20" fmla="*/ 317646722 w 85"/>
              <a:gd name="T21" fmla="*/ 795647430 h 85"/>
              <a:gd name="T22" fmla="*/ 317646722 w 85"/>
              <a:gd name="T23" fmla="*/ 713743553 h 85"/>
              <a:gd name="T24" fmla="*/ 352939275 w 85"/>
              <a:gd name="T25" fmla="*/ 713743553 h 85"/>
              <a:gd name="T26" fmla="*/ 352939275 w 85"/>
              <a:gd name="T27" fmla="*/ 666940361 h 85"/>
              <a:gd name="T28" fmla="*/ 635290008 w 85"/>
              <a:gd name="T29" fmla="*/ 666940361 h 85"/>
              <a:gd name="T30" fmla="*/ 635290008 w 85"/>
              <a:gd name="T31" fmla="*/ 713743553 h 85"/>
              <a:gd name="T32" fmla="*/ 670585998 w 85"/>
              <a:gd name="T33" fmla="*/ 713743553 h 85"/>
              <a:gd name="T34" fmla="*/ 670585998 w 85"/>
              <a:gd name="T35" fmla="*/ 795647430 h 85"/>
              <a:gd name="T36" fmla="*/ 741174540 w 85"/>
              <a:gd name="T37" fmla="*/ 795647430 h 85"/>
              <a:gd name="T38" fmla="*/ 741174540 w 85"/>
              <a:gd name="T39" fmla="*/ 713743553 h 85"/>
              <a:gd name="T40" fmla="*/ 776467093 w 85"/>
              <a:gd name="T41" fmla="*/ 713743553 h 85"/>
              <a:gd name="T42" fmla="*/ 776467093 w 85"/>
              <a:gd name="T43" fmla="*/ 655237854 h 85"/>
              <a:gd name="T44" fmla="*/ 941173692 w 85"/>
              <a:gd name="T45" fmla="*/ 620137169 h 85"/>
              <a:gd name="T46" fmla="*/ 364705751 w 85"/>
              <a:gd name="T47" fmla="*/ 0 h 85"/>
              <a:gd name="T48" fmla="*/ 635290008 w 85"/>
              <a:gd name="T49" fmla="*/ 0 h 85"/>
              <a:gd name="T50" fmla="*/ 717645026 w 85"/>
              <a:gd name="T51" fmla="*/ 81903877 h 85"/>
              <a:gd name="T52" fmla="*/ 717645026 w 85"/>
              <a:gd name="T53" fmla="*/ 187212768 h 85"/>
              <a:gd name="T54" fmla="*/ 623526969 w 85"/>
              <a:gd name="T55" fmla="*/ 187212768 h 85"/>
              <a:gd name="T56" fmla="*/ 623526969 w 85"/>
              <a:gd name="T57" fmla="*/ 93606384 h 85"/>
              <a:gd name="T58" fmla="*/ 376468789 w 85"/>
              <a:gd name="T59" fmla="*/ 93606384 h 85"/>
              <a:gd name="T60" fmla="*/ 376468789 w 85"/>
              <a:gd name="T61" fmla="*/ 187212768 h 85"/>
              <a:gd name="T62" fmla="*/ 282350733 w 85"/>
              <a:gd name="T63" fmla="*/ 187212768 h 85"/>
              <a:gd name="T64" fmla="*/ 282350733 w 85"/>
              <a:gd name="T65" fmla="*/ 81903877 h 85"/>
              <a:gd name="T66" fmla="*/ 364705751 w 85"/>
              <a:gd name="T67" fmla="*/ 0 h 85"/>
              <a:gd name="T68" fmla="*/ 0 w 85"/>
              <a:gd name="T69" fmla="*/ 234012543 h 85"/>
              <a:gd name="T70" fmla="*/ 0 w 85"/>
              <a:gd name="T71" fmla="*/ 561634887 h 85"/>
              <a:gd name="T72" fmla="*/ 999995759 w 85"/>
              <a:gd name="T73" fmla="*/ 561634887 h 85"/>
              <a:gd name="T74" fmla="*/ 999995759 w 85"/>
              <a:gd name="T75" fmla="*/ 234012543 h 85"/>
              <a:gd name="T76" fmla="*/ 0 w 85"/>
              <a:gd name="T77" fmla="*/ 234012543 h 8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5"/>
              <a:gd name="T118" fmla="*/ 0 h 85"/>
              <a:gd name="T119" fmla="*/ 85 w 85"/>
              <a:gd name="T120" fmla="*/ 85 h 8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5" h="85">
                <a:moveTo>
                  <a:pt x="80" y="53"/>
                </a:moveTo>
                <a:cubicBezTo>
                  <a:pt x="80" y="80"/>
                  <a:pt x="80" y="80"/>
                  <a:pt x="80" y="80"/>
                </a:cubicBezTo>
                <a:cubicBezTo>
                  <a:pt x="80" y="83"/>
                  <a:pt x="78" y="85"/>
                  <a:pt x="74" y="85"/>
                </a:cubicBezTo>
                <a:cubicBezTo>
                  <a:pt x="10" y="85"/>
                  <a:pt x="10" y="85"/>
                  <a:pt x="10" y="85"/>
                </a:cubicBezTo>
                <a:cubicBezTo>
                  <a:pt x="7" y="85"/>
                  <a:pt x="5" y="83"/>
                  <a:pt x="5" y="80"/>
                </a:cubicBezTo>
                <a:cubicBezTo>
                  <a:pt x="5" y="53"/>
                  <a:pt x="5" y="53"/>
                  <a:pt x="5" y="53"/>
                </a:cubicBezTo>
                <a:cubicBezTo>
                  <a:pt x="9" y="54"/>
                  <a:pt x="13" y="55"/>
                  <a:pt x="17" y="56"/>
                </a:cubicBezTo>
                <a:cubicBezTo>
                  <a:pt x="17" y="61"/>
                  <a:pt x="17" y="61"/>
                  <a:pt x="17" y="61"/>
                </a:cubicBezTo>
                <a:cubicBezTo>
                  <a:pt x="21" y="61"/>
                  <a:pt x="21" y="61"/>
                  <a:pt x="21" y="61"/>
                </a:cubicBezTo>
                <a:cubicBezTo>
                  <a:pt x="21" y="68"/>
                  <a:pt x="21" y="68"/>
                  <a:pt x="21" y="68"/>
                </a:cubicBezTo>
                <a:cubicBezTo>
                  <a:pt x="27" y="68"/>
                  <a:pt x="27" y="68"/>
                  <a:pt x="27" y="68"/>
                </a:cubicBezTo>
                <a:cubicBezTo>
                  <a:pt x="27" y="61"/>
                  <a:pt x="27" y="61"/>
                  <a:pt x="27" y="61"/>
                </a:cubicBezTo>
                <a:cubicBezTo>
                  <a:pt x="30" y="61"/>
                  <a:pt x="30" y="61"/>
                  <a:pt x="30" y="61"/>
                </a:cubicBezTo>
                <a:cubicBezTo>
                  <a:pt x="30" y="57"/>
                  <a:pt x="30" y="57"/>
                  <a:pt x="30" y="57"/>
                </a:cubicBezTo>
                <a:cubicBezTo>
                  <a:pt x="38" y="58"/>
                  <a:pt x="46" y="58"/>
                  <a:pt x="54" y="57"/>
                </a:cubicBezTo>
                <a:cubicBezTo>
                  <a:pt x="54" y="61"/>
                  <a:pt x="54" y="61"/>
                  <a:pt x="54" y="61"/>
                </a:cubicBezTo>
                <a:cubicBezTo>
                  <a:pt x="57" y="61"/>
                  <a:pt x="57" y="61"/>
                  <a:pt x="57" y="61"/>
                </a:cubicBezTo>
                <a:cubicBezTo>
                  <a:pt x="57" y="68"/>
                  <a:pt x="57" y="68"/>
                  <a:pt x="57" y="68"/>
                </a:cubicBezTo>
                <a:cubicBezTo>
                  <a:pt x="63" y="68"/>
                  <a:pt x="63" y="68"/>
                  <a:pt x="63" y="68"/>
                </a:cubicBezTo>
                <a:cubicBezTo>
                  <a:pt x="63" y="61"/>
                  <a:pt x="63" y="61"/>
                  <a:pt x="63" y="61"/>
                </a:cubicBezTo>
                <a:cubicBezTo>
                  <a:pt x="66" y="61"/>
                  <a:pt x="66" y="61"/>
                  <a:pt x="66" y="61"/>
                </a:cubicBezTo>
                <a:cubicBezTo>
                  <a:pt x="66" y="56"/>
                  <a:pt x="66" y="56"/>
                  <a:pt x="66" y="56"/>
                </a:cubicBezTo>
                <a:cubicBezTo>
                  <a:pt x="71" y="55"/>
                  <a:pt x="75" y="54"/>
                  <a:pt x="80" y="53"/>
                </a:cubicBezTo>
                <a:close/>
                <a:moveTo>
                  <a:pt x="31" y="0"/>
                </a:moveTo>
                <a:cubicBezTo>
                  <a:pt x="54" y="0"/>
                  <a:pt x="54" y="0"/>
                  <a:pt x="54" y="0"/>
                </a:cubicBezTo>
                <a:cubicBezTo>
                  <a:pt x="58" y="0"/>
                  <a:pt x="61" y="3"/>
                  <a:pt x="61" y="7"/>
                </a:cubicBezTo>
                <a:cubicBezTo>
                  <a:pt x="61" y="16"/>
                  <a:pt x="61" y="16"/>
                  <a:pt x="61" y="16"/>
                </a:cubicBezTo>
                <a:cubicBezTo>
                  <a:pt x="53" y="16"/>
                  <a:pt x="53" y="16"/>
                  <a:pt x="53" y="16"/>
                </a:cubicBezTo>
                <a:cubicBezTo>
                  <a:pt x="53" y="8"/>
                  <a:pt x="53" y="8"/>
                  <a:pt x="53" y="8"/>
                </a:cubicBezTo>
                <a:cubicBezTo>
                  <a:pt x="32" y="8"/>
                  <a:pt x="32" y="8"/>
                  <a:pt x="32" y="8"/>
                </a:cubicBezTo>
                <a:cubicBezTo>
                  <a:pt x="32" y="16"/>
                  <a:pt x="32" y="16"/>
                  <a:pt x="32" y="16"/>
                </a:cubicBezTo>
                <a:cubicBezTo>
                  <a:pt x="24" y="16"/>
                  <a:pt x="24" y="16"/>
                  <a:pt x="24" y="16"/>
                </a:cubicBezTo>
                <a:cubicBezTo>
                  <a:pt x="24" y="7"/>
                  <a:pt x="24" y="7"/>
                  <a:pt x="24" y="7"/>
                </a:cubicBezTo>
                <a:cubicBezTo>
                  <a:pt x="24" y="3"/>
                  <a:pt x="27" y="0"/>
                  <a:pt x="31" y="0"/>
                </a:cubicBezTo>
                <a:close/>
                <a:moveTo>
                  <a:pt x="0" y="20"/>
                </a:moveTo>
                <a:cubicBezTo>
                  <a:pt x="0" y="48"/>
                  <a:pt x="0" y="48"/>
                  <a:pt x="0" y="48"/>
                </a:cubicBezTo>
                <a:cubicBezTo>
                  <a:pt x="27" y="55"/>
                  <a:pt x="56" y="55"/>
                  <a:pt x="85" y="48"/>
                </a:cubicBezTo>
                <a:cubicBezTo>
                  <a:pt x="85" y="20"/>
                  <a:pt x="85" y="20"/>
                  <a:pt x="85" y="20"/>
                </a:cubicBezTo>
                <a:lnTo>
                  <a:pt x="0"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43" name="Freeform 14"/>
          <p:cNvSpPr>
            <a:spLocks noEditPoints="1" noChangeArrowheads="1"/>
          </p:cNvSpPr>
          <p:nvPr/>
        </p:nvSpPr>
        <p:spPr bwMode="auto">
          <a:xfrm>
            <a:off x="6045200" y="2306638"/>
            <a:ext cx="250825" cy="366712"/>
          </a:xfrm>
          <a:custGeom>
            <a:avLst/>
            <a:gdLst>
              <a:gd name="T0" fmla="*/ 188465782 w 73"/>
              <a:gd name="T1" fmla="*/ 904287801 h 107"/>
              <a:gd name="T2" fmla="*/ 671403550 w 73"/>
              <a:gd name="T3" fmla="*/ 904287801 h 107"/>
              <a:gd name="T4" fmla="*/ 612511214 w 73"/>
              <a:gd name="T5" fmla="*/ 1186141959 h 107"/>
              <a:gd name="T6" fmla="*/ 530055072 w 73"/>
              <a:gd name="T7" fmla="*/ 1186141959 h 107"/>
              <a:gd name="T8" fmla="*/ 435823899 w 73"/>
              <a:gd name="T9" fmla="*/ 1256605499 h 107"/>
              <a:gd name="T10" fmla="*/ 341592726 w 73"/>
              <a:gd name="T11" fmla="*/ 1186141959 h 107"/>
              <a:gd name="T12" fmla="*/ 247358117 w 73"/>
              <a:gd name="T13" fmla="*/ 1186141959 h 107"/>
              <a:gd name="T14" fmla="*/ 188465782 w 73"/>
              <a:gd name="T15" fmla="*/ 904287801 h 107"/>
              <a:gd name="T16" fmla="*/ 600729311 w 73"/>
              <a:gd name="T17" fmla="*/ 340576059 h 107"/>
              <a:gd name="T18" fmla="*/ 612511214 w 73"/>
              <a:gd name="T19" fmla="*/ 411039598 h 107"/>
              <a:gd name="T20" fmla="*/ 600729311 w 73"/>
              <a:gd name="T21" fmla="*/ 434526302 h 107"/>
              <a:gd name="T22" fmla="*/ 624289681 w 73"/>
              <a:gd name="T23" fmla="*/ 446271368 h 107"/>
              <a:gd name="T24" fmla="*/ 612511214 w 73"/>
              <a:gd name="T25" fmla="*/ 493248203 h 107"/>
              <a:gd name="T26" fmla="*/ 588950844 w 73"/>
              <a:gd name="T27" fmla="*/ 493248203 h 107"/>
              <a:gd name="T28" fmla="*/ 612511214 w 73"/>
              <a:gd name="T29" fmla="*/ 504989842 h 107"/>
              <a:gd name="T30" fmla="*/ 600729311 w 73"/>
              <a:gd name="T31" fmla="*/ 551966677 h 107"/>
              <a:gd name="T32" fmla="*/ 588950844 w 73"/>
              <a:gd name="T33" fmla="*/ 563711743 h 107"/>
              <a:gd name="T34" fmla="*/ 600729311 w 73"/>
              <a:gd name="T35" fmla="*/ 575453381 h 107"/>
              <a:gd name="T36" fmla="*/ 588950844 w 73"/>
              <a:gd name="T37" fmla="*/ 622430217 h 107"/>
              <a:gd name="T38" fmla="*/ 553615442 w 73"/>
              <a:gd name="T39" fmla="*/ 634175282 h 107"/>
              <a:gd name="T40" fmla="*/ 341592726 w 73"/>
              <a:gd name="T41" fmla="*/ 575453381 h 107"/>
              <a:gd name="T42" fmla="*/ 247358117 w 73"/>
              <a:gd name="T43" fmla="*/ 575453381 h 107"/>
              <a:gd name="T44" fmla="*/ 247358117 w 73"/>
              <a:gd name="T45" fmla="*/ 375807828 h 107"/>
              <a:gd name="T46" fmla="*/ 329814259 w 73"/>
              <a:gd name="T47" fmla="*/ 364062763 h 107"/>
              <a:gd name="T48" fmla="*/ 494719671 w 73"/>
              <a:gd name="T49" fmla="*/ 187903914 h 107"/>
              <a:gd name="T50" fmla="*/ 447602366 w 73"/>
              <a:gd name="T51" fmla="*/ 352317697 h 107"/>
              <a:gd name="T52" fmla="*/ 600729311 w 73"/>
              <a:gd name="T53" fmla="*/ 340576059 h 107"/>
              <a:gd name="T54" fmla="*/ 176683879 w 73"/>
              <a:gd name="T55" fmla="*/ 833820835 h 107"/>
              <a:gd name="T56" fmla="*/ 294475422 w 73"/>
              <a:gd name="T57" fmla="*/ 833820835 h 107"/>
              <a:gd name="T58" fmla="*/ 200244249 w 73"/>
              <a:gd name="T59" fmla="*/ 563711743 h 107"/>
              <a:gd name="T60" fmla="*/ 129570010 w 73"/>
              <a:gd name="T61" fmla="*/ 340576059 h 107"/>
              <a:gd name="T62" fmla="*/ 270918488 w 73"/>
              <a:gd name="T63" fmla="*/ 152672145 h 107"/>
              <a:gd name="T64" fmla="*/ 435823899 w 73"/>
              <a:gd name="T65" fmla="*/ 129185440 h 107"/>
              <a:gd name="T66" fmla="*/ 588950844 w 73"/>
              <a:gd name="T67" fmla="*/ 164417210 h 107"/>
              <a:gd name="T68" fmla="*/ 730299321 w 73"/>
              <a:gd name="T69" fmla="*/ 340576059 h 107"/>
              <a:gd name="T70" fmla="*/ 659625083 w 73"/>
              <a:gd name="T71" fmla="*/ 563711743 h 107"/>
              <a:gd name="T72" fmla="*/ 565393910 w 73"/>
              <a:gd name="T73" fmla="*/ 833820835 h 107"/>
              <a:gd name="T74" fmla="*/ 683185453 w 73"/>
              <a:gd name="T75" fmla="*/ 833820835 h 107"/>
              <a:gd name="T76" fmla="*/ 765638159 w 73"/>
              <a:gd name="T77" fmla="*/ 610685151 h 107"/>
              <a:gd name="T78" fmla="*/ 836312397 w 73"/>
              <a:gd name="T79" fmla="*/ 317085927 h 107"/>
              <a:gd name="T80" fmla="*/ 647846615 w 73"/>
              <a:gd name="T81" fmla="*/ 58718474 h 107"/>
              <a:gd name="T82" fmla="*/ 435823899 w 73"/>
              <a:gd name="T83" fmla="*/ 11745066 h 107"/>
              <a:gd name="T84" fmla="*/ 223801183 w 73"/>
              <a:gd name="T85" fmla="*/ 46976835 h 107"/>
              <a:gd name="T86" fmla="*/ 23556934 w 73"/>
              <a:gd name="T87" fmla="*/ 317085927 h 107"/>
              <a:gd name="T88" fmla="*/ 94231173 w 73"/>
              <a:gd name="T89" fmla="*/ 610685151 h 107"/>
              <a:gd name="T90" fmla="*/ 176683879 w 73"/>
              <a:gd name="T91" fmla="*/ 833820835 h 1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
              <a:gd name="T139" fmla="*/ 0 h 107"/>
              <a:gd name="T140" fmla="*/ 73 w 73"/>
              <a:gd name="T141" fmla="*/ 107 h 1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 h="107">
                <a:moveTo>
                  <a:pt x="16" y="77"/>
                </a:moveTo>
                <a:cubicBezTo>
                  <a:pt x="57" y="77"/>
                  <a:pt x="57" y="77"/>
                  <a:pt x="57" y="77"/>
                </a:cubicBezTo>
                <a:cubicBezTo>
                  <a:pt x="52" y="101"/>
                  <a:pt x="52" y="101"/>
                  <a:pt x="52" y="101"/>
                </a:cubicBezTo>
                <a:cubicBezTo>
                  <a:pt x="45" y="101"/>
                  <a:pt x="45" y="101"/>
                  <a:pt x="45" y="101"/>
                </a:cubicBezTo>
                <a:cubicBezTo>
                  <a:pt x="44" y="104"/>
                  <a:pt x="41" y="107"/>
                  <a:pt x="37" y="107"/>
                </a:cubicBezTo>
                <a:cubicBezTo>
                  <a:pt x="33" y="107"/>
                  <a:pt x="30" y="104"/>
                  <a:pt x="29" y="101"/>
                </a:cubicBezTo>
                <a:cubicBezTo>
                  <a:pt x="21" y="101"/>
                  <a:pt x="21" y="101"/>
                  <a:pt x="21" y="101"/>
                </a:cubicBezTo>
                <a:cubicBezTo>
                  <a:pt x="16" y="77"/>
                  <a:pt x="16" y="77"/>
                  <a:pt x="16" y="77"/>
                </a:cubicBezTo>
                <a:close/>
                <a:moveTo>
                  <a:pt x="51" y="29"/>
                </a:moveTo>
                <a:cubicBezTo>
                  <a:pt x="52" y="35"/>
                  <a:pt x="52" y="35"/>
                  <a:pt x="52" y="35"/>
                </a:cubicBezTo>
                <a:cubicBezTo>
                  <a:pt x="51" y="37"/>
                  <a:pt x="51" y="37"/>
                  <a:pt x="51" y="37"/>
                </a:cubicBezTo>
                <a:cubicBezTo>
                  <a:pt x="53" y="38"/>
                  <a:pt x="53" y="38"/>
                  <a:pt x="53" y="38"/>
                </a:cubicBezTo>
                <a:cubicBezTo>
                  <a:pt x="52" y="42"/>
                  <a:pt x="52" y="42"/>
                  <a:pt x="52" y="42"/>
                </a:cubicBezTo>
                <a:cubicBezTo>
                  <a:pt x="50" y="42"/>
                  <a:pt x="50" y="42"/>
                  <a:pt x="50" y="42"/>
                </a:cubicBezTo>
                <a:cubicBezTo>
                  <a:pt x="52" y="43"/>
                  <a:pt x="52" y="43"/>
                  <a:pt x="52" y="43"/>
                </a:cubicBezTo>
                <a:cubicBezTo>
                  <a:pt x="51" y="47"/>
                  <a:pt x="51" y="47"/>
                  <a:pt x="51" y="47"/>
                </a:cubicBezTo>
                <a:cubicBezTo>
                  <a:pt x="50" y="48"/>
                  <a:pt x="50" y="48"/>
                  <a:pt x="50" y="48"/>
                </a:cubicBezTo>
                <a:cubicBezTo>
                  <a:pt x="51" y="49"/>
                  <a:pt x="51" y="49"/>
                  <a:pt x="51" y="49"/>
                </a:cubicBezTo>
                <a:cubicBezTo>
                  <a:pt x="50" y="53"/>
                  <a:pt x="50" y="53"/>
                  <a:pt x="50" y="53"/>
                </a:cubicBezTo>
                <a:cubicBezTo>
                  <a:pt x="47" y="54"/>
                  <a:pt x="47" y="54"/>
                  <a:pt x="47" y="54"/>
                </a:cubicBezTo>
                <a:cubicBezTo>
                  <a:pt x="29" y="49"/>
                  <a:pt x="29" y="49"/>
                  <a:pt x="29" y="49"/>
                </a:cubicBezTo>
                <a:cubicBezTo>
                  <a:pt x="21" y="49"/>
                  <a:pt x="21" y="49"/>
                  <a:pt x="21" y="49"/>
                </a:cubicBezTo>
                <a:cubicBezTo>
                  <a:pt x="21" y="32"/>
                  <a:pt x="21" y="32"/>
                  <a:pt x="21" y="32"/>
                </a:cubicBezTo>
                <a:cubicBezTo>
                  <a:pt x="28" y="31"/>
                  <a:pt x="28" y="31"/>
                  <a:pt x="28" y="31"/>
                </a:cubicBezTo>
                <a:cubicBezTo>
                  <a:pt x="42" y="16"/>
                  <a:pt x="42" y="16"/>
                  <a:pt x="42" y="16"/>
                </a:cubicBezTo>
                <a:cubicBezTo>
                  <a:pt x="50" y="21"/>
                  <a:pt x="43" y="26"/>
                  <a:pt x="38" y="30"/>
                </a:cubicBezTo>
                <a:cubicBezTo>
                  <a:pt x="51" y="29"/>
                  <a:pt x="51" y="29"/>
                  <a:pt x="51" y="29"/>
                </a:cubicBezTo>
                <a:close/>
                <a:moveTo>
                  <a:pt x="15" y="71"/>
                </a:moveTo>
                <a:cubicBezTo>
                  <a:pt x="25" y="71"/>
                  <a:pt x="25" y="71"/>
                  <a:pt x="25" y="71"/>
                </a:cubicBezTo>
                <a:cubicBezTo>
                  <a:pt x="24" y="62"/>
                  <a:pt x="20" y="55"/>
                  <a:pt x="17" y="48"/>
                </a:cubicBezTo>
                <a:cubicBezTo>
                  <a:pt x="13" y="41"/>
                  <a:pt x="10" y="34"/>
                  <a:pt x="11" y="29"/>
                </a:cubicBezTo>
                <a:cubicBezTo>
                  <a:pt x="13" y="21"/>
                  <a:pt x="17" y="16"/>
                  <a:pt x="23" y="13"/>
                </a:cubicBezTo>
                <a:cubicBezTo>
                  <a:pt x="27" y="11"/>
                  <a:pt x="32" y="10"/>
                  <a:pt x="37" y="11"/>
                </a:cubicBezTo>
                <a:cubicBezTo>
                  <a:pt x="42" y="11"/>
                  <a:pt x="46" y="12"/>
                  <a:pt x="50" y="14"/>
                </a:cubicBezTo>
                <a:cubicBezTo>
                  <a:pt x="56" y="17"/>
                  <a:pt x="60" y="22"/>
                  <a:pt x="62" y="29"/>
                </a:cubicBezTo>
                <a:cubicBezTo>
                  <a:pt x="63" y="34"/>
                  <a:pt x="59" y="41"/>
                  <a:pt x="56" y="48"/>
                </a:cubicBezTo>
                <a:cubicBezTo>
                  <a:pt x="53" y="55"/>
                  <a:pt x="49" y="62"/>
                  <a:pt x="48" y="71"/>
                </a:cubicBezTo>
                <a:cubicBezTo>
                  <a:pt x="58" y="71"/>
                  <a:pt x="58" y="71"/>
                  <a:pt x="58" y="71"/>
                </a:cubicBezTo>
                <a:cubicBezTo>
                  <a:pt x="59" y="64"/>
                  <a:pt x="62" y="58"/>
                  <a:pt x="65" y="52"/>
                </a:cubicBezTo>
                <a:cubicBezTo>
                  <a:pt x="69" y="44"/>
                  <a:pt x="73" y="36"/>
                  <a:pt x="71" y="27"/>
                </a:cubicBezTo>
                <a:cubicBezTo>
                  <a:pt x="70" y="17"/>
                  <a:pt x="63" y="9"/>
                  <a:pt x="55" y="5"/>
                </a:cubicBezTo>
                <a:cubicBezTo>
                  <a:pt x="49" y="2"/>
                  <a:pt x="43" y="1"/>
                  <a:pt x="37" y="1"/>
                </a:cubicBezTo>
                <a:cubicBezTo>
                  <a:pt x="31" y="0"/>
                  <a:pt x="24" y="2"/>
                  <a:pt x="19" y="4"/>
                </a:cubicBezTo>
                <a:cubicBezTo>
                  <a:pt x="10" y="9"/>
                  <a:pt x="4" y="16"/>
                  <a:pt x="2" y="27"/>
                </a:cubicBezTo>
                <a:cubicBezTo>
                  <a:pt x="0" y="36"/>
                  <a:pt x="4" y="44"/>
                  <a:pt x="8" y="52"/>
                </a:cubicBezTo>
                <a:cubicBezTo>
                  <a:pt x="10" y="58"/>
                  <a:pt x="13" y="64"/>
                  <a:pt x="15"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44" name="Freeform 15"/>
          <p:cNvSpPr>
            <a:spLocks noEditPoints="1" noChangeArrowheads="1"/>
          </p:cNvSpPr>
          <p:nvPr/>
        </p:nvSpPr>
        <p:spPr bwMode="auto">
          <a:xfrm>
            <a:off x="7915275" y="2347913"/>
            <a:ext cx="368300" cy="300037"/>
          </a:xfrm>
          <a:custGeom>
            <a:avLst/>
            <a:gdLst>
              <a:gd name="T0" fmla="*/ 1000926864 w 108"/>
              <a:gd name="T1" fmla="*/ 1025223019 h 88"/>
              <a:gd name="T2" fmla="*/ 966009978 w 108"/>
              <a:gd name="T3" fmla="*/ 512613215 h 88"/>
              <a:gd name="T4" fmla="*/ 919454130 w 108"/>
              <a:gd name="T5" fmla="*/ 815517614 h 88"/>
              <a:gd name="T6" fmla="*/ 1256977208 w 108"/>
              <a:gd name="T7" fmla="*/ 0 h 88"/>
              <a:gd name="T8" fmla="*/ 1059118264 w 108"/>
              <a:gd name="T9" fmla="*/ 384459911 h 88"/>
              <a:gd name="T10" fmla="*/ 931093092 w 108"/>
              <a:gd name="T11" fmla="*/ 279607208 h 88"/>
              <a:gd name="T12" fmla="*/ 779789995 w 108"/>
              <a:gd name="T13" fmla="*/ 780566713 h 88"/>
              <a:gd name="T14" fmla="*/ 418992403 w 108"/>
              <a:gd name="T15" fmla="*/ 838818214 h 88"/>
              <a:gd name="T16" fmla="*/ 221133458 w 108"/>
              <a:gd name="T17" fmla="*/ 722315211 h 88"/>
              <a:gd name="T18" fmla="*/ 0 w 108"/>
              <a:gd name="T19" fmla="*/ 640763109 h 88"/>
              <a:gd name="T20" fmla="*/ 279328269 w 108"/>
              <a:gd name="T21" fmla="*/ 559211006 h 88"/>
              <a:gd name="T22" fmla="*/ 349162041 w 108"/>
              <a:gd name="T23" fmla="*/ 664063709 h 88"/>
              <a:gd name="T24" fmla="*/ 500461727 w 108"/>
              <a:gd name="T25" fmla="*/ 337858710 h 88"/>
              <a:gd name="T26" fmla="*/ 756515481 w 108"/>
              <a:gd name="T27" fmla="*/ 582511607 h 88"/>
              <a:gd name="T28" fmla="*/ 791428957 w 108"/>
              <a:gd name="T29" fmla="*/ 209705406 h 88"/>
              <a:gd name="T30" fmla="*/ 896179616 w 108"/>
              <a:gd name="T31" fmla="*/ 128153304 h 88"/>
              <a:gd name="T32" fmla="*/ 1047482712 w 108"/>
              <a:gd name="T33" fmla="*/ 0 h 88"/>
              <a:gd name="T34" fmla="*/ 256050344 w 108"/>
              <a:gd name="T35" fmla="*/ 1025223019 h 88"/>
              <a:gd name="T36" fmla="*/ 325884117 w 108"/>
              <a:gd name="T37" fmla="*/ 932020617 h 88"/>
              <a:gd name="T38" fmla="*/ 256050344 w 108"/>
              <a:gd name="T39" fmla="*/ 908720016 h 88"/>
              <a:gd name="T40" fmla="*/ 116386210 w 108"/>
              <a:gd name="T41" fmla="*/ 1025223019 h 88"/>
              <a:gd name="T42" fmla="*/ 197858944 w 108"/>
              <a:gd name="T43" fmla="*/ 827167914 h 88"/>
              <a:gd name="T44" fmla="*/ 116386210 w 108"/>
              <a:gd name="T45" fmla="*/ 838818214 h 88"/>
              <a:gd name="T46" fmla="*/ 384075517 w 108"/>
              <a:gd name="T47" fmla="*/ 1025223019 h 88"/>
              <a:gd name="T48" fmla="*/ 465548251 w 108"/>
              <a:gd name="T49" fmla="*/ 908720016 h 88"/>
              <a:gd name="T50" fmla="*/ 384075517 w 108"/>
              <a:gd name="T51" fmla="*/ 932020617 h 88"/>
              <a:gd name="T52" fmla="*/ 523739651 w 108"/>
              <a:gd name="T53" fmla="*/ 1025223019 h 88"/>
              <a:gd name="T54" fmla="*/ 593573423 w 108"/>
              <a:gd name="T55" fmla="*/ 722315211 h 88"/>
              <a:gd name="T56" fmla="*/ 523739651 w 108"/>
              <a:gd name="T57" fmla="*/ 792217013 h 88"/>
              <a:gd name="T58" fmla="*/ 651764823 w 108"/>
              <a:gd name="T59" fmla="*/ 1025223019 h 88"/>
              <a:gd name="T60" fmla="*/ 733237557 w 108"/>
              <a:gd name="T61" fmla="*/ 850468515 h 88"/>
              <a:gd name="T62" fmla="*/ 651764823 w 108"/>
              <a:gd name="T63" fmla="*/ 1025223019 h 88"/>
              <a:gd name="T64" fmla="*/ 861262730 w 108"/>
              <a:gd name="T65" fmla="*/ 1025223019 h 88"/>
              <a:gd name="T66" fmla="*/ 791428957 w 108"/>
              <a:gd name="T67" fmla="*/ 873769115 h 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8"/>
              <a:gd name="T103" fmla="*/ 0 h 88"/>
              <a:gd name="T104" fmla="*/ 108 w 108"/>
              <a:gd name="T105" fmla="*/ 88 h 8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8" h="88">
                <a:moveTo>
                  <a:pt x="79" y="88"/>
                </a:moveTo>
                <a:cubicBezTo>
                  <a:pt x="86" y="88"/>
                  <a:pt x="86" y="88"/>
                  <a:pt x="86" y="88"/>
                </a:cubicBezTo>
                <a:cubicBezTo>
                  <a:pt x="86" y="43"/>
                  <a:pt x="86" y="43"/>
                  <a:pt x="86" y="43"/>
                </a:cubicBezTo>
                <a:cubicBezTo>
                  <a:pt x="83" y="44"/>
                  <a:pt x="83" y="44"/>
                  <a:pt x="83" y="44"/>
                </a:cubicBezTo>
                <a:cubicBezTo>
                  <a:pt x="82" y="69"/>
                  <a:pt x="82" y="69"/>
                  <a:pt x="82" y="69"/>
                </a:cubicBezTo>
                <a:cubicBezTo>
                  <a:pt x="79" y="70"/>
                  <a:pt x="79" y="70"/>
                  <a:pt x="79" y="70"/>
                </a:cubicBezTo>
                <a:cubicBezTo>
                  <a:pt x="79" y="88"/>
                  <a:pt x="79" y="88"/>
                  <a:pt x="79" y="88"/>
                </a:cubicBezTo>
                <a:close/>
                <a:moveTo>
                  <a:pt x="108" y="0"/>
                </a:moveTo>
                <a:cubicBezTo>
                  <a:pt x="100" y="16"/>
                  <a:pt x="100" y="16"/>
                  <a:pt x="100" y="16"/>
                </a:cubicBezTo>
                <a:cubicBezTo>
                  <a:pt x="91" y="33"/>
                  <a:pt x="91" y="33"/>
                  <a:pt x="91" y="33"/>
                </a:cubicBezTo>
                <a:cubicBezTo>
                  <a:pt x="84" y="22"/>
                  <a:pt x="84" y="22"/>
                  <a:pt x="84" y="22"/>
                </a:cubicBezTo>
                <a:cubicBezTo>
                  <a:pt x="80" y="24"/>
                  <a:pt x="80" y="24"/>
                  <a:pt x="80" y="24"/>
                </a:cubicBezTo>
                <a:cubicBezTo>
                  <a:pt x="77" y="63"/>
                  <a:pt x="77" y="63"/>
                  <a:pt x="77" y="63"/>
                </a:cubicBezTo>
                <a:cubicBezTo>
                  <a:pt x="67" y="67"/>
                  <a:pt x="67" y="67"/>
                  <a:pt x="67" y="67"/>
                </a:cubicBezTo>
                <a:cubicBezTo>
                  <a:pt x="47" y="49"/>
                  <a:pt x="47" y="49"/>
                  <a:pt x="47" y="49"/>
                </a:cubicBezTo>
                <a:cubicBezTo>
                  <a:pt x="36" y="72"/>
                  <a:pt x="36" y="72"/>
                  <a:pt x="36" y="72"/>
                </a:cubicBezTo>
                <a:cubicBezTo>
                  <a:pt x="25" y="73"/>
                  <a:pt x="25" y="73"/>
                  <a:pt x="25" y="73"/>
                </a:cubicBezTo>
                <a:cubicBezTo>
                  <a:pt x="19" y="62"/>
                  <a:pt x="19" y="62"/>
                  <a:pt x="19" y="62"/>
                </a:cubicBezTo>
                <a:cubicBezTo>
                  <a:pt x="3" y="67"/>
                  <a:pt x="3" y="67"/>
                  <a:pt x="3" y="67"/>
                </a:cubicBezTo>
                <a:cubicBezTo>
                  <a:pt x="0" y="55"/>
                  <a:pt x="0" y="55"/>
                  <a:pt x="0" y="55"/>
                </a:cubicBezTo>
                <a:cubicBezTo>
                  <a:pt x="20" y="49"/>
                  <a:pt x="20" y="49"/>
                  <a:pt x="20" y="49"/>
                </a:cubicBezTo>
                <a:cubicBezTo>
                  <a:pt x="24" y="48"/>
                  <a:pt x="24" y="48"/>
                  <a:pt x="24" y="48"/>
                </a:cubicBezTo>
                <a:cubicBezTo>
                  <a:pt x="27" y="52"/>
                  <a:pt x="27" y="52"/>
                  <a:pt x="27" y="52"/>
                </a:cubicBezTo>
                <a:cubicBezTo>
                  <a:pt x="30" y="57"/>
                  <a:pt x="30" y="57"/>
                  <a:pt x="30" y="57"/>
                </a:cubicBezTo>
                <a:cubicBezTo>
                  <a:pt x="39" y="36"/>
                  <a:pt x="39" y="36"/>
                  <a:pt x="39" y="36"/>
                </a:cubicBezTo>
                <a:cubicBezTo>
                  <a:pt x="43" y="29"/>
                  <a:pt x="43" y="29"/>
                  <a:pt x="43" y="29"/>
                </a:cubicBezTo>
                <a:cubicBezTo>
                  <a:pt x="49" y="35"/>
                  <a:pt x="49" y="35"/>
                  <a:pt x="49" y="35"/>
                </a:cubicBezTo>
                <a:cubicBezTo>
                  <a:pt x="65" y="50"/>
                  <a:pt x="65" y="50"/>
                  <a:pt x="65" y="50"/>
                </a:cubicBezTo>
                <a:cubicBezTo>
                  <a:pt x="67" y="21"/>
                  <a:pt x="67" y="21"/>
                  <a:pt x="67" y="21"/>
                </a:cubicBezTo>
                <a:cubicBezTo>
                  <a:pt x="68" y="18"/>
                  <a:pt x="68" y="18"/>
                  <a:pt x="68" y="18"/>
                </a:cubicBezTo>
                <a:cubicBezTo>
                  <a:pt x="70" y="16"/>
                  <a:pt x="70" y="16"/>
                  <a:pt x="70" y="16"/>
                </a:cubicBezTo>
                <a:cubicBezTo>
                  <a:pt x="77" y="11"/>
                  <a:pt x="77" y="11"/>
                  <a:pt x="77" y="11"/>
                </a:cubicBezTo>
                <a:cubicBezTo>
                  <a:pt x="71" y="1"/>
                  <a:pt x="71" y="1"/>
                  <a:pt x="71" y="1"/>
                </a:cubicBezTo>
                <a:cubicBezTo>
                  <a:pt x="90" y="0"/>
                  <a:pt x="90" y="0"/>
                  <a:pt x="90" y="0"/>
                </a:cubicBezTo>
                <a:cubicBezTo>
                  <a:pt x="108" y="0"/>
                  <a:pt x="108" y="0"/>
                  <a:pt x="108" y="0"/>
                </a:cubicBezTo>
                <a:close/>
                <a:moveTo>
                  <a:pt x="22" y="88"/>
                </a:moveTo>
                <a:cubicBezTo>
                  <a:pt x="24" y="88"/>
                  <a:pt x="26" y="88"/>
                  <a:pt x="28" y="88"/>
                </a:cubicBezTo>
                <a:cubicBezTo>
                  <a:pt x="28" y="80"/>
                  <a:pt x="28" y="80"/>
                  <a:pt x="28" y="80"/>
                </a:cubicBezTo>
                <a:cubicBezTo>
                  <a:pt x="23" y="80"/>
                  <a:pt x="23" y="80"/>
                  <a:pt x="23" y="80"/>
                </a:cubicBezTo>
                <a:cubicBezTo>
                  <a:pt x="22" y="78"/>
                  <a:pt x="22" y="78"/>
                  <a:pt x="22" y="78"/>
                </a:cubicBezTo>
                <a:cubicBezTo>
                  <a:pt x="22" y="88"/>
                  <a:pt x="22" y="88"/>
                  <a:pt x="22" y="88"/>
                </a:cubicBezTo>
                <a:close/>
                <a:moveTo>
                  <a:pt x="10" y="88"/>
                </a:moveTo>
                <a:cubicBezTo>
                  <a:pt x="17" y="88"/>
                  <a:pt x="17" y="88"/>
                  <a:pt x="17" y="88"/>
                </a:cubicBezTo>
                <a:cubicBezTo>
                  <a:pt x="17" y="71"/>
                  <a:pt x="17" y="71"/>
                  <a:pt x="17" y="71"/>
                </a:cubicBezTo>
                <a:cubicBezTo>
                  <a:pt x="17" y="70"/>
                  <a:pt x="17" y="70"/>
                  <a:pt x="17" y="70"/>
                </a:cubicBezTo>
                <a:cubicBezTo>
                  <a:pt x="10" y="72"/>
                  <a:pt x="10" y="72"/>
                  <a:pt x="10" y="72"/>
                </a:cubicBezTo>
                <a:cubicBezTo>
                  <a:pt x="10" y="88"/>
                  <a:pt x="10" y="88"/>
                  <a:pt x="10" y="88"/>
                </a:cubicBezTo>
                <a:close/>
                <a:moveTo>
                  <a:pt x="33" y="88"/>
                </a:moveTo>
                <a:cubicBezTo>
                  <a:pt x="35" y="88"/>
                  <a:pt x="38" y="88"/>
                  <a:pt x="40" y="88"/>
                </a:cubicBezTo>
                <a:cubicBezTo>
                  <a:pt x="40" y="78"/>
                  <a:pt x="40" y="78"/>
                  <a:pt x="40" y="78"/>
                </a:cubicBezTo>
                <a:cubicBezTo>
                  <a:pt x="39" y="79"/>
                  <a:pt x="39" y="79"/>
                  <a:pt x="39" y="79"/>
                </a:cubicBezTo>
                <a:cubicBezTo>
                  <a:pt x="33" y="80"/>
                  <a:pt x="33" y="80"/>
                  <a:pt x="33" y="80"/>
                </a:cubicBezTo>
                <a:cubicBezTo>
                  <a:pt x="33" y="88"/>
                  <a:pt x="33" y="88"/>
                  <a:pt x="33" y="88"/>
                </a:cubicBezTo>
                <a:close/>
                <a:moveTo>
                  <a:pt x="45" y="88"/>
                </a:moveTo>
                <a:cubicBezTo>
                  <a:pt x="47" y="88"/>
                  <a:pt x="49" y="88"/>
                  <a:pt x="51" y="88"/>
                </a:cubicBezTo>
                <a:cubicBezTo>
                  <a:pt x="51" y="62"/>
                  <a:pt x="51" y="62"/>
                  <a:pt x="51" y="62"/>
                </a:cubicBezTo>
                <a:cubicBezTo>
                  <a:pt x="49" y="60"/>
                  <a:pt x="49" y="60"/>
                  <a:pt x="49" y="60"/>
                </a:cubicBezTo>
                <a:cubicBezTo>
                  <a:pt x="45" y="68"/>
                  <a:pt x="45" y="68"/>
                  <a:pt x="45" y="68"/>
                </a:cubicBezTo>
                <a:cubicBezTo>
                  <a:pt x="45" y="88"/>
                  <a:pt x="45" y="88"/>
                  <a:pt x="45" y="88"/>
                </a:cubicBezTo>
                <a:close/>
                <a:moveTo>
                  <a:pt x="56" y="88"/>
                </a:moveTo>
                <a:cubicBezTo>
                  <a:pt x="58" y="88"/>
                  <a:pt x="60" y="88"/>
                  <a:pt x="63" y="88"/>
                </a:cubicBezTo>
                <a:cubicBezTo>
                  <a:pt x="63" y="73"/>
                  <a:pt x="63" y="73"/>
                  <a:pt x="63" y="73"/>
                </a:cubicBezTo>
                <a:cubicBezTo>
                  <a:pt x="56" y="67"/>
                  <a:pt x="56" y="67"/>
                  <a:pt x="56" y="67"/>
                </a:cubicBezTo>
                <a:cubicBezTo>
                  <a:pt x="56" y="88"/>
                  <a:pt x="56" y="88"/>
                  <a:pt x="56" y="88"/>
                </a:cubicBezTo>
                <a:close/>
                <a:moveTo>
                  <a:pt x="68" y="88"/>
                </a:moveTo>
                <a:cubicBezTo>
                  <a:pt x="70" y="88"/>
                  <a:pt x="72" y="88"/>
                  <a:pt x="74" y="88"/>
                </a:cubicBezTo>
                <a:cubicBezTo>
                  <a:pt x="74" y="72"/>
                  <a:pt x="74" y="72"/>
                  <a:pt x="74" y="72"/>
                </a:cubicBezTo>
                <a:cubicBezTo>
                  <a:pt x="68" y="75"/>
                  <a:pt x="68" y="75"/>
                  <a:pt x="68" y="75"/>
                </a:cubicBezTo>
                <a:lnTo>
                  <a:pt x="68" y="8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45" name="Freeform 19"/>
          <p:cNvSpPr>
            <a:spLocks noEditPoints="1" noChangeArrowheads="1"/>
          </p:cNvSpPr>
          <p:nvPr/>
        </p:nvSpPr>
        <p:spPr bwMode="auto">
          <a:xfrm>
            <a:off x="7932738" y="3581400"/>
            <a:ext cx="322262" cy="339725"/>
          </a:xfrm>
          <a:custGeom>
            <a:avLst/>
            <a:gdLst>
              <a:gd name="T0" fmla="*/ 357976468 w 222"/>
              <a:gd name="T1" fmla="*/ 63190302 h 234"/>
              <a:gd name="T2" fmla="*/ 379033822 w 222"/>
              <a:gd name="T3" fmla="*/ 18957816 h 234"/>
              <a:gd name="T4" fmla="*/ 313756896 w 222"/>
              <a:gd name="T5" fmla="*/ 40020766 h 234"/>
              <a:gd name="T6" fmla="*/ 14739857 w 222"/>
              <a:gd name="T7" fmla="*/ 332802740 h 234"/>
              <a:gd name="T8" fmla="*/ 65278378 w 222"/>
              <a:gd name="T9" fmla="*/ 467608233 h 234"/>
              <a:gd name="T10" fmla="*/ 65278378 w 222"/>
              <a:gd name="T11" fmla="*/ 358078861 h 234"/>
              <a:gd name="T12" fmla="*/ 223208532 w 222"/>
              <a:gd name="T13" fmla="*/ 242229732 h 234"/>
              <a:gd name="T14" fmla="*/ 244267338 w 222"/>
              <a:gd name="T15" fmla="*/ 193784076 h 234"/>
              <a:gd name="T16" fmla="*/ 178988960 w 222"/>
              <a:gd name="T17" fmla="*/ 219060197 h 234"/>
              <a:gd name="T18" fmla="*/ 160036471 w 222"/>
              <a:gd name="T19" fmla="*/ 208528722 h 234"/>
              <a:gd name="T20" fmla="*/ 244267338 w 222"/>
              <a:gd name="T21" fmla="*/ 172719674 h 234"/>
              <a:gd name="T22" fmla="*/ 277958233 w 222"/>
              <a:gd name="T23" fmla="*/ 193784076 h 234"/>
              <a:gd name="T24" fmla="*/ 277958233 w 222"/>
              <a:gd name="T25" fmla="*/ 40020766 h 234"/>
              <a:gd name="T26" fmla="*/ 379033822 w 222"/>
              <a:gd name="T27" fmla="*/ 0 h 234"/>
              <a:gd name="T28" fmla="*/ 383246454 w 222"/>
              <a:gd name="T29" fmla="*/ 0 h 234"/>
              <a:gd name="T30" fmla="*/ 467475870 w 222"/>
              <a:gd name="T31" fmla="*/ 40020766 h 234"/>
              <a:gd name="T32" fmla="*/ 357976468 w 222"/>
              <a:gd name="T33" fmla="*/ 391779871 h 234"/>
              <a:gd name="T34" fmla="*/ 328496754 w 222"/>
              <a:gd name="T35" fmla="*/ 377035226 h 234"/>
              <a:gd name="T36" fmla="*/ 223208532 w 222"/>
              <a:gd name="T37" fmla="*/ 442332113 h 234"/>
              <a:gd name="T38" fmla="*/ 183200140 w 222"/>
              <a:gd name="T39" fmla="*/ 421269163 h 234"/>
              <a:gd name="T40" fmla="*/ 80018235 w 222"/>
              <a:gd name="T41" fmla="*/ 492884354 h 234"/>
              <a:gd name="T42" fmla="*/ 4211180 w 222"/>
              <a:gd name="T43" fmla="*/ 457076758 h 234"/>
              <a:gd name="T44" fmla="*/ 0 w 222"/>
              <a:gd name="T45" fmla="*/ 452863588 h 234"/>
              <a:gd name="T46" fmla="*/ 0 w 222"/>
              <a:gd name="T47" fmla="*/ 311738338 h 234"/>
              <a:gd name="T48" fmla="*/ 94758093 w 222"/>
              <a:gd name="T49" fmla="*/ 273824157 h 234"/>
              <a:gd name="T50" fmla="*/ 98970725 w 222"/>
              <a:gd name="T51" fmla="*/ 273824157 h 234"/>
              <a:gd name="T52" fmla="*/ 183200140 w 222"/>
              <a:gd name="T53" fmla="*/ 311738338 h 234"/>
              <a:gd name="T54" fmla="*/ 208468675 w 222"/>
              <a:gd name="T55" fmla="*/ 417055992 h 234"/>
              <a:gd name="T56" fmla="*/ 160036471 w 222"/>
              <a:gd name="T57" fmla="*/ 242229732 h 234"/>
              <a:gd name="T58" fmla="*/ 145296613 w 222"/>
              <a:gd name="T59" fmla="*/ 292781974 h 234"/>
              <a:gd name="T60" fmla="*/ 145296613 w 222"/>
              <a:gd name="T61" fmla="*/ 219060197 h 234"/>
              <a:gd name="T62" fmla="*/ 292699542 w 222"/>
              <a:gd name="T63" fmla="*/ 197995795 h 234"/>
              <a:gd name="T64" fmla="*/ 328496754 w 222"/>
              <a:gd name="T65" fmla="*/ 219060197 h 234"/>
              <a:gd name="T66" fmla="*/ 343236611 w 222"/>
              <a:gd name="T67" fmla="*/ 366503751 h 234"/>
              <a:gd name="T68" fmla="*/ 292699542 w 222"/>
              <a:gd name="T69" fmla="*/ 63190302 h 234"/>
              <a:gd name="T70" fmla="*/ 292699542 w 222"/>
              <a:gd name="T71" fmla="*/ 197995795 h 234"/>
              <a:gd name="T72" fmla="*/ 80018235 w 222"/>
              <a:gd name="T73" fmla="*/ 332802740 h 234"/>
              <a:gd name="T74" fmla="*/ 98970725 w 222"/>
              <a:gd name="T75" fmla="*/ 288568803 h 234"/>
              <a:gd name="T76" fmla="*/ 35797211 w 222"/>
              <a:gd name="T77" fmla="*/ 311738338 h 234"/>
              <a:gd name="T78" fmla="*/ 364293965 w 222"/>
              <a:gd name="T79" fmla="*/ 77934948 h 234"/>
              <a:gd name="T80" fmla="*/ 357976468 w 222"/>
              <a:gd name="T81" fmla="*/ 77934948 h 23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2"/>
              <a:gd name="T124" fmla="*/ 0 h 234"/>
              <a:gd name="T125" fmla="*/ 222 w 222"/>
              <a:gd name="T126" fmla="*/ 234 h 23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2" h="234">
                <a:moveTo>
                  <a:pt x="149" y="19"/>
                </a:moveTo>
                <a:lnTo>
                  <a:pt x="170" y="30"/>
                </a:lnTo>
                <a:lnTo>
                  <a:pt x="201" y="19"/>
                </a:lnTo>
                <a:lnTo>
                  <a:pt x="180" y="9"/>
                </a:lnTo>
                <a:lnTo>
                  <a:pt x="149" y="19"/>
                </a:lnTo>
                <a:close/>
                <a:moveTo>
                  <a:pt x="31" y="170"/>
                </a:moveTo>
                <a:lnTo>
                  <a:pt x="7" y="158"/>
                </a:lnTo>
                <a:lnTo>
                  <a:pt x="7" y="212"/>
                </a:lnTo>
                <a:lnTo>
                  <a:pt x="31" y="222"/>
                </a:lnTo>
                <a:lnTo>
                  <a:pt x="31" y="170"/>
                </a:lnTo>
                <a:close/>
                <a:moveTo>
                  <a:pt x="85" y="104"/>
                </a:moveTo>
                <a:lnTo>
                  <a:pt x="106" y="115"/>
                </a:lnTo>
                <a:lnTo>
                  <a:pt x="137" y="101"/>
                </a:lnTo>
                <a:lnTo>
                  <a:pt x="116" y="92"/>
                </a:lnTo>
                <a:lnTo>
                  <a:pt x="85" y="104"/>
                </a:lnTo>
                <a:close/>
                <a:moveTo>
                  <a:pt x="69" y="104"/>
                </a:moveTo>
                <a:lnTo>
                  <a:pt x="76" y="99"/>
                </a:lnTo>
                <a:lnTo>
                  <a:pt x="113" y="85"/>
                </a:lnTo>
                <a:lnTo>
                  <a:pt x="116" y="82"/>
                </a:lnTo>
                <a:lnTo>
                  <a:pt x="116" y="85"/>
                </a:lnTo>
                <a:lnTo>
                  <a:pt x="132" y="92"/>
                </a:lnTo>
                <a:lnTo>
                  <a:pt x="132" y="26"/>
                </a:lnTo>
                <a:lnTo>
                  <a:pt x="132" y="19"/>
                </a:lnTo>
                <a:lnTo>
                  <a:pt x="139" y="16"/>
                </a:lnTo>
                <a:lnTo>
                  <a:pt x="180" y="0"/>
                </a:lnTo>
                <a:lnTo>
                  <a:pt x="182" y="0"/>
                </a:lnTo>
                <a:lnTo>
                  <a:pt x="213" y="16"/>
                </a:lnTo>
                <a:lnTo>
                  <a:pt x="222" y="19"/>
                </a:lnTo>
                <a:lnTo>
                  <a:pt x="222" y="167"/>
                </a:lnTo>
                <a:lnTo>
                  <a:pt x="170" y="186"/>
                </a:lnTo>
                <a:lnTo>
                  <a:pt x="165" y="184"/>
                </a:lnTo>
                <a:lnTo>
                  <a:pt x="156" y="179"/>
                </a:lnTo>
                <a:lnTo>
                  <a:pt x="156" y="191"/>
                </a:lnTo>
                <a:lnTo>
                  <a:pt x="106" y="210"/>
                </a:lnTo>
                <a:lnTo>
                  <a:pt x="99" y="208"/>
                </a:lnTo>
                <a:lnTo>
                  <a:pt x="87" y="200"/>
                </a:lnTo>
                <a:lnTo>
                  <a:pt x="87" y="217"/>
                </a:lnTo>
                <a:lnTo>
                  <a:pt x="38" y="234"/>
                </a:lnTo>
                <a:lnTo>
                  <a:pt x="33" y="231"/>
                </a:lnTo>
                <a:lnTo>
                  <a:pt x="2" y="217"/>
                </a:lnTo>
                <a:lnTo>
                  <a:pt x="0" y="217"/>
                </a:lnTo>
                <a:lnTo>
                  <a:pt x="0" y="215"/>
                </a:lnTo>
                <a:lnTo>
                  <a:pt x="0" y="153"/>
                </a:lnTo>
                <a:lnTo>
                  <a:pt x="0" y="148"/>
                </a:lnTo>
                <a:lnTo>
                  <a:pt x="7" y="144"/>
                </a:lnTo>
                <a:lnTo>
                  <a:pt x="45" y="130"/>
                </a:lnTo>
                <a:lnTo>
                  <a:pt x="47" y="127"/>
                </a:lnTo>
                <a:lnTo>
                  <a:pt x="47" y="130"/>
                </a:lnTo>
                <a:lnTo>
                  <a:pt x="80" y="144"/>
                </a:lnTo>
                <a:lnTo>
                  <a:pt x="87" y="148"/>
                </a:lnTo>
                <a:lnTo>
                  <a:pt x="87" y="193"/>
                </a:lnTo>
                <a:lnTo>
                  <a:pt x="99" y="198"/>
                </a:lnTo>
                <a:lnTo>
                  <a:pt x="99" y="125"/>
                </a:lnTo>
                <a:lnTo>
                  <a:pt x="76" y="115"/>
                </a:lnTo>
                <a:lnTo>
                  <a:pt x="76" y="141"/>
                </a:lnTo>
                <a:lnTo>
                  <a:pt x="69" y="139"/>
                </a:lnTo>
                <a:lnTo>
                  <a:pt x="69" y="108"/>
                </a:lnTo>
                <a:lnTo>
                  <a:pt x="69" y="104"/>
                </a:lnTo>
                <a:close/>
                <a:moveTo>
                  <a:pt x="139" y="94"/>
                </a:moveTo>
                <a:lnTo>
                  <a:pt x="149" y="99"/>
                </a:lnTo>
                <a:lnTo>
                  <a:pt x="156" y="104"/>
                </a:lnTo>
                <a:lnTo>
                  <a:pt x="156" y="172"/>
                </a:lnTo>
                <a:lnTo>
                  <a:pt x="163" y="174"/>
                </a:lnTo>
                <a:lnTo>
                  <a:pt x="163" y="42"/>
                </a:lnTo>
                <a:lnTo>
                  <a:pt x="139" y="30"/>
                </a:lnTo>
                <a:lnTo>
                  <a:pt x="139" y="94"/>
                </a:lnTo>
                <a:close/>
                <a:moveTo>
                  <a:pt x="17" y="148"/>
                </a:moveTo>
                <a:lnTo>
                  <a:pt x="38" y="158"/>
                </a:lnTo>
                <a:lnTo>
                  <a:pt x="69" y="146"/>
                </a:lnTo>
                <a:lnTo>
                  <a:pt x="47" y="137"/>
                </a:lnTo>
                <a:lnTo>
                  <a:pt x="17" y="148"/>
                </a:lnTo>
                <a:close/>
                <a:moveTo>
                  <a:pt x="170" y="37"/>
                </a:moveTo>
                <a:lnTo>
                  <a:pt x="173" y="37"/>
                </a:lnTo>
                <a:lnTo>
                  <a:pt x="170" y="3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46" name="Freeform 20"/>
          <p:cNvSpPr>
            <a:spLocks noChangeArrowheads="1"/>
          </p:cNvSpPr>
          <p:nvPr/>
        </p:nvSpPr>
        <p:spPr bwMode="auto">
          <a:xfrm>
            <a:off x="7302500" y="2357438"/>
            <a:ext cx="295275" cy="263525"/>
          </a:xfrm>
          <a:custGeom>
            <a:avLst/>
            <a:gdLst>
              <a:gd name="T0" fmla="*/ 353176367 w 86"/>
              <a:gd name="T1" fmla="*/ 0 h 77"/>
              <a:gd name="T2" fmla="*/ 400265863 w 86"/>
              <a:gd name="T3" fmla="*/ 328345305 h 77"/>
              <a:gd name="T4" fmla="*/ 94178991 w 86"/>
              <a:gd name="T5" fmla="*/ 328345305 h 77"/>
              <a:gd name="T6" fmla="*/ 82409192 w 86"/>
              <a:gd name="T7" fmla="*/ 328345305 h 77"/>
              <a:gd name="T8" fmla="*/ 0 w 86"/>
              <a:gd name="T9" fmla="*/ 410431631 h 77"/>
              <a:gd name="T10" fmla="*/ 0 w 86"/>
              <a:gd name="T11" fmla="*/ 410431631 h 77"/>
              <a:gd name="T12" fmla="*/ 47089496 w 86"/>
              <a:gd name="T13" fmla="*/ 480792806 h 77"/>
              <a:gd name="T14" fmla="*/ 11773232 w 86"/>
              <a:gd name="T15" fmla="*/ 551150559 h 77"/>
              <a:gd name="T16" fmla="*/ 11773232 w 86"/>
              <a:gd name="T17" fmla="*/ 551150559 h 77"/>
              <a:gd name="T18" fmla="*/ 70635960 w 86"/>
              <a:gd name="T19" fmla="*/ 633236885 h 77"/>
              <a:gd name="T20" fmla="*/ 47089496 w 86"/>
              <a:gd name="T21" fmla="*/ 680144335 h 77"/>
              <a:gd name="T22" fmla="*/ 47089496 w 86"/>
              <a:gd name="T23" fmla="*/ 680144335 h 77"/>
              <a:gd name="T24" fmla="*/ 129498688 w 86"/>
              <a:gd name="T25" fmla="*/ 762230662 h 77"/>
              <a:gd name="T26" fmla="*/ 129498688 w 86"/>
              <a:gd name="T27" fmla="*/ 762230662 h 77"/>
              <a:gd name="T28" fmla="*/ 105952224 w 86"/>
              <a:gd name="T29" fmla="*/ 820863263 h 77"/>
              <a:gd name="T30" fmla="*/ 105952224 w 86"/>
              <a:gd name="T31" fmla="*/ 820863263 h 77"/>
              <a:gd name="T32" fmla="*/ 188361416 w 86"/>
              <a:gd name="T33" fmla="*/ 891224438 h 77"/>
              <a:gd name="T34" fmla="*/ 341403135 w 86"/>
              <a:gd name="T35" fmla="*/ 891224438 h 77"/>
              <a:gd name="T36" fmla="*/ 541534350 w 86"/>
              <a:gd name="T37" fmla="*/ 891224438 h 77"/>
              <a:gd name="T38" fmla="*/ 541534350 w 86"/>
              <a:gd name="T39" fmla="*/ 891224438 h 77"/>
              <a:gd name="T40" fmla="*/ 612170310 w 86"/>
              <a:gd name="T41" fmla="*/ 832588414 h 77"/>
              <a:gd name="T42" fmla="*/ 776985262 w 86"/>
              <a:gd name="T43" fmla="*/ 809138112 h 77"/>
              <a:gd name="T44" fmla="*/ 776985262 w 86"/>
              <a:gd name="T45" fmla="*/ 902949589 h 77"/>
              <a:gd name="T46" fmla="*/ 1012436173 w 86"/>
              <a:gd name="T47" fmla="*/ 902949589 h 77"/>
              <a:gd name="T48" fmla="*/ 1012436173 w 86"/>
              <a:gd name="T49" fmla="*/ 293166429 h 77"/>
              <a:gd name="T50" fmla="*/ 776985262 w 86"/>
              <a:gd name="T51" fmla="*/ 293166429 h 77"/>
              <a:gd name="T52" fmla="*/ 776985262 w 86"/>
              <a:gd name="T53" fmla="*/ 375252755 h 77"/>
              <a:gd name="T54" fmla="*/ 729895766 w 86"/>
              <a:gd name="T55" fmla="*/ 375252755 h 77"/>
              <a:gd name="T56" fmla="*/ 353176367 w 86"/>
              <a:gd name="T57" fmla="*/ 0 h 7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6"/>
              <a:gd name="T88" fmla="*/ 0 h 77"/>
              <a:gd name="T89" fmla="*/ 86 w 86"/>
              <a:gd name="T90" fmla="*/ 77 h 7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6" h="77">
                <a:moveTo>
                  <a:pt x="30" y="0"/>
                </a:moveTo>
                <a:cubicBezTo>
                  <a:pt x="2" y="7"/>
                  <a:pt x="34" y="28"/>
                  <a:pt x="34" y="28"/>
                </a:cubicBezTo>
                <a:cubicBezTo>
                  <a:pt x="8" y="28"/>
                  <a:pt x="8" y="28"/>
                  <a:pt x="8" y="28"/>
                </a:cubicBezTo>
                <a:cubicBezTo>
                  <a:pt x="7" y="28"/>
                  <a:pt x="7" y="28"/>
                  <a:pt x="7" y="28"/>
                </a:cubicBezTo>
                <a:cubicBezTo>
                  <a:pt x="3" y="28"/>
                  <a:pt x="0" y="31"/>
                  <a:pt x="0" y="35"/>
                </a:cubicBezTo>
                <a:cubicBezTo>
                  <a:pt x="0" y="35"/>
                  <a:pt x="0" y="35"/>
                  <a:pt x="0" y="35"/>
                </a:cubicBezTo>
                <a:cubicBezTo>
                  <a:pt x="0" y="38"/>
                  <a:pt x="2" y="40"/>
                  <a:pt x="4" y="41"/>
                </a:cubicBezTo>
                <a:cubicBezTo>
                  <a:pt x="2" y="42"/>
                  <a:pt x="1" y="45"/>
                  <a:pt x="1" y="47"/>
                </a:cubicBezTo>
                <a:cubicBezTo>
                  <a:pt x="1" y="47"/>
                  <a:pt x="1" y="47"/>
                  <a:pt x="1" y="47"/>
                </a:cubicBezTo>
                <a:cubicBezTo>
                  <a:pt x="1" y="50"/>
                  <a:pt x="3" y="53"/>
                  <a:pt x="6" y="54"/>
                </a:cubicBezTo>
                <a:cubicBezTo>
                  <a:pt x="5" y="55"/>
                  <a:pt x="4" y="56"/>
                  <a:pt x="4" y="58"/>
                </a:cubicBezTo>
                <a:cubicBezTo>
                  <a:pt x="4" y="58"/>
                  <a:pt x="4" y="58"/>
                  <a:pt x="4" y="58"/>
                </a:cubicBezTo>
                <a:cubicBezTo>
                  <a:pt x="4" y="62"/>
                  <a:pt x="7" y="65"/>
                  <a:pt x="11" y="65"/>
                </a:cubicBezTo>
                <a:cubicBezTo>
                  <a:pt x="11" y="65"/>
                  <a:pt x="11" y="65"/>
                  <a:pt x="11" y="65"/>
                </a:cubicBezTo>
                <a:cubicBezTo>
                  <a:pt x="10" y="66"/>
                  <a:pt x="9" y="68"/>
                  <a:pt x="9" y="70"/>
                </a:cubicBezTo>
                <a:cubicBezTo>
                  <a:pt x="9" y="70"/>
                  <a:pt x="9" y="70"/>
                  <a:pt x="9" y="70"/>
                </a:cubicBezTo>
                <a:cubicBezTo>
                  <a:pt x="9" y="73"/>
                  <a:pt x="12" y="76"/>
                  <a:pt x="16" y="76"/>
                </a:cubicBezTo>
                <a:cubicBezTo>
                  <a:pt x="29" y="76"/>
                  <a:pt x="29" y="76"/>
                  <a:pt x="29" y="76"/>
                </a:cubicBezTo>
                <a:cubicBezTo>
                  <a:pt x="46" y="76"/>
                  <a:pt x="46" y="76"/>
                  <a:pt x="46" y="76"/>
                </a:cubicBezTo>
                <a:cubicBezTo>
                  <a:pt x="46" y="76"/>
                  <a:pt x="46" y="76"/>
                  <a:pt x="46" y="76"/>
                </a:cubicBezTo>
                <a:cubicBezTo>
                  <a:pt x="52" y="71"/>
                  <a:pt x="52" y="71"/>
                  <a:pt x="52" y="71"/>
                </a:cubicBezTo>
                <a:cubicBezTo>
                  <a:pt x="66" y="69"/>
                  <a:pt x="66" y="69"/>
                  <a:pt x="66" y="69"/>
                </a:cubicBezTo>
                <a:cubicBezTo>
                  <a:pt x="66" y="77"/>
                  <a:pt x="66" y="77"/>
                  <a:pt x="66" y="77"/>
                </a:cubicBezTo>
                <a:cubicBezTo>
                  <a:pt x="86" y="77"/>
                  <a:pt x="86" y="77"/>
                  <a:pt x="86" y="77"/>
                </a:cubicBezTo>
                <a:cubicBezTo>
                  <a:pt x="86" y="25"/>
                  <a:pt x="86" y="25"/>
                  <a:pt x="86" y="25"/>
                </a:cubicBezTo>
                <a:cubicBezTo>
                  <a:pt x="66" y="25"/>
                  <a:pt x="66" y="25"/>
                  <a:pt x="66" y="25"/>
                </a:cubicBezTo>
                <a:cubicBezTo>
                  <a:pt x="66" y="32"/>
                  <a:pt x="66" y="32"/>
                  <a:pt x="66" y="32"/>
                </a:cubicBezTo>
                <a:cubicBezTo>
                  <a:pt x="62" y="32"/>
                  <a:pt x="62" y="32"/>
                  <a:pt x="62" y="32"/>
                </a:cubicBezTo>
                <a:cubicBezTo>
                  <a:pt x="58" y="16"/>
                  <a:pt x="32" y="17"/>
                  <a:pt x="3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47" name="Freeform 21"/>
          <p:cNvSpPr>
            <a:spLocks noEditPoints="1" noChangeArrowheads="1"/>
          </p:cNvSpPr>
          <p:nvPr/>
        </p:nvSpPr>
        <p:spPr bwMode="auto">
          <a:xfrm>
            <a:off x="7991475" y="2978150"/>
            <a:ext cx="214313" cy="295275"/>
          </a:xfrm>
          <a:custGeom>
            <a:avLst/>
            <a:gdLst>
              <a:gd name="T0" fmla="*/ 732528638 w 63"/>
              <a:gd name="T1" fmla="*/ 94178991 h 86"/>
              <a:gd name="T2" fmla="*/ 0 w 63"/>
              <a:gd name="T3" fmla="*/ 1012436173 h 86"/>
              <a:gd name="T4" fmla="*/ 93018646 w 63"/>
              <a:gd name="T5" fmla="*/ 176588184 h 86"/>
              <a:gd name="T6" fmla="*/ 627882661 w 63"/>
              <a:gd name="T7" fmla="*/ 353176367 h 86"/>
              <a:gd name="T8" fmla="*/ 93018646 w 63"/>
              <a:gd name="T9" fmla="*/ 176588184 h 86"/>
              <a:gd name="T10" fmla="*/ 104645976 w 63"/>
              <a:gd name="T11" fmla="*/ 482671622 h 86"/>
              <a:gd name="T12" fmla="*/ 209295354 w 63"/>
              <a:gd name="T13" fmla="*/ 482671622 h 86"/>
              <a:gd name="T14" fmla="*/ 581373339 w 63"/>
              <a:gd name="T15" fmla="*/ 753442231 h 86"/>
              <a:gd name="T16" fmla="*/ 581373339 w 63"/>
              <a:gd name="T17" fmla="*/ 871167686 h 86"/>
              <a:gd name="T18" fmla="*/ 581373339 w 63"/>
              <a:gd name="T19" fmla="*/ 753442231 h 86"/>
              <a:gd name="T20" fmla="*/ 383705315 w 63"/>
              <a:gd name="T21" fmla="*/ 812304958 h 86"/>
              <a:gd name="T22" fmla="*/ 488351291 w 63"/>
              <a:gd name="T23" fmla="*/ 812304958 h 86"/>
              <a:gd name="T24" fmla="*/ 302314000 w 63"/>
              <a:gd name="T25" fmla="*/ 753442231 h 86"/>
              <a:gd name="T26" fmla="*/ 302314000 w 63"/>
              <a:gd name="T27" fmla="*/ 871167686 h 86"/>
              <a:gd name="T28" fmla="*/ 302314000 w 63"/>
              <a:gd name="T29" fmla="*/ 753442231 h 86"/>
              <a:gd name="T30" fmla="*/ 104645976 w 63"/>
              <a:gd name="T31" fmla="*/ 812304958 h 86"/>
              <a:gd name="T32" fmla="*/ 209295354 w 63"/>
              <a:gd name="T33" fmla="*/ 812304958 h 86"/>
              <a:gd name="T34" fmla="*/ 581373339 w 63"/>
              <a:gd name="T35" fmla="*/ 588627279 h 86"/>
              <a:gd name="T36" fmla="*/ 581373339 w 63"/>
              <a:gd name="T37" fmla="*/ 706349301 h 86"/>
              <a:gd name="T38" fmla="*/ 581373339 w 63"/>
              <a:gd name="T39" fmla="*/ 588627279 h 86"/>
              <a:gd name="T40" fmla="*/ 383705315 w 63"/>
              <a:gd name="T41" fmla="*/ 647486574 h 86"/>
              <a:gd name="T42" fmla="*/ 488351291 w 63"/>
              <a:gd name="T43" fmla="*/ 647486574 h 86"/>
              <a:gd name="T44" fmla="*/ 302314000 w 63"/>
              <a:gd name="T45" fmla="*/ 588627279 h 86"/>
              <a:gd name="T46" fmla="*/ 302314000 w 63"/>
              <a:gd name="T47" fmla="*/ 706349301 h 86"/>
              <a:gd name="T48" fmla="*/ 302314000 w 63"/>
              <a:gd name="T49" fmla="*/ 588627279 h 86"/>
              <a:gd name="T50" fmla="*/ 104645976 w 63"/>
              <a:gd name="T51" fmla="*/ 647486574 h 86"/>
              <a:gd name="T52" fmla="*/ 209295354 w 63"/>
              <a:gd name="T53" fmla="*/ 647486574 h 86"/>
              <a:gd name="T54" fmla="*/ 581373339 w 63"/>
              <a:gd name="T55" fmla="*/ 435582126 h 86"/>
              <a:gd name="T56" fmla="*/ 581373339 w 63"/>
              <a:gd name="T57" fmla="*/ 541534350 h 86"/>
              <a:gd name="T58" fmla="*/ 581373339 w 63"/>
              <a:gd name="T59" fmla="*/ 435582126 h 86"/>
              <a:gd name="T60" fmla="*/ 383705315 w 63"/>
              <a:gd name="T61" fmla="*/ 482671622 h 86"/>
              <a:gd name="T62" fmla="*/ 488351291 w 63"/>
              <a:gd name="T63" fmla="*/ 482671622 h 86"/>
              <a:gd name="T64" fmla="*/ 302314000 w 63"/>
              <a:gd name="T65" fmla="*/ 435582126 h 86"/>
              <a:gd name="T66" fmla="*/ 302314000 w 63"/>
              <a:gd name="T67" fmla="*/ 541534350 h 86"/>
              <a:gd name="T68" fmla="*/ 302314000 w 63"/>
              <a:gd name="T69" fmla="*/ 435582126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86"/>
              <a:gd name="T107" fmla="*/ 63 w 63"/>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86">
                <a:moveTo>
                  <a:pt x="0" y="8"/>
                </a:moveTo>
                <a:cubicBezTo>
                  <a:pt x="21" y="0"/>
                  <a:pt x="42" y="1"/>
                  <a:pt x="63" y="8"/>
                </a:cubicBezTo>
                <a:cubicBezTo>
                  <a:pt x="63" y="34"/>
                  <a:pt x="63" y="60"/>
                  <a:pt x="63" y="86"/>
                </a:cubicBezTo>
                <a:cubicBezTo>
                  <a:pt x="42" y="86"/>
                  <a:pt x="21" y="86"/>
                  <a:pt x="0" y="86"/>
                </a:cubicBezTo>
                <a:cubicBezTo>
                  <a:pt x="0" y="60"/>
                  <a:pt x="0" y="34"/>
                  <a:pt x="0" y="8"/>
                </a:cubicBezTo>
                <a:close/>
                <a:moveTo>
                  <a:pt x="8" y="15"/>
                </a:moveTo>
                <a:cubicBezTo>
                  <a:pt x="8" y="30"/>
                  <a:pt x="8" y="30"/>
                  <a:pt x="8" y="30"/>
                </a:cubicBezTo>
                <a:cubicBezTo>
                  <a:pt x="54" y="30"/>
                  <a:pt x="54" y="30"/>
                  <a:pt x="54" y="30"/>
                </a:cubicBezTo>
                <a:cubicBezTo>
                  <a:pt x="54" y="15"/>
                  <a:pt x="54" y="15"/>
                  <a:pt x="54" y="15"/>
                </a:cubicBezTo>
                <a:cubicBezTo>
                  <a:pt x="8" y="15"/>
                  <a:pt x="8" y="15"/>
                  <a:pt x="8" y="15"/>
                </a:cubicBezTo>
                <a:close/>
                <a:moveTo>
                  <a:pt x="13" y="37"/>
                </a:moveTo>
                <a:cubicBezTo>
                  <a:pt x="11" y="37"/>
                  <a:pt x="9" y="39"/>
                  <a:pt x="9" y="41"/>
                </a:cubicBezTo>
                <a:cubicBezTo>
                  <a:pt x="9" y="44"/>
                  <a:pt x="11" y="46"/>
                  <a:pt x="13" y="46"/>
                </a:cubicBezTo>
                <a:cubicBezTo>
                  <a:pt x="16" y="46"/>
                  <a:pt x="18" y="44"/>
                  <a:pt x="18" y="41"/>
                </a:cubicBezTo>
                <a:cubicBezTo>
                  <a:pt x="18" y="39"/>
                  <a:pt x="16" y="37"/>
                  <a:pt x="13" y="37"/>
                </a:cubicBezTo>
                <a:close/>
                <a:moveTo>
                  <a:pt x="50" y="64"/>
                </a:moveTo>
                <a:cubicBezTo>
                  <a:pt x="47" y="64"/>
                  <a:pt x="45" y="66"/>
                  <a:pt x="45" y="69"/>
                </a:cubicBezTo>
                <a:cubicBezTo>
                  <a:pt x="45" y="72"/>
                  <a:pt x="47" y="74"/>
                  <a:pt x="50" y="74"/>
                </a:cubicBezTo>
                <a:cubicBezTo>
                  <a:pt x="53" y="74"/>
                  <a:pt x="55" y="72"/>
                  <a:pt x="55" y="69"/>
                </a:cubicBezTo>
                <a:cubicBezTo>
                  <a:pt x="55" y="66"/>
                  <a:pt x="53" y="64"/>
                  <a:pt x="50" y="64"/>
                </a:cubicBezTo>
                <a:close/>
                <a:moveTo>
                  <a:pt x="37" y="64"/>
                </a:moveTo>
                <a:cubicBezTo>
                  <a:pt x="35" y="64"/>
                  <a:pt x="33" y="66"/>
                  <a:pt x="33" y="69"/>
                </a:cubicBezTo>
                <a:cubicBezTo>
                  <a:pt x="33" y="72"/>
                  <a:pt x="35" y="74"/>
                  <a:pt x="37" y="74"/>
                </a:cubicBezTo>
                <a:cubicBezTo>
                  <a:pt x="40" y="74"/>
                  <a:pt x="42" y="72"/>
                  <a:pt x="42" y="69"/>
                </a:cubicBezTo>
                <a:cubicBezTo>
                  <a:pt x="42" y="66"/>
                  <a:pt x="40" y="64"/>
                  <a:pt x="37" y="64"/>
                </a:cubicBezTo>
                <a:close/>
                <a:moveTo>
                  <a:pt x="26" y="64"/>
                </a:moveTo>
                <a:cubicBezTo>
                  <a:pt x="23" y="64"/>
                  <a:pt x="21" y="66"/>
                  <a:pt x="21" y="69"/>
                </a:cubicBezTo>
                <a:cubicBezTo>
                  <a:pt x="21" y="72"/>
                  <a:pt x="23" y="74"/>
                  <a:pt x="26" y="74"/>
                </a:cubicBezTo>
                <a:cubicBezTo>
                  <a:pt x="28" y="74"/>
                  <a:pt x="30" y="72"/>
                  <a:pt x="30" y="69"/>
                </a:cubicBezTo>
                <a:cubicBezTo>
                  <a:pt x="30" y="66"/>
                  <a:pt x="28" y="64"/>
                  <a:pt x="26" y="64"/>
                </a:cubicBezTo>
                <a:close/>
                <a:moveTo>
                  <a:pt x="13" y="64"/>
                </a:moveTo>
                <a:cubicBezTo>
                  <a:pt x="11" y="64"/>
                  <a:pt x="9" y="66"/>
                  <a:pt x="9" y="69"/>
                </a:cubicBezTo>
                <a:cubicBezTo>
                  <a:pt x="9" y="72"/>
                  <a:pt x="11" y="74"/>
                  <a:pt x="13" y="74"/>
                </a:cubicBezTo>
                <a:cubicBezTo>
                  <a:pt x="16" y="74"/>
                  <a:pt x="18" y="72"/>
                  <a:pt x="18" y="69"/>
                </a:cubicBezTo>
                <a:cubicBezTo>
                  <a:pt x="18" y="66"/>
                  <a:pt x="16" y="64"/>
                  <a:pt x="13" y="64"/>
                </a:cubicBezTo>
                <a:close/>
                <a:moveTo>
                  <a:pt x="50" y="50"/>
                </a:moveTo>
                <a:cubicBezTo>
                  <a:pt x="47" y="50"/>
                  <a:pt x="45" y="52"/>
                  <a:pt x="45" y="55"/>
                </a:cubicBezTo>
                <a:cubicBezTo>
                  <a:pt x="45" y="58"/>
                  <a:pt x="47" y="60"/>
                  <a:pt x="50" y="60"/>
                </a:cubicBezTo>
                <a:cubicBezTo>
                  <a:pt x="53" y="60"/>
                  <a:pt x="55" y="58"/>
                  <a:pt x="55" y="55"/>
                </a:cubicBezTo>
                <a:cubicBezTo>
                  <a:pt x="55" y="52"/>
                  <a:pt x="53" y="50"/>
                  <a:pt x="50" y="50"/>
                </a:cubicBezTo>
                <a:close/>
                <a:moveTo>
                  <a:pt x="37" y="50"/>
                </a:moveTo>
                <a:cubicBezTo>
                  <a:pt x="35" y="50"/>
                  <a:pt x="33" y="52"/>
                  <a:pt x="33" y="55"/>
                </a:cubicBezTo>
                <a:cubicBezTo>
                  <a:pt x="33" y="58"/>
                  <a:pt x="35" y="60"/>
                  <a:pt x="37" y="60"/>
                </a:cubicBezTo>
                <a:cubicBezTo>
                  <a:pt x="40" y="60"/>
                  <a:pt x="42" y="58"/>
                  <a:pt x="42" y="55"/>
                </a:cubicBezTo>
                <a:cubicBezTo>
                  <a:pt x="42" y="52"/>
                  <a:pt x="40" y="50"/>
                  <a:pt x="37" y="50"/>
                </a:cubicBezTo>
                <a:close/>
                <a:moveTo>
                  <a:pt x="26" y="50"/>
                </a:moveTo>
                <a:cubicBezTo>
                  <a:pt x="23" y="50"/>
                  <a:pt x="21" y="52"/>
                  <a:pt x="21" y="55"/>
                </a:cubicBezTo>
                <a:cubicBezTo>
                  <a:pt x="21" y="58"/>
                  <a:pt x="23" y="60"/>
                  <a:pt x="26" y="60"/>
                </a:cubicBezTo>
                <a:cubicBezTo>
                  <a:pt x="28" y="60"/>
                  <a:pt x="30" y="58"/>
                  <a:pt x="30" y="55"/>
                </a:cubicBezTo>
                <a:cubicBezTo>
                  <a:pt x="30" y="52"/>
                  <a:pt x="28" y="50"/>
                  <a:pt x="26" y="50"/>
                </a:cubicBezTo>
                <a:close/>
                <a:moveTo>
                  <a:pt x="13" y="50"/>
                </a:moveTo>
                <a:cubicBezTo>
                  <a:pt x="11" y="50"/>
                  <a:pt x="9" y="52"/>
                  <a:pt x="9" y="55"/>
                </a:cubicBezTo>
                <a:cubicBezTo>
                  <a:pt x="9" y="58"/>
                  <a:pt x="11" y="60"/>
                  <a:pt x="13" y="60"/>
                </a:cubicBezTo>
                <a:cubicBezTo>
                  <a:pt x="16" y="60"/>
                  <a:pt x="18" y="58"/>
                  <a:pt x="18" y="55"/>
                </a:cubicBezTo>
                <a:cubicBezTo>
                  <a:pt x="18" y="52"/>
                  <a:pt x="16" y="50"/>
                  <a:pt x="13" y="50"/>
                </a:cubicBezTo>
                <a:close/>
                <a:moveTo>
                  <a:pt x="50" y="37"/>
                </a:moveTo>
                <a:cubicBezTo>
                  <a:pt x="47" y="37"/>
                  <a:pt x="45" y="39"/>
                  <a:pt x="45" y="41"/>
                </a:cubicBezTo>
                <a:cubicBezTo>
                  <a:pt x="45" y="44"/>
                  <a:pt x="47" y="46"/>
                  <a:pt x="50" y="46"/>
                </a:cubicBezTo>
                <a:cubicBezTo>
                  <a:pt x="53" y="46"/>
                  <a:pt x="55" y="44"/>
                  <a:pt x="55" y="41"/>
                </a:cubicBezTo>
                <a:cubicBezTo>
                  <a:pt x="55" y="39"/>
                  <a:pt x="53" y="37"/>
                  <a:pt x="50" y="37"/>
                </a:cubicBezTo>
                <a:close/>
                <a:moveTo>
                  <a:pt x="37" y="37"/>
                </a:moveTo>
                <a:cubicBezTo>
                  <a:pt x="35" y="37"/>
                  <a:pt x="33" y="39"/>
                  <a:pt x="33" y="41"/>
                </a:cubicBezTo>
                <a:cubicBezTo>
                  <a:pt x="33" y="44"/>
                  <a:pt x="35" y="46"/>
                  <a:pt x="37" y="46"/>
                </a:cubicBezTo>
                <a:cubicBezTo>
                  <a:pt x="40" y="46"/>
                  <a:pt x="42" y="44"/>
                  <a:pt x="42" y="41"/>
                </a:cubicBezTo>
                <a:cubicBezTo>
                  <a:pt x="42" y="39"/>
                  <a:pt x="40" y="37"/>
                  <a:pt x="37" y="37"/>
                </a:cubicBezTo>
                <a:close/>
                <a:moveTo>
                  <a:pt x="26" y="37"/>
                </a:moveTo>
                <a:cubicBezTo>
                  <a:pt x="23" y="37"/>
                  <a:pt x="21" y="39"/>
                  <a:pt x="21" y="41"/>
                </a:cubicBezTo>
                <a:cubicBezTo>
                  <a:pt x="21" y="44"/>
                  <a:pt x="23" y="46"/>
                  <a:pt x="26" y="46"/>
                </a:cubicBezTo>
                <a:cubicBezTo>
                  <a:pt x="28" y="46"/>
                  <a:pt x="30" y="44"/>
                  <a:pt x="30" y="41"/>
                </a:cubicBezTo>
                <a:cubicBezTo>
                  <a:pt x="30" y="39"/>
                  <a:pt x="28" y="37"/>
                  <a:pt x="26"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48" name="Freeform 22"/>
          <p:cNvSpPr>
            <a:spLocks noEditPoints="1" noChangeArrowheads="1"/>
          </p:cNvSpPr>
          <p:nvPr/>
        </p:nvSpPr>
        <p:spPr bwMode="auto">
          <a:xfrm>
            <a:off x="7348538" y="3608388"/>
            <a:ext cx="222250" cy="328612"/>
          </a:xfrm>
          <a:custGeom>
            <a:avLst/>
            <a:gdLst>
              <a:gd name="T0" fmla="*/ 672000656 w 64"/>
              <a:gd name="T1" fmla="*/ 0 h 96"/>
              <a:gd name="T2" fmla="*/ 768002238 w 64"/>
              <a:gd name="T3" fmla="*/ 1028740404 h 96"/>
              <a:gd name="T4" fmla="*/ 107999609 w 64"/>
              <a:gd name="T5" fmla="*/ 1122261326 h 96"/>
              <a:gd name="T6" fmla="*/ 0 w 64"/>
              <a:gd name="T7" fmla="*/ 93520921 h 96"/>
              <a:gd name="T8" fmla="*/ 84000082 w 64"/>
              <a:gd name="T9" fmla="*/ 151972781 h 96"/>
              <a:gd name="T10" fmla="*/ 684002156 w 64"/>
              <a:gd name="T11" fmla="*/ 549439264 h 96"/>
              <a:gd name="T12" fmla="*/ 84000082 w 64"/>
              <a:gd name="T13" fmla="*/ 151972781 h 96"/>
              <a:gd name="T14" fmla="*/ 240002219 w 64"/>
              <a:gd name="T15" fmla="*/ 93520921 h 96"/>
              <a:gd name="T16" fmla="*/ 516001992 w 64"/>
              <a:gd name="T17" fmla="*/ 46762172 h 96"/>
              <a:gd name="T18" fmla="*/ 324002301 w 64"/>
              <a:gd name="T19" fmla="*/ 596201436 h 96"/>
              <a:gd name="T20" fmla="*/ 288001273 w 64"/>
              <a:gd name="T21" fmla="*/ 689722358 h 96"/>
              <a:gd name="T22" fmla="*/ 432001910 w 64"/>
              <a:gd name="T23" fmla="*/ 724794843 h 96"/>
              <a:gd name="T24" fmla="*/ 468002938 w 64"/>
              <a:gd name="T25" fmla="*/ 631270498 h 96"/>
              <a:gd name="T26" fmla="*/ 324002301 w 64"/>
              <a:gd name="T27" fmla="*/ 596201436 h 96"/>
              <a:gd name="T28" fmla="*/ 96001582 w 64"/>
              <a:gd name="T29" fmla="*/ 642963608 h 96"/>
              <a:gd name="T30" fmla="*/ 264001746 w 64"/>
              <a:gd name="T31" fmla="*/ 678032670 h 96"/>
              <a:gd name="T32" fmla="*/ 660002629 w 64"/>
              <a:gd name="T33" fmla="*/ 642963608 h 96"/>
              <a:gd name="T34" fmla="*/ 492002465 w 64"/>
              <a:gd name="T35" fmla="*/ 678032670 h 96"/>
              <a:gd name="T36" fmla="*/ 660002629 w 64"/>
              <a:gd name="T37" fmla="*/ 642963608 h 96"/>
              <a:gd name="T38" fmla="*/ 96001582 w 64"/>
              <a:gd name="T39" fmla="*/ 759863904 h 96"/>
              <a:gd name="T40" fmla="*/ 264001746 w 64"/>
              <a:gd name="T41" fmla="*/ 830005451 h 96"/>
              <a:gd name="T42" fmla="*/ 456001438 w 64"/>
              <a:gd name="T43" fmla="*/ 759863904 h 96"/>
              <a:gd name="T44" fmla="*/ 299999301 w 64"/>
              <a:gd name="T45" fmla="*/ 830005451 h 96"/>
              <a:gd name="T46" fmla="*/ 456001438 w 64"/>
              <a:gd name="T47" fmla="*/ 759863904 h 96"/>
              <a:gd name="T48" fmla="*/ 492002465 w 64"/>
              <a:gd name="T49" fmla="*/ 759863904 h 96"/>
              <a:gd name="T50" fmla="*/ 660002629 w 64"/>
              <a:gd name="T51" fmla="*/ 830005451 h 96"/>
              <a:gd name="T52" fmla="*/ 264001746 w 64"/>
              <a:gd name="T53" fmla="*/ 853384826 h 96"/>
              <a:gd name="T54" fmla="*/ 96001582 w 64"/>
              <a:gd name="T55" fmla="*/ 935219483 h 96"/>
              <a:gd name="T56" fmla="*/ 264001746 w 64"/>
              <a:gd name="T57" fmla="*/ 853384826 h 96"/>
              <a:gd name="T58" fmla="*/ 299999301 w 64"/>
              <a:gd name="T59" fmla="*/ 853384826 h 96"/>
              <a:gd name="T60" fmla="*/ 456001438 w 64"/>
              <a:gd name="T61" fmla="*/ 935219483 h 96"/>
              <a:gd name="T62" fmla="*/ 660002629 w 64"/>
              <a:gd name="T63" fmla="*/ 853384826 h 96"/>
              <a:gd name="T64" fmla="*/ 492002465 w 64"/>
              <a:gd name="T65" fmla="*/ 935219483 h 96"/>
              <a:gd name="T66" fmla="*/ 660002629 w 64"/>
              <a:gd name="T67" fmla="*/ 853384826 h 96"/>
              <a:gd name="T68" fmla="*/ 96001582 w 64"/>
              <a:gd name="T69" fmla="*/ 958598857 h 96"/>
              <a:gd name="T70" fmla="*/ 264001746 w 64"/>
              <a:gd name="T71" fmla="*/ 1040430092 h 96"/>
              <a:gd name="T72" fmla="*/ 456001438 w 64"/>
              <a:gd name="T73" fmla="*/ 958598857 h 96"/>
              <a:gd name="T74" fmla="*/ 299999301 w 64"/>
              <a:gd name="T75" fmla="*/ 1040430092 h 96"/>
              <a:gd name="T76" fmla="*/ 456001438 w 64"/>
              <a:gd name="T77" fmla="*/ 958598857 h 96"/>
              <a:gd name="T78" fmla="*/ 492002465 w 64"/>
              <a:gd name="T79" fmla="*/ 958598857 h 96"/>
              <a:gd name="T80" fmla="*/ 660002629 w 64"/>
              <a:gd name="T81" fmla="*/ 1040430092 h 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
              <a:gd name="T124" fmla="*/ 0 h 96"/>
              <a:gd name="T125" fmla="*/ 64 w 64"/>
              <a:gd name="T126" fmla="*/ 96 h 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 h="96">
                <a:moveTo>
                  <a:pt x="9" y="0"/>
                </a:moveTo>
                <a:cubicBezTo>
                  <a:pt x="56" y="0"/>
                  <a:pt x="56" y="0"/>
                  <a:pt x="56" y="0"/>
                </a:cubicBezTo>
                <a:cubicBezTo>
                  <a:pt x="60" y="0"/>
                  <a:pt x="64" y="3"/>
                  <a:pt x="64" y="8"/>
                </a:cubicBezTo>
                <a:cubicBezTo>
                  <a:pt x="64" y="88"/>
                  <a:pt x="64" y="88"/>
                  <a:pt x="64" y="88"/>
                </a:cubicBezTo>
                <a:cubicBezTo>
                  <a:pt x="64" y="93"/>
                  <a:pt x="60" y="96"/>
                  <a:pt x="56" y="96"/>
                </a:cubicBezTo>
                <a:cubicBezTo>
                  <a:pt x="9" y="96"/>
                  <a:pt x="9" y="96"/>
                  <a:pt x="9" y="96"/>
                </a:cubicBezTo>
                <a:cubicBezTo>
                  <a:pt x="4" y="96"/>
                  <a:pt x="0" y="93"/>
                  <a:pt x="0" y="88"/>
                </a:cubicBezTo>
                <a:cubicBezTo>
                  <a:pt x="0" y="8"/>
                  <a:pt x="0" y="8"/>
                  <a:pt x="0" y="8"/>
                </a:cubicBezTo>
                <a:cubicBezTo>
                  <a:pt x="0" y="3"/>
                  <a:pt x="4" y="0"/>
                  <a:pt x="9" y="0"/>
                </a:cubicBezTo>
                <a:close/>
                <a:moveTo>
                  <a:pt x="7" y="13"/>
                </a:moveTo>
                <a:cubicBezTo>
                  <a:pt x="7" y="47"/>
                  <a:pt x="7" y="47"/>
                  <a:pt x="7" y="47"/>
                </a:cubicBezTo>
                <a:cubicBezTo>
                  <a:pt x="57" y="47"/>
                  <a:pt x="57" y="47"/>
                  <a:pt x="57" y="47"/>
                </a:cubicBezTo>
                <a:cubicBezTo>
                  <a:pt x="57" y="13"/>
                  <a:pt x="57" y="13"/>
                  <a:pt x="57" y="13"/>
                </a:cubicBezTo>
                <a:cubicBezTo>
                  <a:pt x="7" y="13"/>
                  <a:pt x="7" y="13"/>
                  <a:pt x="7" y="13"/>
                </a:cubicBezTo>
                <a:close/>
                <a:moveTo>
                  <a:pt x="20" y="4"/>
                </a:moveTo>
                <a:cubicBezTo>
                  <a:pt x="20" y="8"/>
                  <a:pt x="20" y="8"/>
                  <a:pt x="20" y="8"/>
                </a:cubicBezTo>
                <a:cubicBezTo>
                  <a:pt x="43" y="8"/>
                  <a:pt x="43" y="8"/>
                  <a:pt x="43" y="8"/>
                </a:cubicBezTo>
                <a:cubicBezTo>
                  <a:pt x="43" y="4"/>
                  <a:pt x="43" y="4"/>
                  <a:pt x="43" y="4"/>
                </a:cubicBezTo>
                <a:cubicBezTo>
                  <a:pt x="20" y="4"/>
                  <a:pt x="20" y="4"/>
                  <a:pt x="20" y="4"/>
                </a:cubicBezTo>
                <a:close/>
                <a:moveTo>
                  <a:pt x="27" y="51"/>
                </a:moveTo>
                <a:cubicBezTo>
                  <a:pt x="25" y="51"/>
                  <a:pt x="24" y="53"/>
                  <a:pt x="24" y="54"/>
                </a:cubicBezTo>
                <a:cubicBezTo>
                  <a:pt x="24" y="59"/>
                  <a:pt x="24" y="59"/>
                  <a:pt x="24" y="59"/>
                </a:cubicBezTo>
                <a:cubicBezTo>
                  <a:pt x="24" y="61"/>
                  <a:pt x="25" y="62"/>
                  <a:pt x="27" y="62"/>
                </a:cubicBezTo>
                <a:cubicBezTo>
                  <a:pt x="36" y="62"/>
                  <a:pt x="36" y="62"/>
                  <a:pt x="36" y="62"/>
                </a:cubicBezTo>
                <a:cubicBezTo>
                  <a:pt x="38" y="62"/>
                  <a:pt x="39" y="61"/>
                  <a:pt x="39" y="59"/>
                </a:cubicBezTo>
                <a:cubicBezTo>
                  <a:pt x="39" y="54"/>
                  <a:pt x="39" y="54"/>
                  <a:pt x="39" y="54"/>
                </a:cubicBezTo>
                <a:cubicBezTo>
                  <a:pt x="39" y="53"/>
                  <a:pt x="38" y="51"/>
                  <a:pt x="36" y="51"/>
                </a:cubicBezTo>
                <a:cubicBezTo>
                  <a:pt x="27" y="51"/>
                  <a:pt x="27" y="51"/>
                  <a:pt x="27" y="51"/>
                </a:cubicBezTo>
                <a:close/>
                <a:moveTo>
                  <a:pt x="22" y="55"/>
                </a:moveTo>
                <a:cubicBezTo>
                  <a:pt x="8" y="55"/>
                  <a:pt x="8" y="55"/>
                  <a:pt x="8" y="55"/>
                </a:cubicBezTo>
                <a:cubicBezTo>
                  <a:pt x="8" y="58"/>
                  <a:pt x="8" y="58"/>
                  <a:pt x="8" y="58"/>
                </a:cubicBezTo>
                <a:cubicBezTo>
                  <a:pt x="22" y="58"/>
                  <a:pt x="22" y="58"/>
                  <a:pt x="22" y="58"/>
                </a:cubicBezTo>
                <a:cubicBezTo>
                  <a:pt x="22" y="55"/>
                  <a:pt x="22" y="55"/>
                  <a:pt x="22" y="55"/>
                </a:cubicBezTo>
                <a:close/>
                <a:moveTo>
                  <a:pt x="55" y="55"/>
                </a:moveTo>
                <a:cubicBezTo>
                  <a:pt x="41" y="55"/>
                  <a:pt x="41" y="55"/>
                  <a:pt x="41" y="55"/>
                </a:cubicBezTo>
                <a:cubicBezTo>
                  <a:pt x="41" y="58"/>
                  <a:pt x="41" y="58"/>
                  <a:pt x="41" y="58"/>
                </a:cubicBezTo>
                <a:cubicBezTo>
                  <a:pt x="55" y="58"/>
                  <a:pt x="55" y="58"/>
                  <a:pt x="55" y="58"/>
                </a:cubicBezTo>
                <a:cubicBezTo>
                  <a:pt x="55" y="55"/>
                  <a:pt x="55" y="55"/>
                  <a:pt x="55" y="55"/>
                </a:cubicBezTo>
                <a:close/>
                <a:moveTo>
                  <a:pt x="22" y="65"/>
                </a:moveTo>
                <a:cubicBezTo>
                  <a:pt x="8" y="65"/>
                  <a:pt x="8" y="65"/>
                  <a:pt x="8" y="65"/>
                </a:cubicBezTo>
                <a:cubicBezTo>
                  <a:pt x="8" y="71"/>
                  <a:pt x="8" y="71"/>
                  <a:pt x="8" y="71"/>
                </a:cubicBezTo>
                <a:cubicBezTo>
                  <a:pt x="22" y="71"/>
                  <a:pt x="22" y="71"/>
                  <a:pt x="22" y="71"/>
                </a:cubicBezTo>
                <a:cubicBezTo>
                  <a:pt x="22" y="65"/>
                  <a:pt x="22" y="65"/>
                  <a:pt x="22" y="65"/>
                </a:cubicBezTo>
                <a:close/>
                <a:moveTo>
                  <a:pt x="38" y="65"/>
                </a:moveTo>
                <a:cubicBezTo>
                  <a:pt x="25" y="65"/>
                  <a:pt x="25" y="65"/>
                  <a:pt x="25" y="65"/>
                </a:cubicBezTo>
                <a:cubicBezTo>
                  <a:pt x="25" y="71"/>
                  <a:pt x="25" y="71"/>
                  <a:pt x="25" y="71"/>
                </a:cubicBezTo>
                <a:cubicBezTo>
                  <a:pt x="38" y="71"/>
                  <a:pt x="38" y="71"/>
                  <a:pt x="38" y="71"/>
                </a:cubicBezTo>
                <a:cubicBezTo>
                  <a:pt x="38" y="65"/>
                  <a:pt x="38" y="65"/>
                  <a:pt x="38" y="65"/>
                </a:cubicBezTo>
                <a:close/>
                <a:moveTo>
                  <a:pt x="55" y="65"/>
                </a:moveTo>
                <a:cubicBezTo>
                  <a:pt x="41" y="65"/>
                  <a:pt x="41" y="65"/>
                  <a:pt x="41" y="65"/>
                </a:cubicBezTo>
                <a:cubicBezTo>
                  <a:pt x="41" y="71"/>
                  <a:pt x="41" y="71"/>
                  <a:pt x="41" y="71"/>
                </a:cubicBezTo>
                <a:cubicBezTo>
                  <a:pt x="55" y="71"/>
                  <a:pt x="55" y="71"/>
                  <a:pt x="55" y="71"/>
                </a:cubicBezTo>
                <a:cubicBezTo>
                  <a:pt x="55" y="65"/>
                  <a:pt x="55" y="65"/>
                  <a:pt x="55" y="65"/>
                </a:cubicBezTo>
                <a:close/>
                <a:moveTo>
                  <a:pt x="22" y="73"/>
                </a:moveTo>
                <a:cubicBezTo>
                  <a:pt x="8" y="73"/>
                  <a:pt x="8" y="73"/>
                  <a:pt x="8" y="73"/>
                </a:cubicBezTo>
                <a:cubicBezTo>
                  <a:pt x="8" y="80"/>
                  <a:pt x="8" y="80"/>
                  <a:pt x="8" y="80"/>
                </a:cubicBezTo>
                <a:cubicBezTo>
                  <a:pt x="22" y="80"/>
                  <a:pt x="22" y="80"/>
                  <a:pt x="22" y="80"/>
                </a:cubicBezTo>
                <a:cubicBezTo>
                  <a:pt x="22" y="73"/>
                  <a:pt x="22" y="73"/>
                  <a:pt x="22" y="73"/>
                </a:cubicBezTo>
                <a:close/>
                <a:moveTo>
                  <a:pt x="38" y="73"/>
                </a:moveTo>
                <a:cubicBezTo>
                  <a:pt x="25" y="73"/>
                  <a:pt x="25" y="73"/>
                  <a:pt x="25" y="73"/>
                </a:cubicBezTo>
                <a:cubicBezTo>
                  <a:pt x="25" y="80"/>
                  <a:pt x="25" y="80"/>
                  <a:pt x="25" y="80"/>
                </a:cubicBezTo>
                <a:cubicBezTo>
                  <a:pt x="38" y="80"/>
                  <a:pt x="38" y="80"/>
                  <a:pt x="38" y="80"/>
                </a:cubicBezTo>
                <a:cubicBezTo>
                  <a:pt x="38" y="73"/>
                  <a:pt x="38" y="73"/>
                  <a:pt x="38" y="73"/>
                </a:cubicBezTo>
                <a:close/>
                <a:moveTo>
                  <a:pt x="55" y="73"/>
                </a:moveTo>
                <a:cubicBezTo>
                  <a:pt x="41" y="73"/>
                  <a:pt x="41" y="73"/>
                  <a:pt x="41" y="73"/>
                </a:cubicBezTo>
                <a:cubicBezTo>
                  <a:pt x="41" y="80"/>
                  <a:pt x="41" y="80"/>
                  <a:pt x="41" y="80"/>
                </a:cubicBezTo>
                <a:cubicBezTo>
                  <a:pt x="55" y="80"/>
                  <a:pt x="55" y="80"/>
                  <a:pt x="55" y="80"/>
                </a:cubicBezTo>
                <a:cubicBezTo>
                  <a:pt x="55" y="73"/>
                  <a:pt x="55" y="73"/>
                  <a:pt x="55" y="73"/>
                </a:cubicBezTo>
                <a:close/>
                <a:moveTo>
                  <a:pt x="22" y="82"/>
                </a:moveTo>
                <a:cubicBezTo>
                  <a:pt x="8" y="82"/>
                  <a:pt x="8" y="82"/>
                  <a:pt x="8" y="82"/>
                </a:cubicBezTo>
                <a:cubicBezTo>
                  <a:pt x="8" y="89"/>
                  <a:pt x="8" y="89"/>
                  <a:pt x="8" y="89"/>
                </a:cubicBezTo>
                <a:cubicBezTo>
                  <a:pt x="22" y="89"/>
                  <a:pt x="22" y="89"/>
                  <a:pt x="22" y="89"/>
                </a:cubicBezTo>
                <a:cubicBezTo>
                  <a:pt x="22" y="82"/>
                  <a:pt x="22" y="82"/>
                  <a:pt x="22" y="82"/>
                </a:cubicBezTo>
                <a:close/>
                <a:moveTo>
                  <a:pt x="38" y="82"/>
                </a:moveTo>
                <a:cubicBezTo>
                  <a:pt x="25" y="82"/>
                  <a:pt x="25" y="82"/>
                  <a:pt x="25" y="82"/>
                </a:cubicBezTo>
                <a:cubicBezTo>
                  <a:pt x="25" y="89"/>
                  <a:pt x="25" y="89"/>
                  <a:pt x="25" y="89"/>
                </a:cubicBezTo>
                <a:cubicBezTo>
                  <a:pt x="38" y="89"/>
                  <a:pt x="38" y="89"/>
                  <a:pt x="38" y="89"/>
                </a:cubicBezTo>
                <a:cubicBezTo>
                  <a:pt x="38" y="82"/>
                  <a:pt x="38" y="82"/>
                  <a:pt x="38" y="82"/>
                </a:cubicBezTo>
                <a:close/>
                <a:moveTo>
                  <a:pt x="55" y="82"/>
                </a:moveTo>
                <a:cubicBezTo>
                  <a:pt x="41" y="82"/>
                  <a:pt x="41" y="82"/>
                  <a:pt x="41" y="82"/>
                </a:cubicBezTo>
                <a:cubicBezTo>
                  <a:pt x="41" y="89"/>
                  <a:pt x="41" y="89"/>
                  <a:pt x="41" y="89"/>
                </a:cubicBezTo>
                <a:cubicBezTo>
                  <a:pt x="55" y="89"/>
                  <a:pt x="55" y="89"/>
                  <a:pt x="55" y="89"/>
                </a:cubicBezTo>
                <a:lnTo>
                  <a:pt x="55" y="8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49" name="Freeform 23"/>
          <p:cNvSpPr>
            <a:spLocks noEditPoints="1" noChangeArrowheads="1"/>
          </p:cNvSpPr>
          <p:nvPr/>
        </p:nvSpPr>
        <p:spPr bwMode="auto">
          <a:xfrm>
            <a:off x="6645275" y="3608388"/>
            <a:ext cx="311150" cy="277812"/>
          </a:xfrm>
          <a:custGeom>
            <a:avLst/>
            <a:gdLst>
              <a:gd name="T0" fmla="*/ 1067942023 w 91"/>
              <a:gd name="T1" fmla="*/ 199691952 h 81"/>
              <a:gd name="T2" fmla="*/ 1067942023 w 91"/>
              <a:gd name="T3" fmla="*/ 740036292 h 81"/>
              <a:gd name="T4" fmla="*/ 1009264604 w 91"/>
              <a:gd name="T5" fmla="*/ 892743717 h 81"/>
              <a:gd name="T6" fmla="*/ 868436746 w 91"/>
              <a:gd name="T7" fmla="*/ 951475232 h 81"/>
              <a:gd name="T8" fmla="*/ 211240077 w 91"/>
              <a:gd name="T9" fmla="*/ 951475232 h 81"/>
              <a:gd name="T10" fmla="*/ 58677419 w 91"/>
              <a:gd name="T11" fmla="*/ 892743717 h 81"/>
              <a:gd name="T12" fmla="*/ 0 w 91"/>
              <a:gd name="T13" fmla="*/ 740036292 h 81"/>
              <a:gd name="T14" fmla="*/ 0 w 91"/>
              <a:gd name="T15" fmla="*/ 199691952 h 81"/>
              <a:gd name="T16" fmla="*/ 0 w 91"/>
              <a:gd name="T17" fmla="*/ 140960437 h 81"/>
              <a:gd name="T18" fmla="*/ 58677419 w 91"/>
              <a:gd name="T19" fmla="*/ 140960437 h 81"/>
              <a:gd name="T20" fmla="*/ 176035677 w 91"/>
              <a:gd name="T21" fmla="*/ 140960437 h 81"/>
              <a:gd name="T22" fmla="*/ 176035677 w 91"/>
              <a:gd name="T23" fmla="*/ 281917444 h 81"/>
              <a:gd name="T24" fmla="*/ 246447896 w 91"/>
              <a:gd name="T25" fmla="*/ 352399377 h 81"/>
              <a:gd name="T26" fmla="*/ 246447896 w 91"/>
              <a:gd name="T27" fmla="*/ 352399377 h 81"/>
              <a:gd name="T28" fmla="*/ 281655715 w 91"/>
              <a:gd name="T29" fmla="*/ 340652388 h 81"/>
              <a:gd name="T30" fmla="*/ 246447896 w 91"/>
              <a:gd name="T31" fmla="*/ 281917444 h 81"/>
              <a:gd name="T32" fmla="*/ 246447896 w 91"/>
              <a:gd name="T33" fmla="*/ 70478504 h 81"/>
              <a:gd name="T34" fmla="*/ 316863535 w 91"/>
              <a:gd name="T35" fmla="*/ 0 h 81"/>
              <a:gd name="T36" fmla="*/ 316863535 w 91"/>
              <a:gd name="T37" fmla="*/ 0 h 81"/>
              <a:gd name="T38" fmla="*/ 387275754 w 91"/>
              <a:gd name="T39" fmla="*/ 70478504 h 81"/>
              <a:gd name="T40" fmla="*/ 387275754 w 91"/>
              <a:gd name="T41" fmla="*/ 140960437 h 81"/>
              <a:gd name="T42" fmla="*/ 692401069 w 91"/>
              <a:gd name="T43" fmla="*/ 140960437 h 81"/>
              <a:gd name="T44" fmla="*/ 692401069 w 91"/>
              <a:gd name="T45" fmla="*/ 281917444 h 81"/>
              <a:gd name="T46" fmla="*/ 762816708 w 91"/>
              <a:gd name="T47" fmla="*/ 352399377 h 81"/>
              <a:gd name="T48" fmla="*/ 762816708 w 91"/>
              <a:gd name="T49" fmla="*/ 352399377 h 81"/>
              <a:gd name="T50" fmla="*/ 798021108 w 91"/>
              <a:gd name="T51" fmla="*/ 340652388 h 81"/>
              <a:gd name="T52" fmla="*/ 762816708 w 91"/>
              <a:gd name="T53" fmla="*/ 281917444 h 81"/>
              <a:gd name="T54" fmla="*/ 762816708 w 91"/>
              <a:gd name="T55" fmla="*/ 70478504 h 81"/>
              <a:gd name="T56" fmla="*/ 821494127 w 91"/>
              <a:gd name="T57" fmla="*/ 0 h 81"/>
              <a:gd name="T58" fmla="*/ 821494127 w 91"/>
              <a:gd name="T59" fmla="*/ 0 h 81"/>
              <a:gd name="T60" fmla="*/ 891906346 w 91"/>
              <a:gd name="T61" fmla="*/ 70478504 h 81"/>
              <a:gd name="T62" fmla="*/ 891906346 w 91"/>
              <a:gd name="T63" fmla="*/ 140960437 h 81"/>
              <a:gd name="T64" fmla="*/ 1009264604 w 91"/>
              <a:gd name="T65" fmla="*/ 140960437 h 81"/>
              <a:gd name="T66" fmla="*/ 1067942023 w 91"/>
              <a:gd name="T67" fmla="*/ 140960437 h 81"/>
              <a:gd name="T68" fmla="*/ 1067942023 w 91"/>
              <a:gd name="T69" fmla="*/ 199691952 h 81"/>
              <a:gd name="T70" fmla="*/ 528103612 w 91"/>
              <a:gd name="T71" fmla="*/ 798767806 h 81"/>
              <a:gd name="T72" fmla="*/ 528103612 w 91"/>
              <a:gd name="T73" fmla="*/ 469865836 h 81"/>
              <a:gd name="T74" fmla="*/ 457687973 w 91"/>
              <a:gd name="T75" fmla="*/ 469865836 h 81"/>
              <a:gd name="T76" fmla="*/ 445953173 w 91"/>
              <a:gd name="T77" fmla="*/ 493356384 h 81"/>
              <a:gd name="T78" fmla="*/ 422483573 w 91"/>
              <a:gd name="T79" fmla="*/ 505103373 h 81"/>
              <a:gd name="T80" fmla="*/ 422483573 w 91"/>
              <a:gd name="T81" fmla="*/ 552091329 h 81"/>
              <a:gd name="T82" fmla="*/ 445953173 w 91"/>
              <a:gd name="T83" fmla="*/ 552091329 h 81"/>
              <a:gd name="T84" fmla="*/ 445953173 w 91"/>
              <a:gd name="T85" fmla="*/ 798767806 h 81"/>
              <a:gd name="T86" fmla="*/ 528103612 w 91"/>
              <a:gd name="T87" fmla="*/ 798767806 h 81"/>
              <a:gd name="T88" fmla="*/ 645458450 w 91"/>
              <a:gd name="T89" fmla="*/ 798767806 h 81"/>
              <a:gd name="T90" fmla="*/ 645458450 w 91"/>
              <a:gd name="T91" fmla="*/ 469865836 h 81"/>
              <a:gd name="T92" fmla="*/ 575046231 w 91"/>
              <a:gd name="T93" fmla="*/ 469865836 h 81"/>
              <a:gd name="T94" fmla="*/ 563311431 w 91"/>
              <a:gd name="T95" fmla="*/ 493356384 h 81"/>
              <a:gd name="T96" fmla="*/ 539838412 w 91"/>
              <a:gd name="T97" fmla="*/ 505103373 h 81"/>
              <a:gd name="T98" fmla="*/ 539838412 w 91"/>
              <a:gd name="T99" fmla="*/ 552091329 h 81"/>
              <a:gd name="T100" fmla="*/ 563311431 w 91"/>
              <a:gd name="T101" fmla="*/ 552091329 h 81"/>
              <a:gd name="T102" fmla="*/ 563311431 w 91"/>
              <a:gd name="T103" fmla="*/ 798767806 h 81"/>
              <a:gd name="T104" fmla="*/ 645458450 w 91"/>
              <a:gd name="T105" fmla="*/ 798767806 h 81"/>
              <a:gd name="T106" fmla="*/ 950587185 w 91"/>
              <a:gd name="T107" fmla="*/ 422877881 h 81"/>
              <a:gd name="T108" fmla="*/ 117354838 w 91"/>
              <a:gd name="T109" fmla="*/ 422877881 h 81"/>
              <a:gd name="T110" fmla="*/ 117354838 w 91"/>
              <a:gd name="T111" fmla="*/ 740036292 h 81"/>
              <a:gd name="T112" fmla="*/ 140827858 w 91"/>
              <a:gd name="T113" fmla="*/ 810514795 h 81"/>
              <a:gd name="T114" fmla="*/ 211240077 w 91"/>
              <a:gd name="T115" fmla="*/ 834008773 h 81"/>
              <a:gd name="T116" fmla="*/ 868436746 w 91"/>
              <a:gd name="T117" fmla="*/ 834008773 h 81"/>
              <a:gd name="T118" fmla="*/ 927114165 w 91"/>
              <a:gd name="T119" fmla="*/ 810514795 h 81"/>
              <a:gd name="T120" fmla="*/ 950587185 w 91"/>
              <a:gd name="T121" fmla="*/ 740036292 h 81"/>
              <a:gd name="T122" fmla="*/ 950587185 w 91"/>
              <a:gd name="T123" fmla="*/ 422877881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1"/>
              <a:gd name="T187" fmla="*/ 0 h 81"/>
              <a:gd name="T188" fmla="*/ 91 w 9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1" h="81">
                <a:moveTo>
                  <a:pt x="91" y="17"/>
                </a:moveTo>
                <a:cubicBezTo>
                  <a:pt x="91" y="63"/>
                  <a:pt x="91" y="63"/>
                  <a:pt x="91" y="63"/>
                </a:cubicBezTo>
                <a:cubicBezTo>
                  <a:pt x="91" y="68"/>
                  <a:pt x="89" y="72"/>
                  <a:pt x="86" y="76"/>
                </a:cubicBezTo>
                <a:cubicBezTo>
                  <a:pt x="83" y="79"/>
                  <a:pt x="79" y="81"/>
                  <a:pt x="74" y="81"/>
                </a:cubicBezTo>
                <a:cubicBezTo>
                  <a:pt x="18" y="81"/>
                  <a:pt x="18" y="81"/>
                  <a:pt x="18" y="81"/>
                </a:cubicBezTo>
                <a:cubicBezTo>
                  <a:pt x="13" y="81"/>
                  <a:pt x="8" y="79"/>
                  <a:pt x="5" y="76"/>
                </a:cubicBezTo>
                <a:cubicBezTo>
                  <a:pt x="2" y="72"/>
                  <a:pt x="0" y="68"/>
                  <a:pt x="0" y="63"/>
                </a:cubicBezTo>
                <a:cubicBezTo>
                  <a:pt x="0" y="17"/>
                  <a:pt x="0" y="17"/>
                  <a:pt x="0" y="17"/>
                </a:cubicBezTo>
                <a:cubicBezTo>
                  <a:pt x="0" y="12"/>
                  <a:pt x="0" y="12"/>
                  <a:pt x="0" y="12"/>
                </a:cubicBezTo>
                <a:cubicBezTo>
                  <a:pt x="5" y="12"/>
                  <a:pt x="5" y="12"/>
                  <a:pt x="5" y="12"/>
                </a:cubicBezTo>
                <a:cubicBezTo>
                  <a:pt x="15" y="12"/>
                  <a:pt x="15" y="12"/>
                  <a:pt x="15" y="12"/>
                </a:cubicBezTo>
                <a:cubicBezTo>
                  <a:pt x="15" y="24"/>
                  <a:pt x="15" y="24"/>
                  <a:pt x="15" y="24"/>
                </a:cubicBezTo>
                <a:cubicBezTo>
                  <a:pt x="15" y="28"/>
                  <a:pt x="18" y="30"/>
                  <a:pt x="21" y="30"/>
                </a:cubicBezTo>
                <a:cubicBezTo>
                  <a:pt x="21" y="30"/>
                  <a:pt x="21" y="30"/>
                  <a:pt x="21" y="30"/>
                </a:cubicBezTo>
                <a:cubicBezTo>
                  <a:pt x="22" y="30"/>
                  <a:pt x="23" y="30"/>
                  <a:pt x="24" y="29"/>
                </a:cubicBezTo>
                <a:cubicBezTo>
                  <a:pt x="22" y="28"/>
                  <a:pt x="21" y="27"/>
                  <a:pt x="21" y="24"/>
                </a:cubicBezTo>
                <a:cubicBezTo>
                  <a:pt x="21" y="6"/>
                  <a:pt x="21" y="6"/>
                  <a:pt x="21" y="6"/>
                </a:cubicBezTo>
                <a:cubicBezTo>
                  <a:pt x="21" y="3"/>
                  <a:pt x="24" y="0"/>
                  <a:pt x="27" y="0"/>
                </a:cubicBezTo>
                <a:cubicBezTo>
                  <a:pt x="27" y="0"/>
                  <a:pt x="27" y="0"/>
                  <a:pt x="27" y="0"/>
                </a:cubicBezTo>
                <a:cubicBezTo>
                  <a:pt x="30" y="0"/>
                  <a:pt x="33" y="3"/>
                  <a:pt x="33" y="6"/>
                </a:cubicBezTo>
                <a:cubicBezTo>
                  <a:pt x="33" y="12"/>
                  <a:pt x="33" y="12"/>
                  <a:pt x="33" y="12"/>
                </a:cubicBezTo>
                <a:cubicBezTo>
                  <a:pt x="59" y="12"/>
                  <a:pt x="59" y="12"/>
                  <a:pt x="59" y="12"/>
                </a:cubicBezTo>
                <a:cubicBezTo>
                  <a:pt x="59" y="24"/>
                  <a:pt x="59" y="24"/>
                  <a:pt x="59" y="24"/>
                </a:cubicBezTo>
                <a:cubicBezTo>
                  <a:pt x="59" y="28"/>
                  <a:pt x="61" y="30"/>
                  <a:pt x="65" y="30"/>
                </a:cubicBezTo>
                <a:cubicBezTo>
                  <a:pt x="65" y="30"/>
                  <a:pt x="65" y="30"/>
                  <a:pt x="65" y="30"/>
                </a:cubicBezTo>
                <a:cubicBezTo>
                  <a:pt x="66" y="30"/>
                  <a:pt x="67" y="30"/>
                  <a:pt x="68" y="29"/>
                </a:cubicBezTo>
                <a:cubicBezTo>
                  <a:pt x="66" y="28"/>
                  <a:pt x="65" y="27"/>
                  <a:pt x="65" y="24"/>
                </a:cubicBezTo>
                <a:cubicBezTo>
                  <a:pt x="65" y="6"/>
                  <a:pt x="65" y="6"/>
                  <a:pt x="65" y="6"/>
                </a:cubicBezTo>
                <a:cubicBezTo>
                  <a:pt x="65" y="3"/>
                  <a:pt x="67" y="0"/>
                  <a:pt x="70" y="0"/>
                </a:cubicBezTo>
                <a:cubicBezTo>
                  <a:pt x="70" y="0"/>
                  <a:pt x="70" y="0"/>
                  <a:pt x="70" y="0"/>
                </a:cubicBezTo>
                <a:cubicBezTo>
                  <a:pt x="74" y="0"/>
                  <a:pt x="76" y="3"/>
                  <a:pt x="76" y="6"/>
                </a:cubicBezTo>
                <a:cubicBezTo>
                  <a:pt x="76" y="12"/>
                  <a:pt x="76" y="12"/>
                  <a:pt x="76" y="12"/>
                </a:cubicBezTo>
                <a:cubicBezTo>
                  <a:pt x="86" y="12"/>
                  <a:pt x="86" y="12"/>
                  <a:pt x="86" y="12"/>
                </a:cubicBezTo>
                <a:cubicBezTo>
                  <a:pt x="91" y="12"/>
                  <a:pt x="91" y="12"/>
                  <a:pt x="91" y="12"/>
                </a:cubicBezTo>
                <a:cubicBezTo>
                  <a:pt x="91" y="17"/>
                  <a:pt x="91" y="17"/>
                  <a:pt x="91" y="17"/>
                </a:cubicBezTo>
                <a:close/>
                <a:moveTo>
                  <a:pt x="45" y="68"/>
                </a:moveTo>
                <a:cubicBezTo>
                  <a:pt x="45" y="40"/>
                  <a:pt x="45" y="40"/>
                  <a:pt x="45" y="40"/>
                </a:cubicBezTo>
                <a:cubicBezTo>
                  <a:pt x="39" y="40"/>
                  <a:pt x="39" y="40"/>
                  <a:pt x="39" y="40"/>
                </a:cubicBezTo>
                <a:cubicBezTo>
                  <a:pt x="39" y="40"/>
                  <a:pt x="39" y="41"/>
                  <a:pt x="38" y="42"/>
                </a:cubicBezTo>
                <a:cubicBezTo>
                  <a:pt x="38" y="43"/>
                  <a:pt x="37" y="43"/>
                  <a:pt x="36" y="43"/>
                </a:cubicBezTo>
                <a:cubicBezTo>
                  <a:pt x="36" y="47"/>
                  <a:pt x="36" y="47"/>
                  <a:pt x="36" y="47"/>
                </a:cubicBezTo>
                <a:cubicBezTo>
                  <a:pt x="38" y="47"/>
                  <a:pt x="38" y="47"/>
                  <a:pt x="38" y="47"/>
                </a:cubicBezTo>
                <a:cubicBezTo>
                  <a:pt x="38" y="68"/>
                  <a:pt x="38" y="68"/>
                  <a:pt x="38" y="68"/>
                </a:cubicBezTo>
                <a:cubicBezTo>
                  <a:pt x="45" y="68"/>
                  <a:pt x="45" y="68"/>
                  <a:pt x="45" y="68"/>
                </a:cubicBezTo>
                <a:close/>
                <a:moveTo>
                  <a:pt x="55" y="68"/>
                </a:moveTo>
                <a:cubicBezTo>
                  <a:pt x="55" y="40"/>
                  <a:pt x="55" y="40"/>
                  <a:pt x="55" y="40"/>
                </a:cubicBezTo>
                <a:cubicBezTo>
                  <a:pt x="49" y="40"/>
                  <a:pt x="49" y="40"/>
                  <a:pt x="49" y="40"/>
                </a:cubicBezTo>
                <a:cubicBezTo>
                  <a:pt x="49" y="40"/>
                  <a:pt x="49" y="41"/>
                  <a:pt x="48" y="42"/>
                </a:cubicBezTo>
                <a:cubicBezTo>
                  <a:pt x="48" y="43"/>
                  <a:pt x="47" y="43"/>
                  <a:pt x="46" y="43"/>
                </a:cubicBezTo>
                <a:cubicBezTo>
                  <a:pt x="46" y="47"/>
                  <a:pt x="46" y="47"/>
                  <a:pt x="46" y="47"/>
                </a:cubicBezTo>
                <a:cubicBezTo>
                  <a:pt x="48" y="47"/>
                  <a:pt x="48" y="47"/>
                  <a:pt x="48" y="47"/>
                </a:cubicBezTo>
                <a:cubicBezTo>
                  <a:pt x="48" y="68"/>
                  <a:pt x="48" y="68"/>
                  <a:pt x="48" y="68"/>
                </a:cubicBezTo>
                <a:cubicBezTo>
                  <a:pt x="55" y="68"/>
                  <a:pt x="55" y="68"/>
                  <a:pt x="55" y="68"/>
                </a:cubicBezTo>
                <a:close/>
                <a:moveTo>
                  <a:pt x="81" y="36"/>
                </a:moveTo>
                <a:cubicBezTo>
                  <a:pt x="10" y="36"/>
                  <a:pt x="10" y="36"/>
                  <a:pt x="10" y="36"/>
                </a:cubicBezTo>
                <a:cubicBezTo>
                  <a:pt x="10" y="63"/>
                  <a:pt x="10" y="63"/>
                  <a:pt x="10" y="63"/>
                </a:cubicBezTo>
                <a:cubicBezTo>
                  <a:pt x="10" y="65"/>
                  <a:pt x="11" y="67"/>
                  <a:pt x="12" y="69"/>
                </a:cubicBezTo>
                <a:cubicBezTo>
                  <a:pt x="14" y="70"/>
                  <a:pt x="15" y="71"/>
                  <a:pt x="18" y="71"/>
                </a:cubicBezTo>
                <a:cubicBezTo>
                  <a:pt x="74" y="71"/>
                  <a:pt x="74" y="71"/>
                  <a:pt x="74" y="71"/>
                </a:cubicBezTo>
                <a:cubicBezTo>
                  <a:pt x="76" y="71"/>
                  <a:pt x="78" y="70"/>
                  <a:pt x="79" y="69"/>
                </a:cubicBezTo>
                <a:cubicBezTo>
                  <a:pt x="80" y="67"/>
                  <a:pt x="81" y="65"/>
                  <a:pt x="81" y="63"/>
                </a:cubicBezTo>
                <a:lnTo>
                  <a:pt x="81" y="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50" name="Freeform 24"/>
          <p:cNvSpPr>
            <a:spLocks noEditPoints="1" noChangeArrowheads="1"/>
          </p:cNvSpPr>
          <p:nvPr/>
        </p:nvSpPr>
        <p:spPr bwMode="auto">
          <a:xfrm>
            <a:off x="6051550" y="3581400"/>
            <a:ext cx="280988" cy="355600"/>
          </a:xfrm>
          <a:custGeom>
            <a:avLst/>
            <a:gdLst>
              <a:gd name="T0" fmla="*/ 575994560 w 82"/>
              <a:gd name="T1" fmla="*/ 840375119 h 104"/>
              <a:gd name="T2" fmla="*/ 505463145 w 82"/>
              <a:gd name="T3" fmla="*/ 840375119 h 104"/>
              <a:gd name="T4" fmla="*/ 705300440 w 82"/>
              <a:gd name="T5" fmla="*/ 1155515362 h 104"/>
              <a:gd name="T6" fmla="*/ 811092422 w 82"/>
              <a:gd name="T7" fmla="*/ 1213874792 h 104"/>
              <a:gd name="T8" fmla="*/ 905134308 w 82"/>
              <a:gd name="T9" fmla="*/ 805358777 h 104"/>
              <a:gd name="T10" fmla="*/ 905134308 w 82"/>
              <a:gd name="T11" fmla="*/ 315140242 h 104"/>
              <a:gd name="T12" fmla="*/ 611258554 w 82"/>
              <a:gd name="T13" fmla="*/ 408516015 h 104"/>
              <a:gd name="T14" fmla="*/ 376160692 w 82"/>
              <a:gd name="T15" fmla="*/ 443532358 h 104"/>
              <a:gd name="T16" fmla="*/ 282118805 w 82"/>
              <a:gd name="T17" fmla="*/ 443532358 h 104"/>
              <a:gd name="T18" fmla="*/ 94038460 w 82"/>
              <a:gd name="T19" fmla="*/ 630280485 h 104"/>
              <a:gd name="T20" fmla="*/ 141059403 w 82"/>
              <a:gd name="T21" fmla="*/ 1050469754 h 104"/>
              <a:gd name="T22" fmla="*/ 223344340 w 82"/>
              <a:gd name="T23" fmla="*/ 1213874792 h 104"/>
              <a:gd name="T24" fmla="*/ 481956100 w 82"/>
              <a:gd name="T25" fmla="*/ 1213874792 h 104"/>
              <a:gd name="T26" fmla="*/ 481956100 w 82"/>
              <a:gd name="T27" fmla="*/ 0 h 104"/>
              <a:gd name="T28" fmla="*/ 681789969 w 82"/>
              <a:gd name="T29" fmla="*/ 210094635 h 104"/>
              <a:gd name="T30" fmla="*/ 481956100 w 82"/>
              <a:gd name="T31" fmla="*/ 408516015 h 104"/>
              <a:gd name="T32" fmla="*/ 282118805 w 82"/>
              <a:gd name="T33" fmla="*/ 210094635 h 104"/>
              <a:gd name="T34" fmla="*/ 481956100 w 82"/>
              <a:gd name="T35" fmla="*/ 0 h 104"/>
              <a:gd name="T36" fmla="*/ 599505031 w 82"/>
              <a:gd name="T37" fmla="*/ 210094635 h 104"/>
              <a:gd name="T38" fmla="*/ 481956100 w 82"/>
              <a:gd name="T39" fmla="*/ 326813496 h 104"/>
              <a:gd name="T40" fmla="*/ 364403742 w 82"/>
              <a:gd name="T41" fmla="*/ 210094635 h 104"/>
              <a:gd name="T42" fmla="*/ 481956100 w 82"/>
              <a:gd name="T43" fmla="*/ 93375773 h 104"/>
              <a:gd name="T44" fmla="*/ 481956100 w 82"/>
              <a:gd name="T45" fmla="*/ 676970081 h 104"/>
              <a:gd name="T46" fmla="*/ 481956100 w 82"/>
              <a:gd name="T47" fmla="*/ 992110323 h 104"/>
              <a:gd name="T48" fmla="*/ 481956100 w 82"/>
              <a:gd name="T49" fmla="*/ 676970081 h 104"/>
              <a:gd name="T50" fmla="*/ 246854811 w 82"/>
              <a:gd name="T51" fmla="*/ 630280485 h 104"/>
              <a:gd name="T52" fmla="*/ 329139748 w 82"/>
              <a:gd name="T53" fmla="*/ 571921054 h 104"/>
              <a:gd name="T54" fmla="*/ 376160692 w 82"/>
              <a:gd name="T55" fmla="*/ 630280485 h 104"/>
              <a:gd name="T56" fmla="*/ 305629277 w 82"/>
              <a:gd name="T57" fmla="*/ 630280485 h 104"/>
              <a:gd name="T58" fmla="*/ 282118805 w 82"/>
              <a:gd name="T59" fmla="*/ 665296827 h 104"/>
              <a:gd name="T60" fmla="*/ 728807485 w 82"/>
              <a:gd name="T61" fmla="*/ 665296827 h 104"/>
              <a:gd name="T62" fmla="*/ 670033019 w 82"/>
              <a:gd name="T63" fmla="*/ 641953738 h 104"/>
              <a:gd name="T64" fmla="*/ 623015503 w 82"/>
              <a:gd name="T65" fmla="*/ 618610650 h 104"/>
              <a:gd name="T66" fmla="*/ 564237611 w 82"/>
              <a:gd name="T67" fmla="*/ 583594308 h 104"/>
              <a:gd name="T68" fmla="*/ 681789969 w 82"/>
              <a:gd name="T69" fmla="*/ 583594308 h 104"/>
              <a:gd name="T70" fmla="*/ 728807485 w 82"/>
              <a:gd name="T71" fmla="*/ 665296827 h 104"/>
              <a:gd name="T72" fmla="*/ 446688680 w 82"/>
              <a:gd name="T73" fmla="*/ 840375119 h 104"/>
              <a:gd name="T74" fmla="*/ 376160692 w 82"/>
              <a:gd name="T75" fmla="*/ 840375119 h 1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2"/>
              <a:gd name="T115" fmla="*/ 0 h 104"/>
              <a:gd name="T116" fmla="*/ 82 w 82"/>
              <a:gd name="T117" fmla="*/ 104 h 1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2" h="104">
                <a:moveTo>
                  <a:pt x="46" y="67"/>
                </a:moveTo>
                <a:cubicBezTo>
                  <a:pt x="48" y="67"/>
                  <a:pt x="49" y="69"/>
                  <a:pt x="49" y="72"/>
                </a:cubicBezTo>
                <a:cubicBezTo>
                  <a:pt x="49" y="74"/>
                  <a:pt x="48" y="76"/>
                  <a:pt x="46" y="76"/>
                </a:cubicBezTo>
                <a:cubicBezTo>
                  <a:pt x="44" y="76"/>
                  <a:pt x="43" y="74"/>
                  <a:pt x="43" y="72"/>
                </a:cubicBezTo>
                <a:cubicBezTo>
                  <a:pt x="43" y="69"/>
                  <a:pt x="44" y="67"/>
                  <a:pt x="46" y="67"/>
                </a:cubicBezTo>
                <a:close/>
                <a:moveTo>
                  <a:pt x="60" y="99"/>
                </a:moveTo>
                <a:cubicBezTo>
                  <a:pt x="62" y="104"/>
                  <a:pt x="62" y="104"/>
                  <a:pt x="62" y="104"/>
                </a:cubicBezTo>
                <a:cubicBezTo>
                  <a:pt x="69" y="104"/>
                  <a:pt x="69" y="104"/>
                  <a:pt x="69" y="104"/>
                </a:cubicBezTo>
                <a:cubicBezTo>
                  <a:pt x="69" y="91"/>
                  <a:pt x="69" y="91"/>
                  <a:pt x="69" y="91"/>
                </a:cubicBezTo>
                <a:cubicBezTo>
                  <a:pt x="74" y="85"/>
                  <a:pt x="77" y="77"/>
                  <a:pt x="77" y="69"/>
                </a:cubicBezTo>
                <a:cubicBezTo>
                  <a:pt x="77" y="64"/>
                  <a:pt x="76" y="59"/>
                  <a:pt x="74" y="55"/>
                </a:cubicBezTo>
                <a:cubicBezTo>
                  <a:pt x="79" y="48"/>
                  <a:pt x="82" y="37"/>
                  <a:pt x="77" y="27"/>
                </a:cubicBezTo>
                <a:cubicBezTo>
                  <a:pt x="70" y="28"/>
                  <a:pt x="62" y="32"/>
                  <a:pt x="58" y="38"/>
                </a:cubicBezTo>
                <a:cubicBezTo>
                  <a:pt x="56" y="37"/>
                  <a:pt x="54" y="36"/>
                  <a:pt x="52" y="35"/>
                </a:cubicBezTo>
                <a:cubicBezTo>
                  <a:pt x="51" y="38"/>
                  <a:pt x="51" y="38"/>
                  <a:pt x="51" y="38"/>
                </a:cubicBezTo>
                <a:cubicBezTo>
                  <a:pt x="43" y="37"/>
                  <a:pt x="40" y="37"/>
                  <a:pt x="32" y="38"/>
                </a:cubicBezTo>
                <a:cubicBezTo>
                  <a:pt x="31" y="35"/>
                  <a:pt x="31" y="35"/>
                  <a:pt x="31" y="35"/>
                </a:cubicBezTo>
                <a:cubicBezTo>
                  <a:pt x="28" y="36"/>
                  <a:pt x="26" y="36"/>
                  <a:pt x="24" y="38"/>
                </a:cubicBezTo>
                <a:cubicBezTo>
                  <a:pt x="19" y="32"/>
                  <a:pt x="12" y="28"/>
                  <a:pt x="5" y="27"/>
                </a:cubicBezTo>
                <a:cubicBezTo>
                  <a:pt x="0" y="37"/>
                  <a:pt x="2" y="48"/>
                  <a:pt x="8" y="54"/>
                </a:cubicBezTo>
                <a:cubicBezTo>
                  <a:pt x="6" y="59"/>
                  <a:pt x="5" y="64"/>
                  <a:pt x="5" y="69"/>
                </a:cubicBezTo>
                <a:cubicBezTo>
                  <a:pt x="5" y="77"/>
                  <a:pt x="7" y="84"/>
                  <a:pt x="12" y="90"/>
                </a:cubicBezTo>
                <a:cubicBezTo>
                  <a:pt x="12" y="104"/>
                  <a:pt x="12" y="104"/>
                  <a:pt x="12" y="104"/>
                </a:cubicBezTo>
                <a:cubicBezTo>
                  <a:pt x="19" y="104"/>
                  <a:pt x="19" y="104"/>
                  <a:pt x="19" y="104"/>
                </a:cubicBezTo>
                <a:cubicBezTo>
                  <a:pt x="21" y="99"/>
                  <a:pt x="21" y="99"/>
                  <a:pt x="21" y="99"/>
                </a:cubicBezTo>
                <a:cubicBezTo>
                  <a:pt x="27" y="102"/>
                  <a:pt x="33" y="104"/>
                  <a:pt x="41" y="104"/>
                </a:cubicBezTo>
                <a:cubicBezTo>
                  <a:pt x="48" y="104"/>
                  <a:pt x="54" y="102"/>
                  <a:pt x="60" y="99"/>
                </a:cubicBezTo>
                <a:close/>
                <a:moveTo>
                  <a:pt x="41" y="0"/>
                </a:moveTo>
                <a:cubicBezTo>
                  <a:pt x="46" y="0"/>
                  <a:pt x="50" y="2"/>
                  <a:pt x="53" y="5"/>
                </a:cubicBezTo>
                <a:cubicBezTo>
                  <a:pt x="57" y="9"/>
                  <a:pt x="58" y="13"/>
                  <a:pt x="58" y="18"/>
                </a:cubicBezTo>
                <a:cubicBezTo>
                  <a:pt x="58" y="22"/>
                  <a:pt x="57" y="27"/>
                  <a:pt x="53" y="30"/>
                </a:cubicBezTo>
                <a:cubicBezTo>
                  <a:pt x="50" y="33"/>
                  <a:pt x="46" y="35"/>
                  <a:pt x="41" y="35"/>
                </a:cubicBezTo>
                <a:cubicBezTo>
                  <a:pt x="36" y="35"/>
                  <a:pt x="32" y="33"/>
                  <a:pt x="29" y="30"/>
                </a:cubicBezTo>
                <a:cubicBezTo>
                  <a:pt x="26" y="27"/>
                  <a:pt x="24" y="22"/>
                  <a:pt x="24" y="18"/>
                </a:cubicBezTo>
                <a:cubicBezTo>
                  <a:pt x="24" y="13"/>
                  <a:pt x="26" y="9"/>
                  <a:pt x="29" y="5"/>
                </a:cubicBezTo>
                <a:cubicBezTo>
                  <a:pt x="32" y="2"/>
                  <a:pt x="36" y="0"/>
                  <a:pt x="41" y="0"/>
                </a:cubicBezTo>
                <a:close/>
                <a:moveTo>
                  <a:pt x="48" y="11"/>
                </a:moveTo>
                <a:cubicBezTo>
                  <a:pt x="50" y="12"/>
                  <a:pt x="51" y="15"/>
                  <a:pt x="51" y="18"/>
                </a:cubicBezTo>
                <a:cubicBezTo>
                  <a:pt x="51" y="20"/>
                  <a:pt x="50" y="23"/>
                  <a:pt x="48" y="25"/>
                </a:cubicBezTo>
                <a:cubicBezTo>
                  <a:pt x="46" y="26"/>
                  <a:pt x="44" y="28"/>
                  <a:pt x="41" y="28"/>
                </a:cubicBezTo>
                <a:cubicBezTo>
                  <a:pt x="39" y="28"/>
                  <a:pt x="36" y="26"/>
                  <a:pt x="34" y="25"/>
                </a:cubicBezTo>
                <a:cubicBezTo>
                  <a:pt x="32" y="23"/>
                  <a:pt x="31" y="20"/>
                  <a:pt x="31" y="18"/>
                </a:cubicBezTo>
                <a:cubicBezTo>
                  <a:pt x="31" y="15"/>
                  <a:pt x="32" y="12"/>
                  <a:pt x="34" y="11"/>
                </a:cubicBezTo>
                <a:cubicBezTo>
                  <a:pt x="36" y="9"/>
                  <a:pt x="39" y="8"/>
                  <a:pt x="41" y="8"/>
                </a:cubicBezTo>
                <a:cubicBezTo>
                  <a:pt x="44" y="8"/>
                  <a:pt x="46" y="9"/>
                  <a:pt x="48" y="11"/>
                </a:cubicBezTo>
                <a:close/>
                <a:moveTo>
                  <a:pt x="41" y="58"/>
                </a:moveTo>
                <a:cubicBezTo>
                  <a:pt x="33" y="58"/>
                  <a:pt x="26" y="64"/>
                  <a:pt x="26" y="71"/>
                </a:cubicBezTo>
                <a:cubicBezTo>
                  <a:pt x="26" y="79"/>
                  <a:pt x="33" y="85"/>
                  <a:pt x="41" y="85"/>
                </a:cubicBezTo>
                <a:cubicBezTo>
                  <a:pt x="48" y="85"/>
                  <a:pt x="55" y="79"/>
                  <a:pt x="55" y="71"/>
                </a:cubicBezTo>
                <a:cubicBezTo>
                  <a:pt x="55" y="64"/>
                  <a:pt x="48" y="58"/>
                  <a:pt x="41" y="58"/>
                </a:cubicBezTo>
                <a:close/>
                <a:moveTo>
                  <a:pt x="20" y="57"/>
                </a:moveTo>
                <a:cubicBezTo>
                  <a:pt x="20" y="56"/>
                  <a:pt x="20" y="55"/>
                  <a:pt x="21" y="54"/>
                </a:cubicBezTo>
                <a:cubicBezTo>
                  <a:pt x="21" y="52"/>
                  <a:pt x="22" y="51"/>
                  <a:pt x="24" y="50"/>
                </a:cubicBezTo>
                <a:cubicBezTo>
                  <a:pt x="25" y="49"/>
                  <a:pt x="27" y="49"/>
                  <a:pt x="28" y="49"/>
                </a:cubicBezTo>
                <a:cubicBezTo>
                  <a:pt x="30" y="49"/>
                  <a:pt x="32" y="49"/>
                  <a:pt x="34" y="50"/>
                </a:cubicBezTo>
                <a:cubicBezTo>
                  <a:pt x="32" y="54"/>
                  <a:pt x="32" y="54"/>
                  <a:pt x="32" y="54"/>
                </a:cubicBezTo>
                <a:cubicBezTo>
                  <a:pt x="31" y="53"/>
                  <a:pt x="30" y="53"/>
                  <a:pt x="29" y="53"/>
                </a:cubicBezTo>
                <a:cubicBezTo>
                  <a:pt x="28" y="53"/>
                  <a:pt x="27" y="53"/>
                  <a:pt x="26" y="54"/>
                </a:cubicBezTo>
                <a:cubicBezTo>
                  <a:pt x="26" y="54"/>
                  <a:pt x="25" y="55"/>
                  <a:pt x="25" y="55"/>
                </a:cubicBezTo>
                <a:cubicBezTo>
                  <a:pt x="25" y="56"/>
                  <a:pt x="24" y="57"/>
                  <a:pt x="24" y="57"/>
                </a:cubicBezTo>
                <a:cubicBezTo>
                  <a:pt x="20" y="57"/>
                  <a:pt x="20" y="57"/>
                  <a:pt x="20" y="57"/>
                </a:cubicBezTo>
                <a:close/>
                <a:moveTo>
                  <a:pt x="62" y="57"/>
                </a:moveTo>
                <a:cubicBezTo>
                  <a:pt x="57" y="57"/>
                  <a:pt x="57" y="57"/>
                  <a:pt x="57" y="57"/>
                </a:cubicBezTo>
                <a:cubicBezTo>
                  <a:pt x="57" y="57"/>
                  <a:pt x="57" y="56"/>
                  <a:pt x="57" y="55"/>
                </a:cubicBezTo>
                <a:cubicBezTo>
                  <a:pt x="57" y="55"/>
                  <a:pt x="56" y="54"/>
                  <a:pt x="56" y="54"/>
                </a:cubicBezTo>
                <a:cubicBezTo>
                  <a:pt x="55" y="53"/>
                  <a:pt x="54" y="53"/>
                  <a:pt x="53" y="53"/>
                </a:cubicBezTo>
                <a:cubicBezTo>
                  <a:pt x="52" y="53"/>
                  <a:pt x="51" y="53"/>
                  <a:pt x="50" y="54"/>
                </a:cubicBezTo>
                <a:cubicBezTo>
                  <a:pt x="48" y="50"/>
                  <a:pt x="48" y="50"/>
                  <a:pt x="48" y="50"/>
                </a:cubicBezTo>
                <a:cubicBezTo>
                  <a:pt x="50" y="49"/>
                  <a:pt x="52" y="49"/>
                  <a:pt x="53" y="49"/>
                </a:cubicBezTo>
                <a:cubicBezTo>
                  <a:pt x="55" y="49"/>
                  <a:pt x="57" y="49"/>
                  <a:pt x="58" y="50"/>
                </a:cubicBezTo>
                <a:cubicBezTo>
                  <a:pt x="59" y="51"/>
                  <a:pt x="60" y="52"/>
                  <a:pt x="61" y="54"/>
                </a:cubicBezTo>
                <a:cubicBezTo>
                  <a:pt x="62" y="55"/>
                  <a:pt x="62" y="56"/>
                  <a:pt x="62" y="57"/>
                </a:cubicBezTo>
                <a:close/>
                <a:moveTo>
                  <a:pt x="35" y="67"/>
                </a:moveTo>
                <a:cubicBezTo>
                  <a:pt x="37" y="67"/>
                  <a:pt x="38" y="69"/>
                  <a:pt x="38" y="72"/>
                </a:cubicBezTo>
                <a:cubicBezTo>
                  <a:pt x="38" y="74"/>
                  <a:pt x="37" y="76"/>
                  <a:pt x="35" y="76"/>
                </a:cubicBezTo>
                <a:cubicBezTo>
                  <a:pt x="33" y="76"/>
                  <a:pt x="32" y="74"/>
                  <a:pt x="32" y="72"/>
                </a:cubicBezTo>
                <a:cubicBezTo>
                  <a:pt x="32" y="69"/>
                  <a:pt x="33" y="67"/>
                  <a:pt x="35" y="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51" name="Freeform 25"/>
          <p:cNvSpPr>
            <a:spLocks noEditPoints="1" noChangeArrowheads="1"/>
          </p:cNvSpPr>
          <p:nvPr/>
        </p:nvSpPr>
        <p:spPr bwMode="auto">
          <a:xfrm>
            <a:off x="6699250" y="2905125"/>
            <a:ext cx="266700" cy="385763"/>
          </a:xfrm>
          <a:custGeom>
            <a:avLst/>
            <a:gdLst>
              <a:gd name="T0" fmla="*/ 246447896 w 78"/>
              <a:gd name="T1" fmla="*/ 427401294 h 112"/>
              <a:gd name="T2" fmla="*/ 246447896 w 78"/>
              <a:gd name="T3" fmla="*/ 130594553 h 112"/>
              <a:gd name="T4" fmla="*/ 680669688 w 78"/>
              <a:gd name="T5" fmla="*/ 130594553 h 112"/>
              <a:gd name="T6" fmla="*/ 668934888 w 78"/>
              <a:gd name="T7" fmla="*/ 427401294 h 112"/>
              <a:gd name="T8" fmla="*/ 621992269 w 78"/>
              <a:gd name="T9" fmla="*/ 557999291 h 112"/>
              <a:gd name="T10" fmla="*/ 457691392 w 78"/>
              <a:gd name="T11" fmla="*/ 629231118 h 112"/>
              <a:gd name="T12" fmla="*/ 457691392 w 78"/>
              <a:gd name="T13" fmla="*/ 629231118 h 112"/>
              <a:gd name="T14" fmla="*/ 305128735 w 78"/>
              <a:gd name="T15" fmla="*/ 557999291 h 112"/>
              <a:gd name="T16" fmla="*/ 246447896 w 78"/>
              <a:gd name="T17" fmla="*/ 427401294 h 112"/>
              <a:gd name="T18" fmla="*/ 152562658 w 78"/>
              <a:gd name="T19" fmla="*/ 1270334781 h 112"/>
              <a:gd name="T20" fmla="*/ 786289727 w 78"/>
              <a:gd name="T21" fmla="*/ 1270334781 h 112"/>
              <a:gd name="T22" fmla="*/ 751081908 w 78"/>
              <a:gd name="T23" fmla="*/ 1329697507 h 112"/>
              <a:gd name="T24" fmla="*/ 187770477 w 78"/>
              <a:gd name="T25" fmla="*/ 1329697507 h 112"/>
              <a:gd name="T26" fmla="*/ 152562658 w 78"/>
              <a:gd name="T27" fmla="*/ 1270334781 h 112"/>
              <a:gd name="T28" fmla="*/ 821497546 w 78"/>
              <a:gd name="T29" fmla="*/ 795443306 h 112"/>
              <a:gd name="T30" fmla="*/ 891909765 w 78"/>
              <a:gd name="T31" fmla="*/ 1068508401 h 112"/>
              <a:gd name="T32" fmla="*/ 798024527 w 78"/>
              <a:gd name="T33" fmla="*/ 1222848044 h 112"/>
              <a:gd name="T34" fmla="*/ 774554927 w 78"/>
              <a:gd name="T35" fmla="*/ 1222848044 h 112"/>
              <a:gd name="T36" fmla="*/ 774554927 w 78"/>
              <a:gd name="T37" fmla="*/ 854806032 h 112"/>
              <a:gd name="T38" fmla="*/ 492899212 w 78"/>
              <a:gd name="T39" fmla="*/ 854806032 h 112"/>
              <a:gd name="T40" fmla="*/ 575049650 w 78"/>
              <a:gd name="T41" fmla="*/ 664848753 h 112"/>
              <a:gd name="T42" fmla="*/ 598519250 w 78"/>
              <a:gd name="T43" fmla="*/ 641103663 h 112"/>
              <a:gd name="T44" fmla="*/ 762820127 w 78"/>
              <a:gd name="T45" fmla="*/ 676721298 h 112"/>
              <a:gd name="T46" fmla="*/ 774554927 w 78"/>
              <a:gd name="T47" fmla="*/ 676721298 h 112"/>
              <a:gd name="T48" fmla="*/ 774554927 w 78"/>
              <a:gd name="T49" fmla="*/ 688593844 h 112"/>
              <a:gd name="T50" fmla="*/ 821497546 w 78"/>
              <a:gd name="T51" fmla="*/ 795443306 h 112"/>
              <a:gd name="T52" fmla="*/ 821497546 w 78"/>
              <a:gd name="T53" fmla="*/ 795443306 h 112"/>
              <a:gd name="T54" fmla="*/ 164300877 w 78"/>
              <a:gd name="T55" fmla="*/ 1222848044 h 112"/>
              <a:gd name="T56" fmla="*/ 129093058 w 78"/>
              <a:gd name="T57" fmla="*/ 1222848044 h 112"/>
              <a:gd name="T58" fmla="*/ 35207819 w 78"/>
              <a:gd name="T59" fmla="*/ 1068508401 h 112"/>
              <a:gd name="T60" fmla="*/ 105620038 w 78"/>
              <a:gd name="T61" fmla="*/ 795443306 h 112"/>
              <a:gd name="T62" fmla="*/ 164300877 w 78"/>
              <a:gd name="T63" fmla="*/ 688593844 h 112"/>
              <a:gd name="T64" fmla="*/ 164300877 w 78"/>
              <a:gd name="T65" fmla="*/ 676721298 h 112"/>
              <a:gd name="T66" fmla="*/ 164300877 w 78"/>
              <a:gd name="T67" fmla="*/ 676721298 h 112"/>
              <a:gd name="T68" fmla="*/ 328598335 w 78"/>
              <a:gd name="T69" fmla="*/ 641103663 h 112"/>
              <a:gd name="T70" fmla="*/ 352071354 w 78"/>
              <a:gd name="T71" fmla="*/ 664848753 h 112"/>
              <a:gd name="T72" fmla="*/ 445956592 w 78"/>
              <a:gd name="T73" fmla="*/ 854806032 h 112"/>
              <a:gd name="T74" fmla="*/ 164300877 w 78"/>
              <a:gd name="T75" fmla="*/ 854806032 h 112"/>
              <a:gd name="T76" fmla="*/ 164300877 w 78"/>
              <a:gd name="T77" fmla="*/ 1222848044 h 11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8"/>
              <a:gd name="T118" fmla="*/ 0 h 112"/>
              <a:gd name="T119" fmla="*/ 78 w 78"/>
              <a:gd name="T120" fmla="*/ 112 h 11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8" h="112">
                <a:moveTo>
                  <a:pt x="21" y="36"/>
                </a:moveTo>
                <a:cubicBezTo>
                  <a:pt x="20" y="27"/>
                  <a:pt x="20" y="19"/>
                  <a:pt x="21" y="11"/>
                </a:cubicBezTo>
                <a:cubicBezTo>
                  <a:pt x="37" y="0"/>
                  <a:pt x="45" y="13"/>
                  <a:pt x="58" y="11"/>
                </a:cubicBezTo>
                <a:cubicBezTo>
                  <a:pt x="59" y="19"/>
                  <a:pt x="59" y="29"/>
                  <a:pt x="57" y="36"/>
                </a:cubicBezTo>
                <a:cubicBezTo>
                  <a:pt x="57" y="40"/>
                  <a:pt x="55" y="44"/>
                  <a:pt x="53" y="47"/>
                </a:cubicBezTo>
                <a:cubicBezTo>
                  <a:pt x="49" y="51"/>
                  <a:pt x="44" y="53"/>
                  <a:pt x="39" y="53"/>
                </a:cubicBezTo>
                <a:cubicBezTo>
                  <a:pt x="39" y="53"/>
                  <a:pt x="39" y="53"/>
                  <a:pt x="39" y="53"/>
                </a:cubicBezTo>
                <a:cubicBezTo>
                  <a:pt x="34" y="53"/>
                  <a:pt x="29" y="51"/>
                  <a:pt x="26" y="47"/>
                </a:cubicBezTo>
                <a:cubicBezTo>
                  <a:pt x="24" y="44"/>
                  <a:pt x="22" y="40"/>
                  <a:pt x="21" y="36"/>
                </a:cubicBezTo>
                <a:close/>
                <a:moveTo>
                  <a:pt x="13" y="107"/>
                </a:moveTo>
                <a:cubicBezTo>
                  <a:pt x="67" y="107"/>
                  <a:pt x="67" y="107"/>
                  <a:pt x="67" y="107"/>
                </a:cubicBezTo>
                <a:cubicBezTo>
                  <a:pt x="64" y="112"/>
                  <a:pt x="64" y="112"/>
                  <a:pt x="64" y="112"/>
                </a:cubicBezTo>
                <a:cubicBezTo>
                  <a:pt x="16" y="112"/>
                  <a:pt x="16" y="112"/>
                  <a:pt x="16" y="112"/>
                </a:cubicBezTo>
                <a:cubicBezTo>
                  <a:pt x="13" y="107"/>
                  <a:pt x="13" y="107"/>
                  <a:pt x="13" y="107"/>
                </a:cubicBezTo>
                <a:close/>
                <a:moveTo>
                  <a:pt x="70" y="67"/>
                </a:moveTo>
                <a:cubicBezTo>
                  <a:pt x="76" y="90"/>
                  <a:pt x="76" y="90"/>
                  <a:pt x="76" y="90"/>
                </a:cubicBezTo>
                <a:cubicBezTo>
                  <a:pt x="78" y="98"/>
                  <a:pt x="77" y="103"/>
                  <a:pt x="68" y="103"/>
                </a:cubicBezTo>
                <a:cubicBezTo>
                  <a:pt x="66" y="103"/>
                  <a:pt x="66" y="103"/>
                  <a:pt x="66" y="103"/>
                </a:cubicBezTo>
                <a:cubicBezTo>
                  <a:pt x="66" y="72"/>
                  <a:pt x="66" y="72"/>
                  <a:pt x="66" y="72"/>
                </a:cubicBezTo>
                <a:cubicBezTo>
                  <a:pt x="42" y="72"/>
                  <a:pt x="42" y="72"/>
                  <a:pt x="42" y="72"/>
                </a:cubicBezTo>
                <a:cubicBezTo>
                  <a:pt x="49" y="56"/>
                  <a:pt x="49" y="56"/>
                  <a:pt x="49" y="56"/>
                </a:cubicBezTo>
                <a:cubicBezTo>
                  <a:pt x="51" y="54"/>
                  <a:pt x="51" y="54"/>
                  <a:pt x="51" y="54"/>
                </a:cubicBezTo>
                <a:cubicBezTo>
                  <a:pt x="65" y="57"/>
                  <a:pt x="65" y="57"/>
                  <a:pt x="65" y="57"/>
                </a:cubicBezTo>
                <a:cubicBezTo>
                  <a:pt x="66" y="57"/>
                  <a:pt x="66" y="57"/>
                  <a:pt x="66" y="57"/>
                </a:cubicBezTo>
                <a:cubicBezTo>
                  <a:pt x="66" y="58"/>
                  <a:pt x="66" y="58"/>
                  <a:pt x="66" y="58"/>
                </a:cubicBezTo>
                <a:cubicBezTo>
                  <a:pt x="68" y="61"/>
                  <a:pt x="69" y="64"/>
                  <a:pt x="70" y="67"/>
                </a:cubicBezTo>
                <a:cubicBezTo>
                  <a:pt x="70" y="67"/>
                  <a:pt x="70" y="67"/>
                  <a:pt x="70" y="67"/>
                </a:cubicBezTo>
                <a:close/>
                <a:moveTo>
                  <a:pt x="14" y="103"/>
                </a:moveTo>
                <a:cubicBezTo>
                  <a:pt x="11" y="103"/>
                  <a:pt x="11" y="103"/>
                  <a:pt x="11" y="103"/>
                </a:cubicBezTo>
                <a:cubicBezTo>
                  <a:pt x="1" y="103"/>
                  <a:pt x="0" y="98"/>
                  <a:pt x="3" y="90"/>
                </a:cubicBezTo>
                <a:cubicBezTo>
                  <a:pt x="9" y="67"/>
                  <a:pt x="9" y="67"/>
                  <a:pt x="9" y="67"/>
                </a:cubicBezTo>
                <a:cubicBezTo>
                  <a:pt x="9" y="63"/>
                  <a:pt x="11" y="60"/>
                  <a:pt x="14" y="58"/>
                </a:cubicBezTo>
                <a:cubicBezTo>
                  <a:pt x="14" y="57"/>
                  <a:pt x="14" y="57"/>
                  <a:pt x="14" y="57"/>
                </a:cubicBezTo>
                <a:cubicBezTo>
                  <a:pt x="14" y="57"/>
                  <a:pt x="14" y="57"/>
                  <a:pt x="14" y="57"/>
                </a:cubicBezTo>
                <a:cubicBezTo>
                  <a:pt x="28" y="54"/>
                  <a:pt x="28" y="54"/>
                  <a:pt x="28" y="54"/>
                </a:cubicBezTo>
                <a:cubicBezTo>
                  <a:pt x="30" y="56"/>
                  <a:pt x="30" y="56"/>
                  <a:pt x="30" y="56"/>
                </a:cubicBezTo>
                <a:cubicBezTo>
                  <a:pt x="38" y="72"/>
                  <a:pt x="38" y="72"/>
                  <a:pt x="38" y="72"/>
                </a:cubicBezTo>
                <a:cubicBezTo>
                  <a:pt x="14" y="72"/>
                  <a:pt x="14" y="72"/>
                  <a:pt x="14" y="72"/>
                </a:cubicBezTo>
                <a:lnTo>
                  <a:pt x="14" y="10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52" name="Freeform 26"/>
          <p:cNvSpPr>
            <a:spLocks noEditPoints="1" noChangeArrowheads="1"/>
          </p:cNvSpPr>
          <p:nvPr/>
        </p:nvSpPr>
        <p:spPr bwMode="auto">
          <a:xfrm>
            <a:off x="6677025" y="2357438"/>
            <a:ext cx="292100" cy="325437"/>
          </a:xfrm>
          <a:custGeom>
            <a:avLst/>
            <a:gdLst>
              <a:gd name="T0" fmla="*/ 588234416 w 85"/>
              <a:gd name="T1" fmla="*/ 1069464772 h 95"/>
              <a:gd name="T2" fmla="*/ 682349036 w 85"/>
              <a:gd name="T3" fmla="*/ 940190919 h 95"/>
              <a:gd name="T4" fmla="*/ 670585998 w 85"/>
              <a:gd name="T5" fmla="*/ 869673859 h 95"/>
              <a:gd name="T6" fmla="*/ 517645874 w 85"/>
              <a:gd name="T7" fmla="*/ 728646592 h 95"/>
              <a:gd name="T8" fmla="*/ 447057332 w 85"/>
              <a:gd name="T9" fmla="*/ 716893178 h 95"/>
              <a:gd name="T10" fmla="*/ 352939275 w 85"/>
              <a:gd name="T11" fmla="*/ 775656823 h 95"/>
              <a:gd name="T12" fmla="*/ 211762191 w 85"/>
              <a:gd name="T13" fmla="*/ 411331814 h 95"/>
              <a:gd name="T14" fmla="*/ 305880247 w 85"/>
              <a:gd name="T15" fmla="*/ 352571594 h 95"/>
              <a:gd name="T16" fmla="*/ 329409761 w 85"/>
              <a:gd name="T17" fmla="*/ 282057961 h 95"/>
              <a:gd name="T18" fmla="*/ 270587694 w 85"/>
              <a:gd name="T19" fmla="*/ 82267048 h 95"/>
              <a:gd name="T20" fmla="*/ 223528666 w 85"/>
              <a:gd name="T21" fmla="*/ 47010231 h 95"/>
              <a:gd name="T22" fmla="*/ 58822067 w 85"/>
              <a:gd name="T23" fmla="*/ 58760220 h 95"/>
              <a:gd name="T24" fmla="*/ 0 w 85"/>
              <a:gd name="T25" fmla="*/ 117523865 h 95"/>
              <a:gd name="T26" fmla="*/ 505879399 w 85"/>
              <a:gd name="T27" fmla="*/ 1092971600 h 95"/>
              <a:gd name="T28" fmla="*/ 588234416 w 85"/>
              <a:gd name="T29" fmla="*/ 1069464772 h 95"/>
              <a:gd name="T30" fmla="*/ 541175388 w 85"/>
              <a:gd name="T31" fmla="*/ 611122727 h 95"/>
              <a:gd name="T32" fmla="*/ 376468789 w 85"/>
              <a:gd name="T33" fmla="*/ 611122727 h 95"/>
              <a:gd name="T34" fmla="*/ 388235265 w 85"/>
              <a:gd name="T35" fmla="*/ 575865910 h 95"/>
              <a:gd name="T36" fmla="*/ 482349885 w 85"/>
              <a:gd name="T37" fmla="*/ 434838642 h 95"/>
              <a:gd name="T38" fmla="*/ 494116360 w 85"/>
              <a:gd name="T39" fmla="*/ 364325009 h 95"/>
              <a:gd name="T40" fmla="*/ 482349885 w 85"/>
              <a:gd name="T41" fmla="*/ 340818180 h 95"/>
              <a:gd name="T42" fmla="*/ 470586846 w 85"/>
              <a:gd name="T43" fmla="*/ 364325009 h 95"/>
              <a:gd name="T44" fmla="*/ 458820371 w 85"/>
              <a:gd name="T45" fmla="*/ 411331814 h 95"/>
              <a:gd name="T46" fmla="*/ 399998304 w 85"/>
              <a:gd name="T47" fmla="*/ 411331814 h 95"/>
              <a:gd name="T48" fmla="*/ 411761342 w 85"/>
              <a:gd name="T49" fmla="*/ 352571594 h 95"/>
              <a:gd name="T50" fmla="*/ 494116360 w 85"/>
              <a:gd name="T51" fmla="*/ 293807949 h 95"/>
              <a:gd name="T52" fmla="*/ 552938427 w 85"/>
              <a:gd name="T53" fmla="*/ 317314778 h 95"/>
              <a:gd name="T54" fmla="*/ 564704902 w 85"/>
              <a:gd name="T55" fmla="*/ 387828411 h 95"/>
              <a:gd name="T56" fmla="*/ 552938427 w 85"/>
              <a:gd name="T57" fmla="*/ 423085228 h 95"/>
              <a:gd name="T58" fmla="*/ 458820371 w 85"/>
              <a:gd name="T59" fmla="*/ 575865910 h 95"/>
              <a:gd name="T60" fmla="*/ 541175388 w 85"/>
              <a:gd name="T61" fmla="*/ 575865910 h 95"/>
              <a:gd name="T62" fmla="*/ 541175388 w 85"/>
              <a:gd name="T63" fmla="*/ 611122727 h 95"/>
              <a:gd name="T64" fmla="*/ 741174540 w 85"/>
              <a:gd name="T65" fmla="*/ 575865910 h 95"/>
              <a:gd name="T66" fmla="*/ 705878551 w 85"/>
              <a:gd name="T67" fmla="*/ 575865910 h 95"/>
              <a:gd name="T68" fmla="*/ 705878551 w 85"/>
              <a:gd name="T69" fmla="*/ 611122727 h 95"/>
              <a:gd name="T70" fmla="*/ 635290008 w 85"/>
              <a:gd name="T71" fmla="*/ 611122727 h 95"/>
              <a:gd name="T72" fmla="*/ 647056484 w 85"/>
              <a:gd name="T73" fmla="*/ 575865910 h 95"/>
              <a:gd name="T74" fmla="*/ 552938427 w 85"/>
              <a:gd name="T75" fmla="*/ 575865910 h 95"/>
              <a:gd name="T76" fmla="*/ 552938427 w 85"/>
              <a:gd name="T77" fmla="*/ 528855679 h 95"/>
              <a:gd name="T78" fmla="*/ 647056484 w 85"/>
              <a:gd name="T79" fmla="*/ 305561363 h 95"/>
              <a:gd name="T80" fmla="*/ 741174540 w 85"/>
              <a:gd name="T81" fmla="*/ 305561363 h 95"/>
              <a:gd name="T82" fmla="*/ 717645026 w 85"/>
              <a:gd name="T83" fmla="*/ 528855679 h 95"/>
              <a:gd name="T84" fmla="*/ 752937579 w 85"/>
              <a:gd name="T85" fmla="*/ 528855679 h 95"/>
              <a:gd name="T86" fmla="*/ 741174540 w 85"/>
              <a:gd name="T87" fmla="*/ 575865910 h 95"/>
              <a:gd name="T88" fmla="*/ 647056484 w 85"/>
              <a:gd name="T89" fmla="*/ 528855679 h 95"/>
              <a:gd name="T90" fmla="*/ 611760494 w 85"/>
              <a:gd name="T91" fmla="*/ 528855679 h 95"/>
              <a:gd name="T92" fmla="*/ 658819522 w 85"/>
              <a:gd name="T93" fmla="*/ 399581826 h 95"/>
              <a:gd name="T94" fmla="*/ 647056484 w 85"/>
              <a:gd name="T95" fmla="*/ 528855679 h 95"/>
              <a:gd name="T96" fmla="*/ 505879399 w 85"/>
              <a:gd name="T97" fmla="*/ 0 h 95"/>
              <a:gd name="T98" fmla="*/ 847055635 w 85"/>
              <a:gd name="T99" fmla="*/ 141027268 h 95"/>
              <a:gd name="T100" fmla="*/ 999995759 w 85"/>
              <a:gd name="T101" fmla="*/ 481845448 h 95"/>
              <a:gd name="T102" fmla="*/ 847055635 w 85"/>
              <a:gd name="T103" fmla="*/ 822667054 h 95"/>
              <a:gd name="T104" fmla="*/ 764704054 w 85"/>
              <a:gd name="T105" fmla="*/ 881427273 h 95"/>
              <a:gd name="T106" fmla="*/ 752937579 w 85"/>
              <a:gd name="T107" fmla="*/ 846170457 h 95"/>
              <a:gd name="T108" fmla="*/ 694115512 w 85"/>
              <a:gd name="T109" fmla="*/ 799160225 h 95"/>
              <a:gd name="T110" fmla="*/ 776467093 w 85"/>
              <a:gd name="T111" fmla="*/ 740400006 h 95"/>
              <a:gd name="T112" fmla="*/ 882348188 w 85"/>
              <a:gd name="T113" fmla="*/ 481845448 h 95"/>
              <a:gd name="T114" fmla="*/ 776467093 w 85"/>
              <a:gd name="T115" fmla="*/ 211544327 h 95"/>
              <a:gd name="T116" fmla="*/ 505879399 w 85"/>
              <a:gd name="T117" fmla="*/ 105770451 h 95"/>
              <a:gd name="T118" fmla="*/ 364705751 w 85"/>
              <a:gd name="T119" fmla="*/ 129277279 h 95"/>
              <a:gd name="T120" fmla="*/ 352939275 w 85"/>
              <a:gd name="T121" fmla="*/ 58760220 h 95"/>
              <a:gd name="T122" fmla="*/ 329409761 w 85"/>
              <a:gd name="T123" fmla="*/ 23503403 h 95"/>
              <a:gd name="T124" fmla="*/ 505879399 w 85"/>
              <a:gd name="T125" fmla="*/ 0 h 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5"/>
              <a:gd name="T190" fmla="*/ 0 h 95"/>
              <a:gd name="T191" fmla="*/ 85 w 85"/>
              <a:gd name="T192" fmla="*/ 95 h 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5" h="95">
                <a:moveTo>
                  <a:pt x="50" y="91"/>
                </a:moveTo>
                <a:cubicBezTo>
                  <a:pt x="53" y="87"/>
                  <a:pt x="55" y="83"/>
                  <a:pt x="58" y="80"/>
                </a:cubicBezTo>
                <a:cubicBezTo>
                  <a:pt x="59" y="78"/>
                  <a:pt x="58" y="76"/>
                  <a:pt x="57" y="74"/>
                </a:cubicBezTo>
                <a:cubicBezTo>
                  <a:pt x="52" y="70"/>
                  <a:pt x="48" y="66"/>
                  <a:pt x="44" y="62"/>
                </a:cubicBezTo>
                <a:cubicBezTo>
                  <a:pt x="42" y="60"/>
                  <a:pt x="40" y="60"/>
                  <a:pt x="38" y="61"/>
                </a:cubicBezTo>
                <a:cubicBezTo>
                  <a:pt x="36" y="62"/>
                  <a:pt x="33" y="64"/>
                  <a:pt x="30" y="66"/>
                </a:cubicBezTo>
                <a:cubicBezTo>
                  <a:pt x="21" y="52"/>
                  <a:pt x="20" y="45"/>
                  <a:pt x="18" y="35"/>
                </a:cubicBezTo>
                <a:cubicBezTo>
                  <a:pt x="20" y="33"/>
                  <a:pt x="23" y="31"/>
                  <a:pt x="26" y="30"/>
                </a:cubicBezTo>
                <a:cubicBezTo>
                  <a:pt x="28" y="29"/>
                  <a:pt x="28" y="27"/>
                  <a:pt x="28" y="24"/>
                </a:cubicBezTo>
                <a:cubicBezTo>
                  <a:pt x="26" y="19"/>
                  <a:pt x="24" y="13"/>
                  <a:pt x="23" y="7"/>
                </a:cubicBezTo>
                <a:cubicBezTo>
                  <a:pt x="22" y="5"/>
                  <a:pt x="21" y="3"/>
                  <a:pt x="19" y="4"/>
                </a:cubicBezTo>
                <a:cubicBezTo>
                  <a:pt x="14" y="4"/>
                  <a:pt x="9" y="4"/>
                  <a:pt x="5" y="5"/>
                </a:cubicBezTo>
                <a:cubicBezTo>
                  <a:pt x="1" y="5"/>
                  <a:pt x="0" y="7"/>
                  <a:pt x="0" y="10"/>
                </a:cubicBezTo>
                <a:cubicBezTo>
                  <a:pt x="2" y="45"/>
                  <a:pt x="15" y="77"/>
                  <a:pt x="43" y="93"/>
                </a:cubicBezTo>
                <a:cubicBezTo>
                  <a:pt x="46" y="95"/>
                  <a:pt x="48" y="95"/>
                  <a:pt x="50" y="91"/>
                </a:cubicBezTo>
                <a:close/>
                <a:moveTo>
                  <a:pt x="46" y="52"/>
                </a:moveTo>
                <a:cubicBezTo>
                  <a:pt x="32" y="52"/>
                  <a:pt x="32" y="52"/>
                  <a:pt x="32" y="52"/>
                </a:cubicBezTo>
                <a:cubicBezTo>
                  <a:pt x="33" y="49"/>
                  <a:pt x="33" y="49"/>
                  <a:pt x="33" y="49"/>
                </a:cubicBezTo>
                <a:cubicBezTo>
                  <a:pt x="41" y="37"/>
                  <a:pt x="41" y="37"/>
                  <a:pt x="41" y="37"/>
                </a:cubicBezTo>
                <a:cubicBezTo>
                  <a:pt x="41" y="35"/>
                  <a:pt x="42" y="34"/>
                  <a:pt x="42" y="31"/>
                </a:cubicBezTo>
                <a:cubicBezTo>
                  <a:pt x="42" y="30"/>
                  <a:pt x="42" y="29"/>
                  <a:pt x="41" y="29"/>
                </a:cubicBezTo>
                <a:cubicBezTo>
                  <a:pt x="41" y="29"/>
                  <a:pt x="40" y="30"/>
                  <a:pt x="40" y="31"/>
                </a:cubicBezTo>
                <a:cubicBezTo>
                  <a:pt x="39" y="35"/>
                  <a:pt x="39" y="35"/>
                  <a:pt x="39" y="35"/>
                </a:cubicBezTo>
                <a:cubicBezTo>
                  <a:pt x="34" y="35"/>
                  <a:pt x="34" y="35"/>
                  <a:pt x="34" y="35"/>
                </a:cubicBezTo>
                <a:cubicBezTo>
                  <a:pt x="35" y="30"/>
                  <a:pt x="35" y="30"/>
                  <a:pt x="35" y="30"/>
                </a:cubicBezTo>
                <a:cubicBezTo>
                  <a:pt x="35" y="27"/>
                  <a:pt x="38" y="25"/>
                  <a:pt x="42" y="25"/>
                </a:cubicBezTo>
                <a:cubicBezTo>
                  <a:pt x="45" y="25"/>
                  <a:pt x="46" y="26"/>
                  <a:pt x="47" y="27"/>
                </a:cubicBezTo>
                <a:cubicBezTo>
                  <a:pt x="48" y="28"/>
                  <a:pt x="48" y="31"/>
                  <a:pt x="48" y="33"/>
                </a:cubicBezTo>
                <a:cubicBezTo>
                  <a:pt x="48" y="35"/>
                  <a:pt x="47" y="36"/>
                  <a:pt x="47" y="36"/>
                </a:cubicBezTo>
                <a:cubicBezTo>
                  <a:pt x="39" y="49"/>
                  <a:pt x="39" y="49"/>
                  <a:pt x="39" y="49"/>
                </a:cubicBezTo>
                <a:cubicBezTo>
                  <a:pt x="46" y="49"/>
                  <a:pt x="46" y="49"/>
                  <a:pt x="46" y="49"/>
                </a:cubicBezTo>
                <a:cubicBezTo>
                  <a:pt x="46" y="52"/>
                  <a:pt x="46" y="52"/>
                  <a:pt x="46" y="52"/>
                </a:cubicBezTo>
                <a:close/>
                <a:moveTo>
                  <a:pt x="63" y="49"/>
                </a:moveTo>
                <a:cubicBezTo>
                  <a:pt x="60" y="49"/>
                  <a:pt x="60" y="49"/>
                  <a:pt x="60" y="49"/>
                </a:cubicBezTo>
                <a:cubicBezTo>
                  <a:pt x="60" y="52"/>
                  <a:pt x="60" y="52"/>
                  <a:pt x="60" y="52"/>
                </a:cubicBezTo>
                <a:cubicBezTo>
                  <a:pt x="54" y="52"/>
                  <a:pt x="54" y="52"/>
                  <a:pt x="54" y="52"/>
                </a:cubicBezTo>
                <a:cubicBezTo>
                  <a:pt x="55" y="49"/>
                  <a:pt x="55" y="49"/>
                  <a:pt x="55" y="49"/>
                </a:cubicBezTo>
                <a:cubicBezTo>
                  <a:pt x="47" y="49"/>
                  <a:pt x="47" y="49"/>
                  <a:pt x="47" y="49"/>
                </a:cubicBezTo>
                <a:cubicBezTo>
                  <a:pt x="47" y="45"/>
                  <a:pt x="47" y="45"/>
                  <a:pt x="47" y="45"/>
                </a:cubicBezTo>
                <a:cubicBezTo>
                  <a:pt x="55" y="26"/>
                  <a:pt x="55" y="26"/>
                  <a:pt x="55" y="26"/>
                </a:cubicBezTo>
                <a:cubicBezTo>
                  <a:pt x="63" y="26"/>
                  <a:pt x="63" y="26"/>
                  <a:pt x="63" y="26"/>
                </a:cubicBezTo>
                <a:cubicBezTo>
                  <a:pt x="61" y="45"/>
                  <a:pt x="61" y="45"/>
                  <a:pt x="61" y="45"/>
                </a:cubicBezTo>
                <a:cubicBezTo>
                  <a:pt x="64" y="45"/>
                  <a:pt x="64" y="45"/>
                  <a:pt x="64" y="45"/>
                </a:cubicBezTo>
                <a:cubicBezTo>
                  <a:pt x="63" y="49"/>
                  <a:pt x="63" y="49"/>
                  <a:pt x="63" y="49"/>
                </a:cubicBezTo>
                <a:close/>
                <a:moveTo>
                  <a:pt x="55" y="45"/>
                </a:moveTo>
                <a:cubicBezTo>
                  <a:pt x="52" y="45"/>
                  <a:pt x="52" y="45"/>
                  <a:pt x="52" y="45"/>
                </a:cubicBezTo>
                <a:cubicBezTo>
                  <a:pt x="56" y="34"/>
                  <a:pt x="56" y="34"/>
                  <a:pt x="56" y="34"/>
                </a:cubicBezTo>
                <a:cubicBezTo>
                  <a:pt x="55" y="45"/>
                  <a:pt x="55" y="45"/>
                  <a:pt x="55" y="45"/>
                </a:cubicBezTo>
                <a:close/>
                <a:moveTo>
                  <a:pt x="43" y="0"/>
                </a:moveTo>
                <a:cubicBezTo>
                  <a:pt x="55" y="0"/>
                  <a:pt x="65" y="4"/>
                  <a:pt x="72" y="12"/>
                </a:cubicBezTo>
                <a:cubicBezTo>
                  <a:pt x="80" y="19"/>
                  <a:pt x="85" y="29"/>
                  <a:pt x="85" y="41"/>
                </a:cubicBezTo>
                <a:cubicBezTo>
                  <a:pt x="85" y="52"/>
                  <a:pt x="80" y="62"/>
                  <a:pt x="72" y="70"/>
                </a:cubicBezTo>
                <a:cubicBezTo>
                  <a:pt x="70" y="72"/>
                  <a:pt x="68" y="74"/>
                  <a:pt x="65" y="75"/>
                </a:cubicBezTo>
                <a:cubicBezTo>
                  <a:pt x="65" y="74"/>
                  <a:pt x="65" y="73"/>
                  <a:pt x="64" y="72"/>
                </a:cubicBezTo>
                <a:cubicBezTo>
                  <a:pt x="59" y="68"/>
                  <a:pt x="59" y="68"/>
                  <a:pt x="59" y="68"/>
                </a:cubicBezTo>
                <a:cubicBezTo>
                  <a:pt x="62" y="67"/>
                  <a:pt x="64" y="65"/>
                  <a:pt x="66" y="63"/>
                </a:cubicBezTo>
                <a:cubicBezTo>
                  <a:pt x="72" y="57"/>
                  <a:pt x="75" y="49"/>
                  <a:pt x="75" y="41"/>
                </a:cubicBezTo>
                <a:cubicBezTo>
                  <a:pt x="75" y="32"/>
                  <a:pt x="72" y="24"/>
                  <a:pt x="66" y="18"/>
                </a:cubicBezTo>
                <a:cubicBezTo>
                  <a:pt x="60" y="12"/>
                  <a:pt x="52" y="9"/>
                  <a:pt x="43" y="9"/>
                </a:cubicBezTo>
                <a:cubicBezTo>
                  <a:pt x="39" y="9"/>
                  <a:pt x="35" y="10"/>
                  <a:pt x="31" y="11"/>
                </a:cubicBezTo>
                <a:cubicBezTo>
                  <a:pt x="30" y="5"/>
                  <a:pt x="30" y="5"/>
                  <a:pt x="30" y="5"/>
                </a:cubicBezTo>
                <a:cubicBezTo>
                  <a:pt x="29" y="4"/>
                  <a:pt x="29" y="3"/>
                  <a:pt x="28" y="2"/>
                </a:cubicBezTo>
                <a:cubicBezTo>
                  <a:pt x="33" y="1"/>
                  <a:pt x="38" y="0"/>
                  <a:pt x="4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53" name="Freeform 27"/>
          <p:cNvSpPr>
            <a:spLocks noEditPoints="1" noChangeArrowheads="1"/>
          </p:cNvSpPr>
          <p:nvPr/>
        </p:nvSpPr>
        <p:spPr bwMode="auto">
          <a:xfrm>
            <a:off x="6042025" y="2987675"/>
            <a:ext cx="284163" cy="280988"/>
          </a:xfrm>
          <a:custGeom>
            <a:avLst/>
            <a:gdLst>
              <a:gd name="T0" fmla="*/ 141157114 w 83"/>
              <a:gd name="T1" fmla="*/ 0 h 82"/>
              <a:gd name="T2" fmla="*/ 164684441 w 83"/>
              <a:gd name="T3" fmla="*/ 0 h 82"/>
              <a:gd name="T4" fmla="*/ 164684441 w 83"/>
              <a:gd name="T5" fmla="*/ 223344340 h 82"/>
              <a:gd name="T6" fmla="*/ 270553989 w 83"/>
              <a:gd name="T7" fmla="*/ 329139748 h 82"/>
              <a:gd name="T8" fmla="*/ 682265092 w 83"/>
              <a:gd name="T9" fmla="*/ 329139748 h 82"/>
              <a:gd name="T10" fmla="*/ 788131216 w 83"/>
              <a:gd name="T11" fmla="*/ 223344340 h 82"/>
              <a:gd name="T12" fmla="*/ 788131216 w 83"/>
              <a:gd name="T13" fmla="*/ 0 h 82"/>
              <a:gd name="T14" fmla="*/ 811658543 w 83"/>
              <a:gd name="T15" fmla="*/ 0 h 82"/>
              <a:gd name="T16" fmla="*/ 976342984 w 83"/>
              <a:gd name="T17" fmla="*/ 188080346 h 82"/>
              <a:gd name="T18" fmla="*/ 976342984 w 83"/>
              <a:gd name="T19" fmla="*/ 822849371 h 82"/>
              <a:gd name="T20" fmla="*/ 835185870 w 83"/>
              <a:gd name="T21" fmla="*/ 963908774 h 82"/>
              <a:gd name="T22" fmla="*/ 141157114 w 83"/>
              <a:gd name="T23" fmla="*/ 963908774 h 82"/>
              <a:gd name="T24" fmla="*/ 0 w 83"/>
              <a:gd name="T25" fmla="*/ 822849371 h 82"/>
              <a:gd name="T26" fmla="*/ 0 w 83"/>
              <a:gd name="T27" fmla="*/ 141059403 h 82"/>
              <a:gd name="T28" fmla="*/ 141157114 w 83"/>
              <a:gd name="T29" fmla="*/ 0 h 82"/>
              <a:gd name="T30" fmla="*/ 258790325 w 83"/>
              <a:gd name="T31" fmla="*/ 47020943 h 82"/>
              <a:gd name="T32" fmla="*/ 258790325 w 83"/>
              <a:gd name="T33" fmla="*/ 235101289 h 82"/>
              <a:gd name="T34" fmla="*/ 388183776 w 83"/>
              <a:gd name="T35" fmla="*/ 235101289 h 82"/>
              <a:gd name="T36" fmla="*/ 388183776 w 83"/>
              <a:gd name="T37" fmla="*/ 47020943 h 82"/>
              <a:gd name="T38" fmla="*/ 258790325 w 83"/>
              <a:gd name="T39" fmla="*/ 47020943 h 82"/>
              <a:gd name="T40" fmla="*/ 94105884 w 83"/>
              <a:gd name="T41" fmla="*/ 799338900 h 82"/>
              <a:gd name="T42" fmla="*/ 94105884 w 83"/>
              <a:gd name="T43" fmla="*/ 858113365 h 82"/>
              <a:gd name="T44" fmla="*/ 152920778 w 83"/>
              <a:gd name="T45" fmla="*/ 858113365 h 82"/>
              <a:gd name="T46" fmla="*/ 152920778 w 83"/>
              <a:gd name="T47" fmla="*/ 799338900 h 82"/>
              <a:gd name="T48" fmla="*/ 94105884 w 83"/>
              <a:gd name="T49" fmla="*/ 799338900 h 82"/>
              <a:gd name="T50" fmla="*/ 811658543 w 83"/>
              <a:gd name="T51" fmla="*/ 799338900 h 82"/>
              <a:gd name="T52" fmla="*/ 811658543 w 83"/>
              <a:gd name="T53" fmla="*/ 858113365 h 82"/>
              <a:gd name="T54" fmla="*/ 870473437 w 83"/>
              <a:gd name="T55" fmla="*/ 858113365 h 82"/>
              <a:gd name="T56" fmla="*/ 870473437 w 83"/>
              <a:gd name="T57" fmla="*/ 799338900 h 82"/>
              <a:gd name="T58" fmla="*/ 811658543 w 83"/>
              <a:gd name="T59" fmla="*/ 799338900 h 8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82"/>
              <a:gd name="T92" fmla="*/ 83 w 83"/>
              <a:gd name="T93" fmla="*/ 82 h 8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82">
                <a:moveTo>
                  <a:pt x="12" y="0"/>
                </a:moveTo>
                <a:cubicBezTo>
                  <a:pt x="14" y="0"/>
                  <a:pt x="14" y="0"/>
                  <a:pt x="14" y="0"/>
                </a:cubicBezTo>
                <a:cubicBezTo>
                  <a:pt x="14" y="19"/>
                  <a:pt x="14" y="19"/>
                  <a:pt x="14" y="19"/>
                </a:cubicBezTo>
                <a:cubicBezTo>
                  <a:pt x="14" y="24"/>
                  <a:pt x="18" y="28"/>
                  <a:pt x="23" y="28"/>
                </a:cubicBezTo>
                <a:cubicBezTo>
                  <a:pt x="58" y="28"/>
                  <a:pt x="58" y="28"/>
                  <a:pt x="58" y="28"/>
                </a:cubicBezTo>
                <a:cubicBezTo>
                  <a:pt x="63" y="28"/>
                  <a:pt x="67" y="24"/>
                  <a:pt x="67" y="19"/>
                </a:cubicBezTo>
                <a:cubicBezTo>
                  <a:pt x="67" y="0"/>
                  <a:pt x="67" y="0"/>
                  <a:pt x="67" y="0"/>
                </a:cubicBezTo>
                <a:cubicBezTo>
                  <a:pt x="69" y="0"/>
                  <a:pt x="69" y="0"/>
                  <a:pt x="69" y="0"/>
                </a:cubicBezTo>
                <a:cubicBezTo>
                  <a:pt x="83" y="16"/>
                  <a:pt x="83" y="16"/>
                  <a:pt x="83" y="16"/>
                </a:cubicBezTo>
                <a:cubicBezTo>
                  <a:pt x="83" y="70"/>
                  <a:pt x="83" y="70"/>
                  <a:pt x="83" y="70"/>
                </a:cubicBezTo>
                <a:cubicBezTo>
                  <a:pt x="83" y="77"/>
                  <a:pt x="77" y="82"/>
                  <a:pt x="71" y="82"/>
                </a:cubicBezTo>
                <a:cubicBezTo>
                  <a:pt x="12" y="82"/>
                  <a:pt x="12" y="82"/>
                  <a:pt x="12" y="82"/>
                </a:cubicBezTo>
                <a:cubicBezTo>
                  <a:pt x="6" y="82"/>
                  <a:pt x="0" y="77"/>
                  <a:pt x="0" y="70"/>
                </a:cubicBezTo>
                <a:cubicBezTo>
                  <a:pt x="0" y="12"/>
                  <a:pt x="0" y="12"/>
                  <a:pt x="0" y="12"/>
                </a:cubicBezTo>
                <a:cubicBezTo>
                  <a:pt x="0" y="6"/>
                  <a:pt x="6" y="0"/>
                  <a:pt x="12" y="0"/>
                </a:cubicBezTo>
                <a:close/>
                <a:moveTo>
                  <a:pt x="22" y="4"/>
                </a:moveTo>
                <a:cubicBezTo>
                  <a:pt x="22" y="20"/>
                  <a:pt x="22" y="20"/>
                  <a:pt x="22" y="20"/>
                </a:cubicBezTo>
                <a:cubicBezTo>
                  <a:pt x="33" y="20"/>
                  <a:pt x="33" y="20"/>
                  <a:pt x="33" y="20"/>
                </a:cubicBezTo>
                <a:cubicBezTo>
                  <a:pt x="33" y="4"/>
                  <a:pt x="33" y="4"/>
                  <a:pt x="33" y="4"/>
                </a:cubicBezTo>
                <a:cubicBezTo>
                  <a:pt x="22" y="4"/>
                  <a:pt x="22" y="4"/>
                  <a:pt x="22" y="4"/>
                </a:cubicBezTo>
                <a:close/>
                <a:moveTo>
                  <a:pt x="8" y="68"/>
                </a:moveTo>
                <a:cubicBezTo>
                  <a:pt x="8" y="73"/>
                  <a:pt x="8" y="73"/>
                  <a:pt x="8" y="73"/>
                </a:cubicBezTo>
                <a:cubicBezTo>
                  <a:pt x="13" y="73"/>
                  <a:pt x="13" y="73"/>
                  <a:pt x="13" y="73"/>
                </a:cubicBezTo>
                <a:cubicBezTo>
                  <a:pt x="13" y="68"/>
                  <a:pt x="13" y="68"/>
                  <a:pt x="13" y="68"/>
                </a:cubicBezTo>
                <a:cubicBezTo>
                  <a:pt x="8" y="68"/>
                  <a:pt x="8" y="68"/>
                  <a:pt x="8" y="68"/>
                </a:cubicBezTo>
                <a:close/>
                <a:moveTo>
                  <a:pt x="69" y="68"/>
                </a:moveTo>
                <a:cubicBezTo>
                  <a:pt x="69" y="73"/>
                  <a:pt x="69" y="73"/>
                  <a:pt x="69" y="73"/>
                </a:cubicBezTo>
                <a:cubicBezTo>
                  <a:pt x="74" y="73"/>
                  <a:pt x="74" y="73"/>
                  <a:pt x="74" y="73"/>
                </a:cubicBezTo>
                <a:cubicBezTo>
                  <a:pt x="74" y="68"/>
                  <a:pt x="74" y="68"/>
                  <a:pt x="74" y="68"/>
                </a:cubicBezTo>
                <a:lnTo>
                  <a:pt x="69"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54" name="Freeform 28"/>
          <p:cNvSpPr>
            <a:spLocks noEditPoints="1" noChangeArrowheads="1"/>
          </p:cNvSpPr>
          <p:nvPr/>
        </p:nvSpPr>
        <p:spPr bwMode="auto">
          <a:xfrm>
            <a:off x="6653213" y="1728788"/>
            <a:ext cx="368300" cy="276225"/>
          </a:xfrm>
          <a:custGeom>
            <a:avLst/>
            <a:gdLst>
              <a:gd name="T0" fmla="*/ 34916886 w 108"/>
              <a:gd name="T1" fmla="*/ 626283919 h 81"/>
              <a:gd name="T2" fmla="*/ 244411382 w 108"/>
              <a:gd name="T3" fmla="*/ 545097641 h 81"/>
              <a:gd name="T4" fmla="*/ 302606193 w 108"/>
              <a:gd name="T5" fmla="*/ 498705481 h 81"/>
              <a:gd name="T6" fmla="*/ 407353441 w 108"/>
              <a:gd name="T7" fmla="*/ 719064828 h 81"/>
              <a:gd name="T8" fmla="*/ 500461727 w 108"/>
              <a:gd name="T9" fmla="*/ 498705481 h 81"/>
              <a:gd name="T10" fmla="*/ 558656537 w 108"/>
              <a:gd name="T11" fmla="*/ 545097641 h 81"/>
              <a:gd name="T12" fmla="*/ 698320671 w 108"/>
              <a:gd name="T13" fmla="*/ 591489800 h 81"/>
              <a:gd name="T14" fmla="*/ 709959633 w 108"/>
              <a:gd name="T15" fmla="*/ 579891760 h 81"/>
              <a:gd name="T16" fmla="*/ 837984806 w 108"/>
              <a:gd name="T17" fmla="*/ 533499601 h 81"/>
              <a:gd name="T18" fmla="*/ 977648940 w 108"/>
              <a:gd name="T19" fmla="*/ 695868748 h 81"/>
              <a:gd name="T20" fmla="*/ 1117313074 w 108"/>
              <a:gd name="T21" fmla="*/ 533499601 h 81"/>
              <a:gd name="T22" fmla="*/ 1222060322 w 108"/>
              <a:gd name="T23" fmla="*/ 556695681 h 81"/>
              <a:gd name="T24" fmla="*/ 1256977208 w 108"/>
              <a:gd name="T25" fmla="*/ 823447186 h 81"/>
              <a:gd name="T26" fmla="*/ 814706881 w 108"/>
              <a:gd name="T27" fmla="*/ 823447186 h 81"/>
              <a:gd name="T28" fmla="*/ 814706881 w 108"/>
              <a:gd name="T29" fmla="*/ 939424174 h 81"/>
              <a:gd name="T30" fmla="*/ 0 w 108"/>
              <a:gd name="T31" fmla="*/ 939424174 h 81"/>
              <a:gd name="T32" fmla="*/ 34916886 w 108"/>
              <a:gd name="T33" fmla="*/ 626283919 h 81"/>
              <a:gd name="T34" fmla="*/ 861262730 w 108"/>
              <a:gd name="T35" fmla="*/ 301542215 h 81"/>
              <a:gd name="T36" fmla="*/ 1094035150 w 108"/>
              <a:gd name="T37" fmla="*/ 278349545 h 81"/>
              <a:gd name="T38" fmla="*/ 1070757226 w 108"/>
              <a:gd name="T39" fmla="*/ 429120653 h 81"/>
              <a:gd name="T40" fmla="*/ 1035843750 w 108"/>
              <a:gd name="T41" fmla="*/ 475509402 h 81"/>
              <a:gd name="T42" fmla="*/ 1152229960 w 108"/>
              <a:gd name="T43" fmla="*/ 487107442 h 81"/>
              <a:gd name="T44" fmla="*/ 1140590998 w 108"/>
              <a:gd name="T45" fmla="*/ 359532414 h 81"/>
              <a:gd name="T46" fmla="*/ 803067919 w 108"/>
              <a:gd name="T47" fmla="*/ 359532414 h 81"/>
              <a:gd name="T48" fmla="*/ 791428957 w 108"/>
              <a:gd name="T49" fmla="*/ 487107442 h 81"/>
              <a:gd name="T50" fmla="*/ 907818578 w 108"/>
              <a:gd name="T51" fmla="*/ 475509402 h 81"/>
              <a:gd name="T52" fmla="*/ 872901692 w 108"/>
              <a:gd name="T53" fmla="*/ 429120653 h 81"/>
              <a:gd name="T54" fmla="*/ 861262730 w 108"/>
              <a:gd name="T55" fmla="*/ 301542215 h 81"/>
              <a:gd name="T56" fmla="*/ 861262730 w 108"/>
              <a:gd name="T57" fmla="*/ 301542215 h 81"/>
              <a:gd name="T58" fmla="*/ 256050344 w 108"/>
              <a:gd name="T59" fmla="*/ 347934374 h 81"/>
              <a:gd name="T60" fmla="*/ 267689306 w 108"/>
              <a:gd name="T61" fmla="*/ 173967187 h 81"/>
              <a:gd name="T62" fmla="*/ 547017575 w 108"/>
              <a:gd name="T63" fmla="*/ 173967187 h 81"/>
              <a:gd name="T64" fmla="*/ 558656537 w 108"/>
              <a:gd name="T65" fmla="*/ 359532414 h 81"/>
              <a:gd name="T66" fmla="*/ 605212385 w 108"/>
              <a:gd name="T67" fmla="*/ 289944175 h 81"/>
              <a:gd name="T68" fmla="*/ 581934461 w 108"/>
              <a:gd name="T69" fmla="*/ 92784319 h 81"/>
              <a:gd name="T70" fmla="*/ 232772420 w 108"/>
              <a:gd name="T71" fmla="*/ 69588239 h 81"/>
              <a:gd name="T72" fmla="*/ 209497906 w 108"/>
              <a:gd name="T73" fmla="*/ 313140255 h 81"/>
              <a:gd name="T74" fmla="*/ 256050344 w 108"/>
              <a:gd name="T75" fmla="*/ 347934374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8"/>
              <a:gd name="T115" fmla="*/ 0 h 81"/>
              <a:gd name="T116" fmla="*/ 108 w 108"/>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8" h="81">
                <a:moveTo>
                  <a:pt x="3" y="54"/>
                </a:moveTo>
                <a:cubicBezTo>
                  <a:pt x="9" y="51"/>
                  <a:pt x="15" y="49"/>
                  <a:pt x="21" y="47"/>
                </a:cubicBezTo>
                <a:cubicBezTo>
                  <a:pt x="23" y="45"/>
                  <a:pt x="24" y="44"/>
                  <a:pt x="26" y="43"/>
                </a:cubicBezTo>
                <a:cubicBezTo>
                  <a:pt x="35" y="62"/>
                  <a:pt x="35" y="62"/>
                  <a:pt x="35" y="62"/>
                </a:cubicBezTo>
                <a:cubicBezTo>
                  <a:pt x="43" y="43"/>
                  <a:pt x="43" y="43"/>
                  <a:pt x="43" y="43"/>
                </a:cubicBezTo>
                <a:cubicBezTo>
                  <a:pt x="45" y="44"/>
                  <a:pt x="46" y="46"/>
                  <a:pt x="48" y="47"/>
                </a:cubicBezTo>
                <a:cubicBezTo>
                  <a:pt x="60" y="51"/>
                  <a:pt x="60" y="51"/>
                  <a:pt x="60" y="51"/>
                </a:cubicBezTo>
                <a:cubicBezTo>
                  <a:pt x="60" y="51"/>
                  <a:pt x="61" y="50"/>
                  <a:pt x="61" y="50"/>
                </a:cubicBezTo>
                <a:cubicBezTo>
                  <a:pt x="65" y="48"/>
                  <a:pt x="69" y="47"/>
                  <a:pt x="72" y="46"/>
                </a:cubicBezTo>
                <a:cubicBezTo>
                  <a:pt x="75" y="52"/>
                  <a:pt x="79" y="57"/>
                  <a:pt x="84" y="60"/>
                </a:cubicBezTo>
                <a:cubicBezTo>
                  <a:pt x="89" y="57"/>
                  <a:pt x="93" y="52"/>
                  <a:pt x="96" y="46"/>
                </a:cubicBezTo>
                <a:cubicBezTo>
                  <a:pt x="99" y="47"/>
                  <a:pt x="102" y="48"/>
                  <a:pt x="105" y="48"/>
                </a:cubicBezTo>
                <a:cubicBezTo>
                  <a:pt x="108" y="53"/>
                  <a:pt x="108" y="64"/>
                  <a:pt x="108" y="71"/>
                </a:cubicBezTo>
                <a:cubicBezTo>
                  <a:pt x="70" y="71"/>
                  <a:pt x="70" y="71"/>
                  <a:pt x="70" y="71"/>
                </a:cubicBezTo>
                <a:cubicBezTo>
                  <a:pt x="70" y="74"/>
                  <a:pt x="70" y="77"/>
                  <a:pt x="70" y="81"/>
                </a:cubicBezTo>
                <a:cubicBezTo>
                  <a:pt x="47" y="81"/>
                  <a:pt x="24" y="81"/>
                  <a:pt x="0" y="81"/>
                </a:cubicBezTo>
                <a:cubicBezTo>
                  <a:pt x="0" y="68"/>
                  <a:pt x="1" y="58"/>
                  <a:pt x="3" y="54"/>
                </a:cubicBezTo>
                <a:close/>
                <a:moveTo>
                  <a:pt x="74" y="26"/>
                </a:moveTo>
                <a:cubicBezTo>
                  <a:pt x="79" y="27"/>
                  <a:pt x="89" y="26"/>
                  <a:pt x="94" y="24"/>
                </a:cubicBezTo>
                <a:cubicBezTo>
                  <a:pt x="94" y="27"/>
                  <a:pt x="94" y="32"/>
                  <a:pt x="92" y="37"/>
                </a:cubicBezTo>
                <a:cubicBezTo>
                  <a:pt x="91" y="39"/>
                  <a:pt x="90" y="40"/>
                  <a:pt x="89" y="41"/>
                </a:cubicBezTo>
                <a:cubicBezTo>
                  <a:pt x="99" y="42"/>
                  <a:pt x="99" y="42"/>
                  <a:pt x="99" y="42"/>
                </a:cubicBezTo>
                <a:cubicBezTo>
                  <a:pt x="99" y="42"/>
                  <a:pt x="98" y="33"/>
                  <a:pt x="98" y="31"/>
                </a:cubicBezTo>
                <a:cubicBezTo>
                  <a:pt x="102" y="2"/>
                  <a:pt x="65" y="2"/>
                  <a:pt x="69" y="31"/>
                </a:cubicBezTo>
                <a:cubicBezTo>
                  <a:pt x="69" y="33"/>
                  <a:pt x="68" y="42"/>
                  <a:pt x="68" y="42"/>
                </a:cubicBezTo>
                <a:cubicBezTo>
                  <a:pt x="78" y="41"/>
                  <a:pt x="78" y="41"/>
                  <a:pt x="78" y="41"/>
                </a:cubicBezTo>
                <a:cubicBezTo>
                  <a:pt x="77" y="40"/>
                  <a:pt x="76" y="39"/>
                  <a:pt x="75" y="37"/>
                </a:cubicBezTo>
                <a:cubicBezTo>
                  <a:pt x="74" y="33"/>
                  <a:pt x="73" y="29"/>
                  <a:pt x="74" y="26"/>
                </a:cubicBezTo>
                <a:cubicBezTo>
                  <a:pt x="74" y="26"/>
                  <a:pt x="74" y="26"/>
                  <a:pt x="74" y="26"/>
                </a:cubicBezTo>
                <a:close/>
                <a:moveTo>
                  <a:pt x="22" y="30"/>
                </a:moveTo>
                <a:cubicBezTo>
                  <a:pt x="21" y="25"/>
                  <a:pt x="21" y="21"/>
                  <a:pt x="23" y="15"/>
                </a:cubicBezTo>
                <a:cubicBezTo>
                  <a:pt x="29" y="11"/>
                  <a:pt x="37" y="17"/>
                  <a:pt x="47" y="15"/>
                </a:cubicBezTo>
                <a:cubicBezTo>
                  <a:pt x="48" y="20"/>
                  <a:pt x="48" y="24"/>
                  <a:pt x="48" y="31"/>
                </a:cubicBezTo>
                <a:cubicBezTo>
                  <a:pt x="48" y="31"/>
                  <a:pt x="52" y="27"/>
                  <a:pt x="52" y="25"/>
                </a:cubicBezTo>
                <a:cubicBezTo>
                  <a:pt x="53" y="22"/>
                  <a:pt x="52" y="10"/>
                  <a:pt x="50" y="8"/>
                </a:cubicBezTo>
                <a:cubicBezTo>
                  <a:pt x="45" y="0"/>
                  <a:pt x="26" y="0"/>
                  <a:pt x="20" y="6"/>
                </a:cubicBezTo>
                <a:cubicBezTo>
                  <a:pt x="18" y="8"/>
                  <a:pt x="16" y="25"/>
                  <a:pt x="18" y="27"/>
                </a:cubicBezTo>
                <a:cubicBezTo>
                  <a:pt x="20" y="29"/>
                  <a:pt x="22" y="30"/>
                  <a:pt x="22"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55" name="Freeform 29"/>
          <p:cNvSpPr>
            <a:spLocks noEditPoints="1" noChangeArrowheads="1"/>
          </p:cNvSpPr>
          <p:nvPr/>
        </p:nvSpPr>
        <p:spPr bwMode="auto">
          <a:xfrm>
            <a:off x="4752975" y="2341563"/>
            <a:ext cx="276225" cy="304800"/>
          </a:xfrm>
          <a:custGeom>
            <a:avLst/>
            <a:gdLst>
              <a:gd name="T0" fmla="*/ 832272831 w 80"/>
              <a:gd name="T1" fmla="*/ 961048099 h 89"/>
              <a:gd name="T2" fmla="*/ 677707679 w 80"/>
              <a:gd name="T3" fmla="*/ 914167119 h 89"/>
              <a:gd name="T4" fmla="*/ 642036673 w 80"/>
              <a:gd name="T5" fmla="*/ 738366013 h 89"/>
              <a:gd name="T6" fmla="*/ 642036673 w 80"/>
              <a:gd name="T7" fmla="*/ 597723074 h 89"/>
              <a:gd name="T8" fmla="*/ 713375232 w 80"/>
              <a:gd name="T9" fmla="*/ 773524180 h 89"/>
              <a:gd name="T10" fmla="*/ 784713791 w 80"/>
              <a:gd name="T11" fmla="*/ 773524180 h 89"/>
              <a:gd name="T12" fmla="*/ 760934272 w 80"/>
              <a:gd name="T13" fmla="*/ 621165276 h 89"/>
              <a:gd name="T14" fmla="*/ 642036673 w 80"/>
              <a:gd name="T15" fmla="*/ 386763802 h 89"/>
              <a:gd name="T16" fmla="*/ 642036673 w 80"/>
              <a:gd name="T17" fmla="*/ 140639515 h 89"/>
              <a:gd name="T18" fmla="*/ 677707679 w 80"/>
              <a:gd name="T19" fmla="*/ 82039146 h 89"/>
              <a:gd name="T20" fmla="*/ 832272831 w 80"/>
              <a:gd name="T21" fmla="*/ 128920126 h 89"/>
              <a:gd name="T22" fmla="*/ 939278943 w 80"/>
              <a:gd name="T23" fmla="*/ 398483191 h 89"/>
              <a:gd name="T24" fmla="*/ 784713791 w 80"/>
              <a:gd name="T25" fmla="*/ 257840252 h 89"/>
              <a:gd name="T26" fmla="*/ 725263266 w 80"/>
              <a:gd name="T27" fmla="*/ 269563065 h 89"/>
              <a:gd name="T28" fmla="*/ 784713791 w 80"/>
              <a:gd name="T29" fmla="*/ 433641357 h 89"/>
              <a:gd name="T30" fmla="*/ 951166976 w 80"/>
              <a:gd name="T31" fmla="*/ 668046256 h 89"/>
              <a:gd name="T32" fmla="*/ 832272831 w 80"/>
              <a:gd name="T33" fmla="*/ 914167119 h 89"/>
              <a:gd name="T34" fmla="*/ 570701567 w 80"/>
              <a:gd name="T35" fmla="*/ 0 h 89"/>
              <a:gd name="T36" fmla="*/ 570701567 w 80"/>
              <a:gd name="T37" fmla="*/ 304721231 h 89"/>
              <a:gd name="T38" fmla="*/ 570701567 w 80"/>
              <a:gd name="T39" fmla="*/ 656323443 h 89"/>
              <a:gd name="T40" fmla="*/ 570701567 w 80"/>
              <a:gd name="T41" fmla="*/ 914167119 h 89"/>
              <a:gd name="T42" fmla="*/ 535030561 w 80"/>
              <a:gd name="T43" fmla="*/ 1043087245 h 89"/>
              <a:gd name="T44" fmla="*/ 0 w 80"/>
              <a:gd name="T45" fmla="*/ 527403317 h 89"/>
              <a:gd name="T46" fmla="*/ 535030561 w 80"/>
              <a:gd name="T47" fmla="*/ 0 h 89"/>
              <a:gd name="T48" fmla="*/ 344797856 w 80"/>
              <a:gd name="T49" fmla="*/ 714923811 h 89"/>
              <a:gd name="T50" fmla="*/ 451803968 w 80"/>
              <a:gd name="T51" fmla="*/ 879005528 h 89"/>
              <a:gd name="T52" fmla="*/ 249679778 w 80"/>
              <a:gd name="T53" fmla="*/ 691485034 h 89"/>
              <a:gd name="T54" fmla="*/ 154565152 w 80"/>
              <a:gd name="T55" fmla="*/ 632884665 h 89"/>
              <a:gd name="T56" fmla="*/ 321018337 w 80"/>
              <a:gd name="T57" fmla="*/ 867286139 h 89"/>
              <a:gd name="T58" fmla="*/ 154565152 w 80"/>
              <a:gd name="T59" fmla="*/ 410202580 h 89"/>
              <a:gd name="T60" fmla="*/ 249679778 w 80"/>
              <a:gd name="T61" fmla="*/ 363321600 h 89"/>
              <a:gd name="T62" fmla="*/ 249679778 w 80"/>
              <a:gd name="T63" fmla="*/ 246120863 h 89"/>
              <a:gd name="T64" fmla="*/ 344797856 w 80"/>
              <a:gd name="T65" fmla="*/ 328163434 h 89"/>
              <a:gd name="T66" fmla="*/ 451803968 w 80"/>
              <a:gd name="T67" fmla="*/ 164081717 h 89"/>
              <a:gd name="T68" fmla="*/ 344797856 w 80"/>
              <a:gd name="T69" fmla="*/ 328163434 h 89"/>
              <a:gd name="T70" fmla="*/ 321018337 w 80"/>
              <a:gd name="T71" fmla="*/ 421921969 h 89"/>
              <a:gd name="T72" fmla="*/ 321018337 w 80"/>
              <a:gd name="T73" fmla="*/ 621165276 h 89"/>
              <a:gd name="T74" fmla="*/ 451803968 w 80"/>
              <a:gd name="T75" fmla="*/ 398483191 h 89"/>
              <a:gd name="T76" fmla="*/ 166453185 w 80"/>
              <a:gd name="T77" fmla="*/ 527403317 h 89"/>
              <a:gd name="T78" fmla="*/ 237791744 w 80"/>
              <a:gd name="T79" fmla="*/ 527403317 h 8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0"/>
              <a:gd name="T121" fmla="*/ 0 h 89"/>
              <a:gd name="T122" fmla="*/ 80 w 80"/>
              <a:gd name="T123" fmla="*/ 89 h 8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0" h="89">
                <a:moveTo>
                  <a:pt x="70" y="78"/>
                </a:moveTo>
                <a:cubicBezTo>
                  <a:pt x="70" y="82"/>
                  <a:pt x="70" y="82"/>
                  <a:pt x="70" y="82"/>
                </a:cubicBezTo>
                <a:cubicBezTo>
                  <a:pt x="57" y="82"/>
                  <a:pt x="57" y="82"/>
                  <a:pt x="57" y="82"/>
                </a:cubicBezTo>
                <a:cubicBezTo>
                  <a:pt x="57" y="78"/>
                  <a:pt x="57" y="78"/>
                  <a:pt x="57" y="78"/>
                </a:cubicBezTo>
                <a:cubicBezTo>
                  <a:pt x="56" y="77"/>
                  <a:pt x="55" y="77"/>
                  <a:pt x="54" y="77"/>
                </a:cubicBezTo>
                <a:cubicBezTo>
                  <a:pt x="54" y="63"/>
                  <a:pt x="54" y="63"/>
                  <a:pt x="54" y="63"/>
                </a:cubicBezTo>
                <a:cubicBezTo>
                  <a:pt x="54" y="56"/>
                  <a:pt x="54" y="56"/>
                  <a:pt x="54" y="56"/>
                </a:cubicBezTo>
                <a:cubicBezTo>
                  <a:pt x="54" y="51"/>
                  <a:pt x="54" y="51"/>
                  <a:pt x="54" y="51"/>
                </a:cubicBezTo>
                <a:cubicBezTo>
                  <a:pt x="60" y="51"/>
                  <a:pt x="60" y="51"/>
                  <a:pt x="60" y="51"/>
                </a:cubicBezTo>
                <a:cubicBezTo>
                  <a:pt x="60" y="66"/>
                  <a:pt x="60" y="66"/>
                  <a:pt x="60" y="66"/>
                </a:cubicBezTo>
                <a:cubicBezTo>
                  <a:pt x="60" y="68"/>
                  <a:pt x="61" y="69"/>
                  <a:pt x="63" y="69"/>
                </a:cubicBezTo>
                <a:cubicBezTo>
                  <a:pt x="65" y="69"/>
                  <a:pt x="66" y="68"/>
                  <a:pt x="66" y="66"/>
                </a:cubicBezTo>
                <a:cubicBezTo>
                  <a:pt x="66" y="59"/>
                  <a:pt x="66" y="59"/>
                  <a:pt x="66" y="59"/>
                </a:cubicBezTo>
                <a:cubicBezTo>
                  <a:pt x="66" y="57"/>
                  <a:pt x="65" y="55"/>
                  <a:pt x="64" y="53"/>
                </a:cubicBezTo>
                <a:cubicBezTo>
                  <a:pt x="63" y="52"/>
                  <a:pt x="59" y="49"/>
                  <a:pt x="54" y="43"/>
                </a:cubicBezTo>
                <a:cubicBezTo>
                  <a:pt x="54" y="33"/>
                  <a:pt x="54" y="33"/>
                  <a:pt x="54" y="33"/>
                </a:cubicBezTo>
                <a:cubicBezTo>
                  <a:pt x="54" y="26"/>
                  <a:pt x="54" y="26"/>
                  <a:pt x="54" y="26"/>
                </a:cubicBezTo>
                <a:cubicBezTo>
                  <a:pt x="54" y="12"/>
                  <a:pt x="54" y="12"/>
                  <a:pt x="54" y="12"/>
                </a:cubicBezTo>
                <a:cubicBezTo>
                  <a:pt x="55" y="12"/>
                  <a:pt x="56" y="11"/>
                  <a:pt x="57" y="11"/>
                </a:cubicBezTo>
                <a:cubicBezTo>
                  <a:pt x="57" y="7"/>
                  <a:pt x="57" y="7"/>
                  <a:pt x="57" y="7"/>
                </a:cubicBezTo>
                <a:cubicBezTo>
                  <a:pt x="70" y="7"/>
                  <a:pt x="70" y="7"/>
                  <a:pt x="70" y="7"/>
                </a:cubicBezTo>
                <a:cubicBezTo>
                  <a:pt x="70" y="11"/>
                  <a:pt x="70" y="11"/>
                  <a:pt x="70" y="11"/>
                </a:cubicBezTo>
                <a:cubicBezTo>
                  <a:pt x="76" y="13"/>
                  <a:pt x="79" y="16"/>
                  <a:pt x="79" y="22"/>
                </a:cubicBezTo>
                <a:cubicBezTo>
                  <a:pt x="79" y="34"/>
                  <a:pt x="79" y="34"/>
                  <a:pt x="79" y="34"/>
                </a:cubicBezTo>
                <a:cubicBezTo>
                  <a:pt x="66" y="34"/>
                  <a:pt x="66" y="34"/>
                  <a:pt x="66" y="34"/>
                </a:cubicBezTo>
                <a:cubicBezTo>
                  <a:pt x="66" y="22"/>
                  <a:pt x="66" y="22"/>
                  <a:pt x="66" y="22"/>
                </a:cubicBezTo>
                <a:cubicBezTo>
                  <a:pt x="66" y="20"/>
                  <a:pt x="65" y="20"/>
                  <a:pt x="63" y="20"/>
                </a:cubicBezTo>
                <a:cubicBezTo>
                  <a:pt x="62" y="20"/>
                  <a:pt x="61" y="21"/>
                  <a:pt x="61" y="23"/>
                </a:cubicBezTo>
                <a:cubicBezTo>
                  <a:pt x="61" y="28"/>
                  <a:pt x="61" y="28"/>
                  <a:pt x="61" y="28"/>
                </a:cubicBezTo>
                <a:cubicBezTo>
                  <a:pt x="61" y="30"/>
                  <a:pt x="63" y="33"/>
                  <a:pt x="66" y="37"/>
                </a:cubicBezTo>
                <a:cubicBezTo>
                  <a:pt x="73" y="43"/>
                  <a:pt x="77" y="47"/>
                  <a:pt x="78" y="50"/>
                </a:cubicBezTo>
                <a:cubicBezTo>
                  <a:pt x="80" y="52"/>
                  <a:pt x="80" y="54"/>
                  <a:pt x="80" y="57"/>
                </a:cubicBezTo>
                <a:cubicBezTo>
                  <a:pt x="80" y="65"/>
                  <a:pt x="80" y="65"/>
                  <a:pt x="80" y="65"/>
                </a:cubicBezTo>
                <a:cubicBezTo>
                  <a:pt x="80" y="72"/>
                  <a:pt x="77" y="77"/>
                  <a:pt x="70" y="78"/>
                </a:cubicBezTo>
                <a:close/>
                <a:moveTo>
                  <a:pt x="45" y="0"/>
                </a:moveTo>
                <a:cubicBezTo>
                  <a:pt x="46" y="0"/>
                  <a:pt x="47" y="0"/>
                  <a:pt x="48" y="0"/>
                </a:cubicBezTo>
                <a:cubicBezTo>
                  <a:pt x="48" y="11"/>
                  <a:pt x="48" y="11"/>
                  <a:pt x="48" y="11"/>
                </a:cubicBezTo>
                <a:cubicBezTo>
                  <a:pt x="48" y="26"/>
                  <a:pt x="48" y="26"/>
                  <a:pt x="48" y="26"/>
                </a:cubicBezTo>
                <a:cubicBezTo>
                  <a:pt x="48" y="33"/>
                  <a:pt x="48" y="33"/>
                  <a:pt x="48" y="33"/>
                </a:cubicBezTo>
                <a:cubicBezTo>
                  <a:pt x="48" y="56"/>
                  <a:pt x="48" y="56"/>
                  <a:pt x="48" y="56"/>
                </a:cubicBezTo>
                <a:cubicBezTo>
                  <a:pt x="48" y="63"/>
                  <a:pt x="48" y="63"/>
                  <a:pt x="48" y="63"/>
                </a:cubicBezTo>
                <a:cubicBezTo>
                  <a:pt x="48" y="78"/>
                  <a:pt x="48" y="78"/>
                  <a:pt x="48" y="78"/>
                </a:cubicBezTo>
                <a:cubicBezTo>
                  <a:pt x="48" y="89"/>
                  <a:pt x="48" y="89"/>
                  <a:pt x="48" y="89"/>
                </a:cubicBezTo>
                <a:cubicBezTo>
                  <a:pt x="47" y="89"/>
                  <a:pt x="46" y="89"/>
                  <a:pt x="45" y="89"/>
                </a:cubicBezTo>
                <a:cubicBezTo>
                  <a:pt x="33" y="89"/>
                  <a:pt x="22" y="84"/>
                  <a:pt x="13" y="76"/>
                </a:cubicBezTo>
                <a:cubicBezTo>
                  <a:pt x="5" y="68"/>
                  <a:pt x="0" y="57"/>
                  <a:pt x="0" y="45"/>
                </a:cubicBezTo>
                <a:cubicBezTo>
                  <a:pt x="0" y="32"/>
                  <a:pt x="5" y="21"/>
                  <a:pt x="13" y="13"/>
                </a:cubicBezTo>
                <a:cubicBezTo>
                  <a:pt x="22" y="5"/>
                  <a:pt x="33" y="0"/>
                  <a:pt x="45" y="0"/>
                </a:cubicBezTo>
                <a:close/>
                <a:moveTo>
                  <a:pt x="38" y="63"/>
                </a:moveTo>
                <a:cubicBezTo>
                  <a:pt x="35" y="62"/>
                  <a:pt x="32" y="62"/>
                  <a:pt x="29" y="61"/>
                </a:cubicBezTo>
                <a:cubicBezTo>
                  <a:pt x="31" y="65"/>
                  <a:pt x="32" y="68"/>
                  <a:pt x="34" y="70"/>
                </a:cubicBezTo>
                <a:cubicBezTo>
                  <a:pt x="35" y="72"/>
                  <a:pt x="37" y="74"/>
                  <a:pt x="38" y="75"/>
                </a:cubicBezTo>
                <a:cubicBezTo>
                  <a:pt x="38" y="63"/>
                  <a:pt x="38" y="63"/>
                  <a:pt x="38" y="63"/>
                </a:cubicBezTo>
                <a:close/>
                <a:moveTo>
                  <a:pt x="21" y="59"/>
                </a:moveTo>
                <a:cubicBezTo>
                  <a:pt x="21" y="59"/>
                  <a:pt x="21" y="59"/>
                  <a:pt x="21" y="59"/>
                </a:cubicBezTo>
                <a:cubicBezTo>
                  <a:pt x="18" y="57"/>
                  <a:pt x="15" y="56"/>
                  <a:pt x="13" y="54"/>
                </a:cubicBezTo>
                <a:cubicBezTo>
                  <a:pt x="14" y="60"/>
                  <a:pt x="17" y="65"/>
                  <a:pt x="21" y="69"/>
                </a:cubicBezTo>
                <a:cubicBezTo>
                  <a:pt x="23" y="70"/>
                  <a:pt x="25" y="72"/>
                  <a:pt x="27" y="74"/>
                </a:cubicBezTo>
                <a:cubicBezTo>
                  <a:pt x="25" y="69"/>
                  <a:pt x="23" y="64"/>
                  <a:pt x="21" y="59"/>
                </a:cubicBezTo>
                <a:close/>
                <a:moveTo>
                  <a:pt x="13" y="35"/>
                </a:moveTo>
                <a:cubicBezTo>
                  <a:pt x="15" y="34"/>
                  <a:pt x="18" y="32"/>
                  <a:pt x="21" y="31"/>
                </a:cubicBezTo>
                <a:cubicBezTo>
                  <a:pt x="21" y="31"/>
                  <a:pt x="21" y="31"/>
                  <a:pt x="21" y="31"/>
                </a:cubicBezTo>
                <a:cubicBezTo>
                  <a:pt x="23" y="25"/>
                  <a:pt x="25" y="20"/>
                  <a:pt x="27" y="16"/>
                </a:cubicBezTo>
                <a:cubicBezTo>
                  <a:pt x="25" y="17"/>
                  <a:pt x="23" y="19"/>
                  <a:pt x="21" y="21"/>
                </a:cubicBezTo>
                <a:cubicBezTo>
                  <a:pt x="17" y="25"/>
                  <a:pt x="14" y="30"/>
                  <a:pt x="13" y="35"/>
                </a:cubicBezTo>
                <a:close/>
                <a:moveTo>
                  <a:pt x="29" y="28"/>
                </a:moveTo>
                <a:cubicBezTo>
                  <a:pt x="32" y="28"/>
                  <a:pt x="35" y="27"/>
                  <a:pt x="38" y="27"/>
                </a:cubicBezTo>
                <a:cubicBezTo>
                  <a:pt x="38" y="14"/>
                  <a:pt x="38" y="14"/>
                  <a:pt x="38" y="14"/>
                </a:cubicBezTo>
                <a:cubicBezTo>
                  <a:pt x="37" y="15"/>
                  <a:pt x="35" y="17"/>
                  <a:pt x="34" y="19"/>
                </a:cubicBezTo>
                <a:cubicBezTo>
                  <a:pt x="32" y="22"/>
                  <a:pt x="31" y="25"/>
                  <a:pt x="29" y="28"/>
                </a:cubicBezTo>
                <a:close/>
                <a:moveTo>
                  <a:pt x="38" y="34"/>
                </a:moveTo>
                <a:cubicBezTo>
                  <a:pt x="34" y="34"/>
                  <a:pt x="31" y="35"/>
                  <a:pt x="27" y="36"/>
                </a:cubicBezTo>
                <a:cubicBezTo>
                  <a:pt x="27" y="39"/>
                  <a:pt x="27" y="42"/>
                  <a:pt x="27" y="45"/>
                </a:cubicBezTo>
                <a:cubicBezTo>
                  <a:pt x="27" y="48"/>
                  <a:pt x="27" y="51"/>
                  <a:pt x="27" y="53"/>
                </a:cubicBezTo>
                <a:cubicBezTo>
                  <a:pt x="31" y="54"/>
                  <a:pt x="34" y="55"/>
                  <a:pt x="38" y="56"/>
                </a:cubicBezTo>
                <a:cubicBezTo>
                  <a:pt x="38" y="34"/>
                  <a:pt x="38" y="34"/>
                  <a:pt x="38" y="34"/>
                </a:cubicBezTo>
                <a:close/>
                <a:moveTo>
                  <a:pt x="20" y="39"/>
                </a:moveTo>
                <a:cubicBezTo>
                  <a:pt x="16" y="41"/>
                  <a:pt x="14" y="43"/>
                  <a:pt x="14" y="45"/>
                </a:cubicBezTo>
                <a:cubicBezTo>
                  <a:pt x="14" y="47"/>
                  <a:pt x="16" y="49"/>
                  <a:pt x="20" y="50"/>
                </a:cubicBezTo>
                <a:cubicBezTo>
                  <a:pt x="20" y="49"/>
                  <a:pt x="20" y="47"/>
                  <a:pt x="20" y="45"/>
                </a:cubicBezTo>
                <a:cubicBezTo>
                  <a:pt x="20" y="43"/>
                  <a:pt x="20" y="41"/>
                  <a:pt x="20"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56" name="Freeform 30"/>
          <p:cNvSpPr>
            <a:spLocks noEditPoints="1" noChangeArrowheads="1"/>
          </p:cNvSpPr>
          <p:nvPr/>
        </p:nvSpPr>
        <p:spPr bwMode="auto">
          <a:xfrm>
            <a:off x="7947025" y="1720850"/>
            <a:ext cx="307975" cy="319088"/>
          </a:xfrm>
          <a:custGeom>
            <a:avLst/>
            <a:gdLst>
              <a:gd name="T0" fmla="*/ 1008607859 w 90"/>
              <a:gd name="T1" fmla="*/ 446033558 h 93"/>
              <a:gd name="T2" fmla="*/ 1055519296 w 90"/>
              <a:gd name="T3" fmla="*/ 539934638 h 93"/>
              <a:gd name="T4" fmla="*/ 1055519296 w 90"/>
              <a:gd name="T5" fmla="*/ 974233992 h 93"/>
              <a:gd name="T6" fmla="*/ 949965997 w 90"/>
              <a:gd name="T7" fmla="*/ 1091610341 h 93"/>
              <a:gd name="T8" fmla="*/ 105553298 w 90"/>
              <a:gd name="T9" fmla="*/ 1091610341 h 93"/>
              <a:gd name="T10" fmla="*/ 0 w 90"/>
              <a:gd name="T11" fmla="*/ 974233992 h 93"/>
              <a:gd name="T12" fmla="*/ 0 w 90"/>
              <a:gd name="T13" fmla="*/ 539934638 h 93"/>
              <a:gd name="T14" fmla="*/ 23457429 w 90"/>
              <a:gd name="T15" fmla="*/ 469508828 h 93"/>
              <a:gd name="T16" fmla="*/ 23457429 w 90"/>
              <a:gd name="T17" fmla="*/ 469508828 h 93"/>
              <a:gd name="T18" fmla="*/ 23457429 w 90"/>
              <a:gd name="T19" fmla="*/ 469508828 h 93"/>
              <a:gd name="T20" fmla="*/ 35184433 w 90"/>
              <a:gd name="T21" fmla="*/ 457771193 h 93"/>
              <a:gd name="T22" fmla="*/ 457390782 w 90"/>
              <a:gd name="T23" fmla="*/ 35212905 h 93"/>
              <a:gd name="T24" fmla="*/ 586398088 w 90"/>
              <a:gd name="T25" fmla="*/ 35212905 h 93"/>
              <a:gd name="T26" fmla="*/ 1008607859 w 90"/>
              <a:gd name="T27" fmla="*/ 446033558 h 93"/>
              <a:gd name="T28" fmla="*/ 175918742 w 90"/>
              <a:gd name="T29" fmla="*/ 352132479 h 93"/>
              <a:gd name="T30" fmla="*/ 175918742 w 90"/>
              <a:gd name="T31" fmla="*/ 610363878 h 93"/>
              <a:gd name="T32" fmla="*/ 527759648 w 90"/>
              <a:gd name="T33" fmla="*/ 880329481 h 93"/>
              <a:gd name="T34" fmla="*/ 844416121 w 90"/>
              <a:gd name="T35" fmla="*/ 633839148 h 93"/>
              <a:gd name="T36" fmla="*/ 844416121 w 90"/>
              <a:gd name="T37" fmla="*/ 352132479 h 93"/>
              <a:gd name="T38" fmla="*/ 175918742 w 90"/>
              <a:gd name="T39" fmla="*/ 352132479 h 93"/>
              <a:gd name="T40" fmla="*/ 293199044 w 90"/>
              <a:gd name="T41" fmla="*/ 410820653 h 93"/>
              <a:gd name="T42" fmla="*/ 293199044 w 90"/>
              <a:gd name="T43" fmla="*/ 457771193 h 93"/>
              <a:gd name="T44" fmla="*/ 738862823 w 90"/>
              <a:gd name="T45" fmla="*/ 457771193 h 93"/>
              <a:gd name="T46" fmla="*/ 738862823 w 90"/>
              <a:gd name="T47" fmla="*/ 410820653 h 93"/>
              <a:gd name="T48" fmla="*/ 293199044 w 90"/>
              <a:gd name="T49" fmla="*/ 410820653 h 93"/>
              <a:gd name="T50" fmla="*/ 293199044 w 90"/>
              <a:gd name="T51" fmla="*/ 598626243 h 93"/>
              <a:gd name="T52" fmla="*/ 293199044 w 90"/>
              <a:gd name="T53" fmla="*/ 645576783 h 93"/>
              <a:gd name="T54" fmla="*/ 738862823 w 90"/>
              <a:gd name="T55" fmla="*/ 645576783 h 93"/>
              <a:gd name="T56" fmla="*/ 738862823 w 90"/>
              <a:gd name="T57" fmla="*/ 598626243 h 93"/>
              <a:gd name="T58" fmla="*/ 293199044 w 90"/>
              <a:gd name="T59" fmla="*/ 598626243 h 93"/>
              <a:gd name="T60" fmla="*/ 293199044 w 90"/>
              <a:gd name="T61" fmla="*/ 504721733 h 93"/>
              <a:gd name="T62" fmla="*/ 293199044 w 90"/>
              <a:gd name="T63" fmla="*/ 551675704 h 93"/>
              <a:gd name="T64" fmla="*/ 738862823 w 90"/>
              <a:gd name="T65" fmla="*/ 551675704 h 93"/>
              <a:gd name="T66" fmla="*/ 738862823 w 90"/>
              <a:gd name="T67" fmla="*/ 504721733 h 93"/>
              <a:gd name="T68" fmla="*/ 293199044 w 90"/>
              <a:gd name="T69" fmla="*/ 504721733 h 93"/>
              <a:gd name="T70" fmla="*/ 117280302 w 90"/>
              <a:gd name="T71" fmla="*/ 1021184532 h 93"/>
              <a:gd name="T72" fmla="*/ 328383477 w 90"/>
              <a:gd name="T73" fmla="*/ 809903672 h 93"/>
              <a:gd name="T74" fmla="*/ 328383477 w 90"/>
              <a:gd name="T75" fmla="*/ 786428402 h 93"/>
              <a:gd name="T76" fmla="*/ 293199044 w 90"/>
              <a:gd name="T77" fmla="*/ 786428402 h 93"/>
              <a:gd name="T78" fmla="*/ 82095869 w 90"/>
              <a:gd name="T79" fmla="*/ 985971627 h 93"/>
              <a:gd name="T80" fmla="*/ 82095869 w 90"/>
              <a:gd name="T81" fmla="*/ 1021184532 h 93"/>
              <a:gd name="T82" fmla="*/ 117280302 w 90"/>
              <a:gd name="T83" fmla="*/ 1021184532 h 93"/>
              <a:gd name="T84" fmla="*/ 985150430 w 90"/>
              <a:gd name="T85" fmla="*/ 985971627 h 93"/>
              <a:gd name="T86" fmla="*/ 774047255 w 90"/>
              <a:gd name="T87" fmla="*/ 786428402 h 93"/>
              <a:gd name="T88" fmla="*/ 738862823 w 90"/>
              <a:gd name="T89" fmla="*/ 786428402 h 93"/>
              <a:gd name="T90" fmla="*/ 738862823 w 90"/>
              <a:gd name="T91" fmla="*/ 809903672 h 93"/>
              <a:gd name="T92" fmla="*/ 949965997 w 90"/>
              <a:gd name="T93" fmla="*/ 1021184532 h 93"/>
              <a:gd name="T94" fmla="*/ 985150430 w 90"/>
              <a:gd name="T95" fmla="*/ 1021184532 h 93"/>
              <a:gd name="T96" fmla="*/ 985150430 w 90"/>
              <a:gd name="T97" fmla="*/ 985971627 h 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0"/>
              <a:gd name="T148" fmla="*/ 0 h 93"/>
              <a:gd name="T149" fmla="*/ 90 w 90"/>
              <a:gd name="T150" fmla="*/ 93 h 9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0" h="93">
                <a:moveTo>
                  <a:pt x="86" y="38"/>
                </a:moveTo>
                <a:cubicBezTo>
                  <a:pt x="88" y="40"/>
                  <a:pt x="90" y="43"/>
                  <a:pt x="90" y="46"/>
                </a:cubicBezTo>
                <a:cubicBezTo>
                  <a:pt x="90" y="83"/>
                  <a:pt x="90" y="83"/>
                  <a:pt x="90" y="83"/>
                </a:cubicBezTo>
                <a:cubicBezTo>
                  <a:pt x="90" y="88"/>
                  <a:pt x="86" y="93"/>
                  <a:pt x="81" y="93"/>
                </a:cubicBezTo>
                <a:cubicBezTo>
                  <a:pt x="9" y="93"/>
                  <a:pt x="9" y="93"/>
                  <a:pt x="9" y="93"/>
                </a:cubicBezTo>
                <a:cubicBezTo>
                  <a:pt x="4" y="93"/>
                  <a:pt x="0" y="88"/>
                  <a:pt x="0" y="83"/>
                </a:cubicBezTo>
                <a:cubicBezTo>
                  <a:pt x="0" y="46"/>
                  <a:pt x="0" y="46"/>
                  <a:pt x="0" y="46"/>
                </a:cubicBezTo>
                <a:cubicBezTo>
                  <a:pt x="0" y="44"/>
                  <a:pt x="1" y="41"/>
                  <a:pt x="2" y="40"/>
                </a:cubicBezTo>
                <a:cubicBezTo>
                  <a:pt x="2" y="40"/>
                  <a:pt x="2" y="40"/>
                  <a:pt x="2" y="40"/>
                </a:cubicBezTo>
                <a:cubicBezTo>
                  <a:pt x="2" y="40"/>
                  <a:pt x="2" y="40"/>
                  <a:pt x="2" y="40"/>
                </a:cubicBezTo>
                <a:cubicBezTo>
                  <a:pt x="2" y="39"/>
                  <a:pt x="2" y="39"/>
                  <a:pt x="3" y="39"/>
                </a:cubicBezTo>
                <a:cubicBezTo>
                  <a:pt x="39" y="3"/>
                  <a:pt x="39" y="3"/>
                  <a:pt x="39" y="3"/>
                </a:cubicBezTo>
                <a:cubicBezTo>
                  <a:pt x="43" y="0"/>
                  <a:pt x="46" y="0"/>
                  <a:pt x="50" y="3"/>
                </a:cubicBezTo>
                <a:cubicBezTo>
                  <a:pt x="86" y="38"/>
                  <a:pt x="86" y="38"/>
                  <a:pt x="86" y="38"/>
                </a:cubicBezTo>
                <a:close/>
                <a:moveTo>
                  <a:pt x="15" y="30"/>
                </a:moveTo>
                <a:cubicBezTo>
                  <a:pt x="15" y="52"/>
                  <a:pt x="15" y="52"/>
                  <a:pt x="15" y="52"/>
                </a:cubicBezTo>
                <a:cubicBezTo>
                  <a:pt x="45" y="75"/>
                  <a:pt x="45" y="75"/>
                  <a:pt x="45" y="75"/>
                </a:cubicBezTo>
                <a:cubicBezTo>
                  <a:pt x="72" y="54"/>
                  <a:pt x="72" y="54"/>
                  <a:pt x="72" y="54"/>
                </a:cubicBezTo>
                <a:cubicBezTo>
                  <a:pt x="72" y="30"/>
                  <a:pt x="72" y="30"/>
                  <a:pt x="72" y="30"/>
                </a:cubicBezTo>
                <a:cubicBezTo>
                  <a:pt x="15" y="30"/>
                  <a:pt x="15" y="30"/>
                  <a:pt x="15" y="30"/>
                </a:cubicBezTo>
                <a:close/>
                <a:moveTo>
                  <a:pt x="25" y="35"/>
                </a:moveTo>
                <a:cubicBezTo>
                  <a:pt x="25" y="39"/>
                  <a:pt x="25" y="39"/>
                  <a:pt x="25" y="39"/>
                </a:cubicBezTo>
                <a:cubicBezTo>
                  <a:pt x="63" y="39"/>
                  <a:pt x="63" y="39"/>
                  <a:pt x="63" y="39"/>
                </a:cubicBezTo>
                <a:cubicBezTo>
                  <a:pt x="63" y="35"/>
                  <a:pt x="63" y="35"/>
                  <a:pt x="63" y="35"/>
                </a:cubicBezTo>
                <a:cubicBezTo>
                  <a:pt x="25" y="35"/>
                  <a:pt x="25" y="35"/>
                  <a:pt x="25" y="35"/>
                </a:cubicBezTo>
                <a:close/>
                <a:moveTo>
                  <a:pt x="25" y="51"/>
                </a:moveTo>
                <a:cubicBezTo>
                  <a:pt x="25" y="55"/>
                  <a:pt x="25" y="55"/>
                  <a:pt x="25" y="55"/>
                </a:cubicBezTo>
                <a:cubicBezTo>
                  <a:pt x="63" y="55"/>
                  <a:pt x="63" y="55"/>
                  <a:pt x="63" y="55"/>
                </a:cubicBezTo>
                <a:cubicBezTo>
                  <a:pt x="63" y="51"/>
                  <a:pt x="63" y="51"/>
                  <a:pt x="63" y="51"/>
                </a:cubicBezTo>
                <a:cubicBezTo>
                  <a:pt x="25" y="51"/>
                  <a:pt x="25" y="51"/>
                  <a:pt x="25" y="51"/>
                </a:cubicBezTo>
                <a:close/>
                <a:moveTo>
                  <a:pt x="25" y="43"/>
                </a:moveTo>
                <a:cubicBezTo>
                  <a:pt x="25" y="47"/>
                  <a:pt x="25" y="47"/>
                  <a:pt x="25" y="47"/>
                </a:cubicBezTo>
                <a:cubicBezTo>
                  <a:pt x="63" y="47"/>
                  <a:pt x="63" y="47"/>
                  <a:pt x="63" y="47"/>
                </a:cubicBezTo>
                <a:cubicBezTo>
                  <a:pt x="63" y="43"/>
                  <a:pt x="63" y="43"/>
                  <a:pt x="63" y="43"/>
                </a:cubicBezTo>
                <a:cubicBezTo>
                  <a:pt x="25" y="43"/>
                  <a:pt x="25" y="43"/>
                  <a:pt x="25" y="43"/>
                </a:cubicBezTo>
                <a:close/>
                <a:moveTo>
                  <a:pt x="10" y="87"/>
                </a:moveTo>
                <a:cubicBezTo>
                  <a:pt x="28" y="69"/>
                  <a:pt x="28" y="69"/>
                  <a:pt x="28" y="69"/>
                </a:cubicBezTo>
                <a:cubicBezTo>
                  <a:pt x="28" y="69"/>
                  <a:pt x="28" y="68"/>
                  <a:pt x="28" y="67"/>
                </a:cubicBezTo>
                <a:cubicBezTo>
                  <a:pt x="27" y="66"/>
                  <a:pt x="26" y="66"/>
                  <a:pt x="25" y="67"/>
                </a:cubicBezTo>
                <a:cubicBezTo>
                  <a:pt x="7" y="84"/>
                  <a:pt x="7" y="84"/>
                  <a:pt x="7" y="84"/>
                </a:cubicBezTo>
                <a:cubicBezTo>
                  <a:pt x="6" y="85"/>
                  <a:pt x="6" y="86"/>
                  <a:pt x="7" y="87"/>
                </a:cubicBezTo>
                <a:cubicBezTo>
                  <a:pt x="8" y="87"/>
                  <a:pt x="9" y="87"/>
                  <a:pt x="10" y="87"/>
                </a:cubicBezTo>
                <a:close/>
                <a:moveTo>
                  <a:pt x="84" y="84"/>
                </a:moveTo>
                <a:cubicBezTo>
                  <a:pt x="66" y="67"/>
                  <a:pt x="66" y="67"/>
                  <a:pt x="66" y="67"/>
                </a:cubicBezTo>
                <a:cubicBezTo>
                  <a:pt x="65" y="66"/>
                  <a:pt x="64" y="66"/>
                  <a:pt x="63" y="67"/>
                </a:cubicBezTo>
                <a:cubicBezTo>
                  <a:pt x="62" y="68"/>
                  <a:pt x="62" y="69"/>
                  <a:pt x="63" y="69"/>
                </a:cubicBezTo>
                <a:cubicBezTo>
                  <a:pt x="81" y="87"/>
                  <a:pt x="81" y="87"/>
                  <a:pt x="81" y="87"/>
                </a:cubicBezTo>
                <a:cubicBezTo>
                  <a:pt x="82" y="87"/>
                  <a:pt x="83" y="87"/>
                  <a:pt x="84" y="87"/>
                </a:cubicBezTo>
                <a:cubicBezTo>
                  <a:pt x="85" y="86"/>
                  <a:pt x="85" y="85"/>
                  <a:pt x="84" y="8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57" name="Freeform 31"/>
          <p:cNvSpPr>
            <a:spLocks noEditPoints="1" noChangeArrowheads="1"/>
          </p:cNvSpPr>
          <p:nvPr/>
        </p:nvSpPr>
        <p:spPr bwMode="auto">
          <a:xfrm>
            <a:off x="5405438" y="2312988"/>
            <a:ext cx="312737" cy="317500"/>
          </a:xfrm>
          <a:custGeom>
            <a:avLst/>
            <a:gdLst>
              <a:gd name="T0" fmla="*/ 955442465 w 91"/>
              <a:gd name="T1" fmla="*/ 513889113 h 93"/>
              <a:gd name="T2" fmla="*/ 1038011906 w 91"/>
              <a:gd name="T3" fmla="*/ 432134570 h 93"/>
              <a:gd name="T4" fmla="*/ 1038011906 w 91"/>
              <a:gd name="T5" fmla="*/ 268625484 h 93"/>
              <a:gd name="T6" fmla="*/ 802101672 w 91"/>
              <a:gd name="T7" fmla="*/ 46716882 h 93"/>
              <a:gd name="T8" fmla="*/ 636962789 w 91"/>
              <a:gd name="T9" fmla="*/ 46716882 h 93"/>
              <a:gd name="T10" fmla="*/ 554393348 w 91"/>
              <a:gd name="T11" fmla="*/ 116792204 h 93"/>
              <a:gd name="T12" fmla="*/ 955442465 w 91"/>
              <a:gd name="T13" fmla="*/ 513889113 h 93"/>
              <a:gd name="T14" fmla="*/ 613370047 w 91"/>
              <a:gd name="T15" fmla="*/ 268625484 h 93"/>
              <a:gd name="T16" fmla="*/ 802101672 w 91"/>
              <a:gd name="T17" fmla="*/ 455493011 h 93"/>
              <a:gd name="T18" fmla="*/ 908260418 w 91"/>
              <a:gd name="T19" fmla="*/ 548930188 h 93"/>
              <a:gd name="T20" fmla="*/ 507211301 w 91"/>
              <a:gd name="T21" fmla="*/ 946027097 h 93"/>
              <a:gd name="T22" fmla="*/ 412847207 w 91"/>
              <a:gd name="T23" fmla="*/ 840910699 h 93"/>
              <a:gd name="T24" fmla="*/ 224115582 w 91"/>
              <a:gd name="T25" fmla="*/ 677401613 h 93"/>
              <a:gd name="T26" fmla="*/ 495416648 w 91"/>
              <a:gd name="T27" fmla="*/ 420455349 h 93"/>
              <a:gd name="T28" fmla="*/ 471823906 w 91"/>
              <a:gd name="T29" fmla="*/ 397096909 h 93"/>
              <a:gd name="T30" fmla="*/ 188728188 w 91"/>
              <a:gd name="T31" fmla="*/ 665722392 h 93"/>
              <a:gd name="T32" fmla="*/ 117956836 w 91"/>
              <a:gd name="T33" fmla="*/ 560609409 h 93"/>
              <a:gd name="T34" fmla="*/ 519005953 w 91"/>
              <a:gd name="T35" fmla="*/ 163509086 h 93"/>
              <a:gd name="T36" fmla="*/ 613370047 w 91"/>
              <a:gd name="T37" fmla="*/ 268625484 h 93"/>
              <a:gd name="T38" fmla="*/ 47182047 w 91"/>
              <a:gd name="T39" fmla="*/ 794193817 h 93"/>
              <a:gd name="T40" fmla="*/ 0 w 91"/>
              <a:gd name="T41" fmla="*/ 1004423199 h 93"/>
              <a:gd name="T42" fmla="*/ 82569441 w 91"/>
              <a:gd name="T43" fmla="*/ 1086177742 h 93"/>
              <a:gd name="T44" fmla="*/ 294890371 w 91"/>
              <a:gd name="T45" fmla="*/ 1039460860 h 93"/>
              <a:gd name="T46" fmla="*/ 47182047 w 91"/>
              <a:gd name="T47" fmla="*/ 794193817 h 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1"/>
              <a:gd name="T73" fmla="*/ 0 h 93"/>
              <a:gd name="T74" fmla="*/ 91 w 91"/>
              <a:gd name="T75" fmla="*/ 93 h 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1" h="93">
                <a:moveTo>
                  <a:pt x="81" y="44"/>
                </a:moveTo>
                <a:cubicBezTo>
                  <a:pt x="88" y="37"/>
                  <a:pt x="88" y="37"/>
                  <a:pt x="88" y="37"/>
                </a:cubicBezTo>
                <a:cubicBezTo>
                  <a:pt x="91" y="33"/>
                  <a:pt x="91" y="27"/>
                  <a:pt x="88" y="23"/>
                </a:cubicBezTo>
                <a:cubicBezTo>
                  <a:pt x="68" y="4"/>
                  <a:pt x="68" y="4"/>
                  <a:pt x="68" y="4"/>
                </a:cubicBezTo>
                <a:cubicBezTo>
                  <a:pt x="64" y="0"/>
                  <a:pt x="58" y="0"/>
                  <a:pt x="54" y="4"/>
                </a:cubicBezTo>
                <a:cubicBezTo>
                  <a:pt x="47" y="10"/>
                  <a:pt x="47" y="10"/>
                  <a:pt x="47" y="10"/>
                </a:cubicBezTo>
                <a:cubicBezTo>
                  <a:pt x="81" y="44"/>
                  <a:pt x="81" y="44"/>
                  <a:pt x="81" y="44"/>
                </a:cubicBezTo>
                <a:close/>
                <a:moveTo>
                  <a:pt x="52" y="23"/>
                </a:moveTo>
                <a:cubicBezTo>
                  <a:pt x="68" y="39"/>
                  <a:pt x="68" y="39"/>
                  <a:pt x="68" y="39"/>
                </a:cubicBezTo>
                <a:cubicBezTo>
                  <a:pt x="77" y="47"/>
                  <a:pt x="77" y="47"/>
                  <a:pt x="77" y="47"/>
                </a:cubicBezTo>
                <a:cubicBezTo>
                  <a:pt x="43" y="81"/>
                  <a:pt x="43" y="81"/>
                  <a:pt x="43" y="81"/>
                </a:cubicBezTo>
                <a:cubicBezTo>
                  <a:pt x="35" y="83"/>
                  <a:pt x="33" y="79"/>
                  <a:pt x="35" y="72"/>
                </a:cubicBezTo>
                <a:cubicBezTo>
                  <a:pt x="26" y="71"/>
                  <a:pt x="20" y="68"/>
                  <a:pt x="19" y="58"/>
                </a:cubicBezTo>
                <a:cubicBezTo>
                  <a:pt x="42" y="36"/>
                  <a:pt x="42" y="36"/>
                  <a:pt x="42" y="36"/>
                </a:cubicBezTo>
                <a:cubicBezTo>
                  <a:pt x="40" y="34"/>
                  <a:pt x="40" y="34"/>
                  <a:pt x="40" y="34"/>
                </a:cubicBezTo>
                <a:cubicBezTo>
                  <a:pt x="16" y="57"/>
                  <a:pt x="16" y="57"/>
                  <a:pt x="16" y="57"/>
                </a:cubicBezTo>
                <a:cubicBezTo>
                  <a:pt x="10" y="57"/>
                  <a:pt x="9" y="54"/>
                  <a:pt x="10" y="48"/>
                </a:cubicBezTo>
                <a:cubicBezTo>
                  <a:pt x="21" y="37"/>
                  <a:pt x="33" y="25"/>
                  <a:pt x="44" y="14"/>
                </a:cubicBezTo>
                <a:cubicBezTo>
                  <a:pt x="52" y="23"/>
                  <a:pt x="52" y="23"/>
                  <a:pt x="52" y="23"/>
                </a:cubicBezTo>
                <a:close/>
                <a:moveTo>
                  <a:pt x="4" y="68"/>
                </a:moveTo>
                <a:cubicBezTo>
                  <a:pt x="0" y="86"/>
                  <a:pt x="0" y="86"/>
                  <a:pt x="0" y="86"/>
                </a:cubicBezTo>
                <a:cubicBezTo>
                  <a:pt x="7" y="93"/>
                  <a:pt x="7" y="93"/>
                  <a:pt x="7" y="93"/>
                </a:cubicBezTo>
                <a:cubicBezTo>
                  <a:pt x="25" y="89"/>
                  <a:pt x="25" y="89"/>
                  <a:pt x="25" y="89"/>
                </a:cubicBezTo>
                <a:lnTo>
                  <a:pt x="4"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58" name="Freeform 32"/>
          <p:cNvSpPr>
            <a:spLocks noEditPoints="1" noChangeArrowheads="1"/>
          </p:cNvSpPr>
          <p:nvPr/>
        </p:nvSpPr>
        <p:spPr bwMode="auto">
          <a:xfrm>
            <a:off x="4740275" y="3605213"/>
            <a:ext cx="320675" cy="317500"/>
          </a:xfrm>
          <a:custGeom>
            <a:avLst/>
            <a:gdLst>
              <a:gd name="T0" fmla="*/ 981729455 w 94"/>
              <a:gd name="T1" fmla="*/ 303663145 h 93"/>
              <a:gd name="T2" fmla="*/ 993417036 w 94"/>
              <a:gd name="T3" fmla="*/ 256946263 h 93"/>
              <a:gd name="T4" fmla="*/ 993417036 w 94"/>
              <a:gd name="T5" fmla="*/ 163509086 h 93"/>
              <a:gd name="T6" fmla="*/ 923291554 w 94"/>
              <a:gd name="T7" fmla="*/ 105112984 h 93"/>
              <a:gd name="T8" fmla="*/ 409055077 w 94"/>
              <a:gd name="T9" fmla="*/ 128471425 h 93"/>
              <a:gd name="T10" fmla="*/ 420742657 w 94"/>
              <a:gd name="T11" fmla="*/ 280304704 h 93"/>
              <a:gd name="T12" fmla="*/ 934979134 w 94"/>
              <a:gd name="T13" fmla="*/ 303663145 h 93"/>
              <a:gd name="T14" fmla="*/ 409055077 w 94"/>
              <a:gd name="T15" fmla="*/ 724118495 h 93"/>
              <a:gd name="T16" fmla="*/ 771359832 w 94"/>
              <a:gd name="T17" fmla="*/ 852589919 h 93"/>
              <a:gd name="T18" fmla="*/ 642799860 w 94"/>
              <a:gd name="T19" fmla="*/ 525568333 h 93"/>
              <a:gd name="T20" fmla="*/ 818106742 w 94"/>
              <a:gd name="T21" fmla="*/ 770835376 h 93"/>
              <a:gd name="T22" fmla="*/ 724609511 w 94"/>
              <a:gd name="T23" fmla="*/ 689080833 h 93"/>
              <a:gd name="T24" fmla="*/ 818106742 w 94"/>
              <a:gd name="T25" fmla="*/ 770835376 h 93"/>
              <a:gd name="T26" fmla="*/ 806419162 w 94"/>
              <a:gd name="T27" fmla="*/ 782514597 h 93"/>
              <a:gd name="T28" fmla="*/ 689546770 w 94"/>
              <a:gd name="T29" fmla="*/ 712439274 h 93"/>
              <a:gd name="T30" fmla="*/ 818106742 w 94"/>
              <a:gd name="T31" fmla="*/ 642363952 h 93"/>
              <a:gd name="T32" fmla="*/ 806419162 w 94"/>
              <a:gd name="T33" fmla="*/ 630684731 h 93"/>
              <a:gd name="T34" fmla="*/ 794731582 w 94"/>
              <a:gd name="T35" fmla="*/ 642363952 h 93"/>
              <a:gd name="T36" fmla="*/ 829794323 w 94"/>
              <a:gd name="T37" fmla="*/ 677401613 h 93"/>
              <a:gd name="T38" fmla="*/ 794731582 w 94"/>
              <a:gd name="T39" fmla="*/ 642363952 h 93"/>
              <a:gd name="T40" fmla="*/ 829794323 w 94"/>
              <a:gd name="T41" fmla="*/ 689080833 h 93"/>
              <a:gd name="T42" fmla="*/ 771359832 w 94"/>
              <a:gd name="T43" fmla="*/ 654043172 h 93"/>
              <a:gd name="T44" fmla="*/ 759672252 w 94"/>
              <a:gd name="T45" fmla="*/ 665722392 h 93"/>
              <a:gd name="T46" fmla="*/ 829794323 w 94"/>
              <a:gd name="T47" fmla="*/ 735797715 h 93"/>
              <a:gd name="T48" fmla="*/ 759672252 w 94"/>
              <a:gd name="T49" fmla="*/ 665722392 h 93"/>
              <a:gd name="T50" fmla="*/ 829794323 w 94"/>
              <a:gd name="T51" fmla="*/ 747476935 h 93"/>
              <a:gd name="T52" fmla="*/ 736297091 w 94"/>
              <a:gd name="T53" fmla="*/ 689080833 h 93"/>
              <a:gd name="T54" fmla="*/ 818106742 w 94"/>
              <a:gd name="T55" fmla="*/ 537247554 h 93"/>
              <a:gd name="T56" fmla="*/ 818106742 w 94"/>
              <a:gd name="T57" fmla="*/ 560609409 h 93"/>
              <a:gd name="T58" fmla="*/ 642799860 w 94"/>
              <a:gd name="T59" fmla="*/ 677401613 h 93"/>
              <a:gd name="T60" fmla="*/ 677859190 w 94"/>
              <a:gd name="T61" fmla="*/ 467172231 h 93"/>
              <a:gd name="T62" fmla="*/ 701234351 w 94"/>
              <a:gd name="T63" fmla="*/ 455493011 h 93"/>
              <a:gd name="T64" fmla="*/ 818106742 w 94"/>
              <a:gd name="T65" fmla="*/ 537247554 h 93"/>
              <a:gd name="T66" fmla="*/ 783047413 w 94"/>
              <a:gd name="T67" fmla="*/ 548930188 h 93"/>
              <a:gd name="T68" fmla="*/ 712921931 w 94"/>
              <a:gd name="T69" fmla="*/ 490530672 h 93"/>
              <a:gd name="T70" fmla="*/ 818106742 w 94"/>
              <a:gd name="T71" fmla="*/ 829231478 h 93"/>
              <a:gd name="T72" fmla="*/ 794731582 w 94"/>
              <a:gd name="T73" fmla="*/ 829231478 h 93"/>
              <a:gd name="T74" fmla="*/ 642799860 w 94"/>
              <a:gd name="T75" fmla="*/ 712439274 h 93"/>
              <a:gd name="T76" fmla="*/ 806419162 w 94"/>
              <a:gd name="T77" fmla="*/ 595647070 h 93"/>
              <a:gd name="T78" fmla="*/ 829794323 w 94"/>
              <a:gd name="T79" fmla="*/ 607326290 h 93"/>
              <a:gd name="T80" fmla="*/ 864857064 w 94"/>
              <a:gd name="T81" fmla="*/ 712439274 h 93"/>
              <a:gd name="T82" fmla="*/ 818106742 w 94"/>
              <a:gd name="T83" fmla="*/ 829231478 h 93"/>
              <a:gd name="T84" fmla="*/ 1086914267 w 94"/>
              <a:gd name="T85" fmla="*/ 128471425 h 93"/>
              <a:gd name="T86" fmla="*/ 1098601847 w 94"/>
              <a:gd name="T87" fmla="*/ 280304704 h 93"/>
              <a:gd name="T88" fmla="*/ 1028479777 w 94"/>
              <a:gd name="T89" fmla="*/ 1039460860 h 93"/>
              <a:gd name="T90" fmla="*/ 245432364 w 94"/>
              <a:gd name="T91" fmla="*/ 1086177742 h 93"/>
              <a:gd name="T92" fmla="*/ 198682043 w 94"/>
              <a:gd name="T93" fmla="*/ 794193817 h 93"/>
              <a:gd name="T94" fmla="*/ 0 w 94"/>
              <a:gd name="T95" fmla="*/ 747476935 h 93"/>
              <a:gd name="T96" fmla="*/ 140247552 w 94"/>
              <a:gd name="T97" fmla="*/ 46716882 h 93"/>
              <a:gd name="T98" fmla="*/ 257119944 w 94"/>
              <a:gd name="T99" fmla="*/ 0 h 93"/>
              <a:gd name="T100" fmla="*/ 923291554 w 94"/>
              <a:gd name="T101" fmla="*/ 0 h 93"/>
              <a:gd name="T102" fmla="*/ 315554434 w 94"/>
              <a:gd name="T103" fmla="*/ 397096909 h 93"/>
              <a:gd name="T104" fmla="*/ 934979134 w 94"/>
              <a:gd name="T105" fmla="*/ 397096909 h 93"/>
              <a:gd name="T106" fmla="*/ 303870265 w 94"/>
              <a:gd name="T107" fmla="*/ 992743978 h 93"/>
              <a:gd name="T108" fmla="*/ 303870265 w 94"/>
              <a:gd name="T109" fmla="*/ 700760054 h 93"/>
              <a:gd name="T110" fmla="*/ 315554434 w 94"/>
              <a:gd name="T111" fmla="*/ 397096909 h 93"/>
              <a:gd name="T112" fmla="*/ 198682043 w 94"/>
              <a:gd name="T113" fmla="*/ 280304704 h 93"/>
              <a:gd name="T114" fmla="*/ 315554434 w 94"/>
              <a:gd name="T115" fmla="*/ 303663145 h 93"/>
              <a:gd name="T116" fmla="*/ 327242015 w 94"/>
              <a:gd name="T117" fmla="*/ 210229382 h 93"/>
              <a:gd name="T118" fmla="*/ 257119944 w 94"/>
              <a:gd name="T119" fmla="*/ 105112984 h 93"/>
              <a:gd name="T120" fmla="*/ 186994462 w 94"/>
              <a:gd name="T121" fmla="*/ 151829866 h 93"/>
              <a:gd name="T122" fmla="*/ 198682043 w 94"/>
              <a:gd name="T123" fmla="*/ 700760054 h 9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4"/>
              <a:gd name="T187" fmla="*/ 0 h 93"/>
              <a:gd name="T188" fmla="*/ 94 w 94"/>
              <a:gd name="T189" fmla="*/ 93 h 9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4" h="93">
                <a:moveTo>
                  <a:pt x="80" y="26"/>
                </a:moveTo>
                <a:cubicBezTo>
                  <a:pt x="84" y="26"/>
                  <a:pt x="84" y="26"/>
                  <a:pt x="84" y="26"/>
                </a:cubicBezTo>
                <a:cubicBezTo>
                  <a:pt x="85" y="26"/>
                  <a:pt x="85" y="26"/>
                  <a:pt x="85" y="26"/>
                </a:cubicBezTo>
                <a:cubicBezTo>
                  <a:pt x="85" y="26"/>
                  <a:pt x="85" y="24"/>
                  <a:pt x="85" y="22"/>
                </a:cubicBezTo>
                <a:cubicBezTo>
                  <a:pt x="86" y="21"/>
                  <a:pt x="86" y="20"/>
                  <a:pt x="86" y="18"/>
                </a:cubicBezTo>
                <a:cubicBezTo>
                  <a:pt x="86" y="17"/>
                  <a:pt x="86" y="15"/>
                  <a:pt x="85" y="14"/>
                </a:cubicBezTo>
                <a:cubicBezTo>
                  <a:pt x="84" y="11"/>
                  <a:pt x="83" y="9"/>
                  <a:pt x="79" y="9"/>
                </a:cubicBezTo>
                <a:cubicBezTo>
                  <a:pt x="79" y="9"/>
                  <a:pt x="79" y="9"/>
                  <a:pt x="79" y="9"/>
                </a:cubicBezTo>
                <a:cubicBezTo>
                  <a:pt x="34" y="9"/>
                  <a:pt x="34" y="9"/>
                  <a:pt x="34" y="9"/>
                </a:cubicBezTo>
                <a:cubicBezTo>
                  <a:pt x="35" y="9"/>
                  <a:pt x="35" y="10"/>
                  <a:pt x="35" y="11"/>
                </a:cubicBezTo>
                <a:cubicBezTo>
                  <a:pt x="36" y="13"/>
                  <a:pt x="36" y="16"/>
                  <a:pt x="37" y="18"/>
                </a:cubicBezTo>
                <a:cubicBezTo>
                  <a:pt x="37" y="20"/>
                  <a:pt x="36" y="22"/>
                  <a:pt x="36" y="24"/>
                </a:cubicBezTo>
                <a:cubicBezTo>
                  <a:pt x="36" y="25"/>
                  <a:pt x="36" y="25"/>
                  <a:pt x="36" y="26"/>
                </a:cubicBezTo>
                <a:cubicBezTo>
                  <a:pt x="80" y="26"/>
                  <a:pt x="80" y="26"/>
                  <a:pt x="80" y="26"/>
                </a:cubicBezTo>
                <a:close/>
                <a:moveTo>
                  <a:pt x="52" y="45"/>
                </a:moveTo>
                <a:cubicBezTo>
                  <a:pt x="42" y="45"/>
                  <a:pt x="35" y="52"/>
                  <a:pt x="35" y="62"/>
                </a:cubicBezTo>
                <a:cubicBezTo>
                  <a:pt x="35" y="72"/>
                  <a:pt x="42" y="79"/>
                  <a:pt x="52" y="79"/>
                </a:cubicBezTo>
                <a:cubicBezTo>
                  <a:pt x="58" y="79"/>
                  <a:pt x="63" y="77"/>
                  <a:pt x="66" y="73"/>
                </a:cubicBezTo>
                <a:cubicBezTo>
                  <a:pt x="52" y="62"/>
                  <a:pt x="52" y="62"/>
                  <a:pt x="52" y="62"/>
                </a:cubicBezTo>
                <a:cubicBezTo>
                  <a:pt x="55" y="45"/>
                  <a:pt x="55" y="45"/>
                  <a:pt x="55" y="45"/>
                </a:cubicBezTo>
                <a:cubicBezTo>
                  <a:pt x="54" y="45"/>
                  <a:pt x="53" y="45"/>
                  <a:pt x="52" y="45"/>
                </a:cubicBezTo>
                <a:close/>
                <a:moveTo>
                  <a:pt x="70" y="66"/>
                </a:moveTo>
                <a:cubicBezTo>
                  <a:pt x="61" y="60"/>
                  <a:pt x="61" y="60"/>
                  <a:pt x="61" y="60"/>
                </a:cubicBezTo>
                <a:cubicBezTo>
                  <a:pt x="62" y="59"/>
                  <a:pt x="62" y="59"/>
                  <a:pt x="62" y="59"/>
                </a:cubicBezTo>
                <a:cubicBezTo>
                  <a:pt x="70" y="66"/>
                  <a:pt x="70" y="66"/>
                  <a:pt x="70" y="66"/>
                </a:cubicBezTo>
                <a:cubicBezTo>
                  <a:pt x="70" y="66"/>
                  <a:pt x="70" y="66"/>
                  <a:pt x="70" y="66"/>
                </a:cubicBezTo>
                <a:close/>
                <a:moveTo>
                  <a:pt x="60" y="60"/>
                </a:moveTo>
                <a:cubicBezTo>
                  <a:pt x="69" y="67"/>
                  <a:pt x="69" y="67"/>
                  <a:pt x="69" y="67"/>
                </a:cubicBezTo>
                <a:cubicBezTo>
                  <a:pt x="69" y="68"/>
                  <a:pt x="69" y="68"/>
                  <a:pt x="69" y="68"/>
                </a:cubicBezTo>
                <a:cubicBezTo>
                  <a:pt x="59" y="61"/>
                  <a:pt x="59" y="61"/>
                  <a:pt x="59" y="61"/>
                </a:cubicBezTo>
                <a:cubicBezTo>
                  <a:pt x="60" y="60"/>
                  <a:pt x="60" y="60"/>
                  <a:pt x="60" y="60"/>
                </a:cubicBezTo>
                <a:close/>
                <a:moveTo>
                  <a:pt x="70" y="55"/>
                </a:moveTo>
                <a:cubicBezTo>
                  <a:pt x="69" y="54"/>
                  <a:pt x="69" y="54"/>
                  <a:pt x="69" y="54"/>
                </a:cubicBezTo>
                <a:cubicBezTo>
                  <a:pt x="69" y="54"/>
                  <a:pt x="69" y="54"/>
                  <a:pt x="69" y="54"/>
                </a:cubicBezTo>
                <a:cubicBezTo>
                  <a:pt x="69" y="54"/>
                  <a:pt x="70" y="55"/>
                  <a:pt x="70" y="55"/>
                </a:cubicBezTo>
                <a:close/>
                <a:moveTo>
                  <a:pt x="68" y="55"/>
                </a:moveTo>
                <a:cubicBezTo>
                  <a:pt x="67" y="55"/>
                  <a:pt x="67" y="55"/>
                  <a:pt x="67" y="55"/>
                </a:cubicBezTo>
                <a:cubicBezTo>
                  <a:pt x="71" y="58"/>
                  <a:pt x="71" y="58"/>
                  <a:pt x="71" y="58"/>
                </a:cubicBezTo>
                <a:cubicBezTo>
                  <a:pt x="71" y="58"/>
                  <a:pt x="71" y="57"/>
                  <a:pt x="70" y="57"/>
                </a:cubicBezTo>
                <a:cubicBezTo>
                  <a:pt x="68" y="55"/>
                  <a:pt x="68" y="55"/>
                  <a:pt x="68" y="55"/>
                </a:cubicBezTo>
                <a:close/>
                <a:moveTo>
                  <a:pt x="66" y="56"/>
                </a:moveTo>
                <a:cubicBezTo>
                  <a:pt x="71" y="59"/>
                  <a:pt x="71" y="59"/>
                  <a:pt x="71" y="59"/>
                </a:cubicBezTo>
                <a:cubicBezTo>
                  <a:pt x="71" y="60"/>
                  <a:pt x="71" y="60"/>
                  <a:pt x="71" y="60"/>
                </a:cubicBezTo>
                <a:cubicBezTo>
                  <a:pt x="66" y="56"/>
                  <a:pt x="66" y="56"/>
                  <a:pt x="66" y="56"/>
                </a:cubicBezTo>
                <a:cubicBezTo>
                  <a:pt x="66" y="56"/>
                  <a:pt x="66" y="56"/>
                  <a:pt x="66" y="56"/>
                </a:cubicBezTo>
                <a:close/>
                <a:moveTo>
                  <a:pt x="65" y="57"/>
                </a:moveTo>
                <a:cubicBezTo>
                  <a:pt x="71" y="62"/>
                  <a:pt x="71" y="62"/>
                  <a:pt x="71" y="62"/>
                </a:cubicBezTo>
                <a:cubicBezTo>
                  <a:pt x="71" y="62"/>
                  <a:pt x="71" y="62"/>
                  <a:pt x="71" y="63"/>
                </a:cubicBezTo>
                <a:cubicBezTo>
                  <a:pt x="64" y="58"/>
                  <a:pt x="64" y="58"/>
                  <a:pt x="64" y="58"/>
                </a:cubicBezTo>
                <a:cubicBezTo>
                  <a:pt x="65" y="57"/>
                  <a:pt x="65" y="57"/>
                  <a:pt x="65" y="57"/>
                </a:cubicBezTo>
                <a:close/>
                <a:moveTo>
                  <a:pt x="63" y="58"/>
                </a:moveTo>
                <a:cubicBezTo>
                  <a:pt x="71" y="64"/>
                  <a:pt x="71" y="64"/>
                  <a:pt x="71" y="64"/>
                </a:cubicBezTo>
                <a:cubicBezTo>
                  <a:pt x="71" y="64"/>
                  <a:pt x="71" y="64"/>
                  <a:pt x="70" y="65"/>
                </a:cubicBezTo>
                <a:cubicBezTo>
                  <a:pt x="63" y="59"/>
                  <a:pt x="63" y="59"/>
                  <a:pt x="63" y="59"/>
                </a:cubicBezTo>
                <a:cubicBezTo>
                  <a:pt x="63" y="58"/>
                  <a:pt x="63" y="58"/>
                  <a:pt x="63" y="58"/>
                </a:cubicBezTo>
                <a:close/>
                <a:moveTo>
                  <a:pt x="70" y="46"/>
                </a:moveTo>
                <a:cubicBezTo>
                  <a:pt x="71" y="47"/>
                  <a:pt x="71" y="47"/>
                  <a:pt x="71" y="47"/>
                </a:cubicBezTo>
                <a:cubicBezTo>
                  <a:pt x="70" y="48"/>
                  <a:pt x="70" y="48"/>
                  <a:pt x="70" y="48"/>
                </a:cubicBezTo>
                <a:cubicBezTo>
                  <a:pt x="58" y="56"/>
                  <a:pt x="58" y="56"/>
                  <a:pt x="58" y="56"/>
                </a:cubicBezTo>
                <a:cubicBezTo>
                  <a:pt x="55" y="58"/>
                  <a:pt x="55" y="58"/>
                  <a:pt x="55" y="58"/>
                </a:cubicBezTo>
                <a:cubicBezTo>
                  <a:pt x="56" y="55"/>
                  <a:pt x="56" y="55"/>
                  <a:pt x="56" y="55"/>
                </a:cubicBezTo>
                <a:cubicBezTo>
                  <a:pt x="58" y="40"/>
                  <a:pt x="58" y="40"/>
                  <a:pt x="58" y="40"/>
                </a:cubicBezTo>
                <a:cubicBezTo>
                  <a:pt x="59" y="39"/>
                  <a:pt x="59" y="39"/>
                  <a:pt x="59" y="39"/>
                </a:cubicBezTo>
                <a:cubicBezTo>
                  <a:pt x="60" y="39"/>
                  <a:pt x="60" y="39"/>
                  <a:pt x="60" y="39"/>
                </a:cubicBezTo>
                <a:cubicBezTo>
                  <a:pt x="62" y="40"/>
                  <a:pt x="64" y="40"/>
                  <a:pt x="66" y="42"/>
                </a:cubicBezTo>
                <a:cubicBezTo>
                  <a:pt x="68" y="43"/>
                  <a:pt x="69" y="44"/>
                  <a:pt x="70" y="46"/>
                </a:cubicBezTo>
                <a:close/>
                <a:moveTo>
                  <a:pt x="64" y="44"/>
                </a:moveTo>
                <a:cubicBezTo>
                  <a:pt x="66" y="44"/>
                  <a:pt x="67" y="45"/>
                  <a:pt x="67" y="47"/>
                </a:cubicBezTo>
                <a:cubicBezTo>
                  <a:pt x="59" y="52"/>
                  <a:pt x="59" y="52"/>
                  <a:pt x="59" y="52"/>
                </a:cubicBezTo>
                <a:cubicBezTo>
                  <a:pt x="61" y="42"/>
                  <a:pt x="61" y="42"/>
                  <a:pt x="61" y="42"/>
                </a:cubicBezTo>
                <a:cubicBezTo>
                  <a:pt x="62" y="42"/>
                  <a:pt x="63" y="43"/>
                  <a:pt x="64" y="44"/>
                </a:cubicBezTo>
                <a:close/>
                <a:moveTo>
                  <a:pt x="70" y="71"/>
                </a:moveTo>
                <a:cubicBezTo>
                  <a:pt x="69" y="72"/>
                  <a:pt x="69" y="72"/>
                  <a:pt x="69" y="72"/>
                </a:cubicBezTo>
                <a:cubicBezTo>
                  <a:pt x="68" y="71"/>
                  <a:pt x="68" y="71"/>
                  <a:pt x="68" y="71"/>
                </a:cubicBezTo>
                <a:cubicBezTo>
                  <a:pt x="56" y="62"/>
                  <a:pt x="56" y="62"/>
                  <a:pt x="56" y="62"/>
                </a:cubicBezTo>
                <a:cubicBezTo>
                  <a:pt x="55" y="61"/>
                  <a:pt x="55" y="61"/>
                  <a:pt x="55" y="61"/>
                </a:cubicBezTo>
                <a:cubicBezTo>
                  <a:pt x="56" y="60"/>
                  <a:pt x="56" y="60"/>
                  <a:pt x="56" y="60"/>
                </a:cubicBezTo>
                <a:cubicBezTo>
                  <a:pt x="69" y="51"/>
                  <a:pt x="69" y="51"/>
                  <a:pt x="69" y="51"/>
                </a:cubicBezTo>
                <a:cubicBezTo>
                  <a:pt x="70" y="50"/>
                  <a:pt x="70" y="50"/>
                  <a:pt x="70" y="50"/>
                </a:cubicBezTo>
                <a:cubicBezTo>
                  <a:pt x="71" y="52"/>
                  <a:pt x="71" y="52"/>
                  <a:pt x="71" y="52"/>
                </a:cubicBezTo>
                <a:cubicBezTo>
                  <a:pt x="72" y="53"/>
                  <a:pt x="72" y="54"/>
                  <a:pt x="73" y="56"/>
                </a:cubicBezTo>
                <a:cubicBezTo>
                  <a:pt x="73" y="57"/>
                  <a:pt x="74" y="59"/>
                  <a:pt x="74" y="61"/>
                </a:cubicBezTo>
                <a:cubicBezTo>
                  <a:pt x="74" y="63"/>
                  <a:pt x="73" y="64"/>
                  <a:pt x="73" y="66"/>
                </a:cubicBezTo>
                <a:cubicBezTo>
                  <a:pt x="72" y="68"/>
                  <a:pt x="71" y="69"/>
                  <a:pt x="70" y="71"/>
                </a:cubicBezTo>
                <a:close/>
                <a:moveTo>
                  <a:pt x="79" y="0"/>
                </a:moveTo>
                <a:cubicBezTo>
                  <a:pt x="87" y="1"/>
                  <a:pt x="91" y="5"/>
                  <a:pt x="93" y="11"/>
                </a:cubicBezTo>
                <a:cubicBezTo>
                  <a:pt x="94" y="13"/>
                  <a:pt x="94" y="16"/>
                  <a:pt x="94" y="18"/>
                </a:cubicBezTo>
                <a:cubicBezTo>
                  <a:pt x="94" y="20"/>
                  <a:pt x="94" y="22"/>
                  <a:pt x="94" y="24"/>
                </a:cubicBezTo>
                <a:cubicBezTo>
                  <a:pt x="93" y="28"/>
                  <a:pt x="91" y="31"/>
                  <a:pt x="88" y="33"/>
                </a:cubicBezTo>
                <a:cubicBezTo>
                  <a:pt x="88" y="89"/>
                  <a:pt x="88" y="89"/>
                  <a:pt x="88" y="89"/>
                </a:cubicBezTo>
                <a:cubicBezTo>
                  <a:pt x="84" y="93"/>
                  <a:pt x="84" y="93"/>
                  <a:pt x="84" y="93"/>
                </a:cubicBezTo>
                <a:cubicBezTo>
                  <a:pt x="21" y="93"/>
                  <a:pt x="21" y="93"/>
                  <a:pt x="21" y="93"/>
                </a:cubicBezTo>
                <a:cubicBezTo>
                  <a:pt x="17" y="89"/>
                  <a:pt x="17" y="89"/>
                  <a:pt x="17" y="89"/>
                </a:cubicBezTo>
                <a:cubicBezTo>
                  <a:pt x="17" y="68"/>
                  <a:pt x="17" y="68"/>
                  <a:pt x="17" y="68"/>
                </a:cubicBezTo>
                <a:cubicBezTo>
                  <a:pt x="4" y="68"/>
                  <a:pt x="4" y="68"/>
                  <a:pt x="4" y="68"/>
                </a:cubicBezTo>
                <a:cubicBezTo>
                  <a:pt x="0" y="64"/>
                  <a:pt x="0" y="64"/>
                  <a:pt x="0" y="64"/>
                </a:cubicBezTo>
                <a:cubicBezTo>
                  <a:pt x="8" y="12"/>
                  <a:pt x="8" y="12"/>
                  <a:pt x="8" y="12"/>
                </a:cubicBezTo>
                <a:cubicBezTo>
                  <a:pt x="8" y="9"/>
                  <a:pt x="10" y="6"/>
                  <a:pt x="12" y="4"/>
                </a:cubicBezTo>
                <a:cubicBezTo>
                  <a:pt x="15" y="2"/>
                  <a:pt x="18" y="0"/>
                  <a:pt x="22" y="0"/>
                </a:cubicBezTo>
                <a:cubicBezTo>
                  <a:pt x="22" y="0"/>
                  <a:pt x="22" y="0"/>
                  <a:pt x="22" y="0"/>
                </a:cubicBezTo>
                <a:cubicBezTo>
                  <a:pt x="22" y="0"/>
                  <a:pt x="22" y="0"/>
                  <a:pt x="22" y="0"/>
                </a:cubicBezTo>
                <a:cubicBezTo>
                  <a:pt x="79" y="0"/>
                  <a:pt x="79" y="0"/>
                  <a:pt x="79" y="0"/>
                </a:cubicBezTo>
                <a:cubicBezTo>
                  <a:pt x="79" y="0"/>
                  <a:pt x="79" y="0"/>
                  <a:pt x="79" y="0"/>
                </a:cubicBezTo>
                <a:close/>
                <a:moveTo>
                  <a:pt x="27" y="34"/>
                </a:moveTo>
                <a:cubicBezTo>
                  <a:pt x="27" y="34"/>
                  <a:pt x="27" y="34"/>
                  <a:pt x="27" y="34"/>
                </a:cubicBezTo>
                <a:cubicBezTo>
                  <a:pt x="80" y="34"/>
                  <a:pt x="80" y="34"/>
                  <a:pt x="80" y="34"/>
                </a:cubicBezTo>
                <a:cubicBezTo>
                  <a:pt x="80" y="85"/>
                  <a:pt x="80" y="85"/>
                  <a:pt x="80" y="85"/>
                </a:cubicBezTo>
                <a:cubicBezTo>
                  <a:pt x="26" y="85"/>
                  <a:pt x="26" y="85"/>
                  <a:pt x="26" y="85"/>
                </a:cubicBezTo>
                <a:cubicBezTo>
                  <a:pt x="26" y="68"/>
                  <a:pt x="26" y="68"/>
                  <a:pt x="26" y="68"/>
                </a:cubicBezTo>
                <a:cubicBezTo>
                  <a:pt x="26" y="60"/>
                  <a:pt x="26" y="60"/>
                  <a:pt x="26" y="60"/>
                </a:cubicBezTo>
                <a:cubicBezTo>
                  <a:pt x="26" y="34"/>
                  <a:pt x="26" y="34"/>
                  <a:pt x="26" y="34"/>
                </a:cubicBezTo>
                <a:cubicBezTo>
                  <a:pt x="26" y="34"/>
                  <a:pt x="27" y="34"/>
                  <a:pt x="27" y="34"/>
                </a:cubicBezTo>
                <a:close/>
                <a:moveTo>
                  <a:pt x="17" y="60"/>
                </a:moveTo>
                <a:cubicBezTo>
                  <a:pt x="17" y="24"/>
                  <a:pt x="17" y="24"/>
                  <a:pt x="17" y="24"/>
                </a:cubicBezTo>
                <a:cubicBezTo>
                  <a:pt x="25" y="23"/>
                  <a:pt x="25" y="23"/>
                  <a:pt x="25" y="23"/>
                </a:cubicBezTo>
                <a:cubicBezTo>
                  <a:pt x="25" y="23"/>
                  <a:pt x="26" y="26"/>
                  <a:pt x="27" y="26"/>
                </a:cubicBezTo>
                <a:cubicBezTo>
                  <a:pt x="27" y="26"/>
                  <a:pt x="28" y="24"/>
                  <a:pt x="28" y="22"/>
                </a:cubicBezTo>
                <a:cubicBezTo>
                  <a:pt x="28" y="21"/>
                  <a:pt x="28" y="20"/>
                  <a:pt x="28" y="18"/>
                </a:cubicBezTo>
                <a:cubicBezTo>
                  <a:pt x="28" y="17"/>
                  <a:pt x="28" y="15"/>
                  <a:pt x="28" y="14"/>
                </a:cubicBezTo>
                <a:cubicBezTo>
                  <a:pt x="27" y="11"/>
                  <a:pt x="25" y="9"/>
                  <a:pt x="22" y="9"/>
                </a:cubicBezTo>
                <a:cubicBezTo>
                  <a:pt x="20" y="9"/>
                  <a:pt x="19" y="9"/>
                  <a:pt x="18" y="10"/>
                </a:cubicBezTo>
                <a:cubicBezTo>
                  <a:pt x="17" y="11"/>
                  <a:pt x="16" y="12"/>
                  <a:pt x="16" y="13"/>
                </a:cubicBezTo>
                <a:cubicBezTo>
                  <a:pt x="8" y="60"/>
                  <a:pt x="8" y="60"/>
                  <a:pt x="8" y="60"/>
                </a:cubicBezTo>
                <a:lnTo>
                  <a:pt x="17"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59" name="Freeform 33"/>
          <p:cNvSpPr>
            <a:spLocks noEditPoints="1" noChangeArrowheads="1"/>
          </p:cNvSpPr>
          <p:nvPr/>
        </p:nvSpPr>
        <p:spPr bwMode="auto">
          <a:xfrm>
            <a:off x="7273925" y="1739900"/>
            <a:ext cx="398463" cy="258763"/>
          </a:xfrm>
          <a:custGeom>
            <a:avLst/>
            <a:gdLst>
              <a:gd name="T0" fmla="*/ 852054730 w 116"/>
              <a:gd name="T1" fmla="*/ 320472800 h 75"/>
              <a:gd name="T2" fmla="*/ 816553738 w 116"/>
              <a:gd name="T3" fmla="*/ 225517130 h 75"/>
              <a:gd name="T4" fmla="*/ 769215646 w 116"/>
              <a:gd name="T5" fmla="*/ 237389176 h 75"/>
              <a:gd name="T6" fmla="*/ 544369159 w 116"/>
              <a:gd name="T7" fmla="*/ 213648533 h 75"/>
              <a:gd name="T8" fmla="*/ 544369159 w 116"/>
              <a:gd name="T9" fmla="*/ 344213443 h 75"/>
              <a:gd name="T10" fmla="*/ 934893814 w 116"/>
              <a:gd name="T11" fmla="*/ 106824267 h 75"/>
              <a:gd name="T12" fmla="*/ 852054730 w 116"/>
              <a:gd name="T13" fmla="*/ 344213443 h 75"/>
              <a:gd name="T14" fmla="*/ 82839084 w 116"/>
              <a:gd name="T15" fmla="*/ 272994965 h 75"/>
              <a:gd name="T16" fmla="*/ 343189999 w 116"/>
              <a:gd name="T17" fmla="*/ 427297067 h 75"/>
              <a:gd name="T18" fmla="*/ 213012824 w 116"/>
              <a:gd name="T19" fmla="*/ 545989930 h 75"/>
              <a:gd name="T20" fmla="*/ 118340076 w 116"/>
              <a:gd name="T21" fmla="*/ 498515545 h 75"/>
              <a:gd name="T22" fmla="*/ 295851907 w 116"/>
              <a:gd name="T23" fmla="*/ 545989930 h 75"/>
              <a:gd name="T24" fmla="*/ 47338091 w 116"/>
              <a:gd name="T25" fmla="*/ 569730573 h 75"/>
              <a:gd name="T26" fmla="*/ 35500992 w 116"/>
              <a:gd name="T27" fmla="*/ 569730573 h 75"/>
              <a:gd name="T28" fmla="*/ 0 w 116"/>
              <a:gd name="T29" fmla="*/ 735901271 h 75"/>
              <a:gd name="T30" fmla="*/ 11833664 w 116"/>
              <a:gd name="T31" fmla="*/ 747769867 h 75"/>
              <a:gd name="T32" fmla="*/ 307685572 w 116"/>
              <a:gd name="T33" fmla="*/ 866466180 h 75"/>
              <a:gd name="T34" fmla="*/ 331356335 w 116"/>
              <a:gd name="T35" fmla="*/ 890203373 h 75"/>
              <a:gd name="T36" fmla="*/ 1088738317 w 116"/>
              <a:gd name="T37" fmla="*/ 890203373 h 75"/>
              <a:gd name="T38" fmla="*/ 1088738317 w 116"/>
              <a:gd name="T39" fmla="*/ 747769867 h 75"/>
              <a:gd name="T40" fmla="*/ 1372756560 w 116"/>
              <a:gd name="T41" fmla="*/ 747769867 h 75"/>
              <a:gd name="T42" fmla="*/ 1372756560 w 116"/>
              <a:gd name="T43" fmla="*/ 652814197 h 75"/>
              <a:gd name="T44" fmla="*/ 1337255568 w 116"/>
              <a:gd name="T45" fmla="*/ 569730573 h 75"/>
              <a:gd name="T46" fmla="*/ 1242582820 w 116"/>
              <a:gd name="T47" fmla="*/ 545989930 h 75"/>
              <a:gd name="T48" fmla="*/ 1159743737 w 116"/>
              <a:gd name="T49" fmla="*/ 700292032 h 75"/>
              <a:gd name="T50" fmla="*/ 1076904653 w 116"/>
              <a:gd name="T51" fmla="*/ 545989930 h 75"/>
              <a:gd name="T52" fmla="*/ 852054730 w 116"/>
              <a:gd name="T53" fmla="*/ 534121334 h 75"/>
              <a:gd name="T54" fmla="*/ 816553738 w 116"/>
              <a:gd name="T55" fmla="*/ 593467765 h 75"/>
              <a:gd name="T56" fmla="*/ 757381982 w 116"/>
              <a:gd name="T57" fmla="*/ 795247702 h 75"/>
              <a:gd name="T58" fmla="*/ 757381982 w 116"/>
              <a:gd name="T59" fmla="*/ 617208408 h 75"/>
              <a:gd name="T60" fmla="*/ 710047326 w 116"/>
              <a:gd name="T61" fmla="*/ 569730573 h 75"/>
              <a:gd name="T62" fmla="*/ 662709234 w 116"/>
              <a:gd name="T63" fmla="*/ 569730573 h 75"/>
              <a:gd name="T64" fmla="*/ 674542899 w 116"/>
              <a:gd name="T65" fmla="*/ 640945600 h 75"/>
              <a:gd name="T66" fmla="*/ 579870151 w 116"/>
              <a:gd name="T67" fmla="*/ 593467765 h 75"/>
              <a:gd name="T68" fmla="*/ 544369159 w 116"/>
              <a:gd name="T69" fmla="*/ 534121334 h 75"/>
              <a:gd name="T70" fmla="*/ 390524655 w 116"/>
              <a:gd name="T71" fmla="*/ 569730573 h 75"/>
              <a:gd name="T72" fmla="*/ 1029566562 w 116"/>
              <a:gd name="T73" fmla="*/ 427297067 h 75"/>
              <a:gd name="T74" fmla="*/ 1289917477 w 116"/>
              <a:gd name="T75" fmla="*/ 249257772 h 75"/>
              <a:gd name="T76" fmla="*/ 1242582820 w 116"/>
              <a:gd name="T77" fmla="*/ 498515545 h 75"/>
              <a:gd name="T78" fmla="*/ 1159743737 w 116"/>
              <a:gd name="T79" fmla="*/ 545989930 h 75"/>
              <a:gd name="T80" fmla="*/ 1029566562 w 116"/>
              <a:gd name="T81" fmla="*/ 427297067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6"/>
              <a:gd name="T124" fmla="*/ 0 h 75"/>
              <a:gd name="T125" fmla="*/ 116 w 116"/>
              <a:gd name="T126" fmla="*/ 75 h 7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6" h="75">
                <a:moveTo>
                  <a:pt x="72" y="29"/>
                </a:moveTo>
                <a:cubicBezTo>
                  <a:pt x="72" y="28"/>
                  <a:pt x="72" y="28"/>
                  <a:pt x="72" y="27"/>
                </a:cubicBezTo>
                <a:cubicBezTo>
                  <a:pt x="72" y="19"/>
                  <a:pt x="72" y="19"/>
                  <a:pt x="72" y="19"/>
                </a:cubicBezTo>
                <a:cubicBezTo>
                  <a:pt x="71" y="19"/>
                  <a:pt x="70" y="19"/>
                  <a:pt x="69" y="19"/>
                </a:cubicBezTo>
                <a:cubicBezTo>
                  <a:pt x="68" y="14"/>
                  <a:pt x="68" y="14"/>
                  <a:pt x="68" y="14"/>
                </a:cubicBezTo>
                <a:cubicBezTo>
                  <a:pt x="65" y="20"/>
                  <a:pt x="65" y="20"/>
                  <a:pt x="65" y="20"/>
                </a:cubicBezTo>
                <a:cubicBezTo>
                  <a:pt x="60" y="21"/>
                  <a:pt x="56" y="22"/>
                  <a:pt x="47" y="18"/>
                </a:cubicBezTo>
                <a:cubicBezTo>
                  <a:pt x="46" y="18"/>
                  <a:pt x="46" y="18"/>
                  <a:pt x="46" y="18"/>
                </a:cubicBezTo>
                <a:cubicBezTo>
                  <a:pt x="46" y="27"/>
                  <a:pt x="46" y="27"/>
                  <a:pt x="46" y="27"/>
                </a:cubicBezTo>
                <a:cubicBezTo>
                  <a:pt x="46" y="28"/>
                  <a:pt x="46" y="28"/>
                  <a:pt x="46" y="29"/>
                </a:cubicBezTo>
                <a:cubicBezTo>
                  <a:pt x="38" y="23"/>
                  <a:pt x="41" y="20"/>
                  <a:pt x="39" y="9"/>
                </a:cubicBezTo>
                <a:cubicBezTo>
                  <a:pt x="44" y="0"/>
                  <a:pt x="75" y="0"/>
                  <a:pt x="79" y="9"/>
                </a:cubicBezTo>
                <a:cubicBezTo>
                  <a:pt x="78" y="17"/>
                  <a:pt x="79" y="24"/>
                  <a:pt x="72" y="29"/>
                </a:cubicBezTo>
                <a:cubicBezTo>
                  <a:pt x="72" y="29"/>
                  <a:pt x="72" y="29"/>
                  <a:pt x="72" y="29"/>
                </a:cubicBezTo>
                <a:close/>
                <a:moveTo>
                  <a:pt x="7" y="36"/>
                </a:moveTo>
                <a:cubicBezTo>
                  <a:pt x="7" y="30"/>
                  <a:pt x="7" y="27"/>
                  <a:pt x="7" y="23"/>
                </a:cubicBezTo>
                <a:cubicBezTo>
                  <a:pt x="17" y="25"/>
                  <a:pt x="20" y="16"/>
                  <a:pt x="29" y="23"/>
                </a:cubicBezTo>
                <a:cubicBezTo>
                  <a:pt x="30" y="27"/>
                  <a:pt x="29" y="32"/>
                  <a:pt x="29" y="36"/>
                </a:cubicBezTo>
                <a:cubicBezTo>
                  <a:pt x="28" y="38"/>
                  <a:pt x="27" y="40"/>
                  <a:pt x="26" y="42"/>
                </a:cubicBezTo>
                <a:cubicBezTo>
                  <a:pt x="24" y="44"/>
                  <a:pt x="21" y="46"/>
                  <a:pt x="18" y="46"/>
                </a:cubicBezTo>
                <a:cubicBezTo>
                  <a:pt x="18" y="46"/>
                  <a:pt x="18" y="46"/>
                  <a:pt x="18" y="46"/>
                </a:cubicBezTo>
                <a:cubicBezTo>
                  <a:pt x="15" y="46"/>
                  <a:pt x="12" y="44"/>
                  <a:pt x="10" y="42"/>
                </a:cubicBezTo>
                <a:cubicBezTo>
                  <a:pt x="9" y="40"/>
                  <a:pt x="8" y="38"/>
                  <a:pt x="7" y="36"/>
                </a:cubicBezTo>
                <a:close/>
                <a:moveTo>
                  <a:pt x="25" y="46"/>
                </a:moveTo>
                <a:cubicBezTo>
                  <a:pt x="22" y="52"/>
                  <a:pt x="14" y="52"/>
                  <a:pt x="11" y="46"/>
                </a:cubicBezTo>
                <a:cubicBezTo>
                  <a:pt x="4" y="48"/>
                  <a:pt x="4" y="48"/>
                  <a:pt x="4" y="48"/>
                </a:cubicBezTo>
                <a:cubicBezTo>
                  <a:pt x="3" y="48"/>
                  <a:pt x="3" y="48"/>
                  <a:pt x="3" y="48"/>
                </a:cubicBezTo>
                <a:cubicBezTo>
                  <a:pt x="3" y="48"/>
                  <a:pt x="3" y="48"/>
                  <a:pt x="3" y="48"/>
                </a:cubicBezTo>
                <a:cubicBezTo>
                  <a:pt x="2" y="50"/>
                  <a:pt x="1" y="52"/>
                  <a:pt x="0" y="54"/>
                </a:cubicBezTo>
                <a:cubicBezTo>
                  <a:pt x="0" y="56"/>
                  <a:pt x="0" y="58"/>
                  <a:pt x="0" y="62"/>
                </a:cubicBezTo>
                <a:cubicBezTo>
                  <a:pt x="0" y="63"/>
                  <a:pt x="0" y="63"/>
                  <a:pt x="0" y="63"/>
                </a:cubicBezTo>
                <a:cubicBezTo>
                  <a:pt x="1" y="63"/>
                  <a:pt x="1" y="63"/>
                  <a:pt x="1" y="63"/>
                </a:cubicBezTo>
                <a:cubicBezTo>
                  <a:pt x="25" y="63"/>
                  <a:pt x="25" y="63"/>
                  <a:pt x="25" y="63"/>
                </a:cubicBezTo>
                <a:cubicBezTo>
                  <a:pt x="25" y="66"/>
                  <a:pt x="25" y="69"/>
                  <a:pt x="26" y="73"/>
                </a:cubicBezTo>
                <a:cubicBezTo>
                  <a:pt x="26" y="75"/>
                  <a:pt x="26" y="75"/>
                  <a:pt x="26" y="75"/>
                </a:cubicBezTo>
                <a:cubicBezTo>
                  <a:pt x="28" y="75"/>
                  <a:pt x="28" y="75"/>
                  <a:pt x="28" y="75"/>
                </a:cubicBezTo>
                <a:cubicBezTo>
                  <a:pt x="90" y="75"/>
                  <a:pt x="90" y="75"/>
                  <a:pt x="90" y="75"/>
                </a:cubicBezTo>
                <a:cubicBezTo>
                  <a:pt x="92" y="75"/>
                  <a:pt x="92" y="75"/>
                  <a:pt x="92" y="75"/>
                </a:cubicBezTo>
                <a:cubicBezTo>
                  <a:pt x="92" y="73"/>
                  <a:pt x="92" y="73"/>
                  <a:pt x="92" y="73"/>
                </a:cubicBezTo>
                <a:cubicBezTo>
                  <a:pt x="92" y="69"/>
                  <a:pt x="93" y="66"/>
                  <a:pt x="92" y="63"/>
                </a:cubicBezTo>
                <a:cubicBezTo>
                  <a:pt x="115" y="63"/>
                  <a:pt x="115" y="63"/>
                  <a:pt x="115" y="63"/>
                </a:cubicBezTo>
                <a:cubicBezTo>
                  <a:pt x="116" y="63"/>
                  <a:pt x="116" y="63"/>
                  <a:pt x="116" y="63"/>
                </a:cubicBezTo>
                <a:cubicBezTo>
                  <a:pt x="116" y="62"/>
                  <a:pt x="116" y="62"/>
                  <a:pt x="116" y="62"/>
                </a:cubicBezTo>
                <a:cubicBezTo>
                  <a:pt x="116" y="59"/>
                  <a:pt x="116" y="57"/>
                  <a:pt x="116" y="55"/>
                </a:cubicBezTo>
                <a:cubicBezTo>
                  <a:pt x="115" y="52"/>
                  <a:pt x="115" y="50"/>
                  <a:pt x="113" y="49"/>
                </a:cubicBezTo>
                <a:cubicBezTo>
                  <a:pt x="113" y="48"/>
                  <a:pt x="113" y="48"/>
                  <a:pt x="113" y="48"/>
                </a:cubicBezTo>
                <a:cubicBezTo>
                  <a:pt x="113" y="48"/>
                  <a:pt x="113" y="48"/>
                  <a:pt x="113" y="48"/>
                </a:cubicBezTo>
                <a:cubicBezTo>
                  <a:pt x="105" y="46"/>
                  <a:pt x="105" y="46"/>
                  <a:pt x="105" y="46"/>
                </a:cubicBezTo>
                <a:cubicBezTo>
                  <a:pt x="103" y="47"/>
                  <a:pt x="103" y="47"/>
                  <a:pt x="103" y="47"/>
                </a:cubicBezTo>
                <a:cubicBezTo>
                  <a:pt x="98" y="59"/>
                  <a:pt x="98" y="59"/>
                  <a:pt x="98" y="59"/>
                </a:cubicBezTo>
                <a:cubicBezTo>
                  <a:pt x="92" y="47"/>
                  <a:pt x="92" y="47"/>
                  <a:pt x="92" y="47"/>
                </a:cubicBezTo>
                <a:cubicBezTo>
                  <a:pt x="91" y="46"/>
                  <a:pt x="91" y="46"/>
                  <a:pt x="91" y="46"/>
                </a:cubicBezTo>
                <a:cubicBezTo>
                  <a:pt x="84" y="48"/>
                  <a:pt x="84" y="48"/>
                  <a:pt x="84" y="48"/>
                </a:cubicBezTo>
                <a:cubicBezTo>
                  <a:pt x="72" y="45"/>
                  <a:pt x="72" y="45"/>
                  <a:pt x="72" y="45"/>
                </a:cubicBezTo>
                <a:cubicBezTo>
                  <a:pt x="69" y="47"/>
                  <a:pt x="69" y="47"/>
                  <a:pt x="69" y="47"/>
                </a:cubicBezTo>
                <a:cubicBezTo>
                  <a:pt x="69" y="50"/>
                  <a:pt x="69" y="50"/>
                  <a:pt x="69" y="50"/>
                </a:cubicBezTo>
                <a:cubicBezTo>
                  <a:pt x="64" y="67"/>
                  <a:pt x="64" y="67"/>
                  <a:pt x="64" y="67"/>
                </a:cubicBezTo>
                <a:cubicBezTo>
                  <a:pt x="64" y="67"/>
                  <a:pt x="64" y="67"/>
                  <a:pt x="64" y="67"/>
                </a:cubicBezTo>
                <a:cubicBezTo>
                  <a:pt x="61" y="54"/>
                  <a:pt x="61" y="54"/>
                  <a:pt x="61" y="54"/>
                </a:cubicBezTo>
                <a:cubicBezTo>
                  <a:pt x="64" y="52"/>
                  <a:pt x="64" y="52"/>
                  <a:pt x="64" y="52"/>
                </a:cubicBezTo>
                <a:cubicBezTo>
                  <a:pt x="62" y="48"/>
                  <a:pt x="62" y="48"/>
                  <a:pt x="62" y="48"/>
                </a:cubicBezTo>
                <a:cubicBezTo>
                  <a:pt x="60" y="48"/>
                  <a:pt x="60" y="48"/>
                  <a:pt x="60" y="48"/>
                </a:cubicBezTo>
                <a:cubicBezTo>
                  <a:pt x="58" y="48"/>
                  <a:pt x="58" y="48"/>
                  <a:pt x="58" y="48"/>
                </a:cubicBezTo>
                <a:cubicBezTo>
                  <a:pt x="56" y="48"/>
                  <a:pt x="56" y="48"/>
                  <a:pt x="56" y="48"/>
                </a:cubicBezTo>
                <a:cubicBezTo>
                  <a:pt x="55" y="52"/>
                  <a:pt x="55" y="52"/>
                  <a:pt x="55" y="52"/>
                </a:cubicBezTo>
                <a:cubicBezTo>
                  <a:pt x="57" y="54"/>
                  <a:pt x="57" y="54"/>
                  <a:pt x="57" y="54"/>
                </a:cubicBezTo>
                <a:cubicBezTo>
                  <a:pt x="54" y="67"/>
                  <a:pt x="54" y="67"/>
                  <a:pt x="54" y="67"/>
                </a:cubicBezTo>
                <a:cubicBezTo>
                  <a:pt x="49" y="50"/>
                  <a:pt x="49" y="50"/>
                  <a:pt x="49" y="50"/>
                </a:cubicBezTo>
                <a:cubicBezTo>
                  <a:pt x="49" y="47"/>
                  <a:pt x="49" y="47"/>
                  <a:pt x="49" y="47"/>
                </a:cubicBezTo>
                <a:cubicBezTo>
                  <a:pt x="46" y="45"/>
                  <a:pt x="46" y="45"/>
                  <a:pt x="46" y="45"/>
                </a:cubicBezTo>
                <a:cubicBezTo>
                  <a:pt x="33" y="48"/>
                  <a:pt x="33" y="48"/>
                  <a:pt x="33" y="48"/>
                </a:cubicBezTo>
                <a:cubicBezTo>
                  <a:pt x="33" y="48"/>
                  <a:pt x="33" y="48"/>
                  <a:pt x="33" y="48"/>
                </a:cubicBezTo>
                <a:cubicBezTo>
                  <a:pt x="25" y="46"/>
                  <a:pt x="25" y="46"/>
                  <a:pt x="25" y="46"/>
                </a:cubicBezTo>
                <a:close/>
                <a:moveTo>
                  <a:pt x="87" y="36"/>
                </a:moveTo>
                <a:cubicBezTo>
                  <a:pt x="86" y="30"/>
                  <a:pt x="86" y="25"/>
                  <a:pt x="87" y="21"/>
                </a:cubicBezTo>
                <a:cubicBezTo>
                  <a:pt x="91" y="18"/>
                  <a:pt x="106" y="18"/>
                  <a:pt x="109" y="21"/>
                </a:cubicBezTo>
                <a:cubicBezTo>
                  <a:pt x="109" y="26"/>
                  <a:pt x="109" y="32"/>
                  <a:pt x="108" y="36"/>
                </a:cubicBezTo>
                <a:cubicBezTo>
                  <a:pt x="108" y="38"/>
                  <a:pt x="107" y="40"/>
                  <a:pt x="105" y="42"/>
                </a:cubicBezTo>
                <a:cubicBezTo>
                  <a:pt x="103" y="44"/>
                  <a:pt x="101" y="46"/>
                  <a:pt x="98" y="46"/>
                </a:cubicBezTo>
                <a:cubicBezTo>
                  <a:pt x="98" y="46"/>
                  <a:pt x="98" y="46"/>
                  <a:pt x="98" y="46"/>
                </a:cubicBezTo>
                <a:cubicBezTo>
                  <a:pt x="95" y="46"/>
                  <a:pt x="92" y="44"/>
                  <a:pt x="90" y="42"/>
                </a:cubicBezTo>
                <a:cubicBezTo>
                  <a:pt x="88" y="40"/>
                  <a:pt x="87" y="38"/>
                  <a:pt x="87" y="3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60" name="Freeform 34"/>
          <p:cNvSpPr>
            <a:spLocks noEditPoints="1" noChangeArrowheads="1"/>
          </p:cNvSpPr>
          <p:nvPr/>
        </p:nvSpPr>
        <p:spPr bwMode="auto">
          <a:xfrm>
            <a:off x="5441950" y="2946400"/>
            <a:ext cx="230188" cy="363538"/>
          </a:xfrm>
          <a:custGeom>
            <a:avLst/>
            <a:gdLst>
              <a:gd name="T0" fmla="*/ 674760048 w 67"/>
              <a:gd name="T1" fmla="*/ 117374760 h 106"/>
              <a:gd name="T2" fmla="*/ 733949285 w 67"/>
              <a:gd name="T3" fmla="*/ 598613331 h 106"/>
              <a:gd name="T4" fmla="*/ 603731589 w 67"/>
              <a:gd name="T5" fmla="*/ 762935937 h 106"/>
              <a:gd name="T6" fmla="*/ 651085040 w 67"/>
              <a:gd name="T7" fmla="*/ 762935937 h 106"/>
              <a:gd name="T8" fmla="*/ 674760048 w 67"/>
              <a:gd name="T9" fmla="*/ 856838488 h 106"/>
              <a:gd name="T10" fmla="*/ 662920826 w 67"/>
              <a:gd name="T11" fmla="*/ 927261972 h 106"/>
              <a:gd name="T12" fmla="*/ 674760048 w 67"/>
              <a:gd name="T13" fmla="*/ 1009424990 h 106"/>
              <a:gd name="T14" fmla="*/ 651085040 w 67"/>
              <a:gd name="T15" fmla="*/ 1091588007 h 106"/>
              <a:gd name="T16" fmla="*/ 177567710 w 67"/>
              <a:gd name="T17" fmla="*/ 1138535854 h 106"/>
              <a:gd name="T18" fmla="*/ 142053481 w 67"/>
              <a:gd name="T19" fmla="*/ 1103324112 h 106"/>
              <a:gd name="T20" fmla="*/ 142053481 w 67"/>
              <a:gd name="T21" fmla="*/ 974213248 h 106"/>
              <a:gd name="T22" fmla="*/ 142053481 w 67"/>
              <a:gd name="T23" fmla="*/ 962473714 h 106"/>
              <a:gd name="T24" fmla="*/ 142053481 w 67"/>
              <a:gd name="T25" fmla="*/ 833362851 h 106"/>
              <a:gd name="T26" fmla="*/ 165731924 w 67"/>
              <a:gd name="T27" fmla="*/ 809887213 h 106"/>
              <a:gd name="T28" fmla="*/ 189406932 w 67"/>
              <a:gd name="T29" fmla="*/ 727724195 h 106"/>
              <a:gd name="T30" fmla="*/ 0 w 67"/>
              <a:gd name="T31" fmla="*/ 399075554 h 106"/>
              <a:gd name="T32" fmla="*/ 390649650 w 67"/>
              <a:gd name="T33" fmla="*/ 0 h 106"/>
              <a:gd name="T34" fmla="*/ 331460413 w 67"/>
              <a:gd name="T35" fmla="*/ 469499038 h 106"/>
              <a:gd name="T36" fmla="*/ 355135421 w 67"/>
              <a:gd name="T37" fmla="*/ 457762934 h 106"/>
              <a:gd name="T38" fmla="*/ 390649650 w 67"/>
              <a:gd name="T39" fmla="*/ 481238572 h 106"/>
              <a:gd name="T40" fmla="*/ 426163879 w 67"/>
              <a:gd name="T41" fmla="*/ 457762934 h 106"/>
              <a:gd name="T42" fmla="*/ 461678108 w 67"/>
              <a:gd name="T43" fmla="*/ 481238572 h 106"/>
              <a:gd name="T44" fmla="*/ 509028123 w 67"/>
              <a:gd name="T45" fmla="*/ 446023400 h 106"/>
              <a:gd name="T46" fmla="*/ 461678108 w 67"/>
              <a:gd name="T47" fmla="*/ 598613331 h 106"/>
              <a:gd name="T48" fmla="*/ 520867345 w 67"/>
              <a:gd name="T49" fmla="*/ 774675471 h 106"/>
              <a:gd name="T50" fmla="*/ 520867345 w 67"/>
              <a:gd name="T51" fmla="*/ 680776349 h 106"/>
              <a:gd name="T52" fmla="*/ 662920826 w 67"/>
              <a:gd name="T53" fmla="*/ 551662056 h 106"/>
              <a:gd name="T54" fmla="*/ 615570811 w 67"/>
              <a:gd name="T55" fmla="*/ 176062139 h 106"/>
              <a:gd name="T56" fmla="*/ 165731924 w 67"/>
              <a:gd name="T57" fmla="*/ 176062139 h 106"/>
              <a:gd name="T58" fmla="*/ 130217695 w 67"/>
              <a:gd name="T59" fmla="*/ 551662056 h 106"/>
              <a:gd name="T60" fmla="*/ 272271176 w 67"/>
              <a:gd name="T61" fmla="*/ 680776349 h 106"/>
              <a:gd name="T62" fmla="*/ 272271176 w 67"/>
              <a:gd name="T63" fmla="*/ 786411575 h 106"/>
              <a:gd name="T64" fmla="*/ 343299635 w 67"/>
              <a:gd name="T65" fmla="*/ 598613331 h 106"/>
              <a:gd name="T66" fmla="*/ 295946184 w 67"/>
              <a:gd name="T67" fmla="*/ 446023400 h 106"/>
              <a:gd name="T68" fmla="*/ 473513894 w 67"/>
              <a:gd name="T69" fmla="*/ 492974676 h 106"/>
              <a:gd name="T70" fmla="*/ 426163879 w 67"/>
              <a:gd name="T71" fmla="*/ 481238572 h 106"/>
              <a:gd name="T72" fmla="*/ 355135421 w 67"/>
              <a:gd name="T73" fmla="*/ 481238572 h 106"/>
              <a:gd name="T74" fmla="*/ 319624627 w 67"/>
              <a:gd name="T75" fmla="*/ 492974676 h 106"/>
              <a:gd name="T76" fmla="*/ 378813864 w 67"/>
              <a:gd name="T77" fmla="*/ 586873798 h 106"/>
              <a:gd name="T78" fmla="*/ 378813864 w 67"/>
              <a:gd name="T79" fmla="*/ 786411575 h 106"/>
              <a:gd name="T80" fmla="*/ 414324657 w 67"/>
              <a:gd name="T81" fmla="*/ 598613331 h 106"/>
              <a:gd name="T82" fmla="*/ 414324657 w 67"/>
              <a:gd name="T83" fmla="*/ 586873798 h 106"/>
              <a:gd name="T84" fmla="*/ 509028123 w 67"/>
              <a:gd name="T85" fmla="*/ 1126799749 h 106"/>
              <a:gd name="T86" fmla="*/ 402488871 w 67"/>
              <a:gd name="T87" fmla="*/ 1244174509 h 106"/>
              <a:gd name="T88" fmla="*/ 509028123 w 67"/>
              <a:gd name="T89" fmla="*/ 1126799749 h 106"/>
              <a:gd name="T90" fmla="*/ 201242718 w 67"/>
              <a:gd name="T91" fmla="*/ 1032900628 h 106"/>
              <a:gd name="T92" fmla="*/ 201242718 w 67"/>
              <a:gd name="T93" fmla="*/ 1044636732 h 106"/>
              <a:gd name="T94" fmla="*/ 591895803 w 67"/>
              <a:gd name="T95" fmla="*/ 1009424990 h 106"/>
              <a:gd name="T96" fmla="*/ 591895803 w 67"/>
              <a:gd name="T97" fmla="*/ 856838488 h 106"/>
              <a:gd name="T98" fmla="*/ 201242718 w 67"/>
              <a:gd name="T99" fmla="*/ 892050230 h 106"/>
              <a:gd name="T100" fmla="*/ 591895803 w 67"/>
              <a:gd name="T101" fmla="*/ 868574592 h 106"/>
              <a:gd name="T102" fmla="*/ 591895803 w 67"/>
              <a:gd name="T103" fmla="*/ 856838488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
              <a:gd name="T157" fmla="*/ 0 h 106"/>
              <a:gd name="T158" fmla="*/ 67 w 67"/>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 h="106">
                <a:moveTo>
                  <a:pt x="33" y="0"/>
                </a:moveTo>
                <a:cubicBezTo>
                  <a:pt x="43" y="0"/>
                  <a:pt x="51" y="4"/>
                  <a:pt x="57" y="10"/>
                </a:cubicBezTo>
                <a:cubicBezTo>
                  <a:pt x="63" y="16"/>
                  <a:pt x="67" y="24"/>
                  <a:pt x="67" y="34"/>
                </a:cubicBezTo>
                <a:cubicBezTo>
                  <a:pt x="67" y="40"/>
                  <a:pt x="65" y="46"/>
                  <a:pt x="62" y="51"/>
                </a:cubicBezTo>
                <a:cubicBezTo>
                  <a:pt x="59" y="55"/>
                  <a:pt x="56" y="59"/>
                  <a:pt x="51" y="62"/>
                </a:cubicBezTo>
                <a:cubicBezTo>
                  <a:pt x="51" y="65"/>
                  <a:pt x="51" y="65"/>
                  <a:pt x="51" y="65"/>
                </a:cubicBezTo>
                <a:cubicBezTo>
                  <a:pt x="52" y="65"/>
                  <a:pt x="52" y="65"/>
                  <a:pt x="52" y="65"/>
                </a:cubicBezTo>
                <a:cubicBezTo>
                  <a:pt x="55" y="65"/>
                  <a:pt x="55" y="65"/>
                  <a:pt x="55" y="65"/>
                </a:cubicBezTo>
                <a:cubicBezTo>
                  <a:pt x="56" y="67"/>
                  <a:pt x="56" y="67"/>
                  <a:pt x="56" y="67"/>
                </a:cubicBezTo>
                <a:cubicBezTo>
                  <a:pt x="57" y="69"/>
                  <a:pt x="57" y="71"/>
                  <a:pt x="57" y="73"/>
                </a:cubicBezTo>
                <a:cubicBezTo>
                  <a:pt x="57" y="75"/>
                  <a:pt x="57" y="77"/>
                  <a:pt x="56" y="79"/>
                </a:cubicBezTo>
                <a:cubicBezTo>
                  <a:pt x="56" y="79"/>
                  <a:pt x="56" y="79"/>
                  <a:pt x="56" y="79"/>
                </a:cubicBezTo>
                <a:cubicBezTo>
                  <a:pt x="56" y="80"/>
                  <a:pt x="56" y="80"/>
                  <a:pt x="56" y="80"/>
                </a:cubicBezTo>
                <a:cubicBezTo>
                  <a:pt x="57" y="82"/>
                  <a:pt x="57" y="84"/>
                  <a:pt x="57" y="86"/>
                </a:cubicBezTo>
                <a:cubicBezTo>
                  <a:pt x="57" y="88"/>
                  <a:pt x="57" y="89"/>
                  <a:pt x="56" y="91"/>
                </a:cubicBezTo>
                <a:cubicBezTo>
                  <a:pt x="55" y="93"/>
                  <a:pt x="55" y="93"/>
                  <a:pt x="55" y="93"/>
                </a:cubicBezTo>
                <a:cubicBezTo>
                  <a:pt x="53" y="93"/>
                  <a:pt x="53" y="93"/>
                  <a:pt x="53" y="93"/>
                </a:cubicBezTo>
                <a:cubicBezTo>
                  <a:pt x="15" y="97"/>
                  <a:pt x="15" y="97"/>
                  <a:pt x="15" y="97"/>
                </a:cubicBezTo>
                <a:cubicBezTo>
                  <a:pt x="12" y="97"/>
                  <a:pt x="12" y="97"/>
                  <a:pt x="12" y="97"/>
                </a:cubicBezTo>
                <a:cubicBezTo>
                  <a:pt x="12" y="94"/>
                  <a:pt x="12" y="94"/>
                  <a:pt x="12" y="94"/>
                </a:cubicBezTo>
                <a:cubicBezTo>
                  <a:pt x="11" y="93"/>
                  <a:pt x="10" y="91"/>
                  <a:pt x="10" y="89"/>
                </a:cubicBezTo>
                <a:cubicBezTo>
                  <a:pt x="10" y="87"/>
                  <a:pt x="11" y="85"/>
                  <a:pt x="12" y="83"/>
                </a:cubicBezTo>
                <a:cubicBezTo>
                  <a:pt x="12" y="83"/>
                  <a:pt x="12" y="83"/>
                  <a:pt x="12" y="83"/>
                </a:cubicBezTo>
                <a:cubicBezTo>
                  <a:pt x="12" y="82"/>
                  <a:pt x="12" y="82"/>
                  <a:pt x="12" y="82"/>
                </a:cubicBezTo>
                <a:cubicBezTo>
                  <a:pt x="11" y="80"/>
                  <a:pt x="10" y="79"/>
                  <a:pt x="10" y="77"/>
                </a:cubicBezTo>
                <a:cubicBezTo>
                  <a:pt x="10" y="75"/>
                  <a:pt x="11" y="73"/>
                  <a:pt x="12" y="71"/>
                </a:cubicBezTo>
                <a:cubicBezTo>
                  <a:pt x="13" y="69"/>
                  <a:pt x="13" y="69"/>
                  <a:pt x="13" y="69"/>
                </a:cubicBezTo>
                <a:cubicBezTo>
                  <a:pt x="14" y="69"/>
                  <a:pt x="14" y="69"/>
                  <a:pt x="14" y="69"/>
                </a:cubicBezTo>
                <a:cubicBezTo>
                  <a:pt x="16" y="69"/>
                  <a:pt x="16" y="69"/>
                  <a:pt x="16" y="69"/>
                </a:cubicBezTo>
                <a:cubicBezTo>
                  <a:pt x="16" y="62"/>
                  <a:pt x="16" y="62"/>
                  <a:pt x="16" y="62"/>
                </a:cubicBezTo>
                <a:cubicBezTo>
                  <a:pt x="11" y="60"/>
                  <a:pt x="7" y="56"/>
                  <a:pt x="5" y="51"/>
                </a:cubicBezTo>
                <a:cubicBezTo>
                  <a:pt x="1" y="46"/>
                  <a:pt x="0" y="40"/>
                  <a:pt x="0" y="34"/>
                </a:cubicBezTo>
                <a:cubicBezTo>
                  <a:pt x="0" y="24"/>
                  <a:pt x="3" y="16"/>
                  <a:pt x="10" y="10"/>
                </a:cubicBezTo>
                <a:cubicBezTo>
                  <a:pt x="16" y="4"/>
                  <a:pt x="24" y="0"/>
                  <a:pt x="33" y="0"/>
                </a:cubicBezTo>
                <a:close/>
                <a:moveTo>
                  <a:pt x="26" y="40"/>
                </a:moveTo>
                <a:cubicBezTo>
                  <a:pt x="26" y="40"/>
                  <a:pt x="27" y="40"/>
                  <a:pt x="28" y="40"/>
                </a:cubicBezTo>
                <a:cubicBezTo>
                  <a:pt x="28" y="40"/>
                  <a:pt x="29" y="40"/>
                  <a:pt x="30" y="40"/>
                </a:cubicBezTo>
                <a:cubicBezTo>
                  <a:pt x="30" y="39"/>
                  <a:pt x="30" y="39"/>
                  <a:pt x="30" y="39"/>
                </a:cubicBezTo>
                <a:cubicBezTo>
                  <a:pt x="31" y="40"/>
                  <a:pt x="31" y="40"/>
                  <a:pt x="31" y="40"/>
                </a:cubicBezTo>
                <a:cubicBezTo>
                  <a:pt x="32" y="40"/>
                  <a:pt x="32" y="41"/>
                  <a:pt x="33" y="41"/>
                </a:cubicBezTo>
                <a:cubicBezTo>
                  <a:pt x="34" y="41"/>
                  <a:pt x="35" y="40"/>
                  <a:pt x="35" y="40"/>
                </a:cubicBezTo>
                <a:cubicBezTo>
                  <a:pt x="36" y="39"/>
                  <a:pt x="36" y="39"/>
                  <a:pt x="36" y="39"/>
                </a:cubicBezTo>
                <a:cubicBezTo>
                  <a:pt x="36" y="40"/>
                  <a:pt x="36" y="40"/>
                  <a:pt x="36" y="40"/>
                </a:cubicBezTo>
                <a:cubicBezTo>
                  <a:pt x="37" y="41"/>
                  <a:pt x="38" y="41"/>
                  <a:pt x="39" y="41"/>
                </a:cubicBezTo>
                <a:cubicBezTo>
                  <a:pt x="40" y="41"/>
                  <a:pt x="41" y="40"/>
                  <a:pt x="42" y="40"/>
                </a:cubicBezTo>
                <a:cubicBezTo>
                  <a:pt x="43" y="38"/>
                  <a:pt x="43" y="38"/>
                  <a:pt x="43" y="38"/>
                </a:cubicBezTo>
                <a:cubicBezTo>
                  <a:pt x="46" y="40"/>
                  <a:pt x="46" y="40"/>
                  <a:pt x="46" y="40"/>
                </a:cubicBezTo>
                <a:cubicBezTo>
                  <a:pt x="39" y="51"/>
                  <a:pt x="39" y="51"/>
                  <a:pt x="39" y="51"/>
                </a:cubicBezTo>
                <a:cubicBezTo>
                  <a:pt x="39" y="67"/>
                  <a:pt x="39" y="67"/>
                  <a:pt x="39" y="67"/>
                </a:cubicBezTo>
                <a:cubicBezTo>
                  <a:pt x="44" y="66"/>
                  <a:pt x="44" y="66"/>
                  <a:pt x="44" y="66"/>
                </a:cubicBezTo>
                <a:cubicBezTo>
                  <a:pt x="44" y="60"/>
                  <a:pt x="44" y="60"/>
                  <a:pt x="44" y="60"/>
                </a:cubicBezTo>
                <a:cubicBezTo>
                  <a:pt x="44" y="58"/>
                  <a:pt x="44" y="58"/>
                  <a:pt x="44" y="58"/>
                </a:cubicBezTo>
                <a:cubicBezTo>
                  <a:pt x="46" y="57"/>
                  <a:pt x="46" y="57"/>
                  <a:pt x="46" y="57"/>
                </a:cubicBezTo>
                <a:cubicBezTo>
                  <a:pt x="50" y="55"/>
                  <a:pt x="54" y="51"/>
                  <a:pt x="56" y="47"/>
                </a:cubicBezTo>
                <a:cubicBezTo>
                  <a:pt x="58" y="43"/>
                  <a:pt x="60" y="39"/>
                  <a:pt x="60" y="34"/>
                </a:cubicBezTo>
                <a:cubicBezTo>
                  <a:pt x="60" y="26"/>
                  <a:pt x="57" y="20"/>
                  <a:pt x="52" y="15"/>
                </a:cubicBezTo>
                <a:cubicBezTo>
                  <a:pt x="47" y="10"/>
                  <a:pt x="41" y="7"/>
                  <a:pt x="33" y="7"/>
                </a:cubicBezTo>
                <a:cubicBezTo>
                  <a:pt x="26" y="7"/>
                  <a:pt x="19" y="10"/>
                  <a:pt x="14" y="15"/>
                </a:cubicBezTo>
                <a:cubicBezTo>
                  <a:pt x="10" y="20"/>
                  <a:pt x="7" y="26"/>
                  <a:pt x="7" y="34"/>
                </a:cubicBezTo>
                <a:cubicBezTo>
                  <a:pt x="7" y="39"/>
                  <a:pt x="8" y="43"/>
                  <a:pt x="11" y="47"/>
                </a:cubicBezTo>
                <a:cubicBezTo>
                  <a:pt x="13" y="52"/>
                  <a:pt x="17" y="55"/>
                  <a:pt x="21" y="57"/>
                </a:cubicBezTo>
                <a:cubicBezTo>
                  <a:pt x="23" y="58"/>
                  <a:pt x="23" y="58"/>
                  <a:pt x="23" y="58"/>
                </a:cubicBezTo>
                <a:cubicBezTo>
                  <a:pt x="23" y="60"/>
                  <a:pt x="23" y="60"/>
                  <a:pt x="23" y="60"/>
                </a:cubicBezTo>
                <a:cubicBezTo>
                  <a:pt x="23" y="67"/>
                  <a:pt x="23" y="67"/>
                  <a:pt x="23" y="67"/>
                </a:cubicBezTo>
                <a:cubicBezTo>
                  <a:pt x="29" y="67"/>
                  <a:pt x="29" y="67"/>
                  <a:pt x="29" y="67"/>
                </a:cubicBezTo>
                <a:cubicBezTo>
                  <a:pt x="29" y="51"/>
                  <a:pt x="29" y="51"/>
                  <a:pt x="29" y="51"/>
                </a:cubicBezTo>
                <a:cubicBezTo>
                  <a:pt x="22" y="40"/>
                  <a:pt x="22" y="40"/>
                  <a:pt x="22" y="40"/>
                </a:cubicBezTo>
                <a:cubicBezTo>
                  <a:pt x="25" y="38"/>
                  <a:pt x="25" y="38"/>
                  <a:pt x="25" y="38"/>
                </a:cubicBezTo>
                <a:cubicBezTo>
                  <a:pt x="26" y="40"/>
                  <a:pt x="26" y="40"/>
                  <a:pt x="26" y="40"/>
                </a:cubicBezTo>
                <a:close/>
                <a:moveTo>
                  <a:pt x="40" y="42"/>
                </a:moveTo>
                <a:cubicBezTo>
                  <a:pt x="40" y="42"/>
                  <a:pt x="40" y="42"/>
                  <a:pt x="39" y="42"/>
                </a:cubicBezTo>
                <a:cubicBezTo>
                  <a:pt x="38" y="43"/>
                  <a:pt x="37" y="42"/>
                  <a:pt x="36" y="41"/>
                </a:cubicBezTo>
                <a:cubicBezTo>
                  <a:pt x="35" y="42"/>
                  <a:pt x="34" y="43"/>
                  <a:pt x="33" y="42"/>
                </a:cubicBezTo>
                <a:cubicBezTo>
                  <a:pt x="32" y="42"/>
                  <a:pt x="31" y="42"/>
                  <a:pt x="30" y="41"/>
                </a:cubicBezTo>
                <a:cubicBezTo>
                  <a:pt x="29" y="42"/>
                  <a:pt x="28" y="42"/>
                  <a:pt x="28" y="42"/>
                </a:cubicBezTo>
                <a:cubicBezTo>
                  <a:pt x="27" y="42"/>
                  <a:pt x="27" y="42"/>
                  <a:pt x="27" y="42"/>
                </a:cubicBezTo>
                <a:cubicBezTo>
                  <a:pt x="32" y="50"/>
                  <a:pt x="32" y="50"/>
                  <a:pt x="32" y="50"/>
                </a:cubicBezTo>
                <a:cubicBezTo>
                  <a:pt x="32" y="50"/>
                  <a:pt x="32" y="50"/>
                  <a:pt x="32" y="50"/>
                </a:cubicBezTo>
                <a:cubicBezTo>
                  <a:pt x="32" y="51"/>
                  <a:pt x="32" y="51"/>
                  <a:pt x="32" y="51"/>
                </a:cubicBezTo>
                <a:cubicBezTo>
                  <a:pt x="32" y="67"/>
                  <a:pt x="32" y="67"/>
                  <a:pt x="32" y="67"/>
                </a:cubicBezTo>
                <a:cubicBezTo>
                  <a:pt x="35" y="67"/>
                  <a:pt x="35" y="67"/>
                  <a:pt x="35" y="67"/>
                </a:cubicBezTo>
                <a:cubicBezTo>
                  <a:pt x="35" y="51"/>
                  <a:pt x="35" y="51"/>
                  <a:pt x="35" y="51"/>
                </a:cubicBezTo>
                <a:cubicBezTo>
                  <a:pt x="35" y="50"/>
                  <a:pt x="35" y="50"/>
                  <a:pt x="35" y="50"/>
                </a:cubicBezTo>
                <a:cubicBezTo>
                  <a:pt x="35" y="50"/>
                  <a:pt x="35" y="50"/>
                  <a:pt x="35" y="50"/>
                </a:cubicBezTo>
                <a:cubicBezTo>
                  <a:pt x="40" y="42"/>
                  <a:pt x="40" y="42"/>
                  <a:pt x="40" y="42"/>
                </a:cubicBezTo>
                <a:close/>
                <a:moveTo>
                  <a:pt x="43" y="96"/>
                </a:moveTo>
                <a:cubicBezTo>
                  <a:pt x="24" y="98"/>
                  <a:pt x="24" y="98"/>
                  <a:pt x="24" y="98"/>
                </a:cubicBezTo>
                <a:cubicBezTo>
                  <a:pt x="25" y="103"/>
                  <a:pt x="29" y="106"/>
                  <a:pt x="34" y="106"/>
                </a:cubicBezTo>
                <a:cubicBezTo>
                  <a:pt x="39" y="106"/>
                  <a:pt x="43" y="102"/>
                  <a:pt x="43" y="97"/>
                </a:cubicBezTo>
                <a:cubicBezTo>
                  <a:pt x="43" y="96"/>
                  <a:pt x="43" y="96"/>
                  <a:pt x="43" y="96"/>
                </a:cubicBezTo>
                <a:close/>
                <a:moveTo>
                  <a:pt x="50" y="85"/>
                </a:moveTo>
                <a:cubicBezTo>
                  <a:pt x="17" y="88"/>
                  <a:pt x="17" y="88"/>
                  <a:pt x="17" y="88"/>
                </a:cubicBezTo>
                <a:cubicBezTo>
                  <a:pt x="17" y="88"/>
                  <a:pt x="17" y="89"/>
                  <a:pt x="17" y="89"/>
                </a:cubicBezTo>
                <a:cubicBezTo>
                  <a:pt x="17" y="89"/>
                  <a:pt x="17" y="89"/>
                  <a:pt x="17" y="89"/>
                </a:cubicBezTo>
                <a:cubicBezTo>
                  <a:pt x="50" y="87"/>
                  <a:pt x="50" y="87"/>
                  <a:pt x="50" y="87"/>
                </a:cubicBezTo>
                <a:cubicBezTo>
                  <a:pt x="50" y="86"/>
                  <a:pt x="50" y="86"/>
                  <a:pt x="50" y="86"/>
                </a:cubicBezTo>
                <a:cubicBezTo>
                  <a:pt x="50" y="85"/>
                  <a:pt x="50" y="85"/>
                  <a:pt x="50" y="85"/>
                </a:cubicBezTo>
                <a:close/>
                <a:moveTo>
                  <a:pt x="50" y="73"/>
                </a:moveTo>
                <a:cubicBezTo>
                  <a:pt x="17" y="75"/>
                  <a:pt x="17" y="75"/>
                  <a:pt x="17" y="75"/>
                </a:cubicBezTo>
                <a:cubicBezTo>
                  <a:pt x="17" y="76"/>
                  <a:pt x="17" y="76"/>
                  <a:pt x="17" y="76"/>
                </a:cubicBezTo>
                <a:cubicBezTo>
                  <a:pt x="17" y="77"/>
                  <a:pt x="17" y="77"/>
                  <a:pt x="17" y="77"/>
                </a:cubicBezTo>
                <a:cubicBezTo>
                  <a:pt x="50" y="74"/>
                  <a:pt x="50" y="74"/>
                  <a:pt x="50" y="74"/>
                </a:cubicBezTo>
                <a:cubicBezTo>
                  <a:pt x="50" y="74"/>
                  <a:pt x="50" y="73"/>
                  <a:pt x="50" y="73"/>
                </a:cubicBezTo>
                <a:cubicBezTo>
                  <a:pt x="50" y="73"/>
                  <a:pt x="50" y="73"/>
                  <a:pt x="50" y="7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61" name="Freeform 35"/>
          <p:cNvSpPr>
            <a:spLocks noEditPoints="1" noChangeArrowheads="1"/>
          </p:cNvSpPr>
          <p:nvPr/>
        </p:nvSpPr>
        <p:spPr bwMode="auto">
          <a:xfrm>
            <a:off x="4725988" y="2992438"/>
            <a:ext cx="357187" cy="268287"/>
          </a:xfrm>
          <a:custGeom>
            <a:avLst/>
            <a:gdLst>
              <a:gd name="T0" fmla="*/ 188608474 w 104"/>
              <a:gd name="T1" fmla="*/ 23184751 h 79"/>
              <a:gd name="T2" fmla="*/ 318277658 w 104"/>
              <a:gd name="T3" fmla="*/ 46366106 h 79"/>
              <a:gd name="T4" fmla="*/ 223973421 w 104"/>
              <a:gd name="T5" fmla="*/ 556413654 h 79"/>
              <a:gd name="T6" fmla="*/ 47152118 w 104"/>
              <a:gd name="T7" fmla="*/ 521638225 h 79"/>
              <a:gd name="T8" fmla="*/ 188608474 w 104"/>
              <a:gd name="T9" fmla="*/ 23184751 h 79"/>
              <a:gd name="T10" fmla="*/ 212186250 w 104"/>
              <a:gd name="T11" fmla="*/ 753475549 h 79"/>
              <a:gd name="T12" fmla="*/ 188608474 w 104"/>
              <a:gd name="T13" fmla="*/ 834617085 h 79"/>
              <a:gd name="T14" fmla="*/ 1190593568 w 104"/>
              <a:gd name="T15" fmla="*/ 834617085 h 79"/>
              <a:gd name="T16" fmla="*/ 1225958515 w 104"/>
              <a:gd name="T17" fmla="*/ 834617085 h 79"/>
              <a:gd name="T18" fmla="*/ 1225958515 w 104"/>
              <a:gd name="T19" fmla="*/ 788250978 h 79"/>
              <a:gd name="T20" fmla="*/ 1225958515 w 104"/>
              <a:gd name="T21" fmla="*/ 301391578 h 79"/>
              <a:gd name="T22" fmla="*/ 1225958515 w 104"/>
              <a:gd name="T23" fmla="*/ 278206827 h 79"/>
              <a:gd name="T24" fmla="*/ 1214171344 w 104"/>
              <a:gd name="T25" fmla="*/ 266612753 h 79"/>
              <a:gd name="T26" fmla="*/ 1060924383 w 104"/>
              <a:gd name="T27" fmla="*/ 115920360 h 79"/>
              <a:gd name="T28" fmla="*/ 1049137212 w 104"/>
              <a:gd name="T29" fmla="*/ 104326287 h 79"/>
              <a:gd name="T30" fmla="*/ 1025562870 w 104"/>
              <a:gd name="T31" fmla="*/ 104326287 h 79"/>
              <a:gd name="T32" fmla="*/ 365429777 w 104"/>
              <a:gd name="T33" fmla="*/ 104326287 h 79"/>
              <a:gd name="T34" fmla="*/ 365429777 w 104"/>
              <a:gd name="T35" fmla="*/ 197061896 h 79"/>
              <a:gd name="T36" fmla="*/ 990197923 w 104"/>
              <a:gd name="T37" fmla="*/ 197061896 h 79"/>
              <a:gd name="T38" fmla="*/ 978410752 w 104"/>
              <a:gd name="T39" fmla="*/ 324572933 h 79"/>
              <a:gd name="T40" fmla="*/ 978410752 w 104"/>
              <a:gd name="T41" fmla="*/ 347757685 h 79"/>
              <a:gd name="T42" fmla="*/ 1001985094 w 104"/>
              <a:gd name="T43" fmla="*/ 347757685 h 79"/>
              <a:gd name="T44" fmla="*/ 1143441449 w 104"/>
              <a:gd name="T45" fmla="*/ 336167007 h 79"/>
              <a:gd name="T46" fmla="*/ 1143441449 w 104"/>
              <a:gd name="T47" fmla="*/ 753475549 h 79"/>
              <a:gd name="T48" fmla="*/ 212186250 w 104"/>
              <a:gd name="T49" fmla="*/ 753475549 h 79"/>
              <a:gd name="T50" fmla="*/ 1119867107 w 104"/>
              <a:gd name="T51" fmla="*/ 301391578 h 79"/>
              <a:gd name="T52" fmla="*/ 1013772265 w 104"/>
              <a:gd name="T53" fmla="*/ 301391578 h 79"/>
              <a:gd name="T54" fmla="*/ 1025562870 w 104"/>
              <a:gd name="T55" fmla="*/ 208655969 h 79"/>
              <a:gd name="T56" fmla="*/ 1119867107 w 104"/>
              <a:gd name="T57" fmla="*/ 301391578 h 79"/>
              <a:gd name="T58" fmla="*/ 377216948 w 104"/>
              <a:gd name="T59" fmla="*/ 498453474 h 79"/>
              <a:gd name="T60" fmla="*/ 872315909 w 104"/>
              <a:gd name="T61" fmla="*/ 498453474 h 79"/>
              <a:gd name="T62" fmla="*/ 872315909 w 104"/>
              <a:gd name="T63" fmla="*/ 521638225 h 79"/>
              <a:gd name="T64" fmla="*/ 377216948 w 104"/>
              <a:gd name="T65" fmla="*/ 521638225 h 79"/>
              <a:gd name="T66" fmla="*/ 377216948 w 104"/>
              <a:gd name="T67" fmla="*/ 498453474 h 79"/>
              <a:gd name="T68" fmla="*/ 377216948 w 104"/>
              <a:gd name="T69" fmla="*/ 370942436 h 79"/>
              <a:gd name="T70" fmla="*/ 836950962 w 104"/>
              <a:gd name="T71" fmla="*/ 370942436 h 79"/>
              <a:gd name="T72" fmla="*/ 836950962 w 104"/>
              <a:gd name="T73" fmla="*/ 405717865 h 79"/>
              <a:gd name="T74" fmla="*/ 377216948 w 104"/>
              <a:gd name="T75" fmla="*/ 405717865 h 79"/>
              <a:gd name="T76" fmla="*/ 377216948 w 104"/>
              <a:gd name="T77" fmla="*/ 370942436 h 79"/>
              <a:gd name="T78" fmla="*/ 377216948 w 104"/>
              <a:gd name="T79" fmla="*/ 255022076 h 79"/>
              <a:gd name="T80" fmla="*/ 836950962 w 104"/>
              <a:gd name="T81" fmla="*/ 255022076 h 79"/>
              <a:gd name="T82" fmla="*/ 836950962 w 104"/>
              <a:gd name="T83" fmla="*/ 289797505 h 79"/>
              <a:gd name="T84" fmla="*/ 377216948 w 104"/>
              <a:gd name="T85" fmla="*/ 289797505 h 79"/>
              <a:gd name="T86" fmla="*/ 377216948 w 104"/>
              <a:gd name="T87" fmla="*/ 255022076 h 79"/>
              <a:gd name="T88" fmla="*/ 35364947 w 104"/>
              <a:gd name="T89" fmla="*/ 765066227 h 79"/>
              <a:gd name="T90" fmla="*/ 106091408 w 104"/>
              <a:gd name="T91" fmla="*/ 788250978 h 79"/>
              <a:gd name="T92" fmla="*/ 106091408 w 104"/>
              <a:gd name="T93" fmla="*/ 857801836 h 79"/>
              <a:gd name="T94" fmla="*/ 58939289 w 104"/>
              <a:gd name="T95" fmla="*/ 915762016 h 79"/>
              <a:gd name="T96" fmla="*/ 23577776 w 104"/>
              <a:gd name="T97" fmla="*/ 904171338 h 79"/>
              <a:gd name="T98" fmla="*/ 0 w 104"/>
              <a:gd name="T99" fmla="*/ 834617085 h 79"/>
              <a:gd name="T100" fmla="*/ 35364947 w 104"/>
              <a:gd name="T101" fmla="*/ 765066227 h 79"/>
              <a:gd name="T102" fmla="*/ 47152118 w 104"/>
              <a:gd name="T103" fmla="*/ 556413654 h 79"/>
              <a:gd name="T104" fmla="*/ 23577776 w 104"/>
              <a:gd name="T105" fmla="*/ 753475549 h 79"/>
              <a:gd name="T106" fmla="*/ 141456355 w 104"/>
              <a:gd name="T107" fmla="*/ 776660301 h 79"/>
              <a:gd name="T108" fmla="*/ 200395645 w 104"/>
              <a:gd name="T109" fmla="*/ 591189083 h 79"/>
              <a:gd name="T110" fmla="*/ 47152118 w 104"/>
              <a:gd name="T111" fmla="*/ 556413654 h 7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4"/>
              <a:gd name="T169" fmla="*/ 0 h 79"/>
              <a:gd name="T170" fmla="*/ 104 w 104"/>
              <a:gd name="T171" fmla="*/ 79 h 7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4" h="79">
                <a:moveTo>
                  <a:pt x="16" y="2"/>
                </a:moveTo>
                <a:cubicBezTo>
                  <a:pt x="21" y="0"/>
                  <a:pt x="24" y="1"/>
                  <a:pt x="27" y="4"/>
                </a:cubicBezTo>
                <a:cubicBezTo>
                  <a:pt x="26" y="20"/>
                  <a:pt x="23" y="35"/>
                  <a:pt x="19" y="48"/>
                </a:cubicBezTo>
                <a:cubicBezTo>
                  <a:pt x="14" y="47"/>
                  <a:pt x="9" y="46"/>
                  <a:pt x="4" y="45"/>
                </a:cubicBezTo>
                <a:cubicBezTo>
                  <a:pt x="6" y="29"/>
                  <a:pt x="10" y="15"/>
                  <a:pt x="16" y="2"/>
                </a:cubicBezTo>
                <a:close/>
                <a:moveTo>
                  <a:pt x="18" y="65"/>
                </a:moveTo>
                <a:cubicBezTo>
                  <a:pt x="16" y="72"/>
                  <a:pt x="16" y="72"/>
                  <a:pt x="16" y="72"/>
                </a:cubicBezTo>
                <a:cubicBezTo>
                  <a:pt x="69" y="72"/>
                  <a:pt x="74" y="72"/>
                  <a:pt x="101" y="72"/>
                </a:cubicBezTo>
                <a:cubicBezTo>
                  <a:pt x="104" y="72"/>
                  <a:pt x="104" y="72"/>
                  <a:pt x="104" y="72"/>
                </a:cubicBezTo>
                <a:cubicBezTo>
                  <a:pt x="104" y="68"/>
                  <a:pt x="104" y="68"/>
                  <a:pt x="104" y="68"/>
                </a:cubicBezTo>
                <a:cubicBezTo>
                  <a:pt x="104" y="26"/>
                  <a:pt x="104" y="26"/>
                  <a:pt x="104" y="26"/>
                </a:cubicBezTo>
                <a:cubicBezTo>
                  <a:pt x="104" y="24"/>
                  <a:pt x="104" y="24"/>
                  <a:pt x="104" y="24"/>
                </a:cubicBezTo>
                <a:cubicBezTo>
                  <a:pt x="103" y="23"/>
                  <a:pt x="103" y="23"/>
                  <a:pt x="103" y="23"/>
                </a:cubicBezTo>
                <a:cubicBezTo>
                  <a:pt x="90" y="10"/>
                  <a:pt x="90" y="10"/>
                  <a:pt x="90" y="10"/>
                </a:cubicBezTo>
                <a:cubicBezTo>
                  <a:pt x="89" y="9"/>
                  <a:pt x="89" y="9"/>
                  <a:pt x="89" y="9"/>
                </a:cubicBezTo>
                <a:cubicBezTo>
                  <a:pt x="87" y="9"/>
                  <a:pt x="87" y="9"/>
                  <a:pt x="87" y="9"/>
                </a:cubicBezTo>
                <a:cubicBezTo>
                  <a:pt x="31" y="9"/>
                  <a:pt x="31" y="9"/>
                  <a:pt x="31" y="9"/>
                </a:cubicBezTo>
                <a:cubicBezTo>
                  <a:pt x="31" y="12"/>
                  <a:pt x="31" y="14"/>
                  <a:pt x="31" y="17"/>
                </a:cubicBezTo>
                <a:cubicBezTo>
                  <a:pt x="84" y="17"/>
                  <a:pt x="84" y="17"/>
                  <a:pt x="84" y="17"/>
                </a:cubicBezTo>
                <a:cubicBezTo>
                  <a:pt x="83" y="28"/>
                  <a:pt x="83" y="28"/>
                  <a:pt x="83" y="28"/>
                </a:cubicBezTo>
                <a:cubicBezTo>
                  <a:pt x="83" y="30"/>
                  <a:pt x="83" y="30"/>
                  <a:pt x="83" y="30"/>
                </a:cubicBezTo>
                <a:cubicBezTo>
                  <a:pt x="85" y="30"/>
                  <a:pt x="85" y="30"/>
                  <a:pt x="85" y="30"/>
                </a:cubicBezTo>
                <a:cubicBezTo>
                  <a:pt x="97" y="29"/>
                  <a:pt x="97" y="29"/>
                  <a:pt x="97" y="29"/>
                </a:cubicBezTo>
                <a:cubicBezTo>
                  <a:pt x="97" y="65"/>
                  <a:pt x="97" y="65"/>
                  <a:pt x="97" y="65"/>
                </a:cubicBezTo>
                <a:cubicBezTo>
                  <a:pt x="79" y="65"/>
                  <a:pt x="57" y="65"/>
                  <a:pt x="18" y="65"/>
                </a:cubicBezTo>
                <a:close/>
                <a:moveTo>
                  <a:pt x="95" y="26"/>
                </a:moveTo>
                <a:cubicBezTo>
                  <a:pt x="86" y="26"/>
                  <a:pt x="86" y="26"/>
                  <a:pt x="86" y="26"/>
                </a:cubicBezTo>
                <a:cubicBezTo>
                  <a:pt x="87" y="18"/>
                  <a:pt x="87" y="18"/>
                  <a:pt x="87" y="18"/>
                </a:cubicBezTo>
                <a:cubicBezTo>
                  <a:pt x="95" y="26"/>
                  <a:pt x="95" y="26"/>
                  <a:pt x="95" y="26"/>
                </a:cubicBezTo>
                <a:close/>
                <a:moveTo>
                  <a:pt x="32" y="43"/>
                </a:moveTo>
                <a:cubicBezTo>
                  <a:pt x="74" y="43"/>
                  <a:pt x="74" y="43"/>
                  <a:pt x="74" y="43"/>
                </a:cubicBezTo>
                <a:cubicBezTo>
                  <a:pt x="74" y="45"/>
                  <a:pt x="74" y="45"/>
                  <a:pt x="74" y="45"/>
                </a:cubicBezTo>
                <a:cubicBezTo>
                  <a:pt x="32" y="45"/>
                  <a:pt x="32" y="45"/>
                  <a:pt x="32" y="45"/>
                </a:cubicBezTo>
                <a:cubicBezTo>
                  <a:pt x="32" y="43"/>
                  <a:pt x="32" y="43"/>
                  <a:pt x="32" y="43"/>
                </a:cubicBezTo>
                <a:close/>
                <a:moveTo>
                  <a:pt x="32" y="32"/>
                </a:moveTo>
                <a:cubicBezTo>
                  <a:pt x="71" y="32"/>
                  <a:pt x="71" y="32"/>
                  <a:pt x="71" y="32"/>
                </a:cubicBezTo>
                <a:cubicBezTo>
                  <a:pt x="71" y="35"/>
                  <a:pt x="71" y="35"/>
                  <a:pt x="71" y="35"/>
                </a:cubicBezTo>
                <a:cubicBezTo>
                  <a:pt x="32" y="35"/>
                  <a:pt x="32" y="35"/>
                  <a:pt x="32" y="35"/>
                </a:cubicBezTo>
                <a:cubicBezTo>
                  <a:pt x="32" y="32"/>
                  <a:pt x="32" y="32"/>
                  <a:pt x="32" y="32"/>
                </a:cubicBezTo>
                <a:close/>
                <a:moveTo>
                  <a:pt x="32" y="22"/>
                </a:moveTo>
                <a:cubicBezTo>
                  <a:pt x="71" y="22"/>
                  <a:pt x="71" y="22"/>
                  <a:pt x="71" y="22"/>
                </a:cubicBezTo>
                <a:cubicBezTo>
                  <a:pt x="71" y="25"/>
                  <a:pt x="71" y="25"/>
                  <a:pt x="71" y="25"/>
                </a:cubicBezTo>
                <a:cubicBezTo>
                  <a:pt x="32" y="25"/>
                  <a:pt x="32" y="25"/>
                  <a:pt x="32" y="25"/>
                </a:cubicBezTo>
                <a:cubicBezTo>
                  <a:pt x="32" y="22"/>
                  <a:pt x="32" y="22"/>
                  <a:pt x="32" y="22"/>
                </a:cubicBezTo>
                <a:close/>
                <a:moveTo>
                  <a:pt x="3" y="66"/>
                </a:moveTo>
                <a:cubicBezTo>
                  <a:pt x="9" y="68"/>
                  <a:pt x="9" y="68"/>
                  <a:pt x="9" y="68"/>
                </a:cubicBezTo>
                <a:cubicBezTo>
                  <a:pt x="9" y="74"/>
                  <a:pt x="9" y="74"/>
                  <a:pt x="9" y="74"/>
                </a:cubicBezTo>
                <a:cubicBezTo>
                  <a:pt x="5" y="79"/>
                  <a:pt x="5" y="79"/>
                  <a:pt x="5" y="79"/>
                </a:cubicBezTo>
                <a:cubicBezTo>
                  <a:pt x="4" y="79"/>
                  <a:pt x="3" y="79"/>
                  <a:pt x="2" y="78"/>
                </a:cubicBezTo>
                <a:cubicBezTo>
                  <a:pt x="0" y="72"/>
                  <a:pt x="0" y="72"/>
                  <a:pt x="0" y="72"/>
                </a:cubicBezTo>
                <a:cubicBezTo>
                  <a:pt x="3" y="66"/>
                  <a:pt x="3" y="66"/>
                  <a:pt x="3" y="66"/>
                </a:cubicBezTo>
                <a:close/>
                <a:moveTo>
                  <a:pt x="4" y="48"/>
                </a:moveTo>
                <a:cubicBezTo>
                  <a:pt x="3" y="53"/>
                  <a:pt x="3" y="59"/>
                  <a:pt x="2" y="65"/>
                </a:cubicBezTo>
                <a:cubicBezTo>
                  <a:pt x="5" y="65"/>
                  <a:pt x="9" y="66"/>
                  <a:pt x="12" y="67"/>
                </a:cubicBezTo>
                <a:cubicBezTo>
                  <a:pt x="14" y="61"/>
                  <a:pt x="15" y="56"/>
                  <a:pt x="17" y="51"/>
                </a:cubicBezTo>
                <a:cubicBezTo>
                  <a:pt x="13" y="50"/>
                  <a:pt x="9" y="49"/>
                  <a:pt x="4"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62" name="Freeform 36"/>
          <p:cNvSpPr>
            <a:spLocks noEditPoints="1" noChangeArrowheads="1"/>
          </p:cNvSpPr>
          <p:nvPr/>
        </p:nvSpPr>
        <p:spPr bwMode="auto">
          <a:xfrm>
            <a:off x="4094163" y="2951163"/>
            <a:ext cx="331787" cy="331787"/>
          </a:xfrm>
          <a:custGeom>
            <a:avLst/>
            <a:gdLst>
              <a:gd name="T0" fmla="*/ 573197958 w 97"/>
              <a:gd name="T1" fmla="*/ 0 h 97"/>
              <a:gd name="T2" fmla="*/ 970928479 w 97"/>
              <a:gd name="T3" fmla="*/ 163769379 h 97"/>
              <a:gd name="T4" fmla="*/ 1134697858 w 97"/>
              <a:gd name="T5" fmla="*/ 573197958 h 97"/>
              <a:gd name="T6" fmla="*/ 970928479 w 97"/>
              <a:gd name="T7" fmla="*/ 970928479 h 97"/>
              <a:gd name="T8" fmla="*/ 573197958 w 97"/>
              <a:gd name="T9" fmla="*/ 1134697858 h 97"/>
              <a:gd name="T10" fmla="*/ 163769379 w 97"/>
              <a:gd name="T11" fmla="*/ 970928479 h 97"/>
              <a:gd name="T12" fmla="*/ 0 w 97"/>
              <a:gd name="T13" fmla="*/ 573197958 h 97"/>
              <a:gd name="T14" fmla="*/ 163769379 w 97"/>
              <a:gd name="T15" fmla="*/ 163769379 h 97"/>
              <a:gd name="T16" fmla="*/ 573197958 w 97"/>
              <a:gd name="T17" fmla="*/ 0 h 97"/>
              <a:gd name="T18" fmla="*/ 643386300 w 97"/>
              <a:gd name="T19" fmla="*/ 549801843 h 97"/>
              <a:gd name="T20" fmla="*/ 631688243 w 97"/>
              <a:gd name="T21" fmla="*/ 526405729 h 97"/>
              <a:gd name="T22" fmla="*/ 795457622 w 97"/>
              <a:gd name="T23" fmla="*/ 280749950 h 97"/>
              <a:gd name="T24" fmla="*/ 760363451 w 97"/>
              <a:gd name="T25" fmla="*/ 245655779 h 97"/>
              <a:gd name="T26" fmla="*/ 584896015 w 97"/>
              <a:gd name="T27" fmla="*/ 503009615 h 97"/>
              <a:gd name="T28" fmla="*/ 526405729 w 97"/>
              <a:gd name="T29" fmla="*/ 503009615 h 97"/>
              <a:gd name="T30" fmla="*/ 491311558 w 97"/>
              <a:gd name="T31" fmla="*/ 608292129 h 97"/>
              <a:gd name="T32" fmla="*/ 596594072 w 97"/>
              <a:gd name="T33" fmla="*/ 655084357 h 97"/>
              <a:gd name="T34" fmla="*/ 608292129 w 97"/>
              <a:gd name="T35" fmla="*/ 643386300 h 97"/>
              <a:gd name="T36" fmla="*/ 807155679 w 97"/>
              <a:gd name="T37" fmla="*/ 713571222 h 97"/>
              <a:gd name="T38" fmla="*/ 830551794 w 97"/>
              <a:gd name="T39" fmla="*/ 655084357 h 97"/>
              <a:gd name="T40" fmla="*/ 643386300 w 97"/>
              <a:gd name="T41" fmla="*/ 584896015 h 97"/>
              <a:gd name="T42" fmla="*/ 643386300 w 97"/>
              <a:gd name="T43" fmla="*/ 549801843 h 97"/>
              <a:gd name="T44" fmla="*/ 865645965 w 97"/>
              <a:gd name="T45" fmla="*/ 280749950 h 97"/>
              <a:gd name="T46" fmla="*/ 573197958 w 97"/>
              <a:gd name="T47" fmla="*/ 152071322 h 97"/>
              <a:gd name="T48" fmla="*/ 269051893 w 97"/>
              <a:gd name="T49" fmla="*/ 280749950 h 97"/>
              <a:gd name="T50" fmla="*/ 152071322 w 97"/>
              <a:gd name="T51" fmla="*/ 573197958 h 97"/>
              <a:gd name="T52" fmla="*/ 269051893 w 97"/>
              <a:gd name="T53" fmla="*/ 865645965 h 97"/>
              <a:gd name="T54" fmla="*/ 573197958 w 97"/>
              <a:gd name="T55" fmla="*/ 982626536 h 97"/>
              <a:gd name="T56" fmla="*/ 865645965 w 97"/>
              <a:gd name="T57" fmla="*/ 865645965 h 97"/>
              <a:gd name="T58" fmla="*/ 982626536 w 97"/>
              <a:gd name="T59" fmla="*/ 573197958 h 97"/>
              <a:gd name="T60" fmla="*/ 865645965 w 97"/>
              <a:gd name="T61" fmla="*/ 280749950 h 9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7"/>
              <a:gd name="T94" fmla="*/ 0 h 97"/>
              <a:gd name="T95" fmla="*/ 97 w 97"/>
              <a:gd name="T96" fmla="*/ 97 h 9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7" h="97">
                <a:moveTo>
                  <a:pt x="49" y="0"/>
                </a:moveTo>
                <a:cubicBezTo>
                  <a:pt x="62" y="0"/>
                  <a:pt x="74" y="5"/>
                  <a:pt x="83" y="14"/>
                </a:cubicBezTo>
                <a:cubicBezTo>
                  <a:pt x="92" y="23"/>
                  <a:pt x="97" y="35"/>
                  <a:pt x="97" y="49"/>
                </a:cubicBezTo>
                <a:cubicBezTo>
                  <a:pt x="97" y="62"/>
                  <a:pt x="92" y="74"/>
                  <a:pt x="83" y="83"/>
                </a:cubicBezTo>
                <a:cubicBezTo>
                  <a:pt x="74" y="92"/>
                  <a:pt x="62" y="97"/>
                  <a:pt x="49" y="97"/>
                </a:cubicBezTo>
                <a:cubicBezTo>
                  <a:pt x="35" y="97"/>
                  <a:pt x="23" y="92"/>
                  <a:pt x="14" y="83"/>
                </a:cubicBezTo>
                <a:cubicBezTo>
                  <a:pt x="5" y="74"/>
                  <a:pt x="0" y="62"/>
                  <a:pt x="0" y="49"/>
                </a:cubicBezTo>
                <a:cubicBezTo>
                  <a:pt x="0" y="35"/>
                  <a:pt x="5" y="23"/>
                  <a:pt x="14" y="14"/>
                </a:cubicBezTo>
                <a:cubicBezTo>
                  <a:pt x="23" y="5"/>
                  <a:pt x="35" y="0"/>
                  <a:pt x="49" y="0"/>
                </a:cubicBezTo>
                <a:close/>
                <a:moveTo>
                  <a:pt x="55" y="47"/>
                </a:moveTo>
                <a:cubicBezTo>
                  <a:pt x="54" y="46"/>
                  <a:pt x="54" y="45"/>
                  <a:pt x="54" y="45"/>
                </a:cubicBezTo>
                <a:cubicBezTo>
                  <a:pt x="59" y="38"/>
                  <a:pt x="64" y="31"/>
                  <a:pt x="68" y="24"/>
                </a:cubicBezTo>
                <a:cubicBezTo>
                  <a:pt x="67" y="23"/>
                  <a:pt x="66" y="22"/>
                  <a:pt x="65" y="21"/>
                </a:cubicBezTo>
                <a:cubicBezTo>
                  <a:pt x="59" y="28"/>
                  <a:pt x="54" y="35"/>
                  <a:pt x="50" y="43"/>
                </a:cubicBezTo>
                <a:cubicBezTo>
                  <a:pt x="48" y="42"/>
                  <a:pt x="47" y="43"/>
                  <a:pt x="45" y="43"/>
                </a:cubicBezTo>
                <a:cubicBezTo>
                  <a:pt x="42" y="45"/>
                  <a:pt x="40" y="49"/>
                  <a:pt x="42" y="52"/>
                </a:cubicBezTo>
                <a:cubicBezTo>
                  <a:pt x="43" y="56"/>
                  <a:pt x="47" y="58"/>
                  <a:pt x="51" y="56"/>
                </a:cubicBezTo>
                <a:cubicBezTo>
                  <a:pt x="51" y="56"/>
                  <a:pt x="52" y="56"/>
                  <a:pt x="52" y="55"/>
                </a:cubicBezTo>
                <a:cubicBezTo>
                  <a:pt x="58" y="58"/>
                  <a:pt x="63" y="60"/>
                  <a:pt x="69" y="61"/>
                </a:cubicBezTo>
                <a:cubicBezTo>
                  <a:pt x="70" y="59"/>
                  <a:pt x="71" y="58"/>
                  <a:pt x="71" y="56"/>
                </a:cubicBezTo>
                <a:cubicBezTo>
                  <a:pt x="66" y="54"/>
                  <a:pt x="61" y="51"/>
                  <a:pt x="55" y="50"/>
                </a:cubicBezTo>
                <a:cubicBezTo>
                  <a:pt x="55" y="49"/>
                  <a:pt x="55" y="48"/>
                  <a:pt x="55" y="47"/>
                </a:cubicBezTo>
                <a:close/>
                <a:moveTo>
                  <a:pt x="74" y="24"/>
                </a:moveTo>
                <a:cubicBezTo>
                  <a:pt x="67" y="17"/>
                  <a:pt x="58" y="13"/>
                  <a:pt x="49" y="13"/>
                </a:cubicBezTo>
                <a:cubicBezTo>
                  <a:pt x="39" y="13"/>
                  <a:pt x="30" y="17"/>
                  <a:pt x="23" y="24"/>
                </a:cubicBezTo>
                <a:cubicBezTo>
                  <a:pt x="17" y="30"/>
                  <a:pt x="13" y="39"/>
                  <a:pt x="13" y="49"/>
                </a:cubicBezTo>
                <a:cubicBezTo>
                  <a:pt x="13" y="58"/>
                  <a:pt x="17" y="67"/>
                  <a:pt x="23" y="74"/>
                </a:cubicBezTo>
                <a:cubicBezTo>
                  <a:pt x="30" y="80"/>
                  <a:pt x="39" y="84"/>
                  <a:pt x="49" y="84"/>
                </a:cubicBezTo>
                <a:cubicBezTo>
                  <a:pt x="58" y="84"/>
                  <a:pt x="67" y="80"/>
                  <a:pt x="74" y="74"/>
                </a:cubicBezTo>
                <a:cubicBezTo>
                  <a:pt x="80" y="67"/>
                  <a:pt x="84" y="58"/>
                  <a:pt x="84" y="49"/>
                </a:cubicBezTo>
                <a:cubicBezTo>
                  <a:pt x="84" y="39"/>
                  <a:pt x="80" y="30"/>
                  <a:pt x="74" y="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63" name="Freeform 37"/>
          <p:cNvSpPr>
            <a:spLocks noEditPoints="1" noChangeArrowheads="1"/>
          </p:cNvSpPr>
          <p:nvPr/>
        </p:nvSpPr>
        <p:spPr bwMode="auto">
          <a:xfrm>
            <a:off x="7364413" y="1076325"/>
            <a:ext cx="190500" cy="314325"/>
          </a:xfrm>
          <a:custGeom>
            <a:avLst/>
            <a:gdLst>
              <a:gd name="T0" fmla="*/ 201624045 w 132"/>
              <a:gd name="T1" fmla="*/ 98598103 h 217"/>
              <a:gd name="T2" fmla="*/ 274374841 w 132"/>
              <a:gd name="T3" fmla="*/ 356631407 h 217"/>
              <a:gd name="T4" fmla="*/ 270217034 w 132"/>
              <a:gd name="T5" fmla="*/ 381804928 h 217"/>
              <a:gd name="T6" fmla="*/ 147579773 w 132"/>
              <a:gd name="T7" fmla="*/ 455229510 h 217"/>
              <a:gd name="T8" fmla="*/ 126795068 w 132"/>
              <a:gd name="T9" fmla="*/ 455229510 h 217"/>
              <a:gd name="T10" fmla="*/ 10392352 w 132"/>
              <a:gd name="T11" fmla="*/ 381804928 h 217"/>
              <a:gd name="T12" fmla="*/ 0 w 132"/>
              <a:gd name="T13" fmla="*/ 356631407 h 217"/>
              <a:gd name="T14" fmla="*/ 78986784 w 132"/>
              <a:gd name="T15" fmla="*/ 98598103 h 217"/>
              <a:gd name="T16" fmla="*/ 54042830 w 132"/>
              <a:gd name="T17" fmla="*/ 83913187 h 217"/>
              <a:gd name="T18" fmla="*/ 54042830 w 132"/>
              <a:gd name="T19" fmla="*/ 50348492 h 217"/>
              <a:gd name="T20" fmla="*/ 126795068 w 132"/>
              <a:gd name="T21" fmla="*/ 0 h 217"/>
              <a:gd name="T22" fmla="*/ 147579773 w 132"/>
              <a:gd name="T23" fmla="*/ 0 h 217"/>
              <a:gd name="T24" fmla="*/ 226566557 w 132"/>
              <a:gd name="T25" fmla="*/ 50348492 h 217"/>
              <a:gd name="T26" fmla="*/ 226566557 w 132"/>
              <a:gd name="T27" fmla="*/ 83913187 h 217"/>
              <a:gd name="T28" fmla="*/ 201624045 w 132"/>
              <a:gd name="T29" fmla="*/ 98598103 h 217"/>
              <a:gd name="T30" fmla="*/ 201624045 w 132"/>
              <a:gd name="T31" fmla="*/ 98598103 h 217"/>
              <a:gd name="T32" fmla="*/ 101851114 w 132"/>
              <a:gd name="T33" fmla="*/ 392294982 h 217"/>
              <a:gd name="T34" fmla="*/ 176680091 w 132"/>
              <a:gd name="T35" fmla="*/ 392294982 h 217"/>
              <a:gd name="T36" fmla="*/ 234882170 w 132"/>
              <a:gd name="T37" fmla="*/ 352435096 h 217"/>
              <a:gd name="T38" fmla="*/ 230724364 w 132"/>
              <a:gd name="T39" fmla="*/ 337751628 h 217"/>
              <a:gd name="T40" fmla="*/ 49886466 w 132"/>
              <a:gd name="T41" fmla="*/ 337751628 h 217"/>
              <a:gd name="T42" fmla="*/ 43650477 w 132"/>
              <a:gd name="T43" fmla="*/ 352435096 h 217"/>
              <a:gd name="T44" fmla="*/ 101851114 w 132"/>
              <a:gd name="T45" fmla="*/ 392294982 h 217"/>
              <a:gd name="T46" fmla="*/ 101851114 w 132"/>
              <a:gd name="T47" fmla="*/ 392294982 h 217"/>
              <a:gd name="T48" fmla="*/ 112244909 w 132"/>
              <a:gd name="T49" fmla="*/ 83913187 h 217"/>
              <a:gd name="T50" fmla="*/ 162129932 w 132"/>
              <a:gd name="T51" fmla="*/ 83913187 h 217"/>
              <a:gd name="T52" fmla="*/ 166287739 w 132"/>
              <a:gd name="T53" fmla="*/ 73424582 h 217"/>
              <a:gd name="T54" fmla="*/ 176680091 w 132"/>
              <a:gd name="T55" fmla="*/ 69228271 h 217"/>
              <a:gd name="T56" fmla="*/ 137187420 w 132"/>
              <a:gd name="T57" fmla="*/ 39858438 h 217"/>
              <a:gd name="T58" fmla="*/ 97694750 w 132"/>
              <a:gd name="T59" fmla="*/ 69228271 h 217"/>
              <a:gd name="T60" fmla="*/ 112244909 w 132"/>
              <a:gd name="T61" fmla="*/ 73424582 h 217"/>
              <a:gd name="T62" fmla="*/ 112244909 w 132"/>
              <a:gd name="T63" fmla="*/ 83913187 h 217"/>
              <a:gd name="T64" fmla="*/ 112244909 w 132"/>
              <a:gd name="T65" fmla="*/ 83913187 h 217"/>
              <a:gd name="T66" fmla="*/ 172523727 w 132"/>
              <a:gd name="T67" fmla="*/ 142652852 h 217"/>
              <a:gd name="T68" fmla="*/ 108087102 w 132"/>
              <a:gd name="T69" fmla="*/ 142652852 h 217"/>
              <a:gd name="T70" fmla="*/ 97694750 w 132"/>
              <a:gd name="T71" fmla="*/ 174120116 h 217"/>
              <a:gd name="T72" fmla="*/ 180837898 w 132"/>
              <a:gd name="T73" fmla="*/ 174120116 h 217"/>
              <a:gd name="T74" fmla="*/ 172523727 w 132"/>
              <a:gd name="T75" fmla="*/ 142652852 h 217"/>
              <a:gd name="T76" fmla="*/ 172523727 w 132"/>
              <a:gd name="T77" fmla="*/ 142652852 h 217"/>
              <a:gd name="T78" fmla="*/ 195388057 w 132"/>
              <a:gd name="T79" fmla="*/ 232859782 h 217"/>
              <a:gd name="T80" fmla="*/ 78986784 w 132"/>
              <a:gd name="T81" fmla="*/ 232859782 h 217"/>
              <a:gd name="T82" fmla="*/ 64436625 w 132"/>
              <a:gd name="T83" fmla="*/ 276913082 h 217"/>
              <a:gd name="T84" fmla="*/ 209938216 w 132"/>
              <a:gd name="T85" fmla="*/ 276913082 h 217"/>
              <a:gd name="T86" fmla="*/ 195388057 w 132"/>
              <a:gd name="T87" fmla="*/ 232859782 h 2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2"/>
              <a:gd name="T133" fmla="*/ 0 h 217"/>
              <a:gd name="T134" fmla="*/ 132 w 132"/>
              <a:gd name="T135" fmla="*/ 217 h 2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2" h="217">
                <a:moveTo>
                  <a:pt x="97" y="47"/>
                </a:moveTo>
                <a:lnTo>
                  <a:pt x="132" y="170"/>
                </a:lnTo>
                <a:lnTo>
                  <a:pt x="130" y="182"/>
                </a:lnTo>
                <a:lnTo>
                  <a:pt x="71" y="217"/>
                </a:lnTo>
                <a:lnTo>
                  <a:pt x="61" y="217"/>
                </a:lnTo>
                <a:lnTo>
                  <a:pt x="5" y="182"/>
                </a:lnTo>
                <a:lnTo>
                  <a:pt x="0" y="170"/>
                </a:lnTo>
                <a:lnTo>
                  <a:pt x="38" y="47"/>
                </a:lnTo>
                <a:lnTo>
                  <a:pt x="26" y="40"/>
                </a:lnTo>
                <a:lnTo>
                  <a:pt x="26" y="24"/>
                </a:lnTo>
                <a:lnTo>
                  <a:pt x="61" y="0"/>
                </a:lnTo>
                <a:lnTo>
                  <a:pt x="71" y="0"/>
                </a:lnTo>
                <a:lnTo>
                  <a:pt x="109" y="24"/>
                </a:lnTo>
                <a:lnTo>
                  <a:pt x="109" y="40"/>
                </a:lnTo>
                <a:lnTo>
                  <a:pt x="97" y="47"/>
                </a:lnTo>
                <a:close/>
                <a:moveTo>
                  <a:pt x="49" y="187"/>
                </a:moveTo>
                <a:lnTo>
                  <a:pt x="85" y="187"/>
                </a:lnTo>
                <a:lnTo>
                  <a:pt x="113" y="168"/>
                </a:lnTo>
                <a:lnTo>
                  <a:pt x="111" y="161"/>
                </a:lnTo>
                <a:lnTo>
                  <a:pt x="24" y="161"/>
                </a:lnTo>
                <a:lnTo>
                  <a:pt x="21" y="168"/>
                </a:lnTo>
                <a:lnTo>
                  <a:pt x="49" y="187"/>
                </a:lnTo>
                <a:close/>
                <a:moveTo>
                  <a:pt x="54" y="40"/>
                </a:moveTo>
                <a:lnTo>
                  <a:pt x="78" y="40"/>
                </a:lnTo>
                <a:lnTo>
                  <a:pt x="80" y="35"/>
                </a:lnTo>
                <a:lnTo>
                  <a:pt x="85" y="33"/>
                </a:lnTo>
                <a:lnTo>
                  <a:pt x="66" y="19"/>
                </a:lnTo>
                <a:lnTo>
                  <a:pt x="47" y="33"/>
                </a:lnTo>
                <a:lnTo>
                  <a:pt x="54" y="35"/>
                </a:lnTo>
                <a:lnTo>
                  <a:pt x="54" y="40"/>
                </a:lnTo>
                <a:close/>
                <a:moveTo>
                  <a:pt x="83" y="68"/>
                </a:moveTo>
                <a:lnTo>
                  <a:pt x="52" y="68"/>
                </a:lnTo>
                <a:lnTo>
                  <a:pt x="47" y="83"/>
                </a:lnTo>
                <a:lnTo>
                  <a:pt x="87" y="83"/>
                </a:lnTo>
                <a:lnTo>
                  <a:pt x="83" y="68"/>
                </a:lnTo>
                <a:close/>
                <a:moveTo>
                  <a:pt x="94" y="111"/>
                </a:moveTo>
                <a:lnTo>
                  <a:pt x="38" y="111"/>
                </a:lnTo>
                <a:lnTo>
                  <a:pt x="31" y="132"/>
                </a:lnTo>
                <a:lnTo>
                  <a:pt x="101" y="132"/>
                </a:lnTo>
                <a:lnTo>
                  <a:pt x="94"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64" name="Freeform 38"/>
          <p:cNvSpPr>
            <a:spLocks noEditPoints="1" noChangeArrowheads="1"/>
          </p:cNvSpPr>
          <p:nvPr/>
        </p:nvSpPr>
        <p:spPr bwMode="auto">
          <a:xfrm>
            <a:off x="7923213" y="1058863"/>
            <a:ext cx="355600" cy="342900"/>
          </a:xfrm>
          <a:custGeom>
            <a:avLst/>
            <a:gdLst>
              <a:gd name="T0" fmla="*/ 175078292 w 104"/>
              <a:gd name="T1" fmla="*/ 351235899 h 100"/>
              <a:gd name="T2" fmla="*/ 455205612 w 104"/>
              <a:gd name="T3" fmla="*/ 351235899 h 100"/>
              <a:gd name="T4" fmla="*/ 548581385 w 104"/>
              <a:gd name="T5" fmla="*/ 515142099 h 100"/>
              <a:gd name="T6" fmla="*/ 630283904 w 104"/>
              <a:gd name="T7" fmla="*/ 620515269 h 100"/>
              <a:gd name="T8" fmla="*/ 805362196 w 104"/>
              <a:gd name="T9" fmla="*/ 351235899 h 100"/>
              <a:gd name="T10" fmla="*/ 1120505858 w 104"/>
              <a:gd name="T11" fmla="*/ 351235899 h 100"/>
              <a:gd name="T12" fmla="*/ 1213881631 w 104"/>
              <a:gd name="T13" fmla="*/ 620515269 h 100"/>
              <a:gd name="T14" fmla="*/ 1167195454 w 104"/>
              <a:gd name="T15" fmla="*/ 772714863 h 100"/>
              <a:gd name="T16" fmla="*/ 1120505858 w 104"/>
              <a:gd name="T17" fmla="*/ 761008257 h 100"/>
              <a:gd name="T18" fmla="*/ 1132179112 w 104"/>
              <a:gd name="T19" fmla="*/ 643928481 h 100"/>
              <a:gd name="T20" fmla="*/ 1097162769 w 104"/>
              <a:gd name="T21" fmla="*/ 550265346 h 100"/>
              <a:gd name="T22" fmla="*/ 1085489515 w 104"/>
              <a:gd name="T23" fmla="*/ 761008257 h 100"/>
              <a:gd name="T24" fmla="*/ 1050473173 w 104"/>
              <a:gd name="T25" fmla="*/ 1170780615 h 100"/>
              <a:gd name="T26" fmla="*/ 968770654 w 104"/>
              <a:gd name="T27" fmla="*/ 1170780615 h 100"/>
              <a:gd name="T28" fmla="*/ 968770654 w 104"/>
              <a:gd name="T29" fmla="*/ 796131504 h 100"/>
              <a:gd name="T30" fmla="*/ 922084477 w 104"/>
              <a:gd name="T31" fmla="*/ 796131504 h 100"/>
              <a:gd name="T32" fmla="*/ 863725046 w 104"/>
              <a:gd name="T33" fmla="*/ 1170780615 h 100"/>
              <a:gd name="T34" fmla="*/ 782019108 w 104"/>
              <a:gd name="T35" fmla="*/ 1170780615 h 100"/>
              <a:gd name="T36" fmla="*/ 805362196 w 104"/>
              <a:gd name="T37" fmla="*/ 761008257 h 100"/>
              <a:gd name="T38" fmla="*/ 805362196 w 104"/>
              <a:gd name="T39" fmla="*/ 561975381 h 100"/>
              <a:gd name="T40" fmla="*/ 618614069 w 104"/>
              <a:gd name="T41" fmla="*/ 714174975 h 100"/>
              <a:gd name="T42" fmla="*/ 478548700 w 104"/>
              <a:gd name="T43" fmla="*/ 620515269 h 100"/>
              <a:gd name="T44" fmla="*/ 478548700 w 104"/>
              <a:gd name="T45" fmla="*/ 761008257 h 100"/>
              <a:gd name="T46" fmla="*/ 431862523 w 104"/>
              <a:gd name="T47" fmla="*/ 1170780615 h 100"/>
              <a:gd name="T48" fmla="*/ 350156585 w 104"/>
              <a:gd name="T49" fmla="*/ 1170780615 h 100"/>
              <a:gd name="T50" fmla="*/ 350156585 w 104"/>
              <a:gd name="T51" fmla="*/ 796131504 h 100"/>
              <a:gd name="T52" fmla="*/ 315143662 w 104"/>
              <a:gd name="T53" fmla="*/ 796131504 h 100"/>
              <a:gd name="T54" fmla="*/ 233437723 w 104"/>
              <a:gd name="T55" fmla="*/ 1170780615 h 100"/>
              <a:gd name="T56" fmla="*/ 163408458 w 104"/>
              <a:gd name="T57" fmla="*/ 1170780615 h 100"/>
              <a:gd name="T58" fmla="*/ 186751546 w 104"/>
              <a:gd name="T59" fmla="*/ 761008257 h 100"/>
              <a:gd name="T60" fmla="*/ 186751546 w 104"/>
              <a:gd name="T61" fmla="*/ 573681987 h 100"/>
              <a:gd name="T62" fmla="*/ 81702519 w 104"/>
              <a:gd name="T63" fmla="*/ 702468369 h 100"/>
              <a:gd name="T64" fmla="*/ 81702519 w 104"/>
              <a:gd name="T65" fmla="*/ 761008257 h 100"/>
              <a:gd name="T66" fmla="*/ 116718862 w 104"/>
              <a:gd name="T67" fmla="*/ 761008257 h 100"/>
              <a:gd name="T68" fmla="*/ 116718862 w 104"/>
              <a:gd name="T69" fmla="*/ 1041994233 h 100"/>
              <a:gd name="T70" fmla="*/ 0 w 104"/>
              <a:gd name="T71" fmla="*/ 1041994233 h 100"/>
              <a:gd name="T72" fmla="*/ 0 w 104"/>
              <a:gd name="T73" fmla="*/ 761008257 h 100"/>
              <a:gd name="T74" fmla="*/ 35016342 w 104"/>
              <a:gd name="T75" fmla="*/ 761008257 h 100"/>
              <a:gd name="T76" fmla="*/ 35016342 w 104"/>
              <a:gd name="T77" fmla="*/ 702468369 h 100"/>
              <a:gd name="T78" fmla="*/ 11673254 w 104"/>
              <a:gd name="T79" fmla="*/ 690761763 h 100"/>
              <a:gd name="T80" fmla="*/ 175078292 w 104"/>
              <a:gd name="T81" fmla="*/ 351235899 h 100"/>
              <a:gd name="T82" fmla="*/ 1003786996 w 104"/>
              <a:gd name="T83" fmla="*/ 46829853 h 100"/>
              <a:gd name="T84" fmla="*/ 817035450 w 104"/>
              <a:gd name="T85" fmla="*/ 93663135 h 100"/>
              <a:gd name="T86" fmla="*/ 863725046 w 104"/>
              <a:gd name="T87" fmla="*/ 280985976 h 100"/>
              <a:gd name="T88" fmla="*/ 1050473173 w 104"/>
              <a:gd name="T89" fmla="*/ 234156123 h 100"/>
              <a:gd name="T90" fmla="*/ 1003786996 w 104"/>
              <a:gd name="T91" fmla="*/ 46829853 h 100"/>
              <a:gd name="T92" fmla="*/ 256784231 w 104"/>
              <a:gd name="T93" fmla="*/ 46829853 h 100"/>
              <a:gd name="T94" fmla="*/ 443532358 w 104"/>
              <a:gd name="T95" fmla="*/ 93663135 h 100"/>
              <a:gd name="T96" fmla="*/ 396846181 w 104"/>
              <a:gd name="T97" fmla="*/ 280985976 h 100"/>
              <a:gd name="T98" fmla="*/ 210094635 w 104"/>
              <a:gd name="T99" fmla="*/ 234156123 h 100"/>
              <a:gd name="T100" fmla="*/ 256784231 w 104"/>
              <a:gd name="T101" fmla="*/ 46829853 h 1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4"/>
              <a:gd name="T154" fmla="*/ 0 h 100"/>
              <a:gd name="T155" fmla="*/ 104 w 104"/>
              <a:gd name="T156" fmla="*/ 100 h 1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4" h="100">
                <a:moveTo>
                  <a:pt x="15" y="30"/>
                </a:moveTo>
                <a:cubicBezTo>
                  <a:pt x="39" y="30"/>
                  <a:pt x="39" y="30"/>
                  <a:pt x="39" y="30"/>
                </a:cubicBezTo>
                <a:cubicBezTo>
                  <a:pt x="47" y="44"/>
                  <a:pt x="47" y="44"/>
                  <a:pt x="47" y="44"/>
                </a:cubicBezTo>
                <a:cubicBezTo>
                  <a:pt x="54" y="53"/>
                  <a:pt x="54" y="53"/>
                  <a:pt x="54" y="53"/>
                </a:cubicBezTo>
                <a:cubicBezTo>
                  <a:pt x="69" y="30"/>
                  <a:pt x="69" y="30"/>
                  <a:pt x="69" y="30"/>
                </a:cubicBezTo>
                <a:cubicBezTo>
                  <a:pt x="96" y="30"/>
                  <a:pt x="96" y="30"/>
                  <a:pt x="96" y="30"/>
                </a:cubicBezTo>
                <a:cubicBezTo>
                  <a:pt x="104" y="53"/>
                  <a:pt x="104" y="53"/>
                  <a:pt x="104" y="53"/>
                </a:cubicBezTo>
                <a:cubicBezTo>
                  <a:pt x="100" y="66"/>
                  <a:pt x="100" y="66"/>
                  <a:pt x="100" y="66"/>
                </a:cubicBezTo>
                <a:cubicBezTo>
                  <a:pt x="96" y="65"/>
                  <a:pt x="96" y="65"/>
                  <a:pt x="96" y="65"/>
                </a:cubicBezTo>
                <a:cubicBezTo>
                  <a:pt x="97" y="55"/>
                  <a:pt x="97" y="55"/>
                  <a:pt x="97" y="55"/>
                </a:cubicBezTo>
                <a:cubicBezTo>
                  <a:pt x="94" y="47"/>
                  <a:pt x="94" y="47"/>
                  <a:pt x="94" y="47"/>
                </a:cubicBezTo>
                <a:cubicBezTo>
                  <a:pt x="93" y="65"/>
                  <a:pt x="93" y="65"/>
                  <a:pt x="93" y="65"/>
                </a:cubicBezTo>
                <a:cubicBezTo>
                  <a:pt x="90" y="100"/>
                  <a:pt x="90" y="100"/>
                  <a:pt x="90" y="100"/>
                </a:cubicBezTo>
                <a:cubicBezTo>
                  <a:pt x="83" y="100"/>
                  <a:pt x="83" y="100"/>
                  <a:pt x="83" y="100"/>
                </a:cubicBezTo>
                <a:cubicBezTo>
                  <a:pt x="83" y="68"/>
                  <a:pt x="83" y="68"/>
                  <a:pt x="83" y="68"/>
                </a:cubicBezTo>
                <a:cubicBezTo>
                  <a:pt x="79" y="68"/>
                  <a:pt x="79" y="68"/>
                  <a:pt x="79" y="68"/>
                </a:cubicBezTo>
                <a:cubicBezTo>
                  <a:pt x="74" y="100"/>
                  <a:pt x="74" y="100"/>
                  <a:pt x="74" y="100"/>
                </a:cubicBezTo>
                <a:cubicBezTo>
                  <a:pt x="67" y="100"/>
                  <a:pt x="67" y="100"/>
                  <a:pt x="67" y="100"/>
                </a:cubicBezTo>
                <a:cubicBezTo>
                  <a:pt x="69" y="65"/>
                  <a:pt x="69" y="65"/>
                  <a:pt x="69" y="65"/>
                </a:cubicBezTo>
                <a:cubicBezTo>
                  <a:pt x="69" y="48"/>
                  <a:pt x="69" y="48"/>
                  <a:pt x="69" y="48"/>
                </a:cubicBezTo>
                <a:cubicBezTo>
                  <a:pt x="53" y="61"/>
                  <a:pt x="53" y="61"/>
                  <a:pt x="53" y="61"/>
                </a:cubicBezTo>
                <a:cubicBezTo>
                  <a:pt x="41" y="53"/>
                  <a:pt x="41" y="53"/>
                  <a:pt x="41" y="53"/>
                </a:cubicBezTo>
                <a:cubicBezTo>
                  <a:pt x="41" y="65"/>
                  <a:pt x="41" y="65"/>
                  <a:pt x="41" y="65"/>
                </a:cubicBezTo>
                <a:cubicBezTo>
                  <a:pt x="37" y="100"/>
                  <a:pt x="37" y="100"/>
                  <a:pt x="37" y="100"/>
                </a:cubicBezTo>
                <a:cubicBezTo>
                  <a:pt x="30" y="100"/>
                  <a:pt x="30" y="100"/>
                  <a:pt x="30" y="100"/>
                </a:cubicBezTo>
                <a:cubicBezTo>
                  <a:pt x="30" y="68"/>
                  <a:pt x="30" y="68"/>
                  <a:pt x="30" y="68"/>
                </a:cubicBezTo>
                <a:cubicBezTo>
                  <a:pt x="27" y="68"/>
                  <a:pt x="27" y="68"/>
                  <a:pt x="27" y="68"/>
                </a:cubicBezTo>
                <a:cubicBezTo>
                  <a:pt x="20" y="100"/>
                  <a:pt x="20" y="100"/>
                  <a:pt x="20" y="100"/>
                </a:cubicBezTo>
                <a:cubicBezTo>
                  <a:pt x="14" y="100"/>
                  <a:pt x="14" y="100"/>
                  <a:pt x="14" y="100"/>
                </a:cubicBezTo>
                <a:cubicBezTo>
                  <a:pt x="16" y="65"/>
                  <a:pt x="16" y="65"/>
                  <a:pt x="16" y="65"/>
                </a:cubicBezTo>
                <a:cubicBezTo>
                  <a:pt x="16" y="49"/>
                  <a:pt x="16" y="49"/>
                  <a:pt x="16" y="49"/>
                </a:cubicBezTo>
                <a:cubicBezTo>
                  <a:pt x="7" y="60"/>
                  <a:pt x="7" y="60"/>
                  <a:pt x="7" y="60"/>
                </a:cubicBezTo>
                <a:cubicBezTo>
                  <a:pt x="7" y="65"/>
                  <a:pt x="7" y="65"/>
                  <a:pt x="7" y="65"/>
                </a:cubicBezTo>
                <a:cubicBezTo>
                  <a:pt x="10" y="65"/>
                  <a:pt x="10" y="65"/>
                  <a:pt x="10" y="65"/>
                </a:cubicBezTo>
                <a:cubicBezTo>
                  <a:pt x="10" y="89"/>
                  <a:pt x="10" y="89"/>
                  <a:pt x="10" y="89"/>
                </a:cubicBezTo>
                <a:cubicBezTo>
                  <a:pt x="0" y="89"/>
                  <a:pt x="0" y="89"/>
                  <a:pt x="0" y="89"/>
                </a:cubicBezTo>
                <a:cubicBezTo>
                  <a:pt x="0" y="65"/>
                  <a:pt x="0" y="65"/>
                  <a:pt x="0" y="65"/>
                </a:cubicBezTo>
                <a:cubicBezTo>
                  <a:pt x="3" y="65"/>
                  <a:pt x="3" y="65"/>
                  <a:pt x="3" y="65"/>
                </a:cubicBezTo>
                <a:cubicBezTo>
                  <a:pt x="3" y="60"/>
                  <a:pt x="3" y="60"/>
                  <a:pt x="3" y="60"/>
                </a:cubicBezTo>
                <a:cubicBezTo>
                  <a:pt x="1" y="59"/>
                  <a:pt x="1" y="59"/>
                  <a:pt x="1" y="59"/>
                </a:cubicBezTo>
                <a:cubicBezTo>
                  <a:pt x="15" y="30"/>
                  <a:pt x="15" y="30"/>
                  <a:pt x="15" y="30"/>
                </a:cubicBezTo>
                <a:close/>
                <a:moveTo>
                  <a:pt x="86" y="4"/>
                </a:moveTo>
                <a:cubicBezTo>
                  <a:pt x="80" y="0"/>
                  <a:pt x="73" y="2"/>
                  <a:pt x="70" y="8"/>
                </a:cubicBezTo>
                <a:cubicBezTo>
                  <a:pt x="67" y="13"/>
                  <a:pt x="68" y="20"/>
                  <a:pt x="74" y="24"/>
                </a:cubicBezTo>
                <a:cubicBezTo>
                  <a:pt x="79" y="27"/>
                  <a:pt x="87" y="25"/>
                  <a:pt x="90" y="20"/>
                </a:cubicBezTo>
                <a:cubicBezTo>
                  <a:pt x="93" y="14"/>
                  <a:pt x="91" y="7"/>
                  <a:pt x="86" y="4"/>
                </a:cubicBezTo>
                <a:close/>
                <a:moveTo>
                  <a:pt x="22" y="4"/>
                </a:moveTo>
                <a:cubicBezTo>
                  <a:pt x="28" y="0"/>
                  <a:pt x="35" y="2"/>
                  <a:pt x="38" y="8"/>
                </a:cubicBezTo>
                <a:cubicBezTo>
                  <a:pt x="41" y="13"/>
                  <a:pt x="40" y="20"/>
                  <a:pt x="34" y="24"/>
                </a:cubicBezTo>
                <a:cubicBezTo>
                  <a:pt x="29" y="27"/>
                  <a:pt x="21" y="25"/>
                  <a:pt x="18" y="20"/>
                </a:cubicBezTo>
                <a:cubicBezTo>
                  <a:pt x="15" y="14"/>
                  <a:pt x="17" y="7"/>
                  <a:pt x="22"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65" name="Freeform 41"/>
          <p:cNvSpPr>
            <a:spLocks noEditPoints="1" noChangeArrowheads="1"/>
          </p:cNvSpPr>
          <p:nvPr/>
        </p:nvSpPr>
        <p:spPr bwMode="auto">
          <a:xfrm>
            <a:off x="7915275" y="4248150"/>
            <a:ext cx="358775" cy="268288"/>
          </a:xfrm>
          <a:custGeom>
            <a:avLst/>
            <a:gdLst>
              <a:gd name="T0" fmla="*/ 607317235 w 105"/>
              <a:gd name="T1" fmla="*/ 165279166 h 78"/>
              <a:gd name="T2" fmla="*/ 981054861 w 105"/>
              <a:gd name="T3" fmla="*/ 543056187 h 78"/>
              <a:gd name="T4" fmla="*/ 981054861 w 105"/>
              <a:gd name="T5" fmla="*/ 590278315 h 78"/>
              <a:gd name="T6" fmla="*/ 840903679 w 105"/>
              <a:gd name="T7" fmla="*/ 637500442 h 78"/>
              <a:gd name="T8" fmla="*/ 712431477 w 105"/>
              <a:gd name="T9" fmla="*/ 649305114 h 78"/>
              <a:gd name="T10" fmla="*/ 654036574 w 105"/>
              <a:gd name="T11" fmla="*/ 613887659 h 78"/>
              <a:gd name="T12" fmla="*/ 572280294 w 105"/>
              <a:gd name="T13" fmla="*/ 613887659 h 78"/>
              <a:gd name="T14" fmla="*/ 502206411 w 105"/>
              <a:gd name="T15" fmla="*/ 684722570 h 78"/>
              <a:gd name="T16" fmla="*/ 502206411 w 105"/>
              <a:gd name="T17" fmla="*/ 684722570 h 78"/>
              <a:gd name="T18" fmla="*/ 572280294 w 105"/>
              <a:gd name="T19" fmla="*/ 755554041 h 78"/>
              <a:gd name="T20" fmla="*/ 654036574 w 105"/>
              <a:gd name="T21" fmla="*/ 755554041 h 78"/>
              <a:gd name="T22" fmla="*/ 712431477 w 105"/>
              <a:gd name="T23" fmla="*/ 708331914 h 78"/>
              <a:gd name="T24" fmla="*/ 852582659 w 105"/>
              <a:gd name="T25" fmla="*/ 696527242 h 78"/>
              <a:gd name="T26" fmla="*/ 957693484 w 105"/>
              <a:gd name="T27" fmla="*/ 661109786 h 78"/>
              <a:gd name="T28" fmla="*/ 607317235 w 105"/>
              <a:gd name="T29" fmla="*/ 920833208 h 78"/>
              <a:gd name="T30" fmla="*/ 233583026 w 105"/>
              <a:gd name="T31" fmla="*/ 543056187 h 78"/>
              <a:gd name="T32" fmla="*/ 607317235 w 105"/>
              <a:gd name="T33" fmla="*/ 165279166 h 78"/>
              <a:gd name="T34" fmla="*/ 607317235 w 105"/>
              <a:gd name="T35" fmla="*/ 0 h 78"/>
              <a:gd name="T36" fmla="*/ 233583026 w 105"/>
              <a:gd name="T37" fmla="*/ 165279166 h 78"/>
              <a:gd name="T38" fmla="*/ 93435261 w 105"/>
              <a:gd name="T39" fmla="*/ 389581693 h 78"/>
              <a:gd name="T40" fmla="*/ 70073883 w 105"/>
              <a:gd name="T41" fmla="*/ 389581693 h 78"/>
              <a:gd name="T42" fmla="*/ 0 w 105"/>
              <a:gd name="T43" fmla="*/ 472221276 h 78"/>
              <a:gd name="T44" fmla="*/ 0 w 105"/>
              <a:gd name="T45" fmla="*/ 602082987 h 78"/>
              <a:gd name="T46" fmla="*/ 70073883 w 105"/>
              <a:gd name="T47" fmla="*/ 672917898 h 78"/>
              <a:gd name="T48" fmla="*/ 175188124 w 105"/>
              <a:gd name="T49" fmla="*/ 672917898 h 78"/>
              <a:gd name="T50" fmla="*/ 175188124 w 105"/>
              <a:gd name="T51" fmla="*/ 401389804 h 78"/>
              <a:gd name="T52" fmla="*/ 291981346 w 105"/>
              <a:gd name="T53" fmla="*/ 224305966 h 78"/>
              <a:gd name="T54" fmla="*/ 607317235 w 105"/>
              <a:gd name="T55" fmla="*/ 82639583 h 78"/>
              <a:gd name="T56" fmla="*/ 934335523 w 105"/>
              <a:gd name="T57" fmla="*/ 224305966 h 78"/>
              <a:gd name="T58" fmla="*/ 1039449764 w 105"/>
              <a:gd name="T59" fmla="*/ 389581693 h 78"/>
              <a:gd name="T60" fmla="*/ 1039449764 w 105"/>
              <a:gd name="T61" fmla="*/ 672917898 h 78"/>
              <a:gd name="T62" fmla="*/ 1144564005 w 105"/>
              <a:gd name="T63" fmla="*/ 672917898 h 78"/>
              <a:gd name="T64" fmla="*/ 1226316868 w 105"/>
              <a:gd name="T65" fmla="*/ 602082987 h 78"/>
              <a:gd name="T66" fmla="*/ 1226316868 w 105"/>
              <a:gd name="T67" fmla="*/ 472221276 h 78"/>
              <a:gd name="T68" fmla="*/ 1144564005 w 105"/>
              <a:gd name="T69" fmla="*/ 389581693 h 78"/>
              <a:gd name="T70" fmla="*/ 1121202627 w 105"/>
              <a:gd name="T71" fmla="*/ 389581693 h 78"/>
              <a:gd name="T72" fmla="*/ 992733842 w 105"/>
              <a:gd name="T73" fmla="*/ 165279166 h 78"/>
              <a:gd name="T74" fmla="*/ 607317235 w 105"/>
              <a:gd name="T75" fmla="*/ 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5"/>
              <a:gd name="T115" fmla="*/ 0 h 78"/>
              <a:gd name="T116" fmla="*/ 105 w 105"/>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5" h="78">
                <a:moveTo>
                  <a:pt x="52" y="14"/>
                </a:moveTo>
                <a:cubicBezTo>
                  <a:pt x="70" y="14"/>
                  <a:pt x="84" y="29"/>
                  <a:pt x="84" y="46"/>
                </a:cubicBezTo>
                <a:cubicBezTo>
                  <a:pt x="84" y="47"/>
                  <a:pt x="84" y="49"/>
                  <a:pt x="84" y="50"/>
                </a:cubicBezTo>
                <a:cubicBezTo>
                  <a:pt x="80" y="51"/>
                  <a:pt x="76" y="53"/>
                  <a:pt x="72" y="54"/>
                </a:cubicBezTo>
                <a:cubicBezTo>
                  <a:pt x="68" y="55"/>
                  <a:pt x="65" y="55"/>
                  <a:pt x="61" y="55"/>
                </a:cubicBezTo>
                <a:cubicBezTo>
                  <a:pt x="60" y="54"/>
                  <a:pt x="58" y="52"/>
                  <a:pt x="56" y="52"/>
                </a:cubicBezTo>
                <a:cubicBezTo>
                  <a:pt x="49" y="52"/>
                  <a:pt x="49" y="52"/>
                  <a:pt x="49" y="52"/>
                </a:cubicBezTo>
                <a:cubicBezTo>
                  <a:pt x="46" y="52"/>
                  <a:pt x="43" y="55"/>
                  <a:pt x="43" y="58"/>
                </a:cubicBezTo>
                <a:cubicBezTo>
                  <a:pt x="43" y="58"/>
                  <a:pt x="43" y="58"/>
                  <a:pt x="43" y="58"/>
                </a:cubicBezTo>
                <a:cubicBezTo>
                  <a:pt x="43" y="61"/>
                  <a:pt x="46" y="64"/>
                  <a:pt x="49" y="64"/>
                </a:cubicBezTo>
                <a:cubicBezTo>
                  <a:pt x="56" y="64"/>
                  <a:pt x="56" y="64"/>
                  <a:pt x="56" y="64"/>
                </a:cubicBezTo>
                <a:cubicBezTo>
                  <a:pt x="58" y="64"/>
                  <a:pt x="60" y="62"/>
                  <a:pt x="61" y="60"/>
                </a:cubicBezTo>
                <a:cubicBezTo>
                  <a:pt x="65" y="60"/>
                  <a:pt x="69" y="59"/>
                  <a:pt x="73" y="59"/>
                </a:cubicBezTo>
                <a:cubicBezTo>
                  <a:pt x="76" y="58"/>
                  <a:pt x="79" y="57"/>
                  <a:pt x="82" y="56"/>
                </a:cubicBezTo>
                <a:cubicBezTo>
                  <a:pt x="78" y="69"/>
                  <a:pt x="66" y="78"/>
                  <a:pt x="52" y="78"/>
                </a:cubicBezTo>
                <a:cubicBezTo>
                  <a:pt x="34" y="78"/>
                  <a:pt x="20" y="64"/>
                  <a:pt x="20" y="46"/>
                </a:cubicBezTo>
                <a:cubicBezTo>
                  <a:pt x="20" y="29"/>
                  <a:pt x="34" y="14"/>
                  <a:pt x="52" y="14"/>
                </a:cubicBezTo>
                <a:close/>
                <a:moveTo>
                  <a:pt x="52" y="0"/>
                </a:moveTo>
                <a:cubicBezTo>
                  <a:pt x="39" y="0"/>
                  <a:pt x="28" y="5"/>
                  <a:pt x="20" y="14"/>
                </a:cubicBezTo>
                <a:cubicBezTo>
                  <a:pt x="14" y="19"/>
                  <a:pt x="10" y="26"/>
                  <a:pt x="8" y="33"/>
                </a:cubicBezTo>
                <a:cubicBezTo>
                  <a:pt x="6" y="33"/>
                  <a:pt x="6" y="33"/>
                  <a:pt x="6" y="33"/>
                </a:cubicBezTo>
                <a:cubicBezTo>
                  <a:pt x="3" y="33"/>
                  <a:pt x="0" y="36"/>
                  <a:pt x="0" y="40"/>
                </a:cubicBezTo>
                <a:cubicBezTo>
                  <a:pt x="0" y="51"/>
                  <a:pt x="0" y="51"/>
                  <a:pt x="0" y="51"/>
                </a:cubicBezTo>
                <a:cubicBezTo>
                  <a:pt x="0" y="54"/>
                  <a:pt x="3" y="57"/>
                  <a:pt x="6" y="57"/>
                </a:cubicBezTo>
                <a:cubicBezTo>
                  <a:pt x="15" y="57"/>
                  <a:pt x="15" y="57"/>
                  <a:pt x="15" y="57"/>
                </a:cubicBezTo>
                <a:cubicBezTo>
                  <a:pt x="15" y="34"/>
                  <a:pt x="15" y="34"/>
                  <a:pt x="15" y="34"/>
                </a:cubicBezTo>
                <a:cubicBezTo>
                  <a:pt x="17" y="28"/>
                  <a:pt x="20" y="23"/>
                  <a:pt x="25" y="19"/>
                </a:cubicBezTo>
                <a:cubicBezTo>
                  <a:pt x="32" y="12"/>
                  <a:pt x="41" y="7"/>
                  <a:pt x="52" y="7"/>
                </a:cubicBezTo>
                <a:cubicBezTo>
                  <a:pt x="63" y="7"/>
                  <a:pt x="73" y="12"/>
                  <a:pt x="80" y="19"/>
                </a:cubicBezTo>
                <a:cubicBezTo>
                  <a:pt x="84" y="23"/>
                  <a:pt x="87" y="28"/>
                  <a:pt x="89" y="33"/>
                </a:cubicBezTo>
                <a:cubicBezTo>
                  <a:pt x="89" y="57"/>
                  <a:pt x="89" y="57"/>
                  <a:pt x="89" y="57"/>
                </a:cubicBezTo>
                <a:cubicBezTo>
                  <a:pt x="98" y="57"/>
                  <a:pt x="98" y="57"/>
                  <a:pt x="98" y="57"/>
                </a:cubicBezTo>
                <a:cubicBezTo>
                  <a:pt x="102" y="57"/>
                  <a:pt x="105" y="54"/>
                  <a:pt x="105" y="51"/>
                </a:cubicBezTo>
                <a:cubicBezTo>
                  <a:pt x="105" y="40"/>
                  <a:pt x="105" y="40"/>
                  <a:pt x="105" y="40"/>
                </a:cubicBezTo>
                <a:cubicBezTo>
                  <a:pt x="105" y="36"/>
                  <a:pt x="102" y="33"/>
                  <a:pt x="98" y="33"/>
                </a:cubicBezTo>
                <a:cubicBezTo>
                  <a:pt x="96" y="33"/>
                  <a:pt x="96" y="33"/>
                  <a:pt x="96" y="33"/>
                </a:cubicBezTo>
                <a:cubicBezTo>
                  <a:pt x="94" y="26"/>
                  <a:pt x="90" y="19"/>
                  <a:pt x="85" y="14"/>
                </a:cubicBezTo>
                <a:cubicBezTo>
                  <a:pt x="76" y="5"/>
                  <a:pt x="65" y="0"/>
                  <a:pt x="5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66" name="Freeform 52"/>
          <p:cNvSpPr>
            <a:spLocks noEditPoints="1" noChangeArrowheads="1"/>
          </p:cNvSpPr>
          <p:nvPr/>
        </p:nvSpPr>
        <p:spPr bwMode="auto">
          <a:xfrm>
            <a:off x="7319963" y="4208463"/>
            <a:ext cx="290512" cy="361950"/>
          </a:xfrm>
          <a:custGeom>
            <a:avLst/>
            <a:gdLst>
              <a:gd name="T0" fmla="*/ 421225311 w 85"/>
              <a:gd name="T1" fmla="*/ 724545364 h 106"/>
              <a:gd name="T2" fmla="*/ 315919838 w 85"/>
              <a:gd name="T3" fmla="*/ 1227054890 h 106"/>
              <a:gd name="T4" fmla="*/ 245715050 w 85"/>
              <a:gd name="T5" fmla="*/ 806349478 h 106"/>
              <a:gd name="T6" fmla="*/ 93606384 w 85"/>
              <a:gd name="T7" fmla="*/ 1227054890 h 106"/>
              <a:gd name="T8" fmla="*/ 0 w 85"/>
              <a:gd name="T9" fmla="*/ 654429502 h 106"/>
              <a:gd name="T10" fmla="*/ 152108665 w 85"/>
              <a:gd name="T11" fmla="*/ 303843367 h 106"/>
              <a:gd name="T12" fmla="*/ 234012543 w 85"/>
              <a:gd name="T13" fmla="*/ 315528205 h 106"/>
              <a:gd name="T14" fmla="*/ 234012543 w 85"/>
              <a:gd name="T15" fmla="*/ 292155113 h 106"/>
              <a:gd name="T16" fmla="*/ 280815735 w 85"/>
              <a:gd name="T17" fmla="*/ 315528205 h 106"/>
              <a:gd name="T18" fmla="*/ 292518242 w 85"/>
              <a:gd name="T19" fmla="*/ 420705412 h 106"/>
              <a:gd name="T20" fmla="*/ 421225311 w 85"/>
              <a:gd name="T21" fmla="*/ 303843367 h 106"/>
              <a:gd name="T22" fmla="*/ 643538765 w 85"/>
              <a:gd name="T23" fmla="*/ 245412344 h 106"/>
              <a:gd name="T24" fmla="*/ 725442642 w 85"/>
              <a:gd name="T25" fmla="*/ 268782021 h 106"/>
              <a:gd name="T26" fmla="*/ 690341957 w 85"/>
              <a:gd name="T27" fmla="*/ 140235137 h 106"/>
              <a:gd name="T28" fmla="*/ 819049026 w 85"/>
              <a:gd name="T29" fmla="*/ 233724091 h 106"/>
              <a:gd name="T30" fmla="*/ 865852218 w 85"/>
              <a:gd name="T31" fmla="*/ 268782021 h 106"/>
              <a:gd name="T32" fmla="*/ 842450622 w 85"/>
              <a:gd name="T33" fmla="*/ 70115861 h 106"/>
              <a:gd name="T34" fmla="*/ 643538765 w 85"/>
              <a:gd name="T35" fmla="*/ 245412344 h 106"/>
              <a:gd name="T36" fmla="*/ 608434662 w 85"/>
              <a:gd name="T37" fmla="*/ 794664640 h 106"/>
              <a:gd name="T38" fmla="*/ 678639450 w 85"/>
              <a:gd name="T39" fmla="*/ 1005015638 h 106"/>
              <a:gd name="T40" fmla="*/ 772245834 w 85"/>
              <a:gd name="T41" fmla="*/ 1238739729 h 106"/>
              <a:gd name="T42" fmla="*/ 783948341 w 85"/>
              <a:gd name="T43" fmla="*/ 1005015638 h 106"/>
              <a:gd name="T44" fmla="*/ 842450622 w 85"/>
              <a:gd name="T45" fmla="*/ 1238739729 h 106"/>
              <a:gd name="T46" fmla="*/ 912655410 w 85"/>
              <a:gd name="T47" fmla="*/ 1005015638 h 106"/>
              <a:gd name="T48" fmla="*/ 889253814 w 85"/>
              <a:gd name="T49" fmla="*/ 631056410 h 106"/>
              <a:gd name="T50" fmla="*/ 994559288 w 85"/>
              <a:gd name="T51" fmla="*/ 689487433 h 106"/>
              <a:gd name="T52" fmla="*/ 900952903 w 85"/>
              <a:gd name="T53" fmla="*/ 315528205 h 106"/>
              <a:gd name="T54" fmla="*/ 854149711 w 85"/>
              <a:gd name="T55" fmla="*/ 315528205 h 106"/>
              <a:gd name="T56" fmla="*/ 678639450 w 85"/>
              <a:gd name="T57" fmla="*/ 315528205 h 106"/>
              <a:gd name="T58" fmla="*/ 631836258 w 85"/>
              <a:gd name="T59" fmla="*/ 315528205 h 106"/>
              <a:gd name="T60" fmla="*/ 549932380 w 85"/>
              <a:gd name="T61" fmla="*/ 724545364 h 106"/>
              <a:gd name="T62" fmla="*/ 643538765 w 85"/>
              <a:gd name="T63" fmla="*/ 642741249 h 106"/>
              <a:gd name="T64" fmla="*/ 175510261 w 85"/>
              <a:gd name="T65" fmla="*/ 93488953 h 106"/>
              <a:gd name="T66" fmla="*/ 327618927 w 85"/>
              <a:gd name="T67" fmla="*/ 186977907 h 106"/>
              <a:gd name="T68" fmla="*/ 163811172 w 85"/>
              <a:gd name="T69" fmla="*/ 46746184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06"/>
              <a:gd name="T107" fmla="*/ 85 w 85"/>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06">
                <a:moveTo>
                  <a:pt x="44" y="54"/>
                </a:moveTo>
                <a:cubicBezTo>
                  <a:pt x="41" y="56"/>
                  <a:pt x="38" y="59"/>
                  <a:pt x="36" y="62"/>
                </a:cubicBezTo>
                <a:cubicBezTo>
                  <a:pt x="36" y="77"/>
                  <a:pt x="35" y="91"/>
                  <a:pt x="36" y="105"/>
                </a:cubicBezTo>
                <a:cubicBezTo>
                  <a:pt x="32" y="105"/>
                  <a:pt x="30" y="105"/>
                  <a:pt x="27" y="105"/>
                </a:cubicBezTo>
                <a:cubicBezTo>
                  <a:pt x="26" y="93"/>
                  <a:pt x="24" y="81"/>
                  <a:pt x="23" y="69"/>
                </a:cubicBezTo>
                <a:cubicBezTo>
                  <a:pt x="22" y="69"/>
                  <a:pt x="23" y="69"/>
                  <a:pt x="21" y="69"/>
                </a:cubicBezTo>
                <a:cubicBezTo>
                  <a:pt x="20" y="81"/>
                  <a:pt x="18" y="93"/>
                  <a:pt x="17" y="105"/>
                </a:cubicBezTo>
                <a:cubicBezTo>
                  <a:pt x="13" y="105"/>
                  <a:pt x="12" y="105"/>
                  <a:pt x="8" y="105"/>
                </a:cubicBezTo>
                <a:cubicBezTo>
                  <a:pt x="9" y="91"/>
                  <a:pt x="7" y="77"/>
                  <a:pt x="8" y="62"/>
                </a:cubicBezTo>
                <a:cubicBezTo>
                  <a:pt x="5" y="60"/>
                  <a:pt x="3" y="58"/>
                  <a:pt x="0" y="56"/>
                </a:cubicBezTo>
                <a:cubicBezTo>
                  <a:pt x="1" y="46"/>
                  <a:pt x="3" y="36"/>
                  <a:pt x="6" y="26"/>
                </a:cubicBezTo>
                <a:cubicBezTo>
                  <a:pt x="8" y="26"/>
                  <a:pt x="11" y="26"/>
                  <a:pt x="13" y="26"/>
                </a:cubicBezTo>
                <a:cubicBezTo>
                  <a:pt x="19" y="36"/>
                  <a:pt x="19" y="36"/>
                  <a:pt x="19" y="36"/>
                </a:cubicBezTo>
                <a:cubicBezTo>
                  <a:pt x="20" y="27"/>
                  <a:pt x="20" y="27"/>
                  <a:pt x="20" y="27"/>
                </a:cubicBezTo>
                <a:cubicBezTo>
                  <a:pt x="20" y="27"/>
                  <a:pt x="20" y="27"/>
                  <a:pt x="20" y="27"/>
                </a:cubicBezTo>
                <a:cubicBezTo>
                  <a:pt x="20" y="25"/>
                  <a:pt x="20" y="25"/>
                  <a:pt x="20" y="25"/>
                </a:cubicBezTo>
                <a:cubicBezTo>
                  <a:pt x="24" y="25"/>
                  <a:pt x="24" y="25"/>
                  <a:pt x="24" y="25"/>
                </a:cubicBezTo>
                <a:cubicBezTo>
                  <a:pt x="24" y="27"/>
                  <a:pt x="24" y="27"/>
                  <a:pt x="24" y="27"/>
                </a:cubicBezTo>
                <a:cubicBezTo>
                  <a:pt x="23" y="27"/>
                  <a:pt x="23" y="27"/>
                  <a:pt x="23" y="27"/>
                </a:cubicBezTo>
                <a:cubicBezTo>
                  <a:pt x="25" y="36"/>
                  <a:pt x="25" y="36"/>
                  <a:pt x="25" y="36"/>
                </a:cubicBezTo>
                <a:cubicBezTo>
                  <a:pt x="31" y="26"/>
                  <a:pt x="31" y="26"/>
                  <a:pt x="31" y="26"/>
                </a:cubicBezTo>
                <a:cubicBezTo>
                  <a:pt x="32" y="26"/>
                  <a:pt x="34" y="26"/>
                  <a:pt x="36" y="26"/>
                </a:cubicBezTo>
                <a:cubicBezTo>
                  <a:pt x="40" y="35"/>
                  <a:pt x="42" y="44"/>
                  <a:pt x="44" y="54"/>
                </a:cubicBezTo>
                <a:close/>
                <a:moveTo>
                  <a:pt x="55" y="21"/>
                </a:moveTo>
                <a:cubicBezTo>
                  <a:pt x="55" y="21"/>
                  <a:pt x="56" y="23"/>
                  <a:pt x="57" y="23"/>
                </a:cubicBezTo>
                <a:cubicBezTo>
                  <a:pt x="59" y="24"/>
                  <a:pt x="62" y="23"/>
                  <a:pt x="62" y="23"/>
                </a:cubicBezTo>
                <a:cubicBezTo>
                  <a:pt x="61" y="22"/>
                  <a:pt x="60" y="21"/>
                  <a:pt x="60" y="20"/>
                </a:cubicBezTo>
                <a:cubicBezTo>
                  <a:pt x="59" y="17"/>
                  <a:pt x="59" y="14"/>
                  <a:pt x="59" y="12"/>
                </a:cubicBezTo>
                <a:cubicBezTo>
                  <a:pt x="62" y="17"/>
                  <a:pt x="67" y="12"/>
                  <a:pt x="71" y="12"/>
                </a:cubicBezTo>
                <a:cubicBezTo>
                  <a:pt x="71" y="14"/>
                  <a:pt x="71" y="17"/>
                  <a:pt x="70" y="20"/>
                </a:cubicBezTo>
                <a:cubicBezTo>
                  <a:pt x="70" y="21"/>
                  <a:pt x="69" y="22"/>
                  <a:pt x="68" y="23"/>
                </a:cubicBezTo>
                <a:cubicBezTo>
                  <a:pt x="69" y="24"/>
                  <a:pt x="72" y="24"/>
                  <a:pt x="74" y="23"/>
                </a:cubicBezTo>
                <a:cubicBezTo>
                  <a:pt x="75" y="22"/>
                  <a:pt x="75" y="14"/>
                  <a:pt x="75" y="13"/>
                </a:cubicBezTo>
                <a:cubicBezTo>
                  <a:pt x="74" y="10"/>
                  <a:pt x="74" y="7"/>
                  <a:pt x="72" y="6"/>
                </a:cubicBezTo>
                <a:cubicBezTo>
                  <a:pt x="68" y="3"/>
                  <a:pt x="62" y="3"/>
                  <a:pt x="58" y="6"/>
                </a:cubicBezTo>
                <a:cubicBezTo>
                  <a:pt x="56" y="8"/>
                  <a:pt x="54" y="16"/>
                  <a:pt x="55" y="21"/>
                </a:cubicBezTo>
                <a:close/>
                <a:moveTo>
                  <a:pt x="55" y="55"/>
                </a:moveTo>
                <a:cubicBezTo>
                  <a:pt x="52" y="68"/>
                  <a:pt x="52" y="68"/>
                  <a:pt x="52" y="68"/>
                </a:cubicBezTo>
                <a:cubicBezTo>
                  <a:pt x="55" y="86"/>
                  <a:pt x="55" y="86"/>
                  <a:pt x="55" y="86"/>
                </a:cubicBezTo>
                <a:cubicBezTo>
                  <a:pt x="58" y="86"/>
                  <a:pt x="58" y="86"/>
                  <a:pt x="58" y="86"/>
                </a:cubicBezTo>
                <a:cubicBezTo>
                  <a:pt x="61" y="106"/>
                  <a:pt x="61" y="106"/>
                  <a:pt x="61" y="106"/>
                </a:cubicBezTo>
                <a:cubicBezTo>
                  <a:pt x="66" y="106"/>
                  <a:pt x="66" y="106"/>
                  <a:pt x="66" y="106"/>
                </a:cubicBezTo>
                <a:cubicBezTo>
                  <a:pt x="65" y="86"/>
                  <a:pt x="65" y="86"/>
                  <a:pt x="65" y="86"/>
                </a:cubicBezTo>
                <a:cubicBezTo>
                  <a:pt x="67" y="86"/>
                  <a:pt x="67" y="86"/>
                  <a:pt x="67" y="86"/>
                </a:cubicBezTo>
                <a:cubicBezTo>
                  <a:pt x="68" y="106"/>
                  <a:pt x="68" y="106"/>
                  <a:pt x="68" y="106"/>
                </a:cubicBezTo>
                <a:cubicBezTo>
                  <a:pt x="72" y="106"/>
                  <a:pt x="72" y="106"/>
                  <a:pt x="72" y="106"/>
                </a:cubicBezTo>
                <a:cubicBezTo>
                  <a:pt x="75" y="86"/>
                  <a:pt x="75" y="86"/>
                  <a:pt x="75" y="86"/>
                </a:cubicBezTo>
                <a:cubicBezTo>
                  <a:pt x="78" y="86"/>
                  <a:pt x="78" y="86"/>
                  <a:pt x="78" y="86"/>
                </a:cubicBezTo>
                <a:cubicBezTo>
                  <a:pt x="80" y="68"/>
                  <a:pt x="80" y="68"/>
                  <a:pt x="80" y="68"/>
                </a:cubicBezTo>
                <a:cubicBezTo>
                  <a:pt x="76" y="54"/>
                  <a:pt x="76" y="54"/>
                  <a:pt x="76" y="54"/>
                </a:cubicBezTo>
                <a:cubicBezTo>
                  <a:pt x="81" y="61"/>
                  <a:pt x="81" y="61"/>
                  <a:pt x="81" y="61"/>
                </a:cubicBezTo>
                <a:cubicBezTo>
                  <a:pt x="85" y="59"/>
                  <a:pt x="85" y="59"/>
                  <a:pt x="85" y="59"/>
                </a:cubicBezTo>
                <a:cubicBezTo>
                  <a:pt x="78" y="27"/>
                  <a:pt x="78" y="27"/>
                  <a:pt x="78" y="27"/>
                </a:cubicBezTo>
                <a:cubicBezTo>
                  <a:pt x="77" y="27"/>
                  <a:pt x="77" y="27"/>
                  <a:pt x="77" y="27"/>
                </a:cubicBezTo>
                <a:cubicBezTo>
                  <a:pt x="74" y="27"/>
                  <a:pt x="74" y="27"/>
                  <a:pt x="74" y="27"/>
                </a:cubicBezTo>
                <a:cubicBezTo>
                  <a:pt x="73" y="27"/>
                  <a:pt x="73" y="27"/>
                  <a:pt x="73" y="27"/>
                </a:cubicBezTo>
                <a:cubicBezTo>
                  <a:pt x="71" y="30"/>
                  <a:pt x="69" y="32"/>
                  <a:pt x="65" y="32"/>
                </a:cubicBezTo>
                <a:cubicBezTo>
                  <a:pt x="62" y="32"/>
                  <a:pt x="59" y="30"/>
                  <a:pt x="58" y="27"/>
                </a:cubicBezTo>
                <a:cubicBezTo>
                  <a:pt x="57" y="27"/>
                  <a:pt x="57" y="27"/>
                  <a:pt x="57" y="27"/>
                </a:cubicBezTo>
                <a:cubicBezTo>
                  <a:pt x="54" y="27"/>
                  <a:pt x="54" y="27"/>
                  <a:pt x="54" y="27"/>
                </a:cubicBezTo>
                <a:cubicBezTo>
                  <a:pt x="53" y="27"/>
                  <a:pt x="53" y="27"/>
                  <a:pt x="53" y="27"/>
                </a:cubicBezTo>
                <a:cubicBezTo>
                  <a:pt x="47" y="62"/>
                  <a:pt x="47" y="62"/>
                  <a:pt x="47" y="62"/>
                </a:cubicBezTo>
                <a:cubicBezTo>
                  <a:pt x="51" y="64"/>
                  <a:pt x="51" y="64"/>
                  <a:pt x="51" y="64"/>
                </a:cubicBezTo>
                <a:cubicBezTo>
                  <a:pt x="55" y="55"/>
                  <a:pt x="55" y="55"/>
                  <a:pt x="55" y="55"/>
                </a:cubicBezTo>
                <a:close/>
                <a:moveTo>
                  <a:pt x="15" y="16"/>
                </a:moveTo>
                <a:cubicBezTo>
                  <a:pt x="14" y="13"/>
                  <a:pt x="14" y="11"/>
                  <a:pt x="15" y="8"/>
                </a:cubicBezTo>
                <a:cubicBezTo>
                  <a:pt x="19" y="13"/>
                  <a:pt x="24" y="9"/>
                  <a:pt x="28" y="8"/>
                </a:cubicBezTo>
                <a:cubicBezTo>
                  <a:pt x="28" y="11"/>
                  <a:pt x="28" y="13"/>
                  <a:pt x="28" y="16"/>
                </a:cubicBezTo>
                <a:cubicBezTo>
                  <a:pt x="31" y="14"/>
                  <a:pt x="31" y="7"/>
                  <a:pt x="30" y="4"/>
                </a:cubicBezTo>
                <a:cubicBezTo>
                  <a:pt x="27" y="0"/>
                  <a:pt x="17" y="0"/>
                  <a:pt x="14" y="4"/>
                </a:cubicBezTo>
                <a:cubicBezTo>
                  <a:pt x="13" y="5"/>
                  <a:pt x="11" y="14"/>
                  <a:pt x="15"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67" name="Freeform 72"/>
          <p:cNvSpPr>
            <a:spLocks noEditPoints="1" noChangeArrowheads="1"/>
          </p:cNvSpPr>
          <p:nvPr/>
        </p:nvSpPr>
        <p:spPr bwMode="auto">
          <a:xfrm>
            <a:off x="6654800" y="4227513"/>
            <a:ext cx="344488" cy="307975"/>
          </a:xfrm>
          <a:custGeom>
            <a:avLst/>
            <a:gdLst>
              <a:gd name="T0" fmla="*/ 408146654 w 101"/>
              <a:gd name="T1" fmla="*/ 903054561 h 90"/>
              <a:gd name="T2" fmla="*/ 443127534 w 101"/>
              <a:gd name="T3" fmla="*/ 938238994 h 90"/>
              <a:gd name="T4" fmla="*/ 478111826 w 101"/>
              <a:gd name="T5" fmla="*/ 938238994 h 90"/>
              <a:gd name="T6" fmla="*/ 501434686 w 101"/>
              <a:gd name="T7" fmla="*/ 926511990 h 90"/>
              <a:gd name="T8" fmla="*/ 524757547 w 101"/>
              <a:gd name="T9" fmla="*/ 879600554 h 90"/>
              <a:gd name="T10" fmla="*/ 524757547 w 101"/>
              <a:gd name="T11" fmla="*/ 879600554 h 90"/>
              <a:gd name="T12" fmla="*/ 524757547 w 101"/>
              <a:gd name="T13" fmla="*/ 551217077 h 90"/>
              <a:gd name="T14" fmla="*/ 338178071 w 101"/>
              <a:gd name="T15" fmla="*/ 609855517 h 90"/>
              <a:gd name="T16" fmla="*/ 0 w 101"/>
              <a:gd name="T17" fmla="*/ 609855517 h 90"/>
              <a:gd name="T18" fmla="*/ 501434686 w 101"/>
              <a:gd name="T19" fmla="*/ 70368866 h 90"/>
              <a:gd name="T20" fmla="*/ 524757547 w 101"/>
              <a:gd name="T21" fmla="*/ 0 h 90"/>
              <a:gd name="T22" fmla="*/ 641371851 w 101"/>
              <a:gd name="T23" fmla="*/ 0 h 90"/>
              <a:gd name="T24" fmla="*/ 653033282 w 101"/>
              <a:gd name="T25" fmla="*/ 70368866 h 90"/>
              <a:gd name="T26" fmla="*/ 1177790829 w 101"/>
              <a:gd name="T27" fmla="*/ 609855517 h 90"/>
              <a:gd name="T28" fmla="*/ 827951327 w 101"/>
              <a:gd name="T29" fmla="*/ 609855517 h 90"/>
              <a:gd name="T30" fmla="*/ 653033282 w 101"/>
              <a:gd name="T31" fmla="*/ 551217077 h 90"/>
              <a:gd name="T32" fmla="*/ 653033282 w 101"/>
              <a:gd name="T33" fmla="*/ 879600554 h 90"/>
              <a:gd name="T34" fmla="*/ 653033282 w 101"/>
              <a:gd name="T35" fmla="*/ 879600554 h 90"/>
              <a:gd name="T36" fmla="*/ 571403269 w 101"/>
              <a:gd name="T37" fmla="*/ 1032061866 h 90"/>
              <a:gd name="T38" fmla="*/ 489773256 w 101"/>
              <a:gd name="T39" fmla="*/ 1055519296 h 90"/>
              <a:gd name="T40" fmla="*/ 408146654 w 101"/>
              <a:gd name="T41" fmla="*/ 1043792292 h 90"/>
              <a:gd name="T42" fmla="*/ 291532350 w 101"/>
              <a:gd name="T43" fmla="*/ 926511990 h 90"/>
              <a:gd name="T44" fmla="*/ 408146654 w 101"/>
              <a:gd name="T45" fmla="*/ 903054561 h 90"/>
              <a:gd name="T46" fmla="*/ 827951327 w 101"/>
              <a:gd name="T47" fmla="*/ 504302219 h 90"/>
              <a:gd name="T48" fmla="*/ 921242771 w 101"/>
              <a:gd name="T49" fmla="*/ 480848211 h 90"/>
              <a:gd name="T50" fmla="*/ 664694712 w 101"/>
              <a:gd name="T51" fmla="*/ 152464735 h 90"/>
              <a:gd name="T52" fmla="*/ 827951327 w 101"/>
              <a:gd name="T53" fmla="*/ 504302219 h 90"/>
              <a:gd name="T54" fmla="*/ 116614304 w 101"/>
              <a:gd name="T55" fmla="*/ 469121208 h 90"/>
              <a:gd name="T56" fmla="*/ 233225198 w 101"/>
              <a:gd name="T57" fmla="*/ 457390782 h 90"/>
              <a:gd name="T58" fmla="*/ 373162363 w 101"/>
              <a:gd name="T59" fmla="*/ 187649168 h 90"/>
              <a:gd name="T60" fmla="*/ 116614304 w 101"/>
              <a:gd name="T61" fmla="*/ 469121208 h 9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1"/>
              <a:gd name="T94" fmla="*/ 0 h 90"/>
              <a:gd name="T95" fmla="*/ 101 w 101"/>
              <a:gd name="T96" fmla="*/ 90 h 9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1" h="90">
                <a:moveTo>
                  <a:pt x="35" y="77"/>
                </a:moveTo>
                <a:cubicBezTo>
                  <a:pt x="36" y="78"/>
                  <a:pt x="37" y="79"/>
                  <a:pt x="38" y="80"/>
                </a:cubicBezTo>
                <a:cubicBezTo>
                  <a:pt x="39" y="80"/>
                  <a:pt x="40" y="80"/>
                  <a:pt x="41" y="80"/>
                </a:cubicBezTo>
                <a:cubicBezTo>
                  <a:pt x="42" y="80"/>
                  <a:pt x="43" y="80"/>
                  <a:pt x="43" y="79"/>
                </a:cubicBezTo>
                <a:cubicBezTo>
                  <a:pt x="44" y="78"/>
                  <a:pt x="45" y="77"/>
                  <a:pt x="45" y="75"/>
                </a:cubicBezTo>
                <a:cubicBezTo>
                  <a:pt x="45" y="75"/>
                  <a:pt x="45" y="75"/>
                  <a:pt x="45" y="75"/>
                </a:cubicBezTo>
                <a:cubicBezTo>
                  <a:pt x="45" y="47"/>
                  <a:pt x="45" y="47"/>
                  <a:pt x="45" y="47"/>
                </a:cubicBezTo>
                <a:cubicBezTo>
                  <a:pt x="38" y="47"/>
                  <a:pt x="34" y="49"/>
                  <a:pt x="29" y="52"/>
                </a:cubicBezTo>
                <a:cubicBezTo>
                  <a:pt x="18" y="47"/>
                  <a:pt x="8" y="47"/>
                  <a:pt x="0" y="52"/>
                </a:cubicBezTo>
                <a:cubicBezTo>
                  <a:pt x="2" y="26"/>
                  <a:pt x="16" y="9"/>
                  <a:pt x="43" y="6"/>
                </a:cubicBezTo>
                <a:cubicBezTo>
                  <a:pt x="45" y="0"/>
                  <a:pt x="45" y="0"/>
                  <a:pt x="45" y="0"/>
                </a:cubicBezTo>
                <a:cubicBezTo>
                  <a:pt x="55" y="0"/>
                  <a:pt x="55" y="0"/>
                  <a:pt x="55" y="0"/>
                </a:cubicBezTo>
                <a:cubicBezTo>
                  <a:pt x="56" y="6"/>
                  <a:pt x="56" y="6"/>
                  <a:pt x="56" y="6"/>
                </a:cubicBezTo>
                <a:cubicBezTo>
                  <a:pt x="84" y="9"/>
                  <a:pt x="98" y="26"/>
                  <a:pt x="101" y="52"/>
                </a:cubicBezTo>
                <a:cubicBezTo>
                  <a:pt x="92" y="47"/>
                  <a:pt x="82" y="47"/>
                  <a:pt x="71" y="52"/>
                </a:cubicBezTo>
                <a:cubicBezTo>
                  <a:pt x="67" y="49"/>
                  <a:pt x="62" y="47"/>
                  <a:pt x="56" y="47"/>
                </a:cubicBezTo>
                <a:cubicBezTo>
                  <a:pt x="56" y="75"/>
                  <a:pt x="56" y="75"/>
                  <a:pt x="56" y="75"/>
                </a:cubicBezTo>
                <a:cubicBezTo>
                  <a:pt x="56" y="75"/>
                  <a:pt x="56" y="75"/>
                  <a:pt x="56" y="75"/>
                </a:cubicBezTo>
                <a:cubicBezTo>
                  <a:pt x="55" y="81"/>
                  <a:pt x="53" y="85"/>
                  <a:pt x="49" y="88"/>
                </a:cubicBezTo>
                <a:cubicBezTo>
                  <a:pt x="47" y="89"/>
                  <a:pt x="44" y="90"/>
                  <a:pt x="42" y="90"/>
                </a:cubicBezTo>
                <a:cubicBezTo>
                  <a:pt x="40" y="90"/>
                  <a:pt x="37" y="90"/>
                  <a:pt x="35" y="89"/>
                </a:cubicBezTo>
                <a:cubicBezTo>
                  <a:pt x="30" y="88"/>
                  <a:pt x="26" y="84"/>
                  <a:pt x="25" y="79"/>
                </a:cubicBezTo>
                <a:cubicBezTo>
                  <a:pt x="35" y="77"/>
                  <a:pt x="35" y="77"/>
                  <a:pt x="35" y="77"/>
                </a:cubicBezTo>
                <a:close/>
                <a:moveTo>
                  <a:pt x="71" y="43"/>
                </a:moveTo>
                <a:cubicBezTo>
                  <a:pt x="74" y="42"/>
                  <a:pt x="76" y="42"/>
                  <a:pt x="79" y="41"/>
                </a:cubicBezTo>
                <a:cubicBezTo>
                  <a:pt x="77" y="23"/>
                  <a:pt x="68" y="16"/>
                  <a:pt x="57" y="13"/>
                </a:cubicBezTo>
                <a:cubicBezTo>
                  <a:pt x="67" y="20"/>
                  <a:pt x="73" y="29"/>
                  <a:pt x="71" y="43"/>
                </a:cubicBezTo>
                <a:close/>
                <a:moveTo>
                  <a:pt x="10" y="40"/>
                </a:moveTo>
                <a:cubicBezTo>
                  <a:pt x="13" y="40"/>
                  <a:pt x="16" y="40"/>
                  <a:pt x="20" y="39"/>
                </a:cubicBezTo>
                <a:cubicBezTo>
                  <a:pt x="24" y="31"/>
                  <a:pt x="28" y="24"/>
                  <a:pt x="32" y="16"/>
                </a:cubicBezTo>
                <a:cubicBezTo>
                  <a:pt x="20" y="19"/>
                  <a:pt x="13" y="28"/>
                  <a:pt x="10" y="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68" name="Freeform 73"/>
          <p:cNvSpPr>
            <a:spLocks noEditPoints="1" noChangeArrowheads="1"/>
          </p:cNvSpPr>
          <p:nvPr/>
        </p:nvSpPr>
        <p:spPr bwMode="auto">
          <a:xfrm>
            <a:off x="6045200" y="4237038"/>
            <a:ext cx="322263" cy="279400"/>
          </a:xfrm>
          <a:custGeom>
            <a:avLst/>
            <a:gdLst>
              <a:gd name="T0" fmla="*/ 46981831 w 94"/>
              <a:gd name="T1" fmla="*/ 226031151 h 81"/>
              <a:gd name="T2" fmla="*/ 540277348 w 94"/>
              <a:gd name="T3" fmla="*/ 226031151 h 81"/>
              <a:gd name="T4" fmla="*/ 587255751 w 94"/>
              <a:gd name="T5" fmla="*/ 202237309 h 81"/>
              <a:gd name="T6" fmla="*/ 857394425 w 94"/>
              <a:gd name="T7" fmla="*/ 0 h 81"/>
              <a:gd name="T8" fmla="*/ 857394425 w 94"/>
              <a:gd name="T9" fmla="*/ 392581146 h 81"/>
              <a:gd name="T10" fmla="*/ 857394425 w 94"/>
              <a:gd name="T11" fmla="*/ 785158842 h 81"/>
              <a:gd name="T12" fmla="*/ 587255751 w 94"/>
              <a:gd name="T13" fmla="*/ 594818454 h 81"/>
              <a:gd name="T14" fmla="*/ 540277348 w 94"/>
              <a:gd name="T15" fmla="*/ 559127691 h 81"/>
              <a:gd name="T16" fmla="*/ 399335282 w 94"/>
              <a:gd name="T17" fmla="*/ 559127691 h 81"/>
              <a:gd name="T18" fmla="*/ 469804601 w 94"/>
              <a:gd name="T19" fmla="*/ 832746526 h 81"/>
              <a:gd name="T20" fmla="*/ 528531890 w 94"/>
              <a:gd name="T21" fmla="*/ 832746526 h 81"/>
              <a:gd name="T22" fmla="*/ 528531890 w 94"/>
              <a:gd name="T23" fmla="*/ 963605758 h 81"/>
              <a:gd name="T24" fmla="*/ 505040974 w 94"/>
              <a:gd name="T25" fmla="*/ 963605758 h 81"/>
              <a:gd name="T26" fmla="*/ 246647758 w 94"/>
              <a:gd name="T27" fmla="*/ 963605758 h 81"/>
              <a:gd name="T28" fmla="*/ 129196608 w 94"/>
              <a:gd name="T29" fmla="*/ 559127691 h 81"/>
              <a:gd name="T30" fmla="*/ 46981831 w 94"/>
              <a:gd name="T31" fmla="*/ 559127691 h 81"/>
              <a:gd name="T32" fmla="*/ 46981831 w 94"/>
              <a:gd name="T33" fmla="*/ 226031151 h 81"/>
              <a:gd name="T34" fmla="*/ 1021827406 w 94"/>
              <a:gd name="T35" fmla="*/ 273615385 h 81"/>
              <a:gd name="T36" fmla="*/ 1104042183 w 94"/>
              <a:gd name="T37" fmla="*/ 392581146 h 81"/>
              <a:gd name="T38" fmla="*/ 1021827406 w 94"/>
              <a:gd name="T39" fmla="*/ 523440378 h 81"/>
              <a:gd name="T40" fmla="*/ 1021827406 w 94"/>
              <a:gd name="T41" fmla="*/ 785158842 h 81"/>
              <a:gd name="T42" fmla="*/ 916121714 w 94"/>
              <a:gd name="T43" fmla="*/ 785158842 h 81"/>
              <a:gd name="T44" fmla="*/ 916121714 w 94"/>
              <a:gd name="T45" fmla="*/ 11896921 h 81"/>
              <a:gd name="T46" fmla="*/ 1021827406 w 94"/>
              <a:gd name="T47" fmla="*/ 11896921 h 81"/>
              <a:gd name="T48" fmla="*/ 1021827406 w 94"/>
              <a:gd name="T49" fmla="*/ 273615385 h 81"/>
              <a:gd name="T50" fmla="*/ 540277348 w 94"/>
              <a:gd name="T51" fmla="*/ 582921533 h 81"/>
              <a:gd name="T52" fmla="*/ 434568227 w 94"/>
              <a:gd name="T53" fmla="*/ 582921533 h 81"/>
              <a:gd name="T54" fmla="*/ 469804601 w 94"/>
              <a:gd name="T55" fmla="*/ 725677686 h 81"/>
              <a:gd name="T56" fmla="*/ 505040974 w 94"/>
              <a:gd name="T57" fmla="*/ 725677686 h 81"/>
              <a:gd name="T58" fmla="*/ 505040974 w 94"/>
              <a:gd name="T59" fmla="*/ 678093452 h 81"/>
              <a:gd name="T60" fmla="*/ 540277348 w 94"/>
              <a:gd name="T61" fmla="*/ 582921533 h 8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4"/>
              <a:gd name="T94" fmla="*/ 0 h 81"/>
              <a:gd name="T95" fmla="*/ 94 w 94"/>
              <a:gd name="T96" fmla="*/ 81 h 8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4" h="81">
                <a:moveTo>
                  <a:pt x="4" y="19"/>
                </a:moveTo>
                <a:cubicBezTo>
                  <a:pt x="46" y="19"/>
                  <a:pt x="46" y="19"/>
                  <a:pt x="46" y="19"/>
                </a:cubicBezTo>
                <a:cubicBezTo>
                  <a:pt x="50" y="17"/>
                  <a:pt x="50" y="17"/>
                  <a:pt x="50" y="17"/>
                </a:cubicBezTo>
                <a:cubicBezTo>
                  <a:pt x="73" y="0"/>
                  <a:pt x="73" y="0"/>
                  <a:pt x="73" y="0"/>
                </a:cubicBezTo>
                <a:cubicBezTo>
                  <a:pt x="73" y="33"/>
                  <a:pt x="73" y="33"/>
                  <a:pt x="73" y="33"/>
                </a:cubicBezTo>
                <a:cubicBezTo>
                  <a:pt x="73" y="66"/>
                  <a:pt x="73" y="66"/>
                  <a:pt x="73" y="66"/>
                </a:cubicBezTo>
                <a:cubicBezTo>
                  <a:pt x="50" y="50"/>
                  <a:pt x="50" y="50"/>
                  <a:pt x="50" y="50"/>
                </a:cubicBezTo>
                <a:cubicBezTo>
                  <a:pt x="46" y="47"/>
                  <a:pt x="46" y="47"/>
                  <a:pt x="46" y="47"/>
                </a:cubicBezTo>
                <a:cubicBezTo>
                  <a:pt x="34" y="47"/>
                  <a:pt x="34" y="47"/>
                  <a:pt x="34" y="47"/>
                </a:cubicBezTo>
                <a:cubicBezTo>
                  <a:pt x="40" y="70"/>
                  <a:pt x="40" y="70"/>
                  <a:pt x="40" y="70"/>
                </a:cubicBezTo>
                <a:cubicBezTo>
                  <a:pt x="45" y="70"/>
                  <a:pt x="45" y="70"/>
                  <a:pt x="45" y="70"/>
                </a:cubicBezTo>
                <a:cubicBezTo>
                  <a:pt x="45" y="81"/>
                  <a:pt x="45" y="81"/>
                  <a:pt x="45" y="81"/>
                </a:cubicBezTo>
                <a:cubicBezTo>
                  <a:pt x="43" y="81"/>
                  <a:pt x="43" y="81"/>
                  <a:pt x="43" y="81"/>
                </a:cubicBezTo>
                <a:cubicBezTo>
                  <a:pt x="21" y="81"/>
                  <a:pt x="21" y="81"/>
                  <a:pt x="21" y="81"/>
                </a:cubicBezTo>
                <a:cubicBezTo>
                  <a:pt x="11" y="47"/>
                  <a:pt x="11" y="47"/>
                  <a:pt x="11" y="47"/>
                </a:cubicBezTo>
                <a:cubicBezTo>
                  <a:pt x="4" y="47"/>
                  <a:pt x="4" y="47"/>
                  <a:pt x="4" y="47"/>
                </a:cubicBezTo>
                <a:cubicBezTo>
                  <a:pt x="0" y="38"/>
                  <a:pt x="0" y="29"/>
                  <a:pt x="4" y="19"/>
                </a:cubicBezTo>
                <a:close/>
                <a:moveTo>
                  <a:pt x="87" y="23"/>
                </a:moveTo>
                <a:cubicBezTo>
                  <a:pt x="91" y="25"/>
                  <a:pt x="94" y="29"/>
                  <a:pt x="94" y="33"/>
                </a:cubicBezTo>
                <a:cubicBezTo>
                  <a:pt x="94" y="38"/>
                  <a:pt x="91" y="42"/>
                  <a:pt x="87" y="44"/>
                </a:cubicBezTo>
                <a:cubicBezTo>
                  <a:pt x="87" y="66"/>
                  <a:pt x="87" y="66"/>
                  <a:pt x="87" y="66"/>
                </a:cubicBezTo>
                <a:cubicBezTo>
                  <a:pt x="78" y="66"/>
                  <a:pt x="78" y="66"/>
                  <a:pt x="78" y="66"/>
                </a:cubicBezTo>
                <a:cubicBezTo>
                  <a:pt x="78" y="1"/>
                  <a:pt x="78" y="1"/>
                  <a:pt x="78" y="1"/>
                </a:cubicBezTo>
                <a:cubicBezTo>
                  <a:pt x="87" y="1"/>
                  <a:pt x="87" y="1"/>
                  <a:pt x="87" y="1"/>
                </a:cubicBezTo>
                <a:cubicBezTo>
                  <a:pt x="87" y="23"/>
                  <a:pt x="87" y="23"/>
                  <a:pt x="87" y="23"/>
                </a:cubicBezTo>
                <a:close/>
                <a:moveTo>
                  <a:pt x="46" y="49"/>
                </a:moveTo>
                <a:cubicBezTo>
                  <a:pt x="37" y="49"/>
                  <a:pt x="37" y="49"/>
                  <a:pt x="37" y="49"/>
                </a:cubicBezTo>
                <a:cubicBezTo>
                  <a:pt x="40" y="61"/>
                  <a:pt x="40" y="61"/>
                  <a:pt x="40" y="61"/>
                </a:cubicBezTo>
                <a:cubicBezTo>
                  <a:pt x="43" y="61"/>
                  <a:pt x="43" y="61"/>
                  <a:pt x="43" y="61"/>
                </a:cubicBezTo>
                <a:cubicBezTo>
                  <a:pt x="43" y="57"/>
                  <a:pt x="43" y="57"/>
                  <a:pt x="43" y="57"/>
                </a:cubicBezTo>
                <a:lnTo>
                  <a:pt x="46" y="4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69" name="Freeform 75"/>
          <p:cNvSpPr>
            <a:spLocks noEditPoints="1" noChangeArrowheads="1"/>
          </p:cNvSpPr>
          <p:nvPr/>
        </p:nvSpPr>
        <p:spPr bwMode="auto">
          <a:xfrm>
            <a:off x="4103688" y="3649663"/>
            <a:ext cx="339725" cy="233362"/>
          </a:xfrm>
          <a:custGeom>
            <a:avLst/>
            <a:gdLst>
              <a:gd name="T0" fmla="*/ 117675249 w 99"/>
              <a:gd name="T1" fmla="*/ 211477449 h 68"/>
              <a:gd name="T2" fmla="*/ 70604463 w 99"/>
              <a:gd name="T3" fmla="*/ 305467426 h 68"/>
              <a:gd name="T4" fmla="*/ 658991006 w 99"/>
              <a:gd name="T5" fmla="*/ 681427335 h 68"/>
              <a:gd name="T6" fmla="*/ 929645452 w 99"/>
              <a:gd name="T7" fmla="*/ 657929841 h 68"/>
              <a:gd name="T8" fmla="*/ 1000253347 w 99"/>
              <a:gd name="T9" fmla="*/ 740172787 h 68"/>
              <a:gd name="T10" fmla="*/ 964949399 w 99"/>
              <a:gd name="T11" fmla="*/ 775417313 h 68"/>
              <a:gd name="T12" fmla="*/ 47070786 w 99"/>
              <a:gd name="T13" fmla="*/ 775417313 h 68"/>
              <a:gd name="T14" fmla="*/ 0 w 99"/>
              <a:gd name="T15" fmla="*/ 740172787 h 68"/>
              <a:gd name="T16" fmla="*/ 0 w 99"/>
              <a:gd name="T17" fmla="*/ 258472438 h 68"/>
              <a:gd name="T18" fmla="*/ 682524683 w 99"/>
              <a:gd name="T19" fmla="*/ 129237935 h 68"/>
              <a:gd name="T20" fmla="*/ 717828630 w 99"/>
              <a:gd name="T21" fmla="*/ 199730418 h 68"/>
              <a:gd name="T22" fmla="*/ 670757844 w 99"/>
              <a:gd name="T23" fmla="*/ 246725406 h 68"/>
              <a:gd name="T24" fmla="*/ 658991006 w 99"/>
              <a:gd name="T25" fmla="*/ 187979955 h 68"/>
              <a:gd name="T26" fmla="*/ 647220735 w 99"/>
              <a:gd name="T27" fmla="*/ 223227912 h 68"/>
              <a:gd name="T28" fmla="*/ 717828630 w 99"/>
              <a:gd name="T29" fmla="*/ 317217889 h 68"/>
              <a:gd name="T30" fmla="*/ 729595469 w 99"/>
              <a:gd name="T31" fmla="*/ 375959909 h 68"/>
              <a:gd name="T32" fmla="*/ 682524683 w 99"/>
              <a:gd name="T33" fmla="*/ 458202855 h 68"/>
              <a:gd name="T34" fmla="*/ 682524683 w 99"/>
              <a:gd name="T35" fmla="*/ 129237935 h 68"/>
              <a:gd name="T36" fmla="*/ 164746036 w 99"/>
              <a:gd name="T37" fmla="*/ 93989977 h 68"/>
              <a:gd name="T38" fmla="*/ 164746036 w 99"/>
              <a:gd name="T39" fmla="*/ 587437358 h 68"/>
              <a:gd name="T40" fmla="*/ 211816822 w 99"/>
              <a:gd name="T41" fmla="*/ 610934852 h 68"/>
              <a:gd name="T42" fmla="*/ 1129695435 w 99"/>
              <a:gd name="T43" fmla="*/ 622685315 h 68"/>
              <a:gd name="T44" fmla="*/ 1164999383 w 99"/>
              <a:gd name="T45" fmla="*/ 587437358 h 68"/>
              <a:gd name="T46" fmla="*/ 1164999383 w 99"/>
              <a:gd name="T47" fmla="*/ 82242946 h 68"/>
              <a:gd name="T48" fmla="*/ 811970203 w 99"/>
              <a:gd name="T49" fmla="*/ 58745452 h 68"/>
              <a:gd name="T50" fmla="*/ 811970203 w 99"/>
              <a:gd name="T51" fmla="*/ 129237935 h 68"/>
              <a:gd name="T52" fmla="*/ 235353931 w 99"/>
              <a:gd name="T53" fmla="*/ 246725406 h 68"/>
              <a:gd name="T54" fmla="*/ 353029180 w 99"/>
              <a:gd name="T55" fmla="*/ 493447381 h 68"/>
              <a:gd name="T56" fmla="*/ 964949399 w 99"/>
              <a:gd name="T57" fmla="*/ 540442369 h 68"/>
              <a:gd name="T58" fmla="*/ 1094394919 w 99"/>
              <a:gd name="T59" fmla="*/ 281969932 h 68"/>
              <a:gd name="T60" fmla="*/ 811970203 w 99"/>
              <a:gd name="T61" fmla="*/ 129237935 h 68"/>
              <a:gd name="T62" fmla="*/ 235353931 w 99"/>
              <a:gd name="T63" fmla="*/ 528695338 h 68"/>
              <a:gd name="T64" fmla="*/ 235353931 w 99"/>
              <a:gd name="T65" fmla="*/ 528695338 h 68"/>
              <a:gd name="T66" fmla="*/ 635453897 w 99"/>
              <a:gd name="T67" fmla="*/ 422954898 h 68"/>
              <a:gd name="T68" fmla="*/ 588383111 w 99"/>
              <a:gd name="T69" fmla="*/ 317217889 h 68"/>
              <a:gd name="T70" fmla="*/ 647220735 w 99"/>
              <a:gd name="T71" fmla="*/ 387710372 h 68"/>
              <a:gd name="T72" fmla="*/ 670757844 w 99"/>
              <a:gd name="T73" fmla="*/ 387710372 h 68"/>
              <a:gd name="T74" fmla="*/ 658991006 w 99"/>
              <a:gd name="T75" fmla="*/ 328964921 h 68"/>
              <a:gd name="T76" fmla="*/ 588383111 w 99"/>
              <a:gd name="T77" fmla="*/ 234974943 h 68"/>
              <a:gd name="T78" fmla="*/ 635453897 w 99"/>
              <a:gd name="T79" fmla="*/ 164482460 h 68"/>
              <a:gd name="T80" fmla="*/ 529545486 w 99"/>
              <a:gd name="T81" fmla="*/ 293720395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9"/>
              <a:gd name="T124" fmla="*/ 0 h 68"/>
              <a:gd name="T125" fmla="*/ 99 w 99"/>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9" h="68">
                <a:moveTo>
                  <a:pt x="2" y="21"/>
                </a:moveTo>
                <a:cubicBezTo>
                  <a:pt x="4" y="20"/>
                  <a:pt x="7" y="19"/>
                  <a:pt x="10" y="18"/>
                </a:cubicBezTo>
                <a:cubicBezTo>
                  <a:pt x="10" y="24"/>
                  <a:pt x="10" y="24"/>
                  <a:pt x="10" y="24"/>
                </a:cubicBezTo>
                <a:cubicBezTo>
                  <a:pt x="9" y="25"/>
                  <a:pt x="7" y="25"/>
                  <a:pt x="6" y="26"/>
                </a:cubicBezTo>
                <a:cubicBezTo>
                  <a:pt x="6" y="59"/>
                  <a:pt x="6" y="59"/>
                  <a:pt x="6" y="59"/>
                </a:cubicBezTo>
                <a:cubicBezTo>
                  <a:pt x="21" y="53"/>
                  <a:pt x="39" y="55"/>
                  <a:pt x="56" y="58"/>
                </a:cubicBezTo>
                <a:cubicBezTo>
                  <a:pt x="64" y="59"/>
                  <a:pt x="71" y="60"/>
                  <a:pt x="79" y="60"/>
                </a:cubicBezTo>
                <a:cubicBezTo>
                  <a:pt x="79" y="56"/>
                  <a:pt x="79" y="56"/>
                  <a:pt x="79" y="56"/>
                </a:cubicBezTo>
                <a:cubicBezTo>
                  <a:pt x="85" y="56"/>
                  <a:pt x="85" y="56"/>
                  <a:pt x="85" y="56"/>
                </a:cubicBezTo>
                <a:cubicBezTo>
                  <a:pt x="85" y="63"/>
                  <a:pt x="85" y="63"/>
                  <a:pt x="85" y="63"/>
                </a:cubicBezTo>
                <a:cubicBezTo>
                  <a:pt x="85" y="66"/>
                  <a:pt x="85" y="66"/>
                  <a:pt x="85" y="66"/>
                </a:cubicBezTo>
                <a:cubicBezTo>
                  <a:pt x="82" y="66"/>
                  <a:pt x="82" y="66"/>
                  <a:pt x="82" y="66"/>
                </a:cubicBezTo>
                <a:cubicBezTo>
                  <a:pt x="73" y="66"/>
                  <a:pt x="64" y="65"/>
                  <a:pt x="55" y="64"/>
                </a:cubicBezTo>
                <a:cubicBezTo>
                  <a:pt x="37" y="61"/>
                  <a:pt x="19" y="59"/>
                  <a:pt x="4" y="66"/>
                </a:cubicBezTo>
                <a:cubicBezTo>
                  <a:pt x="0" y="68"/>
                  <a:pt x="0" y="68"/>
                  <a:pt x="0" y="68"/>
                </a:cubicBezTo>
                <a:cubicBezTo>
                  <a:pt x="0" y="63"/>
                  <a:pt x="0" y="63"/>
                  <a:pt x="0" y="63"/>
                </a:cubicBezTo>
                <a:cubicBezTo>
                  <a:pt x="0" y="24"/>
                  <a:pt x="0" y="24"/>
                  <a:pt x="0" y="24"/>
                </a:cubicBezTo>
                <a:cubicBezTo>
                  <a:pt x="0" y="22"/>
                  <a:pt x="0" y="22"/>
                  <a:pt x="0" y="22"/>
                </a:cubicBezTo>
                <a:cubicBezTo>
                  <a:pt x="2" y="21"/>
                  <a:pt x="2" y="21"/>
                  <a:pt x="2" y="21"/>
                </a:cubicBezTo>
                <a:close/>
                <a:moveTo>
                  <a:pt x="58" y="11"/>
                </a:moveTo>
                <a:cubicBezTo>
                  <a:pt x="58" y="14"/>
                  <a:pt x="58" y="14"/>
                  <a:pt x="58" y="14"/>
                </a:cubicBezTo>
                <a:cubicBezTo>
                  <a:pt x="60" y="14"/>
                  <a:pt x="61" y="15"/>
                  <a:pt x="61" y="17"/>
                </a:cubicBezTo>
                <a:cubicBezTo>
                  <a:pt x="61" y="21"/>
                  <a:pt x="61" y="21"/>
                  <a:pt x="61" y="21"/>
                </a:cubicBezTo>
                <a:cubicBezTo>
                  <a:pt x="57" y="21"/>
                  <a:pt x="57" y="21"/>
                  <a:pt x="57" y="21"/>
                </a:cubicBezTo>
                <a:cubicBezTo>
                  <a:pt x="57" y="17"/>
                  <a:pt x="57" y="17"/>
                  <a:pt x="57" y="17"/>
                </a:cubicBezTo>
                <a:cubicBezTo>
                  <a:pt x="57" y="17"/>
                  <a:pt x="57" y="16"/>
                  <a:pt x="56" y="16"/>
                </a:cubicBezTo>
                <a:cubicBezTo>
                  <a:pt x="55" y="16"/>
                  <a:pt x="55" y="17"/>
                  <a:pt x="55" y="18"/>
                </a:cubicBezTo>
                <a:cubicBezTo>
                  <a:pt x="55" y="19"/>
                  <a:pt x="55" y="19"/>
                  <a:pt x="55" y="19"/>
                </a:cubicBezTo>
                <a:cubicBezTo>
                  <a:pt x="55" y="20"/>
                  <a:pt x="56" y="21"/>
                  <a:pt x="57" y="22"/>
                </a:cubicBezTo>
                <a:cubicBezTo>
                  <a:pt x="59" y="25"/>
                  <a:pt x="61" y="26"/>
                  <a:pt x="61" y="27"/>
                </a:cubicBezTo>
                <a:cubicBezTo>
                  <a:pt x="62" y="27"/>
                  <a:pt x="62" y="28"/>
                  <a:pt x="62" y="29"/>
                </a:cubicBezTo>
                <a:cubicBezTo>
                  <a:pt x="62" y="32"/>
                  <a:pt x="62" y="32"/>
                  <a:pt x="62" y="32"/>
                </a:cubicBezTo>
                <a:cubicBezTo>
                  <a:pt x="62" y="35"/>
                  <a:pt x="61" y="36"/>
                  <a:pt x="58" y="36"/>
                </a:cubicBezTo>
                <a:cubicBezTo>
                  <a:pt x="58" y="39"/>
                  <a:pt x="58" y="39"/>
                  <a:pt x="58" y="39"/>
                </a:cubicBezTo>
                <a:cubicBezTo>
                  <a:pt x="64" y="38"/>
                  <a:pt x="67" y="32"/>
                  <a:pt x="67" y="25"/>
                </a:cubicBezTo>
                <a:cubicBezTo>
                  <a:pt x="67" y="18"/>
                  <a:pt x="64" y="13"/>
                  <a:pt x="58" y="11"/>
                </a:cubicBezTo>
                <a:close/>
                <a:moveTo>
                  <a:pt x="15" y="7"/>
                </a:moveTo>
                <a:cubicBezTo>
                  <a:pt x="14" y="8"/>
                  <a:pt x="14" y="8"/>
                  <a:pt x="14" y="8"/>
                </a:cubicBezTo>
                <a:cubicBezTo>
                  <a:pt x="14" y="10"/>
                  <a:pt x="14" y="10"/>
                  <a:pt x="14" y="10"/>
                </a:cubicBezTo>
                <a:cubicBezTo>
                  <a:pt x="14" y="50"/>
                  <a:pt x="14" y="50"/>
                  <a:pt x="14" y="50"/>
                </a:cubicBezTo>
                <a:cubicBezTo>
                  <a:pt x="14" y="54"/>
                  <a:pt x="14" y="54"/>
                  <a:pt x="14" y="54"/>
                </a:cubicBezTo>
                <a:cubicBezTo>
                  <a:pt x="18" y="52"/>
                  <a:pt x="18" y="52"/>
                  <a:pt x="18" y="52"/>
                </a:cubicBezTo>
                <a:cubicBezTo>
                  <a:pt x="33" y="45"/>
                  <a:pt x="51" y="47"/>
                  <a:pt x="69" y="50"/>
                </a:cubicBezTo>
                <a:cubicBezTo>
                  <a:pt x="78" y="51"/>
                  <a:pt x="87" y="53"/>
                  <a:pt x="96" y="53"/>
                </a:cubicBezTo>
                <a:cubicBezTo>
                  <a:pt x="99" y="53"/>
                  <a:pt x="99" y="53"/>
                  <a:pt x="99" y="53"/>
                </a:cubicBezTo>
                <a:cubicBezTo>
                  <a:pt x="99" y="50"/>
                  <a:pt x="99" y="50"/>
                  <a:pt x="99" y="50"/>
                </a:cubicBezTo>
                <a:cubicBezTo>
                  <a:pt x="99" y="10"/>
                  <a:pt x="99" y="10"/>
                  <a:pt x="99" y="10"/>
                </a:cubicBezTo>
                <a:cubicBezTo>
                  <a:pt x="99" y="7"/>
                  <a:pt x="99" y="7"/>
                  <a:pt x="99" y="7"/>
                </a:cubicBezTo>
                <a:cubicBezTo>
                  <a:pt x="96" y="7"/>
                  <a:pt x="96" y="7"/>
                  <a:pt x="96" y="7"/>
                </a:cubicBezTo>
                <a:cubicBezTo>
                  <a:pt x="87" y="7"/>
                  <a:pt x="78" y="6"/>
                  <a:pt x="69" y="5"/>
                </a:cubicBezTo>
                <a:cubicBezTo>
                  <a:pt x="51" y="2"/>
                  <a:pt x="32" y="0"/>
                  <a:pt x="15" y="7"/>
                </a:cubicBezTo>
                <a:close/>
                <a:moveTo>
                  <a:pt x="69" y="11"/>
                </a:moveTo>
                <a:cubicBezTo>
                  <a:pt x="55" y="9"/>
                  <a:pt x="41" y="7"/>
                  <a:pt x="29" y="9"/>
                </a:cubicBezTo>
                <a:cubicBezTo>
                  <a:pt x="30" y="15"/>
                  <a:pt x="27" y="22"/>
                  <a:pt x="20" y="21"/>
                </a:cubicBezTo>
                <a:cubicBezTo>
                  <a:pt x="20" y="32"/>
                  <a:pt x="20" y="32"/>
                  <a:pt x="20" y="32"/>
                </a:cubicBezTo>
                <a:cubicBezTo>
                  <a:pt x="26" y="32"/>
                  <a:pt x="30" y="37"/>
                  <a:pt x="30" y="42"/>
                </a:cubicBezTo>
                <a:cubicBezTo>
                  <a:pt x="43" y="40"/>
                  <a:pt x="56" y="42"/>
                  <a:pt x="69" y="44"/>
                </a:cubicBezTo>
                <a:cubicBezTo>
                  <a:pt x="74" y="45"/>
                  <a:pt x="78" y="45"/>
                  <a:pt x="82" y="46"/>
                </a:cubicBezTo>
                <a:cubicBezTo>
                  <a:pt x="82" y="40"/>
                  <a:pt x="86" y="34"/>
                  <a:pt x="93" y="34"/>
                </a:cubicBezTo>
                <a:cubicBezTo>
                  <a:pt x="93" y="24"/>
                  <a:pt x="93" y="24"/>
                  <a:pt x="93" y="24"/>
                </a:cubicBezTo>
                <a:cubicBezTo>
                  <a:pt x="86" y="24"/>
                  <a:pt x="83" y="18"/>
                  <a:pt x="83" y="12"/>
                </a:cubicBezTo>
                <a:cubicBezTo>
                  <a:pt x="78" y="12"/>
                  <a:pt x="73" y="11"/>
                  <a:pt x="69" y="11"/>
                </a:cubicBezTo>
                <a:close/>
                <a:moveTo>
                  <a:pt x="20" y="45"/>
                </a:moveTo>
                <a:cubicBezTo>
                  <a:pt x="20" y="45"/>
                  <a:pt x="20" y="45"/>
                  <a:pt x="20" y="45"/>
                </a:cubicBezTo>
                <a:cubicBezTo>
                  <a:pt x="20" y="45"/>
                  <a:pt x="20" y="45"/>
                  <a:pt x="20" y="45"/>
                </a:cubicBezTo>
                <a:cubicBezTo>
                  <a:pt x="20" y="45"/>
                  <a:pt x="20" y="45"/>
                  <a:pt x="20" y="45"/>
                </a:cubicBezTo>
                <a:close/>
                <a:moveTo>
                  <a:pt x="54" y="39"/>
                </a:moveTo>
                <a:cubicBezTo>
                  <a:pt x="54" y="36"/>
                  <a:pt x="54" y="36"/>
                  <a:pt x="54" y="36"/>
                </a:cubicBezTo>
                <a:cubicBezTo>
                  <a:pt x="52" y="36"/>
                  <a:pt x="50" y="34"/>
                  <a:pt x="50" y="32"/>
                </a:cubicBezTo>
                <a:cubicBezTo>
                  <a:pt x="50" y="27"/>
                  <a:pt x="50" y="27"/>
                  <a:pt x="50" y="27"/>
                </a:cubicBezTo>
                <a:cubicBezTo>
                  <a:pt x="55" y="27"/>
                  <a:pt x="55" y="27"/>
                  <a:pt x="55" y="27"/>
                </a:cubicBezTo>
                <a:cubicBezTo>
                  <a:pt x="55" y="33"/>
                  <a:pt x="55" y="33"/>
                  <a:pt x="55" y="33"/>
                </a:cubicBezTo>
                <a:cubicBezTo>
                  <a:pt x="55" y="33"/>
                  <a:pt x="55" y="33"/>
                  <a:pt x="56" y="33"/>
                </a:cubicBezTo>
                <a:cubicBezTo>
                  <a:pt x="56" y="33"/>
                  <a:pt x="57" y="33"/>
                  <a:pt x="57" y="33"/>
                </a:cubicBezTo>
                <a:cubicBezTo>
                  <a:pt x="57" y="30"/>
                  <a:pt x="57" y="30"/>
                  <a:pt x="57" y="30"/>
                </a:cubicBezTo>
                <a:cubicBezTo>
                  <a:pt x="57" y="29"/>
                  <a:pt x="57" y="29"/>
                  <a:pt x="56" y="28"/>
                </a:cubicBezTo>
                <a:cubicBezTo>
                  <a:pt x="56" y="28"/>
                  <a:pt x="54" y="26"/>
                  <a:pt x="52" y="24"/>
                </a:cubicBezTo>
                <a:cubicBezTo>
                  <a:pt x="51" y="23"/>
                  <a:pt x="50" y="21"/>
                  <a:pt x="50" y="20"/>
                </a:cubicBezTo>
                <a:cubicBezTo>
                  <a:pt x="50" y="18"/>
                  <a:pt x="50" y="18"/>
                  <a:pt x="50" y="18"/>
                </a:cubicBezTo>
                <a:cubicBezTo>
                  <a:pt x="50" y="16"/>
                  <a:pt x="52" y="14"/>
                  <a:pt x="54" y="14"/>
                </a:cubicBezTo>
                <a:cubicBezTo>
                  <a:pt x="54" y="11"/>
                  <a:pt x="54" y="11"/>
                  <a:pt x="54" y="11"/>
                </a:cubicBezTo>
                <a:cubicBezTo>
                  <a:pt x="49" y="13"/>
                  <a:pt x="45" y="18"/>
                  <a:pt x="45" y="25"/>
                </a:cubicBezTo>
                <a:cubicBezTo>
                  <a:pt x="45" y="32"/>
                  <a:pt x="49" y="38"/>
                  <a:pt x="54"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70" name="Freeform 77"/>
          <p:cNvSpPr>
            <a:spLocks noEditPoints="1" noChangeArrowheads="1"/>
          </p:cNvSpPr>
          <p:nvPr/>
        </p:nvSpPr>
        <p:spPr bwMode="auto">
          <a:xfrm>
            <a:off x="5373688" y="3657600"/>
            <a:ext cx="354012" cy="228600"/>
          </a:xfrm>
          <a:custGeom>
            <a:avLst/>
            <a:gdLst>
              <a:gd name="T0" fmla="*/ 1107487016 w 103"/>
              <a:gd name="T1" fmla="*/ 174861940 h 67"/>
              <a:gd name="T2" fmla="*/ 1213522203 w 103"/>
              <a:gd name="T3" fmla="*/ 676130561 h 67"/>
              <a:gd name="T4" fmla="*/ 424144183 w 103"/>
              <a:gd name="T5" fmla="*/ 781047725 h 67"/>
              <a:gd name="T6" fmla="*/ 318108997 w 103"/>
              <a:gd name="T7" fmla="*/ 279779104 h 67"/>
              <a:gd name="T8" fmla="*/ 117817256 w 103"/>
              <a:gd name="T9" fmla="*/ 547899609 h 67"/>
              <a:gd name="T10" fmla="*/ 106035187 w 103"/>
              <a:gd name="T11" fmla="*/ 536241009 h 67"/>
              <a:gd name="T12" fmla="*/ 82471048 w 103"/>
              <a:gd name="T13" fmla="*/ 349723881 h 67"/>
              <a:gd name="T14" fmla="*/ 247416581 w 103"/>
              <a:gd name="T15" fmla="*/ 198175728 h 67"/>
              <a:gd name="T16" fmla="*/ 82471048 w 103"/>
              <a:gd name="T17" fmla="*/ 139889552 h 67"/>
              <a:gd name="T18" fmla="*/ 106035187 w 103"/>
              <a:gd name="T19" fmla="*/ 104917164 h 67"/>
              <a:gd name="T20" fmla="*/ 754031812 w 103"/>
              <a:gd name="T21" fmla="*/ 93258564 h 67"/>
              <a:gd name="T22" fmla="*/ 789378020 w 103"/>
              <a:gd name="T23" fmla="*/ 104917164 h 67"/>
              <a:gd name="T24" fmla="*/ 883631137 w 103"/>
              <a:gd name="T25" fmla="*/ 128230952 h 67"/>
              <a:gd name="T26" fmla="*/ 848288366 w 103"/>
              <a:gd name="T27" fmla="*/ 46630988 h 67"/>
              <a:gd name="T28" fmla="*/ 141381394 w 103"/>
              <a:gd name="T29" fmla="*/ 0 h 67"/>
              <a:gd name="T30" fmla="*/ 35346208 w 103"/>
              <a:gd name="T31" fmla="*/ 46630988 h 67"/>
              <a:gd name="T32" fmla="*/ 0 w 103"/>
              <a:gd name="T33" fmla="*/ 501268621 h 67"/>
              <a:gd name="T34" fmla="*/ 35346208 w 103"/>
              <a:gd name="T35" fmla="*/ 594527185 h 67"/>
              <a:gd name="T36" fmla="*/ 129599325 w 103"/>
              <a:gd name="T37" fmla="*/ 641158173 h 67"/>
              <a:gd name="T38" fmla="*/ 259198650 w 103"/>
              <a:gd name="T39" fmla="*/ 547899609 h 67"/>
              <a:gd name="T40" fmla="*/ 883631137 w 103"/>
              <a:gd name="T41" fmla="*/ 256461904 h 67"/>
              <a:gd name="T42" fmla="*/ 1131051155 w 103"/>
              <a:gd name="T43" fmla="*/ 396351457 h 67"/>
              <a:gd name="T44" fmla="*/ 883631137 w 103"/>
              <a:gd name="T45" fmla="*/ 256461904 h 67"/>
              <a:gd name="T46" fmla="*/ 412362114 w 103"/>
              <a:gd name="T47" fmla="*/ 664471961 h 67"/>
              <a:gd name="T48" fmla="*/ 553743508 w 103"/>
              <a:gd name="T49" fmla="*/ 582871997 h 67"/>
              <a:gd name="T50" fmla="*/ 612650418 w 103"/>
              <a:gd name="T51" fmla="*/ 582871997 h 67"/>
              <a:gd name="T52" fmla="*/ 754031812 w 103"/>
              <a:gd name="T53" fmla="*/ 664471961 h 67"/>
              <a:gd name="T54" fmla="*/ 612650418 w 103"/>
              <a:gd name="T55" fmla="*/ 582871997 h 67"/>
              <a:gd name="T56" fmla="*/ 801160089 w 103"/>
              <a:gd name="T57" fmla="*/ 664471961 h 67"/>
              <a:gd name="T58" fmla="*/ 942541483 w 103"/>
              <a:gd name="T59" fmla="*/ 582871997 h 67"/>
              <a:gd name="T60" fmla="*/ 989669761 w 103"/>
              <a:gd name="T61" fmla="*/ 582871997 h 67"/>
              <a:gd name="T62" fmla="*/ 1131051155 w 103"/>
              <a:gd name="T63" fmla="*/ 664471961 h 67"/>
              <a:gd name="T64" fmla="*/ 989669761 w 103"/>
              <a:gd name="T65" fmla="*/ 582871997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67"/>
              <a:gd name="T101" fmla="*/ 103 w 103"/>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67">
                <a:moveTo>
                  <a:pt x="36" y="15"/>
                </a:moveTo>
                <a:cubicBezTo>
                  <a:pt x="94" y="15"/>
                  <a:pt x="94" y="15"/>
                  <a:pt x="94" y="15"/>
                </a:cubicBezTo>
                <a:cubicBezTo>
                  <a:pt x="99" y="15"/>
                  <a:pt x="103" y="19"/>
                  <a:pt x="103" y="24"/>
                </a:cubicBezTo>
                <a:cubicBezTo>
                  <a:pt x="103" y="58"/>
                  <a:pt x="103" y="58"/>
                  <a:pt x="103" y="58"/>
                </a:cubicBezTo>
                <a:cubicBezTo>
                  <a:pt x="103" y="63"/>
                  <a:pt x="99" y="67"/>
                  <a:pt x="94" y="67"/>
                </a:cubicBezTo>
                <a:cubicBezTo>
                  <a:pt x="36" y="67"/>
                  <a:pt x="36" y="67"/>
                  <a:pt x="36" y="67"/>
                </a:cubicBezTo>
                <a:cubicBezTo>
                  <a:pt x="31" y="67"/>
                  <a:pt x="27" y="63"/>
                  <a:pt x="27" y="58"/>
                </a:cubicBezTo>
                <a:cubicBezTo>
                  <a:pt x="27" y="24"/>
                  <a:pt x="27" y="24"/>
                  <a:pt x="27" y="24"/>
                </a:cubicBezTo>
                <a:cubicBezTo>
                  <a:pt x="27" y="19"/>
                  <a:pt x="31" y="15"/>
                  <a:pt x="36" y="15"/>
                </a:cubicBezTo>
                <a:close/>
                <a:moveTo>
                  <a:pt x="10" y="47"/>
                </a:moveTo>
                <a:cubicBezTo>
                  <a:pt x="10" y="47"/>
                  <a:pt x="9" y="46"/>
                  <a:pt x="9" y="46"/>
                </a:cubicBezTo>
                <a:cubicBezTo>
                  <a:pt x="9" y="46"/>
                  <a:pt x="9" y="46"/>
                  <a:pt x="9" y="46"/>
                </a:cubicBezTo>
                <a:cubicBezTo>
                  <a:pt x="8" y="45"/>
                  <a:pt x="7" y="44"/>
                  <a:pt x="7" y="43"/>
                </a:cubicBezTo>
                <a:cubicBezTo>
                  <a:pt x="7" y="30"/>
                  <a:pt x="7" y="30"/>
                  <a:pt x="7" y="30"/>
                </a:cubicBezTo>
                <a:cubicBezTo>
                  <a:pt x="21" y="30"/>
                  <a:pt x="21" y="30"/>
                  <a:pt x="21" y="30"/>
                </a:cubicBezTo>
                <a:cubicBezTo>
                  <a:pt x="21" y="17"/>
                  <a:pt x="21" y="17"/>
                  <a:pt x="21" y="17"/>
                </a:cubicBezTo>
                <a:cubicBezTo>
                  <a:pt x="7" y="17"/>
                  <a:pt x="7" y="17"/>
                  <a:pt x="7" y="17"/>
                </a:cubicBezTo>
                <a:cubicBezTo>
                  <a:pt x="7" y="12"/>
                  <a:pt x="7" y="12"/>
                  <a:pt x="7" y="12"/>
                </a:cubicBezTo>
                <a:cubicBezTo>
                  <a:pt x="7" y="11"/>
                  <a:pt x="8" y="10"/>
                  <a:pt x="9" y="9"/>
                </a:cubicBezTo>
                <a:cubicBezTo>
                  <a:pt x="9" y="9"/>
                  <a:pt x="9" y="9"/>
                  <a:pt x="9" y="9"/>
                </a:cubicBezTo>
                <a:cubicBezTo>
                  <a:pt x="10" y="9"/>
                  <a:pt x="11" y="8"/>
                  <a:pt x="12" y="8"/>
                </a:cubicBezTo>
                <a:cubicBezTo>
                  <a:pt x="64" y="8"/>
                  <a:pt x="64" y="8"/>
                  <a:pt x="64" y="8"/>
                </a:cubicBezTo>
                <a:cubicBezTo>
                  <a:pt x="65" y="8"/>
                  <a:pt x="66" y="9"/>
                  <a:pt x="67" y="9"/>
                </a:cubicBezTo>
                <a:cubicBezTo>
                  <a:pt x="67" y="9"/>
                  <a:pt x="67" y="9"/>
                  <a:pt x="67" y="9"/>
                </a:cubicBezTo>
                <a:cubicBezTo>
                  <a:pt x="67" y="10"/>
                  <a:pt x="67" y="10"/>
                  <a:pt x="68" y="11"/>
                </a:cubicBezTo>
                <a:cubicBezTo>
                  <a:pt x="75" y="11"/>
                  <a:pt x="75" y="11"/>
                  <a:pt x="75" y="11"/>
                </a:cubicBezTo>
                <a:cubicBezTo>
                  <a:pt x="75" y="8"/>
                  <a:pt x="74" y="6"/>
                  <a:pt x="72" y="4"/>
                </a:cubicBezTo>
                <a:cubicBezTo>
                  <a:pt x="72" y="4"/>
                  <a:pt x="72" y="4"/>
                  <a:pt x="72" y="4"/>
                </a:cubicBezTo>
                <a:cubicBezTo>
                  <a:pt x="70" y="2"/>
                  <a:pt x="67" y="0"/>
                  <a:pt x="64" y="0"/>
                </a:cubicBezTo>
                <a:cubicBezTo>
                  <a:pt x="12" y="0"/>
                  <a:pt x="12" y="0"/>
                  <a:pt x="12" y="0"/>
                </a:cubicBezTo>
                <a:cubicBezTo>
                  <a:pt x="9" y="0"/>
                  <a:pt x="6" y="2"/>
                  <a:pt x="3" y="4"/>
                </a:cubicBezTo>
                <a:cubicBezTo>
                  <a:pt x="3" y="4"/>
                  <a:pt x="3" y="4"/>
                  <a:pt x="3" y="4"/>
                </a:cubicBezTo>
                <a:cubicBezTo>
                  <a:pt x="1" y="6"/>
                  <a:pt x="0" y="9"/>
                  <a:pt x="0" y="12"/>
                </a:cubicBezTo>
                <a:cubicBezTo>
                  <a:pt x="0" y="43"/>
                  <a:pt x="0" y="43"/>
                  <a:pt x="0" y="43"/>
                </a:cubicBezTo>
                <a:cubicBezTo>
                  <a:pt x="0" y="46"/>
                  <a:pt x="1" y="49"/>
                  <a:pt x="3" y="51"/>
                </a:cubicBezTo>
                <a:cubicBezTo>
                  <a:pt x="3" y="51"/>
                  <a:pt x="3" y="51"/>
                  <a:pt x="3" y="51"/>
                </a:cubicBezTo>
                <a:cubicBezTo>
                  <a:pt x="5" y="53"/>
                  <a:pt x="8" y="55"/>
                  <a:pt x="11" y="55"/>
                </a:cubicBezTo>
                <a:cubicBezTo>
                  <a:pt x="11" y="55"/>
                  <a:pt x="11" y="55"/>
                  <a:pt x="11" y="55"/>
                </a:cubicBezTo>
                <a:cubicBezTo>
                  <a:pt x="22" y="55"/>
                  <a:pt x="22" y="55"/>
                  <a:pt x="22" y="55"/>
                </a:cubicBezTo>
                <a:cubicBezTo>
                  <a:pt x="22" y="47"/>
                  <a:pt x="22" y="47"/>
                  <a:pt x="22" y="47"/>
                </a:cubicBezTo>
                <a:cubicBezTo>
                  <a:pt x="10" y="47"/>
                  <a:pt x="10" y="47"/>
                  <a:pt x="10" y="47"/>
                </a:cubicBezTo>
                <a:close/>
                <a:moveTo>
                  <a:pt x="75" y="22"/>
                </a:moveTo>
                <a:cubicBezTo>
                  <a:pt x="75" y="34"/>
                  <a:pt x="75" y="34"/>
                  <a:pt x="75" y="34"/>
                </a:cubicBezTo>
                <a:cubicBezTo>
                  <a:pt x="96" y="34"/>
                  <a:pt x="96" y="34"/>
                  <a:pt x="96" y="34"/>
                </a:cubicBezTo>
                <a:cubicBezTo>
                  <a:pt x="96" y="22"/>
                  <a:pt x="96" y="22"/>
                  <a:pt x="96" y="22"/>
                </a:cubicBezTo>
                <a:cubicBezTo>
                  <a:pt x="75" y="22"/>
                  <a:pt x="75" y="22"/>
                  <a:pt x="75" y="22"/>
                </a:cubicBezTo>
                <a:close/>
                <a:moveTo>
                  <a:pt x="35" y="50"/>
                </a:moveTo>
                <a:cubicBezTo>
                  <a:pt x="35" y="57"/>
                  <a:pt x="35" y="57"/>
                  <a:pt x="35" y="57"/>
                </a:cubicBezTo>
                <a:cubicBezTo>
                  <a:pt x="47" y="57"/>
                  <a:pt x="47" y="57"/>
                  <a:pt x="47" y="57"/>
                </a:cubicBezTo>
                <a:cubicBezTo>
                  <a:pt x="47" y="50"/>
                  <a:pt x="47" y="50"/>
                  <a:pt x="47" y="50"/>
                </a:cubicBezTo>
                <a:cubicBezTo>
                  <a:pt x="35" y="50"/>
                  <a:pt x="35" y="50"/>
                  <a:pt x="35" y="50"/>
                </a:cubicBezTo>
                <a:close/>
                <a:moveTo>
                  <a:pt x="52" y="50"/>
                </a:moveTo>
                <a:cubicBezTo>
                  <a:pt x="52" y="57"/>
                  <a:pt x="52" y="57"/>
                  <a:pt x="52" y="57"/>
                </a:cubicBezTo>
                <a:cubicBezTo>
                  <a:pt x="64" y="57"/>
                  <a:pt x="64" y="57"/>
                  <a:pt x="64" y="57"/>
                </a:cubicBezTo>
                <a:cubicBezTo>
                  <a:pt x="64" y="50"/>
                  <a:pt x="64" y="50"/>
                  <a:pt x="64" y="50"/>
                </a:cubicBezTo>
                <a:cubicBezTo>
                  <a:pt x="52" y="50"/>
                  <a:pt x="52" y="50"/>
                  <a:pt x="52" y="50"/>
                </a:cubicBezTo>
                <a:close/>
                <a:moveTo>
                  <a:pt x="68" y="50"/>
                </a:moveTo>
                <a:cubicBezTo>
                  <a:pt x="68" y="57"/>
                  <a:pt x="68" y="57"/>
                  <a:pt x="68" y="57"/>
                </a:cubicBezTo>
                <a:cubicBezTo>
                  <a:pt x="80" y="57"/>
                  <a:pt x="80" y="57"/>
                  <a:pt x="80" y="57"/>
                </a:cubicBezTo>
                <a:cubicBezTo>
                  <a:pt x="80" y="50"/>
                  <a:pt x="80" y="50"/>
                  <a:pt x="80" y="50"/>
                </a:cubicBezTo>
                <a:cubicBezTo>
                  <a:pt x="68" y="50"/>
                  <a:pt x="68" y="50"/>
                  <a:pt x="68" y="50"/>
                </a:cubicBezTo>
                <a:close/>
                <a:moveTo>
                  <a:pt x="84" y="50"/>
                </a:moveTo>
                <a:cubicBezTo>
                  <a:pt x="84" y="57"/>
                  <a:pt x="84" y="57"/>
                  <a:pt x="84" y="57"/>
                </a:cubicBezTo>
                <a:cubicBezTo>
                  <a:pt x="96" y="57"/>
                  <a:pt x="96" y="57"/>
                  <a:pt x="96" y="57"/>
                </a:cubicBezTo>
                <a:cubicBezTo>
                  <a:pt x="96" y="50"/>
                  <a:pt x="96" y="50"/>
                  <a:pt x="96" y="50"/>
                </a:cubicBezTo>
                <a:lnTo>
                  <a:pt x="84" y="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71" name="Freeform 78"/>
          <p:cNvSpPr>
            <a:spLocks noEditPoints="1" noChangeArrowheads="1"/>
          </p:cNvSpPr>
          <p:nvPr/>
        </p:nvSpPr>
        <p:spPr bwMode="auto">
          <a:xfrm>
            <a:off x="5362575" y="4200525"/>
            <a:ext cx="349250" cy="374650"/>
          </a:xfrm>
          <a:custGeom>
            <a:avLst/>
            <a:gdLst>
              <a:gd name="T0" fmla="*/ 914319380 w 102"/>
              <a:gd name="T1" fmla="*/ 838274219 h 109"/>
              <a:gd name="T2" fmla="*/ 972928324 w 102"/>
              <a:gd name="T3" fmla="*/ 944533896 h 109"/>
              <a:gd name="T4" fmla="*/ 1090149635 w 102"/>
              <a:gd name="T5" fmla="*/ 956340527 h 109"/>
              <a:gd name="T6" fmla="*/ 1031537267 w 102"/>
              <a:gd name="T7" fmla="*/ 850080850 h 109"/>
              <a:gd name="T8" fmla="*/ 164109836 w 102"/>
              <a:gd name="T9" fmla="*/ 637558060 h 109"/>
              <a:gd name="T10" fmla="*/ 515770346 w 102"/>
              <a:gd name="T11" fmla="*/ 425038706 h 109"/>
              <a:gd name="T12" fmla="*/ 351660510 w 102"/>
              <a:gd name="T13" fmla="*/ 814660958 h 109"/>
              <a:gd name="T14" fmla="*/ 410269453 w 102"/>
              <a:gd name="T15" fmla="*/ 814660958 h 109"/>
              <a:gd name="T16" fmla="*/ 562658870 w 102"/>
              <a:gd name="T17" fmla="*/ 779241066 h 109"/>
              <a:gd name="T18" fmla="*/ 632988233 w 102"/>
              <a:gd name="T19" fmla="*/ 861887481 h 109"/>
              <a:gd name="T20" fmla="*/ 539214608 w 102"/>
              <a:gd name="T21" fmla="*/ 802854327 h 109"/>
              <a:gd name="T22" fmla="*/ 375104772 w 102"/>
              <a:gd name="T23" fmla="*/ 920920634 h 109"/>
              <a:gd name="T24" fmla="*/ 46888525 w 102"/>
              <a:gd name="T25" fmla="*/ 649368128 h 109"/>
              <a:gd name="T26" fmla="*/ 0 w 102"/>
              <a:gd name="T27" fmla="*/ 554911644 h 109"/>
              <a:gd name="T28" fmla="*/ 35164681 w 102"/>
              <a:gd name="T29" fmla="*/ 460458599 h 109"/>
              <a:gd name="T30" fmla="*/ 433713716 w 102"/>
              <a:gd name="T31" fmla="*/ 35419892 h 109"/>
              <a:gd name="T32" fmla="*/ 621267814 w 102"/>
              <a:gd name="T33" fmla="*/ 35419892 h 109"/>
              <a:gd name="T34" fmla="*/ 867430855 w 102"/>
              <a:gd name="T35" fmla="*/ 271552507 h 109"/>
              <a:gd name="T36" fmla="*/ 902595537 w 102"/>
              <a:gd name="T37" fmla="*/ 366005553 h 109"/>
              <a:gd name="T38" fmla="*/ 867430855 w 102"/>
              <a:gd name="T39" fmla="*/ 460458599 h 109"/>
              <a:gd name="T40" fmla="*/ 867430855 w 102"/>
              <a:gd name="T41" fmla="*/ 460458599 h 109"/>
              <a:gd name="T42" fmla="*/ 820542331 w 102"/>
              <a:gd name="T43" fmla="*/ 366005553 h 109"/>
              <a:gd name="T44" fmla="*/ 797098069 w 102"/>
              <a:gd name="T45" fmla="*/ 330585661 h 109"/>
              <a:gd name="T46" fmla="*/ 562658870 w 102"/>
              <a:gd name="T47" fmla="*/ 94453046 h 109"/>
              <a:gd name="T48" fmla="*/ 492326083 w 102"/>
              <a:gd name="T49" fmla="*/ 106259677 h 109"/>
              <a:gd name="T50" fmla="*/ 105497468 w 102"/>
              <a:gd name="T51" fmla="*/ 519491752 h 109"/>
              <a:gd name="T52" fmla="*/ 93777049 w 102"/>
              <a:gd name="T53" fmla="*/ 554911644 h 109"/>
              <a:gd name="T54" fmla="*/ 105497468 w 102"/>
              <a:gd name="T55" fmla="*/ 578524906 h 109"/>
              <a:gd name="T56" fmla="*/ 586103132 w 102"/>
              <a:gd name="T57" fmla="*/ 259745876 h 109"/>
              <a:gd name="T58" fmla="*/ 691600600 w 102"/>
              <a:gd name="T59" fmla="*/ 814660958 h 109"/>
              <a:gd name="T60" fmla="*/ 632988233 w 102"/>
              <a:gd name="T61" fmla="*/ 897307373 h 109"/>
              <a:gd name="T62" fmla="*/ 480602240 w 102"/>
              <a:gd name="T63" fmla="*/ 1098020095 h 109"/>
              <a:gd name="T64" fmla="*/ 632988233 w 102"/>
              <a:gd name="T65" fmla="*/ 1286926187 h 109"/>
              <a:gd name="T66" fmla="*/ 785377650 w 102"/>
              <a:gd name="T67" fmla="*/ 1109826726 h 109"/>
              <a:gd name="T68" fmla="*/ 785377650 w 102"/>
              <a:gd name="T69" fmla="*/ 1109826726 h 109"/>
              <a:gd name="T70" fmla="*/ 797098069 w 102"/>
              <a:gd name="T71" fmla="*/ 472265229 h 109"/>
              <a:gd name="T72" fmla="*/ 679876757 w 102"/>
              <a:gd name="T73" fmla="*/ 696594650 h 109"/>
              <a:gd name="T74" fmla="*/ 715044863 w 102"/>
              <a:gd name="T75" fmla="*/ 755627804 h 109"/>
              <a:gd name="T76" fmla="*/ 679876757 w 102"/>
              <a:gd name="T77" fmla="*/ 696594650 h 109"/>
              <a:gd name="T78" fmla="*/ 632988233 w 102"/>
              <a:gd name="T79" fmla="*/ 991760419 h 109"/>
              <a:gd name="T80" fmla="*/ 691600600 w 102"/>
              <a:gd name="T81" fmla="*/ 1086213465 h 109"/>
              <a:gd name="T82" fmla="*/ 632988233 w 102"/>
              <a:gd name="T83" fmla="*/ 1192473141 h 109"/>
              <a:gd name="T84" fmla="*/ 574379289 w 102"/>
              <a:gd name="T85" fmla="*/ 1098020095 h 109"/>
              <a:gd name="T86" fmla="*/ 843986593 w 102"/>
              <a:gd name="T87" fmla="*/ 791047696 h 109"/>
              <a:gd name="T88" fmla="*/ 949484061 w 102"/>
              <a:gd name="T89" fmla="*/ 732014543 h 109"/>
              <a:gd name="T90" fmla="*/ 1172202841 w 102"/>
              <a:gd name="T91" fmla="*/ 873694111 h 109"/>
              <a:gd name="T92" fmla="*/ 1054981529 w 102"/>
              <a:gd name="T93" fmla="*/ 1062600203 h 109"/>
              <a:gd name="T94" fmla="*/ 949484061 w 102"/>
              <a:gd name="T95" fmla="*/ 1038986942 h 109"/>
              <a:gd name="T96" fmla="*/ 926039799 w 102"/>
              <a:gd name="T97" fmla="*/ 1027180311 h 109"/>
              <a:gd name="T98" fmla="*/ 843986593 w 102"/>
              <a:gd name="T99" fmla="*/ 791047696 h 1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2"/>
              <a:gd name="T151" fmla="*/ 0 h 109"/>
              <a:gd name="T152" fmla="*/ 102 w 102"/>
              <a:gd name="T153" fmla="*/ 109 h 10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2" h="109">
                <a:moveTo>
                  <a:pt x="82" y="69"/>
                </a:moveTo>
                <a:cubicBezTo>
                  <a:pt x="80" y="70"/>
                  <a:pt x="79" y="70"/>
                  <a:pt x="78" y="71"/>
                </a:cubicBezTo>
                <a:cubicBezTo>
                  <a:pt x="78" y="72"/>
                  <a:pt x="78" y="73"/>
                  <a:pt x="78" y="75"/>
                </a:cubicBezTo>
                <a:cubicBezTo>
                  <a:pt x="79" y="77"/>
                  <a:pt x="81" y="79"/>
                  <a:pt x="83" y="80"/>
                </a:cubicBezTo>
                <a:cubicBezTo>
                  <a:pt x="85" y="82"/>
                  <a:pt x="88" y="82"/>
                  <a:pt x="90" y="82"/>
                </a:cubicBezTo>
                <a:cubicBezTo>
                  <a:pt x="91" y="82"/>
                  <a:pt x="93" y="82"/>
                  <a:pt x="93" y="81"/>
                </a:cubicBezTo>
                <a:cubicBezTo>
                  <a:pt x="94" y="80"/>
                  <a:pt x="94" y="78"/>
                  <a:pt x="93" y="77"/>
                </a:cubicBezTo>
                <a:cubicBezTo>
                  <a:pt x="92" y="75"/>
                  <a:pt x="91" y="73"/>
                  <a:pt x="88" y="72"/>
                </a:cubicBezTo>
                <a:cubicBezTo>
                  <a:pt x="86" y="70"/>
                  <a:pt x="84" y="69"/>
                  <a:pt x="82" y="69"/>
                </a:cubicBezTo>
                <a:close/>
                <a:moveTo>
                  <a:pt x="14" y="54"/>
                </a:moveTo>
                <a:cubicBezTo>
                  <a:pt x="44" y="23"/>
                  <a:pt x="44" y="23"/>
                  <a:pt x="44" y="23"/>
                </a:cubicBezTo>
                <a:cubicBezTo>
                  <a:pt x="44" y="36"/>
                  <a:pt x="44" y="36"/>
                  <a:pt x="44" y="36"/>
                </a:cubicBezTo>
                <a:cubicBezTo>
                  <a:pt x="21" y="60"/>
                  <a:pt x="21" y="60"/>
                  <a:pt x="21" y="60"/>
                </a:cubicBezTo>
                <a:cubicBezTo>
                  <a:pt x="30" y="69"/>
                  <a:pt x="30" y="69"/>
                  <a:pt x="30" y="69"/>
                </a:cubicBezTo>
                <a:cubicBezTo>
                  <a:pt x="30" y="70"/>
                  <a:pt x="31" y="70"/>
                  <a:pt x="32" y="70"/>
                </a:cubicBezTo>
                <a:cubicBezTo>
                  <a:pt x="33" y="70"/>
                  <a:pt x="34" y="70"/>
                  <a:pt x="35" y="69"/>
                </a:cubicBezTo>
                <a:cubicBezTo>
                  <a:pt x="46" y="57"/>
                  <a:pt x="46" y="57"/>
                  <a:pt x="46" y="57"/>
                </a:cubicBezTo>
                <a:cubicBezTo>
                  <a:pt x="48" y="66"/>
                  <a:pt x="48" y="66"/>
                  <a:pt x="48" y="66"/>
                </a:cubicBezTo>
                <a:cubicBezTo>
                  <a:pt x="50" y="67"/>
                  <a:pt x="52" y="69"/>
                  <a:pt x="54" y="71"/>
                </a:cubicBezTo>
                <a:cubicBezTo>
                  <a:pt x="54" y="72"/>
                  <a:pt x="54" y="72"/>
                  <a:pt x="54" y="73"/>
                </a:cubicBezTo>
                <a:cubicBezTo>
                  <a:pt x="54" y="73"/>
                  <a:pt x="54" y="73"/>
                  <a:pt x="54" y="73"/>
                </a:cubicBezTo>
                <a:cubicBezTo>
                  <a:pt x="46" y="68"/>
                  <a:pt x="46" y="68"/>
                  <a:pt x="46" y="68"/>
                </a:cubicBezTo>
                <a:cubicBezTo>
                  <a:pt x="41" y="74"/>
                  <a:pt x="41" y="74"/>
                  <a:pt x="41" y="74"/>
                </a:cubicBezTo>
                <a:cubicBezTo>
                  <a:pt x="38" y="76"/>
                  <a:pt x="35" y="78"/>
                  <a:pt x="32" y="78"/>
                </a:cubicBezTo>
                <a:cubicBezTo>
                  <a:pt x="30" y="78"/>
                  <a:pt x="27" y="77"/>
                  <a:pt x="24" y="74"/>
                </a:cubicBezTo>
                <a:cubicBezTo>
                  <a:pt x="4" y="55"/>
                  <a:pt x="4" y="55"/>
                  <a:pt x="4" y="55"/>
                </a:cubicBezTo>
                <a:cubicBezTo>
                  <a:pt x="4" y="55"/>
                  <a:pt x="4" y="55"/>
                  <a:pt x="4" y="55"/>
                </a:cubicBezTo>
                <a:cubicBezTo>
                  <a:pt x="1" y="53"/>
                  <a:pt x="0" y="50"/>
                  <a:pt x="0" y="47"/>
                </a:cubicBezTo>
                <a:cubicBezTo>
                  <a:pt x="0" y="44"/>
                  <a:pt x="1" y="41"/>
                  <a:pt x="3" y="39"/>
                </a:cubicBezTo>
                <a:cubicBezTo>
                  <a:pt x="3" y="39"/>
                  <a:pt x="3" y="39"/>
                  <a:pt x="3" y="39"/>
                </a:cubicBezTo>
                <a:cubicBezTo>
                  <a:pt x="3" y="39"/>
                  <a:pt x="3" y="39"/>
                  <a:pt x="3" y="39"/>
                </a:cubicBezTo>
                <a:cubicBezTo>
                  <a:pt x="37" y="3"/>
                  <a:pt x="37" y="3"/>
                  <a:pt x="37" y="3"/>
                </a:cubicBezTo>
                <a:cubicBezTo>
                  <a:pt x="39" y="1"/>
                  <a:pt x="42" y="0"/>
                  <a:pt x="45" y="0"/>
                </a:cubicBezTo>
                <a:cubicBezTo>
                  <a:pt x="48" y="0"/>
                  <a:pt x="51" y="1"/>
                  <a:pt x="53" y="3"/>
                </a:cubicBezTo>
                <a:cubicBezTo>
                  <a:pt x="74" y="22"/>
                  <a:pt x="74" y="22"/>
                  <a:pt x="74" y="22"/>
                </a:cubicBezTo>
                <a:cubicBezTo>
                  <a:pt x="74" y="23"/>
                  <a:pt x="74" y="23"/>
                  <a:pt x="74" y="23"/>
                </a:cubicBezTo>
                <a:cubicBezTo>
                  <a:pt x="74" y="23"/>
                  <a:pt x="74" y="23"/>
                  <a:pt x="74" y="23"/>
                </a:cubicBezTo>
                <a:cubicBezTo>
                  <a:pt x="76" y="25"/>
                  <a:pt x="77" y="28"/>
                  <a:pt x="77" y="31"/>
                </a:cubicBezTo>
                <a:cubicBezTo>
                  <a:pt x="77" y="33"/>
                  <a:pt x="76" y="36"/>
                  <a:pt x="74" y="39"/>
                </a:cubicBezTo>
                <a:cubicBezTo>
                  <a:pt x="74" y="39"/>
                  <a:pt x="74" y="39"/>
                  <a:pt x="74" y="39"/>
                </a:cubicBezTo>
                <a:cubicBezTo>
                  <a:pt x="74" y="39"/>
                  <a:pt x="74" y="39"/>
                  <a:pt x="74" y="39"/>
                </a:cubicBezTo>
                <a:cubicBezTo>
                  <a:pt x="74" y="39"/>
                  <a:pt x="74" y="39"/>
                  <a:pt x="74" y="39"/>
                </a:cubicBezTo>
                <a:cubicBezTo>
                  <a:pt x="69" y="32"/>
                  <a:pt x="69" y="32"/>
                  <a:pt x="69" y="32"/>
                </a:cubicBezTo>
                <a:cubicBezTo>
                  <a:pt x="70" y="32"/>
                  <a:pt x="70" y="31"/>
                  <a:pt x="70" y="31"/>
                </a:cubicBezTo>
                <a:cubicBezTo>
                  <a:pt x="70" y="30"/>
                  <a:pt x="69" y="29"/>
                  <a:pt x="68" y="28"/>
                </a:cubicBezTo>
                <a:cubicBezTo>
                  <a:pt x="68" y="28"/>
                  <a:pt x="68" y="28"/>
                  <a:pt x="68" y="28"/>
                </a:cubicBezTo>
                <a:cubicBezTo>
                  <a:pt x="68" y="28"/>
                  <a:pt x="68" y="28"/>
                  <a:pt x="68" y="28"/>
                </a:cubicBezTo>
                <a:cubicBezTo>
                  <a:pt x="48" y="8"/>
                  <a:pt x="48" y="8"/>
                  <a:pt x="48" y="8"/>
                </a:cubicBezTo>
                <a:cubicBezTo>
                  <a:pt x="47" y="8"/>
                  <a:pt x="46" y="7"/>
                  <a:pt x="45" y="7"/>
                </a:cubicBezTo>
                <a:cubicBezTo>
                  <a:pt x="44" y="7"/>
                  <a:pt x="43" y="8"/>
                  <a:pt x="42" y="9"/>
                </a:cubicBezTo>
                <a:cubicBezTo>
                  <a:pt x="9" y="44"/>
                  <a:pt x="9" y="44"/>
                  <a:pt x="9" y="44"/>
                </a:cubicBezTo>
                <a:cubicBezTo>
                  <a:pt x="9" y="44"/>
                  <a:pt x="9" y="44"/>
                  <a:pt x="9" y="44"/>
                </a:cubicBezTo>
                <a:cubicBezTo>
                  <a:pt x="9" y="44"/>
                  <a:pt x="9" y="44"/>
                  <a:pt x="9" y="44"/>
                </a:cubicBezTo>
                <a:cubicBezTo>
                  <a:pt x="8" y="45"/>
                  <a:pt x="8" y="46"/>
                  <a:pt x="8" y="47"/>
                </a:cubicBezTo>
                <a:cubicBezTo>
                  <a:pt x="8" y="48"/>
                  <a:pt x="8" y="49"/>
                  <a:pt x="9" y="49"/>
                </a:cubicBezTo>
                <a:cubicBezTo>
                  <a:pt x="9" y="49"/>
                  <a:pt x="9" y="49"/>
                  <a:pt x="9" y="49"/>
                </a:cubicBezTo>
                <a:cubicBezTo>
                  <a:pt x="14" y="54"/>
                  <a:pt x="14" y="54"/>
                  <a:pt x="14" y="54"/>
                </a:cubicBezTo>
                <a:close/>
                <a:moveTo>
                  <a:pt x="50" y="22"/>
                </a:moveTo>
                <a:cubicBezTo>
                  <a:pt x="51" y="35"/>
                  <a:pt x="51" y="49"/>
                  <a:pt x="51" y="62"/>
                </a:cubicBezTo>
                <a:cubicBezTo>
                  <a:pt x="54" y="64"/>
                  <a:pt x="56" y="66"/>
                  <a:pt x="59" y="69"/>
                </a:cubicBezTo>
                <a:cubicBezTo>
                  <a:pt x="59" y="70"/>
                  <a:pt x="59" y="74"/>
                  <a:pt x="59" y="77"/>
                </a:cubicBezTo>
                <a:cubicBezTo>
                  <a:pt x="57" y="76"/>
                  <a:pt x="56" y="76"/>
                  <a:pt x="54" y="76"/>
                </a:cubicBezTo>
                <a:cubicBezTo>
                  <a:pt x="50" y="76"/>
                  <a:pt x="47" y="78"/>
                  <a:pt x="44" y="81"/>
                </a:cubicBezTo>
                <a:cubicBezTo>
                  <a:pt x="42" y="84"/>
                  <a:pt x="41" y="88"/>
                  <a:pt x="41" y="93"/>
                </a:cubicBezTo>
                <a:cubicBezTo>
                  <a:pt x="41" y="97"/>
                  <a:pt x="43" y="101"/>
                  <a:pt x="45" y="104"/>
                </a:cubicBezTo>
                <a:cubicBezTo>
                  <a:pt x="47" y="107"/>
                  <a:pt x="50" y="109"/>
                  <a:pt x="54" y="109"/>
                </a:cubicBezTo>
                <a:cubicBezTo>
                  <a:pt x="58" y="109"/>
                  <a:pt x="61" y="107"/>
                  <a:pt x="64" y="104"/>
                </a:cubicBezTo>
                <a:cubicBezTo>
                  <a:pt x="65" y="101"/>
                  <a:pt x="66" y="98"/>
                  <a:pt x="67" y="94"/>
                </a:cubicBezTo>
                <a:cubicBezTo>
                  <a:pt x="67" y="94"/>
                  <a:pt x="67" y="94"/>
                  <a:pt x="67" y="94"/>
                </a:cubicBezTo>
                <a:cubicBezTo>
                  <a:pt x="67" y="94"/>
                  <a:pt x="67" y="94"/>
                  <a:pt x="67" y="94"/>
                </a:cubicBezTo>
                <a:cubicBezTo>
                  <a:pt x="67" y="93"/>
                  <a:pt x="67" y="93"/>
                  <a:pt x="67" y="92"/>
                </a:cubicBezTo>
                <a:cubicBezTo>
                  <a:pt x="68" y="40"/>
                  <a:pt x="68" y="40"/>
                  <a:pt x="68" y="40"/>
                </a:cubicBezTo>
                <a:cubicBezTo>
                  <a:pt x="66" y="28"/>
                  <a:pt x="58" y="23"/>
                  <a:pt x="50" y="22"/>
                </a:cubicBezTo>
                <a:close/>
                <a:moveTo>
                  <a:pt x="58" y="59"/>
                </a:moveTo>
                <a:cubicBezTo>
                  <a:pt x="57" y="59"/>
                  <a:pt x="56" y="61"/>
                  <a:pt x="57" y="63"/>
                </a:cubicBezTo>
                <a:cubicBezTo>
                  <a:pt x="58" y="64"/>
                  <a:pt x="60" y="65"/>
                  <a:pt x="61" y="64"/>
                </a:cubicBezTo>
                <a:cubicBezTo>
                  <a:pt x="63" y="63"/>
                  <a:pt x="63" y="61"/>
                  <a:pt x="62" y="60"/>
                </a:cubicBezTo>
                <a:cubicBezTo>
                  <a:pt x="62" y="58"/>
                  <a:pt x="60" y="58"/>
                  <a:pt x="58" y="59"/>
                </a:cubicBezTo>
                <a:close/>
                <a:moveTo>
                  <a:pt x="51" y="86"/>
                </a:moveTo>
                <a:cubicBezTo>
                  <a:pt x="52" y="84"/>
                  <a:pt x="53" y="84"/>
                  <a:pt x="54" y="84"/>
                </a:cubicBezTo>
                <a:cubicBezTo>
                  <a:pt x="55" y="84"/>
                  <a:pt x="56" y="84"/>
                  <a:pt x="57" y="86"/>
                </a:cubicBezTo>
                <a:cubicBezTo>
                  <a:pt x="58" y="87"/>
                  <a:pt x="59" y="90"/>
                  <a:pt x="59" y="92"/>
                </a:cubicBezTo>
                <a:cubicBezTo>
                  <a:pt x="59" y="95"/>
                  <a:pt x="59" y="98"/>
                  <a:pt x="57" y="99"/>
                </a:cubicBezTo>
                <a:cubicBezTo>
                  <a:pt x="56" y="101"/>
                  <a:pt x="55" y="101"/>
                  <a:pt x="54" y="101"/>
                </a:cubicBezTo>
                <a:cubicBezTo>
                  <a:pt x="53" y="102"/>
                  <a:pt x="52" y="101"/>
                  <a:pt x="51" y="99"/>
                </a:cubicBezTo>
                <a:cubicBezTo>
                  <a:pt x="50" y="98"/>
                  <a:pt x="49" y="95"/>
                  <a:pt x="49" y="93"/>
                </a:cubicBezTo>
                <a:cubicBezTo>
                  <a:pt x="49" y="90"/>
                  <a:pt x="50" y="87"/>
                  <a:pt x="51" y="86"/>
                </a:cubicBezTo>
                <a:close/>
                <a:moveTo>
                  <a:pt x="72" y="67"/>
                </a:moveTo>
                <a:cubicBezTo>
                  <a:pt x="72" y="67"/>
                  <a:pt x="72" y="67"/>
                  <a:pt x="72" y="67"/>
                </a:cubicBezTo>
                <a:cubicBezTo>
                  <a:pt x="74" y="64"/>
                  <a:pt x="77" y="62"/>
                  <a:pt x="81" y="62"/>
                </a:cubicBezTo>
                <a:cubicBezTo>
                  <a:pt x="85" y="62"/>
                  <a:pt x="89" y="63"/>
                  <a:pt x="93" y="65"/>
                </a:cubicBezTo>
                <a:cubicBezTo>
                  <a:pt x="96" y="67"/>
                  <a:pt x="99" y="71"/>
                  <a:pt x="100" y="74"/>
                </a:cubicBezTo>
                <a:cubicBezTo>
                  <a:pt x="102" y="78"/>
                  <a:pt x="102" y="82"/>
                  <a:pt x="100" y="85"/>
                </a:cubicBezTo>
                <a:cubicBezTo>
                  <a:pt x="98" y="88"/>
                  <a:pt x="94" y="90"/>
                  <a:pt x="90" y="90"/>
                </a:cubicBezTo>
                <a:cubicBezTo>
                  <a:pt x="87" y="90"/>
                  <a:pt x="84" y="89"/>
                  <a:pt x="81" y="88"/>
                </a:cubicBezTo>
                <a:cubicBezTo>
                  <a:pt x="81" y="88"/>
                  <a:pt x="81" y="88"/>
                  <a:pt x="81" y="88"/>
                </a:cubicBezTo>
                <a:cubicBezTo>
                  <a:pt x="80" y="87"/>
                  <a:pt x="80" y="87"/>
                  <a:pt x="80" y="87"/>
                </a:cubicBezTo>
                <a:cubicBezTo>
                  <a:pt x="80" y="87"/>
                  <a:pt x="79" y="87"/>
                  <a:pt x="79" y="87"/>
                </a:cubicBezTo>
                <a:cubicBezTo>
                  <a:pt x="71" y="82"/>
                  <a:pt x="71" y="82"/>
                  <a:pt x="71" y="82"/>
                </a:cubicBezTo>
                <a:lnTo>
                  <a:pt x="72"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72" name="Freeform 79"/>
          <p:cNvSpPr>
            <a:spLocks noEditPoints="1" noChangeArrowheads="1"/>
          </p:cNvSpPr>
          <p:nvPr/>
        </p:nvSpPr>
        <p:spPr bwMode="auto">
          <a:xfrm>
            <a:off x="4733925" y="4186238"/>
            <a:ext cx="334963" cy="379412"/>
          </a:xfrm>
          <a:custGeom>
            <a:avLst/>
            <a:gdLst>
              <a:gd name="T0" fmla="*/ 269224802 w 98"/>
              <a:gd name="T1" fmla="*/ 355857413 h 110"/>
              <a:gd name="T2" fmla="*/ 93642666 w 98"/>
              <a:gd name="T3" fmla="*/ 189792230 h 110"/>
              <a:gd name="T4" fmla="*/ 269224802 w 98"/>
              <a:gd name="T5" fmla="*/ 47447195 h 110"/>
              <a:gd name="T6" fmla="*/ 327751042 w 98"/>
              <a:gd name="T7" fmla="*/ 0 h 110"/>
              <a:gd name="T8" fmla="*/ 444803520 w 98"/>
              <a:gd name="T9" fmla="*/ 83032592 h 110"/>
              <a:gd name="T10" fmla="*/ 386277281 w 98"/>
              <a:gd name="T11" fmla="*/ 189792230 h 110"/>
              <a:gd name="T12" fmla="*/ 327751042 w 98"/>
              <a:gd name="T13" fmla="*/ 272824822 h 110"/>
              <a:gd name="T14" fmla="*/ 526742989 w 98"/>
              <a:gd name="T15" fmla="*/ 438890005 h 110"/>
              <a:gd name="T16" fmla="*/ 327751042 w 98"/>
              <a:gd name="T17" fmla="*/ 604958637 h 110"/>
              <a:gd name="T18" fmla="*/ 269224802 w 98"/>
              <a:gd name="T19" fmla="*/ 676129430 h 110"/>
              <a:gd name="T20" fmla="*/ 140465709 w 98"/>
              <a:gd name="T21" fmla="*/ 557511442 h 110"/>
              <a:gd name="T22" fmla="*/ 198991948 w 98"/>
              <a:gd name="T23" fmla="*/ 438890005 h 110"/>
              <a:gd name="T24" fmla="*/ 269224802 w 98"/>
              <a:gd name="T25" fmla="*/ 521926046 h 110"/>
              <a:gd name="T26" fmla="*/ 831084219 w 98"/>
              <a:gd name="T27" fmla="*/ 1115019435 h 110"/>
              <a:gd name="T28" fmla="*/ 678911895 w 98"/>
              <a:gd name="T29" fmla="*/ 1067572240 h 110"/>
              <a:gd name="T30" fmla="*/ 807670989 w 98"/>
              <a:gd name="T31" fmla="*/ 1020125044 h 110"/>
              <a:gd name="T32" fmla="*/ 760851365 w 98"/>
              <a:gd name="T33" fmla="*/ 771023820 h 110"/>
              <a:gd name="T34" fmla="*/ 1018369552 w 98"/>
              <a:gd name="T35" fmla="*/ 771023820 h 110"/>
              <a:gd name="T36" fmla="*/ 983253125 w 98"/>
              <a:gd name="T37" fmla="*/ 1020125044 h 110"/>
              <a:gd name="T38" fmla="*/ 1135422030 w 98"/>
              <a:gd name="T39" fmla="*/ 1067572240 h 110"/>
              <a:gd name="T40" fmla="*/ 959843312 w 98"/>
              <a:gd name="T41" fmla="*/ 1115019435 h 110"/>
              <a:gd name="T42" fmla="*/ 1135422030 w 98"/>
              <a:gd name="T43" fmla="*/ 1162470079 h 110"/>
              <a:gd name="T44" fmla="*/ 959843312 w 98"/>
              <a:gd name="T45" fmla="*/ 1304811665 h 110"/>
              <a:gd name="T46" fmla="*/ 831084219 w 98"/>
              <a:gd name="T47" fmla="*/ 1162470079 h 110"/>
              <a:gd name="T48" fmla="*/ 678911895 w 98"/>
              <a:gd name="T49" fmla="*/ 1115019435 h 110"/>
              <a:gd name="T50" fmla="*/ 58526239 w 98"/>
              <a:gd name="T51" fmla="*/ 1055710441 h 110"/>
              <a:gd name="T52" fmla="*/ 0 w 98"/>
              <a:gd name="T53" fmla="*/ 1008263246 h 110"/>
              <a:gd name="T54" fmla="*/ 70232854 w 98"/>
              <a:gd name="T55" fmla="*/ 960816050 h 110"/>
              <a:gd name="T56" fmla="*/ 561859417 w 98"/>
              <a:gd name="T57" fmla="*/ 818474465 h 110"/>
              <a:gd name="T58" fmla="*/ 491626562 w 98"/>
              <a:gd name="T59" fmla="*/ 889645258 h 110"/>
              <a:gd name="T60" fmla="*/ 351160854 w 98"/>
              <a:gd name="T61" fmla="*/ 830336264 h 110"/>
              <a:gd name="T62" fmla="*/ 433100323 w 98"/>
              <a:gd name="T63" fmla="*/ 960816050 h 110"/>
              <a:gd name="T64" fmla="*/ 163875521 w 98"/>
              <a:gd name="T65" fmla="*/ 1008263246 h 110"/>
              <a:gd name="T66" fmla="*/ 433100323 w 98"/>
              <a:gd name="T67" fmla="*/ 1055710441 h 110"/>
              <a:gd name="T68" fmla="*/ 175582136 w 98"/>
              <a:gd name="T69" fmla="*/ 1103157636 h 110"/>
              <a:gd name="T70" fmla="*/ 468216750 w 98"/>
              <a:gd name="T71" fmla="*/ 1186193677 h 110"/>
              <a:gd name="T72" fmla="*/ 351160854 w 98"/>
              <a:gd name="T73" fmla="*/ 1304811665 h 110"/>
              <a:gd name="T74" fmla="*/ 0 w 98"/>
              <a:gd name="T75" fmla="*/ 1103157636 h 110"/>
              <a:gd name="T76" fmla="*/ 632092271 w 98"/>
              <a:gd name="T77" fmla="*/ 343995614 h 110"/>
              <a:gd name="T78" fmla="*/ 655502083 w 98"/>
              <a:gd name="T79" fmla="*/ 260963023 h 110"/>
              <a:gd name="T80" fmla="*/ 784261177 w 98"/>
              <a:gd name="T81" fmla="*/ 59308994 h 110"/>
              <a:gd name="T82" fmla="*/ 1030076167 w 98"/>
              <a:gd name="T83" fmla="*/ 59308994 h 110"/>
              <a:gd name="T84" fmla="*/ 1018369552 w 98"/>
              <a:gd name="T85" fmla="*/ 189792230 h 110"/>
              <a:gd name="T86" fmla="*/ 889610458 w 98"/>
              <a:gd name="T87" fmla="*/ 130479787 h 110"/>
              <a:gd name="T88" fmla="*/ 784261177 w 98"/>
              <a:gd name="T89" fmla="*/ 177930431 h 110"/>
              <a:gd name="T90" fmla="*/ 795967792 w 98"/>
              <a:gd name="T91" fmla="*/ 320272017 h 110"/>
              <a:gd name="T92" fmla="*/ 971546510 w 98"/>
              <a:gd name="T93" fmla="*/ 343995614 h 110"/>
              <a:gd name="T94" fmla="*/ 831084219 w 98"/>
              <a:gd name="T95" fmla="*/ 403304608 h 110"/>
              <a:gd name="T96" fmla="*/ 842787416 w 98"/>
              <a:gd name="T97" fmla="*/ 498202448 h 110"/>
              <a:gd name="T98" fmla="*/ 971546510 w 98"/>
              <a:gd name="T99" fmla="*/ 521926046 h 110"/>
              <a:gd name="T100" fmla="*/ 1123718833 w 98"/>
              <a:gd name="T101" fmla="*/ 581235040 h 110"/>
              <a:gd name="T102" fmla="*/ 819377604 w 98"/>
              <a:gd name="T103" fmla="*/ 593096838 h 110"/>
              <a:gd name="T104" fmla="*/ 725734937 w 98"/>
              <a:gd name="T105" fmla="*/ 628682235 h 110"/>
              <a:gd name="T106" fmla="*/ 678911895 w 98"/>
              <a:gd name="T107" fmla="*/ 533787844 h 110"/>
              <a:gd name="T108" fmla="*/ 702325125 w 98"/>
              <a:gd name="T109" fmla="*/ 403304608 h 110"/>
              <a:gd name="T110" fmla="*/ 632092271 w 98"/>
              <a:gd name="T111" fmla="*/ 343995614 h 110"/>
              <a:gd name="T112" fmla="*/ 222401760 w 98"/>
              <a:gd name="T113" fmla="*/ 154203384 h 110"/>
              <a:gd name="T114" fmla="*/ 222401760 w 98"/>
              <a:gd name="T115" fmla="*/ 225377626 h 110"/>
              <a:gd name="T116" fmla="*/ 269224802 w 98"/>
              <a:gd name="T117" fmla="*/ 118617988 h 110"/>
              <a:gd name="T118" fmla="*/ 386277281 w 98"/>
              <a:gd name="T119" fmla="*/ 498202448 h 110"/>
              <a:gd name="T120" fmla="*/ 397983896 w 98"/>
              <a:gd name="T121" fmla="*/ 403304608 h 110"/>
              <a:gd name="T122" fmla="*/ 327751042 w 98"/>
              <a:gd name="T123" fmla="*/ 521926046 h 1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
              <a:gd name="T187" fmla="*/ 0 h 110"/>
              <a:gd name="T188" fmla="*/ 98 w 98"/>
              <a:gd name="T189" fmla="*/ 110 h 1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 h="110">
                <a:moveTo>
                  <a:pt x="23" y="44"/>
                </a:moveTo>
                <a:cubicBezTo>
                  <a:pt x="23" y="30"/>
                  <a:pt x="23" y="30"/>
                  <a:pt x="23" y="30"/>
                </a:cubicBezTo>
                <a:cubicBezTo>
                  <a:pt x="18" y="29"/>
                  <a:pt x="14" y="27"/>
                  <a:pt x="11" y="25"/>
                </a:cubicBezTo>
                <a:cubicBezTo>
                  <a:pt x="9" y="23"/>
                  <a:pt x="8" y="20"/>
                  <a:pt x="8" y="16"/>
                </a:cubicBezTo>
                <a:cubicBezTo>
                  <a:pt x="8" y="13"/>
                  <a:pt x="9" y="10"/>
                  <a:pt x="12" y="8"/>
                </a:cubicBezTo>
                <a:cubicBezTo>
                  <a:pt x="15" y="5"/>
                  <a:pt x="18" y="4"/>
                  <a:pt x="23" y="4"/>
                </a:cubicBezTo>
                <a:cubicBezTo>
                  <a:pt x="23" y="0"/>
                  <a:pt x="23" y="0"/>
                  <a:pt x="23" y="0"/>
                </a:cubicBezTo>
                <a:cubicBezTo>
                  <a:pt x="28" y="0"/>
                  <a:pt x="28" y="0"/>
                  <a:pt x="28" y="0"/>
                </a:cubicBezTo>
                <a:cubicBezTo>
                  <a:pt x="28" y="4"/>
                  <a:pt x="28" y="4"/>
                  <a:pt x="28" y="4"/>
                </a:cubicBezTo>
                <a:cubicBezTo>
                  <a:pt x="33" y="4"/>
                  <a:pt x="36" y="5"/>
                  <a:pt x="38" y="7"/>
                </a:cubicBezTo>
                <a:cubicBezTo>
                  <a:pt x="41" y="9"/>
                  <a:pt x="43" y="11"/>
                  <a:pt x="43" y="15"/>
                </a:cubicBezTo>
                <a:cubicBezTo>
                  <a:pt x="33" y="16"/>
                  <a:pt x="33" y="16"/>
                  <a:pt x="33" y="16"/>
                </a:cubicBezTo>
                <a:cubicBezTo>
                  <a:pt x="33" y="13"/>
                  <a:pt x="31" y="11"/>
                  <a:pt x="28" y="11"/>
                </a:cubicBezTo>
                <a:cubicBezTo>
                  <a:pt x="28" y="23"/>
                  <a:pt x="28" y="23"/>
                  <a:pt x="28" y="23"/>
                </a:cubicBezTo>
                <a:cubicBezTo>
                  <a:pt x="35" y="24"/>
                  <a:pt x="39" y="26"/>
                  <a:pt x="41" y="28"/>
                </a:cubicBezTo>
                <a:cubicBezTo>
                  <a:pt x="44" y="30"/>
                  <a:pt x="45" y="33"/>
                  <a:pt x="45" y="37"/>
                </a:cubicBezTo>
                <a:cubicBezTo>
                  <a:pt x="45" y="41"/>
                  <a:pt x="43" y="44"/>
                  <a:pt x="40" y="46"/>
                </a:cubicBezTo>
                <a:cubicBezTo>
                  <a:pt x="38" y="49"/>
                  <a:pt x="34" y="51"/>
                  <a:pt x="28" y="51"/>
                </a:cubicBezTo>
                <a:cubicBezTo>
                  <a:pt x="28" y="57"/>
                  <a:pt x="28" y="57"/>
                  <a:pt x="28" y="57"/>
                </a:cubicBezTo>
                <a:cubicBezTo>
                  <a:pt x="23" y="57"/>
                  <a:pt x="23" y="57"/>
                  <a:pt x="23" y="57"/>
                </a:cubicBezTo>
                <a:cubicBezTo>
                  <a:pt x="23" y="51"/>
                  <a:pt x="23" y="51"/>
                  <a:pt x="23" y="51"/>
                </a:cubicBezTo>
                <a:cubicBezTo>
                  <a:pt x="18" y="51"/>
                  <a:pt x="15" y="50"/>
                  <a:pt x="12" y="47"/>
                </a:cubicBezTo>
                <a:cubicBezTo>
                  <a:pt x="9" y="45"/>
                  <a:pt x="7" y="42"/>
                  <a:pt x="6" y="38"/>
                </a:cubicBezTo>
                <a:cubicBezTo>
                  <a:pt x="17" y="37"/>
                  <a:pt x="17" y="37"/>
                  <a:pt x="17" y="37"/>
                </a:cubicBezTo>
                <a:cubicBezTo>
                  <a:pt x="17" y="38"/>
                  <a:pt x="18" y="40"/>
                  <a:pt x="19" y="41"/>
                </a:cubicBezTo>
                <a:cubicBezTo>
                  <a:pt x="20" y="42"/>
                  <a:pt x="21" y="43"/>
                  <a:pt x="23" y="44"/>
                </a:cubicBezTo>
                <a:close/>
                <a:moveTo>
                  <a:pt x="58" y="94"/>
                </a:moveTo>
                <a:cubicBezTo>
                  <a:pt x="71" y="94"/>
                  <a:pt x="71" y="94"/>
                  <a:pt x="71" y="94"/>
                </a:cubicBezTo>
                <a:cubicBezTo>
                  <a:pt x="71" y="90"/>
                  <a:pt x="71" y="90"/>
                  <a:pt x="71" y="90"/>
                </a:cubicBezTo>
                <a:cubicBezTo>
                  <a:pt x="58" y="90"/>
                  <a:pt x="58" y="90"/>
                  <a:pt x="58" y="90"/>
                </a:cubicBezTo>
                <a:cubicBezTo>
                  <a:pt x="58" y="86"/>
                  <a:pt x="58" y="86"/>
                  <a:pt x="58" y="86"/>
                </a:cubicBezTo>
                <a:cubicBezTo>
                  <a:pt x="69" y="86"/>
                  <a:pt x="69" y="86"/>
                  <a:pt x="69" y="86"/>
                </a:cubicBezTo>
                <a:cubicBezTo>
                  <a:pt x="55" y="65"/>
                  <a:pt x="55" y="65"/>
                  <a:pt x="55" y="65"/>
                </a:cubicBezTo>
                <a:cubicBezTo>
                  <a:pt x="65" y="65"/>
                  <a:pt x="65" y="65"/>
                  <a:pt x="65" y="65"/>
                </a:cubicBezTo>
                <a:cubicBezTo>
                  <a:pt x="76" y="82"/>
                  <a:pt x="76" y="82"/>
                  <a:pt x="76" y="82"/>
                </a:cubicBezTo>
                <a:cubicBezTo>
                  <a:pt x="87" y="65"/>
                  <a:pt x="87" y="65"/>
                  <a:pt x="87" y="65"/>
                </a:cubicBezTo>
                <a:cubicBezTo>
                  <a:pt x="98" y="65"/>
                  <a:pt x="98" y="65"/>
                  <a:pt x="98" y="65"/>
                </a:cubicBezTo>
                <a:cubicBezTo>
                  <a:pt x="84" y="86"/>
                  <a:pt x="84" y="86"/>
                  <a:pt x="84" y="86"/>
                </a:cubicBezTo>
                <a:cubicBezTo>
                  <a:pt x="97" y="86"/>
                  <a:pt x="97" y="86"/>
                  <a:pt x="97" y="86"/>
                </a:cubicBezTo>
                <a:cubicBezTo>
                  <a:pt x="97" y="90"/>
                  <a:pt x="97" y="90"/>
                  <a:pt x="97" y="90"/>
                </a:cubicBezTo>
                <a:cubicBezTo>
                  <a:pt x="82" y="90"/>
                  <a:pt x="82" y="90"/>
                  <a:pt x="82" y="90"/>
                </a:cubicBezTo>
                <a:cubicBezTo>
                  <a:pt x="82" y="94"/>
                  <a:pt x="82" y="94"/>
                  <a:pt x="82" y="94"/>
                </a:cubicBezTo>
                <a:cubicBezTo>
                  <a:pt x="97" y="94"/>
                  <a:pt x="97" y="94"/>
                  <a:pt x="97" y="94"/>
                </a:cubicBezTo>
                <a:cubicBezTo>
                  <a:pt x="97" y="98"/>
                  <a:pt x="97" y="98"/>
                  <a:pt x="97" y="98"/>
                </a:cubicBezTo>
                <a:cubicBezTo>
                  <a:pt x="82" y="98"/>
                  <a:pt x="82" y="98"/>
                  <a:pt x="82" y="98"/>
                </a:cubicBezTo>
                <a:cubicBezTo>
                  <a:pt x="82" y="110"/>
                  <a:pt x="82" y="110"/>
                  <a:pt x="82" y="110"/>
                </a:cubicBezTo>
                <a:cubicBezTo>
                  <a:pt x="71" y="110"/>
                  <a:pt x="71" y="110"/>
                  <a:pt x="71" y="110"/>
                </a:cubicBezTo>
                <a:cubicBezTo>
                  <a:pt x="71" y="98"/>
                  <a:pt x="71" y="98"/>
                  <a:pt x="71" y="98"/>
                </a:cubicBezTo>
                <a:cubicBezTo>
                  <a:pt x="58" y="98"/>
                  <a:pt x="58" y="98"/>
                  <a:pt x="58" y="98"/>
                </a:cubicBezTo>
                <a:cubicBezTo>
                  <a:pt x="58" y="94"/>
                  <a:pt x="58" y="94"/>
                  <a:pt x="58" y="94"/>
                </a:cubicBezTo>
                <a:close/>
                <a:moveTo>
                  <a:pt x="0" y="89"/>
                </a:moveTo>
                <a:cubicBezTo>
                  <a:pt x="5" y="89"/>
                  <a:pt x="5" y="89"/>
                  <a:pt x="5" y="89"/>
                </a:cubicBezTo>
                <a:cubicBezTo>
                  <a:pt x="5" y="88"/>
                  <a:pt x="5" y="86"/>
                  <a:pt x="5" y="85"/>
                </a:cubicBezTo>
                <a:cubicBezTo>
                  <a:pt x="0" y="85"/>
                  <a:pt x="0" y="85"/>
                  <a:pt x="0" y="85"/>
                </a:cubicBezTo>
                <a:cubicBezTo>
                  <a:pt x="0" y="81"/>
                  <a:pt x="0" y="81"/>
                  <a:pt x="0" y="81"/>
                </a:cubicBezTo>
                <a:cubicBezTo>
                  <a:pt x="6" y="81"/>
                  <a:pt x="6" y="81"/>
                  <a:pt x="6" y="81"/>
                </a:cubicBezTo>
                <a:cubicBezTo>
                  <a:pt x="8" y="71"/>
                  <a:pt x="16" y="62"/>
                  <a:pt x="30" y="62"/>
                </a:cubicBezTo>
                <a:cubicBezTo>
                  <a:pt x="37" y="62"/>
                  <a:pt x="43" y="65"/>
                  <a:pt x="48" y="69"/>
                </a:cubicBezTo>
                <a:cubicBezTo>
                  <a:pt x="48" y="70"/>
                  <a:pt x="49" y="70"/>
                  <a:pt x="49" y="71"/>
                </a:cubicBezTo>
                <a:cubicBezTo>
                  <a:pt x="42" y="75"/>
                  <a:pt x="42" y="75"/>
                  <a:pt x="42" y="75"/>
                </a:cubicBezTo>
                <a:cubicBezTo>
                  <a:pt x="42" y="75"/>
                  <a:pt x="42" y="75"/>
                  <a:pt x="42" y="74"/>
                </a:cubicBezTo>
                <a:cubicBezTo>
                  <a:pt x="39" y="71"/>
                  <a:pt x="35" y="70"/>
                  <a:pt x="30" y="70"/>
                </a:cubicBezTo>
                <a:cubicBezTo>
                  <a:pt x="22" y="70"/>
                  <a:pt x="17" y="75"/>
                  <a:pt x="15" y="81"/>
                </a:cubicBezTo>
                <a:cubicBezTo>
                  <a:pt x="37" y="81"/>
                  <a:pt x="37" y="81"/>
                  <a:pt x="37" y="81"/>
                </a:cubicBezTo>
                <a:cubicBezTo>
                  <a:pt x="37" y="85"/>
                  <a:pt x="37" y="85"/>
                  <a:pt x="37" y="85"/>
                </a:cubicBezTo>
                <a:cubicBezTo>
                  <a:pt x="14" y="85"/>
                  <a:pt x="14" y="85"/>
                  <a:pt x="14" y="85"/>
                </a:cubicBezTo>
                <a:cubicBezTo>
                  <a:pt x="14" y="86"/>
                  <a:pt x="14" y="88"/>
                  <a:pt x="14" y="89"/>
                </a:cubicBezTo>
                <a:cubicBezTo>
                  <a:pt x="37" y="89"/>
                  <a:pt x="37" y="89"/>
                  <a:pt x="37" y="89"/>
                </a:cubicBezTo>
                <a:cubicBezTo>
                  <a:pt x="37" y="93"/>
                  <a:pt x="37" y="93"/>
                  <a:pt x="37" y="93"/>
                </a:cubicBezTo>
                <a:cubicBezTo>
                  <a:pt x="15" y="93"/>
                  <a:pt x="15" y="93"/>
                  <a:pt x="15" y="93"/>
                </a:cubicBezTo>
                <a:cubicBezTo>
                  <a:pt x="18" y="99"/>
                  <a:pt x="22" y="103"/>
                  <a:pt x="30" y="103"/>
                </a:cubicBezTo>
                <a:cubicBezTo>
                  <a:pt x="34" y="103"/>
                  <a:pt x="37" y="102"/>
                  <a:pt x="40" y="100"/>
                </a:cubicBezTo>
                <a:cubicBezTo>
                  <a:pt x="47" y="104"/>
                  <a:pt x="47" y="104"/>
                  <a:pt x="47" y="104"/>
                </a:cubicBezTo>
                <a:cubicBezTo>
                  <a:pt x="42" y="108"/>
                  <a:pt x="36" y="110"/>
                  <a:pt x="30" y="110"/>
                </a:cubicBezTo>
                <a:cubicBezTo>
                  <a:pt x="17" y="110"/>
                  <a:pt x="9" y="103"/>
                  <a:pt x="6" y="93"/>
                </a:cubicBezTo>
                <a:cubicBezTo>
                  <a:pt x="0" y="93"/>
                  <a:pt x="0" y="93"/>
                  <a:pt x="0" y="93"/>
                </a:cubicBezTo>
                <a:cubicBezTo>
                  <a:pt x="0" y="89"/>
                  <a:pt x="0" y="89"/>
                  <a:pt x="0" y="89"/>
                </a:cubicBezTo>
                <a:close/>
                <a:moveTo>
                  <a:pt x="54" y="29"/>
                </a:moveTo>
                <a:cubicBezTo>
                  <a:pt x="58" y="29"/>
                  <a:pt x="58" y="29"/>
                  <a:pt x="58" y="29"/>
                </a:cubicBezTo>
                <a:cubicBezTo>
                  <a:pt x="57" y="27"/>
                  <a:pt x="56" y="24"/>
                  <a:pt x="56" y="22"/>
                </a:cubicBezTo>
                <a:cubicBezTo>
                  <a:pt x="56" y="18"/>
                  <a:pt x="56" y="15"/>
                  <a:pt x="58" y="12"/>
                </a:cubicBezTo>
                <a:cubicBezTo>
                  <a:pt x="60" y="9"/>
                  <a:pt x="63" y="6"/>
                  <a:pt x="67" y="5"/>
                </a:cubicBezTo>
                <a:cubicBezTo>
                  <a:pt x="70" y="4"/>
                  <a:pt x="72" y="3"/>
                  <a:pt x="75" y="3"/>
                </a:cubicBezTo>
                <a:cubicBezTo>
                  <a:pt x="80" y="3"/>
                  <a:pt x="84" y="3"/>
                  <a:pt x="88" y="5"/>
                </a:cubicBezTo>
                <a:cubicBezTo>
                  <a:pt x="91" y="7"/>
                  <a:pt x="94" y="10"/>
                  <a:pt x="96" y="13"/>
                </a:cubicBezTo>
                <a:cubicBezTo>
                  <a:pt x="87" y="16"/>
                  <a:pt x="87" y="16"/>
                  <a:pt x="87" y="16"/>
                </a:cubicBezTo>
                <a:cubicBezTo>
                  <a:pt x="86" y="14"/>
                  <a:pt x="84" y="13"/>
                  <a:pt x="82" y="12"/>
                </a:cubicBezTo>
                <a:cubicBezTo>
                  <a:pt x="81" y="11"/>
                  <a:pt x="78" y="11"/>
                  <a:pt x="76" y="11"/>
                </a:cubicBezTo>
                <a:cubicBezTo>
                  <a:pt x="74" y="11"/>
                  <a:pt x="73" y="11"/>
                  <a:pt x="71" y="12"/>
                </a:cubicBezTo>
                <a:cubicBezTo>
                  <a:pt x="69" y="13"/>
                  <a:pt x="68" y="14"/>
                  <a:pt x="67" y="15"/>
                </a:cubicBezTo>
                <a:cubicBezTo>
                  <a:pt x="66" y="17"/>
                  <a:pt x="66" y="19"/>
                  <a:pt x="66" y="21"/>
                </a:cubicBezTo>
                <a:cubicBezTo>
                  <a:pt x="66" y="23"/>
                  <a:pt x="67" y="25"/>
                  <a:pt x="68" y="27"/>
                </a:cubicBezTo>
                <a:cubicBezTo>
                  <a:pt x="68" y="28"/>
                  <a:pt x="69" y="28"/>
                  <a:pt x="69" y="29"/>
                </a:cubicBezTo>
                <a:cubicBezTo>
                  <a:pt x="83" y="29"/>
                  <a:pt x="83" y="29"/>
                  <a:pt x="83" y="29"/>
                </a:cubicBezTo>
                <a:cubicBezTo>
                  <a:pt x="83" y="34"/>
                  <a:pt x="83" y="34"/>
                  <a:pt x="83" y="34"/>
                </a:cubicBezTo>
                <a:cubicBezTo>
                  <a:pt x="71" y="34"/>
                  <a:pt x="71" y="34"/>
                  <a:pt x="71" y="34"/>
                </a:cubicBezTo>
                <a:cubicBezTo>
                  <a:pt x="72" y="36"/>
                  <a:pt x="72" y="38"/>
                  <a:pt x="72" y="40"/>
                </a:cubicBezTo>
                <a:cubicBezTo>
                  <a:pt x="72" y="40"/>
                  <a:pt x="72" y="41"/>
                  <a:pt x="72" y="42"/>
                </a:cubicBezTo>
                <a:cubicBezTo>
                  <a:pt x="72" y="42"/>
                  <a:pt x="72" y="42"/>
                  <a:pt x="72" y="42"/>
                </a:cubicBezTo>
                <a:cubicBezTo>
                  <a:pt x="77" y="42"/>
                  <a:pt x="80" y="43"/>
                  <a:pt x="83" y="44"/>
                </a:cubicBezTo>
                <a:cubicBezTo>
                  <a:pt x="85" y="45"/>
                  <a:pt x="86" y="46"/>
                  <a:pt x="89" y="44"/>
                </a:cubicBezTo>
                <a:cubicBezTo>
                  <a:pt x="96" y="49"/>
                  <a:pt x="96" y="49"/>
                  <a:pt x="96" y="49"/>
                </a:cubicBezTo>
                <a:cubicBezTo>
                  <a:pt x="88" y="56"/>
                  <a:pt x="85" y="54"/>
                  <a:pt x="78" y="52"/>
                </a:cubicBezTo>
                <a:cubicBezTo>
                  <a:pt x="76" y="51"/>
                  <a:pt x="74" y="50"/>
                  <a:pt x="70" y="50"/>
                </a:cubicBezTo>
                <a:cubicBezTo>
                  <a:pt x="69" y="49"/>
                  <a:pt x="67" y="50"/>
                  <a:pt x="65" y="51"/>
                </a:cubicBezTo>
                <a:cubicBezTo>
                  <a:pt x="64" y="52"/>
                  <a:pt x="63" y="53"/>
                  <a:pt x="62" y="53"/>
                </a:cubicBezTo>
                <a:cubicBezTo>
                  <a:pt x="56" y="47"/>
                  <a:pt x="56" y="47"/>
                  <a:pt x="56" y="47"/>
                </a:cubicBezTo>
                <a:cubicBezTo>
                  <a:pt x="56" y="47"/>
                  <a:pt x="57" y="46"/>
                  <a:pt x="58" y="45"/>
                </a:cubicBezTo>
                <a:cubicBezTo>
                  <a:pt x="61" y="44"/>
                  <a:pt x="62" y="42"/>
                  <a:pt x="62" y="40"/>
                </a:cubicBezTo>
                <a:cubicBezTo>
                  <a:pt x="62" y="38"/>
                  <a:pt x="61" y="36"/>
                  <a:pt x="60" y="34"/>
                </a:cubicBezTo>
                <a:cubicBezTo>
                  <a:pt x="54" y="34"/>
                  <a:pt x="54" y="34"/>
                  <a:pt x="54" y="34"/>
                </a:cubicBezTo>
                <a:cubicBezTo>
                  <a:pt x="54" y="29"/>
                  <a:pt x="54" y="29"/>
                  <a:pt x="54" y="29"/>
                </a:cubicBezTo>
                <a:close/>
                <a:moveTo>
                  <a:pt x="23" y="10"/>
                </a:moveTo>
                <a:cubicBezTo>
                  <a:pt x="21" y="11"/>
                  <a:pt x="20" y="12"/>
                  <a:pt x="19" y="13"/>
                </a:cubicBezTo>
                <a:cubicBezTo>
                  <a:pt x="18" y="14"/>
                  <a:pt x="18" y="15"/>
                  <a:pt x="18" y="16"/>
                </a:cubicBezTo>
                <a:cubicBezTo>
                  <a:pt x="18" y="17"/>
                  <a:pt x="18" y="18"/>
                  <a:pt x="19" y="19"/>
                </a:cubicBezTo>
                <a:cubicBezTo>
                  <a:pt x="20" y="20"/>
                  <a:pt x="21" y="21"/>
                  <a:pt x="23" y="21"/>
                </a:cubicBezTo>
                <a:cubicBezTo>
                  <a:pt x="23" y="10"/>
                  <a:pt x="23" y="10"/>
                  <a:pt x="23" y="10"/>
                </a:cubicBezTo>
                <a:close/>
                <a:moveTo>
                  <a:pt x="28" y="44"/>
                </a:moveTo>
                <a:cubicBezTo>
                  <a:pt x="30" y="44"/>
                  <a:pt x="32" y="43"/>
                  <a:pt x="33" y="42"/>
                </a:cubicBezTo>
                <a:cubicBezTo>
                  <a:pt x="35" y="41"/>
                  <a:pt x="35" y="39"/>
                  <a:pt x="35" y="38"/>
                </a:cubicBezTo>
                <a:cubicBezTo>
                  <a:pt x="35" y="36"/>
                  <a:pt x="35" y="35"/>
                  <a:pt x="34" y="34"/>
                </a:cubicBezTo>
                <a:cubicBezTo>
                  <a:pt x="33" y="33"/>
                  <a:pt x="31" y="32"/>
                  <a:pt x="28" y="32"/>
                </a:cubicBezTo>
                <a:lnTo>
                  <a:pt x="28" y="4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73" name="Freeform 80"/>
          <p:cNvSpPr>
            <a:spLocks noEditPoints="1" noChangeArrowheads="1"/>
          </p:cNvSpPr>
          <p:nvPr/>
        </p:nvSpPr>
        <p:spPr bwMode="auto">
          <a:xfrm>
            <a:off x="4087813" y="4200525"/>
            <a:ext cx="330200" cy="369888"/>
          </a:xfrm>
          <a:custGeom>
            <a:avLst/>
            <a:gdLst>
              <a:gd name="T0" fmla="*/ 626262135 w 96"/>
              <a:gd name="T1" fmla="*/ 799026578 h 108"/>
              <a:gd name="T2" fmla="*/ 638077104 w 96"/>
              <a:gd name="T3" fmla="*/ 740272609 h 108"/>
              <a:gd name="T4" fmla="*/ 590813790 w 96"/>
              <a:gd name="T5" fmla="*/ 693272859 h 108"/>
              <a:gd name="T6" fmla="*/ 531732067 w 96"/>
              <a:gd name="T7" fmla="*/ 728525240 h 108"/>
              <a:gd name="T8" fmla="*/ 555365444 w 96"/>
              <a:gd name="T9" fmla="*/ 799026578 h 108"/>
              <a:gd name="T10" fmla="*/ 295405175 w 96"/>
              <a:gd name="T11" fmla="*/ 399513289 h 108"/>
              <a:gd name="T12" fmla="*/ 224508483 w 96"/>
              <a:gd name="T13" fmla="*/ 270257982 h 108"/>
              <a:gd name="T14" fmla="*/ 94530069 w 96"/>
              <a:gd name="T15" fmla="*/ 129255307 h 108"/>
              <a:gd name="T16" fmla="*/ 401753652 w 96"/>
              <a:gd name="T17" fmla="*/ 47003175 h 108"/>
              <a:gd name="T18" fmla="*/ 437201998 w 96"/>
              <a:gd name="T19" fmla="*/ 58750544 h 108"/>
              <a:gd name="T20" fmla="*/ 496283721 w 96"/>
              <a:gd name="T21" fmla="*/ 152753469 h 108"/>
              <a:gd name="T22" fmla="*/ 567180413 w 96"/>
              <a:gd name="T23" fmla="*/ 47003175 h 108"/>
              <a:gd name="T24" fmla="*/ 673525450 w 96"/>
              <a:gd name="T25" fmla="*/ 82252132 h 108"/>
              <a:gd name="T26" fmla="*/ 732607173 w 96"/>
              <a:gd name="T27" fmla="*/ 0 h 108"/>
              <a:gd name="T28" fmla="*/ 768055519 w 96"/>
              <a:gd name="T29" fmla="*/ 0 h 108"/>
              <a:gd name="T30" fmla="*/ 1051645725 w 96"/>
              <a:gd name="T31" fmla="*/ 117504513 h 108"/>
              <a:gd name="T32" fmla="*/ 909852342 w 96"/>
              <a:gd name="T33" fmla="*/ 258507188 h 108"/>
              <a:gd name="T34" fmla="*/ 779873927 w 96"/>
              <a:gd name="T35" fmla="*/ 376011701 h 108"/>
              <a:gd name="T36" fmla="*/ 945300688 w 96"/>
              <a:gd name="T37" fmla="*/ 129255307 h 108"/>
              <a:gd name="T38" fmla="*/ 744425581 w 96"/>
              <a:gd name="T39" fmla="*/ 82252132 h 108"/>
              <a:gd name="T40" fmla="*/ 791688896 w 96"/>
              <a:gd name="T41" fmla="*/ 117504513 h 108"/>
              <a:gd name="T42" fmla="*/ 803507304 w 96"/>
              <a:gd name="T43" fmla="*/ 164504263 h 108"/>
              <a:gd name="T44" fmla="*/ 685343858 w 96"/>
              <a:gd name="T45" fmla="*/ 399513289 h 108"/>
              <a:gd name="T46" fmla="*/ 685343858 w 96"/>
              <a:gd name="T47" fmla="*/ 246756395 h 108"/>
              <a:gd name="T48" fmla="*/ 578995381 w 96"/>
              <a:gd name="T49" fmla="*/ 105753719 h 108"/>
              <a:gd name="T50" fmla="*/ 519917098 w 96"/>
              <a:gd name="T51" fmla="*/ 246756395 h 108"/>
              <a:gd name="T52" fmla="*/ 484465313 w 96"/>
              <a:gd name="T53" fmla="*/ 399513289 h 108"/>
              <a:gd name="T54" fmla="*/ 401753652 w 96"/>
              <a:gd name="T55" fmla="*/ 105753719 h 108"/>
              <a:gd name="T56" fmla="*/ 271775238 w 96"/>
              <a:gd name="T57" fmla="*/ 246756395 h 108"/>
              <a:gd name="T58" fmla="*/ 342671929 w 96"/>
              <a:gd name="T59" fmla="*/ 376011701 h 108"/>
              <a:gd name="T60" fmla="*/ 957115656 w 96"/>
              <a:gd name="T61" fmla="*/ 282008776 h 108"/>
              <a:gd name="T62" fmla="*/ 1122545856 w 96"/>
              <a:gd name="T63" fmla="*/ 446513039 h 108"/>
              <a:gd name="T64" fmla="*/ 921667310 w 96"/>
              <a:gd name="T65" fmla="*/ 611020727 h 108"/>
              <a:gd name="T66" fmla="*/ 898037373 w 96"/>
              <a:gd name="T67" fmla="*/ 693272859 h 108"/>
              <a:gd name="T68" fmla="*/ 838955650 w 96"/>
              <a:gd name="T69" fmla="*/ 728525240 h 108"/>
              <a:gd name="T70" fmla="*/ 850770619 w 96"/>
              <a:gd name="T71" fmla="*/ 799026578 h 108"/>
              <a:gd name="T72" fmla="*/ 921667310 w 96"/>
              <a:gd name="T73" fmla="*/ 799026578 h 108"/>
              <a:gd name="T74" fmla="*/ 1039830756 w 96"/>
              <a:gd name="T75" fmla="*/ 1151536692 h 108"/>
              <a:gd name="T76" fmla="*/ 578995381 w 96"/>
              <a:gd name="T77" fmla="*/ 1269041204 h 108"/>
              <a:gd name="T78" fmla="*/ 118163446 w 96"/>
              <a:gd name="T79" fmla="*/ 1151536692 h 108"/>
              <a:gd name="T80" fmla="*/ 236326892 w 96"/>
              <a:gd name="T81" fmla="*/ 799026578 h 108"/>
              <a:gd name="T82" fmla="*/ 307223583 w 96"/>
              <a:gd name="T83" fmla="*/ 799026578 h 108"/>
              <a:gd name="T84" fmla="*/ 330856960 w 96"/>
              <a:gd name="T85" fmla="*/ 740272609 h 108"/>
              <a:gd name="T86" fmla="*/ 283590206 w 96"/>
              <a:gd name="T87" fmla="*/ 693272859 h 108"/>
              <a:gd name="T88" fmla="*/ 236326892 w 96"/>
              <a:gd name="T89" fmla="*/ 599269933 h 108"/>
              <a:gd name="T90" fmla="*/ 23633377 w 96"/>
              <a:gd name="T91" fmla="*/ 446513039 h 108"/>
              <a:gd name="T92" fmla="*/ 189060138 w 96"/>
              <a:gd name="T93" fmla="*/ 282008776 h 108"/>
              <a:gd name="T94" fmla="*/ 153611792 w 96"/>
              <a:gd name="T95" fmla="*/ 387762495 h 108"/>
              <a:gd name="T96" fmla="*/ 567180413 w 96"/>
              <a:gd name="T97" fmla="*/ 446513039 h 108"/>
              <a:gd name="T98" fmla="*/ 980749033 w 96"/>
              <a:gd name="T99" fmla="*/ 387762495 h 108"/>
              <a:gd name="T100" fmla="*/ 957115656 w 96"/>
              <a:gd name="T101" fmla="*/ 282008776 h 108"/>
              <a:gd name="T102" fmla="*/ 259956829 w 96"/>
              <a:gd name="T103" fmla="*/ 1092786148 h 108"/>
              <a:gd name="T104" fmla="*/ 437201998 w 96"/>
              <a:gd name="T105" fmla="*/ 928278460 h 108"/>
              <a:gd name="T106" fmla="*/ 508098690 w 96"/>
              <a:gd name="T107" fmla="*/ 1151536692 h 108"/>
              <a:gd name="T108" fmla="*/ 685343858 w 96"/>
              <a:gd name="T109" fmla="*/ 1151536692 h 108"/>
              <a:gd name="T110" fmla="*/ 543547035 w 96"/>
              <a:gd name="T111" fmla="*/ 928278460 h 108"/>
              <a:gd name="T112" fmla="*/ 803507304 w 96"/>
              <a:gd name="T113" fmla="*/ 1128035104 h 108"/>
              <a:gd name="T114" fmla="*/ 862585588 w 96"/>
              <a:gd name="T115" fmla="*/ 916531091 h 108"/>
              <a:gd name="T116" fmla="*/ 803507304 w 96"/>
              <a:gd name="T117" fmla="*/ 1128035104 h 1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6"/>
              <a:gd name="T178" fmla="*/ 0 h 108"/>
              <a:gd name="T179" fmla="*/ 96 w 96"/>
              <a:gd name="T180" fmla="*/ 108 h 1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6" h="108">
                <a:moveTo>
                  <a:pt x="50" y="74"/>
                </a:moveTo>
                <a:cubicBezTo>
                  <a:pt x="53" y="68"/>
                  <a:pt x="53" y="68"/>
                  <a:pt x="53" y="68"/>
                </a:cubicBezTo>
                <a:cubicBezTo>
                  <a:pt x="60" y="67"/>
                  <a:pt x="60" y="67"/>
                  <a:pt x="60" y="67"/>
                </a:cubicBezTo>
                <a:cubicBezTo>
                  <a:pt x="54" y="63"/>
                  <a:pt x="54" y="63"/>
                  <a:pt x="54" y="63"/>
                </a:cubicBezTo>
                <a:cubicBezTo>
                  <a:pt x="56" y="55"/>
                  <a:pt x="56" y="55"/>
                  <a:pt x="56" y="55"/>
                </a:cubicBezTo>
                <a:cubicBezTo>
                  <a:pt x="50" y="59"/>
                  <a:pt x="50" y="59"/>
                  <a:pt x="50" y="59"/>
                </a:cubicBezTo>
                <a:cubicBezTo>
                  <a:pt x="43" y="55"/>
                  <a:pt x="43" y="55"/>
                  <a:pt x="43" y="55"/>
                </a:cubicBezTo>
                <a:cubicBezTo>
                  <a:pt x="45" y="62"/>
                  <a:pt x="45" y="62"/>
                  <a:pt x="45" y="62"/>
                </a:cubicBezTo>
                <a:cubicBezTo>
                  <a:pt x="39" y="67"/>
                  <a:pt x="39" y="67"/>
                  <a:pt x="39" y="67"/>
                </a:cubicBezTo>
                <a:cubicBezTo>
                  <a:pt x="47" y="68"/>
                  <a:pt x="47" y="68"/>
                  <a:pt x="47" y="68"/>
                </a:cubicBezTo>
                <a:cubicBezTo>
                  <a:pt x="50" y="74"/>
                  <a:pt x="50" y="74"/>
                  <a:pt x="50" y="74"/>
                </a:cubicBezTo>
                <a:close/>
                <a:moveTo>
                  <a:pt x="25" y="34"/>
                </a:moveTo>
                <a:cubicBezTo>
                  <a:pt x="23" y="30"/>
                  <a:pt x="22" y="27"/>
                  <a:pt x="19" y="23"/>
                </a:cubicBezTo>
                <a:cubicBezTo>
                  <a:pt x="19" y="23"/>
                  <a:pt x="19" y="23"/>
                  <a:pt x="19" y="23"/>
                </a:cubicBezTo>
                <a:cubicBezTo>
                  <a:pt x="17" y="20"/>
                  <a:pt x="15" y="17"/>
                  <a:pt x="11" y="14"/>
                </a:cubicBezTo>
                <a:cubicBezTo>
                  <a:pt x="8" y="11"/>
                  <a:pt x="8" y="11"/>
                  <a:pt x="8" y="11"/>
                </a:cubicBezTo>
                <a:cubicBezTo>
                  <a:pt x="12" y="10"/>
                  <a:pt x="12" y="10"/>
                  <a:pt x="12" y="10"/>
                </a:cubicBezTo>
                <a:cubicBezTo>
                  <a:pt x="34" y="4"/>
                  <a:pt x="34" y="4"/>
                  <a:pt x="34" y="4"/>
                </a:cubicBezTo>
                <a:cubicBezTo>
                  <a:pt x="36" y="3"/>
                  <a:pt x="36" y="3"/>
                  <a:pt x="36" y="3"/>
                </a:cubicBezTo>
                <a:cubicBezTo>
                  <a:pt x="37" y="5"/>
                  <a:pt x="37" y="5"/>
                  <a:pt x="37" y="5"/>
                </a:cubicBezTo>
                <a:cubicBezTo>
                  <a:pt x="39" y="7"/>
                  <a:pt x="40" y="10"/>
                  <a:pt x="41" y="13"/>
                </a:cubicBezTo>
                <a:cubicBezTo>
                  <a:pt x="42" y="13"/>
                  <a:pt x="42" y="13"/>
                  <a:pt x="42" y="13"/>
                </a:cubicBezTo>
                <a:cubicBezTo>
                  <a:pt x="43" y="10"/>
                  <a:pt x="44" y="8"/>
                  <a:pt x="47" y="5"/>
                </a:cubicBezTo>
                <a:cubicBezTo>
                  <a:pt x="48" y="4"/>
                  <a:pt x="48" y="4"/>
                  <a:pt x="48" y="4"/>
                </a:cubicBezTo>
                <a:cubicBezTo>
                  <a:pt x="49" y="4"/>
                  <a:pt x="49" y="4"/>
                  <a:pt x="49" y="4"/>
                </a:cubicBezTo>
                <a:cubicBezTo>
                  <a:pt x="57" y="7"/>
                  <a:pt x="57" y="7"/>
                  <a:pt x="57" y="7"/>
                </a:cubicBezTo>
                <a:cubicBezTo>
                  <a:pt x="58" y="6"/>
                  <a:pt x="58" y="5"/>
                  <a:pt x="59" y="4"/>
                </a:cubicBezTo>
                <a:cubicBezTo>
                  <a:pt x="60" y="2"/>
                  <a:pt x="61" y="1"/>
                  <a:pt x="62" y="0"/>
                </a:cubicBezTo>
                <a:cubicBezTo>
                  <a:pt x="63" y="0"/>
                  <a:pt x="63" y="0"/>
                  <a:pt x="63" y="0"/>
                </a:cubicBezTo>
                <a:cubicBezTo>
                  <a:pt x="65" y="0"/>
                  <a:pt x="65" y="0"/>
                  <a:pt x="65" y="0"/>
                </a:cubicBezTo>
                <a:cubicBezTo>
                  <a:pt x="86" y="8"/>
                  <a:pt x="86" y="8"/>
                  <a:pt x="86" y="8"/>
                </a:cubicBezTo>
                <a:cubicBezTo>
                  <a:pt x="89" y="10"/>
                  <a:pt x="89" y="10"/>
                  <a:pt x="89" y="10"/>
                </a:cubicBezTo>
                <a:cubicBezTo>
                  <a:pt x="86" y="12"/>
                  <a:pt x="86" y="12"/>
                  <a:pt x="86" y="12"/>
                </a:cubicBezTo>
                <a:cubicBezTo>
                  <a:pt x="83" y="15"/>
                  <a:pt x="80" y="19"/>
                  <a:pt x="77" y="22"/>
                </a:cubicBezTo>
                <a:cubicBezTo>
                  <a:pt x="74" y="26"/>
                  <a:pt x="72" y="30"/>
                  <a:pt x="70" y="34"/>
                </a:cubicBezTo>
                <a:cubicBezTo>
                  <a:pt x="66" y="32"/>
                  <a:pt x="66" y="32"/>
                  <a:pt x="66" y="32"/>
                </a:cubicBezTo>
                <a:cubicBezTo>
                  <a:pt x="68" y="28"/>
                  <a:pt x="70" y="23"/>
                  <a:pt x="73" y="19"/>
                </a:cubicBezTo>
                <a:cubicBezTo>
                  <a:pt x="75" y="17"/>
                  <a:pt x="78" y="14"/>
                  <a:pt x="80" y="11"/>
                </a:cubicBezTo>
                <a:cubicBezTo>
                  <a:pt x="64" y="5"/>
                  <a:pt x="64" y="5"/>
                  <a:pt x="64" y="5"/>
                </a:cubicBezTo>
                <a:cubicBezTo>
                  <a:pt x="64" y="6"/>
                  <a:pt x="63" y="6"/>
                  <a:pt x="63" y="7"/>
                </a:cubicBezTo>
                <a:cubicBezTo>
                  <a:pt x="63" y="7"/>
                  <a:pt x="62" y="8"/>
                  <a:pt x="62" y="8"/>
                </a:cubicBezTo>
                <a:cubicBezTo>
                  <a:pt x="67" y="10"/>
                  <a:pt x="67" y="10"/>
                  <a:pt x="67" y="10"/>
                </a:cubicBezTo>
                <a:cubicBezTo>
                  <a:pt x="71" y="11"/>
                  <a:pt x="71" y="11"/>
                  <a:pt x="71" y="11"/>
                </a:cubicBezTo>
                <a:cubicBezTo>
                  <a:pt x="68" y="14"/>
                  <a:pt x="68" y="14"/>
                  <a:pt x="68" y="14"/>
                </a:cubicBezTo>
                <a:cubicBezTo>
                  <a:pt x="66" y="17"/>
                  <a:pt x="64" y="20"/>
                  <a:pt x="62" y="23"/>
                </a:cubicBezTo>
                <a:cubicBezTo>
                  <a:pt x="60" y="26"/>
                  <a:pt x="59" y="30"/>
                  <a:pt x="58" y="34"/>
                </a:cubicBezTo>
                <a:cubicBezTo>
                  <a:pt x="53" y="33"/>
                  <a:pt x="53" y="33"/>
                  <a:pt x="53" y="33"/>
                </a:cubicBezTo>
                <a:cubicBezTo>
                  <a:pt x="54" y="29"/>
                  <a:pt x="56" y="24"/>
                  <a:pt x="58" y="21"/>
                </a:cubicBezTo>
                <a:cubicBezTo>
                  <a:pt x="59" y="18"/>
                  <a:pt x="61" y="16"/>
                  <a:pt x="62" y="14"/>
                </a:cubicBezTo>
                <a:cubicBezTo>
                  <a:pt x="49" y="9"/>
                  <a:pt x="49" y="9"/>
                  <a:pt x="49" y="9"/>
                </a:cubicBezTo>
                <a:cubicBezTo>
                  <a:pt x="48" y="11"/>
                  <a:pt x="47" y="13"/>
                  <a:pt x="46" y="15"/>
                </a:cubicBezTo>
                <a:cubicBezTo>
                  <a:pt x="45" y="17"/>
                  <a:pt x="44" y="19"/>
                  <a:pt x="44" y="21"/>
                </a:cubicBezTo>
                <a:cubicBezTo>
                  <a:pt x="45" y="25"/>
                  <a:pt x="45" y="29"/>
                  <a:pt x="45" y="33"/>
                </a:cubicBezTo>
                <a:cubicBezTo>
                  <a:pt x="41" y="34"/>
                  <a:pt x="41" y="34"/>
                  <a:pt x="41" y="34"/>
                </a:cubicBezTo>
                <a:cubicBezTo>
                  <a:pt x="40" y="29"/>
                  <a:pt x="40" y="25"/>
                  <a:pt x="39" y="20"/>
                </a:cubicBezTo>
                <a:cubicBezTo>
                  <a:pt x="38" y="16"/>
                  <a:pt x="36" y="12"/>
                  <a:pt x="34" y="9"/>
                </a:cubicBezTo>
                <a:cubicBezTo>
                  <a:pt x="17" y="13"/>
                  <a:pt x="17" y="13"/>
                  <a:pt x="17" y="13"/>
                </a:cubicBezTo>
                <a:cubicBezTo>
                  <a:pt x="20" y="16"/>
                  <a:pt x="22" y="18"/>
                  <a:pt x="23" y="21"/>
                </a:cubicBezTo>
                <a:cubicBezTo>
                  <a:pt x="23" y="21"/>
                  <a:pt x="23" y="21"/>
                  <a:pt x="23" y="21"/>
                </a:cubicBezTo>
                <a:cubicBezTo>
                  <a:pt x="26" y="25"/>
                  <a:pt x="28" y="28"/>
                  <a:pt x="29" y="32"/>
                </a:cubicBezTo>
                <a:cubicBezTo>
                  <a:pt x="25" y="34"/>
                  <a:pt x="25" y="34"/>
                  <a:pt x="25" y="34"/>
                </a:cubicBezTo>
                <a:close/>
                <a:moveTo>
                  <a:pt x="81" y="24"/>
                </a:moveTo>
                <a:cubicBezTo>
                  <a:pt x="90" y="27"/>
                  <a:pt x="95" y="30"/>
                  <a:pt x="95" y="35"/>
                </a:cubicBezTo>
                <a:cubicBezTo>
                  <a:pt x="95" y="36"/>
                  <a:pt x="95" y="37"/>
                  <a:pt x="95" y="38"/>
                </a:cubicBezTo>
                <a:cubicBezTo>
                  <a:pt x="96" y="45"/>
                  <a:pt x="96" y="45"/>
                  <a:pt x="96" y="45"/>
                </a:cubicBezTo>
                <a:cubicBezTo>
                  <a:pt x="78" y="52"/>
                  <a:pt x="78" y="52"/>
                  <a:pt x="78" y="52"/>
                </a:cubicBezTo>
                <a:cubicBezTo>
                  <a:pt x="78" y="53"/>
                  <a:pt x="79" y="55"/>
                  <a:pt x="79" y="57"/>
                </a:cubicBezTo>
                <a:cubicBezTo>
                  <a:pt x="76" y="59"/>
                  <a:pt x="76" y="59"/>
                  <a:pt x="76" y="59"/>
                </a:cubicBezTo>
                <a:cubicBezTo>
                  <a:pt x="69" y="55"/>
                  <a:pt x="69" y="55"/>
                  <a:pt x="69" y="55"/>
                </a:cubicBezTo>
                <a:cubicBezTo>
                  <a:pt x="71" y="62"/>
                  <a:pt x="71" y="62"/>
                  <a:pt x="71" y="62"/>
                </a:cubicBezTo>
                <a:cubicBezTo>
                  <a:pt x="65" y="67"/>
                  <a:pt x="65" y="67"/>
                  <a:pt x="65" y="67"/>
                </a:cubicBezTo>
                <a:cubicBezTo>
                  <a:pt x="72" y="68"/>
                  <a:pt x="72" y="68"/>
                  <a:pt x="72" y="68"/>
                </a:cubicBezTo>
                <a:cubicBezTo>
                  <a:pt x="75" y="74"/>
                  <a:pt x="75" y="74"/>
                  <a:pt x="75" y="74"/>
                </a:cubicBezTo>
                <a:cubicBezTo>
                  <a:pt x="78" y="68"/>
                  <a:pt x="78" y="68"/>
                  <a:pt x="78" y="68"/>
                </a:cubicBezTo>
                <a:cubicBezTo>
                  <a:pt x="80" y="68"/>
                  <a:pt x="80" y="68"/>
                  <a:pt x="80" y="68"/>
                </a:cubicBezTo>
                <a:cubicBezTo>
                  <a:pt x="88" y="98"/>
                  <a:pt x="88" y="98"/>
                  <a:pt x="88" y="98"/>
                </a:cubicBezTo>
                <a:cubicBezTo>
                  <a:pt x="85" y="100"/>
                  <a:pt x="85" y="100"/>
                  <a:pt x="85" y="100"/>
                </a:cubicBezTo>
                <a:cubicBezTo>
                  <a:pt x="77" y="105"/>
                  <a:pt x="63" y="108"/>
                  <a:pt x="49" y="108"/>
                </a:cubicBezTo>
                <a:cubicBezTo>
                  <a:pt x="36" y="108"/>
                  <a:pt x="22" y="105"/>
                  <a:pt x="13" y="100"/>
                </a:cubicBezTo>
                <a:cubicBezTo>
                  <a:pt x="10" y="98"/>
                  <a:pt x="10" y="98"/>
                  <a:pt x="10" y="98"/>
                </a:cubicBezTo>
                <a:cubicBezTo>
                  <a:pt x="19" y="68"/>
                  <a:pt x="19" y="68"/>
                  <a:pt x="19" y="68"/>
                </a:cubicBezTo>
                <a:cubicBezTo>
                  <a:pt x="20" y="68"/>
                  <a:pt x="20" y="68"/>
                  <a:pt x="20" y="68"/>
                </a:cubicBezTo>
                <a:cubicBezTo>
                  <a:pt x="23" y="74"/>
                  <a:pt x="23" y="74"/>
                  <a:pt x="23" y="74"/>
                </a:cubicBezTo>
                <a:cubicBezTo>
                  <a:pt x="26" y="68"/>
                  <a:pt x="26" y="68"/>
                  <a:pt x="26" y="68"/>
                </a:cubicBezTo>
                <a:cubicBezTo>
                  <a:pt x="33" y="67"/>
                  <a:pt x="33" y="67"/>
                  <a:pt x="33" y="67"/>
                </a:cubicBezTo>
                <a:cubicBezTo>
                  <a:pt x="28" y="63"/>
                  <a:pt x="28" y="63"/>
                  <a:pt x="28" y="63"/>
                </a:cubicBezTo>
                <a:cubicBezTo>
                  <a:pt x="30" y="55"/>
                  <a:pt x="30" y="55"/>
                  <a:pt x="30" y="55"/>
                </a:cubicBezTo>
                <a:cubicBezTo>
                  <a:pt x="24" y="59"/>
                  <a:pt x="24" y="59"/>
                  <a:pt x="24" y="59"/>
                </a:cubicBezTo>
                <a:cubicBezTo>
                  <a:pt x="20" y="57"/>
                  <a:pt x="20" y="57"/>
                  <a:pt x="20" y="57"/>
                </a:cubicBezTo>
                <a:cubicBezTo>
                  <a:pt x="20" y="55"/>
                  <a:pt x="20" y="53"/>
                  <a:pt x="20" y="51"/>
                </a:cubicBezTo>
                <a:cubicBezTo>
                  <a:pt x="0" y="45"/>
                  <a:pt x="0" y="45"/>
                  <a:pt x="0" y="45"/>
                </a:cubicBezTo>
                <a:cubicBezTo>
                  <a:pt x="2" y="38"/>
                  <a:pt x="2" y="38"/>
                  <a:pt x="2" y="38"/>
                </a:cubicBezTo>
                <a:cubicBezTo>
                  <a:pt x="1" y="37"/>
                  <a:pt x="1" y="36"/>
                  <a:pt x="1" y="35"/>
                </a:cubicBezTo>
                <a:cubicBezTo>
                  <a:pt x="1" y="30"/>
                  <a:pt x="7" y="27"/>
                  <a:pt x="16" y="24"/>
                </a:cubicBezTo>
                <a:cubicBezTo>
                  <a:pt x="20" y="31"/>
                  <a:pt x="20" y="31"/>
                  <a:pt x="20" y="31"/>
                </a:cubicBezTo>
                <a:cubicBezTo>
                  <a:pt x="16" y="32"/>
                  <a:pt x="13" y="33"/>
                  <a:pt x="13" y="33"/>
                </a:cubicBezTo>
                <a:cubicBezTo>
                  <a:pt x="13" y="33"/>
                  <a:pt x="17" y="34"/>
                  <a:pt x="22" y="35"/>
                </a:cubicBezTo>
                <a:cubicBezTo>
                  <a:pt x="29" y="37"/>
                  <a:pt x="37" y="38"/>
                  <a:pt x="48" y="38"/>
                </a:cubicBezTo>
                <a:cubicBezTo>
                  <a:pt x="60" y="38"/>
                  <a:pt x="67" y="37"/>
                  <a:pt x="74" y="35"/>
                </a:cubicBezTo>
                <a:cubicBezTo>
                  <a:pt x="80" y="34"/>
                  <a:pt x="83" y="33"/>
                  <a:pt x="83" y="33"/>
                </a:cubicBezTo>
                <a:cubicBezTo>
                  <a:pt x="83" y="33"/>
                  <a:pt x="80" y="32"/>
                  <a:pt x="76" y="31"/>
                </a:cubicBezTo>
                <a:cubicBezTo>
                  <a:pt x="81" y="24"/>
                  <a:pt x="81" y="24"/>
                  <a:pt x="81" y="24"/>
                </a:cubicBezTo>
                <a:close/>
                <a:moveTo>
                  <a:pt x="26" y="78"/>
                </a:moveTo>
                <a:cubicBezTo>
                  <a:pt x="22" y="93"/>
                  <a:pt x="22" y="93"/>
                  <a:pt x="22" y="93"/>
                </a:cubicBezTo>
                <a:cubicBezTo>
                  <a:pt x="25" y="94"/>
                  <a:pt x="29" y="96"/>
                  <a:pt x="33" y="96"/>
                </a:cubicBezTo>
                <a:cubicBezTo>
                  <a:pt x="37" y="79"/>
                  <a:pt x="37" y="79"/>
                  <a:pt x="37" y="79"/>
                </a:cubicBezTo>
                <a:cubicBezTo>
                  <a:pt x="33" y="78"/>
                  <a:pt x="29" y="78"/>
                  <a:pt x="26" y="78"/>
                </a:cubicBezTo>
                <a:close/>
                <a:moveTo>
                  <a:pt x="43" y="98"/>
                </a:moveTo>
                <a:cubicBezTo>
                  <a:pt x="45" y="98"/>
                  <a:pt x="47" y="98"/>
                  <a:pt x="49" y="98"/>
                </a:cubicBezTo>
                <a:cubicBezTo>
                  <a:pt x="52" y="98"/>
                  <a:pt x="55" y="98"/>
                  <a:pt x="58" y="98"/>
                </a:cubicBezTo>
                <a:cubicBezTo>
                  <a:pt x="55" y="79"/>
                  <a:pt x="55" y="79"/>
                  <a:pt x="55" y="79"/>
                </a:cubicBezTo>
                <a:cubicBezTo>
                  <a:pt x="52" y="79"/>
                  <a:pt x="49" y="79"/>
                  <a:pt x="46" y="79"/>
                </a:cubicBezTo>
                <a:cubicBezTo>
                  <a:pt x="43" y="98"/>
                  <a:pt x="43" y="98"/>
                  <a:pt x="43" y="98"/>
                </a:cubicBezTo>
                <a:close/>
                <a:moveTo>
                  <a:pt x="68" y="96"/>
                </a:moveTo>
                <a:cubicBezTo>
                  <a:pt x="71" y="95"/>
                  <a:pt x="74" y="94"/>
                  <a:pt x="77" y="93"/>
                </a:cubicBezTo>
                <a:cubicBezTo>
                  <a:pt x="73" y="78"/>
                  <a:pt x="73" y="78"/>
                  <a:pt x="73" y="78"/>
                </a:cubicBezTo>
                <a:cubicBezTo>
                  <a:pt x="70" y="78"/>
                  <a:pt x="67" y="78"/>
                  <a:pt x="64" y="78"/>
                </a:cubicBezTo>
                <a:lnTo>
                  <a:pt x="68"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74" name="Freeform 91"/>
          <p:cNvSpPr>
            <a:spLocks noEditPoints="1" noChangeArrowheads="1"/>
          </p:cNvSpPr>
          <p:nvPr/>
        </p:nvSpPr>
        <p:spPr bwMode="auto">
          <a:xfrm>
            <a:off x="4098925" y="2360613"/>
            <a:ext cx="344488" cy="242887"/>
          </a:xfrm>
          <a:custGeom>
            <a:avLst/>
            <a:gdLst>
              <a:gd name="T0" fmla="*/ 40012935 w 237"/>
              <a:gd name="T1" fmla="*/ 253431496 h 167"/>
              <a:gd name="T2" fmla="*/ 210594090 w 237"/>
              <a:gd name="T3" fmla="*/ 253431496 h 167"/>
              <a:gd name="T4" fmla="*/ 240077612 w 237"/>
              <a:gd name="T5" fmla="*/ 352692286 h 167"/>
              <a:gd name="T6" fmla="*/ 10529414 w 237"/>
              <a:gd name="T7" fmla="*/ 352692286 h 167"/>
              <a:gd name="T8" fmla="*/ 40012935 w 237"/>
              <a:gd name="T9" fmla="*/ 253431496 h 167"/>
              <a:gd name="T10" fmla="*/ 40012935 w 237"/>
              <a:gd name="T11" fmla="*/ 253431496 h 167"/>
              <a:gd name="T12" fmla="*/ 469624356 w 237"/>
              <a:gd name="T13" fmla="*/ 164731199 h 167"/>
              <a:gd name="T14" fmla="*/ 469624356 w 237"/>
              <a:gd name="T15" fmla="*/ 194297965 h 167"/>
              <a:gd name="T16" fmla="*/ 492789357 w 237"/>
              <a:gd name="T17" fmla="*/ 213304236 h 167"/>
              <a:gd name="T18" fmla="*/ 463307289 w 237"/>
              <a:gd name="T19" fmla="*/ 213304236 h 167"/>
              <a:gd name="T20" fmla="*/ 448565529 w 237"/>
              <a:gd name="T21" fmla="*/ 238647386 h 167"/>
              <a:gd name="T22" fmla="*/ 448565529 w 237"/>
              <a:gd name="T23" fmla="*/ 209080620 h 167"/>
              <a:gd name="T24" fmla="*/ 419082007 w 237"/>
              <a:gd name="T25" fmla="*/ 190074349 h 167"/>
              <a:gd name="T26" fmla="*/ 448565529 w 237"/>
              <a:gd name="T27" fmla="*/ 194297965 h 167"/>
              <a:gd name="T28" fmla="*/ 469624356 w 237"/>
              <a:gd name="T29" fmla="*/ 164731199 h 167"/>
              <a:gd name="T30" fmla="*/ 469624356 w 237"/>
              <a:gd name="T31" fmla="*/ 164731199 h 167"/>
              <a:gd name="T32" fmla="*/ 46330002 w 237"/>
              <a:gd name="T33" fmla="*/ 190074349 h 167"/>
              <a:gd name="T34" fmla="*/ 31589695 w 237"/>
              <a:gd name="T35" fmla="*/ 213304236 h 167"/>
              <a:gd name="T36" fmla="*/ 0 w 237"/>
              <a:gd name="T37" fmla="*/ 213304236 h 167"/>
              <a:gd name="T38" fmla="*/ 25271175 w 237"/>
              <a:gd name="T39" fmla="*/ 228088346 h 167"/>
              <a:gd name="T40" fmla="*/ 25271175 w 237"/>
              <a:gd name="T41" fmla="*/ 259766919 h 167"/>
              <a:gd name="T42" fmla="*/ 40012935 w 237"/>
              <a:gd name="T43" fmla="*/ 234423770 h 167"/>
              <a:gd name="T44" fmla="*/ 75813524 w 237"/>
              <a:gd name="T45" fmla="*/ 234423770 h 167"/>
              <a:gd name="T46" fmla="*/ 46330002 w 237"/>
              <a:gd name="T47" fmla="*/ 219641114 h 167"/>
              <a:gd name="T48" fmla="*/ 46330002 w 237"/>
              <a:gd name="T49" fmla="*/ 190074349 h 167"/>
              <a:gd name="T50" fmla="*/ 46330002 w 237"/>
              <a:gd name="T51" fmla="*/ 190074349 h 167"/>
              <a:gd name="T52" fmla="*/ 185322916 w 237"/>
              <a:gd name="T53" fmla="*/ 0 h 167"/>
              <a:gd name="T54" fmla="*/ 181110569 w 237"/>
              <a:gd name="T55" fmla="*/ 59133531 h 167"/>
              <a:gd name="T56" fmla="*/ 235865265 w 237"/>
              <a:gd name="T57" fmla="*/ 95037174 h 167"/>
              <a:gd name="T58" fmla="*/ 174793502 w 237"/>
              <a:gd name="T59" fmla="*/ 88701751 h 167"/>
              <a:gd name="T60" fmla="*/ 141097633 w 237"/>
              <a:gd name="T61" fmla="*/ 143611666 h 167"/>
              <a:gd name="T62" fmla="*/ 145309980 w 237"/>
              <a:gd name="T63" fmla="*/ 84476680 h 167"/>
              <a:gd name="T64" fmla="*/ 90555284 w 237"/>
              <a:gd name="T65" fmla="*/ 48574491 h 167"/>
              <a:gd name="T66" fmla="*/ 149522327 w 237"/>
              <a:gd name="T67" fmla="*/ 48574491 h 167"/>
              <a:gd name="T68" fmla="*/ 185322916 w 237"/>
              <a:gd name="T69" fmla="*/ 0 h 167"/>
              <a:gd name="T70" fmla="*/ 185322916 w 237"/>
              <a:gd name="T71" fmla="*/ 0 h 167"/>
              <a:gd name="T72" fmla="*/ 299043201 w 237"/>
              <a:gd name="T73" fmla="*/ 253431496 h 167"/>
              <a:gd name="T74" fmla="*/ 469624356 w 237"/>
              <a:gd name="T75" fmla="*/ 253431496 h 167"/>
              <a:gd name="T76" fmla="*/ 499107878 w 237"/>
              <a:gd name="T77" fmla="*/ 352692286 h 167"/>
              <a:gd name="T78" fmla="*/ 269559680 w 237"/>
              <a:gd name="T79" fmla="*/ 352692286 h 167"/>
              <a:gd name="T80" fmla="*/ 299043201 w 237"/>
              <a:gd name="T81" fmla="*/ 253431496 h 167"/>
              <a:gd name="T82" fmla="*/ 299043201 w 237"/>
              <a:gd name="T83" fmla="*/ 253431496 h 167"/>
              <a:gd name="T84" fmla="*/ 164262635 w 237"/>
              <a:gd name="T85" fmla="*/ 124603940 h 167"/>
              <a:gd name="T86" fmla="*/ 134780567 w 237"/>
              <a:gd name="T87" fmla="*/ 223864730 h 167"/>
              <a:gd name="T88" fmla="*/ 364327311 w 237"/>
              <a:gd name="T89" fmla="*/ 223864730 h 167"/>
              <a:gd name="T90" fmla="*/ 334845243 w 237"/>
              <a:gd name="T91" fmla="*/ 124603940 h 167"/>
              <a:gd name="T92" fmla="*/ 164262635 w 237"/>
              <a:gd name="T93" fmla="*/ 124603940 h 1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7"/>
              <a:gd name="T142" fmla="*/ 0 h 167"/>
              <a:gd name="T143" fmla="*/ 237 w 237"/>
              <a:gd name="T144" fmla="*/ 167 h 1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7" h="167">
                <a:moveTo>
                  <a:pt x="19" y="120"/>
                </a:moveTo>
                <a:lnTo>
                  <a:pt x="100" y="120"/>
                </a:lnTo>
                <a:lnTo>
                  <a:pt x="114" y="167"/>
                </a:lnTo>
                <a:lnTo>
                  <a:pt x="5" y="167"/>
                </a:lnTo>
                <a:lnTo>
                  <a:pt x="19" y="120"/>
                </a:lnTo>
                <a:close/>
                <a:moveTo>
                  <a:pt x="223" y="78"/>
                </a:moveTo>
                <a:lnTo>
                  <a:pt x="223" y="92"/>
                </a:lnTo>
                <a:lnTo>
                  <a:pt x="234" y="101"/>
                </a:lnTo>
                <a:lnTo>
                  <a:pt x="220" y="101"/>
                </a:lnTo>
                <a:lnTo>
                  <a:pt x="213" y="113"/>
                </a:lnTo>
                <a:lnTo>
                  <a:pt x="213" y="99"/>
                </a:lnTo>
                <a:lnTo>
                  <a:pt x="199" y="90"/>
                </a:lnTo>
                <a:lnTo>
                  <a:pt x="213" y="92"/>
                </a:lnTo>
                <a:lnTo>
                  <a:pt x="223" y="78"/>
                </a:lnTo>
                <a:close/>
                <a:moveTo>
                  <a:pt x="22" y="90"/>
                </a:moveTo>
                <a:lnTo>
                  <a:pt x="15" y="101"/>
                </a:lnTo>
                <a:lnTo>
                  <a:pt x="0" y="101"/>
                </a:lnTo>
                <a:lnTo>
                  <a:pt x="12" y="108"/>
                </a:lnTo>
                <a:lnTo>
                  <a:pt x="12" y="123"/>
                </a:lnTo>
                <a:lnTo>
                  <a:pt x="19" y="111"/>
                </a:lnTo>
                <a:lnTo>
                  <a:pt x="36" y="111"/>
                </a:lnTo>
                <a:lnTo>
                  <a:pt x="22" y="104"/>
                </a:lnTo>
                <a:lnTo>
                  <a:pt x="22" y="90"/>
                </a:lnTo>
                <a:close/>
                <a:moveTo>
                  <a:pt x="88" y="0"/>
                </a:moveTo>
                <a:lnTo>
                  <a:pt x="86" y="28"/>
                </a:lnTo>
                <a:lnTo>
                  <a:pt x="112" y="45"/>
                </a:lnTo>
                <a:lnTo>
                  <a:pt x="83" y="42"/>
                </a:lnTo>
                <a:lnTo>
                  <a:pt x="67" y="68"/>
                </a:lnTo>
                <a:lnTo>
                  <a:pt x="69" y="40"/>
                </a:lnTo>
                <a:lnTo>
                  <a:pt x="43" y="23"/>
                </a:lnTo>
                <a:lnTo>
                  <a:pt x="71" y="23"/>
                </a:lnTo>
                <a:lnTo>
                  <a:pt x="88" y="0"/>
                </a:lnTo>
                <a:close/>
                <a:moveTo>
                  <a:pt x="142" y="120"/>
                </a:moveTo>
                <a:lnTo>
                  <a:pt x="223" y="120"/>
                </a:lnTo>
                <a:lnTo>
                  <a:pt x="237" y="167"/>
                </a:lnTo>
                <a:lnTo>
                  <a:pt x="128" y="167"/>
                </a:lnTo>
                <a:lnTo>
                  <a:pt x="142" y="120"/>
                </a:lnTo>
                <a:close/>
                <a:moveTo>
                  <a:pt x="78" y="59"/>
                </a:moveTo>
                <a:lnTo>
                  <a:pt x="64" y="106"/>
                </a:lnTo>
                <a:lnTo>
                  <a:pt x="173" y="106"/>
                </a:lnTo>
                <a:lnTo>
                  <a:pt x="159" y="59"/>
                </a:lnTo>
                <a:lnTo>
                  <a:pt x="78" y="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75" name="Freeform 93"/>
          <p:cNvSpPr>
            <a:spLocks noEditPoints="1" noChangeArrowheads="1"/>
          </p:cNvSpPr>
          <p:nvPr/>
        </p:nvSpPr>
        <p:spPr bwMode="auto">
          <a:xfrm>
            <a:off x="5995988" y="1735138"/>
            <a:ext cx="384175" cy="263525"/>
          </a:xfrm>
          <a:custGeom>
            <a:avLst/>
            <a:gdLst>
              <a:gd name="T0" fmla="*/ 658781232 w 112"/>
              <a:gd name="T1" fmla="*/ 234533828 h 77"/>
              <a:gd name="T2" fmla="*/ 176459810 w 112"/>
              <a:gd name="T3" fmla="*/ 574604284 h 77"/>
              <a:gd name="T4" fmla="*/ 117639873 w 112"/>
              <a:gd name="T5" fmla="*/ 609783160 h 77"/>
              <a:gd name="T6" fmla="*/ 47054577 w 112"/>
              <a:gd name="T7" fmla="*/ 773955813 h 77"/>
              <a:gd name="T8" fmla="*/ 47054577 w 112"/>
              <a:gd name="T9" fmla="*/ 433885356 h 77"/>
              <a:gd name="T10" fmla="*/ 0 w 112"/>
              <a:gd name="T11" fmla="*/ 539425408 h 77"/>
              <a:gd name="T12" fmla="*/ 152932521 w 112"/>
              <a:gd name="T13" fmla="*/ 340070456 h 77"/>
              <a:gd name="T14" fmla="*/ 176459810 w 112"/>
              <a:gd name="T15" fmla="*/ 574604284 h 77"/>
              <a:gd name="T16" fmla="*/ 176459810 w 112"/>
              <a:gd name="T17" fmla="*/ 293166429 h 77"/>
              <a:gd name="T18" fmla="*/ 35292648 w 112"/>
              <a:gd name="T19" fmla="*/ 257984130 h 77"/>
              <a:gd name="T20" fmla="*/ 1129340725 w 112"/>
              <a:gd name="T21" fmla="*/ 773955813 h 77"/>
              <a:gd name="T22" fmla="*/ 1199922591 w 112"/>
              <a:gd name="T23" fmla="*/ 609783160 h 77"/>
              <a:gd name="T24" fmla="*/ 1258742527 w 112"/>
              <a:gd name="T25" fmla="*/ 574604284 h 77"/>
              <a:gd name="T26" fmla="*/ 1258742527 w 112"/>
              <a:gd name="T27" fmla="*/ 433885356 h 77"/>
              <a:gd name="T28" fmla="*/ 1317562464 w 112"/>
              <a:gd name="T29" fmla="*/ 386977906 h 77"/>
              <a:gd name="T30" fmla="*/ 1152868013 w 112"/>
              <a:gd name="T31" fmla="*/ 363524181 h 77"/>
              <a:gd name="T32" fmla="*/ 1188160661 w 112"/>
              <a:gd name="T33" fmla="*/ 175897804 h 77"/>
              <a:gd name="T34" fmla="*/ 1141102654 w 112"/>
              <a:gd name="T35" fmla="*/ 304891580 h 77"/>
              <a:gd name="T36" fmla="*/ 1188160661 w 112"/>
              <a:gd name="T37" fmla="*/ 175897804 h 77"/>
              <a:gd name="T38" fmla="*/ 941115556 w 112"/>
              <a:gd name="T39" fmla="*/ 844316988 h 77"/>
              <a:gd name="T40" fmla="*/ 964642844 w 112"/>
              <a:gd name="T41" fmla="*/ 844316988 h 77"/>
              <a:gd name="T42" fmla="*/ 1023462781 w 112"/>
              <a:gd name="T43" fmla="*/ 551150559 h 77"/>
              <a:gd name="T44" fmla="*/ 1035228140 w 112"/>
              <a:gd name="T45" fmla="*/ 551150559 h 77"/>
              <a:gd name="T46" fmla="*/ 1035228140 w 112"/>
              <a:gd name="T47" fmla="*/ 304891580 h 77"/>
              <a:gd name="T48" fmla="*/ 905822908 w 112"/>
              <a:gd name="T49" fmla="*/ 598058009 h 77"/>
              <a:gd name="T50" fmla="*/ 764655746 w 112"/>
              <a:gd name="T51" fmla="*/ 375252755 h 77"/>
              <a:gd name="T52" fmla="*/ 752893817 w 112"/>
              <a:gd name="T53" fmla="*/ 586329435 h 77"/>
              <a:gd name="T54" fmla="*/ 670546591 w 112"/>
              <a:gd name="T55" fmla="*/ 644965459 h 77"/>
              <a:gd name="T56" fmla="*/ 564668647 w 112"/>
              <a:gd name="T57" fmla="*/ 902949589 h 77"/>
              <a:gd name="T58" fmla="*/ 564668647 w 112"/>
              <a:gd name="T59" fmla="*/ 375252755 h 77"/>
              <a:gd name="T60" fmla="*/ 482321422 w 112"/>
              <a:gd name="T61" fmla="*/ 551150559 h 77"/>
              <a:gd name="T62" fmla="*/ 764655746 w 112"/>
              <a:gd name="T63" fmla="*/ 246258979 h 77"/>
              <a:gd name="T64" fmla="*/ 764655746 w 112"/>
              <a:gd name="T65" fmla="*/ 551150559 h 77"/>
              <a:gd name="T66" fmla="*/ 364681549 w 112"/>
              <a:gd name="T67" fmla="*/ 844316988 h 77"/>
              <a:gd name="T68" fmla="*/ 352919620 w 112"/>
              <a:gd name="T69" fmla="*/ 844316988 h 77"/>
              <a:gd name="T70" fmla="*/ 282334324 w 112"/>
              <a:gd name="T71" fmla="*/ 551150559 h 77"/>
              <a:gd name="T72" fmla="*/ 270572394 w 112"/>
              <a:gd name="T73" fmla="*/ 551150559 h 77"/>
              <a:gd name="T74" fmla="*/ 270572394 w 112"/>
              <a:gd name="T75" fmla="*/ 304891580 h 77"/>
              <a:gd name="T76" fmla="*/ 411739556 w 112"/>
              <a:gd name="T77" fmla="*/ 598058009 h 77"/>
              <a:gd name="T78" fmla="*/ 458794133 w 112"/>
              <a:gd name="T79" fmla="*/ 199351529 h 77"/>
              <a:gd name="T80" fmla="*/ 364681549 w 112"/>
              <a:gd name="T81" fmla="*/ 293166429 h 77"/>
              <a:gd name="T82" fmla="*/ 952880915 w 112"/>
              <a:gd name="T83" fmla="*/ 105540051 h 77"/>
              <a:gd name="T84" fmla="*/ 882295619 w 112"/>
              <a:gd name="T85" fmla="*/ 269712704 h 77"/>
              <a:gd name="T86" fmla="*/ 952880915 w 112"/>
              <a:gd name="T87" fmla="*/ 105540051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2"/>
              <a:gd name="T133" fmla="*/ 0 h 77"/>
              <a:gd name="T134" fmla="*/ 112 w 112"/>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2" h="77">
                <a:moveTo>
                  <a:pt x="56" y="0"/>
                </a:moveTo>
                <a:cubicBezTo>
                  <a:pt x="62" y="0"/>
                  <a:pt x="66" y="4"/>
                  <a:pt x="66" y="10"/>
                </a:cubicBezTo>
                <a:cubicBezTo>
                  <a:pt x="66" y="15"/>
                  <a:pt x="62" y="20"/>
                  <a:pt x="56" y="20"/>
                </a:cubicBezTo>
                <a:cubicBezTo>
                  <a:pt x="51" y="20"/>
                  <a:pt x="46" y="15"/>
                  <a:pt x="46" y="10"/>
                </a:cubicBezTo>
                <a:cubicBezTo>
                  <a:pt x="46" y="4"/>
                  <a:pt x="51" y="0"/>
                  <a:pt x="56" y="0"/>
                </a:cubicBezTo>
                <a:close/>
                <a:moveTo>
                  <a:pt x="15" y="49"/>
                </a:moveTo>
                <a:cubicBezTo>
                  <a:pt x="15" y="66"/>
                  <a:pt x="15" y="66"/>
                  <a:pt x="15" y="66"/>
                </a:cubicBezTo>
                <a:cubicBezTo>
                  <a:pt x="10" y="66"/>
                  <a:pt x="10" y="66"/>
                  <a:pt x="10" y="66"/>
                </a:cubicBezTo>
                <a:cubicBezTo>
                  <a:pt x="10" y="52"/>
                  <a:pt x="10" y="52"/>
                  <a:pt x="10" y="52"/>
                </a:cubicBezTo>
                <a:cubicBezTo>
                  <a:pt x="9" y="52"/>
                  <a:pt x="9" y="52"/>
                  <a:pt x="9" y="52"/>
                </a:cubicBezTo>
                <a:cubicBezTo>
                  <a:pt x="9" y="66"/>
                  <a:pt x="9" y="66"/>
                  <a:pt x="9" y="66"/>
                </a:cubicBezTo>
                <a:cubicBezTo>
                  <a:pt x="4" y="66"/>
                  <a:pt x="4" y="66"/>
                  <a:pt x="4" y="66"/>
                </a:cubicBezTo>
                <a:cubicBezTo>
                  <a:pt x="4" y="49"/>
                  <a:pt x="4" y="49"/>
                  <a:pt x="4" y="49"/>
                </a:cubicBezTo>
                <a:cubicBezTo>
                  <a:pt x="4" y="46"/>
                  <a:pt x="4" y="46"/>
                  <a:pt x="4" y="46"/>
                </a:cubicBezTo>
                <a:cubicBezTo>
                  <a:pt x="4" y="37"/>
                  <a:pt x="4" y="37"/>
                  <a:pt x="4" y="37"/>
                </a:cubicBezTo>
                <a:cubicBezTo>
                  <a:pt x="4" y="37"/>
                  <a:pt x="4" y="37"/>
                  <a:pt x="4" y="37"/>
                </a:cubicBezTo>
                <a:cubicBezTo>
                  <a:pt x="4" y="46"/>
                  <a:pt x="4" y="46"/>
                  <a:pt x="4" y="46"/>
                </a:cubicBezTo>
                <a:cubicBezTo>
                  <a:pt x="0" y="46"/>
                  <a:pt x="0" y="46"/>
                  <a:pt x="0" y="46"/>
                </a:cubicBezTo>
                <a:cubicBezTo>
                  <a:pt x="0" y="33"/>
                  <a:pt x="0" y="33"/>
                  <a:pt x="0" y="33"/>
                </a:cubicBezTo>
                <a:cubicBezTo>
                  <a:pt x="0" y="31"/>
                  <a:pt x="1" y="29"/>
                  <a:pt x="4" y="29"/>
                </a:cubicBezTo>
                <a:cubicBezTo>
                  <a:pt x="13" y="29"/>
                  <a:pt x="13" y="29"/>
                  <a:pt x="13" y="29"/>
                </a:cubicBezTo>
                <a:cubicBezTo>
                  <a:pt x="13" y="30"/>
                  <a:pt x="13" y="30"/>
                  <a:pt x="13" y="31"/>
                </a:cubicBezTo>
                <a:cubicBezTo>
                  <a:pt x="13" y="49"/>
                  <a:pt x="13" y="49"/>
                  <a:pt x="13" y="49"/>
                </a:cubicBezTo>
                <a:cubicBezTo>
                  <a:pt x="15" y="49"/>
                  <a:pt x="15" y="49"/>
                  <a:pt x="15" y="49"/>
                </a:cubicBezTo>
                <a:close/>
                <a:moveTo>
                  <a:pt x="10" y="15"/>
                </a:moveTo>
                <a:cubicBezTo>
                  <a:pt x="13" y="15"/>
                  <a:pt x="16" y="18"/>
                  <a:pt x="16" y="22"/>
                </a:cubicBezTo>
                <a:cubicBezTo>
                  <a:pt x="16" y="23"/>
                  <a:pt x="16" y="24"/>
                  <a:pt x="15" y="25"/>
                </a:cubicBezTo>
                <a:cubicBezTo>
                  <a:pt x="15" y="26"/>
                  <a:pt x="15" y="26"/>
                  <a:pt x="14" y="26"/>
                </a:cubicBezTo>
                <a:cubicBezTo>
                  <a:pt x="13" y="27"/>
                  <a:pt x="12" y="28"/>
                  <a:pt x="10" y="28"/>
                </a:cubicBezTo>
                <a:cubicBezTo>
                  <a:pt x="6" y="28"/>
                  <a:pt x="3" y="25"/>
                  <a:pt x="3" y="22"/>
                </a:cubicBezTo>
                <a:cubicBezTo>
                  <a:pt x="3" y="18"/>
                  <a:pt x="6" y="15"/>
                  <a:pt x="10" y="15"/>
                </a:cubicBezTo>
                <a:close/>
                <a:moveTo>
                  <a:pt x="96" y="49"/>
                </a:moveTo>
                <a:cubicBezTo>
                  <a:pt x="96" y="66"/>
                  <a:pt x="96" y="66"/>
                  <a:pt x="96" y="66"/>
                </a:cubicBezTo>
                <a:cubicBezTo>
                  <a:pt x="101" y="66"/>
                  <a:pt x="101" y="66"/>
                  <a:pt x="101" y="66"/>
                </a:cubicBezTo>
                <a:cubicBezTo>
                  <a:pt x="101" y="52"/>
                  <a:pt x="101" y="52"/>
                  <a:pt x="101" y="52"/>
                </a:cubicBezTo>
                <a:cubicBezTo>
                  <a:pt x="102" y="52"/>
                  <a:pt x="102" y="52"/>
                  <a:pt x="102" y="52"/>
                </a:cubicBezTo>
                <a:cubicBezTo>
                  <a:pt x="102" y="66"/>
                  <a:pt x="102" y="66"/>
                  <a:pt x="102" y="66"/>
                </a:cubicBezTo>
                <a:cubicBezTo>
                  <a:pt x="107" y="66"/>
                  <a:pt x="107" y="66"/>
                  <a:pt x="107" y="66"/>
                </a:cubicBezTo>
                <a:cubicBezTo>
                  <a:pt x="107" y="49"/>
                  <a:pt x="107" y="49"/>
                  <a:pt x="107" y="49"/>
                </a:cubicBezTo>
                <a:cubicBezTo>
                  <a:pt x="107" y="46"/>
                  <a:pt x="107" y="46"/>
                  <a:pt x="107" y="46"/>
                </a:cubicBezTo>
                <a:cubicBezTo>
                  <a:pt x="107" y="37"/>
                  <a:pt x="107" y="37"/>
                  <a:pt x="107" y="37"/>
                </a:cubicBezTo>
                <a:cubicBezTo>
                  <a:pt x="107" y="37"/>
                  <a:pt x="107" y="37"/>
                  <a:pt x="107" y="37"/>
                </a:cubicBezTo>
                <a:cubicBezTo>
                  <a:pt x="107" y="46"/>
                  <a:pt x="107" y="46"/>
                  <a:pt x="107" y="46"/>
                </a:cubicBezTo>
                <a:cubicBezTo>
                  <a:pt x="112" y="46"/>
                  <a:pt x="112" y="46"/>
                  <a:pt x="112" y="46"/>
                </a:cubicBezTo>
                <a:cubicBezTo>
                  <a:pt x="112" y="33"/>
                  <a:pt x="112" y="33"/>
                  <a:pt x="112" y="33"/>
                </a:cubicBezTo>
                <a:cubicBezTo>
                  <a:pt x="112" y="31"/>
                  <a:pt x="110" y="29"/>
                  <a:pt x="107" y="29"/>
                </a:cubicBezTo>
                <a:cubicBezTo>
                  <a:pt x="98" y="29"/>
                  <a:pt x="98" y="29"/>
                  <a:pt x="98" y="29"/>
                </a:cubicBezTo>
                <a:cubicBezTo>
                  <a:pt x="98" y="30"/>
                  <a:pt x="98" y="30"/>
                  <a:pt x="98" y="31"/>
                </a:cubicBezTo>
                <a:cubicBezTo>
                  <a:pt x="98" y="49"/>
                  <a:pt x="98" y="49"/>
                  <a:pt x="98" y="49"/>
                </a:cubicBezTo>
                <a:cubicBezTo>
                  <a:pt x="96" y="49"/>
                  <a:pt x="96" y="49"/>
                  <a:pt x="96" y="49"/>
                </a:cubicBezTo>
                <a:close/>
                <a:moveTo>
                  <a:pt x="101" y="15"/>
                </a:moveTo>
                <a:cubicBezTo>
                  <a:pt x="98" y="15"/>
                  <a:pt x="95" y="18"/>
                  <a:pt x="95" y="22"/>
                </a:cubicBezTo>
                <a:cubicBezTo>
                  <a:pt x="95" y="23"/>
                  <a:pt x="95" y="24"/>
                  <a:pt x="96" y="25"/>
                </a:cubicBezTo>
                <a:cubicBezTo>
                  <a:pt x="96" y="26"/>
                  <a:pt x="97" y="26"/>
                  <a:pt x="97" y="26"/>
                </a:cubicBezTo>
                <a:cubicBezTo>
                  <a:pt x="98" y="27"/>
                  <a:pt x="100" y="28"/>
                  <a:pt x="101" y="28"/>
                </a:cubicBezTo>
                <a:cubicBezTo>
                  <a:pt x="105" y="28"/>
                  <a:pt x="108" y="25"/>
                  <a:pt x="108" y="22"/>
                </a:cubicBezTo>
                <a:cubicBezTo>
                  <a:pt x="108" y="18"/>
                  <a:pt x="105" y="15"/>
                  <a:pt x="101" y="15"/>
                </a:cubicBezTo>
                <a:close/>
                <a:moveTo>
                  <a:pt x="75" y="51"/>
                </a:moveTo>
                <a:cubicBezTo>
                  <a:pt x="75" y="72"/>
                  <a:pt x="75" y="72"/>
                  <a:pt x="75" y="72"/>
                </a:cubicBezTo>
                <a:cubicBezTo>
                  <a:pt x="80" y="72"/>
                  <a:pt x="80" y="72"/>
                  <a:pt x="80" y="72"/>
                </a:cubicBezTo>
                <a:cubicBezTo>
                  <a:pt x="80" y="54"/>
                  <a:pt x="80" y="54"/>
                  <a:pt x="80" y="54"/>
                </a:cubicBezTo>
                <a:cubicBezTo>
                  <a:pt x="82" y="54"/>
                  <a:pt x="82" y="54"/>
                  <a:pt x="82" y="54"/>
                </a:cubicBezTo>
                <a:cubicBezTo>
                  <a:pt x="82" y="72"/>
                  <a:pt x="82" y="72"/>
                  <a:pt x="82" y="72"/>
                </a:cubicBezTo>
                <a:cubicBezTo>
                  <a:pt x="87" y="72"/>
                  <a:pt x="87" y="72"/>
                  <a:pt x="87" y="72"/>
                </a:cubicBezTo>
                <a:cubicBezTo>
                  <a:pt x="87" y="51"/>
                  <a:pt x="87" y="51"/>
                  <a:pt x="87" y="51"/>
                </a:cubicBezTo>
                <a:cubicBezTo>
                  <a:pt x="87" y="47"/>
                  <a:pt x="87" y="47"/>
                  <a:pt x="87" y="47"/>
                </a:cubicBezTo>
                <a:cubicBezTo>
                  <a:pt x="87" y="36"/>
                  <a:pt x="87" y="36"/>
                  <a:pt x="87" y="36"/>
                </a:cubicBezTo>
                <a:cubicBezTo>
                  <a:pt x="88" y="36"/>
                  <a:pt x="88" y="36"/>
                  <a:pt x="88" y="36"/>
                </a:cubicBezTo>
                <a:cubicBezTo>
                  <a:pt x="88" y="47"/>
                  <a:pt x="88" y="47"/>
                  <a:pt x="88" y="47"/>
                </a:cubicBezTo>
                <a:cubicBezTo>
                  <a:pt x="94" y="47"/>
                  <a:pt x="94" y="47"/>
                  <a:pt x="94" y="47"/>
                </a:cubicBezTo>
                <a:cubicBezTo>
                  <a:pt x="94" y="31"/>
                  <a:pt x="94" y="31"/>
                  <a:pt x="94" y="31"/>
                </a:cubicBezTo>
                <a:cubicBezTo>
                  <a:pt x="94" y="28"/>
                  <a:pt x="91" y="26"/>
                  <a:pt x="88" y="26"/>
                </a:cubicBezTo>
                <a:cubicBezTo>
                  <a:pt x="77" y="26"/>
                  <a:pt x="77" y="26"/>
                  <a:pt x="77" y="26"/>
                </a:cubicBezTo>
                <a:cubicBezTo>
                  <a:pt x="77" y="27"/>
                  <a:pt x="77" y="28"/>
                  <a:pt x="77" y="28"/>
                </a:cubicBezTo>
                <a:cubicBezTo>
                  <a:pt x="77" y="51"/>
                  <a:pt x="77" y="51"/>
                  <a:pt x="77" y="51"/>
                </a:cubicBezTo>
                <a:cubicBezTo>
                  <a:pt x="75" y="51"/>
                  <a:pt x="75" y="51"/>
                  <a:pt x="75" y="51"/>
                </a:cubicBezTo>
                <a:close/>
                <a:moveTo>
                  <a:pt x="65" y="47"/>
                </a:moveTo>
                <a:cubicBezTo>
                  <a:pt x="65" y="32"/>
                  <a:pt x="65" y="32"/>
                  <a:pt x="65" y="32"/>
                </a:cubicBezTo>
                <a:cubicBezTo>
                  <a:pt x="64" y="32"/>
                  <a:pt x="64" y="32"/>
                  <a:pt x="64" y="32"/>
                </a:cubicBezTo>
                <a:cubicBezTo>
                  <a:pt x="64" y="47"/>
                  <a:pt x="64" y="47"/>
                  <a:pt x="64" y="47"/>
                </a:cubicBezTo>
                <a:cubicBezTo>
                  <a:pt x="64" y="50"/>
                  <a:pt x="64" y="50"/>
                  <a:pt x="64" y="50"/>
                </a:cubicBezTo>
                <a:cubicBezTo>
                  <a:pt x="64" y="77"/>
                  <a:pt x="64" y="77"/>
                  <a:pt x="64" y="77"/>
                </a:cubicBezTo>
                <a:cubicBezTo>
                  <a:pt x="57" y="77"/>
                  <a:pt x="57" y="77"/>
                  <a:pt x="57" y="77"/>
                </a:cubicBezTo>
                <a:cubicBezTo>
                  <a:pt x="57" y="55"/>
                  <a:pt x="57" y="55"/>
                  <a:pt x="57" y="55"/>
                </a:cubicBezTo>
                <a:cubicBezTo>
                  <a:pt x="55" y="55"/>
                  <a:pt x="55" y="55"/>
                  <a:pt x="55" y="55"/>
                </a:cubicBezTo>
                <a:cubicBezTo>
                  <a:pt x="55" y="77"/>
                  <a:pt x="55" y="77"/>
                  <a:pt x="55" y="77"/>
                </a:cubicBezTo>
                <a:cubicBezTo>
                  <a:pt x="48" y="77"/>
                  <a:pt x="48" y="77"/>
                  <a:pt x="48" y="77"/>
                </a:cubicBezTo>
                <a:cubicBezTo>
                  <a:pt x="48" y="50"/>
                  <a:pt x="48" y="50"/>
                  <a:pt x="48" y="50"/>
                </a:cubicBezTo>
                <a:cubicBezTo>
                  <a:pt x="48" y="47"/>
                  <a:pt x="48" y="47"/>
                  <a:pt x="48" y="47"/>
                </a:cubicBezTo>
                <a:cubicBezTo>
                  <a:pt x="48" y="32"/>
                  <a:pt x="48" y="32"/>
                  <a:pt x="48" y="32"/>
                </a:cubicBezTo>
                <a:cubicBezTo>
                  <a:pt x="47" y="32"/>
                  <a:pt x="47" y="32"/>
                  <a:pt x="47" y="32"/>
                </a:cubicBezTo>
                <a:cubicBezTo>
                  <a:pt x="47" y="47"/>
                  <a:pt x="47" y="47"/>
                  <a:pt x="47" y="47"/>
                </a:cubicBezTo>
                <a:cubicBezTo>
                  <a:pt x="41" y="47"/>
                  <a:pt x="41" y="47"/>
                  <a:pt x="41" y="47"/>
                </a:cubicBezTo>
                <a:cubicBezTo>
                  <a:pt x="41" y="27"/>
                  <a:pt x="41" y="27"/>
                  <a:pt x="41" y="27"/>
                </a:cubicBezTo>
                <a:cubicBezTo>
                  <a:pt x="41" y="24"/>
                  <a:pt x="44" y="21"/>
                  <a:pt x="47" y="21"/>
                </a:cubicBezTo>
                <a:cubicBezTo>
                  <a:pt x="66" y="21"/>
                  <a:pt x="46" y="21"/>
                  <a:pt x="65" y="21"/>
                </a:cubicBezTo>
                <a:cubicBezTo>
                  <a:pt x="69" y="21"/>
                  <a:pt x="71" y="24"/>
                  <a:pt x="71" y="27"/>
                </a:cubicBezTo>
                <a:cubicBezTo>
                  <a:pt x="71" y="47"/>
                  <a:pt x="71" y="47"/>
                  <a:pt x="71" y="47"/>
                </a:cubicBezTo>
                <a:cubicBezTo>
                  <a:pt x="70" y="47"/>
                  <a:pt x="68" y="47"/>
                  <a:pt x="65" y="47"/>
                </a:cubicBezTo>
                <a:close/>
                <a:moveTo>
                  <a:pt x="37" y="51"/>
                </a:moveTo>
                <a:cubicBezTo>
                  <a:pt x="37" y="72"/>
                  <a:pt x="37" y="72"/>
                  <a:pt x="37" y="72"/>
                </a:cubicBezTo>
                <a:cubicBezTo>
                  <a:pt x="31" y="72"/>
                  <a:pt x="31" y="72"/>
                  <a:pt x="31" y="72"/>
                </a:cubicBezTo>
                <a:cubicBezTo>
                  <a:pt x="31" y="54"/>
                  <a:pt x="31" y="54"/>
                  <a:pt x="31" y="54"/>
                </a:cubicBezTo>
                <a:cubicBezTo>
                  <a:pt x="30" y="54"/>
                  <a:pt x="30" y="54"/>
                  <a:pt x="30" y="54"/>
                </a:cubicBezTo>
                <a:cubicBezTo>
                  <a:pt x="30" y="72"/>
                  <a:pt x="30" y="72"/>
                  <a:pt x="30" y="72"/>
                </a:cubicBezTo>
                <a:cubicBezTo>
                  <a:pt x="24" y="72"/>
                  <a:pt x="24" y="72"/>
                  <a:pt x="24" y="72"/>
                </a:cubicBezTo>
                <a:cubicBezTo>
                  <a:pt x="24" y="51"/>
                  <a:pt x="24" y="51"/>
                  <a:pt x="24" y="51"/>
                </a:cubicBezTo>
                <a:cubicBezTo>
                  <a:pt x="24" y="47"/>
                  <a:pt x="24" y="47"/>
                  <a:pt x="24" y="47"/>
                </a:cubicBezTo>
                <a:cubicBezTo>
                  <a:pt x="24" y="36"/>
                  <a:pt x="24" y="36"/>
                  <a:pt x="24" y="36"/>
                </a:cubicBezTo>
                <a:cubicBezTo>
                  <a:pt x="23" y="36"/>
                  <a:pt x="23" y="36"/>
                  <a:pt x="23" y="36"/>
                </a:cubicBezTo>
                <a:cubicBezTo>
                  <a:pt x="23" y="47"/>
                  <a:pt x="23" y="47"/>
                  <a:pt x="23" y="47"/>
                </a:cubicBezTo>
                <a:cubicBezTo>
                  <a:pt x="18" y="47"/>
                  <a:pt x="18" y="47"/>
                  <a:pt x="18" y="47"/>
                </a:cubicBezTo>
                <a:cubicBezTo>
                  <a:pt x="18" y="31"/>
                  <a:pt x="18" y="31"/>
                  <a:pt x="18" y="31"/>
                </a:cubicBezTo>
                <a:cubicBezTo>
                  <a:pt x="18" y="28"/>
                  <a:pt x="20" y="26"/>
                  <a:pt x="23" y="26"/>
                </a:cubicBezTo>
                <a:cubicBezTo>
                  <a:pt x="35" y="26"/>
                  <a:pt x="35" y="26"/>
                  <a:pt x="35" y="26"/>
                </a:cubicBezTo>
                <a:cubicBezTo>
                  <a:pt x="35" y="27"/>
                  <a:pt x="35" y="28"/>
                  <a:pt x="35" y="28"/>
                </a:cubicBezTo>
                <a:cubicBezTo>
                  <a:pt x="35" y="51"/>
                  <a:pt x="35" y="51"/>
                  <a:pt x="35" y="51"/>
                </a:cubicBezTo>
                <a:cubicBezTo>
                  <a:pt x="37" y="51"/>
                  <a:pt x="37" y="51"/>
                  <a:pt x="37" y="51"/>
                </a:cubicBezTo>
                <a:close/>
                <a:moveTo>
                  <a:pt x="31" y="9"/>
                </a:moveTo>
                <a:cubicBezTo>
                  <a:pt x="35" y="9"/>
                  <a:pt x="39" y="12"/>
                  <a:pt x="39" y="17"/>
                </a:cubicBezTo>
                <a:cubicBezTo>
                  <a:pt x="39" y="19"/>
                  <a:pt x="38" y="20"/>
                  <a:pt x="37" y="22"/>
                </a:cubicBezTo>
                <a:cubicBezTo>
                  <a:pt x="37" y="22"/>
                  <a:pt x="37" y="22"/>
                  <a:pt x="37" y="23"/>
                </a:cubicBezTo>
                <a:cubicBezTo>
                  <a:pt x="35" y="24"/>
                  <a:pt x="33" y="25"/>
                  <a:pt x="31" y="25"/>
                </a:cubicBezTo>
                <a:cubicBezTo>
                  <a:pt x="26" y="25"/>
                  <a:pt x="22" y="21"/>
                  <a:pt x="22" y="17"/>
                </a:cubicBezTo>
                <a:cubicBezTo>
                  <a:pt x="22" y="12"/>
                  <a:pt x="26" y="9"/>
                  <a:pt x="31" y="9"/>
                </a:cubicBezTo>
                <a:close/>
                <a:moveTo>
                  <a:pt x="81" y="9"/>
                </a:moveTo>
                <a:cubicBezTo>
                  <a:pt x="76" y="9"/>
                  <a:pt x="73" y="12"/>
                  <a:pt x="73" y="17"/>
                </a:cubicBezTo>
                <a:cubicBezTo>
                  <a:pt x="73" y="19"/>
                  <a:pt x="73" y="20"/>
                  <a:pt x="74" y="22"/>
                </a:cubicBezTo>
                <a:cubicBezTo>
                  <a:pt x="75" y="22"/>
                  <a:pt x="75" y="22"/>
                  <a:pt x="75" y="23"/>
                </a:cubicBezTo>
                <a:cubicBezTo>
                  <a:pt x="77" y="24"/>
                  <a:pt x="79" y="25"/>
                  <a:pt x="81" y="25"/>
                </a:cubicBezTo>
                <a:cubicBezTo>
                  <a:pt x="85" y="25"/>
                  <a:pt x="89" y="21"/>
                  <a:pt x="89" y="17"/>
                </a:cubicBezTo>
                <a:cubicBezTo>
                  <a:pt x="89" y="12"/>
                  <a:pt x="85" y="9"/>
                  <a:pt x="81"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76" name="Freeform 94"/>
          <p:cNvSpPr>
            <a:spLocks noEditPoints="1" noChangeArrowheads="1"/>
          </p:cNvSpPr>
          <p:nvPr/>
        </p:nvSpPr>
        <p:spPr bwMode="auto">
          <a:xfrm>
            <a:off x="5360988" y="1739900"/>
            <a:ext cx="376237" cy="300038"/>
          </a:xfrm>
          <a:custGeom>
            <a:avLst/>
            <a:gdLst>
              <a:gd name="T0" fmla="*/ 210641415 w 110"/>
              <a:gd name="T1" fmla="*/ 663194339 h 87"/>
              <a:gd name="T2" fmla="*/ 280857500 w 110"/>
              <a:gd name="T3" fmla="*/ 651351460 h 87"/>
              <a:gd name="T4" fmla="*/ 339369194 w 110"/>
              <a:gd name="T5" fmla="*/ 686880097 h 87"/>
              <a:gd name="T6" fmla="*/ 468093553 w 110"/>
              <a:gd name="T7" fmla="*/ 828994648 h 87"/>
              <a:gd name="T8" fmla="*/ 397880889 w 110"/>
              <a:gd name="T9" fmla="*/ 663194339 h 87"/>
              <a:gd name="T10" fmla="*/ 292558471 w 110"/>
              <a:gd name="T11" fmla="*/ 497397478 h 87"/>
              <a:gd name="T12" fmla="*/ 304259442 w 110"/>
              <a:gd name="T13" fmla="*/ 450025962 h 87"/>
              <a:gd name="T14" fmla="*/ 386176497 w 110"/>
              <a:gd name="T15" fmla="*/ 627665701 h 87"/>
              <a:gd name="T16" fmla="*/ 526605248 w 110"/>
              <a:gd name="T17" fmla="*/ 544765547 h 87"/>
              <a:gd name="T18" fmla="*/ 667033998 w 110"/>
              <a:gd name="T19" fmla="*/ 485554599 h 87"/>
              <a:gd name="T20" fmla="*/ 655329607 w 110"/>
              <a:gd name="T21" fmla="*/ 414497324 h 87"/>
              <a:gd name="T22" fmla="*/ 702140330 w 110"/>
              <a:gd name="T23" fmla="*/ 355282928 h 87"/>
              <a:gd name="T24" fmla="*/ 830864689 w 110"/>
              <a:gd name="T25" fmla="*/ 390811565 h 87"/>
              <a:gd name="T26" fmla="*/ 819163718 w 110"/>
              <a:gd name="T27" fmla="*/ 497397478 h 87"/>
              <a:gd name="T28" fmla="*/ 1111722189 w 110"/>
              <a:gd name="T29" fmla="*/ 367125807 h 87"/>
              <a:gd name="T30" fmla="*/ 1146828522 w 110"/>
              <a:gd name="T31" fmla="*/ 260539894 h 87"/>
              <a:gd name="T32" fmla="*/ 1275556301 w 110"/>
              <a:gd name="T33" fmla="*/ 284225653 h 87"/>
              <a:gd name="T34" fmla="*/ 1287257272 w 110"/>
              <a:gd name="T35" fmla="*/ 355282928 h 87"/>
              <a:gd name="T36" fmla="*/ 1252150939 w 110"/>
              <a:gd name="T37" fmla="*/ 414497324 h 87"/>
              <a:gd name="T38" fmla="*/ 971293439 w 110"/>
              <a:gd name="T39" fmla="*/ 663194339 h 87"/>
              <a:gd name="T40" fmla="*/ 936187107 w 110"/>
              <a:gd name="T41" fmla="*/ 781623131 h 87"/>
              <a:gd name="T42" fmla="*/ 807462748 w 110"/>
              <a:gd name="T43" fmla="*/ 757937373 h 87"/>
              <a:gd name="T44" fmla="*/ 795758357 w 110"/>
              <a:gd name="T45" fmla="*/ 686880097 h 87"/>
              <a:gd name="T46" fmla="*/ 667033998 w 110"/>
              <a:gd name="T47" fmla="*/ 675037218 h 87"/>
              <a:gd name="T48" fmla="*/ 1181934854 w 110"/>
              <a:gd name="T49" fmla="*/ 805308889 h 87"/>
              <a:gd name="T50" fmla="*/ 830864689 w 110"/>
              <a:gd name="T51" fmla="*/ 876362716 h 87"/>
              <a:gd name="T52" fmla="*/ 561711580 w 110"/>
              <a:gd name="T53" fmla="*/ 947419991 h 87"/>
              <a:gd name="T54" fmla="*/ 526605248 w 110"/>
              <a:gd name="T55" fmla="*/ 1006634387 h 87"/>
              <a:gd name="T56" fmla="*/ 397880889 w 110"/>
              <a:gd name="T57" fmla="*/ 982948629 h 87"/>
              <a:gd name="T58" fmla="*/ 386176497 w 110"/>
              <a:gd name="T59" fmla="*/ 900048474 h 87"/>
              <a:gd name="T60" fmla="*/ 187236053 w 110"/>
              <a:gd name="T61" fmla="*/ 793466010 h 87"/>
              <a:gd name="T62" fmla="*/ 187236053 w 110"/>
              <a:gd name="T63" fmla="*/ 793466010 h 87"/>
              <a:gd name="T64" fmla="*/ 23405362 w 110"/>
              <a:gd name="T65" fmla="*/ 296068532 h 87"/>
              <a:gd name="T66" fmla="*/ 280857500 w 110"/>
              <a:gd name="T67" fmla="*/ 331597169 h 87"/>
              <a:gd name="T68" fmla="*/ 444688192 w 110"/>
              <a:gd name="T69" fmla="*/ 213168377 h 87"/>
              <a:gd name="T70" fmla="*/ 561711580 w 110"/>
              <a:gd name="T71" fmla="*/ 343440049 h 87"/>
              <a:gd name="T72" fmla="*/ 901080774 w 110"/>
              <a:gd name="T73" fmla="*/ 355282928 h 87"/>
              <a:gd name="T74" fmla="*/ 1146828522 w 110"/>
              <a:gd name="T75" fmla="*/ 0 h 87"/>
              <a:gd name="T76" fmla="*/ 725545692 w 110"/>
              <a:gd name="T77" fmla="*/ 213168377 h 87"/>
              <a:gd name="T78" fmla="*/ 468093553 w 110"/>
              <a:gd name="T79" fmla="*/ 165800309 h 87"/>
              <a:gd name="T80" fmla="*/ 304259442 w 110"/>
              <a:gd name="T81" fmla="*/ 284225653 h 87"/>
              <a:gd name="T82" fmla="*/ 245747747 w 110"/>
              <a:gd name="T83" fmla="*/ 236854136 h 87"/>
              <a:gd name="T84" fmla="*/ 1205340216 w 110"/>
              <a:gd name="T85" fmla="*/ 284225653 h 87"/>
              <a:gd name="T86" fmla="*/ 1146828522 w 110"/>
              <a:gd name="T87" fmla="*/ 331597169 h 87"/>
              <a:gd name="T88" fmla="*/ 1181934854 w 110"/>
              <a:gd name="T89" fmla="*/ 390811565 h 87"/>
              <a:gd name="T90" fmla="*/ 1252150939 w 110"/>
              <a:gd name="T91" fmla="*/ 343440049 h 87"/>
              <a:gd name="T92" fmla="*/ 936187107 w 110"/>
              <a:gd name="T93" fmla="*/ 675037218 h 87"/>
              <a:gd name="T94" fmla="*/ 854270051 w 110"/>
              <a:gd name="T95" fmla="*/ 651351460 h 87"/>
              <a:gd name="T96" fmla="*/ 842569080 w 110"/>
              <a:gd name="T97" fmla="*/ 734251614 h 87"/>
              <a:gd name="T98" fmla="*/ 912781745 w 110"/>
              <a:gd name="T99" fmla="*/ 746094493 h 87"/>
              <a:gd name="T100" fmla="*/ 936187107 w 110"/>
              <a:gd name="T101" fmla="*/ 675037218 h 87"/>
              <a:gd name="T102" fmla="*/ 713841301 w 110"/>
              <a:gd name="T103" fmla="*/ 390811565 h 87"/>
              <a:gd name="T104" fmla="*/ 702140330 w 110"/>
              <a:gd name="T105" fmla="*/ 473711720 h 87"/>
              <a:gd name="T106" fmla="*/ 784057386 w 110"/>
              <a:gd name="T107" fmla="*/ 485554599 h 87"/>
              <a:gd name="T108" fmla="*/ 795758357 w 110"/>
              <a:gd name="T109" fmla="*/ 402654445 h 87"/>
              <a:gd name="T110" fmla="*/ 479794524 w 110"/>
              <a:gd name="T111" fmla="*/ 876362716 h 87"/>
              <a:gd name="T112" fmla="*/ 421282830 w 110"/>
              <a:gd name="T113" fmla="*/ 911891354 h 87"/>
              <a:gd name="T114" fmla="*/ 456392583 w 110"/>
              <a:gd name="T115" fmla="*/ 982948629 h 87"/>
              <a:gd name="T116" fmla="*/ 526605248 w 110"/>
              <a:gd name="T117" fmla="*/ 935577112 h 87"/>
              <a:gd name="T118" fmla="*/ 315963833 w 110"/>
              <a:gd name="T119" fmla="*/ 710565856 h 87"/>
              <a:gd name="T120" fmla="*/ 234046777 w 110"/>
              <a:gd name="T121" fmla="*/ 698722976 h 87"/>
              <a:gd name="T122" fmla="*/ 222345806 w 110"/>
              <a:gd name="T123" fmla="*/ 769780252 h 87"/>
              <a:gd name="T124" fmla="*/ 292558471 w 110"/>
              <a:gd name="T125" fmla="*/ 781623131 h 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
              <a:gd name="T190" fmla="*/ 0 h 87"/>
              <a:gd name="T191" fmla="*/ 110 w 110"/>
              <a:gd name="T192" fmla="*/ 87 h 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 h="87">
                <a:moveTo>
                  <a:pt x="0" y="61"/>
                </a:moveTo>
                <a:cubicBezTo>
                  <a:pt x="16" y="59"/>
                  <a:pt x="16" y="59"/>
                  <a:pt x="16" y="59"/>
                </a:cubicBezTo>
                <a:cubicBezTo>
                  <a:pt x="16" y="58"/>
                  <a:pt x="17" y="57"/>
                  <a:pt x="18" y="56"/>
                </a:cubicBezTo>
                <a:cubicBezTo>
                  <a:pt x="18" y="56"/>
                  <a:pt x="18" y="56"/>
                  <a:pt x="18" y="56"/>
                </a:cubicBezTo>
                <a:cubicBezTo>
                  <a:pt x="18" y="56"/>
                  <a:pt x="18" y="56"/>
                  <a:pt x="18" y="56"/>
                </a:cubicBezTo>
                <a:cubicBezTo>
                  <a:pt x="20" y="55"/>
                  <a:pt x="22" y="54"/>
                  <a:pt x="24" y="55"/>
                </a:cubicBezTo>
                <a:cubicBezTo>
                  <a:pt x="27" y="55"/>
                  <a:pt x="28" y="56"/>
                  <a:pt x="29" y="58"/>
                </a:cubicBezTo>
                <a:cubicBezTo>
                  <a:pt x="29" y="58"/>
                  <a:pt x="29" y="58"/>
                  <a:pt x="29" y="58"/>
                </a:cubicBezTo>
                <a:cubicBezTo>
                  <a:pt x="29" y="58"/>
                  <a:pt x="29" y="58"/>
                  <a:pt x="29" y="58"/>
                </a:cubicBezTo>
                <a:cubicBezTo>
                  <a:pt x="31" y="60"/>
                  <a:pt x="31" y="62"/>
                  <a:pt x="31" y="64"/>
                </a:cubicBezTo>
                <a:cubicBezTo>
                  <a:pt x="38" y="71"/>
                  <a:pt x="38" y="71"/>
                  <a:pt x="38" y="71"/>
                </a:cubicBezTo>
                <a:cubicBezTo>
                  <a:pt x="39" y="71"/>
                  <a:pt x="40" y="70"/>
                  <a:pt x="40" y="70"/>
                </a:cubicBezTo>
                <a:cubicBezTo>
                  <a:pt x="50" y="55"/>
                  <a:pt x="50" y="55"/>
                  <a:pt x="50" y="55"/>
                </a:cubicBezTo>
                <a:cubicBezTo>
                  <a:pt x="44" y="49"/>
                  <a:pt x="44" y="49"/>
                  <a:pt x="44" y="49"/>
                </a:cubicBezTo>
                <a:cubicBezTo>
                  <a:pt x="34" y="56"/>
                  <a:pt x="34" y="56"/>
                  <a:pt x="34" y="56"/>
                </a:cubicBezTo>
                <a:cubicBezTo>
                  <a:pt x="32" y="57"/>
                  <a:pt x="32" y="57"/>
                  <a:pt x="32" y="57"/>
                </a:cubicBezTo>
                <a:cubicBezTo>
                  <a:pt x="31" y="56"/>
                  <a:pt x="31" y="56"/>
                  <a:pt x="31" y="56"/>
                </a:cubicBezTo>
                <a:cubicBezTo>
                  <a:pt x="25" y="42"/>
                  <a:pt x="25" y="42"/>
                  <a:pt x="25" y="42"/>
                </a:cubicBezTo>
                <a:cubicBezTo>
                  <a:pt x="5" y="43"/>
                  <a:pt x="5" y="43"/>
                  <a:pt x="5" y="43"/>
                </a:cubicBezTo>
                <a:cubicBezTo>
                  <a:pt x="4" y="39"/>
                  <a:pt x="4" y="39"/>
                  <a:pt x="4" y="39"/>
                </a:cubicBezTo>
                <a:cubicBezTo>
                  <a:pt x="26" y="38"/>
                  <a:pt x="26" y="38"/>
                  <a:pt x="26" y="38"/>
                </a:cubicBezTo>
                <a:cubicBezTo>
                  <a:pt x="27" y="38"/>
                  <a:pt x="27" y="38"/>
                  <a:pt x="27" y="38"/>
                </a:cubicBezTo>
                <a:cubicBezTo>
                  <a:pt x="28" y="39"/>
                  <a:pt x="28" y="39"/>
                  <a:pt x="28" y="39"/>
                </a:cubicBezTo>
                <a:cubicBezTo>
                  <a:pt x="33" y="53"/>
                  <a:pt x="33" y="53"/>
                  <a:pt x="33" y="53"/>
                </a:cubicBezTo>
                <a:cubicBezTo>
                  <a:pt x="43" y="46"/>
                  <a:pt x="43" y="46"/>
                  <a:pt x="43" y="46"/>
                </a:cubicBezTo>
                <a:cubicBezTo>
                  <a:pt x="44" y="45"/>
                  <a:pt x="44" y="45"/>
                  <a:pt x="44" y="45"/>
                </a:cubicBezTo>
                <a:cubicBezTo>
                  <a:pt x="45" y="46"/>
                  <a:pt x="45" y="46"/>
                  <a:pt x="45" y="46"/>
                </a:cubicBezTo>
                <a:cubicBezTo>
                  <a:pt x="52" y="52"/>
                  <a:pt x="52" y="52"/>
                  <a:pt x="52" y="52"/>
                </a:cubicBezTo>
                <a:cubicBezTo>
                  <a:pt x="58" y="42"/>
                  <a:pt x="58" y="42"/>
                  <a:pt x="58" y="42"/>
                </a:cubicBezTo>
                <a:cubicBezTo>
                  <a:pt x="57" y="42"/>
                  <a:pt x="57" y="41"/>
                  <a:pt x="57" y="41"/>
                </a:cubicBezTo>
                <a:cubicBezTo>
                  <a:pt x="57" y="41"/>
                  <a:pt x="57" y="41"/>
                  <a:pt x="57" y="41"/>
                </a:cubicBezTo>
                <a:cubicBezTo>
                  <a:pt x="57" y="41"/>
                  <a:pt x="57" y="41"/>
                  <a:pt x="57" y="41"/>
                </a:cubicBezTo>
                <a:cubicBezTo>
                  <a:pt x="56" y="40"/>
                  <a:pt x="56" y="38"/>
                  <a:pt x="56" y="35"/>
                </a:cubicBezTo>
                <a:cubicBezTo>
                  <a:pt x="57" y="33"/>
                  <a:pt x="58" y="31"/>
                  <a:pt x="60" y="30"/>
                </a:cubicBezTo>
                <a:cubicBezTo>
                  <a:pt x="60" y="30"/>
                  <a:pt x="60" y="30"/>
                  <a:pt x="60" y="30"/>
                </a:cubicBezTo>
                <a:cubicBezTo>
                  <a:pt x="60" y="30"/>
                  <a:pt x="60" y="30"/>
                  <a:pt x="60" y="30"/>
                </a:cubicBezTo>
                <a:cubicBezTo>
                  <a:pt x="61" y="29"/>
                  <a:pt x="63" y="29"/>
                  <a:pt x="65" y="29"/>
                </a:cubicBezTo>
                <a:cubicBezTo>
                  <a:pt x="68" y="30"/>
                  <a:pt x="69" y="31"/>
                  <a:pt x="71" y="33"/>
                </a:cubicBezTo>
                <a:cubicBezTo>
                  <a:pt x="71" y="33"/>
                  <a:pt x="71" y="33"/>
                  <a:pt x="71" y="33"/>
                </a:cubicBezTo>
                <a:cubicBezTo>
                  <a:pt x="71" y="33"/>
                  <a:pt x="71" y="33"/>
                  <a:pt x="71" y="33"/>
                </a:cubicBezTo>
                <a:cubicBezTo>
                  <a:pt x="72" y="34"/>
                  <a:pt x="72" y="36"/>
                  <a:pt x="72" y="39"/>
                </a:cubicBezTo>
                <a:cubicBezTo>
                  <a:pt x="71" y="40"/>
                  <a:pt x="71" y="41"/>
                  <a:pt x="70" y="42"/>
                </a:cubicBezTo>
                <a:cubicBezTo>
                  <a:pt x="75" y="51"/>
                  <a:pt x="75" y="51"/>
                  <a:pt x="75" y="51"/>
                </a:cubicBezTo>
                <a:cubicBezTo>
                  <a:pt x="76" y="51"/>
                  <a:pt x="76" y="51"/>
                  <a:pt x="77" y="51"/>
                </a:cubicBezTo>
                <a:cubicBezTo>
                  <a:pt x="95" y="31"/>
                  <a:pt x="95" y="31"/>
                  <a:pt x="95" y="31"/>
                </a:cubicBezTo>
                <a:cubicBezTo>
                  <a:pt x="94" y="30"/>
                  <a:pt x="94" y="28"/>
                  <a:pt x="94" y="27"/>
                </a:cubicBezTo>
                <a:cubicBezTo>
                  <a:pt x="95" y="25"/>
                  <a:pt x="96" y="23"/>
                  <a:pt x="98" y="22"/>
                </a:cubicBezTo>
                <a:cubicBezTo>
                  <a:pt x="98" y="22"/>
                  <a:pt x="98" y="22"/>
                  <a:pt x="98" y="22"/>
                </a:cubicBezTo>
                <a:cubicBezTo>
                  <a:pt x="98" y="22"/>
                  <a:pt x="98" y="22"/>
                  <a:pt x="98" y="22"/>
                </a:cubicBezTo>
                <a:cubicBezTo>
                  <a:pt x="100" y="21"/>
                  <a:pt x="102" y="20"/>
                  <a:pt x="104" y="21"/>
                </a:cubicBezTo>
                <a:cubicBezTo>
                  <a:pt x="106" y="21"/>
                  <a:pt x="108" y="22"/>
                  <a:pt x="109" y="24"/>
                </a:cubicBezTo>
                <a:cubicBezTo>
                  <a:pt x="109" y="24"/>
                  <a:pt x="109" y="24"/>
                  <a:pt x="109" y="24"/>
                </a:cubicBezTo>
                <a:cubicBezTo>
                  <a:pt x="109" y="24"/>
                  <a:pt x="109" y="24"/>
                  <a:pt x="109" y="24"/>
                </a:cubicBezTo>
                <a:cubicBezTo>
                  <a:pt x="110" y="26"/>
                  <a:pt x="110" y="28"/>
                  <a:pt x="110" y="30"/>
                </a:cubicBezTo>
                <a:cubicBezTo>
                  <a:pt x="110" y="32"/>
                  <a:pt x="108" y="34"/>
                  <a:pt x="107" y="35"/>
                </a:cubicBezTo>
                <a:cubicBezTo>
                  <a:pt x="107" y="35"/>
                  <a:pt x="107" y="35"/>
                  <a:pt x="107" y="35"/>
                </a:cubicBezTo>
                <a:cubicBezTo>
                  <a:pt x="107" y="35"/>
                  <a:pt x="107" y="35"/>
                  <a:pt x="107" y="35"/>
                </a:cubicBezTo>
                <a:cubicBezTo>
                  <a:pt x="105" y="36"/>
                  <a:pt x="103" y="37"/>
                  <a:pt x="101" y="36"/>
                </a:cubicBezTo>
                <a:cubicBezTo>
                  <a:pt x="101" y="36"/>
                  <a:pt x="100" y="36"/>
                  <a:pt x="100" y="36"/>
                </a:cubicBezTo>
                <a:cubicBezTo>
                  <a:pt x="83" y="56"/>
                  <a:pt x="83" y="56"/>
                  <a:pt x="83" y="56"/>
                </a:cubicBezTo>
                <a:cubicBezTo>
                  <a:pt x="83" y="57"/>
                  <a:pt x="84" y="59"/>
                  <a:pt x="83" y="61"/>
                </a:cubicBezTo>
                <a:cubicBezTo>
                  <a:pt x="83" y="63"/>
                  <a:pt x="82" y="65"/>
                  <a:pt x="80" y="66"/>
                </a:cubicBezTo>
                <a:cubicBezTo>
                  <a:pt x="80" y="66"/>
                  <a:pt x="80" y="66"/>
                  <a:pt x="80" y="66"/>
                </a:cubicBezTo>
                <a:cubicBezTo>
                  <a:pt x="80" y="66"/>
                  <a:pt x="80" y="66"/>
                  <a:pt x="80" y="66"/>
                </a:cubicBezTo>
                <a:cubicBezTo>
                  <a:pt x="78" y="67"/>
                  <a:pt x="76" y="67"/>
                  <a:pt x="74" y="67"/>
                </a:cubicBezTo>
                <a:cubicBezTo>
                  <a:pt x="72" y="67"/>
                  <a:pt x="70" y="65"/>
                  <a:pt x="69" y="64"/>
                </a:cubicBezTo>
                <a:cubicBezTo>
                  <a:pt x="69" y="64"/>
                  <a:pt x="69" y="64"/>
                  <a:pt x="69" y="64"/>
                </a:cubicBezTo>
                <a:cubicBezTo>
                  <a:pt x="69" y="64"/>
                  <a:pt x="69" y="64"/>
                  <a:pt x="69" y="64"/>
                </a:cubicBezTo>
                <a:cubicBezTo>
                  <a:pt x="68" y="62"/>
                  <a:pt x="67" y="60"/>
                  <a:pt x="68" y="58"/>
                </a:cubicBezTo>
                <a:cubicBezTo>
                  <a:pt x="68" y="57"/>
                  <a:pt x="68" y="56"/>
                  <a:pt x="69" y="55"/>
                </a:cubicBezTo>
                <a:cubicBezTo>
                  <a:pt x="63" y="47"/>
                  <a:pt x="63" y="47"/>
                  <a:pt x="63" y="47"/>
                </a:cubicBezTo>
                <a:cubicBezTo>
                  <a:pt x="57" y="57"/>
                  <a:pt x="57" y="57"/>
                  <a:pt x="57" y="57"/>
                </a:cubicBezTo>
                <a:cubicBezTo>
                  <a:pt x="72" y="71"/>
                  <a:pt x="72" y="71"/>
                  <a:pt x="72" y="71"/>
                </a:cubicBezTo>
                <a:cubicBezTo>
                  <a:pt x="100" y="65"/>
                  <a:pt x="100" y="65"/>
                  <a:pt x="100" y="65"/>
                </a:cubicBezTo>
                <a:cubicBezTo>
                  <a:pt x="101" y="68"/>
                  <a:pt x="101" y="68"/>
                  <a:pt x="101" y="68"/>
                </a:cubicBezTo>
                <a:cubicBezTo>
                  <a:pt x="72" y="75"/>
                  <a:pt x="72" y="75"/>
                  <a:pt x="72" y="75"/>
                </a:cubicBezTo>
                <a:cubicBezTo>
                  <a:pt x="71" y="75"/>
                  <a:pt x="71" y="75"/>
                  <a:pt x="71" y="75"/>
                </a:cubicBezTo>
                <a:cubicBezTo>
                  <a:pt x="71" y="74"/>
                  <a:pt x="71" y="74"/>
                  <a:pt x="71" y="74"/>
                </a:cubicBezTo>
                <a:cubicBezTo>
                  <a:pt x="55" y="60"/>
                  <a:pt x="55" y="60"/>
                  <a:pt x="55" y="60"/>
                </a:cubicBezTo>
                <a:cubicBezTo>
                  <a:pt x="47" y="74"/>
                  <a:pt x="47" y="74"/>
                  <a:pt x="47" y="74"/>
                </a:cubicBezTo>
                <a:cubicBezTo>
                  <a:pt x="48" y="76"/>
                  <a:pt x="49" y="78"/>
                  <a:pt x="48" y="80"/>
                </a:cubicBezTo>
                <a:cubicBezTo>
                  <a:pt x="48" y="82"/>
                  <a:pt x="46" y="84"/>
                  <a:pt x="45" y="85"/>
                </a:cubicBezTo>
                <a:cubicBezTo>
                  <a:pt x="45" y="85"/>
                  <a:pt x="45" y="85"/>
                  <a:pt x="45" y="85"/>
                </a:cubicBezTo>
                <a:cubicBezTo>
                  <a:pt x="45" y="85"/>
                  <a:pt x="45" y="85"/>
                  <a:pt x="45" y="85"/>
                </a:cubicBezTo>
                <a:cubicBezTo>
                  <a:pt x="43" y="86"/>
                  <a:pt x="41" y="87"/>
                  <a:pt x="39" y="86"/>
                </a:cubicBezTo>
                <a:cubicBezTo>
                  <a:pt x="37" y="86"/>
                  <a:pt x="35" y="84"/>
                  <a:pt x="34" y="83"/>
                </a:cubicBezTo>
                <a:cubicBezTo>
                  <a:pt x="34" y="83"/>
                  <a:pt x="34" y="83"/>
                  <a:pt x="34" y="83"/>
                </a:cubicBezTo>
                <a:cubicBezTo>
                  <a:pt x="34" y="83"/>
                  <a:pt x="34" y="83"/>
                  <a:pt x="34" y="83"/>
                </a:cubicBezTo>
                <a:cubicBezTo>
                  <a:pt x="33" y="81"/>
                  <a:pt x="32" y="79"/>
                  <a:pt x="33" y="77"/>
                </a:cubicBezTo>
                <a:cubicBezTo>
                  <a:pt x="33" y="77"/>
                  <a:pt x="33" y="76"/>
                  <a:pt x="33" y="76"/>
                </a:cubicBezTo>
                <a:cubicBezTo>
                  <a:pt x="26" y="70"/>
                  <a:pt x="26" y="70"/>
                  <a:pt x="26" y="70"/>
                </a:cubicBezTo>
                <a:cubicBezTo>
                  <a:pt x="24" y="70"/>
                  <a:pt x="23" y="71"/>
                  <a:pt x="21" y="70"/>
                </a:cubicBezTo>
                <a:cubicBezTo>
                  <a:pt x="19" y="70"/>
                  <a:pt x="17" y="69"/>
                  <a:pt x="16" y="67"/>
                </a:cubicBezTo>
                <a:cubicBezTo>
                  <a:pt x="16" y="67"/>
                  <a:pt x="16" y="67"/>
                  <a:pt x="16" y="67"/>
                </a:cubicBezTo>
                <a:cubicBezTo>
                  <a:pt x="16" y="67"/>
                  <a:pt x="16" y="67"/>
                  <a:pt x="16" y="67"/>
                </a:cubicBezTo>
                <a:cubicBezTo>
                  <a:pt x="16" y="67"/>
                  <a:pt x="16" y="67"/>
                  <a:pt x="16" y="67"/>
                </a:cubicBezTo>
                <a:cubicBezTo>
                  <a:pt x="1" y="69"/>
                  <a:pt x="1" y="69"/>
                  <a:pt x="1" y="69"/>
                </a:cubicBezTo>
                <a:cubicBezTo>
                  <a:pt x="0" y="61"/>
                  <a:pt x="0" y="61"/>
                  <a:pt x="0" y="61"/>
                </a:cubicBezTo>
                <a:close/>
                <a:moveTo>
                  <a:pt x="2" y="25"/>
                </a:moveTo>
                <a:cubicBezTo>
                  <a:pt x="3" y="29"/>
                  <a:pt x="3" y="29"/>
                  <a:pt x="3" y="29"/>
                </a:cubicBezTo>
                <a:cubicBezTo>
                  <a:pt x="21" y="24"/>
                  <a:pt x="21" y="24"/>
                  <a:pt x="21" y="24"/>
                </a:cubicBezTo>
                <a:cubicBezTo>
                  <a:pt x="24" y="28"/>
                  <a:pt x="24" y="28"/>
                  <a:pt x="24" y="28"/>
                </a:cubicBezTo>
                <a:cubicBezTo>
                  <a:pt x="26" y="29"/>
                  <a:pt x="26" y="29"/>
                  <a:pt x="26" y="29"/>
                </a:cubicBezTo>
                <a:cubicBezTo>
                  <a:pt x="27" y="28"/>
                  <a:pt x="27" y="28"/>
                  <a:pt x="27" y="28"/>
                </a:cubicBezTo>
                <a:cubicBezTo>
                  <a:pt x="38" y="18"/>
                  <a:pt x="38" y="18"/>
                  <a:pt x="38" y="18"/>
                </a:cubicBezTo>
                <a:cubicBezTo>
                  <a:pt x="46" y="28"/>
                  <a:pt x="46" y="28"/>
                  <a:pt x="46" y="28"/>
                </a:cubicBezTo>
                <a:cubicBezTo>
                  <a:pt x="46" y="29"/>
                  <a:pt x="46" y="29"/>
                  <a:pt x="46" y="29"/>
                </a:cubicBezTo>
                <a:cubicBezTo>
                  <a:pt x="48" y="29"/>
                  <a:pt x="48" y="29"/>
                  <a:pt x="48" y="29"/>
                </a:cubicBezTo>
                <a:cubicBezTo>
                  <a:pt x="62" y="22"/>
                  <a:pt x="62" y="22"/>
                  <a:pt x="62" y="22"/>
                </a:cubicBezTo>
                <a:cubicBezTo>
                  <a:pt x="76" y="29"/>
                  <a:pt x="76" y="29"/>
                  <a:pt x="76" y="29"/>
                </a:cubicBezTo>
                <a:cubicBezTo>
                  <a:pt x="77" y="30"/>
                  <a:pt x="77" y="30"/>
                  <a:pt x="77" y="30"/>
                </a:cubicBezTo>
                <a:cubicBezTo>
                  <a:pt x="78" y="29"/>
                  <a:pt x="78" y="29"/>
                  <a:pt x="78" y="29"/>
                </a:cubicBezTo>
                <a:cubicBezTo>
                  <a:pt x="101" y="2"/>
                  <a:pt x="101" y="2"/>
                  <a:pt x="101" y="2"/>
                </a:cubicBezTo>
                <a:cubicBezTo>
                  <a:pt x="98" y="0"/>
                  <a:pt x="98" y="0"/>
                  <a:pt x="98" y="0"/>
                </a:cubicBezTo>
                <a:cubicBezTo>
                  <a:pt x="76" y="26"/>
                  <a:pt x="76" y="26"/>
                  <a:pt x="76" y="26"/>
                </a:cubicBezTo>
                <a:cubicBezTo>
                  <a:pt x="62" y="19"/>
                  <a:pt x="62" y="19"/>
                  <a:pt x="62" y="19"/>
                </a:cubicBezTo>
                <a:cubicBezTo>
                  <a:pt x="62" y="18"/>
                  <a:pt x="62" y="18"/>
                  <a:pt x="62" y="18"/>
                </a:cubicBezTo>
                <a:cubicBezTo>
                  <a:pt x="61" y="19"/>
                  <a:pt x="61" y="19"/>
                  <a:pt x="61" y="19"/>
                </a:cubicBezTo>
                <a:cubicBezTo>
                  <a:pt x="48" y="25"/>
                  <a:pt x="48" y="25"/>
                  <a:pt x="48" y="25"/>
                </a:cubicBezTo>
                <a:cubicBezTo>
                  <a:pt x="40" y="14"/>
                  <a:pt x="40" y="14"/>
                  <a:pt x="40" y="14"/>
                </a:cubicBezTo>
                <a:cubicBezTo>
                  <a:pt x="39" y="13"/>
                  <a:pt x="39" y="13"/>
                  <a:pt x="39" y="13"/>
                </a:cubicBezTo>
                <a:cubicBezTo>
                  <a:pt x="37" y="14"/>
                  <a:pt x="37" y="14"/>
                  <a:pt x="37" y="14"/>
                </a:cubicBezTo>
                <a:cubicBezTo>
                  <a:pt x="26" y="24"/>
                  <a:pt x="26" y="24"/>
                  <a:pt x="26" y="24"/>
                </a:cubicBezTo>
                <a:cubicBezTo>
                  <a:pt x="22" y="20"/>
                  <a:pt x="22" y="20"/>
                  <a:pt x="22" y="20"/>
                </a:cubicBezTo>
                <a:cubicBezTo>
                  <a:pt x="22" y="20"/>
                  <a:pt x="22" y="20"/>
                  <a:pt x="22" y="20"/>
                </a:cubicBezTo>
                <a:cubicBezTo>
                  <a:pt x="21" y="20"/>
                  <a:pt x="21" y="20"/>
                  <a:pt x="21" y="20"/>
                </a:cubicBezTo>
                <a:cubicBezTo>
                  <a:pt x="2" y="25"/>
                  <a:pt x="2" y="25"/>
                  <a:pt x="2" y="25"/>
                </a:cubicBezTo>
                <a:close/>
                <a:moveTo>
                  <a:pt x="106" y="26"/>
                </a:moveTo>
                <a:cubicBezTo>
                  <a:pt x="106" y="25"/>
                  <a:pt x="104" y="24"/>
                  <a:pt x="103" y="24"/>
                </a:cubicBezTo>
                <a:cubicBezTo>
                  <a:pt x="102" y="24"/>
                  <a:pt x="101" y="24"/>
                  <a:pt x="100" y="25"/>
                </a:cubicBezTo>
                <a:cubicBezTo>
                  <a:pt x="100" y="25"/>
                  <a:pt x="100" y="25"/>
                  <a:pt x="100" y="25"/>
                </a:cubicBezTo>
                <a:cubicBezTo>
                  <a:pt x="99" y="25"/>
                  <a:pt x="98" y="26"/>
                  <a:pt x="98" y="28"/>
                </a:cubicBezTo>
                <a:cubicBezTo>
                  <a:pt x="97" y="29"/>
                  <a:pt x="98" y="30"/>
                  <a:pt x="98" y="31"/>
                </a:cubicBezTo>
                <a:cubicBezTo>
                  <a:pt x="98" y="31"/>
                  <a:pt x="98" y="31"/>
                  <a:pt x="98" y="31"/>
                </a:cubicBezTo>
                <a:cubicBezTo>
                  <a:pt x="99" y="32"/>
                  <a:pt x="100" y="33"/>
                  <a:pt x="101" y="33"/>
                </a:cubicBezTo>
                <a:cubicBezTo>
                  <a:pt x="103" y="33"/>
                  <a:pt x="104" y="33"/>
                  <a:pt x="105" y="33"/>
                </a:cubicBezTo>
                <a:cubicBezTo>
                  <a:pt x="105" y="32"/>
                  <a:pt x="105" y="32"/>
                  <a:pt x="105" y="32"/>
                </a:cubicBezTo>
                <a:cubicBezTo>
                  <a:pt x="106" y="32"/>
                  <a:pt x="107" y="31"/>
                  <a:pt x="107" y="29"/>
                </a:cubicBezTo>
                <a:cubicBezTo>
                  <a:pt x="107" y="28"/>
                  <a:pt x="107" y="27"/>
                  <a:pt x="106" y="26"/>
                </a:cubicBezTo>
                <a:cubicBezTo>
                  <a:pt x="106" y="26"/>
                  <a:pt x="106" y="26"/>
                  <a:pt x="106" y="26"/>
                </a:cubicBezTo>
                <a:close/>
                <a:moveTo>
                  <a:pt x="80" y="57"/>
                </a:moveTo>
                <a:cubicBezTo>
                  <a:pt x="79" y="56"/>
                  <a:pt x="78" y="55"/>
                  <a:pt x="77" y="55"/>
                </a:cubicBezTo>
                <a:cubicBezTo>
                  <a:pt x="75" y="54"/>
                  <a:pt x="74" y="55"/>
                  <a:pt x="73" y="55"/>
                </a:cubicBezTo>
                <a:cubicBezTo>
                  <a:pt x="73" y="55"/>
                  <a:pt x="73" y="55"/>
                  <a:pt x="73" y="55"/>
                </a:cubicBezTo>
                <a:cubicBezTo>
                  <a:pt x="72" y="56"/>
                  <a:pt x="71" y="57"/>
                  <a:pt x="71" y="58"/>
                </a:cubicBezTo>
                <a:cubicBezTo>
                  <a:pt x="71" y="60"/>
                  <a:pt x="71" y="61"/>
                  <a:pt x="72" y="62"/>
                </a:cubicBezTo>
                <a:cubicBezTo>
                  <a:pt x="72" y="62"/>
                  <a:pt x="72" y="62"/>
                  <a:pt x="72" y="62"/>
                </a:cubicBezTo>
                <a:cubicBezTo>
                  <a:pt x="72" y="63"/>
                  <a:pt x="73" y="64"/>
                  <a:pt x="75" y="64"/>
                </a:cubicBezTo>
                <a:cubicBezTo>
                  <a:pt x="76" y="64"/>
                  <a:pt x="77" y="64"/>
                  <a:pt x="78" y="63"/>
                </a:cubicBezTo>
                <a:cubicBezTo>
                  <a:pt x="78" y="63"/>
                  <a:pt x="78" y="63"/>
                  <a:pt x="78" y="63"/>
                </a:cubicBezTo>
                <a:cubicBezTo>
                  <a:pt x="79" y="63"/>
                  <a:pt x="80" y="62"/>
                  <a:pt x="80" y="60"/>
                </a:cubicBezTo>
                <a:cubicBezTo>
                  <a:pt x="81" y="59"/>
                  <a:pt x="80" y="58"/>
                  <a:pt x="80" y="57"/>
                </a:cubicBezTo>
                <a:cubicBezTo>
                  <a:pt x="80" y="57"/>
                  <a:pt x="80" y="57"/>
                  <a:pt x="80" y="57"/>
                </a:cubicBezTo>
                <a:close/>
                <a:moveTo>
                  <a:pt x="68" y="34"/>
                </a:moveTo>
                <a:cubicBezTo>
                  <a:pt x="67" y="33"/>
                  <a:pt x="66" y="33"/>
                  <a:pt x="65" y="32"/>
                </a:cubicBezTo>
                <a:cubicBezTo>
                  <a:pt x="64" y="32"/>
                  <a:pt x="62" y="32"/>
                  <a:pt x="61" y="33"/>
                </a:cubicBezTo>
                <a:cubicBezTo>
                  <a:pt x="61" y="33"/>
                  <a:pt x="61" y="33"/>
                  <a:pt x="61" y="33"/>
                </a:cubicBezTo>
                <a:cubicBezTo>
                  <a:pt x="60" y="34"/>
                  <a:pt x="59" y="35"/>
                  <a:pt x="59" y="36"/>
                </a:cubicBezTo>
                <a:cubicBezTo>
                  <a:pt x="59" y="37"/>
                  <a:pt x="59" y="39"/>
                  <a:pt x="60" y="40"/>
                </a:cubicBezTo>
                <a:cubicBezTo>
                  <a:pt x="60" y="40"/>
                  <a:pt x="60" y="40"/>
                  <a:pt x="60" y="40"/>
                </a:cubicBezTo>
                <a:cubicBezTo>
                  <a:pt x="61" y="41"/>
                  <a:pt x="62" y="41"/>
                  <a:pt x="63" y="42"/>
                </a:cubicBezTo>
                <a:cubicBezTo>
                  <a:pt x="64" y="42"/>
                  <a:pt x="66" y="42"/>
                  <a:pt x="67" y="41"/>
                </a:cubicBezTo>
                <a:cubicBezTo>
                  <a:pt x="67" y="41"/>
                  <a:pt x="67" y="41"/>
                  <a:pt x="67" y="41"/>
                </a:cubicBezTo>
                <a:cubicBezTo>
                  <a:pt x="68" y="40"/>
                  <a:pt x="68" y="39"/>
                  <a:pt x="69" y="38"/>
                </a:cubicBezTo>
                <a:cubicBezTo>
                  <a:pt x="69" y="37"/>
                  <a:pt x="69" y="35"/>
                  <a:pt x="68" y="34"/>
                </a:cubicBezTo>
                <a:cubicBezTo>
                  <a:pt x="68" y="34"/>
                  <a:pt x="68" y="34"/>
                  <a:pt x="68" y="34"/>
                </a:cubicBezTo>
                <a:close/>
                <a:moveTo>
                  <a:pt x="44" y="76"/>
                </a:moveTo>
                <a:cubicBezTo>
                  <a:pt x="44" y="75"/>
                  <a:pt x="43" y="74"/>
                  <a:pt x="41" y="74"/>
                </a:cubicBezTo>
                <a:cubicBezTo>
                  <a:pt x="40" y="73"/>
                  <a:pt x="39" y="74"/>
                  <a:pt x="38" y="74"/>
                </a:cubicBezTo>
                <a:cubicBezTo>
                  <a:pt x="38" y="74"/>
                  <a:pt x="38" y="74"/>
                  <a:pt x="38" y="74"/>
                </a:cubicBezTo>
                <a:cubicBezTo>
                  <a:pt x="37" y="75"/>
                  <a:pt x="36" y="76"/>
                  <a:pt x="36" y="77"/>
                </a:cubicBezTo>
                <a:cubicBezTo>
                  <a:pt x="35" y="79"/>
                  <a:pt x="36" y="80"/>
                  <a:pt x="36" y="81"/>
                </a:cubicBezTo>
                <a:cubicBezTo>
                  <a:pt x="36" y="81"/>
                  <a:pt x="36" y="81"/>
                  <a:pt x="36" y="81"/>
                </a:cubicBezTo>
                <a:cubicBezTo>
                  <a:pt x="37" y="82"/>
                  <a:pt x="38" y="83"/>
                  <a:pt x="39" y="83"/>
                </a:cubicBezTo>
                <a:cubicBezTo>
                  <a:pt x="41" y="83"/>
                  <a:pt x="42" y="83"/>
                  <a:pt x="43" y="82"/>
                </a:cubicBezTo>
                <a:cubicBezTo>
                  <a:pt x="43" y="82"/>
                  <a:pt x="43" y="82"/>
                  <a:pt x="43" y="82"/>
                </a:cubicBezTo>
                <a:cubicBezTo>
                  <a:pt x="44" y="82"/>
                  <a:pt x="45" y="81"/>
                  <a:pt x="45" y="79"/>
                </a:cubicBezTo>
                <a:cubicBezTo>
                  <a:pt x="45" y="78"/>
                  <a:pt x="45" y="77"/>
                  <a:pt x="44" y="76"/>
                </a:cubicBezTo>
                <a:cubicBezTo>
                  <a:pt x="44" y="76"/>
                  <a:pt x="44" y="76"/>
                  <a:pt x="44" y="76"/>
                </a:cubicBezTo>
                <a:close/>
                <a:moveTo>
                  <a:pt x="27" y="60"/>
                </a:moveTo>
                <a:cubicBezTo>
                  <a:pt x="26" y="59"/>
                  <a:pt x="25" y="58"/>
                  <a:pt x="24" y="58"/>
                </a:cubicBezTo>
                <a:cubicBezTo>
                  <a:pt x="22" y="58"/>
                  <a:pt x="21" y="58"/>
                  <a:pt x="20" y="59"/>
                </a:cubicBezTo>
                <a:cubicBezTo>
                  <a:pt x="20" y="59"/>
                  <a:pt x="20" y="59"/>
                  <a:pt x="20" y="59"/>
                </a:cubicBezTo>
                <a:cubicBezTo>
                  <a:pt x="19" y="59"/>
                  <a:pt x="18" y="60"/>
                  <a:pt x="18" y="62"/>
                </a:cubicBezTo>
                <a:cubicBezTo>
                  <a:pt x="18" y="63"/>
                  <a:pt x="18" y="64"/>
                  <a:pt x="19" y="65"/>
                </a:cubicBezTo>
                <a:cubicBezTo>
                  <a:pt x="19" y="65"/>
                  <a:pt x="19" y="65"/>
                  <a:pt x="19" y="65"/>
                </a:cubicBezTo>
                <a:cubicBezTo>
                  <a:pt x="19" y="66"/>
                  <a:pt x="21" y="67"/>
                  <a:pt x="22" y="67"/>
                </a:cubicBezTo>
                <a:cubicBezTo>
                  <a:pt x="23" y="67"/>
                  <a:pt x="24" y="67"/>
                  <a:pt x="25" y="66"/>
                </a:cubicBezTo>
                <a:cubicBezTo>
                  <a:pt x="25" y="66"/>
                  <a:pt x="25" y="66"/>
                  <a:pt x="25" y="66"/>
                </a:cubicBezTo>
                <a:cubicBezTo>
                  <a:pt x="26" y="66"/>
                  <a:pt x="27" y="65"/>
                  <a:pt x="27" y="63"/>
                </a:cubicBezTo>
                <a:cubicBezTo>
                  <a:pt x="28" y="62"/>
                  <a:pt x="27" y="61"/>
                  <a:pt x="27"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77" name="Freeform 97"/>
          <p:cNvSpPr>
            <a:spLocks noEditPoints="1" noChangeArrowheads="1"/>
          </p:cNvSpPr>
          <p:nvPr/>
        </p:nvSpPr>
        <p:spPr bwMode="auto">
          <a:xfrm>
            <a:off x="6653213" y="1076325"/>
            <a:ext cx="358775" cy="322263"/>
          </a:xfrm>
          <a:custGeom>
            <a:avLst/>
            <a:gdLst>
              <a:gd name="T0" fmla="*/ 607313819 w 105"/>
              <a:gd name="T1" fmla="*/ 199665927 h 94"/>
              <a:gd name="T2" fmla="*/ 525560955 w 105"/>
              <a:gd name="T3" fmla="*/ 281884132 h 94"/>
              <a:gd name="T4" fmla="*/ 607313819 w 105"/>
              <a:gd name="T5" fmla="*/ 364098908 h 94"/>
              <a:gd name="T6" fmla="*/ 689066682 w 105"/>
              <a:gd name="T7" fmla="*/ 281884132 h 94"/>
              <a:gd name="T8" fmla="*/ 607313819 w 105"/>
              <a:gd name="T9" fmla="*/ 199665927 h 94"/>
              <a:gd name="T10" fmla="*/ 128468785 w 105"/>
              <a:gd name="T11" fmla="*/ 434568227 h 94"/>
              <a:gd name="T12" fmla="*/ 58394902 w 105"/>
              <a:gd name="T13" fmla="*/ 575510293 h 94"/>
              <a:gd name="T14" fmla="*/ 0 w 105"/>
              <a:gd name="T15" fmla="*/ 704706901 h 94"/>
              <a:gd name="T16" fmla="*/ 81752863 w 105"/>
              <a:gd name="T17" fmla="*/ 704706901 h 94"/>
              <a:gd name="T18" fmla="*/ 210225065 w 105"/>
              <a:gd name="T19" fmla="*/ 939609201 h 94"/>
              <a:gd name="T20" fmla="*/ 607313819 w 105"/>
              <a:gd name="T21" fmla="*/ 1104042183 h 94"/>
              <a:gd name="T22" fmla="*/ 992723591 w 105"/>
              <a:gd name="T23" fmla="*/ 939609201 h 94"/>
              <a:gd name="T24" fmla="*/ 1062797474 w 105"/>
              <a:gd name="T25" fmla="*/ 857394425 h 94"/>
              <a:gd name="T26" fmla="*/ 922649708 w 105"/>
              <a:gd name="T27" fmla="*/ 857394425 h 94"/>
              <a:gd name="T28" fmla="*/ 910970728 w 105"/>
              <a:gd name="T29" fmla="*/ 869139883 h 94"/>
              <a:gd name="T30" fmla="*/ 607313819 w 105"/>
              <a:gd name="T31" fmla="*/ 998336491 h 94"/>
              <a:gd name="T32" fmla="*/ 291977929 w 105"/>
              <a:gd name="T33" fmla="*/ 869139883 h 94"/>
              <a:gd name="T34" fmla="*/ 198546085 w 105"/>
              <a:gd name="T35" fmla="*/ 704706901 h 94"/>
              <a:gd name="T36" fmla="*/ 256940987 w 105"/>
              <a:gd name="T37" fmla="*/ 704706901 h 94"/>
              <a:gd name="T38" fmla="*/ 186867105 w 105"/>
              <a:gd name="T39" fmla="*/ 575510293 h 94"/>
              <a:gd name="T40" fmla="*/ 128468785 w 105"/>
              <a:gd name="T41" fmla="*/ 434568227 h 94"/>
              <a:gd name="T42" fmla="*/ 1086158852 w 105"/>
              <a:gd name="T43" fmla="*/ 739943275 h 94"/>
              <a:gd name="T44" fmla="*/ 1027760533 w 105"/>
              <a:gd name="T45" fmla="*/ 610746667 h 94"/>
              <a:gd name="T46" fmla="*/ 957686650 w 105"/>
              <a:gd name="T47" fmla="*/ 469804601 h 94"/>
              <a:gd name="T48" fmla="*/ 1027760533 w 105"/>
              <a:gd name="T49" fmla="*/ 469804601 h 94"/>
              <a:gd name="T50" fmla="*/ 910970728 w 105"/>
              <a:gd name="T51" fmla="*/ 246647758 h 94"/>
              <a:gd name="T52" fmla="*/ 607313819 w 105"/>
              <a:gd name="T53" fmla="*/ 117451150 h 94"/>
              <a:gd name="T54" fmla="*/ 291977929 w 105"/>
              <a:gd name="T55" fmla="*/ 246647758 h 94"/>
              <a:gd name="T56" fmla="*/ 256940987 w 105"/>
              <a:gd name="T57" fmla="*/ 293629590 h 94"/>
              <a:gd name="T58" fmla="*/ 116789805 w 105"/>
              <a:gd name="T59" fmla="*/ 293629590 h 94"/>
              <a:gd name="T60" fmla="*/ 210225065 w 105"/>
              <a:gd name="T61" fmla="*/ 164432982 h 94"/>
              <a:gd name="T62" fmla="*/ 607313819 w 105"/>
              <a:gd name="T63" fmla="*/ 0 h 94"/>
              <a:gd name="T64" fmla="*/ 992723591 w 105"/>
              <a:gd name="T65" fmla="*/ 164432982 h 94"/>
              <a:gd name="T66" fmla="*/ 1144553754 w 105"/>
              <a:gd name="T67" fmla="*/ 469804601 h 94"/>
              <a:gd name="T68" fmla="*/ 1226306618 w 105"/>
              <a:gd name="T69" fmla="*/ 469804601 h 94"/>
              <a:gd name="T70" fmla="*/ 1156232735 w 105"/>
              <a:gd name="T71" fmla="*/ 610746667 h 94"/>
              <a:gd name="T72" fmla="*/ 1086158852 w 105"/>
              <a:gd name="T73" fmla="*/ 739943275 h 94"/>
              <a:gd name="T74" fmla="*/ 467166053 w 105"/>
              <a:gd name="T75" fmla="*/ 587255751 h 94"/>
              <a:gd name="T76" fmla="*/ 502202994 w 105"/>
              <a:gd name="T77" fmla="*/ 387589824 h 94"/>
              <a:gd name="T78" fmla="*/ 700745662 w 105"/>
              <a:gd name="T79" fmla="*/ 387589824 h 94"/>
              <a:gd name="T80" fmla="*/ 747461584 w 105"/>
              <a:gd name="T81" fmla="*/ 599001209 h 94"/>
              <a:gd name="T82" fmla="*/ 689066682 w 105"/>
              <a:gd name="T83" fmla="*/ 634237582 h 94"/>
              <a:gd name="T84" fmla="*/ 700745662 w 105"/>
              <a:gd name="T85" fmla="*/ 916121714 h 94"/>
              <a:gd name="T86" fmla="*/ 630671780 w 105"/>
              <a:gd name="T87" fmla="*/ 916121714 h 94"/>
              <a:gd name="T88" fmla="*/ 618992799 w 105"/>
              <a:gd name="T89" fmla="*/ 669473956 h 94"/>
              <a:gd name="T90" fmla="*/ 583955858 w 105"/>
              <a:gd name="T91" fmla="*/ 669473956 h 94"/>
              <a:gd name="T92" fmla="*/ 572276877 w 105"/>
              <a:gd name="T93" fmla="*/ 916121714 h 94"/>
              <a:gd name="T94" fmla="*/ 502202994 w 105"/>
              <a:gd name="T95" fmla="*/ 916121714 h 94"/>
              <a:gd name="T96" fmla="*/ 513881975 w 105"/>
              <a:gd name="T97" fmla="*/ 634237582 h 94"/>
              <a:gd name="T98" fmla="*/ 467166053 w 105"/>
              <a:gd name="T99" fmla="*/ 587255751 h 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5"/>
              <a:gd name="T151" fmla="*/ 0 h 94"/>
              <a:gd name="T152" fmla="*/ 105 w 105"/>
              <a:gd name="T153" fmla="*/ 94 h 9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5" h="94">
                <a:moveTo>
                  <a:pt x="52" y="17"/>
                </a:moveTo>
                <a:cubicBezTo>
                  <a:pt x="48" y="17"/>
                  <a:pt x="45" y="20"/>
                  <a:pt x="45" y="24"/>
                </a:cubicBezTo>
                <a:cubicBezTo>
                  <a:pt x="45" y="28"/>
                  <a:pt x="48" y="31"/>
                  <a:pt x="52" y="31"/>
                </a:cubicBezTo>
                <a:cubicBezTo>
                  <a:pt x="56" y="31"/>
                  <a:pt x="59" y="28"/>
                  <a:pt x="59" y="24"/>
                </a:cubicBezTo>
                <a:cubicBezTo>
                  <a:pt x="59" y="20"/>
                  <a:pt x="56" y="17"/>
                  <a:pt x="52" y="17"/>
                </a:cubicBezTo>
                <a:close/>
                <a:moveTo>
                  <a:pt x="11" y="37"/>
                </a:moveTo>
                <a:cubicBezTo>
                  <a:pt x="5" y="49"/>
                  <a:pt x="5" y="49"/>
                  <a:pt x="5" y="49"/>
                </a:cubicBezTo>
                <a:cubicBezTo>
                  <a:pt x="0" y="60"/>
                  <a:pt x="0" y="60"/>
                  <a:pt x="0" y="60"/>
                </a:cubicBezTo>
                <a:cubicBezTo>
                  <a:pt x="7" y="60"/>
                  <a:pt x="7" y="60"/>
                  <a:pt x="7" y="60"/>
                </a:cubicBezTo>
                <a:cubicBezTo>
                  <a:pt x="9" y="68"/>
                  <a:pt x="13" y="75"/>
                  <a:pt x="18" y="80"/>
                </a:cubicBezTo>
                <a:cubicBezTo>
                  <a:pt x="27" y="89"/>
                  <a:pt x="39" y="94"/>
                  <a:pt x="52" y="94"/>
                </a:cubicBezTo>
                <a:cubicBezTo>
                  <a:pt x="65" y="94"/>
                  <a:pt x="76" y="89"/>
                  <a:pt x="85" y="80"/>
                </a:cubicBezTo>
                <a:cubicBezTo>
                  <a:pt x="87" y="78"/>
                  <a:pt x="89" y="75"/>
                  <a:pt x="91" y="73"/>
                </a:cubicBezTo>
                <a:cubicBezTo>
                  <a:pt x="79" y="73"/>
                  <a:pt x="79" y="73"/>
                  <a:pt x="79" y="73"/>
                </a:cubicBezTo>
                <a:cubicBezTo>
                  <a:pt x="79" y="73"/>
                  <a:pt x="78" y="73"/>
                  <a:pt x="78" y="74"/>
                </a:cubicBezTo>
                <a:cubicBezTo>
                  <a:pt x="71" y="80"/>
                  <a:pt x="62" y="85"/>
                  <a:pt x="52" y="85"/>
                </a:cubicBezTo>
                <a:cubicBezTo>
                  <a:pt x="41" y="85"/>
                  <a:pt x="32" y="80"/>
                  <a:pt x="25" y="74"/>
                </a:cubicBezTo>
                <a:cubicBezTo>
                  <a:pt x="21" y="70"/>
                  <a:pt x="18" y="65"/>
                  <a:pt x="17" y="60"/>
                </a:cubicBezTo>
                <a:cubicBezTo>
                  <a:pt x="22" y="60"/>
                  <a:pt x="22" y="60"/>
                  <a:pt x="22" y="60"/>
                </a:cubicBezTo>
                <a:cubicBezTo>
                  <a:pt x="16" y="49"/>
                  <a:pt x="16" y="49"/>
                  <a:pt x="16" y="49"/>
                </a:cubicBezTo>
                <a:cubicBezTo>
                  <a:pt x="11" y="37"/>
                  <a:pt x="11" y="37"/>
                  <a:pt x="11" y="37"/>
                </a:cubicBezTo>
                <a:close/>
                <a:moveTo>
                  <a:pt x="93" y="63"/>
                </a:moveTo>
                <a:cubicBezTo>
                  <a:pt x="88" y="52"/>
                  <a:pt x="88" y="52"/>
                  <a:pt x="88" y="52"/>
                </a:cubicBezTo>
                <a:cubicBezTo>
                  <a:pt x="82" y="40"/>
                  <a:pt x="82" y="40"/>
                  <a:pt x="82" y="40"/>
                </a:cubicBezTo>
                <a:cubicBezTo>
                  <a:pt x="88" y="40"/>
                  <a:pt x="88" y="40"/>
                  <a:pt x="88" y="40"/>
                </a:cubicBezTo>
                <a:cubicBezTo>
                  <a:pt x="87" y="33"/>
                  <a:pt x="83" y="26"/>
                  <a:pt x="78" y="21"/>
                </a:cubicBezTo>
                <a:cubicBezTo>
                  <a:pt x="71" y="14"/>
                  <a:pt x="62" y="10"/>
                  <a:pt x="52" y="10"/>
                </a:cubicBezTo>
                <a:cubicBezTo>
                  <a:pt x="41" y="10"/>
                  <a:pt x="32" y="14"/>
                  <a:pt x="25" y="21"/>
                </a:cubicBezTo>
                <a:cubicBezTo>
                  <a:pt x="24" y="22"/>
                  <a:pt x="23" y="23"/>
                  <a:pt x="22" y="25"/>
                </a:cubicBezTo>
                <a:cubicBezTo>
                  <a:pt x="10" y="25"/>
                  <a:pt x="10" y="25"/>
                  <a:pt x="10" y="25"/>
                </a:cubicBezTo>
                <a:cubicBezTo>
                  <a:pt x="13" y="21"/>
                  <a:pt x="15" y="17"/>
                  <a:pt x="18" y="14"/>
                </a:cubicBezTo>
                <a:cubicBezTo>
                  <a:pt x="27" y="6"/>
                  <a:pt x="39" y="0"/>
                  <a:pt x="52" y="0"/>
                </a:cubicBezTo>
                <a:cubicBezTo>
                  <a:pt x="65" y="0"/>
                  <a:pt x="76" y="6"/>
                  <a:pt x="85" y="14"/>
                </a:cubicBezTo>
                <a:cubicBezTo>
                  <a:pt x="92" y="21"/>
                  <a:pt x="96" y="30"/>
                  <a:pt x="98" y="40"/>
                </a:cubicBezTo>
                <a:cubicBezTo>
                  <a:pt x="105" y="40"/>
                  <a:pt x="105" y="40"/>
                  <a:pt x="105" y="40"/>
                </a:cubicBezTo>
                <a:cubicBezTo>
                  <a:pt x="99" y="52"/>
                  <a:pt x="99" y="52"/>
                  <a:pt x="99" y="52"/>
                </a:cubicBezTo>
                <a:cubicBezTo>
                  <a:pt x="93" y="63"/>
                  <a:pt x="93" y="63"/>
                  <a:pt x="93" y="63"/>
                </a:cubicBezTo>
                <a:close/>
                <a:moveTo>
                  <a:pt x="40" y="50"/>
                </a:moveTo>
                <a:cubicBezTo>
                  <a:pt x="43" y="33"/>
                  <a:pt x="43" y="33"/>
                  <a:pt x="43" y="33"/>
                </a:cubicBezTo>
                <a:cubicBezTo>
                  <a:pt x="62" y="33"/>
                  <a:pt x="42" y="33"/>
                  <a:pt x="60" y="33"/>
                </a:cubicBezTo>
                <a:cubicBezTo>
                  <a:pt x="64" y="51"/>
                  <a:pt x="64" y="51"/>
                  <a:pt x="64" y="51"/>
                </a:cubicBezTo>
                <a:cubicBezTo>
                  <a:pt x="59" y="54"/>
                  <a:pt x="59" y="54"/>
                  <a:pt x="59" y="54"/>
                </a:cubicBezTo>
                <a:cubicBezTo>
                  <a:pt x="60" y="78"/>
                  <a:pt x="60" y="78"/>
                  <a:pt x="60" y="78"/>
                </a:cubicBezTo>
                <a:cubicBezTo>
                  <a:pt x="54" y="78"/>
                  <a:pt x="54" y="78"/>
                  <a:pt x="54" y="78"/>
                </a:cubicBezTo>
                <a:cubicBezTo>
                  <a:pt x="53" y="57"/>
                  <a:pt x="53" y="57"/>
                  <a:pt x="53" y="57"/>
                </a:cubicBezTo>
                <a:cubicBezTo>
                  <a:pt x="50" y="57"/>
                  <a:pt x="50" y="57"/>
                  <a:pt x="50" y="57"/>
                </a:cubicBezTo>
                <a:cubicBezTo>
                  <a:pt x="49" y="78"/>
                  <a:pt x="49" y="78"/>
                  <a:pt x="49" y="78"/>
                </a:cubicBezTo>
                <a:cubicBezTo>
                  <a:pt x="43" y="78"/>
                  <a:pt x="43" y="78"/>
                  <a:pt x="43" y="78"/>
                </a:cubicBezTo>
                <a:cubicBezTo>
                  <a:pt x="44" y="54"/>
                  <a:pt x="44" y="54"/>
                  <a:pt x="44" y="54"/>
                </a:cubicBezTo>
                <a:cubicBezTo>
                  <a:pt x="43" y="52"/>
                  <a:pt x="42" y="51"/>
                  <a:pt x="40"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78" name="Freeform 99"/>
          <p:cNvSpPr>
            <a:spLocks noEditPoints="1" noChangeArrowheads="1"/>
          </p:cNvSpPr>
          <p:nvPr/>
        </p:nvSpPr>
        <p:spPr bwMode="auto">
          <a:xfrm>
            <a:off x="6030913" y="1093788"/>
            <a:ext cx="304800" cy="314325"/>
          </a:xfrm>
          <a:custGeom>
            <a:avLst/>
            <a:gdLst>
              <a:gd name="T0" fmla="*/ 410202580 w 89"/>
              <a:gd name="T1" fmla="*/ 128381263 h 92"/>
              <a:gd name="T2" fmla="*/ 656323443 w 89"/>
              <a:gd name="T3" fmla="*/ 128381263 h 92"/>
              <a:gd name="T4" fmla="*/ 820405160 w 89"/>
              <a:gd name="T5" fmla="*/ 116710239 h 92"/>
              <a:gd name="T6" fmla="*/ 820405160 w 89"/>
              <a:gd name="T7" fmla="*/ 315121062 h 92"/>
              <a:gd name="T8" fmla="*/ 820405160 w 89"/>
              <a:gd name="T9" fmla="*/ 116710239 h 92"/>
              <a:gd name="T10" fmla="*/ 351602211 w 89"/>
              <a:gd name="T11" fmla="*/ 641913148 h 92"/>
              <a:gd name="T12" fmla="*/ 375040989 w 89"/>
              <a:gd name="T13" fmla="*/ 992050699 h 92"/>
              <a:gd name="T14" fmla="*/ 257840252 w 89"/>
              <a:gd name="T15" fmla="*/ 688600661 h 92"/>
              <a:gd name="T16" fmla="*/ 199239883 w 89"/>
              <a:gd name="T17" fmla="*/ 992050699 h 92"/>
              <a:gd name="T18" fmla="*/ 128920126 w 89"/>
              <a:gd name="T19" fmla="*/ 641913148 h 92"/>
              <a:gd name="T20" fmla="*/ 46880980 w 89"/>
              <a:gd name="T21" fmla="*/ 618571101 h 92"/>
              <a:gd name="T22" fmla="*/ 117200737 w 89"/>
              <a:gd name="T23" fmla="*/ 326792086 h 92"/>
              <a:gd name="T24" fmla="*/ 246120863 w 89"/>
              <a:gd name="T25" fmla="*/ 408492670 h 92"/>
              <a:gd name="T26" fmla="*/ 363321600 w 89"/>
              <a:gd name="T27" fmla="*/ 326792086 h 92"/>
              <a:gd name="T28" fmla="*/ 515683928 w 89"/>
              <a:gd name="T29" fmla="*/ 280107990 h 92"/>
              <a:gd name="T30" fmla="*/ 515683928 w 89"/>
              <a:gd name="T31" fmla="*/ 315121062 h 92"/>
              <a:gd name="T32" fmla="*/ 527403317 w 89"/>
              <a:gd name="T33" fmla="*/ 560215981 h 92"/>
              <a:gd name="T34" fmla="*/ 527403317 w 89"/>
              <a:gd name="T35" fmla="*/ 560215981 h 92"/>
              <a:gd name="T36" fmla="*/ 527403317 w 89"/>
              <a:gd name="T37" fmla="*/ 560215981 h 92"/>
              <a:gd name="T38" fmla="*/ 550845519 w 89"/>
              <a:gd name="T39" fmla="*/ 315121062 h 92"/>
              <a:gd name="T40" fmla="*/ 550845519 w 89"/>
              <a:gd name="T41" fmla="*/ 280107990 h 92"/>
              <a:gd name="T42" fmla="*/ 691485034 w 89"/>
              <a:gd name="T43" fmla="*/ 326792086 h 92"/>
              <a:gd name="T44" fmla="*/ 820405160 w 89"/>
              <a:gd name="T45" fmla="*/ 408492670 h 92"/>
              <a:gd name="T46" fmla="*/ 937605897 w 89"/>
              <a:gd name="T47" fmla="*/ 326792086 h 92"/>
              <a:gd name="T48" fmla="*/ 996206265 w 89"/>
              <a:gd name="T49" fmla="*/ 595229053 h 92"/>
              <a:gd name="T50" fmla="*/ 925886508 w 89"/>
              <a:gd name="T51" fmla="*/ 641913148 h 92"/>
              <a:gd name="T52" fmla="*/ 937605897 w 89"/>
              <a:gd name="T53" fmla="*/ 992050699 h 92"/>
              <a:gd name="T54" fmla="*/ 832124548 w 89"/>
              <a:gd name="T55" fmla="*/ 688600661 h 92"/>
              <a:gd name="T56" fmla="*/ 773524180 w 89"/>
              <a:gd name="T57" fmla="*/ 992050699 h 92"/>
              <a:gd name="T58" fmla="*/ 703204422 w 89"/>
              <a:gd name="T59" fmla="*/ 641913148 h 92"/>
              <a:gd name="T60" fmla="*/ 668046256 w 89"/>
              <a:gd name="T61" fmla="*/ 641913148 h 92"/>
              <a:gd name="T62" fmla="*/ 574284297 w 89"/>
              <a:gd name="T63" fmla="*/ 1073747866 h 92"/>
              <a:gd name="T64" fmla="*/ 503964539 w 89"/>
              <a:gd name="T65" fmla="*/ 711942708 h 92"/>
              <a:gd name="T66" fmla="*/ 375040989 w 89"/>
              <a:gd name="T67" fmla="*/ 1073747866 h 92"/>
              <a:gd name="T68" fmla="*/ 351602211 w 89"/>
              <a:gd name="T69" fmla="*/ 606900077 h 92"/>
              <a:gd name="T70" fmla="*/ 152362328 w 89"/>
              <a:gd name="T71" fmla="*/ 210081847 h 92"/>
              <a:gd name="T72" fmla="*/ 339882822 w 89"/>
              <a:gd name="T73" fmla="*/ 210081847 h 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9"/>
              <a:gd name="T112" fmla="*/ 0 h 92"/>
              <a:gd name="T113" fmla="*/ 89 w 89"/>
              <a:gd name="T114" fmla="*/ 92 h 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9" h="92">
                <a:moveTo>
                  <a:pt x="45" y="0"/>
                </a:moveTo>
                <a:cubicBezTo>
                  <a:pt x="40" y="0"/>
                  <a:pt x="35" y="5"/>
                  <a:pt x="35" y="11"/>
                </a:cubicBezTo>
                <a:cubicBezTo>
                  <a:pt x="35" y="16"/>
                  <a:pt x="40" y="21"/>
                  <a:pt x="45" y="21"/>
                </a:cubicBezTo>
                <a:cubicBezTo>
                  <a:pt x="51" y="21"/>
                  <a:pt x="56" y="16"/>
                  <a:pt x="56" y="11"/>
                </a:cubicBezTo>
                <a:cubicBezTo>
                  <a:pt x="56" y="5"/>
                  <a:pt x="51" y="0"/>
                  <a:pt x="45" y="0"/>
                </a:cubicBezTo>
                <a:close/>
                <a:moveTo>
                  <a:pt x="70" y="10"/>
                </a:moveTo>
                <a:cubicBezTo>
                  <a:pt x="65" y="10"/>
                  <a:pt x="61" y="14"/>
                  <a:pt x="61" y="18"/>
                </a:cubicBezTo>
                <a:cubicBezTo>
                  <a:pt x="61" y="23"/>
                  <a:pt x="65" y="27"/>
                  <a:pt x="70" y="27"/>
                </a:cubicBezTo>
                <a:cubicBezTo>
                  <a:pt x="74" y="27"/>
                  <a:pt x="78" y="23"/>
                  <a:pt x="78" y="18"/>
                </a:cubicBezTo>
                <a:cubicBezTo>
                  <a:pt x="78" y="14"/>
                  <a:pt x="74" y="10"/>
                  <a:pt x="70" y="10"/>
                </a:cubicBezTo>
                <a:close/>
                <a:moveTo>
                  <a:pt x="30" y="52"/>
                </a:moveTo>
                <a:cubicBezTo>
                  <a:pt x="30" y="55"/>
                  <a:pt x="30" y="55"/>
                  <a:pt x="30" y="55"/>
                </a:cubicBezTo>
                <a:cubicBezTo>
                  <a:pt x="30" y="55"/>
                  <a:pt x="30" y="55"/>
                  <a:pt x="30" y="55"/>
                </a:cubicBezTo>
                <a:cubicBezTo>
                  <a:pt x="32" y="85"/>
                  <a:pt x="32" y="85"/>
                  <a:pt x="32" y="85"/>
                </a:cubicBezTo>
                <a:cubicBezTo>
                  <a:pt x="24" y="85"/>
                  <a:pt x="24" y="85"/>
                  <a:pt x="24" y="85"/>
                </a:cubicBezTo>
                <a:cubicBezTo>
                  <a:pt x="22" y="59"/>
                  <a:pt x="22" y="59"/>
                  <a:pt x="22" y="59"/>
                </a:cubicBezTo>
                <a:cubicBezTo>
                  <a:pt x="19" y="59"/>
                  <a:pt x="19" y="59"/>
                  <a:pt x="19" y="59"/>
                </a:cubicBezTo>
                <a:cubicBezTo>
                  <a:pt x="17" y="85"/>
                  <a:pt x="17" y="85"/>
                  <a:pt x="17" y="85"/>
                </a:cubicBezTo>
                <a:cubicBezTo>
                  <a:pt x="10" y="85"/>
                  <a:pt x="10" y="85"/>
                  <a:pt x="10" y="85"/>
                </a:cubicBezTo>
                <a:cubicBezTo>
                  <a:pt x="11" y="55"/>
                  <a:pt x="11" y="55"/>
                  <a:pt x="11" y="55"/>
                </a:cubicBezTo>
                <a:cubicBezTo>
                  <a:pt x="10" y="43"/>
                  <a:pt x="10" y="43"/>
                  <a:pt x="10" y="43"/>
                </a:cubicBezTo>
                <a:cubicBezTo>
                  <a:pt x="4" y="53"/>
                  <a:pt x="4" y="53"/>
                  <a:pt x="4" y="53"/>
                </a:cubicBezTo>
                <a:cubicBezTo>
                  <a:pt x="0" y="50"/>
                  <a:pt x="0" y="50"/>
                  <a:pt x="0" y="50"/>
                </a:cubicBezTo>
                <a:cubicBezTo>
                  <a:pt x="10" y="28"/>
                  <a:pt x="10" y="28"/>
                  <a:pt x="10" y="28"/>
                </a:cubicBezTo>
                <a:cubicBezTo>
                  <a:pt x="16" y="28"/>
                  <a:pt x="16" y="28"/>
                  <a:pt x="16" y="28"/>
                </a:cubicBezTo>
                <a:cubicBezTo>
                  <a:pt x="21" y="35"/>
                  <a:pt x="21" y="35"/>
                  <a:pt x="21" y="35"/>
                </a:cubicBezTo>
                <a:cubicBezTo>
                  <a:pt x="26" y="28"/>
                  <a:pt x="26" y="28"/>
                  <a:pt x="26" y="28"/>
                </a:cubicBezTo>
                <a:cubicBezTo>
                  <a:pt x="31" y="28"/>
                  <a:pt x="31" y="28"/>
                  <a:pt x="31" y="28"/>
                </a:cubicBezTo>
                <a:cubicBezTo>
                  <a:pt x="33" y="24"/>
                  <a:pt x="33" y="24"/>
                  <a:pt x="33" y="24"/>
                </a:cubicBezTo>
                <a:cubicBezTo>
                  <a:pt x="44" y="24"/>
                  <a:pt x="44" y="24"/>
                  <a:pt x="44" y="24"/>
                </a:cubicBezTo>
                <a:cubicBezTo>
                  <a:pt x="43" y="25"/>
                  <a:pt x="43" y="25"/>
                  <a:pt x="43" y="25"/>
                </a:cubicBezTo>
                <a:cubicBezTo>
                  <a:pt x="44" y="27"/>
                  <a:pt x="44" y="27"/>
                  <a:pt x="44" y="27"/>
                </a:cubicBezTo>
                <a:cubicBezTo>
                  <a:pt x="41" y="44"/>
                  <a:pt x="41" y="44"/>
                  <a:pt x="41" y="44"/>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9" y="44"/>
                  <a:pt x="49" y="44"/>
                  <a:pt x="49" y="44"/>
                </a:cubicBezTo>
                <a:cubicBezTo>
                  <a:pt x="47" y="27"/>
                  <a:pt x="47" y="27"/>
                  <a:pt x="47" y="27"/>
                </a:cubicBezTo>
                <a:cubicBezTo>
                  <a:pt x="48" y="25"/>
                  <a:pt x="48" y="25"/>
                  <a:pt x="48" y="25"/>
                </a:cubicBezTo>
                <a:cubicBezTo>
                  <a:pt x="47" y="24"/>
                  <a:pt x="47" y="24"/>
                  <a:pt x="47" y="24"/>
                </a:cubicBezTo>
                <a:cubicBezTo>
                  <a:pt x="58" y="24"/>
                  <a:pt x="58" y="24"/>
                  <a:pt x="58" y="24"/>
                </a:cubicBezTo>
                <a:cubicBezTo>
                  <a:pt x="59" y="28"/>
                  <a:pt x="59" y="28"/>
                  <a:pt x="59" y="28"/>
                </a:cubicBezTo>
                <a:cubicBezTo>
                  <a:pt x="64" y="28"/>
                  <a:pt x="64" y="28"/>
                  <a:pt x="64" y="28"/>
                </a:cubicBezTo>
                <a:cubicBezTo>
                  <a:pt x="70" y="35"/>
                  <a:pt x="70" y="35"/>
                  <a:pt x="70" y="35"/>
                </a:cubicBezTo>
                <a:cubicBezTo>
                  <a:pt x="75" y="28"/>
                  <a:pt x="75" y="28"/>
                  <a:pt x="75" y="28"/>
                </a:cubicBezTo>
                <a:cubicBezTo>
                  <a:pt x="80" y="28"/>
                  <a:pt x="80" y="28"/>
                  <a:pt x="80" y="28"/>
                </a:cubicBezTo>
                <a:cubicBezTo>
                  <a:pt x="89" y="48"/>
                  <a:pt x="89" y="48"/>
                  <a:pt x="89" y="48"/>
                </a:cubicBezTo>
                <a:cubicBezTo>
                  <a:pt x="85" y="51"/>
                  <a:pt x="85" y="51"/>
                  <a:pt x="85" y="51"/>
                </a:cubicBezTo>
                <a:cubicBezTo>
                  <a:pt x="79" y="41"/>
                  <a:pt x="79" y="41"/>
                  <a:pt x="79" y="41"/>
                </a:cubicBezTo>
                <a:cubicBezTo>
                  <a:pt x="79" y="55"/>
                  <a:pt x="79" y="55"/>
                  <a:pt x="79" y="55"/>
                </a:cubicBezTo>
                <a:cubicBezTo>
                  <a:pt x="79" y="55"/>
                  <a:pt x="79" y="55"/>
                  <a:pt x="79" y="55"/>
                </a:cubicBezTo>
                <a:cubicBezTo>
                  <a:pt x="80" y="85"/>
                  <a:pt x="80" y="85"/>
                  <a:pt x="80" y="85"/>
                </a:cubicBezTo>
                <a:cubicBezTo>
                  <a:pt x="72" y="85"/>
                  <a:pt x="72" y="85"/>
                  <a:pt x="72" y="85"/>
                </a:cubicBezTo>
                <a:cubicBezTo>
                  <a:pt x="71" y="59"/>
                  <a:pt x="71" y="59"/>
                  <a:pt x="71" y="59"/>
                </a:cubicBezTo>
                <a:cubicBezTo>
                  <a:pt x="68" y="59"/>
                  <a:pt x="68" y="59"/>
                  <a:pt x="68" y="59"/>
                </a:cubicBezTo>
                <a:cubicBezTo>
                  <a:pt x="66" y="85"/>
                  <a:pt x="66" y="85"/>
                  <a:pt x="66" y="85"/>
                </a:cubicBezTo>
                <a:cubicBezTo>
                  <a:pt x="59" y="85"/>
                  <a:pt x="59" y="85"/>
                  <a:pt x="59" y="85"/>
                </a:cubicBezTo>
                <a:cubicBezTo>
                  <a:pt x="60" y="55"/>
                  <a:pt x="60" y="55"/>
                  <a:pt x="60" y="55"/>
                </a:cubicBezTo>
                <a:cubicBezTo>
                  <a:pt x="60" y="53"/>
                  <a:pt x="60" y="53"/>
                  <a:pt x="60" y="53"/>
                </a:cubicBezTo>
                <a:cubicBezTo>
                  <a:pt x="57" y="55"/>
                  <a:pt x="57" y="55"/>
                  <a:pt x="57" y="55"/>
                </a:cubicBezTo>
                <a:cubicBezTo>
                  <a:pt x="58" y="92"/>
                  <a:pt x="58" y="92"/>
                  <a:pt x="58" y="92"/>
                </a:cubicBezTo>
                <a:cubicBezTo>
                  <a:pt x="49" y="92"/>
                  <a:pt x="49" y="92"/>
                  <a:pt x="49" y="92"/>
                </a:cubicBezTo>
                <a:cubicBezTo>
                  <a:pt x="47" y="61"/>
                  <a:pt x="47" y="61"/>
                  <a:pt x="47" y="61"/>
                </a:cubicBezTo>
                <a:cubicBezTo>
                  <a:pt x="43" y="61"/>
                  <a:pt x="43" y="61"/>
                  <a:pt x="43" y="61"/>
                </a:cubicBezTo>
                <a:cubicBezTo>
                  <a:pt x="42" y="92"/>
                  <a:pt x="42" y="92"/>
                  <a:pt x="42" y="92"/>
                </a:cubicBezTo>
                <a:cubicBezTo>
                  <a:pt x="32" y="92"/>
                  <a:pt x="32" y="92"/>
                  <a:pt x="32" y="92"/>
                </a:cubicBezTo>
                <a:cubicBezTo>
                  <a:pt x="34" y="55"/>
                  <a:pt x="34" y="55"/>
                  <a:pt x="34" y="55"/>
                </a:cubicBezTo>
                <a:cubicBezTo>
                  <a:pt x="30" y="52"/>
                  <a:pt x="30" y="52"/>
                  <a:pt x="30" y="52"/>
                </a:cubicBezTo>
                <a:close/>
                <a:moveTo>
                  <a:pt x="21" y="10"/>
                </a:moveTo>
                <a:cubicBezTo>
                  <a:pt x="16" y="10"/>
                  <a:pt x="13" y="14"/>
                  <a:pt x="13" y="18"/>
                </a:cubicBezTo>
                <a:cubicBezTo>
                  <a:pt x="13" y="23"/>
                  <a:pt x="16" y="27"/>
                  <a:pt x="21" y="27"/>
                </a:cubicBezTo>
                <a:cubicBezTo>
                  <a:pt x="25" y="27"/>
                  <a:pt x="29" y="23"/>
                  <a:pt x="29" y="18"/>
                </a:cubicBezTo>
                <a:cubicBezTo>
                  <a:pt x="29" y="14"/>
                  <a:pt x="25" y="10"/>
                  <a:pt x="21"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79" name="Freeform 101"/>
          <p:cNvSpPr>
            <a:spLocks noChangeArrowheads="1"/>
          </p:cNvSpPr>
          <p:nvPr/>
        </p:nvSpPr>
        <p:spPr bwMode="auto">
          <a:xfrm>
            <a:off x="4087813" y="1708150"/>
            <a:ext cx="312737" cy="300038"/>
          </a:xfrm>
          <a:custGeom>
            <a:avLst/>
            <a:gdLst>
              <a:gd name="T0" fmla="*/ 306681587 w 91"/>
              <a:gd name="T1" fmla="*/ 291258479 h 88"/>
              <a:gd name="T2" fmla="*/ 601568521 w 91"/>
              <a:gd name="T3" fmla="*/ 291258479 h 88"/>
              <a:gd name="T4" fmla="*/ 625161263 w 91"/>
              <a:gd name="T5" fmla="*/ 244657122 h 88"/>
              <a:gd name="T6" fmla="*/ 577979216 w 91"/>
              <a:gd name="T7" fmla="*/ 174755087 h 88"/>
              <a:gd name="T8" fmla="*/ 589773869 w 91"/>
              <a:gd name="T9" fmla="*/ 34951017 h 88"/>
              <a:gd name="T10" fmla="*/ 684137963 w 91"/>
              <a:gd name="T11" fmla="*/ 0 h 88"/>
              <a:gd name="T12" fmla="*/ 790296709 w 91"/>
              <a:gd name="T13" fmla="*/ 34951017 h 88"/>
              <a:gd name="T14" fmla="*/ 802091362 w 91"/>
              <a:gd name="T15" fmla="*/ 174755087 h 88"/>
              <a:gd name="T16" fmla="*/ 754909315 w 91"/>
              <a:gd name="T17" fmla="*/ 244657122 h 88"/>
              <a:gd name="T18" fmla="*/ 766707404 w 91"/>
              <a:gd name="T19" fmla="*/ 291258479 h 88"/>
              <a:gd name="T20" fmla="*/ 1073388991 w 91"/>
              <a:gd name="T21" fmla="*/ 291258479 h 88"/>
              <a:gd name="T22" fmla="*/ 1073388991 w 91"/>
              <a:gd name="T23" fmla="*/ 570863209 h 88"/>
              <a:gd name="T24" fmla="*/ 1026206944 w 91"/>
              <a:gd name="T25" fmla="*/ 594163888 h 88"/>
              <a:gd name="T26" fmla="*/ 955435592 w 91"/>
              <a:gd name="T27" fmla="*/ 547562531 h 88"/>
              <a:gd name="T28" fmla="*/ 825684103 w 91"/>
              <a:gd name="T29" fmla="*/ 559212870 h 88"/>
              <a:gd name="T30" fmla="*/ 790296709 w 91"/>
              <a:gd name="T31" fmla="*/ 652415583 h 88"/>
              <a:gd name="T32" fmla="*/ 825684103 w 91"/>
              <a:gd name="T33" fmla="*/ 745618297 h 88"/>
              <a:gd name="T34" fmla="*/ 955435592 w 91"/>
              <a:gd name="T35" fmla="*/ 757268636 h 88"/>
              <a:gd name="T36" fmla="*/ 1026206944 w 91"/>
              <a:gd name="T37" fmla="*/ 710667279 h 88"/>
              <a:gd name="T38" fmla="*/ 1073388991 w 91"/>
              <a:gd name="T39" fmla="*/ 722317618 h 88"/>
              <a:gd name="T40" fmla="*/ 1073388991 w 91"/>
              <a:gd name="T41" fmla="*/ 1025226436 h 88"/>
              <a:gd name="T42" fmla="*/ 754909315 w 91"/>
              <a:gd name="T43" fmla="*/ 1025226436 h 88"/>
              <a:gd name="T44" fmla="*/ 743114662 w 91"/>
              <a:gd name="T45" fmla="*/ 990275419 h 88"/>
              <a:gd name="T46" fmla="*/ 790296709 w 91"/>
              <a:gd name="T47" fmla="*/ 920373384 h 88"/>
              <a:gd name="T48" fmla="*/ 778502056 w 91"/>
              <a:gd name="T49" fmla="*/ 792219653 h 88"/>
              <a:gd name="T50" fmla="*/ 684137963 w 91"/>
              <a:gd name="T51" fmla="*/ 768918975 h 88"/>
              <a:gd name="T52" fmla="*/ 589773869 w 91"/>
              <a:gd name="T53" fmla="*/ 792219653 h 88"/>
              <a:gd name="T54" fmla="*/ 577979216 w 91"/>
              <a:gd name="T55" fmla="*/ 920373384 h 88"/>
              <a:gd name="T56" fmla="*/ 625161263 w 91"/>
              <a:gd name="T57" fmla="*/ 990275419 h 88"/>
              <a:gd name="T58" fmla="*/ 601568521 w 91"/>
              <a:gd name="T59" fmla="*/ 1025226436 h 88"/>
              <a:gd name="T60" fmla="*/ 306681587 w 91"/>
              <a:gd name="T61" fmla="*/ 1025226436 h 88"/>
              <a:gd name="T62" fmla="*/ 306681587 w 91"/>
              <a:gd name="T63" fmla="*/ 745618297 h 88"/>
              <a:gd name="T64" fmla="*/ 259499540 w 91"/>
              <a:gd name="T65" fmla="*/ 722317618 h 88"/>
              <a:gd name="T66" fmla="*/ 188728188 w 91"/>
              <a:gd name="T67" fmla="*/ 780569314 h 88"/>
              <a:gd name="T68" fmla="*/ 47182047 w 91"/>
              <a:gd name="T69" fmla="*/ 757268636 h 88"/>
              <a:gd name="T70" fmla="*/ 11794653 w 91"/>
              <a:gd name="T71" fmla="*/ 664065923 h 88"/>
              <a:gd name="T72" fmla="*/ 47182047 w 91"/>
              <a:gd name="T73" fmla="*/ 559212870 h 88"/>
              <a:gd name="T74" fmla="*/ 188728188 w 91"/>
              <a:gd name="T75" fmla="*/ 547562531 h 88"/>
              <a:gd name="T76" fmla="*/ 259499540 w 91"/>
              <a:gd name="T77" fmla="*/ 594163888 h 88"/>
              <a:gd name="T78" fmla="*/ 306681587 w 91"/>
              <a:gd name="T79" fmla="*/ 570863209 h 88"/>
              <a:gd name="T80" fmla="*/ 306681587 w 91"/>
              <a:gd name="T81" fmla="*/ 291258479 h 8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1"/>
              <a:gd name="T124" fmla="*/ 0 h 88"/>
              <a:gd name="T125" fmla="*/ 91 w 91"/>
              <a:gd name="T126" fmla="*/ 88 h 8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1" h="88">
                <a:moveTo>
                  <a:pt x="26" y="25"/>
                </a:moveTo>
                <a:cubicBezTo>
                  <a:pt x="51" y="25"/>
                  <a:pt x="51" y="25"/>
                  <a:pt x="51" y="25"/>
                </a:cubicBezTo>
                <a:cubicBezTo>
                  <a:pt x="52" y="24"/>
                  <a:pt x="54" y="23"/>
                  <a:pt x="53" y="21"/>
                </a:cubicBezTo>
                <a:cubicBezTo>
                  <a:pt x="52" y="19"/>
                  <a:pt x="50" y="17"/>
                  <a:pt x="49" y="15"/>
                </a:cubicBezTo>
                <a:cubicBezTo>
                  <a:pt x="46" y="12"/>
                  <a:pt x="47" y="6"/>
                  <a:pt x="50" y="3"/>
                </a:cubicBezTo>
                <a:cubicBezTo>
                  <a:pt x="53" y="0"/>
                  <a:pt x="58" y="0"/>
                  <a:pt x="58" y="0"/>
                </a:cubicBezTo>
                <a:cubicBezTo>
                  <a:pt x="58" y="0"/>
                  <a:pt x="64" y="0"/>
                  <a:pt x="67" y="3"/>
                </a:cubicBezTo>
                <a:cubicBezTo>
                  <a:pt x="70" y="6"/>
                  <a:pt x="70" y="12"/>
                  <a:pt x="68" y="15"/>
                </a:cubicBezTo>
                <a:cubicBezTo>
                  <a:pt x="67" y="17"/>
                  <a:pt x="65" y="19"/>
                  <a:pt x="64" y="21"/>
                </a:cubicBezTo>
                <a:cubicBezTo>
                  <a:pt x="63" y="23"/>
                  <a:pt x="64" y="24"/>
                  <a:pt x="65" y="25"/>
                </a:cubicBezTo>
                <a:cubicBezTo>
                  <a:pt x="91" y="25"/>
                  <a:pt x="91" y="25"/>
                  <a:pt x="91" y="25"/>
                </a:cubicBezTo>
                <a:cubicBezTo>
                  <a:pt x="91" y="49"/>
                  <a:pt x="91" y="49"/>
                  <a:pt x="91" y="49"/>
                </a:cubicBezTo>
                <a:cubicBezTo>
                  <a:pt x="90" y="50"/>
                  <a:pt x="89" y="51"/>
                  <a:pt x="87" y="51"/>
                </a:cubicBezTo>
                <a:cubicBezTo>
                  <a:pt x="85" y="50"/>
                  <a:pt x="83" y="48"/>
                  <a:pt x="81" y="47"/>
                </a:cubicBezTo>
                <a:cubicBezTo>
                  <a:pt x="78" y="44"/>
                  <a:pt x="73" y="45"/>
                  <a:pt x="70" y="48"/>
                </a:cubicBezTo>
                <a:cubicBezTo>
                  <a:pt x="67" y="51"/>
                  <a:pt x="67" y="56"/>
                  <a:pt x="67" y="56"/>
                </a:cubicBezTo>
                <a:cubicBezTo>
                  <a:pt x="67" y="56"/>
                  <a:pt x="67" y="61"/>
                  <a:pt x="70" y="64"/>
                </a:cubicBezTo>
                <a:cubicBezTo>
                  <a:pt x="73" y="67"/>
                  <a:pt x="78" y="67"/>
                  <a:pt x="81" y="65"/>
                </a:cubicBezTo>
                <a:cubicBezTo>
                  <a:pt x="83" y="64"/>
                  <a:pt x="85" y="62"/>
                  <a:pt x="87" y="61"/>
                </a:cubicBezTo>
                <a:cubicBezTo>
                  <a:pt x="89" y="60"/>
                  <a:pt x="90" y="61"/>
                  <a:pt x="91" y="62"/>
                </a:cubicBezTo>
                <a:cubicBezTo>
                  <a:pt x="91" y="88"/>
                  <a:pt x="91" y="88"/>
                  <a:pt x="91" y="88"/>
                </a:cubicBezTo>
                <a:cubicBezTo>
                  <a:pt x="64" y="88"/>
                  <a:pt x="64" y="88"/>
                  <a:pt x="64" y="88"/>
                </a:cubicBezTo>
                <a:cubicBezTo>
                  <a:pt x="63" y="88"/>
                  <a:pt x="62" y="86"/>
                  <a:pt x="63" y="85"/>
                </a:cubicBezTo>
                <a:cubicBezTo>
                  <a:pt x="63" y="83"/>
                  <a:pt x="65" y="81"/>
                  <a:pt x="67" y="79"/>
                </a:cubicBezTo>
                <a:cubicBezTo>
                  <a:pt x="69" y="76"/>
                  <a:pt x="68" y="71"/>
                  <a:pt x="66" y="68"/>
                </a:cubicBezTo>
                <a:cubicBezTo>
                  <a:pt x="63" y="65"/>
                  <a:pt x="58" y="66"/>
                  <a:pt x="58" y="66"/>
                </a:cubicBezTo>
                <a:cubicBezTo>
                  <a:pt x="58" y="66"/>
                  <a:pt x="53" y="65"/>
                  <a:pt x="50" y="68"/>
                </a:cubicBezTo>
                <a:cubicBezTo>
                  <a:pt x="47" y="71"/>
                  <a:pt x="46" y="76"/>
                  <a:pt x="49" y="79"/>
                </a:cubicBezTo>
                <a:cubicBezTo>
                  <a:pt x="50" y="81"/>
                  <a:pt x="52" y="83"/>
                  <a:pt x="53" y="85"/>
                </a:cubicBezTo>
                <a:cubicBezTo>
                  <a:pt x="53" y="86"/>
                  <a:pt x="52" y="88"/>
                  <a:pt x="51" y="88"/>
                </a:cubicBezTo>
                <a:cubicBezTo>
                  <a:pt x="26" y="88"/>
                  <a:pt x="26" y="88"/>
                  <a:pt x="26" y="88"/>
                </a:cubicBezTo>
                <a:cubicBezTo>
                  <a:pt x="26" y="64"/>
                  <a:pt x="26" y="64"/>
                  <a:pt x="26" y="64"/>
                </a:cubicBezTo>
                <a:cubicBezTo>
                  <a:pt x="26" y="63"/>
                  <a:pt x="24" y="61"/>
                  <a:pt x="22" y="62"/>
                </a:cubicBezTo>
                <a:cubicBezTo>
                  <a:pt x="20" y="63"/>
                  <a:pt x="18" y="65"/>
                  <a:pt x="16" y="67"/>
                </a:cubicBezTo>
                <a:cubicBezTo>
                  <a:pt x="12" y="69"/>
                  <a:pt x="7" y="69"/>
                  <a:pt x="4" y="65"/>
                </a:cubicBezTo>
                <a:cubicBezTo>
                  <a:pt x="0" y="62"/>
                  <a:pt x="1" y="57"/>
                  <a:pt x="1" y="57"/>
                </a:cubicBezTo>
                <a:cubicBezTo>
                  <a:pt x="1" y="57"/>
                  <a:pt x="0" y="51"/>
                  <a:pt x="4" y="48"/>
                </a:cubicBezTo>
                <a:cubicBezTo>
                  <a:pt x="7" y="45"/>
                  <a:pt x="12" y="44"/>
                  <a:pt x="16" y="47"/>
                </a:cubicBezTo>
                <a:cubicBezTo>
                  <a:pt x="18" y="48"/>
                  <a:pt x="20" y="50"/>
                  <a:pt x="22" y="51"/>
                </a:cubicBezTo>
                <a:cubicBezTo>
                  <a:pt x="24" y="52"/>
                  <a:pt x="26" y="51"/>
                  <a:pt x="26" y="49"/>
                </a:cubicBezTo>
                <a:lnTo>
                  <a:pt x="26" y="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80" name="Freeform 102"/>
          <p:cNvSpPr>
            <a:spLocks noEditPoints="1" noChangeArrowheads="1"/>
          </p:cNvSpPr>
          <p:nvPr/>
        </p:nvSpPr>
        <p:spPr bwMode="auto">
          <a:xfrm>
            <a:off x="4767263" y="1712913"/>
            <a:ext cx="266700" cy="327025"/>
          </a:xfrm>
          <a:custGeom>
            <a:avLst/>
            <a:gdLst>
              <a:gd name="T0" fmla="*/ 915382785 w 78"/>
              <a:gd name="T1" fmla="*/ 342481234 h 95"/>
              <a:gd name="T2" fmla="*/ 833232346 w 78"/>
              <a:gd name="T3" fmla="*/ 1003825613 h 95"/>
              <a:gd name="T4" fmla="*/ 715877508 w 78"/>
              <a:gd name="T5" fmla="*/ 1121922946 h 95"/>
              <a:gd name="T6" fmla="*/ 199505277 w 78"/>
              <a:gd name="T7" fmla="*/ 1121922946 h 95"/>
              <a:gd name="T8" fmla="*/ 82150438 w 78"/>
              <a:gd name="T9" fmla="*/ 1003825613 h 95"/>
              <a:gd name="T10" fmla="*/ 0 w 78"/>
              <a:gd name="T11" fmla="*/ 342481234 h 95"/>
              <a:gd name="T12" fmla="*/ 82150438 w 78"/>
              <a:gd name="T13" fmla="*/ 342481234 h 95"/>
              <a:gd name="T14" fmla="*/ 23473019 w 78"/>
              <a:gd name="T15" fmla="*/ 141715423 h 95"/>
              <a:gd name="T16" fmla="*/ 11734800 w 78"/>
              <a:gd name="T17" fmla="*/ 106286567 h 95"/>
              <a:gd name="T18" fmla="*/ 58677419 w 78"/>
              <a:gd name="T19" fmla="*/ 94479244 h 95"/>
              <a:gd name="T20" fmla="*/ 387275754 w 78"/>
              <a:gd name="T21" fmla="*/ 0 h 95"/>
              <a:gd name="T22" fmla="*/ 399013973 w 78"/>
              <a:gd name="T23" fmla="*/ 0 h 95"/>
              <a:gd name="T24" fmla="*/ 410748773 w 78"/>
              <a:gd name="T25" fmla="*/ 0 h 95"/>
              <a:gd name="T26" fmla="*/ 610254050 w 78"/>
              <a:gd name="T27" fmla="*/ 47239622 h 95"/>
              <a:gd name="T28" fmla="*/ 633727069 w 78"/>
              <a:gd name="T29" fmla="*/ 59046946 h 95"/>
              <a:gd name="T30" fmla="*/ 645461869 w 78"/>
              <a:gd name="T31" fmla="*/ 82668478 h 95"/>
              <a:gd name="T32" fmla="*/ 715877508 w 78"/>
              <a:gd name="T33" fmla="*/ 342481234 h 95"/>
              <a:gd name="T34" fmla="*/ 915382785 w 78"/>
              <a:gd name="T35" fmla="*/ 342481234 h 95"/>
              <a:gd name="T36" fmla="*/ 352071354 w 78"/>
              <a:gd name="T37" fmla="*/ 696773234 h 95"/>
              <a:gd name="T38" fmla="*/ 575049650 w 78"/>
              <a:gd name="T39" fmla="*/ 555057811 h 95"/>
              <a:gd name="T40" fmla="*/ 575049650 w 78"/>
              <a:gd name="T41" fmla="*/ 507818189 h 95"/>
              <a:gd name="T42" fmla="*/ 199505277 w 78"/>
              <a:gd name="T43" fmla="*/ 696773234 h 95"/>
              <a:gd name="T44" fmla="*/ 105620038 w 78"/>
              <a:gd name="T45" fmla="*/ 696773234 h 95"/>
              <a:gd name="T46" fmla="*/ 187770477 w 78"/>
              <a:gd name="T47" fmla="*/ 779441712 h 95"/>
              <a:gd name="T48" fmla="*/ 269920915 w 78"/>
              <a:gd name="T49" fmla="*/ 850299424 h 95"/>
              <a:gd name="T50" fmla="*/ 363806154 w 78"/>
              <a:gd name="T51" fmla="*/ 779441712 h 95"/>
              <a:gd name="T52" fmla="*/ 445956592 w 78"/>
              <a:gd name="T53" fmla="*/ 696773234 h 95"/>
              <a:gd name="T54" fmla="*/ 352071354 w 78"/>
              <a:gd name="T55" fmla="*/ 696773234 h 95"/>
              <a:gd name="T56" fmla="*/ 633727069 w 78"/>
              <a:gd name="T57" fmla="*/ 614104757 h 95"/>
              <a:gd name="T58" fmla="*/ 539841831 w 78"/>
              <a:gd name="T59" fmla="*/ 696773234 h 95"/>
              <a:gd name="T60" fmla="*/ 457691392 w 78"/>
              <a:gd name="T61" fmla="*/ 767630946 h 95"/>
              <a:gd name="T62" fmla="*/ 551576631 w 78"/>
              <a:gd name="T63" fmla="*/ 767630946 h 95"/>
              <a:gd name="T64" fmla="*/ 340333135 w 78"/>
              <a:gd name="T65" fmla="*/ 921157135 h 95"/>
              <a:gd name="T66" fmla="*/ 340333135 w 78"/>
              <a:gd name="T67" fmla="*/ 956585991 h 95"/>
              <a:gd name="T68" fmla="*/ 715877508 w 78"/>
              <a:gd name="T69" fmla="*/ 767630946 h 95"/>
              <a:gd name="T70" fmla="*/ 809762746 w 78"/>
              <a:gd name="T71" fmla="*/ 767630946 h 95"/>
              <a:gd name="T72" fmla="*/ 715877508 w 78"/>
              <a:gd name="T73" fmla="*/ 696773234 h 95"/>
              <a:gd name="T74" fmla="*/ 633727069 w 78"/>
              <a:gd name="T75" fmla="*/ 614104757 h 95"/>
              <a:gd name="T76" fmla="*/ 164300877 w 78"/>
              <a:gd name="T77" fmla="*/ 342481234 h 95"/>
              <a:gd name="T78" fmla="*/ 621992269 w 78"/>
              <a:gd name="T79" fmla="*/ 342481234 h 95"/>
              <a:gd name="T80" fmla="*/ 575049650 w 78"/>
              <a:gd name="T81" fmla="*/ 153526189 h 95"/>
              <a:gd name="T82" fmla="*/ 422483573 w 78"/>
              <a:gd name="T83" fmla="*/ 200765811 h 95"/>
              <a:gd name="T84" fmla="*/ 375540954 w 78"/>
              <a:gd name="T85" fmla="*/ 177144279 h 95"/>
              <a:gd name="T86" fmla="*/ 352071354 w 78"/>
              <a:gd name="T87" fmla="*/ 106286567 h 95"/>
              <a:gd name="T88" fmla="*/ 117358258 w 78"/>
              <a:gd name="T89" fmla="*/ 165336955 h 95"/>
              <a:gd name="T90" fmla="*/ 164300877 w 78"/>
              <a:gd name="T91" fmla="*/ 342481234 h 95"/>
              <a:gd name="T92" fmla="*/ 422483573 w 78"/>
              <a:gd name="T93" fmla="*/ 94479244 h 95"/>
              <a:gd name="T94" fmla="*/ 434218373 w 78"/>
              <a:gd name="T95" fmla="*/ 129908099 h 95"/>
              <a:gd name="T96" fmla="*/ 481164412 w 78"/>
              <a:gd name="T97" fmla="*/ 106286567 h 95"/>
              <a:gd name="T98" fmla="*/ 422483573 w 78"/>
              <a:gd name="T99" fmla="*/ 94479244 h 95"/>
              <a:gd name="T100" fmla="*/ 164300877 w 78"/>
              <a:gd name="T101" fmla="*/ 224383901 h 95"/>
              <a:gd name="T102" fmla="*/ 176035677 w 78"/>
              <a:gd name="T103" fmla="*/ 259812757 h 95"/>
              <a:gd name="T104" fmla="*/ 352071354 w 78"/>
              <a:gd name="T105" fmla="*/ 212576577 h 95"/>
              <a:gd name="T106" fmla="*/ 340333135 w 78"/>
              <a:gd name="T107" fmla="*/ 165336955 h 95"/>
              <a:gd name="T108" fmla="*/ 164300877 w 78"/>
              <a:gd name="T109" fmla="*/ 224383901 h 95"/>
              <a:gd name="T110" fmla="*/ 187770477 w 78"/>
              <a:gd name="T111" fmla="*/ 283434289 h 95"/>
              <a:gd name="T112" fmla="*/ 199505277 w 78"/>
              <a:gd name="T113" fmla="*/ 318863144 h 95"/>
              <a:gd name="T114" fmla="*/ 375540954 w 78"/>
              <a:gd name="T115" fmla="*/ 271623523 h 95"/>
              <a:gd name="T116" fmla="*/ 363806154 w 78"/>
              <a:gd name="T117" fmla="*/ 236194667 h 95"/>
              <a:gd name="T118" fmla="*/ 187770477 w 78"/>
              <a:gd name="T119" fmla="*/ 283434289 h 9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95"/>
              <a:gd name="T182" fmla="*/ 78 w 78"/>
              <a:gd name="T183" fmla="*/ 95 h 9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95">
                <a:moveTo>
                  <a:pt x="78" y="29"/>
                </a:moveTo>
                <a:cubicBezTo>
                  <a:pt x="71" y="85"/>
                  <a:pt x="71" y="85"/>
                  <a:pt x="71" y="85"/>
                </a:cubicBezTo>
                <a:cubicBezTo>
                  <a:pt x="71" y="90"/>
                  <a:pt x="67" y="95"/>
                  <a:pt x="61" y="95"/>
                </a:cubicBezTo>
                <a:cubicBezTo>
                  <a:pt x="17" y="95"/>
                  <a:pt x="17" y="95"/>
                  <a:pt x="17" y="95"/>
                </a:cubicBezTo>
                <a:cubicBezTo>
                  <a:pt x="11" y="95"/>
                  <a:pt x="8" y="90"/>
                  <a:pt x="7" y="85"/>
                </a:cubicBezTo>
                <a:cubicBezTo>
                  <a:pt x="0" y="29"/>
                  <a:pt x="0" y="29"/>
                  <a:pt x="0" y="29"/>
                </a:cubicBezTo>
                <a:cubicBezTo>
                  <a:pt x="7" y="29"/>
                  <a:pt x="7" y="29"/>
                  <a:pt x="7" y="29"/>
                </a:cubicBezTo>
                <a:cubicBezTo>
                  <a:pt x="2" y="12"/>
                  <a:pt x="2" y="12"/>
                  <a:pt x="2" y="12"/>
                </a:cubicBezTo>
                <a:cubicBezTo>
                  <a:pt x="1" y="9"/>
                  <a:pt x="1" y="9"/>
                  <a:pt x="1" y="9"/>
                </a:cubicBezTo>
                <a:cubicBezTo>
                  <a:pt x="5" y="8"/>
                  <a:pt x="5" y="8"/>
                  <a:pt x="5" y="8"/>
                </a:cubicBezTo>
                <a:cubicBezTo>
                  <a:pt x="33" y="0"/>
                  <a:pt x="33" y="0"/>
                  <a:pt x="33" y="0"/>
                </a:cubicBezTo>
                <a:cubicBezTo>
                  <a:pt x="34" y="0"/>
                  <a:pt x="34" y="0"/>
                  <a:pt x="34" y="0"/>
                </a:cubicBezTo>
                <a:cubicBezTo>
                  <a:pt x="35" y="0"/>
                  <a:pt x="35" y="0"/>
                  <a:pt x="35" y="0"/>
                </a:cubicBezTo>
                <a:cubicBezTo>
                  <a:pt x="52" y="4"/>
                  <a:pt x="52" y="4"/>
                  <a:pt x="52" y="4"/>
                </a:cubicBezTo>
                <a:cubicBezTo>
                  <a:pt x="54" y="5"/>
                  <a:pt x="54" y="5"/>
                  <a:pt x="54" y="5"/>
                </a:cubicBezTo>
                <a:cubicBezTo>
                  <a:pt x="55" y="7"/>
                  <a:pt x="55" y="7"/>
                  <a:pt x="55" y="7"/>
                </a:cubicBezTo>
                <a:cubicBezTo>
                  <a:pt x="61" y="29"/>
                  <a:pt x="61" y="29"/>
                  <a:pt x="61" y="29"/>
                </a:cubicBezTo>
                <a:cubicBezTo>
                  <a:pt x="78" y="29"/>
                  <a:pt x="78" y="29"/>
                  <a:pt x="78" y="29"/>
                </a:cubicBezTo>
                <a:close/>
                <a:moveTo>
                  <a:pt x="30" y="59"/>
                </a:moveTo>
                <a:cubicBezTo>
                  <a:pt x="32" y="52"/>
                  <a:pt x="38" y="47"/>
                  <a:pt x="49" y="47"/>
                </a:cubicBezTo>
                <a:cubicBezTo>
                  <a:pt x="49" y="45"/>
                  <a:pt x="49" y="44"/>
                  <a:pt x="49" y="43"/>
                </a:cubicBezTo>
                <a:cubicBezTo>
                  <a:pt x="28" y="40"/>
                  <a:pt x="20" y="47"/>
                  <a:pt x="17" y="59"/>
                </a:cubicBezTo>
                <a:cubicBezTo>
                  <a:pt x="9" y="59"/>
                  <a:pt x="9" y="59"/>
                  <a:pt x="9" y="59"/>
                </a:cubicBezTo>
                <a:cubicBezTo>
                  <a:pt x="16" y="66"/>
                  <a:pt x="16" y="66"/>
                  <a:pt x="16" y="66"/>
                </a:cubicBezTo>
                <a:cubicBezTo>
                  <a:pt x="23" y="72"/>
                  <a:pt x="23" y="72"/>
                  <a:pt x="23" y="72"/>
                </a:cubicBezTo>
                <a:cubicBezTo>
                  <a:pt x="31" y="66"/>
                  <a:pt x="31" y="66"/>
                  <a:pt x="31" y="66"/>
                </a:cubicBezTo>
                <a:cubicBezTo>
                  <a:pt x="38" y="59"/>
                  <a:pt x="38" y="59"/>
                  <a:pt x="38" y="59"/>
                </a:cubicBezTo>
                <a:cubicBezTo>
                  <a:pt x="30" y="59"/>
                  <a:pt x="30" y="59"/>
                  <a:pt x="30" y="59"/>
                </a:cubicBezTo>
                <a:close/>
                <a:moveTo>
                  <a:pt x="54" y="52"/>
                </a:moveTo>
                <a:cubicBezTo>
                  <a:pt x="46" y="59"/>
                  <a:pt x="46" y="59"/>
                  <a:pt x="46" y="59"/>
                </a:cubicBezTo>
                <a:cubicBezTo>
                  <a:pt x="39" y="65"/>
                  <a:pt x="39" y="65"/>
                  <a:pt x="39" y="65"/>
                </a:cubicBezTo>
                <a:cubicBezTo>
                  <a:pt x="47" y="65"/>
                  <a:pt x="47" y="65"/>
                  <a:pt x="47" y="65"/>
                </a:cubicBezTo>
                <a:cubicBezTo>
                  <a:pt x="45" y="72"/>
                  <a:pt x="39" y="77"/>
                  <a:pt x="29" y="78"/>
                </a:cubicBezTo>
                <a:cubicBezTo>
                  <a:pt x="29" y="79"/>
                  <a:pt x="29" y="80"/>
                  <a:pt x="29" y="81"/>
                </a:cubicBezTo>
                <a:cubicBezTo>
                  <a:pt x="49" y="84"/>
                  <a:pt x="58" y="77"/>
                  <a:pt x="61" y="65"/>
                </a:cubicBezTo>
                <a:cubicBezTo>
                  <a:pt x="69" y="65"/>
                  <a:pt x="69" y="65"/>
                  <a:pt x="69" y="65"/>
                </a:cubicBezTo>
                <a:cubicBezTo>
                  <a:pt x="61" y="59"/>
                  <a:pt x="61" y="59"/>
                  <a:pt x="61" y="59"/>
                </a:cubicBezTo>
                <a:cubicBezTo>
                  <a:pt x="54" y="52"/>
                  <a:pt x="54" y="52"/>
                  <a:pt x="54" y="52"/>
                </a:cubicBezTo>
                <a:close/>
                <a:moveTo>
                  <a:pt x="14" y="29"/>
                </a:moveTo>
                <a:cubicBezTo>
                  <a:pt x="53" y="29"/>
                  <a:pt x="53" y="29"/>
                  <a:pt x="53" y="29"/>
                </a:cubicBezTo>
                <a:cubicBezTo>
                  <a:pt x="49" y="13"/>
                  <a:pt x="49" y="13"/>
                  <a:pt x="49" y="13"/>
                </a:cubicBezTo>
                <a:cubicBezTo>
                  <a:pt x="44" y="15"/>
                  <a:pt x="36" y="17"/>
                  <a:pt x="36" y="17"/>
                </a:cubicBezTo>
                <a:cubicBezTo>
                  <a:pt x="32" y="15"/>
                  <a:pt x="32" y="15"/>
                  <a:pt x="32" y="15"/>
                </a:cubicBezTo>
                <a:cubicBezTo>
                  <a:pt x="30" y="9"/>
                  <a:pt x="30" y="9"/>
                  <a:pt x="30" y="9"/>
                </a:cubicBezTo>
                <a:cubicBezTo>
                  <a:pt x="10" y="14"/>
                  <a:pt x="10" y="14"/>
                  <a:pt x="10" y="14"/>
                </a:cubicBezTo>
                <a:cubicBezTo>
                  <a:pt x="14" y="29"/>
                  <a:pt x="14" y="29"/>
                  <a:pt x="14" y="29"/>
                </a:cubicBezTo>
                <a:close/>
                <a:moveTo>
                  <a:pt x="36" y="8"/>
                </a:moveTo>
                <a:cubicBezTo>
                  <a:pt x="37" y="11"/>
                  <a:pt x="37" y="11"/>
                  <a:pt x="37" y="11"/>
                </a:cubicBezTo>
                <a:cubicBezTo>
                  <a:pt x="38" y="10"/>
                  <a:pt x="40" y="10"/>
                  <a:pt x="41" y="9"/>
                </a:cubicBezTo>
                <a:cubicBezTo>
                  <a:pt x="36" y="8"/>
                  <a:pt x="36" y="8"/>
                  <a:pt x="36" y="8"/>
                </a:cubicBezTo>
                <a:close/>
                <a:moveTo>
                  <a:pt x="14" y="19"/>
                </a:moveTo>
                <a:cubicBezTo>
                  <a:pt x="15" y="22"/>
                  <a:pt x="15" y="22"/>
                  <a:pt x="15" y="22"/>
                </a:cubicBezTo>
                <a:cubicBezTo>
                  <a:pt x="30" y="18"/>
                  <a:pt x="30" y="18"/>
                  <a:pt x="30" y="18"/>
                </a:cubicBezTo>
                <a:cubicBezTo>
                  <a:pt x="29" y="14"/>
                  <a:pt x="29" y="14"/>
                  <a:pt x="29" y="14"/>
                </a:cubicBezTo>
                <a:cubicBezTo>
                  <a:pt x="14" y="19"/>
                  <a:pt x="14" y="19"/>
                  <a:pt x="14" y="19"/>
                </a:cubicBezTo>
                <a:close/>
                <a:moveTo>
                  <a:pt x="16" y="24"/>
                </a:moveTo>
                <a:cubicBezTo>
                  <a:pt x="17" y="27"/>
                  <a:pt x="17" y="27"/>
                  <a:pt x="17" y="27"/>
                </a:cubicBezTo>
                <a:cubicBezTo>
                  <a:pt x="32" y="23"/>
                  <a:pt x="32" y="23"/>
                  <a:pt x="32" y="23"/>
                </a:cubicBezTo>
                <a:cubicBezTo>
                  <a:pt x="31" y="20"/>
                  <a:pt x="31" y="20"/>
                  <a:pt x="31" y="20"/>
                </a:cubicBezTo>
                <a:lnTo>
                  <a:pt x="16"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81" name="Freeform 103"/>
          <p:cNvSpPr>
            <a:spLocks noEditPoints="1" noChangeArrowheads="1"/>
          </p:cNvSpPr>
          <p:nvPr/>
        </p:nvSpPr>
        <p:spPr bwMode="auto">
          <a:xfrm>
            <a:off x="4081463" y="1117600"/>
            <a:ext cx="331787" cy="255588"/>
          </a:xfrm>
          <a:custGeom>
            <a:avLst/>
            <a:gdLst>
              <a:gd name="T0" fmla="*/ 386032464 w 97"/>
              <a:gd name="T1" fmla="*/ 872669444 h 75"/>
              <a:gd name="T2" fmla="*/ 514707672 w 97"/>
              <a:gd name="T3" fmla="*/ 872669444 h 75"/>
              <a:gd name="T4" fmla="*/ 549801843 w 97"/>
              <a:gd name="T5" fmla="*/ 849397304 h 75"/>
              <a:gd name="T6" fmla="*/ 549801843 w 97"/>
              <a:gd name="T7" fmla="*/ 570145263 h 75"/>
              <a:gd name="T8" fmla="*/ 456217386 w 97"/>
              <a:gd name="T9" fmla="*/ 523600985 h 75"/>
              <a:gd name="T10" fmla="*/ 350938293 w 97"/>
              <a:gd name="T11" fmla="*/ 581779629 h 75"/>
              <a:gd name="T12" fmla="*/ 350938293 w 97"/>
              <a:gd name="T13" fmla="*/ 849397304 h 75"/>
              <a:gd name="T14" fmla="*/ 386032464 w 97"/>
              <a:gd name="T15" fmla="*/ 872669444 h 75"/>
              <a:gd name="T16" fmla="*/ 0 w 97"/>
              <a:gd name="T17" fmla="*/ 570145263 h 75"/>
              <a:gd name="T18" fmla="*/ 432821272 w 97"/>
              <a:gd name="T19" fmla="*/ 325796320 h 75"/>
              <a:gd name="T20" fmla="*/ 456217386 w 97"/>
              <a:gd name="T21" fmla="*/ 302524180 h 75"/>
              <a:gd name="T22" fmla="*/ 479613501 w 97"/>
              <a:gd name="T23" fmla="*/ 325796320 h 75"/>
              <a:gd name="T24" fmla="*/ 608292129 w 97"/>
              <a:gd name="T25" fmla="*/ 395609330 h 75"/>
              <a:gd name="T26" fmla="*/ 947532365 w 97"/>
              <a:gd name="T27" fmla="*/ 104719515 h 75"/>
              <a:gd name="T28" fmla="*/ 900740136 w 97"/>
              <a:gd name="T29" fmla="*/ 46540871 h 75"/>
              <a:gd name="T30" fmla="*/ 1017717287 w 97"/>
              <a:gd name="T31" fmla="*/ 23272139 h 75"/>
              <a:gd name="T32" fmla="*/ 1134697858 w 97"/>
              <a:gd name="T33" fmla="*/ 0 h 75"/>
              <a:gd name="T34" fmla="*/ 1099603687 w 97"/>
              <a:gd name="T35" fmla="*/ 116357289 h 75"/>
              <a:gd name="T36" fmla="*/ 1064509515 w 97"/>
              <a:gd name="T37" fmla="*/ 221076804 h 75"/>
              <a:gd name="T38" fmla="*/ 1017717287 w 97"/>
              <a:gd name="T39" fmla="*/ 174532526 h 75"/>
              <a:gd name="T40" fmla="*/ 643386300 w 97"/>
              <a:gd name="T41" fmla="*/ 488694480 h 75"/>
              <a:gd name="T42" fmla="*/ 619990186 w 97"/>
              <a:gd name="T43" fmla="*/ 511966619 h 75"/>
              <a:gd name="T44" fmla="*/ 584896015 w 97"/>
              <a:gd name="T45" fmla="*/ 500328845 h 75"/>
              <a:gd name="T46" fmla="*/ 456217386 w 97"/>
              <a:gd name="T47" fmla="*/ 418881469 h 75"/>
              <a:gd name="T48" fmla="*/ 58490286 w 97"/>
              <a:gd name="T49" fmla="*/ 663230413 h 75"/>
              <a:gd name="T50" fmla="*/ 0 w 97"/>
              <a:gd name="T51" fmla="*/ 570145263 h 75"/>
              <a:gd name="T52" fmla="*/ 116980571 w 97"/>
              <a:gd name="T53" fmla="*/ 872669444 h 75"/>
              <a:gd name="T54" fmla="*/ 245655779 w 97"/>
              <a:gd name="T55" fmla="*/ 872669444 h 75"/>
              <a:gd name="T56" fmla="*/ 269051893 w 97"/>
              <a:gd name="T57" fmla="*/ 849397304 h 75"/>
              <a:gd name="T58" fmla="*/ 269051893 w 97"/>
              <a:gd name="T59" fmla="*/ 628320500 h 75"/>
              <a:gd name="T60" fmla="*/ 81886400 w 97"/>
              <a:gd name="T61" fmla="*/ 744677789 h 75"/>
              <a:gd name="T62" fmla="*/ 81886400 w 97"/>
              <a:gd name="T63" fmla="*/ 849397304 h 75"/>
              <a:gd name="T64" fmla="*/ 116980571 w 97"/>
              <a:gd name="T65" fmla="*/ 872669444 h 75"/>
              <a:gd name="T66" fmla="*/ 655084357 w 97"/>
              <a:gd name="T67" fmla="*/ 872669444 h 75"/>
              <a:gd name="T68" fmla="*/ 783759565 w 97"/>
              <a:gd name="T69" fmla="*/ 872669444 h 75"/>
              <a:gd name="T70" fmla="*/ 818853736 w 97"/>
              <a:gd name="T71" fmla="*/ 849397304 h 75"/>
              <a:gd name="T72" fmla="*/ 818853736 w 97"/>
              <a:gd name="T73" fmla="*/ 453787974 h 75"/>
              <a:gd name="T74" fmla="*/ 818853736 w 97"/>
              <a:gd name="T75" fmla="*/ 453787974 h 75"/>
              <a:gd name="T76" fmla="*/ 631688243 w 97"/>
              <a:gd name="T77" fmla="*/ 616686134 h 75"/>
              <a:gd name="T78" fmla="*/ 619990186 w 97"/>
              <a:gd name="T79" fmla="*/ 605051768 h 75"/>
              <a:gd name="T80" fmla="*/ 619990186 w 97"/>
              <a:gd name="T81" fmla="*/ 849397304 h 75"/>
              <a:gd name="T82" fmla="*/ 655084357 w 97"/>
              <a:gd name="T83" fmla="*/ 872669444 h 75"/>
              <a:gd name="T84" fmla="*/ 924136251 w 97"/>
              <a:gd name="T85" fmla="*/ 872669444 h 75"/>
              <a:gd name="T86" fmla="*/ 1052811458 w 97"/>
              <a:gd name="T87" fmla="*/ 872669444 h 75"/>
              <a:gd name="T88" fmla="*/ 1087905630 w 97"/>
              <a:gd name="T89" fmla="*/ 849397304 h 75"/>
              <a:gd name="T90" fmla="*/ 1087905630 w 97"/>
              <a:gd name="T91" fmla="*/ 372340598 h 75"/>
              <a:gd name="T92" fmla="*/ 1006019230 w 97"/>
              <a:gd name="T93" fmla="*/ 279255449 h 75"/>
              <a:gd name="T94" fmla="*/ 900740136 w 97"/>
              <a:gd name="T95" fmla="*/ 383974964 h 75"/>
              <a:gd name="T96" fmla="*/ 900740136 w 97"/>
              <a:gd name="T97" fmla="*/ 849397304 h 75"/>
              <a:gd name="T98" fmla="*/ 924136251 w 97"/>
              <a:gd name="T99" fmla="*/ 872669444 h 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7"/>
              <a:gd name="T151" fmla="*/ 0 h 75"/>
              <a:gd name="T152" fmla="*/ 97 w 97"/>
              <a:gd name="T153" fmla="*/ 75 h 7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7" h="75">
                <a:moveTo>
                  <a:pt x="33" y="75"/>
                </a:moveTo>
                <a:cubicBezTo>
                  <a:pt x="37" y="75"/>
                  <a:pt x="40" y="75"/>
                  <a:pt x="44" y="75"/>
                </a:cubicBezTo>
                <a:cubicBezTo>
                  <a:pt x="45" y="75"/>
                  <a:pt x="47" y="74"/>
                  <a:pt x="47" y="73"/>
                </a:cubicBezTo>
                <a:cubicBezTo>
                  <a:pt x="47" y="49"/>
                  <a:pt x="47" y="49"/>
                  <a:pt x="47" y="49"/>
                </a:cubicBezTo>
                <a:cubicBezTo>
                  <a:pt x="39" y="45"/>
                  <a:pt x="39" y="45"/>
                  <a:pt x="39" y="45"/>
                </a:cubicBezTo>
                <a:cubicBezTo>
                  <a:pt x="30" y="50"/>
                  <a:pt x="30" y="50"/>
                  <a:pt x="30" y="50"/>
                </a:cubicBezTo>
                <a:cubicBezTo>
                  <a:pt x="30" y="73"/>
                  <a:pt x="30" y="73"/>
                  <a:pt x="30" y="73"/>
                </a:cubicBezTo>
                <a:cubicBezTo>
                  <a:pt x="30" y="74"/>
                  <a:pt x="31" y="75"/>
                  <a:pt x="33" y="75"/>
                </a:cubicBezTo>
                <a:close/>
                <a:moveTo>
                  <a:pt x="0" y="49"/>
                </a:moveTo>
                <a:cubicBezTo>
                  <a:pt x="37" y="28"/>
                  <a:pt x="37" y="28"/>
                  <a:pt x="37" y="28"/>
                </a:cubicBezTo>
                <a:cubicBezTo>
                  <a:pt x="39" y="26"/>
                  <a:pt x="39" y="26"/>
                  <a:pt x="39" y="26"/>
                </a:cubicBezTo>
                <a:cubicBezTo>
                  <a:pt x="41" y="28"/>
                  <a:pt x="41" y="28"/>
                  <a:pt x="41" y="28"/>
                </a:cubicBezTo>
                <a:cubicBezTo>
                  <a:pt x="52" y="34"/>
                  <a:pt x="52" y="34"/>
                  <a:pt x="52" y="34"/>
                </a:cubicBezTo>
                <a:cubicBezTo>
                  <a:pt x="81" y="9"/>
                  <a:pt x="81" y="9"/>
                  <a:pt x="81" y="9"/>
                </a:cubicBezTo>
                <a:cubicBezTo>
                  <a:pt x="77" y="4"/>
                  <a:pt x="77" y="4"/>
                  <a:pt x="77" y="4"/>
                </a:cubicBezTo>
                <a:cubicBezTo>
                  <a:pt x="87" y="2"/>
                  <a:pt x="87" y="2"/>
                  <a:pt x="87" y="2"/>
                </a:cubicBezTo>
                <a:cubicBezTo>
                  <a:pt x="97" y="0"/>
                  <a:pt x="97" y="0"/>
                  <a:pt x="97" y="0"/>
                </a:cubicBezTo>
                <a:cubicBezTo>
                  <a:pt x="94" y="10"/>
                  <a:pt x="94" y="10"/>
                  <a:pt x="94" y="10"/>
                </a:cubicBezTo>
                <a:cubicBezTo>
                  <a:pt x="91" y="19"/>
                  <a:pt x="91" y="19"/>
                  <a:pt x="91" y="19"/>
                </a:cubicBezTo>
                <a:cubicBezTo>
                  <a:pt x="87" y="15"/>
                  <a:pt x="87" y="15"/>
                  <a:pt x="87" y="15"/>
                </a:cubicBezTo>
                <a:cubicBezTo>
                  <a:pt x="55" y="42"/>
                  <a:pt x="55" y="42"/>
                  <a:pt x="55" y="42"/>
                </a:cubicBezTo>
                <a:cubicBezTo>
                  <a:pt x="53" y="44"/>
                  <a:pt x="53" y="44"/>
                  <a:pt x="53" y="44"/>
                </a:cubicBezTo>
                <a:cubicBezTo>
                  <a:pt x="50" y="43"/>
                  <a:pt x="50" y="43"/>
                  <a:pt x="50" y="43"/>
                </a:cubicBezTo>
                <a:cubicBezTo>
                  <a:pt x="39" y="36"/>
                  <a:pt x="39" y="36"/>
                  <a:pt x="39" y="36"/>
                </a:cubicBezTo>
                <a:cubicBezTo>
                  <a:pt x="5" y="57"/>
                  <a:pt x="5" y="57"/>
                  <a:pt x="5" y="57"/>
                </a:cubicBezTo>
                <a:cubicBezTo>
                  <a:pt x="0" y="49"/>
                  <a:pt x="0" y="49"/>
                  <a:pt x="0" y="49"/>
                </a:cubicBezTo>
                <a:close/>
                <a:moveTo>
                  <a:pt x="10" y="75"/>
                </a:moveTo>
                <a:cubicBezTo>
                  <a:pt x="21" y="75"/>
                  <a:pt x="21" y="75"/>
                  <a:pt x="21" y="75"/>
                </a:cubicBezTo>
                <a:cubicBezTo>
                  <a:pt x="22" y="75"/>
                  <a:pt x="23" y="74"/>
                  <a:pt x="23" y="73"/>
                </a:cubicBezTo>
                <a:cubicBezTo>
                  <a:pt x="23" y="54"/>
                  <a:pt x="23" y="54"/>
                  <a:pt x="23" y="54"/>
                </a:cubicBezTo>
                <a:cubicBezTo>
                  <a:pt x="7" y="64"/>
                  <a:pt x="7" y="64"/>
                  <a:pt x="7" y="64"/>
                </a:cubicBezTo>
                <a:cubicBezTo>
                  <a:pt x="7" y="73"/>
                  <a:pt x="7" y="73"/>
                  <a:pt x="7" y="73"/>
                </a:cubicBezTo>
                <a:cubicBezTo>
                  <a:pt x="7" y="74"/>
                  <a:pt x="8" y="75"/>
                  <a:pt x="10" y="75"/>
                </a:cubicBezTo>
                <a:close/>
                <a:moveTo>
                  <a:pt x="56" y="75"/>
                </a:moveTo>
                <a:cubicBezTo>
                  <a:pt x="60" y="75"/>
                  <a:pt x="63" y="75"/>
                  <a:pt x="67" y="75"/>
                </a:cubicBezTo>
                <a:cubicBezTo>
                  <a:pt x="69" y="75"/>
                  <a:pt x="70" y="74"/>
                  <a:pt x="70" y="73"/>
                </a:cubicBezTo>
                <a:cubicBezTo>
                  <a:pt x="70" y="62"/>
                  <a:pt x="70" y="50"/>
                  <a:pt x="70" y="39"/>
                </a:cubicBezTo>
                <a:cubicBezTo>
                  <a:pt x="70" y="39"/>
                  <a:pt x="70" y="39"/>
                  <a:pt x="70" y="39"/>
                </a:cubicBezTo>
                <a:cubicBezTo>
                  <a:pt x="54" y="53"/>
                  <a:pt x="54" y="53"/>
                  <a:pt x="54" y="53"/>
                </a:cubicBezTo>
                <a:cubicBezTo>
                  <a:pt x="53" y="52"/>
                  <a:pt x="53" y="52"/>
                  <a:pt x="53" y="52"/>
                </a:cubicBezTo>
                <a:cubicBezTo>
                  <a:pt x="53" y="73"/>
                  <a:pt x="53" y="73"/>
                  <a:pt x="53" y="73"/>
                </a:cubicBezTo>
                <a:cubicBezTo>
                  <a:pt x="53" y="74"/>
                  <a:pt x="55" y="75"/>
                  <a:pt x="56" y="75"/>
                </a:cubicBezTo>
                <a:close/>
                <a:moveTo>
                  <a:pt x="79" y="75"/>
                </a:moveTo>
                <a:cubicBezTo>
                  <a:pt x="90" y="75"/>
                  <a:pt x="90" y="75"/>
                  <a:pt x="90" y="75"/>
                </a:cubicBezTo>
                <a:cubicBezTo>
                  <a:pt x="92" y="75"/>
                  <a:pt x="93" y="74"/>
                  <a:pt x="93" y="73"/>
                </a:cubicBezTo>
                <a:cubicBezTo>
                  <a:pt x="93" y="32"/>
                  <a:pt x="93" y="32"/>
                  <a:pt x="93" y="32"/>
                </a:cubicBezTo>
                <a:cubicBezTo>
                  <a:pt x="86" y="24"/>
                  <a:pt x="86" y="24"/>
                  <a:pt x="86" y="24"/>
                </a:cubicBezTo>
                <a:cubicBezTo>
                  <a:pt x="77" y="33"/>
                  <a:pt x="77" y="33"/>
                  <a:pt x="77" y="33"/>
                </a:cubicBezTo>
                <a:cubicBezTo>
                  <a:pt x="77" y="73"/>
                  <a:pt x="77" y="73"/>
                  <a:pt x="77" y="73"/>
                </a:cubicBezTo>
                <a:cubicBezTo>
                  <a:pt x="77" y="74"/>
                  <a:pt x="78" y="75"/>
                  <a:pt x="79" y="7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82" name="Freeform 104"/>
          <p:cNvSpPr>
            <a:spLocks noEditPoints="1" noChangeArrowheads="1"/>
          </p:cNvSpPr>
          <p:nvPr/>
        </p:nvSpPr>
        <p:spPr bwMode="auto">
          <a:xfrm>
            <a:off x="4746625" y="1114425"/>
            <a:ext cx="293688" cy="266700"/>
          </a:xfrm>
          <a:custGeom>
            <a:avLst/>
            <a:gdLst>
              <a:gd name="T0" fmla="*/ 162849996 w 86"/>
              <a:gd name="T1" fmla="*/ 105620038 h 78"/>
              <a:gd name="T2" fmla="*/ 255908112 w 86"/>
              <a:gd name="T3" fmla="*/ 0 h 78"/>
              <a:gd name="T4" fmla="*/ 348962814 w 86"/>
              <a:gd name="T5" fmla="*/ 117358258 h 78"/>
              <a:gd name="T6" fmla="*/ 430389519 w 86"/>
              <a:gd name="T7" fmla="*/ 35207819 h 78"/>
              <a:gd name="T8" fmla="*/ 569973279 w 86"/>
              <a:gd name="T9" fmla="*/ 35207819 h 78"/>
              <a:gd name="T10" fmla="*/ 651399984 w 86"/>
              <a:gd name="T11" fmla="*/ 117358258 h 78"/>
              <a:gd name="T12" fmla="*/ 744454685 w 86"/>
              <a:gd name="T13" fmla="*/ 0 h 78"/>
              <a:gd name="T14" fmla="*/ 849144212 w 86"/>
              <a:gd name="T15" fmla="*/ 105620038 h 78"/>
              <a:gd name="T16" fmla="*/ 1000362798 w 86"/>
              <a:gd name="T17" fmla="*/ 117358258 h 78"/>
              <a:gd name="T18" fmla="*/ 1000362798 w 86"/>
              <a:gd name="T19" fmla="*/ 915382785 h 78"/>
              <a:gd name="T20" fmla="*/ 267539523 w 86"/>
              <a:gd name="T21" fmla="*/ 915382785 h 78"/>
              <a:gd name="T22" fmla="*/ 0 w 86"/>
              <a:gd name="T23" fmla="*/ 809762746 h 78"/>
              <a:gd name="T24" fmla="*/ 0 w 86"/>
              <a:gd name="T25" fmla="*/ 117358258 h 78"/>
              <a:gd name="T26" fmla="*/ 174481407 w 86"/>
              <a:gd name="T27" fmla="*/ 657196669 h 78"/>
              <a:gd name="T28" fmla="*/ 325699992 w 86"/>
              <a:gd name="T29" fmla="*/ 798024527 h 78"/>
              <a:gd name="T30" fmla="*/ 849144212 w 86"/>
              <a:gd name="T31" fmla="*/ 234713096 h 78"/>
              <a:gd name="T32" fmla="*/ 744454685 w 86"/>
              <a:gd name="T33" fmla="*/ 340333135 h 78"/>
              <a:gd name="T34" fmla="*/ 651399984 w 86"/>
              <a:gd name="T35" fmla="*/ 246447896 h 78"/>
              <a:gd name="T36" fmla="*/ 604870926 w 86"/>
              <a:gd name="T37" fmla="*/ 246447896 h 78"/>
              <a:gd name="T38" fmla="*/ 500181399 w 86"/>
              <a:gd name="T39" fmla="*/ 340333135 h 78"/>
              <a:gd name="T40" fmla="*/ 407123283 w 86"/>
              <a:gd name="T41" fmla="*/ 234713096 h 78"/>
              <a:gd name="T42" fmla="*/ 325699992 w 86"/>
              <a:gd name="T43" fmla="*/ 316863535 h 78"/>
              <a:gd name="T44" fmla="*/ 186112818 w 86"/>
              <a:gd name="T45" fmla="*/ 316863535 h 78"/>
              <a:gd name="T46" fmla="*/ 116320938 w 86"/>
              <a:gd name="T47" fmla="*/ 234713096 h 78"/>
              <a:gd name="T48" fmla="*/ 186112818 w 86"/>
              <a:gd name="T49" fmla="*/ 727612308 h 78"/>
              <a:gd name="T50" fmla="*/ 628133747 w 86"/>
              <a:gd name="T51" fmla="*/ 575049650 h 78"/>
              <a:gd name="T52" fmla="*/ 767720922 w 86"/>
              <a:gd name="T53" fmla="*/ 575049650 h 78"/>
              <a:gd name="T54" fmla="*/ 442020930 w 86"/>
              <a:gd name="T55" fmla="*/ 657196669 h 78"/>
              <a:gd name="T56" fmla="*/ 442020930 w 86"/>
              <a:gd name="T57" fmla="*/ 575049650 h 78"/>
              <a:gd name="T58" fmla="*/ 372229050 w 86"/>
              <a:gd name="T59" fmla="*/ 657196669 h 78"/>
              <a:gd name="T60" fmla="*/ 628133747 w 86"/>
              <a:gd name="T61" fmla="*/ 422483573 h 78"/>
              <a:gd name="T62" fmla="*/ 767720922 w 86"/>
              <a:gd name="T63" fmla="*/ 422483573 h 78"/>
              <a:gd name="T64" fmla="*/ 442020930 w 86"/>
              <a:gd name="T65" fmla="*/ 504634012 h 78"/>
              <a:gd name="T66" fmla="*/ 442020930 w 86"/>
              <a:gd name="T67" fmla="*/ 422483573 h 78"/>
              <a:gd name="T68" fmla="*/ 372229050 w 86"/>
              <a:gd name="T69" fmla="*/ 504634012 h 78"/>
              <a:gd name="T70" fmla="*/ 744454685 w 86"/>
              <a:gd name="T71" fmla="*/ 58677419 h 78"/>
              <a:gd name="T72" fmla="*/ 709560453 w 86"/>
              <a:gd name="T73" fmla="*/ 105620038 h 78"/>
              <a:gd name="T74" fmla="*/ 744454685 w 86"/>
              <a:gd name="T75" fmla="*/ 293390515 h 78"/>
              <a:gd name="T76" fmla="*/ 790983743 w 86"/>
              <a:gd name="T77" fmla="*/ 246447896 h 78"/>
              <a:gd name="T78" fmla="*/ 744454685 w 86"/>
              <a:gd name="T79" fmla="*/ 58677419 h 78"/>
              <a:gd name="T80" fmla="*/ 476918577 w 86"/>
              <a:gd name="T81" fmla="*/ 70415638 h 78"/>
              <a:gd name="T82" fmla="*/ 476918577 w 86"/>
              <a:gd name="T83" fmla="*/ 269920915 h 78"/>
              <a:gd name="T84" fmla="*/ 535079046 w 86"/>
              <a:gd name="T85" fmla="*/ 269920915 h 78"/>
              <a:gd name="T86" fmla="*/ 535079046 w 86"/>
              <a:gd name="T87" fmla="*/ 70415638 h 78"/>
              <a:gd name="T88" fmla="*/ 255908112 w 86"/>
              <a:gd name="T89" fmla="*/ 58677419 h 78"/>
              <a:gd name="T90" fmla="*/ 221010465 w 86"/>
              <a:gd name="T91" fmla="*/ 246447896 h 78"/>
              <a:gd name="T92" fmla="*/ 255908112 w 86"/>
              <a:gd name="T93" fmla="*/ 293390515 h 78"/>
              <a:gd name="T94" fmla="*/ 290802345 w 86"/>
              <a:gd name="T95" fmla="*/ 105620038 h 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6"/>
              <a:gd name="T145" fmla="*/ 0 h 78"/>
              <a:gd name="T146" fmla="*/ 86 w 86"/>
              <a:gd name="T147" fmla="*/ 78 h 7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6" h="78">
                <a:moveTo>
                  <a:pt x="5" y="10"/>
                </a:moveTo>
                <a:cubicBezTo>
                  <a:pt x="14" y="10"/>
                  <a:pt x="14" y="10"/>
                  <a:pt x="14" y="10"/>
                </a:cubicBezTo>
                <a:cubicBezTo>
                  <a:pt x="14" y="9"/>
                  <a:pt x="14" y="9"/>
                  <a:pt x="14" y="9"/>
                </a:cubicBezTo>
                <a:cubicBezTo>
                  <a:pt x="14" y="6"/>
                  <a:pt x="14" y="4"/>
                  <a:pt x="16" y="3"/>
                </a:cubicBezTo>
                <a:cubicBezTo>
                  <a:pt x="18" y="1"/>
                  <a:pt x="20" y="0"/>
                  <a:pt x="22" y="0"/>
                </a:cubicBezTo>
                <a:cubicBezTo>
                  <a:pt x="22" y="0"/>
                  <a:pt x="22" y="0"/>
                  <a:pt x="22" y="0"/>
                </a:cubicBezTo>
                <a:cubicBezTo>
                  <a:pt x="24" y="0"/>
                  <a:pt x="26" y="1"/>
                  <a:pt x="28" y="3"/>
                </a:cubicBezTo>
                <a:cubicBezTo>
                  <a:pt x="29" y="4"/>
                  <a:pt x="30" y="6"/>
                  <a:pt x="30" y="9"/>
                </a:cubicBezTo>
                <a:cubicBezTo>
                  <a:pt x="30" y="10"/>
                  <a:pt x="30" y="10"/>
                  <a:pt x="30" y="10"/>
                </a:cubicBezTo>
                <a:cubicBezTo>
                  <a:pt x="35" y="10"/>
                  <a:pt x="35" y="10"/>
                  <a:pt x="35" y="10"/>
                </a:cubicBezTo>
                <a:cubicBezTo>
                  <a:pt x="35" y="9"/>
                  <a:pt x="35" y="9"/>
                  <a:pt x="35" y="9"/>
                </a:cubicBezTo>
                <a:cubicBezTo>
                  <a:pt x="35" y="6"/>
                  <a:pt x="36" y="4"/>
                  <a:pt x="37" y="3"/>
                </a:cubicBezTo>
                <a:cubicBezTo>
                  <a:pt x="39" y="1"/>
                  <a:pt x="41" y="0"/>
                  <a:pt x="43" y="0"/>
                </a:cubicBezTo>
                <a:cubicBezTo>
                  <a:pt x="43" y="0"/>
                  <a:pt x="43" y="0"/>
                  <a:pt x="43" y="0"/>
                </a:cubicBezTo>
                <a:cubicBezTo>
                  <a:pt x="46" y="0"/>
                  <a:pt x="48" y="1"/>
                  <a:pt x="49" y="3"/>
                </a:cubicBezTo>
                <a:cubicBezTo>
                  <a:pt x="51" y="4"/>
                  <a:pt x="52" y="6"/>
                  <a:pt x="52" y="9"/>
                </a:cubicBezTo>
                <a:cubicBezTo>
                  <a:pt x="52" y="10"/>
                  <a:pt x="52" y="10"/>
                  <a:pt x="52" y="10"/>
                </a:cubicBezTo>
                <a:cubicBezTo>
                  <a:pt x="56" y="10"/>
                  <a:pt x="56" y="10"/>
                  <a:pt x="56" y="10"/>
                </a:cubicBezTo>
                <a:cubicBezTo>
                  <a:pt x="56" y="9"/>
                  <a:pt x="56" y="9"/>
                  <a:pt x="56" y="9"/>
                </a:cubicBezTo>
                <a:cubicBezTo>
                  <a:pt x="56" y="6"/>
                  <a:pt x="57" y="4"/>
                  <a:pt x="58" y="3"/>
                </a:cubicBezTo>
                <a:cubicBezTo>
                  <a:pt x="60" y="1"/>
                  <a:pt x="62" y="0"/>
                  <a:pt x="64" y="0"/>
                </a:cubicBezTo>
                <a:cubicBezTo>
                  <a:pt x="64" y="0"/>
                  <a:pt x="64" y="0"/>
                  <a:pt x="64" y="0"/>
                </a:cubicBezTo>
                <a:cubicBezTo>
                  <a:pt x="67" y="0"/>
                  <a:pt x="69" y="1"/>
                  <a:pt x="70" y="3"/>
                </a:cubicBezTo>
                <a:cubicBezTo>
                  <a:pt x="72" y="4"/>
                  <a:pt x="73" y="6"/>
                  <a:pt x="73" y="9"/>
                </a:cubicBezTo>
                <a:cubicBezTo>
                  <a:pt x="73" y="10"/>
                  <a:pt x="73" y="10"/>
                  <a:pt x="73" y="10"/>
                </a:cubicBezTo>
                <a:cubicBezTo>
                  <a:pt x="81" y="10"/>
                  <a:pt x="81" y="10"/>
                  <a:pt x="81" y="10"/>
                </a:cubicBezTo>
                <a:cubicBezTo>
                  <a:pt x="86" y="10"/>
                  <a:pt x="86" y="10"/>
                  <a:pt x="86" y="10"/>
                </a:cubicBezTo>
                <a:cubicBezTo>
                  <a:pt x="86" y="15"/>
                  <a:pt x="86" y="15"/>
                  <a:pt x="86" y="15"/>
                </a:cubicBezTo>
                <a:cubicBezTo>
                  <a:pt x="86" y="73"/>
                  <a:pt x="86" y="73"/>
                  <a:pt x="86" y="73"/>
                </a:cubicBezTo>
                <a:cubicBezTo>
                  <a:pt x="86" y="78"/>
                  <a:pt x="86" y="78"/>
                  <a:pt x="86" y="78"/>
                </a:cubicBezTo>
                <a:cubicBezTo>
                  <a:pt x="81" y="78"/>
                  <a:pt x="81" y="78"/>
                  <a:pt x="81" y="78"/>
                </a:cubicBezTo>
                <a:cubicBezTo>
                  <a:pt x="24" y="78"/>
                  <a:pt x="24" y="78"/>
                  <a:pt x="24" y="78"/>
                </a:cubicBezTo>
                <a:cubicBezTo>
                  <a:pt x="23" y="78"/>
                  <a:pt x="23" y="78"/>
                  <a:pt x="23" y="78"/>
                </a:cubicBezTo>
                <a:cubicBezTo>
                  <a:pt x="22" y="78"/>
                  <a:pt x="22" y="78"/>
                  <a:pt x="22" y="78"/>
                </a:cubicBezTo>
                <a:cubicBezTo>
                  <a:pt x="3" y="71"/>
                  <a:pt x="3" y="71"/>
                  <a:pt x="3" y="71"/>
                </a:cubicBezTo>
                <a:cubicBezTo>
                  <a:pt x="0" y="69"/>
                  <a:pt x="0" y="69"/>
                  <a:pt x="0" y="69"/>
                </a:cubicBezTo>
                <a:cubicBezTo>
                  <a:pt x="0" y="66"/>
                  <a:pt x="0" y="66"/>
                  <a:pt x="0" y="66"/>
                </a:cubicBezTo>
                <a:cubicBezTo>
                  <a:pt x="0" y="15"/>
                  <a:pt x="0" y="15"/>
                  <a:pt x="0" y="15"/>
                </a:cubicBezTo>
                <a:cubicBezTo>
                  <a:pt x="0" y="10"/>
                  <a:pt x="0" y="10"/>
                  <a:pt x="0" y="10"/>
                </a:cubicBezTo>
                <a:cubicBezTo>
                  <a:pt x="5" y="10"/>
                  <a:pt x="5" y="10"/>
                  <a:pt x="5" y="10"/>
                </a:cubicBezTo>
                <a:close/>
                <a:moveTo>
                  <a:pt x="10" y="59"/>
                </a:moveTo>
                <a:cubicBezTo>
                  <a:pt x="15" y="56"/>
                  <a:pt x="15" y="56"/>
                  <a:pt x="15" y="56"/>
                </a:cubicBezTo>
                <a:cubicBezTo>
                  <a:pt x="17" y="55"/>
                  <a:pt x="17" y="55"/>
                  <a:pt x="17" y="55"/>
                </a:cubicBezTo>
                <a:cubicBezTo>
                  <a:pt x="18" y="57"/>
                  <a:pt x="18" y="57"/>
                  <a:pt x="18" y="57"/>
                </a:cubicBezTo>
                <a:cubicBezTo>
                  <a:pt x="28" y="68"/>
                  <a:pt x="28" y="68"/>
                  <a:pt x="28" y="68"/>
                </a:cubicBezTo>
                <a:cubicBezTo>
                  <a:pt x="76" y="68"/>
                  <a:pt x="76" y="68"/>
                  <a:pt x="76" y="68"/>
                </a:cubicBezTo>
                <a:cubicBezTo>
                  <a:pt x="76" y="20"/>
                  <a:pt x="76" y="20"/>
                  <a:pt x="76" y="20"/>
                </a:cubicBezTo>
                <a:cubicBezTo>
                  <a:pt x="73" y="20"/>
                  <a:pt x="73" y="20"/>
                  <a:pt x="73" y="20"/>
                </a:cubicBezTo>
                <a:cubicBezTo>
                  <a:pt x="73" y="21"/>
                  <a:pt x="73" y="21"/>
                  <a:pt x="73" y="21"/>
                </a:cubicBezTo>
                <a:cubicBezTo>
                  <a:pt x="73" y="23"/>
                  <a:pt x="72" y="25"/>
                  <a:pt x="70" y="27"/>
                </a:cubicBezTo>
                <a:cubicBezTo>
                  <a:pt x="69" y="29"/>
                  <a:pt x="67" y="29"/>
                  <a:pt x="64" y="29"/>
                </a:cubicBezTo>
                <a:cubicBezTo>
                  <a:pt x="64" y="29"/>
                  <a:pt x="64" y="29"/>
                  <a:pt x="64" y="29"/>
                </a:cubicBezTo>
                <a:cubicBezTo>
                  <a:pt x="62" y="29"/>
                  <a:pt x="60" y="29"/>
                  <a:pt x="58" y="27"/>
                </a:cubicBezTo>
                <a:cubicBezTo>
                  <a:pt x="57" y="25"/>
                  <a:pt x="56" y="23"/>
                  <a:pt x="56" y="21"/>
                </a:cubicBezTo>
                <a:cubicBezTo>
                  <a:pt x="56" y="20"/>
                  <a:pt x="56" y="20"/>
                  <a:pt x="56" y="20"/>
                </a:cubicBezTo>
                <a:cubicBezTo>
                  <a:pt x="52" y="20"/>
                  <a:pt x="52" y="20"/>
                  <a:pt x="52" y="20"/>
                </a:cubicBezTo>
                <a:cubicBezTo>
                  <a:pt x="52" y="21"/>
                  <a:pt x="52" y="21"/>
                  <a:pt x="52" y="21"/>
                </a:cubicBezTo>
                <a:cubicBezTo>
                  <a:pt x="52" y="23"/>
                  <a:pt x="51" y="25"/>
                  <a:pt x="49" y="27"/>
                </a:cubicBezTo>
                <a:cubicBezTo>
                  <a:pt x="48" y="29"/>
                  <a:pt x="46" y="29"/>
                  <a:pt x="43" y="29"/>
                </a:cubicBezTo>
                <a:cubicBezTo>
                  <a:pt x="43" y="29"/>
                  <a:pt x="43" y="29"/>
                  <a:pt x="43" y="29"/>
                </a:cubicBezTo>
                <a:cubicBezTo>
                  <a:pt x="41" y="29"/>
                  <a:pt x="39" y="29"/>
                  <a:pt x="37" y="27"/>
                </a:cubicBezTo>
                <a:cubicBezTo>
                  <a:pt x="36" y="25"/>
                  <a:pt x="35" y="23"/>
                  <a:pt x="35" y="21"/>
                </a:cubicBezTo>
                <a:cubicBezTo>
                  <a:pt x="35" y="20"/>
                  <a:pt x="35" y="20"/>
                  <a:pt x="35" y="20"/>
                </a:cubicBezTo>
                <a:cubicBezTo>
                  <a:pt x="30" y="20"/>
                  <a:pt x="30" y="20"/>
                  <a:pt x="30" y="20"/>
                </a:cubicBezTo>
                <a:cubicBezTo>
                  <a:pt x="30" y="21"/>
                  <a:pt x="30" y="21"/>
                  <a:pt x="30" y="21"/>
                </a:cubicBezTo>
                <a:cubicBezTo>
                  <a:pt x="30" y="23"/>
                  <a:pt x="29" y="25"/>
                  <a:pt x="28" y="27"/>
                </a:cubicBezTo>
                <a:cubicBezTo>
                  <a:pt x="26" y="29"/>
                  <a:pt x="24" y="29"/>
                  <a:pt x="22" y="29"/>
                </a:cubicBezTo>
                <a:cubicBezTo>
                  <a:pt x="22" y="29"/>
                  <a:pt x="22" y="29"/>
                  <a:pt x="22" y="29"/>
                </a:cubicBezTo>
                <a:cubicBezTo>
                  <a:pt x="20" y="29"/>
                  <a:pt x="18" y="29"/>
                  <a:pt x="16" y="27"/>
                </a:cubicBezTo>
                <a:cubicBezTo>
                  <a:pt x="14" y="25"/>
                  <a:pt x="14" y="23"/>
                  <a:pt x="14" y="21"/>
                </a:cubicBezTo>
                <a:cubicBezTo>
                  <a:pt x="14" y="20"/>
                  <a:pt x="14" y="20"/>
                  <a:pt x="14" y="20"/>
                </a:cubicBezTo>
                <a:cubicBezTo>
                  <a:pt x="10" y="20"/>
                  <a:pt x="10" y="20"/>
                  <a:pt x="10" y="20"/>
                </a:cubicBezTo>
                <a:cubicBezTo>
                  <a:pt x="10" y="59"/>
                  <a:pt x="10" y="59"/>
                  <a:pt x="10" y="59"/>
                </a:cubicBezTo>
                <a:close/>
                <a:moveTo>
                  <a:pt x="20" y="67"/>
                </a:moveTo>
                <a:cubicBezTo>
                  <a:pt x="16" y="62"/>
                  <a:pt x="16" y="62"/>
                  <a:pt x="16" y="62"/>
                </a:cubicBezTo>
                <a:cubicBezTo>
                  <a:pt x="13" y="64"/>
                  <a:pt x="13" y="64"/>
                  <a:pt x="13" y="64"/>
                </a:cubicBezTo>
                <a:cubicBezTo>
                  <a:pt x="20" y="67"/>
                  <a:pt x="20" y="67"/>
                  <a:pt x="20" y="67"/>
                </a:cubicBezTo>
                <a:close/>
                <a:moveTo>
                  <a:pt x="54" y="49"/>
                </a:moveTo>
                <a:cubicBezTo>
                  <a:pt x="54" y="56"/>
                  <a:pt x="54" y="56"/>
                  <a:pt x="54" y="56"/>
                </a:cubicBezTo>
                <a:cubicBezTo>
                  <a:pt x="66" y="56"/>
                  <a:pt x="66" y="56"/>
                  <a:pt x="66" y="56"/>
                </a:cubicBezTo>
                <a:cubicBezTo>
                  <a:pt x="66" y="49"/>
                  <a:pt x="66" y="49"/>
                  <a:pt x="66" y="49"/>
                </a:cubicBezTo>
                <a:cubicBezTo>
                  <a:pt x="54" y="49"/>
                  <a:pt x="54" y="49"/>
                  <a:pt x="54" y="49"/>
                </a:cubicBezTo>
                <a:close/>
                <a:moveTo>
                  <a:pt x="38" y="49"/>
                </a:moveTo>
                <a:cubicBezTo>
                  <a:pt x="38" y="56"/>
                  <a:pt x="38" y="56"/>
                  <a:pt x="38" y="56"/>
                </a:cubicBezTo>
                <a:cubicBezTo>
                  <a:pt x="49" y="56"/>
                  <a:pt x="49" y="56"/>
                  <a:pt x="49" y="56"/>
                </a:cubicBezTo>
                <a:cubicBezTo>
                  <a:pt x="49" y="49"/>
                  <a:pt x="49" y="49"/>
                  <a:pt x="49" y="49"/>
                </a:cubicBezTo>
                <a:cubicBezTo>
                  <a:pt x="38" y="49"/>
                  <a:pt x="38" y="49"/>
                  <a:pt x="38" y="49"/>
                </a:cubicBezTo>
                <a:close/>
                <a:moveTo>
                  <a:pt x="20" y="49"/>
                </a:moveTo>
                <a:cubicBezTo>
                  <a:pt x="20" y="56"/>
                  <a:pt x="20" y="56"/>
                  <a:pt x="20" y="56"/>
                </a:cubicBezTo>
                <a:cubicBezTo>
                  <a:pt x="32" y="56"/>
                  <a:pt x="32" y="56"/>
                  <a:pt x="32" y="56"/>
                </a:cubicBezTo>
                <a:cubicBezTo>
                  <a:pt x="32" y="49"/>
                  <a:pt x="32" y="49"/>
                  <a:pt x="32" y="49"/>
                </a:cubicBezTo>
                <a:cubicBezTo>
                  <a:pt x="20" y="49"/>
                  <a:pt x="20" y="49"/>
                  <a:pt x="20" y="49"/>
                </a:cubicBezTo>
                <a:close/>
                <a:moveTo>
                  <a:pt x="54" y="36"/>
                </a:moveTo>
                <a:cubicBezTo>
                  <a:pt x="54" y="43"/>
                  <a:pt x="54" y="43"/>
                  <a:pt x="54" y="43"/>
                </a:cubicBezTo>
                <a:cubicBezTo>
                  <a:pt x="66" y="43"/>
                  <a:pt x="66" y="43"/>
                  <a:pt x="66" y="43"/>
                </a:cubicBezTo>
                <a:cubicBezTo>
                  <a:pt x="66" y="36"/>
                  <a:pt x="66" y="36"/>
                  <a:pt x="66" y="36"/>
                </a:cubicBezTo>
                <a:cubicBezTo>
                  <a:pt x="54" y="36"/>
                  <a:pt x="54" y="36"/>
                  <a:pt x="54" y="36"/>
                </a:cubicBezTo>
                <a:close/>
                <a:moveTo>
                  <a:pt x="38" y="36"/>
                </a:moveTo>
                <a:cubicBezTo>
                  <a:pt x="38" y="43"/>
                  <a:pt x="38" y="43"/>
                  <a:pt x="38" y="43"/>
                </a:cubicBezTo>
                <a:cubicBezTo>
                  <a:pt x="49" y="43"/>
                  <a:pt x="49" y="43"/>
                  <a:pt x="49" y="43"/>
                </a:cubicBezTo>
                <a:cubicBezTo>
                  <a:pt x="49" y="36"/>
                  <a:pt x="49" y="36"/>
                  <a:pt x="49" y="36"/>
                </a:cubicBezTo>
                <a:cubicBezTo>
                  <a:pt x="38" y="36"/>
                  <a:pt x="38" y="36"/>
                  <a:pt x="38" y="36"/>
                </a:cubicBezTo>
                <a:close/>
                <a:moveTo>
                  <a:pt x="20" y="36"/>
                </a:moveTo>
                <a:cubicBezTo>
                  <a:pt x="20" y="43"/>
                  <a:pt x="20" y="43"/>
                  <a:pt x="20" y="43"/>
                </a:cubicBezTo>
                <a:cubicBezTo>
                  <a:pt x="32" y="43"/>
                  <a:pt x="32" y="43"/>
                  <a:pt x="32" y="43"/>
                </a:cubicBezTo>
                <a:cubicBezTo>
                  <a:pt x="32" y="36"/>
                  <a:pt x="32" y="36"/>
                  <a:pt x="32" y="36"/>
                </a:cubicBezTo>
                <a:cubicBezTo>
                  <a:pt x="20" y="36"/>
                  <a:pt x="20" y="36"/>
                  <a:pt x="20" y="36"/>
                </a:cubicBezTo>
                <a:close/>
                <a:moveTo>
                  <a:pt x="64" y="5"/>
                </a:moveTo>
                <a:cubicBezTo>
                  <a:pt x="64" y="5"/>
                  <a:pt x="64" y="5"/>
                  <a:pt x="64" y="5"/>
                </a:cubicBezTo>
                <a:cubicBezTo>
                  <a:pt x="63" y="5"/>
                  <a:pt x="63" y="5"/>
                  <a:pt x="62" y="6"/>
                </a:cubicBezTo>
                <a:cubicBezTo>
                  <a:pt x="61" y="7"/>
                  <a:pt x="61" y="8"/>
                  <a:pt x="61" y="9"/>
                </a:cubicBezTo>
                <a:cubicBezTo>
                  <a:pt x="61" y="21"/>
                  <a:pt x="61" y="21"/>
                  <a:pt x="61" y="21"/>
                </a:cubicBezTo>
                <a:cubicBezTo>
                  <a:pt x="61" y="22"/>
                  <a:pt x="61" y="23"/>
                  <a:pt x="62" y="23"/>
                </a:cubicBezTo>
                <a:cubicBezTo>
                  <a:pt x="63" y="24"/>
                  <a:pt x="63" y="25"/>
                  <a:pt x="64" y="25"/>
                </a:cubicBezTo>
                <a:cubicBezTo>
                  <a:pt x="64" y="25"/>
                  <a:pt x="64" y="25"/>
                  <a:pt x="64" y="25"/>
                </a:cubicBezTo>
                <a:cubicBezTo>
                  <a:pt x="65" y="25"/>
                  <a:pt x="66" y="24"/>
                  <a:pt x="67" y="23"/>
                </a:cubicBezTo>
                <a:cubicBezTo>
                  <a:pt x="67" y="23"/>
                  <a:pt x="68" y="22"/>
                  <a:pt x="68" y="21"/>
                </a:cubicBezTo>
                <a:cubicBezTo>
                  <a:pt x="68" y="9"/>
                  <a:pt x="68" y="9"/>
                  <a:pt x="68" y="9"/>
                </a:cubicBezTo>
                <a:cubicBezTo>
                  <a:pt x="68" y="8"/>
                  <a:pt x="67" y="7"/>
                  <a:pt x="67" y="6"/>
                </a:cubicBezTo>
                <a:cubicBezTo>
                  <a:pt x="66" y="5"/>
                  <a:pt x="65" y="5"/>
                  <a:pt x="64" y="5"/>
                </a:cubicBezTo>
                <a:close/>
                <a:moveTo>
                  <a:pt x="43" y="5"/>
                </a:moveTo>
                <a:cubicBezTo>
                  <a:pt x="43" y="5"/>
                  <a:pt x="43" y="5"/>
                  <a:pt x="43" y="5"/>
                </a:cubicBezTo>
                <a:cubicBezTo>
                  <a:pt x="42" y="5"/>
                  <a:pt x="42" y="5"/>
                  <a:pt x="41" y="6"/>
                </a:cubicBezTo>
                <a:cubicBezTo>
                  <a:pt x="40" y="7"/>
                  <a:pt x="40" y="8"/>
                  <a:pt x="40" y="9"/>
                </a:cubicBezTo>
                <a:cubicBezTo>
                  <a:pt x="40" y="21"/>
                  <a:pt x="40" y="21"/>
                  <a:pt x="40" y="21"/>
                </a:cubicBezTo>
                <a:cubicBezTo>
                  <a:pt x="40" y="22"/>
                  <a:pt x="40" y="23"/>
                  <a:pt x="41" y="23"/>
                </a:cubicBezTo>
                <a:cubicBezTo>
                  <a:pt x="42" y="24"/>
                  <a:pt x="42" y="25"/>
                  <a:pt x="43" y="25"/>
                </a:cubicBezTo>
                <a:cubicBezTo>
                  <a:pt x="43" y="25"/>
                  <a:pt x="43" y="25"/>
                  <a:pt x="43" y="25"/>
                </a:cubicBezTo>
                <a:cubicBezTo>
                  <a:pt x="44" y="25"/>
                  <a:pt x="45" y="24"/>
                  <a:pt x="46" y="23"/>
                </a:cubicBezTo>
                <a:cubicBezTo>
                  <a:pt x="46" y="23"/>
                  <a:pt x="47" y="22"/>
                  <a:pt x="47" y="21"/>
                </a:cubicBezTo>
                <a:cubicBezTo>
                  <a:pt x="47" y="9"/>
                  <a:pt x="47" y="9"/>
                  <a:pt x="47" y="9"/>
                </a:cubicBezTo>
                <a:cubicBezTo>
                  <a:pt x="47" y="8"/>
                  <a:pt x="46" y="7"/>
                  <a:pt x="46" y="6"/>
                </a:cubicBezTo>
                <a:cubicBezTo>
                  <a:pt x="45" y="5"/>
                  <a:pt x="44" y="5"/>
                  <a:pt x="43" y="5"/>
                </a:cubicBezTo>
                <a:close/>
                <a:moveTo>
                  <a:pt x="22" y="5"/>
                </a:moveTo>
                <a:cubicBezTo>
                  <a:pt x="22" y="5"/>
                  <a:pt x="22" y="5"/>
                  <a:pt x="22" y="5"/>
                </a:cubicBezTo>
                <a:cubicBezTo>
                  <a:pt x="21" y="5"/>
                  <a:pt x="20" y="5"/>
                  <a:pt x="20" y="6"/>
                </a:cubicBezTo>
                <a:cubicBezTo>
                  <a:pt x="19" y="7"/>
                  <a:pt x="19" y="8"/>
                  <a:pt x="19" y="9"/>
                </a:cubicBezTo>
                <a:cubicBezTo>
                  <a:pt x="19" y="21"/>
                  <a:pt x="19" y="21"/>
                  <a:pt x="19" y="21"/>
                </a:cubicBezTo>
                <a:cubicBezTo>
                  <a:pt x="19" y="22"/>
                  <a:pt x="19" y="23"/>
                  <a:pt x="20" y="23"/>
                </a:cubicBezTo>
                <a:cubicBezTo>
                  <a:pt x="20" y="24"/>
                  <a:pt x="21" y="25"/>
                  <a:pt x="22" y="25"/>
                </a:cubicBezTo>
                <a:cubicBezTo>
                  <a:pt x="22" y="25"/>
                  <a:pt x="22" y="25"/>
                  <a:pt x="22" y="25"/>
                </a:cubicBezTo>
                <a:cubicBezTo>
                  <a:pt x="23" y="25"/>
                  <a:pt x="24" y="24"/>
                  <a:pt x="24" y="23"/>
                </a:cubicBezTo>
                <a:cubicBezTo>
                  <a:pt x="25" y="23"/>
                  <a:pt x="25" y="22"/>
                  <a:pt x="25" y="21"/>
                </a:cubicBezTo>
                <a:cubicBezTo>
                  <a:pt x="25" y="9"/>
                  <a:pt x="25" y="9"/>
                  <a:pt x="25" y="9"/>
                </a:cubicBezTo>
                <a:cubicBezTo>
                  <a:pt x="25" y="8"/>
                  <a:pt x="25" y="7"/>
                  <a:pt x="24" y="6"/>
                </a:cubicBezTo>
                <a:cubicBezTo>
                  <a:pt x="24" y="5"/>
                  <a:pt x="23" y="5"/>
                  <a:pt x="22"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83" name="Freeform 105"/>
          <p:cNvSpPr>
            <a:spLocks noEditPoints="1" noChangeArrowheads="1"/>
          </p:cNvSpPr>
          <p:nvPr/>
        </p:nvSpPr>
        <p:spPr bwMode="auto">
          <a:xfrm>
            <a:off x="5378450" y="1087438"/>
            <a:ext cx="309563" cy="319087"/>
          </a:xfrm>
          <a:custGeom>
            <a:avLst/>
            <a:gdLst>
              <a:gd name="T0" fmla="*/ 1055898982 w 91"/>
              <a:gd name="T1" fmla="*/ 1098259713 h 93"/>
              <a:gd name="T2" fmla="*/ 81224569 w 91"/>
              <a:gd name="T3" fmla="*/ 1015595593 h 93"/>
              <a:gd name="T4" fmla="*/ 23207020 w 91"/>
              <a:gd name="T5" fmla="*/ 862073574 h 93"/>
              <a:gd name="T6" fmla="*/ 127635206 w 91"/>
              <a:gd name="T7" fmla="*/ 826648055 h 93"/>
              <a:gd name="T8" fmla="*/ 23207020 w 91"/>
              <a:gd name="T9" fmla="*/ 743983935 h 93"/>
              <a:gd name="T10" fmla="*/ 23207020 w 91"/>
              <a:gd name="T11" fmla="*/ 614081216 h 93"/>
              <a:gd name="T12" fmla="*/ 127635206 w 91"/>
              <a:gd name="T13" fmla="*/ 578652266 h 93"/>
              <a:gd name="T14" fmla="*/ 23207020 w 91"/>
              <a:gd name="T15" fmla="*/ 484178497 h 93"/>
              <a:gd name="T16" fmla="*/ 23207020 w 91"/>
              <a:gd name="T17" fmla="*/ 354275777 h 93"/>
              <a:gd name="T18" fmla="*/ 127635206 w 91"/>
              <a:gd name="T19" fmla="*/ 330659908 h 93"/>
              <a:gd name="T20" fmla="*/ 23207020 w 91"/>
              <a:gd name="T21" fmla="*/ 236186139 h 93"/>
              <a:gd name="T22" fmla="*/ 23207020 w 91"/>
              <a:gd name="T23" fmla="*/ 106283419 h 93"/>
              <a:gd name="T24" fmla="*/ 127635206 w 91"/>
              <a:gd name="T25" fmla="*/ 0 h 93"/>
              <a:gd name="T26" fmla="*/ 69621059 w 91"/>
              <a:gd name="T27" fmla="*/ 401514377 h 93"/>
              <a:gd name="T28" fmla="*/ 69621059 w 91"/>
              <a:gd name="T29" fmla="*/ 436943327 h 93"/>
              <a:gd name="T30" fmla="*/ 266873922 w 91"/>
              <a:gd name="T31" fmla="*/ 436943327 h 93"/>
              <a:gd name="T32" fmla="*/ 266873922 w 91"/>
              <a:gd name="T33" fmla="*/ 401514377 h 93"/>
              <a:gd name="T34" fmla="*/ 81224569 w 91"/>
              <a:gd name="T35" fmla="*/ 141712369 h 93"/>
              <a:gd name="T36" fmla="*/ 58017549 w 91"/>
              <a:gd name="T37" fmla="*/ 177137889 h 93"/>
              <a:gd name="T38" fmla="*/ 243670304 w 91"/>
              <a:gd name="T39" fmla="*/ 200757189 h 93"/>
              <a:gd name="T40" fmla="*/ 266873922 w 91"/>
              <a:gd name="T41" fmla="*/ 153518588 h 93"/>
              <a:gd name="T42" fmla="*/ 81224569 w 91"/>
              <a:gd name="T43" fmla="*/ 897502524 h 93"/>
              <a:gd name="T44" fmla="*/ 58017549 w 91"/>
              <a:gd name="T45" fmla="*/ 921121824 h 93"/>
              <a:gd name="T46" fmla="*/ 243670304 w 91"/>
              <a:gd name="T47" fmla="*/ 956547343 h 93"/>
              <a:gd name="T48" fmla="*/ 266873922 w 91"/>
              <a:gd name="T49" fmla="*/ 897502524 h 93"/>
              <a:gd name="T50" fmla="*/ 81224569 w 91"/>
              <a:gd name="T51" fmla="*/ 649506735 h 93"/>
              <a:gd name="T52" fmla="*/ 58017549 w 91"/>
              <a:gd name="T53" fmla="*/ 673126035 h 93"/>
              <a:gd name="T54" fmla="*/ 243670304 w 91"/>
              <a:gd name="T55" fmla="*/ 708554985 h 93"/>
              <a:gd name="T56" fmla="*/ 266873922 w 91"/>
              <a:gd name="T57" fmla="*/ 649506735 h 93"/>
              <a:gd name="T58" fmla="*/ 348098491 w 91"/>
              <a:gd name="T59" fmla="*/ 460559196 h 93"/>
              <a:gd name="T60" fmla="*/ 498940717 w 91"/>
              <a:gd name="T61" fmla="*/ 507797797 h 93"/>
              <a:gd name="T62" fmla="*/ 812228678 w 91"/>
              <a:gd name="T63" fmla="*/ 436943327 h 93"/>
              <a:gd name="T64" fmla="*/ 916660266 w 91"/>
              <a:gd name="T65" fmla="*/ 531417097 h 93"/>
              <a:gd name="T66" fmla="*/ 974674414 w 91"/>
              <a:gd name="T67" fmla="*/ 425133677 h 93"/>
              <a:gd name="T68" fmla="*/ 568561775 w 91"/>
              <a:gd name="T69" fmla="*/ 460559196 h 93"/>
              <a:gd name="T70" fmla="*/ 452526677 w 91"/>
              <a:gd name="T71" fmla="*/ 566842616 h 93"/>
              <a:gd name="T72" fmla="*/ 672989962 w 91"/>
              <a:gd name="T73" fmla="*/ 743983935 h 93"/>
              <a:gd name="T74" fmla="*/ 881849737 w 91"/>
              <a:gd name="T75" fmla="*/ 566842616 h 93"/>
              <a:gd name="T76" fmla="*/ 765818041 w 91"/>
              <a:gd name="T77" fmla="*/ 460559196 h 93"/>
              <a:gd name="T78" fmla="*/ 672989962 w 91"/>
              <a:gd name="T79" fmla="*/ 519607447 h 93"/>
              <a:gd name="T80" fmla="*/ 603372305 w 91"/>
              <a:gd name="T81" fmla="*/ 684935685 h 93"/>
              <a:gd name="T82" fmla="*/ 707800491 w 91"/>
              <a:gd name="T83" fmla="*/ 661316385 h 93"/>
              <a:gd name="T84" fmla="*/ 614975815 w 91"/>
              <a:gd name="T85" fmla="*/ 614081216 h 93"/>
              <a:gd name="T86" fmla="*/ 707800491 w 91"/>
              <a:gd name="T87" fmla="*/ 578652266 h 93"/>
              <a:gd name="T88" fmla="*/ 754214531 w 91"/>
              <a:gd name="T89" fmla="*/ 661316385 h 93"/>
              <a:gd name="T90" fmla="*/ 672989962 w 91"/>
              <a:gd name="T91" fmla="*/ 519607447 h 93"/>
              <a:gd name="T92" fmla="*/ 812228678 w 91"/>
              <a:gd name="T93" fmla="*/ 803028755 h 93"/>
              <a:gd name="T94" fmla="*/ 464130187 w 91"/>
              <a:gd name="T95" fmla="*/ 755790154 h 93"/>
              <a:gd name="T96" fmla="*/ 522147736 w 91"/>
              <a:gd name="T97" fmla="*/ 755790154 h 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1"/>
              <a:gd name="T148" fmla="*/ 0 h 93"/>
              <a:gd name="T149" fmla="*/ 91 w 91"/>
              <a:gd name="T150" fmla="*/ 93 h 9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1" h="93">
                <a:moveTo>
                  <a:pt x="11" y="0"/>
                </a:moveTo>
                <a:cubicBezTo>
                  <a:pt x="91" y="0"/>
                  <a:pt x="91" y="0"/>
                  <a:pt x="91" y="0"/>
                </a:cubicBezTo>
                <a:cubicBezTo>
                  <a:pt x="91" y="93"/>
                  <a:pt x="91" y="93"/>
                  <a:pt x="91" y="93"/>
                </a:cubicBezTo>
                <a:cubicBezTo>
                  <a:pt x="11" y="93"/>
                  <a:pt x="11" y="93"/>
                  <a:pt x="11" y="93"/>
                </a:cubicBezTo>
                <a:cubicBezTo>
                  <a:pt x="11" y="86"/>
                  <a:pt x="11" y="86"/>
                  <a:pt x="11" y="86"/>
                </a:cubicBezTo>
                <a:cubicBezTo>
                  <a:pt x="7" y="86"/>
                  <a:pt x="7" y="86"/>
                  <a:pt x="7" y="86"/>
                </a:cubicBezTo>
                <a:cubicBezTo>
                  <a:pt x="5" y="86"/>
                  <a:pt x="3" y="85"/>
                  <a:pt x="2" y="84"/>
                </a:cubicBezTo>
                <a:cubicBezTo>
                  <a:pt x="1" y="82"/>
                  <a:pt x="0" y="80"/>
                  <a:pt x="0" y="78"/>
                </a:cubicBezTo>
                <a:cubicBezTo>
                  <a:pt x="0" y="76"/>
                  <a:pt x="1" y="74"/>
                  <a:pt x="2" y="73"/>
                </a:cubicBezTo>
                <a:cubicBezTo>
                  <a:pt x="2" y="73"/>
                  <a:pt x="2" y="73"/>
                  <a:pt x="2" y="73"/>
                </a:cubicBezTo>
                <a:cubicBezTo>
                  <a:pt x="3" y="71"/>
                  <a:pt x="5" y="70"/>
                  <a:pt x="7" y="70"/>
                </a:cubicBezTo>
                <a:cubicBezTo>
                  <a:pt x="11" y="70"/>
                  <a:pt x="11" y="70"/>
                  <a:pt x="11" y="70"/>
                </a:cubicBezTo>
                <a:cubicBezTo>
                  <a:pt x="11" y="65"/>
                  <a:pt x="11" y="65"/>
                  <a:pt x="11" y="65"/>
                </a:cubicBezTo>
                <a:cubicBezTo>
                  <a:pt x="7" y="65"/>
                  <a:pt x="7" y="65"/>
                  <a:pt x="7" y="65"/>
                </a:cubicBezTo>
                <a:cubicBezTo>
                  <a:pt x="5" y="65"/>
                  <a:pt x="3" y="64"/>
                  <a:pt x="2" y="63"/>
                </a:cubicBezTo>
                <a:cubicBezTo>
                  <a:pt x="1" y="61"/>
                  <a:pt x="0" y="59"/>
                  <a:pt x="0" y="57"/>
                </a:cubicBezTo>
                <a:cubicBezTo>
                  <a:pt x="0" y="55"/>
                  <a:pt x="1" y="53"/>
                  <a:pt x="2" y="52"/>
                </a:cubicBezTo>
                <a:cubicBezTo>
                  <a:pt x="2" y="52"/>
                  <a:pt x="2" y="52"/>
                  <a:pt x="2" y="52"/>
                </a:cubicBezTo>
                <a:cubicBezTo>
                  <a:pt x="2" y="52"/>
                  <a:pt x="2" y="52"/>
                  <a:pt x="2" y="52"/>
                </a:cubicBezTo>
                <a:cubicBezTo>
                  <a:pt x="3" y="50"/>
                  <a:pt x="5" y="49"/>
                  <a:pt x="7" y="49"/>
                </a:cubicBezTo>
                <a:cubicBezTo>
                  <a:pt x="11" y="49"/>
                  <a:pt x="11" y="49"/>
                  <a:pt x="11" y="49"/>
                </a:cubicBezTo>
                <a:cubicBezTo>
                  <a:pt x="11" y="43"/>
                  <a:pt x="11" y="43"/>
                  <a:pt x="11" y="43"/>
                </a:cubicBezTo>
                <a:cubicBezTo>
                  <a:pt x="7" y="43"/>
                  <a:pt x="7" y="43"/>
                  <a:pt x="7" y="43"/>
                </a:cubicBezTo>
                <a:cubicBezTo>
                  <a:pt x="5" y="43"/>
                  <a:pt x="3" y="42"/>
                  <a:pt x="2" y="41"/>
                </a:cubicBezTo>
                <a:cubicBezTo>
                  <a:pt x="1" y="39"/>
                  <a:pt x="0" y="38"/>
                  <a:pt x="0" y="35"/>
                </a:cubicBezTo>
                <a:cubicBezTo>
                  <a:pt x="0" y="33"/>
                  <a:pt x="1" y="31"/>
                  <a:pt x="2" y="30"/>
                </a:cubicBezTo>
                <a:cubicBezTo>
                  <a:pt x="2" y="30"/>
                  <a:pt x="2" y="30"/>
                  <a:pt x="2" y="30"/>
                </a:cubicBezTo>
                <a:cubicBezTo>
                  <a:pt x="2" y="30"/>
                  <a:pt x="2" y="30"/>
                  <a:pt x="2" y="30"/>
                </a:cubicBezTo>
                <a:cubicBezTo>
                  <a:pt x="3" y="29"/>
                  <a:pt x="5" y="28"/>
                  <a:pt x="7" y="28"/>
                </a:cubicBezTo>
                <a:cubicBezTo>
                  <a:pt x="11" y="28"/>
                  <a:pt x="11" y="28"/>
                  <a:pt x="11" y="28"/>
                </a:cubicBezTo>
                <a:cubicBezTo>
                  <a:pt x="11" y="22"/>
                  <a:pt x="11" y="22"/>
                  <a:pt x="11" y="22"/>
                </a:cubicBezTo>
                <a:cubicBezTo>
                  <a:pt x="7" y="22"/>
                  <a:pt x="7" y="22"/>
                  <a:pt x="7" y="22"/>
                </a:cubicBezTo>
                <a:cubicBezTo>
                  <a:pt x="5" y="22"/>
                  <a:pt x="3" y="22"/>
                  <a:pt x="2" y="20"/>
                </a:cubicBezTo>
                <a:cubicBezTo>
                  <a:pt x="1" y="19"/>
                  <a:pt x="0" y="17"/>
                  <a:pt x="0" y="15"/>
                </a:cubicBezTo>
                <a:cubicBezTo>
                  <a:pt x="0" y="13"/>
                  <a:pt x="1" y="11"/>
                  <a:pt x="2" y="9"/>
                </a:cubicBezTo>
                <a:cubicBezTo>
                  <a:pt x="2" y="9"/>
                  <a:pt x="2" y="9"/>
                  <a:pt x="2" y="9"/>
                </a:cubicBezTo>
                <a:cubicBezTo>
                  <a:pt x="3" y="8"/>
                  <a:pt x="5" y="7"/>
                  <a:pt x="7" y="7"/>
                </a:cubicBezTo>
                <a:cubicBezTo>
                  <a:pt x="11" y="7"/>
                  <a:pt x="11" y="7"/>
                  <a:pt x="11" y="7"/>
                </a:cubicBezTo>
                <a:cubicBezTo>
                  <a:pt x="11" y="0"/>
                  <a:pt x="11" y="0"/>
                  <a:pt x="11" y="0"/>
                </a:cubicBezTo>
                <a:close/>
                <a:moveTo>
                  <a:pt x="21" y="33"/>
                </a:moveTo>
                <a:cubicBezTo>
                  <a:pt x="7" y="33"/>
                  <a:pt x="7" y="33"/>
                  <a:pt x="7" y="33"/>
                </a:cubicBezTo>
                <a:cubicBezTo>
                  <a:pt x="7" y="33"/>
                  <a:pt x="6" y="33"/>
                  <a:pt x="6" y="34"/>
                </a:cubicBezTo>
                <a:cubicBezTo>
                  <a:pt x="6" y="34"/>
                  <a:pt x="6" y="34"/>
                  <a:pt x="6" y="34"/>
                </a:cubicBezTo>
                <a:cubicBezTo>
                  <a:pt x="5" y="34"/>
                  <a:pt x="5" y="35"/>
                  <a:pt x="5" y="35"/>
                </a:cubicBezTo>
                <a:cubicBezTo>
                  <a:pt x="5" y="36"/>
                  <a:pt x="5" y="37"/>
                  <a:pt x="6" y="37"/>
                </a:cubicBezTo>
                <a:cubicBezTo>
                  <a:pt x="6" y="38"/>
                  <a:pt x="7" y="38"/>
                  <a:pt x="7" y="38"/>
                </a:cubicBezTo>
                <a:cubicBezTo>
                  <a:pt x="21" y="38"/>
                  <a:pt x="21" y="38"/>
                  <a:pt x="21" y="38"/>
                </a:cubicBezTo>
                <a:cubicBezTo>
                  <a:pt x="22" y="38"/>
                  <a:pt x="23" y="38"/>
                  <a:pt x="23" y="37"/>
                </a:cubicBezTo>
                <a:cubicBezTo>
                  <a:pt x="24" y="37"/>
                  <a:pt x="24" y="36"/>
                  <a:pt x="24" y="35"/>
                </a:cubicBezTo>
                <a:cubicBezTo>
                  <a:pt x="24" y="35"/>
                  <a:pt x="24" y="34"/>
                  <a:pt x="23" y="34"/>
                </a:cubicBezTo>
                <a:cubicBezTo>
                  <a:pt x="23" y="34"/>
                  <a:pt x="23" y="34"/>
                  <a:pt x="23" y="34"/>
                </a:cubicBezTo>
                <a:cubicBezTo>
                  <a:pt x="23" y="33"/>
                  <a:pt x="22" y="33"/>
                  <a:pt x="21" y="33"/>
                </a:cubicBezTo>
                <a:close/>
                <a:moveTo>
                  <a:pt x="21" y="12"/>
                </a:moveTo>
                <a:cubicBezTo>
                  <a:pt x="7" y="12"/>
                  <a:pt x="7" y="12"/>
                  <a:pt x="7" y="12"/>
                </a:cubicBezTo>
                <a:cubicBezTo>
                  <a:pt x="7" y="12"/>
                  <a:pt x="6" y="12"/>
                  <a:pt x="6" y="13"/>
                </a:cubicBezTo>
                <a:cubicBezTo>
                  <a:pt x="6" y="13"/>
                  <a:pt x="6" y="13"/>
                  <a:pt x="6" y="13"/>
                </a:cubicBezTo>
                <a:cubicBezTo>
                  <a:pt x="5" y="13"/>
                  <a:pt x="5" y="14"/>
                  <a:pt x="5" y="15"/>
                </a:cubicBezTo>
                <a:cubicBezTo>
                  <a:pt x="5" y="15"/>
                  <a:pt x="5" y="16"/>
                  <a:pt x="6" y="17"/>
                </a:cubicBezTo>
                <a:cubicBezTo>
                  <a:pt x="6" y="17"/>
                  <a:pt x="7" y="17"/>
                  <a:pt x="7" y="17"/>
                </a:cubicBezTo>
                <a:cubicBezTo>
                  <a:pt x="21" y="17"/>
                  <a:pt x="21" y="17"/>
                  <a:pt x="21" y="17"/>
                </a:cubicBezTo>
                <a:cubicBezTo>
                  <a:pt x="22" y="17"/>
                  <a:pt x="23" y="17"/>
                  <a:pt x="23" y="17"/>
                </a:cubicBezTo>
                <a:cubicBezTo>
                  <a:pt x="24" y="16"/>
                  <a:pt x="24" y="15"/>
                  <a:pt x="24" y="15"/>
                </a:cubicBezTo>
                <a:cubicBezTo>
                  <a:pt x="24" y="14"/>
                  <a:pt x="24" y="13"/>
                  <a:pt x="23" y="13"/>
                </a:cubicBezTo>
                <a:cubicBezTo>
                  <a:pt x="23" y="12"/>
                  <a:pt x="22" y="12"/>
                  <a:pt x="21" y="12"/>
                </a:cubicBezTo>
                <a:close/>
                <a:moveTo>
                  <a:pt x="21" y="76"/>
                </a:moveTo>
                <a:cubicBezTo>
                  <a:pt x="7" y="76"/>
                  <a:pt x="7" y="76"/>
                  <a:pt x="7" y="76"/>
                </a:cubicBezTo>
                <a:cubicBezTo>
                  <a:pt x="7" y="76"/>
                  <a:pt x="6" y="76"/>
                  <a:pt x="6" y="76"/>
                </a:cubicBezTo>
                <a:cubicBezTo>
                  <a:pt x="6" y="76"/>
                  <a:pt x="6" y="76"/>
                  <a:pt x="6" y="76"/>
                </a:cubicBezTo>
                <a:cubicBezTo>
                  <a:pt x="5" y="77"/>
                  <a:pt x="5" y="77"/>
                  <a:pt x="5" y="78"/>
                </a:cubicBezTo>
                <a:cubicBezTo>
                  <a:pt x="5" y="79"/>
                  <a:pt x="5" y="79"/>
                  <a:pt x="6" y="80"/>
                </a:cubicBezTo>
                <a:cubicBezTo>
                  <a:pt x="6" y="80"/>
                  <a:pt x="7" y="81"/>
                  <a:pt x="7" y="81"/>
                </a:cubicBezTo>
                <a:cubicBezTo>
                  <a:pt x="21" y="81"/>
                  <a:pt x="21" y="81"/>
                  <a:pt x="21" y="81"/>
                </a:cubicBezTo>
                <a:cubicBezTo>
                  <a:pt x="22" y="81"/>
                  <a:pt x="23" y="80"/>
                  <a:pt x="23" y="80"/>
                </a:cubicBezTo>
                <a:cubicBezTo>
                  <a:pt x="24" y="79"/>
                  <a:pt x="24" y="79"/>
                  <a:pt x="24" y="78"/>
                </a:cubicBezTo>
                <a:cubicBezTo>
                  <a:pt x="24" y="77"/>
                  <a:pt x="24" y="77"/>
                  <a:pt x="23" y="76"/>
                </a:cubicBezTo>
                <a:cubicBezTo>
                  <a:pt x="23" y="76"/>
                  <a:pt x="22" y="76"/>
                  <a:pt x="21" y="76"/>
                </a:cubicBezTo>
                <a:close/>
                <a:moveTo>
                  <a:pt x="21" y="55"/>
                </a:moveTo>
                <a:cubicBezTo>
                  <a:pt x="7" y="55"/>
                  <a:pt x="7" y="55"/>
                  <a:pt x="7" y="55"/>
                </a:cubicBezTo>
                <a:cubicBezTo>
                  <a:pt x="7" y="55"/>
                  <a:pt x="6" y="55"/>
                  <a:pt x="6" y="55"/>
                </a:cubicBezTo>
                <a:cubicBezTo>
                  <a:pt x="6" y="55"/>
                  <a:pt x="6" y="55"/>
                  <a:pt x="6" y="55"/>
                </a:cubicBezTo>
                <a:cubicBezTo>
                  <a:pt x="5" y="56"/>
                  <a:pt x="5" y="56"/>
                  <a:pt x="5" y="57"/>
                </a:cubicBezTo>
                <a:cubicBezTo>
                  <a:pt x="5" y="58"/>
                  <a:pt x="5" y="59"/>
                  <a:pt x="6" y="59"/>
                </a:cubicBezTo>
                <a:cubicBezTo>
                  <a:pt x="6" y="59"/>
                  <a:pt x="7" y="60"/>
                  <a:pt x="7" y="60"/>
                </a:cubicBezTo>
                <a:cubicBezTo>
                  <a:pt x="21" y="60"/>
                  <a:pt x="21" y="60"/>
                  <a:pt x="21" y="60"/>
                </a:cubicBezTo>
                <a:cubicBezTo>
                  <a:pt x="22" y="60"/>
                  <a:pt x="23" y="59"/>
                  <a:pt x="23" y="59"/>
                </a:cubicBezTo>
                <a:cubicBezTo>
                  <a:pt x="24" y="59"/>
                  <a:pt x="24" y="58"/>
                  <a:pt x="24" y="57"/>
                </a:cubicBezTo>
                <a:cubicBezTo>
                  <a:pt x="24" y="56"/>
                  <a:pt x="24" y="56"/>
                  <a:pt x="23" y="55"/>
                </a:cubicBezTo>
                <a:cubicBezTo>
                  <a:pt x="23" y="55"/>
                  <a:pt x="23" y="55"/>
                  <a:pt x="23" y="55"/>
                </a:cubicBezTo>
                <a:cubicBezTo>
                  <a:pt x="23" y="55"/>
                  <a:pt x="22" y="55"/>
                  <a:pt x="21" y="55"/>
                </a:cubicBezTo>
                <a:close/>
                <a:moveTo>
                  <a:pt x="30" y="39"/>
                </a:moveTo>
                <a:cubicBezTo>
                  <a:pt x="31" y="41"/>
                  <a:pt x="32" y="43"/>
                  <a:pt x="33" y="45"/>
                </a:cubicBezTo>
                <a:cubicBezTo>
                  <a:pt x="33" y="45"/>
                  <a:pt x="34" y="46"/>
                  <a:pt x="35" y="45"/>
                </a:cubicBezTo>
                <a:cubicBezTo>
                  <a:pt x="38" y="45"/>
                  <a:pt x="41" y="44"/>
                  <a:pt x="43" y="43"/>
                </a:cubicBezTo>
                <a:cubicBezTo>
                  <a:pt x="45" y="43"/>
                  <a:pt x="45" y="42"/>
                  <a:pt x="45" y="41"/>
                </a:cubicBezTo>
                <a:cubicBezTo>
                  <a:pt x="45" y="40"/>
                  <a:pt x="45" y="38"/>
                  <a:pt x="45" y="37"/>
                </a:cubicBezTo>
                <a:cubicBezTo>
                  <a:pt x="52" y="34"/>
                  <a:pt x="62" y="34"/>
                  <a:pt x="70" y="37"/>
                </a:cubicBezTo>
                <a:cubicBezTo>
                  <a:pt x="70" y="38"/>
                  <a:pt x="69" y="40"/>
                  <a:pt x="69" y="41"/>
                </a:cubicBezTo>
                <a:cubicBezTo>
                  <a:pt x="69" y="42"/>
                  <a:pt x="70" y="43"/>
                  <a:pt x="71" y="43"/>
                </a:cubicBezTo>
                <a:cubicBezTo>
                  <a:pt x="74" y="44"/>
                  <a:pt x="77" y="45"/>
                  <a:pt x="79" y="45"/>
                </a:cubicBezTo>
                <a:cubicBezTo>
                  <a:pt x="80" y="46"/>
                  <a:pt x="81" y="45"/>
                  <a:pt x="82" y="45"/>
                </a:cubicBezTo>
                <a:cubicBezTo>
                  <a:pt x="82" y="43"/>
                  <a:pt x="83" y="41"/>
                  <a:pt x="84" y="39"/>
                </a:cubicBezTo>
                <a:cubicBezTo>
                  <a:pt x="85" y="37"/>
                  <a:pt x="85" y="37"/>
                  <a:pt x="84" y="36"/>
                </a:cubicBezTo>
                <a:cubicBezTo>
                  <a:pt x="66" y="26"/>
                  <a:pt x="49" y="26"/>
                  <a:pt x="31" y="36"/>
                </a:cubicBezTo>
                <a:cubicBezTo>
                  <a:pt x="30" y="37"/>
                  <a:pt x="29" y="37"/>
                  <a:pt x="30" y="39"/>
                </a:cubicBezTo>
                <a:close/>
                <a:moveTo>
                  <a:pt x="49" y="39"/>
                </a:moveTo>
                <a:cubicBezTo>
                  <a:pt x="49" y="40"/>
                  <a:pt x="49" y="42"/>
                  <a:pt x="49" y="43"/>
                </a:cubicBezTo>
                <a:cubicBezTo>
                  <a:pt x="49" y="45"/>
                  <a:pt x="48" y="46"/>
                  <a:pt x="46" y="46"/>
                </a:cubicBezTo>
                <a:cubicBezTo>
                  <a:pt x="44" y="47"/>
                  <a:pt x="42" y="47"/>
                  <a:pt x="39" y="48"/>
                </a:cubicBezTo>
                <a:cubicBezTo>
                  <a:pt x="38" y="48"/>
                  <a:pt x="37" y="49"/>
                  <a:pt x="37" y="50"/>
                </a:cubicBezTo>
                <a:cubicBezTo>
                  <a:pt x="37" y="55"/>
                  <a:pt x="37" y="59"/>
                  <a:pt x="37" y="63"/>
                </a:cubicBezTo>
                <a:cubicBezTo>
                  <a:pt x="58" y="63"/>
                  <a:pt x="58" y="63"/>
                  <a:pt x="58" y="63"/>
                </a:cubicBezTo>
                <a:cubicBezTo>
                  <a:pt x="78" y="63"/>
                  <a:pt x="78" y="63"/>
                  <a:pt x="78" y="63"/>
                </a:cubicBezTo>
                <a:cubicBezTo>
                  <a:pt x="78" y="59"/>
                  <a:pt x="78" y="55"/>
                  <a:pt x="78" y="50"/>
                </a:cubicBezTo>
                <a:cubicBezTo>
                  <a:pt x="78" y="49"/>
                  <a:pt x="77" y="48"/>
                  <a:pt x="76" y="48"/>
                </a:cubicBezTo>
                <a:cubicBezTo>
                  <a:pt x="73" y="47"/>
                  <a:pt x="71" y="47"/>
                  <a:pt x="69" y="46"/>
                </a:cubicBezTo>
                <a:cubicBezTo>
                  <a:pt x="67" y="46"/>
                  <a:pt x="66" y="45"/>
                  <a:pt x="66" y="43"/>
                </a:cubicBezTo>
                <a:cubicBezTo>
                  <a:pt x="66" y="42"/>
                  <a:pt x="66" y="40"/>
                  <a:pt x="66" y="39"/>
                </a:cubicBezTo>
                <a:cubicBezTo>
                  <a:pt x="63" y="38"/>
                  <a:pt x="60" y="38"/>
                  <a:pt x="58" y="38"/>
                </a:cubicBezTo>
                <a:cubicBezTo>
                  <a:pt x="55" y="38"/>
                  <a:pt x="52" y="38"/>
                  <a:pt x="49" y="39"/>
                </a:cubicBezTo>
                <a:close/>
                <a:moveTo>
                  <a:pt x="58" y="44"/>
                </a:moveTo>
                <a:cubicBezTo>
                  <a:pt x="55" y="44"/>
                  <a:pt x="53" y="45"/>
                  <a:pt x="52" y="46"/>
                </a:cubicBezTo>
                <a:cubicBezTo>
                  <a:pt x="50" y="48"/>
                  <a:pt x="49" y="50"/>
                  <a:pt x="49" y="52"/>
                </a:cubicBezTo>
                <a:cubicBezTo>
                  <a:pt x="49" y="55"/>
                  <a:pt x="50" y="57"/>
                  <a:pt x="52" y="58"/>
                </a:cubicBezTo>
                <a:cubicBezTo>
                  <a:pt x="53" y="60"/>
                  <a:pt x="55" y="61"/>
                  <a:pt x="58" y="61"/>
                </a:cubicBezTo>
                <a:cubicBezTo>
                  <a:pt x="60" y="61"/>
                  <a:pt x="62" y="60"/>
                  <a:pt x="63" y="59"/>
                </a:cubicBezTo>
                <a:cubicBezTo>
                  <a:pt x="61" y="56"/>
                  <a:pt x="61" y="56"/>
                  <a:pt x="61" y="56"/>
                </a:cubicBezTo>
                <a:cubicBezTo>
                  <a:pt x="60" y="57"/>
                  <a:pt x="59" y="57"/>
                  <a:pt x="58" y="57"/>
                </a:cubicBezTo>
                <a:cubicBezTo>
                  <a:pt x="56" y="57"/>
                  <a:pt x="55" y="56"/>
                  <a:pt x="54" y="56"/>
                </a:cubicBezTo>
                <a:cubicBezTo>
                  <a:pt x="53" y="55"/>
                  <a:pt x="53" y="54"/>
                  <a:pt x="53" y="52"/>
                </a:cubicBezTo>
                <a:cubicBezTo>
                  <a:pt x="53" y="51"/>
                  <a:pt x="53" y="50"/>
                  <a:pt x="54" y="49"/>
                </a:cubicBezTo>
                <a:cubicBezTo>
                  <a:pt x="55" y="48"/>
                  <a:pt x="56" y="48"/>
                  <a:pt x="58" y="48"/>
                </a:cubicBezTo>
                <a:cubicBezTo>
                  <a:pt x="59" y="48"/>
                  <a:pt x="60" y="48"/>
                  <a:pt x="61" y="49"/>
                </a:cubicBezTo>
                <a:cubicBezTo>
                  <a:pt x="62" y="50"/>
                  <a:pt x="62" y="51"/>
                  <a:pt x="62" y="52"/>
                </a:cubicBezTo>
                <a:cubicBezTo>
                  <a:pt x="62" y="53"/>
                  <a:pt x="62" y="54"/>
                  <a:pt x="62" y="55"/>
                </a:cubicBezTo>
                <a:cubicBezTo>
                  <a:pt x="65" y="56"/>
                  <a:pt x="65" y="56"/>
                  <a:pt x="65" y="56"/>
                </a:cubicBezTo>
                <a:cubicBezTo>
                  <a:pt x="66" y="55"/>
                  <a:pt x="66" y="54"/>
                  <a:pt x="66" y="52"/>
                </a:cubicBezTo>
                <a:cubicBezTo>
                  <a:pt x="66" y="50"/>
                  <a:pt x="65" y="48"/>
                  <a:pt x="64" y="46"/>
                </a:cubicBezTo>
                <a:cubicBezTo>
                  <a:pt x="62" y="45"/>
                  <a:pt x="60" y="44"/>
                  <a:pt x="58" y="44"/>
                </a:cubicBezTo>
                <a:close/>
                <a:moveTo>
                  <a:pt x="75" y="64"/>
                </a:moveTo>
                <a:cubicBezTo>
                  <a:pt x="74" y="64"/>
                  <a:pt x="72" y="64"/>
                  <a:pt x="70" y="64"/>
                </a:cubicBezTo>
                <a:cubicBezTo>
                  <a:pt x="70" y="65"/>
                  <a:pt x="70" y="67"/>
                  <a:pt x="70" y="68"/>
                </a:cubicBezTo>
                <a:cubicBezTo>
                  <a:pt x="72" y="68"/>
                  <a:pt x="73" y="68"/>
                  <a:pt x="74" y="68"/>
                </a:cubicBezTo>
                <a:cubicBezTo>
                  <a:pt x="74" y="67"/>
                  <a:pt x="75" y="65"/>
                  <a:pt x="75" y="64"/>
                </a:cubicBezTo>
                <a:close/>
                <a:moveTo>
                  <a:pt x="40" y="64"/>
                </a:moveTo>
                <a:cubicBezTo>
                  <a:pt x="40" y="65"/>
                  <a:pt x="41" y="67"/>
                  <a:pt x="41" y="68"/>
                </a:cubicBezTo>
                <a:cubicBezTo>
                  <a:pt x="42" y="68"/>
                  <a:pt x="44" y="68"/>
                  <a:pt x="45" y="68"/>
                </a:cubicBezTo>
                <a:cubicBezTo>
                  <a:pt x="45" y="67"/>
                  <a:pt x="45" y="65"/>
                  <a:pt x="45" y="64"/>
                </a:cubicBezTo>
                <a:cubicBezTo>
                  <a:pt x="43" y="64"/>
                  <a:pt x="41" y="64"/>
                  <a:pt x="40"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02" name="Freeform 6"/>
          <p:cNvSpPr>
            <a:spLocks noEditPoints="1" noChangeArrowheads="1"/>
          </p:cNvSpPr>
          <p:nvPr/>
        </p:nvSpPr>
        <p:spPr bwMode="auto">
          <a:xfrm>
            <a:off x="1600200" y="3001963"/>
            <a:ext cx="255588" cy="233362"/>
          </a:xfrm>
          <a:custGeom>
            <a:avLst/>
            <a:gdLst>
              <a:gd name="T0" fmla="*/ 0 w 77"/>
              <a:gd name="T1" fmla="*/ 29 h 70"/>
              <a:gd name="T2" fmla="*/ 5 w 77"/>
              <a:gd name="T3" fmla="*/ 29 h 70"/>
              <a:gd name="T4" fmla="*/ 5 w 77"/>
              <a:gd name="T5" fmla="*/ 26 h 70"/>
              <a:gd name="T6" fmla="*/ 13 w 77"/>
              <a:gd name="T7" fmla="*/ 8 h 70"/>
              <a:gd name="T8" fmla="*/ 31 w 77"/>
              <a:gd name="T9" fmla="*/ 0 h 70"/>
              <a:gd name="T10" fmla="*/ 48 w 77"/>
              <a:gd name="T11" fmla="*/ 0 h 70"/>
              <a:gd name="T12" fmla="*/ 66 w 77"/>
              <a:gd name="T13" fmla="*/ 8 h 70"/>
              <a:gd name="T14" fmla="*/ 74 w 77"/>
              <a:gd name="T15" fmla="*/ 26 h 70"/>
              <a:gd name="T16" fmla="*/ 74 w 77"/>
              <a:gd name="T17" fmla="*/ 29 h 70"/>
              <a:gd name="T18" fmla="*/ 77 w 77"/>
              <a:gd name="T19" fmla="*/ 29 h 70"/>
              <a:gd name="T20" fmla="*/ 77 w 77"/>
              <a:gd name="T21" fmla="*/ 58 h 70"/>
              <a:gd name="T22" fmla="*/ 71 w 77"/>
              <a:gd name="T23" fmla="*/ 58 h 70"/>
              <a:gd name="T24" fmla="*/ 71 w 77"/>
              <a:gd name="T25" fmla="*/ 70 h 70"/>
              <a:gd name="T26" fmla="*/ 56 w 77"/>
              <a:gd name="T27" fmla="*/ 70 h 70"/>
              <a:gd name="T28" fmla="*/ 56 w 77"/>
              <a:gd name="T29" fmla="*/ 58 h 70"/>
              <a:gd name="T30" fmla="*/ 21 w 77"/>
              <a:gd name="T31" fmla="*/ 58 h 70"/>
              <a:gd name="T32" fmla="*/ 21 w 77"/>
              <a:gd name="T33" fmla="*/ 70 h 70"/>
              <a:gd name="T34" fmla="*/ 7 w 77"/>
              <a:gd name="T35" fmla="*/ 70 h 70"/>
              <a:gd name="T36" fmla="*/ 7 w 77"/>
              <a:gd name="T37" fmla="*/ 58 h 70"/>
              <a:gd name="T38" fmla="*/ 0 w 77"/>
              <a:gd name="T39" fmla="*/ 58 h 70"/>
              <a:gd name="T40" fmla="*/ 0 w 77"/>
              <a:gd name="T41" fmla="*/ 29 h 70"/>
              <a:gd name="T42" fmla="*/ 16 w 77"/>
              <a:gd name="T43" fmla="*/ 29 h 70"/>
              <a:gd name="T44" fmla="*/ 63 w 77"/>
              <a:gd name="T45" fmla="*/ 29 h 70"/>
              <a:gd name="T46" fmla="*/ 63 w 77"/>
              <a:gd name="T47" fmla="*/ 26 h 70"/>
              <a:gd name="T48" fmla="*/ 59 w 77"/>
              <a:gd name="T49" fmla="*/ 15 h 70"/>
              <a:gd name="T50" fmla="*/ 48 w 77"/>
              <a:gd name="T51" fmla="*/ 11 h 70"/>
              <a:gd name="T52" fmla="*/ 31 w 77"/>
              <a:gd name="T53" fmla="*/ 11 h 70"/>
              <a:gd name="T54" fmla="*/ 20 w 77"/>
              <a:gd name="T55" fmla="*/ 15 h 70"/>
              <a:gd name="T56" fmla="*/ 16 w 77"/>
              <a:gd name="T57" fmla="*/ 26 h 70"/>
              <a:gd name="T58" fmla="*/ 16 w 77"/>
              <a:gd name="T59" fmla="*/ 29 h 70"/>
              <a:gd name="T60" fmla="*/ 70 w 77"/>
              <a:gd name="T61" fmla="*/ 37 h 70"/>
              <a:gd name="T62" fmla="*/ 53 w 77"/>
              <a:gd name="T63" fmla="*/ 40 h 70"/>
              <a:gd name="T64" fmla="*/ 53 w 77"/>
              <a:gd name="T65" fmla="*/ 48 h 70"/>
              <a:gd name="T66" fmla="*/ 63 w 77"/>
              <a:gd name="T67" fmla="*/ 48 h 70"/>
              <a:gd name="T68" fmla="*/ 70 w 77"/>
              <a:gd name="T69" fmla="*/ 48 h 70"/>
              <a:gd name="T70" fmla="*/ 70 w 77"/>
              <a:gd name="T71" fmla="*/ 37 h 70"/>
              <a:gd name="T72" fmla="*/ 7 w 77"/>
              <a:gd name="T73" fmla="*/ 37 h 70"/>
              <a:gd name="T74" fmla="*/ 7 w 77"/>
              <a:gd name="T75" fmla="*/ 48 h 70"/>
              <a:gd name="T76" fmla="*/ 16 w 77"/>
              <a:gd name="T77" fmla="*/ 48 h 70"/>
              <a:gd name="T78" fmla="*/ 24 w 77"/>
              <a:gd name="T79" fmla="*/ 48 h 70"/>
              <a:gd name="T80" fmla="*/ 24 w 77"/>
              <a:gd name="T81" fmla="*/ 40 h 70"/>
              <a:gd name="T82" fmla="*/ 7 w 77"/>
              <a:gd name="T83" fmla="*/ 37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7"/>
              <a:gd name="T127" fmla="*/ 0 h 70"/>
              <a:gd name="T128" fmla="*/ 77 w 77"/>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7" h="70">
                <a:moveTo>
                  <a:pt x="0" y="29"/>
                </a:moveTo>
                <a:cubicBezTo>
                  <a:pt x="5" y="29"/>
                  <a:pt x="5" y="29"/>
                  <a:pt x="5" y="29"/>
                </a:cubicBezTo>
                <a:cubicBezTo>
                  <a:pt x="5" y="26"/>
                  <a:pt x="5" y="26"/>
                  <a:pt x="5" y="26"/>
                </a:cubicBezTo>
                <a:cubicBezTo>
                  <a:pt x="5" y="19"/>
                  <a:pt x="8" y="12"/>
                  <a:pt x="13" y="8"/>
                </a:cubicBezTo>
                <a:cubicBezTo>
                  <a:pt x="17" y="3"/>
                  <a:pt x="24" y="0"/>
                  <a:pt x="31" y="0"/>
                </a:cubicBezTo>
                <a:cubicBezTo>
                  <a:pt x="48" y="0"/>
                  <a:pt x="48" y="0"/>
                  <a:pt x="48" y="0"/>
                </a:cubicBezTo>
                <a:cubicBezTo>
                  <a:pt x="55" y="0"/>
                  <a:pt x="61" y="3"/>
                  <a:pt x="66" y="8"/>
                </a:cubicBezTo>
                <a:cubicBezTo>
                  <a:pt x="71" y="12"/>
                  <a:pt x="74" y="19"/>
                  <a:pt x="74" y="26"/>
                </a:cubicBezTo>
                <a:cubicBezTo>
                  <a:pt x="74" y="29"/>
                  <a:pt x="74" y="29"/>
                  <a:pt x="74" y="29"/>
                </a:cubicBezTo>
                <a:cubicBezTo>
                  <a:pt x="77" y="29"/>
                  <a:pt x="77" y="29"/>
                  <a:pt x="77" y="29"/>
                </a:cubicBezTo>
                <a:cubicBezTo>
                  <a:pt x="77" y="58"/>
                  <a:pt x="77" y="58"/>
                  <a:pt x="77" y="58"/>
                </a:cubicBezTo>
                <a:cubicBezTo>
                  <a:pt x="71" y="58"/>
                  <a:pt x="71" y="58"/>
                  <a:pt x="71" y="58"/>
                </a:cubicBezTo>
                <a:cubicBezTo>
                  <a:pt x="71" y="70"/>
                  <a:pt x="71" y="70"/>
                  <a:pt x="71" y="70"/>
                </a:cubicBezTo>
                <a:cubicBezTo>
                  <a:pt x="56" y="70"/>
                  <a:pt x="56" y="70"/>
                  <a:pt x="56" y="70"/>
                </a:cubicBezTo>
                <a:cubicBezTo>
                  <a:pt x="56" y="58"/>
                  <a:pt x="56" y="58"/>
                  <a:pt x="56" y="58"/>
                </a:cubicBezTo>
                <a:cubicBezTo>
                  <a:pt x="21" y="58"/>
                  <a:pt x="21" y="58"/>
                  <a:pt x="21" y="58"/>
                </a:cubicBezTo>
                <a:cubicBezTo>
                  <a:pt x="21" y="70"/>
                  <a:pt x="21" y="70"/>
                  <a:pt x="21" y="70"/>
                </a:cubicBezTo>
                <a:cubicBezTo>
                  <a:pt x="7" y="70"/>
                  <a:pt x="7" y="70"/>
                  <a:pt x="7" y="70"/>
                </a:cubicBezTo>
                <a:cubicBezTo>
                  <a:pt x="7" y="58"/>
                  <a:pt x="7" y="58"/>
                  <a:pt x="7" y="58"/>
                </a:cubicBezTo>
                <a:cubicBezTo>
                  <a:pt x="0" y="58"/>
                  <a:pt x="0" y="58"/>
                  <a:pt x="0" y="58"/>
                </a:cubicBezTo>
                <a:cubicBezTo>
                  <a:pt x="0" y="29"/>
                  <a:pt x="0" y="29"/>
                  <a:pt x="0" y="29"/>
                </a:cubicBezTo>
                <a:close/>
                <a:moveTo>
                  <a:pt x="16" y="29"/>
                </a:moveTo>
                <a:cubicBezTo>
                  <a:pt x="63" y="29"/>
                  <a:pt x="63" y="29"/>
                  <a:pt x="63" y="29"/>
                </a:cubicBezTo>
                <a:cubicBezTo>
                  <a:pt x="63" y="26"/>
                  <a:pt x="63" y="26"/>
                  <a:pt x="63" y="26"/>
                </a:cubicBezTo>
                <a:cubicBezTo>
                  <a:pt x="63" y="22"/>
                  <a:pt x="61" y="18"/>
                  <a:pt x="59" y="15"/>
                </a:cubicBezTo>
                <a:cubicBezTo>
                  <a:pt x="56" y="13"/>
                  <a:pt x="52" y="11"/>
                  <a:pt x="48" y="11"/>
                </a:cubicBezTo>
                <a:cubicBezTo>
                  <a:pt x="31" y="11"/>
                  <a:pt x="31" y="11"/>
                  <a:pt x="31" y="11"/>
                </a:cubicBezTo>
                <a:cubicBezTo>
                  <a:pt x="27" y="11"/>
                  <a:pt x="23" y="13"/>
                  <a:pt x="20" y="15"/>
                </a:cubicBezTo>
                <a:cubicBezTo>
                  <a:pt x="18" y="18"/>
                  <a:pt x="16" y="22"/>
                  <a:pt x="16" y="26"/>
                </a:cubicBezTo>
                <a:cubicBezTo>
                  <a:pt x="16" y="29"/>
                  <a:pt x="16" y="29"/>
                  <a:pt x="16" y="29"/>
                </a:cubicBezTo>
                <a:close/>
                <a:moveTo>
                  <a:pt x="70" y="37"/>
                </a:moveTo>
                <a:cubicBezTo>
                  <a:pt x="53" y="40"/>
                  <a:pt x="53" y="40"/>
                  <a:pt x="53" y="40"/>
                </a:cubicBezTo>
                <a:cubicBezTo>
                  <a:pt x="53" y="48"/>
                  <a:pt x="53" y="48"/>
                  <a:pt x="53" y="48"/>
                </a:cubicBezTo>
                <a:cubicBezTo>
                  <a:pt x="63" y="48"/>
                  <a:pt x="63" y="48"/>
                  <a:pt x="63" y="48"/>
                </a:cubicBezTo>
                <a:cubicBezTo>
                  <a:pt x="70" y="48"/>
                  <a:pt x="70" y="48"/>
                  <a:pt x="70" y="48"/>
                </a:cubicBezTo>
                <a:cubicBezTo>
                  <a:pt x="70" y="37"/>
                  <a:pt x="70" y="37"/>
                  <a:pt x="70" y="37"/>
                </a:cubicBezTo>
                <a:close/>
                <a:moveTo>
                  <a:pt x="7" y="37"/>
                </a:moveTo>
                <a:cubicBezTo>
                  <a:pt x="7" y="48"/>
                  <a:pt x="7" y="48"/>
                  <a:pt x="7" y="48"/>
                </a:cubicBezTo>
                <a:cubicBezTo>
                  <a:pt x="16" y="48"/>
                  <a:pt x="16" y="48"/>
                  <a:pt x="16" y="48"/>
                </a:cubicBezTo>
                <a:cubicBezTo>
                  <a:pt x="24" y="48"/>
                  <a:pt x="24" y="48"/>
                  <a:pt x="24" y="48"/>
                </a:cubicBezTo>
                <a:cubicBezTo>
                  <a:pt x="24" y="40"/>
                  <a:pt x="24" y="40"/>
                  <a:pt x="24" y="40"/>
                </a:cubicBezTo>
                <a:lnTo>
                  <a:pt x="7" y="37"/>
                </a:ln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03" name="Freeform 11"/>
          <p:cNvSpPr>
            <a:spLocks noEditPoints="1" noChangeArrowheads="1"/>
          </p:cNvSpPr>
          <p:nvPr/>
        </p:nvSpPr>
        <p:spPr bwMode="auto">
          <a:xfrm>
            <a:off x="2203450" y="1733550"/>
            <a:ext cx="314325" cy="307975"/>
          </a:xfrm>
          <a:custGeom>
            <a:avLst/>
            <a:gdLst>
              <a:gd name="T0" fmla="*/ 90 w 94"/>
              <a:gd name="T1" fmla="*/ 55 h 92"/>
              <a:gd name="T2" fmla="*/ 90 w 94"/>
              <a:gd name="T3" fmla="*/ 85 h 92"/>
              <a:gd name="T4" fmla="*/ 53 w 94"/>
              <a:gd name="T5" fmla="*/ 89 h 92"/>
              <a:gd name="T6" fmla="*/ 54 w 94"/>
              <a:gd name="T7" fmla="*/ 59 h 92"/>
              <a:gd name="T8" fmla="*/ 46 w 94"/>
              <a:gd name="T9" fmla="*/ 0 h 92"/>
              <a:gd name="T10" fmla="*/ 0 w 94"/>
              <a:gd name="T11" fmla="*/ 46 h 92"/>
              <a:gd name="T12" fmla="*/ 46 w 94"/>
              <a:gd name="T13" fmla="*/ 92 h 92"/>
              <a:gd name="T14" fmla="*/ 45 w 94"/>
              <a:gd name="T15" fmla="*/ 84 h 92"/>
              <a:gd name="T16" fmla="*/ 20 w 94"/>
              <a:gd name="T17" fmla="*/ 72 h 92"/>
              <a:gd name="T18" fmla="*/ 20 w 94"/>
              <a:gd name="T19" fmla="*/ 20 h 92"/>
              <a:gd name="T20" fmla="*/ 72 w 94"/>
              <a:gd name="T21" fmla="*/ 20 h 92"/>
              <a:gd name="T22" fmla="*/ 83 w 94"/>
              <a:gd name="T23" fmla="*/ 50 h 92"/>
              <a:gd name="T24" fmla="*/ 92 w 94"/>
              <a:gd name="T25" fmla="*/ 50 h 92"/>
              <a:gd name="T26" fmla="*/ 79 w 94"/>
              <a:gd name="T27" fmla="*/ 13 h 92"/>
              <a:gd name="T28" fmla="*/ 47 w 94"/>
              <a:gd name="T29" fmla="*/ 41 h 92"/>
              <a:gd name="T30" fmla="*/ 31 w 94"/>
              <a:gd name="T31" fmla="*/ 19 h 92"/>
              <a:gd name="T32" fmla="*/ 41 w 94"/>
              <a:gd name="T33" fmla="*/ 44 h 92"/>
              <a:gd name="T34" fmla="*/ 47 w 94"/>
              <a:gd name="T35" fmla="*/ 55 h 92"/>
              <a:gd name="T36" fmla="*/ 54 w 94"/>
              <a:gd name="T37" fmla="*/ 47 h 92"/>
              <a:gd name="T38" fmla="*/ 62 w 94"/>
              <a:gd name="T39" fmla="*/ 30 h 92"/>
              <a:gd name="T40" fmla="*/ 47 w 94"/>
              <a:gd name="T41" fmla="*/ 41 h 92"/>
              <a:gd name="T42" fmla="*/ 88 w 94"/>
              <a:gd name="T43" fmla="*/ 75 h 92"/>
              <a:gd name="T44" fmla="*/ 87 w 94"/>
              <a:gd name="T45" fmla="*/ 74 h 92"/>
              <a:gd name="T46" fmla="*/ 86 w 94"/>
              <a:gd name="T47" fmla="*/ 71 h 92"/>
              <a:gd name="T48" fmla="*/ 81 w 94"/>
              <a:gd name="T49" fmla="*/ 83 h 92"/>
              <a:gd name="T50" fmla="*/ 85 w 94"/>
              <a:gd name="T51" fmla="*/ 76 h 92"/>
              <a:gd name="T52" fmla="*/ 86 w 94"/>
              <a:gd name="T53" fmla="*/ 76 h 92"/>
              <a:gd name="T54" fmla="*/ 87 w 94"/>
              <a:gd name="T55" fmla="*/ 83 h 92"/>
              <a:gd name="T56" fmla="*/ 66 w 94"/>
              <a:gd name="T57" fmla="*/ 80 h 92"/>
              <a:gd name="T58" fmla="*/ 67 w 94"/>
              <a:gd name="T59" fmla="*/ 69 h 92"/>
              <a:gd name="T60" fmla="*/ 68 w 94"/>
              <a:gd name="T61" fmla="*/ 61 h 92"/>
              <a:gd name="T62" fmla="*/ 57 w 94"/>
              <a:gd name="T63" fmla="*/ 64 h 92"/>
              <a:gd name="T64" fmla="*/ 61 w 94"/>
              <a:gd name="T65" fmla="*/ 68 h 92"/>
              <a:gd name="T66" fmla="*/ 63 w 94"/>
              <a:gd name="T67" fmla="*/ 63 h 92"/>
              <a:gd name="T68" fmla="*/ 62 w 94"/>
              <a:gd name="T69" fmla="*/ 69 h 92"/>
              <a:gd name="T70" fmla="*/ 54 w 94"/>
              <a:gd name="T71" fmla="*/ 83 h 92"/>
              <a:gd name="T72" fmla="*/ 81 w 94"/>
              <a:gd name="T73" fmla="*/ 80 h 92"/>
              <a:gd name="T74" fmla="*/ 79 w 94"/>
              <a:gd name="T75" fmla="*/ 76 h 92"/>
              <a:gd name="T76" fmla="*/ 75 w 94"/>
              <a:gd name="T77" fmla="*/ 60 h 92"/>
              <a:gd name="T78" fmla="*/ 66 w 94"/>
              <a:gd name="T79" fmla="*/ 80 h 92"/>
              <a:gd name="T80" fmla="*/ 73 w 94"/>
              <a:gd name="T81" fmla="*/ 83 h 92"/>
              <a:gd name="T82" fmla="*/ 78 w 94"/>
              <a:gd name="T83" fmla="*/ 80 h 92"/>
              <a:gd name="T84" fmla="*/ 74 w 94"/>
              <a:gd name="T85" fmla="*/ 76 h 92"/>
              <a:gd name="T86" fmla="*/ 72 w 94"/>
              <a:gd name="T87" fmla="*/ 76 h 9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92"/>
              <a:gd name="T134" fmla="*/ 94 w 94"/>
              <a:gd name="T135" fmla="*/ 92 h 9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92">
                <a:moveTo>
                  <a:pt x="58" y="55"/>
                </a:moveTo>
                <a:cubicBezTo>
                  <a:pt x="90" y="55"/>
                  <a:pt x="90" y="55"/>
                  <a:pt x="90" y="55"/>
                </a:cubicBezTo>
                <a:cubicBezTo>
                  <a:pt x="92" y="55"/>
                  <a:pt x="94" y="56"/>
                  <a:pt x="93" y="59"/>
                </a:cubicBezTo>
                <a:cubicBezTo>
                  <a:pt x="90" y="85"/>
                  <a:pt x="90" y="85"/>
                  <a:pt x="90" y="85"/>
                </a:cubicBezTo>
                <a:cubicBezTo>
                  <a:pt x="89" y="87"/>
                  <a:pt x="87" y="89"/>
                  <a:pt x="85" y="89"/>
                </a:cubicBezTo>
                <a:cubicBezTo>
                  <a:pt x="53" y="89"/>
                  <a:pt x="53" y="89"/>
                  <a:pt x="53" y="89"/>
                </a:cubicBezTo>
                <a:cubicBezTo>
                  <a:pt x="51" y="89"/>
                  <a:pt x="49" y="87"/>
                  <a:pt x="50" y="85"/>
                </a:cubicBezTo>
                <a:cubicBezTo>
                  <a:pt x="54" y="59"/>
                  <a:pt x="54" y="59"/>
                  <a:pt x="54" y="59"/>
                </a:cubicBezTo>
                <a:cubicBezTo>
                  <a:pt x="54" y="56"/>
                  <a:pt x="56" y="55"/>
                  <a:pt x="58" y="55"/>
                </a:cubicBezTo>
                <a:close/>
                <a:moveTo>
                  <a:pt x="46" y="0"/>
                </a:moveTo>
                <a:cubicBezTo>
                  <a:pt x="34" y="0"/>
                  <a:pt x="22" y="5"/>
                  <a:pt x="14" y="13"/>
                </a:cubicBezTo>
                <a:cubicBezTo>
                  <a:pt x="6" y="22"/>
                  <a:pt x="0" y="33"/>
                  <a:pt x="0" y="46"/>
                </a:cubicBezTo>
                <a:cubicBezTo>
                  <a:pt x="0" y="58"/>
                  <a:pt x="6" y="70"/>
                  <a:pt x="14" y="78"/>
                </a:cubicBezTo>
                <a:cubicBezTo>
                  <a:pt x="22" y="86"/>
                  <a:pt x="34" y="92"/>
                  <a:pt x="46" y="92"/>
                </a:cubicBezTo>
                <a:cubicBezTo>
                  <a:pt x="47" y="92"/>
                  <a:pt x="47" y="92"/>
                  <a:pt x="48" y="91"/>
                </a:cubicBezTo>
                <a:cubicBezTo>
                  <a:pt x="46" y="90"/>
                  <a:pt x="45" y="87"/>
                  <a:pt x="45" y="84"/>
                </a:cubicBezTo>
                <a:cubicBezTo>
                  <a:pt x="46" y="82"/>
                  <a:pt x="46" y="82"/>
                  <a:pt x="46" y="82"/>
                </a:cubicBezTo>
                <a:cubicBezTo>
                  <a:pt x="36" y="82"/>
                  <a:pt x="27" y="78"/>
                  <a:pt x="20" y="72"/>
                </a:cubicBezTo>
                <a:cubicBezTo>
                  <a:pt x="14" y="65"/>
                  <a:pt x="10" y="56"/>
                  <a:pt x="10" y="46"/>
                </a:cubicBezTo>
                <a:cubicBezTo>
                  <a:pt x="10" y="36"/>
                  <a:pt x="14" y="26"/>
                  <a:pt x="20" y="20"/>
                </a:cubicBezTo>
                <a:cubicBezTo>
                  <a:pt x="27" y="13"/>
                  <a:pt x="36" y="9"/>
                  <a:pt x="46" y="9"/>
                </a:cubicBezTo>
                <a:cubicBezTo>
                  <a:pt x="56" y="9"/>
                  <a:pt x="66" y="13"/>
                  <a:pt x="72" y="20"/>
                </a:cubicBezTo>
                <a:cubicBezTo>
                  <a:pt x="79" y="26"/>
                  <a:pt x="83" y="36"/>
                  <a:pt x="83" y="46"/>
                </a:cubicBezTo>
                <a:cubicBezTo>
                  <a:pt x="83" y="47"/>
                  <a:pt x="83" y="49"/>
                  <a:pt x="83" y="50"/>
                </a:cubicBezTo>
                <a:cubicBezTo>
                  <a:pt x="90" y="50"/>
                  <a:pt x="90" y="50"/>
                  <a:pt x="90" y="50"/>
                </a:cubicBezTo>
                <a:cubicBezTo>
                  <a:pt x="91" y="50"/>
                  <a:pt x="91" y="50"/>
                  <a:pt x="92" y="50"/>
                </a:cubicBezTo>
                <a:cubicBezTo>
                  <a:pt x="92" y="49"/>
                  <a:pt x="92" y="47"/>
                  <a:pt x="92" y="46"/>
                </a:cubicBezTo>
                <a:cubicBezTo>
                  <a:pt x="92" y="33"/>
                  <a:pt x="87" y="22"/>
                  <a:pt x="79" y="13"/>
                </a:cubicBezTo>
                <a:cubicBezTo>
                  <a:pt x="70" y="5"/>
                  <a:pt x="59" y="0"/>
                  <a:pt x="46" y="0"/>
                </a:cubicBezTo>
                <a:close/>
                <a:moveTo>
                  <a:pt x="47" y="41"/>
                </a:moveTo>
                <a:cubicBezTo>
                  <a:pt x="46" y="41"/>
                  <a:pt x="45" y="41"/>
                  <a:pt x="45" y="41"/>
                </a:cubicBezTo>
                <a:cubicBezTo>
                  <a:pt x="41" y="34"/>
                  <a:pt x="36" y="26"/>
                  <a:pt x="31" y="19"/>
                </a:cubicBezTo>
                <a:cubicBezTo>
                  <a:pt x="30" y="20"/>
                  <a:pt x="29" y="21"/>
                  <a:pt x="27" y="21"/>
                </a:cubicBezTo>
                <a:cubicBezTo>
                  <a:pt x="31" y="30"/>
                  <a:pt x="36" y="37"/>
                  <a:pt x="41" y="44"/>
                </a:cubicBezTo>
                <a:cubicBezTo>
                  <a:pt x="40" y="45"/>
                  <a:pt x="40" y="47"/>
                  <a:pt x="40" y="48"/>
                </a:cubicBezTo>
                <a:cubicBezTo>
                  <a:pt x="40" y="52"/>
                  <a:pt x="43" y="55"/>
                  <a:pt x="47" y="55"/>
                </a:cubicBezTo>
                <a:cubicBezTo>
                  <a:pt x="51" y="55"/>
                  <a:pt x="54" y="52"/>
                  <a:pt x="54" y="48"/>
                </a:cubicBezTo>
                <a:cubicBezTo>
                  <a:pt x="54" y="48"/>
                  <a:pt x="54" y="47"/>
                  <a:pt x="54" y="47"/>
                </a:cubicBezTo>
                <a:cubicBezTo>
                  <a:pt x="58" y="43"/>
                  <a:pt x="62" y="39"/>
                  <a:pt x="65" y="33"/>
                </a:cubicBezTo>
                <a:cubicBezTo>
                  <a:pt x="64" y="32"/>
                  <a:pt x="63" y="31"/>
                  <a:pt x="62" y="30"/>
                </a:cubicBezTo>
                <a:cubicBezTo>
                  <a:pt x="57" y="34"/>
                  <a:pt x="53" y="38"/>
                  <a:pt x="50" y="42"/>
                </a:cubicBezTo>
                <a:cubicBezTo>
                  <a:pt x="49" y="41"/>
                  <a:pt x="48" y="41"/>
                  <a:pt x="47" y="41"/>
                </a:cubicBezTo>
                <a:close/>
                <a:moveTo>
                  <a:pt x="87" y="83"/>
                </a:moveTo>
                <a:cubicBezTo>
                  <a:pt x="88" y="75"/>
                  <a:pt x="88" y="75"/>
                  <a:pt x="88" y="75"/>
                </a:cubicBezTo>
                <a:cubicBezTo>
                  <a:pt x="88" y="75"/>
                  <a:pt x="88" y="74"/>
                  <a:pt x="88" y="74"/>
                </a:cubicBezTo>
                <a:cubicBezTo>
                  <a:pt x="87" y="74"/>
                  <a:pt x="87" y="74"/>
                  <a:pt x="87" y="74"/>
                </a:cubicBezTo>
                <a:cubicBezTo>
                  <a:pt x="86" y="74"/>
                  <a:pt x="85" y="74"/>
                  <a:pt x="85" y="74"/>
                </a:cubicBezTo>
                <a:cubicBezTo>
                  <a:pt x="86" y="71"/>
                  <a:pt x="86" y="71"/>
                  <a:pt x="86" y="71"/>
                </a:cubicBezTo>
                <a:cubicBezTo>
                  <a:pt x="83" y="71"/>
                  <a:pt x="83" y="71"/>
                  <a:pt x="83" y="71"/>
                </a:cubicBezTo>
                <a:cubicBezTo>
                  <a:pt x="81" y="83"/>
                  <a:pt x="81" y="83"/>
                  <a:pt x="81" y="83"/>
                </a:cubicBezTo>
                <a:cubicBezTo>
                  <a:pt x="83" y="83"/>
                  <a:pt x="83" y="83"/>
                  <a:pt x="83" y="83"/>
                </a:cubicBezTo>
                <a:cubicBezTo>
                  <a:pt x="85" y="76"/>
                  <a:pt x="85" y="76"/>
                  <a:pt x="85" y="76"/>
                </a:cubicBezTo>
                <a:cubicBezTo>
                  <a:pt x="85" y="75"/>
                  <a:pt x="85" y="75"/>
                  <a:pt x="85" y="75"/>
                </a:cubicBezTo>
                <a:cubicBezTo>
                  <a:pt x="86" y="75"/>
                  <a:pt x="86" y="75"/>
                  <a:pt x="86" y="76"/>
                </a:cubicBezTo>
                <a:cubicBezTo>
                  <a:pt x="84" y="83"/>
                  <a:pt x="84" y="83"/>
                  <a:pt x="84" y="83"/>
                </a:cubicBezTo>
                <a:cubicBezTo>
                  <a:pt x="87" y="83"/>
                  <a:pt x="87" y="83"/>
                  <a:pt x="87" y="83"/>
                </a:cubicBezTo>
                <a:close/>
                <a:moveTo>
                  <a:pt x="65" y="83"/>
                </a:moveTo>
                <a:cubicBezTo>
                  <a:pt x="66" y="80"/>
                  <a:pt x="66" y="80"/>
                  <a:pt x="66" y="80"/>
                </a:cubicBezTo>
                <a:cubicBezTo>
                  <a:pt x="60" y="80"/>
                  <a:pt x="60" y="80"/>
                  <a:pt x="60" y="80"/>
                </a:cubicBezTo>
                <a:cubicBezTo>
                  <a:pt x="67" y="69"/>
                  <a:pt x="67" y="69"/>
                  <a:pt x="67" y="69"/>
                </a:cubicBezTo>
                <a:cubicBezTo>
                  <a:pt x="68" y="68"/>
                  <a:pt x="68" y="67"/>
                  <a:pt x="68" y="66"/>
                </a:cubicBezTo>
                <a:cubicBezTo>
                  <a:pt x="69" y="64"/>
                  <a:pt x="69" y="62"/>
                  <a:pt x="68" y="61"/>
                </a:cubicBezTo>
                <a:cubicBezTo>
                  <a:pt x="67" y="60"/>
                  <a:pt x="66" y="59"/>
                  <a:pt x="64" y="59"/>
                </a:cubicBezTo>
                <a:cubicBezTo>
                  <a:pt x="60" y="59"/>
                  <a:pt x="58" y="61"/>
                  <a:pt x="57" y="64"/>
                </a:cubicBezTo>
                <a:cubicBezTo>
                  <a:pt x="56" y="68"/>
                  <a:pt x="56" y="68"/>
                  <a:pt x="56" y="68"/>
                </a:cubicBezTo>
                <a:cubicBezTo>
                  <a:pt x="61" y="68"/>
                  <a:pt x="61" y="68"/>
                  <a:pt x="61" y="68"/>
                </a:cubicBezTo>
                <a:cubicBezTo>
                  <a:pt x="62" y="64"/>
                  <a:pt x="62" y="64"/>
                  <a:pt x="62" y="64"/>
                </a:cubicBezTo>
                <a:cubicBezTo>
                  <a:pt x="62" y="63"/>
                  <a:pt x="62" y="63"/>
                  <a:pt x="63" y="63"/>
                </a:cubicBezTo>
                <a:cubicBezTo>
                  <a:pt x="64" y="63"/>
                  <a:pt x="64" y="64"/>
                  <a:pt x="64" y="65"/>
                </a:cubicBezTo>
                <a:cubicBezTo>
                  <a:pt x="63" y="67"/>
                  <a:pt x="63" y="68"/>
                  <a:pt x="62" y="69"/>
                </a:cubicBezTo>
                <a:cubicBezTo>
                  <a:pt x="54" y="80"/>
                  <a:pt x="54" y="80"/>
                  <a:pt x="54" y="80"/>
                </a:cubicBezTo>
                <a:cubicBezTo>
                  <a:pt x="54" y="83"/>
                  <a:pt x="54" y="83"/>
                  <a:pt x="54" y="83"/>
                </a:cubicBezTo>
                <a:cubicBezTo>
                  <a:pt x="65" y="83"/>
                  <a:pt x="65" y="83"/>
                  <a:pt x="65" y="83"/>
                </a:cubicBezTo>
                <a:close/>
                <a:moveTo>
                  <a:pt x="81" y="80"/>
                </a:moveTo>
                <a:cubicBezTo>
                  <a:pt x="81" y="76"/>
                  <a:pt x="81" y="76"/>
                  <a:pt x="81" y="76"/>
                </a:cubicBezTo>
                <a:cubicBezTo>
                  <a:pt x="79" y="76"/>
                  <a:pt x="79" y="76"/>
                  <a:pt x="79" y="76"/>
                </a:cubicBezTo>
                <a:cubicBezTo>
                  <a:pt x="82" y="60"/>
                  <a:pt x="82" y="60"/>
                  <a:pt x="82" y="60"/>
                </a:cubicBezTo>
                <a:cubicBezTo>
                  <a:pt x="75" y="60"/>
                  <a:pt x="75" y="60"/>
                  <a:pt x="75" y="60"/>
                </a:cubicBezTo>
                <a:cubicBezTo>
                  <a:pt x="67" y="76"/>
                  <a:pt x="67" y="76"/>
                  <a:pt x="67" y="76"/>
                </a:cubicBezTo>
                <a:cubicBezTo>
                  <a:pt x="66" y="80"/>
                  <a:pt x="66" y="80"/>
                  <a:pt x="66" y="80"/>
                </a:cubicBezTo>
                <a:cubicBezTo>
                  <a:pt x="73" y="80"/>
                  <a:pt x="73" y="80"/>
                  <a:pt x="73" y="80"/>
                </a:cubicBezTo>
                <a:cubicBezTo>
                  <a:pt x="73" y="83"/>
                  <a:pt x="73" y="83"/>
                  <a:pt x="73" y="83"/>
                </a:cubicBezTo>
                <a:cubicBezTo>
                  <a:pt x="78" y="83"/>
                  <a:pt x="78" y="83"/>
                  <a:pt x="78" y="83"/>
                </a:cubicBezTo>
                <a:cubicBezTo>
                  <a:pt x="78" y="80"/>
                  <a:pt x="78" y="80"/>
                  <a:pt x="78" y="80"/>
                </a:cubicBezTo>
                <a:cubicBezTo>
                  <a:pt x="81" y="80"/>
                  <a:pt x="81" y="80"/>
                  <a:pt x="81" y="80"/>
                </a:cubicBezTo>
                <a:close/>
                <a:moveTo>
                  <a:pt x="74" y="76"/>
                </a:moveTo>
                <a:cubicBezTo>
                  <a:pt x="75" y="67"/>
                  <a:pt x="75" y="67"/>
                  <a:pt x="75" y="67"/>
                </a:cubicBezTo>
                <a:cubicBezTo>
                  <a:pt x="72" y="76"/>
                  <a:pt x="72" y="76"/>
                  <a:pt x="72" y="76"/>
                </a:cubicBezTo>
                <a:lnTo>
                  <a:pt x="74" y="76"/>
                </a:ln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08" name="Freeform 28"/>
          <p:cNvSpPr>
            <a:spLocks noEditPoints="1" noChangeArrowheads="1"/>
          </p:cNvSpPr>
          <p:nvPr/>
        </p:nvSpPr>
        <p:spPr bwMode="auto">
          <a:xfrm>
            <a:off x="1531938" y="3543300"/>
            <a:ext cx="314325" cy="328613"/>
          </a:xfrm>
          <a:custGeom>
            <a:avLst/>
            <a:gdLst>
              <a:gd name="T0" fmla="*/ 81 w 94"/>
              <a:gd name="T1" fmla="*/ 57 h 98"/>
              <a:gd name="T2" fmla="*/ 81 w 94"/>
              <a:gd name="T3" fmla="*/ 95 h 98"/>
              <a:gd name="T4" fmla="*/ 81 w 94"/>
              <a:gd name="T5" fmla="*/ 98 h 98"/>
              <a:gd name="T6" fmla="*/ 78 w 94"/>
              <a:gd name="T7" fmla="*/ 98 h 98"/>
              <a:gd name="T8" fmla="*/ 67 w 94"/>
              <a:gd name="T9" fmla="*/ 98 h 98"/>
              <a:gd name="T10" fmla="*/ 67 w 94"/>
              <a:gd name="T11" fmla="*/ 68 h 98"/>
              <a:gd name="T12" fmla="*/ 62 w 94"/>
              <a:gd name="T13" fmla="*/ 64 h 98"/>
              <a:gd name="T14" fmla="*/ 49 w 94"/>
              <a:gd name="T15" fmla="*/ 64 h 98"/>
              <a:gd name="T16" fmla="*/ 45 w 94"/>
              <a:gd name="T17" fmla="*/ 68 h 98"/>
              <a:gd name="T18" fmla="*/ 45 w 94"/>
              <a:gd name="T19" fmla="*/ 98 h 98"/>
              <a:gd name="T20" fmla="*/ 15 w 94"/>
              <a:gd name="T21" fmla="*/ 98 h 98"/>
              <a:gd name="T22" fmla="*/ 12 w 94"/>
              <a:gd name="T23" fmla="*/ 98 h 98"/>
              <a:gd name="T24" fmla="*/ 12 w 94"/>
              <a:gd name="T25" fmla="*/ 95 h 98"/>
              <a:gd name="T26" fmla="*/ 12 w 94"/>
              <a:gd name="T27" fmla="*/ 57 h 98"/>
              <a:gd name="T28" fmla="*/ 3 w 94"/>
              <a:gd name="T29" fmla="*/ 57 h 98"/>
              <a:gd name="T30" fmla="*/ 0 w 94"/>
              <a:gd name="T31" fmla="*/ 50 h 98"/>
              <a:gd name="T32" fmla="*/ 44 w 94"/>
              <a:gd name="T33" fmla="*/ 3 h 98"/>
              <a:gd name="T34" fmla="*/ 47 w 94"/>
              <a:gd name="T35" fmla="*/ 0 h 98"/>
              <a:gd name="T36" fmla="*/ 50 w 94"/>
              <a:gd name="T37" fmla="*/ 3 h 98"/>
              <a:gd name="T38" fmla="*/ 94 w 94"/>
              <a:gd name="T39" fmla="*/ 50 h 98"/>
              <a:gd name="T40" fmla="*/ 90 w 94"/>
              <a:gd name="T41" fmla="*/ 57 h 98"/>
              <a:gd name="T42" fmla="*/ 81 w 94"/>
              <a:gd name="T43" fmla="*/ 57 h 98"/>
              <a:gd name="T44" fmla="*/ 74 w 94"/>
              <a:gd name="T45" fmla="*/ 8 h 98"/>
              <a:gd name="T46" fmla="*/ 77 w 94"/>
              <a:gd name="T47" fmla="*/ 8 h 98"/>
              <a:gd name="T48" fmla="*/ 77 w 94"/>
              <a:gd name="T49" fmla="*/ 2 h 98"/>
              <a:gd name="T50" fmla="*/ 61 w 94"/>
              <a:gd name="T51" fmla="*/ 2 h 98"/>
              <a:gd name="T52" fmla="*/ 61 w 94"/>
              <a:gd name="T53" fmla="*/ 8 h 98"/>
              <a:gd name="T54" fmla="*/ 64 w 94"/>
              <a:gd name="T55" fmla="*/ 8 h 98"/>
              <a:gd name="T56" fmla="*/ 64 w 94"/>
              <a:gd name="T57" fmla="*/ 13 h 98"/>
              <a:gd name="T58" fmla="*/ 74 w 94"/>
              <a:gd name="T59" fmla="*/ 25 h 98"/>
              <a:gd name="T60" fmla="*/ 74 w 94"/>
              <a:gd name="T61" fmla="*/ 8 h 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4"/>
              <a:gd name="T94" fmla="*/ 0 h 98"/>
              <a:gd name="T95" fmla="*/ 94 w 94"/>
              <a:gd name="T96" fmla="*/ 98 h 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4" h="98">
                <a:moveTo>
                  <a:pt x="81" y="57"/>
                </a:moveTo>
                <a:cubicBezTo>
                  <a:pt x="81" y="95"/>
                  <a:pt x="81" y="95"/>
                  <a:pt x="81" y="95"/>
                </a:cubicBezTo>
                <a:cubicBezTo>
                  <a:pt x="81" y="98"/>
                  <a:pt x="81" y="98"/>
                  <a:pt x="81" y="98"/>
                </a:cubicBezTo>
                <a:cubicBezTo>
                  <a:pt x="78" y="98"/>
                  <a:pt x="78" y="98"/>
                  <a:pt x="78" y="98"/>
                </a:cubicBezTo>
                <a:cubicBezTo>
                  <a:pt x="67" y="98"/>
                  <a:pt x="67" y="98"/>
                  <a:pt x="67" y="98"/>
                </a:cubicBezTo>
                <a:cubicBezTo>
                  <a:pt x="67" y="68"/>
                  <a:pt x="67" y="68"/>
                  <a:pt x="67" y="68"/>
                </a:cubicBezTo>
                <a:cubicBezTo>
                  <a:pt x="67" y="66"/>
                  <a:pt x="65" y="64"/>
                  <a:pt x="62" y="64"/>
                </a:cubicBezTo>
                <a:cubicBezTo>
                  <a:pt x="49" y="64"/>
                  <a:pt x="49" y="64"/>
                  <a:pt x="49" y="64"/>
                </a:cubicBezTo>
                <a:cubicBezTo>
                  <a:pt x="47" y="64"/>
                  <a:pt x="45" y="66"/>
                  <a:pt x="45" y="68"/>
                </a:cubicBezTo>
                <a:cubicBezTo>
                  <a:pt x="45" y="98"/>
                  <a:pt x="45" y="98"/>
                  <a:pt x="45" y="98"/>
                </a:cubicBezTo>
                <a:cubicBezTo>
                  <a:pt x="15" y="98"/>
                  <a:pt x="15" y="98"/>
                  <a:pt x="15" y="98"/>
                </a:cubicBezTo>
                <a:cubicBezTo>
                  <a:pt x="12" y="98"/>
                  <a:pt x="12" y="98"/>
                  <a:pt x="12" y="98"/>
                </a:cubicBezTo>
                <a:cubicBezTo>
                  <a:pt x="12" y="95"/>
                  <a:pt x="12" y="95"/>
                  <a:pt x="12" y="95"/>
                </a:cubicBezTo>
                <a:cubicBezTo>
                  <a:pt x="12" y="57"/>
                  <a:pt x="12" y="57"/>
                  <a:pt x="12" y="57"/>
                </a:cubicBezTo>
                <a:cubicBezTo>
                  <a:pt x="3" y="57"/>
                  <a:pt x="3" y="57"/>
                  <a:pt x="3" y="57"/>
                </a:cubicBezTo>
                <a:cubicBezTo>
                  <a:pt x="0" y="50"/>
                  <a:pt x="0" y="50"/>
                  <a:pt x="0" y="50"/>
                </a:cubicBezTo>
                <a:cubicBezTo>
                  <a:pt x="44" y="3"/>
                  <a:pt x="44" y="3"/>
                  <a:pt x="44" y="3"/>
                </a:cubicBezTo>
                <a:cubicBezTo>
                  <a:pt x="47" y="0"/>
                  <a:pt x="47" y="0"/>
                  <a:pt x="47" y="0"/>
                </a:cubicBezTo>
                <a:cubicBezTo>
                  <a:pt x="50" y="3"/>
                  <a:pt x="50" y="3"/>
                  <a:pt x="50" y="3"/>
                </a:cubicBezTo>
                <a:cubicBezTo>
                  <a:pt x="94" y="50"/>
                  <a:pt x="94" y="50"/>
                  <a:pt x="94" y="50"/>
                </a:cubicBezTo>
                <a:cubicBezTo>
                  <a:pt x="90" y="57"/>
                  <a:pt x="90" y="57"/>
                  <a:pt x="90" y="57"/>
                </a:cubicBezTo>
                <a:cubicBezTo>
                  <a:pt x="81" y="57"/>
                  <a:pt x="81" y="57"/>
                  <a:pt x="81" y="57"/>
                </a:cubicBezTo>
                <a:close/>
                <a:moveTo>
                  <a:pt x="74" y="8"/>
                </a:moveTo>
                <a:cubicBezTo>
                  <a:pt x="77" y="8"/>
                  <a:pt x="77" y="8"/>
                  <a:pt x="77" y="8"/>
                </a:cubicBezTo>
                <a:cubicBezTo>
                  <a:pt x="77" y="2"/>
                  <a:pt x="77" y="2"/>
                  <a:pt x="77" y="2"/>
                </a:cubicBezTo>
                <a:cubicBezTo>
                  <a:pt x="61" y="2"/>
                  <a:pt x="61" y="2"/>
                  <a:pt x="61" y="2"/>
                </a:cubicBezTo>
                <a:cubicBezTo>
                  <a:pt x="61" y="8"/>
                  <a:pt x="61" y="8"/>
                  <a:pt x="61" y="8"/>
                </a:cubicBezTo>
                <a:cubicBezTo>
                  <a:pt x="64" y="8"/>
                  <a:pt x="64" y="8"/>
                  <a:pt x="64" y="8"/>
                </a:cubicBezTo>
                <a:cubicBezTo>
                  <a:pt x="64" y="13"/>
                  <a:pt x="64" y="13"/>
                  <a:pt x="64" y="13"/>
                </a:cubicBezTo>
                <a:cubicBezTo>
                  <a:pt x="74" y="25"/>
                  <a:pt x="74" y="25"/>
                  <a:pt x="74" y="25"/>
                </a:cubicBezTo>
                <a:lnTo>
                  <a:pt x="74" y="8"/>
                </a:ln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09" name="Freeform 29"/>
          <p:cNvSpPr>
            <a:spLocks noEditPoints="1" noChangeArrowheads="1"/>
          </p:cNvSpPr>
          <p:nvPr/>
        </p:nvSpPr>
        <p:spPr bwMode="auto">
          <a:xfrm>
            <a:off x="2146300" y="4160838"/>
            <a:ext cx="330200" cy="344487"/>
          </a:xfrm>
          <a:custGeom>
            <a:avLst/>
            <a:gdLst>
              <a:gd name="T0" fmla="*/ 13 w 99"/>
              <a:gd name="T1" fmla="*/ 34 h 103"/>
              <a:gd name="T2" fmla="*/ 14 w 99"/>
              <a:gd name="T3" fmla="*/ 48 h 103"/>
              <a:gd name="T4" fmla="*/ 15 w 99"/>
              <a:gd name="T5" fmla="*/ 2 h 103"/>
              <a:gd name="T6" fmla="*/ 18 w 99"/>
              <a:gd name="T7" fmla="*/ 0 h 103"/>
              <a:gd name="T8" fmla="*/ 65 w 99"/>
              <a:gd name="T9" fmla="*/ 0 h 103"/>
              <a:gd name="T10" fmla="*/ 83 w 99"/>
              <a:gd name="T11" fmla="*/ 9 h 103"/>
              <a:gd name="T12" fmla="*/ 84 w 99"/>
              <a:gd name="T13" fmla="*/ 11 h 103"/>
              <a:gd name="T14" fmla="*/ 85 w 99"/>
              <a:gd name="T15" fmla="*/ 48 h 103"/>
              <a:gd name="T16" fmla="*/ 87 w 99"/>
              <a:gd name="T17" fmla="*/ 34 h 103"/>
              <a:gd name="T18" fmla="*/ 96 w 99"/>
              <a:gd name="T19" fmla="*/ 83 h 103"/>
              <a:gd name="T20" fmla="*/ 84 w 99"/>
              <a:gd name="T21" fmla="*/ 103 h 103"/>
              <a:gd name="T22" fmla="*/ 15 w 99"/>
              <a:gd name="T23" fmla="*/ 103 h 103"/>
              <a:gd name="T24" fmla="*/ 3 w 99"/>
              <a:gd name="T25" fmla="*/ 83 h 103"/>
              <a:gd name="T26" fmla="*/ 22 w 99"/>
              <a:gd name="T27" fmla="*/ 48 h 103"/>
              <a:gd name="T28" fmla="*/ 78 w 99"/>
              <a:gd name="T29" fmla="*/ 16 h 103"/>
              <a:gd name="T30" fmla="*/ 65 w 99"/>
              <a:gd name="T31" fmla="*/ 16 h 103"/>
              <a:gd name="T32" fmla="*/ 63 w 99"/>
              <a:gd name="T33" fmla="*/ 7 h 103"/>
              <a:gd name="T34" fmla="*/ 22 w 99"/>
              <a:gd name="T35" fmla="*/ 48 h 103"/>
              <a:gd name="T36" fmla="*/ 22 w 99"/>
              <a:gd name="T37" fmla="*/ 73 h 103"/>
              <a:gd name="T38" fmla="*/ 77 w 99"/>
              <a:gd name="T39" fmla="*/ 96 h 103"/>
              <a:gd name="T40" fmla="*/ 28 w 99"/>
              <a:gd name="T41" fmla="*/ 16 h 103"/>
              <a:gd name="T42" fmla="*/ 58 w 99"/>
              <a:gd name="T43" fmla="*/ 20 h 103"/>
              <a:gd name="T44" fmla="*/ 28 w 99"/>
              <a:gd name="T45" fmla="*/ 16 h 103"/>
              <a:gd name="T46" fmla="*/ 28 w 99"/>
              <a:gd name="T47" fmla="*/ 37 h 103"/>
              <a:gd name="T48" fmla="*/ 71 w 99"/>
              <a:gd name="T49" fmla="*/ 33 h 103"/>
              <a:gd name="T50" fmla="*/ 28 w 99"/>
              <a:gd name="T51" fmla="*/ 24 h 103"/>
              <a:gd name="T52" fmla="*/ 71 w 99"/>
              <a:gd name="T53" fmla="*/ 28 h 103"/>
              <a:gd name="T54" fmla="*/ 28 w 99"/>
              <a:gd name="T55" fmla="*/ 24 h 103"/>
              <a:gd name="T56" fmla="*/ 67 w 99"/>
              <a:gd name="T57" fmla="*/ 13 h 103"/>
              <a:gd name="T58" fmla="*/ 67 w 99"/>
              <a:gd name="T59" fmla="*/ 8 h 103"/>
              <a:gd name="T60" fmla="*/ 76 w 99"/>
              <a:gd name="T61" fmla="*/ 60 h 103"/>
              <a:gd name="T62" fmla="*/ 84 w 99"/>
              <a:gd name="T63" fmla="*/ 60 h 103"/>
              <a:gd name="T64" fmla="*/ 87 w 99"/>
              <a:gd name="T65" fmla="*/ 56 h 103"/>
              <a:gd name="T66" fmla="*/ 79 w 99"/>
              <a:gd name="T67" fmla="*/ 56 h 1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103"/>
              <a:gd name="T104" fmla="*/ 99 w 99"/>
              <a:gd name="T105" fmla="*/ 103 h 10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103">
                <a:moveTo>
                  <a:pt x="3" y="34"/>
                </a:moveTo>
                <a:cubicBezTo>
                  <a:pt x="13" y="34"/>
                  <a:pt x="13" y="34"/>
                  <a:pt x="13" y="34"/>
                </a:cubicBezTo>
                <a:cubicBezTo>
                  <a:pt x="13" y="48"/>
                  <a:pt x="13" y="48"/>
                  <a:pt x="13" y="48"/>
                </a:cubicBezTo>
                <a:cubicBezTo>
                  <a:pt x="14" y="48"/>
                  <a:pt x="14" y="48"/>
                  <a:pt x="14" y="48"/>
                </a:cubicBezTo>
                <a:cubicBezTo>
                  <a:pt x="15" y="48"/>
                  <a:pt x="15" y="48"/>
                  <a:pt x="15" y="48"/>
                </a:cubicBezTo>
                <a:cubicBezTo>
                  <a:pt x="15" y="2"/>
                  <a:pt x="15" y="2"/>
                  <a:pt x="15" y="2"/>
                </a:cubicBezTo>
                <a:cubicBezTo>
                  <a:pt x="15" y="0"/>
                  <a:pt x="15" y="0"/>
                  <a:pt x="15" y="0"/>
                </a:cubicBezTo>
                <a:cubicBezTo>
                  <a:pt x="18" y="0"/>
                  <a:pt x="18" y="0"/>
                  <a:pt x="18" y="0"/>
                </a:cubicBezTo>
                <a:cubicBezTo>
                  <a:pt x="65" y="0"/>
                  <a:pt x="65" y="0"/>
                  <a:pt x="65" y="0"/>
                </a:cubicBezTo>
                <a:cubicBezTo>
                  <a:pt x="65" y="0"/>
                  <a:pt x="65" y="0"/>
                  <a:pt x="65" y="0"/>
                </a:cubicBezTo>
                <a:cubicBezTo>
                  <a:pt x="66" y="0"/>
                  <a:pt x="66" y="0"/>
                  <a:pt x="66" y="0"/>
                </a:cubicBezTo>
                <a:cubicBezTo>
                  <a:pt x="83" y="9"/>
                  <a:pt x="83" y="9"/>
                  <a:pt x="83" y="9"/>
                </a:cubicBezTo>
                <a:cubicBezTo>
                  <a:pt x="84" y="10"/>
                  <a:pt x="84" y="10"/>
                  <a:pt x="84" y="10"/>
                </a:cubicBezTo>
                <a:cubicBezTo>
                  <a:pt x="84" y="11"/>
                  <a:pt x="84" y="11"/>
                  <a:pt x="84" y="11"/>
                </a:cubicBezTo>
                <a:cubicBezTo>
                  <a:pt x="84" y="48"/>
                  <a:pt x="84" y="48"/>
                  <a:pt x="84" y="48"/>
                </a:cubicBezTo>
                <a:cubicBezTo>
                  <a:pt x="85" y="48"/>
                  <a:pt x="85" y="48"/>
                  <a:pt x="85" y="48"/>
                </a:cubicBezTo>
                <a:cubicBezTo>
                  <a:pt x="87" y="48"/>
                  <a:pt x="87" y="48"/>
                  <a:pt x="87" y="48"/>
                </a:cubicBezTo>
                <a:cubicBezTo>
                  <a:pt x="87" y="34"/>
                  <a:pt x="87" y="34"/>
                  <a:pt x="87" y="34"/>
                </a:cubicBezTo>
                <a:cubicBezTo>
                  <a:pt x="96" y="34"/>
                  <a:pt x="96" y="34"/>
                  <a:pt x="96" y="34"/>
                </a:cubicBezTo>
                <a:cubicBezTo>
                  <a:pt x="99" y="50"/>
                  <a:pt x="99" y="67"/>
                  <a:pt x="96" y="83"/>
                </a:cubicBezTo>
                <a:cubicBezTo>
                  <a:pt x="84" y="83"/>
                  <a:pt x="84" y="83"/>
                  <a:pt x="84" y="83"/>
                </a:cubicBezTo>
                <a:cubicBezTo>
                  <a:pt x="84" y="103"/>
                  <a:pt x="84" y="103"/>
                  <a:pt x="84" y="103"/>
                </a:cubicBezTo>
                <a:cubicBezTo>
                  <a:pt x="84" y="103"/>
                  <a:pt x="84" y="103"/>
                  <a:pt x="84" y="103"/>
                </a:cubicBezTo>
                <a:cubicBezTo>
                  <a:pt x="15" y="103"/>
                  <a:pt x="15" y="103"/>
                  <a:pt x="15" y="103"/>
                </a:cubicBezTo>
                <a:cubicBezTo>
                  <a:pt x="15" y="83"/>
                  <a:pt x="15" y="83"/>
                  <a:pt x="15" y="83"/>
                </a:cubicBezTo>
                <a:cubicBezTo>
                  <a:pt x="3" y="83"/>
                  <a:pt x="3" y="83"/>
                  <a:pt x="3" y="83"/>
                </a:cubicBezTo>
                <a:cubicBezTo>
                  <a:pt x="0" y="67"/>
                  <a:pt x="0" y="51"/>
                  <a:pt x="3" y="34"/>
                </a:cubicBezTo>
                <a:close/>
                <a:moveTo>
                  <a:pt x="22" y="48"/>
                </a:moveTo>
                <a:cubicBezTo>
                  <a:pt x="78" y="48"/>
                  <a:pt x="78" y="48"/>
                  <a:pt x="78" y="48"/>
                </a:cubicBezTo>
                <a:cubicBezTo>
                  <a:pt x="78" y="16"/>
                  <a:pt x="78" y="16"/>
                  <a:pt x="78" y="16"/>
                </a:cubicBezTo>
                <a:cubicBezTo>
                  <a:pt x="66" y="16"/>
                  <a:pt x="66" y="16"/>
                  <a:pt x="66" y="16"/>
                </a:cubicBezTo>
                <a:cubicBezTo>
                  <a:pt x="65" y="16"/>
                  <a:pt x="65" y="16"/>
                  <a:pt x="65" y="16"/>
                </a:cubicBezTo>
                <a:cubicBezTo>
                  <a:pt x="64" y="14"/>
                  <a:pt x="64" y="14"/>
                  <a:pt x="64" y="14"/>
                </a:cubicBezTo>
                <a:cubicBezTo>
                  <a:pt x="63" y="7"/>
                  <a:pt x="63" y="7"/>
                  <a:pt x="63" y="7"/>
                </a:cubicBezTo>
                <a:cubicBezTo>
                  <a:pt x="22" y="7"/>
                  <a:pt x="22" y="7"/>
                  <a:pt x="22" y="7"/>
                </a:cubicBezTo>
                <a:cubicBezTo>
                  <a:pt x="22" y="48"/>
                  <a:pt x="22" y="48"/>
                  <a:pt x="22" y="48"/>
                </a:cubicBezTo>
                <a:close/>
                <a:moveTo>
                  <a:pt x="77" y="73"/>
                </a:moveTo>
                <a:cubicBezTo>
                  <a:pt x="22" y="73"/>
                  <a:pt x="22" y="73"/>
                  <a:pt x="22" y="73"/>
                </a:cubicBezTo>
                <a:cubicBezTo>
                  <a:pt x="22" y="96"/>
                  <a:pt x="22" y="96"/>
                  <a:pt x="22" y="96"/>
                </a:cubicBezTo>
                <a:cubicBezTo>
                  <a:pt x="77" y="96"/>
                  <a:pt x="77" y="96"/>
                  <a:pt x="77" y="96"/>
                </a:cubicBezTo>
                <a:cubicBezTo>
                  <a:pt x="77" y="73"/>
                  <a:pt x="77" y="73"/>
                  <a:pt x="77" y="73"/>
                </a:cubicBezTo>
                <a:close/>
                <a:moveTo>
                  <a:pt x="28" y="16"/>
                </a:moveTo>
                <a:cubicBezTo>
                  <a:pt x="28" y="20"/>
                  <a:pt x="28" y="20"/>
                  <a:pt x="28" y="20"/>
                </a:cubicBezTo>
                <a:cubicBezTo>
                  <a:pt x="58" y="20"/>
                  <a:pt x="58" y="20"/>
                  <a:pt x="58" y="20"/>
                </a:cubicBezTo>
                <a:cubicBezTo>
                  <a:pt x="58" y="16"/>
                  <a:pt x="58" y="16"/>
                  <a:pt x="58" y="16"/>
                </a:cubicBezTo>
                <a:cubicBezTo>
                  <a:pt x="28" y="16"/>
                  <a:pt x="28" y="16"/>
                  <a:pt x="28" y="16"/>
                </a:cubicBezTo>
                <a:close/>
                <a:moveTo>
                  <a:pt x="28" y="33"/>
                </a:moveTo>
                <a:cubicBezTo>
                  <a:pt x="28" y="37"/>
                  <a:pt x="28" y="37"/>
                  <a:pt x="28" y="37"/>
                </a:cubicBezTo>
                <a:cubicBezTo>
                  <a:pt x="71" y="37"/>
                  <a:pt x="71" y="37"/>
                  <a:pt x="71" y="37"/>
                </a:cubicBezTo>
                <a:cubicBezTo>
                  <a:pt x="71" y="33"/>
                  <a:pt x="71" y="33"/>
                  <a:pt x="71" y="33"/>
                </a:cubicBezTo>
                <a:cubicBezTo>
                  <a:pt x="28" y="33"/>
                  <a:pt x="28" y="33"/>
                  <a:pt x="28" y="33"/>
                </a:cubicBezTo>
                <a:close/>
                <a:moveTo>
                  <a:pt x="28" y="24"/>
                </a:moveTo>
                <a:cubicBezTo>
                  <a:pt x="28" y="28"/>
                  <a:pt x="28" y="28"/>
                  <a:pt x="28" y="28"/>
                </a:cubicBezTo>
                <a:cubicBezTo>
                  <a:pt x="71" y="28"/>
                  <a:pt x="71" y="28"/>
                  <a:pt x="71" y="28"/>
                </a:cubicBezTo>
                <a:cubicBezTo>
                  <a:pt x="71" y="24"/>
                  <a:pt x="71" y="24"/>
                  <a:pt x="71" y="24"/>
                </a:cubicBezTo>
                <a:cubicBezTo>
                  <a:pt x="28" y="24"/>
                  <a:pt x="28" y="24"/>
                  <a:pt x="28" y="24"/>
                </a:cubicBezTo>
                <a:close/>
                <a:moveTo>
                  <a:pt x="67" y="8"/>
                </a:moveTo>
                <a:cubicBezTo>
                  <a:pt x="67" y="13"/>
                  <a:pt x="67" y="13"/>
                  <a:pt x="67" y="13"/>
                </a:cubicBezTo>
                <a:cubicBezTo>
                  <a:pt x="75" y="13"/>
                  <a:pt x="75" y="13"/>
                  <a:pt x="75" y="13"/>
                </a:cubicBezTo>
                <a:cubicBezTo>
                  <a:pt x="67" y="8"/>
                  <a:pt x="67" y="8"/>
                  <a:pt x="67" y="8"/>
                </a:cubicBezTo>
                <a:close/>
                <a:moveTo>
                  <a:pt x="76" y="56"/>
                </a:moveTo>
                <a:cubicBezTo>
                  <a:pt x="76" y="60"/>
                  <a:pt x="76" y="60"/>
                  <a:pt x="76" y="60"/>
                </a:cubicBezTo>
                <a:cubicBezTo>
                  <a:pt x="79" y="60"/>
                  <a:pt x="79" y="60"/>
                  <a:pt x="79" y="60"/>
                </a:cubicBezTo>
                <a:cubicBezTo>
                  <a:pt x="84" y="60"/>
                  <a:pt x="84" y="60"/>
                  <a:pt x="84" y="60"/>
                </a:cubicBezTo>
                <a:cubicBezTo>
                  <a:pt x="87" y="60"/>
                  <a:pt x="87" y="60"/>
                  <a:pt x="87" y="60"/>
                </a:cubicBezTo>
                <a:cubicBezTo>
                  <a:pt x="87" y="56"/>
                  <a:pt x="87" y="56"/>
                  <a:pt x="87" y="56"/>
                </a:cubicBezTo>
                <a:cubicBezTo>
                  <a:pt x="84" y="56"/>
                  <a:pt x="84" y="56"/>
                  <a:pt x="84" y="56"/>
                </a:cubicBezTo>
                <a:cubicBezTo>
                  <a:pt x="79" y="56"/>
                  <a:pt x="79" y="56"/>
                  <a:pt x="79" y="56"/>
                </a:cubicBezTo>
                <a:lnTo>
                  <a:pt x="76" y="56"/>
                </a:ln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10" name="Freeform 30"/>
          <p:cNvSpPr>
            <a:spLocks noEditPoints="1" noChangeArrowheads="1"/>
          </p:cNvSpPr>
          <p:nvPr/>
        </p:nvSpPr>
        <p:spPr bwMode="auto">
          <a:xfrm>
            <a:off x="2835275" y="4173538"/>
            <a:ext cx="247650" cy="323850"/>
          </a:xfrm>
          <a:custGeom>
            <a:avLst/>
            <a:gdLst>
              <a:gd name="T0" fmla="*/ 60 w 74"/>
              <a:gd name="T1" fmla="*/ 0 h 97"/>
              <a:gd name="T2" fmla="*/ 72 w 74"/>
              <a:gd name="T3" fmla="*/ 11 h 97"/>
              <a:gd name="T4" fmla="*/ 70 w 74"/>
              <a:gd name="T5" fmla="*/ 52 h 97"/>
              <a:gd name="T6" fmla="*/ 63 w 74"/>
              <a:gd name="T7" fmla="*/ 11 h 97"/>
              <a:gd name="T8" fmla="*/ 60 w 74"/>
              <a:gd name="T9" fmla="*/ 8 h 97"/>
              <a:gd name="T10" fmla="*/ 26 w 74"/>
              <a:gd name="T11" fmla="*/ 11 h 97"/>
              <a:gd name="T12" fmla="*/ 26 w 74"/>
              <a:gd name="T13" fmla="*/ 18 h 97"/>
              <a:gd name="T14" fmla="*/ 19 w 74"/>
              <a:gd name="T15" fmla="*/ 24 h 97"/>
              <a:gd name="T16" fmla="*/ 12 w 74"/>
              <a:gd name="T17" fmla="*/ 24 h 97"/>
              <a:gd name="T18" fmla="*/ 8 w 74"/>
              <a:gd name="T19" fmla="*/ 79 h 97"/>
              <a:gd name="T20" fmla="*/ 9 w 74"/>
              <a:gd name="T21" fmla="*/ 81 h 97"/>
              <a:gd name="T22" fmla="*/ 28 w 74"/>
              <a:gd name="T23" fmla="*/ 82 h 97"/>
              <a:gd name="T24" fmla="*/ 37 w 74"/>
              <a:gd name="T25" fmla="*/ 90 h 97"/>
              <a:gd name="T26" fmla="*/ 3 w 74"/>
              <a:gd name="T27" fmla="*/ 87 h 97"/>
              <a:gd name="T28" fmla="*/ 3 w 74"/>
              <a:gd name="T29" fmla="*/ 87 h 97"/>
              <a:gd name="T30" fmla="*/ 0 w 74"/>
              <a:gd name="T31" fmla="*/ 20 h 97"/>
              <a:gd name="T32" fmla="*/ 1 w 74"/>
              <a:gd name="T33" fmla="*/ 17 h 97"/>
              <a:gd name="T34" fmla="*/ 19 w 74"/>
              <a:gd name="T35" fmla="*/ 0 h 97"/>
              <a:gd name="T36" fmla="*/ 17 w 74"/>
              <a:gd name="T37" fmla="*/ 52 h 97"/>
              <a:gd name="T38" fmla="*/ 27 w 74"/>
              <a:gd name="T39" fmla="*/ 56 h 97"/>
              <a:gd name="T40" fmla="*/ 17 w 74"/>
              <a:gd name="T41" fmla="*/ 52 h 97"/>
              <a:gd name="T42" fmla="*/ 17 w 74"/>
              <a:gd name="T43" fmla="*/ 44 h 97"/>
              <a:gd name="T44" fmla="*/ 56 w 74"/>
              <a:gd name="T45" fmla="*/ 40 h 97"/>
              <a:gd name="T46" fmla="*/ 17 w 74"/>
              <a:gd name="T47" fmla="*/ 28 h 97"/>
              <a:gd name="T48" fmla="*/ 56 w 74"/>
              <a:gd name="T49" fmla="*/ 33 h 97"/>
              <a:gd name="T50" fmla="*/ 17 w 74"/>
              <a:gd name="T51" fmla="*/ 28 h 97"/>
              <a:gd name="T52" fmla="*/ 34 w 74"/>
              <a:gd name="T53" fmla="*/ 22 h 97"/>
              <a:gd name="T54" fmla="*/ 56 w 74"/>
              <a:gd name="T55" fmla="*/ 17 h 97"/>
              <a:gd name="T56" fmla="*/ 41 w 74"/>
              <a:gd name="T57" fmla="*/ 69 h 97"/>
              <a:gd name="T58" fmla="*/ 41 w 74"/>
              <a:gd name="T59" fmla="*/ 69 h 97"/>
              <a:gd name="T60" fmla="*/ 31 w 74"/>
              <a:gd name="T61" fmla="*/ 66 h 97"/>
              <a:gd name="T62" fmla="*/ 47 w 74"/>
              <a:gd name="T63" fmla="*/ 86 h 97"/>
              <a:gd name="T64" fmla="*/ 59 w 74"/>
              <a:gd name="T65" fmla="*/ 87 h 97"/>
              <a:gd name="T66" fmla="*/ 71 w 74"/>
              <a:gd name="T67" fmla="*/ 96 h 97"/>
              <a:gd name="T68" fmla="*/ 72 w 74"/>
              <a:gd name="T69" fmla="*/ 90 h 97"/>
              <a:gd name="T70" fmla="*/ 63 w 74"/>
              <a:gd name="T71" fmla="*/ 80 h 97"/>
              <a:gd name="T72" fmla="*/ 64 w 74"/>
              <a:gd name="T73" fmla="*/ 57 h 97"/>
              <a:gd name="T74" fmla="*/ 38 w 74"/>
              <a:gd name="T75" fmla="*/ 54 h 97"/>
              <a:gd name="T76" fmla="*/ 42 w 74"/>
              <a:gd name="T77" fmla="*/ 58 h 97"/>
              <a:gd name="T78" fmla="*/ 40 w 74"/>
              <a:gd name="T79" fmla="*/ 76 h 97"/>
              <a:gd name="T80" fmla="*/ 57 w 74"/>
              <a:gd name="T81" fmla="*/ 78 h 97"/>
              <a:gd name="T82" fmla="*/ 59 w 74"/>
              <a:gd name="T83" fmla="*/ 61 h 97"/>
              <a:gd name="T84" fmla="*/ 21 w 74"/>
              <a:gd name="T85" fmla="*/ 9 h 97"/>
              <a:gd name="T86" fmla="*/ 13 w 74"/>
              <a:gd name="T87" fmla="*/ 19 h 97"/>
              <a:gd name="T88" fmla="*/ 17 w 74"/>
              <a:gd name="T89" fmla="*/ 20 h 97"/>
              <a:gd name="T90" fmla="*/ 18 w 74"/>
              <a:gd name="T91" fmla="*/ 20 h 97"/>
              <a:gd name="T92" fmla="*/ 22 w 74"/>
              <a:gd name="T93" fmla="*/ 17 h 97"/>
              <a:gd name="T94" fmla="*/ 22 w 74"/>
              <a:gd name="T95" fmla="*/ 15 h 97"/>
              <a:gd name="T96" fmla="*/ 21 w 74"/>
              <a:gd name="T97" fmla="*/ 11 h 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
              <a:gd name="T148" fmla="*/ 0 h 97"/>
              <a:gd name="T149" fmla="*/ 74 w 74"/>
              <a:gd name="T150" fmla="*/ 97 h 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 h="97">
                <a:moveTo>
                  <a:pt x="21" y="0"/>
                </a:moveTo>
                <a:cubicBezTo>
                  <a:pt x="60" y="0"/>
                  <a:pt x="60" y="0"/>
                  <a:pt x="60" y="0"/>
                </a:cubicBezTo>
                <a:cubicBezTo>
                  <a:pt x="64" y="0"/>
                  <a:pt x="66" y="1"/>
                  <a:pt x="68" y="3"/>
                </a:cubicBezTo>
                <a:cubicBezTo>
                  <a:pt x="70" y="5"/>
                  <a:pt x="72" y="8"/>
                  <a:pt x="72" y="11"/>
                </a:cubicBezTo>
                <a:cubicBezTo>
                  <a:pt x="72" y="56"/>
                  <a:pt x="72" y="56"/>
                  <a:pt x="72" y="56"/>
                </a:cubicBezTo>
                <a:cubicBezTo>
                  <a:pt x="71" y="55"/>
                  <a:pt x="70" y="53"/>
                  <a:pt x="70" y="52"/>
                </a:cubicBezTo>
                <a:cubicBezTo>
                  <a:pt x="68" y="50"/>
                  <a:pt x="66" y="48"/>
                  <a:pt x="63" y="47"/>
                </a:cubicBezTo>
                <a:cubicBezTo>
                  <a:pt x="63" y="11"/>
                  <a:pt x="63" y="11"/>
                  <a:pt x="63" y="11"/>
                </a:cubicBezTo>
                <a:cubicBezTo>
                  <a:pt x="63" y="10"/>
                  <a:pt x="63" y="9"/>
                  <a:pt x="62" y="9"/>
                </a:cubicBezTo>
                <a:cubicBezTo>
                  <a:pt x="62" y="8"/>
                  <a:pt x="61" y="8"/>
                  <a:pt x="60" y="8"/>
                </a:cubicBezTo>
                <a:cubicBezTo>
                  <a:pt x="25" y="8"/>
                  <a:pt x="25" y="8"/>
                  <a:pt x="25" y="8"/>
                </a:cubicBezTo>
                <a:cubicBezTo>
                  <a:pt x="26" y="11"/>
                  <a:pt x="26" y="11"/>
                  <a:pt x="26" y="11"/>
                </a:cubicBezTo>
                <a:cubicBezTo>
                  <a:pt x="26" y="14"/>
                  <a:pt x="26" y="14"/>
                  <a:pt x="26" y="14"/>
                </a:cubicBezTo>
                <a:cubicBezTo>
                  <a:pt x="26" y="16"/>
                  <a:pt x="26" y="17"/>
                  <a:pt x="26" y="18"/>
                </a:cubicBezTo>
                <a:cubicBezTo>
                  <a:pt x="26" y="19"/>
                  <a:pt x="25" y="21"/>
                  <a:pt x="23" y="22"/>
                </a:cubicBezTo>
                <a:cubicBezTo>
                  <a:pt x="22" y="23"/>
                  <a:pt x="21" y="24"/>
                  <a:pt x="19" y="24"/>
                </a:cubicBezTo>
                <a:cubicBezTo>
                  <a:pt x="18" y="24"/>
                  <a:pt x="17" y="24"/>
                  <a:pt x="16" y="24"/>
                </a:cubicBezTo>
                <a:cubicBezTo>
                  <a:pt x="12" y="24"/>
                  <a:pt x="12" y="24"/>
                  <a:pt x="12" y="24"/>
                </a:cubicBezTo>
                <a:cubicBezTo>
                  <a:pt x="8" y="23"/>
                  <a:pt x="8" y="23"/>
                  <a:pt x="8" y="23"/>
                </a:cubicBezTo>
                <a:cubicBezTo>
                  <a:pt x="8" y="79"/>
                  <a:pt x="8" y="79"/>
                  <a:pt x="8" y="79"/>
                </a:cubicBezTo>
                <a:cubicBezTo>
                  <a:pt x="8" y="80"/>
                  <a:pt x="9" y="80"/>
                  <a:pt x="9" y="81"/>
                </a:cubicBezTo>
                <a:cubicBezTo>
                  <a:pt x="9" y="81"/>
                  <a:pt x="9" y="81"/>
                  <a:pt x="9" y="81"/>
                </a:cubicBezTo>
                <a:cubicBezTo>
                  <a:pt x="10" y="81"/>
                  <a:pt x="10" y="82"/>
                  <a:pt x="11" y="82"/>
                </a:cubicBezTo>
                <a:cubicBezTo>
                  <a:pt x="28" y="82"/>
                  <a:pt x="28" y="82"/>
                  <a:pt x="28" y="82"/>
                </a:cubicBezTo>
                <a:cubicBezTo>
                  <a:pt x="28" y="82"/>
                  <a:pt x="29" y="83"/>
                  <a:pt x="29" y="84"/>
                </a:cubicBezTo>
                <a:cubicBezTo>
                  <a:pt x="31" y="86"/>
                  <a:pt x="34" y="88"/>
                  <a:pt x="37" y="90"/>
                </a:cubicBezTo>
                <a:cubicBezTo>
                  <a:pt x="11" y="90"/>
                  <a:pt x="11" y="90"/>
                  <a:pt x="11" y="90"/>
                </a:cubicBezTo>
                <a:cubicBezTo>
                  <a:pt x="8" y="90"/>
                  <a:pt x="5" y="89"/>
                  <a:pt x="3" y="87"/>
                </a:cubicBezTo>
                <a:cubicBezTo>
                  <a:pt x="3" y="87"/>
                  <a:pt x="3" y="87"/>
                  <a:pt x="3" y="87"/>
                </a:cubicBezTo>
                <a:cubicBezTo>
                  <a:pt x="3" y="87"/>
                  <a:pt x="3" y="87"/>
                  <a:pt x="3" y="87"/>
                </a:cubicBezTo>
                <a:cubicBezTo>
                  <a:pt x="1" y="85"/>
                  <a:pt x="0" y="82"/>
                  <a:pt x="0" y="79"/>
                </a:cubicBezTo>
                <a:cubicBezTo>
                  <a:pt x="0" y="20"/>
                  <a:pt x="0" y="20"/>
                  <a:pt x="0" y="20"/>
                </a:cubicBezTo>
                <a:cubicBezTo>
                  <a:pt x="0" y="18"/>
                  <a:pt x="0" y="18"/>
                  <a:pt x="0" y="18"/>
                </a:cubicBezTo>
                <a:cubicBezTo>
                  <a:pt x="1" y="17"/>
                  <a:pt x="1" y="17"/>
                  <a:pt x="1" y="17"/>
                </a:cubicBezTo>
                <a:cubicBezTo>
                  <a:pt x="18" y="1"/>
                  <a:pt x="18" y="1"/>
                  <a:pt x="18" y="1"/>
                </a:cubicBezTo>
                <a:cubicBezTo>
                  <a:pt x="19" y="0"/>
                  <a:pt x="19" y="0"/>
                  <a:pt x="19" y="0"/>
                </a:cubicBezTo>
                <a:cubicBezTo>
                  <a:pt x="21" y="0"/>
                  <a:pt x="21" y="0"/>
                  <a:pt x="21" y="0"/>
                </a:cubicBezTo>
                <a:close/>
                <a:moveTo>
                  <a:pt x="17" y="52"/>
                </a:moveTo>
                <a:cubicBezTo>
                  <a:pt x="17" y="56"/>
                  <a:pt x="17" y="56"/>
                  <a:pt x="17" y="56"/>
                </a:cubicBezTo>
                <a:cubicBezTo>
                  <a:pt x="27" y="56"/>
                  <a:pt x="27" y="56"/>
                  <a:pt x="27" y="56"/>
                </a:cubicBezTo>
                <a:cubicBezTo>
                  <a:pt x="27" y="52"/>
                  <a:pt x="27" y="52"/>
                  <a:pt x="27" y="52"/>
                </a:cubicBezTo>
                <a:cubicBezTo>
                  <a:pt x="17" y="52"/>
                  <a:pt x="17" y="52"/>
                  <a:pt x="17" y="52"/>
                </a:cubicBezTo>
                <a:close/>
                <a:moveTo>
                  <a:pt x="17" y="40"/>
                </a:moveTo>
                <a:cubicBezTo>
                  <a:pt x="17" y="44"/>
                  <a:pt x="17" y="44"/>
                  <a:pt x="17" y="44"/>
                </a:cubicBezTo>
                <a:cubicBezTo>
                  <a:pt x="56" y="44"/>
                  <a:pt x="56" y="44"/>
                  <a:pt x="56" y="44"/>
                </a:cubicBezTo>
                <a:cubicBezTo>
                  <a:pt x="56" y="40"/>
                  <a:pt x="56" y="40"/>
                  <a:pt x="56" y="40"/>
                </a:cubicBezTo>
                <a:cubicBezTo>
                  <a:pt x="17" y="40"/>
                  <a:pt x="17" y="40"/>
                  <a:pt x="17" y="40"/>
                </a:cubicBezTo>
                <a:close/>
                <a:moveTo>
                  <a:pt x="17" y="28"/>
                </a:moveTo>
                <a:cubicBezTo>
                  <a:pt x="17" y="33"/>
                  <a:pt x="17" y="33"/>
                  <a:pt x="17" y="33"/>
                </a:cubicBezTo>
                <a:cubicBezTo>
                  <a:pt x="56" y="33"/>
                  <a:pt x="56" y="33"/>
                  <a:pt x="56" y="33"/>
                </a:cubicBezTo>
                <a:cubicBezTo>
                  <a:pt x="56" y="28"/>
                  <a:pt x="56" y="28"/>
                  <a:pt x="56" y="28"/>
                </a:cubicBezTo>
                <a:cubicBezTo>
                  <a:pt x="17" y="28"/>
                  <a:pt x="17" y="28"/>
                  <a:pt x="17" y="28"/>
                </a:cubicBezTo>
                <a:close/>
                <a:moveTo>
                  <a:pt x="34" y="17"/>
                </a:moveTo>
                <a:cubicBezTo>
                  <a:pt x="34" y="22"/>
                  <a:pt x="34" y="22"/>
                  <a:pt x="34" y="22"/>
                </a:cubicBezTo>
                <a:cubicBezTo>
                  <a:pt x="56" y="22"/>
                  <a:pt x="56" y="22"/>
                  <a:pt x="56" y="22"/>
                </a:cubicBezTo>
                <a:cubicBezTo>
                  <a:pt x="56" y="17"/>
                  <a:pt x="56" y="17"/>
                  <a:pt x="56" y="17"/>
                </a:cubicBezTo>
                <a:cubicBezTo>
                  <a:pt x="34" y="17"/>
                  <a:pt x="34" y="17"/>
                  <a:pt x="34" y="17"/>
                </a:cubicBezTo>
                <a:close/>
                <a:moveTo>
                  <a:pt x="41" y="69"/>
                </a:moveTo>
                <a:cubicBezTo>
                  <a:pt x="43" y="64"/>
                  <a:pt x="48" y="61"/>
                  <a:pt x="55" y="60"/>
                </a:cubicBezTo>
                <a:cubicBezTo>
                  <a:pt x="48" y="56"/>
                  <a:pt x="39" y="62"/>
                  <a:pt x="41" y="69"/>
                </a:cubicBezTo>
                <a:close/>
                <a:moveTo>
                  <a:pt x="38" y="54"/>
                </a:moveTo>
                <a:cubicBezTo>
                  <a:pt x="34" y="57"/>
                  <a:pt x="32" y="61"/>
                  <a:pt x="31" y="66"/>
                </a:cubicBezTo>
                <a:cubicBezTo>
                  <a:pt x="31" y="70"/>
                  <a:pt x="32" y="75"/>
                  <a:pt x="35" y="79"/>
                </a:cubicBezTo>
                <a:cubicBezTo>
                  <a:pt x="38" y="83"/>
                  <a:pt x="43" y="86"/>
                  <a:pt x="47" y="86"/>
                </a:cubicBezTo>
                <a:cubicBezTo>
                  <a:pt x="51" y="87"/>
                  <a:pt x="55" y="86"/>
                  <a:pt x="58" y="84"/>
                </a:cubicBezTo>
                <a:cubicBezTo>
                  <a:pt x="58" y="85"/>
                  <a:pt x="58" y="86"/>
                  <a:pt x="59" y="87"/>
                </a:cubicBezTo>
                <a:cubicBezTo>
                  <a:pt x="65" y="95"/>
                  <a:pt x="65" y="95"/>
                  <a:pt x="65" y="95"/>
                </a:cubicBezTo>
                <a:cubicBezTo>
                  <a:pt x="67" y="97"/>
                  <a:pt x="69" y="97"/>
                  <a:pt x="71" y="96"/>
                </a:cubicBezTo>
                <a:cubicBezTo>
                  <a:pt x="71" y="96"/>
                  <a:pt x="71" y="96"/>
                  <a:pt x="71" y="96"/>
                </a:cubicBezTo>
                <a:cubicBezTo>
                  <a:pt x="73" y="94"/>
                  <a:pt x="74" y="91"/>
                  <a:pt x="72" y="90"/>
                </a:cubicBezTo>
                <a:cubicBezTo>
                  <a:pt x="66" y="82"/>
                  <a:pt x="66" y="82"/>
                  <a:pt x="66" y="82"/>
                </a:cubicBezTo>
                <a:cubicBezTo>
                  <a:pt x="65" y="81"/>
                  <a:pt x="64" y="80"/>
                  <a:pt x="63" y="80"/>
                </a:cubicBezTo>
                <a:cubicBezTo>
                  <a:pt x="66" y="77"/>
                  <a:pt x="67" y="74"/>
                  <a:pt x="68" y="70"/>
                </a:cubicBezTo>
                <a:cubicBezTo>
                  <a:pt x="68" y="66"/>
                  <a:pt x="67" y="61"/>
                  <a:pt x="64" y="57"/>
                </a:cubicBezTo>
                <a:cubicBezTo>
                  <a:pt x="61" y="53"/>
                  <a:pt x="56" y="50"/>
                  <a:pt x="52" y="50"/>
                </a:cubicBezTo>
                <a:cubicBezTo>
                  <a:pt x="47" y="49"/>
                  <a:pt x="42" y="50"/>
                  <a:pt x="38" y="54"/>
                </a:cubicBezTo>
                <a:close/>
                <a:moveTo>
                  <a:pt x="51" y="56"/>
                </a:moveTo>
                <a:cubicBezTo>
                  <a:pt x="48" y="56"/>
                  <a:pt x="45" y="56"/>
                  <a:pt x="42" y="58"/>
                </a:cubicBezTo>
                <a:cubicBezTo>
                  <a:pt x="39" y="61"/>
                  <a:pt x="38" y="63"/>
                  <a:pt x="37" y="67"/>
                </a:cubicBezTo>
                <a:cubicBezTo>
                  <a:pt x="37" y="70"/>
                  <a:pt x="38" y="73"/>
                  <a:pt x="40" y="76"/>
                </a:cubicBezTo>
                <a:cubicBezTo>
                  <a:pt x="42" y="78"/>
                  <a:pt x="45" y="80"/>
                  <a:pt x="48" y="80"/>
                </a:cubicBezTo>
                <a:cubicBezTo>
                  <a:pt x="51" y="80"/>
                  <a:pt x="54" y="80"/>
                  <a:pt x="57" y="78"/>
                </a:cubicBezTo>
                <a:cubicBezTo>
                  <a:pt x="60" y="76"/>
                  <a:pt x="61" y="73"/>
                  <a:pt x="61" y="69"/>
                </a:cubicBezTo>
                <a:cubicBezTo>
                  <a:pt x="62" y="66"/>
                  <a:pt x="61" y="63"/>
                  <a:pt x="59" y="61"/>
                </a:cubicBezTo>
                <a:cubicBezTo>
                  <a:pt x="57" y="58"/>
                  <a:pt x="54" y="56"/>
                  <a:pt x="51" y="56"/>
                </a:cubicBezTo>
                <a:close/>
                <a:moveTo>
                  <a:pt x="21" y="9"/>
                </a:moveTo>
                <a:cubicBezTo>
                  <a:pt x="11" y="19"/>
                  <a:pt x="11" y="19"/>
                  <a:pt x="11" y="19"/>
                </a:cubicBezTo>
                <a:cubicBezTo>
                  <a:pt x="13" y="19"/>
                  <a:pt x="13" y="19"/>
                  <a:pt x="13" y="19"/>
                </a:cubicBezTo>
                <a:cubicBezTo>
                  <a:pt x="17" y="20"/>
                  <a:pt x="17" y="20"/>
                  <a:pt x="17" y="20"/>
                </a:cubicBezTo>
                <a:cubicBezTo>
                  <a:pt x="17" y="20"/>
                  <a:pt x="17" y="20"/>
                  <a:pt x="17" y="20"/>
                </a:cubicBezTo>
                <a:cubicBezTo>
                  <a:pt x="17" y="20"/>
                  <a:pt x="17" y="20"/>
                  <a:pt x="17" y="20"/>
                </a:cubicBezTo>
                <a:cubicBezTo>
                  <a:pt x="17" y="20"/>
                  <a:pt x="18" y="20"/>
                  <a:pt x="18" y="20"/>
                </a:cubicBezTo>
                <a:cubicBezTo>
                  <a:pt x="19" y="20"/>
                  <a:pt x="20" y="19"/>
                  <a:pt x="21" y="19"/>
                </a:cubicBezTo>
                <a:cubicBezTo>
                  <a:pt x="21" y="18"/>
                  <a:pt x="22" y="17"/>
                  <a:pt x="22" y="17"/>
                </a:cubicBezTo>
                <a:cubicBezTo>
                  <a:pt x="22" y="16"/>
                  <a:pt x="22" y="16"/>
                  <a:pt x="22" y="15"/>
                </a:cubicBezTo>
                <a:cubicBezTo>
                  <a:pt x="22" y="15"/>
                  <a:pt x="22" y="15"/>
                  <a:pt x="22" y="15"/>
                </a:cubicBezTo>
                <a:cubicBezTo>
                  <a:pt x="22" y="15"/>
                  <a:pt x="22" y="15"/>
                  <a:pt x="22" y="15"/>
                </a:cubicBezTo>
                <a:cubicBezTo>
                  <a:pt x="21" y="11"/>
                  <a:pt x="21" y="11"/>
                  <a:pt x="21" y="11"/>
                </a:cubicBezTo>
                <a:lnTo>
                  <a:pt x="21" y="9"/>
                </a:ln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11" name="Freeform 31"/>
          <p:cNvSpPr>
            <a:spLocks noEditPoints="1" noChangeArrowheads="1"/>
          </p:cNvSpPr>
          <p:nvPr/>
        </p:nvSpPr>
        <p:spPr bwMode="auto">
          <a:xfrm>
            <a:off x="1541463" y="4192588"/>
            <a:ext cx="277812" cy="279400"/>
          </a:xfrm>
          <a:custGeom>
            <a:avLst/>
            <a:gdLst>
              <a:gd name="T0" fmla="*/ 42 w 83"/>
              <a:gd name="T1" fmla="*/ 0 h 83"/>
              <a:gd name="T2" fmla="*/ 71 w 83"/>
              <a:gd name="T3" fmla="*/ 12 h 83"/>
              <a:gd name="T4" fmla="*/ 83 w 83"/>
              <a:gd name="T5" fmla="*/ 41 h 83"/>
              <a:gd name="T6" fmla="*/ 71 w 83"/>
              <a:gd name="T7" fmla="*/ 71 h 83"/>
              <a:gd name="T8" fmla="*/ 42 w 83"/>
              <a:gd name="T9" fmla="*/ 83 h 83"/>
              <a:gd name="T10" fmla="*/ 12 w 83"/>
              <a:gd name="T11" fmla="*/ 71 h 83"/>
              <a:gd name="T12" fmla="*/ 0 w 83"/>
              <a:gd name="T13" fmla="*/ 41 h 83"/>
              <a:gd name="T14" fmla="*/ 12 w 83"/>
              <a:gd name="T15" fmla="*/ 12 h 83"/>
              <a:gd name="T16" fmla="*/ 42 w 83"/>
              <a:gd name="T17" fmla="*/ 0 h 83"/>
              <a:gd name="T18" fmla="*/ 58 w 83"/>
              <a:gd name="T19" fmla="*/ 46 h 83"/>
              <a:gd name="T20" fmla="*/ 59 w 83"/>
              <a:gd name="T21" fmla="*/ 37 h 83"/>
              <a:gd name="T22" fmla="*/ 48 w 83"/>
              <a:gd name="T23" fmla="*/ 31 h 83"/>
              <a:gd name="T24" fmla="*/ 37 w 83"/>
              <a:gd name="T25" fmla="*/ 25 h 83"/>
              <a:gd name="T26" fmla="*/ 29 w 83"/>
              <a:gd name="T27" fmla="*/ 29 h 83"/>
              <a:gd name="T28" fmla="*/ 29 w 83"/>
              <a:gd name="T29" fmla="*/ 41 h 83"/>
              <a:gd name="T30" fmla="*/ 29 w 83"/>
              <a:gd name="T31" fmla="*/ 53 h 83"/>
              <a:gd name="T32" fmla="*/ 36 w 83"/>
              <a:gd name="T33" fmla="*/ 59 h 83"/>
              <a:gd name="T34" fmla="*/ 48 w 83"/>
              <a:gd name="T35" fmla="*/ 52 h 83"/>
              <a:gd name="T36" fmla="*/ 58 w 83"/>
              <a:gd name="T37" fmla="*/ 46 h 83"/>
              <a:gd name="T38" fmla="*/ 61 w 83"/>
              <a:gd name="T39" fmla="*/ 23 h 83"/>
              <a:gd name="T40" fmla="*/ 42 w 83"/>
              <a:gd name="T41" fmla="*/ 15 h 83"/>
              <a:gd name="T42" fmla="*/ 23 w 83"/>
              <a:gd name="T43" fmla="*/ 23 h 83"/>
              <a:gd name="T44" fmla="*/ 15 w 83"/>
              <a:gd name="T45" fmla="*/ 41 h 83"/>
              <a:gd name="T46" fmla="*/ 23 w 83"/>
              <a:gd name="T47" fmla="*/ 60 h 83"/>
              <a:gd name="T48" fmla="*/ 42 w 83"/>
              <a:gd name="T49" fmla="*/ 68 h 83"/>
              <a:gd name="T50" fmla="*/ 61 w 83"/>
              <a:gd name="T51" fmla="*/ 60 h 83"/>
              <a:gd name="T52" fmla="*/ 69 w 83"/>
              <a:gd name="T53" fmla="*/ 41 h 83"/>
              <a:gd name="T54" fmla="*/ 61 w 83"/>
              <a:gd name="T55" fmla="*/ 23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3"/>
              <a:gd name="T85" fmla="*/ 0 h 83"/>
              <a:gd name="T86" fmla="*/ 83 w 83"/>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3" h="83">
                <a:moveTo>
                  <a:pt x="42" y="0"/>
                </a:moveTo>
                <a:cubicBezTo>
                  <a:pt x="53" y="0"/>
                  <a:pt x="64" y="5"/>
                  <a:pt x="71" y="12"/>
                </a:cubicBezTo>
                <a:cubicBezTo>
                  <a:pt x="79" y="20"/>
                  <a:pt x="83" y="30"/>
                  <a:pt x="83" y="41"/>
                </a:cubicBezTo>
                <a:cubicBezTo>
                  <a:pt x="83" y="53"/>
                  <a:pt x="79" y="63"/>
                  <a:pt x="71" y="71"/>
                </a:cubicBezTo>
                <a:cubicBezTo>
                  <a:pt x="64" y="78"/>
                  <a:pt x="53" y="83"/>
                  <a:pt x="42" y="83"/>
                </a:cubicBezTo>
                <a:cubicBezTo>
                  <a:pt x="30" y="83"/>
                  <a:pt x="20" y="78"/>
                  <a:pt x="12" y="71"/>
                </a:cubicBezTo>
                <a:cubicBezTo>
                  <a:pt x="5" y="63"/>
                  <a:pt x="0" y="53"/>
                  <a:pt x="0" y="41"/>
                </a:cubicBezTo>
                <a:cubicBezTo>
                  <a:pt x="0" y="30"/>
                  <a:pt x="5" y="20"/>
                  <a:pt x="12" y="12"/>
                </a:cubicBezTo>
                <a:cubicBezTo>
                  <a:pt x="20" y="5"/>
                  <a:pt x="30" y="0"/>
                  <a:pt x="42" y="0"/>
                </a:cubicBezTo>
                <a:close/>
                <a:moveTo>
                  <a:pt x="58" y="46"/>
                </a:moveTo>
                <a:cubicBezTo>
                  <a:pt x="62" y="44"/>
                  <a:pt x="63" y="40"/>
                  <a:pt x="59" y="37"/>
                </a:cubicBezTo>
                <a:cubicBezTo>
                  <a:pt x="55" y="35"/>
                  <a:pt x="51" y="33"/>
                  <a:pt x="48" y="31"/>
                </a:cubicBezTo>
                <a:cubicBezTo>
                  <a:pt x="44" y="29"/>
                  <a:pt x="41" y="27"/>
                  <a:pt x="37" y="25"/>
                </a:cubicBezTo>
                <a:cubicBezTo>
                  <a:pt x="33" y="22"/>
                  <a:pt x="29" y="24"/>
                  <a:pt x="29" y="29"/>
                </a:cubicBezTo>
                <a:cubicBezTo>
                  <a:pt x="29" y="33"/>
                  <a:pt x="29" y="37"/>
                  <a:pt x="29" y="41"/>
                </a:cubicBezTo>
                <a:cubicBezTo>
                  <a:pt x="29" y="45"/>
                  <a:pt x="29" y="49"/>
                  <a:pt x="29" y="53"/>
                </a:cubicBezTo>
                <a:cubicBezTo>
                  <a:pt x="29" y="58"/>
                  <a:pt x="32" y="61"/>
                  <a:pt x="36" y="59"/>
                </a:cubicBezTo>
                <a:cubicBezTo>
                  <a:pt x="40" y="56"/>
                  <a:pt x="44" y="54"/>
                  <a:pt x="48" y="52"/>
                </a:cubicBezTo>
                <a:cubicBezTo>
                  <a:pt x="51" y="50"/>
                  <a:pt x="55" y="48"/>
                  <a:pt x="58" y="46"/>
                </a:cubicBezTo>
                <a:close/>
                <a:moveTo>
                  <a:pt x="61" y="23"/>
                </a:moveTo>
                <a:cubicBezTo>
                  <a:pt x="56" y="18"/>
                  <a:pt x="49" y="15"/>
                  <a:pt x="42" y="15"/>
                </a:cubicBezTo>
                <a:cubicBezTo>
                  <a:pt x="34" y="15"/>
                  <a:pt x="28" y="18"/>
                  <a:pt x="23" y="23"/>
                </a:cubicBezTo>
                <a:cubicBezTo>
                  <a:pt x="18" y="27"/>
                  <a:pt x="15" y="34"/>
                  <a:pt x="15" y="41"/>
                </a:cubicBezTo>
                <a:cubicBezTo>
                  <a:pt x="15" y="49"/>
                  <a:pt x="18" y="56"/>
                  <a:pt x="23" y="60"/>
                </a:cubicBezTo>
                <a:cubicBezTo>
                  <a:pt x="28" y="65"/>
                  <a:pt x="34" y="68"/>
                  <a:pt x="42" y="68"/>
                </a:cubicBezTo>
                <a:cubicBezTo>
                  <a:pt x="49" y="68"/>
                  <a:pt x="56" y="65"/>
                  <a:pt x="61" y="60"/>
                </a:cubicBezTo>
                <a:cubicBezTo>
                  <a:pt x="66" y="56"/>
                  <a:pt x="69" y="49"/>
                  <a:pt x="69" y="41"/>
                </a:cubicBezTo>
                <a:cubicBezTo>
                  <a:pt x="69" y="34"/>
                  <a:pt x="66" y="27"/>
                  <a:pt x="61" y="23"/>
                </a:cubicBez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12" name="Freeform 32"/>
          <p:cNvSpPr>
            <a:spLocks noEditPoints="1" noChangeArrowheads="1"/>
          </p:cNvSpPr>
          <p:nvPr/>
        </p:nvSpPr>
        <p:spPr bwMode="auto">
          <a:xfrm>
            <a:off x="3465513" y="4200525"/>
            <a:ext cx="238125" cy="271463"/>
          </a:xfrm>
          <a:custGeom>
            <a:avLst/>
            <a:gdLst>
              <a:gd name="T0" fmla="*/ 0 w 168"/>
              <a:gd name="T1" fmla="*/ 0 h 192"/>
              <a:gd name="T2" fmla="*/ 121 w 168"/>
              <a:gd name="T3" fmla="*/ 0 h 192"/>
              <a:gd name="T4" fmla="*/ 121 w 168"/>
              <a:gd name="T5" fmla="*/ 21 h 192"/>
              <a:gd name="T6" fmla="*/ 99 w 168"/>
              <a:gd name="T7" fmla="*/ 21 h 192"/>
              <a:gd name="T8" fmla="*/ 99 w 168"/>
              <a:gd name="T9" fmla="*/ 55 h 192"/>
              <a:gd name="T10" fmla="*/ 66 w 168"/>
              <a:gd name="T11" fmla="*/ 55 h 192"/>
              <a:gd name="T12" fmla="*/ 66 w 168"/>
              <a:gd name="T13" fmla="*/ 111 h 192"/>
              <a:gd name="T14" fmla="*/ 99 w 168"/>
              <a:gd name="T15" fmla="*/ 111 h 192"/>
              <a:gd name="T16" fmla="*/ 99 w 168"/>
              <a:gd name="T17" fmla="*/ 144 h 192"/>
              <a:gd name="T18" fmla="*/ 121 w 168"/>
              <a:gd name="T19" fmla="*/ 144 h 192"/>
              <a:gd name="T20" fmla="*/ 121 w 168"/>
              <a:gd name="T21" fmla="*/ 192 h 192"/>
              <a:gd name="T22" fmla="*/ 62 w 168"/>
              <a:gd name="T23" fmla="*/ 137 h 192"/>
              <a:gd name="T24" fmla="*/ 0 w 168"/>
              <a:gd name="T25" fmla="*/ 192 h 192"/>
              <a:gd name="T26" fmla="*/ 0 w 168"/>
              <a:gd name="T27" fmla="*/ 0 h 192"/>
              <a:gd name="T28" fmla="*/ 0 w 168"/>
              <a:gd name="T29" fmla="*/ 0 h 192"/>
              <a:gd name="T30" fmla="*/ 85 w 168"/>
              <a:gd name="T31" fmla="*/ 69 h 192"/>
              <a:gd name="T32" fmla="*/ 85 w 168"/>
              <a:gd name="T33" fmla="*/ 95 h 192"/>
              <a:gd name="T34" fmla="*/ 114 w 168"/>
              <a:gd name="T35" fmla="*/ 95 h 192"/>
              <a:gd name="T36" fmla="*/ 114 w 168"/>
              <a:gd name="T37" fmla="*/ 123 h 192"/>
              <a:gd name="T38" fmla="*/ 140 w 168"/>
              <a:gd name="T39" fmla="*/ 123 h 192"/>
              <a:gd name="T40" fmla="*/ 140 w 168"/>
              <a:gd name="T41" fmla="*/ 95 h 192"/>
              <a:gd name="T42" fmla="*/ 168 w 168"/>
              <a:gd name="T43" fmla="*/ 95 h 192"/>
              <a:gd name="T44" fmla="*/ 168 w 168"/>
              <a:gd name="T45" fmla="*/ 69 h 192"/>
              <a:gd name="T46" fmla="*/ 140 w 168"/>
              <a:gd name="T47" fmla="*/ 69 h 192"/>
              <a:gd name="T48" fmla="*/ 140 w 168"/>
              <a:gd name="T49" fmla="*/ 40 h 192"/>
              <a:gd name="T50" fmla="*/ 114 w 168"/>
              <a:gd name="T51" fmla="*/ 40 h 192"/>
              <a:gd name="T52" fmla="*/ 114 w 168"/>
              <a:gd name="T53" fmla="*/ 69 h 192"/>
              <a:gd name="T54" fmla="*/ 85 w 168"/>
              <a:gd name="T55" fmla="*/ 69 h 19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8"/>
              <a:gd name="T85" fmla="*/ 0 h 192"/>
              <a:gd name="T86" fmla="*/ 168 w 168"/>
              <a:gd name="T87" fmla="*/ 192 h 19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8" h="192">
                <a:moveTo>
                  <a:pt x="0" y="0"/>
                </a:moveTo>
                <a:lnTo>
                  <a:pt x="121" y="0"/>
                </a:lnTo>
                <a:lnTo>
                  <a:pt x="121" y="21"/>
                </a:lnTo>
                <a:lnTo>
                  <a:pt x="99" y="21"/>
                </a:lnTo>
                <a:lnTo>
                  <a:pt x="99" y="55"/>
                </a:lnTo>
                <a:lnTo>
                  <a:pt x="66" y="55"/>
                </a:lnTo>
                <a:lnTo>
                  <a:pt x="66" y="111"/>
                </a:lnTo>
                <a:lnTo>
                  <a:pt x="99" y="111"/>
                </a:lnTo>
                <a:lnTo>
                  <a:pt x="99" y="144"/>
                </a:lnTo>
                <a:lnTo>
                  <a:pt x="121" y="144"/>
                </a:lnTo>
                <a:lnTo>
                  <a:pt x="121" y="192"/>
                </a:lnTo>
                <a:lnTo>
                  <a:pt x="62" y="137"/>
                </a:lnTo>
                <a:lnTo>
                  <a:pt x="0" y="192"/>
                </a:lnTo>
                <a:lnTo>
                  <a:pt x="0" y="0"/>
                </a:lnTo>
                <a:lnTo>
                  <a:pt x="0" y="0"/>
                </a:lnTo>
                <a:close/>
                <a:moveTo>
                  <a:pt x="85" y="69"/>
                </a:moveTo>
                <a:lnTo>
                  <a:pt x="85" y="95"/>
                </a:lnTo>
                <a:lnTo>
                  <a:pt x="114" y="95"/>
                </a:lnTo>
                <a:lnTo>
                  <a:pt x="114" y="123"/>
                </a:lnTo>
                <a:lnTo>
                  <a:pt x="140" y="123"/>
                </a:lnTo>
                <a:lnTo>
                  <a:pt x="140" y="95"/>
                </a:lnTo>
                <a:lnTo>
                  <a:pt x="168" y="95"/>
                </a:lnTo>
                <a:lnTo>
                  <a:pt x="168" y="69"/>
                </a:lnTo>
                <a:lnTo>
                  <a:pt x="140" y="69"/>
                </a:lnTo>
                <a:lnTo>
                  <a:pt x="140" y="40"/>
                </a:lnTo>
                <a:lnTo>
                  <a:pt x="114" y="40"/>
                </a:lnTo>
                <a:lnTo>
                  <a:pt x="114" y="69"/>
                </a:lnTo>
                <a:lnTo>
                  <a:pt x="85" y="69"/>
                </a:ln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13" name="Freeform 33"/>
          <p:cNvSpPr>
            <a:spLocks noEditPoints="1" noChangeArrowheads="1"/>
          </p:cNvSpPr>
          <p:nvPr/>
        </p:nvSpPr>
        <p:spPr bwMode="auto">
          <a:xfrm>
            <a:off x="2149475" y="3621088"/>
            <a:ext cx="314325" cy="204787"/>
          </a:xfrm>
          <a:custGeom>
            <a:avLst/>
            <a:gdLst>
              <a:gd name="T0" fmla="*/ 13 w 94"/>
              <a:gd name="T1" fmla="*/ 0 h 61"/>
              <a:gd name="T2" fmla="*/ 82 w 94"/>
              <a:gd name="T3" fmla="*/ 0 h 61"/>
              <a:gd name="T4" fmla="*/ 89 w 94"/>
              <a:gd name="T5" fmla="*/ 2 h 61"/>
              <a:gd name="T6" fmla="*/ 47 w 94"/>
              <a:gd name="T7" fmla="*/ 33 h 61"/>
              <a:gd name="T8" fmla="*/ 6 w 94"/>
              <a:gd name="T9" fmla="*/ 2 h 61"/>
              <a:gd name="T10" fmla="*/ 13 w 94"/>
              <a:gd name="T11" fmla="*/ 0 h 61"/>
              <a:gd name="T12" fmla="*/ 94 w 94"/>
              <a:gd name="T13" fmla="*/ 9 h 61"/>
              <a:gd name="T14" fmla="*/ 67 w 94"/>
              <a:gd name="T15" fmla="*/ 29 h 61"/>
              <a:gd name="T16" fmla="*/ 93 w 94"/>
              <a:gd name="T17" fmla="*/ 53 h 61"/>
              <a:gd name="T18" fmla="*/ 94 w 94"/>
              <a:gd name="T19" fmla="*/ 48 h 61"/>
              <a:gd name="T20" fmla="*/ 94 w 94"/>
              <a:gd name="T21" fmla="*/ 12 h 61"/>
              <a:gd name="T22" fmla="*/ 94 w 94"/>
              <a:gd name="T23" fmla="*/ 9 h 61"/>
              <a:gd name="T24" fmla="*/ 87 w 94"/>
              <a:gd name="T25" fmla="*/ 60 h 61"/>
              <a:gd name="T26" fmla="*/ 82 w 94"/>
              <a:gd name="T27" fmla="*/ 61 h 61"/>
              <a:gd name="T28" fmla="*/ 13 w 94"/>
              <a:gd name="T29" fmla="*/ 61 h 61"/>
              <a:gd name="T30" fmla="*/ 6 w 94"/>
              <a:gd name="T31" fmla="*/ 59 h 61"/>
              <a:gd name="T32" fmla="*/ 34 w 94"/>
              <a:gd name="T33" fmla="*/ 34 h 61"/>
              <a:gd name="T34" fmla="*/ 44 w 94"/>
              <a:gd name="T35" fmla="*/ 42 h 61"/>
              <a:gd name="T36" fmla="*/ 47 w 94"/>
              <a:gd name="T37" fmla="*/ 44 h 61"/>
              <a:gd name="T38" fmla="*/ 50 w 94"/>
              <a:gd name="T39" fmla="*/ 42 h 61"/>
              <a:gd name="T40" fmla="*/ 60 w 94"/>
              <a:gd name="T41" fmla="*/ 35 h 61"/>
              <a:gd name="T42" fmla="*/ 87 w 94"/>
              <a:gd name="T43" fmla="*/ 60 h 61"/>
              <a:gd name="T44" fmla="*/ 1 w 94"/>
              <a:gd name="T45" fmla="*/ 52 h 61"/>
              <a:gd name="T46" fmla="*/ 27 w 94"/>
              <a:gd name="T47" fmla="*/ 29 h 61"/>
              <a:gd name="T48" fmla="*/ 1 w 94"/>
              <a:gd name="T49" fmla="*/ 9 h 61"/>
              <a:gd name="T50" fmla="*/ 0 w 94"/>
              <a:gd name="T51" fmla="*/ 12 h 61"/>
              <a:gd name="T52" fmla="*/ 0 w 94"/>
              <a:gd name="T53" fmla="*/ 48 h 61"/>
              <a:gd name="T54" fmla="*/ 1 w 94"/>
              <a:gd name="T55" fmla="*/ 52 h 6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4"/>
              <a:gd name="T85" fmla="*/ 0 h 61"/>
              <a:gd name="T86" fmla="*/ 94 w 94"/>
              <a:gd name="T87" fmla="*/ 61 h 6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4" h="61">
                <a:moveTo>
                  <a:pt x="13" y="0"/>
                </a:moveTo>
                <a:cubicBezTo>
                  <a:pt x="82" y="0"/>
                  <a:pt x="82" y="0"/>
                  <a:pt x="82" y="0"/>
                </a:cubicBezTo>
                <a:cubicBezTo>
                  <a:pt x="84" y="0"/>
                  <a:pt x="87" y="1"/>
                  <a:pt x="89" y="2"/>
                </a:cubicBezTo>
                <a:cubicBezTo>
                  <a:pt x="47" y="33"/>
                  <a:pt x="47" y="33"/>
                  <a:pt x="47" y="33"/>
                </a:cubicBezTo>
                <a:cubicBezTo>
                  <a:pt x="6" y="2"/>
                  <a:pt x="6" y="2"/>
                  <a:pt x="6" y="2"/>
                </a:cubicBezTo>
                <a:cubicBezTo>
                  <a:pt x="8" y="1"/>
                  <a:pt x="10" y="0"/>
                  <a:pt x="13" y="0"/>
                </a:cubicBezTo>
                <a:close/>
                <a:moveTo>
                  <a:pt x="94" y="9"/>
                </a:moveTo>
                <a:cubicBezTo>
                  <a:pt x="67" y="29"/>
                  <a:pt x="67" y="29"/>
                  <a:pt x="67" y="29"/>
                </a:cubicBezTo>
                <a:cubicBezTo>
                  <a:pt x="93" y="53"/>
                  <a:pt x="93" y="53"/>
                  <a:pt x="93" y="53"/>
                </a:cubicBezTo>
                <a:cubicBezTo>
                  <a:pt x="94" y="52"/>
                  <a:pt x="94" y="50"/>
                  <a:pt x="94" y="48"/>
                </a:cubicBezTo>
                <a:cubicBezTo>
                  <a:pt x="94" y="12"/>
                  <a:pt x="94" y="12"/>
                  <a:pt x="94" y="12"/>
                </a:cubicBezTo>
                <a:cubicBezTo>
                  <a:pt x="94" y="11"/>
                  <a:pt x="94" y="10"/>
                  <a:pt x="94" y="9"/>
                </a:cubicBezTo>
                <a:close/>
                <a:moveTo>
                  <a:pt x="87" y="60"/>
                </a:moveTo>
                <a:cubicBezTo>
                  <a:pt x="85" y="60"/>
                  <a:pt x="84" y="61"/>
                  <a:pt x="82" y="61"/>
                </a:cubicBezTo>
                <a:cubicBezTo>
                  <a:pt x="13" y="61"/>
                  <a:pt x="13" y="61"/>
                  <a:pt x="13" y="61"/>
                </a:cubicBezTo>
                <a:cubicBezTo>
                  <a:pt x="10" y="61"/>
                  <a:pt x="8" y="60"/>
                  <a:pt x="6" y="59"/>
                </a:cubicBezTo>
                <a:cubicBezTo>
                  <a:pt x="34" y="34"/>
                  <a:pt x="34" y="34"/>
                  <a:pt x="34" y="34"/>
                </a:cubicBezTo>
                <a:cubicBezTo>
                  <a:pt x="44" y="42"/>
                  <a:pt x="44" y="42"/>
                  <a:pt x="44" y="42"/>
                </a:cubicBezTo>
                <a:cubicBezTo>
                  <a:pt x="47" y="44"/>
                  <a:pt x="47" y="44"/>
                  <a:pt x="47" y="44"/>
                </a:cubicBezTo>
                <a:cubicBezTo>
                  <a:pt x="50" y="42"/>
                  <a:pt x="50" y="42"/>
                  <a:pt x="50" y="42"/>
                </a:cubicBezTo>
                <a:cubicBezTo>
                  <a:pt x="60" y="35"/>
                  <a:pt x="60" y="35"/>
                  <a:pt x="60" y="35"/>
                </a:cubicBezTo>
                <a:cubicBezTo>
                  <a:pt x="87" y="60"/>
                  <a:pt x="87" y="60"/>
                  <a:pt x="87" y="60"/>
                </a:cubicBezTo>
                <a:close/>
                <a:moveTo>
                  <a:pt x="1" y="52"/>
                </a:moveTo>
                <a:cubicBezTo>
                  <a:pt x="27" y="29"/>
                  <a:pt x="27" y="29"/>
                  <a:pt x="27" y="29"/>
                </a:cubicBezTo>
                <a:cubicBezTo>
                  <a:pt x="1" y="9"/>
                  <a:pt x="1" y="9"/>
                  <a:pt x="1" y="9"/>
                </a:cubicBezTo>
                <a:cubicBezTo>
                  <a:pt x="0" y="10"/>
                  <a:pt x="0" y="11"/>
                  <a:pt x="0" y="12"/>
                </a:cubicBezTo>
                <a:cubicBezTo>
                  <a:pt x="0" y="48"/>
                  <a:pt x="0" y="48"/>
                  <a:pt x="0" y="48"/>
                </a:cubicBezTo>
                <a:cubicBezTo>
                  <a:pt x="0" y="49"/>
                  <a:pt x="0" y="51"/>
                  <a:pt x="1" y="52"/>
                </a:cubicBez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14" name="Freeform 34"/>
          <p:cNvSpPr>
            <a:spLocks noEditPoints="1" noChangeArrowheads="1"/>
          </p:cNvSpPr>
          <p:nvPr/>
        </p:nvSpPr>
        <p:spPr bwMode="auto">
          <a:xfrm>
            <a:off x="2808288" y="3548063"/>
            <a:ext cx="334962" cy="366712"/>
          </a:xfrm>
          <a:custGeom>
            <a:avLst/>
            <a:gdLst>
              <a:gd name="T0" fmla="*/ 65 w 100"/>
              <a:gd name="T1" fmla="*/ 0 h 110"/>
              <a:gd name="T2" fmla="*/ 77 w 100"/>
              <a:gd name="T3" fmla="*/ 12 h 110"/>
              <a:gd name="T4" fmla="*/ 68 w 100"/>
              <a:gd name="T5" fmla="*/ 40 h 110"/>
              <a:gd name="T6" fmla="*/ 67 w 100"/>
              <a:gd name="T7" fmla="*/ 10 h 110"/>
              <a:gd name="T8" fmla="*/ 28 w 100"/>
              <a:gd name="T9" fmla="*/ 9 h 110"/>
              <a:gd name="T10" fmla="*/ 28 w 100"/>
              <a:gd name="T11" fmla="*/ 16 h 110"/>
              <a:gd name="T12" fmla="*/ 25 w 100"/>
              <a:gd name="T13" fmla="*/ 24 h 110"/>
              <a:gd name="T14" fmla="*/ 18 w 100"/>
              <a:gd name="T15" fmla="*/ 26 h 110"/>
              <a:gd name="T16" fmla="*/ 9 w 100"/>
              <a:gd name="T17" fmla="*/ 25 h 110"/>
              <a:gd name="T18" fmla="*/ 10 w 100"/>
              <a:gd name="T19" fmla="*/ 87 h 110"/>
              <a:gd name="T20" fmla="*/ 12 w 100"/>
              <a:gd name="T21" fmla="*/ 88 h 110"/>
              <a:gd name="T22" fmla="*/ 44 w 100"/>
              <a:gd name="T23" fmla="*/ 97 h 110"/>
              <a:gd name="T24" fmla="*/ 4 w 100"/>
              <a:gd name="T25" fmla="*/ 93 h 110"/>
              <a:gd name="T26" fmla="*/ 4 w 100"/>
              <a:gd name="T27" fmla="*/ 93 h 110"/>
              <a:gd name="T28" fmla="*/ 0 w 100"/>
              <a:gd name="T29" fmla="*/ 22 h 110"/>
              <a:gd name="T30" fmla="*/ 2 w 100"/>
              <a:gd name="T31" fmla="*/ 19 h 110"/>
              <a:gd name="T32" fmla="*/ 21 w 100"/>
              <a:gd name="T33" fmla="*/ 0 h 110"/>
              <a:gd name="T34" fmla="*/ 90 w 100"/>
              <a:gd name="T35" fmla="*/ 45 h 110"/>
              <a:gd name="T36" fmla="*/ 84 w 100"/>
              <a:gd name="T37" fmla="*/ 39 h 110"/>
              <a:gd name="T38" fmla="*/ 83 w 100"/>
              <a:gd name="T39" fmla="*/ 47 h 110"/>
              <a:gd name="T40" fmla="*/ 94 w 100"/>
              <a:gd name="T41" fmla="*/ 53 h 110"/>
              <a:gd name="T42" fmla="*/ 86 w 100"/>
              <a:gd name="T43" fmla="*/ 81 h 110"/>
              <a:gd name="T44" fmla="*/ 100 w 100"/>
              <a:gd name="T45" fmla="*/ 51 h 110"/>
              <a:gd name="T46" fmla="*/ 90 w 100"/>
              <a:gd name="T47" fmla="*/ 45 h 110"/>
              <a:gd name="T48" fmla="*/ 54 w 100"/>
              <a:gd name="T49" fmla="*/ 84 h 110"/>
              <a:gd name="T50" fmla="*/ 90 w 100"/>
              <a:gd name="T51" fmla="*/ 55 h 110"/>
              <a:gd name="T52" fmla="*/ 52 w 100"/>
              <a:gd name="T53" fmla="*/ 87 h 110"/>
              <a:gd name="T54" fmla="*/ 51 w 100"/>
              <a:gd name="T55" fmla="*/ 103 h 110"/>
              <a:gd name="T56" fmla="*/ 52 w 100"/>
              <a:gd name="T57" fmla="*/ 110 h 110"/>
              <a:gd name="T58" fmla="*/ 56 w 100"/>
              <a:gd name="T59" fmla="*/ 106 h 110"/>
              <a:gd name="T60" fmla="*/ 52 w 100"/>
              <a:gd name="T61" fmla="*/ 87 h 110"/>
              <a:gd name="T62" fmla="*/ 18 w 100"/>
              <a:gd name="T63" fmla="*/ 60 h 110"/>
              <a:gd name="T64" fmla="*/ 30 w 100"/>
              <a:gd name="T65" fmla="*/ 56 h 110"/>
              <a:gd name="T66" fmla="*/ 18 w 100"/>
              <a:gd name="T67" fmla="*/ 43 h 110"/>
              <a:gd name="T68" fmla="*/ 60 w 100"/>
              <a:gd name="T69" fmla="*/ 48 h 110"/>
              <a:gd name="T70" fmla="*/ 18 w 100"/>
              <a:gd name="T71" fmla="*/ 43 h 110"/>
              <a:gd name="T72" fmla="*/ 18 w 100"/>
              <a:gd name="T73" fmla="*/ 36 h 110"/>
              <a:gd name="T74" fmla="*/ 60 w 100"/>
              <a:gd name="T75" fmla="*/ 31 h 110"/>
              <a:gd name="T76" fmla="*/ 37 w 100"/>
              <a:gd name="T77" fmla="*/ 19 h 110"/>
              <a:gd name="T78" fmla="*/ 60 w 100"/>
              <a:gd name="T79" fmla="*/ 24 h 110"/>
              <a:gd name="T80" fmla="*/ 37 w 100"/>
              <a:gd name="T81" fmla="*/ 19 h 110"/>
              <a:gd name="T82" fmla="*/ 14 w 100"/>
              <a:gd name="T83" fmla="*/ 21 h 110"/>
              <a:gd name="T84" fmla="*/ 18 w 100"/>
              <a:gd name="T85" fmla="*/ 22 h 110"/>
              <a:gd name="T86" fmla="*/ 20 w 100"/>
              <a:gd name="T87" fmla="*/ 22 h 110"/>
              <a:gd name="T88" fmla="*/ 24 w 100"/>
              <a:gd name="T89" fmla="*/ 18 h 110"/>
              <a:gd name="T90" fmla="*/ 24 w 100"/>
              <a:gd name="T91" fmla="*/ 17 h 110"/>
              <a:gd name="T92" fmla="*/ 23 w 100"/>
              <a:gd name="T93" fmla="*/ 12 h 110"/>
              <a:gd name="T94" fmla="*/ 12 w 100"/>
              <a:gd name="T95" fmla="*/ 21 h 1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0"/>
              <a:gd name="T145" fmla="*/ 0 h 110"/>
              <a:gd name="T146" fmla="*/ 100 w 100"/>
              <a:gd name="T147" fmla="*/ 110 h 11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0" h="110">
                <a:moveTo>
                  <a:pt x="23" y="0"/>
                </a:moveTo>
                <a:cubicBezTo>
                  <a:pt x="65" y="0"/>
                  <a:pt x="65" y="0"/>
                  <a:pt x="65" y="0"/>
                </a:cubicBezTo>
                <a:cubicBezTo>
                  <a:pt x="68" y="0"/>
                  <a:pt x="71" y="1"/>
                  <a:pt x="74" y="4"/>
                </a:cubicBezTo>
                <a:cubicBezTo>
                  <a:pt x="76" y="6"/>
                  <a:pt x="77" y="9"/>
                  <a:pt x="77" y="12"/>
                </a:cubicBezTo>
                <a:cubicBezTo>
                  <a:pt x="77" y="35"/>
                  <a:pt x="77" y="35"/>
                  <a:pt x="77" y="35"/>
                </a:cubicBezTo>
                <a:cubicBezTo>
                  <a:pt x="68" y="40"/>
                  <a:pt x="68" y="40"/>
                  <a:pt x="68" y="40"/>
                </a:cubicBezTo>
                <a:cubicBezTo>
                  <a:pt x="68" y="12"/>
                  <a:pt x="68" y="12"/>
                  <a:pt x="68" y="12"/>
                </a:cubicBezTo>
                <a:cubicBezTo>
                  <a:pt x="68" y="11"/>
                  <a:pt x="68" y="11"/>
                  <a:pt x="67" y="10"/>
                </a:cubicBezTo>
                <a:cubicBezTo>
                  <a:pt x="67" y="10"/>
                  <a:pt x="66" y="9"/>
                  <a:pt x="65" y="9"/>
                </a:cubicBezTo>
                <a:cubicBezTo>
                  <a:pt x="28" y="9"/>
                  <a:pt x="28" y="9"/>
                  <a:pt x="28" y="9"/>
                </a:cubicBezTo>
                <a:cubicBezTo>
                  <a:pt x="28" y="12"/>
                  <a:pt x="28" y="12"/>
                  <a:pt x="28" y="12"/>
                </a:cubicBezTo>
                <a:cubicBezTo>
                  <a:pt x="28" y="16"/>
                  <a:pt x="28" y="16"/>
                  <a:pt x="28" y="16"/>
                </a:cubicBezTo>
                <a:cubicBezTo>
                  <a:pt x="28" y="17"/>
                  <a:pt x="28" y="18"/>
                  <a:pt x="28" y="19"/>
                </a:cubicBezTo>
                <a:cubicBezTo>
                  <a:pt x="28" y="21"/>
                  <a:pt x="27" y="23"/>
                  <a:pt x="25" y="24"/>
                </a:cubicBezTo>
                <a:cubicBezTo>
                  <a:pt x="24" y="25"/>
                  <a:pt x="23" y="26"/>
                  <a:pt x="21" y="26"/>
                </a:cubicBezTo>
                <a:cubicBezTo>
                  <a:pt x="20" y="26"/>
                  <a:pt x="19" y="26"/>
                  <a:pt x="18" y="26"/>
                </a:cubicBezTo>
                <a:cubicBezTo>
                  <a:pt x="14" y="26"/>
                  <a:pt x="14" y="26"/>
                  <a:pt x="14" y="26"/>
                </a:cubicBezTo>
                <a:cubicBezTo>
                  <a:pt x="9" y="25"/>
                  <a:pt x="9" y="25"/>
                  <a:pt x="9" y="25"/>
                </a:cubicBezTo>
                <a:cubicBezTo>
                  <a:pt x="9" y="85"/>
                  <a:pt x="9" y="85"/>
                  <a:pt x="9" y="85"/>
                </a:cubicBezTo>
                <a:cubicBezTo>
                  <a:pt x="9" y="86"/>
                  <a:pt x="10" y="86"/>
                  <a:pt x="10" y="87"/>
                </a:cubicBezTo>
                <a:cubicBezTo>
                  <a:pt x="10" y="87"/>
                  <a:pt x="10" y="87"/>
                  <a:pt x="10" y="87"/>
                </a:cubicBezTo>
                <a:cubicBezTo>
                  <a:pt x="11" y="87"/>
                  <a:pt x="11" y="88"/>
                  <a:pt x="12" y="88"/>
                </a:cubicBezTo>
                <a:cubicBezTo>
                  <a:pt x="45" y="88"/>
                  <a:pt x="45" y="88"/>
                  <a:pt x="45" y="88"/>
                </a:cubicBezTo>
                <a:cubicBezTo>
                  <a:pt x="44" y="97"/>
                  <a:pt x="44" y="97"/>
                  <a:pt x="44" y="97"/>
                </a:cubicBezTo>
                <a:cubicBezTo>
                  <a:pt x="12" y="97"/>
                  <a:pt x="12" y="97"/>
                  <a:pt x="12" y="97"/>
                </a:cubicBezTo>
                <a:cubicBezTo>
                  <a:pt x="9" y="97"/>
                  <a:pt x="6" y="96"/>
                  <a:pt x="4" y="93"/>
                </a:cubicBezTo>
                <a:cubicBezTo>
                  <a:pt x="4" y="93"/>
                  <a:pt x="4" y="93"/>
                  <a:pt x="4" y="93"/>
                </a:cubicBezTo>
                <a:cubicBezTo>
                  <a:pt x="4" y="93"/>
                  <a:pt x="4" y="93"/>
                  <a:pt x="4" y="93"/>
                </a:cubicBezTo>
                <a:cubicBezTo>
                  <a:pt x="2" y="91"/>
                  <a:pt x="0" y="88"/>
                  <a:pt x="0" y="85"/>
                </a:cubicBezTo>
                <a:cubicBezTo>
                  <a:pt x="0" y="22"/>
                  <a:pt x="0" y="22"/>
                  <a:pt x="0" y="22"/>
                </a:cubicBezTo>
                <a:cubicBezTo>
                  <a:pt x="0" y="20"/>
                  <a:pt x="0" y="20"/>
                  <a:pt x="0" y="20"/>
                </a:cubicBezTo>
                <a:cubicBezTo>
                  <a:pt x="2" y="19"/>
                  <a:pt x="2" y="19"/>
                  <a:pt x="2" y="19"/>
                </a:cubicBezTo>
                <a:cubicBezTo>
                  <a:pt x="20" y="1"/>
                  <a:pt x="20" y="1"/>
                  <a:pt x="20" y="1"/>
                </a:cubicBezTo>
                <a:cubicBezTo>
                  <a:pt x="21" y="0"/>
                  <a:pt x="21" y="0"/>
                  <a:pt x="21" y="0"/>
                </a:cubicBezTo>
                <a:cubicBezTo>
                  <a:pt x="23" y="0"/>
                  <a:pt x="23" y="0"/>
                  <a:pt x="23" y="0"/>
                </a:cubicBezTo>
                <a:close/>
                <a:moveTo>
                  <a:pt x="90" y="45"/>
                </a:moveTo>
                <a:cubicBezTo>
                  <a:pt x="90" y="43"/>
                  <a:pt x="90" y="43"/>
                  <a:pt x="90" y="43"/>
                </a:cubicBezTo>
                <a:cubicBezTo>
                  <a:pt x="84" y="39"/>
                  <a:pt x="84" y="39"/>
                  <a:pt x="84" y="39"/>
                </a:cubicBezTo>
                <a:cubicBezTo>
                  <a:pt x="75" y="44"/>
                  <a:pt x="75" y="44"/>
                  <a:pt x="75" y="44"/>
                </a:cubicBezTo>
                <a:cubicBezTo>
                  <a:pt x="83" y="47"/>
                  <a:pt x="83" y="47"/>
                  <a:pt x="83" y="47"/>
                </a:cubicBezTo>
                <a:cubicBezTo>
                  <a:pt x="91" y="52"/>
                  <a:pt x="91" y="52"/>
                  <a:pt x="91" y="52"/>
                </a:cubicBezTo>
                <a:cubicBezTo>
                  <a:pt x="94" y="53"/>
                  <a:pt x="94" y="53"/>
                  <a:pt x="94" y="53"/>
                </a:cubicBezTo>
                <a:cubicBezTo>
                  <a:pt x="92" y="62"/>
                  <a:pt x="88" y="70"/>
                  <a:pt x="82" y="77"/>
                </a:cubicBezTo>
                <a:cubicBezTo>
                  <a:pt x="86" y="81"/>
                  <a:pt x="86" y="81"/>
                  <a:pt x="86" y="81"/>
                </a:cubicBezTo>
                <a:cubicBezTo>
                  <a:pt x="93" y="73"/>
                  <a:pt x="98" y="63"/>
                  <a:pt x="100" y="53"/>
                </a:cubicBezTo>
                <a:cubicBezTo>
                  <a:pt x="100" y="51"/>
                  <a:pt x="100" y="51"/>
                  <a:pt x="100" y="51"/>
                </a:cubicBezTo>
                <a:cubicBezTo>
                  <a:pt x="98" y="50"/>
                  <a:pt x="98" y="50"/>
                  <a:pt x="98" y="50"/>
                </a:cubicBezTo>
                <a:cubicBezTo>
                  <a:pt x="90" y="45"/>
                  <a:pt x="90" y="45"/>
                  <a:pt x="90" y="45"/>
                </a:cubicBezTo>
                <a:close/>
                <a:moveTo>
                  <a:pt x="74" y="47"/>
                </a:moveTo>
                <a:cubicBezTo>
                  <a:pt x="64" y="58"/>
                  <a:pt x="58" y="70"/>
                  <a:pt x="54" y="84"/>
                </a:cubicBezTo>
                <a:cubicBezTo>
                  <a:pt x="59" y="86"/>
                  <a:pt x="64" y="89"/>
                  <a:pt x="70" y="92"/>
                </a:cubicBezTo>
                <a:cubicBezTo>
                  <a:pt x="78" y="81"/>
                  <a:pt x="85" y="68"/>
                  <a:pt x="90" y="55"/>
                </a:cubicBezTo>
                <a:cubicBezTo>
                  <a:pt x="84" y="52"/>
                  <a:pt x="79" y="50"/>
                  <a:pt x="74" y="47"/>
                </a:cubicBezTo>
                <a:close/>
                <a:moveTo>
                  <a:pt x="52" y="87"/>
                </a:moveTo>
                <a:cubicBezTo>
                  <a:pt x="50" y="103"/>
                  <a:pt x="50" y="103"/>
                  <a:pt x="50" y="103"/>
                </a:cubicBezTo>
                <a:cubicBezTo>
                  <a:pt x="51" y="103"/>
                  <a:pt x="51" y="103"/>
                  <a:pt x="51" y="103"/>
                </a:cubicBezTo>
                <a:cubicBezTo>
                  <a:pt x="50" y="108"/>
                  <a:pt x="50" y="108"/>
                  <a:pt x="50" y="108"/>
                </a:cubicBezTo>
                <a:cubicBezTo>
                  <a:pt x="52" y="110"/>
                  <a:pt x="52" y="110"/>
                  <a:pt x="52" y="110"/>
                </a:cubicBezTo>
                <a:cubicBezTo>
                  <a:pt x="55" y="106"/>
                  <a:pt x="55" y="106"/>
                  <a:pt x="55" y="106"/>
                </a:cubicBezTo>
                <a:cubicBezTo>
                  <a:pt x="56" y="106"/>
                  <a:pt x="56" y="106"/>
                  <a:pt x="56" y="106"/>
                </a:cubicBezTo>
                <a:cubicBezTo>
                  <a:pt x="68" y="95"/>
                  <a:pt x="68" y="95"/>
                  <a:pt x="68" y="95"/>
                </a:cubicBezTo>
                <a:cubicBezTo>
                  <a:pt x="52" y="87"/>
                  <a:pt x="52" y="87"/>
                  <a:pt x="52" y="87"/>
                </a:cubicBezTo>
                <a:close/>
                <a:moveTo>
                  <a:pt x="18" y="56"/>
                </a:moveTo>
                <a:cubicBezTo>
                  <a:pt x="18" y="60"/>
                  <a:pt x="18" y="60"/>
                  <a:pt x="18" y="60"/>
                </a:cubicBezTo>
                <a:cubicBezTo>
                  <a:pt x="30" y="60"/>
                  <a:pt x="30" y="60"/>
                  <a:pt x="30" y="60"/>
                </a:cubicBezTo>
                <a:cubicBezTo>
                  <a:pt x="30" y="56"/>
                  <a:pt x="30" y="56"/>
                  <a:pt x="30" y="56"/>
                </a:cubicBezTo>
                <a:cubicBezTo>
                  <a:pt x="18" y="56"/>
                  <a:pt x="18" y="56"/>
                  <a:pt x="18" y="56"/>
                </a:cubicBezTo>
                <a:close/>
                <a:moveTo>
                  <a:pt x="18" y="43"/>
                </a:moveTo>
                <a:cubicBezTo>
                  <a:pt x="18" y="48"/>
                  <a:pt x="18" y="48"/>
                  <a:pt x="18" y="48"/>
                </a:cubicBezTo>
                <a:cubicBezTo>
                  <a:pt x="60" y="48"/>
                  <a:pt x="60" y="48"/>
                  <a:pt x="60" y="48"/>
                </a:cubicBezTo>
                <a:cubicBezTo>
                  <a:pt x="60" y="43"/>
                  <a:pt x="60" y="43"/>
                  <a:pt x="60" y="43"/>
                </a:cubicBezTo>
                <a:cubicBezTo>
                  <a:pt x="18" y="43"/>
                  <a:pt x="18" y="43"/>
                  <a:pt x="18" y="43"/>
                </a:cubicBezTo>
                <a:close/>
                <a:moveTo>
                  <a:pt x="18" y="31"/>
                </a:moveTo>
                <a:cubicBezTo>
                  <a:pt x="18" y="36"/>
                  <a:pt x="18" y="36"/>
                  <a:pt x="18" y="36"/>
                </a:cubicBezTo>
                <a:cubicBezTo>
                  <a:pt x="60" y="36"/>
                  <a:pt x="60" y="36"/>
                  <a:pt x="60" y="36"/>
                </a:cubicBezTo>
                <a:cubicBezTo>
                  <a:pt x="60" y="31"/>
                  <a:pt x="60" y="31"/>
                  <a:pt x="60" y="31"/>
                </a:cubicBezTo>
                <a:cubicBezTo>
                  <a:pt x="18" y="31"/>
                  <a:pt x="18" y="31"/>
                  <a:pt x="18" y="31"/>
                </a:cubicBezTo>
                <a:close/>
                <a:moveTo>
                  <a:pt x="37" y="19"/>
                </a:moveTo>
                <a:cubicBezTo>
                  <a:pt x="37" y="24"/>
                  <a:pt x="37" y="24"/>
                  <a:pt x="37" y="24"/>
                </a:cubicBezTo>
                <a:cubicBezTo>
                  <a:pt x="60" y="24"/>
                  <a:pt x="60" y="24"/>
                  <a:pt x="60" y="24"/>
                </a:cubicBezTo>
                <a:cubicBezTo>
                  <a:pt x="60" y="19"/>
                  <a:pt x="60" y="19"/>
                  <a:pt x="60" y="19"/>
                </a:cubicBezTo>
                <a:cubicBezTo>
                  <a:pt x="37" y="19"/>
                  <a:pt x="37" y="19"/>
                  <a:pt x="37" y="19"/>
                </a:cubicBezTo>
                <a:close/>
                <a:moveTo>
                  <a:pt x="12" y="21"/>
                </a:moveTo>
                <a:cubicBezTo>
                  <a:pt x="14" y="21"/>
                  <a:pt x="14" y="21"/>
                  <a:pt x="14" y="21"/>
                </a:cubicBezTo>
                <a:cubicBezTo>
                  <a:pt x="18" y="22"/>
                  <a:pt x="18" y="22"/>
                  <a:pt x="18" y="22"/>
                </a:cubicBezTo>
                <a:cubicBezTo>
                  <a:pt x="18" y="22"/>
                  <a:pt x="18" y="22"/>
                  <a:pt x="18" y="22"/>
                </a:cubicBezTo>
                <a:cubicBezTo>
                  <a:pt x="19" y="22"/>
                  <a:pt x="19" y="22"/>
                  <a:pt x="19" y="22"/>
                </a:cubicBezTo>
                <a:cubicBezTo>
                  <a:pt x="19" y="22"/>
                  <a:pt x="19" y="22"/>
                  <a:pt x="20" y="22"/>
                </a:cubicBezTo>
                <a:cubicBezTo>
                  <a:pt x="21" y="22"/>
                  <a:pt x="22" y="21"/>
                  <a:pt x="22" y="20"/>
                </a:cubicBezTo>
                <a:cubicBezTo>
                  <a:pt x="23" y="20"/>
                  <a:pt x="24" y="19"/>
                  <a:pt x="24" y="18"/>
                </a:cubicBezTo>
                <a:cubicBezTo>
                  <a:pt x="24" y="18"/>
                  <a:pt x="24" y="17"/>
                  <a:pt x="24" y="17"/>
                </a:cubicBezTo>
                <a:cubicBezTo>
                  <a:pt x="24" y="17"/>
                  <a:pt x="24" y="17"/>
                  <a:pt x="24" y="17"/>
                </a:cubicBezTo>
                <a:cubicBezTo>
                  <a:pt x="24" y="16"/>
                  <a:pt x="24" y="16"/>
                  <a:pt x="24" y="16"/>
                </a:cubicBezTo>
                <a:cubicBezTo>
                  <a:pt x="23" y="12"/>
                  <a:pt x="23" y="12"/>
                  <a:pt x="23" y="12"/>
                </a:cubicBezTo>
                <a:cubicBezTo>
                  <a:pt x="23" y="11"/>
                  <a:pt x="23" y="11"/>
                  <a:pt x="23" y="11"/>
                </a:cubicBezTo>
                <a:lnTo>
                  <a:pt x="12" y="21"/>
                </a:ln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15" name="Freeform 35"/>
          <p:cNvSpPr>
            <a:spLocks noEditPoints="1" noChangeArrowheads="1"/>
          </p:cNvSpPr>
          <p:nvPr/>
        </p:nvSpPr>
        <p:spPr bwMode="auto">
          <a:xfrm>
            <a:off x="3417888" y="3589338"/>
            <a:ext cx="304800" cy="273050"/>
          </a:xfrm>
          <a:custGeom>
            <a:avLst/>
            <a:gdLst>
              <a:gd name="T0" fmla="*/ 91 w 91"/>
              <a:gd name="T1" fmla="*/ 17 h 81"/>
              <a:gd name="T2" fmla="*/ 91 w 91"/>
              <a:gd name="T3" fmla="*/ 63 h 81"/>
              <a:gd name="T4" fmla="*/ 86 w 91"/>
              <a:gd name="T5" fmla="*/ 76 h 81"/>
              <a:gd name="T6" fmla="*/ 74 w 91"/>
              <a:gd name="T7" fmla="*/ 81 h 81"/>
              <a:gd name="T8" fmla="*/ 17 w 91"/>
              <a:gd name="T9" fmla="*/ 81 h 81"/>
              <a:gd name="T10" fmla="*/ 5 w 91"/>
              <a:gd name="T11" fmla="*/ 76 h 81"/>
              <a:gd name="T12" fmla="*/ 0 w 91"/>
              <a:gd name="T13" fmla="*/ 63 h 81"/>
              <a:gd name="T14" fmla="*/ 0 w 91"/>
              <a:gd name="T15" fmla="*/ 17 h 81"/>
              <a:gd name="T16" fmla="*/ 0 w 91"/>
              <a:gd name="T17" fmla="*/ 12 h 81"/>
              <a:gd name="T18" fmla="*/ 5 w 91"/>
              <a:gd name="T19" fmla="*/ 12 h 81"/>
              <a:gd name="T20" fmla="*/ 15 w 91"/>
              <a:gd name="T21" fmla="*/ 12 h 81"/>
              <a:gd name="T22" fmla="*/ 15 w 91"/>
              <a:gd name="T23" fmla="*/ 24 h 81"/>
              <a:gd name="T24" fmla="*/ 21 w 91"/>
              <a:gd name="T25" fmla="*/ 30 h 81"/>
              <a:gd name="T26" fmla="*/ 21 w 91"/>
              <a:gd name="T27" fmla="*/ 30 h 81"/>
              <a:gd name="T28" fmla="*/ 24 w 91"/>
              <a:gd name="T29" fmla="*/ 30 h 81"/>
              <a:gd name="T30" fmla="*/ 21 w 91"/>
              <a:gd name="T31" fmla="*/ 24 h 81"/>
              <a:gd name="T32" fmla="*/ 21 w 91"/>
              <a:gd name="T33" fmla="*/ 6 h 81"/>
              <a:gd name="T34" fmla="*/ 27 w 91"/>
              <a:gd name="T35" fmla="*/ 0 h 81"/>
              <a:gd name="T36" fmla="*/ 27 w 91"/>
              <a:gd name="T37" fmla="*/ 0 h 81"/>
              <a:gd name="T38" fmla="*/ 33 w 91"/>
              <a:gd name="T39" fmla="*/ 6 h 81"/>
              <a:gd name="T40" fmla="*/ 33 w 91"/>
              <a:gd name="T41" fmla="*/ 12 h 81"/>
              <a:gd name="T42" fmla="*/ 59 w 91"/>
              <a:gd name="T43" fmla="*/ 12 h 81"/>
              <a:gd name="T44" fmla="*/ 59 w 91"/>
              <a:gd name="T45" fmla="*/ 24 h 81"/>
              <a:gd name="T46" fmla="*/ 64 w 91"/>
              <a:gd name="T47" fmla="*/ 30 h 81"/>
              <a:gd name="T48" fmla="*/ 64 w 91"/>
              <a:gd name="T49" fmla="*/ 30 h 81"/>
              <a:gd name="T50" fmla="*/ 67 w 91"/>
              <a:gd name="T51" fmla="*/ 30 h 81"/>
              <a:gd name="T52" fmla="*/ 64 w 91"/>
              <a:gd name="T53" fmla="*/ 24 h 81"/>
              <a:gd name="T54" fmla="*/ 64 w 91"/>
              <a:gd name="T55" fmla="*/ 6 h 81"/>
              <a:gd name="T56" fmla="*/ 70 w 91"/>
              <a:gd name="T57" fmla="*/ 0 h 81"/>
              <a:gd name="T58" fmla="*/ 70 w 91"/>
              <a:gd name="T59" fmla="*/ 0 h 81"/>
              <a:gd name="T60" fmla="*/ 76 w 91"/>
              <a:gd name="T61" fmla="*/ 6 h 81"/>
              <a:gd name="T62" fmla="*/ 76 w 91"/>
              <a:gd name="T63" fmla="*/ 12 h 81"/>
              <a:gd name="T64" fmla="*/ 86 w 91"/>
              <a:gd name="T65" fmla="*/ 12 h 81"/>
              <a:gd name="T66" fmla="*/ 91 w 91"/>
              <a:gd name="T67" fmla="*/ 12 h 81"/>
              <a:gd name="T68" fmla="*/ 91 w 91"/>
              <a:gd name="T69" fmla="*/ 17 h 81"/>
              <a:gd name="T70" fmla="*/ 44 w 91"/>
              <a:gd name="T71" fmla="*/ 68 h 81"/>
              <a:gd name="T72" fmla="*/ 44 w 91"/>
              <a:gd name="T73" fmla="*/ 40 h 81"/>
              <a:gd name="T74" fmla="*/ 39 w 91"/>
              <a:gd name="T75" fmla="*/ 40 h 81"/>
              <a:gd name="T76" fmla="*/ 38 w 91"/>
              <a:gd name="T77" fmla="*/ 42 h 81"/>
              <a:gd name="T78" fmla="*/ 36 w 91"/>
              <a:gd name="T79" fmla="*/ 43 h 81"/>
              <a:gd name="T80" fmla="*/ 36 w 91"/>
              <a:gd name="T81" fmla="*/ 47 h 81"/>
              <a:gd name="T82" fmla="*/ 38 w 91"/>
              <a:gd name="T83" fmla="*/ 47 h 81"/>
              <a:gd name="T84" fmla="*/ 38 w 91"/>
              <a:gd name="T85" fmla="*/ 68 h 81"/>
              <a:gd name="T86" fmla="*/ 44 w 91"/>
              <a:gd name="T87" fmla="*/ 68 h 81"/>
              <a:gd name="T88" fmla="*/ 54 w 91"/>
              <a:gd name="T89" fmla="*/ 68 h 81"/>
              <a:gd name="T90" fmla="*/ 54 w 91"/>
              <a:gd name="T91" fmla="*/ 40 h 81"/>
              <a:gd name="T92" fmla="*/ 49 w 91"/>
              <a:gd name="T93" fmla="*/ 40 h 81"/>
              <a:gd name="T94" fmla="*/ 48 w 91"/>
              <a:gd name="T95" fmla="*/ 42 h 81"/>
              <a:gd name="T96" fmla="*/ 46 w 91"/>
              <a:gd name="T97" fmla="*/ 43 h 81"/>
              <a:gd name="T98" fmla="*/ 46 w 91"/>
              <a:gd name="T99" fmla="*/ 47 h 81"/>
              <a:gd name="T100" fmla="*/ 48 w 91"/>
              <a:gd name="T101" fmla="*/ 47 h 81"/>
              <a:gd name="T102" fmla="*/ 48 w 91"/>
              <a:gd name="T103" fmla="*/ 68 h 81"/>
              <a:gd name="T104" fmla="*/ 54 w 91"/>
              <a:gd name="T105" fmla="*/ 68 h 81"/>
              <a:gd name="T106" fmla="*/ 81 w 91"/>
              <a:gd name="T107" fmla="*/ 36 h 81"/>
              <a:gd name="T108" fmla="*/ 10 w 91"/>
              <a:gd name="T109" fmla="*/ 36 h 81"/>
              <a:gd name="T110" fmla="*/ 10 w 91"/>
              <a:gd name="T111" fmla="*/ 63 h 81"/>
              <a:gd name="T112" fmla="*/ 12 w 91"/>
              <a:gd name="T113" fmla="*/ 69 h 81"/>
              <a:gd name="T114" fmla="*/ 17 w 91"/>
              <a:gd name="T115" fmla="*/ 71 h 81"/>
              <a:gd name="T116" fmla="*/ 74 w 91"/>
              <a:gd name="T117" fmla="*/ 71 h 81"/>
              <a:gd name="T118" fmla="*/ 79 w 91"/>
              <a:gd name="T119" fmla="*/ 69 h 81"/>
              <a:gd name="T120" fmla="*/ 81 w 91"/>
              <a:gd name="T121" fmla="*/ 63 h 81"/>
              <a:gd name="T122" fmla="*/ 81 w 91"/>
              <a:gd name="T123" fmla="*/ 36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1"/>
              <a:gd name="T187" fmla="*/ 0 h 81"/>
              <a:gd name="T188" fmla="*/ 91 w 9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1" h="81">
                <a:moveTo>
                  <a:pt x="91" y="17"/>
                </a:moveTo>
                <a:cubicBezTo>
                  <a:pt x="91" y="63"/>
                  <a:pt x="91" y="63"/>
                  <a:pt x="91" y="63"/>
                </a:cubicBezTo>
                <a:cubicBezTo>
                  <a:pt x="91" y="68"/>
                  <a:pt x="89" y="72"/>
                  <a:pt x="86" y="76"/>
                </a:cubicBezTo>
                <a:cubicBezTo>
                  <a:pt x="83" y="79"/>
                  <a:pt x="78" y="81"/>
                  <a:pt x="74" y="81"/>
                </a:cubicBezTo>
                <a:cubicBezTo>
                  <a:pt x="17" y="81"/>
                  <a:pt x="17" y="81"/>
                  <a:pt x="17" y="81"/>
                </a:cubicBezTo>
                <a:cubicBezTo>
                  <a:pt x="13" y="81"/>
                  <a:pt x="8" y="79"/>
                  <a:pt x="5" y="76"/>
                </a:cubicBezTo>
                <a:cubicBezTo>
                  <a:pt x="2" y="72"/>
                  <a:pt x="0" y="68"/>
                  <a:pt x="0" y="63"/>
                </a:cubicBezTo>
                <a:cubicBezTo>
                  <a:pt x="0" y="17"/>
                  <a:pt x="0" y="17"/>
                  <a:pt x="0" y="17"/>
                </a:cubicBezTo>
                <a:cubicBezTo>
                  <a:pt x="0" y="12"/>
                  <a:pt x="0" y="12"/>
                  <a:pt x="0" y="12"/>
                </a:cubicBezTo>
                <a:cubicBezTo>
                  <a:pt x="5" y="12"/>
                  <a:pt x="5" y="12"/>
                  <a:pt x="5" y="12"/>
                </a:cubicBezTo>
                <a:cubicBezTo>
                  <a:pt x="15" y="12"/>
                  <a:pt x="15" y="12"/>
                  <a:pt x="15" y="12"/>
                </a:cubicBezTo>
                <a:cubicBezTo>
                  <a:pt x="15" y="24"/>
                  <a:pt x="15" y="24"/>
                  <a:pt x="15" y="24"/>
                </a:cubicBezTo>
                <a:cubicBezTo>
                  <a:pt x="15" y="28"/>
                  <a:pt x="18" y="30"/>
                  <a:pt x="21" y="30"/>
                </a:cubicBezTo>
                <a:cubicBezTo>
                  <a:pt x="21" y="30"/>
                  <a:pt x="21" y="30"/>
                  <a:pt x="21" y="30"/>
                </a:cubicBezTo>
                <a:cubicBezTo>
                  <a:pt x="22" y="30"/>
                  <a:pt x="23" y="30"/>
                  <a:pt x="24" y="30"/>
                </a:cubicBezTo>
                <a:cubicBezTo>
                  <a:pt x="22" y="28"/>
                  <a:pt x="21" y="27"/>
                  <a:pt x="21" y="24"/>
                </a:cubicBezTo>
                <a:cubicBezTo>
                  <a:pt x="21" y="6"/>
                  <a:pt x="21" y="6"/>
                  <a:pt x="21" y="6"/>
                </a:cubicBezTo>
                <a:cubicBezTo>
                  <a:pt x="21" y="3"/>
                  <a:pt x="24" y="0"/>
                  <a:pt x="27" y="0"/>
                </a:cubicBezTo>
                <a:cubicBezTo>
                  <a:pt x="27" y="0"/>
                  <a:pt x="27" y="0"/>
                  <a:pt x="27" y="0"/>
                </a:cubicBezTo>
                <a:cubicBezTo>
                  <a:pt x="30" y="0"/>
                  <a:pt x="33" y="3"/>
                  <a:pt x="33" y="6"/>
                </a:cubicBezTo>
                <a:cubicBezTo>
                  <a:pt x="33" y="12"/>
                  <a:pt x="33" y="12"/>
                  <a:pt x="33" y="12"/>
                </a:cubicBezTo>
                <a:cubicBezTo>
                  <a:pt x="59" y="12"/>
                  <a:pt x="59" y="12"/>
                  <a:pt x="59" y="12"/>
                </a:cubicBezTo>
                <a:cubicBezTo>
                  <a:pt x="59" y="24"/>
                  <a:pt x="59" y="24"/>
                  <a:pt x="59" y="24"/>
                </a:cubicBezTo>
                <a:cubicBezTo>
                  <a:pt x="59" y="28"/>
                  <a:pt x="61" y="30"/>
                  <a:pt x="64" y="30"/>
                </a:cubicBezTo>
                <a:cubicBezTo>
                  <a:pt x="64" y="30"/>
                  <a:pt x="64" y="30"/>
                  <a:pt x="64" y="30"/>
                </a:cubicBezTo>
                <a:cubicBezTo>
                  <a:pt x="66" y="30"/>
                  <a:pt x="67" y="30"/>
                  <a:pt x="67" y="30"/>
                </a:cubicBezTo>
                <a:cubicBezTo>
                  <a:pt x="66" y="28"/>
                  <a:pt x="64" y="27"/>
                  <a:pt x="64" y="24"/>
                </a:cubicBezTo>
                <a:cubicBezTo>
                  <a:pt x="64" y="6"/>
                  <a:pt x="64" y="6"/>
                  <a:pt x="64" y="6"/>
                </a:cubicBezTo>
                <a:cubicBezTo>
                  <a:pt x="64" y="3"/>
                  <a:pt x="67" y="0"/>
                  <a:pt x="70" y="0"/>
                </a:cubicBezTo>
                <a:cubicBezTo>
                  <a:pt x="70" y="0"/>
                  <a:pt x="70" y="0"/>
                  <a:pt x="70" y="0"/>
                </a:cubicBezTo>
                <a:cubicBezTo>
                  <a:pt x="74" y="0"/>
                  <a:pt x="76" y="3"/>
                  <a:pt x="76" y="6"/>
                </a:cubicBezTo>
                <a:cubicBezTo>
                  <a:pt x="76" y="12"/>
                  <a:pt x="76" y="12"/>
                  <a:pt x="76" y="12"/>
                </a:cubicBezTo>
                <a:cubicBezTo>
                  <a:pt x="86" y="12"/>
                  <a:pt x="86" y="12"/>
                  <a:pt x="86" y="12"/>
                </a:cubicBezTo>
                <a:cubicBezTo>
                  <a:pt x="91" y="12"/>
                  <a:pt x="91" y="12"/>
                  <a:pt x="91" y="12"/>
                </a:cubicBezTo>
                <a:cubicBezTo>
                  <a:pt x="91" y="17"/>
                  <a:pt x="91" y="17"/>
                  <a:pt x="91" y="17"/>
                </a:cubicBezTo>
                <a:close/>
                <a:moveTo>
                  <a:pt x="44" y="68"/>
                </a:moveTo>
                <a:cubicBezTo>
                  <a:pt x="44" y="40"/>
                  <a:pt x="44" y="40"/>
                  <a:pt x="44" y="40"/>
                </a:cubicBezTo>
                <a:cubicBezTo>
                  <a:pt x="39" y="40"/>
                  <a:pt x="39" y="40"/>
                  <a:pt x="39" y="40"/>
                </a:cubicBezTo>
                <a:cubicBezTo>
                  <a:pt x="39" y="40"/>
                  <a:pt x="39" y="41"/>
                  <a:pt x="38" y="42"/>
                </a:cubicBezTo>
                <a:cubicBezTo>
                  <a:pt x="37" y="43"/>
                  <a:pt x="37" y="43"/>
                  <a:pt x="36" y="43"/>
                </a:cubicBezTo>
                <a:cubicBezTo>
                  <a:pt x="36" y="47"/>
                  <a:pt x="36" y="47"/>
                  <a:pt x="36" y="47"/>
                </a:cubicBezTo>
                <a:cubicBezTo>
                  <a:pt x="38" y="47"/>
                  <a:pt x="38" y="47"/>
                  <a:pt x="38" y="47"/>
                </a:cubicBezTo>
                <a:cubicBezTo>
                  <a:pt x="38" y="68"/>
                  <a:pt x="38" y="68"/>
                  <a:pt x="38" y="68"/>
                </a:cubicBezTo>
                <a:cubicBezTo>
                  <a:pt x="44" y="68"/>
                  <a:pt x="44" y="68"/>
                  <a:pt x="44" y="68"/>
                </a:cubicBezTo>
                <a:close/>
                <a:moveTo>
                  <a:pt x="54" y="68"/>
                </a:moveTo>
                <a:cubicBezTo>
                  <a:pt x="54" y="40"/>
                  <a:pt x="54" y="40"/>
                  <a:pt x="54" y="40"/>
                </a:cubicBezTo>
                <a:cubicBezTo>
                  <a:pt x="49" y="40"/>
                  <a:pt x="49" y="40"/>
                  <a:pt x="49" y="40"/>
                </a:cubicBezTo>
                <a:cubicBezTo>
                  <a:pt x="49" y="40"/>
                  <a:pt x="49" y="41"/>
                  <a:pt x="48" y="42"/>
                </a:cubicBezTo>
                <a:cubicBezTo>
                  <a:pt x="47" y="43"/>
                  <a:pt x="47" y="43"/>
                  <a:pt x="46" y="43"/>
                </a:cubicBezTo>
                <a:cubicBezTo>
                  <a:pt x="46" y="47"/>
                  <a:pt x="46" y="47"/>
                  <a:pt x="46" y="47"/>
                </a:cubicBezTo>
                <a:cubicBezTo>
                  <a:pt x="48" y="47"/>
                  <a:pt x="48" y="47"/>
                  <a:pt x="48" y="47"/>
                </a:cubicBezTo>
                <a:cubicBezTo>
                  <a:pt x="48" y="68"/>
                  <a:pt x="48" y="68"/>
                  <a:pt x="48" y="68"/>
                </a:cubicBezTo>
                <a:cubicBezTo>
                  <a:pt x="54" y="68"/>
                  <a:pt x="54" y="68"/>
                  <a:pt x="54" y="68"/>
                </a:cubicBezTo>
                <a:close/>
                <a:moveTo>
                  <a:pt x="81" y="36"/>
                </a:moveTo>
                <a:cubicBezTo>
                  <a:pt x="10" y="36"/>
                  <a:pt x="10" y="36"/>
                  <a:pt x="10" y="36"/>
                </a:cubicBezTo>
                <a:cubicBezTo>
                  <a:pt x="10" y="63"/>
                  <a:pt x="10" y="63"/>
                  <a:pt x="10" y="63"/>
                </a:cubicBezTo>
                <a:cubicBezTo>
                  <a:pt x="10" y="65"/>
                  <a:pt x="11" y="67"/>
                  <a:pt x="12" y="69"/>
                </a:cubicBezTo>
                <a:cubicBezTo>
                  <a:pt x="13" y="70"/>
                  <a:pt x="15" y="71"/>
                  <a:pt x="17" y="71"/>
                </a:cubicBezTo>
                <a:cubicBezTo>
                  <a:pt x="74" y="71"/>
                  <a:pt x="74" y="71"/>
                  <a:pt x="74" y="71"/>
                </a:cubicBezTo>
                <a:cubicBezTo>
                  <a:pt x="76" y="71"/>
                  <a:pt x="78" y="70"/>
                  <a:pt x="79" y="69"/>
                </a:cubicBezTo>
                <a:cubicBezTo>
                  <a:pt x="80" y="67"/>
                  <a:pt x="81" y="65"/>
                  <a:pt x="81" y="63"/>
                </a:cubicBezTo>
                <a:lnTo>
                  <a:pt x="81" y="36"/>
                </a:ln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16" name="Freeform 70"/>
          <p:cNvSpPr>
            <a:spLocks noChangeArrowheads="1"/>
          </p:cNvSpPr>
          <p:nvPr/>
        </p:nvSpPr>
        <p:spPr bwMode="auto">
          <a:xfrm>
            <a:off x="2825750" y="2974975"/>
            <a:ext cx="284163" cy="260350"/>
          </a:xfrm>
          <a:custGeom>
            <a:avLst/>
            <a:gdLst>
              <a:gd name="T0" fmla="*/ 29 w 85"/>
              <a:gd name="T1" fmla="*/ 0 h 78"/>
              <a:gd name="T2" fmla="*/ 34 w 85"/>
              <a:gd name="T3" fmla="*/ 29 h 78"/>
              <a:gd name="T4" fmla="*/ 8 w 85"/>
              <a:gd name="T5" fmla="*/ 29 h 78"/>
              <a:gd name="T6" fmla="*/ 6 w 85"/>
              <a:gd name="T7" fmla="*/ 29 h 78"/>
              <a:gd name="T8" fmla="*/ 0 w 85"/>
              <a:gd name="T9" fmla="*/ 35 h 78"/>
              <a:gd name="T10" fmla="*/ 0 w 85"/>
              <a:gd name="T11" fmla="*/ 35 h 78"/>
              <a:gd name="T12" fmla="*/ 4 w 85"/>
              <a:gd name="T13" fmla="*/ 42 h 78"/>
              <a:gd name="T14" fmla="*/ 0 w 85"/>
              <a:gd name="T15" fmla="*/ 47 h 78"/>
              <a:gd name="T16" fmla="*/ 0 w 85"/>
              <a:gd name="T17" fmla="*/ 47 h 78"/>
              <a:gd name="T18" fmla="*/ 5 w 85"/>
              <a:gd name="T19" fmla="*/ 54 h 78"/>
              <a:gd name="T20" fmla="*/ 4 w 85"/>
              <a:gd name="T21" fmla="*/ 58 h 78"/>
              <a:gd name="T22" fmla="*/ 4 w 85"/>
              <a:gd name="T23" fmla="*/ 58 h 78"/>
              <a:gd name="T24" fmla="*/ 10 w 85"/>
              <a:gd name="T25" fmla="*/ 65 h 78"/>
              <a:gd name="T26" fmla="*/ 11 w 85"/>
              <a:gd name="T27" fmla="*/ 65 h 78"/>
              <a:gd name="T28" fmla="*/ 9 w 85"/>
              <a:gd name="T29" fmla="*/ 70 h 78"/>
              <a:gd name="T30" fmla="*/ 9 w 85"/>
              <a:gd name="T31" fmla="*/ 70 h 78"/>
              <a:gd name="T32" fmla="*/ 15 w 85"/>
              <a:gd name="T33" fmla="*/ 77 h 78"/>
              <a:gd name="T34" fmla="*/ 29 w 85"/>
              <a:gd name="T35" fmla="*/ 77 h 78"/>
              <a:gd name="T36" fmla="*/ 45 w 85"/>
              <a:gd name="T37" fmla="*/ 77 h 78"/>
              <a:gd name="T38" fmla="*/ 46 w 85"/>
              <a:gd name="T39" fmla="*/ 77 h 78"/>
              <a:gd name="T40" fmla="*/ 51 w 85"/>
              <a:gd name="T41" fmla="*/ 71 h 78"/>
              <a:gd name="T42" fmla="*/ 66 w 85"/>
              <a:gd name="T43" fmla="*/ 69 h 78"/>
              <a:gd name="T44" fmla="*/ 66 w 85"/>
              <a:gd name="T45" fmla="*/ 78 h 78"/>
              <a:gd name="T46" fmla="*/ 85 w 85"/>
              <a:gd name="T47" fmla="*/ 78 h 78"/>
              <a:gd name="T48" fmla="*/ 85 w 85"/>
              <a:gd name="T49" fmla="*/ 25 h 78"/>
              <a:gd name="T50" fmla="*/ 66 w 85"/>
              <a:gd name="T51" fmla="*/ 25 h 78"/>
              <a:gd name="T52" fmla="*/ 66 w 85"/>
              <a:gd name="T53" fmla="*/ 32 h 78"/>
              <a:gd name="T54" fmla="*/ 61 w 85"/>
              <a:gd name="T55" fmla="*/ 32 h 78"/>
              <a:gd name="T56" fmla="*/ 29 w 85"/>
              <a:gd name="T57" fmla="*/ 0 h 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5"/>
              <a:gd name="T88" fmla="*/ 0 h 78"/>
              <a:gd name="T89" fmla="*/ 85 w 85"/>
              <a:gd name="T90" fmla="*/ 78 h 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5" h="78">
                <a:moveTo>
                  <a:pt x="29" y="0"/>
                </a:moveTo>
                <a:cubicBezTo>
                  <a:pt x="1" y="7"/>
                  <a:pt x="33" y="28"/>
                  <a:pt x="34" y="29"/>
                </a:cubicBezTo>
                <a:cubicBezTo>
                  <a:pt x="8" y="29"/>
                  <a:pt x="8" y="29"/>
                  <a:pt x="8" y="29"/>
                </a:cubicBezTo>
                <a:cubicBezTo>
                  <a:pt x="6" y="29"/>
                  <a:pt x="6" y="29"/>
                  <a:pt x="6" y="29"/>
                </a:cubicBezTo>
                <a:cubicBezTo>
                  <a:pt x="3" y="29"/>
                  <a:pt x="0" y="32"/>
                  <a:pt x="0" y="35"/>
                </a:cubicBezTo>
                <a:cubicBezTo>
                  <a:pt x="0" y="35"/>
                  <a:pt x="0" y="35"/>
                  <a:pt x="0" y="35"/>
                </a:cubicBezTo>
                <a:cubicBezTo>
                  <a:pt x="0" y="38"/>
                  <a:pt x="1" y="41"/>
                  <a:pt x="4" y="42"/>
                </a:cubicBezTo>
                <a:cubicBezTo>
                  <a:pt x="2" y="43"/>
                  <a:pt x="0" y="45"/>
                  <a:pt x="0" y="47"/>
                </a:cubicBezTo>
                <a:cubicBezTo>
                  <a:pt x="0" y="47"/>
                  <a:pt x="0" y="47"/>
                  <a:pt x="0" y="47"/>
                </a:cubicBezTo>
                <a:cubicBezTo>
                  <a:pt x="0" y="51"/>
                  <a:pt x="2" y="53"/>
                  <a:pt x="5" y="54"/>
                </a:cubicBezTo>
                <a:cubicBezTo>
                  <a:pt x="4" y="55"/>
                  <a:pt x="4" y="57"/>
                  <a:pt x="4" y="58"/>
                </a:cubicBezTo>
                <a:cubicBezTo>
                  <a:pt x="4" y="58"/>
                  <a:pt x="4" y="58"/>
                  <a:pt x="4" y="58"/>
                </a:cubicBezTo>
                <a:cubicBezTo>
                  <a:pt x="4" y="62"/>
                  <a:pt x="7" y="65"/>
                  <a:pt x="10" y="65"/>
                </a:cubicBezTo>
                <a:cubicBezTo>
                  <a:pt x="11" y="65"/>
                  <a:pt x="11" y="65"/>
                  <a:pt x="11" y="65"/>
                </a:cubicBezTo>
                <a:cubicBezTo>
                  <a:pt x="9" y="66"/>
                  <a:pt x="9" y="68"/>
                  <a:pt x="9" y="70"/>
                </a:cubicBezTo>
                <a:cubicBezTo>
                  <a:pt x="9" y="70"/>
                  <a:pt x="9" y="70"/>
                  <a:pt x="9" y="70"/>
                </a:cubicBezTo>
                <a:cubicBezTo>
                  <a:pt x="9" y="74"/>
                  <a:pt x="12" y="77"/>
                  <a:pt x="15" y="77"/>
                </a:cubicBezTo>
                <a:cubicBezTo>
                  <a:pt x="29" y="77"/>
                  <a:pt x="29" y="77"/>
                  <a:pt x="29" y="77"/>
                </a:cubicBezTo>
                <a:cubicBezTo>
                  <a:pt x="45" y="77"/>
                  <a:pt x="45" y="77"/>
                  <a:pt x="45" y="77"/>
                </a:cubicBezTo>
                <a:cubicBezTo>
                  <a:pt x="46" y="77"/>
                  <a:pt x="46" y="77"/>
                  <a:pt x="46" y="77"/>
                </a:cubicBezTo>
                <a:cubicBezTo>
                  <a:pt x="51" y="71"/>
                  <a:pt x="51" y="71"/>
                  <a:pt x="51" y="71"/>
                </a:cubicBezTo>
                <a:cubicBezTo>
                  <a:pt x="66" y="69"/>
                  <a:pt x="66" y="69"/>
                  <a:pt x="66" y="69"/>
                </a:cubicBezTo>
                <a:cubicBezTo>
                  <a:pt x="66" y="78"/>
                  <a:pt x="66" y="78"/>
                  <a:pt x="66" y="78"/>
                </a:cubicBezTo>
                <a:cubicBezTo>
                  <a:pt x="85" y="78"/>
                  <a:pt x="85" y="78"/>
                  <a:pt x="85" y="78"/>
                </a:cubicBezTo>
                <a:cubicBezTo>
                  <a:pt x="85" y="25"/>
                  <a:pt x="85" y="25"/>
                  <a:pt x="85" y="25"/>
                </a:cubicBezTo>
                <a:cubicBezTo>
                  <a:pt x="66" y="25"/>
                  <a:pt x="66" y="25"/>
                  <a:pt x="66" y="25"/>
                </a:cubicBezTo>
                <a:cubicBezTo>
                  <a:pt x="66" y="32"/>
                  <a:pt x="66" y="32"/>
                  <a:pt x="66" y="32"/>
                </a:cubicBezTo>
                <a:cubicBezTo>
                  <a:pt x="61" y="32"/>
                  <a:pt x="61" y="32"/>
                  <a:pt x="61" y="32"/>
                </a:cubicBezTo>
                <a:cubicBezTo>
                  <a:pt x="57" y="16"/>
                  <a:pt x="32" y="17"/>
                  <a:pt x="29" y="0"/>
                </a:cubicBez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17" name="Freeform 71"/>
          <p:cNvSpPr>
            <a:spLocks noEditPoints="1" noChangeArrowheads="1"/>
          </p:cNvSpPr>
          <p:nvPr/>
        </p:nvSpPr>
        <p:spPr bwMode="auto">
          <a:xfrm>
            <a:off x="2798763" y="2335213"/>
            <a:ext cx="314325" cy="330200"/>
          </a:xfrm>
          <a:custGeom>
            <a:avLst/>
            <a:gdLst>
              <a:gd name="T0" fmla="*/ 170 w 222"/>
              <a:gd name="T1" fmla="*/ 28 h 233"/>
              <a:gd name="T2" fmla="*/ 182 w 222"/>
              <a:gd name="T3" fmla="*/ 7 h 233"/>
              <a:gd name="T4" fmla="*/ 151 w 222"/>
              <a:gd name="T5" fmla="*/ 18 h 233"/>
              <a:gd name="T6" fmla="*/ 7 w 222"/>
              <a:gd name="T7" fmla="*/ 158 h 233"/>
              <a:gd name="T8" fmla="*/ 31 w 222"/>
              <a:gd name="T9" fmla="*/ 222 h 233"/>
              <a:gd name="T10" fmla="*/ 31 w 222"/>
              <a:gd name="T11" fmla="*/ 170 h 233"/>
              <a:gd name="T12" fmla="*/ 109 w 222"/>
              <a:gd name="T13" fmla="*/ 113 h 233"/>
              <a:gd name="T14" fmla="*/ 116 w 222"/>
              <a:gd name="T15" fmla="*/ 92 h 233"/>
              <a:gd name="T16" fmla="*/ 88 w 222"/>
              <a:gd name="T17" fmla="*/ 103 h 233"/>
              <a:gd name="T18" fmla="*/ 76 w 222"/>
              <a:gd name="T19" fmla="*/ 99 h 233"/>
              <a:gd name="T20" fmla="*/ 116 w 222"/>
              <a:gd name="T21" fmla="*/ 82 h 233"/>
              <a:gd name="T22" fmla="*/ 132 w 222"/>
              <a:gd name="T23" fmla="*/ 89 h 233"/>
              <a:gd name="T24" fmla="*/ 132 w 222"/>
              <a:gd name="T25" fmla="*/ 18 h 233"/>
              <a:gd name="T26" fmla="*/ 180 w 222"/>
              <a:gd name="T27" fmla="*/ 0 h 233"/>
              <a:gd name="T28" fmla="*/ 182 w 222"/>
              <a:gd name="T29" fmla="*/ 0 h 233"/>
              <a:gd name="T30" fmla="*/ 222 w 222"/>
              <a:gd name="T31" fmla="*/ 18 h 233"/>
              <a:gd name="T32" fmla="*/ 173 w 222"/>
              <a:gd name="T33" fmla="*/ 186 h 233"/>
              <a:gd name="T34" fmla="*/ 158 w 222"/>
              <a:gd name="T35" fmla="*/ 179 h 233"/>
              <a:gd name="T36" fmla="*/ 106 w 222"/>
              <a:gd name="T37" fmla="*/ 210 h 233"/>
              <a:gd name="T38" fmla="*/ 90 w 222"/>
              <a:gd name="T39" fmla="*/ 200 h 233"/>
              <a:gd name="T40" fmla="*/ 38 w 222"/>
              <a:gd name="T41" fmla="*/ 233 h 233"/>
              <a:gd name="T42" fmla="*/ 3 w 222"/>
              <a:gd name="T43" fmla="*/ 217 h 233"/>
              <a:gd name="T44" fmla="*/ 0 w 222"/>
              <a:gd name="T45" fmla="*/ 212 h 233"/>
              <a:gd name="T46" fmla="*/ 0 w 222"/>
              <a:gd name="T47" fmla="*/ 146 h 233"/>
              <a:gd name="T48" fmla="*/ 47 w 222"/>
              <a:gd name="T49" fmla="*/ 127 h 233"/>
              <a:gd name="T50" fmla="*/ 50 w 222"/>
              <a:gd name="T51" fmla="*/ 127 h 233"/>
              <a:gd name="T52" fmla="*/ 90 w 222"/>
              <a:gd name="T53" fmla="*/ 146 h 233"/>
              <a:gd name="T54" fmla="*/ 99 w 222"/>
              <a:gd name="T55" fmla="*/ 198 h 233"/>
              <a:gd name="T56" fmla="*/ 76 w 222"/>
              <a:gd name="T57" fmla="*/ 113 h 233"/>
              <a:gd name="T58" fmla="*/ 69 w 222"/>
              <a:gd name="T59" fmla="*/ 137 h 233"/>
              <a:gd name="T60" fmla="*/ 69 w 222"/>
              <a:gd name="T61" fmla="*/ 101 h 233"/>
              <a:gd name="T62" fmla="*/ 140 w 222"/>
              <a:gd name="T63" fmla="*/ 94 h 233"/>
              <a:gd name="T64" fmla="*/ 158 w 222"/>
              <a:gd name="T65" fmla="*/ 101 h 233"/>
              <a:gd name="T66" fmla="*/ 166 w 222"/>
              <a:gd name="T67" fmla="*/ 174 h 233"/>
              <a:gd name="T68" fmla="*/ 140 w 222"/>
              <a:gd name="T69" fmla="*/ 30 h 233"/>
              <a:gd name="T70" fmla="*/ 140 w 222"/>
              <a:gd name="T71" fmla="*/ 94 h 233"/>
              <a:gd name="T72" fmla="*/ 38 w 222"/>
              <a:gd name="T73" fmla="*/ 158 h 233"/>
              <a:gd name="T74" fmla="*/ 47 w 222"/>
              <a:gd name="T75" fmla="*/ 137 h 233"/>
              <a:gd name="T76" fmla="*/ 19 w 222"/>
              <a:gd name="T77" fmla="*/ 148 h 233"/>
              <a:gd name="T78" fmla="*/ 173 w 222"/>
              <a:gd name="T79" fmla="*/ 35 h 233"/>
              <a:gd name="T80" fmla="*/ 173 w 222"/>
              <a:gd name="T81" fmla="*/ 37 h 23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2"/>
              <a:gd name="T124" fmla="*/ 0 h 233"/>
              <a:gd name="T125" fmla="*/ 222 w 222"/>
              <a:gd name="T126" fmla="*/ 233 h 23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2" h="233">
                <a:moveTo>
                  <a:pt x="151" y="18"/>
                </a:moveTo>
                <a:lnTo>
                  <a:pt x="170" y="28"/>
                </a:lnTo>
                <a:lnTo>
                  <a:pt x="203" y="18"/>
                </a:lnTo>
                <a:lnTo>
                  <a:pt x="182" y="7"/>
                </a:lnTo>
                <a:lnTo>
                  <a:pt x="151" y="18"/>
                </a:lnTo>
                <a:lnTo>
                  <a:pt x="151" y="18"/>
                </a:lnTo>
                <a:close/>
                <a:moveTo>
                  <a:pt x="31" y="170"/>
                </a:moveTo>
                <a:lnTo>
                  <a:pt x="7" y="158"/>
                </a:lnTo>
                <a:lnTo>
                  <a:pt x="7" y="210"/>
                </a:lnTo>
                <a:lnTo>
                  <a:pt x="31" y="222"/>
                </a:lnTo>
                <a:lnTo>
                  <a:pt x="31" y="170"/>
                </a:lnTo>
                <a:lnTo>
                  <a:pt x="31" y="170"/>
                </a:lnTo>
                <a:close/>
                <a:moveTo>
                  <a:pt x="88" y="103"/>
                </a:moveTo>
                <a:lnTo>
                  <a:pt x="109" y="113"/>
                </a:lnTo>
                <a:lnTo>
                  <a:pt x="137" y="101"/>
                </a:lnTo>
                <a:lnTo>
                  <a:pt x="116" y="92"/>
                </a:lnTo>
                <a:lnTo>
                  <a:pt x="88" y="103"/>
                </a:lnTo>
                <a:lnTo>
                  <a:pt x="88" y="103"/>
                </a:lnTo>
                <a:close/>
                <a:moveTo>
                  <a:pt x="69" y="101"/>
                </a:moveTo>
                <a:lnTo>
                  <a:pt x="76" y="99"/>
                </a:lnTo>
                <a:lnTo>
                  <a:pt x="116" y="82"/>
                </a:lnTo>
                <a:lnTo>
                  <a:pt x="116" y="82"/>
                </a:lnTo>
                <a:lnTo>
                  <a:pt x="118" y="82"/>
                </a:lnTo>
                <a:lnTo>
                  <a:pt x="132" y="89"/>
                </a:lnTo>
                <a:lnTo>
                  <a:pt x="132" y="23"/>
                </a:lnTo>
                <a:lnTo>
                  <a:pt x="132" y="18"/>
                </a:lnTo>
                <a:lnTo>
                  <a:pt x="140" y="14"/>
                </a:lnTo>
                <a:lnTo>
                  <a:pt x="180" y="0"/>
                </a:lnTo>
                <a:lnTo>
                  <a:pt x="182" y="0"/>
                </a:lnTo>
                <a:lnTo>
                  <a:pt x="182" y="0"/>
                </a:lnTo>
                <a:lnTo>
                  <a:pt x="215" y="14"/>
                </a:lnTo>
                <a:lnTo>
                  <a:pt x="222" y="18"/>
                </a:lnTo>
                <a:lnTo>
                  <a:pt x="222" y="167"/>
                </a:lnTo>
                <a:lnTo>
                  <a:pt x="173" y="186"/>
                </a:lnTo>
                <a:lnTo>
                  <a:pt x="168" y="184"/>
                </a:lnTo>
                <a:lnTo>
                  <a:pt x="158" y="179"/>
                </a:lnTo>
                <a:lnTo>
                  <a:pt x="158" y="191"/>
                </a:lnTo>
                <a:lnTo>
                  <a:pt x="106" y="210"/>
                </a:lnTo>
                <a:lnTo>
                  <a:pt x="102" y="207"/>
                </a:lnTo>
                <a:lnTo>
                  <a:pt x="90" y="200"/>
                </a:lnTo>
                <a:lnTo>
                  <a:pt x="90" y="214"/>
                </a:lnTo>
                <a:lnTo>
                  <a:pt x="38" y="233"/>
                </a:lnTo>
                <a:lnTo>
                  <a:pt x="33" y="231"/>
                </a:lnTo>
                <a:lnTo>
                  <a:pt x="3" y="217"/>
                </a:lnTo>
                <a:lnTo>
                  <a:pt x="0" y="214"/>
                </a:lnTo>
                <a:lnTo>
                  <a:pt x="0" y="212"/>
                </a:lnTo>
                <a:lnTo>
                  <a:pt x="0" y="153"/>
                </a:lnTo>
                <a:lnTo>
                  <a:pt x="0" y="146"/>
                </a:lnTo>
                <a:lnTo>
                  <a:pt x="7" y="144"/>
                </a:lnTo>
                <a:lnTo>
                  <a:pt x="47" y="127"/>
                </a:lnTo>
                <a:lnTo>
                  <a:pt x="47" y="127"/>
                </a:lnTo>
                <a:lnTo>
                  <a:pt x="50" y="127"/>
                </a:lnTo>
                <a:lnTo>
                  <a:pt x="80" y="144"/>
                </a:lnTo>
                <a:lnTo>
                  <a:pt x="90" y="146"/>
                </a:lnTo>
                <a:lnTo>
                  <a:pt x="90" y="193"/>
                </a:lnTo>
                <a:lnTo>
                  <a:pt x="99" y="198"/>
                </a:lnTo>
                <a:lnTo>
                  <a:pt x="99" y="125"/>
                </a:lnTo>
                <a:lnTo>
                  <a:pt x="76" y="113"/>
                </a:lnTo>
                <a:lnTo>
                  <a:pt x="76" y="141"/>
                </a:lnTo>
                <a:lnTo>
                  <a:pt x="69" y="137"/>
                </a:lnTo>
                <a:lnTo>
                  <a:pt x="69" y="108"/>
                </a:lnTo>
                <a:lnTo>
                  <a:pt x="69" y="101"/>
                </a:lnTo>
                <a:lnTo>
                  <a:pt x="69" y="101"/>
                </a:lnTo>
                <a:close/>
                <a:moveTo>
                  <a:pt x="140" y="94"/>
                </a:moveTo>
                <a:lnTo>
                  <a:pt x="149" y="99"/>
                </a:lnTo>
                <a:lnTo>
                  <a:pt x="158" y="101"/>
                </a:lnTo>
                <a:lnTo>
                  <a:pt x="158" y="170"/>
                </a:lnTo>
                <a:lnTo>
                  <a:pt x="166" y="174"/>
                </a:lnTo>
                <a:lnTo>
                  <a:pt x="166" y="42"/>
                </a:lnTo>
                <a:lnTo>
                  <a:pt x="140" y="30"/>
                </a:lnTo>
                <a:lnTo>
                  <a:pt x="140" y="94"/>
                </a:lnTo>
                <a:lnTo>
                  <a:pt x="140" y="94"/>
                </a:lnTo>
                <a:close/>
                <a:moveTo>
                  <a:pt x="19" y="148"/>
                </a:moveTo>
                <a:lnTo>
                  <a:pt x="38" y="158"/>
                </a:lnTo>
                <a:lnTo>
                  <a:pt x="71" y="146"/>
                </a:lnTo>
                <a:lnTo>
                  <a:pt x="47" y="137"/>
                </a:lnTo>
                <a:lnTo>
                  <a:pt x="19" y="148"/>
                </a:lnTo>
                <a:lnTo>
                  <a:pt x="19" y="148"/>
                </a:lnTo>
                <a:close/>
                <a:moveTo>
                  <a:pt x="173" y="37"/>
                </a:moveTo>
                <a:lnTo>
                  <a:pt x="173" y="35"/>
                </a:lnTo>
                <a:lnTo>
                  <a:pt x="173" y="37"/>
                </a:lnTo>
                <a:lnTo>
                  <a:pt x="173" y="37"/>
                </a:lnTo>
                <a:lnTo>
                  <a:pt x="173" y="37"/>
                </a:ln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18" name="Freeform 72"/>
          <p:cNvSpPr>
            <a:spLocks noEditPoints="1" noChangeArrowheads="1"/>
          </p:cNvSpPr>
          <p:nvPr/>
        </p:nvSpPr>
        <p:spPr bwMode="auto">
          <a:xfrm>
            <a:off x="3489325" y="2967038"/>
            <a:ext cx="207963" cy="288925"/>
          </a:xfrm>
          <a:custGeom>
            <a:avLst/>
            <a:gdLst>
              <a:gd name="T0" fmla="*/ 62 w 62"/>
              <a:gd name="T1" fmla="*/ 8 h 86"/>
              <a:gd name="T2" fmla="*/ 0 w 62"/>
              <a:gd name="T3" fmla="*/ 86 h 86"/>
              <a:gd name="T4" fmla="*/ 8 w 62"/>
              <a:gd name="T5" fmla="*/ 14 h 86"/>
              <a:gd name="T6" fmla="*/ 54 w 62"/>
              <a:gd name="T7" fmla="*/ 29 h 86"/>
              <a:gd name="T8" fmla="*/ 8 w 62"/>
              <a:gd name="T9" fmla="*/ 14 h 86"/>
              <a:gd name="T10" fmla="*/ 8 w 62"/>
              <a:gd name="T11" fmla="*/ 41 h 86"/>
              <a:gd name="T12" fmla="*/ 18 w 62"/>
              <a:gd name="T13" fmla="*/ 41 h 86"/>
              <a:gd name="T14" fmla="*/ 50 w 62"/>
              <a:gd name="T15" fmla="*/ 63 h 86"/>
              <a:gd name="T16" fmla="*/ 50 w 62"/>
              <a:gd name="T17" fmla="*/ 73 h 86"/>
              <a:gd name="T18" fmla="*/ 50 w 62"/>
              <a:gd name="T19" fmla="*/ 63 h 86"/>
              <a:gd name="T20" fmla="*/ 32 w 62"/>
              <a:gd name="T21" fmla="*/ 68 h 86"/>
              <a:gd name="T22" fmla="*/ 42 w 62"/>
              <a:gd name="T23" fmla="*/ 68 h 86"/>
              <a:gd name="T24" fmla="*/ 25 w 62"/>
              <a:gd name="T25" fmla="*/ 63 h 86"/>
              <a:gd name="T26" fmla="*/ 25 w 62"/>
              <a:gd name="T27" fmla="*/ 73 h 86"/>
              <a:gd name="T28" fmla="*/ 25 w 62"/>
              <a:gd name="T29" fmla="*/ 63 h 86"/>
              <a:gd name="T30" fmla="*/ 8 w 62"/>
              <a:gd name="T31" fmla="*/ 68 h 86"/>
              <a:gd name="T32" fmla="*/ 18 w 62"/>
              <a:gd name="T33" fmla="*/ 68 h 86"/>
              <a:gd name="T34" fmla="*/ 50 w 62"/>
              <a:gd name="T35" fmla="*/ 50 h 86"/>
              <a:gd name="T36" fmla="*/ 50 w 62"/>
              <a:gd name="T37" fmla="*/ 60 h 86"/>
              <a:gd name="T38" fmla="*/ 50 w 62"/>
              <a:gd name="T39" fmla="*/ 50 h 86"/>
              <a:gd name="T40" fmla="*/ 32 w 62"/>
              <a:gd name="T41" fmla="*/ 55 h 86"/>
              <a:gd name="T42" fmla="*/ 42 w 62"/>
              <a:gd name="T43" fmla="*/ 55 h 86"/>
              <a:gd name="T44" fmla="*/ 25 w 62"/>
              <a:gd name="T45" fmla="*/ 50 h 86"/>
              <a:gd name="T46" fmla="*/ 25 w 62"/>
              <a:gd name="T47" fmla="*/ 60 h 86"/>
              <a:gd name="T48" fmla="*/ 25 w 62"/>
              <a:gd name="T49" fmla="*/ 50 h 86"/>
              <a:gd name="T50" fmla="*/ 8 w 62"/>
              <a:gd name="T51" fmla="*/ 55 h 86"/>
              <a:gd name="T52" fmla="*/ 18 w 62"/>
              <a:gd name="T53" fmla="*/ 55 h 86"/>
              <a:gd name="T54" fmla="*/ 50 w 62"/>
              <a:gd name="T55" fmla="*/ 36 h 86"/>
              <a:gd name="T56" fmla="*/ 50 w 62"/>
              <a:gd name="T57" fmla="*/ 46 h 86"/>
              <a:gd name="T58" fmla="*/ 50 w 62"/>
              <a:gd name="T59" fmla="*/ 36 h 86"/>
              <a:gd name="T60" fmla="*/ 32 w 62"/>
              <a:gd name="T61" fmla="*/ 41 h 86"/>
              <a:gd name="T62" fmla="*/ 42 w 62"/>
              <a:gd name="T63" fmla="*/ 41 h 86"/>
              <a:gd name="T64" fmla="*/ 25 w 62"/>
              <a:gd name="T65" fmla="*/ 36 h 86"/>
              <a:gd name="T66" fmla="*/ 25 w 62"/>
              <a:gd name="T67" fmla="*/ 46 h 86"/>
              <a:gd name="T68" fmla="*/ 25 w 62"/>
              <a:gd name="T69" fmla="*/ 36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86"/>
              <a:gd name="T107" fmla="*/ 62 w 62"/>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86">
                <a:moveTo>
                  <a:pt x="0" y="8"/>
                </a:moveTo>
                <a:cubicBezTo>
                  <a:pt x="21" y="0"/>
                  <a:pt x="42" y="0"/>
                  <a:pt x="62" y="8"/>
                </a:cubicBezTo>
                <a:cubicBezTo>
                  <a:pt x="62" y="34"/>
                  <a:pt x="62" y="60"/>
                  <a:pt x="62" y="86"/>
                </a:cubicBezTo>
                <a:cubicBezTo>
                  <a:pt x="41" y="86"/>
                  <a:pt x="21" y="86"/>
                  <a:pt x="0" y="86"/>
                </a:cubicBezTo>
                <a:cubicBezTo>
                  <a:pt x="0" y="60"/>
                  <a:pt x="0" y="34"/>
                  <a:pt x="0" y="8"/>
                </a:cubicBezTo>
                <a:close/>
                <a:moveTo>
                  <a:pt x="8" y="14"/>
                </a:moveTo>
                <a:cubicBezTo>
                  <a:pt x="8" y="29"/>
                  <a:pt x="8" y="29"/>
                  <a:pt x="8" y="29"/>
                </a:cubicBezTo>
                <a:cubicBezTo>
                  <a:pt x="54" y="29"/>
                  <a:pt x="54" y="29"/>
                  <a:pt x="54" y="29"/>
                </a:cubicBezTo>
                <a:cubicBezTo>
                  <a:pt x="54" y="14"/>
                  <a:pt x="54" y="14"/>
                  <a:pt x="54" y="14"/>
                </a:cubicBezTo>
                <a:cubicBezTo>
                  <a:pt x="8" y="14"/>
                  <a:pt x="8" y="14"/>
                  <a:pt x="8" y="14"/>
                </a:cubicBezTo>
                <a:close/>
                <a:moveTo>
                  <a:pt x="13" y="36"/>
                </a:moveTo>
                <a:cubicBezTo>
                  <a:pt x="10" y="36"/>
                  <a:pt x="8" y="38"/>
                  <a:pt x="8" y="41"/>
                </a:cubicBezTo>
                <a:cubicBezTo>
                  <a:pt x="8" y="44"/>
                  <a:pt x="10" y="46"/>
                  <a:pt x="13" y="46"/>
                </a:cubicBezTo>
                <a:cubicBezTo>
                  <a:pt x="16" y="46"/>
                  <a:pt x="18" y="44"/>
                  <a:pt x="18" y="41"/>
                </a:cubicBezTo>
                <a:cubicBezTo>
                  <a:pt x="18" y="38"/>
                  <a:pt x="16" y="36"/>
                  <a:pt x="13" y="36"/>
                </a:cubicBezTo>
                <a:close/>
                <a:moveTo>
                  <a:pt x="50" y="63"/>
                </a:moveTo>
                <a:cubicBezTo>
                  <a:pt x="47" y="63"/>
                  <a:pt x="45" y="66"/>
                  <a:pt x="45" y="68"/>
                </a:cubicBezTo>
                <a:cubicBezTo>
                  <a:pt x="45" y="71"/>
                  <a:pt x="47" y="73"/>
                  <a:pt x="50" y="73"/>
                </a:cubicBezTo>
                <a:cubicBezTo>
                  <a:pt x="52" y="73"/>
                  <a:pt x="54" y="71"/>
                  <a:pt x="54" y="68"/>
                </a:cubicBezTo>
                <a:cubicBezTo>
                  <a:pt x="54" y="66"/>
                  <a:pt x="52" y="63"/>
                  <a:pt x="50" y="63"/>
                </a:cubicBezTo>
                <a:close/>
                <a:moveTo>
                  <a:pt x="37" y="63"/>
                </a:moveTo>
                <a:cubicBezTo>
                  <a:pt x="34" y="63"/>
                  <a:pt x="32" y="66"/>
                  <a:pt x="32" y="68"/>
                </a:cubicBezTo>
                <a:cubicBezTo>
                  <a:pt x="32" y="71"/>
                  <a:pt x="34" y="73"/>
                  <a:pt x="37" y="73"/>
                </a:cubicBezTo>
                <a:cubicBezTo>
                  <a:pt x="40" y="73"/>
                  <a:pt x="42" y="71"/>
                  <a:pt x="42" y="68"/>
                </a:cubicBezTo>
                <a:cubicBezTo>
                  <a:pt x="42" y="66"/>
                  <a:pt x="40" y="63"/>
                  <a:pt x="37" y="63"/>
                </a:cubicBezTo>
                <a:close/>
                <a:moveTo>
                  <a:pt x="25" y="63"/>
                </a:moveTo>
                <a:cubicBezTo>
                  <a:pt x="22" y="63"/>
                  <a:pt x="20" y="66"/>
                  <a:pt x="20" y="68"/>
                </a:cubicBezTo>
                <a:cubicBezTo>
                  <a:pt x="20" y="71"/>
                  <a:pt x="22" y="73"/>
                  <a:pt x="25" y="73"/>
                </a:cubicBezTo>
                <a:cubicBezTo>
                  <a:pt x="28" y="73"/>
                  <a:pt x="30" y="71"/>
                  <a:pt x="30" y="68"/>
                </a:cubicBezTo>
                <a:cubicBezTo>
                  <a:pt x="30" y="66"/>
                  <a:pt x="28" y="63"/>
                  <a:pt x="25" y="63"/>
                </a:cubicBezTo>
                <a:close/>
                <a:moveTo>
                  <a:pt x="13" y="63"/>
                </a:moveTo>
                <a:cubicBezTo>
                  <a:pt x="10" y="63"/>
                  <a:pt x="8" y="66"/>
                  <a:pt x="8" y="68"/>
                </a:cubicBezTo>
                <a:cubicBezTo>
                  <a:pt x="8" y="71"/>
                  <a:pt x="10" y="73"/>
                  <a:pt x="13" y="73"/>
                </a:cubicBezTo>
                <a:cubicBezTo>
                  <a:pt x="16" y="73"/>
                  <a:pt x="18" y="71"/>
                  <a:pt x="18" y="68"/>
                </a:cubicBezTo>
                <a:cubicBezTo>
                  <a:pt x="18" y="66"/>
                  <a:pt x="16" y="63"/>
                  <a:pt x="13" y="63"/>
                </a:cubicBezTo>
                <a:close/>
                <a:moveTo>
                  <a:pt x="50" y="50"/>
                </a:moveTo>
                <a:cubicBezTo>
                  <a:pt x="47" y="50"/>
                  <a:pt x="45" y="52"/>
                  <a:pt x="45" y="55"/>
                </a:cubicBezTo>
                <a:cubicBezTo>
                  <a:pt x="45" y="57"/>
                  <a:pt x="47" y="60"/>
                  <a:pt x="50" y="60"/>
                </a:cubicBezTo>
                <a:cubicBezTo>
                  <a:pt x="52" y="60"/>
                  <a:pt x="54" y="57"/>
                  <a:pt x="54" y="55"/>
                </a:cubicBezTo>
                <a:cubicBezTo>
                  <a:pt x="54" y="52"/>
                  <a:pt x="52" y="50"/>
                  <a:pt x="50" y="50"/>
                </a:cubicBezTo>
                <a:close/>
                <a:moveTo>
                  <a:pt x="37" y="50"/>
                </a:moveTo>
                <a:cubicBezTo>
                  <a:pt x="34" y="50"/>
                  <a:pt x="32" y="52"/>
                  <a:pt x="32" y="55"/>
                </a:cubicBezTo>
                <a:cubicBezTo>
                  <a:pt x="32" y="57"/>
                  <a:pt x="34" y="60"/>
                  <a:pt x="37" y="60"/>
                </a:cubicBezTo>
                <a:cubicBezTo>
                  <a:pt x="40" y="60"/>
                  <a:pt x="42" y="57"/>
                  <a:pt x="42" y="55"/>
                </a:cubicBezTo>
                <a:cubicBezTo>
                  <a:pt x="42" y="52"/>
                  <a:pt x="40" y="50"/>
                  <a:pt x="37" y="50"/>
                </a:cubicBezTo>
                <a:close/>
                <a:moveTo>
                  <a:pt x="25" y="50"/>
                </a:moveTo>
                <a:cubicBezTo>
                  <a:pt x="22" y="50"/>
                  <a:pt x="20" y="52"/>
                  <a:pt x="20" y="55"/>
                </a:cubicBezTo>
                <a:cubicBezTo>
                  <a:pt x="20" y="57"/>
                  <a:pt x="22" y="60"/>
                  <a:pt x="25" y="60"/>
                </a:cubicBezTo>
                <a:cubicBezTo>
                  <a:pt x="28" y="60"/>
                  <a:pt x="30" y="57"/>
                  <a:pt x="30" y="55"/>
                </a:cubicBezTo>
                <a:cubicBezTo>
                  <a:pt x="30" y="52"/>
                  <a:pt x="28" y="50"/>
                  <a:pt x="25" y="50"/>
                </a:cubicBezTo>
                <a:close/>
                <a:moveTo>
                  <a:pt x="13" y="50"/>
                </a:moveTo>
                <a:cubicBezTo>
                  <a:pt x="10" y="50"/>
                  <a:pt x="8" y="52"/>
                  <a:pt x="8" y="55"/>
                </a:cubicBezTo>
                <a:cubicBezTo>
                  <a:pt x="8" y="57"/>
                  <a:pt x="10" y="60"/>
                  <a:pt x="13" y="60"/>
                </a:cubicBezTo>
                <a:cubicBezTo>
                  <a:pt x="16" y="60"/>
                  <a:pt x="18" y="57"/>
                  <a:pt x="18" y="55"/>
                </a:cubicBezTo>
                <a:cubicBezTo>
                  <a:pt x="18" y="52"/>
                  <a:pt x="16" y="50"/>
                  <a:pt x="13" y="50"/>
                </a:cubicBezTo>
                <a:close/>
                <a:moveTo>
                  <a:pt x="50" y="36"/>
                </a:moveTo>
                <a:cubicBezTo>
                  <a:pt x="47" y="36"/>
                  <a:pt x="45" y="38"/>
                  <a:pt x="45" y="41"/>
                </a:cubicBezTo>
                <a:cubicBezTo>
                  <a:pt x="45" y="44"/>
                  <a:pt x="47" y="46"/>
                  <a:pt x="50" y="46"/>
                </a:cubicBezTo>
                <a:cubicBezTo>
                  <a:pt x="52" y="46"/>
                  <a:pt x="54" y="44"/>
                  <a:pt x="54" y="41"/>
                </a:cubicBezTo>
                <a:cubicBezTo>
                  <a:pt x="54" y="38"/>
                  <a:pt x="52" y="36"/>
                  <a:pt x="50" y="36"/>
                </a:cubicBezTo>
                <a:close/>
                <a:moveTo>
                  <a:pt x="37" y="36"/>
                </a:moveTo>
                <a:cubicBezTo>
                  <a:pt x="34" y="36"/>
                  <a:pt x="32" y="38"/>
                  <a:pt x="32" y="41"/>
                </a:cubicBezTo>
                <a:cubicBezTo>
                  <a:pt x="32" y="44"/>
                  <a:pt x="34" y="46"/>
                  <a:pt x="37" y="46"/>
                </a:cubicBezTo>
                <a:cubicBezTo>
                  <a:pt x="40" y="46"/>
                  <a:pt x="42" y="44"/>
                  <a:pt x="42" y="41"/>
                </a:cubicBezTo>
                <a:cubicBezTo>
                  <a:pt x="42" y="38"/>
                  <a:pt x="40" y="36"/>
                  <a:pt x="37" y="36"/>
                </a:cubicBezTo>
                <a:close/>
                <a:moveTo>
                  <a:pt x="25" y="36"/>
                </a:moveTo>
                <a:cubicBezTo>
                  <a:pt x="22" y="36"/>
                  <a:pt x="20" y="38"/>
                  <a:pt x="20" y="41"/>
                </a:cubicBezTo>
                <a:cubicBezTo>
                  <a:pt x="20" y="44"/>
                  <a:pt x="22" y="46"/>
                  <a:pt x="25" y="46"/>
                </a:cubicBezTo>
                <a:cubicBezTo>
                  <a:pt x="28" y="46"/>
                  <a:pt x="30" y="44"/>
                  <a:pt x="30" y="41"/>
                </a:cubicBezTo>
                <a:cubicBezTo>
                  <a:pt x="30" y="38"/>
                  <a:pt x="28" y="36"/>
                  <a:pt x="25" y="36"/>
                </a:cubicBez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19" name="Freeform 73"/>
          <p:cNvSpPr>
            <a:spLocks noEditPoints="1" noChangeArrowheads="1"/>
          </p:cNvSpPr>
          <p:nvPr/>
        </p:nvSpPr>
        <p:spPr bwMode="auto">
          <a:xfrm>
            <a:off x="2195513" y="2317750"/>
            <a:ext cx="298450" cy="317500"/>
          </a:xfrm>
          <a:custGeom>
            <a:avLst/>
            <a:gdLst>
              <a:gd name="T0" fmla="*/ 75 w 89"/>
              <a:gd name="T1" fmla="*/ 22 h 95"/>
              <a:gd name="T2" fmla="*/ 89 w 89"/>
              <a:gd name="T3" fmla="*/ 53 h 95"/>
              <a:gd name="T4" fmla="*/ 78 w 89"/>
              <a:gd name="T5" fmla="*/ 80 h 95"/>
              <a:gd name="T6" fmla="*/ 47 w 89"/>
              <a:gd name="T7" fmla="*/ 53 h 95"/>
              <a:gd name="T8" fmla="*/ 75 w 89"/>
              <a:gd name="T9" fmla="*/ 22 h 95"/>
              <a:gd name="T10" fmla="*/ 76 w 89"/>
              <a:gd name="T11" fmla="*/ 83 h 95"/>
              <a:gd name="T12" fmla="*/ 69 w 89"/>
              <a:gd name="T13" fmla="*/ 88 h 95"/>
              <a:gd name="T14" fmla="*/ 74 w 89"/>
              <a:gd name="T15" fmla="*/ 81 h 95"/>
              <a:gd name="T16" fmla="*/ 76 w 89"/>
              <a:gd name="T17" fmla="*/ 83 h 95"/>
              <a:gd name="T18" fmla="*/ 64 w 89"/>
              <a:gd name="T19" fmla="*/ 92 h 95"/>
              <a:gd name="T20" fmla="*/ 72 w 89"/>
              <a:gd name="T21" fmla="*/ 79 h 95"/>
              <a:gd name="T22" fmla="*/ 70 w 89"/>
              <a:gd name="T23" fmla="*/ 77 h 95"/>
              <a:gd name="T24" fmla="*/ 60 w 89"/>
              <a:gd name="T25" fmla="*/ 94 h 95"/>
              <a:gd name="T26" fmla="*/ 64 w 89"/>
              <a:gd name="T27" fmla="*/ 92 h 95"/>
              <a:gd name="T28" fmla="*/ 58 w 89"/>
              <a:gd name="T29" fmla="*/ 91 h 95"/>
              <a:gd name="T30" fmla="*/ 67 w 89"/>
              <a:gd name="T31" fmla="*/ 75 h 95"/>
              <a:gd name="T32" fmla="*/ 65 w 89"/>
              <a:gd name="T33" fmla="*/ 74 h 95"/>
              <a:gd name="T34" fmla="*/ 57 w 89"/>
              <a:gd name="T35" fmla="*/ 88 h 95"/>
              <a:gd name="T36" fmla="*/ 58 w 89"/>
              <a:gd name="T37" fmla="*/ 91 h 95"/>
              <a:gd name="T38" fmla="*/ 56 w 89"/>
              <a:gd name="T39" fmla="*/ 84 h 95"/>
              <a:gd name="T40" fmla="*/ 63 w 89"/>
              <a:gd name="T41" fmla="*/ 72 h 95"/>
              <a:gd name="T42" fmla="*/ 61 w 89"/>
              <a:gd name="T43" fmla="*/ 70 h 95"/>
              <a:gd name="T44" fmla="*/ 55 w 89"/>
              <a:gd name="T45" fmla="*/ 81 h 95"/>
              <a:gd name="T46" fmla="*/ 56 w 89"/>
              <a:gd name="T47" fmla="*/ 84 h 95"/>
              <a:gd name="T48" fmla="*/ 53 w 89"/>
              <a:gd name="T49" fmla="*/ 78 h 95"/>
              <a:gd name="T50" fmla="*/ 59 w 89"/>
              <a:gd name="T51" fmla="*/ 68 h 95"/>
              <a:gd name="T52" fmla="*/ 57 w 89"/>
              <a:gd name="T53" fmla="*/ 66 h 95"/>
              <a:gd name="T54" fmla="*/ 52 w 89"/>
              <a:gd name="T55" fmla="*/ 75 h 95"/>
              <a:gd name="T56" fmla="*/ 53 w 89"/>
              <a:gd name="T57" fmla="*/ 78 h 95"/>
              <a:gd name="T58" fmla="*/ 51 w 89"/>
              <a:gd name="T59" fmla="*/ 71 h 95"/>
              <a:gd name="T60" fmla="*/ 55 w 89"/>
              <a:gd name="T61" fmla="*/ 64 h 95"/>
              <a:gd name="T62" fmla="*/ 53 w 89"/>
              <a:gd name="T63" fmla="*/ 62 h 95"/>
              <a:gd name="T64" fmla="*/ 50 w 89"/>
              <a:gd name="T65" fmla="*/ 68 h 95"/>
              <a:gd name="T66" fmla="*/ 51 w 89"/>
              <a:gd name="T67" fmla="*/ 71 h 95"/>
              <a:gd name="T68" fmla="*/ 48 w 89"/>
              <a:gd name="T69" fmla="*/ 65 h 95"/>
              <a:gd name="T70" fmla="*/ 51 w 89"/>
              <a:gd name="T71" fmla="*/ 61 h 95"/>
              <a:gd name="T72" fmla="*/ 49 w 89"/>
              <a:gd name="T73" fmla="*/ 59 h 95"/>
              <a:gd name="T74" fmla="*/ 47 w 89"/>
              <a:gd name="T75" fmla="*/ 61 h 95"/>
              <a:gd name="T76" fmla="*/ 48 w 89"/>
              <a:gd name="T77" fmla="*/ 65 h 95"/>
              <a:gd name="T78" fmla="*/ 46 w 89"/>
              <a:gd name="T79" fmla="*/ 58 h 95"/>
              <a:gd name="T80" fmla="*/ 45 w 89"/>
              <a:gd name="T81" fmla="*/ 55 h 95"/>
              <a:gd name="T82" fmla="*/ 47 w 89"/>
              <a:gd name="T83" fmla="*/ 57 h 95"/>
              <a:gd name="T84" fmla="*/ 46 w 89"/>
              <a:gd name="T85" fmla="*/ 58 h 95"/>
              <a:gd name="T86" fmla="*/ 59 w 89"/>
              <a:gd name="T87" fmla="*/ 17 h 95"/>
              <a:gd name="T88" fmla="*/ 41 w 89"/>
              <a:gd name="T89" fmla="*/ 54 h 95"/>
              <a:gd name="T90" fmla="*/ 36 w 89"/>
              <a:gd name="T91" fmla="*/ 13 h 95"/>
              <a:gd name="T92" fmla="*/ 0 w 89"/>
              <a:gd name="T93" fmla="*/ 54 h 95"/>
              <a:gd name="T94" fmla="*/ 41 w 89"/>
              <a:gd name="T95" fmla="*/ 95 h 95"/>
              <a:gd name="T96" fmla="*/ 55 w 89"/>
              <a:gd name="T97" fmla="*/ 93 h 95"/>
              <a:gd name="T98" fmla="*/ 41 w 89"/>
              <a:gd name="T99" fmla="*/ 54 h 95"/>
              <a:gd name="T100" fmla="*/ 68 w 89"/>
              <a:gd name="T101" fmla="*/ 23 h 95"/>
              <a:gd name="T102" fmla="*/ 59 w 89"/>
              <a:gd name="T103" fmla="*/ 17 h 95"/>
              <a:gd name="T104" fmla="*/ 43 w 89"/>
              <a:gd name="T105" fmla="*/ 0 h 95"/>
              <a:gd name="T106" fmla="*/ 38 w 89"/>
              <a:gd name="T107" fmla="*/ 0 h 95"/>
              <a:gd name="T108" fmla="*/ 43 w 89"/>
              <a:gd name="T109" fmla="*/ 41 h 95"/>
              <a:gd name="T110" fmla="*/ 61 w 89"/>
              <a:gd name="T111" fmla="*/ 4 h 95"/>
              <a:gd name="T112" fmla="*/ 43 w 89"/>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9"/>
              <a:gd name="T172" fmla="*/ 0 h 95"/>
              <a:gd name="T173" fmla="*/ 89 w 89"/>
              <a:gd name="T174" fmla="*/ 95 h 9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9" h="95">
                <a:moveTo>
                  <a:pt x="75" y="22"/>
                </a:moveTo>
                <a:cubicBezTo>
                  <a:pt x="83" y="29"/>
                  <a:pt x="89" y="40"/>
                  <a:pt x="89" y="53"/>
                </a:cubicBezTo>
                <a:cubicBezTo>
                  <a:pt x="89" y="63"/>
                  <a:pt x="85" y="73"/>
                  <a:pt x="78" y="80"/>
                </a:cubicBezTo>
                <a:cubicBezTo>
                  <a:pt x="47" y="53"/>
                  <a:pt x="47" y="53"/>
                  <a:pt x="47" y="53"/>
                </a:cubicBezTo>
                <a:cubicBezTo>
                  <a:pt x="75" y="22"/>
                  <a:pt x="75" y="22"/>
                  <a:pt x="75" y="22"/>
                </a:cubicBezTo>
                <a:close/>
                <a:moveTo>
                  <a:pt x="76" y="83"/>
                </a:moveTo>
                <a:cubicBezTo>
                  <a:pt x="74" y="85"/>
                  <a:pt x="72" y="87"/>
                  <a:pt x="69" y="88"/>
                </a:cubicBezTo>
                <a:cubicBezTo>
                  <a:pt x="74" y="81"/>
                  <a:pt x="74" y="81"/>
                  <a:pt x="74" y="81"/>
                </a:cubicBezTo>
                <a:cubicBezTo>
                  <a:pt x="76" y="83"/>
                  <a:pt x="76" y="83"/>
                  <a:pt x="76" y="83"/>
                </a:cubicBezTo>
                <a:close/>
                <a:moveTo>
                  <a:pt x="64" y="92"/>
                </a:moveTo>
                <a:cubicBezTo>
                  <a:pt x="72" y="79"/>
                  <a:pt x="72" y="79"/>
                  <a:pt x="72" y="79"/>
                </a:cubicBezTo>
                <a:cubicBezTo>
                  <a:pt x="70" y="77"/>
                  <a:pt x="70" y="77"/>
                  <a:pt x="70" y="77"/>
                </a:cubicBezTo>
                <a:cubicBezTo>
                  <a:pt x="60" y="94"/>
                  <a:pt x="60" y="94"/>
                  <a:pt x="60" y="94"/>
                </a:cubicBezTo>
                <a:cubicBezTo>
                  <a:pt x="61" y="93"/>
                  <a:pt x="63" y="92"/>
                  <a:pt x="64" y="92"/>
                </a:cubicBezTo>
                <a:close/>
                <a:moveTo>
                  <a:pt x="58" y="91"/>
                </a:moveTo>
                <a:cubicBezTo>
                  <a:pt x="67" y="75"/>
                  <a:pt x="67" y="75"/>
                  <a:pt x="67" y="75"/>
                </a:cubicBezTo>
                <a:cubicBezTo>
                  <a:pt x="65" y="74"/>
                  <a:pt x="65" y="74"/>
                  <a:pt x="65" y="74"/>
                </a:cubicBezTo>
                <a:cubicBezTo>
                  <a:pt x="57" y="88"/>
                  <a:pt x="57" y="88"/>
                  <a:pt x="57" y="88"/>
                </a:cubicBezTo>
                <a:cubicBezTo>
                  <a:pt x="58" y="91"/>
                  <a:pt x="58" y="91"/>
                  <a:pt x="58" y="91"/>
                </a:cubicBezTo>
                <a:close/>
                <a:moveTo>
                  <a:pt x="56" y="84"/>
                </a:moveTo>
                <a:cubicBezTo>
                  <a:pt x="63" y="72"/>
                  <a:pt x="63" y="72"/>
                  <a:pt x="63" y="72"/>
                </a:cubicBezTo>
                <a:cubicBezTo>
                  <a:pt x="61" y="70"/>
                  <a:pt x="61" y="70"/>
                  <a:pt x="61" y="70"/>
                </a:cubicBezTo>
                <a:cubicBezTo>
                  <a:pt x="55" y="81"/>
                  <a:pt x="55" y="81"/>
                  <a:pt x="55" y="81"/>
                </a:cubicBezTo>
                <a:cubicBezTo>
                  <a:pt x="56" y="84"/>
                  <a:pt x="56" y="84"/>
                  <a:pt x="56" y="84"/>
                </a:cubicBezTo>
                <a:close/>
                <a:moveTo>
                  <a:pt x="53" y="78"/>
                </a:moveTo>
                <a:cubicBezTo>
                  <a:pt x="59" y="68"/>
                  <a:pt x="59" y="68"/>
                  <a:pt x="59" y="68"/>
                </a:cubicBezTo>
                <a:cubicBezTo>
                  <a:pt x="57" y="66"/>
                  <a:pt x="57" y="66"/>
                  <a:pt x="57" y="66"/>
                </a:cubicBezTo>
                <a:cubicBezTo>
                  <a:pt x="52" y="75"/>
                  <a:pt x="52" y="75"/>
                  <a:pt x="52" y="75"/>
                </a:cubicBezTo>
                <a:cubicBezTo>
                  <a:pt x="53" y="78"/>
                  <a:pt x="53" y="78"/>
                  <a:pt x="53" y="78"/>
                </a:cubicBezTo>
                <a:close/>
                <a:moveTo>
                  <a:pt x="51" y="71"/>
                </a:moveTo>
                <a:cubicBezTo>
                  <a:pt x="55" y="64"/>
                  <a:pt x="55" y="64"/>
                  <a:pt x="55" y="64"/>
                </a:cubicBezTo>
                <a:cubicBezTo>
                  <a:pt x="53" y="62"/>
                  <a:pt x="53" y="62"/>
                  <a:pt x="53" y="62"/>
                </a:cubicBezTo>
                <a:cubicBezTo>
                  <a:pt x="50" y="68"/>
                  <a:pt x="50" y="68"/>
                  <a:pt x="50" y="68"/>
                </a:cubicBezTo>
                <a:cubicBezTo>
                  <a:pt x="51" y="71"/>
                  <a:pt x="51" y="71"/>
                  <a:pt x="51" y="71"/>
                </a:cubicBezTo>
                <a:close/>
                <a:moveTo>
                  <a:pt x="48" y="65"/>
                </a:moveTo>
                <a:cubicBezTo>
                  <a:pt x="51" y="61"/>
                  <a:pt x="51" y="61"/>
                  <a:pt x="51" y="61"/>
                </a:cubicBezTo>
                <a:cubicBezTo>
                  <a:pt x="49" y="59"/>
                  <a:pt x="49" y="59"/>
                  <a:pt x="49" y="59"/>
                </a:cubicBezTo>
                <a:cubicBezTo>
                  <a:pt x="47" y="61"/>
                  <a:pt x="47" y="61"/>
                  <a:pt x="47" y="61"/>
                </a:cubicBezTo>
                <a:cubicBezTo>
                  <a:pt x="48" y="65"/>
                  <a:pt x="48" y="65"/>
                  <a:pt x="48" y="65"/>
                </a:cubicBezTo>
                <a:close/>
                <a:moveTo>
                  <a:pt x="46" y="58"/>
                </a:moveTo>
                <a:cubicBezTo>
                  <a:pt x="45" y="55"/>
                  <a:pt x="45" y="55"/>
                  <a:pt x="45" y="55"/>
                </a:cubicBezTo>
                <a:cubicBezTo>
                  <a:pt x="47" y="57"/>
                  <a:pt x="47" y="57"/>
                  <a:pt x="47" y="57"/>
                </a:cubicBezTo>
                <a:cubicBezTo>
                  <a:pt x="46" y="58"/>
                  <a:pt x="46" y="58"/>
                  <a:pt x="46" y="58"/>
                </a:cubicBezTo>
                <a:close/>
                <a:moveTo>
                  <a:pt x="59" y="17"/>
                </a:moveTo>
                <a:cubicBezTo>
                  <a:pt x="41" y="54"/>
                  <a:pt x="41" y="54"/>
                  <a:pt x="41" y="54"/>
                </a:cubicBezTo>
                <a:cubicBezTo>
                  <a:pt x="41" y="54"/>
                  <a:pt x="38" y="28"/>
                  <a:pt x="36" y="13"/>
                </a:cubicBezTo>
                <a:cubicBezTo>
                  <a:pt x="16" y="15"/>
                  <a:pt x="0" y="33"/>
                  <a:pt x="0" y="54"/>
                </a:cubicBezTo>
                <a:cubicBezTo>
                  <a:pt x="0" y="77"/>
                  <a:pt x="18" y="95"/>
                  <a:pt x="41" y="95"/>
                </a:cubicBezTo>
                <a:cubicBezTo>
                  <a:pt x="46" y="95"/>
                  <a:pt x="51" y="94"/>
                  <a:pt x="55" y="93"/>
                </a:cubicBezTo>
                <a:cubicBezTo>
                  <a:pt x="41" y="54"/>
                  <a:pt x="41" y="54"/>
                  <a:pt x="41" y="54"/>
                </a:cubicBezTo>
                <a:cubicBezTo>
                  <a:pt x="68" y="23"/>
                  <a:pt x="68" y="23"/>
                  <a:pt x="68" y="23"/>
                </a:cubicBezTo>
                <a:cubicBezTo>
                  <a:pt x="66" y="20"/>
                  <a:pt x="63" y="18"/>
                  <a:pt x="59" y="17"/>
                </a:cubicBezTo>
                <a:close/>
                <a:moveTo>
                  <a:pt x="43" y="0"/>
                </a:moveTo>
                <a:cubicBezTo>
                  <a:pt x="41" y="0"/>
                  <a:pt x="40" y="0"/>
                  <a:pt x="38" y="0"/>
                </a:cubicBezTo>
                <a:cubicBezTo>
                  <a:pt x="40" y="15"/>
                  <a:pt x="43" y="41"/>
                  <a:pt x="43" y="41"/>
                </a:cubicBezTo>
                <a:cubicBezTo>
                  <a:pt x="61" y="4"/>
                  <a:pt x="61" y="4"/>
                  <a:pt x="61" y="4"/>
                </a:cubicBezTo>
                <a:cubicBezTo>
                  <a:pt x="56" y="1"/>
                  <a:pt x="49" y="0"/>
                  <a:pt x="43" y="0"/>
                </a:cubicBez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20" name="Freeform 74"/>
          <p:cNvSpPr>
            <a:spLocks noEditPoints="1" noChangeArrowheads="1"/>
          </p:cNvSpPr>
          <p:nvPr/>
        </p:nvSpPr>
        <p:spPr bwMode="auto">
          <a:xfrm>
            <a:off x="3422650" y="2401888"/>
            <a:ext cx="330200" cy="215900"/>
          </a:xfrm>
          <a:custGeom>
            <a:avLst/>
            <a:gdLst>
              <a:gd name="T0" fmla="*/ 18 w 99"/>
              <a:gd name="T1" fmla="*/ 58 h 65"/>
              <a:gd name="T2" fmla="*/ 53 w 99"/>
              <a:gd name="T3" fmla="*/ 65 h 65"/>
              <a:gd name="T4" fmla="*/ 87 w 99"/>
              <a:gd name="T5" fmla="*/ 57 h 65"/>
              <a:gd name="T6" fmla="*/ 87 w 99"/>
              <a:gd name="T7" fmla="*/ 23 h 65"/>
              <a:gd name="T8" fmla="*/ 53 w 99"/>
              <a:gd name="T9" fmla="*/ 28 h 65"/>
              <a:gd name="T10" fmla="*/ 18 w 99"/>
              <a:gd name="T11" fmla="*/ 23 h 65"/>
              <a:gd name="T12" fmla="*/ 18 w 99"/>
              <a:gd name="T13" fmla="*/ 58 h 65"/>
              <a:gd name="T14" fmla="*/ 99 w 99"/>
              <a:gd name="T15" fmla="*/ 8 h 65"/>
              <a:gd name="T16" fmla="*/ 99 w 99"/>
              <a:gd name="T17" fmla="*/ 17 h 65"/>
              <a:gd name="T18" fmla="*/ 53 w 99"/>
              <a:gd name="T19" fmla="*/ 24 h 65"/>
              <a:gd name="T20" fmla="*/ 7 w 99"/>
              <a:gd name="T21" fmla="*/ 17 h 65"/>
              <a:gd name="T22" fmla="*/ 7 w 99"/>
              <a:gd name="T23" fmla="*/ 34 h 65"/>
              <a:gd name="T24" fmla="*/ 9 w 99"/>
              <a:gd name="T25" fmla="*/ 37 h 65"/>
              <a:gd name="T26" fmla="*/ 5 w 99"/>
              <a:gd name="T27" fmla="*/ 41 h 65"/>
              <a:gd name="T28" fmla="*/ 2 w 99"/>
              <a:gd name="T29" fmla="*/ 37 h 65"/>
              <a:gd name="T30" fmla="*/ 4 w 99"/>
              <a:gd name="T31" fmla="*/ 34 h 65"/>
              <a:gd name="T32" fmla="*/ 4 w 99"/>
              <a:gd name="T33" fmla="*/ 8 h 65"/>
              <a:gd name="T34" fmla="*/ 53 w 99"/>
              <a:gd name="T35" fmla="*/ 0 h 65"/>
              <a:gd name="T36" fmla="*/ 99 w 99"/>
              <a:gd name="T37" fmla="*/ 8 h 65"/>
              <a:gd name="T38" fmla="*/ 8 w 99"/>
              <a:gd name="T39" fmla="*/ 42 h 65"/>
              <a:gd name="T40" fmla="*/ 3 w 99"/>
              <a:gd name="T41" fmla="*/ 42 h 65"/>
              <a:gd name="T42" fmla="*/ 0 w 99"/>
              <a:gd name="T43" fmla="*/ 58 h 65"/>
              <a:gd name="T44" fmla="*/ 2 w 99"/>
              <a:gd name="T45" fmla="*/ 58 h 65"/>
              <a:gd name="T46" fmla="*/ 3 w 99"/>
              <a:gd name="T47" fmla="*/ 56 h 65"/>
              <a:gd name="T48" fmla="*/ 3 w 99"/>
              <a:gd name="T49" fmla="*/ 58 h 65"/>
              <a:gd name="T50" fmla="*/ 6 w 99"/>
              <a:gd name="T51" fmla="*/ 59 h 65"/>
              <a:gd name="T52" fmla="*/ 7 w 99"/>
              <a:gd name="T53" fmla="*/ 57 h 65"/>
              <a:gd name="T54" fmla="*/ 7 w 99"/>
              <a:gd name="T55" fmla="*/ 59 h 65"/>
              <a:gd name="T56" fmla="*/ 8 w 99"/>
              <a:gd name="T57" fmla="*/ 59 h 65"/>
              <a:gd name="T58" fmla="*/ 8 w 99"/>
              <a:gd name="T59" fmla="*/ 51 h 65"/>
              <a:gd name="T60" fmla="*/ 9 w 99"/>
              <a:gd name="T61" fmla="*/ 58 h 65"/>
              <a:gd name="T62" fmla="*/ 11 w 99"/>
              <a:gd name="T63" fmla="*/ 58 h 65"/>
              <a:gd name="T64" fmla="*/ 8 w 99"/>
              <a:gd name="T65" fmla="*/ 42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
              <a:gd name="T100" fmla="*/ 0 h 65"/>
              <a:gd name="T101" fmla="*/ 99 w 99"/>
              <a:gd name="T102" fmla="*/ 65 h 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 h="65">
                <a:moveTo>
                  <a:pt x="18" y="58"/>
                </a:moveTo>
                <a:cubicBezTo>
                  <a:pt x="30" y="58"/>
                  <a:pt x="42" y="60"/>
                  <a:pt x="53" y="65"/>
                </a:cubicBezTo>
                <a:cubicBezTo>
                  <a:pt x="64" y="60"/>
                  <a:pt x="75" y="57"/>
                  <a:pt x="87" y="57"/>
                </a:cubicBezTo>
                <a:cubicBezTo>
                  <a:pt x="87" y="23"/>
                  <a:pt x="87" y="23"/>
                  <a:pt x="87" y="23"/>
                </a:cubicBezTo>
                <a:cubicBezTo>
                  <a:pt x="53" y="28"/>
                  <a:pt x="53" y="28"/>
                  <a:pt x="53" y="28"/>
                </a:cubicBezTo>
                <a:cubicBezTo>
                  <a:pt x="18" y="23"/>
                  <a:pt x="18" y="23"/>
                  <a:pt x="18" y="23"/>
                </a:cubicBezTo>
                <a:cubicBezTo>
                  <a:pt x="18" y="58"/>
                  <a:pt x="18" y="58"/>
                  <a:pt x="18" y="58"/>
                </a:cubicBezTo>
                <a:close/>
                <a:moveTo>
                  <a:pt x="99" y="8"/>
                </a:moveTo>
                <a:cubicBezTo>
                  <a:pt x="99" y="17"/>
                  <a:pt x="99" y="17"/>
                  <a:pt x="99" y="17"/>
                </a:cubicBezTo>
                <a:cubicBezTo>
                  <a:pt x="53" y="24"/>
                  <a:pt x="53" y="24"/>
                  <a:pt x="53" y="24"/>
                </a:cubicBezTo>
                <a:cubicBezTo>
                  <a:pt x="7" y="17"/>
                  <a:pt x="7" y="17"/>
                  <a:pt x="7" y="17"/>
                </a:cubicBezTo>
                <a:cubicBezTo>
                  <a:pt x="7" y="34"/>
                  <a:pt x="7" y="34"/>
                  <a:pt x="7" y="34"/>
                </a:cubicBezTo>
                <a:cubicBezTo>
                  <a:pt x="8" y="35"/>
                  <a:pt x="9" y="36"/>
                  <a:pt x="9" y="37"/>
                </a:cubicBezTo>
                <a:cubicBezTo>
                  <a:pt x="9" y="39"/>
                  <a:pt x="7" y="41"/>
                  <a:pt x="5" y="41"/>
                </a:cubicBezTo>
                <a:cubicBezTo>
                  <a:pt x="4" y="41"/>
                  <a:pt x="2" y="39"/>
                  <a:pt x="2" y="37"/>
                </a:cubicBezTo>
                <a:cubicBezTo>
                  <a:pt x="2" y="36"/>
                  <a:pt x="3" y="35"/>
                  <a:pt x="4" y="34"/>
                </a:cubicBezTo>
                <a:cubicBezTo>
                  <a:pt x="4" y="25"/>
                  <a:pt x="4" y="17"/>
                  <a:pt x="4" y="8"/>
                </a:cubicBezTo>
                <a:cubicBezTo>
                  <a:pt x="53" y="0"/>
                  <a:pt x="53" y="0"/>
                  <a:pt x="53" y="0"/>
                </a:cubicBezTo>
                <a:cubicBezTo>
                  <a:pt x="99" y="8"/>
                  <a:pt x="99" y="8"/>
                  <a:pt x="99" y="8"/>
                </a:cubicBezTo>
                <a:close/>
                <a:moveTo>
                  <a:pt x="8" y="42"/>
                </a:moveTo>
                <a:cubicBezTo>
                  <a:pt x="6" y="43"/>
                  <a:pt x="5" y="43"/>
                  <a:pt x="3" y="42"/>
                </a:cubicBezTo>
                <a:cubicBezTo>
                  <a:pt x="2" y="47"/>
                  <a:pt x="1" y="52"/>
                  <a:pt x="0" y="58"/>
                </a:cubicBezTo>
                <a:cubicBezTo>
                  <a:pt x="1" y="58"/>
                  <a:pt x="2" y="58"/>
                  <a:pt x="2" y="58"/>
                </a:cubicBezTo>
                <a:cubicBezTo>
                  <a:pt x="3" y="56"/>
                  <a:pt x="3" y="56"/>
                  <a:pt x="3" y="56"/>
                </a:cubicBezTo>
                <a:cubicBezTo>
                  <a:pt x="3" y="58"/>
                  <a:pt x="3" y="58"/>
                  <a:pt x="3" y="58"/>
                </a:cubicBezTo>
                <a:cubicBezTo>
                  <a:pt x="4" y="59"/>
                  <a:pt x="5" y="59"/>
                  <a:pt x="6" y="59"/>
                </a:cubicBezTo>
                <a:cubicBezTo>
                  <a:pt x="7" y="57"/>
                  <a:pt x="7" y="57"/>
                  <a:pt x="7" y="57"/>
                </a:cubicBezTo>
                <a:cubicBezTo>
                  <a:pt x="7" y="59"/>
                  <a:pt x="7" y="59"/>
                  <a:pt x="7" y="59"/>
                </a:cubicBezTo>
                <a:cubicBezTo>
                  <a:pt x="7" y="59"/>
                  <a:pt x="8" y="59"/>
                  <a:pt x="8" y="59"/>
                </a:cubicBezTo>
                <a:cubicBezTo>
                  <a:pt x="8" y="51"/>
                  <a:pt x="8" y="51"/>
                  <a:pt x="8" y="51"/>
                </a:cubicBezTo>
                <a:cubicBezTo>
                  <a:pt x="9" y="58"/>
                  <a:pt x="9" y="58"/>
                  <a:pt x="9" y="58"/>
                </a:cubicBezTo>
                <a:cubicBezTo>
                  <a:pt x="10" y="58"/>
                  <a:pt x="10" y="58"/>
                  <a:pt x="11" y="58"/>
                </a:cubicBezTo>
                <a:cubicBezTo>
                  <a:pt x="10" y="52"/>
                  <a:pt x="9" y="47"/>
                  <a:pt x="8" y="42"/>
                </a:cubicBez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21" name="Freeform 75"/>
          <p:cNvSpPr>
            <a:spLocks noEditPoints="1" noChangeArrowheads="1"/>
          </p:cNvSpPr>
          <p:nvPr/>
        </p:nvSpPr>
        <p:spPr bwMode="auto">
          <a:xfrm>
            <a:off x="1582738" y="2363788"/>
            <a:ext cx="309562" cy="295275"/>
          </a:xfrm>
          <a:custGeom>
            <a:avLst/>
            <a:gdLst>
              <a:gd name="T0" fmla="*/ 89 w 93"/>
              <a:gd name="T1" fmla="*/ 0 h 88"/>
              <a:gd name="T2" fmla="*/ 93 w 93"/>
              <a:gd name="T3" fmla="*/ 5 h 88"/>
              <a:gd name="T4" fmla="*/ 93 w 93"/>
              <a:gd name="T5" fmla="*/ 74 h 88"/>
              <a:gd name="T6" fmla="*/ 81 w 93"/>
              <a:gd name="T7" fmla="*/ 74 h 88"/>
              <a:gd name="T8" fmla="*/ 82 w 93"/>
              <a:gd name="T9" fmla="*/ 65 h 88"/>
              <a:gd name="T10" fmla="*/ 84 w 93"/>
              <a:gd name="T11" fmla="*/ 10 h 88"/>
              <a:gd name="T12" fmla="*/ 10 w 93"/>
              <a:gd name="T13" fmla="*/ 65 h 88"/>
              <a:gd name="T14" fmla="*/ 48 w 93"/>
              <a:gd name="T15" fmla="*/ 72 h 88"/>
              <a:gd name="T16" fmla="*/ 5 w 93"/>
              <a:gd name="T17" fmla="*/ 74 h 88"/>
              <a:gd name="T18" fmla="*/ 0 w 93"/>
              <a:gd name="T19" fmla="*/ 69 h 88"/>
              <a:gd name="T20" fmla="*/ 0 w 93"/>
              <a:gd name="T21" fmla="*/ 0 h 88"/>
              <a:gd name="T22" fmla="*/ 64 w 93"/>
              <a:gd name="T23" fmla="*/ 51 h 88"/>
              <a:gd name="T24" fmla="*/ 55 w 93"/>
              <a:gd name="T25" fmla="*/ 71 h 88"/>
              <a:gd name="T26" fmla="*/ 57 w 93"/>
              <a:gd name="T27" fmla="*/ 82 h 88"/>
              <a:gd name="T28" fmla="*/ 64 w 93"/>
              <a:gd name="T29" fmla="*/ 78 h 88"/>
              <a:gd name="T30" fmla="*/ 72 w 93"/>
              <a:gd name="T31" fmla="*/ 84 h 88"/>
              <a:gd name="T32" fmla="*/ 74 w 93"/>
              <a:gd name="T33" fmla="*/ 71 h 88"/>
              <a:gd name="T34" fmla="*/ 64 w 93"/>
              <a:gd name="T35" fmla="*/ 51 h 88"/>
              <a:gd name="T36" fmla="*/ 64 w 93"/>
              <a:gd name="T37" fmla="*/ 69 h 88"/>
              <a:gd name="T38" fmla="*/ 64 w 93"/>
              <a:gd name="T39" fmla="*/ 72 h 88"/>
              <a:gd name="T40" fmla="*/ 62 w 93"/>
              <a:gd name="T41" fmla="*/ 55 h 88"/>
              <a:gd name="T42" fmla="*/ 71 w 93"/>
              <a:gd name="T43" fmla="*/ 64 h 88"/>
              <a:gd name="T44" fmla="*/ 62 w 93"/>
              <a:gd name="T45" fmla="*/ 55 h 88"/>
              <a:gd name="T46" fmla="*/ 18 w 93"/>
              <a:gd name="T47" fmla="*/ 46 h 88"/>
              <a:gd name="T48" fmla="*/ 77 w 93"/>
              <a:gd name="T49" fmla="*/ 41 h 88"/>
              <a:gd name="T50" fmla="*/ 47 w 93"/>
              <a:gd name="T51" fmla="*/ 29 h 88"/>
              <a:gd name="T52" fmla="*/ 77 w 93"/>
              <a:gd name="T53" fmla="*/ 34 h 88"/>
              <a:gd name="T54" fmla="*/ 47 w 93"/>
              <a:gd name="T55" fmla="*/ 29 h 88"/>
              <a:gd name="T56" fmla="*/ 47 w 93"/>
              <a:gd name="T57" fmla="*/ 22 h 88"/>
              <a:gd name="T58" fmla="*/ 77 w 93"/>
              <a:gd name="T59" fmla="*/ 17 h 88"/>
              <a:gd name="T60" fmla="*/ 18 w 93"/>
              <a:gd name="T61" fmla="*/ 17 h 88"/>
              <a:gd name="T62" fmla="*/ 40 w 93"/>
              <a:gd name="T63" fmla="*/ 35 h 88"/>
              <a:gd name="T64" fmla="*/ 18 w 93"/>
              <a:gd name="T65" fmla="*/ 17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88"/>
              <a:gd name="T101" fmla="*/ 93 w 93"/>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88">
                <a:moveTo>
                  <a:pt x="5" y="0"/>
                </a:moveTo>
                <a:cubicBezTo>
                  <a:pt x="89" y="0"/>
                  <a:pt x="89" y="0"/>
                  <a:pt x="89" y="0"/>
                </a:cubicBezTo>
                <a:cubicBezTo>
                  <a:pt x="93" y="0"/>
                  <a:pt x="93" y="0"/>
                  <a:pt x="93" y="0"/>
                </a:cubicBezTo>
                <a:cubicBezTo>
                  <a:pt x="93" y="5"/>
                  <a:pt x="93" y="5"/>
                  <a:pt x="93" y="5"/>
                </a:cubicBezTo>
                <a:cubicBezTo>
                  <a:pt x="93" y="69"/>
                  <a:pt x="93" y="69"/>
                  <a:pt x="93" y="69"/>
                </a:cubicBezTo>
                <a:cubicBezTo>
                  <a:pt x="93" y="74"/>
                  <a:pt x="93" y="74"/>
                  <a:pt x="93" y="74"/>
                </a:cubicBezTo>
                <a:cubicBezTo>
                  <a:pt x="89" y="74"/>
                  <a:pt x="89" y="74"/>
                  <a:pt x="89" y="74"/>
                </a:cubicBezTo>
                <a:cubicBezTo>
                  <a:pt x="81" y="74"/>
                  <a:pt x="81" y="74"/>
                  <a:pt x="81" y="74"/>
                </a:cubicBezTo>
                <a:cubicBezTo>
                  <a:pt x="80" y="72"/>
                  <a:pt x="80" y="72"/>
                  <a:pt x="80" y="72"/>
                </a:cubicBezTo>
                <a:cubicBezTo>
                  <a:pt x="81" y="69"/>
                  <a:pt x="82" y="67"/>
                  <a:pt x="82" y="65"/>
                </a:cubicBezTo>
                <a:cubicBezTo>
                  <a:pt x="84" y="65"/>
                  <a:pt x="84" y="65"/>
                  <a:pt x="84" y="65"/>
                </a:cubicBezTo>
                <a:cubicBezTo>
                  <a:pt x="84" y="10"/>
                  <a:pt x="84" y="10"/>
                  <a:pt x="84" y="10"/>
                </a:cubicBezTo>
                <a:cubicBezTo>
                  <a:pt x="10" y="10"/>
                  <a:pt x="10" y="10"/>
                  <a:pt x="10" y="10"/>
                </a:cubicBezTo>
                <a:cubicBezTo>
                  <a:pt x="10" y="65"/>
                  <a:pt x="10" y="65"/>
                  <a:pt x="10" y="65"/>
                </a:cubicBezTo>
                <a:cubicBezTo>
                  <a:pt x="46" y="65"/>
                  <a:pt x="46" y="65"/>
                  <a:pt x="46" y="65"/>
                </a:cubicBezTo>
                <a:cubicBezTo>
                  <a:pt x="46" y="67"/>
                  <a:pt x="47" y="69"/>
                  <a:pt x="48" y="72"/>
                </a:cubicBezTo>
                <a:cubicBezTo>
                  <a:pt x="47" y="74"/>
                  <a:pt x="47" y="74"/>
                  <a:pt x="47" y="74"/>
                </a:cubicBezTo>
                <a:cubicBezTo>
                  <a:pt x="5" y="74"/>
                  <a:pt x="5" y="74"/>
                  <a:pt x="5" y="74"/>
                </a:cubicBezTo>
                <a:cubicBezTo>
                  <a:pt x="0" y="74"/>
                  <a:pt x="0" y="74"/>
                  <a:pt x="0" y="74"/>
                </a:cubicBezTo>
                <a:cubicBezTo>
                  <a:pt x="0" y="69"/>
                  <a:pt x="0" y="69"/>
                  <a:pt x="0" y="69"/>
                </a:cubicBezTo>
                <a:cubicBezTo>
                  <a:pt x="0" y="5"/>
                  <a:pt x="0" y="5"/>
                  <a:pt x="0" y="5"/>
                </a:cubicBezTo>
                <a:cubicBezTo>
                  <a:pt x="0" y="0"/>
                  <a:pt x="0" y="0"/>
                  <a:pt x="0" y="0"/>
                </a:cubicBezTo>
                <a:cubicBezTo>
                  <a:pt x="5" y="0"/>
                  <a:pt x="5" y="0"/>
                  <a:pt x="5" y="0"/>
                </a:cubicBezTo>
                <a:close/>
                <a:moveTo>
                  <a:pt x="64" y="51"/>
                </a:moveTo>
                <a:cubicBezTo>
                  <a:pt x="57" y="51"/>
                  <a:pt x="52" y="56"/>
                  <a:pt x="52" y="63"/>
                </a:cubicBezTo>
                <a:cubicBezTo>
                  <a:pt x="52" y="66"/>
                  <a:pt x="53" y="69"/>
                  <a:pt x="55" y="71"/>
                </a:cubicBezTo>
                <a:cubicBezTo>
                  <a:pt x="50" y="82"/>
                  <a:pt x="50" y="82"/>
                  <a:pt x="50" y="82"/>
                </a:cubicBezTo>
                <a:cubicBezTo>
                  <a:pt x="57" y="82"/>
                  <a:pt x="57" y="82"/>
                  <a:pt x="57" y="82"/>
                </a:cubicBezTo>
                <a:cubicBezTo>
                  <a:pt x="61" y="86"/>
                  <a:pt x="61" y="86"/>
                  <a:pt x="61" y="86"/>
                </a:cubicBezTo>
                <a:cubicBezTo>
                  <a:pt x="64" y="78"/>
                  <a:pt x="64" y="78"/>
                  <a:pt x="64" y="78"/>
                </a:cubicBezTo>
                <a:cubicBezTo>
                  <a:pt x="68" y="88"/>
                  <a:pt x="68" y="88"/>
                  <a:pt x="68" y="88"/>
                </a:cubicBezTo>
                <a:cubicBezTo>
                  <a:pt x="72" y="84"/>
                  <a:pt x="72" y="84"/>
                  <a:pt x="72" y="84"/>
                </a:cubicBezTo>
                <a:cubicBezTo>
                  <a:pt x="78" y="84"/>
                  <a:pt x="78" y="84"/>
                  <a:pt x="78" y="84"/>
                </a:cubicBezTo>
                <a:cubicBezTo>
                  <a:pt x="74" y="71"/>
                  <a:pt x="74" y="71"/>
                  <a:pt x="74" y="71"/>
                </a:cubicBezTo>
                <a:cubicBezTo>
                  <a:pt x="75" y="69"/>
                  <a:pt x="76" y="66"/>
                  <a:pt x="76" y="63"/>
                </a:cubicBezTo>
                <a:cubicBezTo>
                  <a:pt x="76" y="56"/>
                  <a:pt x="71" y="51"/>
                  <a:pt x="64" y="51"/>
                </a:cubicBezTo>
                <a:close/>
                <a:moveTo>
                  <a:pt x="71" y="67"/>
                </a:moveTo>
                <a:cubicBezTo>
                  <a:pt x="69" y="68"/>
                  <a:pt x="67" y="69"/>
                  <a:pt x="64" y="69"/>
                </a:cubicBezTo>
                <a:cubicBezTo>
                  <a:pt x="62" y="69"/>
                  <a:pt x="59" y="68"/>
                  <a:pt x="57" y="67"/>
                </a:cubicBezTo>
                <a:cubicBezTo>
                  <a:pt x="58" y="69"/>
                  <a:pt x="61" y="72"/>
                  <a:pt x="64" y="72"/>
                </a:cubicBezTo>
                <a:cubicBezTo>
                  <a:pt x="67" y="72"/>
                  <a:pt x="70" y="70"/>
                  <a:pt x="71" y="67"/>
                </a:cubicBezTo>
                <a:close/>
                <a:moveTo>
                  <a:pt x="62" y="55"/>
                </a:moveTo>
                <a:cubicBezTo>
                  <a:pt x="64" y="55"/>
                  <a:pt x="66" y="56"/>
                  <a:pt x="68" y="58"/>
                </a:cubicBezTo>
                <a:cubicBezTo>
                  <a:pt x="70" y="60"/>
                  <a:pt x="71" y="62"/>
                  <a:pt x="71" y="64"/>
                </a:cubicBezTo>
                <a:cubicBezTo>
                  <a:pt x="73" y="62"/>
                  <a:pt x="72" y="58"/>
                  <a:pt x="70" y="56"/>
                </a:cubicBezTo>
                <a:cubicBezTo>
                  <a:pt x="68" y="54"/>
                  <a:pt x="65" y="54"/>
                  <a:pt x="62" y="55"/>
                </a:cubicBezTo>
                <a:close/>
                <a:moveTo>
                  <a:pt x="18" y="41"/>
                </a:moveTo>
                <a:cubicBezTo>
                  <a:pt x="18" y="46"/>
                  <a:pt x="18" y="46"/>
                  <a:pt x="18" y="46"/>
                </a:cubicBezTo>
                <a:cubicBezTo>
                  <a:pt x="77" y="46"/>
                  <a:pt x="77" y="46"/>
                  <a:pt x="77" y="46"/>
                </a:cubicBezTo>
                <a:cubicBezTo>
                  <a:pt x="77" y="41"/>
                  <a:pt x="77" y="41"/>
                  <a:pt x="77" y="41"/>
                </a:cubicBezTo>
                <a:cubicBezTo>
                  <a:pt x="18" y="41"/>
                  <a:pt x="18" y="41"/>
                  <a:pt x="18" y="41"/>
                </a:cubicBezTo>
                <a:close/>
                <a:moveTo>
                  <a:pt x="47" y="29"/>
                </a:moveTo>
                <a:cubicBezTo>
                  <a:pt x="47" y="34"/>
                  <a:pt x="47" y="34"/>
                  <a:pt x="47" y="34"/>
                </a:cubicBezTo>
                <a:cubicBezTo>
                  <a:pt x="77" y="34"/>
                  <a:pt x="77" y="34"/>
                  <a:pt x="77" y="34"/>
                </a:cubicBezTo>
                <a:cubicBezTo>
                  <a:pt x="77" y="29"/>
                  <a:pt x="77" y="29"/>
                  <a:pt x="77" y="29"/>
                </a:cubicBezTo>
                <a:cubicBezTo>
                  <a:pt x="47" y="29"/>
                  <a:pt x="47" y="29"/>
                  <a:pt x="47" y="29"/>
                </a:cubicBezTo>
                <a:close/>
                <a:moveTo>
                  <a:pt x="47" y="17"/>
                </a:moveTo>
                <a:cubicBezTo>
                  <a:pt x="47" y="22"/>
                  <a:pt x="47" y="22"/>
                  <a:pt x="47" y="22"/>
                </a:cubicBezTo>
                <a:cubicBezTo>
                  <a:pt x="77" y="22"/>
                  <a:pt x="77" y="22"/>
                  <a:pt x="77" y="22"/>
                </a:cubicBezTo>
                <a:cubicBezTo>
                  <a:pt x="77" y="17"/>
                  <a:pt x="77" y="17"/>
                  <a:pt x="77" y="17"/>
                </a:cubicBezTo>
                <a:cubicBezTo>
                  <a:pt x="47" y="17"/>
                  <a:pt x="47" y="17"/>
                  <a:pt x="47" y="17"/>
                </a:cubicBezTo>
                <a:close/>
                <a:moveTo>
                  <a:pt x="18" y="17"/>
                </a:moveTo>
                <a:cubicBezTo>
                  <a:pt x="18" y="35"/>
                  <a:pt x="18" y="35"/>
                  <a:pt x="18" y="35"/>
                </a:cubicBezTo>
                <a:cubicBezTo>
                  <a:pt x="40" y="35"/>
                  <a:pt x="40" y="35"/>
                  <a:pt x="40" y="35"/>
                </a:cubicBezTo>
                <a:cubicBezTo>
                  <a:pt x="40" y="17"/>
                  <a:pt x="40" y="17"/>
                  <a:pt x="40" y="17"/>
                </a:cubicBezTo>
                <a:lnTo>
                  <a:pt x="18" y="17"/>
                </a:ln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22" name="Freeform 76"/>
          <p:cNvSpPr>
            <a:spLocks noEditPoints="1" noChangeArrowheads="1"/>
          </p:cNvSpPr>
          <p:nvPr/>
        </p:nvSpPr>
        <p:spPr bwMode="auto">
          <a:xfrm>
            <a:off x="2185988" y="2921000"/>
            <a:ext cx="284162" cy="354013"/>
          </a:xfrm>
          <a:custGeom>
            <a:avLst/>
            <a:gdLst>
              <a:gd name="T0" fmla="*/ 49 w 85"/>
              <a:gd name="T1" fmla="*/ 26 h 106"/>
              <a:gd name="T2" fmla="*/ 33 w 85"/>
              <a:gd name="T3" fmla="*/ 22 h 106"/>
              <a:gd name="T4" fmla="*/ 26 w 85"/>
              <a:gd name="T5" fmla="*/ 42 h 106"/>
              <a:gd name="T6" fmla="*/ 34 w 85"/>
              <a:gd name="T7" fmla="*/ 55 h 106"/>
              <a:gd name="T8" fmla="*/ 35 w 85"/>
              <a:gd name="T9" fmla="*/ 59 h 106"/>
              <a:gd name="T10" fmla="*/ 49 w 85"/>
              <a:gd name="T11" fmla="*/ 63 h 106"/>
              <a:gd name="T12" fmla="*/ 63 w 85"/>
              <a:gd name="T13" fmla="*/ 59 h 106"/>
              <a:gd name="T14" fmla="*/ 63 w 85"/>
              <a:gd name="T15" fmla="*/ 55 h 106"/>
              <a:gd name="T16" fmla="*/ 72 w 85"/>
              <a:gd name="T17" fmla="*/ 42 h 106"/>
              <a:gd name="T18" fmla="*/ 64 w 85"/>
              <a:gd name="T19" fmla="*/ 22 h 106"/>
              <a:gd name="T20" fmla="*/ 49 w 85"/>
              <a:gd name="T21" fmla="*/ 26 h 106"/>
              <a:gd name="T22" fmla="*/ 84 w 85"/>
              <a:gd name="T23" fmla="*/ 77 h 106"/>
              <a:gd name="T24" fmla="*/ 14 w 85"/>
              <a:gd name="T25" fmla="*/ 77 h 106"/>
              <a:gd name="T26" fmla="*/ 11 w 85"/>
              <a:gd name="T27" fmla="*/ 87 h 106"/>
              <a:gd name="T28" fmla="*/ 11 w 85"/>
              <a:gd name="T29" fmla="*/ 87 h 106"/>
              <a:gd name="T30" fmla="*/ 14 w 85"/>
              <a:gd name="T31" fmla="*/ 96 h 106"/>
              <a:gd name="T32" fmla="*/ 85 w 85"/>
              <a:gd name="T33" fmla="*/ 96 h 106"/>
              <a:gd name="T34" fmla="*/ 85 w 85"/>
              <a:gd name="T35" fmla="*/ 106 h 106"/>
              <a:gd name="T36" fmla="*/ 12 w 85"/>
              <a:gd name="T37" fmla="*/ 106 h 106"/>
              <a:gd name="T38" fmla="*/ 10 w 85"/>
              <a:gd name="T39" fmla="*/ 106 h 106"/>
              <a:gd name="T40" fmla="*/ 8 w 85"/>
              <a:gd name="T41" fmla="*/ 105 h 106"/>
              <a:gd name="T42" fmla="*/ 7 w 85"/>
              <a:gd name="T43" fmla="*/ 104 h 106"/>
              <a:gd name="T44" fmla="*/ 0 w 85"/>
              <a:gd name="T45" fmla="*/ 87 h 106"/>
              <a:gd name="T46" fmla="*/ 0 w 85"/>
              <a:gd name="T47" fmla="*/ 87 h 106"/>
              <a:gd name="T48" fmla="*/ 7 w 85"/>
              <a:gd name="T49" fmla="*/ 69 h 106"/>
              <a:gd name="T50" fmla="*/ 8 w 85"/>
              <a:gd name="T51" fmla="*/ 68 h 106"/>
              <a:gd name="T52" fmla="*/ 9 w 85"/>
              <a:gd name="T53" fmla="*/ 66 h 106"/>
              <a:gd name="T54" fmla="*/ 12 w 85"/>
              <a:gd name="T55" fmla="*/ 66 h 106"/>
              <a:gd name="T56" fmla="*/ 84 w 85"/>
              <a:gd name="T57" fmla="*/ 66 h 106"/>
              <a:gd name="T58" fmla="*/ 84 w 85"/>
              <a:gd name="T59" fmla="*/ 77 h 106"/>
              <a:gd name="T60" fmla="*/ 16 w 85"/>
              <a:gd name="T61" fmla="*/ 91 h 106"/>
              <a:gd name="T62" fmla="*/ 16 w 85"/>
              <a:gd name="T63" fmla="*/ 93 h 106"/>
              <a:gd name="T64" fmla="*/ 78 w 85"/>
              <a:gd name="T65" fmla="*/ 93 h 106"/>
              <a:gd name="T66" fmla="*/ 78 w 85"/>
              <a:gd name="T67" fmla="*/ 91 h 106"/>
              <a:gd name="T68" fmla="*/ 16 w 85"/>
              <a:gd name="T69" fmla="*/ 91 h 106"/>
              <a:gd name="T70" fmla="*/ 16 w 85"/>
              <a:gd name="T71" fmla="*/ 80 h 106"/>
              <a:gd name="T72" fmla="*/ 16 w 85"/>
              <a:gd name="T73" fmla="*/ 82 h 106"/>
              <a:gd name="T74" fmla="*/ 78 w 85"/>
              <a:gd name="T75" fmla="*/ 82 h 106"/>
              <a:gd name="T76" fmla="*/ 78 w 85"/>
              <a:gd name="T77" fmla="*/ 80 h 106"/>
              <a:gd name="T78" fmla="*/ 16 w 85"/>
              <a:gd name="T79" fmla="*/ 80 h 106"/>
              <a:gd name="T80" fmla="*/ 16 w 85"/>
              <a:gd name="T81" fmla="*/ 85 h 106"/>
              <a:gd name="T82" fmla="*/ 16 w 85"/>
              <a:gd name="T83" fmla="*/ 88 h 106"/>
              <a:gd name="T84" fmla="*/ 78 w 85"/>
              <a:gd name="T85" fmla="*/ 88 h 106"/>
              <a:gd name="T86" fmla="*/ 78 w 85"/>
              <a:gd name="T87" fmla="*/ 85 h 106"/>
              <a:gd name="T88" fmla="*/ 16 w 85"/>
              <a:gd name="T89" fmla="*/ 85 h 106"/>
              <a:gd name="T90" fmla="*/ 50 w 85"/>
              <a:gd name="T91" fmla="*/ 10 h 106"/>
              <a:gd name="T92" fmla="*/ 73 w 85"/>
              <a:gd name="T93" fmla="*/ 8 h 106"/>
              <a:gd name="T94" fmla="*/ 51 w 85"/>
              <a:gd name="T95" fmla="*/ 15 h 106"/>
              <a:gd name="T96" fmla="*/ 50 w 85"/>
              <a:gd name="T97" fmla="*/ 24 h 106"/>
              <a:gd name="T98" fmla="*/ 48 w 85"/>
              <a:gd name="T99" fmla="*/ 24 h 106"/>
              <a:gd name="T100" fmla="*/ 40 w 85"/>
              <a:gd name="T101" fmla="*/ 8 h 106"/>
              <a:gd name="T102" fmla="*/ 46 w 85"/>
              <a:gd name="T103" fmla="*/ 4 h 106"/>
              <a:gd name="T104" fmla="*/ 50 w 85"/>
              <a:gd name="T105" fmla="*/ 10 h 1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5"/>
              <a:gd name="T160" fmla="*/ 0 h 106"/>
              <a:gd name="T161" fmla="*/ 85 w 85"/>
              <a:gd name="T162" fmla="*/ 106 h 1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5" h="106">
                <a:moveTo>
                  <a:pt x="49" y="26"/>
                </a:moveTo>
                <a:cubicBezTo>
                  <a:pt x="47" y="24"/>
                  <a:pt x="40" y="19"/>
                  <a:pt x="33" y="22"/>
                </a:cubicBezTo>
                <a:cubicBezTo>
                  <a:pt x="25" y="25"/>
                  <a:pt x="22" y="34"/>
                  <a:pt x="26" y="42"/>
                </a:cubicBezTo>
                <a:cubicBezTo>
                  <a:pt x="30" y="50"/>
                  <a:pt x="33" y="53"/>
                  <a:pt x="34" y="55"/>
                </a:cubicBezTo>
                <a:cubicBezTo>
                  <a:pt x="35" y="56"/>
                  <a:pt x="34" y="58"/>
                  <a:pt x="35" y="59"/>
                </a:cubicBezTo>
                <a:cubicBezTo>
                  <a:pt x="36" y="64"/>
                  <a:pt x="46" y="66"/>
                  <a:pt x="49" y="63"/>
                </a:cubicBezTo>
                <a:cubicBezTo>
                  <a:pt x="52" y="66"/>
                  <a:pt x="62" y="64"/>
                  <a:pt x="63" y="59"/>
                </a:cubicBezTo>
                <a:cubicBezTo>
                  <a:pt x="63" y="58"/>
                  <a:pt x="63" y="56"/>
                  <a:pt x="63" y="55"/>
                </a:cubicBezTo>
                <a:cubicBezTo>
                  <a:pt x="64" y="53"/>
                  <a:pt x="68" y="50"/>
                  <a:pt x="72" y="42"/>
                </a:cubicBezTo>
                <a:cubicBezTo>
                  <a:pt x="76" y="34"/>
                  <a:pt x="73" y="25"/>
                  <a:pt x="64" y="22"/>
                </a:cubicBezTo>
                <a:cubicBezTo>
                  <a:pt x="58" y="19"/>
                  <a:pt x="51" y="24"/>
                  <a:pt x="49" y="26"/>
                </a:cubicBezTo>
                <a:close/>
                <a:moveTo>
                  <a:pt x="84" y="77"/>
                </a:moveTo>
                <a:cubicBezTo>
                  <a:pt x="14" y="77"/>
                  <a:pt x="14" y="77"/>
                  <a:pt x="14" y="77"/>
                </a:cubicBezTo>
                <a:cubicBezTo>
                  <a:pt x="11" y="80"/>
                  <a:pt x="10" y="83"/>
                  <a:pt x="11" y="87"/>
                </a:cubicBezTo>
                <a:cubicBezTo>
                  <a:pt x="11" y="87"/>
                  <a:pt x="11" y="87"/>
                  <a:pt x="11" y="87"/>
                </a:cubicBezTo>
                <a:cubicBezTo>
                  <a:pt x="11" y="90"/>
                  <a:pt x="12" y="93"/>
                  <a:pt x="14" y="96"/>
                </a:cubicBezTo>
                <a:cubicBezTo>
                  <a:pt x="85" y="96"/>
                  <a:pt x="85" y="96"/>
                  <a:pt x="85" y="96"/>
                </a:cubicBezTo>
                <a:cubicBezTo>
                  <a:pt x="85" y="106"/>
                  <a:pt x="85" y="106"/>
                  <a:pt x="85" y="106"/>
                </a:cubicBezTo>
                <a:cubicBezTo>
                  <a:pt x="12" y="106"/>
                  <a:pt x="12" y="106"/>
                  <a:pt x="12" y="106"/>
                </a:cubicBezTo>
                <a:cubicBezTo>
                  <a:pt x="10" y="106"/>
                  <a:pt x="10" y="106"/>
                  <a:pt x="10" y="106"/>
                </a:cubicBezTo>
                <a:cubicBezTo>
                  <a:pt x="8" y="105"/>
                  <a:pt x="8" y="105"/>
                  <a:pt x="8" y="105"/>
                </a:cubicBezTo>
                <a:cubicBezTo>
                  <a:pt x="8" y="104"/>
                  <a:pt x="7" y="104"/>
                  <a:pt x="7" y="104"/>
                </a:cubicBezTo>
                <a:cubicBezTo>
                  <a:pt x="3" y="99"/>
                  <a:pt x="0" y="93"/>
                  <a:pt x="0" y="87"/>
                </a:cubicBezTo>
                <a:cubicBezTo>
                  <a:pt x="0" y="87"/>
                  <a:pt x="0" y="87"/>
                  <a:pt x="0" y="87"/>
                </a:cubicBezTo>
                <a:cubicBezTo>
                  <a:pt x="0" y="81"/>
                  <a:pt x="2" y="74"/>
                  <a:pt x="7" y="69"/>
                </a:cubicBezTo>
                <a:cubicBezTo>
                  <a:pt x="7" y="69"/>
                  <a:pt x="7" y="68"/>
                  <a:pt x="8" y="68"/>
                </a:cubicBezTo>
                <a:cubicBezTo>
                  <a:pt x="9" y="66"/>
                  <a:pt x="9" y="66"/>
                  <a:pt x="9" y="66"/>
                </a:cubicBezTo>
                <a:cubicBezTo>
                  <a:pt x="12" y="66"/>
                  <a:pt x="12" y="66"/>
                  <a:pt x="12" y="66"/>
                </a:cubicBezTo>
                <a:cubicBezTo>
                  <a:pt x="84" y="66"/>
                  <a:pt x="84" y="66"/>
                  <a:pt x="84" y="66"/>
                </a:cubicBezTo>
                <a:cubicBezTo>
                  <a:pt x="84" y="77"/>
                  <a:pt x="84" y="77"/>
                  <a:pt x="84" y="77"/>
                </a:cubicBezTo>
                <a:close/>
                <a:moveTo>
                  <a:pt x="16" y="91"/>
                </a:moveTo>
                <a:cubicBezTo>
                  <a:pt x="16" y="93"/>
                  <a:pt x="16" y="93"/>
                  <a:pt x="16" y="93"/>
                </a:cubicBezTo>
                <a:cubicBezTo>
                  <a:pt x="78" y="93"/>
                  <a:pt x="78" y="93"/>
                  <a:pt x="78" y="93"/>
                </a:cubicBezTo>
                <a:cubicBezTo>
                  <a:pt x="78" y="91"/>
                  <a:pt x="78" y="91"/>
                  <a:pt x="78" y="91"/>
                </a:cubicBezTo>
                <a:cubicBezTo>
                  <a:pt x="16" y="91"/>
                  <a:pt x="16" y="91"/>
                  <a:pt x="16" y="91"/>
                </a:cubicBezTo>
                <a:close/>
                <a:moveTo>
                  <a:pt x="16" y="80"/>
                </a:moveTo>
                <a:cubicBezTo>
                  <a:pt x="16" y="82"/>
                  <a:pt x="16" y="82"/>
                  <a:pt x="16" y="82"/>
                </a:cubicBezTo>
                <a:cubicBezTo>
                  <a:pt x="78" y="82"/>
                  <a:pt x="78" y="82"/>
                  <a:pt x="78" y="82"/>
                </a:cubicBezTo>
                <a:cubicBezTo>
                  <a:pt x="78" y="80"/>
                  <a:pt x="78" y="80"/>
                  <a:pt x="78" y="80"/>
                </a:cubicBezTo>
                <a:cubicBezTo>
                  <a:pt x="16" y="80"/>
                  <a:pt x="16" y="80"/>
                  <a:pt x="16" y="80"/>
                </a:cubicBezTo>
                <a:close/>
                <a:moveTo>
                  <a:pt x="16" y="85"/>
                </a:moveTo>
                <a:cubicBezTo>
                  <a:pt x="16" y="88"/>
                  <a:pt x="16" y="88"/>
                  <a:pt x="16" y="88"/>
                </a:cubicBezTo>
                <a:cubicBezTo>
                  <a:pt x="78" y="88"/>
                  <a:pt x="78" y="88"/>
                  <a:pt x="78" y="88"/>
                </a:cubicBezTo>
                <a:cubicBezTo>
                  <a:pt x="78" y="85"/>
                  <a:pt x="78" y="85"/>
                  <a:pt x="78" y="85"/>
                </a:cubicBezTo>
                <a:cubicBezTo>
                  <a:pt x="16" y="85"/>
                  <a:pt x="16" y="85"/>
                  <a:pt x="16" y="85"/>
                </a:cubicBezTo>
                <a:close/>
                <a:moveTo>
                  <a:pt x="50" y="10"/>
                </a:moveTo>
                <a:cubicBezTo>
                  <a:pt x="54" y="0"/>
                  <a:pt x="64" y="5"/>
                  <a:pt x="73" y="8"/>
                </a:cubicBezTo>
                <a:cubicBezTo>
                  <a:pt x="69" y="14"/>
                  <a:pt x="58" y="18"/>
                  <a:pt x="51" y="15"/>
                </a:cubicBezTo>
                <a:cubicBezTo>
                  <a:pt x="51" y="18"/>
                  <a:pt x="50" y="21"/>
                  <a:pt x="50" y="24"/>
                </a:cubicBezTo>
                <a:cubicBezTo>
                  <a:pt x="48" y="24"/>
                  <a:pt x="48" y="24"/>
                  <a:pt x="48" y="24"/>
                </a:cubicBezTo>
                <a:cubicBezTo>
                  <a:pt x="48" y="17"/>
                  <a:pt x="46" y="13"/>
                  <a:pt x="40" y="8"/>
                </a:cubicBezTo>
                <a:cubicBezTo>
                  <a:pt x="46" y="4"/>
                  <a:pt x="46" y="4"/>
                  <a:pt x="46" y="4"/>
                </a:cubicBezTo>
                <a:cubicBezTo>
                  <a:pt x="48" y="6"/>
                  <a:pt x="50" y="8"/>
                  <a:pt x="50" y="10"/>
                </a:cubicBez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23" name="Freeform 91"/>
          <p:cNvSpPr>
            <a:spLocks noEditPoints="1" noChangeArrowheads="1"/>
          </p:cNvSpPr>
          <p:nvPr/>
        </p:nvSpPr>
        <p:spPr bwMode="auto">
          <a:xfrm>
            <a:off x="1536700" y="1730375"/>
            <a:ext cx="363538" cy="295275"/>
          </a:xfrm>
          <a:custGeom>
            <a:avLst/>
            <a:gdLst>
              <a:gd name="T0" fmla="*/ 86 w 109"/>
              <a:gd name="T1" fmla="*/ 88 h 88"/>
              <a:gd name="T2" fmla="*/ 84 w 109"/>
              <a:gd name="T3" fmla="*/ 44 h 88"/>
              <a:gd name="T4" fmla="*/ 80 w 109"/>
              <a:gd name="T5" fmla="*/ 71 h 88"/>
              <a:gd name="T6" fmla="*/ 109 w 109"/>
              <a:gd name="T7" fmla="*/ 0 h 88"/>
              <a:gd name="T8" fmla="*/ 92 w 109"/>
              <a:gd name="T9" fmla="*/ 33 h 88"/>
              <a:gd name="T10" fmla="*/ 80 w 109"/>
              <a:gd name="T11" fmla="*/ 25 h 88"/>
              <a:gd name="T12" fmla="*/ 67 w 109"/>
              <a:gd name="T13" fmla="*/ 68 h 88"/>
              <a:gd name="T14" fmla="*/ 37 w 109"/>
              <a:gd name="T15" fmla="*/ 73 h 88"/>
              <a:gd name="T16" fmla="*/ 19 w 109"/>
              <a:gd name="T17" fmla="*/ 63 h 88"/>
              <a:gd name="T18" fmla="*/ 0 w 109"/>
              <a:gd name="T19" fmla="*/ 56 h 88"/>
              <a:gd name="T20" fmla="*/ 25 w 109"/>
              <a:gd name="T21" fmla="*/ 48 h 88"/>
              <a:gd name="T22" fmla="*/ 30 w 109"/>
              <a:gd name="T23" fmla="*/ 57 h 88"/>
              <a:gd name="T24" fmla="*/ 44 w 109"/>
              <a:gd name="T25" fmla="*/ 29 h 88"/>
              <a:gd name="T26" fmla="*/ 66 w 109"/>
              <a:gd name="T27" fmla="*/ 50 h 88"/>
              <a:gd name="T28" fmla="*/ 68 w 109"/>
              <a:gd name="T29" fmla="*/ 18 h 88"/>
              <a:gd name="T30" fmla="*/ 78 w 109"/>
              <a:gd name="T31" fmla="*/ 12 h 88"/>
              <a:gd name="T32" fmla="*/ 90 w 109"/>
              <a:gd name="T33" fmla="*/ 1 h 88"/>
              <a:gd name="T34" fmla="*/ 22 w 109"/>
              <a:gd name="T35" fmla="*/ 88 h 88"/>
              <a:gd name="T36" fmla="*/ 29 w 109"/>
              <a:gd name="T37" fmla="*/ 80 h 88"/>
              <a:gd name="T38" fmla="*/ 22 w 109"/>
              <a:gd name="T39" fmla="*/ 79 h 88"/>
              <a:gd name="T40" fmla="*/ 11 w 109"/>
              <a:gd name="T41" fmla="*/ 88 h 88"/>
              <a:gd name="T42" fmla="*/ 17 w 109"/>
              <a:gd name="T43" fmla="*/ 71 h 88"/>
              <a:gd name="T44" fmla="*/ 11 w 109"/>
              <a:gd name="T45" fmla="*/ 73 h 88"/>
              <a:gd name="T46" fmla="*/ 34 w 109"/>
              <a:gd name="T47" fmla="*/ 88 h 88"/>
              <a:gd name="T48" fmla="*/ 40 w 109"/>
              <a:gd name="T49" fmla="*/ 79 h 88"/>
              <a:gd name="T50" fmla="*/ 34 w 109"/>
              <a:gd name="T51" fmla="*/ 80 h 88"/>
              <a:gd name="T52" fmla="*/ 45 w 109"/>
              <a:gd name="T53" fmla="*/ 88 h 88"/>
              <a:gd name="T54" fmla="*/ 52 w 109"/>
              <a:gd name="T55" fmla="*/ 63 h 88"/>
              <a:gd name="T56" fmla="*/ 45 w 109"/>
              <a:gd name="T57" fmla="*/ 69 h 88"/>
              <a:gd name="T58" fmla="*/ 57 w 109"/>
              <a:gd name="T59" fmla="*/ 88 h 88"/>
              <a:gd name="T60" fmla="*/ 63 w 109"/>
              <a:gd name="T61" fmla="*/ 73 h 88"/>
              <a:gd name="T62" fmla="*/ 57 w 109"/>
              <a:gd name="T63" fmla="*/ 88 h 88"/>
              <a:gd name="T64" fmla="*/ 75 w 109"/>
              <a:gd name="T65" fmla="*/ 88 h 88"/>
              <a:gd name="T66" fmla="*/ 68 w 109"/>
              <a:gd name="T67" fmla="*/ 75 h 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9"/>
              <a:gd name="T103" fmla="*/ 0 h 88"/>
              <a:gd name="T104" fmla="*/ 109 w 109"/>
              <a:gd name="T105" fmla="*/ 88 h 8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9" h="88">
                <a:moveTo>
                  <a:pt x="80" y="88"/>
                </a:moveTo>
                <a:cubicBezTo>
                  <a:pt x="86" y="88"/>
                  <a:pt x="86" y="88"/>
                  <a:pt x="86" y="88"/>
                </a:cubicBezTo>
                <a:cubicBezTo>
                  <a:pt x="86" y="44"/>
                  <a:pt x="86" y="44"/>
                  <a:pt x="86" y="44"/>
                </a:cubicBezTo>
                <a:cubicBezTo>
                  <a:pt x="84" y="44"/>
                  <a:pt x="84" y="44"/>
                  <a:pt x="84" y="44"/>
                </a:cubicBezTo>
                <a:cubicBezTo>
                  <a:pt x="82" y="70"/>
                  <a:pt x="82" y="70"/>
                  <a:pt x="82" y="70"/>
                </a:cubicBezTo>
                <a:cubicBezTo>
                  <a:pt x="80" y="71"/>
                  <a:pt x="80" y="71"/>
                  <a:pt x="80" y="71"/>
                </a:cubicBezTo>
                <a:cubicBezTo>
                  <a:pt x="80" y="88"/>
                  <a:pt x="80" y="88"/>
                  <a:pt x="80" y="88"/>
                </a:cubicBezTo>
                <a:close/>
                <a:moveTo>
                  <a:pt x="109" y="0"/>
                </a:moveTo>
                <a:cubicBezTo>
                  <a:pt x="100" y="17"/>
                  <a:pt x="100" y="17"/>
                  <a:pt x="100" y="17"/>
                </a:cubicBezTo>
                <a:cubicBezTo>
                  <a:pt x="92" y="33"/>
                  <a:pt x="92" y="33"/>
                  <a:pt x="92" y="33"/>
                </a:cubicBezTo>
                <a:cubicBezTo>
                  <a:pt x="84" y="22"/>
                  <a:pt x="84" y="22"/>
                  <a:pt x="84" y="22"/>
                </a:cubicBezTo>
                <a:cubicBezTo>
                  <a:pt x="80" y="25"/>
                  <a:pt x="80" y="25"/>
                  <a:pt x="80" y="25"/>
                </a:cubicBezTo>
                <a:cubicBezTo>
                  <a:pt x="77" y="64"/>
                  <a:pt x="77" y="64"/>
                  <a:pt x="77" y="64"/>
                </a:cubicBezTo>
                <a:cubicBezTo>
                  <a:pt x="67" y="68"/>
                  <a:pt x="67" y="68"/>
                  <a:pt x="67" y="68"/>
                </a:cubicBezTo>
                <a:cubicBezTo>
                  <a:pt x="48" y="50"/>
                  <a:pt x="48" y="50"/>
                  <a:pt x="48" y="50"/>
                </a:cubicBezTo>
                <a:cubicBezTo>
                  <a:pt x="37" y="73"/>
                  <a:pt x="37" y="73"/>
                  <a:pt x="37" y="73"/>
                </a:cubicBezTo>
                <a:cubicBezTo>
                  <a:pt x="26" y="73"/>
                  <a:pt x="26" y="73"/>
                  <a:pt x="26" y="73"/>
                </a:cubicBezTo>
                <a:cubicBezTo>
                  <a:pt x="19" y="63"/>
                  <a:pt x="19" y="63"/>
                  <a:pt x="19" y="63"/>
                </a:cubicBezTo>
                <a:cubicBezTo>
                  <a:pt x="4" y="67"/>
                  <a:pt x="4" y="67"/>
                  <a:pt x="4" y="67"/>
                </a:cubicBezTo>
                <a:cubicBezTo>
                  <a:pt x="0" y="56"/>
                  <a:pt x="0" y="56"/>
                  <a:pt x="0" y="56"/>
                </a:cubicBezTo>
                <a:cubicBezTo>
                  <a:pt x="20" y="50"/>
                  <a:pt x="20" y="50"/>
                  <a:pt x="20" y="50"/>
                </a:cubicBezTo>
                <a:cubicBezTo>
                  <a:pt x="25" y="48"/>
                  <a:pt x="25" y="48"/>
                  <a:pt x="25" y="48"/>
                </a:cubicBezTo>
                <a:cubicBezTo>
                  <a:pt x="27" y="52"/>
                  <a:pt x="27" y="52"/>
                  <a:pt x="27" y="52"/>
                </a:cubicBezTo>
                <a:cubicBezTo>
                  <a:pt x="30" y="57"/>
                  <a:pt x="30" y="57"/>
                  <a:pt x="30" y="57"/>
                </a:cubicBezTo>
                <a:cubicBezTo>
                  <a:pt x="40" y="37"/>
                  <a:pt x="40" y="37"/>
                  <a:pt x="40" y="37"/>
                </a:cubicBezTo>
                <a:cubicBezTo>
                  <a:pt x="44" y="29"/>
                  <a:pt x="44" y="29"/>
                  <a:pt x="44" y="29"/>
                </a:cubicBezTo>
                <a:cubicBezTo>
                  <a:pt x="50" y="35"/>
                  <a:pt x="50" y="35"/>
                  <a:pt x="50" y="35"/>
                </a:cubicBezTo>
                <a:cubicBezTo>
                  <a:pt x="66" y="50"/>
                  <a:pt x="66" y="50"/>
                  <a:pt x="66" y="50"/>
                </a:cubicBezTo>
                <a:cubicBezTo>
                  <a:pt x="68" y="21"/>
                  <a:pt x="68" y="21"/>
                  <a:pt x="68" y="21"/>
                </a:cubicBezTo>
                <a:cubicBezTo>
                  <a:pt x="68" y="18"/>
                  <a:pt x="68" y="18"/>
                  <a:pt x="68" y="18"/>
                </a:cubicBezTo>
                <a:cubicBezTo>
                  <a:pt x="71" y="16"/>
                  <a:pt x="71" y="16"/>
                  <a:pt x="71" y="16"/>
                </a:cubicBezTo>
                <a:cubicBezTo>
                  <a:pt x="78" y="12"/>
                  <a:pt x="78" y="12"/>
                  <a:pt x="78" y="12"/>
                </a:cubicBezTo>
                <a:cubicBezTo>
                  <a:pt x="72" y="2"/>
                  <a:pt x="72" y="2"/>
                  <a:pt x="72" y="2"/>
                </a:cubicBezTo>
                <a:cubicBezTo>
                  <a:pt x="90" y="1"/>
                  <a:pt x="90" y="1"/>
                  <a:pt x="90" y="1"/>
                </a:cubicBezTo>
                <a:cubicBezTo>
                  <a:pt x="109" y="0"/>
                  <a:pt x="109" y="0"/>
                  <a:pt x="109" y="0"/>
                </a:cubicBezTo>
                <a:close/>
                <a:moveTo>
                  <a:pt x="22" y="88"/>
                </a:moveTo>
                <a:cubicBezTo>
                  <a:pt x="24" y="88"/>
                  <a:pt x="27" y="88"/>
                  <a:pt x="29" y="88"/>
                </a:cubicBezTo>
                <a:cubicBezTo>
                  <a:pt x="29" y="80"/>
                  <a:pt x="29" y="80"/>
                  <a:pt x="29" y="80"/>
                </a:cubicBezTo>
                <a:cubicBezTo>
                  <a:pt x="23" y="81"/>
                  <a:pt x="23" y="81"/>
                  <a:pt x="23" y="81"/>
                </a:cubicBezTo>
                <a:cubicBezTo>
                  <a:pt x="22" y="79"/>
                  <a:pt x="22" y="79"/>
                  <a:pt x="22" y="79"/>
                </a:cubicBezTo>
                <a:cubicBezTo>
                  <a:pt x="22" y="88"/>
                  <a:pt x="22" y="88"/>
                  <a:pt x="22" y="88"/>
                </a:cubicBezTo>
                <a:close/>
                <a:moveTo>
                  <a:pt x="11" y="88"/>
                </a:moveTo>
                <a:cubicBezTo>
                  <a:pt x="17" y="88"/>
                  <a:pt x="17" y="88"/>
                  <a:pt x="17" y="88"/>
                </a:cubicBezTo>
                <a:cubicBezTo>
                  <a:pt x="17" y="71"/>
                  <a:pt x="17" y="71"/>
                  <a:pt x="17" y="71"/>
                </a:cubicBezTo>
                <a:cubicBezTo>
                  <a:pt x="17" y="71"/>
                  <a:pt x="17" y="71"/>
                  <a:pt x="17" y="71"/>
                </a:cubicBezTo>
                <a:cubicBezTo>
                  <a:pt x="11" y="73"/>
                  <a:pt x="11" y="73"/>
                  <a:pt x="11" y="73"/>
                </a:cubicBezTo>
                <a:cubicBezTo>
                  <a:pt x="11" y="88"/>
                  <a:pt x="11" y="88"/>
                  <a:pt x="11" y="88"/>
                </a:cubicBezTo>
                <a:close/>
                <a:moveTo>
                  <a:pt x="34" y="88"/>
                </a:moveTo>
                <a:cubicBezTo>
                  <a:pt x="36" y="88"/>
                  <a:pt x="38" y="88"/>
                  <a:pt x="40" y="88"/>
                </a:cubicBezTo>
                <a:cubicBezTo>
                  <a:pt x="40" y="79"/>
                  <a:pt x="40" y="79"/>
                  <a:pt x="40" y="79"/>
                </a:cubicBezTo>
                <a:cubicBezTo>
                  <a:pt x="40" y="80"/>
                  <a:pt x="40" y="80"/>
                  <a:pt x="40" y="80"/>
                </a:cubicBezTo>
                <a:cubicBezTo>
                  <a:pt x="34" y="80"/>
                  <a:pt x="34" y="80"/>
                  <a:pt x="34" y="80"/>
                </a:cubicBezTo>
                <a:cubicBezTo>
                  <a:pt x="34" y="88"/>
                  <a:pt x="34" y="88"/>
                  <a:pt x="34" y="88"/>
                </a:cubicBezTo>
                <a:close/>
                <a:moveTo>
                  <a:pt x="45" y="88"/>
                </a:moveTo>
                <a:cubicBezTo>
                  <a:pt x="47" y="88"/>
                  <a:pt x="50" y="88"/>
                  <a:pt x="52" y="88"/>
                </a:cubicBezTo>
                <a:cubicBezTo>
                  <a:pt x="52" y="63"/>
                  <a:pt x="52" y="63"/>
                  <a:pt x="52" y="63"/>
                </a:cubicBezTo>
                <a:cubicBezTo>
                  <a:pt x="49" y="60"/>
                  <a:pt x="49" y="60"/>
                  <a:pt x="49" y="60"/>
                </a:cubicBezTo>
                <a:cubicBezTo>
                  <a:pt x="45" y="69"/>
                  <a:pt x="45" y="69"/>
                  <a:pt x="45" y="69"/>
                </a:cubicBezTo>
                <a:cubicBezTo>
                  <a:pt x="45" y="88"/>
                  <a:pt x="45" y="88"/>
                  <a:pt x="45" y="88"/>
                </a:cubicBezTo>
                <a:close/>
                <a:moveTo>
                  <a:pt x="57" y="88"/>
                </a:moveTo>
                <a:cubicBezTo>
                  <a:pt x="59" y="88"/>
                  <a:pt x="61" y="88"/>
                  <a:pt x="63" y="88"/>
                </a:cubicBezTo>
                <a:cubicBezTo>
                  <a:pt x="63" y="73"/>
                  <a:pt x="63" y="73"/>
                  <a:pt x="63" y="73"/>
                </a:cubicBezTo>
                <a:cubicBezTo>
                  <a:pt x="57" y="67"/>
                  <a:pt x="57" y="67"/>
                  <a:pt x="57" y="67"/>
                </a:cubicBezTo>
                <a:cubicBezTo>
                  <a:pt x="57" y="88"/>
                  <a:pt x="57" y="88"/>
                  <a:pt x="57" y="88"/>
                </a:cubicBezTo>
                <a:close/>
                <a:moveTo>
                  <a:pt x="68" y="88"/>
                </a:moveTo>
                <a:cubicBezTo>
                  <a:pt x="70" y="88"/>
                  <a:pt x="73" y="88"/>
                  <a:pt x="75" y="88"/>
                </a:cubicBezTo>
                <a:cubicBezTo>
                  <a:pt x="75" y="72"/>
                  <a:pt x="75" y="72"/>
                  <a:pt x="75" y="72"/>
                </a:cubicBezTo>
                <a:cubicBezTo>
                  <a:pt x="68" y="75"/>
                  <a:pt x="68" y="75"/>
                  <a:pt x="68" y="75"/>
                </a:cubicBezTo>
                <a:lnTo>
                  <a:pt x="68" y="88"/>
                </a:ln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24" name="Freeform 96"/>
          <p:cNvSpPr>
            <a:spLocks noEditPoints="1" noChangeArrowheads="1"/>
          </p:cNvSpPr>
          <p:nvPr/>
        </p:nvSpPr>
        <p:spPr bwMode="auto">
          <a:xfrm>
            <a:off x="2817813" y="1687513"/>
            <a:ext cx="279400" cy="374650"/>
          </a:xfrm>
          <a:custGeom>
            <a:avLst/>
            <a:gdLst>
              <a:gd name="T0" fmla="*/ 15 w 83"/>
              <a:gd name="T1" fmla="*/ 35 h 112"/>
              <a:gd name="T2" fmla="*/ 38 w 83"/>
              <a:gd name="T3" fmla="*/ 78 h 112"/>
              <a:gd name="T4" fmla="*/ 80 w 83"/>
              <a:gd name="T5" fmla="*/ 55 h 112"/>
              <a:gd name="T6" fmla="*/ 58 w 83"/>
              <a:gd name="T7" fmla="*/ 13 h 112"/>
              <a:gd name="T8" fmla="*/ 34 w 83"/>
              <a:gd name="T9" fmla="*/ 68 h 112"/>
              <a:gd name="T10" fmla="*/ 46 w 83"/>
              <a:gd name="T11" fmla="*/ 72 h 112"/>
              <a:gd name="T12" fmla="*/ 34 w 83"/>
              <a:gd name="T13" fmla="*/ 68 h 112"/>
              <a:gd name="T14" fmla="*/ 56 w 83"/>
              <a:gd name="T15" fmla="*/ 61 h 112"/>
              <a:gd name="T16" fmla="*/ 62 w 83"/>
              <a:gd name="T17" fmla="*/ 60 h 112"/>
              <a:gd name="T18" fmla="*/ 51 w 83"/>
              <a:gd name="T19" fmla="*/ 66 h 112"/>
              <a:gd name="T20" fmla="*/ 69 w 83"/>
              <a:gd name="T21" fmla="*/ 52 h 112"/>
              <a:gd name="T22" fmla="*/ 73 w 83"/>
              <a:gd name="T23" fmla="*/ 53 h 112"/>
              <a:gd name="T24" fmla="*/ 69 w 83"/>
              <a:gd name="T25" fmla="*/ 52 h 112"/>
              <a:gd name="T26" fmla="*/ 54 w 83"/>
              <a:gd name="T27" fmla="*/ 24 h 112"/>
              <a:gd name="T28" fmla="*/ 56 w 83"/>
              <a:gd name="T29" fmla="*/ 20 h 112"/>
              <a:gd name="T30" fmla="*/ 46 w 83"/>
              <a:gd name="T31" fmla="*/ 27 h 112"/>
              <a:gd name="T32" fmla="*/ 33 w 83"/>
              <a:gd name="T33" fmla="*/ 33 h 112"/>
              <a:gd name="T34" fmla="*/ 35 w 83"/>
              <a:gd name="T35" fmla="*/ 22 h 112"/>
              <a:gd name="T36" fmla="*/ 46 w 83"/>
              <a:gd name="T37" fmla="*/ 27 h 112"/>
              <a:gd name="T38" fmla="*/ 21 w 83"/>
              <a:gd name="T39" fmla="*/ 44 h 112"/>
              <a:gd name="T40" fmla="*/ 25 w 83"/>
              <a:gd name="T41" fmla="*/ 32 h 112"/>
              <a:gd name="T42" fmla="*/ 33 w 83"/>
              <a:gd name="T43" fmla="*/ 60 h 112"/>
              <a:gd name="T44" fmla="*/ 27 w 83"/>
              <a:gd name="T45" fmla="*/ 49 h 112"/>
              <a:gd name="T46" fmla="*/ 32 w 83"/>
              <a:gd name="T47" fmla="*/ 54 h 112"/>
              <a:gd name="T48" fmla="*/ 33 w 83"/>
              <a:gd name="T49" fmla="*/ 60 h 112"/>
              <a:gd name="T50" fmla="*/ 43 w 83"/>
              <a:gd name="T51" fmla="*/ 36 h 112"/>
              <a:gd name="T52" fmla="*/ 57 w 83"/>
              <a:gd name="T53" fmla="*/ 41 h 112"/>
              <a:gd name="T54" fmla="*/ 52 w 83"/>
              <a:gd name="T55" fmla="*/ 54 h 112"/>
              <a:gd name="T56" fmla="*/ 39 w 83"/>
              <a:gd name="T57" fmla="*/ 50 h 112"/>
              <a:gd name="T58" fmla="*/ 60 w 83"/>
              <a:gd name="T59" fmla="*/ 31 h 112"/>
              <a:gd name="T60" fmla="*/ 71 w 83"/>
              <a:gd name="T61" fmla="*/ 33 h 112"/>
              <a:gd name="T62" fmla="*/ 66 w 83"/>
              <a:gd name="T63" fmla="*/ 44 h 112"/>
              <a:gd name="T64" fmla="*/ 60 w 83"/>
              <a:gd name="T65" fmla="*/ 31 h 112"/>
              <a:gd name="T66" fmla="*/ 71 w 83"/>
              <a:gd name="T67" fmla="*/ 112 h 112"/>
              <a:gd name="T68" fmla="*/ 30 w 83"/>
              <a:gd name="T69" fmla="*/ 104 h 112"/>
              <a:gd name="T70" fmla="*/ 44 w 83"/>
              <a:gd name="T71" fmla="*/ 93 h 112"/>
              <a:gd name="T72" fmla="*/ 0 w 83"/>
              <a:gd name="T73" fmla="*/ 45 h 112"/>
              <a:gd name="T74" fmla="*/ 32 w 83"/>
              <a:gd name="T75" fmla="*/ 0 h 112"/>
              <a:gd name="T76" fmla="*/ 21 w 83"/>
              <a:gd name="T77" fmla="*/ 18 h 112"/>
              <a:gd name="T78" fmla="*/ 21 w 83"/>
              <a:gd name="T79" fmla="*/ 72 h 112"/>
              <a:gd name="T80" fmla="*/ 72 w 83"/>
              <a:gd name="T81" fmla="*/ 75 h 112"/>
              <a:gd name="T82" fmla="*/ 56 w 83"/>
              <a:gd name="T83" fmla="*/ 92 h 112"/>
              <a:gd name="T84" fmla="*/ 71 w 83"/>
              <a:gd name="T85" fmla="*/ 104 h 1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3"/>
              <a:gd name="T130" fmla="*/ 0 h 112"/>
              <a:gd name="T131" fmla="*/ 83 w 83"/>
              <a:gd name="T132" fmla="*/ 112 h 1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3" h="112">
                <a:moveTo>
                  <a:pt x="32" y="15"/>
                </a:moveTo>
                <a:cubicBezTo>
                  <a:pt x="24" y="20"/>
                  <a:pt x="18" y="27"/>
                  <a:pt x="15" y="35"/>
                </a:cubicBezTo>
                <a:cubicBezTo>
                  <a:pt x="13" y="44"/>
                  <a:pt x="13" y="53"/>
                  <a:pt x="18" y="61"/>
                </a:cubicBezTo>
                <a:cubicBezTo>
                  <a:pt x="22" y="69"/>
                  <a:pt x="29" y="75"/>
                  <a:pt x="38" y="78"/>
                </a:cubicBezTo>
                <a:cubicBezTo>
                  <a:pt x="46" y="80"/>
                  <a:pt x="55" y="80"/>
                  <a:pt x="63" y="75"/>
                </a:cubicBezTo>
                <a:cubicBezTo>
                  <a:pt x="72" y="71"/>
                  <a:pt x="77" y="64"/>
                  <a:pt x="80" y="55"/>
                </a:cubicBezTo>
                <a:cubicBezTo>
                  <a:pt x="83" y="47"/>
                  <a:pt x="82" y="38"/>
                  <a:pt x="78" y="30"/>
                </a:cubicBezTo>
                <a:cubicBezTo>
                  <a:pt x="73" y="21"/>
                  <a:pt x="66" y="16"/>
                  <a:pt x="58" y="13"/>
                </a:cubicBezTo>
                <a:cubicBezTo>
                  <a:pt x="50" y="10"/>
                  <a:pt x="40" y="11"/>
                  <a:pt x="32" y="15"/>
                </a:cubicBezTo>
                <a:close/>
                <a:moveTo>
                  <a:pt x="34" y="68"/>
                </a:moveTo>
                <a:cubicBezTo>
                  <a:pt x="36" y="68"/>
                  <a:pt x="39" y="67"/>
                  <a:pt x="41" y="67"/>
                </a:cubicBezTo>
                <a:cubicBezTo>
                  <a:pt x="43" y="69"/>
                  <a:pt x="45" y="70"/>
                  <a:pt x="46" y="72"/>
                </a:cubicBezTo>
                <a:cubicBezTo>
                  <a:pt x="44" y="71"/>
                  <a:pt x="42" y="71"/>
                  <a:pt x="40" y="70"/>
                </a:cubicBezTo>
                <a:cubicBezTo>
                  <a:pt x="38" y="70"/>
                  <a:pt x="36" y="69"/>
                  <a:pt x="34" y="68"/>
                </a:cubicBezTo>
                <a:close/>
                <a:moveTo>
                  <a:pt x="49" y="64"/>
                </a:moveTo>
                <a:cubicBezTo>
                  <a:pt x="51" y="63"/>
                  <a:pt x="54" y="62"/>
                  <a:pt x="56" y="61"/>
                </a:cubicBezTo>
                <a:cubicBezTo>
                  <a:pt x="58" y="60"/>
                  <a:pt x="60" y="59"/>
                  <a:pt x="62" y="57"/>
                </a:cubicBezTo>
                <a:cubicBezTo>
                  <a:pt x="62" y="58"/>
                  <a:pt x="62" y="59"/>
                  <a:pt x="62" y="60"/>
                </a:cubicBezTo>
                <a:cubicBezTo>
                  <a:pt x="63" y="64"/>
                  <a:pt x="62" y="68"/>
                  <a:pt x="60" y="69"/>
                </a:cubicBezTo>
                <a:cubicBezTo>
                  <a:pt x="58" y="70"/>
                  <a:pt x="55" y="68"/>
                  <a:pt x="51" y="66"/>
                </a:cubicBezTo>
                <a:cubicBezTo>
                  <a:pt x="51" y="65"/>
                  <a:pt x="50" y="65"/>
                  <a:pt x="49" y="64"/>
                </a:cubicBezTo>
                <a:close/>
                <a:moveTo>
                  <a:pt x="69" y="52"/>
                </a:moveTo>
                <a:cubicBezTo>
                  <a:pt x="71" y="50"/>
                  <a:pt x="73" y="49"/>
                  <a:pt x="74" y="47"/>
                </a:cubicBezTo>
                <a:cubicBezTo>
                  <a:pt x="74" y="49"/>
                  <a:pt x="73" y="51"/>
                  <a:pt x="73" y="53"/>
                </a:cubicBezTo>
                <a:cubicBezTo>
                  <a:pt x="72" y="55"/>
                  <a:pt x="71" y="57"/>
                  <a:pt x="70" y="59"/>
                </a:cubicBezTo>
                <a:cubicBezTo>
                  <a:pt x="70" y="57"/>
                  <a:pt x="70" y="55"/>
                  <a:pt x="69" y="52"/>
                </a:cubicBezTo>
                <a:close/>
                <a:moveTo>
                  <a:pt x="61" y="23"/>
                </a:moveTo>
                <a:cubicBezTo>
                  <a:pt x="59" y="23"/>
                  <a:pt x="57" y="23"/>
                  <a:pt x="54" y="24"/>
                </a:cubicBezTo>
                <a:cubicBezTo>
                  <a:pt x="53" y="22"/>
                  <a:pt x="51" y="20"/>
                  <a:pt x="49" y="19"/>
                </a:cubicBezTo>
                <a:cubicBezTo>
                  <a:pt x="51" y="19"/>
                  <a:pt x="53" y="20"/>
                  <a:pt x="56" y="20"/>
                </a:cubicBezTo>
                <a:cubicBezTo>
                  <a:pt x="58" y="21"/>
                  <a:pt x="60" y="22"/>
                  <a:pt x="61" y="23"/>
                </a:cubicBezTo>
                <a:close/>
                <a:moveTo>
                  <a:pt x="46" y="27"/>
                </a:moveTo>
                <a:cubicBezTo>
                  <a:pt x="44" y="27"/>
                  <a:pt x="42" y="28"/>
                  <a:pt x="39" y="30"/>
                </a:cubicBezTo>
                <a:cubicBezTo>
                  <a:pt x="37" y="31"/>
                  <a:pt x="35" y="32"/>
                  <a:pt x="33" y="33"/>
                </a:cubicBezTo>
                <a:cubicBezTo>
                  <a:pt x="33" y="33"/>
                  <a:pt x="33" y="32"/>
                  <a:pt x="33" y="31"/>
                </a:cubicBezTo>
                <a:cubicBezTo>
                  <a:pt x="33" y="26"/>
                  <a:pt x="34" y="23"/>
                  <a:pt x="35" y="22"/>
                </a:cubicBezTo>
                <a:cubicBezTo>
                  <a:pt x="37" y="21"/>
                  <a:pt x="41" y="22"/>
                  <a:pt x="44" y="25"/>
                </a:cubicBezTo>
                <a:cubicBezTo>
                  <a:pt x="45" y="25"/>
                  <a:pt x="46" y="26"/>
                  <a:pt x="46" y="27"/>
                </a:cubicBezTo>
                <a:close/>
                <a:moveTo>
                  <a:pt x="26" y="39"/>
                </a:moveTo>
                <a:cubicBezTo>
                  <a:pt x="24" y="40"/>
                  <a:pt x="23" y="42"/>
                  <a:pt x="21" y="44"/>
                </a:cubicBezTo>
                <a:cubicBezTo>
                  <a:pt x="22" y="42"/>
                  <a:pt x="22" y="40"/>
                  <a:pt x="23" y="38"/>
                </a:cubicBezTo>
                <a:cubicBezTo>
                  <a:pt x="23" y="35"/>
                  <a:pt x="24" y="33"/>
                  <a:pt x="25" y="32"/>
                </a:cubicBezTo>
                <a:cubicBezTo>
                  <a:pt x="25" y="34"/>
                  <a:pt x="26" y="36"/>
                  <a:pt x="26" y="39"/>
                </a:cubicBezTo>
                <a:close/>
                <a:moveTo>
                  <a:pt x="33" y="60"/>
                </a:moveTo>
                <a:cubicBezTo>
                  <a:pt x="29" y="60"/>
                  <a:pt x="25" y="60"/>
                  <a:pt x="24" y="58"/>
                </a:cubicBezTo>
                <a:cubicBezTo>
                  <a:pt x="23" y="56"/>
                  <a:pt x="25" y="52"/>
                  <a:pt x="27" y="49"/>
                </a:cubicBezTo>
                <a:cubicBezTo>
                  <a:pt x="28" y="48"/>
                  <a:pt x="28" y="48"/>
                  <a:pt x="29" y="47"/>
                </a:cubicBezTo>
                <a:cubicBezTo>
                  <a:pt x="30" y="49"/>
                  <a:pt x="31" y="51"/>
                  <a:pt x="32" y="54"/>
                </a:cubicBezTo>
                <a:cubicBezTo>
                  <a:pt x="33" y="56"/>
                  <a:pt x="34" y="58"/>
                  <a:pt x="36" y="60"/>
                </a:cubicBezTo>
                <a:cubicBezTo>
                  <a:pt x="35" y="60"/>
                  <a:pt x="34" y="60"/>
                  <a:pt x="33" y="60"/>
                </a:cubicBezTo>
                <a:close/>
                <a:moveTo>
                  <a:pt x="35" y="41"/>
                </a:moveTo>
                <a:cubicBezTo>
                  <a:pt x="37" y="40"/>
                  <a:pt x="40" y="38"/>
                  <a:pt x="43" y="36"/>
                </a:cubicBezTo>
                <a:cubicBezTo>
                  <a:pt x="46" y="35"/>
                  <a:pt x="49" y="34"/>
                  <a:pt x="52" y="33"/>
                </a:cubicBezTo>
                <a:cubicBezTo>
                  <a:pt x="53" y="35"/>
                  <a:pt x="55" y="38"/>
                  <a:pt x="57" y="41"/>
                </a:cubicBezTo>
                <a:cubicBezTo>
                  <a:pt x="58" y="44"/>
                  <a:pt x="59" y="46"/>
                  <a:pt x="60" y="49"/>
                </a:cubicBezTo>
                <a:cubicBezTo>
                  <a:pt x="58" y="51"/>
                  <a:pt x="55" y="53"/>
                  <a:pt x="52" y="54"/>
                </a:cubicBezTo>
                <a:cubicBezTo>
                  <a:pt x="49" y="56"/>
                  <a:pt x="47" y="57"/>
                  <a:pt x="44" y="58"/>
                </a:cubicBezTo>
                <a:cubicBezTo>
                  <a:pt x="42" y="56"/>
                  <a:pt x="40" y="53"/>
                  <a:pt x="39" y="50"/>
                </a:cubicBezTo>
                <a:cubicBezTo>
                  <a:pt x="37" y="47"/>
                  <a:pt x="36" y="44"/>
                  <a:pt x="35" y="41"/>
                </a:cubicBezTo>
                <a:close/>
                <a:moveTo>
                  <a:pt x="60" y="31"/>
                </a:moveTo>
                <a:cubicBezTo>
                  <a:pt x="60" y="31"/>
                  <a:pt x="61" y="31"/>
                  <a:pt x="62" y="31"/>
                </a:cubicBezTo>
                <a:cubicBezTo>
                  <a:pt x="67" y="30"/>
                  <a:pt x="70" y="31"/>
                  <a:pt x="71" y="33"/>
                </a:cubicBezTo>
                <a:cubicBezTo>
                  <a:pt x="72" y="35"/>
                  <a:pt x="71" y="38"/>
                  <a:pt x="68" y="42"/>
                </a:cubicBezTo>
                <a:cubicBezTo>
                  <a:pt x="68" y="43"/>
                  <a:pt x="67" y="43"/>
                  <a:pt x="66" y="44"/>
                </a:cubicBezTo>
                <a:cubicBezTo>
                  <a:pt x="66" y="42"/>
                  <a:pt x="65" y="39"/>
                  <a:pt x="63" y="37"/>
                </a:cubicBezTo>
                <a:cubicBezTo>
                  <a:pt x="62" y="35"/>
                  <a:pt x="61" y="33"/>
                  <a:pt x="60" y="31"/>
                </a:cubicBezTo>
                <a:close/>
                <a:moveTo>
                  <a:pt x="71" y="104"/>
                </a:moveTo>
                <a:cubicBezTo>
                  <a:pt x="71" y="112"/>
                  <a:pt x="71" y="112"/>
                  <a:pt x="71" y="112"/>
                </a:cubicBezTo>
                <a:cubicBezTo>
                  <a:pt x="30" y="112"/>
                  <a:pt x="30" y="112"/>
                  <a:pt x="30" y="112"/>
                </a:cubicBezTo>
                <a:cubicBezTo>
                  <a:pt x="30" y="104"/>
                  <a:pt x="30" y="104"/>
                  <a:pt x="30" y="104"/>
                </a:cubicBezTo>
                <a:cubicBezTo>
                  <a:pt x="44" y="104"/>
                  <a:pt x="44" y="104"/>
                  <a:pt x="44" y="104"/>
                </a:cubicBezTo>
                <a:cubicBezTo>
                  <a:pt x="44" y="93"/>
                  <a:pt x="44" y="93"/>
                  <a:pt x="44" y="93"/>
                </a:cubicBezTo>
                <a:cubicBezTo>
                  <a:pt x="32" y="92"/>
                  <a:pt x="22" y="87"/>
                  <a:pt x="14" y="79"/>
                </a:cubicBezTo>
                <a:cubicBezTo>
                  <a:pt x="5" y="71"/>
                  <a:pt x="0" y="59"/>
                  <a:pt x="0" y="45"/>
                </a:cubicBezTo>
                <a:cubicBezTo>
                  <a:pt x="0" y="32"/>
                  <a:pt x="5" y="20"/>
                  <a:pt x="14" y="12"/>
                </a:cubicBezTo>
                <a:cubicBezTo>
                  <a:pt x="19" y="7"/>
                  <a:pt x="25" y="3"/>
                  <a:pt x="32" y="0"/>
                </a:cubicBezTo>
                <a:cubicBezTo>
                  <a:pt x="37" y="9"/>
                  <a:pt x="37" y="9"/>
                  <a:pt x="37" y="9"/>
                </a:cubicBezTo>
                <a:cubicBezTo>
                  <a:pt x="31" y="11"/>
                  <a:pt x="25" y="14"/>
                  <a:pt x="21" y="18"/>
                </a:cubicBezTo>
                <a:cubicBezTo>
                  <a:pt x="14" y="25"/>
                  <a:pt x="9" y="35"/>
                  <a:pt x="9" y="45"/>
                </a:cubicBezTo>
                <a:cubicBezTo>
                  <a:pt x="9" y="56"/>
                  <a:pt x="14" y="65"/>
                  <a:pt x="21" y="72"/>
                </a:cubicBezTo>
                <a:cubicBezTo>
                  <a:pt x="27" y="79"/>
                  <a:pt x="37" y="84"/>
                  <a:pt x="48" y="84"/>
                </a:cubicBezTo>
                <a:cubicBezTo>
                  <a:pt x="57" y="84"/>
                  <a:pt x="65" y="80"/>
                  <a:pt x="72" y="75"/>
                </a:cubicBezTo>
                <a:cubicBezTo>
                  <a:pt x="76" y="83"/>
                  <a:pt x="76" y="83"/>
                  <a:pt x="76" y="83"/>
                </a:cubicBezTo>
                <a:cubicBezTo>
                  <a:pt x="70" y="88"/>
                  <a:pt x="63" y="91"/>
                  <a:pt x="56" y="92"/>
                </a:cubicBezTo>
                <a:cubicBezTo>
                  <a:pt x="56" y="104"/>
                  <a:pt x="56" y="104"/>
                  <a:pt x="56" y="104"/>
                </a:cubicBezTo>
                <a:lnTo>
                  <a:pt x="71" y="104"/>
                </a:ln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25" name="Freeform 99"/>
          <p:cNvSpPr>
            <a:spLocks noEditPoints="1" noChangeArrowheads="1"/>
          </p:cNvSpPr>
          <p:nvPr/>
        </p:nvSpPr>
        <p:spPr bwMode="auto">
          <a:xfrm>
            <a:off x="3402013" y="1784350"/>
            <a:ext cx="349250" cy="203200"/>
          </a:xfrm>
          <a:custGeom>
            <a:avLst/>
            <a:gdLst>
              <a:gd name="T0" fmla="*/ 62 w 246"/>
              <a:gd name="T1" fmla="*/ 0 h 144"/>
              <a:gd name="T2" fmla="*/ 189 w 246"/>
              <a:gd name="T3" fmla="*/ 0 h 144"/>
              <a:gd name="T4" fmla="*/ 246 w 246"/>
              <a:gd name="T5" fmla="*/ 80 h 144"/>
              <a:gd name="T6" fmla="*/ 232 w 246"/>
              <a:gd name="T7" fmla="*/ 80 h 144"/>
              <a:gd name="T8" fmla="*/ 232 w 246"/>
              <a:gd name="T9" fmla="*/ 130 h 144"/>
              <a:gd name="T10" fmla="*/ 246 w 246"/>
              <a:gd name="T11" fmla="*/ 130 h 144"/>
              <a:gd name="T12" fmla="*/ 246 w 246"/>
              <a:gd name="T13" fmla="*/ 144 h 144"/>
              <a:gd name="T14" fmla="*/ 0 w 246"/>
              <a:gd name="T15" fmla="*/ 144 h 144"/>
              <a:gd name="T16" fmla="*/ 0 w 246"/>
              <a:gd name="T17" fmla="*/ 130 h 144"/>
              <a:gd name="T18" fmla="*/ 19 w 246"/>
              <a:gd name="T19" fmla="*/ 130 h 144"/>
              <a:gd name="T20" fmla="*/ 19 w 246"/>
              <a:gd name="T21" fmla="*/ 88 h 144"/>
              <a:gd name="T22" fmla="*/ 7 w 246"/>
              <a:gd name="T23" fmla="*/ 88 h 144"/>
              <a:gd name="T24" fmla="*/ 0 w 246"/>
              <a:gd name="T25" fmla="*/ 73 h 144"/>
              <a:gd name="T26" fmla="*/ 62 w 246"/>
              <a:gd name="T27" fmla="*/ 0 h 144"/>
              <a:gd name="T28" fmla="*/ 62 w 246"/>
              <a:gd name="T29" fmla="*/ 0 h 144"/>
              <a:gd name="T30" fmla="*/ 213 w 246"/>
              <a:gd name="T31" fmla="*/ 130 h 144"/>
              <a:gd name="T32" fmla="*/ 213 w 246"/>
              <a:gd name="T33" fmla="*/ 80 h 144"/>
              <a:gd name="T34" fmla="*/ 142 w 246"/>
              <a:gd name="T35" fmla="*/ 80 h 144"/>
              <a:gd name="T36" fmla="*/ 142 w 246"/>
              <a:gd name="T37" fmla="*/ 130 h 144"/>
              <a:gd name="T38" fmla="*/ 152 w 246"/>
              <a:gd name="T39" fmla="*/ 130 h 144"/>
              <a:gd name="T40" fmla="*/ 152 w 246"/>
              <a:gd name="T41" fmla="*/ 85 h 144"/>
              <a:gd name="T42" fmla="*/ 180 w 246"/>
              <a:gd name="T43" fmla="*/ 85 h 144"/>
              <a:gd name="T44" fmla="*/ 180 w 246"/>
              <a:gd name="T45" fmla="*/ 130 h 144"/>
              <a:gd name="T46" fmla="*/ 213 w 246"/>
              <a:gd name="T47" fmla="*/ 130 h 144"/>
              <a:gd name="T48" fmla="*/ 213 w 246"/>
              <a:gd name="T49" fmla="*/ 130 h 144"/>
              <a:gd name="T50" fmla="*/ 123 w 246"/>
              <a:gd name="T51" fmla="*/ 130 h 144"/>
              <a:gd name="T52" fmla="*/ 123 w 246"/>
              <a:gd name="T53" fmla="*/ 80 h 144"/>
              <a:gd name="T54" fmla="*/ 118 w 246"/>
              <a:gd name="T55" fmla="*/ 80 h 144"/>
              <a:gd name="T56" fmla="*/ 71 w 246"/>
              <a:gd name="T57" fmla="*/ 14 h 144"/>
              <a:gd name="T58" fmla="*/ 26 w 246"/>
              <a:gd name="T59" fmla="*/ 69 h 144"/>
              <a:gd name="T60" fmla="*/ 29 w 246"/>
              <a:gd name="T61" fmla="*/ 69 h 144"/>
              <a:gd name="T62" fmla="*/ 38 w 246"/>
              <a:gd name="T63" fmla="*/ 69 h 144"/>
              <a:gd name="T64" fmla="*/ 38 w 246"/>
              <a:gd name="T65" fmla="*/ 130 h 144"/>
              <a:gd name="T66" fmla="*/ 123 w 246"/>
              <a:gd name="T67" fmla="*/ 130 h 144"/>
              <a:gd name="T68" fmla="*/ 123 w 246"/>
              <a:gd name="T69" fmla="*/ 130 h 144"/>
              <a:gd name="T70" fmla="*/ 62 w 246"/>
              <a:gd name="T71" fmla="*/ 78 h 144"/>
              <a:gd name="T72" fmla="*/ 62 w 246"/>
              <a:gd name="T73" fmla="*/ 114 h 144"/>
              <a:gd name="T74" fmla="*/ 85 w 246"/>
              <a:gd name="T75" fmla="*/ 114 h 144"/>
              <a:gd name="T76" fmla="*/ 85 w 246"/>
              <a:gd name="T77" fmla="*/ 78 h 144"/>
              <a:gd name="T78" fmla="*/ 62 w 246"/>
              <a:gd name="T79" fmla="*/ 78 h 14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6"/>
              <a:gd name="T121" fmla="*/ 0 h 144"/>
              <a:gd name="T122" fmla="*/ 246 w 246"/>
              <a:gd name="T123" fmla="*/ 144 h 14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6" h="144">
                <a:moveTo>
                  <a:pt x="62" y="0"/>
                </a:moveTo>
                <a:lnTo>
                  <a:pt x="189" y="0"/>
                </a:lnTo>
                <a:lnTo>
                  <a:pt x="246" y="80"/>
                </a:lnTo>
                <a:lnTo>
                  <a:pt x="232" y="80"/>
                </a:lnTo>
                <a:lnTo>
                  <a:pt x="232" y="130"/>
                </a:lnTo>
                <a:lnTo>
                  <a:pt x="246" y="130"/>
                </a:lnTo>
                <a:lnTo>
                  <a:pt x="246" y="144"/>
                </a:lnTo>
                <a:lnTo>
                  <a:pt x="0" y="144"/>
                </a:lnTo>
                <a:lnTo>
                  <a:pt x="0" y="130"/>
                </a:lnTo>
                <a:lnTo>
                  <a:pt x="19" y="130"/>
                </a:lnTo>
                <a:lnTo>
                  <a:pt x="19" y="88"/>
                </a:lnTo>
                <a:lnTo>
                  <a:pt x="7" y="88"/>
                </a:lnTo>
                <a:lnTo>
                  <a:pt x="0" y="73"/>
                </a:lnTo>
                <a:lnTo>
                  <a:pt x="62" y="0"/>
                </a:lnTo>
                <a:lnTo>
                  <a:pt x="62" y="0"/>
                </a:lnTo>
                <a:close/>
                <a:moveTo>
                  <a:pt x="213" y="130"/>
                </a:moveTo>
                <a:lnTo>
                  <a:pt x="213" y="80"/>
                </a:lnTo>
                <a:lnTo>
                  <a:pt x="142" y="80"/>
                </a:lnTo>
                <a:lnTo>
                  <a:pt x="142" y="130"/>
                </a:lnTo>
                <a:lnTo>
                  <a:pt x="152" y="130"/>
                </a:lnTo>
                <a:lnTo>
                  <a:pt x="152" y="85"/>
                </a:lnTo>
                <a:lnTo>
                  <a:pt x="180" y="85"/>
                </a:lnTo>
                <a:lnTo>
                  <a:pt x="180" y="130"/>
                </a:lnTo>
                <a:lnTo>
                  <a:pt x="213" y="130"/>
                </a:lnTo>
                <a:lnTo>
                  <a:pt x="213" y="130"/>
                </a:lnTo>
                <a:close/>
                <a:moveTo>
                  <a:pt x="123" y="130"/>
                </a:moveTo>
                <a:lnTo>
                  <a:pt x="123" y="80"/>
                </a:lnTo>
                <a:lnTo>
                  <a:pt x="118" y="80"/>
                </a:lnTo>
                <a:lnTo>
                  <a:pt x="71" y="14"/>
                </a:lnTo>
                <a:lnTo>
                  <a:pt x="26" y="69"/>
                </a:lnTo>
                <a:lnTo>
                  <a:pt x="29" y="69"/>
                </a:lnTo>
                <a:lnTo>
                  <a:pt x="38" y="69"/>
                </a:lnTo>
                <a:lnTo>
                  <a:pt x="38" y="130"/>
                </a:lnTo>
                <a:lnTo>
                  <a:pt x="123" y="130"/>
                </a:lnTo>
                <a:lnTo>
                  <a:pt x="123" y="130"/>
                </a:lnTo>
                <a:close/>
                <a:moveTo>
                  <a:pt x="62" y="78"/>
                </a:moveTo>
                <a:lnTo>
                  <a:pt x="62" y="114"/>
                </a:lnTo>
                <a:lnTo>
                  <a:pt x="85" y="114"/>
                </a:lnTo>
                <a:lnTo>
                  <a:pt x="85" y="78"/>
                </a:lnTo>
                <a:lnTo>
                  <a:pt x="62" y="78"/>
                </a:ln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26" name="Freeform 101"/>
          <p:cNvSpPr>
            <a:spLocks noEditPoints="1" noChangeArrowheads="1"/>
          </p:cNvSpPr>
          <p:nvPr/>
        </p:nvSpPr>
        <p:spPr bwMode="auto">
          <a:xfrm>
            <a:off x="2835275" y="1096963"/>
            <a:ext cx="277813" cy="317500"/>
          </a:xfrm>
          <a:custGeom>
            <a:avLst/>
            <a:gdLst>
              <a:gd name="T0" fmla="*/ 51 w 83"/>
              <a:gd name="T1" fmla="*/ 28 h 95"/>
              <a:gd name="T2" fmla="*/ 57 w 83"/>
              <a:gd name="T3" fmla="*/ 58 h 95"/>
              <a:gd name="T4" fmla="*/ 70 w 83"/>
              <a:gd name="T5" fmla="*/ 95 h 95"/>
              <a:gd name="T6" fmla="*/ 20 w 83"/>
              <a:gd name="T7" fmla="*/ 95 h 95"/>
              <a:gd name="T8" fmla="*/ 16 w 83"/>
              <a:gd name="T9" fmla="*/ 89 h 95"/>
              <a:gd name="T10" fmla="*/ 35 w 83"/>
              <a:gd name="T11" fmla="*/ 35 h 95"/>
              <a:gd name="T12" fmla="*/ 42 w 83"/>
              <a:gd name="T13" fmla="*/ 18 h 95"/>
              <a:gd name="T14" fmla="*/ 44 w 83"/>
              <a:gd name="T15" fmla="*/ 45 h 95"/>
              <a:gd name="T16" fmla="*/ 39 w 83"/>
              <a:gd name="T17" fmla="*/ 50 h 95"/>
              <a:gd name="T18" fmla="*/ 45 w 83"/>
              <a:gd name="T19" fmla="*/ 50 h 95"/>
              <a:gd name="T20" fmla="*/ 48 w 83"/>
              <a:gd name="T21" fmla="*/ 58 h 95"/>
              <a:gd name="T22" fmla="*/ 50 w 83"/>
              <a:gd name="T23" fmla="*/ 64 h 95"/>
              <a:gd name="T24" fmla="*/ 54 w 83"/>
              <a:gd name="T25" fmla="*/ 73 h 95"/>
              <a:gd name="T26" fmla="*/ 56 w 83"/>
              <a:gd name="T27" fmla="*/ 79 h 95"/>
              <a:gd name="T28" fmla="*/ 58 w 83"/>
              <a:gd name="T29" fmla="*/ 86 h 95"/>
              <a:gd name="T30" fmla="*/ 29 w 83"/>
              <a:gd name="T31" fmla="*/ 86 h 95"/>
              <a:gd name="T32" fmla="*/ 29 w 83"/>
              <a:gd name="T33" fmla="*/ 78 h 95"/>
              <a:gd name="T34" fmla="*/ 29 w 83"/>
              <a:gd name="T35" fmla="*/ 86 h 95"/>
              <a:gd name="T36" fmla="*/ 43 w 83"/>
              <a:gd name="T37" fmla="*/ 63 h 95"/>
              <a:gd name="T38" fmla="*/ 31 w 83"/>
              <a:gd name="T39" fmla="*/ 70 h 95"/>
              <a:gd name="T40" fmla="*/ 67 w 83"/>
              <a:gd name="T41" fmla="*/ 6 h 95"/>
              <a:gd name="T42" fmla="*/ 66 w 83"/>
              <a:gd name="T43" fmla="*/ 49 h 95"/>
              <a:gd name="T44" fmla="*/ 83 w 83"/>
              <a:gd name="T45" fmla="*/ 28 h 95"/>
              <a:gd name="T46" fmla="*/ 11 w 83"/>
              <a:gd name="T47" fmla="*/ 55 h 95"/>
              <a:gd name="T48" fmla="*/ 9 w 83"/>
              <a:gd name="T49" fmla="*/ 28 h 95"/>
              <a:gd name="T50" fmla="*/ 10 w 83"/>
              <a:gd name="T51" fmla="*/ 1 h 95"/>
              <a:gd name="T52" fmla="*/ 11 w 83"/>
              <a:gd name="T53" fmla="*/ 55 h 95"/>
              <a:gd name="T54" fmla="*/ 55 w 83"/>
              <a:gd name="T55" fmla="*/ 16 h 95"/>
              <a:gd name="T56" fmla="*/ 55 w 83"/>
              <a:gd name="T57" fmla="*/ 39 h 95"/>
              <a:gd name="T58" fmla="*/ 68 w 83"/>
              <a:gd name="T59" fmla="*/ 28 h 95"/>
              <a:gd name="T60" fmla="*/ 22 w 83"/>
              <a:gd name="T61" fmla="*/ 45 h 95"/>
              <a:gd name="T62" fmla="*/ 24 w 83"/>
              <a:gd name="T63" fmla="*/ 28 h 95"/>
              <a:gd name="T64" fmla="*/ 22 w 83"/>
              <a:gd name="T65" fmla="*/ 10 h 95"/>
              <a:gd name="T66" fmla="*/ 22 w 83"/>
              <a:gd name="T67" fmla="*/ 45 h 9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3"/>
              <a:gd name="T103" fmla="*/ 0 h 95"/>
              <a:gd name="T104" fmla="*/ 83 w 83"/>
              <a:gd name="T105" fmla="*/ 95 h 9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3" h="95">
                <a:moveTo>
                  <a:pt x="42" y="18"/>
                </a:moveTo>
                <a:cubicBezTo>
                  <a:pt x="47" y="18"/>
                  <a:pt x="51" y="22"/>
                  <a:pt x="51" y="28"/>
                </a:cubicBezTo>
                <a:cubicBezTo>
                  <a:pt x="51" y="30"/>
                  <a:pt x="50" y="33"/>
                  <a:pt x="49" y="34"/>
                </a:cubicBezTo>
                <a:cubicBezTo>
                  <a:pt x="57" y="58"/>
                  <a:pt x="57" y="58"/>
                  <a:pt x="57" y="58"/>
                </a:cubicBezTo>
                <a:cubicBezTo>
                  <a:pt x="68" y="89"/>
                  <a:pt x="68" y="89"/>
                  <a:pt x="68" y="89"/>
                </a:cubicBezTo>
                <a:cubicBezTo>
                  <a:pt x="70" y="95"/>
                  <a:pt x="70" y="95"/>
                  <a:pt x="70" y="95"/>
                </a:cubicBezTo>
                <a:cubicBezTo>
                  <a:pt x="64" y="95"/>
                  <a:pt x="64" y="95"/>
                  <a:pt x="64" y="95"/>
                </a:cubicBezTo>
                <a:cubicBezTo>
                  <a:pt x="26" y="95"/>
                  <a:pt x="56" y="95"/>
                  <a:pt x="20" y="95"/>
                </a:cubicBezTo>
                <a:cubicBezTo>
                  <a:pt x="14" y="95"/>
                  <a:pt x="14" y="95"/>
                  <a:pt x="14" y="95"/>
                </a:cubicBezTo>
                <a:cubicBezTo>
                  <a:pt x="16" y="89"/>
                  <a:pt x="16" y="89"/>
                  <a:pt x="16" y="89"/>
                </a:cubicBezTo>
                <a:cubicBezTo>
                  <a:pt x="27" y="58"/>
                  <a:pt x="27" y="58"/>
                  <a:pt x="27" y="58"/>
                </a:cubicBezTo>
                <a:cubicBezTo>
                  <a:pt x="35" y="35"/>
                  <a:pt x="35" y="35"/>
                  <a:pt x="35" y="35"/>
                </a:cubicBezTo>
                <a:cubicBezTo>
                  <a:pt x="33" y="33"/>
                  <a:pt x="32" y="30"/>
                  <a:pt x="32" y="28"/>
                </a:cubicBezTo>
                <a:cubicBezTo>
                  <a:pt x="32" y="22"/>
                  <a:pt x="36" y="18"/>
                  <a:pt x="42" y="18"/>
                </a:cubicBezTo>
                <a:close/>
                <a:moveTo>
                  <a:pt x="44" y="46"/>
                </a:moveTo>
                <a:cubicBezTo>
                  <a:pt x="44" y="45"/>
                  <a:pt x="44" y="45"/>
                  <a:pt x="44" y="45"/>
                </a:cubicBezTo>
                <a:cubicBezTo>
                  <a:pt x="42" y="41"/>
                  <a:pt x="42" y="41"/>
                  <a:pt x="42" y="41"/>
                </a:cubicBezTo>
                <a:cubicBezTo>
                  <a:pt x="39" y="50"/>
                  <a:pt x="39" y="50"/>
                  <a:pt x="39" y="50"/>
                </a:cubicBezTo>
                <a:cubicBezTo>
                  <a:pt x="44" y="46"/>
                  <a:pt x="44" y="46"/>
                  <a:pt x="44" y="46"/>
                </a:cubicBezTo>
                <a:close/>
                <a:moveTo>
                  <a:pt x="45" y="50"/>
                </a:moveTo>
                <a:cubicBezTo>
                  <a:pt x="37" y="58"/>
                  <a:pt x="37" y="58"/>
                  <a:pt x="37" y="58"/>
                </a:cubicBezTo>
                <a:cubicBezTo>
                  <a:pt x="48" y="58"/>
                  <a:pt x="48" y="58"/>
                  <a:pt x="48" y="58"/>
                </a:cubicBezTo>
                <a:cubicBezTo>
                  <a:pt x="45" y="50"/>
                  <a:pt x="45" y="50"/>
                  <a:pt x="45" y="50"/>
                </a:cubicBezTo>
                <a:close/>
                <a:moveTo>
                  <a:pt x="50" y="64"/>
                </a:moveTo>
                <a:cubicBezTo>
                  <a:pt x="36" y="73"/>
                  <a:pt x="36" y="73"/>
                  <a:pt x="36" y="73"/>
                </a:cubicBezTo>
                <a:cubicBezTo>
                  <a:pt x="54" y="73"/>
                  <a:pt x="54" y="73"/>
                  <a:pt x="54" y="73"/>
                </a:cubicBezTo>
                <a:cubicBezTo>
                  <a:pt x="50" y="64"/>
                  <a:pt x="50" y="64"/>
                  <a:pt x="50" y="64"/>
                </a:cubicBezTo>
                <a:close/>
                <a:moveTo>
                  <a:pt x="56" y="79"/>
                </a:moveTo>
                <a:cubicBezTo>
                  <a:pt x="40" y="86"/>
                  <a:pt x="40" y="86"/>
                  <a:pt x="40" y="86"/>
                </a:cubicBezTo>
                <a:cubicBezTo>
                  <a:pt x="58" y="86"/>
                  <a:pt x="58" y="86"/>
                  <a:pt x="58" y="86"/>
                </a:cubicBezTo>
                <a:cubicBezTo>
                  <a:pt x="56" y="79"/>
                  <a:pt x="56" y="79"/>
                  <a:pt x="56" y="79"/>
                </a:cubicBezTo>
                <a:close/>
                <a:moveTo>
                  <a:pt x="29" y="86"/>
                </a:moveTo>
                <a:cubicBezTo>
                  <a:pt x="47" y="78"/>
                  <a:pt x="47" y="78"/>
                  <a:pt x="47" y="78"/>
                </a:cubicBezTo>
                <a:cubicBezTo>
                  <a:pt x="29" y="78"/>
                  <a:pt x="29" y="78"/>
                  <a:pt x="29" y="78"/>
                </a:cubicBezTo>
                <a:cubicBezTo>
                  <a:pt x="26" y="86"/>
                  <a:pt x="26" y="86"/>
                  <a:pt x="26" y="86"/>
                </a:cubicBezTo>
                <a:cubicBezTo>
                  <a:pt x="29" y="86"/>
                  <a:pt x="29" y="86"/>
                  <a:pt x="29" y="86"/>
                </a:cubicBezTo>
                <a:close/>
                <a:moveTo>
                  <a:pt x="31" y="70"/>
                </a:moveTo>
                <a:cubicBezTo>
                  <a:pt x="43" y="63"/>
                  <a:pt x="43" y="63"/>
                  <a:pt x="43" y="63"/>
                </a:cubicBezTo>
                <a:cubicBezTo>
                  <a:pt x="34" y="63"/>
                  <a:pt x="34" y="63"/>
                  <a:pt x="34" y="63"/>
                </a:cubicBezTo>
                <a:cubicBezTo>
                  <a:pt x="31" y="70"/>
                  <a:pt x="31" y="70"/>
                  <a:pt x="31" y="70"/>
                </a:cubicBezTo>
                <a:close/>
                <a:moveTo>
                  <a:pt x="73" y="0"/>
                </a:moveTo>
                <a:cubicBezTo>
                  <a:pt x="67" y="6"/>
                  <a:pt x="67" y="6"/>
                  <a:pt x="67" y="6"/>
                </a:cubicBezTo>
                <a:cubicBezTo>
                  <a:pt x="72" y="12"/>
                  <a:pt x="75" y="19"/>
                  <a:pt x="75" y="28"/>
                </a:cubicBezTo>
                <a:cubicBezTo>
                  <a:pt x="75" y="36"/>
                  <a:pt x="71" y="44"/>
                  <a:pt x="66" y="49"/>
                </a:cubicBezTo>
                <a:cubicBezTo>
                  <a:pt x="73" y="55"/>
                  <a:pt x="73" y="55"/>
                  <a:pt x="73" y="55"/>
                </a:cubicBezTo>
                <a:cubicBezTo>
                  <a:pt x="79" y="48"/>
                  <a:pt x="83" y="38"/>
                  <a:pt x="83" y="28"/>
                </a:cubicBezTo>
                <a:cubicBezTo>
                  <a:pt x="83" y="17"/>
                  <a:pt x="79" y="8"/>
                  <a:pt x="73" y="0"/>
                </a:cubicBezTo>
                <a:close/>
                <a:moveTo>
                  <a:pt x="11" y="55"/>
                </a:moveTo>
                <a:cubicBezTo>
                  <a:pt x="17" y="49"/>
                  <a:pt x="17" y="49"/>
                  <a:pt x="17" y="49"/>
                </a:cubicBezTo>
                <a:cubicBezTo>
                  <a:pt x="12" y="44"/>
                  <a:pt x="9" y="36"/>
                  <a:pt x="9" y="28"/>
                </a:cubicBezTo>
                <a:cubicBezTo>
                  <a:pt x="9" y="19"/>
                  <a:pt x="12" y="12"/>
                  <a:pt x="17" y="6"/>
                </a:cubicBezTo>
                <a:cubicBezTo>
                  <a:pt x="10" y="1"/>
                  <a:pt x="10" y="1"/>
                  <a:pt x="10" y="1"/>
                </a:cubicBezTo>
                <a:cubicBezTo>
                  <a:pt x="4" y="8"/>
                  <a:pt x="0" y="17"/>
                  <a:pt x="0" y="28"/>
                </a:cubicBezTo>
                <a:cubicBezTo>
                  <a:pt x="0" y="38"/>
                  <a:pt x="4" y="47"/>
                  <a:pt x="11" y="55"/>
                </a:cubicBezTo>
                <a:close/>
                <a:moveTo>
                  <a:pt x="61" y="10"/>
                </a:moveTo>
                <a:cubicBezTo>
                  <a:pt x="55" y="16"/>
                  <a:pt x="55" y="16"/>
                  <a:pt x="55" y="16"/>
                </a:cubicBezTo>
                <a:cubicBezTo>
                  <a:pt x="58" y="19"/>
                  <a:pt x="59" y="23"/>
                  <a:pt x="59" y="28"/>
                </a:cubicBezTo>
                <a:cubicBezTo>
                  <a:pt x="59" y="32"/>
                  <a:pt x="57" y="36"/>
                  <a:pt x="55" y="39"/>
                </a:cubicBezTo>
                <a:cubicBezTo>
                  <a:pt x="61" y="45"/>
                  <a:pt x="61" y="45"/>
                  <a:pt x="61" y="45"/>
                </a:cubicBezTo>
                <a:cubicBezTo>
                  <a:pt x="65" y="40"/>
                  <a:pt x="68" y="34"/>
                  <a:pt x="68" y="28"/>
                </a:cubicBezTo>
                <a:cubicBezTo>
                  <a:pt x="68" y="21"/>
                  <a:pt x="65" y="15"/>
                  <a:pt x="61" y="10"/>
                </a:cubicBezTo>
                <a:close/>
                <a:moveTo>
                  <a:pt x="22" y="45"/>
                </a:moveTo>
                <a:cubicBezTo>
                  <a:pt x="29" y="39"/>
                  <a:pt x="29" y="39"/>
                  <a:pt x="29" y="39"/>
                </a:cubicBezTo>
                <a:cubicBezTo>
                  <a:pt x="26" y="36"/>
                  <a:pt x="24" y="32"/>
                  <a:pt x="24" y="28"/>
                </a:cubicBezTo>
                <a:cubicBezTo>
                  <a:pt x="24" y="23"/>
                  <a:pt x="26" y="19"/>
                  <a:pt x="29" y="16"/>
                </a:cubicBezTo>
                <a:cubicBezTo>
                  <a:pt x="22" y="10"/>
                  <a:pt x="22" y="10"/>
                  <a:pt x="22" y="10"/>
                </a:cubicBezTo>
                <a:cubicBezTo>
                  <a:pt x="18" y="15"/>
                  <a:pt x="16" y="21"/>
                  <a:pt x="16" y="28"/>
                </a:cubicBezTo>
                <a:cubicBezTo>
                  <a:pt x="16" y="34"/>
                  <a:pt x="18" y="40"/>
                  <a:pt x="22" y="45"/>
                </a:cubicBez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27" name="Freeform 102"/>
          <p:cNvSpPr>
            <a:spLocks noEditPoints="1" noChangeArrowheads="1"/>
          </p:cNvSpPr>
          <p:nvPr/>
        </p:nvSpPr>
        <p:spPr bwMode="auto">
          <a:xfrm>
            <a:off x="3408363" y="1093788"/>
            <a:ext cx="349250" cy="358775"/>
          </a:xfrm>
          <a:custGeom>
            <a:avLst/>
            <a:gdLst>
              <a:gd name="T0" fmla="*/ 19 w 104"/>
              <a:gd name="T1" fmla="*/ 40 h 107"/>
              <a:gd name="T2" fmla="*/ 25 w 104"/>
              <a:gd name="T3" fmla="*/ 35 h 107"/>
              <a:gd name="T4" fmla="*/ 27 w 104"/>
              <a:gd name="T5" fmla="*/ 26 h 107"/>
              <a:gd name="T6" fmla="*/ 37 w 104"/>
              <a:gd name="T7" fmla="*/ 26 h 107"/>
              <a:gd name="T8" fmla="*/ 42 w 104"/>
              <a:gd name="T9" fmla="*/ 22 h 107"/>
              <a:gd name="T10" fmla="*/ 44 w 104"/>
              <a:gd name="T11" fmla="*/ 13 h 107"/>
              <a:gd name="T12" fmla="*/ 54 w 104"/>
              <a:gd name="T13" fmla="*/ 13 h 107"/>
              <a:gd name="T14" fmla="*/ 60 w 104"/>
              <a:gd name="T15" fmla="*/ 8 h 107"/>
              <a:gd name="T16" fmla="*/ 62 w 104"/>
              <a:gd name="T17" fmla="*/ 0 h 107"/>
              <a:gd name="T18" fmla="*/ 99 w 104"/>
              <a:gd name="T19" fmla="*/ 38 h 107"/>
              <a:gd name="T20" fmla="*/ 103 w 104"/>
              <a:gd name="T21" fmla="*/ 47 h 107"/>
              <a:gd name="T22" fmla="*/ 100 w 104"/>
              <a:gd name="T23" fmla="*/ 59 h 107"/>
              <a:gd name="T24" fmla="*/ 37 w 104"/>
              <a:gd name="T25" fmla="*/ 106 h 107"/>
              <a:gd name="T26" fmla="*/ 28 w 104"/>
              <a:gd name="T27" fmla="*/ 104 h 107"/>
              <a:gd name="T28" fmla="*/ 1 w 104"/>
              <a:gd name="T29" fmla="*/ 70 h 107"/>
              <a:gd name="T30" fmla="*/ 1 w 104"/>
              <a:gd name="T31" fmla="*/ 66 h 107"/>
              <a:gd name="T32" fmla="*/ 8 w 104"/>
              <a:gd name="T33" fmla="*/ 52 h 107"/>
              <a:gd name="T34" fmla="*/ 33 w 104"/>
              <a:gd name="T35" fmla="*/ 83 h 107"/>
              <a:gd name="T36" fmla="*/ 10 w 104"/>
              <a:gd name="T37" fmla="*/ 64 h 107"/>
              <a:gd name="T38" fmla="*/ 32 w 104"/>
              <a:gd name="T39" fmla="*/ 99 h 107"/>
              <a:gd name="T40" fmla="*/ 39 w 104"/>
              <a:gd name="T41" fmla="*/ 98 h 107"/>
              <a:gd name="T42" fmla="*/ 37 w 104"/>
              <a:gd name="T43" fmla="*/ 84 h 107"/>
              <a:gd name="T44" fmla="*/ 11 w 104"/>
              <a:gd name="T45" fmla="*/ 50 h 107"/>
              <a:gd name="T46" fmla="*/ 16 w 104"/>
              <a:gd name="T47" fmla="*/ 42 h 107"/>
              <a:gd name="T48" fmla="*/ 40 w 104"/>
              <a:gd name="T49" fmla="*/ 64 h 107"/>
              <a:gd name="T50" fmla="*/ 66 w 104"/>
              <a:gd name="T51" fmla="*/ 18 h 107"/>
              <a:gd name="T52" fmla="*/ 67 w 104"/>
              <a:gd name="T53" fmla="*/ 59 h 107"/>
              <a:gd name="T54" fmla="*/ 88 w 104"/>
              <a:gd name="T55" fmla="*/ 48 h 107"/>
              <a:gd name="T56" fmla="*/ 67 w 104"/>
              <a:gd name="T57" fmla="*/ 59 h 107"/>
              <a:gd name="T58" fmla="*/ 49 w 104"/>
              <a:gd name="T59" fmla="*/ 79 h 107"/>
              <a:gd name="T60" fmla="*/ 64 w 104"/>
              <a:gd name="T61" fmla="*/ 61 h 107"/>
              <a:gd name="T62" fmla="*/ 63 w 104"/>
              <a:gd name="T63" fmla="*/ 52 h 107"/>
              <a:gd name="T64" fmla="*/ 84 w 104"/>
              <a:gd name="T65" fmla="*/ 42 h 107"/>
              <a:gd name="T66" fmla="*/ 63 w 104"/>
              <a:gd name="T67" fmla="*/ 52 h 107"/>
              <a:gd name="T68" fmla="*/ 45 w 104"/>
              <a:gd name="T69" fmla="*/ 72 h 107"/>
              <a:gd name="T70" fmla="*/ 60 w 104"/>
              <a:gd name="T71" fmla="*/ 54 h 107"/>
              <a:gd name="T72" fmla="*/ 69 w 104"/>
              <a:gd name="T73" fmla="*/ 10 h 107"/>
              <a:gd name="T74" fmla="*/ 42 w 104"/>
              <a:gd name="T75" fmla="*/ 80 h 107"/>
              <a:gd name="T76" fmla="*/ 47 w 104"/>
              <a:gd name="T77" fmla="*/ 90 h 107"/>
              <a:gd name="T78" fmla="*/ 95 w 104"/>
              <a:gd name="T79" fmla="*/ 54 h 107"/>
              <a:gd name="T80" fmla="*/ 94 w 104"/>
              <a:gd name="T81" fmla="*/ 42 h 107"/>
              <a:gd name="T82" fmla="*/ 69 w 104"/>
              <a:gd name="T83" fmla="*/ 10 h 1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4"/>
              <a:gd name="T127" fmla="*/ 0 h 107"/>
              <a:gd name="T128" fmla="*/ 104 w 104"/>
              <a:gd name="T129" fmla="*/ 107 h 10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4" h="107">
                <a:moveTo>
                  <a:pt x="16" y="42"/>
                </a:moveTo>
                <a:cubicBezTo>
                  <a:pt x="19" y="40"/>
                  <a:pt x="19" y="40"/>
                  <a:pt x="19" y="40"/>
                </a:cubicBezTo>
                <a:cubicBezTo>
                  <a:pt x="19" y="33"/>
                  <a:pt x="19" y="33"/>
                  <a:pt x="19" y="33"/>
                </a:cubicBezTo>
                <a:cubicBezTo>
                  <a:pt x="25" y="35"/>
                  <a:pt x="25" y="35"/>
                  <a:pt x="25" y="35"/>
                </a:cubicBezTo>
                <a:cubicBezTo>
                  <a:pt x="28" y="33"/>
                  <a:pt x="28" y="33"/>
                  <a:pt x="28" y="33"/>
                </a:cubicBezTo>
                <a:cubicBezTo>
                  <a:pt x="27" y="26"/>
                  <a:pt x="27" y="26"/>
                  <a:pt x="27" y="26"/>
                </a:cubicBezTo>
                <a:cubicBezTo>
                  <a:pt x="34" y="29"/>
                  <a:pt x="34" y="29"/>
                  <a:pt x="34" y="29"/>
                </a:cubicBezTo>
                <a:cubicBezTo>
                  <a:pt x="37" y="26"/>
                  <a:pt x="37" y="26"/>
                  <a:pt x="37" y="26"/>
                </a:cubicBezTo>
                <a:cubicBezTo>
                  <a:pt x="36" y="20"/>
                  <a:pt x="36" y="20"/>
                  <a:pt x="36" y="20"/>
                </a:cubicBezTo>
                <a:cubicBezTo>
                  <a:pt x="42" y="22"/>
                  <a:pt x="42" y="22"/>
                  <a:pt x="42" y="22"/>
                </a:cubicBezTo>
                <a:cubicBezTo>
                  <a:pt x="45" y="19"/>
                  <a:pt x="45" y="19"/>
                  <a:pt x="45" y="19"/>
                </a:cubicBezTo>
                <a:cubicBezTo>
                  <a:pt x="44" y="13"/>
                  <a:pt x="44" y="13"/>
                  <a:pt x="44" y="13"/>
                </a:cubicBezTo>
                <a:cubicBezTo>
                  <a:pt x="51" y="15"/>
                  <a:pt x="51" y="15"/>
                  <a:pt x="51" y="15"/>
                </a:cubicBezTo>
                <a:cubicBezTo>
                  <a:pt x="54" y="13"/>
                  <a:pt x="54" y="13"/>
                  <a:pt x="54" y="13"/>
                </a:cubicBezTo>
                <a:cubicBezTo>
                  <a:pt x="53" y="6"/>
                  <a:pt x="53" y="6"/>
                  <a:pt x="53" y="6"/>
                </a:cubicBezTo>
                <a:cubicBezTo>
                  <a:pt x="60" y="8"/>
                  <a:pt x="60" y="8"/>
                  <a:pt x="60" y="8"/>
                </a:cubicBezTo>
                <a:cubicBezTo>
                  <a:pt x="63" y="6"/>
                  <a:pt x="63" y="6"/>
                  <a:pt x="63" y="6"/>
                </a:cubicBezTo>
                <a:cubicBezTo>
                  <a:pt x="62" y="0"/>
                  <a:pt x="62" y="0"/>
                  <a:pt x="62" y="0"/>
                </a:cubicBezTo>
                <a:cubicBezTo>
                  <a:pt x="72" y="3"/>
                  <a:pt x="72" y="3"/>
                  <a:pt x="72" y="3"/>
                </a:cubicBezTo>
                <a:cubicBezTo>
                  <a:pt x="99" y="38"/>
                  <a:pt x="99" y="38"/>
                  <a:pt x="99" y="38"/>
                </a:cubicBezTo>
                <a:cubicBezTo>
                  <a:pt x="99" y="38"/>
                  <a:pt x="99" y="38"/>
                  <a:pt x="99" y="38"/>
                </a:cubicBezTo>
                <a:cubicBezTo>
                  <a:pt x="102" y="41"/>
                  <a:pt x="103" y="44"/>
                  <a:pt x="103" y="47"/>
                </a:cubicBezTo>
                <a:cubicBezTo>
                  <a:pt x="104" y="51"/>
                  <a:pt x="103" y="54"/>
                  <a:pt x="101" y="58"/>
                </a:cubicBezTo>
                <a:cubicBezTo>
                  <a:pt x="100" y="59"/>
                  <a:pt x="100" y="59"/>
                  <a:pt x="100" y="59"/>
                </a:cubicBezTo>
                <a:cubicBezTo>
                  <a:pt x="44" y="102"/>
                  <a:pt x="44" y="102"/>
                  <a:pt x="44" y="102"/>
                </a:cubicBezTo>
                <a:cubicBezTo>
                  <a:pt x="42" y="104"/>
                  <a:pt x="40" y="106"/>
                  <a:pt x="37" y="106"/>
                </a:cubicBezTo>
                <a:cubicBezTo>
                  <a:pt x="34" y="107"/>
                  <a:pt x="31" y="106"/>
                  <a:pt x="28" y="105"/>
                </a:cubicBezTo>
                <a:cubicBezTo>
                  <a:pt x="28" y="104"/>
                  <a:pt x="28" y="104"/>
                  <a:pt x="28" y="104"/>
                </a:cubicBezTo>
                <a:cubicBezTo>
                  <a:pt x="27" y="104"/>
                  <a:pt x="27" y="104"/>
                  <a:pt x="27" y="104"/>
                </a:cubicBezTo>
                <a:cubicBezTo>
                  <a:pt x="1" y="70"/>
                  <a:pt x="1" y="70"/>
                  <a:pt x="1" y="70"/>
                </a:cubicBezTo>
                <a:cubicBezTo>
                  <a:pt x="0" y="68"/>
                  <a:pt x="0" y="68"/>
                  <a:pt x="0" y="68"/>
                </a:cubicBezTo>
                <a:cubicBezTo>
                  <a:pt x="1" y="66"/>
                  <a:pt x="1" y="66"/>
                  <a:pt x="1" y="66"/>
                </a:cubicBezTo>
                <a:cubicBezTo>
                  <a:pt x="6" y="56"/>
                  <a:pt x="6" y="56"/>
                  <a:pt x="6" y="56"/>
                </a:cubicBezTo>
                <a:cubicBezTo>
                  <a:pt x="8" y="52"/>
                  <a:pt x="8" y="52"/>
                  <a:pt x="8" y="52"/>
                </a:cubicBezTo>
                <a:cubicBezTo>
                  <a:pt x="12" y="56"/>
                  <a:pt x="12" y="56"/>
                  <a:pt x="12" y="56"/>
                </a:cubicBezTo>
                <a:cubicBezTo>
                  <a:pt x="33" y="83"/>
                  <a:pt x="33" y="83"/>
                  <a:pt x="33" y="83"/>
                </a:cubicBezTo>
                <a:cubicBezTo>
                  <a:pt x="27" y="87"/>
                  <a:pt x="27" y="87"/>
                  <a:pt x="27" y="87"/>
                </a:cubicBezTo>
                <a:cubicBezTo>
                  <a:pt x="10" y="64"/>
                  <a:pt x="10" y="64"/>
                  <a:pt x="10" y="64"/>
                </a:cubicBezTo>
                <a:cubicBezTo>
                  <a:pt x="8" y="68"/>
                  <a:pt x="8" y="68"/>
                  <a:pt x="8" y="68"/>
                </a:cubicBezTo>
                <a:cubicBezTo>
                  <a:pt x="32" y="99"/>
                  <a:pt x="32" y="99"/>
                  <a:pt x="32" y="99"/>
                </a:cubicBezTo>
                <a:cubicBezTo>
                  <a:pt x="33" y="100"/>
                  <a:pt x="34" y="100"/>
                  <a:pt x="35" y="99"/>
                </a:cubicBezTo>
                <a:cubicBezTo>
                  <a:pt x="37" y="99"/>
                  <a:pt x="38" y="99"/>
                  <a:pt x="39" y="98"/>
                </a:cubicBezTo>
                <a:cubicBezTo>
                  <a:pt x="40" y="95"/>
                  <a:pt x="40" y="93"/>
                  <a:pt x="40" y="91"/>
                </a:cubicBezTo>
                <a:cubicBezTo>
                  <a:pt x="40" y="88"/>
                  <a:pt x="39" y="86"/>
                  <a:pt x="37" y="84"/>
                </a:cubicBezTo>
                <a:cubicBezTo>
                  <a:pt x="37" y="84"/>
                  <a:pt x="37" y="84"/>
                  <a:pt x="37" y="84"/>
                </a:cubicBezTo>
                <a:cubicBezTo>
                  <a:pt x="11" y="50"/>
                  <a:pt x="11" y="50"/>
                  <a:pt x="11" y="50"/>
                </a:cubicBezTo>
                <a:cubicBezTo>
                  <a:pt x="10" y="40"/>
                  <a:pt x="10" y="40"/>
                  <a:pt x="10" y="40"/>
                </a:cubicBezTo>
                <a:cubicBezTo>
                  <a:pt x="16" y="42"/>
                  <a:pt x="16" y="42"/>
                  <a:pt x="16" y="42"/>
                </a:cubicBezTo>
                <a:close/>
                <a:moveTo>
                  <a:pt x="28" y="48"/>
                </a:moveTo>
                <a:cubicBezTo>
                  <a:pt x="40" y="64"/>
                  <a:pt x="40" y="64"/>
                  <a:pt x="40" y="64"/>
                </a:cubicBezTo>
                <a:cubicBezTo>
                  <a:pt x="79" y="34"/>
                  <a:pt x="79" y="34"/>
                  <a:pt x="79" y="34"/>
                </a:cubicBezTo>
                <a:cubicBezTo>
                  <a:pt x="66" y="18"/>
                  <a:pt x="66" y="18"/>
                  <a:pt x="66" y="18"/>
                </a:cubicBezTo>
                <a:cubicBezTo>
                  <a:pt x="28" y="48"/>
                  <a:pt x="28" y="48"/>
                  <a:pt x="28" y="48"/>
                </a:cubicBezTo>
                <a:close/>
                <a:moveTo>
                  <a:pt x="67" y="59"/>
                </a:moveTo>
                <a:cubicBezTo>
                  <a:pt x="70" y="62"/>
                  <a:pt x="70" y="62"/>
                  <a:pt x="70" y="62"/>
                </a:cubicBezTo>
                <a:cubicBezTo>
                  <a:pt x="88" y="48"/>
                  <a:pt x="88" y="48"/>
                  <a:pt x="88" y="48"/>
                </a:cubicBezTo>
                <a:cubicBezTo>
                  <a:pt x="85" y="45"/>
                  <a:pt x="85" y="45"/>
                  <a:pt x="85" y="45"/>
                </a:cubicBezTo>
                <a:cubicBezTo>
                  <a:pt x="67" y="59"/>
                  <a:pt x="67" y="59"/>
                  <a:pt x="67" y="59"/>
                </a:cubicBezTo>
                <a:close/>
                <a:moveTo>
                  <a:pt x="46" y="75"/>
                </a:moveTo>
                <a:cubicBezTo>
                  <a:pt x="49" y="79"/>
                  <a:pt x="49" y="79"/>
                  <a:pt x="49" y="79"/>
                </a:cubicBezTo>
                <a:cubicBezTo>
                  <a:pt x="67" y="65"/>
                  <a:pt x="67" y="65"/>
                  <a:pt x="67" y="65"/>
                </a:cubicBezTo>
                <a:cubicBezTo>
                  <a:pt x="64" y="61"/>
                  <a:pt x="64" y="61"/>
                  <a:pt x="64" y="61"/>
                </a:cubicBezTo>
                <a:cubicBezTo>
                  <a:pt x="46" y="75"/>
                  <a:pt x="46" y="75"/>
                  <a:pt x="46" y="75"/>
                </a:cubicBezTo>
                <a:close/>
                <a:moveTo>
                  <a:pt x="63" y="52"/>
                </a:moveTo>
                <a:cubicBezTo>
                  <a:pt x="66" y="56"/>
                  <a:pt x="66" y="56"/>
                  <a:pt x="66" y="56"/>
                </a:cubicBezTo>
                <a:cubicBezTo>
                  <a:pt x="84" y="42"/>
                  <a:pt x="84" y="42"/>
                  <a:pt x="84" y="42"/>
                </a:cubicBezTo>
                <a:cubicBezTo>
                  <a:pt x="81" y="38"/>
                  <a:pt x="81" y="38"/>
                  <a:pt x="81" y="38"/>
                </a:cubicBezTo>
                <a:cubicBezTo>
                  <a:pt x="63" y="52"/>
                  <a:pt x="63" y="52"/>
                  <a:pt x="63" y="52"/>
                </a:cubicBezTo>
                <a:close/>
                <a:moveTo>
                  <a:pt x="42" y="68"/>
                </a:moveTo>
                <a:cubicBezTo>
                  <a:pt x="45" y="72"/>
                  <a:pt x="45" y="72"/>
                  <a:pt x="45" y="72"/>
                </a:cubicBezTo>
                <a:cubicBezTo>
                  <a:pt x="63" y="58"/>
                  <a:pt x="63" y="58"/>
                  <a:pt x="63" y="58"/>
                </a:cubicBezTo>
                <a:cubicBezTo>
                  <a:pt x="60" y="54"/>
                  <a:pt x="60" y="54"/>
                  <a:pt x="60" y="54"/>
                </a:cubicBezTo>
                <a:cubicBezTo>
                  <a:pt x="42" y="68"/>
                  <a:pt x="42" y="68"/>
                  <a:pt x="42" y="68"/>
                </a:cubicBezTo>
                <a:close/>
                <a:moveTo>
                  <a:pt x="69" y="10"/>
                </a:moveTo>
                <a:cubicBezTo>
                  <a:pt x="19" y="49"/>
                  <a:pt x="19" y="49"/>
                  <a:pt x="19" y="49"/>
                </a:cubicBezTo>
                <a:cubicBezTo>
                  <a:pt x="42" y="80"/>
                  <a:pt x="42" y="80"/>
                  <a:pt x="42" y="80"/>
                </a:cubicBezTo>
                <a:cubicBezTo>
                  <a:pt x="42" y="80"/>
                  <a:pt x="42" y="80"/>
                  <a:pt x="42" y="80"/>
                </a:cubicBezTo>
                <a:cubicBezTo>
                  <a:pt x="45" y="83"/>
                  <a:pt x="46" y="86"/>
                  <a:pt x="47" y="90"/>
                </a:cubicBezTo>
                <a:cubicBezTo>
                  <a:pt x="47" y="90"/>
                  <a:pt x="47" y="91"/>
                  <a:pt x="47" y="91"/>
                </a:cubicBezTo>
                <a:cubicBezTo>
                  <a:pt x="95" y="54"/>
                  <a:pt x="95" y="54"/>
                  <a:pt x="95" y="54"/>
                </a:cubicBezTo>
                <a:cubicBezTo>
                  <a:pt x="96" y="52"/>
                  <a:pt x="97" y="50"/>
                  <a:pt x="96" y="48"/>
                </a:cubicBezTo>
                <a:cubicBezTo>
                  <a:pt x="96" y="46"/>
                  <a:pt x="95" y="44"/>
                  <a:pt x="94" y="42"/>
                </a:cubicBezTo>
                <a:cubicBezTo>
                  <a:pt x="94" y="42"/>
                  <a:pt x="94" y="42"/>
                  <a:pt x="94" y="42"/>
                </a:cubicBezTo>
                <a:lnTo>
                  <a:pt x="69" y="10"/>
                </a:ln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28" name="Freeform 105"/>
          <p:cNvSpPr>
            <a:spLocks noEditPoints="1" noChangeArrowheads="1"/>
          </p:cNvSpPr>
          <p:nvPr/>
        </p:nvSpPr>
        <p:spPr bwMode="auto">
          <a:xfrm>
            <a:off x="1595438" y="1106488"/>
            <a:ext cx="258762" cy="312737"/>
          </a:xfrm>
          <a:custGeom>
            <a:avLst/>
            <a:gdLst>
              <a:gd name="T0" fmla="*/ 0 w 77"/>
              <a:gd name="T1" fmla="*/ 85 h 93"/>
              <a:gd name="T2" fmla="*/ 30 w 77"/>
              <a:gd name="T3" fmla="*/ 20 h 93"/>
              <a:gd name="T4" fmla="*/ 38 w 77"/>
              <a:gd name="T5" fmla="*/ 26 h 93"/>
              <a:gd name="T6" fmla="*/ 39 w 77"/>
              <a:gd name="T7" fmla="*/ 27 h 93"/>
              <a:gd name="T8" fmla="*/ 39 w 77"/>
              <a:gd name="T9" fmla="*/ 27 h 93"/>
              <a:gd name="T10" fmla="*/ 40 w 77"/>
              <a:gd name="T11" fmla="*/ 27 h 93"/>
              <a:gd name="T12" fmla="*/ 40 w 77"/>
              <a:gd name="T13" fmla="*/ 28 h 93"/>
              <a:gd name="T14" fmla="*/ 40 w 77"/>
              <a:gd name="T15" fmla="*/ 28 h 93"/>
              <a:gd name="T16" fmla="*/ 41 w 77"/>
              <a:gd name="T17" fmla="*/ 28 h 93"/>
              <a:gd name="T18" fmla="*/ 41 w 77"/>
              <a:gd name="T19" fmla="*/ 29 h 93"/>
              <a:gd name="T20" fmla="*/ 42 w 77"/>
              <a:gd name="T21" fmla="*/ 29 h 93"/>
              <a:gd name="T22" fmla="*/ 42 w 77"/>
              <a:gd name="T23" fmla="*/ 29 h 93"/>
              <a:gd name="T24" fmla="*/ 43 w 77"/>
              <a:gd name="T25" fmla="*/ 29 h 93"/>
              <a:gd name="T26" fmla="*/ 43 w 77"/>
              <a:gd name="T27" fmla="*/ 30 h 93"/>
              <a:gd name="T28" fmla="*/ 43 w 77"/>
              <a:gd name="T29" fmla="*/ 30 h 93"/>
              <a:gd name="T30" fmla="*/ 48 w 77"/>
              <a:gd name="T31" fmla="*/ 33 h 93"/>
              <a:gd name="T32" fmla="*/ 48 w 77"/>
              <a:gd name="T33" fmla="*/ 33 h 93"/>
              <a:gd name="T34" fmla="*/ 49 w 77"/>
              <a:gd name="T35" fmla="*/ 34 h 93"/>
              <a:gd name="T36" fmla="*/ 49 w 77"/>
              <a:gd name="T37" fmla="*/ 34 h 93"/>
              <a:gd name="T38" fmla="*/ 50 w 77"/>
              <a:gd name="T39" fmla="*/ 34 h 93"/>
              <a:gd name="T40" fmla="*/ 50 w 77"/>
              <a:gd name="T41" fmla="*/ 35 h 93"/>
              <a:gd name="T42" fmla="*/ 50 w 77"/>
              <a:gd name="T43" fmla="*/ 35 h 93"/>
              <a:gd name="T44" fmla="*/ 51 w 77"/>
              <a:gd name="T45" fmla="*/ 35 h 93"/>
              <a:gd name="T46" fmla="*/ 51 w 77"/>
              <a:gd name="T47" fmla="*/ 36 h 93"/>
              <a:gd name="T48" fmla="*/ 52 w 77"/>
              <a:gd name="T49" fmla="*/ 36 h 93"/>
              <a:gd name="T50" fmla="*/ 52 w 77"/>
              <a:gd name="T51" fmla="*/ 36 h 93"/>
              <a:gd name="T52" fmla="*/ 53 w 77"/>
              <a:gd name="T53" fmla="*/ 37 h 93"/>
              <a:gd name="T54" fmla="*/ 53 w 77"/>
              <a:gd name="T55" fmla="*/ 37 h 93"/>
              <a:gd name="T56" fmla="*/ 48 w 77"/>
              <a:gd name="T57" fmla="*/ 79 h 93"/>
              <a:gd name="T58" fmla="*/ 7 w 77"/>
              <a:gd name="T59" fmla="*/ 91 h 93"/>
              <a:gd name="T60" fmla="*/ 35 w 77"/>
              <a:gd name="T61" fmla="*/ 64 h 93"/>
              <a:gd name="T62" fmla="*/ 19 w 77"/>
              <a:gd name="T63" fmla="*/ 53 h 93"/>
              <a:gd name="T64" fmla="*/ 3 w 77"/>
              <a:gd name="T65" fmla="*/ 88 h 93"/>
              <a:gd name="T66" fmla="*/ 73 w 77"/>
              <a:gd name="T67" fmla="*/ 93 h 93"/>
              <a:gd name="T68" fmla="*/ 54 w 77"/>
              <a:gd name="T69" fmla="*/ 83 h 93"/>
              <a:gd name="T70" fmla="*/ 69 w 77"/>
              <a:gd name="T71" fmla="*/ 42 h 93"/>
              <a:gd name="T72" fmla="*/ 34 w 77"/>
              <a:gd name="T73" fmla="*/ 0 h 93"/>
              <a:gd name="T74" fmla="*/ 69 w 77"/>
              <a:gd name="T75" fmla="*/ 42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7"/>
              <a:gd name="T115" fmla="*/ 0 h 93"/>
              <a:gd name="T116" fmla="*/ 77 w 77"/>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7" h="93">
                <a:moveTo>
                  <a:pt x="3" y="88"/>
                </a:moveTo>
                <a:cubicBezTo>
                  <a:pt x="2" y="87"/>
                  <a:pt x="1" y="86"/>
                  <a:pt x="0" y="85"/>
                </a:cubicBezTo>
                <a:cubicBezTo>
                  <a:pt x="0" y="72"/>
                  <a:pt x="0" y="58"/>
                  <a:pt x="0" y="45"/>
                </a:cubicBezTo>
                <a:cubicBezTo>
                  <a:pt x="12" y="40"/>
                  <a:pt x="21" y="32"/>
                  <a:pt x="30" y="20"/>
                </a:cubicBezTo>
                <a:cubicBezTo>
                  <a:pt x="38" y="26"/>
                  <a:pt x="38" y="26"/>
                  <a:pt x="38" y="26"/>
                </a:cubicBezTo>
                <a:cubicBezTo>
                  <a:pt x="38" y="26"/>
                  <a:pt x="38" y="26"/>
                  <a:pt x="38" y="26"/>
                </a:cubicBezTo>
                <a:cubicBezTo>
                  <a:pt x="38" y="27"/>
                  <a:pt x="38" y="27"/>
                  <a:pt x="38" y="27"/>
                </a:cubicBezTo>
                <a:cubicBezTo>
                  <a:pt x="39" y="27"/>
                  <a:pt x="39" y="27"/>
                  <a:pt x="39" y="27"/>
                </a:cubicBezTo>
                <a:cubicBezTo>
                  <a:pt x="39" y="27"/>
                  <a:pt x="39" y="27"/>
                  <a:pt x="39" y="27"/>
                </a:cubicBezTo>
                <a:cubicBezTo>
                  <a:pt x="39" y="27"/>
                  <a:pt x="39" y="27"/>
                  <a:pt x="39" y="27"/>
                </a:cubicBezTo>
                <a:cubicBezTo>
                  <a:pt x="39" y="27"/>
                  <a:pt x="39" y="27"/>
                  <a:pt x="39" y="27"/>
                </a:cubicBezTo>
                <a:cubicBezTo>
                  <a:pt x="40" y="27"/>
                  <a:pt x="40" y="27"/>
                  <a:pt x="40" y="27"/>
                </a:cubicBezTo>
                <a:cubicBezTo>
                  <a:pt x="40" y="27"/>
                  <a:pt x="40" y="27"/>
                  <a:pt x="40" y="27"/>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30"/>
                  <a:pt x="43" y="30"/>
                  <a:pt x="43" y="30"/>
                </a:cubicBezTo>
                <a:cubicBezTo>
                  <a:pt x="43" y="30"/>
                  <a:pt x="43" y="30"/>
                  <a:pt x="43" y="30"/>
                </a:cubicBezTo>
                <a:cubicBezTo>
                  <a:pt x="43" y="30"/>
                  <a:pt x="43" y="30"/>
                  <a:pt x="43" y="30"/>
                </a:cubicBezTo>
                <a:cubicBezTo>
                  <a:pt x="43" y="30"/>
                  <a:pt x="43" y="30"/>
                  <a:pt x="43" y="30"/>
                </a:cubicBezTo>
                <a:cubicBezTo>
                  <a:pt x="44" y="30"/>
                  <a:pt x="44" y="30"/>
                  <a:pt x="44" y="30"/>
                </a:cubicBezTo>
                <a:cubicBezTo>
                  <a:pt x="48" y="33"/>
                  <a:pt x="48" y="33"/>
                  <a:pt x="48" y="33"/>
                </a:cubicBezTo>
                <a:cubicBezTo>
                  <a:pt x="48" y="33"/>
                  <a:pt x="48" y="33"/>
                  <a:pt x="48" y="33"/>
                </a:cubicBezTo>
                <a:cubicBezTo>
                  <a:pt x="48" y="33"/>
                  <a:pt x="48" y="33"/>
                  <a:pt x="48" y="33"/>
                </a:cubicBezTo>
                <a:cubicBezTo>
                  <a:pt x="48" y="34"/>
                  <a:pt x="48" y="34"/>
                  <a:pt x="48" y="34"/>
                </a:cubicBezTo>
                <a:cubicBezTo>
                  <a:pt x="49" y="34"/>
                  <a:pt x="49" y="34"/>
                  <a:pt x="49" y="34"/>
                </a:cubicBezTo>
                <a:cubicBezTo>
                  <a:pt x="49" y="34"/>
                  <a:pt x="49" y="34"/>
                  <a:pt x="49" y="34"/>
                </a:cubicBezTo>
                <a:cubicBezTo>
                  <a:pt x="49" y="34"/>
                  <a:pt x="49" y="34"/>
                  <a:pt x="49" y="34"/>
                </a:cubicBezTo>
                <a:cubicBezTo>
                  <a:pt x="49" y="34"/>
                  <a:pt x="49" y="34"/>
                  <a:pt x="49" y="34"/>
                </a:cubicBezTo>
                <a:cubicBezTo>
                  <a:pt x="50" y="34"/>
                  <a:pt x="50" y="34"/>
                  <a:pt x="50" y="34"/>
                </a:cubicBezTo>
                <a:cubicBezTo>
                  <a:pt x="50" y="35"/>
                  <a:pt x="50" y="35"/>
                  <a:pt x="50" y="35"/>
                </a:cubicBezTo>
                <a:cubicBezTo>
                  <a:pt x="50" y="35"/>
                  <a:pt x="50" y="35"/>
                  <a:pt x="50" y="35"/>
                </a:cubicBezTo>
                <a:cubicBezTo>
                  <a:pt x="50" y="35"/>
                  <a:pt x="50" y="35"/>
                  <a:pt x="50" y="35"/>
                </a:cubicBezTo>
                <a:cubicBezTo>
                  <a:pt x="50" y="35"/>
                  <a:pt x="50" y="35"/>
                  <a:pt x="50" y="35"/>
                </a:cubicBezTo>
                <a:cubicBezTo>
                  <a:pt x="51" y="35"/>
                  <a:pt x="51" y="35"/>
                  <a:pt x="51" y="35"/>
                </a:cubicBezTo>
                <a:cubicBezTo>
                  <a:pt x="51" y="35"/>
                  <a:pt x="51" y="35"/>
                  <a:pt x="51" y="35"/>
                </a:cubicBezTo>
                <a:cubicBezTo>
                  <a:pt x="51" y="35"/>
                  <a:pt x="51" y="35"/>
                  <a:pt x="51" y="35"/>
                </a:cubicBezTo>
                <a:cubicBezTo>
                  <a:pt x="51" y="36"/>
                  <a:pt x="51" y="36"/>
                  <a:pt x="51"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3" y="37"/>
                  <a:pt x="53" y="37"/>
                  <a:pt x="53" y="37"/>
                </a:cubicBezTo>
                <a:cubicBezTo>
                  <a:pt x="53" y="37"/>
                  <a:pt x="53" y="37"/>
                  <a:pt x="53" y="37"/>
                </a:cubicBezTo>
                <a:cubicBezTo>
                  <a:pt x="53" y="37"/>
                  <a:pt x="53" y="37"/>
                  <a:pt x="53" y="37"/>
                </a:cubicBezTo>
                <a:cubicBezTo>
                  <a:pt x="62" y="43"/>
                  <a:pt x="62" y="43"/>
                  <a:pt x="62" y="43"/>
                </a:cubicBezTo>
                <a:cubicBezTo>
                  <a:pt x="53" y="55"/>
                  <a:pt x="49" y="67"/>
                  <a:pt x="48" y="79"/>
                </a:cubicBezTo>
                <a:cubicBezTo>
                  <a:pt x="36" y="84"/>
                  <a:pt x="23" y="88"/>
                  <a:pt x="11" y="93"/>
                </a:cubicBezTo>
                <a:cubicBezTo>
                  <a:pt x="9" y="92"/>
                  <a:pt x="8" y="91"/>
                  <a:pt x="7" y="91"/>
                </a:cubicBezTo>
                <a:cubicBezTo>
                  <a:pt x="23" y="68"/>
                  <a:pt x="23" y="68"/>
                  <a:pt x="23" y="68"/>
                </a:cubicBezTo>
                <a:cubicBezTo>
                  <a:pt x="27" y="69"/>
                  <a:pt x="32" y="68"/>
                  <a:pt x="35" y="64"/>
                </a:cubicBezTo>
                <a:cubicBezTo>
                  <a:pt x="38" y="60"/>
                  <a:pt x="37" y="54"/>
                  <a:pt x="32" y="51"/>
                </a:cubicBezTo>
                <a:cubicBezTo>
                  <a:pt x="28" y="47"/>
                  <a:pt x="22" y="49"/>
                  <a:pt x="19" y="53"/>
                </a:cubicBezTo>
                <a:cubicBezTo>
                  <a:pt x="16" y="57"/>
                  <a:pt x="16" y="62"/>
                  <a:pt x="19" y="65"/>
                </a:cubicBezTo>
                <a:cubicBezTo>
                  <a:pt x="3" y="88"/>
                  <a:pt x="3" y="88"/>
                  <a:pt x="3" y="88"/>
                </a:cubicBezTo>
                <a:close/>
                <a:moveTo>
                  <a:pt x="27" y="93"/>
                </a:moveTo>
                <a:cubicBezTo>
                  <a:pt x="73" y="93"/>
                  <a:pt x="73" y="93"/>
                  <a:pt x="73" y="93"/>
                </a:cubicBezTo>
                <a:cubicBezTo>
                  <a:pt x="73" y="83"/>
                  <a:pt x="73" y="83"/>
                  <a:pt x="73" y="83"/>
                </a:cubicBezTo>
                <a:cubicBezTo>
                  <a:pt x="54" y="83"/>
                  <a:pt x="54" y="83"/>
                  <a:pt x="54" y="83"/>
                </a:cubicBezTo>
                <a:cubicBezTo>
                  <a:pt x="27" y="93"/>
                  <a:pt x="27" y="93"/>
                  <a:pt x="27" y="93"/>
                </a:cubicBezTo>
                <a:close/>
                <a:moveTo>
                  <a:pt x="69" y="42"/>
                </a:moveTo>
                <a:cubicBezTo>
                  <a:pt x="77" y="31"/>
                  <a:pt x="77" y="31"/>
                  <a:pt x="77" y="31"/>
                </a:cubicBezTo>
                <a:cubicBezTo>
                  <a:pt x="34" y="0"/>
                  <a:pt x="34" y="0"/>
                  <a:pt x="34" y="0"/>
                </a:cubicBezTo>
                <a:cubicBezTo>
                  <a:pt x="26" y="12"/>
                  <a:pt x="26" y="12"/>
                  <a:pt x="26" y="12"/>
                </a:cubicBezTo>
                <a:lnTo>
                  <a:pt x="69" y="42"/>
                </a:ln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29" name="Freeform 106"/>
          <p:cNvSpPr>
            <a:spLocks noChangeArrowheads="1"/>
          </p:cNvSpPr>
          <p:nvPr/>
        </p:nvSpPr>
        <p:spPr bwMode="auto">
          <a:xfrm>
            <a:off x="2225675" y="1093788"/>
            <a:ext cx="207963" cy="382587"/>
          </a:xfrm>
          <a:custGeom>
            <a:avLst/>
            <a:gdLst>
              <a:gd name="T0" fmla="*/ 62 w 147"/>
              <a:gd name="T1" fmla="*/ 0 h 269"/>
              <a:gd name="T2" fmla="*/ 133 w 147"/>
              <a:gd name="T3" fmla="*/ 0 h 269"/>
              <a:gd name="T4" fmla="*/ 133 w 147"/>
              <a:gd name="T5" fmla="*/ 44 h 269"/>
              <a:gd name="T6" fmla="*/ 118 w 147"/>
              <a:gd name="T7" fmla="*/ 44 h 269"/>
              <a:gd name="T8" fmla="*/ 147 w 147"/>
              <a:gd name="T9" fmla="*/ 222 h 269"/>
              <a:gd name="T10" fmla="*/ 99 w 147"/>
              <a:gd name="T11" fmla="*/ 269 h 269"/>
              <a:gd name="T12" fmla="*/ 45 w 147"/>
              <a:gd name="T13" fmla="*/ 224 h 269"/>
              <a:gd name="T14" fmla="*/ 62 w 147"/>
              <a:gd name="T15" fmla="*/ 127 h 269"/>
              <a:gd name="T16" fmla="*/ 12 w 147"/>
              <a:gd name="T17" fmla="*/ 170 h 269"/>
              <a:gd name="T18" fmla="*/ 0 w 147"/>
              <a:gd name="T19" fmla="*/ 153 h 269"/>
              <a:gd name="T20" fmla="*/ 71 w 147"/>
              <a:gd name="T21" fmla="*/ 77 h 269"/>
              <a:gd name="T22" fmla="*/ 76 w 147"/>
              <a:gd name="T23" fmla="*/ 44 h 269"/>
              <a:gd name="T24" fmla="*/ 62 w 147"/>
              <a:gd name="T25" fmla="*/ 44 h 269"/>
              <a:gd name="T26" fmla="*/ 62 w 147"/>
              <a:gd name="T27" fmla="*/ 0 h 2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7"/>
              <a:gd name="T43" fmla="*/ 0 h 269"/>
              <a:gd name="T44" fmla="*/ 147 w 147"/>
              <a:gd name="T45" fmla="*/ 269 h 2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7" h="269">
                <a:moveTo>
                  <a:pt x="62" y="0"/>
                </a:moveTo>
                <a:lnTo>
                  <a:pt x="133" y="0"/>
                </a:lnTo>
                <a:lnTo>
                  <a:pt x="133" y="44"/>
                </a:lnTo>
                <a:lnTo>
                  <a:pt x="118" y="44"/>
                </a:lnTo>
                <a:lnTo>
                  <a:pt x="147" y="222"/>
                </a:lnTo>
                <a:lnTo>
                  <a:pt x="99" y="269"/>
                </a:lnTo>
                <a:lnTo>
                  <a:pt x="45" y="224"/>
                </a:lnTo>
                <a:lnTo>
                  <a:pt x="62" y="127"/>
                </a:lnTo>
                <a:lnTo>
                  <a:pt x="12" y="170"/>
                </a:lnTo>
                <a:lnTo>
                  <a:pt x="0" y="153"/>
                </a:lnTo>
                <a:lnTo>
                  <a:pt x="71" y="77"/>
                </a:lnTo>
                <a:lnTo>
                  <a:pt x="76" y="44"/>
                </a:lnTo>
                <a:lnTo>
                  <a:pt x="62" y="44"/>
                </a:lnTo>
                <a:lnTo>
                  <a:pt x="62" y="0"/>
                </a:ln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30" name="Freeform 10"/>
          <p:cNvSpPr>
            <a:spLocks noEditPoints="1" noChangeArrowheads="1"/>
          </p:cNvSpPr>
          <p:nvPr/>
        </p:nvSpPr>
        <p:spPr bwMode="auto">
          <a:xfrm>
            <a:off x="998538" y="3586163"/>
            <a:ext cx="334962" cy="295275"/>
          </a:xfrm>
          <a:custGeom>
            <a:avLst/>
            <a:gdLst>
              <a:gd name="T0" fmla="*/ 55 w 100"/>
              <a:gd name="T1" fmla="*/ 4 h 88"/>
              <a:gd name="T2" fmla="*/ 76 w 100"/>
              <a:gd name="T3" fmla="*/ 41 h 88"/>
              <a:gd name="T4" fmla="*/ 76 w 100"/>
              <a:gd name="T5" fmla="*/ 41 h 88"/>
              <a:gd name="T6" fmla="*/ 98 w 100"/>
              <a:gd name="T7" fmla="*/ 79 h 88"/>
              <a:gd name="T8" fmla="*/ 96 w 100"/>
              <a:gd name="T9" fmla="*/ 87 h 88"/>
              <a:gd name="T10" fmla="*/ 92 w 100"/>
              <a:gd name="T11" fmla="*/ 88 h 88"/>
              <a:gd name="T12" fmla="*/ 92 w 100"/>
              <a:gd name="T13" fmla="*/ 88 h 88"/>
              <a:gd name="T14" fmla="*/ 49 w 100"/>
              <a:gd name="T15" fmla="*/ 88 h 88"/>
              <a:gd name="T16" fmla="*/ 7 w 100"/>
              <a:gd name="T17" fmla="*/ 88 h 88"/>
              <a:gd name="T18" fmla="*/ 0 w 100"/>
              <a:gd name="T19" fmla="*/ 82 h 88"/>
              <a:gd name="T20" fmla="*/ 1 w 100"/>
              <a:gd name="T21" fmla="*/ 78 h 88"/>
              <a:gd name="T22" fmla="*/ 23 w 100"/>
              <a:gd name="T23" fmla="*/ 41 h 88"/>
              <a:gd name="T24" fmla="*/ 23 w 100"/>
              <a:gd name="T25" fmla="*/ 41 h 88"/>
              <a:gd name="T26" fmla="*/ 44 w 100"/>
              <a:gd name="T27" fmla="*/ 4 h 88"/>
              <a:gd name="T28" fmla="*/ 53 w 100"/>
              <a:gd name="T29" fmla="*/ 2 h 88"/>
              <a:gd name="T30" fmla="*/ 55 w 100"/>
              <a:gd name="T31" fmla="*/ 4 h 88"/>
              <a:gd name="T32" fmla="*/ 44 w 100"/>
              <a:gd name="T33" fmla="*/ 34 h 88"/>
              <a:gd name="T34" fmla="*/ 44 w 100"/>
              <a:gd name="T35" fmla="*/ 37 h 88"/>
              <a:gd name="T36" fmla="*/ 46 w 100"/>
              <a:gd name="T37" fmla="*/ 62 h 88"/>
              <a:gd name="T38" fmla="*/ 52 w 100"/>
              <a:gd name="T39" fmla="*/ 62 h 88"/>
              <a:gd name="T40" fmla="*/ 54 w 100"/>
              <a:gd name="T41" fmla="*/ 37 h 88"/>
              <a:gd name="T42" fmla="*/ 54 w 100"/>
              <a:gd name="T43" fmla="*/ 34 h 88"/>
              <a:gd name="T44" fmla="*/ 44 w 100"/>
              <a:gd name="T45" fmla="*/ 34 h 88"/>
              <a:gd name="T46" fmla="*/ 49 w 100"/>
              <a:gd name="T47" fmla="*/ 72 h 88"/>
              <a:gd name="T48" fmla="*/ 53 w 100"/>
              <a:gd name="T49" fmla="*/ 69 h 88"/>
              <a:gd name="T50" fmla="*/ 49 w 100"/>
              <a:gd name="T51" fmla="*/ 65 h 88"/>
              <a:gd name="T52" fmla="*/ 45 w 100"/>
              <a:gd name="T53" fmla="*/ 69 h 88"/>
              <a:gd name="T54" fmla="*/ 49 w 100"/>
              <a:gd name="T55" fmla="*/ 72 h 88"/>
              <a:gd name="T56" fmla="*/ 65 w 100"/>
              <a:gd name="T57" fmla="*/ 48 h 88"/>
              <a:gd name="T58" fmla="*/ 49 w 100"/>
              <a:gd name="T59" fmla="*/ 20 h 88"/>
              <a:gd name="T60" fmla="*/ 34 w 100"/>
              <a:gd name="T61" fmla="*/ 47 h 88"/>
              <a:gd name="T62" fmla="*/ 33 w 100"/>
              <a:gd name="T63" fmla="*/ 48 h 88"/>
              <a:gd name="T64" fmla="*/ 17 w 100"/>
              <a:gd name="T65" fmla="*/ 75 h 88"/>
              <a:gd name="T66" fmla="*/ 49 w 100"/>
              <a:gd name="T67" fmla="*/ 75 h 88"/>
              <a:gd name="T68" fmla="*/ 81 w 100"/>
              <a:gd name="T69" fmla="*/ 75 h 88"/>
              <a:gd name="T70" fmla="*/ 65 w 100"/>
              <a:gd name="T71" fmla="*/ 48 h 88"/>
              <a:gd name="T72" fmla="*/ 65 w 100"/>
              <a:gd name="T73" fmla="*/ 48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0"/>
              <a:gd name="T112" fmla="*/ 0 h 88"/>
              <a:gd name="T113" fmla="*/ 100 w 100"/>
              <a:gd name="T114" fmla="*/ 88 h 8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0" h="88">
                <a:moveTo>
                  <a:pt x="55" y="4"/>
                </a:moveTo>
                <a:cubicBezTo>
                  <a:pt x="76" y="41"/>
                  <a:pt x="76" y="41"/>
                  <a:pt x="76" y="41"/>
                </a:cubicBezTo>
                <a:cubicBezTo>
                  <a:pt x="76" y="41"/>
                  <a:pt x="76" y="41"/>
                  <a:pt x="76" y="41"/>
                </a:cubicBezTo>
                <a:cubicBezTo>
                  <a:pt x="98" y="79"/>
                  <a:pt x="98" y="79"/>
                  <a:pt x="98" y="79"/>
                </a:cubicBezTo>
                <a:cubicBezTo>
                  <a:pt x="100" y="82"/>
                  <a:pt x="99" y="85"/>
                  <a:pt x="96" y="87"/>
                </a:cubicBezTo>
                <a:cubicBezTo>
                  <a:pt x="95" y="88"/>
                  <a:pt x="93" y="88"/>
                  <a:pt x="92" y="88"/>
                </a:cubicBezTo>
                <a:cubicBezTo>
                  <a:pt x="92" y="88"/>
                  <a:pt x="92" y="88"/>
                  <a:pt x="92" y="88"/>
                </a:cubicBezTo>
                <a:cubicBezTo>
                  <a:pt x="49" y="88"/>
                  <a:pt x="49" y="88"/>
                  <a:pt x="49" y="88"/>
                </a:cubicBezTo>
                <a:cubicBezTo>
                  <a:pt x="7" y="88"/>
                  <a:pt x="7" y="88"/>
                  <a:pt x="7" y="88"/>
                </a:cubicBezTo>
                <a:cubicBezTo>
                  <a:pt x="3" y="88"/>
                  <a:pt x="0" y="85"/>
                  <a:pt x="0" y="82"/>
                </a:cubicBezTo>
                <a:cubicBezTo>
                  <a:pt x="0" y="80"/>
                  <a:pt x="1" y="79"/>
                  <a:pt x="1" y="78"/>
                </a:cubicBezTo>
                <a:cubicBezTo>
                  <a:pt x="23" y="41"/>
                  <a:pt x="23" y="41"/>
                  <a:pt x="23" y="41"/>
                </a:cubicBezTo>
                <a:cubicBezTo>
                  <a:pt x="23" y="41"/>
                  <a:pt x="23" y="41"/>
                  <a:pt x="23" y="41"/>
                </a:cubicBezTo>
                <a:cubicBezTo>
                  <a:pt x="44" y="4"/>
                  <a:pt x="44" y="4"/>
                  <a:pt x="44" y="4"/>
                </a:cubicBezTo>
                <a:cubicBezTo>
                  <a:pt x="46" y="1"/>
                  <a:pt x="50" y="0"/>
                  <a:pt x="53" y="2"/>
                </a:cubicBezTo>
                <a:cubicBezTo>
                  <a:pt x="54" y="3"/>
                  <a:pt x="54" y="3"/>
                  <a:pt x="55" y="4"/>
                </a:cubicBezTo>
                <a:close/>
                <a:moveTo>
                  <a:pt x="44" y="34"/>
                </a:moveTo>
                <a:cubicBezTo>
                  <a:pt x="44" y="37"/>
                  <a:pt x="44" y="37"/>
                  <a:pt x="44" y="37"/>
                </a:cubicBezTo>
                <a:cubicBezTo>
                  <a:pt x="46" y="62"/>
                  <a:pt x="46" y="62"/>
                  <a:pt x="46" y="62"/>
                </a:cubicBezTo>
                <a:cubicBezTo>
                  <a:pt x="52" y="62"/>
                  <a:pt x="52" y="62"/>
                  <a:pt x="52" y="62"/>
                </a:cubicBezTo>
                <a:cubicBezTo>
                  <a:pt x="54" y="37"/>
                  <a:pt x="54" y="37"/>
                  <a:pt x="54" y="37"/>
                </a:cubicBezTo>
                <a:cubicBezTo>
                  <a:pt x="54" y="34"/>
                  <a:pt x="54" y="34"/>
                  <a:pt x="54" y="34"/>
                </a:cubicBezTo>
                <a:cubicBezTo>
                  <a:pt x="44" y="34"/>
                  <a:pt x="44" y="34"/>
                  <a:pt x="44" y="34"/>
                </a:cubicBezTo>
                <a:close/>
                <a:moveTo>
                  <a:pt x="49" y="72"/>
                </a:moveTo>
                <a:cubicBezTo>
                  <a:pt x="52" y="72"/>
                  <a:pt x="53" y="71"/>
                  <a:pt x="53" y="69"/>
                </a:cubicBezTo>
                <a:cubicBezTo>
                  <a:pt x="53" y="66"/>
                  <a:pt x="51" y="65"/>
                  <a:pt x="49" y="65"/>
                </a:cubicBezTo>
                <a:cubicBezTo>
                  <a:pt x="47" y="65"/>
                  <a:pt x="45" y="66"/>
                  <a:pt x="45" y="69"/>
                </a:cubicBezTo>
                <a:cubicBezTo>
                  <a:pt x="45" y="71"/>
                  <a:pt x="47" y="72"/>
                  <a:pt x="49" y="72"/>
                </a:cubicBezTo>
                <a:close/>
                <a:moveTo>
                  <a:pt x="65" y="48"/>
                </a:moveTo>
                <a:cubicBezTo>
                  <a:pt x="49" y="20"/>
                  <a:pt x="49" y="20"/>
                  <a:pt x="49" y="20"/>
                </a:cubicBezTo>
                <a:cubicBezTo>
                  <a:pt x="34" y="47"/>
                  <a:pt x="34" y="47"/>
                  <a:pt x="34" y="47"/>
                </a:cubicBezTo>
                <a:cubicBezTo>
                  <a:pt x="34" y="48"/>
                  <a:pt x="34" y="48"/>
                  <a:pt x="33" y="48"/>
                </a:cubicBezTo>
                <a:cubicBezTo>
                  <a:pt x="17" y="75"/>
                  <a:pt x="17" y="75"/>
                  <a:pt x="17" y="75"/>
                </a:cubicBezTo>
                <a:cubicBezTo>
                  <a:pt x="49" y="75"/>
                  <a:pt x="49" y="75"/>
                  <a:pt x="49" y="75"/>
                </a:cubicBezTo>
                <a:cubicBezTo>
                  <a:pt x="81" y="75"/>
                  <a:pt x="81" y="75"/>
                  <a:pt x="81" y="75"/>
                </a:cubicBezTo>
                <a:cubicBezTo>
                  <a:pt x="65" y="48"/>
                  <a:pt x="65" y="48"/>
                  <a:pt x="65" y="48"/>
                </a:cubicBezTo>
                <a:cubicBezTo>
                  <a:pt x="65" y="48"/>
                  <a:pt x="65" y="48"/>
                  <a:pt x="65" y="48"/>
                </a:cubicBez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32" name="Freeform 67"/>
          <p:cNvSpPr>
            <a:spLocks noEditPoints="1" noChangeArrowheads="1"/>
          </p:cNvSpPr>
          <p:nvPr/>
        </p:nvSpPr>
        <p:spPr bwMode="auto">
          <a:xfrm>
            <a:off x="1038225" y="4157663"/>
            <a:ext cx="258763" cy="377825"/>
          </a:xfrm>
          <a:custGeom>
            <a:avLst/>
            <a:gdLst>
              <a:gd name="T0" fmla="*/ 20 w 77"/>
              <a:gd name="T1" fmla="*/ 37 h 113"/>
              <a:gd name="T2" fmla="*/ 20 w 77"/>
              <a:gd name="T3" fmla="*/ 12 h 113"/>
              <a:gd name="T4" fmla="*/ 57 w 77"/>
              <a:gd name="T5" fmla="*/ 12 h 113"/>
              <a:gd name="T6" fmla="*/ 56 w 77"/>
              <a:gd name="T7" fmla="*/ 36 h 113"/>
              <a:gd name="T8" fmla="*/ 52 w 77"/>
              <a:gd name="T9" fmla="*/ 47 h 113"/>
              <a:gd name="T10" fmla="*/ 38 w 77"/>
              <a:gd name="T11" fmla="*/ 54 h 113"/>
              <a:gd name="T12" fmla="*/ 38 w 77"/>
              <a:gd name="T13" fmla="*/ 54 h 113"/>
              <a:gd name="T14" fmla="*/ 25 w 77"/>
              <a:gd name="T15" fmla="*/ 47 h 113"/>
              <a:gd name="T16" fmla="*/ 20 w 77"/>
              <a:gd name="T17" fmla="*/ 37 h 113"/>
              <a:gd name="T18" fmla="*/ 12 w 77"/>
              <a:gd name="T19" fmla="*/ 108 h 113"/>
              <a:gd name="T20" fmla="*/ 66 w 77"/>
              <a:gd name="T21" fmla="*/ 108 h 113"/>
              <a:gd name="T22" fmla="*/ 63 w 77"/>
              <a:gd name="T23" fmla="*/ 113 h 113"/>
              <a:gd name="T24" fmla="*/ 15 w 77"/>
              <a:gd name="T25" fmla="*/ 113 h 113"/>
              <a:gd name="T26" fmla="*/ 12 w 77"/>
              <a:gd name="T27" fmla="*/ 108 h 113"/>
              <a:gd name="T28" fmla="*/ 69 w 77"/>
              <a:gd name="T29" fmla="*/ 67 h 113"/>
              <a:gd name="T30" fmla="*/ 75 w 77"/>
              <a:gd name="T31" fmla="*/ 90 h 113"/>
              <a:gd name="T32" fmla="*/ 67 w 77"/>
              <a:gd name="T33" fmla="*/ 104 h 113"/>
              <a:gd name="T34" fmla="*/ 65 w 77"/>
              <a:gd name="T35" fmla="*/ 104 h 113"/>
              <a:gd name="T36" fmla="*/ 65 w 77"/>
              <a:gd name="T37" fmla="*/ 73 h 113"/>
              <a:gd name="T38" fmla="*/ 41 w 77"/>
              <a:gd name="T39" fmla="*/ 73 h 113"/>
              <a:gd name="T40" fmla="*/ 48 w 77"/>
              <a:gd name="T41" fmla="*/ 57 h 113"/>
              <a:gd name="T42" fmla="*/ 50 w 77"/>
              <a:gd name="T43" fmla="*/ 55 h 113"/>
              <a:gd name="T44" fmla="*/ 64 w 77"/>
              <a:gd name="T45" fmla="*/ 58 h 113"/>
              <a:gd name="T46" fmla="*/ 65 w 77"/>
              <a:gd name="T47" fmla="*/ 58 h 113"/>
              <a:gd name="T48" fmla="*/ 65 w 77"/>
              <a:gd name="T49" fmla="*/ 59 h 113"/>
              <a:gd name="T50" fmla="*/ 69 w 77"/>
              <a:gd name="T51" fmla="*/ 68 h 113"/>
              <a:gd name="T52" fmla="*/ 69 w 77"/>
              <a:gd name="T53" fmla="*/ 67 h 113"/>
              <a:gd name="T54" fmla="*/ 13 w 77"/>
              <a:gd name="T55" fmla="*/ 104 h 113"/>
              <a:gd name="T56" fmla="*/ 10 w 77"/>
              <a:gd name="T57" fmla="*/ 104 h 113"/>
              <a:gd name="T58" fmla="*/ 2 w 77"/>
              <a:gd name="T59" fmla="*/ 90 h 113"/>
              <a:gd name="T60" fmla="*/ 8 w 77"/>
              <a:gd name="T61" fmla="*/ 67 h 113"/>
              <a:gd name="T62" fmla="*/ 13 w 77"/>
              <a:gd name="T63" fmla="*/ 58 h 113"/>
              <a:gd name="T64" fmla="*/ 13 w 77"/>
              <a:gd name="T65" fmla="*/ 58 h 113"/>
              <a:gd name="T66" fmla="*/ 14 w 77"/>
              <a:gd name="T67" fmla="*/ 58 h 113"/>
              <a:gd name="T68" fmla="*/ 27 w 77"/>
              <a:gd name="T69" fmla="*/ 55 h 113"/>
              <a:gd name="T70" fmla="*/ 29 w 77"/>
              <a:gd name="T71" fmla="*/ 57 h 113"/>
              <a:gd name="T72" fmla="*/ 37 w 77"/>
              <a:gd name="T73" fmla="*/ 73 h 113"/>
              <a:gd name="T74" fmla="*/ 13 w 77"/>
              <a:gd name="T75" fmla="*/ 73 h 113"/>
              <a:gd name="T76" fmla="*/ 13 w 77"/>
              <a:gd name="T77" fmla="*/ 104 h 1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7"/>
              <a:gd name="T118" fmla="*/ 0 h 113"/>
              <a:gd name="T119" fmla="*/ 77 w 77"/>
              <a:gd name="T120" fmla="*/ 113 h 11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7" h="113">
                <a:moveTo>
                  <a:pt x="20" y="37"/>
                </a:moveTo>
                <a:cubicBezTo>
                  <a:pt x="19" y="28"/>
                  <a:pt x="19" y="19"/>
                  <a:pt x="20" y="12"/>
                </a:cubicBezTo>
                <a:cubicBezTo>
                  <a:pt x="37" y="0"/>
                  <a:pt x="44" y="14"/>
                  <a:pt x="57" y="12"/>
                </a:cubicBezTo>
                <a:cubicBezTo>
                  <a:pt x="58" y="20"/>
                  <a:pt x="58" y="30"/>
                  <a:pt x="56" y="36"/>
                </a:cubicBezTo>
                <a:cubicBezTo>
                  <a:pt x="56" y="41"/>
                  <a:pt x="54" y="44"/>
                  <a:pt x="52" y="47"/>
                </a:cubicBezTo>
                <a:cubicBezTo>
                  <a:pt x="48" y="51"/>
                  <a:pt x="44" y="54"/>
                  <a:pt x="38" y="54"/>
                </a:cubicBezTo>
                <a:cubicBezTo>
                  <a:pt x="38" y="54"/>
                  <a:pt x="38" y="54"/>
                  <a:pt x="38" y="54"/>
                </a:cubicBezTo>
                <a:cubicBezTo>
                  <a:pt x="33" y="54"/>
                  <a:pt x="28" y="51"/>
                  <a:pt x="25" y="47"/>
                </a:cubicBezTo>
                <a:cubicBezTo>
                  <a:pt x="23" y="44"/>
                  <a:pt x="21" y="41"/>
                  <a:pt x="20" y="37"/>
                </a:cubicBezTo>
                <a:close/>
                <a:moveTo>
                  <a:pt x="12" y="108"/>
                </a:moveTo>
                <a:cubicBezTo>
                  <a:pt x="66" y="108"/>
                  <a:pt x="66" y="108"/>
                  <a:pt x="66" y="108"/>
                </a:cubicBezTo>
                <a:cubicBezTo>
                  <a:pt x="63" y="113"/>
                  <a:pt x="63" y="113"/>
                  <a:pt x="63" y="113"/>
                </a:cubicBezTo>
                <a:cubicBezTo>
                  <a:pt x="15" y="113"/>
                  <a:pt x="15" y="113"/>
                  <a:pt x="15" y="113"/>
                </a:cubicBezTo>
                <a:cubicBezTo>
                  <a:pt x="12" y="108"/>
                  <a:pt x="12" y="108"/>
                  <a:pt x="12" y="108"/>
                </a:cubicBezTo>
                <a:close/>
                <a:moveTo>
                  <a:pt x="69" y="67"/>
                </a:moveTo>
                <a:cubicBezTo>
                  <a:pt x="75" y="90"/>
                  <a:pt x="75" y="90"/>
                  <a:pt x="75" y="90"/>
                </a:cubicBezTo>
                <a:cubicBezTo>
                  <a:pt x="77" y="98"/>
                  <a:pt x="76" y="104"/>
                  <a:pt x="67" y="104"/>
                </a:cubicBezTo>
                <a:cubicBezTo>
                  <a:pt x="65" y="104"/>
                  <a:pt x="65" y="104"/>
                  <a:pt x="65" y="104"/>
                </a:cubicBezTo>
                <a:cubicBezTo>
                  <a:pt x="65" y="73"/>
                  <a:pt x="65" y="73"/>
                  <a:pt x="65" y="73"/>
                </a:cubicBezTo>
                <a:cubicBezTo>
                  <a:pt x="41" y="73"/>
                  <a:pt x="41" y="73"/>
                  <a:pt x="41" y="73"/>
                </a:cubicBezTo>
                <a:cubicBezTo>
                  <a:pt x="48" y="57"/>
                  <a:pt x="48" y="57"/>
                  <a:pt x="48" y="57"/>
                </a:cubicBezTo>
                <a:cubicBezTo>
                  <a:pt x="50" y="55"/>
                  <a:pt x="50" y="55"/>
                  <a:pt x="50" y="55"/>
                </a:cubicBezTo>
                <a:cubicBezTo>
                  <a:pt x="64" y="58"/>
                  <a:pt x="64" y="58"/>
                  <a:pt x="64" y="58"/>
                </a:cubicBezTo>
                <a:cubicBezTo>
                  <a:pt x="65" y="58"/>
                  <a:pt x="65" y="58"/>
                  <a:pt x="65" y="58"/>
                </a:cubicBezTo>
                <a:cubicBezTo>
                  <a:pt x="65" y="59"/>
                  <a:pt x="65" y="59"/>
                  <a:pt x="65" y="59"/>
                </a:cubicBezTo>
                <a:cubicBezTo>
                  <a:pt x="67" y="61"/>
                  <a:pt x="68" y="64"/>
                  <a:pt x="69" y="68"/>
                </a:cubicBezTo>
                <a:cubicBezTo>
                  <a:pt x="69" y="67"/>
                  <a:pt x="69" y="67"/>
                  <a:pt x="69" y="67"/>
                </a:cubicBezTo>
                <a:close/>
                <a:moveTo>
                  <a:pt x="13" y="104"/>
                </a:moveTo>
                <a:cubicBezTo>
                  <a:pt x="10" y="104"/>
                  <a:pt x="10" y="104"/>
                  <a:pt x="10" y="104"/>
                </a:cubicBezTo>
                <a:cubicBezTo>
                  <a:pt x="1" y="104"/>
                  <a:pt x="0" y="98"/>
                  <a:pt x="2" y="90"/>
                </a:cubicBezTo>
                <a:cubicBezTo>
                  <a:pt x="8" y="67"/>
                  <a:pt x="8" y="67"/>
                  <a:pt x="8" y="67"/>
                </a:cubicBezTo>
                <a:cubicBezTo>
                  <a:pt x="8" y="64"/>
                  <a:pt x="10" y="61"/>
                  <a:pt x="13" y="58"/>
                </a:cubicBezTo>
                <a:cubicBezTo>
                  <a:pt x="13" y="58"/>
                  <a:pt x="13" y="58"/>
                  <a:pt x="13" y="58"/>
                </a:cubicBezTo>
                <a:cubicBezTo>
                  <a:pt x="14" y="58"/>
                  <a:pt x="14" y="58"/>
                  <a:pt x="14" y="58"/>
                </a:cubicBezTo>
                <a:cubicBezTo>
                  <a:pt x="27" y="55"/>
                  <a:pt x="27" y="55"/>
                  <a:pt x="27" y="55"/>
                </a:cubicBezTo>
                <a:cubicBezTo>
                  <a:pt x="29" y="57"/>
                  <a:pt x="29" y="57"/>
                  <a:pt x="29" y="57"/>
                </a:cubicBezTo>
                <a:cubicBezTo>
                  <a:pt x="37" y="73"/>
                  <a:pt x="37" y="73"/>
                  <a:pt x="37" y="73"/>
                </a:cubicBezTo>
                <a:cubicBezTo>
                  <a:pt x="13" y="73"/>
                  <a:pt x="13" y="73"/>
                  <a:pt x="13" y="73"/>
                </a:cubicBezTo>
                <a:lnTo>
                  <a:pt x="13" y="104"/>
                </a:ln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33" name="Freeform 79"/>
          <p:cNvSpPr>
            <a:spLocks noEditPoints="1" noChangeArrowheads="1"/>
          </p:cNvSpPr>
          <p:nvPr/>
        </p:nvSpPr>
        <p:spPr bwMode="auto">
          <a:xfrm>
            <a:off x="984250" y="2333625"/>
            <a:ext cx="331788" cy="334963"/>
          </a:xfrm>
          <a:custGeom>
            <a:avLst/>
            <a:gdLst>
              <a:gd name="T0" fmla="*/ 49 w 99"/>
              <a:gd name="T1" fmla="*/ 0 h 100"/>
              <a:gd name="T2" fmla="*/ 99 w 99"/>
              <a:gd name="T3" fmla="*/ 50 h 100"/>
              <a:gd name="T4" fmla="*/ 49 w 99"/>
              <a:gd name="T5" fmla="*/ 100 h 100"/>
              <a:gd name="T6" fmla="*/ 0 w 99"/>
              <a:gd name="T7" fmla="*/ 50 h 100"/>
              <a:gd name="T8" fmla="*/ 49 w 99"/>
              <a:gd name="T9" fmla="*/ 0 h 100"/>
              <a:gd name="T10" fmla="*/ 45 w 99"/>
              <a:gd name="T11" fmla="*/ 15 h 100"/>
              <a:gd name="T12" fmla="*/ 45 w 99"/>
              <a:gd name="T13" fmla="*/ 44 h 100"/>
              <a:gd name="T14" fmla="*/ 54 w 99"/>
              <a:gd name="T15" fmla="*/ 44 h 100"/>
              <a:gd name="T16" fmla="*/ 54 w 99"/>
              <a:gd name="T17" fmla="*/ 15 h 100"/>
              <a:gd name="T18" fmla="*/ 45 w 99"/>
              <a:gd name="T19" fmla="*/ 15 h 100"/>
              <a:gd name="T20" fmla="*/ 67 w 99"/>
              <a:gd name="T21" fmla="*/ 24 h 100"/>
              <a:gd name="T22" fmla="*/ 61 w 99"/>
              <a:gd name="T23" fmla="*/ 32 h 100"/>
              <a:gd name="T24" fmla="*/ 64 w 99"/>
              <a:gd name="T25" fmla="*/ 35 h 100"/>
              <a:gd name="T26" fmla="*/ 70 w 99"/>
              <a:gd name="T27" fmla="*/ 50 h 100"/>
              <a:gd name="T28" fmla="*/ 64 w 99"/>
              <a:gd name="T29" fmla="*/ 65 h 100"/>
              <a:gd name="T30" fmla="*/ 49 w 99"/>
              <a:gd name="T31" fmla="*/ 71 h 100"/>
              <a:gd name="T32" fmla="*/ 35 w 99"/>
              <a:gd name="T33" fmla="*/ 65 h 100"/>
              <a:gd name="T34" fmla="*/ 28 w 99"/>
              <a:gd name="T35" fmla="*/ 50 h 100"/>
              <a:gd name="T36" fmla="*/ 35 w 99"/>
              <a:gd name="T37" fmla="*/ 35 h 100"/>
              <a:gd name="T38" fmla="*/ 37 w 99"/>
              <a:gd name="T39" fmla="*/ 32 h 100"/>
              <a:gd name="T40" fmla="*/ 31 w 99"/>
              <a:gd name="T41" fmla="*/ 24 h 100"/>
              <a:gd name="T42" fmla="*/ 27 w 99"/>
              <a:gd name="T43" fmla="*/ 28 h 100"/>
              <a:gd name="T44" fmla="*/ 18 w 99"/>
              <a:gd name="T45" fmla="*/ 50 h 100"/>
              <a:gd name="T46" fmla="*/ 27 w 99"/>
              <a:gd name="T47" fmla="*/ 72 h 100"/>
              <a:gd name="T48" fmla="*/ 49 w 99"/>
              <a:gd name="T49" fmla="*/ 81 h 100"/>
              <a:gd name="T50" fmla="*/ 72 w 99"/>
              <a:gd name="T51" fmla="*/ 72 h 100"/>
              <a:gd name="T52" fmla="*/ 81 w 99"/>
              <a:gd name="T53" fmla="*/ 50 h 100"/>
              <a:gd name="T54" fmla="*/ 72 w 99"/>
              <a:gd name="T55" fmla="*/ 28 h 100"/>
              <a:gd name="T56" fmla="*/ 67 w 99"/>
              <a:gd name="T57" fmla="*/ 24 h 1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9"/>
              <a:gd name="T88" fmla="*/ 0 h 100"/>
              <a:gd name="T89" fmla="*/ 99 w 99"/>
              <a:gd name="T90" fmla="*/ 100 h 1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9" h="100">
                <a:moveTo>
                  <a:pt x="49" y="0"/>
                </a:moveTo>
                <a:cubicBezTo>
                  <a:pt x="77" y="0"/>
                  <a:pt x="99" y="22"/>
                  <a:pt x="99" y="50"/>
                </a:cubicBezTo>
                <a:cubicBezTo>
                  <a:pt x="99" y="77"/>
                  <a:pt x="77" y="100"/>
                  <a:pt x="49" y="100"/>
                </a:cubicBezTo>
                <a:cubicBezTo>
                  <a:pt x="22" y="100"/>
                  <a:pt x="0" y="77"/>
                  <a:pt x="0" y="50"/>
                </a:cubicBezTo>
                <a:cubicBezTo>
                  <a:pt x="0" y="22"/>
                  <a:pt x="22" y="0"/>
                  <a:pt x="49" y="0"/>
                </a:cubicBezTo>
                <a:close/>
                <a:moveTo>
                  <a:pt x="45" y="15"/>
                </a:moveTo>
                <a:cubicBezTo>
                  <a:pt x="45" y="44"/>
                  <a:pt x="45" y="44"/>
                  <a:pt x="45" y="44"/>
                </a:cubicBezTo>
                <a:cubicBezTo>
                  <a:pt x="54" y="44"/>
                  <a:pt x="54" y="44"/>
                  <a:pt x="54" y="44"/>
                </a:cubicBezTo>
                <a:cubicBezTo>
                  <a:pt x="54" y="15"/>
                  <a:pt x="54" y="15"/>
                  <a:pt x="54" y="15"/>
                </a:cubicBezTo>
                <a:cubicBezTo>
                  <a:pt x="45" y="15"/>
                  <a:pt x="45" y="15"/>
                  <a:pt x="45" y="15"/>
                </a:cubicBezTo>
                <a:close/>
                <a:moveTo>
                  <a:pt x="67" y="24"/>
                </a:moveTo>
                <a:cubicBezTo>
                  <a:pt x="61" y="32"/>
                  <a:pt x="61" y="32"/>
                  <a:pt x="61" y="32"/>
                </a:cubicBezTo>
                <a:cubicBezTo>
                  <a:pt x="62" y="33"/>
                  <a:pt x="63" y="34"/>
                  <a:pt x="64" y="35"/>
                </a:cubicBezTo>
                <a:cubicBezTo>
                  <a:pt x="68" y="39"/>
                  <a:pt x="70" y="44"/>
                  <a:pt x="70" y="50"/>
                </a:cubicBezTo>
                <a:cubicBezTo>
                  <a:pt x="70" y="55"/>
                  <a:pt x="68" y="61"/>
                  <a:pt x="64" y="65"/>
                </a:cubicBezTo>
                <a:cubicBezTo>
                  <a:pt x="60" y="68"/>
                  <a:pt x="55" y="71"/>
                  <a:pt x="49" y="71"/>
                </a:cubicBezTo>
                <a:cubicBezTo>
                  <a:pt x="44" y="71"/>
                  <a:pt x="38" y="68"/>
                  <a:pt x="35" y="65"/>
                </a:cubicBezTo>
                <a:cubicBezTo>
                  <a:pt x="31" y="61"/>
                  <a:pt x="28" y="55"/>
                  <a:pt x="28" y="50"/>
                </a:cubicBezTo>
                <a:cubicBezTo>
                  <a:pt x="28" y="44"/>
                  <a:pt x="31" y="39"/>
                  <a:pt x="35" y="35"/>
                </a:cubicBezTo>
                <a:cubicBezTo>
                  <a:pt x="35" y="34"/>
                  <a:pt x="36" y="33"/>
                  <a:pt x="37" y="32"/>
                </a:cubicBezTo>
                <a:cubicBezTo>
                  <a:pt x="31" y="24"/>
                  <a:pt x="31" y="24"/>
                  <a:pt x="31" y="24"/>
                </a:cubicBezTo>
                <a:cubicBezTo>
                  <a:pt x="30" y="25"/>
                  <a:pt x="29" y="26"/>
                  <a:pt x="27" y="28"/>
                </a:cubicBezTo>
                <a:cubicBezTo>
                  <a:pt x="22" y="33"/>
                  <a:pt x="18" y="41"/>
                  <a:pt x="18" y="50"/>
                </a:cubicBezTo>
                <a:cubicBezTo>
                  <a:pt x="18" y="58"/>
                  <a:pt x="22" y="66"/>
                  <a:pt x="27" y="72"/>
                </a:cubicBezTo>
                <a:cubicBezTo>
                  <a:pt x="33" y="77"/>
                  <a:pt x="41" y="81"/>
                  <a:pt x="49" y="81"/>
                </a:cubicBezTo>
                <a:cubicBezTo>
                  <a:pt x="58" y="81"/>
                  <a:pt x="66" y="77"/>
                  <a:pt x="72" y="72"/>
                </a:cubicBezTo>
                <a:cubicBezTo>
                  <a:pt x="77" y="66"/>
                  <a:pt x="81" y="58"/>
                  <a:pt x="81" y="50"/>
                </a:cubicBezTo>
                <a:cubicBezTo>
                  <a:pt x="81" y="41"/>
                  <a:pt x="77" y="33"/>
                  <a:pt x="72" y="28"/>
                </a:cubicBezTo>
                <a:cubicBezTo>
                  <a:pt x="70" y="26"/>
                  <a:pt x="69" y="25"/>
                  <a:pt x="67" y="24"/>
                </a:cubicBez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34" name="Freeform 83"/>
          <p:cNvSpPr>
            <a:spLocks noEditPoints="1" noChangeArrowheads="1"/>
          </p:cNvSpPr>
          <p:nvPr/>
        </p:nvSpPr>
        <p:spPr bwMode="auto">
          <a:xfrm>
            <a:off x="979488" y="2946400"/>
            <a:ext cx="357187" cy="361950"/>
          </a:xfrm>
          <a:custGeom>
            <a:avLst/>
            <a:gdLst>
              <a:gd name="T0" fmla="*/ 94 w 107"/>
              <a:gd name="T1" fmla="*/ 30 h 108"/>
              <a:gd name="T2" fmla="*/ 77 w 107"/>
              <a:gd name="T3" fmla="*/ 95 h 108"/>
              <a:gd name="T4" fmla="*/ 13 w 107"/>
              <a:gd name="T5" fmla="*/ 77 h 108"/>
              <a:gd name="T6" fmla="*/ 30 w 107"/>
              <a:gd name="T7" fmla="*/ 13 h 108"/>
              <a:gd name="T8" fmla="*/ 94 w 107"/>
              <a:gd name="T9" fmla="*/ 30 h 108"/>
              <a:gd name="T10" fmla="*/ 68 w 107"/>
              <a:gd name="T11" fmla="*/ 46 h 108"/>
              <a:gd name="T12" fmla="*/ 68 w 107"/>
              <a:gd name="T13" fmla="*/ 46 h 108"/>
              <a:gd name="T14" fmla="*/ 58 w 107"/>
              <a:gd name="T15" fmla="*/ 38 h 108"/>
              <a:gd name="T16" fmla="*/ 45 w 107"/>
              <a:gd name="T17" fmla="*/ 40 h 108"/>
              <a:gd name="T18" fmla="*/ 45 w 107"/>
              <a:gd name="T19" fmla="*/ 40 h 108"/>
              <a:gd name="T20" fmla="*/ 38 w 107"/>
              <a:gd name="T21" fmla="*/ 50 h 108"/>
              <a:gd name="T22" fmla="*/ 39 w 107"/>
              <a:gd name="T23" fmla="*/ 62 h 108"/>
              <a:gd name="T24" fmla="*/ 39 w 107"/>
              <a:gd name="T25" fmla="*/ 62 h 108"/>
              <a:gd name="T26" fmla="*/ 49 w 107"/>
              <a:gd name="T27" fmla="*/ 69 h 108"/>
              <a:gd name="T28" fmla="*/ 62 w 107"/>
              <a:gd name="T29" fmla="*/ 68 h 108"/>
              <a:gd name="T30" fmla="*/ 62 w 107"/>
              <a:gd name="T31" fmla="*/ 68 h 108"/>
              <a:gd name="T32" fmla="*/ 69 w 107"/>
              <a:gd name="T33" fmla="*/ 58 h 108"/>
              <a:gd name="T34" fmla="*/ 68 w 107"/>
              <a:gd name="T35" fmla="*/ 46 h 108"/>
              <a:gd name="T36" fmla="*/ 63 w 107"/>
              <a:gd name="T37" fmla="*/ 56 h 108"/>
              <a:gd name="T38" fmla="*/ 62 w 107"/>
              <a:gd name="T39" fmla="*/ 49 h 108"/>
              <a:gd name="T40" fmla="*/ 62 w 107"/>
              <a:gd name="T41" fmla="*/ 49 h 108"/>
              <a:gd name="T42" fmla="*/ 56 w 107"/>
              <a:gd name="T43" fmla="*/ 44 h 108"/>
              <a:gd name="T44" fmla="*/ 48 w 107"/>
              <a:gd name="T45" fmla="*/ 45 h 108"/>
              <a:gd name="T46" fmla="*/ 48 w 107"/>
              <a:gd name="T47" fmla="*/ 45 h 108"/>
              <a:gd name="T48" fmla="*/ 44 w 107"/>
              <a:gd name="T49" fmla="*/ 51 h 108"/>
              <a:gd name="T50" fmla="*/ 45 w 107"/>
              <a:gd name="T51" fmla="*/ 59 h 108"/>
              <a:gd name="T52" fmla="*/ 45 w 107"/>
              <a:gd name="T53" fmla="*/ 59 h 108"/>
              <a:gd name="T54" fmla="*/ 51 w 107"/>
              <a:gd name="T55" fmla="*/ 64 h 108"/>
              <a:gd name="T56" fmla="*/ 59 w 107"/>
              <a:gd name="T57" fmla="*/ 63 h 108"/>
              <a:gd name="T58" fmla="*/ 59 w 107"/>
              <a:gd name="T59" fmla="*/ 63 h 108"/>
              <a:gd name="T60" fmla="*/ 63 w 107"/>
              <a:gd name="T61" fmla="*/ 56 h 108"/>
              <a:gd name="T62" fmla="*/ 29 w 107"/>
              <a:gd name="T63" fmla="*/ 24 h 108"/>
              <a:gd name="T64" fmla="*/ 17 w 107"/>
              <a:gd name="T65" fmla="*/ 65 h 108"/>
              <a:gd name="T66" fmla="*/ 25 w 107"/>
              <a:gd name="T67" fmla="*/ 63 h 108"/>
              <a:gd name="T68" fmla="*/ 29 w 107"/>
              <a:gd name="T69" fmla="*/ 24 h 108"/>
              <a:gd name="T70" fmla="*/ 69 w 107"/>
              <a:gd name="T71" fmla="*/ 37 h 108"/>
              <a:gd name="T72" fmla="*/ 73 w 107"/>
              <a:gd name="T73" fmla="*/ 42 h 108"/>
              <a:gd name="T74" fmla="*/ 74 w 107"/>
              <a:gd name="T75" fmla="*/ 45 h 108"/>
              <a:gd name="T76" fmla="*/ 91 w 107"/>
              <a:gd name="T77" fmla="*/ 38 h 108"/>
              <a:gd name="T78" fmla="*/ 89 w 107"/>
              <a:gd name="T79" fmla="*/ 33 h 108"/>
              <a:gd name="T80" fmla="*/ 82 w 107"/>
              <a:gd name="T81" fmla="*/ 25 h 108"/>
              <a:gd name="T82" fmla="*/ 69 w 107"/>
              <a:gd name="T83" fmla="*/ 37 h 108"/>
              <a:gd name="T84" fmla="*/ 92 w 107"/>
              <a:gd name="T85" fmla="*/ 43 h 108"/>
              <a:gd name="T86" fmla="*/ 75 w 107"/>
              <a:gd name="T87" fmla="*/ 47 h 108"/>
              <a:gd name="T88" fmla="*/ 76 w 107"/>
              <a:gd name="T89" fmla="*/ 53 h 108"/>
              <a:gd name="T90" fmla="*/ 93 w 107"/>
              <a:gd name="T91" fmla="*/ 54 h 108"/>
              <a:gd name="T92" fmla="*/ 92 w 107"/>
              <a:gd name="T93" fmla="*/ 43 h 108"/>
              <a:gd name="T94" fmla="*/ 70 w 107"/>
              <a:gd name="T95" fmla="*/ 44 h 108"/>
              <a:gd name="T96" fmla="*/ 44 w 107"/>
              <a:gd name="T97" fmla="*/ 37 h 108"/>
              <a:gd name="T98" fmla="*/ 37 w 107"/>
              <a:gd name="T99" fmla="*/ 63 h 108"/>
              <a:gd name="T100" fmla="*/ 63 w 107"/>
              <a:gd name="T101" fmla="*/ 70 h 108"/>
              <a:gd name="T102" fmla="*/ 70 w 107"/>
              <a:gd name="T103" fmla="*/ 44 h 1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7"/>
              <a:gd name="T157" fmla="*/ 0 h 108"/>
              <a:gd name="T158" fmla="*/ 107 w 107"/>
              <a:gd name="T159" fmla="*/ 108 h 10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7" h="108">
                <a:moveTo>
                  <a:pt x="94" y="30"/>
                </a:moveTo>
                <a:cubicBezTo>
                  <a:pt x="107" y="53"/>
                  <a:pt x="100" y="82"/>
                  <a:pt x="77" y="95"/>
                </a:cubicBezTo>
                <a:cubicBezTo>
                  <a:pt x="54" y="108"/>
                  <a:pt x="26" y="100"/>
                  <a:pt x="13" y="77"/>
                </a:cubicBezTo>
                <a:cubicBezTo>
                  <a:pt x="0" y="55"/>
                  <a:pt x="7" y="26"/>
                  <a:pt x="30" y="13"/>
                </a:cubicBezTo>
                <a:cubicBezTo>
                  <a:pt x="52" y="0"/>
                  <a:pt x="81" y="8"/>
                  <a:pt x="94" y="30"/>
                </a:cubicBezTo>
                <a:close/>
                <a:moveTo>
                  <a:pt x="68" y="46"/>
                </a:moveTo>
                <a:cubicBezTo>
                  <a:pt x="68" y="46"/>
                  <a:pt x="68" y="46"/>
                  <a:pt x="68" y="46"/>
                </a:cubicBezTo>
                <a:cubicBezTo>
                  <a:pt x="65" y="42"/>
                  <a:pt x="62" y="39"/>
                  <a:pt x="58" y="38"/>
                </a:cubicBezTo>
                <a:cubicBezTo>
                  <a:pt x="54" y="37"/>
                  <a:pt x="49" y="37"/>
                  <a:pt x="45" y="40"/>
                </a:cubicBezTo>
                <a:cubicBezTo>
                  <a:pt x="45" y="40"/>
                  <a:pt x="45" y="40"/>
                  <a:pt x="45" y="40"/>
                </a:cubicBezTo>
                <a:cubicBezTo>
                  <a:pt x="41" y="42"/>
                  <a:pt x="39" y="46"/>
                  <a:pt x="38" y="50"/>
                </a:cubicBezTo>
                <a:cubicBezTo>
                  <a:pt x="37" y="54"/>
                  <a:pt x="37" y="58"/>
                  <a:pt x="39" y="62"/>
                </a:cubicBezTo>
                <a:cubicBezTo>
                  <a:pt x="39" y="62"/>
                  <a:pt x="39" y="62"/>
                  <a:pt x="39" y="62"/>
                </a:cubicBezTo>
                <a:cubicBezTo>
                  <a:pt x="42" y="66"/>
                  <a:pt x="45" y="68"/>
                  <a:pt x="49" y="69"/>
                </a:cubicBezTo>
                <a:cubicBezTo>
                  <a:pt x="53" y="71"/>
                  <a:pt x="58" y="70"/>
                  <a:pt x="62" y="68"/>
                </a:cubicBezTo>
                <a:cubicBezTo>
                  <a:pt x="62" y="68"/>
                  <a:pt x="62" y="68"/>
                  <a:pt x="62" y="68"/>
                </a:cubicBezTo>
                <a:cubicBezTo>
                  <a:pt x="65" y="66"/>
                  <a:pt x="68" y="62"/>
                  <a:pt x="69" y="58"/>
                </a:cubicBezTo>
                <a:cubicBezTo>
                  <a:pt x="70" y="54"/>
                  <a:pt x="70" y="50"/>
                  <a:pt x="68" y="46"/>
                </a:cubicBezTo>
                <a:close/>
                <a:moveTo>
                  <a:pt x="63" y="56"/>
                </a:moveTo>
                <a:cubicBezTo>
                  <a:pt x="64" y="54"/>
                  <a:pt x="64" y="51"/>
                  <a:pt x="62" y="49"/>
                </a:cubicBezTo>
                <a:cubicBezTo>
                  <a:pt x="62" y="49"/>
                  <a:pt x="62" y="49"/>
                  <a:pt x="62" y="49"/>
                </a:cubicBezTo>
                <a:cubicBezTo>
                  <a:pt x="61" y="46"/>
                  <a:pt x="59" y="45"/>
                  <a:pt x="56" y="44"/>
                </a:cubicBezTo>
                <a:cubicBezTo>
                  <a:pt x="54" y="43"/>
                  <a:pt x="51" y="44"/>
                  <a:pt x="48" y="45"/>
                </a:cubicBezTo>
                <a:cubicBezTo>
                  <a:pt x="48" y="45"/>
                  <a:pt x="48" y="45"/>
                  <a:pt x="48" y="45"/>
                </a:cubicBezTo>
                <a:cubicBezTo>
                  <a:pt x="46" y="46"/>
                  <a:pt x="44" y="49"/>
                  <a:pt x="44" y="51"/>
                </a:cubicBezTo>
                <a:cubicBezTo>
                  <a:pt x="43" y="54"/>
                  <a:pt x="43" y="56"/>
                  <a:pt x="45" y="59"/>
                </a:cubicBezTo>
                <a:cubicBezTo>
                  <a:pt x="45" y="59"/>
                  <a:pt x="45" y="59"/>
                  <a:pt x="45" y="59"/>
                </a:cubicBezTo>
                <a:cubicBezTo>
                  <a:pt x="46" y="61"/>
                  <a:pt x="48" y="63"/>
                  <a:pt x="51" y="64"/>
                </a:cubicBezTo>
                <a:cubicBezTo>
                  <a:pt x="53" y="64"/>
                  <a:pt x="56" y="64"/>
                  <a:pt x="59" y="63"/>
                </a:cubicBezTo>
                <a:cubicBezTo>
                  <a:pt x="59" y="63"/>
                  <a:pt x="59" y="63"/>
                  <a:pt x="59" y="63"/>
                </a:cubicBezTo>
                <a:cubicBezTo>
                  <a:pt x="61" y="61"/>
                  <a:pt x="63" y="59"/>
                  <a:pt x="63" y="56"/>
                </a:cubicBezTo>
                <a:close/>
                <a:moveTo>
                  <a:pt x="29" y="24"/>
                </a:moveTo>
                <a:cubicBezTo>
                  <a:pt x="16" y="36"/>
                  <a:pt x="14" y="50"/>
                  <a:pt x="17" y="65"/>
                </a:cubicBezTo>
                <a:cubicBezTo>
                  <a:pt x="20" y="64"/>
                  <a:pt x="23" y="64"/>
                  <a:pt x="25" y="63"/>
                </a:cubicBezTo>
                <a:cubicBezTo>
                  <a:pt x="21" y="49"/>
                  <a:pt x="22" y="36"/>
                  <a:pt x="29" y="24"/>
                </a:cubicBezTo>
                <a:close/>
                <a:moveTo>
                  <a:pt x="69" y="37"/>
                </a:moveTo>
                <a:cubicBezTo>
                  <a:pt x="70" y="38"/>
                  <a:pt x="72" y="40"/>
                  <a:pt x="73" y="42"/>
                </a:cubicBezTo>
                <a:cubicBezTo>
                  <a:pt x="74" y="43"/>
                  <a:pt x="74" y="44"/>
                  <a:pt x="74" y="45"/>
                </a:cubicBezTo>
                <a:cubicBezTo>
                  <a:pt x="91" y="38"/>
                  <a:pt x="91" y="38"/>
                  <a:pt x="91" y="38"/>
                </a:cubicBezTo>
                <a:cubicBezTo>
                  <a:pt x="90" y="36"/>
                  <a:pt x="89" y="35"/>
                  <a:pt x="89" y="33"/>
                </a:cubicBezTo>
                <a:cubicBezTo>
                  <a:pt x="87" y="30"/>
                  <a:pt x="85" y="28"/>
                  <a:pt x="82" y="25"/>
                </a:cubicBezTo>
                <a:cubicBezTo>
                  <a:pt x="69" y="37"/>
                  <a:pt x="69" y="37"/>
                  <a:pt x="69" y="37"/>
                </a:cubicBezTo>
                <a:close/>
                <a:moveTo>
                  <a:pt x="92" y="43"/>
                </a:moveTo>
                <a:cubicBezTo>
                  <a:pt x="75" y="47"/>
                  <a:pt x="75" y="47"/>
                  <a:pt x="75" y="47"/>
                </a:cubicBezTo>
                <a:cubicBezTo>
                  <a:pt x="76" y="49"/>
                  <a:pt x="76" y="51"/>
                  <a:pt x="76" y="53"/>
                </a:cubicBezTo>
                <a:cubicBezTo>
                  <a:pt x="93" y="54"/>
                  <a:pt x="93" y="54"/>
                  <a:pt x="93" y="54"/>
                </a:cubicBezTo>
                <a:cubicBezTo>
                  <a:pt x="94" y="50"/>
                  <a:pt x="93" y="46"/>
                  <a:pt x="92" y="43"/>
                </a:cubicBezTo>
                <a:close/>
                <a:moveTo>
                  <a:pt x="70" y="44"/>
                </a:moveTo>
                <a:cubicBezTo>
                  <a:pt x="65" y="35"/>
                  <a:pt x="53" y="32"/>
                  <a:pt x="44" y="37"/>
                </a:cubicBezTo>
                <a:cubicBezTo>
                  <a:pt x="35" y="42"/>
                  <a:pt x="32" y="54"/>
                  <a:pt x="37" y="63"/>
                </a:cubicBezTo>
                <a:cubicBezTo>
                  <a:pt x="42" y="72"/>
                  <a:pt x="54" y="76"/>
                  <a:pt x="63" y="70"/>
                </a:cubicBezTo>
                <a:cubicBezTo>
                  <a:pt x="72" y="65"/>
                  <a:pt x="75" y="53"/>
                  <a:pt x="70" y="44"/>
                </a:cubicBez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35" name="Freeform 93"/>
          <p:cNvSpPr>
            <a:spLocks noEditPoints="1" noChangeArrowheads="1"/>
          </p:cNvSpPr>
          <p:nvPr/>
        </p:nvSpPr>
        <p:spPr bwMode="auto">
          <a:xfrm>
            <a:off x="993775" y="1724025"/>
            <a:ext cx="331788" cy="334963"/>
          </a:xfrm>
          <a:custGeom>
            <a:avLst/>
            <a:gdLst>
              <a:gd name="T0" fmla="*/ 22 w 99"/>
              <a:gd name="T1" fmla="*/ 2 h 100"/>
              <a:gd name="T2" fmla="*/ 1 w 99"/>
              <a:gd name="T3" fmla="*/ 33 h 100"/>
              <a:gd name="T4" fmla="*/ 53 w 99"/>
              <a:gd name="T5" fmla="*/ 96 h 100"/>
              <a:gd name="T6" fmla="*/ 86 w 99"/>
              <a:gd name="T7" fmla="*/ 20 h 100"/>
              <a:gd name="T8" fmla="*/ 64 w 99"/>
              <a:gd name="T9" fmla="*/ 25 h 100"/>
              <a:gd name="T10" fmla="*/ 22 w 99"/>
              <a:gd name="T11" fmla="*/ 2 h 100"/>
              <a:gd name="T12" fmla="*/ 73 w 99"/>
              <a:gd name="T13" fmla="*/ 37 h 100"/>
              <a:gd name="T14" fmla="*/ 78 w 99"/>
              <a:gd name="T15" fmla="*/ 49 h 100"/>
              <a:gd name="T16" fmla="*/ 70 w 99"/>
              <a:gd name="T17" fmla="*/ 60 h 100"/>
              <a:gd name="T18" fmla="*/ 64 w 99"/>
              <a:gd name="T19" fmla="*/ 48 h 100"/>
              <a:gd name="T20" fmla="*/ 73 w 99"/>
              <a:gd name="T21" fmla="*/ 37 h 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9"/>
              <a:gd name="T34" fmla="*/ 0 h 100"/>
              <a:gd name="T35" fmla="*/ 99 w 99"/>
              <a:gd name="T36" fmla="*/ 100 h 1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9" h="100">
                <a:moveTo>
                  <a:pt x="22" y="2"/>
                </a:moveTo>
                <a:cubicBezTo>
                  <a:pt x="3" y="2"/>
                  <a:pt x="0" y="16"/>
                  <a:pt x="1" y="33"/>
                </a:cubicBezTo>
                <a:cubicBezTo>
                  <a:pt x="2" y="62"/>
                  <a:pt x="20" y="100"/>
                  <a:pt x="53" y="96"/>
                </a:cubicBezTo>
                <a:cubicBezTo>
                  <a:pt x="99" y="91"/>
                  <a:pt x="98" y="24"/>
                  <a:pt x="86" y="20"/>
                </a:cubicBezTo>
                <a:cubicBezTo>
                  <a:pt x="76" y="16"/>
                  <a:pt x="73" y="22"/>
                  <a:pt x="64" y="25"/>
                </a:cubicBezTo>
                <a:cubicBezTo>
                  <a:pt x="42" y="34"/>
                  <a:pt x="51" y="0"/>
                  <a:pt x="22" y="2"/>
                </a:cubicBezTo>
                <a:close/>
                <a:moveTo>
                  <a:pt x="73" y="37"/>
                </a:moveTo>
                <a:cubicBezTo>
                  <a:pt x="76" y="38"/>
                  <a:pt x="79" y="43"/>
                  <a:pt x="78" y="49"/>
                </a:cubicBezTo>
                <a:cubicBezTo>
                  <a:pt x="77" y="56"/>
                  <a:pt x="74" y="60"/>
                  <a:pt x="70" y="60"/>
                </a:cubicBezTo>
                <a:cubicBezTo>
                  <a:pt x="66" y="59"/>
                  <a:pt x="64" y="54"/>
                  <a:pt x="64" y="48"/>
                </a:cubicBezTo>
                <a:cubicBezTo>
                  <a:pt x="65" y="42"/>
                  <a:pt x="69" y="37"/>
                  <a:pt x="73" y="37"/>
                </a:cubicBez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
        <p:nvSpPr>
          <p:cNvPr id="536" name="Freeform 98"/>
          <p:cNvSpPr>
            <a:spLocks noEditPoints="1" noChangeArrowheads="1"/>
          </p:cNvSpPr>
          <p:nvPr/>
        </p:nvSpPr>
        <p:spPr bwMode="auto">
          <a:xfrm>
            <a:off x="971550" y="1163638"/>
            <a:ext cx="346075" cy="268287"/>
          </a:xfrm>
          <a:custGeom>
            <a:avLst/>
            <a:gdLst>
              <a:gd name="T0" fmla="*/ 21 w 104"/>
              <a:gd name="T1" fmla="*/ 44 h 80"/>
              <a:gd name="T2" fmla="*/ 13 w 104"/>
              <a:gd name="T3" fmla="*/ 73 h 80"/>
              <a:gd name="T4" fmla="*/ 33 w 104"/>
              <a:gd name="T5" fmla="*/ 73 h 80"/>
              <a:gd name="T6" fmla="*/ 51 w 104"/>
              <a:gd name="T7" fmla="*/ 80 h 80"/>
              <a:gd name="T8" fmla="*/ 69 w 104"/>
              <a:gd name="T9" fmla="*/ 73 h 80"/>
              <a:gd name="T10" fmla="*/ 87 w 104"/>
              <a:gd name="T11" fmla="*/ 73 h 80"/>
              <a:gd name="T12" fmla="*/ 81 w 104"/>
              <a:gd name="T13" fmla="*/ 44 h 80"/>
              <a:gd name="T14" fmla="*/ 86 w 104"/>
              <a:gd name="T15" fmla="*/ 44 h 80"/>
              <a:gd name="T16" fmla="*/ 86 w 104"/>
              <a:gd name="T17" fmla="*/ 28 h 80"/>
              <a:gd name="T18" fmla="*/ 97 w 104"/>
              <a:gd name="T19" fmla="*/ 25 h 80"/>
              <a:gd name="T20" fmla="*/ 97 w 104"/>
              <a:gd name="T21" fmla="*/ 34 h 80"/>
              <a:gd name="T22" fmla="*/ 95 w 104"/>
              <a:gd name="T23" fmla="*/ 51 h 80"/>
              <a:gd name="T24" fmla="*/ 103 w 104"/>
              <a:gd name="T25" fmla="*/ 51 h 80"/>
              <a:gd name="T26" fmla="*/ 101 w 104"/>
              <a:gd name="T27" fmla="*/ 34 h 80"/>
              <a:gd name="T28" fmla="*/ 101 w 104"/>
              <a:gd name="T29" fmla="*/ 23 h 80"/>
              <a:gd name="T30" fmla="*/ 104 w 104"/>
              <a:gd name="T31" fmla="*/ 22 h 80"/>
              <a:gd name="T32" fmla="*/ 104 w 104"/>
              <a:gd name="T33" fmla="*/ 15 h 80"/>
              <a:gd name="T34" fmla="*/ 52 w 104"/>
              <a:gd name="T35" fmla="*/ 0 h 80"/>
              <a:gd name="T36" fmla="*/ 0 w 104"/>
              <a:gd name="T37" fmla="*/ 15 h 80"/>
              <a:gd name="T38" fmla="*/ 0 w 104"/>
              <a:gd name="T39" fmla="*/ 22 h 80"/>
              <a:gd name="T40" fmla="*/ 19 w 104"/>
              <a:gd name="T41" fmla="*/ 28 h 80"/>
              <a:gd name="T42" fmla="*/ 19 w 104"/>
              <a:gd name="T43" fmla="*/ 44 h 80"/>
              <a:gd name="T44" fmla="*/ 21 w 104"/>
              <a:gd name="T45" fmla="*/ 44 h 80"/>
              <a:gd name="T46" fmla="*/ 71 w 104"/>
              <a:gd name="T47" fmla="*/ 44 h 80"/>
              <a:gd name="T48" fmla="*/ 72 w 104"/>
              <a:gd name="T49" fmla="*/ 48 h 80"/>
              <a:gd name="T50" fmla="*/ 65 w 104"/>
              <a:gd name="T51" fmla="*/ 66 h 80"/>
              <a:gd name="T52" fmla="*/ 51 w 104"/>
              <a:gd name="T53" fmla="*/ 73 h 80"/>
              <a:gd name="T54" fmla="*/ 37 w 104"/>
              <a:gd name="T55" fmla="*/ 66 h 80"/>
              <a:gd name="T56" fmla="*/ 31 w 104"/>
              <a:gd name="T57" fmla="*/ 48 h 80"/>
              <a:gd name="T58" fmla="*/ 31 w 104"/>
              <a:gd name="T59" fmla="*/ 44 h 80"/>
              <a:gd name="T60" fmla="*/ 71 w 104"/>
              <a:gd name="T61" fmla="*/ 44 h 8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4"/>
              <a:gd name="T94" fmla="*/ 0 h 80"/>
              <a:gd name="T95" fmla="*/ 104 w 104"/>
              <a:gd name="T96" fmla="*/ 80 h 8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4" h="80">
                <a:moveTo>
                  <a:pt x="21" y="44"/>
                </a:moveTo>
                <a:cubicBezTo>
                  <a:pt x="13" y="73"/>
                  <a:pt x="13" y="73"/>
                  <a:pt x="13" y="73"/>
                </a:cubicBezTo>
                <a:cubicBezTo>
                  <a:pt x="33" y="73"/>
                  <a:pt x="33" y="73"/>
                  <a:pt x="33" y="73"/>
                </a:cubicBezTo>
                <a:cubicBezTo>
                  <a:pt x="38" y="78"/>
                  <a:pt x="44" y="80"/>
                  <a:pt x="51" y="80"/>
                </a:cubicBezTo>
                <a:cubicBezTo>
                  <a:pt x="58" y="80"/>
                  <a:pt x="64" y="78"/>
                  <a:pt x="69" y="73"/>
                </a:cubicBezTo>
                <a:cubicBezTo>
                  <a:pt x="87" y="73"/>
                  <a:pt x="87" y="73"/>
                  <a:pt x="87" y="73"/>
                </a:cubicBezTo>
                <a:cubicBezTo>
                  <a:pt x="81" y="44"/>
                  <a:pt x="81" y="44"/>
                  <a:pt x="81" y="44"/>
                </a:cubicBezTo>
                <a:cubicBezTo>
                  <a:pt x="86" y="44"/>
                  <a:pt x="86" y="44"/>
                  <a:pt x="86" y="44"/>
                </a:cubicBezTo>
                <a:cubicBezTo>
                  <a:pt x="86" y="28"/>
                  <a:pt x="86" y="28"/>
                  <a:pt x="86" y="28"/>
                </a:cubicBezTo>
                <a:cubicBezTo>
                  <a:pt x="97" y="25"/>
                  <a:pt x="97" y="25"/>
                  <a:pt x="97" y="25"/>
                </a:cubicBezTo>
                <a:cubicBezTo>
                  <a:pt x="97" y="34"/>
                  <a:pt x="97" y="34"/>
                  <a:pt x="97" y="34"/>
                </a:cubicBezTo>
                <a:cubicBezTo>
                  <a:pt x="95" y="51"/>
                  <a:pt x="95" y="51"/>
                  <a:pt x="95" y="51"/>
                </a:cubicBezTo>
                <a:cubicBezTo>
                  <a:pt x="103" y="51"/>
                  <a:pt x="103" y="51"/>
                  <a:pt x="103" y="51"/>
                </a:cubicBezTo>
                <a:cubicBezTo>
                  <a:pt x="101" y="34"/>
                  <a:pt x="101" y="34"/>
                  <a:pt x="101" y="34"/>
                </a:cubicBezTo>
                <a:cubicBezTo>
                  <a:pt x="101" y="23"/>
                  <a:pt x="101" y="23"/>
                  <a:pt x="101" y="23"/>
                </a:cubicBezTo>
                <a:cubicBezTo>
                  <a:pt x="104" y="22"/>
                  <a:pt x="104" y="22"/>
                  <a:pt x="104" y="22"/>
                </a:cubicBezTo>
                <a:cubicBezTo>
                  <a:pt x="104" y="15"/>
                  <a:pt x="104" y="15"/>
                  <a:pt x="104" y="15"/>
                </a:cubicBezTo>
                <a:cubicBezTo>
                  <a:pt x="52" y="0"/>
                  <a:pt x="52" y="0"/>
                  <a:pt x="52" y="0"/>
                </a:cubicBezTo>
                <a:cubicBezTo>
                  <a:pt x="0" y="15"/>
                  <a:pt x="0" y="15"/>
                  <a:pt x="0" y="15"/>
                </a:cubicBezTo>
                <a:cubicBezTo>
                  <a:pt x="0" y="22"/>
                  <a:pt x="0" y="22"/>
                  <a:pt x="0" y="22"/>
                </a:cubicBezTo>
                <a:cubicBezTo>
                  <a:pt x="19" y="28"/>
                  <a:pt x="19" y="28"/>
                  <a:pt x="19" y="28"/>
                </a:cubicBezTo>
                <a:cubicBezTo>
                  <a:pt x="19" y="44"/>
                  <a:pt x="19" y="44"/>
                  <a:pt x="19" y="44"/>
                </a:cubicBezTo>
                <a:cubicBezTo>
                  <a:pt x="21" y="44"/>
                  <a:pt x="21" y="44"/>
                  <a:pt x="21" y="44"/>
                </a:cubicBezTo>
                <a:close/>
                <a:moveTo>
                  <a:pt x="71" y="44"/>
                </a:moveTo>
                <a:cubicBezTo>
                  <a:pt x="72" y="46"/>
                  <a:pt x="72" y="47"/>
                  <a:pt x="72" y="48"/>
                </a:cubicBezTo>
                <a:cubicBezTo>
                  <a:pt x="72" y="55"/>
                  <a:pt x="69" y="61"/>
                  <a:pt x="65" y="66"/>
                </a:cubicBezTo>
                <a:cubicBezTo>
                  <a:pt x="62" y="70"/>
                  <a:pt x="57" y="73"/>
                  <a:pt x="51" y="73"/>
                </a:cubicBezTo>
                <a:cubicBezTo>
                  <a:pt x="46" y="73"/>
                  <a:pt x="41" y="70"/>
                  <a:pt x="37" y="66"/>
                </a:cubicBezTo>
                <a:cubicBezTo>
                  <a:pt x="33" y="61"/>
                  <a:pt x="31" y="55"/>
                  <a:pt x="31" y="48"/>
                </a:cubicBezTo>
                <a:cubicBezTo>
                  <a:pt x="31" y="47"/>
                  <a:pt x="31" y="46"/>
                  <a:pt x="31" y="44"/>
                </a:cubicBezTo>
                <a:lnTo>
                  <a:pt x="71" y="44"/>
                </a:lnTo>
                <a:close/>
              </a:path>
            </a:pathLst>
          </a:custGeom>
          <a:solidFill>
            <a:schemeClr val="bg1"/>
          </a:solidFill>
          <a:ln>
            <a:noFill/>
          </a:ln>
          <a:extLst/>
        </p:spPr>
        <p:txBody>
          <a:bodyPr/>
          <a:lstStyle/>
          <a:p>
            <a:pPr>
              <a:defRPr/>
            </a:pPr>
            <a:endParaRPr lang="zh-CN" altLang="zh-CN" sz="888">
              <a:solidFill>
                <a:srgbClr val="000000"/>
              </a:solidFill>
              <a:latin typeface="Calibri" pitchFamily="34" charset="0"/>
              <a:sym typeface="宋体" pitchFamily="2" charset="-122"/>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1547667" y="3327835"/>
            <a:ext cx="6455579" cy="126957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fontAlgn="auto" hangingPunct="1">
              <a:spcBef>
                <a:spcPts val="0"/>
              </a:spcBef>
              <a:spcAft>
                <a:spcPts val="0"/>
              </a:spcAft>
            </a:pP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2"/>
              </a:rPr>
              <a:t>www.1ppt.com/moban/</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行业</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3"/>
              </a:rPr>
              <a:t>www.1ppt.com/hangye/</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pPr eaLnBrk="1" fontAlgn="auto" hangingPunct="1">
              <a:spcBef>
                <a:spcPts val="0"/>
              </a:spcBef>
              <a:spcAft>
                <a:spcPts val="0"/>
              </a:spcAft>
            </a:pPr>
            <a:r>
              <a:rPr lang="zh-CN" altLang="en-US" sz="1100" dirty="0">
                <a:solidFill>
                  <a:srgbClr val="EEECE1">
                    <a:lumMod val="25000"/>
                  </a:srgbClr>
                </a:solidFill>
                <a:latin typeface="微软雅黑" panose="020B0503020204020204" pitchFamily="34" charset="-122"/>
                <a:ea typeface="微软雅黑" panose="020B0503020204020204" pitchFamily="34" charset="-122"/>
              </a:rPr>
              <a:t>节日</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4"/>
              </a:rPr>
              <a:t>www.1ppt.com/jieri/</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5"/>
              </a:rPr>
              <a:t>www.1ppt.com/sucai/</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pPr eaLnBrk="1" fontAlgn="auto" hangingPunct="1">
              <a:spcBef>
                <a:spcPts val="0"/>
              </a:spcBef>
              <a:spcAft>
                <a:spcPts val="0"/>
              </a:spcAft>
            </a:pP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6"/>
              </a:rPr>
              <a:t>www.1ppt.com/beijing/</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7"/>
              </a:rPr>
              <a:t>www.1ppt.com/tubiao/</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pPr eaLnBrk="1" fontAlgn="auto" hangingPunct="1">
              <a:spcBef>
                <a:spcPts val="0"/>
              </a:spcBef>
              <a:spcAft>
                <a:spcPts val="0"/>
              </a:spcAft>
            </a:pPr>
            <a:r>
              <a:rPr lang="zh-CN" altLang="en-US" sz="1100" dirty="0">
                <a:solidFill>
                  <a:srgbClr val="EEECE1">
                    <a:lumMod val="25000"/>
                  </a:srgbClr>
                </a:solidFill>
                <a:latin typeface="微软雅黑" panose="020B0503020204020204" pitchFamily="34" charset="-122"/>
                <a:ea typeface="微软雅黑" panose="020B0503020204020204" pitchFamily="34" charset="-122"/>
              </a:rPr>
              <a:t>优秀</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8"/>
              </a:rPr>
              <a:t>www.1ppt.com/xiazai/</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9"/>
              </a:rPr>
              <a:t>www.1ppt.com/powerpoint</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9"/>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pPr eaLnBrk="1" fontAlgn="auto" hangingPunct="1">
              <a:spcBef>
                <a:spcPts val="0"/>
              </a:spcBef>
              <a:spcAft>
                <a:spcPts val="0"/>
              </a:spcAft>
            </a:pPr>
            <a:r>
              <a:rPr lang="en-US" altLang="zh-CN" sz="1100" dirty="0">
                <a:solidFill>
                  <a:srgbClr val="EEECE1">
                    <a:lumMod val="25000"/>
                  </a:srgbClr>
                </a:solidFill>
                <a:latin typeface="微软雅黑" panose="020B0503020204020204" pitchFamily="34" charset="-122"/>
                <a:ea typeface="微软雅黑" panose="020B0503020204020204" pitchFamily="34" charset="-122"/>
              </a:rPr>
              <a:t>Word</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0"/>
              </a:rPr>
              <a:t>www.1ppt.com/word</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0"/>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Excel</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1"/>
              </a:rPr>
              <a:t>www.1ppt.com/excel</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1"/>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pPr eaLnBrk="1" fontAlgn="auto" hangingPunct="1">
              <a:spcBef>
                <a:spcPts val="0"/>
              </a:spcBef>
              <a:spcAft>
                <a:spcPts val="0"/>
              </a:spcAft>
            </a:pPr>
            <a:r>
              <a:rPr lang="zh-CN" altLang="en-US" sz="1100" dirty="0">
                <a:solidFill>
                  <a:srgbClr val="EEECE1">
                    <a:lumMod val="25000"/>
                  </a:srgbClr>
                </a:solidFill>
                <a:latin typeface="微软雅黑" panose="020B0503020204020204" pitchFamily="34" charset="-122"/>
                <a:ea typeface="微软雅黑" panose="020B0503020204020204" pitchFamily="34" charset="-122"/>
              </a:rPr>
              <a:t>资料</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2"/>
              </a:rPr>
              <a:t>www.1ppt.com/ziliao/</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课件下载：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3"/>
              </a:rPr>
              <a:t>www.1ppt.com/kejian/</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pPr eaLnBrk="1" fontAlgn="auto" hangingPunct="1">
              <a:spcBef>
                <a:spcPts val="0"/>
              </a:spcBef>
              <a:spcAft>
                <a:spcPts val="0"/>
              </a:spcAft>
            </a:pPr>
            <a:r>
              <a:rPr lang="zh-CN" altLang="en-US" sz="1100" dirty="0">
                <a:solidFill>
                  <a:srgbClr val="EEECE1">
                    <a:lumMod val="25000"/>
                  </a:srgbClr>
                </a:solidFill>
                <a:latin typeface="微软雅黑" panose="020B0503020204020204" pitchFamily="34" charset="-122"/>
                <a:ea typeface="微软雅黑" panose="020B0503020204020204" pitchFamily="34" charset="-122"/>
              </a:rPr>
              <a:t>范文下载</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4"/>
              </a:rPr>
              <a:t>www.1ppt.com/fanwen</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4"/>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试卷</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5"/>
              </a:rPr>
              <a:t>www.1ppt.com/shiti/</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pPr eaLnBrk="1" fontAlgn="auto" hangingPunct="1">
              <a:spcBef>
                <a:spcPts val="0"/>
              </a:spcBef>
              <a:spcAft>
                <a:spcPts val="0"/>
              </a:spcAft>
            </a:pPr>
            <a:r>
              <a:rPr lang="zh-CN" altLang="en-US" sz="1100" dirty="0">
                <a:solidFill>
                  <a:srgbClr val="EEECE1">
                    <a:lumMod val="25000"/>
                  </a:srgbClr>
                </a:solidFill>
                <a:latin typeface="微软雅黑" panose="020B0503020204020204" pitchFamily="34" charset="-122"/>
                <a:ea typeface="微软雅黑" panose="020B0503020204020204" pitchFamily="34" charset="-122"/>
              </a:rPr>
              <a:t>教案</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6"/>
              </a:rPr>
              <a:t>www.1ppt.com/jiaoan/</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字体下载</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7"/>
              </a:rPr>
              <a:t>www.1ppt.com/ziti/</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endParaRPr lang="zh-CN" altLang="en-US" sz="1100" dirty="0">
              <a:solidFill>
                <a:srgbClr val="EEECE1">
                  <a:lumMod val="25000"/>
                </a:srgbClr>
              </a:solidFill>
              <a:latin typeface="微软雅黑" panose="020B0503020204020204" pitchFamily="34" charset="-122"/>
              <a:ea typeface="微软雅黑" panose="020B0503020204020204" pitchFamily="34" charset="-122"/>
            </a:endParaRPr>
          </a:p>
        </p:txBody>
      </p:sp>
      <p:sp>
        <p:nvSpPr>
          <p:cNvPr id="3" name="Rectangle 17"/>
          <p:cNvSpPr>
            <a:spLocks noChangeArrowheads="1"/>
          </p:cNvSpPr>
          <p:nvPr/>
        </p:nvSpPr>
        <p:spPr bwMode="gray">
          <a:xfrm>
            <a:off x="0" y="2248707"/>
            <a:ext cx="9144000" cy="1025122"/>
          </a:xfrm>
          <a:prstGeom prst="rect">
            <a:avLst/>
          </a:prstGeom>
          <a:solidFill>
            <a:schemeClr val="tx2">
              <a:lumMod val="75000"/>
            </a:schemeClr>
          </a:solidFill>
          <a:ln w="9525">
            <a:noFill/>
            <a:miter lim="800000"/>
            <a:headEnd/>
            <a:tailEnd/>
          </a:ln>
        </p:spPr>
        <p:txBody>
          <a:bodyPr wrap="none" anchor="ctr"/>
          <a:lstStyle/>
          <a:p>
            <a:pPr eaLnBrk="1" fontAlgn="auto" hangingPunct="1">
              <a:spcBef>
                <a:spcPts val="0"/>
              </a:spcBef>
              <a:spcAft>
                <a:spcPts val="0"/>
              </a:spcAft>
              <a:defRPr/>
            </a:pPr>
            <a:endParaRPr lang="zh-CN" altLang="en-US" kern="0" dirty="0">
              <a:solidFill>
                <a:srgbClr val="005397"/>
              </a:solidFill>
              <a:latin typeface="Arial"/>
              <a:ea typeface="微软雅黑"/>
            </a:endParaRPr>
          </a:p>
        </p:txBody>
      </p:sp>
      <p:pic>
        <p:nvPicPr>
          <p:cNvPr id="10" name="图片 9"/>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820802" y="236386"/>
            <a:ext cx="7711638" cy="2011329"/>
          </a:xfrm>
          <a:prstGeom prst="rect">
            <a:avLst/>
          </a:prstGeom>
          <a:noFill/>
          <a:ln>
            <a:noFill/>
          </a:ln>
        </p:spPr>
      </p:pic>
      <p:sp>
        <p:nvSpPr>
          <p:cNvPr id="15" name="Rectangle 3"/>
          <p:cNvSpPr>
            <a:spLocks noChangeArrowheads="1"/>
          </p:cNvSpPr>
          <p:nvPr/>
        </p:nvSpPr>
        <p:spPr bwMode="auto">
          <a:xfrm>
            <a:off x="468316" y="2323010"/>
            <a:ext cx="4103687" cy="1214009"/>
          </a:xfrm>
          <a:prstGeom prst="rect">
            <a:avLst/>
          </a:prstGeom>
          <a:noFill/>
          <a:ln w="3175" algn="ctr">
            <a:noFill/>
            <a:prstDash val="dash"/>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1" fontAlgn="auto" hangingPunct="1">
              <a:spcBef>
                <a:spcPct val="20000"/>
              </a:spcBef>
              <a:spcAft>
                <a:spcPts val="0"/>
              </a:spcAft>
              <a:buClr>
                <a:srgbClr val="5B8CC1"/>
              </a:buClr>
              <a:buFont typeface="Wingdings" pitchFamily="2" charset="2"/>
              <a:buNone/>
              <a:defRPr/>
            </a:pPr>
            <a:r>
              <a:rPr lang="zh-CN" altLang="en-US" sz="2000" b="1" kern="0" dirty="0" smtClean="0">
                <a:solidFill>
                  <a:prstClr val="white"/>
                </a:solidFill>
                <a:latin typeface="微软雅黑" pitchFamily="34" charset="-122"/>
              </a:rPr>
              <a:t>可以在下列情况使用</a:t>
            </a:r>
            <a:endParaRPr lang="zh-CN" altLang="en-US" sz="1200" kern="0" dirty="0" smtClean="0">
              <a:solidFill>
                <a:prstClr val="white"/>
              </a:solidFill>
              <a:latin typeface="微软雅黑" pitchFamily="34" charset="-122"/>
            </a:endParaRPr>
          </a:p>
          <a:p>
            <a:pPr eaLnBrk="1" fontAlgn="auto" hangingPunct="1">
              <a:lnSpc>
                <a:spcPct val="150000"/>
              </a:lnSpc>
              <a:spcBef>
                <a:spcPts val="0"/>
              </a:spcBef>
              <a:spcAft>
                <a:spcPts val="0"/>
              </a:spcAft>
              <a:buClr>
                <a:srgbClr val="5B8CC1"/>
              </a:buClr>
              <a:buFont typeface="Wingdings" pitchFamily="2" charset="2"/>
              <a:buChar char="n"/>
              <a:defRPr/>
            </a:pPr>
            <a:r>
              <a:rPr lang="zh-CN" altLang="en-US" sz="1200" kern="0" dirty="0" smtClean="0">
                <a:solidFill>
                  <a:prstClr val="white"/>
                </a:solidFill>
                <a:latin typeface="微软雅黑" pitchFamily="34" charset="-122"/>
              </a:rPr>
              <a:t>不限次数的用于您个人</a:t>
            </a:r>
            <a:r>
              <a:rPr lang="en-US" altLang="zh-CN" sz="1200" kern="0" dirty="0" smtClean="0">
                <a:solidFill>
                  <a:prstClr val="white"/>
                </a:solidFill>
                <a:latin typeface="微软雅黑" pitchFamily="34" charset="-122"/>
              </a:rPr>
              <a:t>/</a:t>
            </a:r>
            <a:r>
              <a:rPr lang="zh-CN" altLang="en-US" sz="1200" kern="0" dirty="0" smtClean="0">
                <a:solidFill>
                  <a:prstClr val="white"/>
                </a:solidFill>
                <a:latin typeface="微软雅黑" pitchFamily="34" charset="-122"/>
              </a:rPr>
              <a:t>公司、企业的商业演示。</a:t>
            </a:r>
          </a:p>
          <a:p>
            <a:pPr eaLnBrk="1" fontAlgn="auto" hangingPunct="1">
              <a:lnSpc>
                <a:spcPct val="150000"/>
              </a:lnSpc>
              <a:spcBef>
                <a:spcPts val="0"/>
              </a:spcBef>
              <a:spcAft>
                <a:spcPts val="0"/>
              </a:spcAft>
              <a:buClr>
                <a:srgbClr val="5B8CC1"/>
              </a:buClr>
              <a:buFont typeface="Wingdings" pitchFamily="2" charset="2"/>
              <a:buChar char="n"/>
              <a:defRPr/>
            </a:pPr>
            <a:r>
              <a:rPr lang="zh-CN" altLang="en-US" sz="1200" kern="0" dirty="0" smtClean="0">
                <a:solidFill>
                  <a:prstClr val="white"/>
                </a:solidFill>
                <a:latin typeface="微软雅黑" pitchFamily="34" charset="-122"/>
              </a:rPr>
              <a:t>拷贝模板中的内容用于其它幻灯片母版中使用。</a:t>
            </a:r>
          </a:p>
        </p:txBody>
      </p:sp>
      <p:sp>
        <p:nvSpPr>
          <p:cNvPr id="16" name="Rectangle 4"/>
          <p:cNvSpPr>
            <a:spLocks noChangeArrowheads="1"/>
          </p:cNvSpPr>
          <p:nvPr/>
        </p:nvSpPr>
        <p:spPr bwMode="auto">
          <a:xfrm>
            <a:off x="4572000" y="2323010"/>
            <a:ext cx="4103688" cy="1160003"/>
          </a:xfrm>
          <a:prstGeom prst="rect">
            <a:avLst/>
          </a:prstGeom>
          <a:noFill/>
          <a:ln w="3175" algn="ctr">
            <a:noFill/>
            <a:prstDash val="dash"/>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1" fontAlgn="auto" hangingPunct="1">
              <a:spcBef>
                <a:spcPct val="20000"/>
              </a:spcBef>
              <a:spcAft>
                <a:spcPts val="0"/>
              </a:spcAft>
              <a:buClr>
                <a:srgbClr val="5B8CC1"/>
              </a:buClr>
              <a:buFont typeface="Wingdings" pitchFamily="2" charset="2"/>
              <a:buNone/>
              <a:defRPr/>
            </a:pPr>
            <a:r>
              <a:rPr lang="zh-CN" altLang="en-US" sz="2000" b="1" kern="0" dirty="0" smtClean="0">
                <a:solidFill>
                  <a:prstClr val="white"/>
                </a:solidFill>
                <a:latin typeface="微软雅黑" pitchFamily="34" charset="-122"/>
              </a:rPr>
              <a:t>不可以在以下情况使用</a:t>
            </a:r>
            <a:endParaRPr lang="zh-CN" altLang="en-US" sz="1050" b="1" kern="0" dirty="0" smtClean="0">
              <a:solidFill>
                <a:prstClr val="white"/>
              </a:solidFill>
              <a:latin typeface="微软雅黑" pitchFamily="34" charset="-122"/>
            </a:endParaRPr>
          </a:p>
          <a:p>
            <a:pPr eaLnBrk="1" fontAlgn="auto" hangingPunct="1">
              <a:lnSpc>
                <a:spcPct val="150000"/>
              </a:lnSpc>
              <a:spcBef>
                <a:spcPts val="0"/>
              </a:spcBef>
              <a:spcAft>
                <a:spcPts val="0"/>
              </a:spcAft>
              <a:buClr>
                <a:srgbClr val="5B8CC1"/>
              </a:buClr>
              <a:buFont typeface="Wingdings" pitchFamily="2" charset="2"/>
              <a:buChar char="n"/>
              <a:defRPr/>
            </a:pPr>
            <a:r>
              <a:rPr lang="zh-CN" altLang="en-US" sz="1200" kern="0" dirty="0" smtClean="0">
                <a:solidFill>
                  <a:prstClr val="white"/>
                </a:solidFill>
                <a:latin typeface="微软雅黑" pitchFamily="34" charset="-122"/>
              </a:rPr>
              <a:t>用于任何形式的在线付费下载。</a:t>
            </a:r>
          </a:p>
          <a:p>
            <a:pPr eaLnBrk="1" fontAlgn="auto" hangingPunct="1">
              <a:lnSpc>
                <a:spcPct val="150000"/>
              </a:lnSpc>
              <a:spcBef>
                <a:spcPts val="0"/>
              </a:spcBef>
              <a:spcAft>
                <a:spcPts val="0"/>
              </a:spcAft>
              <a:buClr>
                <a:srgbClr val="5B8CC1"/>
              </a:buClr>
              <a:buFont typeface="Wingdings" pitchFamily="2" charset="2"/>
              <a:buChar char="n"/>
              <a:defRPr/>
            </a:pPr>
            <a:r>
              <a:rPr lang="zh-CN" altLang="en-US" sz="1200" kern="0" dirty="0" smtClean="0">
                <a:solidFill>
                  <a:prstClr val="white"/>
                </a:solidFill>
                <a:latin typeface="微软雅黑" pitchFamily="34" charset="-122"/>
              </a:rPr>
              <a:t>收集整理我们发布的免费资源后，刻录光碟销售。</a:t>
            </a:r>
            <a:endParaRPr lang="zh-CN" altLang="en-GB" sz="1200" kern="0" dirty="0" smtClean="0">
              <a:solidFill>
                <a:prstClr val="white"/>
              </a:solidFill>
              <a:latin typeface="微软雅黑" pitchFamily="34" charset="-122"/>
            </a:endParaRPr>
          </a:p>
        </p:txBody>
      </p:sp>
      <p:pic>
        <p:nvPicPr>
          <p:cNvPr id="17" name="Picture 10" descr="png-0644"/>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915816" y="2323010"/>
            <a:ext cx="393700"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1" descr="png-0652"/>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7234001" y="2323010"/>
            <a:ext cx="393700"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50302871"/>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文本框 20"/>
          <p:cNvSpPr txBox="1">
            <a:spLocks noChangeArrowheads="1"/>
          </p:cNvSpPr>
          <p:nvPr/>
        </p:nvSpPr>
        <p:spPr bwMode="auto">
          <a:xfrm>
            <a:off x="468313" y="1447800"/>
            <a:ext cx="8518525" cy="81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130000"/>
              </a:lnSpc>
            </a:pPr>
            <a:r>
              <a:rPr lang="en-US" altLang="zh-CN" sz="1200">
                <a:solidFill>
                  <a:schemeClr val="bg1"/>
                </a:solidFill>
                <a:latin typeface="华文细黑" panose="02010600040101010101" pitchFamily="2" charset="-122"/>
              </a:rPr>
              <a:t>There are many variations of passages of Lorem available, but the majority have suffered alteration in some form, by injected humor, or randomized words which don't look even slightly believable. There are many variations of passages of</a:t>
            </a:r>
            <a:endParaRPr lang="zh-CN" altLang="en-US" sz="1200">
              <a:solidFill>
                <a:schemeClr val="bg1"/>
              </a:solidFill>
              <a:latin typeface="华文细黑" panose="02010600040101010101" pitchFamily="2" charset="-122"/>
            </a:endParaRPr>
          </a:p>
        </p:txBody>
      </p:sp>
      <p:grpSp>
        <p:nvGrpSpPr>
          <p:cNvPr id="22" name="组合 21"/>
          <p:cNvGrpSpPr>
            <a:grpSpLocks/>
          </p:cNvGrpSpPr>
          <p:nvPr/>
        </p:nvGrpSpPr>
        <p:grpSpPr bwMode="auto">
          <a:xfrm>
            <a:off x="468313" y="2389188"/>
            <a:ext cx="2555875" cy="1025525"/>
            <a:chOff x="290945" y="2874818"/>
            <a:chExt cx="2556164" cy="1025051"/>
          </a:xfrm>
        </p:grpSpPr>
        <p:grpSp>
          <p:nvGrpSpPr>
            <p:cNvPr id="13346" name="组合 22"/>
            <p:cNvGrpSpPr>
              <a:grpSpLocks/>
            </p:cNvGrpSpPr>
            <p:nvPr/>
          </p:nvGrpSpPr>
          <p:grpSpPr bwMode="auto">
            <a:xfrm>
              <a:off x="374073" y="2874818"/>
              <a:ext cx="387927" cy="387927"/>
              <a:chOff x="374073" y="2874818"/>
              <a:chExt cx="387927" cy="387927"/>
            </a:xfrm>
          </p:grpSpPr>
          <p:sp>
            <p:nvSpPr>
              <p:cNvPr id="26" name="矩形 25"/>
              <p:cNvSpPr/>
              <p:nvPr/>
            </p:nvSpPr>
            <p:spPr>
              <a:xfrm>
                <a:off x="373504" y="2874818"/>
                <a:ext cx="388981" cy="387171"/>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bg1"/>
                  </a:solidFill>
                </a:endParaRPr>
              </a:p>
            </p:txBody>
          </p:sp>
          <p:sp>
            <p:nvSpPr>
              <p:cNvPr id="13350" name="文本框 26"/>
              <p:cNvSpPr txBox="1">
                <a:spLocks noChangeArrowheads="1"/>
              </p:cNvSpPr>
              <p:nvPr/>
            </p:nvSpPr>
            <p:spPr bwMode="auto">
              <a:xfrm>
                <a:off x="374073" y="2916382"/>
                <a:ext cx="3879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zh-CN" altLang="en-US" sz="1600">
                    <a:solidFill>
                      <a:schemeClr val="bg1"/>
                    </a:solidFill>
                    <a:latin typeface="FontAwesome" panose="020B0604020202020204" pitchFamily="2" charset="0"/>
                  </a:rPr>
                  <a:t></a:t>
                </a:r>
                <a:endParaRPr lang="zh-CN" altLang="en-US" sz="1600">
                  <a:solidFill>
                    <a:schemeClr val="bg1"/>
                  </a:solidFill>
                  <a:latin typeface="华文细黑" panose="02010600040101010101" pitchFamily="2" charset="-122"/>
                </a:endParaRPr>
              </a:p>
            </p:txBody>
          </p:sp>
        </p:grpSp>
        <p:sp>
          <p:nvSpPr>
            <p:cNvPr id="13347" name="文本框 23"/>
            <p:cNvSpPr txBox="1">
              <a:spLocks noChangeArrowheads="1"/>
            </p:cNvSpPr>
            <p:nvPr/>
          </p:nvSpPr>
          <p:spPr bwMode="auto">
            <a:xfrm>
              <a:off x="762000" y="3028098"/>
              <a:ext cx="193963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VIDEO ANIMATION</a:t>
              </a:r>
              <a:endParaRPr lang="zh-CN" altLang="en-US" sz="1200">
                <a:solidFill>
                  <a:schemeClr val="bg1"/>
                </a:solidFill>
                <a:latin typeface="华文细黑" panose="02010600040101010101" pitchFamily="2" charset="-122"/>
              </a:endParaRPr>
            </a:p>
          </p:txBody>
        </p:sp>
        <p:sp>
          <p:nvSpPr>
            <p:cNvPr id="13348" name="文本框 24"/>
            <p:cNvSpPr txBox="1">
              <a:spLocks noChangeArrowheads="1"/>
            </p:cNvSpPr>
            <p:nvPr/>
          </p:nvSpPr>
          <p:spPr bwMode="auto">
            <a:xfrm>
              <a:off x="290945" y="3345871"/>
              <a:ext cx="255616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rPr>
                <a:t>There are many variations of passages of Lorem available, but the majority have suffered alteration</a:t>
              </a:r>
              <a:endParaRPr lang="zh-CN" altLang="en-US" sz="1000">
                <a:solidFill>
                  <a:schemeClr val="bg1"/>
                </a:solidFill>
                <a:latin typeface="华文细黑" panose="02010600040101010101" pitchFamily="2" charset="-122"/>
              </a:endParaRPr>
            </a:p>
          </p:txBody>
        </p:sp>
      </p:grpSp>
      <p:grpSp>
        <p:nvGrpSpPr>
          <p:cNvPr id="28" name="组合 27"/>
          <p:cNvGrpSpPr>
            <a:grpSpLocks/>
          </p:cNvGrpSpPr>
          <p:nvPr/>
        </p:nvGrpSpPr>
        <p:grpSpPr bwMode="auto">
          <a:xfrm>
            <a:off x="3325813" y="2389188"/>
            <a:ext cx="2555875" cy="1025525"/>
            <a:chOff x="290945" y="2874818"/>
            <a:chExt cx="2556164" cy="1025051"/>
          </a:xfrm>
        </p:grpSpPr>
        <p:grpSp>
          <p:nvGrpSpPr>
            <p:cNvPr id="13341" name="组合 28"/>
            <p:cNvGrpSpPr>
              <a:grpSpLocks/>
            </p:cNvGrpSpPr>
            <p:nvPr/>
          </p:nvGrpSpPr>
          <p:grpSpPr bwMode="auto">
            <a:xfrm>
              <a:off x="374073" y="2874818"/>
              <a:ext cx="387927" cy="387927"/>
              <a:chOff x="374073" y="2874818"/>
              <a:chExt cx="387927" cy="387927"/>
            </a:xfrm>
          </p:grpSpPr>
          <p:sp>
            <p:nvSpPr>
              <p:cNvPr id="32" name="矩形 31"/>
              <p:cNvSpPr/>
              <p:nvPr/>
            </p:nvSpPr>
            <p:spPr>
              <a:xfrm>
                <a:off x="373504" y="2874818"/>
                <a:ext cx="388981" cy="387171"/>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bg1"/>
                  </a:solidFill>
                </a:endParaRPr>
              </a:p>
            </p:txBody>
          </p:sp>
          <p:sp>
            <p:nvSpPr>
              <p:cNvPr id="13345" name="文本框 32"/>
              <p:cNvSpPr txBox="1">
                <a:spLocks noChangeArrowheads="1"/>
              </p:cNvSpPr>
              <p:nvPr/>
            </p:nvSpPr>
            <p:spPr bwMode="auto">
              <a:xfrm>
                <a:off x="374073" y="2916382"/>
                <a:ext cx="3879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zh-CN" altLang="en-US" sz="1600">
                    <a:solidFill>
                      <a:schemeClr val="bg1"/>
                    </a:solidFill>
                    <a:latin typeface="FontAwesome" panose="020B0604020202020204" pitchFamily="2" charset="0"/>
                  </a:rPr>
                  <a:t></a:t>
                </a:r>
                <a:endParaRPr lang="zh-CN" altLang="en-US" sz="1600">
                  <a:solidFill>
                    <a:schemeClr val="bg1"/>
                  </a:solidFill>
                  <a:latin typeface="华文细黑" panose="02010600040101010101" pitchFamily="2" charset="-122"/>
                </a:endParaRPr>
              </a:p>
            </p:txBody>
          </p:sp>
        </p:grpSp>
        <p:sp>
          <p:nvSpPr>
            <p:cNvPr id="13342" name="文本框 29"/>
            <p:cNvSpPr txBox="1">
              <a:spLocks noChangeArrowheads="1"/>
            </p:cNvSpPr>
            <p:nvPr/>
          </p:nvSpPr>
          <p:spPr bwMode="auto">
            <a:xfrm>
              <a:off x="762000" y="3028098"/>
              <a:ext cx="193963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PHOTOGRAPHY</a:t>
              </a:r>
              <a:endParaRPr lang="zh-CN" altLang="en-US" sz="1200">
                <a:solidFill>
                  <a:schemeClr val="bg1"/>
                </a:solidFill>
                <a:latin typeface="华文细黑" panose="02010600040101010101" pitchFamily="2" charset="-122"/>
              </a:endParaRPr>
            </a:p>
          </p:txBody>
        </p:sp>
        <p:sp>
          <p:nvSpPr>
            <p:cNvPr id="13343" name="文本框 30"/>
            <p:cNvSpPr txBox="1">
              <a:spLocks noChangeArrowheads="1"/>
            </p:cNvSpPr>
            <p:nvPr/>
          </p:nvSpPr>
          <p:spPr bwMode="auto">
            <a:xfrm>
              <a:off x="290945" y="3345871"/>
              <a:ext cx="255616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rPr>
                <a:t>There are many variations of passages of Lorem available, but the majority have suffered alteration</a:t>
              </a:r>
              <a:endParaRPr lang="zh-CN" altLang="en-US" sz="1000">
                <a:solidFill>
                  <a:schemeClr val="bg1"/>
                </a:solidFill>
                <a:latin typeface="华文细黑" panose="02010600040101010101" pitchFamily="2" charset="-122"/>
              </a:endParaRPr>
            </a:p>
          </p:txBody>
        </p:sp>
      </p:grpSp>
      <p:grpSp>
        <p:nvGrpSpPr>
          <p:cNvPr id="34" name="组合 33"/>
          <p:cNvGrpSpPr>
            <a:grpSpLocks/>
          </p:cNvGrpSpPr>
          <p:nvPr/>
        </p:nvGrpSpPr>
        <p:grpSpPr bwMode="auto">
          <a:xfrm>
            <a:off x="6183313" y="2389188"/>
            <a:ext cx="2555875" cy="1025525"/>
            <a:chOff x="290945" y="2874818"/>
            <a:chExt cx="2556164" cy="1025051"/>
          </a:xfrm>
        </p:grpSpPr>
        <p:grpSp>
          <p:nvGrpSpPr>
            <p:cNvPr id="13336" name="组合 34"/>
            <p:cNvGrpSpPr>
              <a:grpSpLocks/>
            </p:cNvGrpSpPr>
            <p:nvPr/>
          </p:nvGrpSpPr>
          <p:grpSpPr bwMode="auto">
            <a:xfrm>
              <a:off x="374073" y="2874818"/>
              <a:ext cx="387927" cy="387927"/>
              <a:chOff x="374073" y="2874818"/>
              <a:chExt cx="387927" cy="387927"/>
            </a:xfrm>
          </p:grpSpPr>
          <p:sp>
            <p:nvSpPr>
              <p:cNvPr id="38" name="矩形 37"/>
              <p:cNvSpPr/>
              <p:nvPr/>
            </p:nvSpPr>
            <p:spPr>
              <a:xfrm>
                <a:off x="373504" y="2874818"/>
                <a:ext cx="388981" cy="387171"/>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bg1"/>
                  </a:solidFill>
                </a:endParaRPr>
              </a:p>
            </p:txBody>
          </p:sp>
          <p:sp>
            <p:nvSpPr>
              <p:cNvPr id="13340" name="文本框 38"/>
              <p:cNvSpPr txBox="1">
                <a:spLocks noChangeArrowheads="1"/>
              </p:cNvSpPr>
              <p:nvPr/>
            </p:nvSpPr>
            <p:spPr bwMode="auto">
              <a:xfrm>
                <a:off x="374073" y="2916382"/>
                <a:ext cx="3879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zh-CN" altLang="en-US" sz="1600">
                    <a:solidFill>
                      <a:schemeClr val="bg1"/>
                    </a:solidFill>
                    <a:latin typeface="FontAwesome" panose="020B0604020202020204" pitchFamily="2" charset="0"/>
                  </a:rPr>
                  <a:t></a:t>
                </a:r>
                <a:endParaRPr lang="zh-CN" altLang="en-US" sz="1600">
                  <a:solidFill>
                    <a:schemeClr val="bg1"/>
                  </a:solidFill>
                  <a:latin typeface="华文细黑" panose="02010600040101010101" pitchFamily="2" charset="-122"/>
                </a:endParaRPr>
              </a:p>
            </p:txBody>
          </p:sp>
        </p:grpSp>
        <p:sp>
          <p:nvSpPr>
            <p:cNvPr id="13337" name="文本框 35"/>
            <p:cNvSpPr txBox="1">
              <a:spLocks noChangeArrowheads="1"/>
            </p:cNvSpPr>
            <p:nvPr/>
          </p:nvSpPr>
          <p:spPr bwMode="auto">
            <a:xfrm>
              <a:off x="762000" y="3028098"/>
              <a:ext cx="193963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SEO OPITIMZED</a:t>
              </a:r>
              <a:endParaRPr lang="zh-CN" altLang="en-US" sz="1200">
                <a:solidFill>
                  <a:schemeClr val="bg1"/>
                </a:solidFill>
                <a:latin typeface="华文细黑" panose="02010600040101010101" pitchFamily="2" charset="-122"/>
              </a:endParaRPr>
            </a:p>
          </p:txBody>
        </p:sp>
        <p:sp>
          <p:nvSpPr>
            <p:cNvPr id="13338" name="文本框 36"/>
            <p:cNvSpPr txBox="1">
              <a:spLocks noChangeArrowheads="1"/>
            </p:cNvSpPr>
            <p:nvPr/>
          </p:nvSpPr>
          <p:spPr bwMode="auto">
            <a:xfrm>
              <a:off x="290945" y="3345871"/>
              <a:ext cx="255616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rPr>
                <a:t>There are many variations of passages of Lorem available, but the majority have suffered alteration</a:t>
              </a:r>
              <a:endParaRPr lang="zh-CN" altLang="en-US" sz="1000">
                <a:solidFill>
                  <a:schemeClr val="bg1"/>
                </a:solidFill>
                <a:latin typeface="华文细黑" panose="02010600040101010101" pitchFamily="2" charset="-122"/>
              </a:endParaRPr>
            </a:p>
          </p:txBody>
        </p:sp>
      </p:grpSp>
      <p:grpSp>
        <p:nvGrpSpPr>
          <p:cNvPr id="40" name="组合 39"/>
          <p:cNvGrpSpPr>
            <a:grpSpLocks/>
          </p:cNvGrpSpPr>
          <p:nvPr/>
        </p:nvGrpSpPr>
        <p:grpSpPr bwMode="auto">
          <a:xfrm>
            <a:off x="468313" y="3633788"/>
            <a:ext cx="2555875" cy="1025525"/>
            <a:chOff x="290945" y="2874818"/>
            <a:chExt cx="2556164" cy="1025051"/>
          </a:xfrm>
        </p:grpSpPr>
        <p:grpSp>
          <p:nvGrpSpPr>
            <p:cNvPr id="13331" name="组合 40"/>
            <p:cNvGrpSpPr>
              <a:grpSpLocks/>
            </p:cNvGrpSpPr>
            <p:nvPr/>
          </p:nvGrpSpPr>
          <p:grpSpPr bwMode="auto">
            <a:xfrm>
              <a:off x="374073" y="2874818"/>
              <a:ext cx="387927" cy="387927"/>
              <a:chOff x="374073" y="2874818"/>
              <a:chExt cx="387927" cy="387927"/>
            </a:xfrm>
          </p:grpSpPr>
          <p:sp>
            <p:nvSpPr>
              <p:cNvPr id="44" name="矩形 43"/>
              <p:cNvSpPr/>
              <p:nvPr/>
            </p:nvSpPr>
            <p:spPr>
              <a:xfrm>
                <a:off x="373504" y="2874818"/>
                <a:ext cx="388981" cy="387171"/>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bg1"/>
                  </a:solidFill>
                </a:endParaRPr>
              </a:p>
            </p:txBody>
          </p:sp>
          <p:sp>
            <p:nvSpPr>
              <p:cNvPr id="13335" name="文本框 44"/>
              <p:cNvSpPr txBox="1">
                <a:spLocks noChangeArrowheads="1"/>
              </p:cNvSpPr>
              <p:nvPr/>
            </p:nvSpPr>
            <p:spPr bwMode="auto">
              <a:xfrm>
                <a:off x="374073" y="2916382"/>
                <a:ext cx="3879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zh-CN" altLang="en-US" sz="1600">
                    <a:solidFill>
                      <a:schemeClr val="bg1"/>
                    </a:solidFill>
                    <a:latin typeface="FontAwesome" panose="020B0604020202020204" pitchFamily="2" charset="0"/>
                  </a:rPr>
                  <a:t></a:t>
                </a:r>
                <a:endParaRPr lang="zh-CN" altLang="en-US" sz="1600">
                  <a:solidFill>
                    <a:schemeClr val="bg1"/>
                  </a:solidFill>
                  <a:latin typeface="华文细黑" panose="02010600040101010101" pitchFamily="2" charset="-122"/>
                </a:endParaRPr>
              </a:p>
            </p:txBody>
          </p:sp>
        </p:grpSp>
        <p:sp>
          <p:nvSpPr>
            <p:cNvPr id="13332" name="文本框 41"/>
            <p:cNvSpPr txBox="1">
              <a:spLocks noChangeArrowheads="1"/>
            </p:cNvSpPr>
            <p:nvPr/>
          </p:nvSpPr>
          <p:spPr bwMode="auto">
            <a:xfrm>
              <a:off x="762000" y="3028098"/>
              <a:ext cx="193963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VIDEO ANIMATION</a:t>
              </a:r>
              <a:endParaRPr lang="zh-CN" altLang="en-US" sz="1200">
                <a:solidFill>
                  <a:schemeClr val="bg1"/>
                </a:solidFill>
                <a:latin typeface="华文细黑" panose="02010600040101010101" pitchFamily="2" charset="-122"/>
              </a:endParaRPr>
            </a:p>
          </p:txBody>
        </p:sp>
        <p:sp>
          <p:nvSpPr>
            <p:cNvPr id="13333" name="文本框 42"/>
            <p:cNvSpPr txBox="1">
              <a:spLocks noChangeArrowheads="1"/>
            </p:cNvSpPr>
            <p:nvPr/>
          </p:nvSpPr>
          <p:spPr bwMode="auto">
            <a:xfrm>
              <a:off x="290945" y="3345871"/>
              <a:ext cx="255616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rPr>
                <a:t>There are many variations of passages of Lorem available, but the majority have suffered alteration</a:t>
              </a:r>
              <a:endParaRPr lang="zh-CN" altLang="en-US" sz="1000">
                <a:solidFill>
                  <a:schemeClr val="bg1"/>
                </a:solidFill>
                <a:latin typeface="华文细黑" panose="02010600040101010101" pitchFamily="2" charset="-122"/>
              </a:endParaRPr>
            </a:p>
          </p:txBody>
        </p:sp>
      </p:grpSp>
      <p:grpSp>
        <p:nvGrpSpPr>
          <p:cNvPr id="46" name="组合 45"/>
          <p:cNvGrpSpPr>
            <a:grpSpLocks/>
          </p:cNvGrpSpPr>
          <p:nvPr/>
        </p:nvGrpSpPr>
        <p:grpSpPr bwMode="auto">
          <a:xfrm>
            <a:off x="3325813" y="3633788"/>
            <a:ext cx="2555875" cy="1025525"/>
            <a:chOff x="290945" y="2874818"/>
            <a:chExt cx="2556164" cy="1025051"/>
          </a:xfrm>
        </p:grpSpPr>
        <p:grpSp>
          <p:nvGrpSpPr>
            <p:cNvPr id="13326" name="组合 46"/>
            <p:cNvGrpSpPr>
              <a:grpSpLocks/>
            </p:cNvGrpSpPr>
            <p:nvPr/>
          </p:nvGrpSpPr>
          <p:grpSpPr bwMode="auto">
            <a:xfrm>
              <a:off x="374073" y="2874818"/>
              <a:ext cx="387927" cy="387927"/>
              <a:chOff x="374073" y="2874818"/>
              <a:chExt cx="387927" cy="387927"/>
            </a:xfrm>
          </p:grpSpPr>
          <p:sp>
            <p:nvSpPr>
              <p:cNvPr id="50" name="矩形 49"/>
              <p:cNvSpPr/>
              <p:nvPr/>
            </p:nvSpPr>
            <p:spPr>
              <a:xfrm>
                <a:off x="373504" y="2874818"/>
                <a:ext cx="388981" cy="387171"/>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bg1"/>
                  </a:solidFill>
                </a:endParaRPr>
              </a:p>
            </p:txBody>
          </p:sp>
          <p:sp>
            <p:nvSpPr>
              <p:cNvPr id="13330" name="文本框 50"/>
              <p:cNvSpPr txBox="1">
                <a:spLocks noChangeArrowheads="1"/>
              </p:cNvSpPr>
              <p:nvPr/>
            </p:nvSpPr>
            <p:spPr bwMode="auto">
              <a:xfrm>
                <a:off x="374073" y="2916382"/>
                <a:ext cx="3879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zh-CN" altLang="en-US" sz="1600">
                    <a:solidFill>
                      <a:schemeClr val="bg1"/>
                    </a:solidFill>
                    <a:latin typeface="FontAwesome" panose="020B0604020202020204" pitchFamily="2" charset="0"/>
                  </a:rPr>
                  <a:t></a:t>
                </a:r>
                <a:endParaRPr lang="zh-CN" altLang="en-US" sz="1600">
                  <a:solidFill>
                    <a:schemeClr val="bg1"/>
                  </a:solidFill>
                  <a:latin typeface="华文细黑" panose="02010600040101010101" pitchFamily="2" charset="-122"/>
                </a:endParaRPr>
              </a:p>
            </p:txBody>
          </p:sp>
        </p:grpSp>
        <p:sp>
          <p:nvSpPr>
            <p:cNvPr id="13327" name="文本框 47"/>
            <p:cNvSpPr txBox="1">
              <a:spLocks noChangeArrowheads="1"/>
            </p:cNvSpPr>
            <p:nvPr/>
          </p:nvSpPr>
          <p:spPr bwMode="auto">
            <a:xfrm>
              <a:off x="762000" y="3028098"/>
              <a:ext cx="193963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PHOTOGRAPHY</a:t>
              </a:r>
              <a:endParaRPr lang="zh-CN" altLang="en-US" sz="1200">
                <a:solidFill>
                  <a:schemeClr val="bg1"/>
                </a:solidFill>
                <a:latin typeface="华文细黑" panose="02010600040101010101" pitchFamily="2" charset="-122"/>
              </a:endParaRPr>
            </a:p>
          </p:txBody>
        </p:sp>
        <p:sp>
          <p:nvSpPr>
            <p:cNvPr id="13328" name="文本框 48"/>
            <p:cNvSpPr txBox="1">
              <a:spLocks noChangeArrowheads="1"/>
            </p:cNvSpPr>
            <p:nvPr/>
          </p:nvSpPr>
          <p:spPr bwMode="auto">
            <a:xfrm>
              <a:off x="290945" y="3345871"/>
              <a:ext cx="255616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rPr>
                <a:t>There are many variations of passages of Lorem available, but the majority have suffered alteration</a:t>
              </a:r>
              <a:endParaRPr lang="zh-CN" altLang="en-US" sz="1000">
                <a:solidFill>
                  <a:schemeClr val="bg1"/>
                </a:solidFill>
                <a:latin typeface="华文细黑" panose="02010600040101010101" pitchFamily="2" charset="-122"/>
              </a:endParaRPr>
            </a:p>
          </p:txBody>
        </p:sp>
      </p:grpSp>
      <p:grpSp>
        <p:nvGrpSpPr>
          <p:cNvPr id="52" name="组合 51"/>
          <p:cNvGrpSpPr>
            <a:grpSpLocks/>
          </p:cNvGrpSpPr>
          <p:nvPr/>
        </p:nvGrpSpPr>
        <p:grpSpPr bwMode="auto">
          <a:xfrm>
            <a:off x="6183313" y="3633788"/>
            <a:ext cx="2555875" cy="1025525"/>
            <a:chOff x="290945" y="2874818"/>
            <a:chExt cx="2556164" cy="1025051"/>
          </a:xfrm>
        </p:grpSpPr>
        <p:grpSp>
          <p:nvGrpSpPr>
            <p:cNvPr id="13321" name="组合 52"/>
            <p:cNvGrpSpPr>
              <a:grpSpLocks/>
            </p:cNvGrpSpPr>
            <p:nvPr/>
          </p:nvGrpSpPr>
          <p:grpSpPr bwMode="auto">
            <a:xfrm>
              <a:off x="374073" y="2874818"/>
              <a:ext cx="387927" cy="387927"/>
              <a:chOff x="374073" y="2874818"/>
              <a:chExt cx="387927" cy="387927"/>
            </a:xfrm>
          </p:grpSpPr>
          <p:sp>
            <p:nvSpPr>
              <p:cNvPr id="56" name="矩形 55"/>
              <p:cNvSpPr/>
              <p:nvPr/>
            </p:nvSpPr>
            <p:spPr>
              <a:xfrm>
                <a:off x="373504" y="2874818"/>
                <a:ext cx="388981" cy="387171"/>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bg1"/>
                  </a:solidFill>
                </a:endParaRPr>
              </a:p>
            </p:txBody>
          </p:sp>
          <p:sp>
            <p:nvSpPr>
              <p:cNvPr id="13325" name="文本框 56"/>
              <p:cNvSpPr txBox="1">
                <a:spLocks noChangeArrowheads="1"/>
              </p:cNvSpPr>
              <p:nvPr/>
            </p:nvSpPr>
            <p:spPr bwMode="auto">
              <a:xfrm>
                <a:off x="374073" y="2916382"/>
                <a:ext cx="3879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zh-CN" altLang="en-US" sz="1600">
                    <a:solidFill>
                      <a:schemeClr val="bg1"/>
                    </a:solidFill>
                    <a:latin typeface="FontAwesome" panose="020B0604020202020204" pitchFamily="2" charset="0"/>
                  </a:rPr>
                  <a:t></a:t>
                </a:r>
                <a:endParaRPr lang="zh-CN" altLang="en-US" sz="1600">
                  <a:solidFill>
                    <a:schemeClr val="bg1"/>
                  </a:solidFill>
                  <a:latin typeface="华文细黑" panose="02010600040101010101" pitchFamily="2" charset="-122"/>
                </a:endParaRPr>
              </a:p>
            </p:txBody>
          </p:sp>
        </p:grpSp>
        <p:sp>
          <p:nvSpPr>
            <p:cNvPr id="13322" name="文本框 53"/>
            <p:cNvSpPr txBox="1">
              <a:spLocks noChangeArrowheads="1"/>
            </p:cNvSpPr>
            <p:nvPr/>
          </p:nvSpPr>
          <p:spPr bwMode="auto">
            <a:xfrm>
              <a:off x="762000" y="3028098"/>
              <a:ext cx="193963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SEO OPITIMZED</a:t>
              </a:r>
              <a:endParaRPr lang="zh-CN" altLang="en-US" sz="1200">
                <a:solidFill>
                  <a:schemeClr val="bg1"/>
                </a:solidFill>
                <a:latin typeface="华文细黑" panose="02010600040101010101" pitchFamily="2" charset="-122"/>
              </a:endParaRPr>
            </a:p>
          </p:txBody>
        </p:sp>
        <p:sp>
          <p:nvSpPr>
            <p:cNvPr id="13323" name="文本框 54"/>
            <p:cNvSpPr txBox="1">
              <a:spLocks noChangeArrowheads="1"/>
            </p:cNvSpPr>
            <p:nvPr/>
          </p:nvSpPr>
          <p:spPr bwMode="auto">
            <a:xfrm>
              <a:off x="290945" y="3345871"/>
              <a:ext cx="255616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rPr>
                <a:t>There are many variations of passages of Lorem available, but the majority have suffered alteration</a:t>
              </a:r>
              <a:endParaRPr lang="zh-CN" altLang="en-US" sz="1000">
                <a:solidFill>
                  <a:schemeClr val="bg1"/>
                </a:solidFill>
                <a:latin typeface="华文细黑" panose="02010600040101010101" pitchFamily="2" charset="-122"/>
              </a:endParaRPr>
            </a:p>
          </p:txBody>
        </p:sp>
      </p:gr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up)">
                                      <p:cBhvr>
                                        <p:cTn id="7" dur="500"/>
                                        <p:tgtEl>
                                          <p:spTgt spid="21"/>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500"/>
                                        <p:tgtEl>
                                          <p:spTgt spid="22"/>
                                        </p:tgtEl>
                                      </p:cBhvr>
                                    </p:animEffect>
                                  </p:childTnLst>
                                </p:cTn>
                              </p:par>
                              <p:par>
                                <p:cTn id="12" presetID="10" presetClass="entr" presetSubtype="0" fill="hold" nodeType="withEffect">
                                  <p:stCondLst>
                                    <p:cond delay="200"/>
                                  </p:stCondLst>
                                  <p:childTnLst>
                                    <p:set>
                                      <p:cBhvr>
                                        <p:cTn id="13" dur="1" fill="hold">
                                          <p:stCondLst>
                                            <p:cond delay="0"/>
                                          </p:stCondLst>
                                        </p:cTn>
                                        <p:tgtEl>
                                          <p:spTgt spid="28"/>
                                        </p:tgtEl>
                                        <p:attrNameLst>
                                          <p:attrName>style.visibility</p:attrName>
                                        </p:attrNameLst>
                                      </p:cBhvr>
                                      <p:to>
                                        <p:strVal val="visible"/>
                                      </p:to>
                                    </p:set>
                                    <p:animEffect transition="in" filter="fade">
                                      <p:cBhvr>
                                        <p:cTn id="14" dur="500"/>
                                        <p:tgtEl>
                                          <p:spTgt spid="28"/>
                                        </p:tgtEl>
                                      </p:cBhvr>
                                    </p:animEffect>
                                  </p:childTnLst>
                                </p:cTn>
                              </p:par>
                              <p:par>
                                <p:cTn id="15" presetID="10" presetClass="entr" presetSubtype="0" fill="hold" nodeType="withEffect">
                                  <p:stCondLst>
                                    <p:cond delay="40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500"/>
                                        <p:tgtEl>
                                          <p:spTgt spid="34"/>
                                        </p:tgtEl>
                                      </p:cBhvr>
                                    </p:animEffect>
                                  </p:childTnLst>
                                </p:cTn>
                              </p:par>
                              <p:par>
                                <p:cTn id="18" presetID="10" presetClass="entr" presetSubtype="0" fill="hold" nodeType="withEffect">
                                  <p:stCondLst>
                                    <p:cond delay="60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500"/>
                                        <p:tgtEl>
                                          <p:spTgt spid="40"/>
                                        </p:tgtEl>
                                      </p:cBhvr>
                                    </p:animEffect>
                                  </p:childTnLst>
                                </p:cTn>
                              </p:par>
                              <p:par>
                                <p:cTn id="21" presetID="10" presetClass="entr" presetSubtype="0" fill="hold" nodeType="withEffect">
                                  <p:stCondLst>
                                    <p:cond delay="80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500"/>
                                        <p:tgtEl>
                                          <p:spTgt spid="46"/>
                                        </p:tgtEl>
                                      </p:cBhvr>
                                    </p:animEffect>
                                  </p:childTnLst>
                                </p:cTn>
                              </p:par>
                              <p:par>
                                <p:cTn id="24" presetID="10" presetClass="entr" presetSubtype="0" fill="hold" nodeType="withEffect">
                                  <p:stCondLst>
                                    <p:cond delay="1000"/>
                                  </p:stCondLst>
                                  <p:childTnLst>
                                    <p:set>
                                      <p:cBhvr>
                                        <p:cTn id="25" dur="1" fill="hold">
                                          <p:stCondLst>
                                            <p:cond delay="0"/>
                                          </p:stCondLst>
                                        </p:cTn>
                                        <p:tgtEl>
                                          <p:spTgt spid="52"/>
                                        </p:tgtEl>
                                        <p:attrNameLst>
                                          <p:attrName>style.visibility</p:attrName>
                                        </p:attrNameLst>
                                      </p:cBhvr>
                                      <p:to>
                                        <p:strVal val="visible"/>
                                      </p:to>
                                    </p:set>
                                    <p:animEffect transition="in" filter="fade">
                                      <p:cBhvr>
                                        <p:cTn id="26"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22300" y="1250950"/>
            <a:ext cx="3659188" cy="304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组合 2"/>
          <p:cNvGrpSpPr>
            <a:grpSpLocks/>
          </p:cNvGrpSpPr>
          <p:nvPr/>
        </p:nvGrpSpPr>
        <p:grpSpPr bwMode="auto">
          <a:xfrm>
            <a:off x="4648200" y="1255713"/>
            <a:ext cx="3568700" cy="1724025"/>
            <a:chOff x="4647634" y="1256274"/>
            <a:chExt cx="3568906" cy="1724082"/>
          </a:xfrm>
        </p:grpSpPr>
        <p:cxnSp>
          <p:nvCxnSpPr>
            <p:cNvPr id="4" name="Straight Connector 9"/>
            <p:cNvCxnSpPr/>
            <p:nvPr/>
          </p:nvCxnSpPr>
          <p:spPr>
            <a:xfrm>
              <a:off x="4719076" y="1472181"/>
              <a:ext cx="3497464" cy="0"/>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10"/>
            <p:cNvCxnSpPr/>
            <p:nvPr/>
          </p:nvCxnSpPr>
          <p:spPr>
            <a:xfrm>
              <a:off x="4719076" y="1472181"/>
              <a:ext cx="3222811" cy="0"/>
            </a:xfrm>
            <a:prstGeom prst="line">
              <a:avLst/>
            </a:prstGeom>
            <a:ln w="25400">
              <a:solidFill>
                <a:schemeClr val="bg1"/>
              </a:solidFill>
              <a:tailEnd type="oval"/>
            </a:ln>
          </p:spPr>
          <p:style>
            <a:lnRef idx="1">
              <a:schemeClr val="accent1"/>
            </a:lnRef>
            <a:fillRef idx="0">
              <a:schemeClr val="accent1"/>
            </a:fillRef>
            <a:effectRef idx="0">
              <a:schemeClr val="accent1"/>
            </a:effectRef>
            <a:fontRef idx="minor">
              <a:schemeClr val="tx1"/>
            </a:fontRef>
          </p:style>
        </p:cxnSp>
        <p:sp>
          <p:nvSpPr>
            <p:cNvPr id="15370" name="TextBox 12"/>
            <p:cNvSpPr txBox="1">
              <a:spLocks noChangeArrowheads="1"/>
            </p:cNvSpPr>
            <p:nvPr/>
          </p:nvSpPr>
          <p:spPr bwMode="auto">
            <a:xfrm>
              <a:off x="4647634" y="1256274"/>
              <a:ext cx="471631" cy="230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I</a:t>
              </a:r>
            </a:p>
          </p:txBody>
        </p:sp>
        <p:sp>
          <p:nvSpPr>
            <p:cNvPr id="15371" name="TextBox 13"/>
            <p:cNvSpPr txBox="1">
              <a:spLocks noChangeArrowheads="1"/>
            </p:cNvSpPr>
            <p:nvPr/>
          </p:nvSpPr>
          <p:spPr bwMode="auto">
            <a:xfrm>
              <a:off x="7700503" y="1256274"/>
              <a:ext cx="40427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96%</a:t>
              </a:r>
            </a:p>
          </p:txBody>
        </p:sp>
        <p:cxnSp>
          <p:nvCxnSpPr>
            <p:cNvPr id="8" name="Straight Connector 14"/>
            <p:cNvCxnSpPr/>
            <p:nvPr/>
          </p:nvCxnSpPr>
          <p:spPr>
            <a:xfrm>
              <a:off x="4719076" y="1946859"/>
              <a:ext cx="3497464" cy="0"/>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15"/>
            <p:cNvCxnSpPr/>
            <p:nvPr/>
          </p:nvCxnSpPr>
          <p:spPr>
            <a:xfrm>
              <a:off x="4719076" y="1946859"/>
              <a:ext cx="2838614" cy="0"/>
            </a:xfrm>
            <a:prstGeom prst="line">
              <a:avLst/>
            </a:prstGeom>
            <a:ln w="25400">
              <a:solidFill>
                <a:schemeClr val="bg1"/>
              </a:solidFill>
              <a:tailEnd type="oval"/>
            </a:ln>
          </p:spPr>
          <p:style>
            <a:lnRef idx="1">
              <a:schemeClr val="accent1"/>
            </a:lnRef>
            <a:fillRef idx="0">
              <a:schemeClr val="accent1"/>
            </a:fillRef>
            <a:effectRef idx="0">
              <a:schemeClr val="accent1"/>
            </a:effectRef>
            <a:fontRef idx="minor">
              <a:schemeClr val="tx1"/>
            </a:fontRef>
          </p:style>
        </p:cxnSp>
        <p:sp>
          <p:nvSpPr>
            <p:cNvPr id="15374" name="TextBox 16"/>
            <p:cNvSpPr txBox="1">
              <a:spLocks noChangeArrowheads="1"/>
            </p:cNvSpPr>
            <p:nvPr/>
          </p:nvSpPr>
          <p:spPr bwMode="auto">
            <a:xfrm>
              <a:off x="4647634" y="1732145"/>
              <a:ext cx="497281" cy="230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II</a:t>
              </a:r>
            </a:p>
          </p:txBody>
        </p:sp>
        <p:sp>
          <p:nvSpPr>
            <p:cNvPr id="15375" name="TextBox 17"/>
            <p:cNvSpPr txBox="1">
              <a:spLocks noChangeArrowheads="1"/>
            </p:cNvSpPr>
            <p:nvPr/>
          </p:nvSpPr>
          <p:spPr bwMode="auto">
            <a:xfrm>
              <a:off x="7351902" y="1698497"/>
              <a:ext cx="40427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81%</a:t>
              </a:r>
            </a:p>
          </p:txBody>
        </p:sp>
        <p:cxnSp>
          <p:nvCxnSpPr>
            <p:cNvPr id="12" name="Straight Connector 18"/>
            <p:cNvCxnSpPr/>
            <p:nvPr/>
          </p:nvCxnSpPr>
          <p:spPr>
            <a:xfrm>
              <a:off x="4719076" y="2456464"/>
              <a:ext cx="3497464" cy="0"/>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9"/>
            <p:cNvCxnSpPr/>
            <p:nvPr/>
          </p:nvCxnSpPr>
          <p:spPr>
            <a:xfrm>
              <a:off x="4719076" y="2456464"/>
              <a:ext cx="2948157" cy="0"/>
            </a:xfrm>
            <a:prstGeom prst="line">
              <a:avLst/>
            </a:prstGeom>
            <a:ln w="25400">
              <a:solidFill>
                <a:schemeClr val="bg1"/>
              </a:solidFill>
              <a:tailEnd type="oval"/>
            </a:ln>
          </p:spPr>
          <p:style>
            <a:lnRef idx="1">
              <a:schemeClr val="accent1"/>
            </a:lnRef>
            <a:fillRef idx="0">
              <a:schemeClr val="accent1"/>
            </a:fillRef>
            <a:effectRef idx="0">
              <a:schemeClr val="accent1"/>
            </a:effectRef>
            <a:fontRef idx="minor">
              <a:schemeClr val="tx1"/>
            </a:fontRef>
          </p:style>
        </p:cxnSp>
        <p:sp>
          <p:nvSpPr>
            <p:cNvPr id="15378" name="TextBox 20"/>
            <p:cNvSpPr txBox="1">
              <a:spLocks noChangeArrowheads="1"/>
            </p:cNvSpPr>
            <p:nvPr/>
          </p:nvSpPr>
          <p:spPr bwMode="auto">
            <a:xfrm>
              <a:off x="4647634" y="2240835"/>
              <a:ext cx="522930" cy="230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III</a:t>
              </a:r>
            </a:p>
          </p:txBody>
        </p:sp>
        <p:sp>
          <p:nvSpPr>
            <p:cNvPr id="15379" name="TextBox 21"/>
            <p:cNvSpPr txBox="1">
              <a:spLocks noChangeArrowheads="1"/>
            </p:cNvSpPr>
            <p:nvPr/>
          </p:nvSpPr>
          <p:spPr bwMode="auto">
            <a:xfrm>
              <a:off x="7431072" y="2240834"/>
              <a:ext cx="402697" cy="230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84%</a:t>
              </a:r>
            </a:p>
          </p:txBody>
        </p:sp>
        <p:cxnSp>
          <p:nvCxnSpPr>
            <p:cNvPr id="16" name="Straight Connector 22"/>
            <p:cNvCxnSpPr/>
            <p:nvPr/>
          </p:nvCxnSpPr>
          <p:spPr>
            <a:xfrm>
              <a:off x="4719076" y="2964480"/>
              <a:ext cx="3497464" cy="0"/>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23"/>
            <p:cNvCxnSpPr/>
            <p:nvPr/>
          </p:nvCxnSpPr>
          <p:spPr>
            <a:xfrm>
              <a:off x="4719076" y="2964480"/>
              <a:ext cx="3222811" cy="0"/>
            </a:xfrm>
            <a:prstGeom prst="line">
              <a:avLst/>
            </a:prstGeom>
            <a:ln w="25400">
              <a:solidFill>
                <a:schemeClr val="bg1"/>
              </a:solidFill>
              <a:tailEnd type="oval"/>
            </a:ln>
          </p:spPr>
          <p:style>
            <a:lnRef idx="1">
              <a:schemeClr val="accent1"/>
            </a:lnRef>
            <a:fillRef idx="0">
              <a:schemeClr val="accent1"/>
            </a:fillRef>
            <a:effectRef idx="0">
              <a:schemeClr val="accent1"/>
            </a:effectRef>
            <a:fontRef idx="minor">
              <a:schemeClr val="tx1"/>
            </a:fontRef>
          </p:style>
        </p:cxnSp>
        <p:sp>
          <p:nvSpPr>
            <p:cNvPr id="15382" name="TextBox 24"/>
            <p:cNvSpPr txBox="1">
              <a:spLocks noChangeArrowheads="1"/>
            </p:cNvSpPr>
            <p:nvPr/>
          </p:nvSpPr>
          <p:spPr bwMode="auto">
            <a:xfrm>
              <a:off x="4647634" y="2749524"/>
              <a:ext cx="56618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IV</a:t>
              </a:r>
            </a:p>
          </p:txBody>
        </p:sp>
        <p:sp>
          <p:nvSpPr>
            <p:cNvPr id="15383" name="TextBox 25"/>
            <p:cNvSpPr txBox="1">
              <a:spLocks noChangeArrowheads="1"/>
            </p:cNvSpPr>
            <p:nvPr/>
          </p:nvSpPr>
          <p:spPr bwMode="auto">
            <a:xfrm>
              <a:off x="7700503" y="2749524"/>
              <a:ext cx="40427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96%</a:t>
              </a:r>
            </a:p>
          </p:txBody>
        </p:sp>
      </p:grpSp>
      <p:grpSp>
        <p:nvGrpSpPr>
          <p:cNvPr id="20" name="Group 14"/>
          <p:cNvGrpSpPr>
            <a:grpSpLocks/>
          </p:cNvGrpSpPr>
          <p:nvPr/>
        </p:nvGrpSpPr>
        <p:grpSpPr bwMode="auto">
          <a:xfrm>
            <a:off x="4594225" y="3265488"/>
            <a:ext cx="3924300" cy="1201737"/>
            <a:chOff x="4500561" y="3071816"/>
            <a:chExt cx="3923247" cy="1201773"/>
          </a:xfrm>
        </p:grpSpPr>
        <p:sp>
          <p:nvSpPr>
            <p:cNvPr id="15366" name="Rectangle 34"/>
            <p:cNvSpPr>
              <a:spLocks noChangeArrowheads="1"/>
            </p:cNvSpPr>
            <p:nvPr/>
          </p:nvSpPr>
          <p:spPr bwMode="auto">
            <a:xfrm>
              <a:off x="4500561" y="3334870"/>
              <a:ext cx="3923247" cy="938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100">
                  <a:solidFill>
                    <a:schemeClr val="bg1"/>
                  </a:solidFill>
                  <a:latin typeface="华文细黑" panose="02010600040101010101" pitchFamily="2" charset="-122"/>
                  <a:ea typeface="华文细黑" panose="02010600040101010101" pitchFamily="2" charset="-122"/>
                  <a:cs typeface="Arial" panose="020B0604020202020204" pitchFamily="34" charset="0"/>
                </a:rPr>
                <a:t>Please click here to modify the text for example, the text here, Please click here to modify the text for example, the text here, Please click here to modify the text for example, the text here, Please click here to modify the text for example, the text here, </a:t>
              </a:r>
              <a:endParaRPr lang="id-ID" altLang="zh-CN" sz="1100">
                <a:solidFill>
                  <a:schemeClr val="bg1"/>
                </a:solidFill>
                <a:latin typeface="华文细黑" panose="02010600040101010101" pitchFamily="2" charset="-122"/>
                <a:ea typeface="华文细黑" panose="02010600040101010101" pitchFamily="2" charset="-122"/>
                <a:cs typeface="Open Sans Light" panose="020B0306030504020204" pitchFamily="34" charset="0"/>
              </a:endParaRPr>
            </a:p>
          </p:txBody>
        </p:sp>
        <p:sp>
          <p:nvSpPr>
            <p:cNvPr id="15367" name="Rectangle 35"/>
            <p:cNvSpPr>
              <a:spLocks noChangeArrowheads="1"/>
            </p:cNvSpPr>
            <p:nvPr/>
          </p:nvSpPr>
          <p:spPr bwMode="auto">
            <a:xfrm>
              <a:off x="4500562" y="3071816"/>
              <a:ext cx="1013147" cy="3077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4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HERE</a:t>
              </a:r>
            </a:p>
          </p:txBody>
        </p:sp>
      </p:grpSp>
      <p:sp>
        <p:nvSpPr>
          <p:cNvPr id="23" name="矩形 22"/>
          <p:cNvSpPr/>
          <p:nvPr/>
        </p:nvSpPr>
        <p:spPr>
          <a:xfrm>
            <a:off x="768350" y="1371600"/>
            <a:ext cx="3389313" cy="1954213"/>
          </a:xfrm>
          <a:prstGeom prst="rect">
            <a:avLst/>
          </a:prstGeom>
          <a:blipFill>
            <a:blip r:embed="rId4"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solidFill>
                <a:schemeClr val="bg1"/>
              </a:solidFill>
            </a:endParaRP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up)">
                                      <p:cBhvr>
                                        <p:cTn id="13" dur="400"/>
                                        <p:tgtEl>
                                          <p:spTgt spid="23"/>
                                        </p:tgtEl>
                                      </p:cBhvr>
                                    </p:animEffect>
                                  </p:childTnLst>
                                </p:cTn>
                              </p:par>
                            </p:childTnLst>
                          </p:cTn>
                        </p:par>
                        <p:par>
                          <p:cTn id="14" fill="hold" nodeType="afterGroup">
                            <p:stCondLst>
                              <p:cond delay="900"/>
                            </p:stCondLst>
                            <p:childTnLst>
                              <p:par>
                                <p:cTn id="15" presetID="12" presetClass="entr" presetSubtype="8"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p:tgtEl>
                                          <p:spTgt spid="3"/>
                                        </p:tgtEl>
                                        <p:attrNameLst>
                                          <p:attrName>ppt_x</p:attrName>
                                        </p:attrNameLst>
                                      </p:cBhvr>
                                      <p:tavLst>
                                        <p:tav tm="0">
                                          <p:val>
                                            <p:strVal val="#ppt_x-#ppt_w*1.125000"/>
                                          </p:val>
                                        </p:tav>
                                        <p:tav tm="100000">
                                          <p:val>
                                            <p:strVal val="#ppt_x"/>
                                          </p:val>
                                        </p:tav>
                                      </p:tavLst>
                                    </p:anim>
                                    <p:animEffect transition="in" filter="wipe(right)">
                                      <p:cBhvr>
                                        <p:cTn id="18" dur="500"/>
                                        <p:tgtEl>
                                          <p:spTgt spid="3"/>
                                        </p:tgtEl>
                                      </p:cBhvr>
                                    </p:animEffect>
                                  </p:childTnLst>
                                </p:cTn>
                              </p:par>
                            </p:childTnLst>
                          </p:cTn>
                        </p:par>
                        <p:par>
                          <p:cTn id="19" fill="hold" nodeType="afterGroup">
                            <p:stCondLst>
                              <p:cond delay="1400"/>
                            </p:stCondLst>
                            <p:childTnLst>
                              <p:par>
                                <p:cTn id="20" presetID="12" presetClass="entr" presetSubtype="8"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slide(fromLeft)">
                                      <p:cBhvr>
                                        <p:cTn id="2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0" y="1357313"/>
            <a:ext cx="3082925" cy="1725612"/>
          </a:xfrm>
          <a:prstGeom prst="rect">
            <a:avLst/>
          </a:prstGeom>
          <a:blipFill>
            <a:blip r:embed="rId3"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 name="矩形 3"/>
          <p:cNvSpPr/>
          <p:nvPr/>
        </p:nvSpPr>
        <p:spPr>
          <a:xfrm>
            <a:off x="3030538" y="1357313"/>
            <a:ext cx="3082925" cy="1725612"/>
          </a:xfrm>
          <a:prstGeom prst="rect">
            <a:avLst/>
          </a:prstGeom>
          <a:blipFill>
            <a:blip r:embed="rId4"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 name="矩形 4"/>
          <p:cNvSpPr/>
          <p:nvPr/>
        </p:nvSpPr>
        <p:spPr>
          <a:xfrm>
            <a:off x="6061075" y="1357313"/>
            <a:ext cx="3082925" cy="1725612"/>
          </a:xfrm>
          <a:prstGeom prst="rect">
            <a:avLst/>
          </a:prstGeom>
          <a:blipFill>
            <a:blip r:embed="rId5"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2" name="组合 1"/>
          <p:cNvGrpSpPr>
            <a:grpSpLocks/>
          </p:cNvGrpSpPr>
          <p:nvPr/>
        </p:nvGrpSpPr>
        <p:grpSpPr bwMode="auto">
          <a:xfrm>
            <a:off x="207963" y="3254375"/>
            <a:ext cx="2382837" cy="1298575"/>
            <a:chOff x="207818" y="3253810"/>
            <a:chExt cx="2382982" cy="1298574"/>
          </a:xfrm>
        </p:grpSpPr>
        <p:sp>
          <p:nvSpPr>
            <p:cNvPr id="17424" name="Rectangle 23"/>
            <p:cNvSpPr>
              <a:spLocks noChangeArrowheads="1"/>
            </p:cNvSpPr>
            <p:nvPr/>
          </p:nvSpPr>
          <p:spPr bwMode="auto">
            <a:xfrm>
              <a:off x="207818" y="3536721"/>
              <a:ext cx="238298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087438">
                <a:defRPr>
                  <a:solidFill>
                    <a:schemeClr val="tx1"/>
                  </a:solidFill>
                  <a:latin typeface="Lao UI" panose="020B0604020202020204" pitchFamily="34" charset="0"/>
                  <a:ea typeface="微软雅黑" panose="020B0503020204020204" pitchFamily="34" charset="-122"/>
                </a:defRPr>
              </a:lvl1pPr>
              <a:lvl2pPr marL="742950" indent="-285750" defTabSz="1087438">
                <a:defRPr>
                  <a:solidFill>
                    <a:schemeClr val="tx1"/>
                  </a:solidFill>
                  <a:latin typeface="Lao UI" panose="020B0604020202020204" pitchFamily="34" charset="0"/>
                  <a:ea typeface="微软雅黑" panose="020B0503020204020204" pitchFamily="34" charset="-122"/>
                </a:defRPr>
              </a:lvl2pPr>
              <a:lvl3pPr marL="1143000" indent="-228600" defTabSz="1087438">
                <a:defRPr>
                  <a:solidFill>
                    <a:schemeClr val="tx1"/>
                  </a:solidFill>
                  <a:latin typeface="Lao UI" panose="020B0604020202020204" pitchFamily="34" charset="0"/>
                  <a:ea typeface="微软雅黑" panose="020B0503020204020204" pitchFamily="34" charset="-122"/>
                </a:defRPr>
              </a:lvl3pPr>
              <a:lvl4pPr marL="1600200" indent="-228600" defTabSz="1087438">
                <a:defRPr>
                  <a:solidFill>
                    <a:schemeClr val="tx1"/>
                  </a:solidFill>
                  <a:latin typeface="Lao UI" panose="020B0604020202020204" pitchFamily="34" charset="0"/>
                  <a:ea typeface="微软雅黑" panose="020B0503020204020204" pitchFamily="34" charset="-122"/>
                </a:defRPr>
              </a:lvl4pPr>
              <a:lvl5pPr marL="2057400" indent="-228600" defTabSz="1087438">
                <a:defRPr>
                  <a:solidFill>
                    <a:schemeClr val="tx1"/>
                  </a:solidFill>
                  <a:latin typeface="Lao UI"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lnSpc>
                  <a:spcPct val="120000"/>
                </a:lnSpc>
              </a:pPr>
              <a:r>
                <a:rPr lang="en-US" altLang="zh-CN" sz="1000">
                  <a:solidFill>
                    <a:schemeClr val="bg1"/>
                  </a:solidFill>
                  <a:latin typeface="华文细黑" panose="02010600040101010101" pitchFamily="2" charset="-122"/>
                </a:rPr>
                <a:t>There are many variations of passages of Lore m available, but the majority have suffered alteration in some form, by injected humor, or randomized</a:t>
              </a:r>
              <a:endParaRPr lang="en-US" altLang="zh-CN" sz="1000">
                <a:solidFill>
                  <a:schemeClr val="bg1"/>
                </a:solidFill>
                <a:latin typeface="华文细黑" panose="02010600040101010101" pitchFamily="2" charset="-122"/>
                <a:cs typeface="Arial" panose="020B0604020202020204" pitchFamily="34" charset="0"/>
              </a:endParaRPr>
            </a:p>
          </p:txBody>
        </p:sp>
        <p:sp>
          <p:nvSpPr>
            <p:cNvPr id="11" name="文本框 10"/>
            <p:cNvSpPr txBox="1"/>
            <p:nvPr/>
          </p:nvSpPr>
          <p:spPr>
            <a:xfrm>
              <a:off x="719024" y="3253810"/>
              <a:ext cx="1462176" cy="307975"/>
            </a:xfrm>
            <a:prstGeom prst="rect">
              <a:avLst/>
            </a:prstGeom>
            <a:noFill/>
          </p:spPr>
          <p:txBody>
            <a:bodyPr>
              <a:spAutoFit/>
            </a:bodyPr>
            <a:lstStyle/>
            <a:p>
              <a:pPr algn="ctr">
                <a:defRPr/>
              </a:pPr>
              <a:r>
                <a:rPr lang="en-US" altLang="zh-CN" sz="1400" dirty="0">
                  <a:solidFill>
                    <a:schemeClr val="bg1"/>
                  </a:solidFill>
                  <a:latin typeface="+mn-ea"/>
                </a:rPr>
                <a:t>Support One</a:t>
              </a:r>
              <a:endParaRPr lang="zh-CN" altLang="en-US" sz="1400" dirty="0">
                <a:solidFill>
                  <a:schemeClr val="bg1"/>
                </a:solidFill>
                <a:latin typeface="+mn-ea"/>
              </a:endParaRPr>
            </a:p>
          </p:txBody>
        </p:sp>
      </p:grpSp>
      <p:grpSp>
        <p:nvGrpSpPr>
          <p:cNvPr id="9" name="组合 8"/>
          <p:cNvGrpSpPr>
            <a:grpSpLocks/>
          </p:cNvGrpSpPr>
          <p:nvPr/>
        </p:nvGrpSpPr>
        <p:grpSpPr bwMode="auto">
          <a:xfrm>
            <a:off x="3317875" y="3254375"/>
            <a:ext cx="2382838" cy="1298575"/>
            <a:chOff x="3318163" y="3253810"/>
            <a:chExt cx="2382982" cy="1298574"/>
          </a:xfrm>
        </p:grpSpPr>
        <p:sp>
          <p:nvSpPr>
            <p:cNvPr id="12" name="文本框 11"/>
            <p:cNvSpPr txBox="1"/>
            <p:nvPr/>
          </p:nvSpPr>
          <p:spPr>
            <a:xfrm>
              <a:off x="3837307" y="3253810"/>
              <a:ext cx="1460588" cy="307975"/>
            </a:xfrm>
            <a:prstGeom prst="rect">
              <a:avLst/>
            </a:prstGeom>
            <a:noFill/>
          </p:spPr>
          <p:txBody>
            <a:bodyPr>
              <a:spAutoFit/>
            </a:bodyPr>
            <a:lstStyle/>
            <a:p>
              <a:pPr algn="ctr">
                <a:defRPr/>
              </a:pPr>
              <a:r>
                <a:rPr lang="en-US" altLang="zh-CN" sz="1400" dirty="0">
                  <a:solidFill>
                    <a:schemeClr val="bg1"/>
                  </a:solidFill>
                  <a:latin typeface="+mn-ea"/>
                </a:rPr>
                <a:t>Support Two</a:t>
              </a:r>
              <a:endParaRPr lang="zh-CN" altLang="en-US" sz="1400" dirty="0">
                <a:solidFill>
                  <a:schemeClr val="bg1"/>
                </a:solidFill>
                <a:latin typeface="+mn-ea"/>
              </a:endParaRPr>
            </a:p>
          </p:txBody>
        </p:sp>
        <p:sp>
          <p:nvSpPr>
            <p:cNvPr id="17423" name="Rectangle 23"/>
            <p:cNvSpPr>
              <a:spLocks noChangeArrowheads="1"/>
            </p:cNvSpPr>
            <p:nvPr/>
          </p:nvSpPr>
          <p:spPr bwMode="auto">
            <a:xfrm>
              <a:off x="3318163" y="3536721"/>
              <a:ext cx="238298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087438">
                <a:defRPr>
                  <a:solidFill>
                    <a:schemeClr val="tx1"/>
                  </a:solidFill>
                  <a:latin typeface="Lao UI" panose="020B0604020202020204" pitchFamily="34" charset="0"/>
                  <a:ea typeface="微软雅黑" panose="020B0503020204020204" pitchFamily="34" charset="-122"/>
                </a:defRPr>
              </a:lvl1pPr>
              <a:lvl2pPr marL="742950" indent="-285750" defTabSz="1087438">
                <a:defRPr>
                  <a:solidFill>
                    <a:schemeClr val="tx1"/>
                  </a:solidFill>
                  <a:latin typeface="Lao UI" panose="020B0604020202020204" pitchFamily="34" charset="0"/>
                  <a:ea typeface="微软雅黑" panose="020B0503020204020204" pitchFamily="34" charset="-122"/>
                </a:defRPr>
              </a:lvl2pPr>
              <a:lvl3pPr marL="1143000" indent="-228600" defTabSz="1087438">
                <a:defRPr>
                  <a:solidFill>
                    <a:schemeClr val="tx1"/>
                  </a:solidFill>
                  <a:latin typeface="Lao UI" panose="020B0604020202020204" pitchFamily="34" charset="0"/>
                  <a:ea typeface="微软雅黑" panose="020B0503020204020204" pitchFamily="34" charset="-122"/>
                </a:defRPr>
              </a:lvl3pPr>
              <a:lvl4pPr marL="1600200" indent="-228600" defTabSz="1087438">
                <a:defRPr>
                  <a:solidFill>
                    <a:schemeClr val="tx1"/>
                  </a:solidFill>
                  <a:latin typeface="Lao UI" panose="020B0604020202020204" pitchFamily="34" charset="0"/>
                  <a:ea typeface="微软雅黑" panose="020B0503020204020204" pitchFamily="34" charset="-122"/>
                </a:defRPr>
              </a:lvl4pPr>
              <a:lvl5pPr marL="2057400" indent="-228600" defTabSz="1087438">
                <a:defRPr>
                  <a:solidFill>
                    <a:schemeClr val="tx1"/>
                  </a:solidFill>
                  <a:latin typeface="Lao UI"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lnSpc>
                  <a:spcPct val="120000"/>
                </a:lnSpc>
              </a:pPr>
              <a:r>
                <a:rPr lang="en-US" altLang="zh-CN" sz="1000">
                  <a:solidFill>
                    <a:schemeClr val="bg1"/>
                  </a:solidFill>
                  <a:latin typeface="华文细黑" panose="02010600040101010101" pitchFamily="2" charset="-122"/>
                </a:rPr>
                <a:t>There are many variations of passages of Lore m available, but the majority have suffered alteration in some form, by injected humor, or randomized</a:t>
              </a:r>
              <a:endParaRPr lang="en-US" altLang="zh-CN" sz="1000">
                <a:solidFill>
                  <a:schemeClr val="bg1"/>
                </a:solidFill>
                <a:latin typeface="华文细黑" panose="02010600040101010101" pitchFamily="2" charset="-122"/>
                <a:cs typeface="Arial" panose="020B0604020202020204" pitchFamily="34" charset="0"/>
              </a:endParaRPr>
            </a:p>
          </p:txBody>
        </p:sp>
      </p:grpSp>
      <p:grpSp>
        <p:nvGrpSpPr>
          <p:cNvPr id="10" name="组合 9"/>
          <p:cNvGrpSpPr>
            <a:grpSpLocks/>
          </p:cNvGrpSpPr>
          <p:nvPr/>
        </p:nvGrpSpPr>
        <p:grpSpPr bwMode="auto">
          <a:xfrm>
            <a:off x="6630988" y="3254375"/>
            <a:ext cx="2382837" cy="1298575"/>
            <a:chOff x="6630509" y="3253810"/>
            <a:chExt cx="2382982" cy="1298574"/>
          </a:xfrm>
        </p:grpSpPr>
        <p:sp>
          <p:nvSpPr>
            <p:cNvPr id="13" name="文本框 12"/>
            <p:cNvSpPr txBox="1"/>
            <p:nvPr/>
          </p:nvSpPr>
          <p:spPr>
            <a:xfrm>
              <a:off x="7006769" y="3253810"/>
              <a:ext cx="1630462" cy="307975"/>
            </a:xfrm>
            <a:prstGeom prst="rect">
              <a:avLst/>
            </a:prstGeom>
            <a:noFill/>
          </p:spPr>
          <p:txBody>
            <a:bodyPr>
              <a:spAutoFit/>
            </a:bodyPr>
            <a:lstStyle/>
            <a:p>
              <a:pPr algn="ctr">
                <a:defRPr/>
              </a:pPr>
              <a:r>
                <a:rPr lang="en-US" altLang="zh-CN" sz="1400" dirty="0">
                  <a:solidFill>
                    <a:schemeClr val="bg1"/>
                  </a:solidFill>
                  <a:latin typeface="+mn-ea"/>
                </a:rPr>
                <a:t>Support Three</a:t>
              </a:r>
              <a:endParaRPr lang="zh-CN" altLang="en-US" sz="1400" dirty="0">
                <a:solidFill>
                  <a:schemeClr val="bg1"/>
                </a:solidFill>
                <a:latin typeface="+mn-ea"/>
              </a:endParaRPr>
            </a:p>
          </p:txBody>
        </p:sp>
        <p:sp>
          <p:nvSpPr>
            <p:cNvPr id="17421" name="Rectangle 23"/>
            <p:cNvSpPr>
              <a:spLocks noChangeArrowheads="1"/>
            </p:cNvSpPr>
            <p:nvPr/>
          </p:nvSpPr>
          <p:spPr bwMode="auto">
            <a:xfrm>
              <a:off x="6630509" y="3536721"/>
              <a:ext cx="238298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087438">
                <a:defRPr>
                  <a:solidFill>
                    <a:schemeClr val="tx1"/>
                  </a:solidFill>
                  <a:latin typeface="Lao UI" panose="020B0604020202020204" pitchFamily="34" charset="0"/>
                  <a:ea typeface="微软雅黑" panose="020B0503020204020204" pitchFamily="34" charset="-122"/>
                </a:defRPr>
              </a:lvl1pPr>
              <a:lvl2pPr marL="742950" indent="-285750" defTabSz="1087438">
                <a:defRPr>
                  <a:solidFill>
                    <a:schemeClr val="tx1"/>
                  </a:solidFill>
                  <a:latin typeface="Lao UI" panose="020B0604020202020204" pitchFamily="34" charset="0"/>
                  <a:ea typeface="微软雅黑" panose="020B0503020204020204" pitchFamily="34" charset="-122"/>
                </a:defRPr>
              </a:lvl2pPr>
              <a:lvl3pPr marL="1143000" indent="-228600" defTabSz="1087438">
                <a:defRPr>
                  <a:solidFill>
                    <a:schemeClr val="tx1"/>
                  </a:solidFill>
                  <a:latin typeface="Lao UI" panose="020B0604020202020204" pitchFamily="34" charset="0"/>
                  <a:ea typeface="微软雅黑" panose="020B0503020204020204" pitchFamily="34" charset="-122"/>
                </a:defRPr>
              </a:lvl3pPr>
              <a:lvl4pPr marL="1600200" indent="-228600" defTabSz="1087438">
                <a:defRPr>
                  <a:solidFill>
                    <a:schemeClr val="tx1"/>
                  </a:solidFill>
                  <a:latin typeface="Lao UI" panose="020B0604020202020204" pitchFamily="34" charset="0"/>
                  <a:ea typeface="微软雅黑" panose="020B0503020204020204" pitchFamily="34" charset="-122"/>
                </a:defRPr>
              </a:lvl4pPr>
              <a:lvl5pPr marL="2057400" indent="-228600" defTabSz="1087438">
                <a:defRPr>
                  <a:solidFill>
                    <a:schemeClr val="tx1"/>
                  </a:solidFill>
                  <a:latin typeface="Lao UI"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lnSpc>
                  <a:spcPct val="120000"/>
                </a:lnSpc>
              </a:pPr>
              <a:r>
                <a:rPr lang="en-US" altLang="zh-CN" sz="1000">
                  <a:solidFill>
                    <a:schemeClr val="bg1"/>
                  </a:solidFill>
                  <a:latin typeface="华文细黑" panose="02010600040101010101" pitchFamily="2" charset="-122"/>
                </a:rPr>
                <a:t>There are many variations of passages of Lore m available, but the majority have suffered alteration in some form, by injected humor, or randomized</a:t>
              </a:r>
              <a:endParaRPr lang="en-US" altLang="zh-CN" sz="1000">
                <a:solidFill>
                  <a:schemeClr val="bg1"/>
                </a:solidFill>
                <a:latin typeface="华文细黑" panose="02010600040101010101" pitchFamily="2" charset="-122"/>
                <a:cs typeface="Arial" panose="020B0604020202020204" pitchFamily="34" charset="0"/>
              </a:endParaRPr>
            </a:p>
          </p:txBody>
        </p:sp>
      </p:grpSp>
      <p:sp>
        <p:nvSpPr>
          <p:cNvPr id="17416" name="Title 13"/>
          <p:cNvSpPr txBox="1">
            <a:spLocks/>
          </p:cNvSpPr>
          <p:nvPr/>
        </p:nvSpPr>
        <p:spPr bwMode="auto">
          <a:xfrm>
            <a:off x="207963" y="390525"/>
            <a:ext cx="22526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685800">
              <a:defRPr>
                <a:solidFill>
                  <a:schemeClr val="tx1"/>
                </a:solidFill>
                <a:latin typeface="Lao UI" panose="020B0604020202020204" pitchFamily="34" charset="0"/>
                <a:ea typeface="微软雅黑" panose="020B0503020204020204" pitchFamily="34" charset="-122"/>
              </a:defRPr>
            </a:lvl1pPr>
            <a:lvl2pPr marL="742950" indent="-285750" defTabSz="685800">
              <a:defRPr>
                <a:solidFill>
                  <a:schemeClr val="tx1"/>
                </a:solidFill>
                <a:latin typeface="Lao UI" panose="020B0604020202020204" pitchFamily="34" charset="0"/>
                <a:ea typeface="微软雅黑" panose="020B0503020204020204" pitchFamily="34" charset="-122"/>
              </a:defRPr>
            </a:lvl2pPr>
            <a:lvl3pPr marL="1143000" indent="-228600" defTabSz="685800">
              <a:defRPr>
                <a:solidFill>
                  <a:schemeClr val="tx1"/>
                </a:solidFill>
                <a:latin typeface="Lao UI" panose="020B0604020202020204" pitchFamily="34" charset="0"/>
                <a:ea typeface="微软雅黑" panose="020B0503020204020204" pitchFamily="34" charset="-122"/>
              </a:defRPr>
            </a:lvl3pPr>
            <a:lvl4pPr marL="1600200" indent="-228600" defTabSz="685800">
              <a:defRPr>
                <a:solidFill>
                  <a:schemeClr val="tx1"/>
                </a:solidFill>
                <a:latin typeface="Lao UI" panose="020B0604020202020204" pitchFamily="34" charset="0"/>
                <a:ea typeface="微软雅黑" panose="020B0503020204020204" pitchFamily="34" charset="-122"/>
              </a:defRPr>
            </a:lvl4pPr>
            <a:lvl5pPr marL="2057400" indent="-228600" defTabSz="685800">
              <a:defRPr>
                <a:solidFill>
                  <a:schemeClr val="tx1"/>
                </a:solidFill>
                <a:latin typeface="Lao UI" panose="020B0604020202020204" pitchFamily="34" charset="0"/>
                <a:ea typeface="微软雅黑" panose="020B0503020204020204" pitchFamily="34" charset="-122"/>
              </a:defRPr>
            </a:lvl5pPr>
            <a:lvl6pPr marL="25146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90000"/>
              </a:lnSpc>
            </a:pPr>
            <a:r>
              <a:rPr lang="en-US" altLang="zh-CN" sz="2000">
                <a:solidFill>
                  <a:schemeClr val="bg1"/>
                </a:solidFill>
                <a:latin typeface="华文细黑" panose="02010600040101010101" pitchFamily="2" charset="-122"/>
                <a:ea typeface="华文细黑" panose="02010600040101010101" pitchFamily="2" charset="-122"/>
              </a:rPr>
              <a:t>BLOG POST</a:t>
            </a:r>
          </a:p>
        </p:txBody>
      </p:sp>
      <p:sp>
        <p:nvSpPr>
          <p:cNvPr id="17" name="Content Placeholder 2"/>
          <p:cNvSpPr txBox="1">
            <a:spLocks/>
          </p:cNvSpPr>
          <p:nvPr/>
        </p:nvSpPr>
        <p:spPr>
          <a:xfrm>
            <a:off x="207963" y="752475"/>
            <a:ext cx="8491537" cy="409575"/>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1088232">
              <a:buFont typeface="Arial" pitchFamily="34" charset="0"/>
              <a:buNone/>
              <a:defRPr/>
            </a:pPr>
            <a:r>
              <a:rPr lang="en-US" altLang="zh-CN" sz="1050" dirty="0">
                <a:solidFill>
                  <a:schemeClr val="bg1"/>
                </a:solidFill>
              </a:rPr>
              <a:t>There are many variations of passages of </a:t>
            </a:r>
            <a:r>
              <a:rPr lang="en-US" altLang="zh-CN" sz="1050" dirty="0" err="1">
                <a:solidFill>
                  <a:schemeClr val="bg1"/>
                </a:solidFill>
              </a:rPr>
              <a:t>Lorem</a:t>
            </a:r>
            <a:r>
              <a:rPr lang="en-US" altLang="zh-CN" sz="1050" dirty="0">
                <a:solidFill>
                  <a:schemeClr val="bg1"/>
                </a:solidFill>
              </a:rPr>
              <a:t> available, but the majority have suffered alteration in some form, by injected humor, or randomized words which don't look even slightly</a:t>
            </a:r>
            <a:endParaRPr lang="en-US" altLang="zh-CN" sz="1050" dirty="0">
              <a:solidFill>
                <a:schemeClr val="bg1"/>
              </a:solidFill>
              <a:cs typeface="Arial" pitchFamily="34" charset="0"/>
            </a:endParaRPr>
          </a:p>
        </p:txBody>
      </p:sp>
      <p:sp>
        <p:nvSpPr>
          <p:cNvPr id="18" name="矩形 17"/>
          <p:cNvSpPr/>
          <p:nvPr/>
        </p:nvSpPr>
        <p:spPr>
          <a:xfrm>
            <a:off x="0" y="1357313"/>
            <a:ext cx="3030538" cy="1725612"/>
          </a:xfrm>
          <a:prstGeom prst="rect">
            <a:avLst/>
          </a:prstGeom>
          <a:solidFill>
            <a:srgbClr val="54407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 name="Oval 53"/>
          <p:cNvSpPr>
            <a:spLocks noChangeAspect="1"/>
          </p:cNvSpPr>
          <p:nvPr/>
        </p:nvSpPr>
        <p:spPr>
          <a:xfrm rot="10800000" flipV="1">
            <a:off x="1128713" y="1931988"/>
            <a:ext cx="574675" cy="576262"/>
          </a:xfrm>
          <a:prstGeom prst="ellipse">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r>
              <a:rPr lang="en-US" sz="2000" dirty="0">
                <a:solidFill>
                  <a:srgbClr val="54407B"/>
                </a:solidFill>
                <a:latin typeface="FontAwesome" pitchFamily="2" charset="0"/>
              </a:rPr>
              <a:t></a:t>
            </a:r>
          </a:p>
        </p:txBody>
      </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down)">
                                      <p:cBhvr>
                                        <p:cTn id="8" dur="500"/>
                                        <p:tgtEl>
                                          <p:spTgt spid="4"/>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2"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p:tgtEl>
                                          <p:spTgt spid="3"/>
                                        </p:tgtEl>
                                        <p:attrNameLst>
                                          <p:attrName>ppt_x</p:attrName>
                                        </p:attrNameLst>
                                      </p:cBhvr>
                                      <p:tavLst>
                                        <p:tav tm="0">
                                          <p:val>
                                            <p:strVal val="#ppt_x+#ppt_w*1.125000"/>
                                          </p:val>
                                        </p:tav>
                                        <p:tav tm="100000">
                                          <p:val>
                                            <p:strVal val="#ppt_x"/>
                                          </p:val>
                                        </p:tav>
                                      </p:tavLst>
                                    </p:anim>
                                    <p:animEffect transition="in" filter="wipe(left)">
                                      <p:cBhvr>
                                        <p:cTn id="14" dur="500"/>
                                        <p:tgtEl>
                                          <p:spTgt spid="3"/>
                                        </p:tgtEl>
                                      </p:cBhvr>
                                    </p:animEffect>
                                  </p:childTnLst>
                                </p:cTn>
                              </p:par>
                              <p:par>
                                <p:cTn id="15" presetID="12" presetClass="entr" presetSubtype="8"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p:tgtEl>
                                          <p:spTgt spid="5"/>
                                        </p:tgtEl>
                                        <p:attrNameLst>
                                          <p:attrName>ppt_x</p:attrName>
                                        </p:attrNameLst>
                                      </p:cBhvr>
                                      <p:tavLst>
                                        <p:tav tm="0">
                                          <p:val>
                                            <p:strVal val="#ppt_x-#ppt_w*1.125000"/>
                                          </p:val>
                                        </p:tav>
                                        <p:tav tm="100000">
                                          <p:val>
                                            <p:strVal val="#ppt_x"/>
                                          </p:val>
                                        </p:tav>
                                      </p:tavLst>
                                    </p:anim>
                                    <p:animEffect transition="in" filter="wipe(right)">
                                      <p:cBhvr>
                                        <p:cTn id="18" dur="500"/>
                                        <p:tgtEl>
                                          <p:spTgt spid="5"/>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up)">
                                      <p:cBhvr>
                                        <p:cTn id="23" dur="500"/>
                                        <p:tgtEl>
                                          <p:spTgt spid="18"/>
                                        </p:tgtEl>
                                      </p:cBhvr>
                                    </p:animEffect>
                                  </p:childTnLst>
                                </p:cTn>
                              </p:par>
                            </p:childTnLst>
                          </p:cTn>
                        </p:par>
                        <p:par>
                          <p:cTn id="24" fill="hold" nodeType="afterGroup">
                            <p:stCondLst>
                              <p:cond delay="500"/>
                            </p:stCondLst>
                            <p:childTnLst>
                              <p:par>
                                <p:cTn id="25" presetID="53" presetClass="entr" presetSubtype="16"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250" fill="hold"/>
                                        <p:tgtEl>
                                          <p:spTgt spid="19"/>
                                        </p:tgtEl>
                                        <p:attrNameLst>
                                          <p:attrName>ppt_w</p:attrName>
                                        </p:attrNameLst>
                                      </p:cBhvr>
                                      <p:tavLst>
                                        <p:tav tm="0">
                                          <p:val>
                                            <p:fltVal val="0"/>
                                          </p:val>
                                        </p:tav>
                                        <p:tav tm="100000">
                                          <p:val>
                                            <p:strVal val="#ppt_w"/>
                                          </p:val>
                                        </p:tav>
                                      </p:tavLst>
                                    </p:anim>
                                    <p:anim calcmode="lin" valueType="num">
                                      <p:cBhvr>
                                        <p:cTn id="28" dur="250" fill="hold"/>
                                        <p:tgtEl>
                                          <p:spTgt spid="19"/>
                                        </p:tgtEl>
                                        <p:attrNameLst>
                                          <p:attrName>ppt_h</p:attrName>
                                        </p:attrNameLst>
                                      </p:cBhvr>
                                      <p:tavLst>
                                        <p:tav tm="0">
                                          <p:val>
                                            <p:fltVal val="0"/>
                                          </p:val>
                                        </p:tav>
                                        <p:tav tm="100000">
                                          <p:val>
                                            <p:strVal val="#ppt_h"/>
                                          </p:val>
                                        </p:tav>
                                      </p:tavLst>
                                    </p:anim>
                                    <p:animEffect transition="in" filter="fade">
                                      <p:cBhvr>
                                        <p:cTn id="29" dur="250"/>
                                        <p:tgtEl>
                                          <p:spTgt spid="19"/>
                                        </p:tgtEl>
                                      </p:cBhvr>
                                    </p:animEffect>
                                  </p:childTnLst>
                                </p:cTn>
                              </p:par>
                              <p:par>
                                <p:cTn id="30" presetID="6" presetClass="emph" presetSubtype="0" decel="100000" fill="hold" grpId="1" nodeType="withEffect">
                                  <p:stCondLst>
                                    <p:cond delay="200"/>
                                  </p:stCondLst>
                                  <p:childTnLst>
                                    <p:animScale>
                                      <p:cBhvr>
                                        <p:cTn id="31" dur="250" fill="hold"/>
                                        <p:tgtEl>
                                          <p:spTgt spid="19"/>
                                        </p:tgtEl>
                                      </p:cBhvr>
                                      <p:by x="110000" y="110000"/>
                                    </p:animScale>
                                  </p:childTnLst>
                                </p:cTn>
                              </p:par>
                              <p:par>
                                <p:cTn id="32" presetID="6" presetClass="emph" presetSubtype="0" decel="100000" fill="hold" grpId="2" nodeType="withEffect">
                                  <p:stCondLst>
                                    <p:cond delay="300"/>
                                  </p:stCondLst>
                                  <p:childTnLst>
                                    <p:animScale>
                                      <p:cBhvr>
                                        <p:cTn id="33" dur="250" fill="hold"/>
                                        <p:tgtEl>
                                          <p:spTgt spid="19"/>
                                        </p:tgtEl>
                                      </p:cBhvr>
                                      <p:by x="91000" y="91000"/>
                                    </p:animScale>
                                  </p:childTnLst>
                                </p:cTn>
                              </p:par>
                            </p:childTnLst>
                          </p:cTn>
                        </p:par>
                        <p:par>
                          <p:cTn id="34" fill="hold" nodeType="afterGroup">
                            <p:stCondLst>
                              <p:cond delay="1050"/>
                            </p:stCondLst>
                            <p:childTnLst>
                              <p:par>
                                <p:cTn id="35" presetID="2" presetClass="entr" presetSubtype="4" decel="100000" fill="hold" nodeType="after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ppt_x"/>
                                          </p:val>
                                        </p:tav>
                                        <p:tav tm="100000">
                                          <p:val>
                                            <p:strVal val="#ppt_x"/>
                                          </p:val>
                                        </p:tav>
                                      </p:tavLst>
                                    </p:anim>
                                    <p:anim calcmode="lin" valueType="num">
                                      <p:cBhvr additive="base">
                                        <p:cTn id="38" dur="500" fill="hold"/>
                                        <p:tgtEl>
                                          <p:spTgt spid="2"/>
                                        </p:tgtEl>
                                        <p:attrNameLst>
                                          <p:attrName>ppt_y</p:attrName>
                                        </p:attrNameLst>
                                      </p:cBhvr>
                                      <p:tavLst>
                                        <p:tav tm="0">
                                          <p:val>
                                            <p:strVal val="1+#ppt_h/2"/>
                                          </p:val>
                                        </p:tav>
                                        <p:tav tm="100000">
                                          <p:val>
                                            <p:strVal val="#ppt_y"/>
                                          </p:val>
                                        </p:tav>
                                      </p:tavLst>
                                    </p:anim>
                                  </p:childTnLst>
                                </p:cTn>
                              </p:par>
                              <p:par>
                                <p:cTn id="39" presetID="2" presetClass="entr" presetSubtype="4" decel="100000" fill="hold" nodeType="withEffect">
                                  <p:stCondLst>
                                    <p:cond delay="25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ppt_x"/>
                                          </p:val>
                                        </p:tav>
                                        <p:tav tm="100000">
                                          <p:val>
                                            <p:strVal val="#ppt_x"/>
                                          </p:val>
                                        </p:tav>
                                      </p:tavLst>
                                    </p:anim>
                                    <p:anim calcmode="lin" valueType="num">
                                      <p:cBhvr additive="base">
                                        <p:cTn id="42" dur="500" fill="hold"/>
                                        <p:tgtEl>
                                          <p:spTgt spid="9"/>
                                        </p:tgtEl>
                                        <p:attrNameLst>
                                          <p:attrName>ppt_y</p:attrName>
                                        </p:attrNameLst>
                                      </p:cBhvr>
                                      <p:tavLst>
                                        <p:tav tm="0">
                                          <p:val>
                                            <p:strVal val="1+#ppt_h/2"/>
                                          </p:val>
                                        </p:tav>
                                        <p:tav tm="100000">
                                          <p:val>
                                            <p:strVal val="#ppt_y"/>
                                          </p:val>
                                        </p:tav>
                                      </p:tavLst>
                                    </p:anim>
                                  </p:childTnLst>
                                </p:cTn>
                              </p:par>
                              <p:par>
                                <p:cTn id="43" presetID="2" presetClass="entr" presetSubtype="4" decel="100000" fill="hold" nodeType="withEffect">
                                  <p:stCondLst>
                                    <p:cond delay="500"/>
                                  </p:stCondLst>
                                  <p:childTnLst>
                                    <p:set>
                                      <p:cBhvr>
                                        <p:cTn id="44" dur="1" fill="hold">
                                          <p:stCondLst>
                                            <p:cond delay="0"/>
                                          </p:stCondLst>
                                        </p:cTn>
                                        <p:tgtEl>
                                          <p:spTgt spid="10"/>
                                        </p:tgtEl>
                                        <p:attrNameLst>
                                          <p:attrName>style.visibility</p:attrName>
                                        </p:attrNameLst>
                                      </p:cBhvr>
                                      <p:to>
                                        <p:strVal val="visible"/>
                                      </p:to>
                                    </p:set>
                                    <p:anim calcmode="lin" valueType="num">
                                      <p:cBhvr additive="base">
                                        <p:cTn id="45" dur="500" fill="hold"/>
                                        <p:tgtEl>
                                          <p:spTgt spid="10"/>
                                        </p:tgtEl>
                                        <p:attrNameLst>
                                          <p:attrName>ppt_x</p:attrName>
                                        </p:attrNameLst>
                                      </p:cBhvr>
                                      <p:tavLst>
                                        <p:tav tm="0">
                                          <p:val>
                                            <p:strVal val="#ppt_x"/>
                                          </p:val>
                                        </p:tav>
                                        <p:tav tm="100000">
                                          <p:val>
                                            <p:strVal val="#ppt_x"/>
                                          </p:val>
                                        </p:tav>
                                      </p:tavLst>
                                    </p:anim>
                                    <p:anim calcmode="lin" valueType="num">
                                      <p:cBhvr additive="base">
                                        <p:cTn id="4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18" grpId="0" animBg="1"/>
      <p:bldP spid="19" grpId="0" animBg="1"/>
      <p:bldP spid="19" grpId="1" animBg="1"/>
      <p:bldP spid="19" grpId="2"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29200" y="1520825"/>
            <a:ext cx="3214688" cy="2681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矩形 3"/>
          <p:cNvSpPr/>
          <p:nvPr/>
        </p:nvSpPr>
        <p:spPr>
          <a:xfrm>
            <a:off x="5126038" y="1606550"/>
            <a:ext cx="3024187" cy="171767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pic>
        <p:nvPicPr>
          <p:cNvPr id="6" name="Picture 3"/>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4138613" y="2862263"/>
            <a:ext cx="2728912" cy="164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19"/>
          <p:cNvSpPr/>
          <p:nvPr/>
        </p:nvSpPr>
        <p:spPr>
          <a:xfrm>
            <a:off x="4529138" y="3057525"/>
            <a:ext cx="1908175" cy="1223963"/>
          </a:xfrm>
          <a:prstGeom prst="rect">
            <a:avLst/>
          </a:prstGeom>
          <a:blipFill>
            <a:blip r:embed="rId6"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chemeClr val="tx1">
                  <a:lumMod val="85000"/>
                  <a:lumOff val="15000"/>
                </a:schemeClr>
              </a:solidFill>
            </a:endParaRPr>
          </a:p>
        </p:txBody>
      </p:sp>
      <p:grpSp>
        <p:nvGrpSpPr>
          <p:cNvPr id="8" name="组合 7"/>
          <p:cNvGrpSpPr>
            <a:grpSpLocks/>
          </p:cNvGrpSpPr>
          <p:nvPr/>
        </p:nvGrpSpPr>
        <p:grpSpPr bwMode="auto">
          <a:xfrm>
            <a:off x="7388225" y="2994025"/>
            <a:ext cx="1084263" cy="1411288"/>
            <a:chOff x="915591" y="1453733"/>
            <a:chExt cx="2490788" cy="3242072"/>
          </a:xfrm>
        </p:grpSpPr>
        <p:pic>
          <p:nvPicPr>
            <p:cNvPr id="19468" name="Picture 1"/>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915591" y="1453733"/>
              <a:ext cx="2490788" cy="32420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ight Triangle 49"/>
            <p:cNvSpPr/>
            <p:nvPr/>
          </p:nvSpPr>
          <p:spPr bwMode="auto">
            <a:xfrm rot="10800000">
              <a:off x="2126340" y="1763718"/>
              <a:ext cx="1017468" cy="2107893"/>
            </a:xfrm>
            <a:prstGeom prst="rtTriangle">
              <a:avLst/>
            </a:prstGeom>
            <a:solidFill>
              <a:schemeClr val="bg1">
                <a:lumMod val="95000"/>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defRPr/>
              </a:pPr>
              <a:endParaRPr lang="en-US" sz="1400" dirty="0">
                <a:solidFill>
                  <a:prstClr val="white"/>
                </a:solidFill>
                <a:cs typeface="+mn-ea"/>
                <a:sym typeface="+mn-lt"/>
              </a:endParaRPr>
            </a:p>
          </p:txBody>
        </p:sp>
      </p:grpSp>
      <p:sp>
        <p:nvSpPr>
          <p:cNvPr id="11" name="圆角矩形 10"/>
          <p:cNvSpPr/>
          <p:nvPr/>
        </p:nvSpPr>
        <p:spPr bwMode="auto">
          <a:xfrm>
            <a:off x="7502525" y="3132138"/>
            <a:ext cx="855663" cy="1146175"/>
          </a:xfrm>
          <a:prstGeom prst="roundRect">
            <a:avLst>
              <a:gd name="adj" fmla="val 758"/>
            </a:avLst>
          </a:prstGeom>
          <a:blipFill>
            <a:blip r:embed="rId8"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solidFill>
                <a:prstClr val="white"/>
              </a:solidFill>
              <a:cs typeface="+mn-ea"/>
              <a:sym typeface="+mn-lt"/>
            </a:endParaRPr>
          </a:p>
        </p:txBody>
      </p:sp>
      <p:sp>
        <p:nvSpPr>
          <p:cNvPr id="12" name="矩形 11"/>
          <p:cNvSpPr/>
          <p:nvPr/>
        </p:nvSpPr>
        <p:spPr>
          <a:xfrm>
            <a:off x="665163" y="1793875"/>
            <a:ext cx="90487" cy="366713"/>
          </a:xfrm>
          <a:prstGeom prst="rect">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 name="文本框 12"/>
          <p:cNvSpPr txBox="1">
            <a:spLocks noChangeArrowheads="1"/>
          </p:cNvSpPr>
          <p:nvPr/>
        </p:nvSpPr>
        <p:spPr bwMode="auto">
          <a:xfrm>
            <a:off x="755650" y="1793875"/>
            <a:ext cx="23066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r>
              <a:rPr lang="en-US" altLang="zh-CN">
                <a:solidFill>
                  <a:schemeClr val="bg1"/>
                </a:solidFill>
              </a:rPr>
              <a:t>LANDING PAGES</a:t>
            </a:r>
            <a:endParaRPr lang="zh-CN" altLang="en-US">
              <a:solidFill>
                <a:schemeClr val="bg1"/>
              </a:solidFill>
            </a:endParaRPr>
          </a:p>
        </p:txBody>
      </p:sp>
      <p:sp>
        <p:nvSpPr>
          <p:cNvPr id="14" name="Content Placeholder 2"/>
          <p:cNvSpPr txBox="1">
            <a:spLocks/>
          </p:cNvSpPr>
          <p:nvPr/>
        </p:nvSpPr>
        <p:spPr>
          <a:xfrm>
            <a:off x="573088" y="2260600"/>
            <a:ext cx="3636962" cy="1155700"/>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1088232">
              <a:lnSpc>
                <a:spcPct val="120000"/>
              </a:lnSpc>
              <a:spcBef>
                <a:spcPts val="0"/>
              </a:spcBef>
              <a:buFont typeface="Arial" pitchFamily="34" charset="0"/>
              <a:buNone/>
              <a:defRPr/>
            </a:pPr>
            <a:r>
              <a:rPr lang="en-US" altLang="zh-CN" sz="1050" dirty="0">
                <a:solidFill>
                  <a:schemeClr val="bg1"/>
                </a:solidFill>
              </a:rPr>
              <a:t>There are many variations of passages of </a:t>
            </a:r>
            <a:r>
              <a:rPr lang="en-US" altLang="zh-CN" sz="1050" dirty="0" err="1">
                <a:solidFill>
                  <a:schemeClr val="bg1"/>
                </a:solidFill>
              </a:rPr>
              <a:t>Lorem</a:t>
            </a:r>
            <a:r>
              <a:rPr lang="en-US" altLang="zh-CN" sz="1050" dirty="0">
                <a:solidFill>
                  <a:schemeClr val="bg1"/>
                </a:solidFill>
              </a:rPr>
              <a:t> available, but the majority have suffered alteration in some form, by injected humor, or randomized words which don't look even slightly believable. If you are going to use a passage of </a:t>
            </a:r>
            <a:r>
              <a:rPr lang="en-US" altLang="zh-CN" sz="1050" dirty="0" err="1">
                <a:solidFill>
                  <a:schemeClr val="bg1"/>
                </a:solidFill>
              </a:rPr>
              <a:t>Lorem</a:t>
            </a:r>
            <a:r>
              <a:rPr lang="en-US" altLang="zh-CN" sz="1050" dirty="0">
                <a:solidFill>
                  <a:schemeClr val="bg1"/>
                </a:solidFill>
              </a:rPr>
              <a:t>, you need to be sure there isn't anything embarrassing. There are</a:t>
            </a:r>
            <a:endParaRPr lang="en-US" altLang="zh-CN" sz="1050" dirty="0">
              <a:solidFill>
                <a:schemeClr val="bg1"/>
              </a:solidFill>
              <a:cs typeface="Arial" pitchFamily="34" charset="0"/>
            </a:endParaRPr>
          </a:p>
        </p:txBody>
      </p:sp>
      <p:sp>
        <p:nvSpPr>
          <p:cNvPr id="15" name="Rectangle 27"/>
          <p:cNvSpPr>
            <a:spLocks noChangeArrowheads="1"/>
          </p:cNvSpPr>
          <p:nvPr/>
        </p:nvSpPr>
        <p:spPr bwMode="auto">
          <a:xfrm>
            <a:off x="665163" y="3714750"/>
            <a:ext cx="1406525" cy="366713"/>
          </a:xfrm>
          <a:prstGeom prst="roundRect">
            <a:avLst>
              <a:gd name="adj" fmla="val 27968"/>
            </a:avLst>
          </a:prstGeom>
          <a:solidFill>
            <a:schemeClr val="bg1">
              <a:alpha val="39999"/>
            </a:schemeClr>
          </a:solidFill>
          <a:ln>
            <a:noFill/>
          </a:ln>
          <a:extLst>
            <a:ext uri="{91240B29-F687-4F45-9708-019B960494DF}">
              <a14:hiddenLine xmlns:a14="http://schemas.microsoft.com/office/drawing/2010/main" w="12700">
                <a:solidFill>
                  <a:srgbClr val="000000"/>
                </a:solidFill>
                <a:round/>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r>
              <a:rPr lang="en-US" altLang="zh-CN" sz="1400">
                <a:solidFill>
                  <a:schemeClr val="bg1"/>
                </a:solidFill>
              </a:rPr>
              <a:t>More Details</a:t>
            </a:r>
          </a:p>
        </p:txBody>
      </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750"/>
                                        <p:tgtEl>
                                          <p:spTgt spid="8"/>
                                        </p:tgtEl>
                                      </p:cBhvr>
                                    </p:animEffect>
                                    <p:anim calcmode="lin" valueType="num">
                                      <p:cBhvr>
                                        <p:cTn id="8" dur="750" fill="hold"/>
                                        <p:tgtEl>
                                          <p:spTgt spid="8"/>
                                        </p:tgtEl>
                                        <p:attrNameLst>
                                          <p:attrName>ppt_x</p:attrName>
                                        </p:attrNameLst>
                                      </p:cBhvr>
                                      <p:tavLst>
                                        <p:tav tm="0">
                                          <p:val>
                                            <p:strVal val="#ppt_x"/>
                                          </p:val>
                                        </p:tav>
                                        <p:tav tm="100000">
                                          <p:val>
                                            <p:strVal val="#ppt_x"/>
                                          </p:val>
                                        </p:tav>
                                      </p:tavLst>
                                    </p:anim>
                                    <p:anim calcmode="lin" valueType="num">
                                      <p:cBhvr>
                                        <p:cTn id="9" dur="750" fill="hold"/>
                                        <p:tgtEl>
                                          <p:spTgt spid="8"/>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750"/>
                                        <p:tgtEl>
                                          <p:spTgt spid="6"/>
                                        </p:tgtEl>
                                      </p:cBhvr>
                                    </p:animEffect>
                                    <p:anim calcmode="lin" valueType="num">
                                      <p:cBhvr>
                                        <p:cTn id="13" dur="750" fill="hold"/>
                                        <p:tgtEl>
                                          <p:spTgt spid="6"/>
                                        </p:tgtEl>
                                        <p:attrNameLst>
                                          <p:attrName>ppt_x</p:attrName>
                                        </p:attrNameLst>
                                      </p:cBhvr>
                                      <p:tavLst>
                                        <p:tav tm="0">
                                          <p:val>
                                            <p:strVal val="#ppt_x"/>
                                          </p:val>
                                        </p:tav>
                                        <p:tav tm="100000">
                                          <p:val>
                                            <p:strVal val="#ppt_x"/>
                                          </p:val>
                                        </p:tav>
                                      </p:tavLst>
                                    </p:anim>
                                    <p:anim calcmode="lin" valueType="num">
                                      <p:cBhvr>
                                        <p:cTn id="14" dur="750" fill="hold"/>
                                        <p:tgtEl>
                                          <p:spTgt spid="6"/>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childTnLst>
                          </p:cTn>
                        </p:par>
                        <p:par>
                          <p:cTn id="20" fill="hold" nodeType="afterGroup">
                            <p:stCondLst>
                              <p:cond delay="1000"/>
                            </p:stCondLst>
                            <p:childTnLst>
                              <p:par>
                                <p:cTn id="21" presetID="22" presetClass="entr" presetSubtype="1"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ipe(up)">
                                      <p:cBhvr>
                                        <p:cTn id="23" dur="500"/>
                                        <p:tgtEl>
                                          <p:spTgt spid="4"/>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up)">
                                      <p:cBhvr>
                                        <p:cTn id="26" dur="500"/>
                                        <p:tgtEl>
                                          <p:spTgt spid="7"/>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up)">
                                      <p:cBhvr>
                                        <p:cTn id="29" dur="500"/>
                                        <p:tgtEl>
                                          <p:spTgt spid="11"/>
                                        </p:tgtEl>
                                      </p:cBhvr>
                                    </p:animEffect>
                                  </p:childTnLst>
                                </p:cTn>
                              </p:par>
                            </p:childTnLst>
                          </p:cTn>
                        </p:par>
                        <p:par>
                          <p:cTn id="30" fill="hold" nodeType="afterGroup">
                            <p:stCondLst>
                              <p:cond delay="1500"/>
                            </p:stCondLst>
                            <p:childTnLst>
                              <p:par>
                                <p:cTn id="31" presetID="2" presetClass="entr" presetSubtype="1" decel="10000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 calcmode="lin" valueType="num">
                                      <p:cBhvr additive="base">
                                        <p:cTn id="33" dur="500" fill="hold"/>
                                        <p:tgtEl>
                                          <p:spTgt spid="12"/>
                                        </p:tgtEl>
                                        <p:attrNameLst>
                                          <p:attrName>ppt_x</p:attrName>
                                        </p:attrNameLst>
                                      </p:cBhvr>
                                      <p:tavLst>
                                        <p:tav tm="0">
                                          <p:val>
                                            <p:strVal val="#ppt_x"/>
                                          </p:val>
                                        </p:tav>
                                        <p:tav tm="100000">
                                          <p:val>
                                            <p:strVal val="#ppt_x"/>
                                          </p:val>
                                        </p:tav>
                                      </p:tavLst>
                                    </p:anim>
                                    <p:anim calcmode="lin" valueType="num">
                                      <p:cBhvr additive="base">
                                        <p:cTn id="34"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wipe(left)">
                                      <p:cBhvr>
                                        <p:cTn id="39" dur="500"/>
                                        <p:tgtEl>
                                          <p:spTgt spid="13"/>
                                        </p:tgtEl>
                                      </p:cBhvr>
                                    </p:animEffect>
                                  </p:childTnLst>
                                </p:cTn>
                              </p:par>
                            </p:childTnLst>
                          </p:cTn>
                        </p:par>
                        <p:par>
                          <p:cTn id="40" fill="hold" nodeType="afterGroup">
                            <p:stCondLst>
                              <p:cond delay="500"/>
                            </p:stCondLst>
                            <p:childTnLst>
                              <p:par>
                                <p:cTn id="41" presetID="2" presetClass="entr" presetSubtype="4" decel="100000" fill="hold" grpId="0" nodeType="after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additive="base">
                                        <p:cTn id="43" dur="500" fill="hold"/>
                                        <p:tgtEl>
                                          <p:spTgt spid="14"/>
                                        </p:tgtEl>
                                        <p:attrNameLst>
                                          <p:attrName>ppt_x</p:attrName>
                                        </p:attrNameLst>
                                      </p:cBhvr>
                                      <p:tavLst>
                                        <p:tav tm="0">
                                          <p:val>
                                            <p:strVal val="#ppt_x"/>
                                          </p:val>
                                        </p:tav>
                                        <p:tav tm="100000">
                                          <p:val>
                                            <p:strVal val="#ppt_x"/>
                                          </p:val>
                                        </p:tav>
                                      </p:tavLst>
                                    </p:anim>
                                    <p:anim calcmode="lin" valueType="num">
                                      <p:cBhvr additive="base">
                                        <p:cTn id="44" dur="500" fill="hold"/>
                                        <p:tgtEl>
                                          <p:spTgt spid="14"/>
                                        </p:tgtEl>
                                        <p:attrNameLst>
                                          <p:attrName>ppt_y</p:attrName>
                                        </p:attrNameLst>
                                      </p:cBhvr>
                                      <p:tavLst>
                                        <p:tav tm="0">
                                          <p:val>
                                            <p:strVal val="1+#ppt_h/2"/>
                                          </p:val>
                                        </p:tav>
                                        <p:tav tm="100000">
                                          <p:val>
                                            <p:strVal val="#ppt_y"/>
                                          </p:val>
                                        </p:tav>
                                      </p:tavLst>
                                    </p:anim>
                                  </p:childTnLst>
                                </p:cTn>
                              </p:par>
                            </p:childTnLst>
                          </p:cTn>
                        </p:par>
                        <p:par>
                          <p:cTn id="45" fill="hold" nodeType="afterGroup">
                            <p:stCondLst>
                              <p:cond delay="1000"/>
                            </p:stCondLst>
                            <p:childTnLst>
                              <p:par>
                                <p:cTn id="46" presetID="2" presetClass="entr" presetSubtype="4" decel="100000" fill="hold" grpId="0" nodeType="afterEffect">
                                  <p:stCondLst>
                                    <p:cond delay="0"/>
                                  </p:stCondLst>
                                  <p:childTnLst>
                                    <p:set>
                                      <p:cBhvr>
                                        <p:cTn id="47" dur="1" fill="hold">
                                          <p:stCondLst>
                                            <p:cond delay="0"/>
                                          </p:stCondLst>
                                        </p:cTn>
                                        <p:tgtEl>
                                          <p:spTgt spid="15"/>
                                        </p:tgtEl>
                                        <p:attrNameLst>
                                          <p:attrName>style.visibility</p:attrName>
                                        </p:attrNameLst>
                                      </p:cBhvr>
                                      <p:to>
                                        <p:strVal val="visible"/>
                                      </p:to>
                                    </p:set>
                                    <p:anim calcmode="lin" valueType="num">
                                      <p:cBhvr additive="base">
                                        <p:cTn id="48" dur="500" fill="hold"/>
                                        <p:tgtEl>
                                          <p:spTgt spid="15"/>
                                        </p:tgtEl>
                                        <p:attrNameLst>
                                          <p:attrName>ppt_x</p:attrName>
                                        </p:attrNameLst>
                                      </p:cBhvr>
                                      <p:tavLst>
                                        <p:tav tm="0">
                                          <p:val>
                                            <p:strVal val="#ppt_x"/>
                                          </p:val>
                                        </p:tav>
                                        <p:tav tm="100000">
                                          <p:val>
                                            <p:strVal val="#ppt_x"/>
                                          </p:val>
                                        </p:tav>
                                      </p:tavLst>
                                    </p:anim>
                                    <p:anim calcmode="lin" valueType="num">
                                      <p:cBhvr additive="base">
                                        <p:cTn id="49"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animBg="1"/>
      <p:bldP spid="12" grpId="0" animBg="1"/>
      <p:bldP spid="13" grpId="0"/>
      <p:bldP spid="14" grpId="0"/>
      <p:bldP spid="1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六边形 10"/>
          <p:cNvSpPr>
            <a:spLocks noChangeAspect="1"/>
          </p:cNvSpPr>
          <p:nvPr/>
        </p:nvSpPr>
        <p:spPr>
          <a:xfrm rot="16200000">
            <a:off x="2947988" y="2703512"/>
            <a:ext cx="719138" cy="62071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 name="六边形 11"/>
          <p:cNvSpPr>
            <a:spLocks noChangeAspect="1"/>
          </p:cNvSpPr>
          <p:nvPr/>
        </p:nvSpPr>
        <p:spPr>
          <a:xfrm rot="16200000">
            <a:off x="1526382" y="3151981"/>
            <a:ext cx="431800" cy="37306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 name="六边形 12"/>
          <p:cNvSpPr>
            <a:spLocks noChangeAspect="1"/>
          </p:cNvSpPr>
          <p:nvPr/>
        </p:nvSpPr>
        <p:spPr>
          <a:xfrm rot="16200000">
            <a:off x="1472407" y="1600994"/>
            <a:ext cx="539750" cy="465137"/>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4" name="组合 3"/>
          <p:cNvGrpSpPr>
            <a:grpSpLocks/>
          </p:cNvGrpSpPr>
          <p:nvPr/>
        </p:nvGrpSpPr>
        <p:grpSpPr bwMode="auto">
          <a:xfrm>
            <a:off x="1771650" y="1573213"/>
            <a:ext cx="1428750" cy="1657350"/>
            <a:chOff x="1772354" y="1534077"/>
            <a:chExt cx="1427586" cy="1656000"/>
          </a:xfrm>
        </p:grpSpPr>
        <p:sp>
          <p:nvSpPr>
            <p:cNvPr id="2" name="六边形 1"/>
            <p:cNvSpPr>
              <a:spLocks noChangeAspect="1"/>
            </p:cNvSpPr>
            <p:nvPr/>
          </p:nvSpPr>
          <p:spPr>
            <a:xfrm rot="16200000">
              <a:off x="1658147" y="1648284"/>
              <a:ext cx="1656000" cy="1427586"/>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1513" name="文本框 2"/>
            <p:cNvSpPr txBox="1">
              <a:spLocks noChangeArrowheads="1"/>
            </p:cNvSpPr>
            <p:nvPr/>
          </p:nvSpPr>
          <p:spPr bwMode="auto">
            <a:xfrm>
              <a:off x="1835696" y="1635646"/>
              <a:ext cx="1224644"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r>
                <a:rPr lang="en-US" altLang="zh-CN"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rPr>
                <a:t>2</a:t>
              </a:r>
              <a:endParaRPr lang="zh-CN" altLang="en-US"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endParaRPr>
            </a:p>
          </p:txBody>
        </p:sp>
      </p:grpSp>
      <p:sp>
        <p:nvSpPr>
          <p:cNvPr id="15" name="文本框 14"/>
          <p:cNvSpPr txBox="1"/>
          <p:nvPr/>
        </p:nvSpPr>
        <p:spPr bwMode="auto">
          <a:xfrm>
            <a:off x="3924300" y="1563688"/>
            <a:ext cx="3168650" cy="830262"/>
          </a:xfrm>
          <a:prstGeom prst="rect">
            <a:avLst/>
          </a:prstGeom>
          <a:noFill/>
        </p:spPr>
        <p:txBody>
          <a:bodyPr>
            <a:spAutoFit/>
          </a:bodyPr>
          <a:lstStyle/>
          <a:p>
            <a:pPr eaLnBrk="1" fontAlgn="auto" hangingPunct="1">
              <a:spcBef>
                <a:spcPts val="0"/>
              </a:spcBef>
              <a:spcAft>
                <a:spcPts val="0"/>
              </a:spcAft>
              <a:defRPr/>
            </a:pPr>
            <a:r>
              <a:rPr lang="en-US" altLang="zh-CN" sz="4800" dirty="0">
                <a:solidFill>
                  <a:schemeClr val="bg1">
                    <a:lumMod val="95000"/>
                  </a:schemeClr>
                </a:solidFill>
                <a:latin typeface="华文细黑" panose="02010600040101010101" pitchFamily="2" charset="-122"/>
                <a:ea typeface="华文细黑" panose="02010600040101010101" pitchFamily="2" charset="-122"/>
                <a:cs typeface="Arial" pitchFamily="34" charset="0"/>
              </a:rPr>
              <a:t>PART TWO</a:t>
            </a:r>
            <a:endParaRPr lang="zh-CN" altLang="en-US" sz="4800" baseline="-3000" dirty="0">
              <a:solidFill>
                <a:schemeClr val="bg1">
                  <a:lumMod val="95000"/>
                </a:schemeClr>
              </a:solidFill>
              <a:latin typeface="华文细黑" panose="02010600040101010101" pitchFamily="2" charset="-122"/>
              <a:ea typeface="华文细黑" panose="02010600040101010101" pitchFamily="2" charset="-122"/>
              <a:cs typeface="Arial" pitchFamily="34" charset="0"/>
            </a:endParaRPr>
          </a:p>
        </p:txBody>
      </p:sp>
      <p:sp>
        <p:nvSpPr>
          <p:cNvPr id="17" name="TextBox 111"/>
          <p:cNvSpPr txBox="1">
            <a:spLocks noChangeArrowheads="1"/>
          </p:cNvSpPr>
          <p:nvPr/>
        </p:nvSpPr>
        <p:spPr bwMode="auto">
          <a:xfrm>
            <a:off x="3924300" y="2344738"/>
            <a:ext cx="4268788"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29" tIns="34263" rIns="68529" bIns="34263">
            <a:spAutoFit/>
          </a:bodyPr>
          <a:lstStyle>
            <a:lvl1pPr>
              <a:defRPr>
                <a:solidFill>
                  <a:schemeClr val="tx1"/>
                </a:solidFill>
                <a:latin typeface="Lao UI" panose="020B0502040204020203" pitchFamily="34" charset="0"/>
                <a:ea typeface="微软雅黑" panose="020B0503020204020204" pitchFamily="34" charset="-122"/>
              </a:defRPr>
            </a:lvl1pPr>
            <a:lvl2pPr marL="742950" indent="-285750">
              <a:defRPr>
                <a:solidFill>
                  <a:schemeClr val="tx1"/>
                </a:solidFill>
                <a:latin typeface="Lao UI" panose="020B0502040204020203" pitchFamily="34" charset="0"/>
                <a:ea typeface="微软雅黑" panose="020B0503020204020204" pitchFamily="34" charset="-122"/>
              </a:defRPr>
            </a:lvl2pPr>
            <a:lvl3pPr marL="1143000" indent="-228600">
              <a:defRPr>
                <a:solidFill>
                  <a:schemeClr val="tx1"/>
                </a:solidFill>
                <a:latin typeface="Lao UI" panose="020B0502040204020203" pitchFamily="34" charset="0"/>
                <a:ea typeface="微软雅黑" panose="020B0503020204020204" pitchFamily="34" charset="-122"/>
              </a:defRPr>
            </a:lvl3pPr>
            <a:lvl4pPr marL="1600200" indent="-228600">
              <a:defRPr>
                <a:solidFill>
                  <a:schemeClr val="tx1"/>
                </a:solidFill>
                <a:latin typeface="Lao UI" panose="020B0502040204020203" pitchFamily="34" charset="0"/>
                <a:ea typeface="微软雅黑" panose="020B0503020204020204" pitchFamily="34" charset="-122"/>
              </a:defRPr>
            </a:lvl4pPr>
            <a:lvl5pPr marL="2057400" indent="-228600">
              <a:defRPr>
                <a:solidFill>
                  <a:schemeClr val="tx1"/>
                </a:solidFill>
                <a:latin typeface="Lao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9pPr>
          </a:lstStyle>
          <a:p>
            <a:pPr eaLnBrk="1" hangingPunct="1">
              <a:lnSpc>
                <a:spcPct val="120000"/>
              </a:lnSpc>
              <a:defRPr/>
            </a:pPr>
            <a:r>
              <a:rPr lang="en-US" altLang="zh-CN" sz="1050" dirty="0">
                <a:solidFill>
                  <a:schemeClr val="bg1"/>
                </a:solidFill>
                <a:latin typeface="华文细黑" panose="02010600040101010101" pitchFamily="2" charset="-122"/>
                <a:ea typeface="华文细黑" panose="02010600040101010101" pitchFamily="2" charset="-122"/>
                <a:cs typeface="Arial" panose="020B0604020202020204" pitchFamily="34" charset="0"/>
              </a:rPr>
              <a:t>Click here to modify the text , you may post text here . Click here to modify the text . Click here to modify the text , you may post text here . Click here to modify the text , you may post text here . Click here to modify the text </a:t>
            </a:r>
            <a:endParaRPr lang="zh-CN" altLang="en-US" sz="1050" baseline="-3000" dirty="0">
              <a:solidFill>
                <a:schemeClr val="bg1"/>
              </a:solidFill>
              <a:latin typeface="华文细黑" panose="02010600040101010101" pitchFamily="2" charset="-122"/>
              <a:ea typeface="华文细黑" panose="02010600040101010101" pitchFamily="2" charset="-122"/>
              <a:cs typeface="Arial" panose="020B0604020202020204" pitchFamily="34" charset="0"/>
            </a:endParaRP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250" fill="hold"/>
                                        <p:tgtEl>
                                          <p:spTgt spid="4"/>
                                        </p:tgtEl>
                                        <p:attrNameLst>
                                          <p:attrName>ppt_w</p:attrName>
                                        </p:attrNameLst>
                                      </p:cBhvr>
                                      <p:tavLst>
                                        <p:tav tm="0">
                                          <p:val>
                                            <p:fltVal val="0"/>
                                          </p:val>
                                        </p:tav>
                                        <p:tav tm="100000">
                                          <p:val>
                                            <p:strVal val="#ppt_w"/>
                                          </p:val>
                                        </p:tav>
                                      </p:tavLst>
                                    </p:anim>
                                    <p:anim calcmode="lin" valueType="num">
                                      <p:cBhvr>
                                        <p:cTn id="8" dur="250" fill="hold"/>
                                        <p:tgtEl>
                                          <p:spTgt spid="4"/>
                                        </p:tgtEl>
                                        <p:attrNameLst>
                                          <p:attrName>ppt_h</p:attrName>
                                        </p:attrNameLst>
                                      </p:cBhvr>
                                      <p:tavLst>
                                        <p:tav tm="0">
                                          <p:val>
                                            <p:fltVal val="0"/>
                                          </p:val>
                                        </p:tav>
                                        <p:tav tm="100000">
                                          <p:val>
                                            <p:strVal val="#ppt_h"/>
                                          </p:val>
                                        </p:tav>
                                      </p:tavLst>
                                    </p:anim>
                                    <p:animEffect transition="in" filter="fade">
                                      <p:cBhvr>
                                        <p:cTn id="9" dur="250"/>
                                        <p:tgtEl>
                                          <p:spTgt spid="4"/>
                                        </p:tgtEl>
                                      </p:cBhvr>
                                    </p:animEffect>
                                  </p:childTnLst>
                                </p:cTn>
                              </p:par>
                              <p:par>
                                <p:cTn id="10" presetID="6" presetClass="emph" presetSubtype="0" decel="100000" fill="hold" nodeType="withEffect">
                                  <p:stCondLst>
                                    <p:cond delay="200"/>
                                  </p:stCondLst>
                                  <p:childTnLst>
                                    <p:animScale>
                                      <p:cBhvr>
                                        <p:cTn id="11" dur="250" fill="hold"/>
                                        <p:tgtEl>
                                          <p:spTgt spid="4"/>
                                        </p:tgtEl>
                                      </p:cBhvr>
                                      <p:by x="110000" y="110000"/>
                                    </p:animScale>
                                  </p:childTnLst>
                                </p:cTn>
                              </p:par>
                              <p:par>
                                <p:cTn id="12" presetID="6" presetClass="emph" presetSubtype="0" decel="100000" fill="hold" nodeType="withEffect">
                                  <p:stCondLst>
                                    <p:cond delay="300"/>
                                  </p:stCondLst>
                                  <p:childTnLst>
                                    <p:animScale>
                                      <p:cBhvr>
                                        <p:cTn id="13" dur="250" fill="hold"/>
                                        <p:tgtEl>
                                          <p:spTgt spid="4"/>
                                        </p:tgtEl>
                                      </p:cBhvr>
                                      <p:by x="91000" y="91000"/>
                                    </p:animScale>
                                  </p:childTnLst>
                                </p:cTn>
                              </p:par>
                            </p:childTnLst>
                          </p:cTn>
                        </p:par>
                        <p:par>
                          <p:cTn id="14" fill="hold" nodeType="afterGroup">
                            <p:stCondLst>
                              <p:cond delay="550"/>
                            </p:stCondLst>
                            <p:childTnLst>
                              <p:par>
                                <p:cTn id="15" presetID="2" presetClass="entr" presetSubtype="6" decel="10000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400" fill="hold"/>
                                        <p:tgtEl>
                                          <p:spTgt spid="11"/>
                                        </p:tgtEl>
                                        <p:attrNameLst>
                                          <p:attrName>ppt_x</p:attrName>
                                        </p:attrNameLst>
                                      </p:cBhvr>
                                      <p:tavLst>
                                        <p:tav tm="0">
                                          <p:val>
                                            <p:strVal val="1+#ppt_w/2"/>
                                          </p:val>
                                        </p:tav>
                                        <p:tav tm="100000">
                                          <p:val>
                                            <p:strVal val="#ppt_x"/>
                                          </p:val>
                                        </p:tav>
                                      </p:tavLst>
                                    </p:anim>
                                    <p:anim calcmode="lin" valueType="num">
                                      <p:cBhvr additive="base">
                                        <p:cTn id="18" dur="400" fill="hold"/>
                                        <p:tgtEl>
                                          <p:spTgt spid="11"/>
                                        </p:tgtEl>
                                        <p:attrNameLst>
                                          <p:attrName>ppt_y</p:attrName>
                                        </p:attrNameLst>
                                      </p:cBhvr>
                                      <p:tavLst>
                                        <p:tav tm="0">
                                          <p:val>
                                            <p:strVal val="1+#ppt_h/2"/>
                                          </p:val>
                                        </p:tav>
                                        <p:tav tm="100000">
                                          <p:val>
                                            <p:strVal val="#ppt_y"/>
                                          </p:val>
                                        </p:tav>
                                      </p:tavLst>
                                    </p:anim>
                                  </p:childTnLst>
                                </p:cTn>
                              </p:par>
                              <p:par>
                                <p:cTn id="19" presetID="2" presetClass="entr" presetSubtype="9" decel="100000" fill="hold" grpId="0" nodeType="withEffect">
                                  <p:stCondLst>
                                    <p:cond delay="15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400" fill="hold"/>
                                        <p:tgtEl>
                                          <p:spTgt spid="13"/>
                                        </p:tgtEl>
                                        <p:attrNameLst>
                                          <p:attrName>ppt_x</p:attrName>
                                        </p:attrNameLst>
                                      </p:cBhvr>
                                      <p:tavLst>
                                        <p:tav tm="0">
                                          <p:val>
                                            <p:strVal val="0-#ppt_w/2"/>
                                          </p:val>
                                        </p:tav>
                                        <p:tav tm="100000">
                                          <p:val>
                                            <p:strVal val="#ppt_x"/>
                                          </p:val>
                                        </p:tav>
                                      </p:tavLst>
                                    </p:anim>
                                    <p:anim calcmode="lin" valueType="num">
                                      <p:cBhvr additive="base">
                                        <p:cTn id="22" dur="400" fill="hold"/>
                                        <p:tgtEl>
                                          <p:spTgt spid="13"/>
                                        </p:tgtEl>
                                        <p:attrNameLst>
                                          <p:attrName>ppt_y</p:attrName>
                                        </p:attrNameLst>
                                      </p:cBhvr>
                                      <p:tavLst>
                                        <p:tav tm="0">
                                          <p:val>
                                            <p:strVal val="0-#ppt_h/2"/>
                                          </p:val>
                                        </p:tav>
                                        <p:tav tm="100000">
                                          <p:val>
                                            <p:strVal val="#ppt_y"/>
                                          </p:val>
                                        </p:tav>
                                      </p:tavLst>
                                    </p:anim>
                                  </p:childTnLst>
                                </p:cTn>
                              </p:par>
                              <p:par>
                                <p:cTn id="23" presetID="2" presetClass="entr" presetSubtype="12" decel="100000" fill="hold" grpId="0" nodeType="withEffect">
                                  <p:stCondLst>
                                    <p:cond delay="30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400" fill="hold"/>
                                        <p:tgtEl>
                                          <p:spTgt spid="12"/>
                                        </p:tgtEl>
                                        <p:attrNameLst>
                                          <p:attrName>ppt_x</p:attrName>
                                        </p:attrNameLst>
                                      </p:cBhvr>
                                      <p:tavLst>
                                        <p:tav tm="0">
                                          <p:val>
                                            <p:strVal val="0-#ppt_w/2"/>
                                          </p:val>
                                        </p:tav>
                                        <p:tav tm="100000">
                                          <p:val>
                                            <p:strVal val="#ppt_x"/>
                                          </p:val>
                                        </p:tav>
                                      </p:tavLst>
                                    </p:anim>
                                    <p:anim calcmode="lin" valueType="num">
                                      <p:cBhvr additive="base">
                                        <p:cTn id="26" dur="400" fill="hold"/>
                                        <p:tgtEl>
                                          <p:spTgt spid="12"/>
                                        </p:tgtEl>
                                        <p:attrNameLst>
                                          <p:attrName>ppt_y</p:attrName>
                                        </p:attrNameLst>
                                      </p:cBhvr>
                                      <p:tavLst>
                                        <p:tav tm="0">
                                          <p:val>
                                            <p:strVal val="1+#ppt_h/2"/>
                                          </p:val>
                                        </p:tav>
                                        <p:tav tm="100000">
                                          <p:val>
                                            <p:strVal val="#ppt_y"/>
                                          </p:val>
                                        </p:tav>
                                      </p:tavLst>
                                    </p:anim>
                                  </p:childTnLst>
                                </p:cTn>
                              </p:par>
                            </p:childTnLst>
                          </p:cTn>
                        </p:par>
                        <p:par>
                          <p:cTn id="27" fill="hold" nodeType="afterGroup">
                            <p:stCondLst>
                              <p:cond delay="1250"/>
                            </p:stCondLst>
                            <p:childTnLst>
                              <p:par>
                                <p:cTn id="28" presetID="2" presetClass="entr" presetSubtype="1" decel="100000"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0-#ppt_h/2"/>
                                          </p:val>
                                        </p:tav>
                                        <p:tav tm="100000">
                                          <p:val>
                                            <p:strVal val="#ppt_y"/>
                                          </p:val>
                                        </p:tav>
                                      </p:tavLst>
                                    </p:anim>
                                  </p:childTnLst>
                                </p:cTn>
                              </p:par>
                            </p:childTnLst>
                          </p:cTn>
                        </p:par>
                        <p:par>
                          <p:cTn id="32" fill="hold" nodeType="afterGroup">
                            <p:stCondLst>
                              <p:cond delay="1750"/>
                            </p:stCondLst>
                            <p:childTnLst>
                              <p:par>
                                <p:cTn id="33" presetID="10" presetClass="entr" presetSubtype="0" fill="hold" grpId="0" nodeType="afterEffect">
                                  <p:stCondLst>
                                    <p:cond delay="0"/>
                                  </p:stCondLst>
                                  <p:iterate type="lt">
                                    <p:tmPct val="10000"/>
                                  </p:iterate>
                                  <p:childTnLst>
                                    <p:set>
                                      <p:cBhvr>
                                        <p:cTn id="34" dur="1" fill="hold">
                                          <p:stCondLst>
                                            <p:cond delay="0"/>
                                          </p:stCondLst>
                                        </p:cTn>
                                        <p:tgtEl>
                                          <p:spTgt spid="17"/>
                                        </p:tgtEl>
                                        <p:attrNameLst>
                                          <p:attrName>style.visibility</p:attrName>
                                        </p:attrNameLst>
                                      </p:cBhvr>
                                      <p:to>
                                        <p:strVal val="visible"/>
                                      </p:to>
                                    </p:set>
                                    <p:animEffect transition="in" filter="fade">
                                      <p:cBhvr>
                                        <p:cTn id="35" dur="1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5" grpId="0"/>
      <p:bldP spid="1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207963" y="1123950"/>
            <a:ext cx="8582025" cy="601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tIns="22860" rIns="45720" bIns="22860" anchor="ctr">
            <a:spAutoFit/>
          </a:bodyPr>
          <a:lstStyle>
            <a:lvl1pPr defTabSz="1087438">
              <a:defRPr>
                <a:solidFill>
                  <a:schemeClr val="tx1"/>
                </a:solidFill>
                <a:latin typeface="Lao UI" panose="020B0604020202020204" pitchFamily="34" charset="0"/>
                <a:ea typeface="微软雅黑" panose="020B0503020204020204" pitchFamily="34" charset="-122"/>
              </a:defRPr>
            </a:lvl1pPr>
            <a:lvl2pPr marL="742950" indent="-285750" defTabSz="1087438">
              <a:defRPr>
                <a:solidFill>
                  <a:schemeClr val="tx1"/>
                </a:solidFill>
                <a:latin typeface="Lao UI" panose="020B0604020202020204" pitchFamily="34" charset="0"/>
                <a:ea typeface="微软雅黑" panose="020B0503020204020204" pitchFamily="34" charset="-122"/>
              </a:defRPr>
            </a:lvl2pPr>
            <a:lvl3pPr marL="1143000" indent="-228600" defTabSz="1087438">
              <a:defRPr>
                <a:solidFill>
                  <a:schemeClr val="tx1"/>
                </a:solidFill>
                <a:latin typeface="Lao UI" panose="020B0604020202020204" pitchFamily="34" charset="0"/>
                <a:ea typeface="微软雅黑" panose="020B0503020204020204" pitchFamily="34" charset="-122"/>
              </a:defRPr>
            </a:lvl3pPr>
            <a:lvl4pPr marL="1600200" indent="-228600" defTabSz="1087438">
              <a:defRPr>
                <a:solidFill>
                  <a:schemeClr val="tx1"/>
                </a:solidFill>
                <a:latin typeface="Lao UI" panose="020B0604020202020204" pitchFamily="34" charset="0"/>
                <a:ea typeface="微软雅黑" panose="020B0503020204020204" pitchFamily="34" charset="-122"/>
              </a:defRPr>
            </a:lvl4pPr>
            <a:lvl5pPr marL="2057400" indent="-228600" defTabSz="1087438">
              <a:defRPr>
                <a:solidFill>
                  <a:schemeClr val="tx1"/>
                </a:solidFill>
                <a:latin typeface="Lao UI"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alteration in some form, by injected humor, or randomized words which don't look even slightly believable. If you are going to use a passage of Lorem, you need to be sure there isn't anything embarrassing. There are many variations of passages</a:t>
            </a:r>
            <a:endParaRPr lang="en-US" altLang="zh-CN" sz="1200">
              <a:solidFill>
                <a:schemeClr val="bg1"/>
              </a:solidFill>
              <a:latin typeface="华文细黑" panose="02010600040101010101" pitchFamily="2" charset="-122"/>
              <a:ea typeface="华文细黑" panose="02010600040101010101" pitchFamily="2" charset="-122"/>
              <a:cs typeface="Arial" panose="020B0604020202020204" pitchFamily="34" charset="0"/>
            </a:endParaRPr>
          </a:p>
        </p:txBody>
      </p:sp>
      <p:grpSp>
        <p:nvGrpSpPr>
          <p:cNvPr id="3" name="组合 2"/>
          <p:cNvGrpSpPr>
            <a:grpSpLocks/>
          </p:cNvGrpSpPr>
          <p:nvPr/>
        </p:nvGrpSpPr>
        <p:grpSpPr bwMode="auto">
          <a:xfrm>
            <a:off x="1474788" y="2225675"/>
            <a:ext cx="935037" cy="1084263"/>
            <a:chOff x="1765069" y="2107276"/>
            <a:chExt cx="935182" cy="1084811"/>
          </a:xfrm>
        </p:grpSpPr>
        <p:sp>
          <p:nvSpPr>
            <p:cNvPr id="4" name="六边形 3"/>
            <p:cNvSpPr/>
            <p:nvPr/>
          </p:nvSpPr>
          <p:spPr>
            <a:xfrm rot="5400000">
              <a:off x="1690255" y="2182090"/>
              <a:ext cx="1084811" cy="935182"/>
            </a:xfrm>
            <a:prstGeom prst="hexagon">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solidFill>
                  <a:schemeClr val="bg1"/>
                </a:solidFill>
              </a:endParaRPr>
            </a:p>
          </p:txBody>
        </p:sp>
        <p:sp>
          <p:nvSpPr>
            <p:cNvPr id="23572" name="文本框 4"/>
            <p:cNvSpPr txBox="1">
              <a:spLocks noChangeArrowheads="1"/>
            </p:cNvSpPr>
            <p:nvPr/>
          </p:nvSpPr>
          <p:spPr bwMode="auto">
            <a:xfrm>
              <a:off x="1792084" y="2313708"/>
              <a:ext cx="88115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zh-CN" altLang="en-US" sz="4000">
                  <a:solidFill>
                    <a:schemeClr val="bg1"/>
                  </a:solidFill>
                  <a:latin typeface="FontAwesome" panose="020B0604020202020204" pitchFamily="2" charset="0"/>
                </a:rPr>
                <a:t></a:t>
              </a:r>
              <a:endParaRPr lang="zh-CN" altLang="en-US" sz="4000">
                <a:solidFill>
                  <a:schemeClr val="bg1"/>
                </a:solidFill>
              </a:endParaRPr>
            </a:p>
          </p:txBody>
        </p:sp>
      </p:grpSp>
      <p:grpSp>
        <p:nvGrpSpPr>
          <p:cNvPr id="6" name="组合 5"/>
          <p:cNvGrpSpPr>
            <a:grpSpLocks/>
          </p:cNvGrpSpPr>
          <p:nvPr/>
        </p:nvGrpSpPr>
        <p:grpSpPr bwMode="auto">
          <a:xfrm>
            <a:off x="871538" y="3429000"/>
            <a:ext cx="2139950" cy="1243013"/>
            <a:chOff x="871266" y="3429000"/>
            <a:chExt cx="2140893" cy="1242532"/>
          </a:xfrm>
        </p:grpSpPr>
        <p:sp>
          <p:nvSpPr>
            <p:cNvPr id="23569" name="文本框 6"/>
            <p:cNvSpPr txBox="1">
              <a:spLocks noChangeArrowheads="1"/>
            </p:cNvSpPr>
            <p:nvPr/>
          </p:nvSpPr>
          <p:spPr bwMode="auto">
            <a:xfrm>
              <a:off x="1231668" y="3429000"/>
              <a:ext cx="14200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600" b="1">
                  <a:solidFill>
                    <a:schemeClr val="bg1"/>
                  </a:solidFill>
                  <a:latin typeface="华文细黑" panose="02010600040101010101" pitchFamily="2" charset="-122"/>
                  <a:ea typeface="华文细黑" panose="02010600040101010101" pitchFamily="2" charset="-122"/>
                </a:rPr>
                <a:t>TEXE HERE</a:t>
              </a:r>
              <a:endParaRPr lang="zh-CN" altLang="en-US" sz="1600" b="1">
                <a:solidFill>
                  <a:schemeClr val="bg1"/>
                </a:solidFill>
                <a:latin typeface="华文细黑" panose="02010600040101010101" pitchFamily="2" charset="-122"/>
                <a:ea typeface="华文细黑" panose="02010600040101010101" pitchFamily="2" charset="-122"/>
              </a:endParaRPr>
            </a:p>
          </p:txBody>
        </p:sp>
        <p:sp>
          <p:nvSpPr>
            <p:cNvPr id="23570" name="Text Box 7"/>
            <p:cNvSpPr txBox="1">
              <a:spLocks noChangeArrowheads="1"/>
            </p:cNvSpPr>
            <p:nvPr/>
          </p:nvSpPr>
          <p:spPr bwMode="auto">
            <a:xfrm>
              <a:off x="871266" y="3886702"/>
              <a:ext cx="2140893"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tIns="22860" rIns="45720" bIns="22860" anchor="ctr">
              <a:spAutoFit/>
            </a:bodyPr>
            <a:lstStyle>
              <a:lvl1pPr defTabSz="1087438">
                <a:defRPr>
                  <a:solidFill>
                    <a:schemeClr val="tx1"/>
                  </a:solidFill>
                  <a:latin typeface="Lao UI" panose="020B0604020202020204" pitchFamily="34" charset="0"/>
                  <a:ea typeface="微软雅黑" panose="020B0503020204020204" pitchFamily="34" charset="-122"/>
                </a:defRPr>
              </a:lvl1pPr>
              <a:lvl2pPr marL="742950" indent="-285750" defTabSz="1087438">
                <a:defRPr>
                  <a:solidFill>
                    <a:schemeClr val="tx1"/>
                  </a:solidFill>
                  <a:latin typeface="Lao UI" panose="020B0604020202020204" pitchFamily="34" charset="0"/>
                  <a:ea typeface="微软雅黑" panose="020B0503020204020204" pitchFamily="34" charset="-122"/>
                </a:defRPr>
              </a:lvl2pPr>
              <a:lvl3pPr marL="1143000" indent="-228600" defTabSz="1087438">
                <a:defRPr>
                  <a:solidFill>
                    <a:schemeClr val="tx1"/>
                  </a:solidFill>
                  <a:latin typeface="Lao UI" panose="020B0604020202020204" pitchFamily="34" charset="0"/>
                  <a:ea typeface="微软雅黑" panose="020B0503020204020204" pitchFamily="34" charset="-122"/>
                </a:defRPr>
              </a:lvl3pPr>
              <a:lvl4pPr marL="1600200" indent="-228600" defTabSz="1087438">
                <a:defRPr>
                  <a:solidFill>
                    <a:schemeClr val="tx1"/>
                  </a:solidFill>
                  <a:latin typeface="Lao UI" panose="020B0604020202020204" pitchFamily="34" charset="0"/>
                  <a:ea typeface="微软雅黑" panose="020B0503020204020204" pitchFamily="34" charset="-122"/>
                </a:defRPr>
              </a:lvl4pPr>
              <a:lvl5pPr marL="2057400" indent="-228600" defTabSz="1087438">
                <a:defRPr>
                  <a:solidFill>
                    <a:schemeClr val="tx1"/>
                  </a:solidFill>
                  <a:latin typeface="Lao UI"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of passages</a:t>
              </a:r>
              <a:endParaRPr lang="en-US" altLang="zh-CN" sz="1200">
                <a:solidFill>
                  <a:schemeClr val="bg1"/>
                </a:solidFill>
                <a:latin typeface="华文细黑" panose="02010600040101010101" pitchFamily="2" charset="-122"/>
                <a:ea typeface="华文细黑" panose="02010600040101010101" pitchFamily="2" charset="-122"/>
                <a:cs typeface="Arial" panose="020B0604020202020204" pitchFamily="34" charset="0"/>
              </a:endParaRPr>
            </a:p>
          </p:txBody>
        </p:sp>
      </p:grpSp>
      <p:grpSp>
        <p:nvGrpSpPr>
          <p:cNvPr id="9" name="组合 8"/>
          <p:cNvGrpSpPr>
            <a:grpSpLocks/>
          </p:cNvGrpSpPr>
          <p:nvPr/>
        </p:nvGrpSpPr>
        <p:grpSpPr bwMode="auto">
          <a:xfrm>
            <a:off x="4097338" y="2225675"/>
            <a:ext cx="935037" cy="1084263"/>
            <a:chOff x="1765069" y="2107276"/>
            <a:chExt cx="935182" cy="1084811"/>
          </a:xfrm>
        </p:grpSpPr>
        <p:sp>
          <p:nvSpPr>
            <p:cNvPr id="10" name="六边形 9"/>
            <p:cNvSpPr/>
            <p:nvPr/>
          </p:nvSpPr>
          <p:spPr>
            <a:xfrm rot="5400000">
              <a:off x="1690255" y="2182090"/>
              <a:ext cx="1084811" cy="935182"/>
            </a:xfrm>
            <a:prstGeom prst="hexagon">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solidFill>
                  <a:schemeClr val="bg1"/>
                </a:solidFill>
              </a:endParaRPr>
            </a:p>
          </p:txBody>
        </p:sp>
        <p:sp>
          <p:nvSpPr>
            <p:cNvPr id="23568" name="文本框 10"/>
            <p:cNvSpPr txBox="1">
              <a:spLocks noChangeArrowheads="1"/>
            </p:cNvSpPr>
            <p:nvPr/>
          </p:nvSpPr>
          <p:spPr bwMode="auto">
            <a:xfrm>
              <a:off x="1792084" y="2313708"/>
              <a:ext cx="88115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zh-CN" altLang="en-US" sz="4000">
                  <a:solidFill>
                    <a:schemeClr val="bg1"/>
                  </a:solidFill>
                  <a:latin typeface="FontAwesome" panose="020B0604020202020204" pitchFamily="2" charset="0"/>
                </a:rPr>
                <a:t></a:t>
              </a:r>
              <a:endParaRPr lang="zh-CN" altLang="en-US" sz="4000">
                <a:solidFill>
                  <a:schemeClr val="bg1"/>
                </a:solidFill>
              </a:endParaRPr>
            </a:p>
          </p:txBody>
        </p:sp>
      </p:grpSp>
      <p:grpSp>
        <p:nvGrpSpPr>
          <p:cNvPr id="12" name="组合 11"/>
          <p:cNvGrpSpPr>
            <a:grpSpLocks/>
          </p:cNvGrpSpPr>
          <p:nvPr/>
        </p:nvGrpSpPr>
        <p:grpSpPr bwMode="auto">
          <a:xfrm>
            <a:off x="3495675" y="3429000"/>
            <a:ext cx="2139950" cy="1243013"/>
            <a:chOff x="3495061" y="3429000"/>
            <a:chExt cx="2140893" cy="1242532"/>
          </a:xfrm>
        </p:grpSpPr>
        <p:sp>
          <p:nvSpPr>
            <p:cNvPr id="23565" name="文本框 12"/>
            <p:cNvSpPr txBox="1">
              <a:spLocks noChangeArrowheads="1"/>
            </p:cNvSpPr>
            <p:nvPr/>
          </p:nvSpPr>
          <p:spPr bwMode="auto">
            <a:xfrm>
              <a:off x="3855463" y="3429000"/>
              <a:ext cx="14200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600" b="1">
                  <a:solidFill>
                    <a:schemeClr val="bg1"/>
                  </a:solidFill>
                  <a:latin typeface="华文细黑" panose="02010600040101010101" pitchFamily="2" charset="-122"/>
                  <a:ea typeface="华文细黑" panose="02010600040101010101" pitchFamily="2" charset="-122"/>
                </a:rPr>
                <a:t>TEXE HERE</a:t>
              </a:r>
              <a:endParaRPr lang="zh-CN" altLang="en-US" sz="1600" b="1">
                <a:solidFill>
                  <a:schemeClr val="bg1"/>
                </a:solidFill>
                <a:latin typeface="华文细黑" panose="02010600040101010101" pitchFamily="2" charset="-122"/>
                <a:ea typeface="华文细黑" panose="02010600040101010101" pitchFamily="2" charset="-122"/>
              </a:endParaRPr>
            </a:p>
          </p:txBody>
        </p:sp>
        <p:sp>
          <p:nvSpPr>
            <p:cNvPr id="23566" name="Text Box 7"/>
            <p:cNvSpPr txBox="1">
              <a:spLocks noChangeArrowheads="1"/>
            </p:cNvSpPr>
            <p:nvPr/>
          </p:nvSpPr>
          <p:spPr bwMode="auto">
            <a:xfrm>
              <a:off x="3495061" y="3886702"/>
              <a:ext cx="2140893"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tIns="22860" rIns="45720" bIns="22860" anchor="ctr">
              <a:spAutoFit/>
            </a:bodyPr>
            <a:lstStyle>
              <a:lvl1pPr defTabSz="1087438">
                <a:defRPr>
                  <a:solidFill>
                    <a:schemeClr val="tx1"/>
                  </a:solidFill>
                  <a:latin typeface="Lao UI" panose="020B0604020202020204" pitchFamily="34" charset="0"/>
                  <a:ea typeface="微软雅黑" panose="020B0503020204020204" pitchFamily="34" charset="-122"/>
                </a:defRPr>
              </a:lvl1pPr>
              <a:lvl2pPr marL="742950" indent="-285750" defTabSz="1087438">
                <a:defRPr>
                  <a:solidFill>
                    <a:schemeClr val="tx1"/>
                  </a:solidFill>
                  <a:latin typeface="Lao UI" panose="020B0604020202020204" pitchFamily="34" charset="0"/>
                  <a:ea typeface="微软雅黑" panose="020B0503020204020204" pitchFamily="34" charset="-122"/>
                </a:defRPr>
              </a:lvl2pPr>
              <a:lvl3pPr marL="1143000" indent="-228600" defTabSz="1087438">
                <a:defRPr>
                  <a:solidFill>
                    <a:schemeClr val="tx1"/>
                  </a:solidFill>
                  <a:latin typeface="Lao UI" panose="020B0604020202020204" pitchFamily="34" charset="0"/>
                  <a:ea typeface="微软雅黑" panose="020B0503020204020204" pitchFamily="34" charset="-122"/>
                </a:defRPr>
              </a:lvl3pPr>
              <a:lvl4pPr marL="1600200" indent="-228600" defTabSz="1087438">
                <a:defRPr>
                  <a:solidFill>
                    <a:schemeClr val="tx1"/>
                  </a:solidFill>
                  <a:latin typeface="Lao UI" panose="020B0604020202020204" pitchFamily="34" charset="0"/>
                  <a:ea typeface="微软雅黑" panose="020B0503020204020204" pitchFamily="34" charset="-122"/>
                </a:defRPr>
              </a:lvl4pPr>
              <a:lvl5pPr marL="2057400" indent="-228600" defTabSz="1087438">
                <a:defRPr>
                  <a:solidFill>
                    <a:schemeClr val="tx1"/>
                  </a:solidFill>
                  <a:latin typeface="Lao UI"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of passages</a:t>
              </a:r>
              <a:endParaRPr lang="en-US" altLang="zh-CN" sz="1200">
                <a:solidFill>
                  <a:schemeClr val="bg1"/>
                </a:solidFill>
                <a:latin typeface="华文细黑" panose="02010600040101010101" pitchFamily="2" charset="-122"/>
                <a:ea typeface="华文细黑" panose="02010600040101010101" pitchFamily="2" charset="-122"/>
                <a:cs typeface="Arial" panose="020B0604020202020204" pitchFamily="34" charset="0"/>
              </a:endParaRPr>
            </a:p>
          </p:txBody>
        </p:sp>
      </p:grpSp>
      <p:grpSp>
        <p:nvGrpSpPr>
          <p:cNvPr id="15" name="组合 14"/>
          <p:cNvGrpSpPr>
            <a:grpSpLocks/>
          </p:cNvGrpSpPr>
          <p:nvPr/>
        </p:nvGrpSpPr>
        <p:grpSpPr bwMode="auto">
          <a:xfrm>
            <a:off x="6721475" y="2225675"/>
            <a:ext cx="935038" cy="1084263"/>
            <a:chOff x="1765069" y="2107276"/>
            <a:chExt cx="935182" cy="1084811"/>
          </a:xfrm>
        </p:grpSpPr>
        <p:sp>
          <p:nvSpPr>
            <p:cNvPr id="16" name="六边形 15"/>
            <p:cNvSpPr/>
            <p:nvPr/>
          </p:nvSpPr>
          <p:spPr>
            <a:xfrm rot="5400000">
              <a:off x="1690254" y="2182091"/>
              <a:ext cx="1084811" cy="935182"/>
            </a:xfrm>
            <a:prstGeom prst="hexagon">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solidFill>
                  <a:schemeClr val="bg1"/>
                </a:solidFill>
              </a:endParaRPr>
            </a:p>
          </p:txBody>
        </p:sp>
        <p:sp>
          <p:nvSpPr>
            <p:cNvPr id="23564" name="文本框 16"/>
            <p:cNvSpPr txBox="1">
              <a:spLocks noChangeArrowheads="1"/>
            </p:cNvSpPr>
            <p:nvPr/>
          </p:nvSpPr>
          <p:spPr bwMode="auto">
            <a:xfrm>
              <a:off x="1792084" y="2313708"/>
              <a:ext cx="88115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zh-CN" altLang="en-US" sz="4000">
                  <a:solidFill>
                    <a:schemeClr val="bg1"/>
                  </a:solidFill>
                  <a:latin typeface="FontAwesome" panose="020B0604020202020204" pitchFamily="2" charset="0"/>
                </a:rPr>
                <a:t></a:t>
              </a:r>
              <a:endParaRPr lang="zh-CN" altLang="en-US" sz="4000">
                <a:solidFill>
                  <a:schemeClr val="bg1"/>
                </a:solidFill>
              </a:endParaRPr>
            </a:p>
          </p:txBody>
        </p:sp>
      </p:grpSp>
      <p:grpSp>
        <p:nvGrpSpPr>
          <p:cNvPr id="18" name="组合 17"/>
          <p:cNvGrpSpPr>
            <a:grpSpLocks/>
          </p:cNvGrpSpPr>
          <p:nvPr/>
        </p:nvGrpSpPr>
        <p:grpSpPr bwMode="auto">
          <a:xfrm>
            <a:off x="6118225" y="3429000"/>
            <a:ext cx="2141538" cy="1243013"/>
            <a:chOff x="6118855" y="3429000"/>
            <a:chExt cx="2140893" cy="1242532"/>
          </a:xfrm>
        </p:grpSpPr>
        <p:sp>
          <p:nvSpPr>
            <p:cNvPr id="23561" name="文本框 18"/>
            <p:cNvSpPr txBox="1">
              <a:spLocks noChangeArrowheads="1"/>
            </p:cNvSpPr>
            <p:nvPr/>
          </p:nvSpPr>
          <p:spPr bwMode="auto">
            <a:xfrm>
              <a:off x="6479257" y="3429000"/>
              <a:ext cx="14200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600" b="1">
                  <a:solidFill>
                    <a:schemeClr val="bg1"/>
                  </a:solidFill>
                  <a:latin typeface="华文细黑" panose="02010600040101010101" pitchFamily="2" charset="-122"/>
                  <a:ea typeface="华文细黑" panose="02010600040101010101" pitchFamily="2" charset="-122"/>
                </a:rPr>
                <a:t>TEXE HERE</a:t>
              </a:r>
              <a:endParaRPr lang="zh-CN" altLang="en-US" sz="1600" b="1">
                <a:solidFill>
                  <a:schemeClr val="bg1"/>
                </a:solidFill>
                <a:latin typeface="华文细黑" panose="02010600040101010101" pitchFamily="2" charset="-122"/>
                <a:ea typeface="华文细黑" panose="02010600040101010101" pitchFamily="2" charset="-122"/>
              </a:endParaRPr>
            </a:p>
          </p:txBody>
        </p:sp>
        <p:sp>
          <p:nvSpPr>
            <p:cNvPr id="23562" name="Text Box 7"/>
            <p:cNvSpPr txBox="1">
              <a:spLocks noChangeArrowheads="1"/>
            </p:cNvSpPr>
            <p:nvPr/>
          </p:nvSpPr>
          <p:spPr bwMode="auto">
            <a:xfrm>
              <a:off x="6118855" y="3886702"/>
              <a:ext cx="2140893"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tIns="22860" rIns="45720" bIns="22860" anchor="ctr">
              <a:spAutoFit/>
            </a:bodyPr>
            <a:lstStyle>
              <a:lvl1pPr defTabSz="1087438">
                <a:defRPr>
                  <a:solidFill>
                    <a:schemeClr val="tx1"/>
                  </a:solidFill>
                  <a:latin typeface="Lao UI" panose="020B0604020202020204" pitchFamily="34" charset="0"/>
                  <a:ea typeface="微软雅黑" panose="020B0503020204020204" pitchFamily="34" charset="-122"/>
                </a:defRPr>
              </a:lvl1pPr>
              <a:lvl2pPr marL="742950" indent="-285750" defTabSz="1087438">
                <a:defRPr>
                  <a:solidFill>
                    <a:schemeClr val="tx1"/>
                  </a:solidFill>
                  <a:latin typeface="Lao UI" panose="020B0604020202020204" pitchFamily="34" charset="0"/>
                  <a:ea typeface="微软雅黑" panose="020B0503020204020204" pitchFamily="34" charset="-122"/>
                </a:defRPr>
              </a:lvl2pPr>
              <a:lvl3pPr marL="1143000" indent="-228600" defTabSz="1087438">
                <a:defRPr>
                  <a:solidFill>
                    <a:schemeClr val="tx1"/>
                  </a:solidFill>
                  <a:latin typeface="Lao UI" panose="020B0604020202020204" pitchFamily="34" charset="0"/>
                  <a:ea typeface="微软雅黑" panose="020B0503020204020204" pitchFamily="34" charset="-122"/>
                </a:defRPr>
              </a:lvl3pPr>
              <a:lvl4pPr marL="1600200" indent="-228600" defTabSz="1087438">
                <a:defRPr>
                  <a:solidFill>
                    <a:schemeClr val="tx1"/>
                  </a:solidFill>
                  <a:latin typeface="Lao UI" panose="020B0604020202020204" pitchFamily="34" charset="0"/>
                  <a:ea typeface="微软雅黑" panose="020B0503020204020204" pitchFamily="34" charset="-122"/>
                </a:defRPr>
              </a:lvl4pPr>
              <a:lvl5pPr marL="2057400" indent="-228600" defTabSz="1087438">
                <a:defRPr>
                  <a:solidFill>
                    <a:schemeClr val="tx1"/>
                  </a:solidFill>
                  <a:latin typeface="Lao UI"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of passages</a:t>
              </a:r>
              <a:endParaRPr lang="en-US" altLang="zh-CN" sz="1200">
                <a:solidFill>
                  <a:schemeClr val="bg1"/>
                </a:solidFill>
                <a:latin typeface="华文细黑" panose="02010600040101010101" pitchFamily="2" charset="-122"/>
                <a:ea typeface="华文细黑" panose="02010600040101010101" pitchFamily="2" charset="-122"/>
                <a:cs typeface="Arial" panose="020B0604020202020204" pitchFamily="34" charset="0"/>
              </a:endParaRPr>
            </a:p>
          </p:txBody>
        </p:sp>
      </p:gr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nodeType="afterGroup">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childTnLst>
                                </p:cTn>
                              </p:par>
                              <p:par>
                                <p:cTn id="14" presetID="6" presetClass="emph" presetSubtype="0" decel="100000" fill="hold" nodeType="withEffect">
                                  <p:stCondLst>
                                    <p:cond delay="200"/>
                                  </p:stCondLst>
                                  <p:childTnLst>
                                    <p:animScale>
                                      <p:cBhvr>
                                        <p:cTn id="15" dur="250" fill="hold"/>
                                        <p:tgtEl>
                                          <p:spTgt spid="3"/>
                                        </p:tgtEl>
                                      </p:cBhvr>
                                      <p:by x="110000" y="110000"/>
                                    </p:animScale>
                                  </p:childTnLst>
                                </p:cTn>
                              </p:par>
                              <p:par>
                                <p:cTn id="16" presetID="6" presetClass="emph" presetSubtype="0" decel="100000" fill="hold" nodeType="withEffect">
                                  <p:stCondLst>
                                    <p:cond delay="300"/>
                                  </p:stCondLst>
                                  <p:childTnLst>
                                    <p:animScale>
                                      <p:cBhvr>
                                        <p:cTn id="17" dur="250" fill="hold"/>
                                        <p:tgtEl>
                                          <p:spTgt spid="3"/>
                                        </p:tgtEl>
                                      </p:cBhvr>
                                      <p:by x="91000" y="91000"/>
                                    </p:animScale>
                                  </p:childTnLst>
                                </p:cTn>
                              </p:par>
                            </p:childTnLst>
                          </p:cTn>
                        </p:par>
                        <p:par>
                          <p:cTn id="18" fill="hold" nodeType="afterGroup">
                            <p:stCondLst>
                              <p:cond delay="1050"/>
                            </p:stCondLst>
                            <p:childTnLst>
                              <p:par>
                                <p:cTn id="19" presetID="2" presetClass="entr" presetSubtype="4"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300" fill="hold"/>
                                        <p:tgtEl>
                                          <p:spTgt spid="6"/>
                                        </p:tgtEl>
                                        <p:attrNameLst>
                                          <p:attrName>ppt_x</p:attrName>
                                        </p:attrNameLst>
                                      </p:cBhvr>
                                      <p:tavLst>
                                        <p:tav tm="0">
                                          <p:val>
                                            <p:strVal val="#ppt_x"/>
                                          </p:val>
                                        </p:tav>
                                        <p:tav tm="100000">
                                          <p:val>
                                            <p:strVal val="#ppt_x"/>
                                          </p:val>
                                        </p:tav>
                                      </p:tavLst>
                                    </p:anim>
                                    <p:anim calcmode="lin" valueType="num">
                                      <p:cBhvr additive="base">
                                        <p:cTn id="22" dur="300" fill="hold"/>
                                        <p:tgtEl>
                                          <p:spTgt spid="6"/>
                                        </p:tgtEl>
                                        <p:attrNameLst>
                                          <p:attrName>ppt_y</p:attrName>
                                        </p:attrNameLst>
                                      </p:cBhvr>
                                      <p:tavLst>
                                        <p:tav tm="0">
                                          <p:val>
                                            <p:strVal val="1+#ppt_h/2"/>
                                          </p:val>
                                        </p:tav>
                                        <p:tav tm="100000">
                                          <p:val>
                                            <p:strVal val="#ppt_y"/>
                                          </p:val>
                                        </p:tav>
                                      </p:tavLst>
                                    </p:anim>
                                  </p:childTnLst>
                                </p:cTn>
                              </p:par>
                            </p:childTnLst>
                          </p:cTn>
                        </p:par>
                        <p:par>
                          <p:cTn id="23" fill="hold" nodeType="afterGroup">
                            <p:stCondLst>
                              <p:cond delay="1350"/>
                            </p:stCondLst>
                            <p:childTnLst>
                              <p:par>
                                <p:cTn id="24" presetID="53" presetClass="entr" presetSubtype="16" fill="hold" nodeType="after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p:cTn id="26" dur="250" fill="hold"/>
                                        <p:tgtEl>
                                          <p:spTgt spid="9"/>
                                        </p:tgtEl>
                                        <p:attrNameLst>
                                          <p:attrName>ppt_w</p:attrName>
                                        </p:attrNameLst>
                                      </p:cBhvr>
                                      <p:tavLst>
                                        <p:tav tm="0">
                                          <p:val>
                                            <p:fltVal val="0"/>
                                          </p:val>
                                        </p:tav>
                                        <p:tav tm="100000">
                                          <p:val>
                                            <p:strVal val="#ppt_w"/>
                                          </p:val>
                                        </p:tav>
                                      </p:tavLst>
                                    </p:anim>
                                    <p:anim calcmode="lin" valueType="num">
                                      <p:cBhvr>
                                        <p:cTn id="27" dur="250" fill="hold"/>
                                        <p:tgtEl>
                                          <p:spTgt spid="9"/>
                                        </p:tgtEl>
                                        <p:attrNameLst>
                                          <p:attrName>ppt_h</p:attrName>
                                        </p:attrNameLst>
                                      </p:cBhvr>
                                      <p:tavLst>
                                        <p:tav tm="0">
                                          <p:val>
                                            <p:fltVal val="0"/>
                                          </p:val>
                                        </p:tav>
                                        <p:tav tm="100000">
                                          <p:val>
                                            <p:strVal val="#ppt_h"/>
                                          </p:val>
                                        </p:tav>
                                      </p:tavLst>
                                    </p:anim>
                                    <p:animEffect transition="in" filter="fade">
                                      <p:cBhvr>
                                        <p:cTn id="28" dur="250"/>
                                        <p:tgtEl>
                                          <p:spTgt spid="9"/>
                                        </p:tgtEl>
                                      </p:cBhvr>
                                    </p:animEffect>
                                  </p:childTnLst>
                                </p:cTn>
                              </p:par>
                              <p:par>
                                <p:cTn id="29" presetID="6" presetClass="emph" presetSubtype="0" decel="100000" fill="hold" nodeType="withEffect">
                                  <p:stCondLst>
                                    <p:cond delay="200"/>
                                  </p:stCondLst>
                                  <p:childTnLst>
                                    <p:animScale>
                                      <p:cBhvr>
                                        <p:cTn id="30" dur="250" fill="hold"/>
                                        <p:tgtEl>
                                          <p:spTgt spid="9"/>
                                        </p:tgtEl>
                                      </p:cBhvr>
                                      <p:by x="110000" y="110000"/>
                                    </p:animScale>
                                  </p:childTnLst>
                                </p:cTn>
                              </p:par>
                              <p:par>
                                <p:cTn id="31" presetID="6" presetClass="emph" presetSubtype="0" decel="100000" fill="hold" nodeType="withEffect">
                                  <p:stCondLst>
                                    <p:cond delay="300"/>
                                  </p:stCondLst>
                                  <p:childTnLst>
                                    <p:animScale>
                                      <p:cBhvr>
                                        <p:cTn id="32" dur="250" fill="hold"/>
                                        <p:tgtEl>
                                          <p:spTgt spid="9"/>
                                        </p:tgtEl>
                                      </p:cBhvr>
                                      <p:by x="91000" y="91000"/>
                                    </p:animScale>
                                  </p:childTnLst>
                                </p:cTn>
                              </p:par>
                            </p:childTnLst>
                          </p:cTn>
                        </p:par>
                        <p:par>
                          <p:cTn id="33" fill="hold" nodeType="afterGroup">
                            <p:stCondLst>
                              <p:cond delay="1900"/>
                            </p:stCondLst>
                            <p:childTnLst>
                              <p:par>
                                <p:cTn id="34" presetID="2" presetClass="entr" presetSubtype="4"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additive="base">
                                        <p:cTn id="36" dur="300" fill="hold"/>
                                        <p:tgtEl>
                                          <p:spTgt spid="12"/>
                                        </p:tgtEl>
                                        <p:attrNameLst>
                                          <p:attrName>ppt_x</p:attrName>
                                        </p:attrNameLst>
                                      </p:cBhvr>
                                      <p:tavLst>
                                        <p:tav tm="0">
                                          <p:val>
                                            <p:strVal val="#ppt_x"/>
                                          </p:val>
                                        </p:tav>
                                        <p:tav tm="100000">
                                          <p:val>
                                            <p:strVal val="#ppt_x"/>
                                          </p:val>
                                        </p:tav>
                                      </p:tavLst>
                                    </p:anim>
                                    <p:anim calcmode="lin" valueType="num">
                                      <p:cBhvr additive="base">
                                        <p:cTn id="37" dur="300" fill="hold"/>
                                        <p:tgtEl>
                                          <p:spTgt spid="12"/>
                                        </p:tgtEl>
                                        <p:attrNameLst>
                                          <p:attrName>ppt_y</p:attrName>
                                        </p:attrNameLst>
                                      </p:cBhvr>
                                      <p:tavLst>
                                        <p:tav tm="0">
                                          <p:val>
                                            <p:strVal val="1+#ppt_h/2"/>
                                          </p:val>
                                        </p:tav>
                                        <p:tav tm="100000">
                                          <p:val>
                                            <p:strVal val="#ppt_y"/>
                                          </p:val>
                                        </p:tav>
                                      </p:tavLst>
                                    </p:anim>
                                  </p:childTnLst>
                                </p:cTn>
                              </p:par>
                            </p:childTnLst>
                          </p:cTn>
                        </p:par>
                        <p:par>
                          <p:cTn id="38" fill="hold" nodeType="afterGroup">
                            <p:stCondLst>
                              <p:cond delay="2200"/>
                            </p:stCondLst>
                            <p:childTnLst>
                              <p:par>
                                <p:cTn id="39" presetID="53" presetClass="entr" presetSubtype="16"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250" fill="hold"/>
                                        <p:tgtEl>
                                          <p:spTgt spid="15"/>
                                        </p:tgtEl>
                                        <p:attrNameLst>
                                          <p:attrName>ppt_w</p:attrName>
                                        </p:attrNameLst>
                                      </p:cBhvr>
                                      <p:tavLst>
                                        <p:tav tm="0">
                                          <p:val>
                                            <p:fltVal val="0"/>
                                          </p:val>
                                        </p:tav>
                                        <p:tav tm="100000">
                                          <p:val>
                                            <p:strVal val="#ppt_w"/>
                                          </p:val>
                                        </p:tav>
                                      </p:tavLst>
                                    </p:anim>
                                    <p:anim calcmode="lin" valueType="num">
                                      <p:cBhvr>
                                        <p:cTn id="42" dur="250" fill="hold"/>
                                        <p:tgtEl>
                                          <p:spTgt spid="15"/>
                                        </p:tgtEl>
                                        <p:attrNameLst>
                                          <p:attrName>ppt_h</p:attrName>
                                        </p:attrNameLst>
                                      </p:cBhvr>
                                      <p:tavLst>
                                        <p:tav tm="0">
                                          <p:val>
                                            <p:fltVal val="0"/>
                                          </p:val>
                                        </p:tav>
                                        <p:tav tm="100000">
                                          <p:val>
                                            <p:strVal val="#ppt_h"/>
                                          </p:val>
                                        </p:tav>
                                      </p:tavLst>
                                    </p:anim>
                                    <p:animEffect transition="in" filter="fade">
                                      <p:cBhvr>
                                        <p:cTn id="43" dur="250"/>
                                        <p:tgtEl>
                                          <p:spTgt spid="15"/>
                                        </p:tgtEl>
                                      </p:cBhvr>
                                    </p:animEffect>
                                  </p:childTnLst>
                                </p:cTn>
                              </p:par>
                              <p:par>
                                <p:cTn id="44" presetID="6" presetClass="emph" presetSubtype="0" decel="100000" fill="hold" nodeType="withEffect">
                                  <p:stCondLst>
                                    <p:cond delay="200"/>
                                  </p:stCondLst>
                                  <p:childTnLst>
                                    <p:animScale>
                                      <p:cBhvr>
                                        <p:cTn id="45" dur="250" fill="hold"/>
                                        <p:tgtEl>
                                          <p:spTgt spid="15"/>
                                        </p:tgtEl>
                                      </p:cBhvr>
                                      <p:by x="110000" y="110000"/>
                                    </p:animScale>
                                  </p:childTnLst>
                                </p:cTn>
                              </p:par>
                              <p:par>
                                <p:cTn id="46" presetID="6" presetClass="emph" presetSubtype="0" decel="100000" fill="hold" nodeType="withEffect">
                                  <p:stCondLst>
                                    <p:cond delay="300"/>
                                  </p:stCondLst>
                                  <p:childTnLst>
                                    <p:animScale>
                                      <p:cBhvr>
                                        <p:cTn id="47" dur="250" fill="hold"/>
                                        <p:tgtEl>
                                          <p:spTgt spid="15"/>
                                        </p:tgtEl>
                                      </p:cBhvr>
                                      <p:by x="91000" y="91000"/>
                                    </p:animScale>
                                  </p:childTnLst>
                                </p:cTn>
                              </p:par>
                            </p:childTnLst>
                          </p:cTn>
                        </p:par>
                        <p:par>
                          <p:cTn id="48" fill="hold" nodeType="afterGroup">
                            <p:stCondLst>
                              <p:cond delay="2750"/>
                            </p:stCondLst>
                            <p:childTnLst>
                              <p:par>
                                <p:cTn id="49" presetID="2" presetClass="entr" presetSubtype="4"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additive="base">
                                        <p:cTn id="51" dur="300" fill="hold"/>
                                        <p:tgtEl>
                                          <p:spTgt spid="18"/>
                                        </p:tgtEl>
                                        <p:attrNameLst>
                                          <p:attrName>ppt_x</p:attrName>
                                        </p:attrNameLst>
                                      </p:cBhvr>
                                      <p:tavLst>
                                        <p:tav tm="0">
                                          <p:val>
                                            <p:strVal val="#ppt_x"/>
                                          </p:val>
                                        </p:tav>
                                        <p:tav tm="100000">
                                          <p:val>
                                            <p:strVal val="#ppt_x"/>
                                          </p:val>
                                        </p:tav>
                                      </p:tavLst>
                                    </p:anim>
                                    <p:anim calcmode="lin" valueType="num">
                                      <p:cBhvr additive="base">
                                        <p:cTn id="52" dur="3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ios"/>
</p:tagLst>
</file>

<file path=ppt/theme/theme1.xml><?xml version="1.0" encoding="utf-8"?>
<a:theme xmlns:a="http://schemas.openxmlformats.org/drawingml/2006/main" name="第一PPT，www.1ppt.com​">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自定义 8">
      <a:majorFont>
        <a:latin typeface="华文细黑"/>
        <a:ea typeface="华文细黑"/>
        <a:cs typeface=""/>
      </a:majorFont>
      <a:minorFont>
        <a:latin typeface="华文细黑"/>
        <a:ea typeface="华文细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779</TotalTime>
  <Words>2244</Words>
  <Application>Microsoft Office PowerPoint</Application>
  <PresentationFormat>全屏显示(16:9)</PresentationFormat>
  <Paragraphs>231</Paragraphs>
  <Slides>32</Slides>
  <Notes>23</Notes>
  <HiddenSlides>0</HiddenSlides>
  <MMClips>0</MMClips>
  <ScaleCrop>false</ScaleCrop>
  <HeadingPairs>
    <vt:vector size="6" baseType="variant">
      <vt:variant>
        <vt:lpstr>已用的字体</vt:lpstr>
      </vt:variant>
      <vt:variant>
        <vt:i4>12</vt:i4>
      </vt:variant>
      <vt:variant>
        <vt:lpstr>主题</vt:lpstr>
      </vt:variant>
      <vt:variant>
        <vt:i4>2</vt:i4>
      </vt:variant>
      <vt:variant>
        <vt:lpstr>幻灯片标题</vt:lpstr>
      </vt:variant>
      <vt:variant>
        <vt:i4>32</vt:i4>
      </vt:variant>
    </vt:vector>
  </HeadingPairs>
  <TitlesOfParts>
    <vt:vector size="46" baseType="lpstr">
      <vt:lpstr>Arial</vt:lpstr>
      <vt:lpstr>宋体</vt:lpstr>
      <vt:lpstr>Arial Unicode MS</vt:lpstr>
      <vt:lpstr>Lao UI</vt:lpstr>
      <vt:lpstr>方正正黑简体</vt:lpstr>
      <vt:lpstr>Open Sans Light</vt:lpstr>
      <vt:lpstr>Open Sans</vt:lpstr>
      <vt:lpstr>Impact</vt:lpstr>
      <vt:lpstr>华文细黑</vt:lpstr>
      <vt:lpstr>FontAwesome</vt:lpstr>
      <vt:lpstr>Calibri</vt:lpstr>
      <vt:lpstr>微软雅黑</vt:lpstr>
      <vt:lpstr>第一PPT，www.1ppt.com​</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第一PPT，www.1ppt.com</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科技</dc:title>
  <dc:creator>第一PPT</dc:creator>
  <cp:keywords>www.1ppt.com</cp:keywords>
  <dc:description>www.1ppt.com</dc:description>
  <cp:lastModifiedBy>Windows User</cp:lastModifiedBy>
  <cp:revision>89</cp:revision>
  <dcterms:created xsi:type="dcterms:W3CDTF">2014-09-01T14:19:38Z</dcterms:created>
  <dcterms:modified xsi:type="dcterms:W3CDTF">2019-07-31T08:13:22Z</dcterms:modified>
</cp:coreProperties>
</file>